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59"/>
  </p:notesMasterIdLst>
  <p:sldIdLst>
    <p:sldId id="256" r:id="rId2"/>
    <p:sldId id="320" r:id="rId3"/>
    <p:sldId id="328" r:id="rId4"/>
    <p:sldId id="329" r:id="rId5"/>
    <p:sldId id="330" r:id="rId6"/>
    <p:sldId id="331" r:id="rId7"/>
    <p:sldId id="332" r:id="rId8"/>
    <p:sldId id="321" r:id="rId9"/>
    <p:sldId id="322" r:id="rId10"/>
    <p:sldId id="323" r:id="rId11"/>
    <p:sldId id="324" r:id="rId12"/>
    <p:sldId id="325" r:id="rId13"/>
    <p:sldId id="326" r:id="rId14"/>
    <p:sldId id="327" r:id="rId15"/>
    <p:sldId id="277" r:id="rId16"/>
    <p:sldId id="278" r:id="rId17"/>
    <p:sldId id="279" r:id="rId18"/>
    <p:sldId id="280" r:id="rId19"/>
    <p:sldId id="281" r:id="rId20"/>
    <p:sldId id="282" r:id="rId21"/>
    <p:sldId id="283" r:id="rId22"/>
    <p:sldId id="284" r:id="rId23"/>
    <p:sldId id="285" r:id="rId24"/>
    <p:sldId id="286" r:id="rId25"/>
    <p:sldId id="287" r:id="rId26"/>
    <p:sldId id="288" r:id="rId27"/>
    <p:sldId id="289" r:id="rId28"/>
    <p:sldId id="290" r:id="rId29"/>
    <p:sldId id="291" r:id="rId30"/>
    <p:sldId id="292" r:id="rId31"/>
    <p:sldId id="293" r:id="rId32"/>
    <p:sldId id="294" r:id="rId33"/>
    <p:sldId id="295" r:id="rId34"/>
    <p:sldId id="296" r:id="rId35"/>
    <p:sldId id="297" r:id="rId36"/>
    <p:sldId id="298" r:id="rId37"/>
    <p:sldId id="299" r:id="rId38"/>
    <p:sldId id="300" r:id="rId39"/>
    <p:sldId id="301" r:id="rId40"/>
    <p:sldId id="302" r:id="rId41"/>
    <p:sldId id="303" r:id="rId42"/>
    <p:sldId id="304" r:id="rId43"/>
    <p:sldId id="305" r:id="rId44"/>
    <p:sldId id="306" r:id="rId45"/>
    <p:sldId id="307" r:id="rId46"/>
    <p:sldId id="308" r:id="rId47"/>
    <p:sldId id="309" r:id="rId48"/>
    <p:sldId id="310" r:id="rId49"/>
    <p:sldId id="311" r:id="rId50"/>
    <p:sldId id="312" r:id="rId51"/>
    <p:sldId id="313" r:id="rId52"/>
    <p:sldId id="314" r:id="rId53"/>
    <p:sldId id="315" r:id="rId54"/>
    <p:sldId id="316" r:id="rId55"/>
    <p:sldId id="317" r:id="rId56"/>
    <p:sldId id="318" r:id="rId57"/>
    <p:sldId id="276" r:id="rId58"/>
  </p:sldIdLst>
  <p:sldSz cx="9144000" cy="514826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4126"/>
    <p:restoredTop sz="96397"/>
  </p:normalViewPr>
  <p:slideViewPr>
    <p:cSldViewPr snapToGrid="0" showGuides="1">
      <p:cViewPr varScale="1">
        <p:scale>
          <a:sx n="145" d="100"/>
          <a:sy n="145" d="100"/>
        </p:scale>
        <p:origin x="126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5" Type="http://schemas.openxmlformats.org/officeDocument/2006/relationships/slide" Target="slides/slide4.xml"/><Relationship Id="rId61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7.8</c:v>
                </c:pt>
                <c:pt idx="5">
                  <c:v>3.3</c:v>
                </c:pt>
                <c:pt idx="6">
                  <c:v>4.4000000000000004</c:v>
                </c:pt>
                <c:pt idx="7">
                  <c:v>1.6</c:v>
                </c:pt>
                <c:pt idx="8">
                  <c:v>5.5</c:v>
                </c:pt>
                <c:pt idx="9">
                  <c:v>4.3</c:v>
                </c:pt>
                <c:pt idx="10">
                  <c:v>7.9</c:v>
                </c:pt>
                <c:pt idx="11">
                  <c:v>4.5999999999999996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42A-364B-A560-3A022C76F72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>
                <a:lumMod val="75000"/>
              </a:schemeClr>
            </a:solidFill>
            <a:ln w="28575">
              <a:noFill/>
            </a:ln>
            <a:effectLst/>
          </c:spP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5.7</c:v>
                </c:pt>
                <c:pt idx="5">
                  <c:v>1.2</c:v>
                </c:pt>
                <c:pt idx="6">
                  <c:v>3.2</c:v>
                </c:pt>
                <c:pt idx="7">
                  <c:v>2.4</c:v>
                </c:pt>
                <c:pt idx="8">
                  <c:v>6.7</c:v>
                </c:pt>
                <c:pt idx="9">
                  <c:v>2.9</c:v>
                </c:pt>
                <c:pt idx="10">
                  <c:v>5.6</c:v>
                </c:pt>
                <c:pt idx="1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42A-364B-A560-3A022C76F7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1107967"/>
        <c:axId val="491109263"/>
      </c:areaChart>
      <c:cat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alpha val="1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109263"/>
        <c:crosses val="autoZero"/>
        <c:auto val="1"/>
        <c:lblAlgn val="ctr"/>
        <c:lblOffset val="100"/>
        <c:noMultiLvlLbl val="0"/>
      </c:catAx>
      <c:valAx>
        <c:axId val="491109263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91107967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85-CD4D-AFF7-E376A3932E43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85-CD4D-AFF7-E376A3932E4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85-CD4D-AFF7-E376A3932E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C4-D341-8FE1-C6FEF97C21FC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C4-D341-8FE1-C6FEF97C21F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5.6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C4-D341-8FE1-C6FEF97C21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222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7.8</c:v>
                </c:pt>
                <c:pt idx="5">
                  <c:v>3.3</c:v>
                </c:pt>
                <c:pt idx="6">
                  <c:v>4.4000000000000004</c:v>
                </c:pt>
                <c:pt idx="7">
                  <c:v>1.6</c:v>
                </c:pt>
                <c:pt idx="8">
                  <c:v>5.5</c:v>
                </c:pt>
                <c:pt idx="9">
                  <c:v>4.3</c:v>
                </c:pt>
                <c:pt idx="10">
                  <c:v>7.9</c:v>
                </c:pt>
                <c:pt idx="11">
                  <c:v>4.5999999999999996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0-D343-DF42-BB82-A077E0F0E3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222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dk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dk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Sheet1!$A$2:$A$13</c:f>
              <c:strCache>
                <c:ptCount val="12"/>
                <c:pt idx="0">
                  <c:v>January</c:v>
                </c:pt>
                <c:pt idx="1">
                  <c:v>February</c:v>
                </c:pt>
                <c:pt idx="2">
                  <c:v>March</c:v>
                </c:pt>
                <c:pt idx="3">
                  <c:v>April</c:v>
                </c:pt>
                <c:pt idx="4">
                  <c:v>May</c:v>
                </c:pt>
                <c:pt idx="5">
                  <c:v>June</c:v>
                </c:pt>
                <c:pt idx="6">
                  <c:v>July</c:v>
                </c:pt>
                <c:pt idx="7">
                  <c:v>August</c:v>
                </c:pt>
                <c:pt idx="8">
                  <c:v>September</c:v>
                </c:pt>
                <c:pt idx="9">
                  <c:v>October</c:v>
                </c:pt>
                <c:pt idx="10">
                  <c:v>November</c:v>
                </c:pt>
                <c:pt idx="11">
                  <c:v>December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5.7</c:v>
                </c:pt>
                <c:pt idx="5">
                  <c:v>1.2</c:v>
                </c:pt>
                <c:pt idx="6">
                  <c:v>3.2</c:v>
                </c:pt>
                <c:pt idx="7">
                  <c:v>2.4</c:v>
                </c:pt>
                <c:pt idx="8">
                  <c:v>6.7</c:v>
                </c:pt>
                <c:pt idx="9">
                  <c:v>2.9</c:v>
                </c:pt>
                <c:pt idx="10">
                  <c:v>5.6</c:v>
                </c:pt>
                <c:pt idx="11">
                  <c:v>2.4</c:v>
                </c:pt>
              </c:numCache>
            </c:numRef>
          </c:val>
          <c:smooth val="1"/>
          <c:extLst>
            <c:ext xmlns:c16="http://schemas.microsoft.com/office/drawing/2014/chart" uri="{C3380CC4-5D6E-409C-BE32-E72D297353CC}">
              <c16:uniqueId val="{00000001-D343-DF42-BB82-A077E0F0E39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91107967"/>
        <c:axId val="491109263"/>
      </c:lineChart>
      <c:catAx>
        <c:axId val="49110796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accent2">
                <a:alpha val="1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cap="none" spc="0" normalizeH="0" baseline="0">
                <a:solidFill>
                  <a:schemeClr val="dk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91109263"/>
        <c:crosses val="autoZero"/>
        <c:auto val="1"/>
        <c:lblAlgn val="ctr"/>
        <c:lblOffset val="100"/>
        <c:noMultiLvlLbl val="0"/>
      </c:catAx>
      <c:valAx>
        <c:axId val="491109263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49110796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32">
  <cs:axisTitle>
    <cs:lnRef idx="0"/>
    <cs:fillRef idx="0"/>
    <cs:effectRef idx="0"/>
    <cs:fontRef idx="minor">
      <a:schemeClr val="dk1">
        <a:lumMod val="65000"/>
        <a:lumOff val="35000"/>
      </a:schemeClr>
    </cs:fontRef>
    <cs:defRPr sz="1197" b="1" kern="1200"/>
  </cs:axisTitle>
  <cs:categoryAxis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 cap="none" spc="0" normalizeH="0" baseline="0"/>
  </cs:categoryAxis>
  <cs:chartArea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dk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lt1"/>
      </a:solidFill>
      <a:ln w="1587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dk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064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downBar>
  <cs:drop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4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15000"/>
            <a:lumOff val="85000"/>
            <a:alpha val="51000"/>
          </a:schemeClr>
        </a:solidFill>
        <a:round/>
      </a:ln>
    </cs:spPr>
  </cs:gridlineMinor>
  <cs:hiLo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hiLoLine>
  <cs:leader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plotArea>
  <cs:plotArea3D>
    <cs:lnRef idx="0"/>
    <cs:fillRef idx="0"/>
    <cs:effectRef idx="0"/>
    <cs:fontRef idx="minor">
      <a:schemeClr val="dk1"/>
    </cs:fontRef>
    <cs:spPr>
      <a:solidFill>
        <a:schemeClr val="lt1"/>
      </a:solidFill>
    </cs:spPr>
  </cs:plotArea3D>
  <cs:series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dk1"/>
    </cs:fontRef>
    <cs:spPr>
      <a:ln w="9525" cap="flat" cmpd="sng" algn="ctr">
        <a:solidFill>
          <a:schemeClr val="dk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ajor">
      <a:schemeClr val="dk1">
        <a:lumMod val="50000"/>
        <a:lumOff val="50000"/>
      </a:schemeClr>
    </cs:fontRef>
    <cs:defRPr sz="2128" b="1" kern="1200" cap="none" spc="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dk1">
            <a:lumMod val="50000"/>
            <a:lumOff val="50000"/>
          </a:schemeClr>
        </a:solidFill>
        <a:round/>
      </a:ln>
    </cs:spPr>
  </cs:upBar>
  <cs:valueAxis>
    <cs:lnRef idx="0"/>
    <cs:fillRef idx="0"/>
    <cs:effectRef idx="0"/>
    <cs:fontRef idx="minor">
      <a:schemeClr val="dk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dk1"/>
    </cs:fontRef>
    <cs:spPr>
      <a:pattFill prst="ltDnDiag">
        <a:fgClr>
          <a:schemeClr val="dk1">
            <a:lumMod val="15000"/>
            <a:lumOff val="85000"/>
          </a:schemeClr>
        </a:fgClr>
        <a:bgClr>
          <a:schemeClr val="lt1"/>
        </a:bgClr>
      </a:pattFill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13A799-7BE9-054B-BB00-1C857A295A41}" type="datetimeFigureOut">
              <a:rPr lang="en-GB" smtClean="0"/>
              <a:t>26/02/2024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8975" y="1143000"/>
            <a:ext cx="5480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689AF9-8242-AB4E-BF72-33C723BBC0DB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11653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91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983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974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966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957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949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940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932" algn="l" defTabSz="685983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620830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ZA" dirty="0"/>
              <a:t>If you struggle to use the standard EEA2 / EEA4 functionality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Talk to Adapt IT for assistance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ZA" dirty="0"/>
              <a:t>Be prepared for possible re-look</a:t>
            </a:r>
          </a:p>
          <a:p>
            <a:pPr marL="514441" lvl="1" indent="-171450">
              <a:buFont typeface="Arial" panose="020B0604020202020204" pitchFamily="34" charset="0"/>
              <a:buChar char="•"/>
            </a:pPr>
            <a:r>
              <a:rPr lang="en-ZA" dirty="0"/>
              <a:t>Procedures </a:t>
            </a:r>
          </a:p>
          <a:p>
            <a:pPr marL="514441" lvl="1" indent="-171450">
              <a:buFont typeface="Arial" panose="020B0604020202020204" pitchFamily="34" charset="0"/>
              <a:buChar char="•"/>
            </a:pPr>
            <a:r>
              <a:rPr lang="en-ZA" dirty="0"/>
              <a:t>Data corrections</a:t>
            </a:r>
          </a:p>
          <a:p>
            <a:pPr marL="514441" lvl="1" indent="-171450">
              <a:buFont typeface="Arial" panose="020B0604020202020204" pitchFamily="34" charset="0"/>
              <a:buChar char="•"/>
            </a:pPr>
            <a:endParaRPr lang="en-ZA" dirty="0"/>
          </a:p>
          <a:p>
            <a:pPr marL="171450" lvl="0" indent="-171450">
              <a:buFont typeface="Arial" panose="020B0604020202020204" pitchFamily="34" charset="0"/>
              <a:buChar char="•"/>
            </a:pPr>
            <a:r>
              <a:rPr lang="en-ZA" dirty="0"/>
              <a:t>Skills Development System almost not used at all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60903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ZA" dirty="0"/>
              <a:t>We want to try to unpack the process to arrive at the report to the DoL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46027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Z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6689AF9-8242-AB4E-BF72-33C723BBC0DB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747771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Graphic 20">
            <a:extLst>
              <a:ext uri="{FF2B5EF4-FFF2-40B4-BE49-F238E27FC236}">
                <a16:creationId xmlns:a16="http://schemas.microsoft.com/office/drawing/2014/main" id="{CF1C0499-42AE-135B-5067-3955077E279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801463" y="307500"/>
            <a:ext cx="1034562" cy="672464"/>
          </a:xfrm>
          <a:prstGeom prst="rect">
            <a:avLst/>
          </a:prstGeom>
        </p:spPr>
      </p:pic>
      <p:sp>
        <p:nvSpPr>
          <p:cNvPr id="24" name="Title 23">
            <a:extLst>
              <a:ext uri="{FF2B5EF4-FFF2-40B4-BE49-F238E27FC236}">
                <a16:creationId xmlns:a16="http://schemas.microsoft.com/office/drawing/2014/main" id="{A16FD322-9C4B-42E2-7441-38547B1A6D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49923" y="1979125"/>
            <a:ext cx="7986101" cy="807720"/>
          </a:xfrm>
        </p:spPr>
        <p:txBody>
          <a:bodyPr/>
          <a:lstStyle>
            <a:lvl1pPr>
              <a:lnSpc>
                <a:spcPct val="100000"/>
              </a:lnSpc>
              <a:defRPr sz="3200"/>
            </a:lvl1pPr>
          </a:lstStyle>
          <a:p>
            <a:r>
              <a:rPr lang="en-GB" dirty="0"/>
              <a:t>Presentation Title</a:t>
            </a:r>
            <a:br>
              <a:rPr lang="en-GB" dirty="0"/>
            </a:br>
            <a:r>
              <a:rPr lang="en-GB" dirty="0"/>
              <a:t>Presentation Title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D7D107E4-2E75-637D-75B1-07F029076DC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49923" y="2799864"/>
            <a:ext cx="7986101" cy="642938"/>
          </a:xfrm>
        </p:spPr>
        <p:txBody>
          <a:bodyPr>
            <a:noAutofit/>
          </a:bodyPr>
          <a:lstStyle>
            <a:lvl1pPr>
              <a:lnSpc>
                <a:spcPct val="100000"/>
              </a:lnSpc>
              <a:spcBef>
                <a:spcPts val="0"/>
              </a:spcBef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GB" dirty="0"/>
              <a:t>Presentation Sub-Title</a:t>
            </a:r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116399BE-9483-9296-DC22-8F5983B83EC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07975" y="399643"/>
            <a:ext cx="992274" cy="5603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43701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805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2888571" y="1649788"/>
            <a:ext cx="5947453" cy="2355412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ABB8F230-019C-10B2-4C8F-F4E6ECA7C57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03214" y="1277939"/>
            <a:ext cx="2222499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vert="horz" anchor="ctr"/>
          <a:lstStyle>
            <a:lvl1pPr marL="0" indent="0" algn="ctr">
              <a:buNone/>
              <a:defRPr sz="20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US" dirty="0"/>
              <a:t>IMAGE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7C72DB6-BEBC-C4BB-1308-ABB4C30C3B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4141614-34D2-3699-A23D-9DB12EFD5BA9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7F96AECF-9F2F-F1DB-4955-DA4554DE306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1982090-D74D-41C0-6FC5-60B56498B9F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044213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5947453" cy="2355412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ABB8F230-019C-10B2-4C8F-F4E6ECA7C575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604000" y="1277939"/>
            <a:ext cx="2232025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vert="horz" anchor="ctr"/>
          <a:lstStyle>
            <a:lvl1pPr marL="0" indent="0" algn="ctr">
              <a:buNone/>
              <a:defRPr sz="20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lang="en-US" dirty="0"/>
              <a:t>IMAGE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83D71E6-7FCB-E66E-0C89-4471074579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2C2F746-EE0E-EFBC-6993-AB450BDC42B1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F3702B17-C50B-703E-8681-96F712824E4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28CD414F-F018-CEEE-FF3B-B994B1A7FBC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48760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3F067E5D-5D2D-1619-2400-0EC6CD0CD440}"/>
              </a:ext>
            </a:extLst>
          </p:cNvPr>
          <p:cNvGrpSpPr/>
          <p:nvPr userDrawn="1"/>
        </p:nvGrpSpPr>
        <p:grpSpPr>
          <a:xfrm>
            <a:off x="3644053" y="1588463"/>
            <a:ext cx="1855894" cy="1971337"/>
            <a:chOff x="3644053" y="1625189"/>
            <a:chExt cx="1855894" cy="1971337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E061CE3C-5E4C-1C9F-3D37-B398BC4222A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3644053" y="1625189"/>
              <a:ext cx="1855894" cy="1206328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F06F5F8-41C4-926E-3498-38331AD20593}"/>
                </a:ext>
              </a:extLst>
            </p:cNvPr>
            <p:cNvSpPr txBox="1"/>
            <p:nvPr userDrawn="1"/>
          </p:nvSpPr>
          <p:spPr>
            <a:xfrm>
              <a:off x="3737316" y="3257972"/>
              <a:ext cx="16693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dirty="0" err="1">
                  <a:solidFill>
                    <a:schemeClr val="tx2"/>
                  </a:solidFill>
                </a:rPr>
                <a:t>www.adaptit.com</a:t>
              </a:r>
              <a:endParaRPr lang="en-GB" sz="1600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3321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A16FD322-9C4B-42E2-7441-38547B1A6D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3213" y="3561080"/>
            <a:ext cx="8532812" cy="807720"/>
          </a:xfrm>
        </p:spPr>
        <p:txBody>
          <a:bodyPr/>
          <a:lstStyle>
            <a:lvl1pPr algn="r">
              <a:lnSpc>
                <a:spcPct val="100000"/>
              </a:lnSpc>
              <a:defRPr sz="2400"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Section Title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61CA5947-19AD-2E7B-1A0A-BCAF6A55911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9144000" cy="3560763"/>
          </a:xfrm>
          <a:solidFill>
            <a:schemeClr val="tx1">
              <a:lumMod val="20000"/>
              <a:lumOff val="80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01636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3" orient="horz" pos="805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068686-8C00-D26F-456C-10FBD0260F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300787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FF5F3B3-AEE6-DCDB-0396-F8A6C59698FE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A7FE8697-0E78-32DC-D4C4-19EA40077B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D5847F12-79E2-0CF3-40AE-8CDF3EE6CB3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551578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  <p15:guide id="22" orient="horz" pos="51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3" y="1741596"/>
            <a:ext cx="8532812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38499D-5718-4159-DD63-C0A68A643964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1DB7D51-FCBF-530C-3B66-FF6091BA35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5ED64F-D38F-B2F1-0BF1-70168B6B83F3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F4F26043-BA25-21F2-A15E-5F92954A30C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C4E63FFB-697E-761F-694B-49129ADAA25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841082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3" y="1741596"/>
            <a:ext cx="4086225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754564" y="1741596"/>
            <a:ext cx="4086225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2A4CAA-1CFB-A72B-F869-43AEE64E19EC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396F837B-BD9A-65FD-405D-72074B9904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94897EF-7C23-AE90-2BF6-4389533A9EF4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9E1B7881-F84C-AD72-4699-33C1770A81B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7BD03B2-6E00-57A4-A178-73F1915000E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03750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9" pos="2765" userDrawn="1">
          <p15:clr>
            <a:srgbClr val="FBAE40"/>
          </p15:clr>
        </p15:guide>
        <p15:guide id="10" pos="2991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068686-8C00-D26F-456C-10FBD0260F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5930899" cy="974215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4" y="1741596"/>
            <a:ext cx="2595562" cy="2627204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3257550" y="1741596"/>
            <a:ext cx="2601913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EE7F0B8-7FD8-9ABB-E2BA-681CDA4C3C6F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6234112" y="1741596"/>
            <a:ext cx="2601913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1DC37D6-7D48-569D-4B98-9CB8CE9E2A5E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913F61-DC42-EC2D-5C20-7E586B7EC061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96ECE3C9-6C3B-5D7D-3BE7-BC5B1D5B7F7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ABAC50C6-C664-58AF-82E0-2A6ECF1C947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491834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1" pos="1826" userDrawn="1">
          <p15:clr>
            <a:srgbClr val="FBAE40"/>
          </p15:clr>
        </p15:guide>
        <p15:guide id="12" pos="2052" userDrawn="1">
          <p15:clr>
            <a:srgbClr val="FBAE40"/>
          </p15:clr>
        </p15:guide>
        <p15:guide id="13" pos="3691" userDrawn="1">
          <p15:clr>
            <a:srgbClr val="FBAE40"/>
          </p15:clr>
        </p15:guide>
        <p15:guide id="14" pos="3921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87A8101-271C-660C-7BA3-733407E2F855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303214" y="1741596"/>
            <a:ext cx="1857374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7" name="Content Placeholder 3">
            <a:extLst>
              <a:ext uri="{FF2B5EF4-FFF2-40B4-BE49-F238E27FC236}">
                <a16:creationId xmlns:a16="http://schemas.microsoft.com/office/drawing/2014/main" id="{6649CBAA-B8C5-13C6-262A-9272028EC1D4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2525713" y="1741596"/>
            <a:ext cx="1849435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EE7F0B8-7FD8-9ABB-E2BA-681CDA4C3C6F}"/>
              </a:ext>
            </a:extLst>
          </p:cNvPr>
          <p:cNvSpPr>
            <a:spLocks noGrp="1"/>
          </p:cNvSpPr>
          <p:nvPr>
            <p:ph sz="quarter" idx="12"/>
          </p:nvPr>
        </p:nvSpPr>
        <p:spPr>
          <a:xfrm>
            <a:off x="4754564" y="1741596"/>
            <a:ext cx="1849436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B53A7BC6-EC36-926F-E788-74B288263199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6983416" y="1741596"/>
            <a:ext cx="1849436" cy="2627204"/>
          </a:xfrm>
        </p:spPr>
        <p:txBody>
          <a:bodyPr/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F9876AB-5C0D-2315-DB59-4C322048BB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A38B6C7-5CDF-D52F-A3F1-580D9A2ED75B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0421E4BA-E6CC-D051-4084-82D396CC43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FAA4BEDD-4265-6B70-C4CA-3DFDC532DCD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961269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8532811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D5184203-8B0A-D466-F5BC-53A6B7F35CE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03213" y="3201026"/>
            <a:ext cx="8532811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768CF66-0A3D-A0BD-77F3-527F7B8224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A11DA4C-F142-E8BF-7A10-25F2130208ED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318510E4-1FF0-1212-C32C-A2C8D1A1AB3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A94067C3-BF77-5842-EDC4-6F6835AEC34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678821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6BB23245-266A-EFD4-3634-37D94388A5C3}"/>
              </a:ext>
            </a:extLst>
          </p:cNvPr>
          <p:cNvSpPr txBox="1"/>
          <p:nvPr userDrawn="1"/>
        </p:nvSpPr>
        <p:spPr>
          <a:xfrm>
            <a:off x="3939836" y="4368800"/>
            <a:ext cx="1264329" cy="471488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4D4C1A-DF64-A641-BA7C-72B638314205}" type="slidenum">
              <a:rPr lang="en-US" sz="700" smtClean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‹#›</a:t>
            </a:fld>
            <a:endParaRPr lang="en-ZA" sz="7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  <p:sp>
        <p:nvSpPr>
          <p:cNvPr id="11" name="Content Placeholder 5">
            <a:extLst>
              <a:ext uri="{FF2B5EF4-FFF2-40B4-BE49-F238E27FC236}">
                <a16:creationId xmlns:a16="http://schemas.microsoft.com/office/drawing/2014/main" id="{36F7D77C-1F27-B836-62A9-ED2197DC52BF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303213" y="1649788"/>
            <a:ext cx="4086225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14" name="Content Placeholder 5">
            <a:extLst>
              <a:ext uri="{FF2B5EF4-FFF2-40B4-BE49-F238E27FC236}">
                <a16:creationId xmlns:a16="http://schemas.microsoft.com/office/drawing/2014/main" id="{D5184203-8B0A-D466-F5BC-53A6B7F35CED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xfrm>
            <a:off x="303213" y="3201026"/>
            <a:ext cx="4086225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4" name="Content Placeholder 5">
            <a:extLst>
              <a:ext uri="{FF2B5EF4-FFF2-40B4-BE49-F238E27FC236}">
                <a16:creationId xmlns:a16="http://schemas.microsoft.com/office/drawing/2014/main" id="{596FBC1E-3C5C-5E65-C630-954E2D14A86A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xfrm>
            <a:off x="4748213" y="1649788"/>
            <a:ext cx="4086225" cy="1179388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98A2E827-DAB5-3E92-E626-C4DDCECC2FE7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xfrm>
            <a:off x="4748213" y="3201026"/>
            <a:ext cx="4086225" cy="1167774"/>
          </a:xfrm>
          <a:prstGeom prst="rect">
            <a:avLst/>
          </a:prstGeom>
        </p:spPr>
        <p:txBody>
          <a:bodyPr vert="horz"/>
          <a:lstStyle>
            <a:lvl1pPr>
              <a:defRPr sz="1200">
                <a:solidFill>
                  <a:schemeClr val="bg2">
                    <a:lumMod val="50000"/>
                  </a:schemeClr>
                </a:solidFill>
              </a:defRPr>
            </a:lvl1pPr>
            <a:lvl2pPr>
              <a:defRPr sz="1200">
                <a:solidFill>
                  <a:schemeClr val="bg2">
                    <a:lumMod val="50000"/>
                  </a:schemeClr>
                </a:solidFill>
              </a:defRPr>
            </a:lvl2pPr>
            <a:lvl3pPr>
              <a:defRPr sz="1200">
                <a:solidFill>
                  <a:schemeClr val="bg2">
                    <a:lumMod val="50000"/>
                  </a:schemeClr>
                </a:solidFill>
              </a:defRPr>
            </a:lvl3pPr>
            <a:lvl4pPr>
              <a:defRPr sz="1200">
                <a:solidFill>
                  <a:schemeClr val="bg2">
                    <a:lumMod val="50000"/>
                  </a:schemeClr>
                </a:solidFill>
              </a:defRPr>
            </a:lvl4pPr>
            <a:lvl5pPr>
              <a:defRPr sz="1200"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628A90B4-1048-435E-9A8E-5FB490805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665912" cy="969963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edit Master title style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D36C77C-74E1-B751-F3CD-337AC1501408}"/>
              </a:ext>
            </a:extLst>
          </p:cNvPr>
          <p:cNvGrpSpPr/>
          <p:nvPr userDrawn="1"/>
        </p:nvGrpSpPr>
        <p:grpSpPr>
          <a:xfrm>
            <a:off x="7060035" y="307500"/>
            <a:ext cx="1769883" cy="502125"/>
            <a:chOff x="7060035" y="307500"/>
            <a:chExt cx="1769883" cy="502125"/>
          </a:xfrm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1DCD6DB-6108-49E3-606A-AD540165CAB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057417" y="307500"/>
              <a:ext cx="772501" cy="502125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2352F001-24E2-C4FC-CFC5-A81915A2CF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60035" y="372149"/>
              <a:ext cx="772501" cy="43623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29621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805" userDrawn="1">
          <p15:clr>
            <a:srgbClr val="FBAE40"/>
          </p15:clr>
        </p15:guide>
        <p15:guide id="15" pos="1361" userDrawn="1">
          <p15:clr>
            <a:srgbClr val="FBAE40"/>
          </p15:clr>
        </p15:guide>
        <p15:guide id="16" pos="1591" userDrawn="1">
          <p15:clr>
            <a:srgbClr val="FBAE40"/>
          </p15:clr>
        </p15:guide>
        <p15:guide id="17" pos="2765" userDrawn="1">
          <p15:clr>
            <a:srgbClr val="FBAE40"/>
          </p15:clr>
        </p15:guide>
        <p15:guide id="18" pos="2991" userDrawn="1">
          <p15:clr>
            <a:srgbClr val="FBAE40"/>
          </p15:clr>
        </p15:guide>
        <p15:guide id="19" pos="4160" userDrawn="1">
          <p15:clr>
            <a:srgbClr val="FBAE40"/>
          </p15:clr>
        </p15:guide>
        <p15:guide id="20" pos="439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2.sv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03213" y="307974"/>
            <a:ext cx="8532812" cy="975593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GB" dirty="0"/>
              <a:t>Click to edit Master title style</a:t>
            </a:r>
            <a:br>
              <a:rPr lang="en-GB" dirty="0"/>
            </a:br>
            <a:r>
              <a:rPr lang="en-GB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3213" y="2097437"/>
            <a:ext cx="8532812" cy="227136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  <a:endParaRPr lang="en-US" dirty="0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D3780AAD-3A7F-FD6D-0EAA-99F7E386BCF8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303213" y="4778644"/>
            <a:ext cx="8532000" cy="6774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55BFE9C-162F-8C65-57FC-4B9F16A072C4}"/>
              </a:ext>
            </a:extLst>
          </p:cNvPr>
          <p:cNvSpPr txBox="1"/>
          <p:nvPr userDrawn="1"/>
        </p:nvSpPr>
        <p:spPr>
          <a:xfrm>
            <a:off x="303213" y="4368800"/>
            <a:ext cx="2778434" cy="422894"/>
          </a:xfrm>
          <a:prstGeom prst="rect">
            <a:avLst/>
          </a:prstGeom>
          <a:noFill/>
        </p:spPr>
        <p:txBody>
          <a:bodyPr wrap="none" lIns="0" tIns="0" rIns="0" bIns="0" rtlCol="0" anchor="ctr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00" dirty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© Copyright 2024 Adapt IT (Pty) Ltd. (</a:t>
            </a:r>
            <a:r>
              <a:rPr lang="en-US" sz="600" dirty="0" err="1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www.adaptit.com</a:t>
            </a:r>
            <a:r>
              <a:rPr lang="en-US" sz="600" dirty="0">
                <a:solidFill>
                  <a:schemeClr val="accent6"/>
                </a:solidFill>
                <a:latin typeface="+mn-lt"/>
                <a:cs typeface="Calibri Light" panose="020F0302020204030204" pitchFamily="34" charset="0"/>
              </a:rPr>
              <a:t>). All rights reserved.</a:t>
            </a:r>
            <a:endParaRPr lang="en-ZA" sz="600" dirty="0">
              <a:solidFill>
                <a:schemeClr val="accent6"/>
              </a:solidFill>
              <a:latin typeface="+mn-lt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321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7" r:id="rId2"/>
    <p:sldLayoutId id="2147483671" r:id="rId3"/>
    <p:sldLayoutId id="2147483662" r:id="rId4"/>
    <p:sldLayoutId id="2147483663" r:id="rId5"/>
    <p:sldLayoutId id="2147483664" r:id="rId6"/>
    <p:sldLayoutId id="2147483665" r:id="rId7"/>
    <p:sldLayoutId id="2147483668" r:id="rId8"/>
    <p:sldLayoutId id="2147483672" r:id="rId9"/>
    <p:sldLayoutId id="2147483669" r:id="rId10"/>
    <p:sldLayoutId id="2147483670" r:id="rId11"/>
    <p:sldLayoutId id="2147483666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6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0" algn="l" defTabSz="6858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None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191" userDrawn="1">
          <p15:clr>
            <a:srgbClr val="F26B43"/>
          </p15:clr>
        </p15:guide>
        <p15:guide id="3" pos="5566" userDrawn="1">
          <p15:clr>
            <a:srgbClr val="F26B43"/>
          </p15:clr>
        </p15:guide>
        <p15:guide id="5" orient="horz" pos="194" userDrawn="1">
          <p15:clr>
            <a:srgbClr val="F26B43"/>
          </p15:clr>
        </p15:guide>
        <p15:guide id="6" orient="horz" pos="3049" userDrawn="1">
          <p15:clr>
            <a:srgbClr val="F26B43"/>
          </p15:clr>
        </p15:guide>
        <p15:guide id="7" orient="horz" pos="275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0.sv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20D9D40-7BA3-6D71-F440-DDAC9C23F9E4}"/>
              </a:ext>
            </a:extLst>
          </p:cNvPr>
          <p:cNvSpPr/>
          <p:nvPr/>
        </p:nvSpPr>
        <p:spPr>
          <a:xfrm>
            <a:off x="0" y="1277938"/>
            <a:ext cx="9144000" cy="3090862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BF782075-18A4-463C-992F-97C9395857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8663" y="2054312"/>
            <a:ext cx="8107362" cy="773819"/>
          </a:xfrm>
        </p:spPr>
        <p:txBody>
          <a:bodyPr>
            <a:noAutofit/>
          </a:bodyPr>
          <a:lstStyle/>
          <a:p>
            <a:pPr>
              <a:lnSpc>
                <a:spcPts val="3240"/>
              </a:lnSpc>
            </a:pPr>
            <a:r>
              <a:rPr lang="en-GB" sz="3200" dirty="0">
                <a:solidFill>
                  <a:schemeClr val="accent6"/>
                </a:solidFill>
              </a:rPr>
              <a:t>Employment Equity Planning and Reporting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B9AE27A-83C4-7938-6749-D884905AF1C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28663" y="2969416"/>
            <a:ext cx="8107362" cy="615953"/>
          </a:xfrm>
        </p:spPr>
        <p:txBody>
          <a:bodyPr/>
          <a:lstStyle/>
          <a:p>
            <a:r>
              <a:rPr lang="en-GB" dirty="0">
                <a:solidFill>
                  <a:schemeClr val="accent6"/>
                </a:solidFill>
              </a:rPr>
              <a:t>What is the current practice, is there a common practice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endParaRPr lang="en-GB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981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DBA4EE21-3872-EC6F-87CF-5AFB788C3653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7A3C3E0-5BC9-EABA-8375-7183D6E96AFB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80EECF9-62A5-6E48-40EC-7A10F6D1157F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DB137253-3E6B-73BA-2FBD-BAA5F404D88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62F352CD-EACF-C682-A02F-E5923C31D9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62172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14ACC3CC-782C-2D3D-8AE9-5B1C3E7E9C9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50A08E5-B14E-7EC3-03B7-AEE9C889B905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1D936C1-279D-0E59-740E-3A9EA534B3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135304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63EBCE-EE78-0121-01E5-D2481ABAF2C1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BBCAF1E-4D7D-C8D8-79CD-4E1CCAEFEEEF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8224E1-DDCC-B3DA-9B33-DC93E24DB9AA}"/>
              </a:ext>
            </a:extLst>
          </p:cNvPr>
          <p:cNvSpPr>
            <a:spLocks noGrp="1"/>
          </p:cNvSpPr>
          <p:nvPr>
            <p:ph sz="quarter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9933D9D-0C2E-6D05-35A8-93010B241B22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BBDBF3D-83C2-3087-EEDE-E2B54F1AF7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70591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557811EB-A427-891C-3DBA-DBE64FFC2AC4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9560695-1881-B12D-1C9B-ADF6FCB54F9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93058B8-5C38-7B15-3146-31DD5AD86F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8575276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2336295-A699-5AD8-1F83-2A5D020B3D76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DD0D7A-455E-6669-B80A-C766CDA377E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  <p:txBody>
          <a:bodyPr/>
          <a:lstStyle/>
          <a:p>
            <a:endParaRPr lang="en-ZA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78E76D6-C68B-CE48-B838-84A8E0D635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42360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E08380-EB34-4FCF-6DAA-74BE49C996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A85A6DF-A6BF-2E28-368A-5F20DB8B2879}"/>
              </a:ext>
            </a:extLst>
          </p:cNvPr>
          <p:cNvGrpSpPr/>
          <p:nvPr/>
        </p:nvGrpSpPr>
        <p:grpSpPr>
          <a:xfrm>
            <a:off x="0" y="1702445"/>
            <a:ext cx="9143999" cy="2138298"/>
            <a:chOff x="0" y="1702445"/>
            <a:chExt cx="9143999" cy="2138298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E0A53AD9-A1F9-AF86-590C-7BC521EC323C}"/>
                </a:ext>
              </a:extLst>
            </p:cNvPr>
            <p:cNvSpPr/>
            <p:nvPr/>
          </p:nvSpPr>
          <p:spPr>
            <a:xfrm flipH="1">
              <a:off x="6382442" y="3321320"/>
              <a:ext cx="491324" cy="519423"/>
            </a:xfrm>
            <a:custGeom>
              <a:avLst/>
              <a:gdLst>
                <a:gd name="connsiteX0" fmla="*/ 816768 w 873918"/>
                <a:gd name="connsiteY0" fmla="*/ 0 h 923419"/>
                <a:gd name="connsiteX1" fmla="*/ 873918 w 873918"/>
                <a:gd name="connsiteY1" fmla="*/ 445050 h 923419"/>
                <a:gd name="connsiteX2" fmla="*/ 192881 w 873918"/>
                <a:gd name="connsiteY2" fmla="*/ 923419 h 923419"/>
                <a:gd name="connsiteX3" fmla="*/ 0 w 873918"/>
                <a:gd name="connsiteY3" fmla="*/ 323674 h 92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918" h="923419">
                  <a:moveTo>
                    <a:pt x="816768" y="0"/>
                  </a:moveTo>
                  <a:lnTo>
                    <a:pt x="873918" y="445050"/>
                  </a:lnTo>
                  <a:lnTo>
                    <a:pt x="192881" y="923419"/>
                  </a:lnTo>
                  <a:lnTo>
                    <a:pt x="0" y="32367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9C9E308-9E6A-EB79-8784-50276509691D}"/>
                </a:ext>
              </a:extLst>
            </p:cNvPr>
            <p:cNvSpPr/>
            <p:nvPr/>
          </p:nvSpPr>
          <p:spPr>
            <a:xfrm flipH="1">
              <a:off x="6352989" y="2863478"/>
              <a:ext cx="559601" cy="391598"/>
            </a:xfrm>
            <a:custGeom>
              <a:avLst/>
              <a:gdLst>
                <a:gd name="connsiteX0" fmla="*/ 888206 w 995362"/>
                <a:gd name="connsiteY0" fmla="*/ 0 h 697324"/>
                <a:gd name="connsiteX1" fmla="*/ 995362 w 995362"/>
                <a:gd name="connsiteY1" fmla="*/ 449810 h 697324"/>
                <a:gd name="connsiteX2" fmla="*/ 259556 w 995362"/>
                <a:gd name="connsiteY2" fmla="*/ 697324 h 697324"/>
                <a:gd name="connsiteX3" fmla="*/ 0 w 995362"/>
                <a:gd name="connsiteY3" fmla="*/ 28560 h 69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362" h="697324">
                  <a:moveTo>
                    <a:pt x="888206" y="0"/>
                  </a:moveTo>
                  <a:lnTo>
                    <a:pt x="995362" y="449810"/>
                  </a:lnTo>
                  <a:lnTo>
                    <a:pt x="259556" y="697324"/>
                  </a:lnTo>
                  <a:lnTo>
                    <a:pt x="0" y="2856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6DD497-A830-5325-9FD6-A1F9760B0C4E}"/>
                </a:ext>
              </a:extLst>
            </p:cNvPr>
            <p:cNvSpPr/>
            <p:nvPr/>
          </p:nvSpPr>
          <p:spPr>
            <a:xfrm flipH="1">
              <a:off x="6352989" y="2287786"/>
              <a:ext cx="559601" cy="392460"/>
            </a:xfrm>
            <a:custGeom>
              <a:avLst/>
              <a:gdLst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54844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66750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71513 h 700088"/>
                <a:gd name="connsiteX4" fmla="*/ 271463 w 1004888"/>
                <a:gd name="connsiteY4" fmla="*/ 0 h 700088"/>
                <a:gd name="connsiteX0" fmla="*/ 266700 w 1000125"/>
                <a:gd name="connsiteY0" fmla="*/ 0 h 700088"/>
                <a:gd name="connsiteX1" fmla="*/ 1000125 w 1000125"/>
                <a:gd name="connsiteY1" fmla="*/ 247650 h 700088"/>
                <a:gd name="connsiteX2" fmla="*/ 892969 w 1000125"/>
                <a:gd name="connsiteY2" fmla="*/ 700088 h 700088"/>
                <a:gd name="connsiteX3" fmla="*/ 0 w 1000125"/>
                <a:gd name="connsiteY3" fmla="*/ 666750 h 700088"/>
                <a:gd name="connsiteX4" fmla="*/ 266700 w 1000125"/>
                <a:gd name="connsiteY4" fmla="*/ 0 h 700088"/>
                <a:gd name="connsiteX0" fmla="*/ 266700 w 1000125"/>
                <a:gd name="connsiteY0" fmla="*/ 0 h 697707"/>
                <a:gd name="connsiteX1" fmla="*/ 1000125 w 1000125"/>
                <a:gd name="connsiteY1" fmla="*/ 247650 h 697707"/>
                <a:gd name="connsiteX2" fmla="*/ 892969 w 1000125"/>
                <a:gd name="connsiteY2" fmla="*/ 697707 h 697707"/>
                <a:gd name="connsiteX3" fmla="*/ 0 w 1000125"/>
                <a:gd name="connsiteY3" fmla="*/ 666750 h 697707"/>
                <a:gd name="connsiteX4" fmla="*/ 266700 w 1000125"/>
                <a:gd name="connsiteY4" fmla="*/ 0 h 697707"/>
                <a:gd name="connsiteX0" fmla="*/ 261937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61937 w 995362"/>
                <a:gd name="connsiteY4" fmla="*/ 0 h 697707"/>
                <a:gd name="connsiteX0" fmla="*/ 259556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59556 w 995362"/>
                <a:gd name="connsiteY4" fmla="*/ 0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362" h="697707">
                  <a:moveTo>
                    <a:pt x="259556" y="0"/>
                  </a:moveTo>
                  <a:lnTo>
                    <a:pt x="995362" y="247650"/>
                  </a:lnTo>
                  <a:lnTo>
                    <a:pt x="888206" y="697707"/>
                  </a:lnTo>
                  <a:lnTo>
                    <a:pt x="0" y="669131"/>
                  </a:lnTo>
                  <a:lnTo>
                    <a:pt x="25955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0331FA6-50A1-9B32-6ACD-349AE19487C0}"/>
                </a:ext>
              </a:extLst>
            </p:cNvPr>
            <p:cNvSpPr/>
            <p:nvPr/>
          </p:nvSpPr>
          <p:spPr>
            <a:xfrm flipH="1">
              <a:off x="6382442" y="1702445"/>
              <a:ext cx="491324" cy="519709"/>
            </a:xfrm>
            <a:custGeom>
              <a:avLst/>
              <a:gdLst>
                <a:gd name="connsiteX0" fmla="*/ 197644 w 876300"/>
                <a:gd name="connsiteY0" fmla="*/ 0 h 923925"/>
                <a:gd name="connsiteX1" fmla="*/ 876300 w 876300"/>
                <a:gd name="connsiteY1" fmla="*/ 478631 h 923925"/>
                <a:gd name="connsiteX2" fmla="*/ 821531 w 876300"/>
                <a:gd name="connsiteY2" fmla="*/ 923925 h 923925"/>
                <a:gd name="connsiteX3" fmla="*/ 0 w 876300"/>
                <a:gd name="connsiteY3" fmla="*/ 592931 h 923925"/>
                <a:gd name="connsiteX4" fmla="*/ 197644 w 876300"/>
                <a:gd name="connsiteY4" fmla="*/ 0 h 923925"/>
                <a:gd name="connsiteX0" fmla="*/ 192881 w 871537"/>
                <a:gd name="connsiteY0" fmla="*/ 0 h 923925"/>
                <a:gd name="connsiteX1" fmla="*/ 871537 w 871537"/>
                <a:gd name="connsiteY1" fmla="*/ 478631 h 923925"/>
                <a:gd name="connsiteX2" fmla="*/ 816768 w 871537"/>
                <a:gd name="connsiteY2" fmla="*/ 923925 h 923925"/>
                <a:gd name="connsiteX3" fmla="*/ 0 w 871537"/>
                <a:gd name="connsiteY3" fmla="*/ 597693 h 923925"/>
                <a:gd name="connsiteX4" fmla="*/ 192881 w 871537"/>
                <a:gd name="connsiteY4" fmla="*/ 0 h 923925"/>
                <a:gd name="connsiteX0" fmla="*/ 192881 w 871537"/>
                <a:gd name="connsiteY0" fmla="*/ 0 h 926307"/>
                <a:gd name="connsiteX1" fmla="*/ 871537 w 871537"/>
                <a:gd name="connsiteY1" fmla="*/ 481013 h 926307"/>
                <a:gd name="connsiteX2" fmla="*/ 816768 w 871537"/>
                <a:gd name="connsiteY2" fmla="*/ 926307 h 926307"/>
                <a:gd name="connsiteX3" fmla="*/ 0 w 871537"/>
                <a:gd name="connsiteY3" fmla="*/ 600075 h 926307"/>
                <a:gd name="connsiteX4" fmla="*/ 192881 w 871537"/>
                <a:gd name="connsiteY4" fmla="*/ 0 h 926307"/>
                <a:gd name="connsiteX0" fmla="*/ 192881 w 869155"/>
                <a:gd name="connsiteY0" fmla="*/ 0 h 926307"/>
                <a:gd name="connsiteX1" fmla="*/ 869155 w 869155"/>
                <a:gd name="connsiteY1" fmla="*/ 476251 h 926307"/>
                <a:gd name="connsiteX2" fmla="*/ 816768 w 869155"/>
                <a:gd name="connsiteY2" fmla="*/ 926307 h 926307"/>
                <a:gd name="connsiteX3" fmla="*/ 0 w 869155"/>
                <a:gd name="connsiteY3" fmla="*/ 600075 h 926307"/>
                <a:gd name="connsiteX4" fmla="*/ 192881 w 869155"/>
                <a:gd name="connsiteY4" fmla="*/ 0 h 926307"/>
                <a:gd name="connsiteX0" fmla="*/ 192881 w 873918"/>
                <a:gd name="connsiteY0" fmla="*/ 0 h 926307"/>
                <a:gd name="connsiteX1" fmla="*/ 873918 w 873918"/>
                <a:gd name="connsiteY1" fmla="*/ 478632 h 926307"/>
                <a:gd name="connsiteX2" fmla="*/ 816768 w 873918"/>
                <a:gd name="connsiteY2" fmla="*/ 926307 h 926307"/>
                <a:gd name="connsiteX3" fmla="*/ 0 w 873918"/>
                <a:gd name="connsiteY3" fmla="*/ 600075 h 926307"/>
                <a:gd name="connsiteX4" fmla="*/ 192881 w 873918"/>
                <a:gd name="connsiteY4" fmla="*/ 0 h 926307"/>
                <a:gd name="connsiteX0" fmla="*/ 192881 w 873918"/>
                <a:gd name="connsiteY0" fmla="*/ 0 h 923926"/>
                <a:gd name="connsiteX1" fmla="*/ 873918 w 873918"/>
                <a:gd name="connsiteY1" fmla="*/ 478632 h 923926"/>
                <a:gd name="connsiteX2" fmla="*/ 816768 w 873918"/>
                <a:gd name="connsiteY2" fmla="*/ 923926 h 923926"/>
                <a:gd name="connsiteX3" fmla="*/ 0 w 873918"/>
                <a:gd name="connsiteY3" fmla="*/ 600075 h 923926"/>
                <a:gd name="connsiteX4" fmla="*/ 192881 w 873918"/>
                <a:gd name="connsiteY4" fmla="*/ 0 h 9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918" h="923926">
                  <a:moveTo>
                    <a:pt x="192881" y="0"/>
                  </a:moveTo>
                  <a:lnTo>
                    <a:pt x="873918" y="478632"/>
                  </a:lnTo>
                  <a:lnTo>
                    <a:pt x="816768" y="923926"/>
                  </a:lnTo>
                  <a:lnTo>
                    <a:pt x="0" y="600075"/>
                  </a:lnTo>
                  <a:lnTo>
                    <a:pt x="19288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EAC0484-BDC7-9F01-972B-E89AB575B38A}"/>
                </a:ext>
              </a:extLst>
            </p:cNvPr>
            <p:cNvSpPr/>
            <p:nvPr/>
          </p:nvSpPr>
          <p:spPr>
            <a:xfrm>
              <a:off x="6764168" y="3458901"/>
              <a:ext cx="2379831" cy="381214"/>
            </a:xfrm>
            <a:custGeom>
              <a:avLst/>
              <a:gdLst>
                <a:gd name="connsiteX0" fmla="*/ 0 w 2198812"/>
                <a:gd name="connsiteY0" fmla="*/ 0 h 677713"/>
                <a:gd name="connsiteX1" fmla="*/ 2198812 w 2198812"/>
                <a:gd name="connsiteY1" fmla="*/ 0 h 677713"/>
                <a:gd name="connsiteX2" fmla="*/ 2198812 w 2198812"/>
                <a:gd name="connsiteY2" fmla="*/ 677713 h 677713"/>
                <a:gd name="connsiteX3" fmla="*/ 0 w 2198812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7713">
                  <a:moveTo>
                    <a:pt x="0" y="0"/>
                  </a:moveTo>
                  <a:lnTo>
                    <a:pt x="2198812" y="0"/>
                  </a:lnTo>
                  <a:lnTo>
                    <a:pt x="2198812" y="677713"/>
                  </a:lnTo>
                  <a:lnTo>
                    <a:pt x="0" y="6777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7DE33B7-BF19-968D-7AD7-F8384688D055}"/>
                </a:ext>
              </a:extLst>
            </p:cNvPr>
            <p:cNvSpPr/>
            <p:nvPr/>
          </p:nvSpPr>
          <p:spPr>
            <a:xfrm>
              <a:off x="6764168" y="2873863"/>
              <a:ext cx="2379831" cy="381214"/>
            </a:xfrm>
            <a:custGeom>
              <a:avLst/>
              <a:gdLst>
                <a:gd name="connsiteX0" fmla="*/ 0 w 2198812"/>
                <a:gd name="connsiteY0" fmla="*/ 0 h 677713"/>
                <a:gd name="connsiteX1" fmla="*/ 2198812 w 2198812"/>
                <a:gd name="connsiteY1" fmla="*/ 0 h 677713"/>
                <a:gd name="connsiteX2" fmla="*/ 2198812 w 2198812"/>
                <a:gd name="connsiteY2" fmla="*/ 677713 h 677713"/>
                <a:gd name="connsiteX3" fmla="*/ 0 w 2198812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7713">
                  <a:moveTo>
                    <a:pt x="0" y="0"/>
                  </a:moveTo>
                  <a:lnTo>
                    <a:pt x="2198812" y="0"/>
                  </a:lnTo>
                  <a:lnTo>
                    <a:pt x="2198812" y="677713"/>
                  </a:lnTo>
                  <a:lnTo>
                    <a:pt x="0" y="67771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619" noProof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FE7F5C3-EF63-89E6-F95E-C097C62D03ED}"/>
                </a:ext>
              </a:extLst>
            </p:cNvPr>
            <p:cNvSpPr/>
            <p:nvPr/>
          </p:nvSpPr>
          <p:spPr>
            <a:xfrm>
              <a:off x="6764168" y="2288434"/>
              <a:ext cx="2379831" cy="381423"/>
            </a:xfrm>
            <a:custGeom>
              <a:avLst/>
              <a:gdLst>
                <a:gd name="connsiteX0" fmla="*/ 0 w 2198812"/>
                <a:gd name="connsiteY0" fmla="*/ 0 h 678085"/>
                <a:gd name="connsiteX1" fmla="*/ 2198812 w 2198812"/>
                <a:gd name="connsiteY1" fmla="*/ 0 h 678085"/>
                <a:gd name="connsiteX2" fmla="*/ 2198812 w 2198812"/>
                <a:gd name="connsiteY2" fmla="*/ 678085 h 678085"/>
                <a:gd name="connsiteX3" fmla="*/ 0 w 2198812"/>
                <a:gd name="connsiteY3" fmla="*/ 678085 h 6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8085">
                  <a:moveTo>
                    <a:pt x="0" y="0"/>
                  </a:moveTo>
                  <a:lnTo>
                    <a:pt x="2198812" y="0"/>
                  </a:lnTo>
                  <a:lnTo>
                    <a:pt x="2198812" y="678085"/>
                  </a:lnTo>
                  <a:lnTo>
                    <a:pt x="0" y="6780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480FD7B-4334-8E8C-A604-65D4FFB3E027}"/>
                </a:ext>
              </a:extLst>
            </p:cNvPr>
            <p:cNvSpPr/>
            <p:nvPr/>
          </p:nvSpPr>
          <p:spPr>
            <a:xfrm>
              <a:off x="6764168" y="1703075"/>
              <a:ext cx="2379831" cy="381423"/>
            </a:xfrm>
            <a:custGeom>
              <a:avLst/>
              <a:gdLst>
                <a:gd name="connsiteX0" fmla="*/ 0 w 2198812"/>
                <a:gd name="connsiteY0" fmla="*/ 0 h 678085"/>
                <a:gd name="connsiteX1" fmla="*/ 2198812 w 2198812"/>
                <a:gd name="connsiteY1" fmla="*/ 0 h 678085"/>
                <a:gd name="connsiteX2" fmla="*/ 2198812 w 2198812"/>
                <a:gd name="connsiteY2" fmla="*/ 678085 h 678085"/>
                <a:gd name="connsiteX3" fmla="*/ 0 w 2198812"/>
                <a:gd name="connsiteY3" fmla="*/ 678085 h 6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12" h="678085">
                  <a:moveTo>
                    <a:pt x="0" y="0"/>
                  </a:moveTo>
                  <a:lnTo>
                    <a:pt x="2198812" y="0"/>
                  </a:lnTo>
                  <a:lnTo>
                    <a:pt x="2198812" y="678085"/>
                  </a:lnTo>
                  <a:lnTo>
                    <a:pt x="0" y="67808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AA0AC91-D865-6203-B65B-4CBB868BF623}"/>
                </a:ext>
              </a:extLst>
            </p:cNvPr>
            <p:cNvSpPr/>
            <p:nvPr/>
          </p:nvSpPr>
          <p:spPr>
            <a:xfrm>
              <a:off x="5218804" y="3321521"/>
              <a:ext cx="1197746" cy="274760"/>
            </a:xfrm>
            <a:custGeom>
              <a:avLst/>
              <a:gdLst>
                <a:gd name="connsiteX0" fmla="*/ 436317 w 2129327"/>
                <a:gd name="connsiteY0" fmla="*/ 0 h 488461"/>
                <a:gd name="connsiteX1" fmla="*/ 2129327 w 2129327"/>
                <a:gd name="connsiteY1" fmla="*/ 0 h 488461"/>
                <a:gd name="connsiteX2" fmla="*/ 2129327 w 2129327"/>
                <a:gd name="connsiteY2" fmla="*/ 488461 h 488461"/>
                <a:gd name="connsiteX3" fmla="*/ 0 w 2129327"/>
                <a:gd name="connsiteY3" fmla="*/ 488461 h 488461"/>
                <a:gd name="connsiteX4" fmla="*/ 37665 w 2129327"/>
                <a:gd name="connsiteY4" fmla="*/ 460281 h 488461"/>
                <a:gd name="connsiteX5" fmla="*/ 397250 w 2129327"/>
                <a:gd name="connsiteY5" fmla="*/ 64338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9327" h="488461">
                  <a:moveTo>
                    <a:pt x="436317" y="0"/>
                  </a:moveTo>
                  <a:lnTo>
                    <a:pt x="2129327" y="0"/>
                  </a:lnTo>
                  <a:lnTo>
                    <a:pt x="2129327" y="488461"/>
                  </a:lnTo>
                  <a:lnTo>
                    <a:pt x="0" y="488461"/>
                  </a:lnTo>
                  <a:lnTo>
                    <a:pt x="37665" y="460281"/>
                  </a:lnTo>
                  <a:cubicBezTo>
                    <a:pt x="175603" y="346386"/>
                    <a:pt x="296868" y="213000"/>
                    <a:pt x="397250" y="6433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24426C3-0EE6-AA00-A2D8-CBA5007D54BB}"/>
                </a:ext>
              </a:extLst>
            </p:cNvPr>
            <p:cNvSpPr/>
            <p:nvPr/>
          </p:nvSpPr>
          <p:spPr>
            <a:xfrm>
              <a:off x="5553938" y="2405261"/>
              <a:ext cx="862612" cy="274910"/>
            </a:xfrm>
            <a:custGeom>
              <a:avLst/>
              <a:gdLst>
                <a:gd name="connsiteX0" fmla="*/ 0 w 1533532"/>
                <a:gd name="connsiteY0" fmla="*/ 0 h 488729"/>
                <a:gd name="connsiteX1" fmla="*/ 1533532 w 1533532"/>
                <a:gd name="connsiteY1" fmla="*/ 0 h 488729"/>
                <a:gd name="connsiteX2" fmla="*/ 1533532 w 1533532"/>
                <a:gd name="connsiteY2" fmla="*/ 488729 h 488729"/>
                <a:gd name="connsiteX3" fmla="*/ 111224 w 1533532"/>
                <a:gd name="connsiteY3" fmla="*/ 488729 h 488729"/>
                <a:gd name="connsiteX4" fmla="*/ 109835 w 1533532"/>
                <a:gd name="connsiteY4" fmla="*/ 461197 h 488729"/>
                <a:gd name="connsiteX5" fmla="*/ 35739 w 1533532"/>
                <a:gd name="connsiteY5" fmla="*/ 97695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3532" h="488729">
                  <a:moveTo>
                    <a:pt x="0" y="0"/>
                  </a:moveTo>
                  <a:lnTo>
                    <a:pt x="1533532" y="0"/>
                  </a:lnTo>
                  <a:lnTo>
                    <a:pt x="1533532" y="488729"/>
                  </a:lnTo>
                  <a:lnTo>
                    <a:pt x="111224" y="488729"/>
                  </a:lnTo>
                  <a:lnTo>
                    <a:pt x="109835" y="461197"/>
                  </a:lnTo>
                  <a:cubicBezTo>
                    <a:pt x="97122" y="335946"/>
                    <a:pt x="72007" y="214362"/>
                    <a:pt x="35739" y="9769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58B26E3-6A04-6A03-E5E4-DB25CA55D9F3}"/>
                </a:ext>
              </a:extLst>
            </p:cNvPr>
            <p:cNvSpPr/>
            <p:nvPr/>
          </p:nvSpPr>
          <p:spPr>
            <a:xfrm>
              <a:off x="5218368" y="1947043"/>
              <a:ext cx="1198183" cy="274910"/>
            </a:xfrm>
            <a:custGeom>
              <a:avLst/>
              <a:gdLst>
                <a:gd name="connsiteX0" fmla="*/ 0 w 2130103"/>
                <a:gd name="connsiteY0" fmla="*/ 0 h 488729"/>
                <a:gd name="connsiteX1" fmla="*/ 2130103 w 2130103"/>
                <a:gd name="connsiteY1" fmla="*/ 0 h 488729"/>
                <a:gd name="connsiteX2" fmla="*/ 2130103 w 2130103"/>
                <a:gd name="connsiteY2" fmla="*/ 488729 h 488729"/>
                <a:gd name="connsiteX3" fmla="*/ 436903 w 2130103"/>
                <a:gd name="connsiteY3" fmla="*/ 488729 h 488729"/>
                <a:gd name="connsiteX4" fmla="*/ 398027 w 2130103"/>
                <a:gd name="connsiteY4" fmla="*/ 424704 h 488729"/>
                <a:gd name="connsiteX5" fmla="*/ 38441 w 2130103"/>
                <a:gd name="connsiteY5" fmla="*/ 28761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103" h="488729">
                  <a:moveTo>
                    <a:pt x="0" y="0"/>
                  </a:moveTo>
                  <a:lnTo>
                    <a:pt x="2130103" y="0"/>
                  </a:lnTo>
                  <a:lnTo>
                    <a:pt x="2130103" y="488729"/>
                  </a:lnTo>
                  <a:lnTo>
                    <a:pt x="436903" y="488729"/>
                  </a:lnTo>
                  <a:lnTo>
                    <a:pt x="398027" y="424704"/>
                  </a:lnTo>
                  <a:cubicBezTo>
                    <a:pt x="297645" y="276042"/>
                    <a:pt x="176380" y="142657"/>
                    <a:pt x="38441" y="2876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Freeform 7">
              <a:extLst>
                <a:ext uri="{FF2B5EF4-FFF2-40B4-BE49-F238E27FC236}">
                  <a16:creationId xmlns:a16="http://schemas.microsoft.com/office/drawing/2014/main" id="{51079198-BD58-17E4-F058-20BF57DBB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511" y="3057708"/>
              <a:ext cx="537370" cy="538899"/>
            </a:xfrm>
            <a:custGeom>
              <a:avLst/>
              <a:gdLst>
                <a:gd name="T0" fmla="*/ 1159 w 1792"/>
                <a:gd name="T1" fmla="*/ 1793 h 1793"/>
                <a:gd name="T2" fmla="*/ 0 w 1792"/>
                <a:gd name="T3" fmla="*/ 634 h 1793"/>
                <a:gd name="T4" fmla="*/ 1097 w 1792"/>
                <a:gd name="T5" fmla="*/ 0 h 1793"/>
                <a:gd name="T6" fmla="*/ 1792 w 1792"/>
                <a:gd name="T7" fmla="*/ 696 h 1793"/>
                <a:gd name="T8" fmla="*/ 1159 w 1792"/>
                <a:gd name="T9" fmla="*/ 1793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1159" y="1793"/>
                  </a:moveTo>
                  <a:cubicBezTo>
                    <a:pt x="677" y="1515"/>
                    <a:pt x="278" y="1115"/>
                    <a:pt x="0" y="634"/>
                  </a:cubicBezTo>
                  <a:lnTo>
                    <a:pt x="1097" y="0"/>
                  </a:lnTo>
                  <a:cubicBezTo>
                    <a:pt x="1264" y="289"/>
                    <a:pt x="1503" y="529"/>
                    <a:pt x="1792" y="696"/>
                  </a:cubicBezTo>
                  <a:lnTo>
                    <a:pt x="1159" y="1793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AC80DBBE-8BB4-CDB8-85CF-7FB80DD93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857" y="2771824"/>
              <a:ext cx="456344" cy="476219"/>
            </a:xfrm>
            <a:custGeom>
              <a:avLst/>
              <a:gdLst>
                <a:gd name="T0" fmla="*/ 425 w 1522"/>
                <a:gd name="T1" fmla="*/ 1584 h 1584"/>
                <a:gd name="T2" fmla="*/ 0 w 1522"/>
                <a:gd name="T3" fmla="*/ 0 h 1584"/>
                <a:gd name="T4" fmla="*/ 1267 w 1522"/>
                <a:gd name="T5" fmla="*/ 0 h 1584"/>
                <a:gd name="T6" fmla="*/ 1522 w 1522"/>
                <a:gd name="T7" fmla="*/ 950 h 1584"/>
                <a:gd name="T8" fmla="*/ 425 w 1522"/>
                <a:gd name="T9" fmla="*/ 1584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4">
                  <a:moveTo>
                    <a:pt x="425" y="1584"/>
                  </a:moveTo>
                  <a:cubicBezTo>
                    <a:pt x="147" y="1102"/>
                    <a:pt x="0" y="556"/>
                    <a:pt x="0" y="0"/>
                  </a:cubicBezTo>
                  <a:lnTo>
                    <a:pt x="1267" y="0"/>
                  </a:lnTo>
                  <a:cubicBezTo>
                    <a:pt x="1267" y="334"/>
                    <a:pt x="1355" y="661"/>
                    <a:pt x="1522" y="950"/>
                  </a:cubicBezTo>
                  <a:lnTo>
                    <a:pt x="425" y="1584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3D2FAA60-F060-C38C-16E8-2D1D43E3B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857" y="2295606"/>
              <a:ext cx="456344" cy="476219"/>
            </a:xfrm>
            <a:custGeom>
              <a:avLst/>
              <a:gdLst>
                <a:gd name="T0" fmla="*/ 0 w 1522"/>
                <a:gd name="T1" fmla="*/ 1583 h 1583"/>
                <a:gd name="T2" fmla="*/ 425 w 1522"/>
                <a:gd name="T3" fmla="*/ 0 h 1583"/>
                <a:gd name="T4" fmla="*/ 1522 w 1522"/>
                <a:gd name="T5" fmla="*/ 633 h 1583"/>
                <a:gd name="T6" fmla="*/ 1267 w 1522"/>
                <a:gd name="T7" fmla="*/ 1583 h 1583"/>
                <a:gd name="T8" fmla="*/ 0 w 1522"/>
                <a:gd name="T9" fmla="*/ 1583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3">
                  <a:moveTo>
                    <a:pt x="0" y="1583"/>
                  </a:moveTo>
                  <a:cubicBezTo>
                    <a:pt x="0" y="1027"/>
                    <a:pt x="147" y="481"/>
                    <a:pt x="425" y="0"/>
                  </a:cubicBezTo>
                  <a:lnTo>
                    <a:pt x="1522" y="633"/>
                  </a:lnTo>
                  <a:cubicBezTo>
                    <a:pt x="1355" y="922"/>
                    <a:pt x="1267" y="1250"/>
                    <a:pt x="1267" y="1583"/>
                  </a:cubicBezTo>
                  <a:lnTo>
                    <a:pt x="0" y="1583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A7FC27C7-AC00-8809-04CF-A63477E8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511" y="1947041"/>
              <a:ext cx="537370" cy="538899"/>
            </a:xfrm>
            <a:custGeom>
              <a:avLst/>
              <a:gdLst>
                <a:gd name="T0" fmla="*/ 0 w 1792"/>
                <a:gd name="T1" fmla="*/ 1160 h 1793"/>
                <a:gd name="T2" fmla="*/ 1159 w 1792"/>
                <a:gd name="T3" fmla="*/ 0 h 1793"/>
                <a:gd name="T4" fmla="*/ 1792 w 1792"/>
                <a:gd name="T5" fmla="*/ 1097 h 1793"/>
                <a:gd name="T6" fmla="*/ 1097 w 1792"/>
                <a:gd name="T7" fmla="*/ 1793 h 1793"/>
                <a:gd name="T8" fmla="*/ 0 w 1792"/>
                <a:gd name="T9" fmla="*/ 1160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0" y="1160"/>
                  </a:moveTo>
                  <a:cubicBezTo>
                    <a:pt x="278" y="678"/>
                    <a:pt x="677" y="278"/>
                    <a:pt x="1159" y="0"/>
                  </a:cubicBezTo>
                  <a:lnTo>
                    <a:pt x="1792" y="1097"/>
                  </a:lnTo>
                  <a:cubicBezTo>
                    <a:pt x="1503" y="1264"/>
                    <a:pt x="1264" y="1504"/>
                    <a:pt x="1097" y="1793"/>
                  </a:cubicBezTo>
                  <a:lnTo>
                    <a:pt x="0" y="1160"/>
                  </a:lnTo>
                  <a:close/>
                </a:path>
              </a:pathLst>
            </a:custGeom>
            <a:solidFill>
              <a:schemeClr val="accent5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DAE943E9-B1DD-86A2-32B9-83B396DD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121" y="1947041"/>
              <a:ext cx="538134" cy="538899"/>
            </a:xfrm>
            <a:custGeom>
              <a:avLst/>
              <a:gdLst>
                <a:gd name="T0" fmla="*/ 633 w 1792"/>
                <a:gd name="T1" fmla="*/ 0 h 1793"/>
                <a:gd name="T2" fmla="*/ 1792 w 1792"/>
                <a:gd name="T3" fmla="*/ 1160 h 1793"/>
                <a:gd name="T4" fmla="*/ 695 w 1792"/>
                <a:gd name="T5" fmla="*/ 1793 h 1793"/>
                <a:gd name="T6" fmla="*/ 0 w 1792"/>
                <a:gd name="T7" fmla="*/ 1097 h 1793"/>
                <a:gd name="T8" fmla="*/ 633 w 1792"/>
                <a:gd name="T9" fmla="*/ 0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633" y="0"/>
                  </a:moveTo>
                  <a:cubicBezTo>
                    <a:pt x="1114" y="278"/>
                    <a:pt x="1514" y="678"/>
                    <a:pt x="1792" y="1160"/>
                  </a:cubicBezTo>
                  <a:lnTo>
                    <a:pt x="695" y="1793"/>
                  </a:lnTo>
                  <a:cubicBezTo>
                    <a:pt x="528" y="1504"/>
                    <a:pt x="288" y="1264"/>
                    <a:pt x="0" y="1097"/>
                  </a:cubicBezTo>
                  <a:lnTo>
                    <a:pt x="633" y="0"/>
                  </a:lnTo>
                  <a:close/>
                </a:path>
              </a:pathLst>
            </a:custGeom>
            <a:solidFill>
              <a:schemeClr val="accent5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Freeform 19">
              <a:extLst>
                <a:ext uri="{FF2B5EF4-FFF2-40B4-BE49-F238E27FC236}">
                  <a16:creationId xmlns:a16="http://schemas.microsoft.com/office/drawing/2014/main" id="{6C008678-FDEE-0302-E038-F2F66549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673" y="2308344"/>
              <a:ext cx="456344" cy="476219"/>
            </a:xfrm>
            <a:custGeom>
              <a:avLst/>
              <a:gdLst>
                <a:gd name="T0" fmla="*/ 1097 w 1522"/>
                <a:gd name="T1" fmla="*/ 0 h 1583"/>
                <a:gd name="T2" fmla="*/ 1522 w 1522"/>
                <a:gd name="T3" fmla="*/ 1583 h 1583"/>
                <a:gd name="T4" fmla="*/ 255 w 1522"/>
                <a:gd name="T5" fmla="*/ 1583 h 1583"/>
                <a:gd name="T6" fmla="*/ 0 w 1522"/>
                <a:gd name="T7" fmla="*/ 633 h 1583"/>
                <a:gd name="T8" fmla="*/ 1097 w 1522"/>
                <a:gd name="T9" fmla="*/ 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3">
                  <a:moveTo>
                    <a:pt x="1097" y="0"/>
                  </a:moveTo>
                  <a:cubicBezTo>
                    <a:pt x="1375" y="481"/>
                    <a:pt x="1522" y="1027"/>
                    <a:pt x="1522" y="1583"/>
                  </a:cubicBezTo>
                  <a:lnTo>
                    <a:pt x="255" y="1583"/>
                  </a:lnTo>
                  <a:cubicBezTo>
                    <a:pt x="255" y="1250"/>
                    <a:pt x="167" y="922"/>
                    <a:pt x="0" y="633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Freeform 21">
              <a:extLst>
                <a:ext uri="{FF2B5EF4-FFF2-40B4-BE49-F238E27FC236}">
                  <a16:creationId xmlns:a16="http://schemas.microsoft.com/office/drawing/2014/main" id="{67FA4835-CA00-7ECD-97A6-1B55F0D2D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00" y="2771824"/>
              <a:ext cx="456344" cy="476219"/>
            </a:xfrm>
            <a:custGeom>
              <a:avLst/>
              <a:gdLst>
                <a:gd name="T0" fmla="*/ 1522 w 1522"/>
                <a:gd name="T1" fmla="*/ 0 h 1584"/>
                <a:gd name="T2" fmla="*/ 1097 w 1522"/>
                <a:gd name="T3" fmla="*/ 1584 h 1584"/>
                <a:gd name="T4" fmla="*/ 0 w 1522"/>
                <a:gd name="T5" fmla="*/ 950 h 1584"/>
                <a:gd name="T6" fmla="*/ 255 w 1522"/>
                <a:gd name="T7" fmla="*/ 0 h 1584"/>
                <a:gd name="T8" fmla="*/ 1522 w 1522"/>
                <a:gd name="T9" fmla="*/ 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2" h="1584">
                  <a:moveTo>
                    <a:pt x="1522" y="0"/>
                  </a:moveTo>
                  <a:cubicBezTo>
                    <a:pt x="1522" y="556"/>
                    <a:pt x="1375" y="1102"/>
                    <a:pt x="1097" y="1584"/>
                  </a:cubicBezTo>
                  <a:lnTo>
                    <a:pt x="0" y="950"/>
                  </a:lnTo>
                  <a:cubicBezTo>
                    <a:pt x="167" y="661"/>
                    <a:pt x="255" y="334"/>
                    <a:pt x="255" y="0"/>
                  </a:cubicBezTo>
                  <a:lnTo>
                    <a:pt x="1522" y="0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2801C868-CDFA-42B6-3D29-2CC5832C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121" y="3057708"/>
              <a:ext cx="538134" cy="538899"/>
            </a:xfrm>
            <a:custGeom>
              <a:avLst/>
              <a:gdLst>
                <a:gd name="T0" fmla="*/ 1792 w 1792"/>
                <a:gd name="T1" fmla="*/ 634 h 1793"/>
                <a:gd name="T2" fmla="*/ 633 w 1792"/>
                <a:gd name="T3" fmla="*/ 1793 h 1793"/>
                <a:gd name="T4" fmla="*/ 0 w 1792"/>
                <a:gd name="T5" fmla="*/ 696 h 1793"/>
                <a:gd name="T6" fmla="*/ 695 w 1792"/>
                <a:gd name="T7" fmla="*/ 0 h 1793"/>
                <a:gd name="T8" fmla="*/ 1792 w 1792"/>
                <a:gd name="T9" fmla="*/ 634 h 1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2" h="1793">
                  <a:moveTo>
                    <a:pt x="1792" y="634"/>
                  </a:moveTo>
                  <a:cubicBezTo>
                    <a:pt x="1514" y="1115"/>
                    <a:pt x="1114" y="1515"/>
                    <a:pt x="633" y="1793"/>
                  </a:cubicBezTo>
                  <a:lnTo>
                    <a:pt x="0" y="696"/>
                  </a:lnTo>
                  <a:cubicBezTo>
                    <a:pt x="288" y="529"/>
                    <a:pt x="528" y="289"/>
                    <a:pt x="695" y="0"/>
                  </a:cubicBezTo>
                  <a:lnTo>
                    <a:pt x="1792" y="634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rgbClr val="F0EEEF"/>
              </a:solidFill>
              <a:prstDash val="solid"/>
              <a:round/>
              <a:headEnd/>
              <a:tailEnd/>
            </a:ln>
          </p:spPr>
          <p:txBody>
            <a:bodyPr vert="horz" wrap="square" lIns="51435" tIns="25718" rIns="51435" bIns="25718" numCol="1" anchor="t" anchorCtr="0" compatLnSpc="1">
              <a:prstTxWarp prst="textNoShape">
                <a:avLst/>
              </a:prstTxWarp>
            </a:bodyPr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Freeform: Shape 14">
              <a:extLst>
                <a:ext uri="{FF2B5EF4-FFF2-40B4-BE49-F238E27FC236}">
                  <a16:creationId xmlns:a16="http://schemas.microsoft.com/office/drawing/2014/main" id="{26FA4A7C-3CA7-20C3-B7CE-37B210E88A07}"/>
                </a:ext>
              </a:extLst>
            </p:cNvPr>
            <p:cNvSpPr/>
            <p:nvPr/>
          </p:nvSpPr>
          <p:spPr>
            <a:xfrm>
              <a:off x="2270821" y="3321320"/>
              <a:ext cx="491579" cy="519423"/>
            </a:xfrm>
            <a:custGeom>
              <a:avLst/>
              <a:gdLst>
                <a:gd name="connsiteX0" fmla="*/ 816768 w 873918"/>
                <a:gd name="connsiteY0" fmla="*/ 0 h 923419"/>
                <a:gd name="connsiteX1" fmla="*/ 873918 w 873918"/>
                <a:gd name="connsiteY1" fmla="*/ 445050 h 923419"/>
                <a:gd name="connsiteX2" fmla="*/ 192881 w 873918"/>
                <a:gd name="connsiteY2" fmla="*/ 923419 h 923419"/>
                <a:gd name="connsiteX3" fmla="*/ 0 w 873918"/>
                <a:gd name="connsiteY3" fmla="*/ 323674 h 92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3918" h="923419">
                  <a:moveTo>
                    <a:pt x="816768" y="0"/>
                  </a:moveTo>
                  <a:lnTo>
                    <a:pt x="873918" y="445050"/>
                  </a:lnTo>
                  <a:lnTo>
                    <a:pt x="192881" y="923419"/>
                  </a:lnTo>
                  <a:lnTo>
                    <a:pt x="0" y="323674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Freeform: Shape 15">
              <a:extLst>
                <a:ext uri="{FF2B5EF4-FFF2-40B4-BE49-F238E27FC236}">
                  <a16:creationId xmlns:a16="http://schemas.microsoft.com/office/drawing/2014/main" id="{DB90CA3A-F12D-AA57-FA86-EA2C9F5DA7AB}"/>
                </a:ext>
              </a:extLst>
            </p:cNvPr>
            <p:cNvSpPr/>
            <p:nvPr/>
          </p:nvSpPr>
          <p:spPr>
            <a:xfrm>
              <a:off x="2231976" y="2863478"/>
              <a:ext cx="559892" cy="391598"/>
            </a:xfrm>
            <a:custGeom>
              <a:avLst/>
              <a:gdLst>
                <a:gd name="connsiteX0" fmla="*/ 888206 w 995362"/>
                <a:gd name="connsiteY0" fmla="*/ 0 h 697324"/>
                <a:gd name="connsiteX1" fmla="*/ 995362 w 995362"/>
                <a:gd name="connsiteY1" fmla="*/ 449810 h 697324"/>
                <a:gd name="connsiteX2" fmla="*/ 259556 w 995362"/>
                <a:gd name="connsiteY2" fmla="*/ 697324 h 697324"/>
                <a:gd name="connsiteX3" fmla="*/ 0 w 995362"/>
                <a:gd name="connsiteY3" fmla="*/ 28560 h 697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362" h="697324">
                  <a:moveTo>
                    <a:pt x="888206" y="0"/>
                  </a:moveTo>
                  <a:lnTo>
                    <a:pt x="995362" y="449810"/>
                  </a:lnTo>
                  <a:lnTo>
                    <a:pt x="259556" y="697324"/>
                  </a:lnTo>
                  <a:lnTo>
                    <a:pt x="0" y="2856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Freeform: Shape 16">
              <a:extLst>
                <a:ext uri="{FF2B5EF4-FFF2-40B4-BE49-F238E27FC236}">
                  <a16:creationId xmlns:a16="http://schemas.microsoft.com/office/drawing/2014/main" id="{560EDEF7-F9BE-15B0-41FF-E1769A985C34}"/>
                </a:ext>
              </a:extLst>
            </p:cNvPr>
            <p:cNvSpPr/>
            <p:nvPr/>
          </p:nvSpPr>
          <p:spPr>
            <a:xfrm>
              <a:off x="2728273" y="3321520"/>
              <a:ext cx="1198368" cy="274760"/>
            </a:xfrm>
            <a:custGeom>
              <a:avLst/>
              <a:gdLst>
                <a:gd name="connsiteX0" fmla="*/ 0 w 2130432"/>
                <a:gd name="connsiteY0" fmla="*/ 0 h 488461"/>
                <a:gd name="connsiteX1" fmla="*/ 1693889 w 2130432"/>
                <a:gd name="connsiteY1" fmla="*/ 0 h 488461"/>
                <a:gd name="connsiteX2" fmla="*/ 1732976 w 2130432"/>
                <a:gd name="connsiteY2" fmla="*/ 64338 h 488461"/>
                <a:gd name="connsiteX3" fmla="*/ 2092748 w 2130432"/>
                <a:gd name="connsiteY3" fmla="*/ 460281 h 488461"/>
                <a:gd name="connsiteX4" fmla="*/ 2130432 w 2130432"/>
                <a:gd name="connsiteY4" fmla="*/ 488461 h 488461"/>
                <a:gd name="connsiteX5" fmla="*/ 0 w 2130432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0432" h="488461">
                  <a:moveTo>
                    <a:pt x="0" y="0"/>
                  </a:moveTo>
                  <a:lnTo>
                    <a:pt x="1693889" y="0"/>
                  </a:lnTo>
                  <a:lnTo>
                    <a:pt x="1732976" y="64338"/>
                  </a:lnTo>
                  <a:cubicBezTo>
                    <a:pt x="1833410" y="213000"/>
                    <a:pt x="1954738" y="346386"/>
                    <a:pt x="2092748" y="460281"/>
                  </a:cubicBezTo>
                  <a:lnTo>
                    <a:pt x="2130432" y="488461"/>
                  </a:lnTo>
                  <a:lnTo>
                    <a:pt x="0" y="48846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25" name="Freeform: Shape 17">
              <a:extLst>
                <a:ext uri="{FF2B5EF4-FFF2-40B4-BE49-F238E27FC236}">
                  <a16:creationId xmlns:a16="http://schemas.microsoft.com/office/drawing/2014/main" id="{2AC9BF8E-C878-9BF0-38B6-BC8ACF3E37C2}"/>
                </a:ext>
              </a:extLst>
            </p:cNvPr>
            <p:cNvSpPr/>
            <p:nvPr/>
          </p:nvSpPr>
          <p:spPr>
            <a:xfrm>
              <a:off x="0" y="3458901"/>
              <a:ext cx="2380474" cy="381214"/>
            </a:xfrm>
            <a:custGeom>
              <a:avLst/>
              <a:gdLst>
                <a:gd name="connsiteX0" fmla="*/ 0 w 1872406"/>
                <a:gd name="connsiteY0" fmla="*/ 0 h 677713"/>
                <a:gd name="connsiteX1" fmla="*/ 1872406 w 1872406"/>
                <a:gd name="connsiteY1" fmla="*/ 0 h 677713"/>
                <a:gd name="connsiteX2" fmla="*/ 1872406 w 1872406"/>
                <a:gd name="connsiteY2" fmla="*/ 677713 h 677713"/>
                <a:gd name="connsiteX3" fmla="*/ 0 w 1872406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406" h="677713">
                  <a:moveTo>
                    <a:pt x="0" y="0"/>
                  </a:moveTo>
                  <a:lnTo>
                    <a:pt x="1872406" y="0"/>
                  </a:lnTo>
                  <a:lnTo>
                    <a:pt x="1872406" y="677713"/>
                  </a:lnTo>
                  <a:lnTo>
                    <a:pt x="0" y="6777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Freeform: Shape 18">
              <a:extLst>
                <a:ext uri="{FF2B5EF4-FFF2-40B4-BE49-F238E27FC236}">
                  <a16:creationId xmlns:a16="http://schemas.microsoft.com/office/drawing/2014/main" id="{F1FA1519-489A-2D16-7E19-79052B5087DB}"/>
                </a:ext>
              </a:extLst>
            </p:cNvPr>
            <p:cNvSpPr/>
            <p:nvPr/>
          </p:nvSpPr>
          <p:spPr>
            <a:xfrm>
              <a:off x="2728274" y="2863554"/>
              <a:ext cx="863032" cy="274760"/>
            </a:xfrm>
            <a:custGeom>
              <a:avLst/>
              <a:gdLst>
                <a:gd name="connsiteX0" fmla="*/ 0 w 1534279"/>
                <a:gd name="connsiteY0" fmla="*/ 0 h 488461"/>
                <a:gd name="connsiteX1" fmla="*/ 1423053 w 1534279"/>
                <a:gd name="connsiteY1" fmla="*/ 0 h 488461"/>
                <a:gd name="connsiteX2" fmla="*/ 1424436 w 1534279"/>
                <a:gd name="connsiteY2" fmla="*/ 27398 h 488461"/>
                <a:gd name="connsiteX3" fmla="*/ 1498571 w 1534279"/>
                <a:gd name="connsiteY3" fmla="*/ 390900 h 488461"/>
                <a:gd name="connsiteX4" fmla="*/ 1534279 w 1534279"/>
                <a:gd name="connsiteY4" fmla="*/ 488461 h 488461"/>
                <a:gd name="connsiteX5" fmla="*/ 0 w 1534279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279" h="488461">
                  <a:moveTo>
                    <a:pt x="0" y="0"/>
                  </a:moveTo>
                  <a:lnTo>
                    <a:pt x="1423053" y="0"/>
                  </a:lnTo>
                  <a:lnTo>
                    <a:pt x="1424436" y="27398"/>
                  </a:lnTo>
                  <a:cubicBezTo>
                    <a:pt x="1437156" y="152650"/>
                    <a:pt x="1462284" y="274233"/>
                    <a:pt x="1498571" y="390900"/>
                  </a:cubicBezTo>
                  <a:lnTo>
                    <a:pt x="1534279" y="488461"/>
                  </a:lnTo>
                  <a:lnTo>
                    <a:pt x="0" y="4884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27" name="Freeform: Shape 19">
              <a:extLst>
                <a:ext uri="{FF2B5EF4-FFF2-40B4-BE49-F238E27FC236}">
                  <a16:creationId xmlns:a16="http://schemas.microsoft.com/office/drawing/2014/main" id="{3EDE8B44-1EC1-8965-E03A-FC625A5AADB7}"/>
                </a:ext>
              </a:extLst>
            </p:cNvPr>
            <p:cNvSpPr/>
            <p:nvPr/>
          </p:nvSpPr>
          <p:spPr>
            <a:xfrm>
              <a:off x="0" y="2873862"/>
              <a:ext cx="2380474" cy="381214"/>
            </a:xfrm>
            <a:custGeom>
              <a:avLst/>
              <a:gdLst>
                <a:gd name="connsiteX0" fmla="*/ 0 w 1872406"/>
                <a:gd name="connsiteY0" fmla="*/ 0 h 677713"/>
                <a:gd name="connsiteX1" fmla="*/ 1872406 w 1872406"/>
                <a:gd name="connsiteY1" fmla="*/ 0 h 677713"/>
                <a:gd name="connsiteX2" fmla="*/ 1872406 w 1872406"/>
                <a:gd name="connsiteY2" fmla="*/ 677713 h 677713"/>
                <a:gd name="connsiteX3" fmla="*/ 0 w 1872406"/>
                <a:gd name="connsiteY3" fmla="*/ 677713 h 67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2406" h="677713">
                  <a:moveTo>
                    <a:pt x="0" y="0"/>
                  </a:moveTo>
                  <a:lnTo>
                    <a:pt x="1872406" y="0"/>
                  </a:lnTo>
                  <a:lnTo>
                    <a:pt x="1872406" y="677713"/>
                  </a:lnTo>
                  <a:lnTo>
                    <a:pt x="0" y="67771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Freeform: Shape 20">
              <a:extLst>
                <a:ext uri="{FF2B5EF4-FFF2-40B4-BE49-F238E27FC236}">
                  <a16:creationId xmlns:a16="http://schemas.microsoft.com/office/drawing/2014/main" id="{25BF8122-8A4A-40B8-F193-4C6024F96CEE}"/>
                </a:ext>
              </a:extLst>
            </p:cNvPr>
            <p:cNvSpPr/>
            <p:nvPr/>
          </p:nvSpPr>
          <p:spPr>
            <a:xfrm>
              <a:off x="2231976" y="2287786"/>
              <a:ext cx="559892" cy="392460"/>
            </a:xfrm>
            <a:custGeom>
              <a:avLst/>
              <a:gdLst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54844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66750 h 700088"/>
                <a:gd name="connsiteX4" fmla="*/ 271463 w 1004888"/>
                <a:gd name="connsiteY4" fmla="*/ 0 h 700088"/>
                <a:gd name="connsiteX0" fmla="*/ 271463 w 1004888"/>
                <a:gd name="connsiteY0" fmla="*/ 0 h 700088"/>
                <a:gd name="connsiteX1" fmla="*/ 1004888 w 1004888"/>
                <a:gd name="connsiteY1" fmla="*/ 247650 h 700088"/>
                <a:gd name="connsiteX2" fmla="*/ 897732 w 1004888"/>
                <a:gd name="connsiteY2" fmla="*/ 700088 h 700088"/>
                <a:gd name="connsiteX3" fmla="*/ 0 w 1004888"/>
                <a:gd name="connsiteY3" fmla="*/ 671513 h 700088"/>
                <a:gd name="connsiteX4" fmla="*/ 271463 w 1004888"/>
                <a:gd name="connsiteY4" fmla="*/ 0 h 700088"/>
                <a:gd name="connsiteX0" fmla="*/ 266700 w 1000125"/>
                <a:gd name="connsiteY0" fmla="*/ 0 h 700088"/>
                <a:gd name="connsiteX1" fmla="*/ 1000125 w 1000125"/>
                <a:gd name="connsiteY1" fmla="*/ 247650 h 700088"/>
                <a:gd name="connsiteX2" fmla="*/ 892969 w 1000125"/>
                <a:gd name="connsiteY2" fmla="*/ 700088 h 700088"/>
                <a:gd name="connsiteX3" fmla="*/ 0 w 1000125"/>
                <a:gd name="connsiteY3" fmla="*/ 666750 h 700088"/>
                <a:gd name="connsiteX4" fmla="*/ 266700 w 1000125"/>
                <a:gd name="connsiteY4" fmla="*/ 0 h 700088"/>
                <a:gd name="connsiteX0" fmla="*/ 266700 w 1000125"/>
                <a:gd name="connsiteY0" fmla="*/ 0 h 697707"/>
                <a:gd name="connsiteX1" fmla="*/ 1000125 w 1000125"/>
                <a:gd name="connsiteY1" fmla="*/ 247650 h 697707"/>
                <a:gd name="connsiteX2" fmla="*/ 892969 w 1000125"/>
                <a:gd name="connsiteY2" fmla="*/ 697707 h 697707"/>
                <a:gd name="connsiteX3" fmla="*/ 0 w 1000125"/>
                <a:gd name="connsiteY3" fmla="*/ 666750 h 697707"/>
                <a:gd name="connsiteX4" fmla="*/ 266700 w 1000125"/>
                <a:gd name="connsiteY4" fmla="*/ 0 h 697707"/>
                <a:gd name="connsiteX0" fmla="*/ 261937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61937 w 995362"/>
                <a:gd name="connsiteY4" fmla="*/ 0 h 697707"/>
                <a:gd name="connsiteX0" fmla="*/ 259556 w 995362"/>
                <a:gd name="connsiteY0" fmla="*/ 0 h 697707"/>
                <a:gd name="connsiteX1" fmla="*/ 995362 w 995362"/>
                <a:gd name="connsiteY1" fmla="*/ 247650 h 697707"/>
                <a:gd name="connsiteX2" fmla="*/ 888206 w 995362"/>
                <a:gd name="connsiteY2" fmla="*/ 697707 h 697707"/>
                <a:gd name="connsiteX3" fmla="*/ 0 w 995362"/>
                <a:gd name="connsiteY3" fmla="*/ 669131 h 697707"/>
                <a:gd name="connsiteX4" fmla="*/ 259556 w 995362"/>
                <a:gd name="connsiteY4" fmla="*/ 0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362" h="697707">
                  <a:moveTo>
                    <a:pt x="259556" y="0"/>
                  </a:moveTo>
                  <a:lnTo>
                    <a:pt x="995362" y="247650"/>
                  </a:lnTo>
                  <a:lnTo>
                    <a:pt x="888206" y="697707"/>
                  </a:lnTo>
                  <a:lnTo>
                    <a:pt x="0" y="669131"/>
                  </a:lnTo>
                  <a:lnTo>
                    <a:pt x="259556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Freeform: Shape 21">
              <a:extLst>
                <a:ext uri="{FF2B5EF4-FFF2-40B4-BE49-F238E27FC236}">
                  <a16:creationId xmlns:a16="http://schemas.microsoft.com/office/drawing/2014/main" id="{364AF036-AAF0-8609-3942-227F03433336}"/>
                </a:ext>
              </a:extLst>
            </p:cNvPr>
            <p:cNvSpPr/>
            <p:nvPr/>
          </p:nvSpPr>
          <p:spPr>
            <a:xfrm>
              <a:off x="2270821" y="1702445"/>
              <a:ext cx="491579" cy="519709"/>
            </a:xfrm>
            <a:custGeom>
              <a:avLst/>
              <a:gdLst>
                <a:gd name="connsiteX0" fmla="*/ 197644 w 876300"/>
                <a:gd name="connsiteY0" fmla="*/ 0 h 923925"/>
                <a:gd name="connsiteX1" fmla="*/ 876300 w 876300"/>
                <a:gd name="connsiteY1" fmla="*/ 478631 h 923925"/>
                <a:gd name="connsiteX2" fmla="*/ 821531 w 876300"/>
                <a:gd name="connsiteY2" fmla="*/ 923925 h 923925"/>
                <a:gd name="connsiteX3" fmla="*/ 0 w 876300"/>
                <a:gd name="connsiteY3" fmla="*/ 592931 h 923925"/>
                <a:gd name="connsiteX4" fmla="*/ 197644 w 876300"/>
                <a:gd name="connsiteY4" fmla="*/ 0 h 923925"/>
                <a:gd name="connsiteX0" fmla="*/ 192881 w 871537"/>
                <a:gd name="connsiteY0" fmla="*/ 0 h 923925"/>
                <a:gd name="connsiteX1" fmla="*/ 871537 w 871537"/>
                <a:gd name="connsiteY1" fmla="*/ 478631 h 923925"/>
                <a:gd name="connsiteX2" fmla="*/ 816768 w 871537"/>
                <a:gd name="connsiteY2" fmla="*/ 923925 h 923925"/>
                <a:gd name="connsiteX3" fmla="*/ 0 w 871537"/>
                <a:gd name="connsiteY3" fmla="*/ 597693 h 923925"/>
                <a:gd name="connsiteX4" fmla="*/ 192881 w 871537"/>
                <a:gd name="connsiteY4" fmla="*/ 0 h 923925"/>
                <a:gd name="connsiteX0" fmla="*/ 192881 w 871537"/>
                <a:gd name="connsiteY0" fmla="*/ 0 h 926307"/>
                <a:gd name="connsiteX1" fmla="*/ 871537 w 871537"/>
                <a:gd name="connsiteY1" fmla="*/ 481013 h 926307"/>
                <a:gd name="connsiteX2" fmla="*/ 816768 w 871537"/>
                <a:gd name="connsiteY2" fmla="*/ 926307 h 926307"/>
                <a:gd name="connsiteX3" fmla="*/ 0 w 871537"/>
                <a:gd name="connsiteY3" fmla="*/ 600075 h 926307"/>
                <a:gd name="connsiteX4" fmla="*/ 192881 w 871537"/>
                <a:gd name="connsiteY4" fmla="*/ 0 h 926307"/>
                <a:gd name="connsiteX0" fmla="*/ 192881 w 869155"/>
                <a:gd name="connsiteY0" fmla="*/ 0 h 926307"/>
                <a:gd name="connsiteX1" fmla="*/ 869155 w 869155"/>
                <a:gd name="connsiteY1" fmla="*/ 476251 h 926307"/>
                <a:gd name="connsiteX2" fmla="*/ 816768 w 869155"/>
                <a:gd name="connsiteY2" fmla="*/ 926307 h 926307"/>
                <a:gd name="connsiteX3" fmla="*/ 0 w 869155"/>
                <a:gd name="connsiteY3" fmla="*/ 600075 h 926307"/>
                <a:gd name="connsiteX4" fmla="*/ 192881 w 869155"/>
                <a:gd name="connsiteY4" fmla="*/ 0 h 926307"/>
                <a:gd name="connsiteX0" fmla="*/ 192881 w 873918"/>
                <a:gd name="connsiteY0" fmla="*/ 0 h 926307"/>
                <a:gd name="connsiteX1" fmla="*/ 873918 w 873918"/>
                <a:gd name="connsiteY1" fmla="*/ 478632 h 926307"/>
                <a:gd name="connsiteX2" fmla="*/ 816768 w 873918"/>
                <a:gd name="connsiteY2" fmla="*/ 926307 h 926307"/>
                <a:gd name="connsiteX3" fmla="*/ 0 w 873918"/>
                <a:gd name="connsiteY3" fmla="*/ 600075 h 926307"/>
                <a:gd name="connsiteX4" fmla="*/ 192881 w 873918"/>
                <a:gd name="connsiteY4" fmla="*/ 0 h 926307"/>
                <a:gd name="connsiteX0" fmla="*/ 192881 w 873918"/>
                <a:gd name="connsiteY0" fmla="*/ 0 h 923926"/>
                <a:gd name="connsiteX1" fmla="*/ 873918 w 873918"/>
                <a:gd name="connsiteY1" fmla="*/ 478632 h 923926"/>
                <a:gd name="connsiteX2" fmla="*/ 816768 w 873918"/>
                <a:gd name="connsiteY2" fmla="*/ 923926 h 923926"/>
                <a:gd name="connsiteX3" fmla="*/ 0 w 873918"/>
                <a:gd name="connsiteY3" fmla="*/ 600075 h 923926"/>
                <a:gd name="connsiteX4" fmla="*/ 192881 w 873918"/>
                <a:gd name="connsiteY4" fmla="*/ 0 h 92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3918" h="923926">
                  <a:moveTo>
                    <a:pt x="192881" y="0"/>
                  </a:moveTo>
                  <a:lnTo>
                    <a:pt x="873918" y="478632"/>
                  </a:lnTo>
                  <a:lnTo>
                    <a:pt x="816768" y="923926"/>
                  </a:lnTo>
                  <a:lnTo>
                    <a:pt x="0" y="600075"/>
                  </a:lnTo>
                  <a:lnTo>
                    <a:pt x="19288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Freeform: Shape 22">
              <a:extLst>
                <a:ext uri="{FF2B5EF4-FFF2-40B4-BE49-F238E27FC236}">
                  <a16:creationId xmlns:a16="http://schemas.microsoft.com/office/drawing/2014/main" id="{20256179-C176-A907-93BB-53198B3F8E1A}"/>
                </a:ext>
              </a:extLst>
            </p:cNvPr>
            <p:cNvSpPr/>
            <p:nvPr/>
          </p:nvSpPr>
          <p:spPr>
            <a:xfrm>
              <a:off x="2728274" y="1947043"/>
              <a:ext cx="1198805" cy="274910"/>
            </a:xfrm>
            <a:custGeom>
              <a:avLst/>
              <a:gdLst>
                <a:gd name="connsiteX0" fmla="*/ 0 w 2131209"/>
                <a:gd name="connsiteY0" fmla="*/ 0 h 488729"/>
                <a:gd name="connsiteX1" fmla="*/ 2131209 w 2131209"/>
                <a:gd name="connsiteY1" fmla="*/ 0 h 488729"/>
                <a:gd name="connsiteX2" fmla="*/ 2092748 w 2131209"/>
                <a:gd name="connsiteY2" fmla="*/ 28761 h 488729"/>
                <a:gd name="connsiteX3" fmla="*/ 1732976 w 2131209"/>
                <a:gd name="connsiteY3" fmla="*/ 424704 h 488729"/>
                <a:gd name="connsiteX4" fmla="*/ 1694079 w 2131209"/>
                <a:gd name="connsiteY4" fmla="*/ 488729 h 488729"/>
                <a:gd name="connsiteX5" fmla="*/ 0 w 2131209"/>
                <a:gd name="connsiteY5" fmla="*/ 488729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1209" h="488729">
                  <a:moveTo>
                    <a:pt x="0" y="0"/>
                  </a:moveTo>
                  <a:lnTo>
                    <a:pt x="2131209" y="0"/>
                  </a:lnTo>
                  <a:lnTo>
                    <a:pt x="2092748" y="28761"/>
                  </a:lnTo>
                  <a:cubicBezTo>
                    <a:pt x="1954738" y="142657"/>
                    <a:pt x="1833410" y="276042"/>
                    <a:pt x="1732976" y="424704"/>
                  </a:cubicBezTo>
                  <a:lnTo>
                    <a:pt x="1694079" y="488729"/>
                  </a:lnTo>
                  <a:lnTo>
                    <a:pt x="0" y="48872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31" name="Freeform: Shape 23">
              <a:extLst>
                <a:ext uri="{FF2B5EF4-FFF2-40B4-BE49-F238E27FC236}">
                  <a16:creationId xmlns:a16="http://schemas.microsoft.com/office/drawing/2014/main" id="{A9EEC01D-ED2A-46F0-C6E4-820B790BC4AF}"/>
                </a:ext>
              </a:extLst>
            </p:cNvPr>
            <p:cNvSpPr/>
            <p:nvPr/>
          </p:nvSpPr>
          <p:spPr>
            <a:xfrm>
              <a:off x="2728273" y="2405260"/>
              <a:ext cx="863060" cy="274910"/>
            </a:xfrm>
            <a:custGeom>
              <a:avLst/>
              <a:gdLst>
                <a:gd name="connsiteX0" fmla="*/ 0 w 1534328"/>
                <a:gd name="connsiteY0" fmla="*/ 0 h 488729"/>
                <a:gd name="connsiteX1" fmla="*/ 1534328 w 1534328"/>
                <a:gd name="connsiteY1" fmla="*/ 0 h 488729"/>
                <a:gd name="connsiteX2" fmla="*/ 1498571 w 1534328"/>
                <a:gd name="connsiteY2" fmla="*/ 97695 h 488729"/>
                <a:gd name="connsiteX3" fmla="*/ 1424436 w 1534328"/>
                <a:gd name="connsiteY3" fmla="*/ 461197 h 488729"/>
                <a:gd name="connsiteX4" fmla="*/ 1423046 w 1534328"/>
                <a:gd name="connsiteY4" fmla="*/ 488729 h 488729"/>
                <a:gd name="connsiteX5" fmla="*/ 0 w 1534328"/>
                <a:gd name="connsiteY5" fmla="*/ 488729 h 48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328" h="488729">
                  <a:moveTo>
                    <a:pt x="0" y="0"/>
                  </a:moveTo>
                  <a:lnTo>
                    <a:pt x="1534328" y="0"/>
                  </a:lnTo>
                  <a:lnTo>
                    <a:pt x="1498571" y="97695"/>
                  </a:lnTo>
                  <a:cubicBezTo>
                    <a:pt x="1462284" y="214362"/>
                    <a:pt x="1437156" y="335946"/>
                    <a:pt x="1424436" y="461197"/>
                  </a:cubicBezTo>
                  <a:lnTo>
                    <a:pt x="1423046" y="488729"/>
                  </a:lnTo>
                  <a:lnTo>
                    <a:pt x="0" y="48872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125" b="1" dirty="0"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A5DC57F1-F90E-00EF-AB56-1F7CC1A08475}"/>
                </a:ext>
              </a:extLst>
            </p:cNvPr>
            <p:cNvSpPr/>
            <p:nvPr/>
          </p:nvSpPr>
          <p:spPr>
            <a:xfrm>
              <a:off x="0" y="1703074"/>
              <a:ext cx="2380474" cy="381423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0826E0C9-2B81-2D49-AE7C-9DD2926A1D70}"/>
                </a:ext>
              </a:extLst>
            </p:cNvPr>
            <p:cNvSpPr/>
            <p:nvPr/>
          </p:nvSpPr>
          <p:spPr>
            <a:xfrm>
              <a:off x="0" y="2288433"/>
              <a:ext cx="2380474" cy="38142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619" dirty="0">
                <a:solidFill>
                  <a:schemeClr val="bg2">
                    <a:lumMod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Freeform: Shape 26">
              <a:extLst>
                <a:ext uri="{FF2B5EF4-FFF2-40B4-BE49-F238E27FC236}">
                  <a16:creationId xmlns:a16="http://schemas.microsoft.com/office/drawing/2014/main" id="{8716FD95-B12D-C0D9-5E0E-3680A49D295D}"/>
                </a:ext>
              </a:extLst>
            </p:cNvPr>
            <p:cNvSpPr/>
            <p:nvPr/>
          </p:nvSpPr>
          <p:spPr>
            <a:xfrm flipH="1">
              <a:off x="5553966" y="2863554"/>
              <a:ext cx="862584" cy="274760"/>
            </a:xfrm>
            <a:custGeom>
              <a:avLst/>
              <a:gdLst>
                <a:gd name="connsiteX0" fmla="*/ 0 w 1534279"/>
                <a:gd name="connsiteY0" fmla="*/ 0 h 488461"/>
                <a:gd name="connsiteX1" fmla="*/ 1423053 w 1534279"/>
                <a:gd name="connsiteY1" fmla="*/ 0 h 488461"/>
                <a:gd name="connsiteX2" fmla="*/ 1424436 w 1534279"/>
                <a:gd name="connsiteY2" fmla="*/ 27398 h 488461"/>
                <a:gd name="connsiteX3" fmla="*/ 1498571 w 1534279"/>
                <a:gd name="connsiteY3" fmla="*/ 390900 h 488461"/>
                <a:gd name="connsiteX4" fmla="*/ 1534279 w 1534279"/>
                <a:gd name="connsiteY4" fmla="*/ 488461 h 488461"/>
                <a:gd name="connsiteX5" fmla="*/ 0 w 1534279"/>
                <a:gd name="connsiteY5" fmla="*/ 488461 h 48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4279" h="488461">
                  <a:moveTo>
                    <a:pt x="0" y="0"/>
                  </a:moveTo>
                  <a:lnTo>
                    <a:pt x="1423053" y="0"/>
                  </a:lnTo>
                  <a:lnTo>
                    <a:pt x="1424436" y="27398"/>
                  </a:lnTo>
                  <a:cubicBezTo>
                    <a:pt x="1437156" y="152650"/>
                    <a:pt x="1462284" y="274233"/>
                    <a:pt x="1498571" y="390900"/>
                  </a:cubicBezTo>
                  <a:lnTo>
                    <a:pt x="1534279" y="488461"/>
                  </a:lnTo>
                  <a:lnTo>
                    <a:pt x="0" y="48846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51435" tIns="25718" rIns="51435" bIns="2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en-US" sz="1125" b="1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Text</a:t>
              </a:r>
              <a:endParaRPr lang="en-US" sz="1125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5" name="Graphic 9" descr="Lightbulb">
              <a:extLst>
                <a:ext uri="{FF2B5EF4-FFF2-40B4-BE49-F238E27FC236}">
                  <a16:creationId xmlns:a16="http://schemas.microsoft.com/office/drawing/2014/main" id="{FA6575F8-672A-45B8-A62C-40CB62E30A7D}"/>
                </a:ext>
              </a:extLst>
            </p:cNvPr>
            <p:cNvGrpSpPr/>
            <p:nvPr/>
          </p:nvGrpSpPr>
          <p:grpSpPr>
            <a:xfrm>
              <a:off x="3894319" y="3193130"/>
              <a:ext cx="255717" cy="255717"/>
              <a:chOff x="4891233" y="4533674"/>
              <a:chExt cx="454608" cy="454608"/>
            </a:xfrm>
            <a:solidFill>
              <a:schemeClr val="bg1"/>
            </a:solidFill>
          </p:grpSpPr>
          <p:sp>
            <p:nvSpPr>
              <p:cNvPr id="36" name="Freeform: Shape 51">
                <a:extLst>
                  <a:ext uri="{FF2B5EF4-FFF2-40B4-BE49-F238E27FC236}">
                    <a16:creationId xmlns:a16="http://schemas.microsoft.com/office/drawing/2014/main" id="{71A65675-B8FD-416D-FDE4-C370AF56B637}"/>
                  </a:ext>
                </a:extLst>
              </p:cNvPr>
              <p:cNvSpPr/>
              <p:nvPr/>
            </p:nvSpPr>
            <p:spPr>
              <a:xfrm>
                <a:off x="5056975" y="4836746"/>
                <a:ext cx="123123" cy="28413"/>
              </a:xfrm>
              <a:custGeom>
                <a:avLst/>
                <a:gdLst>
                  <a:gd name="connsiteX0" fmla="*/ 14207 w 123123"/>
                  <a:gd name="connsiteY0" fmla="*/ 0 h 28413"/>
                  <a:gd name="connsiteX1" fmla="*/ 108917 w 123123"/>
                  <a:gd name="connsiteY1" fmla="*/ 0 h 28413"/>
                  <a:gd name="connsiteX2" fmla="*/ 123123 w 123123"/>
                  <a:gd name="connsiteY2" fmla="*/ 14207 h 28413"/>
                  <a:gd name="connsiteX3" fmla="*/ 108917 w 123123"/>
                  <a:gd name="connsiteY3" fmla="*/ 28413 h 28413"/>
                  <a:gd name="connsiteX4" fmla="*/ 14207 w 123123"/>
                  <a:gd name="connsiteY4" fmla="*/ 28413 h 28413"/>
                  <a:gd name="connsiteX5" fmla="*/ 0 w 123123"/>
                  <a:gd name="connsiteY5" fmla="*/ 14207 h 28413"/>
                  <a:gd name="connsiteX6" fmla="*/ 14207 w 123123"/>
                  <a:gd name="connsiteY6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23" h="28413">
                    <a:moveTo>
                      <a:pt x="14207" y="0"/>
                    </a:moveTo>
                    <a:lnTo>
                      <a:pt x="108917" y="0"/>
                    </a:lnTo>
                    <a:cubicBezTo>
                      <a:pt x="116967" y="0"/>
                      <a:pt x="123123" y="6156"/>
                      <a:pt x="123123" y="14207"/>
                    </a:cubicBezTo>
                    <a:cubicBezTo>
                      <a:pt x="123123" y="22257"/>
                      <a:pt x="116967" y="28413"/>
                      <a:pt x="108917" y="28413"/>
                    </a:cubicBezTo>
                    <a:lnTo>
                      <a:pt x="14207" y="28413"/>
                    </a:lnTo>
                    <a:cubicBezTo>
                      <a:pt x="6156" y="28413"/>
                      <a:pt x="0" y="22257"/>
                      <a:pt x="0" y="14207"/>
                    </a:cubicBezTo>
                    <a:cubicBezTo>
                      <a:pt x="0" y="6156"/>
                      <a:pt x="6156" y="0"/>
                      <a:pt x="14207" y="0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Freeform: Shape 52">
                <a:extLst>
                  <a:ext uri="{FF2B5EF4-FFF2-40B4-BE49-F238E27FC236}">
                    <a16:creationId xmlns:a16="http://schemas.microsoft.com/office/drawing/2014/main" id="{7D81C11D-A9FA-E194-B129-C93FF5EEB919}"/>
                  </a:ext>
                </a:extLst>
              </p:cNvPr>
              <p:cNvSpPr/>
              <p:nvPr/>
            </p:nvSpPr>
            <p:spPr>
              <a:xfrm>
                <a:off x="5056975" y="4884101"/>
                <a:ext cx="123123" cy="28413"/>
              </a:xfrm>
              <a:custGeom>
                <a:avLst/>
                <a:gdLst>
                  <a:gd name="connsiteX0" fmla="*/ 14207 w 123123"/>
                  <a:gd name="connsiteY0" fmla="*/ 0 h 28413"/>
                  <a:gd name="connsiteX1" fmla="*/ 108917 w 123123"/>
                  <a:gd name="connsiteY1" fmla="*/ 0 h 28413"/>
                  <a:gd name="connsiteX2" fmla="*/ 123123 w 123123"/>
                  <a:gd name="connsiteY2" fmla="*/ 14207 h 28413"/>
                  <a:gd name="connsiteX3" fmla="*/ 108917 w 123123"/>
                  <a:gd name="connsiteY3" fmla="*/ 28413 h 28413"/>
                  <a:gd name="connsiteX4" fmla="*/ 14207 w 123123"/>
                  <a:gd name="connsiteY4" fmla="*/ 28413 h 28413"/>
                  <a:gd name="connsiteX5" fmla="*/ 0 w 123123"/>
                  <a:gd name="connsiteY5" fmla="*/ 14207 h 28413"/>
                  <a:gd name="connsiteX6" fmla="*/ 14207 w 123123"/>
                  <a:gd name="connsiteY6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123" h="28413">
                    <a:moveTo>
                      <a:pt x="14207" y="0"/>
                    </a:moveTo>
                    <a:lnTo>
                      <a:pt x="108917" y="0"/>
                    </a:lnTo>
                    <a:cubicBezTo>
                      <a:pt x="116967" y="0"/>
                      <a:pt x="123123" y="6156"/>
                      <a:pt x="123123" y="14207"/>
                    </a:cubicBezTo>
                    <a:cubicBezTo>
                      <a:pt x="123123" y="22257"/>
                      <a:pt x="116967" y="28413"/>
                      <a:pt x="108917" y="28413"/>
                    </a:cubicBezTo>
                    <a:lnTo>
                      <a:pt x="14207" y="28413"/>
                    </a:lnTo>
                    <a:cubicBezTo>
                      <a:pt x="6156" y="28413"/>
                      <a:pt x="0" y="22257"/>
                      <a:pt x="0" y="14207"/>
                    </a:cubicBezTo>
                    <a:cubicBezTo>
                      <a:pt x="0" y="6156"/>
                      <a:pt x="6156" y="0"/>
                      <a:pt x="14207" y="0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: Shape 53">
                <a:extLst>
                  <a:ext uri="{FF2B5EF4-FFF2-40B4-BE49-F238E27FC236}">
                    <a16:creationId xmlns:a16="http://schemas.microsoft.com/office/drawing/2014/main" id="{05241CBE-A8CB-07F8-CAC3-F4F03FEC7F39}"/>
                  </a:ext>
                </a:extLst>
              </p:cNvPr>
              <p:cNvSpPr/>
              <p:nvPr/>
            </p:nvSpPr>
            <p:spPr>
              <a:xfrm>
                <a:off x="5087756" y="4931456"/>
                <a:ext cx="61561" cy="28413"/>
              </a:xfrm>
              <a:custGeom>
                <a:avLst/>
                <a:gdLst>
                  <a:gd name="connsiteX0" fmla="*/ 0 w 61561"/>
                  <a:gd name="connsiteY0" fmla="*/ 0 h 28413"/>
                  <a:gd name="connsiteX1" fmla="*/ 30781 w 61561"/>
                  <a:gd name="connsiteY1" fmla="*/ 28413 h 28413"/>
                  <a:gd name="connsiteX2" fmla="*/ 61562 w 61561"/>
                  <a:gd name="connsiteY2" fmla="*/ 0 h 28413"/>
                  <a:gd name="connsiteX3" fmla="*/ 0 w 61561"/>
                  <a:gd name="connsiteY3" fmla="*/ 0 h 2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561" h="28413">
                    <a:moveTo>
                      <a:pt x="0" y="0"/>
                    </a:moveTo>
                    <a:cubicBezTo>
                      <a:pt x="1421" y="16101"/>
                      <a:pt x="14680" y="28413"/>
                      <a:pt x="30781" y="28413"/>
                    </a:cubicBezTo>
                    <a:cubicBezTo>
                      <a:pt x="46881" y="28413"/>
                      <a:pt x="60141" y="16101"/>
                      <a:pt x="6156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Freeform: Shape 54">
                <a:extLst>
                  <a:ext uri="{FF2B5EF4-FFF2-40B4-BE49-F238E27FC236}">
                    <a16:creationId xmlns:a16="http://schemas.microsoft.com/office/drawing/2014/main" id="{3DF75142-7A72-E79F-32DF-A0CB6E9900BB}"/>
                  </a:ext>
                </a:extLst>
              </p:cNvPr>
              <p:cNvSpPr/>
              <p:nvPr/>
            </p:nvSpPr>
            <p:spPr>
              <a:xfrm>
                <a:off x="4995414" y="4562087"/>
                <a:ext cx="246246" cy="255717"/>
              </a:xfrm>
              <a:custGeom>
                <a:avLst/>
                <a:gdLst>
                  <a:gd name="connsiteX0" fmla="*/ 123123 w 246246"/>
                  <a:gd name="connsiteY0" fmla="*/ 0 h 255717"/>
                  <a:gd name="connsiteX1" fmla="*/ 123123 w 246246"/>
                  <a:gd name="connsiteY1" fmla="*/ 0 h 255717"/>
                  <a:gd name="connsiteX2" fmla="*/ 123123 w 246246"/>
                  <a:gd name="connsiteY2" fmla="*/ 0 h 255717"/>
                  <a:gd name="connsiteX3" fmla="*/ 0 w 246246"/>
                  <a:gd name="connsiteY3" fmla="*/ 121702 h 255717"/>
                  <a:gd name="connsiteX4" fmla="*/ 0 w 246246"/>
                  <a:gd name="connsiteY4" fmla="*/ 125964 h 255717"/>
                  <a:gd name="connsiteX5" fmla="*/ 8524 w 246246"/>
                  <a:gd name="connsiteY5" fmla="*/ 168584 h 255717"/>
                  <a:gd name="connsiteX6" fmla="*/ 29834 w 246246"/>
                  <a:gd name="connsiteY6" fmla="*/ 203627 h 255717"/>
                  <a:gd name="connsiteX7" fmla="*/ 58720 w 246246"/>
                  <a:gd name="connsiteY7" fmla="*/ 250508 h 255717"/>
                  <a:gd name="connsiteX8" fmla="*/ 67244 w 246246"/>
                  <a:gd name="connsiteY8" fmla="*/ 255717 h 255717"/>
                  <a:gd name="connsiteX9" fmla="*/ 179002 w 246246"/>
                  <a:gd name="connsiteY9" fmla="*/ 255717 h 255717"/>
                  <a:gd name="connsiteX10" fmla="*/ 187526 w 246246"/>
                  <a:gd name="connsiteY10" fmla="*/ 250508 h 255717"/>
                  <a:gd name="connsiteX11" fmla="*/ 216412 w 246246"/>
                  <a:gd name="connsiteY11" fmla="*/ 203627 h 255717"/>
                  <a:gd name="connsiteX12" fmla="*/ 237722 w 246246"/>
                  <a:gd name="connsiteY12" fmla="*/ 168584 h 255717"/>
                  <a:gd name="connsiteX13" fmla="*/ 246246 w 246246"/>
                  <a:gd name="connsiteY13" fmla="*/ 125964 h 255717"/>
                  <a:gd name="connsiteX14" fmla="*/ 246246 w 246246"/>
                  <a:gd name="connsiteY14" fmla="*/ 121702 h 255717"/>
                  <a:gd name="connsiteX15" fmla="*/ 123123 w 246246"/>
                  <a:gd name="connsiteY15" fmla="*/ 0 h 255717"/>
                  <a:gd name="connsiteX16" fmla="*/ 217833 w 246246"/>
                  <a:gd name="connsiteY16" fmla="*/ 125491 h 255717"/>
                  <a:gd name="connsiteX17" fmla="*/ 211203 w 246246"/>
                  <a:gd name="connsiteY17" fmla="*/ 158639 h 255717"/>
                  <a:gd name="connsiteX18" fmla="*/ 195103 w 246246"/>
                  <a:gd name="connsiteY18" fmla="*/ 184685 h 255717"/>
                  <a:gd name="connsiteX19" fmla="*/ 167637 w 246246"/>
                  <a:gd name="connsiteY19" fmla="*/ 227304 h 255717"/>
                  <a:gd name="connsiteX20" fmla="*/ 123123 w 246246"/>
                  <a:gd name="connsiteY20" fmla="*/ 227304 h 255717"/>
                  <a:gd name="connsiteX21" fmla="*/ 79083 w 246246"/>
                  <a:gd name="connsiteY21" fmla="*/ 227304 h 255717"/>
                  <a:gd name="connsiteX22" fmla="*/ 51617 w 246246"/>
                  <a:gd name="connsiteY22" fmla="*/ 184685 h 255717"/>
                  <a:gd name="connsiteX23" fmla="*/ 35516 w 246246"/>
                  <a:gd name="connsiteY23" fmla="*/ 158639 h 255717"/>
                  <a:gd name="connsiteX24" fmla="*/ 28887 w 246246"/>
                  <a:gd name="connsiteY24" fmla="*/ 125491 h 255717"/>
                  <a:gd name="connsiteX25" fmla="*/ 28887 w 246246"/>
                  <a:gd name="connsiteY25" fmla="*/ 121702 h 255717"/>
                  <a:gd name="connsiteX26" fmla="*/ 123597 w 246246"/>
                  <a:gd name="connsiteY26" fmla="*/ 27939 h 255717"/>
                  <a:gd name="connsiteX27" fmla="*/ 123597 w 246246"/>
                  <a:gd name="connsiteY27" fmla="*/ 27939 h 255717"/>
                  <a:gd name="connsiteX28" fmla="*/ 123597 w 246246"/>
                  <a:gd name="connsiteY28" fmla="*/ 27939 h 255717"/>
                  <a:gd name="connsiteX29" fmla="*/ 123597 w 246246"/>
                  <a:gd name="connsiteY29" fmla="*/ 27939 h 255717"/>
                  <a:gd name="connsiteX30" fmla="*/ 123597 w 246246"/>
                  <a:gd name="connsiteY30" fmla="*/ 27939 h 255717"/>
                  <a:gd name="connsiteX31" fmla="*/ 123597 w 246246"/>
                  <a:gd name="connsiteY31" fmla="*/ 27939 h 255717"/>
                  <a:gd name="connsiteX32" fmla="*/ 123597 w 246246"/>
                  <a:gd name="connsiteY32" fmla="*/ 27939 h 255717"/>
                  <a:gd name="connsiteX33" fmla="*/ 218307 w 246246"/>
                  <a:gd name="connsiteY33" fmla="*/ 121702 h 255717"/>
                  <a:gd name="connsiteX34" fmla="*/ 218307 w 246246"/>
                  <a:gd name="connsiteY34" fmla="*/ 125491 h 255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46246" h="255717">
                    <a:moveTo>
                      <a:pt x="123123" y="0"/>
                    </a:moveTo>
                    <a:cubicBezTo>
                      <a:pt x="123123" y="0"/>
                      <a:pt x="123123" y="0"/>
                      <a:pt x="123123" y="0"/>
                    </a:cubicBezTo>
                    <a:cubicBezTo>
                      <a:pt x="123123" y="0"/>
                      <a:pt x="123123" y="0"/>
                      <a:pt x="123123" y="0"/>
                    </a:cubicBezTo>
                    <a:cubicBezTo>
                      <a:pt x="55879" y="474"/>
                      <a:pt x="1421" y="54458"/>
                      <a:pt x="0" y="121702"/>
                    </a:cubicBezTo>
                    <a:lnTo>
                      <a:pt x="0" y="125964"/>
                    </a:lnTo>
                    <a:cubicBezTo>
                      <a:pt x="474" y="140644"/>
                      <a:pt x="3315" y="154851"/>
                      <a:pt x="8524" y="168584"/>
                    </a:cubicBezTo>
                    <a:cubicBezTo>
                      <a:pt x="13733" y="181370"/>
                      <a:pt x="20836" y="193208"/>
                      <a:pt x="29834" y="203627"/>
                    </a:cubicBezTo>
                    <a:cubicBezTo>
                      <a:pt x="41199" y="215939"/>
                      <a:pt x="53511" y="240090"/>
                      <a:pt x="58720" y="250508"/>
                    </a:cubicBezTo>
                    <a:cubicBezTo>
                      <a:pt x="60141" y="253823"/>
                      <a:pt x="63456" y="255717"/>
                      <a:pt x="67244" y="255717"/>
                    </a:cubicBezTo>
                    <a:lnTo>
                      <a:pt x="179002" y="255717"/>
                    </a:lnTo>
                    <a:cubicBezTo>
                      <a:pt x="182790" y="255717"/>
                      <a:pt x="186105" y="253823"/>
                      <a:pt x="187526" y="250508"/>
                    </a:cubicBezTo>
                    <a:cubicBezTo>
                      <a:pt x="192735" y="240090"/>
                      <a:pt x="205047" y="215939"/>
                      <a:pt x="216412" y="203627"/>
                    </a:cubicBezTo>
                    <a:cubicBezTo>
                      <a:pt x="225410" y="193208"/>
                      <a:pt x="232987" y="181370"/>
                      <a:pt x="237722" y="168584"/>
                    </a:cubicBezTo>
                    <a:cubicBezTo>
                      <a:pt x="242931" y="154851"/>
                      <a:pt x="245772" y="140644"/>
                      <a:pt x="246246" y="125964"/>
                    </a:cubicBezTo>
                    <a:lnTo>
                      <a:pt x="246246" y="121702"/>
                    </a:lnTo>
                    <a:cubicBezTo>
                      <a:pt x="244825" y="54458"/>
                      <a:pt x="190367" y="474"/>
                      <a:pt x="123123" y="0"/>
                    </a:cubicBezTo>
                    <a:close/>
                    <a:moveTo>
                      <a:pt x="217833" y="125491"/>
                    </a:moveTo>
                    <a:cubicBezTo>
                      <a:pt x="217359" y="136856"/>
                      <a:pt x="214992" y="148221"/>
                      <a:pt x="211203" y="158639"/>
                    </a:cubicBezTo>
                    <a:cubicBezTo>
                      <a:pt x="207415" y="168110"/>
                      <a:pt x="202206" y="177108"/>
                      <a:pt x="195103" y="184685"/>
                    </a:cubicBezTo>
                    <a:cubicBezTo>
                      <a:pt x="184211" y="197944"/>
                      <a:pt x="174740" y="212150"/>
                      <a:pt x="167637" y="227304"/>
                    </a:cubicBezTo>
                    <a:lnTo>
                      <a:pt x="123123" y="227304"/>
                    </a:lnTo>
                    <a:lnTo>
                      <a:pt x="79083" y="227304"/>
                    </a:lnTo>
                    <a:cubicBezTo>
                      <a:pt x="71506" y="212150"/>
                      <a:pt x="62035" y="197944"/>
                      <a:pt x="51617" y="184685"/>
                    </a:cubicBezTo>
                    <a:cubicBezTo>
                      <a:pt x="44987" y="177108"/>
                      <a:pt x="39305" y="168110"/>
                      <a:pt x="35516" y="158639"/>
                    </a:cubicBezTo>
                    <a:cubicBezTo>
                      <a:pt x="31254" y="148221"/>
                      <a:pt x="29360" y="136856"/>
                      <a:pt x="28887" y="125491"/>
                    </a:cubicBezTo>
                    <a:lnTo>
                      <a:pt x="28887" y="121702"/>
                    </a:lnTo>
                    <a:cubicBezTo>
                      <a:pt x="29834" y="70085"/>
                      <a:pt x="71980" y="28413"/>
                      <a:pt x="123597" y="27939"/>
                    </a:cubicBezTo>
                    <a:lnTo>
                      <a:pt x="123597" y="27939"/>
                    </a:lnTo>
                    <a:lnTo>
                      <a:pt x="123597" y="27939"/>
                    </a:lnTo>
                    <a:cubicBezTo>
                      <a:pt x="123597" y="27939"/>
                      <a:pt x="123597" y="27939"/>
                      <a:pt x="123597" y="27939"/>
                    </a:cubicBezTo>
                    <a:cubicBezTo>
                      <a:pt x="123597" y="27939"/>
                      <a:pt x="123597" y="27939"/>
                      <a:pt x="123597" y="27939"/>
                    </a:cubicBezTo>
                    <a:lnTo>
                      <a:pt x="123597" y="27939"/>
                    </a:lnTo>
                    <a:lnTo>
                      <a:pt x="123597" y="27939"/>
                    </a:lnTo>
                    <a:cubicBezTo>
                      <a:pt x="175214" y="28413"/>
                      <a:pt x="217359" y="69612"/>
                      <a:pt x="218307" y="121702"/>
                    </a:cubicBezTo>
                    <a:lnTo>
                      <a:pt x="218307" y="125491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0" name="Graphic 7" descr="Gears">
              <a:extLst>
                <a:ext uri="{FF2B5EF4-FFF2-40B4-BE49-F238E27FC236}">
                  <a16:creationId xmlns:a16="http://schemas.microsoft.com/office/drawing/2014/main" id="{B9C12338-9F3A-E0F4-150B-7CE1788D5601}"/>
                </a:ext>
              </a:extLst>
            </p:cNvPr>
            <p:cNvGrpSpPr/>
            <p:nvPr/>
          </p:nvGrpSpPr>
          <p:grpSpPr>
            <a:xfrm>
              <a:off x="3742343" y="2868983"/>
              <a:ext cx="173675" cy="210167"/>
              <a:chOff x="4621055" y="3957413"/>
              <a:chExt cx="308754" cy="373630"/>
            </a:xfrm>
            <a:solidFill>
              <a:schemeClr val="bg1"/>
            </a:solidFill>
          </p:grpSpPr>
          <p:sp>
            <p:nvSpPr>
              <p:cNvPr id="41" name="Freeform: Shape 49">
                <a:extLst>
                  <a:ext uri="{FF2B5EF4-FFF2-40B4-BE49-F238E27FC236}">
                    <a16:creationId xmlns:a16="http://schemas.microsoft.com/office/drawing/2014/main" id="{5CD0C188-32ED-4C6D-EE0B-7DD38438F68C}"/>
                  </a:ext>
                </a:extLst>
              </p:cNvPr>
              <p:cNvSpPr/>
              <p:nvPr/>
            </p:nvSpPr>
            <p:spPr>
              <a:xfrm>
                <a:off x="4728078" y="3957413"/>
                <a:ext cx="201732" cy="201258"/>
              </a:xfrm>
              <a:custGeom>
                <a:avLst/>
                <a:gdLst>
                  <a:gd name="connsiteX0" fmla="*/ 100866 w 201732"/>
                  <a:gd name="connsiteY0" fmla="*/ 136382 h 201258"/>
                  <a:gd name="connsiteX1" fmla="*/ 65350 w 201732"/>
                  <a:gd name="connsiteY1" fmla="*/ 100866 h 201258"/>
                  <a:gd name="connsiteX2" fmla="*/ 100866 w 201732"/>
                  <a:gd name="connsiteY2" fmla="*/ 65350 h 201258"/>
                  <a:gd name="connsiteX3" fmla="*/ 136382 w 201732"/>
                  <a:gd name="connsiteY3" fmla="*/ 100866 h 201258"/>
                  <a:gd name="connsiteX4" fmla="*/ 100866 w 201732"/>
                  <a:gd name="connsiteY4" fmla="*/ 136382 h 201258"/>
                  <a:gd name="connsiteX5" fmla="*/ 180896 w 201732"/>
                  <a:gd name="connsiteY5" fmla="*/ 78609 h 201258"/>
                  <a:gd name="connsiteX6" fmla="*/ 173319 w 201732"/>
                  <a:gd name="connsiteY6" fmla="*/ 60141 h 201258"/>
                  <a:gd name="connsiteX7" fmla="*/ 180896 w 201732"/>
                  <a:gd name="connsiteY7" fmla="*/ 37884 h 201258"/>
                  <a:gd name="connsiteX8" fmla="*/ 163848 w 201732"/>
                  <a:gd name="connsiteY8" fmla="*/ 20836 h 201258"/>
                  <a:gd name="connsiteX9" fmla="*/ 141591 w 201732"/>
                  <a:gd name="connsiteY9" fmla="*/ 28413 h 201258"/>
                  <a:gd name="connsiteX10" fmla="*/ 123123 w 201732"/>
                  <a:gd name="connsiteY10" fmla="*/ 20836 h 201258"/>
                  <a:gd name="connsiteX11" fmla="*/ 112705 w 201732"/>
                  <a:gd name="connsiteY11" fmla="*/ 0 h 201258"/>
                  <a:gd name="connsiteX12" fmla="*/ 89027 w 201732"/>
                  <a:gd name="connsiteY12" fmla="*/ 0 h 201258"/>
                  <a:gd name="connsiteX13" fmla="*/ 78609 w 201732"/>
                  <a:gd name="connsiteY13" fmla="*/ 20836 h 201258"/>
                  <a:gd name="connsiteX14" fmla="*/ 60141 w 201732"/>
                  <a:gd name="connsiteY14" fmla="*/ 28413 h 201258"/>
                  <a:gd name="connsiteX15" fmla="*/ 37884 w 201732"/>
                  <a:gd name="connsiteY15" fmla="*/ 20836 h 201258"/>
                  <a:gd name="connsiteX16" fmla="*/ 20836 w 201732"/>
                  <a:gd name="connsiteY16" fmla="*/ 37884 h 201258"/>
                  <a:gd name="connsiteX17" fmla="*/ 28413 w 201732"/>
                  <a:gd name="connsiteY17" fmla="*/ 60141 h 201258"/>
                  <a:gd name="connsiteX18" fmla="*/ 20836 w 201732"/>
                  <a:gd name="connsiteY18" fmla="*/ 78609 h 201258"/>
                  <a:gd name="connsiteX19" fmla="*/ 0 w 201732"/>
                  <a:gd name="connsiteY19" fmla="*/ 89027 h 201258"/>
                  <a:gd name="connsiteX20" fmla="*/ 0 w 201732"/>
                  <a:gd name="connsiteY20" fmla="*/ 112705 h 201258"/>
                  <a:gd name="connsiteX21" fmla="*/ 20836 w 201732"/>
                  <a:gd name="connsiteY21" fmla="*/ 123123 h 201258"/>
                  <a:gd name="connsiteX22" fmla="*/ 28413 w 201732"/>
                  <a:gd name="connsiteY22" fmla="*/ 141591 h 201258"/>
                  <a:gd name="connsiteX23" fmla="*/ 20836 w 201732"/>
                  <a:gd name="connsiteY23" fmla="*/ 163848 h 201258"/>
                  <a:gd name="connsiteX24" fmla="*/ 37410 w 201732"/>
                  <a:gd name="connsiteY24" fmla="*/ 180423 h 201258"/>
                  <a:gd name="connsiteX25" fmla="*/ 59667 w 201732"/>
                  <a:gd name="connsiteY25" fmla="*/ 172846 h 201258"/>
                  <a:gd name="connsiteX26" fmla="*/ 78136 w 201732"/>
                  <a:gd name="connsiteY26" fmla="*/ 180423 h 201258"/>
                  <a:gd name="connsiteX27" fmla="*/ 88554 w 201732"/>
                  <a:gd name="connsiteY27" fmla="*/ 201259 h 201258"/>
                  <a:gd name="connsiteX28" fmla="*/ 112231 w 201732"/>
                  <a:gd name="connsiteY28" fmla="*/ 201259 h 201258"/>
                  <a:gd name="connsiteX29" fmla="*/ 122649 w 201732"/>
                  <a:gd name="connsiteY29" fmla="*/ 180423 h 201258"/>
                  <a:gd name="connsiteX30" fmla="*/ 141118 w 201732"/>
                  <a:gd name="connsiteY30" fmla="*/ 172846 h 201258"/>
                  <a:gd name="connsiteX31" fmla="*/ 163375 w 201732"/>
                  <a:gd name="connsiteY31" fmla="*/ 180423 h 201258"/>
                  <a:gd name="connsiteX32" fmla="*/ 180423 w 201732"/>
                  <a:gd name="connsiteY32" fmla="*/ 163848 h 201258"/>
                  <a:gd name="connsiteX33" fmla="*/ 172846 w 201732"/>
                  <a:gd name="connsiteY33" fmla="*/ 141591 h 201258"/>
                  <a:gd name="connsiteX34" fmla="*/ 180896 w 201732"/>
                  <a:gd name="connsiteY34" fmla="*/ 123123 h 201258"/>
                  <a:gd name="connsiteX35" fmla="*/ 201732 w 201732"/>
                  <a:gd name="connsiteY35" fmla="*/ 112705 h 201258"/>
                  <a:gd name="connsiteX36" fmla="*/ 201732 w 201732"/>
                  <a:gd name="connsiteY36" fmla="*/ 89027 h 201258"/>
                  <a:gd name="connsiteX37" fmla="*/ 180896 w 201732"/>
                  <a:gd name="connsiteY37" fmla="*/ 78609 h 201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01732" h="201258">
                    <a:moveTo>
                      <a:pt x="100866" y="136382"/>
                    </a:moveTo>
                    <a:cubicBezTo>
                      <a:pt x="80977" y="136382"/>
                      <a:pt x="65350" y="120282"/>
                      <a:pt x="65350" y="100866"/>
                    </a:cubicBezTo>
                    <a:cubicBezTo>
                      <a:pt x="65350" y="81451"/>
                      <a:pt x="81451" y="65350"/>
                      <a:pt x="100866" y="65350"/>
                    </a:cubicBezTo>
                    <a:cubicBezTo>
                      <a:pt x="120755" y="65350"/>
                      <a:pt x="136382" y="81451"/>
                      <a:pt x="136382" y="100866"/>
                    </a:cubicBezTo>
                    <a:cubicBezTo>
                      <a:pt x="136382" y="120282"/>
                      <a:pt x="120282" y="136382"/>
                      <a:pt x="100866" y="136382"/>
                    </a:cubicBezTo>
                    <a:close/>
                    <a:moveTo>
                      <a:pt x="180896" y="78609"/>
                    </a:moveTo>
                    <a:cubicBezTo>
                      <a:pt x="179002" y="71980"/>
                      <a:pt x="176634" y="65823"/>
                      <a:pt x="173319" y="60141"/>
                    </a:cubicBezTo>
                    <a:lnTo>
                      <a:pt x="180896" y="37884"/>
                    </a:lnTo>
                    <a:lnTo>
                      <a:pt x="163848" y="20836"/>
                    </a:lnTo>
                    <a:lnTo>
                      <a:pt x="141591" y="28413"/>
                    </a:lnTo>
                    <a:cubicBezTo>
                      <a:pt x="135909" y="25098"/>
                      <a:pt x="129753" y="22730"/>
                      <a:pt x="123123" y="20836"/>
                    </a:cubicBezTo>
                    <a:lnTo>
                      <a:pt x="112705" y="0"/>
                    </a:lnTo>
                    <a:lnTo>
                      <a:pt x="89027" y="0"/>
                    </a:lnTo>
                    <a:lnTo>
                      <a:pt x="78609" y="20836"/>
                    </a:lnTo>
                    <a:cubicBezTo>
                      <a:pt x="71980" y="22730"/>
                      <a:pt x="65823" y="25098"/>
                      <a:pt x="60141" y="28413"/>
                    </a:cubicBezTo>
                    <a:lnTo>
                      <a:pt x="37884" y="20836"/>
                    </a:lnTo>
                    <a:lnTo>
                      <a:pt x="20836" y="37884"/>
                    </a:lnTo>
                    <a:lnTo>
                      <a:pt x="28413" y="60141"/>
                    </a:lnTo>
                    <a:cubicBezTo>
                      <a:pt x="25098" y="65823"/>
                      <a:pt x="22730" y="71980"/>
                      <a:pt x="20836" y="78609"/>
                    </a:cubicBezTo>
                    <a:lnTo>
                      <a:pt x="0" y="89027"/>
                    </a:lnTo>
                    <a:lnTo>
                      <a:pt x="0" y="112705"/>
                    </a:lnTo>
                    <a:lnTo>
                      <a:pt x="20836" y="123123"/>
                    </a:lnTo>
                    <a:cubicBezTo>
                      <a:pt x="22730" y="129753"/>
                      <a:pt x="25098" y="135909"/>
                      <a:pt x="28413" y="141591"/>
                    </a:cubicBezTo>
                    <a:lnTo>
                      <a:pt x="20836" y="163848"/>
                    </a:lnTo>
                    <a:lnTo>
                      <a:pt x="37410" y="180423"/>
                    </a:lnTo>
                    <a:lnTo>
                      <a:pt x="59667" y="172846"/>
                    </a:lnTo>
                    <a:cubicBezTo>
                      <a:pt x="65350" y="176161"/>
                      <a:pt x="71506" y="178528"/>
                      <a:pt x="78136" y="180423"/>
                    </a:cubicBezTo>
                    <a:lnTo>
                      <a:pt x="88554" y="201259"/>
                    </a:lnTo>
                    <a:lnTo>
                      <a:pt x="112231" y="201259"/>
                    </a:lnTo>
                    <a:lnTo>
                      <a:pt x="122649" y="180423"/>
                    </a:lnTo>
                    <a:cubicBezTo>
                      <a:pt x="129279" y="178528"/>
                      <a:pt x="135435" y="176161"/>
                      <a:pt x="141118" y="172846"/>
                    </a:cubicBezTo>
                    <a:lnTo>
                      <a:pt x="163375" y="180423"/>
                    </a:lnTo>
                    <a:lnTo>
                      <a:pt x="180423" y="163848"/>
                    </a:lnTo>
                    <a:lnTo>
                      <a:pt x="172846" y="141591"/>
                    </a:lnTo>
                    <a:cubicBezTo>
                      <a:pt x="176161" y="135909"/>
                      <a:pt x="179002" y="129279"/>
                      <a:pt x="180896" y="123123"/>
                    </a:cubicBezTo>
                    <a:lnTo>
                      <a:pt x="201732" y="112705"/>
                    </a:lnTo>
                    <a:lnTo>
                      <a:pt x="201732" y="89027"/>
                    </a:lnTo>
                    <a:lnTo>
                      <a:pt x="180896" y="78609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Freeform: Shape 50">
                <a:extLst>
                  <a:ext uri="{FF2B5EF4-FFF2-40B4-BE49-F238E27FC236}">
                    <a16:creationId xmlns:a16="http://schemas.microsoft.com/office/drawing/2014/main" id="{8D538BAF-4658-AA46-589F-93BBF94FBEC0}"/>
                  </a:ext>
                </a:extLst>
              </p:cNvPr>
              <p:cNvSpPr/>
              <p:nvPr/>
            </p:nvSpPr>
            <p:spPr>
              <a:xfrm>
                <a:off x="4621055" y="4129785"/>
                <a:ext cx="201732" cy="201258"/>
              </a:xfrm>
              <a:custGeom>
                <a:avLst/>
                <a:gdLst>
                  <a:gd name="connsiteX0" fmla="*/ 100866 w 201732"/>
                  <a:gd name="connsiteY0" fmla="*/ 136382 h 201258"/>
                  <a:gd name="connsiteX1" fmla="*/ 65350 w 201732"/>
                  <a:gd name="connsiteY1" fmla="*/ 100866 h 201258"/>
                  <a:gd name="connsiteX2" fmla="*/ 100866 w 201732"/>
                  <a:gd name="connsiteY2" fmla="*/ 65350 h 201258"/>
                  <a:gd name="connsiteX3" fmla="*/ 136382 w 201732"/>
                  <a:gd name="connsiteY3" fmla="*/ 100866 h 201258"/>
                  <a:gd name="connsiteX4" fmla="*/ 100866 w 201732"/>
                  <a:gd name="connsiteY4" fmla="*/ 136382 h 201258"/>
                  <a:gd name="connsiteX5" fmla="*/ 100866 w 201732"/>
                  <a:gd name="connsiteY5" fmla="*/ 136382 h 201258"/>
                  <a:gd name="connsiteX6" fmla="*/ 173319 w 201732"/>
                  <a:gd name="connsiteY6" fmla="*/ 60141 h 201258"/>
                  <a:gd name="connsiteX7" fmla="*/ 180896 w 201732"/>
                  <a:gd name="connsiteY7" fmla="*/ 37884 h 201258"/>
                  <a:gd name="connsiteX8" fmla="*/ 163848 w 201732"/>
                  <a:gd name="connsiteY8" fmla="*/ 20836 h 201258"/>
                  <a:gd name="connsiteX9" fmla="*/ 141591 w 201732"/>
                  <a:gd name="connsiteY9" fmla="*/ 28413 h 201258"/>
                  <a:gd name="connsiteX10" fmla="*/ 123123 w 201732"/>
                  <a:gd name="connsiteY10" fmla="*/ 20836 h 201258"/>
                  <a:gd name="connsiteX11" fmla="*/ 112705 w 201732"/>
                  <a:gd name="connsiteY11" fmla="*/ 0 h 201258"/>
                  <a:gd name="connsiteX12" fmla="*/ 89027 w 201732"/>
                  <a:gd name="connsiteY12" fmla="*/ 0 h 201258"/>
                  <a:gd name="connsiteX13" fmla="*/ 78609 w 201732"/>
                  <a:gd name="connsiteY13" fmla="*/ 20836 h 201258"/>
                  <a:gd name="connsiteX14" fmla="*/ 60141 w 201732"/>
                  <a:gd name="connsiteY14" fmla="*/ 28413 h 201258"/>
                  <a:gd name="connsiteX15" fmla="*/ 37884 w 201732"/>
                  <a:gd name="connsiteY15" fmla="*/ 20836 h 201258"/>
                  <a:gd name="connsiteX16" fmla="*/ 21310 w 201732"/>
                  <a:gd name="connsiteY16" fmla="*/ 37410 h 201258"/>
                  <a:gd name="connsiteX17" fmla="*/ 28413 w 201732"/>
                  <a:gd name="connsiteY17" fmla="*/ 59667 h 201258"/>
                  <a:gd name="connsiteX18" fmla="*/ 20836 w 201732"/>
                  <a:gd name="connsiteY18" fmla="*/ 78136 h 201258"/>
                  <a:gd name="connsiteX19" fmla="*/ 0 w 201732"/>
                  <a:gd name="connsiteY19" fmla="*/ 88554 h 201258"/>
                  <a:gd name="connsiteX20" fmla="*/ 0 w 201732"/>
                  <a:gd name="connsiteY20" fmla="*/ 112231 h 201258"/>
                  <a:gd name="connsiteX21" fmla="*/ 20836 w 201732"/>
                  <a:gd name="connsiteY21" fmla="*/ 122649 h 201258"/>
                  <a:gd name="connsiteX22" fmla="*/ 28413 w 201732"/>
                  <a:gd name="connsiteY22" fmla="*/ 141118 h 201258"/>
                  <a:gd name="connsiteX23" fmla="*/ 21310 w 201732"/>
                  <a:gd name="connsiteY23" fmla="*/ 163375 h 201258"/>
                  <a:gd name="connsiteX24" fmla="*/ 37884 w 201732"/>
                  <a:gd name="connsiteY24" fmla="*/ 179949 h 201258"/>
                  <a:gd name="connsiteX25" fmla="*/ 60141 w 201732"/>
                  <a:gd name="connsiteY25" fmla="*/ 172846 h 201258"/>
                  <a:gd name="connsiteX26" fmla="*/ 78609 w 201732"/>
                  <a:gd name="connsiteY26" fmla="*/ 180423 h 201258"/>
                  <a:gd name="connsiteX27" fmla="*/ 89027 w 201732"/>
                  <a:gd name="connsiteY27" fmla="*/ 201259 h 201258"/>
                  <a:gd name="connsiteX28" fmla="*/ 112705 w 201732"/>
                  <a:gd name="connsiteY28" fmla="*/ 201259 h 201258"/>
                  <a:gd name="connsiteX29" fmla="*/ 123123 w 201732"/>
                  <a:gd name="connsiteY29" fmla="*/ 180423 h 201258"/>
                  <a:gd name="connsiteX30" fmla="*/ 141591 w 201732"/>
                  <a:gd name="connsiteY30" fmla="*/ 172846 h 201258"/>
                  <a:gd name="connsiteX31" fmla="*/ 163848 w 201732"/>
                  <a:gd name="connsiteY31" fmla="*/ 180423 h 201258"/>
                  <a:gd name="connsiteX32" fmla="*/ 180423 w 201732"/>
                  <a:gd name="connsiteY32" fmla="*/ 163375 h 201258"/>
                  <a:gd name="connsiteX33" fmla="*/ 173319 w 201732"/>
                  <a:gd name="connsiteY33" fmla="*/ 141591 h 201258"/>
                  <a:gd name="connsiteX34" fmla="*/ 180896 w 201732"/>
                  <a:gd name="connsiteY34" fmla="*/ 123123 h 201258"/>
                  <a:gd name="connsiteX35" fmla="*/ 201732 w 201732"/>
                  <a:gd name="connsiteY35" fmla="*/ 112705 h 201258"/>
                  <a:gd name="connsiteX36" fmla="*/ 201732 w 201732"/>
                  <a:gd name="connsiteY36" fmla="*/ 89027 h 201258"/>
                  <a:gd name="connsiteX37" fmla="*/ 180896 w 201732"/>
                  <a:gd name="connsiteY37" fmla="*/ 78609 h 201258"/>
                  <a:gd name="connsiteX38" fmla="*/ 173319 w 201732"/>
                  <a:gd name="connsiteY38" fmla="*/ 60141 h 201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01732" h="201258">
                    <a:moveTo>
                      <a:pt x="100866" y="136382"/>
                    </a:moveTo>
                    <a:cubicBezTo>
                      <a:pt x="80977" y="136382"/>
                      <a:pt x="65350" y="120282"/>
                      <a:pt x="65350" y="100866"/>
                    </a:cubicBezTo>
                    <a:cubicBezTo>
                      <a:pt x="65350" y="80977"/>
                      <a:pt x="81451" y="65350"/>
                      <a:pt x="100866" y="65350"/>
                    </a:cubicBezTo>
                    <a:cubicBezTo>
                      <a:pt x="120755" y="65350"/>
                      <a:pt x="136382" y="81451"/>
                      <a:pt x="136382" y="100866"/>
                    </a:cubicBezTo>
                    <a:cubicBezTo>
                      <a:pt x="136382" y="120282"/>
                      <a:pt x="120755" y="136382"/>
                      <a:pt x="100866" y="136382"/>
                    </a:cubicBezTo>
                    <a:lnTo>
                      <a:pt x="100866" y="136382"/>
                    </a:lnTo>
                    <a:close/>
                    <a:moveTo>
                      <a:pt x="173319" y="60141"/>
                    </a:moveTo>
                    <a:lnTo>
                      <a:pt x="180896" y="37884"/>
                    </a:lnTo>
                    <a:lnTo>
                      <a:pt x="163848" y="20836"/>
                    </a:lnTo>
                    <a:lnTo>
                      <a:pt x="141591" y="28413"/>
                    </a:lnTo>
                    <a:cubicBezTo>
                      <a:pt x="135909" y="25098"/>
                      <a:pt x="129279" y="22730"/>
                      <a:pt x="123123" y="20836"/>
                    </a:cubicBezTo>
                    <a:lnTo>
                      <a:pt x="112705" y="0"/>
                    </a:lnTo>
                    <a:lnTo>
                      <a:pt x="89027" y="0"/>
                    </a:lnTo>
                    <a:lnTo>
                      <a:pt x="78609" y="20836"/>
                    </a:lnTo>
                    <a:cubicBezTo>
                      <a:pt x="71980" y="22730"/>
                      <a:pt x="65823" y="25098"/>
                      <a:pt x="60141" y="28413"/>
                    </a:cubicBezTo>
                    <a:lnTo>
                      <a:pt x="37884" y="20836"/>
                    </a:lnTo>
                    <a:lnTo>
                      <a:pt x="21310" y="37410"/>
                    </a:lnTo>
                    <a:lnTo>
                      <a:pt x="28413" y="59667"/>
                    </a:lnTo>
                    <a:cubicBezTo>
                      <a:pt x="25098" y="65350"/>
                      <a:pt x="22730" y="71980"/>
                      <a:pt x="20836" y="78136"/>
                    </a:cubicBezTo>
                    <a:lnTo>
                      <a:pt x="0" y="88554"/>
                    </a:lnTo>
                    <a:lnTo>
                      <a:pt x="0" y="112231"/>
                    </a:lnTo>
                    <a:lnTo>
                      <a:pt x="20836" y="122649"/>
                    </a:lnTo>
                    <a:cubicBezTo>
                      <a:pt x="22730" y="129279"/>
                      <a:pt x="25098" y="135435"/>
                      <a:pt x="28413" y="141118"/>
                    </a:cubicBezTo>
                    <a:lnTo>
                      <a:pt x="21310" y="163375"/>
                    </a:lnTo>
                    <a:lnTo>
                      <a:pt x="37884" y="179949"/>
                    </a:lnTo>
                    <a:lnTo>
                      <a:pt x="60141" y="172846"/>
                    </a:lnTo>
                    <a:cubicBezTo>
                      <a:pt x="65823" y="176161"/>
                      <a:pt x="71980" y="178528"/>
                      <a:pt x="78609" y="180423"/>
                    </a:cubicBezTo>
                    <a:lnTo>
                      <a:pt x="89027" y="201259"/>
                    </a:lnTo>
                    <a:lnTo>
                      <a:pt x="112705" y="201259"/>
                    </a:lnTo>
                    <a:lnTo>
                      <a:pt x="123123" y="180423"/>
                    </a:lnTo>
                    <a:cubicBezTo>
                      <a:pt x="129753" y="178528"/>
                      <a:pt x="135909" y="176161"/>
                      <a:pt x="141591" y="172846"/>
                    </a:cubicBezTo>
                    <a:lnTo>
                      <a:pt x="163848" y="180423"/>
                    </a:lnTo>
                    <a:lnTo>
                      <a:pt x="180423" y="163375"/>
                    </a:lnTo>
                    <a:lnTo>
                      <a:pt x="173319" y="141591"/>
                    </a:lnTo>
                    <a:cubicBezTo>
                      <a:pt x="176634" y="135909"/>
                      <a:pt x="179002" y="129753"/>
                      <a:pt x="180896" y="123123"/>
                    </a:cubicBezTo>
                    <a:lnTo>
                      <a:pt x="201732" y="112705"/>
                    </a:lnTo>
                    <a:lnTo>
                      <a:pt x="201732" y="89027"/>
                    </a:lnTo>
                    <a:lnTo>
                      <a:pt x="180896" y="78609"/>
                    </a:lnTo>
                    <a:cubicBezTo>
                      <a:pt x="179002" y="71980"/>
                      <a:pt x="176634" y="65823"/>
                      <a:pt x="173319" y="6014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43" name="Graphic 5" descr="Stopwatch">
              <a:extLst>
                <a:ext uri="{FF2B5EF4-FFF2-40B4-BE49-F238E27FC236}">
                  <a16:creationId xmlns:a16="http://schemas.microsoft.com/office/drawing/2014/main" id="{429E9832-02F5-42EC-1EF5-FE34BDE2950A}"/>
                </a:ext>
              </a:extLst>
            </p:cNvPr>
            <p:cNvGrpSpPr/>
            <p:nvPr/>
          </p:nvGrpSpPr>
          <p:grpSpPr>
            <a:xfrm>
              <a:off x="3698324" y="2443634"/>
              <a:ext cx="255717" cy="255717"/>
              <a:chOff x="4542798" y="3201239"/>
              <a:chExt cx="454608" cy="454608"/>
            </a:xfrm>
            <a:solidFill>
              <a:schemeClr val="bg1"/>
            </a:solidFill>
          </p:grpSpPr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8C5C621-7F68-EA10-5A3A-37AEF162DABE}"/>
                  </a:ext>
                </a:extLst>
              </p:cNvPr>
              <p:cNvSpPr/>
              <p:nvPr/>
            </p:nvSpPr>
            <p:spPr>
              <a:xfrm>
                <a:off x="4760631" y="3348039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904BD0B0-7731-9D2C-EAA3-2DBF4F3A087B}"/>
                  </a:ext>
                </a:extLst>
              </p:cNvPr>
              <p:cNvSpPr/>
              <p:nvPr/>
            </p:nvSpPr>
            <p:spPr>
              <a:xfrm>
                <a:off x="4760631" y="3537459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9DED8541-1EC7-D948-C9F6-E7220AC5448F}"/>
                  </a:ext>
                </a:extLst>
              </p:cNvPr>
              <p:cNvSpPr/>
              <p:nvPr/>
            </p:nvSpPr>
            <p:spPr>
              <a:xfrm>
                <a:off x="4855341" y="3438014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48DF18AB-8899-C905-D857-522D934A1AEF}"/>
                  </a:ext>
                </a:extLst>
              </p:cNvPr>
              <p:cNvSpPr/>
              <p:nvPr/>
            </p:nvSpPr>
            <p:spPr>
              <a:xfrm>
                <a:off x="4665921" y="3438014"/>
                <a:ext cx="18942" cy="18942"/>
              </a:xfrm>
              <a:custGeom>
                <a:avLst/>
                <a:gdLst>
                  <a:gd name="connsiteX0" fmla="*/ 18942 w 18942"/>
                  <a:gd name="connsiteY0" fmla="*/ 9471 h 18942"/>
                  <a:gd name="connsiteX1" fmla="*/ 9471 w 18942"/>
                  <a:gd name="connsiteY1" fmla="*/ 18942 h 18942"/>
                  <a:gd name="connsiteX2" fmla="*/ 0 w 18942"/>
                  <a:gd name="connsiteY2" fmla="*/ 9471 h 18942"/>
                  <a:gd name="connsiteX3" fmla="*/ 9471 w 18942"/>
                  <a:gd name="connsiteY3" fmla="*/ 0 h 18942"/>
                  <a:gd name="connsiteX4" fmla="*/ 18942 w 18942"/>
                  <a:gd name="connsiteY4" fmla="*/ 9471 h 18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42" h="18942">
                    <a:moveTo>
                      <a:pt x="18942" y="9471"/>
                    </a:moveTo>
                    <a:cubicBezTo>
                      <a:pt x="18942" y="14702"/>
                      <a:pt x="14702" y="18942"/>
                      <a:pt x="9471" y="18942"/>
                    </a:cubicBezTo>
                    <a:cubicBezTo>
                      <a:pt x="4240" y="18942"/>
                      <a:pt x="0" y="14702"/>
                      <a:pt x="0" y="9471"/>
                    </a:cubicBezTo>
                    <a:cubicBezTo>
                      <a:pt x="0" y="4240"/>
                      <a:pt x="4240" y="0"/>
                      <a:pt x="9471" y="0"/>
                    </a:cubicBezTo>
                    <a:cubicBezTo>
                      <a:pt x="14702" y="0"/>
                      <a:pt x="18942" y="4240"/>
                      <a:pt x="18942" y="9471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F6778388-F483-6055-89CB-F6BE8D4035FE}"/>
                  </a:ext>
                </a:extLst>
              </p:cNvPr>
              <p:cNvSpPr/>
              <p:nvPr/>
            </p:nvSpPr>
            <p:spPr>
              <a:xfrm>
                <a:off x="4760631" y="3381188"/>
                <a:ext cx="62982" cy="119808"/>
              </a:xfrm>
              <a:custGeom>
                <a:avLst/>
                <a:gdLst>
                  <a:gd name="connsiteX0" fmla="*/ 18942 w 62982"/>
                  <a:gd name="connsiteY0" fmla="*/ 0 h 119808"/>
                  <a:gd name="connsiteX1" fmla="*/ 0 w 62982"/>
                  <a:gd name="connsiteY1" fmla="*/ 0 h 119808"/>
                  <a:gd name="connsiteX2" fmla="*/ 0 w 62982"/>
                  <a:gd name="connsiteY2" fmla="*/ 66297 h 119808"/>
                  <a:gd name="connsiteX3" fmla="*/ 2841 w 62982"/>
                  <a:gd name="connsiteY3" fmla="*/ 72927 h 119808"/>
                  <a:gd name="connsiteX4" fmla="*/ 49723 w 62982"/>
                  <a:gd name="connsiteY4" fmla="*/ 119808 h 119808"/>
                  <a:gd name="connsiteX5" fmla="*/ 62982 w 62982"/>
                  <a:gd name="connsiteY5" fmla="*/ 106549 h 119808"/>
                  <a:gd name="connsiteX6" fmla="*/ 18942 w 62982"/>
                  <a:gd name="connsiteY6" fmla="*/ 62509 h 119808"/>
                  <a:gd name="connsiteX7" fmla="*/ 18942 w 62982"/>
                  <a:gd name="connsiteY7" fmla="*/ 0 h 119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982" h="119808">
                    <a:moveTo>
                      <a:pt x="18942" y="0"/>
                    </a:moveTo>
                    <a:lnTo>
                      <a:pt x="0" y="0"/>
                    </a:lnTo>
                    <a:lnTo>
                      <a:pt x="0" y="66297"/>
                    </a:lnTo>
                    <a:cubicBezTo>
                      <a:pt x="0" y="68665"/>
                      <a:pt x="947" y="71033"/>
                      <a:pt x="2841" y="72927"/>
                    </a:cubicBezTo>
                    <a:lnTo>
                      <a:pt x="49723" y="119808"/>
                    </a:lnTo>
                    <a:lnTo>
                      <a:pt x="62982" y="106549"/>
                    </a:lnTo>
                    <a:lnTo>
                      <a:pt x="18942" y="62509"/>
                    </a:lnTo>
                    <a:lnTo>
                      <a:pt x="18942" y="0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28133862-8198-638A-2159-8C8A8B1A9F08}"/>
                  </a:ext>
                </a:extLst>
              </p:cNvPr>
              <p:cNvSpPr/>
              <p:nvPr/>
            </p:nvSpPr>
            <p:spPr>
              <a:xfrm>
                <a:off x="4609239" y="3243858"/>
                <a:ext cx="322295" cy="369110"/>
              </a:xfrm>
              <a:custGeom>
                <a:avLst/>
                <a:gdLst>
                  <a:gd name="connsiteX0" fmla="*/ 160862 w 322295"/>
                  <a:gd name="connsiteY0" fmla="*/ 340956 h 369110"/>
                  <a:gd name="connsiteX1" fmla="*/ 28268 w 322295"/>
                  <a:gd name="connsiteY1" fmla="*/ 208362 h 369110"/>
                  <a:gd name="connsiteX2" fmla="*/ 160862 w 322295"/>
                  <a:gd name="connsiteY2" fmla="*/ 75768 h 369110"/>
                  <a:gd name="connsiteX3" fmla="*/ 293456 w 322295"/>
                  <a:gd name="connsiteY3" fmla="*/ 208362 h 369110"/>
                  <a:gd name="connsiteX4" fmla="*/ 160862 w 322295"/>
                  <a:gd name="connsiteY4" fmla="*/ 340956 h 369110"/>
                  <a:gd name="connsiteX5" fmla="*/ 160862 w 322295"/>
                  <a:gd name="connsiteY5" fmla="*/ 340956 h 369110"/>
                  <a:gd name="connsiteX6" fmla="*/ 273094 w 322295"/>
                  <a:gd name="connsiteY6" fmla="*/ 92816 h 369110"/>
                  <a:gd name="connsiteX7" fmla="*/ 287300 w 322295"/>
                  <a:gd name="connsiteY7" fmla="*/ 78609 h 369110"/>
                  <a:gd name="connsiteX8" fmla="*/ 286827 w 322295"/>
                  <a:gd name="connsiteY8" fmla="*/ 58720 h 369110"/>
                  <a:gd name="connsiteX9" fmla="*/ 266937 w 322295"/>
                  <a:gd name="connsiteY9" fmla="*/ 58247 h 369110"/>
                  <a:gd name="connsiteX10" fmla="*/ 250837 w 322295"/>
                  <a:gd name="connsiteY10" fmla="*/ 74821 h 369110"/>
                  <a:gd name="connsiteX11" fmla="*/ 175069 w 322295"/>
                  <a:gd name="connsiteY11" fmla="*/ 48302 h 369110"/>
                  <a:gd name="connsiteX12" fmla="*/ 175069 w 322295"/>
                  <a:gd name="connsiteY12" fmla="*/ 28413 h 369110"/>
                  <a:gd name="connsiteX13" fmla="*/ 217688 w 322295"/>
                  <a:gd name="connsiteY13" fmla="*/ 28413 h 369110"/>
                  <a:gd name="connsiteX14" fmla="*/ 217688 w 322295"/>
                  <a:gd name="connsiteY14" fmla="*/ 0 h 369110"/>
                  <a:gd name="connsiteX15" fmla="*/ 104036 w 322295"/>
                  <a:gd name="connsiteY15" fmla="*/ 0 h 369110"/>
                  <a:gd name="connsiteX16" fmla="*/ 104036 w 322295"/>
                  <a:gd name="connsiteY16" fmla="*/ 28413 h 369110"/>
                  <a:gd name="connsiteX17" fmla="*/ 146656 w 322295"/>
                  <a:gd name="connsiteY17" fmla="*/ 28413 h 369110"/>
                  <a:gd name="connsiteX18" fmla="*/ 146656 w 322295"/>
                  <a:gd name="connsiteY18" fmla="*/ 47829 h 369110"/>
                  <a:gd name="connsiteX19" fmla="*/ 1276 w 322295"/>
                  <a:gd name="connsiteY19" fmla="*/ 187999 h 369110"/>
                  <a:gd name="connsiteX20" fmla="*/ 107351 w 322295"/>
                  <a:gd name="connsiteY20" fmla="*/ 359898 h 369110"/>
                  <a:gd name="connsiteX21" fmla="*/ 298192 w 322295"/>
                  <a:gd name="connsiteY21" fmla="*/ 293127 h 369110"/>
                  <a:gd name="connsiteX22" fmla="*/ 273094 w 322295"/>
                  <a:gd name="connsiteY22" fmla="*/ 92816 h 369110"/>
                  <a:gd name="connsiteX23" fmla="*/ 273094 w 322295"/>
                  <a:gd name="connsiteY23" fmla="*/ 92816 h 36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22295" h="369110">
                    <a:moveTo>
                      <a:pt x="160862" y="340956"/>
                    </a:moveTo>
                    <a:cubicBezTo>
                      <a:pt x="87462" y="340956"/>
                      <a:pt x="28268" y="281762"/>
                      <a:pt x="28268" y="208362"/>
                    </a:cubicBezTo>
                    <a:cubicBezTo>
                      <a:pt x="28268" y="134962"/>
                      <a:pt x="87462" y="75768"/>
                      <a:pt x="160862" y="75768"/>
                    </a:cubicBezTo>
                    <a:cubicBezTo>
                      <a:pt x="234262" y="75768"/>
                      <a:pt x="293456" y="134962"/>
                      <a:pt x="293456" y="208362"/>
                    </a:cubicBezTo>
                    <a:cubicBezTo>
                      <a:pt x="293456" y="281762"/>
                      <a:pt x="234262" y="340956"/>
                      <a:pt x="160862" y="340956"/>
                    </a:cubicBezTo>
                    <a:lnTo>
                      <a:pt x="160862" y="340956"/>
                    </a:lnTo>
                    <a:close/>
                    <a:moveTo>
                      <a:pt x="273094" y="92816"/>
                    </a:moveTo>
                    <a:lnTo>
                      <a:pt x="287300" y="78609"/>
                    </a:lnTo>
                    <a:cubicBezTo>
                      <a:pt x="292509" y="72927"/>
                      <a:pt x="292509" y="64403"/>
                      <a:pt x="286827" y="58720"/>
                    </a:cubicBezTo>
                    <a:cubicBezTo>
                      <a:pt x="281617" y="53511"/>
                      <a:pt x="272620" y="53038"/>
                      <a:pt x="266937" y="58247"/>
                    </a:cubicBezTo>
                    <a:lnTo>
                      <a:pt x="250837" y="74821"/>
                    </a:lnTo>
                    <a:cubicBezTo>
                      <a:pt x="228106" y="59667"/>
                      <a:pt x="202061" y="50196"/>
                      <a:pt x="175069" y="48302"/>
                    </a:cubicBezTo>
                    <a:lnTo>
                      <a:pt x="175069" y="28413"/>
                    </a:lnTo>
                    <a:lnTo>
                      <a:pt x="217688" y="28413"/>
                    </a:lnTo>
                    <a:lnTo>
                      <a:pt x="217688" y="0"/>
                    </a:lnTo>
                    <a:lnTo>
                      <a:pt x="104036" y="0"/>
                    </a:lnTo>
                    <a:lnTo>
                      <a:pt x="104036" y="28413"/>
                    </a:lnTo>
                    <a:lnTo>
                      <a:pt x="146656" y="28413"/>
                    </a:lnTo>
                    <a:lnTo>
                      <a:pt x="146656" y="47829"/>
                    </a:lnTo>
                    <a:cubicBezTo>
                      <a:pt x="71361" y="54458"/>
                      <a:pt x="10747" y="112705"/>
                      <a:pt x="1276" y="187999"/>
                    </a:cubicBezTo>
                    <a:cubicBezTo>
                      <a:pt x="-8195" y="263294"/>
                      <a:pt x="35845" y="334800"/>
                      <a:pt x="107351" y="359898"/>
                    </a:cubicBezTo>
                    <a:cubicBezTo>
                      <a:pt x="178857" y="384996"/>
                      <a:pt x="257940" y="357530"/>
                      <a:pt x="298192" y="293127"/>
                    </a:cubicBezTo>
                    <a:cubicBezTo>
                      <a:pt x="338443" y="228725"/>
                      <a:pt x="327078" y="145380"/>
                      <a:pt x="273094" y="92816"/>
                    </a:cubicBezTo>
                    <a:lnTo>
                      <a:pt x="273094" y="92816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Graphic 3" descr="Single gear">
              <a:extLst>
                <a:ext uri="{FF2B5EF4-FFF2-40B4-BE49-F238E27FC236}">
                  <a16:creationId xmlns:a16="http://schemas.microsoft.com/office/drawing/2014/main" id="{779003C8-FBFD-3452-A307-0C203DDCFED2}"/>
                </a:ext>
              </a:extLst>
            </p:cNvPr>
            <p:cNvSpPr/>
            <p:nvPr/>
          </p:nvSpPr>
          <p:spPr>
            <a:xfrm>
              <a:off x="3928800" y="2130523"/>
              <a:ext cx="181399" cy="181133"/>
            </a:xfrm>
            <a:custGeom>
              <a:avLst/>
              <a:gdLst>
                <a:gd name="connsiteX0" fmla="*/ 161007 w 322487"/>
                <a:gd name="connsiteY0" fmla="*/ 217833 h 322014"/>
                <a:gd name="connsiteX1" fmla="*/ 104181 w 322487"/>
                <a:gd name="connsiteY1" fmla="*/ 161007 h 322014"/>
                <a:gd name="connsiteX2" fmla="*/ 161007 w 322487"/>
                <a:gd name="connsiteY2" fmla="*/ 104181 h 322014"/>
                <a:gd name="connsiteX3" fmla="*/ 217833 w 322487"/>
                <a:gd name="connsiteY3" fmla="*/ 161007 h 322014"/>
                <a:gd name="connsiteX4" fmla="*/ 161007 w 322487"/>
                <a:gd name="connsiteY4" fmla="*/ 217833 h 322014"/>
                <a:gd name="connsiteX5" fmla="*/ 288866 w 322487"/>
                <a:gd name="connsiteY5" fmla="*/ 125491 h 322014"/>
                <a:gd name="connsiteX6" fmla="*/ 276553 w 322487"/>
                <a:gd name="connsiteY6" fmla="*/ 96131 h 322014"/>
                <a:gd name="connsiteX7" fmla="*/ 288392 w 322487"/>
                <a:gd name="connsiteY7" fmla="*/ 60614 h 322014"/>
                <a:gd name="connsiteX8" fmla="*/ 261400 w 322487"/>
                <a:gd name="connsiteY8" fmla="*/ 33622 h 322014"/>
                <a:gd name="connsiteX9" fmla="*/ 225883 w 322487"/>
                <a:gd name="connsiteY9" fmla="*/ 45461 h 322014"/>
                <a:gd name="connsiteX10" fmla="*/ 196050 w 322487"/>
                <a:gd name="connsiteY10" fmla="*/ 33149 h 322014"/>
                <a:gd name="connsiteX11" fmla="*/ 179949 w 322487"/>
                <a:gd name="connsiteY11" fmla="*/ 0 h 322014"/>
                <a:gd name="connsiteX12" fmla="*/ 142065 w 322487"/>
                <a:gd name="connsiteY12" fmla="*/ 0 h 322014"/>
                <a:gd name="connsiteX13" fmla="*/ 125491 w 322487"/>
                <a:gd name="connsiteY13" fmla="*/ 33149 h 322014"/>
                <a:gd name="connsiteX14" fmla="*/ 96131 w 322487"/>
                <a:gd name="connsiteY14" fmla="*/ 45461 h 322014"/>
                <a:gd name="connsiteX15" fmla="*/ 60614 w 322487"/>
                <a:gd name="connsiteY15" fmla="*/ 33622 h 322014"/>
                <a:gd name="connsiteX16" fmla="*/ 33622 w 322487"/>
                <a:gd name="connsiteY16" fmla="*/ 60614 h 322014"/>
                <a:gd name="connsiteX17" fmla="*/ 45461 w 322487"/>
                <a:gd name="connsiteY17" fmla="*/ 96131 h 322014"/>
                <a:gd name="connsiteX18" fmla="*/ 33149 w 322487"/>
                <a:gd name="connsiteY18" fmla="*/ 125964 h 322014"/>
                <a:gd name="connsiteX19" fmla="*/ 0 w 322487"/>
                <a:gd name="connsiteY19" fmla="*/ 142065 h 322014"/>
                <a:gd name="connsiteX20" fmla="*/ 0 w 322487"/>
                <a:gd name="connsiteY20" fmla="*/ 179949 h 322014"/>
                <a:gd name="connsiteX21" fmla="*/ 33149 w 322487"/>
                <a:gd name="connsiteY21" fmla="*/ 196523 h 322014"/>
                <a:gd name="connsiteX22" fmla="*/ 45461 w 322487"/>
                <a:gd name="connsiteY22" fmla="*/ 225883 h 322014"/>
                <a:gd name="connsiteX23" fmla="*/ 33622 w 322487"/>
                <a:gd name="connsiteY23" fmla="*/ 261400 h 322014"/>
                <a:gd name="connsiteX24" fmla="*/ 60614 w 322487"/>
                <a:gd name="connsiteY24" fmla="*/ 288392 h 322014"/>
                <a:gd name="connsiteX25" fmla="*/ 96131 w 322487"/>
                <a:gd name="connsiteY25" fmla="*/ 276553 h 322014"/>
                <a:gd name="connsiteX26" fmla="*/ 125964 w 322487"/>
                <a:gd name="connsiteY26" fmla="*/ 288866 h 322014"/>
                <a:gd name="connsiteX27" fmla="*/ 142539 w 322487"/>
                <a:gd name="connsiteY27" fmla="*/ 322014 h 322014"/>
                <a:gd name="connsiteX28" fmla="*/ 180423 w 322487"/>
                <a:gd name="connsiteY28" fmla="*/ 322014 h 322014"/>
                <a:gd name="connsiteX29" fmla="*/ 196997 w 322487"/>
                <a:gd name="connsiteY29" fmla="*/ 288866 h 322014"/>
                <a:gd name="connsiteX30" fmla="*/ 226357 w 322487"/>
                <a:gd name="connsiteY30" fmla="*/ 276553 h 322014"/>
                <a:gd name="connsiteX31" fmla="*/ 261873 w 322487"/>
                <a:gd name="connsiteY31" fmla="*/ 288392 h 322014"/>
                <a:gd name="connsiteX32" fmla="*/ 288866 w 322487"/>
                <a:gd name="connsiteY32" fmla="*/ 261400 h 322014"/>
                <a:gd name="connsiteX33" fmla="*/ 277027 w 322487"/>
                <a:gd name="connsiteY33" fmla="*/ 225883 h 322014"/>
                <a:gd name="connsiteX34" fmla="*/ 289339 w 322487"/>
                <a:gd name="connsiteY34" fmla="*/ 196050 h 322014"/>
                <a:gd name="connsiteX35" fmla="*/ 322488 w 322487"/>
                <a:gd name="connsiteY35" fmla="*/ 179475 h 322014"/>
                <a:gd name="connsiteX36" fmla="*/ 322488 w 322487"/>
                <a:gd name="connsiteY36" fmla="*/ 141591 h 322014"/>
                <a:gd name="connsiteX37" fmla="*/ 288866 w 322487"/>
                <a:gd name="connsiteY37" fmla="*/ 125491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22487" h="322014">
                  <a:moveTo>
                    <a:pt x="161007" y="217833"/>
                  </a:moveTo>
                  <a:cubicBezTo>
                    <a:pt x="129753" y="217833"/>
                    <a:pt x="104181" y="192261"/>
                    <a:pt x="104181" y="161007"/>
                  </a:cubicBezTo>
                  <a:cubicBezTo>
                    <a:pt x="104181" y="129753"/>
                    <a:pt x="129753" y="104181"/>
                    <a:pt x="161007" y="104181"/>
                  </a:cubicBezTo>
                  <a:cubicBezTo>
                    <a:pt x="192261" y="104181"/>
                    <a:pt x="217833" y="129753"/>
                    <a:pt x="217833" y="161007"/>
                  </a:cubicBezTo>
                  <a:cubicBezTo>
                    <a:pt x="217833" y="192261"/>
                    <a:pt x="192261" y="217833"/>
                    <a:pt x="161007" y="217833"/>
                  </a:cubicBezTo>
                  <a:close/>
                  <a:moveTo>
                    <a:pt x="288866" y="125491"/>
                  </a:moveTo>
                  <a:cubicBezTo>
                    <a:pt x="286024" y="115073"/>
                    <a:pt x="281762" y="105128"/>
                    <a:pt x="276553" y="96131"/>
                  </a:cubicBezTo>
                  <a:lnTo>
                    <a:pt x="288392" y="60614"/>
                  </a:lnTo>
                  <a:lnTo>
                    <a:pt x="261400" y="33622"/>
                  </a:lnTo>
                  <a:lnTo>
                    <a:pt x="225883" y="45461"/>
                  </a:lnTo>
                  <a:cubicBezTo>
                    <a:pt x="216412" y="40252"/>
                    <a:pt x="206468" y="35990"/>
                    <a:pt x="196050" y="33149"/>
                  </a:cubicBezTo>
                  <a:lnTo>
                    <a:pt x="179949" y="0"/>
                  </a:lnTo>
                  <a:lnTo>
                    <a:pt x="142065" y="0"/>
                  </a:lnTo>
                  <a:lnTo>
                    <a:pt x="125491" y="33149"/>
                  </a:lnTo>
                  <a:cubicBezTo>
                    <a:pt x="115073" y="35990"/>
                    <a:pt x="105128" y="40252"/>
                    <a:pt x="96131" y="45461"/>
                  </a:cubicBezTo>
                  <a:lnTo>
                    <a:pt x="60614" y="33622"/>
                  </a:lnTo>
                  <a:lnTo>
                    <a:pt x="33622" y="60614"/>
                  </a:lnTo>
                  <a:lnTo>
                    <a:pt x="45461" y="96131"/>
                  </a:lnTo>
                  <a:cubicBezTo>
                    <a:pt x="40252" y="105602"/>
                    <a:pt x="35990" y="115546"/>
                    <a:pt x="33149" y="125964"/>
                  </a:cubicBezTo>
                  <a:lnTo>
                    <a:pt x="0" y="142065"/>
                  </a:lnTo>
                  <a:lnTo>
                    <a:pt x="0" y="179949"/>
                  </a:lnTo>
                  <a:lnTo>
                    <a:pt x="33149" y="196523"/>
                  </a:lnTo>
                  <a:cubicBezTo>
                    <a:pt x="35990" y="206941"/>
                    <a:pt x="40252" y="216886"/>
                    <a:pt x="45461" y="225883"/>
                  </a:cubicBezTo>
                  <a:lnTo>
                    <a:pt x="33622" y="261400"/>
                  </a:lnTo>
                  <a:lnTo>
                    <a:pt x="60614" y="288392"/>
                  </a:lnTo>
                  <a:lnTo>
                    <a:pt x="96131" y="276553"/>
                  </a:lnTo>
                  <a:cubicBezTo>
                    <a:pt x="105602" y="281762"/>
                    <a:pt x="115546" y="286024"/>
                    <a:pt x="125964" y="288866"/>
                  </a:cubicBezTo>
                  <a:lnTo>
                    <a:pt x="142539" y="322014"/>
                  </a:lnTo>
                  <a:lnTo>
                    <a:pt x="180423" y="322014"/>
                  </a:lnTo>
                  <a:lnTo>
                    <a:pt x="196997" y="288866"/>
                  </a:lnTo>
                  <a:cubicBezTo>
                    <a:pt x="207415" y="286024"/>
                    <a:pt x="217359" y="281762"/>
                    <a:pt x="226357" y="276553"/>
                  </a:cubicBezTo>
                  <a:lnTo>
                    <a:pt x="261873" y="288392"/>
                  </a:lnTo>
                  <a:lnTo>
                    <a:pt x="288866" y="261400"/>
                  </a:lnTo>
                  <a:lnTo>
                    <a:pt x="277027" y="225883"/>
                  </a:lnTo>
                  <a:cubicBezTo>
                    <a:pt x="282236" y="216412"/>
                    <a:pt x="286498" y="206468"/>
                    <a:pt x="289339" y="196050"/>
                  </a:cubicBezTo>
                  <a:lnTo>
                    <a:pt x="322488" y="179475"/>
                  </a:lnTo>
                  <a:lnTo>
                    <a:pt x="322488" y="141591"/>
                  </a:lnTo>
                  <a:lnTo>
                    <a:pt x="288866" y="125491"/>
                  </a:lnTo>
                  <a:close/>
                </a:path>
              </a:pathLst>
            </a:custGeom>
            <a:solidFill>
              <a:schemeClr val="bg1"/>
            </a:solidFill>
            <a:ln w="46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raphic 17" descr="Filter">
              <a:extLst>
                <a:ext uri="{FF2B5EF4-FFF2-40B4-BE49-F238E27FC236}">
                  <a16:creationId xmlns:a16="http://schemas.microsoft.com/office/drawing/2014/main" id="{DC75DCCA-32A5-6DC5-6AA4-2C1BA72C5888}"/>
                </a:ext>
              </a:extLst>
            </p:cNvPr>
            <p:cNvSpPr/>
            <p:nvPr/>
          </p:nvSpPr>
          <p:spPr>
            <a:xfrm>
              <a:off x="5023851" y="2164303"/>
              <a:ext cx="181133" cy="181133"/>
            </a:xfrm>
            <a:custGeom>
              <a:avLst/>
              <a:gdLst>
                <a:gd name="connsiteX0" fmla="*/ 322014 w 322014"/>
                <a:gd name="connsiteY0" fmla="*/ 0 h 322014"/>
                <a:gd name="connsiteX1" fmla="*/ 0 w 322014"/>
                <a:gd name="connsiteY1" fmla="*/ 0 h 322014"/>
                <a:gd name="connsiteX2" fmla="*/ 142065 w 322014"/>
                <a:gd name="connsiteY2" fmla="*/ 142065 h 322014"/>
                <a:gd name="connsiteX3" fmla="*/ 142065 w 322014"/>
                <a:gd name="connsiteY3" fmla="*/ 284130 h 322014"/>
                <a:gd name="connsiteX4" fmla="*/ 142065 w 322014"/>
                <a:gd name="connsiteY4" fmla="*/ 322014 h 322014"/>
                <a:gd name="connsiteX5" fmla="*/ 179949 w 322014"/>
                <a:gd name="connsiteY5" fmla="*/ 284130 h 322014"/>
                <a:gd name="connsiteX6" fmla="*/ 179949 w 322014"/>
                <a:gd name="connsiteY6" fmla="*/ 142065 h 322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2014" h="322014">
                  <a:moveTo>
                    <a:pt x="322014" y="0"/>
                  </a:moveTo>
                  <a:lnTo>
                    <a:pt x="0" y="0"/>
                  </a:lnTo>
                  <a:lnTo>
                    <a:pt x="142065" y="142065"/>
                  </a:lnTo>
                  <a:lnTo>
                    <a:pt x="142065" y="284130"/>
                  </a:lnTo>
                  <a:lnTo>
                    <a:pt x="142065" y="322014"/>
                  </a:lnTo>
                  <a:lnTo>
                    <a:pt x="179949" y="284130"/>
                  </a:lnTo>
                  <a:lnTo>
                    <a:pt x="179949" y="142065"/>
                  </a:lnTo>
                  <a:close/>
                </a:path>
              </a:pathLst>
            </a:custGeom>
            <a:solidFill>
              <a:schemeClr val="bg1"/>
            </a:solidFill>
            <a:ln w="46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013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2" name="Graphic 15" descr="Database">
              <a:extLst>
                <a:ext uri="{FF2B5EF4-FFF2-40B4-BE49-F238E27FC236}">
                  <a16:creationId xmlns:a16="http://schemas.microsoft.com/office/drawing/2014/main" id="{468D25DC-4BB1-D69E-4A51-1BB0628DDDC3}"/>
                </a:ext>
              </a:extLst>
            </p:cNvPr>
            <p:cNvGrpSpPr/>
            <p:nvPr/>
          </p:nvGrpSpPr>
          <p:grpSpPr>
            <a:xfrm>
              <a:off x="5233535" y="2493187"/>
              <a:ext cx="149168" cy="202443"/>
              <a:chOff x="7272061" y="3289332"/>
              <a:chExt cx="265188" cy="359898"/>
            </a:xfrm>
            <a:solidFill>
              <a:schemeClr val="bg1"/>
            </a:solidFill>
          </p:grpSpPr>
          <p:sp>
            <p:nvSpPr>
              <p:cNvPr id="53" name="Freeform: Shape 39">
                <a:extLst>
                  <a:ext uri="{FF2B5EF4-FFF2-40B4-BE49-F238E27FC236}">
                    <a16:creationId xmlns:a16="http://schemas.microsoft.com/office/drawing/2014/main" id="{1B2D9039-FC0D-DAA9-4F9B-1215AE927B27}"/>
                  </a:ext>
                </a:extLst>
              </p:cNvPr>
              <p:cNvSpPr/>
              <p:nvPr/>
            </p:nvSpPr>
            <p:spPr>
              <a:xfrm>
                <a:off x="7272061" y="3289332"/>
                <a:ext cx="265188" cy="75768"/>
              </a:xfrm>
              <a:custGeom>
                <a:avLst/>
                <a:gdLst>
                  <a:gd name="connsiteX0" fmla="*/ 265188 w 265188"/>
                  <a:gd name="connsiteY0" fmla="*/ 37884 h 75768"/>
                  <a:gd name="connsiteX1" fmla="*/ 132594 w 265188"/>
                  <a:gd name="connsiteY1" fmla="*/ 75768 h 75768"/>
                  <a:gd name="connsiteX2" fmla="*/ 0 w 265188"/>
                  <a:gd name="connsiteY2" fmla="*/ 37884 h 75768"/>
                  <a:gd name="connsiteX3" fmla="*/ 132594 w 265188"/>
                  <a:gd name="connsiteY3" fmla="*/ 0 h 75768"/>
                  <a:gd name="connsiteX4" fmla="*/ 265188 w 265188"/>
                  <a:gd name="connsiteY4" fmla="*/ 37884 h 7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5188" h="75768">
                    <a:moveTo>
                      <a:pt x="265188" y="37884"/>
                    </a:moveTo>
                    <a:cubicBezTo>
                      <a:pt x="265188" y="58807"/>
                      <a:pt x="205824" y="75768"/>
                      <a:pt x="132594" y="75768"/>
                    </a:cubicBezTo>
                    <a:cubicBezTo>
                      <a:pt x="59364" y="75768"/>
                      <a:pt x="0" y="58807"/>
                      <a:pt x="0" y="37884"/>
                    </a:cubicBezTo>
                    <a:cubicBezTo>
                      <a:pt x="0" y="16961"/>
                      <a:pt x="59364" y="0"/>
                      <a:pt x="132594" y="0"/>
                    </a:cubicBezTo>
                    <a:cubicBezTo>
                      <a:pt x="205824" y="0"/>
                      <a:pt x="265188" y="16961"/>
                      <a:pt x="265188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Freeform: Shape 40">
                <a:extLst>
                  <a:ext uri="{FF2B5EF4-FFF2-40B4-BE49-F238E27FC236}">
                    <a16:creationId xmlns:a16="http://schemas.microsoft.com/office/drawing/2014/main" id="{C13DEFC2-D14F-ACE1-8215-1FA454928910}"/>
                  </a:ext>
                </a:extLst>
              </p:cNvPr>
              <p:cNvSpPr/>
              <p:nvPr/>
            </p:nvSpPr>
            <p:spPr>
              <a:xfrm>
                <a:off x="7272061" y="334615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Freeform: Shape 41">
                <a:extLst>
                  <a:ext uri="{FF2B5EF4-FFF2-40B4-BE49-F238E27FC236}">
                    <a16:creationId xmlns:a16="http://schemas.microsoft.com/office/drawing/2014/main" id="{A86568EB-F575-6D35-BB1E-31FD025193F2}"/>
                  </a:ext>
                </a:extLst>
              </p:cNvPr>
              <p:cNvSpPr/>
              <p:nvPr/>
            </p:nvSpPr>
            <p:spPr>
              <a:xfrm>
                <a:off x="7272061" y="344086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Freeform: Shape 42">
                <a:extLst>
                  <a:ext uri="{FF2B5EF4-FFF2-40B4-BE49-F238E27FC236}">
                    <a16:creationId xmlns:a16="http://schemas.microsoft.com/office/drawing/2014/main" id="{D50EB659-23C6-C162-EB0B-397566FF2681}"/>
                  </a:ext>
                </a:extLst>
              </p:cNvPr>
              <p:cNvSpPr/>
              <p:nvPr/>
            </p:nvSpPr>
            <p:spPr>
              <a:xfrm>
                <a:off x="7272061" y="3535578"/>
                <a:ext cx="265188" cy="113652"/>
              </a:xfrm>
              <a:custGeom>
                <a:avLst/>
                <a:gdLst>
                  <a:gd name="connsiteX0" fmla="*/ 227304 w 265188"/>
                  <a:gd name="connsiteY0" fmla="*/ 75768 h 113652"/>
                  <a:gd name="connsiteX1" fmla="*/ 217833 w 265188"/>
                  <a:gd name="connsiteY1" fmla="*/ 66297 h 113652"/>
                  <a:gd name="connsiteX2" fmla="*/ 227304 w 265188"/>
                  <a:gd name="connsiteY2" fmla="*/ 56826 h 113652"/>
                  <a:gd name="connsiteX3" fmla="*/ 236775 w 265188"/>
                  <a:gd name="connsiteY3" fmla="*/ 66297 h 113652"/>
                  <a:gd name="connsiteX4" fmla="*/ 227304 w 265188"/>
                  <a:gd name="connsiteY4" fmla="*/ 75768 h 113652"/>
                  <a:gd name="connsiteX5" fmla="*/ 132594 w 265188"/>
                  <a:gd name="connsiteY5" fmla="*/ 37884 h 113652"/>
                  <a:gd name="connsiteX6" fmla="*/ 0 w 265188"/>
                  <a:gd name="connsiteY6" fmla="*/ 0 h 113652"/>
                  <a:gd name="connsiteX7" fmla="*/ 0 w 265188"/>
                  <a:gd name="connsiteY7" fmla="*/ 75768 h 113652"/>
                  <a:gd name="connsiteX8" fmla="*/ 132594 w 265188"/>
                  <a:gd name="connsiteY8" fmla="*/ 113652 h 113652"/>
                  <a:gd name="connsiteX9" fmla="*/ 265188 w 265188"/>
                  <a:gd name="connsiteY9" fmla="*/ 75768 h 113652"/>
                  <a:gd name="connsiteX10" fmla="*/ 265188 w 265188"/>
                  <a:gd name="connsiteY10" fmla="*/ 0 h 113652"/>
                  <a:gd name="connsiteX11" fmla="*/ 132594 w 265188"/>
                  <a:gd name="connsiteY11" fmla="*/ 37884 h 113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5188" h="113652">
                    <a:moveTo>
                      <a:pt x="227304" y="75768"/>
                    </a:moveTo>
                    <a:cubicBezTo>
                      <a:pt x="221621" y="75768"/>
                      <a:pt x="217833" y="71980"/>
                      <a:pt x="217833" y="66297"/>
                    </a:cubicBezTo>
                    <a:cubicBezTo>
                      <a:pt x="217833" y="60614"/>
                      <a:pt x="221621" y="56826"/>
                      <a:pt x="227304" y="56826"/>
                    </a:cubicBezTo>
                    <a:cubicBezTo>
                      <a:pt x="232987" y="56826"/>
                      <a:pt x="236775" y="60614"/>
                      <a:pt x="236775" y="66297"/>
                    </a:cubicBezTo>
                    <a:cubicBezTo>
                      <a:pt x="236775" y="71980"/>
                      <a:pt x="232987" y="75768"/>
                      <a:pt x="227304" y="75768"/>
                    </a:cubicBezTo>
                    <a:close/>
                    <a:moveTo>
                      <a:pt x="132594" y="37884"/>
                    </a:moveTo>
                    <a:cubicBezTo>
                      <a:pt x="59667" y="37884"/>
                      <a:pt x="0" y="20836"/>
                      <a:pt x="0" y="0"/>
                    </a:cubicBezTo>
                    <a:lnTo>
                      <a:pt x="0" y="75768"/>
                    </a:lnTo>
                    <a:cubicBezTo>
                      <a:pt x="0" y="96604"/>
                      <a:pt x="59667" y="113652"/>
                      <a:pt x="132594" y="113652"/>
                    </a:cubicBezTo>
                    <a:cubicBezTo>
                      <a:pt x="205521" y="113652"/>
                      <a:pt x="265188" y="96604"/>
                      <a:pt x="265188" y="75768"/>
                    </a:cubicBezTo>
                    <a:lnTo>
                      <a:pt x="265188" y="0"/>
                    </a:lnTo>
                    <a:cubicBezTo>
                      <a:pt x="265188" y="20836"/>
                      <a:pt x="205521" y="37884"/>
                      <a:pt x="132594" y="37884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7" name="Graphic 13" descr="Eye">
              <a:extLst>
                <a:ext uri="{FF2B5EF4-FFF2-40B4-BE49-F238E27FC236}">
                  <a16:creationId xmlns:a16="http://schemas.microsoft.com/office/drawing/2014/main" id="{9F027050-E68D-6A63-21AE-347AF2EF79C7}"/>
                </a:ext>
              </a:extLst>
            </p:cNvPr>
            <p:cNvGrpSpPr/>
            <p:nvPr/>
          </p:nvGrpSpPr>
          <p:grpSpPr>
            <a:xfrm>
              <a:off x="5166113" y="2839773"/>
              <a:ext cx="255717" cy="255717"/>
              <a:chOff x="7152201" y="3905485"/>
              <a:chExt cx="454608" cy="454608"/>
            </a:xfrm>
            <a:solidFill>
              <a:schemeClr val="bg1"/>
            </a:solidFill>
          </p:grpSpPr>
          <p:sp>
            <p:nvSpPr>
              <p:cNvPr id="58" name="Freeform: Shape 37">
                <a:extLst>
                  <a:ext uri="{FF2B5EF4-FFF2-40B4-BE49-F238E27FC236}">
                    <a16:creationId xmlns:a16="http://schemas.microsoft.com/office/drawing/2014/main" id="{9085EC12-66C4-40A8-574C-23FE4C177041}"/>
                  </a:ext>
                </a:extLst>
              </p:cNvPr>
              <p:cNvSpPr/>
              <p:nvPr/>
            </p:nvSpPr>
            <p:spPr>
              <a:xfrm>
                <a:off x="7190249" y="4019137"/>
                <a:ext cx="378562" cy="227304"/>
              </a:xfrm>
              <a:custGeom>
                <a:avLst/>
                <a:gdLst>
                  <a:gd name="connsiteX0" fmla="*/ 255079 w 378562"/>
                  <a:gd name="connsiteY0" fmla="*/ 181843 h 227304"/>
                  <a:gd name="connsiteX1" fmla="*/ 258867 w 378562"/>
                  <a:gd name="connsiteY1" fmla="*/ 49723 h 227304"/>
                  <a:gd name="connsiteX2" fmla="*/ 345053 w 378562"/>
                  <a:gd name="connsiteY2" fmla="*/ 118861 h 227304"/>
                  <a:gd name="connsiteX3" fmla="*/ 255079 w 378562"/>
                  <a:gd name="connsiteY3" fmla="*/ 181843 h 227304"/>
                  <a:gd name="connsiteX4" fmla="*/ 68974 w 378562"/>
                  <a:gd name="connsiteY4" fmla="*/ 84292 h 227304"/>
                  <a:gd name="connsiteX5" fmla="*/ 119170 w 378562"/>
                  <a:gd name="connsiteY5" fmla="*/ 50196 h 227304"/>
                  <a:gd name="connsiteX6" fmla="*/ 123432 w 378562"/>
                  <a:gd name="connsiteY6" fmla="*/ 181843 h 227304"/>
                  <a:gd name="connsiteX7" fmla="*/ 33457 w 378562"/>
                  <a:gd name="connsiteY7" fmla="*/ 118861 h 227304"/>
                  <a:gd name="connsiteX8" fmla="*/ 68974 w 378562"/>
                  <a:gd name="connsiteY8" fmla="*/ 84292 h 227304"/>
                  <a:gd name="connsiteX9" fmla="*/ 68974 w 378562"/>
                  <a:gd name="connsiteY9" fmla="*/ 84292 h 227304"/>
                  <a:gd name="connsiteX10" fmla="*/ 189255 w 378562"/>
                  <a:gd name="connsiteY10" fmla="*/ 189420 h 227304"/>
                  <a:gd name="connsiteX11" fmla="*/ 113487 w 378562"/>
                  <a:gd name="connsiteY11" fmla="*/ 113652 h 227304"/>
                  <a:gd name="connsiteX12" fmla="*/ 189255 w 378562"/>
                  <a:gd name="connsiteY12" fmla="*/ 37884 h 227304"/>
                  <a:gd name="connsiteX13" fmla="*/ 265023 w 378562"/>
                  <a:gd name="connsiteY13" fmla="*/ 113652 h 227304"/>
                  <a:gd name="connsiteX14" fmla="*/ 189255 w 378562"/>
                  <a:gd name="connsiteY14" fmla="*/ 189420 h 227304"/>
                  <a:gd name="connsiteX15" fmla="*/ 373466 w 378562"/>
                  <a:gd name="connsiteY15" fmla="*/ 105602 h 227304"/>
                  <a:gd name="connsiteX16" fmla="*/ 189255 w 378562"/>
                  <a:gd name="connsiteY16" fmla="*/ 0 h 227304"/>
                  <a:gd name="connsiteX17" fmla="*/ 5044 w 378562"/>
                  <a:gd name="connsiteY17" fmla="*/ 105602 h 227304"/>
                  <a:gd name="connsiteX18" fmla="*/ 5991 w 378562"/>
                  <a:gd name="connsiteY18" fmla="*/ 134015 h 227304"/>
                  <a:gd name="connsiteX19" fmla="*/ 189255 w 378562"/>
                  <a:gd name="connsiteY19" fmla="*/ 227304 h 227304"/>
                  <a:gd name="connsiteX20" fmla="*/ 372993 w 378562"/>
                  <a:gd name="connsiteY20" fmla="*/ 134015 h 227304"/>
                  <a:gd name="connsiteX21" fmla="*/ 373466 w 378562"/>
                  <a:gd name="connsiteY21" fmla="*/ 105602 h 227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8562" h="227304">
                    <a:moveTo>
                      <a:pt x="255079" y="181843"/>
                    </a:moveTo>
                    <a:cubicBezTo>
                      <a:pt x="292016" y="146327"/>
                      <a:pt x="293910" y="87607"/>
                      <a:pt x="258867" y="49723"/>
                    </a:cubicBezTo>
                    <a:cubicBezTo>
                      <a:pt x="296278" y="69138"/>
                      <a:pt x="327058" y="98972"/>
                      <a:pt x="345053" y="118861"/>
                    </a:cubicBezTo>
                    <a:cubicBezTo>
                      <a:pt x="326111" y="137330"/>
                      <a:pt x="293910" y="164795"/>
                      <a:pt x="255079" y="181843"/>
                    </a:cubicBezTo>
                    <a:close/>
                    <a:moveTo>
                      <a:pt x="68974" y="84292"/>
                    </a:moveTo>
                    <a:cubicBezTo>
                      <a:pt x="84601" y="71033"/>
                      <a:pt x="101175" y="59667"/>
                      <a:pt x="119170" y="50196"/>
                    </a:cubicBezTo>
                    <a:cubicBezTo>
                      <a:pt x="84601" y="88080"/>
                      <a:pt x="86495" y="146327"/>
                      <a:pt x="123432" y="181843"/>
                    </a:cubicBezTo>
                    <a:cubicBezTo>
                      <a:pt x="84601" y="164795"/>
                      <a:pt x="51926" y="137330"/>
                      <a:pt x="33457" y="118861"/>
                    </a:cubicBezTo>
                    <a:cubicBezTo>
                      <a:pt x="44349" y="106549"/>
                      <a:pt x="56188" y="95184"/>
                      <a:pt x="68974" y="84292"/>
                    </a:cubicBezTo>
                    <a:lnTo>
                      <a:pt x="68974" y="84292"/>
                    </a:lnTo>
                    <a:close/>
                    <a:moveTo>
                      <a:pt x="189255" y="189420"/>
                    </a:moveTo>
                    <a:cubicBezTo>
                      <a:pt x="147583" y="189420"/>
                      <a:pt x="113487" y="155324"/>
                      <a:pt x="113487" y="113652"/>
                    </a:cubicBezTo>
                    <a:cubicBezTo>
                      <a:pt x="113487" y="71980"/>
                      <a:pt x="147583" y="37884"/>
                      <a:pt x="189255" y="37884"/>
                    </a:cubicBezTo>
                    <a:cubicBezTo>
                      <a:pt x="230928" y="37884"/>
                      <a:pt x="265023" y="71980"/>
                      <a:pt x="265023" y="113652"/>
                    </a:cubicBezTo>
                    <a:cubicBezTo>
                      <a:pt x="265023" y="155324"/>
                      <a:pt x="230928" y="189420"/>
                      <a:pt x="189255" y="189420"/>
                    </a:cubicBezTo>
                    <a:close/>
                    <a:moveTo>
                      <a:pt x="373466" y="105602"/>
                    </a:moveTo>
                    <a:cubicBezTo>
                      <a:pt x="346000" y="73400"/>
                      <a:pt x="274021" y="0"/>
                      <a:pt x="189255" y="0"/>
                    </a:cubicBezTo>
                    <a:cubicBezTo>
                      <a:pt x="104490" y="0"/>
                      <a:pt x="32510" y="73400"/>
                      <a:pt x="5044" y="105602"/>
                    </a:cubicBezTo>
                    <a:cubicBezTo>
                      <a:pt x="-2059" y="114126"/>
                      <a:pt x="-1585" y="125964"/>
                      <a:pt x="5991" y="134015"/>
                    </a:cubicBezTo>
                    <a:cubicBezTo>
                      <a:pt x="33931" y="163375"/>
                      <a:pt x="105437" y="227304"/>
                      <a:pt x="189255" y="227304"/>
                    </a:cubicBezTo>
                    <a:cubicBezTo>
                      <a:pt x="273074" y="227304"/>
                      <a:pt x="344580" y="163375"/>
                      <a:pt x="372993" y="134015"/>
                    </a:cubicBezTo>
                    <a:cubicBezTo>
                      <a:pt x="380096" y="126438"/>
                      <a:pt x="380570" y="114126"/>
                      <a:pt x="373466" y="105602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Freeform: Shape 38">
                <a:extLst>
                  <a:ext uri="{FF2B5EF4-FFF2-40B4-BE49-F238E27FC236}">
                    <a16:creationId xmlns:a16="http://schemas.microsoft.com/office/drawing/2014/main" id="{935E0B9F-DF21-AC4D-0ACC-C6287B4EFEE1}"/>
                  </a:ext>
                </a:extLst>
              </p:cNvPr>
              <p:cNvSpPr/>
              <p:nvPr/>
            </p:nvSpPr>
            <p:spPr>
              <a:xfrm>
                <a:off x="7332150" y="4085434"/>
                <a:ext cx="94710" cy="94710"/>
              </a:xfrm>
              <a:custGeom>
                <a:avLst/>
                <a:gdLst>
                  <a:gd name="connsiteX0" fmla="*/ 94710 w 94710"/>
                  <a:gd name="connsiteY0" fmla="*/ 47355 h 94710"/>
                  <a:gd name="connsiteX1" fmla="*/ 47355 w 94710"/>
                  <a:gd name="connsiteY1" fmla="*/ 94710 h 94710"/>
                  <a:gd name="connsiteX2" fmla="*/ 0 w 94710"/>
                  <a:gd name="connsiteY2" fmla="*/ 47355 h 94710"/>
                  <a:gd name="connsiteX3" fmla="*/ 47355 w 94710"/>
                  <a:gd name="connsiteY3" fmla="*/ 0 h 94710"/>
                  <a:gd name="connsiteX4" fmla="*/ 94710 w 94710"/>
                  <a:gd name="connsiteY4" fmla="*/ 47355 h 9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10" h="94710">
                    <a:moveTo>
                      <a:pt x="94710" y="47355"/>
                    </a:moveTo>
                    <a:cubicBezTo>
                      <a:pt x="94710" y="73508"/>
                      <a:pt x="73508" y="94710"/>
                      <a:pt x="47355" y="94710"/>
                    </a:cubicBezTo>
                    <a:cubicBezTo>
                      <a:pt x="21202" y="94710"/>
                      <a:pt x="0" y="73508"/>
                      <a:pt x="0" y="47355"/>
                    </a:cubicBezTo>
                    <a:cubicBezTo>
                      <a:pt x="0" y="21202"/>
                      <a:pt x="21202" y="0"/>
                      <a:pt x="47355" y="0"/>
                    </a:cubicBezTo>
                    <a:cubicBezTo>
                      <a:pt x="73508" y="0"/>
                      <a:pt x="94710" y="21202"/>
                      <a:pt x="94710" y="47355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0" name="Graphic 11" descr="Research">
              <a:extLst>
                <a:ext uri="{FF2B5EF4-FFF2-40B4-BE49-F238E27FC236}">
                  <a16:creationId xmlns:a16="http://schemas.microsoft.com/office/drawing/2014/main" id="{E7A12005-17DF-8AC1-CFCD-B8DD7C3F5E80}"/>
                </a:ext>
              </a:extLst>
            </p:cNvPr>
            <p:cNvGrpSpPr/>
            <p:nvPr/>
          </p:nvGrpSpPr>
          <p:grpSpPr>
            <a:xfrm>
              <a:off x="4977653" y="3178089"/>
              <a:ext cx="255717" cy="255717"/>
              <a:chOff x="6817161" y="4506936"/>
              <a:chExt cx="454608" cy="454608"/>
            </a:xfrm>
            <a:solidFill>
              <a:schemeClr val="bg1"/>
            </a:solidFill>
          </p:grpSpPr>
          <p:sp>
            <p:nvSpPr>
              <p:cNvPr id="61" name="Freeform: Shape 35">
                <a:extLst>
                  <a:ext uri="{FF2B5EF4-FFF2-40B4-BE49-F238E27FC236}">
                    <a16:creationId xmlns:a16="http://schemas.microsoft.com/office/drawing/2014/main" id="{6E78C159-AFF2-0C88-D425-B663058A9441}"/>
                  </a:ext>
                </a:extLst>
              </p:cNvPr>
              <p:cNvSpPr/>
              <p:nvPr/>
            </p:nvSpPr>
            <p:spPr>
              <a:xfrm>
                <a:off x="6854095" y="4546238"/>
                <a:ext cx="374699" cy="375172"/>
              </a:xfrm>
              <a:custGeom>
                <a:avLst/>
                <a:gdLst>
                  <a:gd name="connsiteX0" fmla="*/ 306389 w 374699"/>
                  <a:gd name="connsiteY0" fmla="*/ 259508 h 375172"/>
                  <a:gd name="connsiteX1" fmla="*/ 277029 w 374699"/>
                  <a:gd name="connsiteY1" fmla="*/ 250511 h 375172"/>
                  <a:gd name="connsiteX2" fmla="*/ 255720 w 374699"/>
                  <a:gd name="connsiteY2" fmla="*/ 229674 h 375172"/>
                  <a:gd name="connsiteX3" fmla="*/ 285080 w 374699"/>
                  <a:gd name="connsiteY3" fmla="*/ 143488 h 375172"/>
                  <a:gd name="connsiteX4" fmla="*/ 143015 w 374699"/>
                  <a:gd name="connsiteY4" fmla="*/ 3 h 375172"/>
                  <a:gd name="connsiteX5" fmla="*/ 3 w 374699"/>
                  <a:gd name="connsiteY5" fmla="*/ 142068 h 375172"/>
                  <a:gd name="connsiteX6" fmla="*/ 142068 w 374699"/>
                  <a:gd name="connsiteY6" fmla="*/ 285080 h 375172"/>
                  <a:gd name="connsiteX7" fmla="*/ 229201 w 374699"/>
                  <a:gd name="connsiteY7" fmla="*/ 255720 h 375172"/>
                  <a:gd name="connsiteX8" fmla="*/ 250037 w 374699"/>
                  <a:gd name="connsiteY8" fmla="*/ 276556 h 375172"/>
                  <a:gd name="connsiteX9" fmla="*/ 259034 w 374699"/>
                  <a:gd name="connsiteY9" fmla="*/ 306389 h 375172"/>
                  <a:gd name="connsiteX10" fmla="*/ 318228 w 374699"/>
                  <a:gd name="connsiteY10" fmla="*/ 365583 h 375172"/>
                  <a:gd name="connsiteX11" fmla="*/ 365110 w 374699"/>
                  <a:gd name="connsiteY11" fmla="*/ 365583 h 375172"/>
                  <a:gd name="connsiteX12" fmla="*/ 365110 w 374699"/>
                  <a:gd name="connsiteY12" fmla="*/ 318702 h 375172"/>
                  <a:gd name="connsiteX13" fmla="*/ 306389 w 374699"/>
                  <a:gd name="connsiteY13" fmla="*/ 259508 h 375172"/>
                  <a:gd name="connsiteX14" fmla="*/ 143015 w 374699"/>
                  <a:gd name="connsiteY14" fmla="*/ 256667 h 375172"/>
                  <a:gd name="connsiteX15" fmla="*/ 29363 w 374699"/>
                  <a:gd name="connsiteY15" fmla="*/ 143015 h 375172"/>
                  <a:gd name="connsiteX16" fmla="*/ 143015 w 374699"/>
                  <a:gd name="connsiteY16" fmla="*/ 29363 h 375172"/>
                  <a:gd name="connsiteX17" fmla="*/ 256667 w 374699"/>
                  <a:gd name="connsiteY17" fmla="*/ 143015 h 375172"/>
                  <a:gd name="connsiteX18" fmla="*/ 143015 w 374699"/>
                  <a:gd name="connsiteY18" fmla="*/ 256667 h 375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74699" h="375172">
                    <a:moveTo>
                      <a:pt x="306389" y="259508"/>
                    </a:moveTo>
                    <a:cubicBezTo>
                      <a:pt x="298813" y="251931"/>
                      <a:pt x="287447" y="248143"/>
                      <a:pt x="277029" y="250511"/>
                    </a:cubicBezTo>
                    <a:lnTo>
                      <a:pt x="255720" y="229674"/>
                    </a:lnTo>
                    <a:cubicBezTo>
                      <a:pt x="274662" y="205050"/>
                      <a:pt x="285080" y="174743"/>
                      <a:pt x="285080" y="143488"/>
                    </a:cubicBezTo>
                    <a:cubicBezTo>
                      <a:pt x="285553" y="64405"/>
                      <a:pt x="221624" y="476"/>
                      <a:pt x="143015" y="3"/>
                    </a:cubicBezTo>
                    <a:cubicBezTo>
                      <a:pt x="64405" y="-471"/>
                      <a:pt x="476" y="63458"/>
                      <a:pt x="3" y="142068"/>
                    </a:cubicBezTo>
                    <a:cubicBezTo>
                      <a:pt x="-471" y="220677"/>
                      <a:pt x="63458" y="284606"/>
                      <a:pt x="142068" y="285080"/>
                    </a:cubicBezTo>
                    <a:cubicBezTo>
                      <a:pt x="173322" y="285080"/>
                      <a:pt x="204103" y="274662"/>
                      <a:pt x="229201" y="255720"/>
                    </a:cubicBezTo>
                    <a:lnTo>
                      <a:pt x="250037" y="276556"/>
                    </a:lnTo>
                    <a:cubicBezTo>
                      <a:pt x="248143" y="287447"/>
                      <a:pt x="251458" y="298339"/>
                      <a:pt x="259034" y="306389"/>
                    </a:cubicBezTo>
                    <a:lnTo>
                      <a:pt x="318228" y="365583"/>
                    </a:lnTo>
                    <a:cubicBezTo>
                      <a:pt x="331014" y="378369"/>
                      <a:pt x="352324" y="378369"/>
                      <a:pt x="365110" y="365583"/>
                    </a:cubicBezTo>
                    <a:cubicBezTo>
                      <a:pt x="377896" y="352797"/>
                      <a:pt x="377896" y="331488"/>
                      <a:pt x="365110" y="318702"/>
                    </a:cubicBezTo>
                    <a:lnTo>
                      <a:pt x="306389" y="259508"/>
                    </a:lnTo>
                    <a:close/>
                    <a:moveTo>
                      <a:pt x="143015" y="256667"/>
                    </a:moveTo>
                    <a:cubicBezTo>
                      <a:pt x="80033" y="256667"/>
                      <a:pt x="29363" y="205997"/>
                      <a:pt x="29363" y="143015"/>
                    </a:cubicBezTo>
                    <a:cubicBezTo>
                      <a:pt x="29363" y="80033"/>
                      <a:pt x="80033" y="29363"/>
                      <a:pt x="143015" y="29363"/>
                    </a:cubicBezTo>
                    <a:cubicBezTo>
                      <a:pt x="205997" y="29363"/>
                      <a:pt x="256667" y="80033"/>
                      <a:pt x="256667" y="143015"/>
                    </a:cubicBezTo>
                    <a:cubicBezTo>
                      <a:pt x="256667" y="205523"/>
                      <a:pt x="205523" y="256667"/>
                      <a:pt x="143015" y="256667"/>
                    </a:cubicBez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Freeform: Shape 36">
                <a:extLst>
                  <a:ext uri="{FF2B5EF4-FFF2-40B4-BE49-F238E27FC236}">
                    <a16:creationId xmlns:a16="http://schemas.microsoft.com/office/drawing/2014/main" id="{401F4D10-AEBD-2088-E4D5-1BBC5E8F8D50}"/>
                  </a:ext>
                </a:extLst>
              </p:cNvPr>
              <p:cNvSpPr/>
              <p:nvPr/>
            </p:nvSpPr>
            <p:spPr>
              <a:xfrm>
                <a:off x="6895296" y="4616618"/>
                <a:ext cx="204100" cy="149823"/>
              </a:xfrm>
              <a:custGeom>
                <a:avLst/>
                <a:gdLst>
                  <a:gd name="connsiteX0" fmla="*/ 203627 w 204100"/>
                  <a:gd name="connsiteY0" fmla="*/ 65531 h 149823"/>
                  <a:gd name="connsiteX1" fmla="*/ 176634 w 204100"/>
                  <a:gd name="connsiteY1" fmla="*/ 65531 h 149823"/>
                  <a:gd name="connsiteX2" fmla="*/ 170478 w 204100"/>
                  <a:gd name="connsiteY2" fmla="*/ 69320 h 149823"/>
                  <a:gd name="connsiteX3" fmla="*/ 152483 w 204100"/>
                  <a:gd name="connsiteY3" fmla="*/ 88735 h 149823"/>
                  <a:gd name="connsiteX4" fmla="*/ 137330 w 204100"/>
                  <a:gd name="connsiteY4" fmla="*/ 36171 h 149823"/>
                  <a:gd name="connsiteX5" fmla="*/ 126911 w 204100"/>
                  <a:gd name="connsiteY5" fmla="*/ 30489 h 149823"/>
                  <a:gd name="connsiteX6" fmla="*/ 121229 w 204100"/>
                  <a:gd name="connsiteY6" fmla="*/ 35698 h 149823"/>
                  <a:gd name="connsiteX7" fmla="*/ 92816 w 204100"/>
                  <a:gd name="connsiteY7" fmla="*/ 110992 h 149823"/>
                  <a:gd name="connsiteX8" fmla="*/ 73400 w 204100"/>
                  <a:gd name="connsiteY8" fmla="*/ 6811 h 149823"/>
                  <a:gd name="connsiteX9" fmla="*/ 63929 w 204100"/>
                  <a:gd name="connsiteY9" fmla="*/ 181 h 149823"/>
                  <a:gd name="connsiteX10" fmla="*/ 57300 w 204100"/>
                  <a:gd name="connsiteY10" fmla="*/ 5864 h 149823"/>
                  <a:gd name="connsiteX11" fmla="*/ 36937 w 204100"/>
                  <a:gd name="connsiteY11" fmla="*/ 65531 h 149823"/>
                  <a:gd name="connsiteX12" fmla="*/ 0 w 204100"/>
                  <a:gd name="connsiteY12" fmla="*/ 65531 h 149823"/>
                  <a:gd name="connsiteX13" fmla="*/ 0 w 204100"/>
                  <a:gd name="connsiteY13" fmla="*/ 84473 h 149823"/>
                  <a:gd name="connsiteX14" fmla="*/ 43093 w 204100"/>
                  <a:gd name="connsiteY14" fmla="*/ 84473 h 149823"/>
                  <a:gd name="connsiteX15" fmla="*/ 51143 w 204100"/>
                  <a:gd name="connsiteY15" fmla="*/ 77370 h 149823"/>
                  <a:gd name="connsiteX16" fmla="*/ 62982 w 204100"/>
                  <a:gd name="connsiteY16" fmla="*/ 41380 h 149823"/>
                  <a:gd name="connsiteX17" fmla="*/ 81924 w 204100"/>
                  <a:gd name="connsiteY17" fmla="*/ 143194 h 149823"/>
                  <a:gd name="connsiteX18" fmla="*/ 89501 w 204100"/>
                  <a:gd name="connsiteY18" fmla="*/ 149823 h 149823"/>
                  <a:gd name="connsiteX19" fmla="*/ 90448 w 204100"/>
                  <a:gd name="connsiteY19" fmla="*/ 149823 h 149823"/>
                  <a:gd name="connsiteX20" fmla="*/ 98498 w 204100"/>
                  <a:gd name="connsiteY20" fmla="*/ 144614 h 149823"/>
                  <a:gd name="connsiteX21" fmla="*/ 128806 w 204100"/>
                  <a:gd name="connsiteY21" fmla="*/ 65058 h 149823"/>
                  <a:gd name="connsiteX22" fmla="*/ 141118 w 204100"/>
                  <a:gd name="connsiteY22" fmla="*/ 107677 h 149823"/>
                  <a:gd name="connsiteX23" fmla="*/ 151536 w 204100"/>
                  <a:gd name="connsiteY23" fmla="*/ 113360 h 149823"/>
                  <a:gd name="connsiteX24" fmla="*/ 155324 w 204100"/>
                  <a:gd name="connsiteY24" fmla="*/ 110992 h 149823"/>
                  <a:gd name="connsiteX25" fmla="*/ 180896 w 204100"/>
                  <a:gd name="connsiteY25" fmla="*/ 84473 h 149823"/>
                  <a:gd name="connsiteX26" fmla="*/ 204100 w 204100"/>
                  <a:gd name="connsiteY26" fmla="*/ 84473 h 149823"/>
                  <a:gd name="connsiteX27" fmla="*/ 204100 w 204100"/>
                  <a:gd name="connsiteY27" fmla="*/ 65531 h 149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04100" h="149823">
                    <a:moveTo>
                      <a:pt x="203627" y="65531"/>
                    </a:moveTo>
                    <a:lnTo>
                      <a:pt x="176634" y="65531"/>
                    </a:lnTo>
                    <a:cubicBezTo>
                      <a:pt x="174266" y="66005"/>
                      <a:pt x="171899" y="67426"/>
                      <a:pt x="170478" y="69320"/>
                    </a:cubicBezTo>
                    <a:lnTo>
                      <a:pt x="152483" y="88735"/>
                    </a:lnTo>
                    <a:lnTo>
                      <a:pt x="137330" y="36171"/>
                    </a:lnTo>
                    <a:cubicBezTo>
                      <a:pt x="135909" y="31909"/>
                      <a:pt x="131173" y="29068"/>
                      <a:pt x="126911" y="30489"/>
                    </a:cubicBezTo>
                    <a:cubicBezTo>
                      <a:pt x="124544" y="31436"/>
                      <a:pt x="122176" y="32856"/>
                      <a:pt x="121229" y="35698"/>
                    </a:cubicBezTo>
                    <a:lnTo>
                      <a:pt x="92816" y="110992"/>
                    </a:lnTo>
                    <a:lnTo>
                      <a:pt x="73400" y="6811"/>
                    </a:lnTo>
                    <a:cubicBezTo>
                      <a:pt x="72453" y="2076"/>
                      <a:pt x="68191" y="-766"/>
                      <a:pt x="63929" y="181"/>
                    </a:cubicBezTo>
                    <a:cubicBezTo>
                      <a:pt x="61088" y="655"/>
                      <a:pt x="58720" y="3023"/>
                      <a:pt x="57300" y="5864"/>
                    </a:cubicBezTo>
                    <a:lnTo>
                      <a:pt x="36937" y="65531"/>
                    </a:lnTo>
                    <a:lnTo>
                      <a:pt x="0" y="65531"/>
                    </a:lnTo>
                    <a:lnTo>
                      <a:pt x="0" y="84473"/>
                    </a:lnTo>
                    <a:lnTo>
                      <a:pt x="43093" y="84473"/>
                    </a:lnTo>
                    <a:cubicBezTo>
                      <a:pt x="46881" y="84000"/>
                      <a:pt x="50196" y="81159"/>
                      <a:pt x="51143" y="77370"/>
                    </a:cubicBezTo>
                    <a:lnTo>
                      <a:pt x="62982" y="41380"/>
                    </a:lnTo>
                    <a:lnTo>
                      <a:pt x="81924" y="143194"/>
                    </a:lnTo>
                    <a:cubicBezTo>
                      <a:pt x="82398" y="146982"/>
                      <a:pt x="85713" y="149823"/>
                      <a:pt x="89501" y="149823"/>
                    </a:cubicBezTo>
                    <a:lnTo>
                      <a:pt x="90448" y="149823"/>
                    </a:lnTo>
                    <a:cubicBezTo>
                      <a:pt x="93763" y="149823"/>
                      <a:pt x="97078" y="147929"/>
                      <a:pt x="98498" y="144614"/>
                    </a:cubicBezTo>
                    <a:lnTo>
                      <a:pt x="128806" y="65058"/>
                    </a:lnTo>
                    <a:lnTo>
                      <a:pt x="141118" y="107677"/>
                    </a:lnTo>
                    <a:cubicBezTo>
                      <a:pt x="142539" y="111939"/>
                      <a:pt x="146801" y="114781"/>
                      <a:pt x="151536" y="113360"/>
                    </a:cubicBezTo>
                    <a:cubicBezTo>
                      <a:pt x="152957" y="112886"/>
                      <a:pt x="154377" y="111939"/>
                      <a:pt x="155324" y="110992"/>
                    </a:cubicBezTo>
                    <a:lnTo>
                      <a:pt x="180896" y="84473"/>
                    </a:lnTo>
                    <a:lnTo>
                      <a:pt x="204100" y="84473"/>
                    </a:lnTo>
                    <a:lnTo>
                      <a:pt x="204100" y="65531"/>
                    </a:lnTo>
                    <a:close/>
                  </a:path>
                </a:pathLst>
              </a:custGeom>
              <a:grpFill/>
              <a:ln w="466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013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60D1875C-295C-587C-DED7-1AE84D37EA2A}"/>
                </a:ext>
              </a:extLst>
            </p:cNvPr>
            <p:cNvSpPr/>
            <p:nvPr/>
          </p:nvSpPr>
          <p:spPr>
            <a:xfrm>
              <a:off x="1236784" y="1763941"/>
              <a:ext cx="104958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C82EACB7-BDDD-F7B1-E590-07457E701CD8}"/>
                </a:ext>
              </a:extLst>
            </p:cNvPr>
            <p:cNvSpPr/>
            <p:nvPr/>
          </p:nvSpPr>
          <p:spPr>
            <a:xfrm>
              <a:off x="1237106" y="2934625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530B1D77-9F98-9450-1FE2-DEF952CC6309}"/>
                </a:ext>
              </a:extLst>
            </p:cNvPr>
            <p:cNvSpPr/>
            <p:nvPr/>
          </p:nvSpPr>
          <p:spPr>
            <a:xfrm>
              <a:off x="1237106" y="2349301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DED6F51E-B75F-CBC1-70B0-F46A27639C01}"/>
                </a:ext>
              </a:extLst>
            </p:cNvPr>
            <p:cNvSpPr/>
            <p:nvPr/>
          </p:nvSpPr>
          <p:spPr>
            <a:xfrm>
              <a:off x="1237106" y="3519664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08131CB8-EBFB-D34C-66D6-E11B912094E6}"/>
                </a:ext>
              </a:extLst>
            </p:cNvPr>
            <p:cNvSpPr/>
            <p:nvPr/>
          </p:nvSpPr>
          <p:spPr>
            <a:xfrm>
              <a:off x="6857954" y="1763942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7FAFB88-D16F-DA66-5E4D-89F358046FBC}"/>
                </a:ext>
              </a:extLst>
            </p:cNvPr>
            <p:cNvSpPr/>
            <p:nvPr/>
          </p:nvSpPr>
          <p:spPr>
            <a:xfrm>
              <a:off x="6857954" y="2934626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119D06C-07F4-CD97-49BF-7455726DB0F8}"/>
                </a:ext>
              </a:extLst>
            </p:cNvPr>
            <p:cNvSpPr/>
            <p:nvPr/>
          </p:nvSpPr>
          <p:spPr>
            <a:xfrm>
              <a:off x="6857954" y="2349301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895AD84D-1960-91FC-E141-F3B1FCE7175C}"/>
                </a:ext>
              </a:extLst>
            </p:cNvPr>
            <p:cNvSpPr/>
            <p:nvPr/>
          </p:nvSpPr>
          <p:spPr>
            <a:xfrm>
              <a:off x="6857954" y="3519664"/>
              <a:ext cx="1049262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IN" sz="12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538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6AE6DF-1EB6-0EA9-7C3E-BC19F0A279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1D997CA-5E8F-CA01-515C-9944AE145EA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5115084"/>
              </p:ext>
            </p:extLst>
          </p:nvPr>
        </p:nvGraphicFramePr>
        <p:xfrm>
          <a:off x="237636" y="2030469"/>
          <a:ext cx="6031737" cy="23383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7073839-21B9-EBA4-BF5D-4E34F3344C13}"/>
              </a:ext>
            </a:extLst>
          </p:cNvPr>
          <p:cNvGrpSpPr/>
          <p:nvPr/>
        </p:nvGrpSpPr>
        <p:grpSpPr>
          <a:xfrm>
            <a:off x="588271" y="2227698"/>
            <a:ext cx="1119591" cy="971937"/>
            <a:chOff x="4059008" y="2089016"/>
            <a:chExt cx="1492788" cy="1295915"/>
          </a:xfrm>
        </p:grpSpPr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C6EC801F-82B2-892B-D4E7-1963DC7278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7287" y="2781645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DFAC216-D02B-5E8E-0CC5-3ED8E2E80D12}"/>
                </a:ext>
              </a:extLst>
            </p:cNvPr>
            <p:cNvSpPr txBox="1"/>
            <p:nvPr/>
          </p:nvSpPr>
          <p:spPr>
            <a:xfrm>
              <a:off x="4059008" y="2089016"/>
              <a:ext cx="1492788" cy="677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1DD15E7-05E8-5840-1636-7B4D4532B02C}"/>
              </a:ext>
            </a:extLst>
          </p:cNvPr>
          <p:cNvGrpSpPr/>
          <p:nvPr/>
        </p:nvGrpSpPr>
        <p:grpSpPr>
          <a:xfrm>
            <a:off x="1794617" y="1457758"/>
            <a:ext cx="1119591" cy="955935"/>
            <a:chOff x="5667469" y="1062429"/>
            <a:chExt cx="1492788" cy="1274580"/>
          </a:xfrm>
        </p:grpSpPr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EBC2DDBF-A2BD-8E53-5BA8-96990A1DD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62357" y="1733723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99D4680-2DFD-B383-ADC3-AAFE8A2ED9A8}"/>
                </a:ext>
              </a:extLst>
            </p:cNvPr>
            <p:cNvSpPr txBox="1"/>
            <p:nvPr/>
          </p:nvSpPr>
          <p:spPr>
            <a:xfrm>
              <a:off x="5667469" y="1062429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3072233-F0A3-539A-8013-3A1DCE3559DE}"/>
              </a:ext>
            </a:extLst>
          </p:cNvPr>
          <p:cNvGrpSpPr/>
          <p:nvPr/>
        </p:nvGrpSpPr>
        <p:grpSpPr>
          <a:xfrm>
            <a:off x="2923000" y="2197011"/>
            <a:ext cx="1119591" cy="986098"/>
            <a:chOff x="7171980" y="2048100"/>
            <a:chExt cx="1492788" cy="1314797"/>
          </a:xfrm>
        </p:grpSpPr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733134C0-B481-EB10-13B0-6AAD3A90B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3659" y="2759611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EDE258A-02B0-BBAB-58F2-76C1C04339C9}"/>
                </a:ext>
              </a:extLst>
            </p:cNvPr>
            <p:cNvSpPr txBox="1"/>
            <p:nvPr/>
          </p:nvSpPr>
          <p:spPr>
            <a:xfrm>
              <a:off x="7171980" y="2048100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94FB544-9DAF-311F-E88A-C25C78437304}"/>
              </a:ext>
            </a:extLst>
          </p:cNvPr>
          <p:cNvGrpSpPr/>
          <p:nvPr/>
        </p:nvGrpSpPr>
        <p:grpSpPr>
          <a:xfrm>
            <a:off x="3999608" y="1484247"/>
            <a:ext cx="1119591" cy="1027565"/>
            <a:chOff x="8516036" y="1322216"/>
            <a:chExt cx="1492788" cy="1370086"/>
          </a:xfrm>
        </p:grpSpPr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E00A7CDE-4333-C71B-D2E6-5DB3DC0BE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47660" y="2089016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B7AA1B7-5F8C-E769-2CF4-730FA62F9A85}"/>
                </a:ext>
              </a:extLst>
            </p:cNvPr>
            <p:cNvSpPr txBox="1"/>
            <p:nvPr/>
          </p:nvSpPr>
          <p:spPr>
            <a:xfrm>
              <a:off x="8516036" y="1322216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807F1C7-71C3-4B80-754D-0C0F5E8D6E56}"/>
              </a:ext>
            </a:extLst>
          </p:cNvPr>
          <p:cNvGrpSpPr/>
          <p:nvPr/>
        </p:nvGrpSpPr>
        <p:grpSpPr>
          <a:xfrm>
            <a:off x="4925637" y="1359472"/>
            <a:ext cx="1119591" cy="1025692"/>
            <a:chOff x="9842162" y="931381"/>
            <a:chExt cx="1492788" cy="1367589"/>
          </a:xfrm>
        </p:grpSpPr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C691B4A4-EA1D-50D6-6667-DFEA1CE6B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73786" y="1695684"/>
              <a:ext cx="429541" cy="603286"/>
            </a:xfrm>
            <a:custGeom>
              <a:avLst/>
              <a:gdLst>
                <a:gd name="T0" fmla="*/ 1252 w 2505"/>
                <a:gd name="T1" fmla="*/ 3368 h 3595"/>
                <a:gd name="T2" fmla="*/ 1287 w 2505"/>
                <a:gd name="T3" fmla="*/ 1572 h 3595"/>
                <a:gd name="T4" fmla="*/ 1252 w 2505"/>
                <a:gd name="T5" fmla="*/ 1582 h 3595"/>
                <a:gd name="T6" fmla="*/ 1217 w 2505"/>
                <a:gd name="T7" fmla="*/ 1572 h 3595"/>
                <a:gd name="T8" fmla="*/ 1252 w 2505"/>
                <a:gd name="T9" fmla="*/ 138 h 3595"/>
                <a:gd name="T10" fmla="*/ 1252 w 2505"/>
                <a:gd name="T11" fmla="*/ 1442 h 3595"/>
                <a:gd name="T12" fmla="*/ 1252 w 2505"/>
                <a:gd name="T13" fmla="*/ 138 h 3595"/>
                <a:gd name="T14" fmla="*/ 1268 w 2505"/>
                <a:gd name="T15" fmla="*/ 2 h 3595"/>
                <a:gd name="T16" fmla="*/ 2473 w 2505"/>
                <a:gd name="T17" fmla="*/ 701 h 3595"/>
                <a:gd name="T18" fmla="*/ 2475 w 2505"/>
                <a:gd name="T19" fmla="*/ 702 h 3595"/>
                <a:gd name="T20" fmla="*/ 2483 w 2505"/>
                <a:gd name="T21" fmla="*/ 708 h 3595"/>
                <a:gd name="T22" fmla="*/ 2493 w 2505"/>
                <a:gd name="T23" fmla="*/ 719 h 3595"/>
                <a:gd name="T24" fmla="*/ 2495 w 2505"/>
                <a:gd name="T25" fmla="*/ 721 h 3595"/>
                <a:gd name="T26" fmla="*/ 2497 w 2505"/>
                <a:gd name="T27" fmla="*/ 727 h 3595"/>
                <a:gd name="T28" fmla="*/ 2503 w 2505"/>
                <a:gd name="T29" fmla="*/ 741 h 3595"/>
                <a:gd name="T30" fmla="*/ 2504 w 2505"/>
                <a:gd name="T31" fmla="*/ 751 h 3595"/>
                <a:gd name="T32" fmla="*/ 2504 w 2505"/>
                <a:gd name="T33" fmla="*/ 764 h 3595"/>
                <a:gd name="T34" fmla="*/ 2501 w 2505"/>
                <a:gd name="T35" fmla="*/ 775 h 3595"/>
                <a:gd name="T36" fmla="*/ 2500 w 2505"/>
                <a:gd name="T37" fmla="*/ 782 h 3595"/>
                <a:gd name="T38" fmla="*/ 1301 w 2505"/>
                <a:gd name="T39" fmla="*/ 3573 h 3595"/>
                <a:gd name="T40" fmla="*/ 1270 w 2505"/>
                <a:gd name="T41" fmla="*/ 3592 h 3595"/>
                <a:gd name="T42" fmla="*/ 1233 w 2505"/>
                <a:gd name="T43" fmla="*/ 3592 h 3595"/>
                <a:gd name="T44" fmla="*/ 1203 w 2505"/>
                <a:gd name="T45" fmla="*/ 3573 h 3595"/>
                <a:gd name="T46" fmla="*/ 4 w 2505"/>
                <a:gd name="T47" fmla="*/ 782 h 3595"/>
                <a:gd name="T48" fmla="*/ 2 w 2505"/>
                <a:gd name="T49" fmla="*/ 775 h 3595"/>
                <a:gd name="T50" fmla="*/ 0 w 2505"/>
                <a:gd name="T51" fmla="*/ 764 h 3595"/>
                <a:gd name="T52" fmla="*/ 0 w 2505"/>
                <a:gd name="T53" fmla="*/ 758 h 3595"/>
                <a:gd name="T54" fmla="*/ 0 w 2505"/>
                <a:gd name="T55" fmla="*/ 745 h 3595"/>
                <a:gd name="T56" fmla="*/ 3 w 2505"/>
                <a:gd name="T57" fmla="*/ 733 h 3595"/>
                <a:gd name="T58" fmla="*/ 8 w 2505"/>
                <a:gd name="T59" fmla="*/ 725 h 3595"/>
                <a:gd name="T60" fmla="*/ 10 w 2505"/>
                <a:gd name="T61" fmla="*/ 720 h 3595"/>
                <a:gd name="T62" fmla="*/ 15 w 2505"/>
                <a:gd name="T63" fmla="*/ 714 h 3595"/>
                <a:gd name="T64" fmla="*/ 25 w 2505"/>
                <a:gd name="T65" fmla="*/ 705 h 3595"/>
                <a:gd name="T66" fmla="*/ 30 w 2505"/>
                <a:gd name="T67" fmla="*/ 702 h 3595"/>
                <a:gd name="T68" fmla="*/ 1220 w 2505"/>
                <a:gd name="T69" fmla="*/ 9 h 3595"/>
                <a:gd name="T70" fmla="*/ 1252 w 2505"/>
                <a:gd name="T71" fmla="*/ 0 h 3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05" h="3595">
                  <a:moveTo>
                    <a:pt x="205" y="923"/>
                  </a:moveTo>
                  <a:lnTo>
                    <a:pt x="1252" y="3368"/>
                  </a:lnTo>
                  <a:lnTo>
                    <a:pt x="2300" y="923"/>
                  </a:lnTo>
                  <a:lnTo>
                    <a:pt x="1287" y="1572"/>
                  </a:lnTo>
                  <a:lnTo>
                    <a:pt x="1269" y="1580"/>
                  </a:lnTo>
                  <a:lnTo>
                    <a:pt x="1252" y="1582"/>
                  </a:lnTo>
                  <a:lnTo>
                    <a:pt x="1234" y="1580"/>
                  </a:lnTo>
                  <a:lnTo>
                    <a:pt x="1217" y="1572"/>
                  </a:lnTo>
                  <a:lnTo>
                    <a:pt x="205" y="923"/>
                  </a:lnTo>
                  <a:close/>
                  <a:moveTo>
                    <a:pt x="1252" y="138"/>
                  </a:moveTo>
                  <a:lnTo>
                    <a:pt x="186" y="759"/>
                  </a:lnTo>
                  <a:lnTo>
                    <a:pt x="1252" y="1442"/>
                  </a:lnTo>
                  <a:lnTo>
                    <a:pt x="2318" y="759"/>
                  </a:lnTo>
                  <a:lnTo>
                    <a:pt x="1252" y="138"/>
                  </a:lnTo>
                  <a:close/>
                  <a:moveTo>
                    <a:pt x="1252" y="0"/>
                  </a:moveTo>
                  <a:lnTo>
                    <a:pt x="1268" y="2"/>
                  </a:lnTo>
                  <a:lnTo>
                    <a:pt x="1285" y="9"/>
                  </a:lnTo>
                  <a:lnTo>
                    <a:pt x="2473" y="701"/>
                  </a:lnTo>
                  <a:lnTo>
                    <a:pt x="2474" y="702"/>
                  </a:lnTo>
                  <a:lnTo>
                    <a:pt x="2475" y="702"/>
                  </a:lnTo>
                  <a:lnTo>
                    <a:pt x="2480" y="705"/>
                  </a:lnTo>
                  <a:lnTo>
                    <a:pt x="2483" y="708"/>
                  </a:lnTo>
                  <a:lnTo>
                    <a:pt x="2488" y="714"/>
                  </a:lnTo>
                  <a:lnTo>
                    <a:pt x="2493" y="719"/>
                  </a:lnTo>
                  <a:lnTo>
                    <a:pt x="2494" y="720"/>
                  </a:lnTo>
                  <a:lnTo>
                    <a:pt x="2495" y="721"/>
                  </a:lnTo>
                  <a:lnTo>
                    <a:pt x="2496" y="725"/>
                  </a:lnTo>
                  <a:lnTo>
                    <a:pt x="2497" y="727"/>
                  </a:lnTo>
                  <a:lnTo>
                    <a:pt x="2500" y="735"/>
                  </a:lnTo>
                  <a:lnTo>
                    <a:pt x="2503" y="741"/>
                  </a:lnTo>
                  <a:lnTo>
                    <a:pt x="2504" y="745"/>
                  </a:lnTo>
                  <a:lnTo>
                    <a:pt x="2504" y="751"/>
                  </a:lnTo>
                  <a:lnTo>
                    <a:pt x="2505" y="758"/>
                  </a:lnTo>
                  <a:lnTo>
                    <a:pt x="2504" y="764"/>
                  </a:lnTo>
                  <a:lnTo>
                    <a:pt x="2503" y="770"/>
                  </a:lnTo>
                  <a:lnTo>
                    <a:pt x="2501" y="775"/>
                  </a:lnTo>
                  <a:lnTo>
                    <a:pt x="2500" y="778"/>
                  </a:lnTo>
                  <a:lnTo>
                    <a:pt x="2500" y="782"/>
                  </a:lnTo>
                  <a:lnTo>
                    <a:pt x="1311" y="3556"/>
                  </a:lnTo>
                  <a:lnTo>
                    <a:pt x="1301" y="3573"/>
                  </a:lnTo>
                  <a:lnTo>
                    <a:pt x="1288" y="3585"/>
                  </a:lnTo>
                  <a:lnTo>
                    <a:pt x="1270" y="3592"/>
                  </a:lnTo>
                  <a:lnTo>
                    <a:pt x="1252" y="3595"/>
                  </a:lnTo>
                  <a:lnTo>
                    <a:pt x="1233" y="3592"/>
                  </a:lnTo>
                  <a:lnTo>
                    <a:pt x="1217" y="3585"/>
                  </a:lnTo>
                  <a:lnTo>
                    <a:pt x="1203" y="3573"/>
                  </a:lnTo>
                  <a:lnTo>
                    <a:pt x="1193" y="3556"/>
                  </a:lnTo>
                  <a:lnTo>
                    <a:pt x="4" y="782"/>
                  </a:lnTo>
                  <a:lnTo>
                    <a:pt x="3" y="778"/>
                  </a:lnTo>
                  <a:lnTo>
                    <a:pt x="2" y="775"/>
                  </a:lnTo>
                  <a:lnTo>
                    <a:pt x="1" y="770"/>
                  </a:lnTo>
                  <a:lnTo>
                    <a:pt x="0" y="764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51"/>
                  </a:lnTo>
                  <a:lnTo>
                    <a:pt x="0" y="745"/>
                  </a:lnTo>
                  <a:lnTo>
                    <a:pt x="1" y="741"/>
                  </a:lnTo>
                  <a:lnTo>
                    <a:pt x="3" y="733"/>
                  </a:lnTo>
                  <a:lnTo>
                    <a:pt x="7" y="727"/>
                  </a:lnTo>
                  <a:lnTo>
                    <a:pt x="8" y="725"/>
                  </a:lnTo>
                  <a:lnTo>
                    <a:pt x="9" y="721"/>
                  </a:lnTo>
                  <a:lnTo>
                    <a:pt x="10" y="720"/>
                  </a:lnTo>
                  <a:lnTo>
                    <a:pt x="11" y="719"/>
                  </a:lnTo>
                  <a:lnTo>
                    <a:pt x="15" y="714"/>
                  </a:lnTo>
                  <a:lnTo>
                    <a:pt x="21" y="708"/>
                  </a:lnTo>
                  <a:lnTo>
                    <a:pt x="25" y="705"/>
                  </a:lnTo>
                  <a:lnTo>
                    <a:pt x="28" y="702"/>
                  </a:lnTo>
                  <a:lnTo>
                    <a:pt x="30" y="702"/>
                  </a:lnTo>
                  <a:lnTo>
                    <a:pt x="31" y="701"/>
                  </a:lnTo>
                  <a:lnTo>
                    <a:pt x="1220" y="9"/>
                  </a:lnTo>
                  <a:lnTo>
                    <a:pt x="1235" y="2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accent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C32A7F-12CC-1E9A-DBFE-7B4F1DF3679E}"/>
                </a:ext>
              </a:extLst>
            </p:cNvPr>
            <p:cNvSpPr txBox="1"/>
            <p:nvPr/>
          </p:nvSpPr>
          <p:spPr>
            <a:xfrm>
              <a:off x="9842162" y="931381"/>
              <a:ext cx="1492788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A303A3CB-B37D-74AF-3238-7E6F1E852150}"/>
              </a:ext>
            </a:extLst>
          </p:cNvPr>
          <p:cNvSpPr/>
          <p:nvPr/>
        </p:nvSpPr>
        <p:spPr>
          <a:xfrm>
            <a:off x="7219693" y="1711004"/>
            <a:ext cx="1616332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5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Enter your text here.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C5FB856-2004-7923-B129-A078E4331C02}"/>
              </a:ext>
            </a:extLst>
          </p:cNvPr>
          <p:cNvGrpSpPr/>
          <p:nvPr/>
        </p:nvGrpSpPr>
        <p:grpSpPr>
          <a:xfrm>
            <a:off x="6620008" y="1679058"/>
            <a:ext cx="548640" cy="548640"/>
            <a:chOff x="4208444" y="5366255"/>
            <a:chExt cx="731520" cy="73152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4D1C681-7F06-FE80-C3BB-012F172D17BC}"/>
                </a:ext>
              </a:extLst>
            </p:cNvPr>
            <p:cNvSpPr/>
            <p:nvPr/>
          </p:nvSpPr>
          <p:spPr>
            <a:xfrm>
              <a:off x="4208444" y="5366255"/>
              <a:ext cx="731520" cy="73152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9">
              <a:extLst>
                <a:ext uri="{FF2B5EF4-FFF2-40B4-BE49-F238E27FC236}">
                  <a16:creationId xmlns:a16="http://schemas.microsoft.com/office/drawing/2014/main" id="{974759AB-F442-57C8-B35F-DAC44B12DA3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387147" y="5526095"/>
              <a:ext cx="374114" cy="411840"/>
              <a:chOff x="174" y="440"/>
              <a:chExt cx="714" cy="786"/>
            </a:xfrm>
            <a:solidFill>
              <a:schemeClr val="bg1"/>
            </a:solidFill>
          </p:grpSpPr>
          <p:sp>
            <p:nvSpPr>
              <p:cNvPr id="24" name="Freeform 11">
                <a:extLst>
                  <a:ext uri="{FF2B5EF4-FFF2-40B4-BE49-F238E27FC236}">
                    <a16:creationId xmlns:a16="http://schemas.microsoft.com/office/drawing/2014/main" id="{5FD19E06-1CBB-598A-7B7C-3E44B596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440"/>
                <a:ext cx="169" cy="169"/>
              </a:xfrm>
              <a:custGeom>
                <a:avLst/>
                <a:gdLst>
                  <a:gd name="T0" fmla="*/ 423 w 847"/>
                  <a:gd name="T1" fmla="*/ 0 h 845"/>
                  <a:gd name="T2" fmla="*/ 423 w 847"/>
                  <a:gd name="T3" fmla="*/ 0 h 845"/>
                  <a:gd name="T4" fmla="*/ 476 w 847"/>
                  <a:gd name="T5" fmla="*/ 3 h 845"/>
                  <a:gd name="T6" fmla="*/ 527 w 847"/>
                  <a:gd name="T7" fmla="*/ 13 h 845"/>
                  <a:gd name="T8" fmla="*/ 577 w 847"/>
                  <a:gd name="T9" fmla="*/ 29 h 845"/>
                  <a:gd name="T10" fmla="*/ 623 w 847"/>
                  <a:gd name="T11" fmla="*/ 49 h 845"/>
                  <a:gd name="T12" fmla="*/ 665 w 847"/>
                  <a:gd name="T13" fmla="*/ 76 h 845"/>
                  <a:gd name="T14" fmla="*/ 705 w 847"/>
                  <a:gd name="T15" fmla="*/ 106 h 845"/>
                  <a:gd name="T16" fmla="*/ 740 w 847"/>
                  <a:gd name="T17" fmla="*/ 142 h 845"/>
                  <a:gd name="T18" fmla="*/ 770 w 847"/>
                  <a:gd name="T19" fmla="*/ 181 h 845"/>
                  <a:gd name="T20" fmla="*/ 797 w 847"/>
                  <a:gd name="T21" fmla="*/ 223 h 845"/>
                  <a:gd name="T22" fmla="*/ 819 w 847"/>
                  <a:gd name="T23" fmla="*/ 269 h 845"/>
                  <a:gd name="T24" fmla="*/ 833 w 847"/>
                  <a:gd name="T25" fmla="*/ 319 h 845"/>
                  <a:gd name="T26" fmla="*/ 843 w 847"/>
                  <a:gd name="T27" fmla="*/ 370 h 845"/>
                  <a:gd name="T28" fmla="*/ 847 w 847"/>
                  <a:gd name="T29" fmla="*/ 423 h 845"/>
                  <a:gd name="T30" fmla="*/ 843 w 847"/>
                  <a:gd name="T31" fmla="*/ 476 h 845"/>
                  <a:gd name="T32" fmla="*/ 833 w 847"/>
                  <a:gd name="T33" fmla="*/ 527 h 845"/>
                  <a:gd name="T34" fmla="*/ 819 w 847"/>
                  <a:gd name="T35" fmla="*/ 575 h 845"/>
                  <a:gd name="T36" fmla="*/ 797 w 847"/>
                  <a:gd name="T37" fmla="*/ 621 h 845"/>
                  <a:gd name="T38" fmla="*/ 770 w 847"/>
                  <a:gd name="T39" fmla="*/ 665 h 845"/>
                  <a:gd name="T40" fmla="*/ 740 w 847"/>
                  <a:gd name="T41" fmla="*/ 703 h 845"/>
                  <a:gd name="T42" fmla="*/ 705 w 847"/>
                  <a:gd name="T43" fmla="*/ 739 h 845"/>
                  <a:gd name="T44" fmla="*/ 665 w 847"/>
                  <a:gd name="T45" fmla="*/ 770 h 845"/>
                  <a:gd name="T46" fmla="*/ 623 w 847"/>
                  <a:gd name="T47" fmla="*/ 797 h 845"/>
                  <a:gd name="T48" fmla="*/ 577 w 847"/>
                  <a:gd name="T49" fmla="*/ 817 h 845"/>
                  <a:gd name="T50" fmla="*/ 527 w 847"/>
                  <a:gd name="T51" fmla="*/ 833 h 845"/>
                  <a:gd name="T52" fmla="*/ 476 w 847"/>
                  <a:gd name="T53" fmla="*/ 843 h 845"/>
                  <a:gd name="T54" fmla="*/ 423 w 847"/>
                  <a:gd name="T55" fmla="*/ 845 h 845"/>
                  <a:gd name="T56" fmla="*/ 369 w 847"/>
                  <a:gd name="T57" fmla="*/ 843 h 845"/>
                  <a:gd name="T58" fmla="*/ 318 w 847"/>
                  <a:gd name="T59" fmla="*/ 833 h 845"/>
                  <a:gd name="T60" fmla="*/ 270 w 847"/>
                  <a:gd name="T61" fmla="*/ 817 h 845"/>
                  <a:gd name="T62" fmla="*/ 224 w 847"/>
                  <a:gd name="T63" fmla="*/ 797 h 845"/>
                  <a:gd name="T64" fmla="*/ 181 w 847"/>
                  <a:gd name="T65" fmla="*/ 770 h 845"/>
                  <a:gd name="T66" fmla="*/ 141 w 847"/>
                  <a:gd name="T67" fmla="*/ 739 h 845"/>
                  <a:gd name="T68" fmla="*/ 106 w 847"/>
                  <a:gd name="T69" fmla="*/ 703 h 845"/>
                  <a:gd name="T70" fmla="*/ 75 w 847"/>
                  <a:gd name="T71" fmla="*/ 665 h 845"/>
                  <a:gd name="T72" fmla="*/ 49 w 847"/>
                  <a:gd name="T73" fmla="*/ 621 h 845"/>
                  <a:gd name="T74" fmla="*/ 27 w 847"/>
                  <a:gd name="T75" fmla="*/ 575 h 845"/>
                  <a:gd name="T76" fmla="*/ 12 w 847"/>
                  <a:gd name="T77" fmla="*/ 527 h 845"/>
                  <a:gd name="T78" fmla="*/ 2 w 847"/>
                  <a:gd name="T79" fmla="*/ 476 h 845"/>
                  <a:gd name="T80" fmla="*/ 0 w 847"/>
                  <a:gd name="T81" fmla="*/ 423 h 845"/>
                  <a:gd name="T82" fmla="*/ 2 w 847"/>
                  <a:gd name="T83" fmla="*/ 370 h 845"/>
                  <a:gd name="T84" fmla="*/ 12 w 847"/>
                  <a:gd name="T85" fmla="*/ 319 h 845"/>
                  <a:gd name="T86" fmla="*/ 27 w 847"/>
                  <a:gd name="T87" fmla="*/ 269 h 845"/>
                  <a:gd name="T88" fmla="*/ 49 w 847"/>
                  <a:gd name="T89" fmla="*/ 223 h 845"/>
                  <a:gd name="T90" fmla="*/ 75 w 847"/>
                  <a:gd name="T91" fmla="*/ 181 h 845"/>
                  <a:gd name="T92" fmla="*/ 106 w 847"/>
                  <a:gd name="T93" fmla="*/ 142 h 845"/>
                  <a:gd name="T94" fmla="*/ 141 w 847"/>
                  <a:gd name="T95" fmla="*/ 106 h 845"/>
                  <a:gd name="T96" fmla="*/ 181 w 847"/>
                  <a:gd name="T97" fmla="*/ 76 h 845"/>
                  <a:gd name="T98" fmla="*/ 224 w 847"/>
                  <a:gd name="T99" fmla="*/ 49 h 845"/>
                  <a:gd name="T100" fmla="*/ 270 w 847"/>
                  <a:gd name="T101" fmla="*/ 29 h 845"/>
                  <a:gd name="T102" fmla="*/ 318 w 847"/>
                  <a:gd name="T103" fmla="*/ 13 h 845"/>
                  <a:gd name="T104" fmla="*/ 369 w 847"/>
                  <a:gd name="T105" fmla="*/ 3 h 845"/>
                  <a:gd name="T106" fmla="*/ 423 w 847"/>
                  <a:gd name="T107" fmla="*/ 0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47" h="845">
                    <a:moveTo>
                      <a:pt x="423" y="0"/>
                    </a:moveTo>
                    <a:lnTo>
                      <a:pt x="423" y="0"/>
                    </a:lnTo>
                    <a:lnTo>
                      <a:pt x="476" y="3"/>
                    </a:lnTo>
                    <a:lnTo>
                      <a:pt x="527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5" y="76"/>
                    </a:lnTo>
                    <a:lnTo>
                      <a:pt x="705" y="106"/>
                    </a:lnTo>
                    <a:lnTo>
                      <a:pt x="740" y="142"/>
                    </a:lnTo>
                    <a:lnTo>
                      <a:pt x="770" y="181"/>
                    </a:lnTo>
                    <a:lnTo>
                      <a:pt x="797" y="223"/>
                    </a:lnTo>
                    <a:lnTo>
                      <a:pt x="819" y="269"/>
                    </a:lnTo>
                    <a:lnTo>
                      <a:pt x="833" y="319"/>
                    </a:lnTo>
                    <a:lnTo>
                      <a:pt x="843" y="370"/>
                    </a:lnTo>
                    <a:lnTo>
                      <a:pt x="847" y="423"/>
                    </a:lnTo>
                    <a:lnTo>
                      <a:pt x="843" y="476"/>
                    </a:lnTo>
                    <a:lnTo>
                      <a:pt x="833" y="527"/>
                    </a:lnTo>
                    <a:lnTo>
                      <a:pt x="819" y="575"/>
                    </a:lnTo>
                    <a:lnTo>
                      <a:pt x="797" y="621"/>
                    </a:lnTo>
                    <a:lnTo>
                      <a:pt x="770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5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7" y="833"/>
                    </a:lnTo>
                    <a:lnTo>
                      <a:pt x="476" y="843"/>
                    </a:lnTo>
                    <a:lnTo>
                      <a:pt x="423" y="845"/>
                    </a:lnTo>
                    <a:lnTo>
                      <a:pt x="369" y="843"/>
                    </a:lnTo>
                    <a:lnTo>
                      <a:pt x="318" y="833"/>
                    </a:lnTo>
                    <a:lnTo>
                      <a:pt x="270" y="817"/>
                    </a:lnTo>
                    <a:lnTo>
                      <a:pt x="224" y="797"/>
                    </a:lnTo>
                    <a:lnTo>
                      <a:pt x="181" y="770"/>
                    </a:lnTo>
                    <a:lnTo>
                      <a:pt x="141" y="739"/>
                    </a:lnTo>
                    <a:lnTo>
                      <a:pt x="106" y="703"/>
                    </a:lnTo>
                    <a:lnTo>
                      <a:pt x="75" y="665"/>
                    </a:lnTo>
                    <a:lnTo>
                      <a:pt x="49" y="621"/>
                    </a:lnTo>
                    <a:lnTo>
                      <a:pt x="27" y="575"/>
                    </a:lnTo>
                    <a:lnTo>
                      <a:pt x="12" y="527"/>
                    </a:lnTo>
                    <a:lnTo>
                      <a:pt x="2" y="476"/>
                    </a:lnTo>
                    <a:lnTo>
                      <a:pt x="0" y="423"/>
                    </a:lnTo>
                    <a:lnTo>
                      <a:pt x="2" y="370"/>
                    </a:lnTo>
                    <a:lnTo>
                      <a:pt x="12" y="319"/>
                    </a:lnTo>
                    <a:lnTo>
                      <a:pt x="27" y="269"/>
                    </a:lnTo>
                    <a:lnTo>
                      <a:pt x="49" y="223"/>
                    </a:lnTo>
                    <a:lnTo>
                      <a:pt x="75" y="181"/>
                    </a:lnTo>
                    <a:lnTo>
                      <a:pt x="106" y="142"/>
                    </a:lnTo>
                    <a:lnTo>
                      <a:pt x="141" y="106"/>
                    </a:lnTo>
                    <a:lnTo>
                      <a:pt x="181" y="76"/>
                    </a:lnTo>
                    <a:lnTo>
                      <a:pt x="224" y="49"/>
                    </a:lnTo>
                    <a:lnTo>
                      <a:pt x="270" y="29"/>
                    </a:lnTo>
                    <a:lnTo>
                      <a:pt x="318" y="13"/>
                    </a:lnTo>
                    <a:lnTo>
                      <a:pt x="369" y="3"/>
                    </a:lnTo>
                    <a:lnTo>
                      <a:pt x="42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Freeform 12">
                <a:extLst>
                  <a:ext uri="{FF2B5EF4-FFF2-40B4-BE49-F238E27FC236}">
                    <a16:creationId xmlns:a16="http://schemas.microsoft.com/office/drawing/2014/main" id="{9859E15B-ECC8-D79A-C5D9-3D323E44D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440"/>
                <a:ext cx="170" cy="170"/>
              </a:xfrm>
              <a:custGeom>
                <a:avLst/>
                <a:gdLst>
                  <a:gd name="T0" fmla="*/ 424 w 848"/>
                  <a:gd name="T1" fmla="*/ 0 h 846"/>
                  <a:gd name="T2" fmla="*/ 477 w 848"/>
                  <a:gd name="T3" fmla="*/ 3 h 846"/>
                  <a:gd name="T4" fmla="*/ 528 w 848"/>
                  <a:gd name="T5" fmla="*/ 13 h 846"/>
                  <a:gd name="T6" fmla="*/ 577 w 848"/>
                  <a:gd name="T7" fmla="*/ 29 h 846"/>
                  <a:gd name="T8" fmla="*/ 623 w 848"/>
                  <a:gd name="T9" fmla="*/ 49 h 846"/>
                  <a:gd name="T10" fmla="*/ 666 w 848"/>
                  <a:gd name="T11" fmla="*/ 76 h 846"/>
                  <a:gd name="T12" fmla="*/ 705 w 848"/>
                  <a:gd name="T13" fmla="*/ 107 h 846"/>
                  <a:gd name="T14" fmla="*/ 740 w 848"/>
                  <a:gd name="T15" fmla="*/ 142 h 846"/>
                  <a:gd name="T16" fmla="*/ 772 w 848"/>
                  <a:gd name="T17" fmla="*/ 181 h 846"/>
                  <a:gd name="T18" fmla="*/ 798 w 848"/>
                  <a:gd name="T19" fmla="*/ 225 h 846"/>
                  <a:gd name="T20" fmla="*/ 819 w 848"/>
                  <a:gd name="T21" fmla="*/ 271 h 846"/>
                  <a:gd name="T22" fmla="*/ 835 w 848"/>
                  <a:gd name="T23" fmla="*/ 319 h 846"/>
                  <a:gd name="T24" fmla="*/ 844 w 848"/>
                  <a:gd name="T25" fmla="*/ 370 h 846"/>
                  <a:gd name="T26" fmla="*/ 848 w 848"/>
                  <a:gd name="T27" fmla="*/ 423 h 846"/>
                  <a:gd name="T28" fmla="*/ 844 w 848"/>
                  <a:gd name="T29" fmla="*/ 476 h 846"/>
                  <a:gd name="T30" fmla="*/ 835 w 848"/>
                  <a:gd name="T31" fmla="*/ 527 h 846"/>
                  <a:gd name="T32" fmla="*/ 819 w 848"/>
                  <a:gd name="T33" fmla="*/ 575 h 846"/>
                  <a:gd name="T34" fmla="*/ 798 w 848"/>
                  <a:gd name="T35" fmla="*/ 621 h 846"/>
                  <a:gd name="T36" fmla="*/ 772 w 848"/>
                  <a:gd name="T37" fmla="*/ 665 h 846"/>
                  <a:gd name="T38" fmla="*/ 740 w 848"/>
                  <a:gd name="T39" fmla="*/ 703 h 846"/>
                  <a:gd name="T40" fmla="*/ 705 w 848"/>
                  <a:gd name="T41" fmla="*/ 739 h 846"/>
                  <a:gd name="T42" fmla="*/ 666 w 848"/>
                  <a:gd name="T43" fmla="*/ 770 h 846"/>
                  <a:gd name="T44" fmla="*/ 623 w 848"/>
                  <a:gd name="T45" fmla="*/ 797 h 846"/>
                  <a:gd name="T46" fmla="*/ 577 w 848"/>
                  <a:gd name="T47" fmla="*/ 817 h 846"/>
                  <a:gd name="T48" fmla="*/ 528 w 848"/>
                  <a:gd name="T49" fmla="*/ 833 h 846"/>
                  <a:gd name="T50" fmla="*/ 477 w 848"/>
                  <a:gd name="T51" fmla="*/ 843 h 846"/>
                  <a:gd name="T52" fmla="*/ 424 w 848"/>
                  <a:gd name="T53" fmla="*/ 846 h 846"/>
                  <a:gd name="T54" fmla="*/ 370 w 848"/>
                  <a:gd name="T55" fmla="*/ 843 h 846"/>
                  <a:gd name="T56" fmla="*/ 320 w 848"/>
                  <a:gd name="T57" fmla="*/ 833 h 846"/>
                  <a:gd name="T58" fmla="*/ 271 w 848"/>
                  <a:gd name="T59" fmla="*/ 817 h 846"/>
                  <a:gd name="T60" fmla="*/ 225 w 848"/>
                  <a:gd name="T61" fmla="*/ 797 h 846"/>
                  <a:gd name="T62" fmla="*/ 181 w 848"/>
                  <a:gd name="T63" fmla="*/ 770 h 846"/>
                  <a:gd name="T64" fmla="*/ 143 w 848"/>
                  <a:gd name="T65" fmla="*/ 739 h 846"/>
                  <a:gd name="T66" fmla="*/ 107 w 848"/>
                  <a:gd name="T67" fmla="*/ 703 h 846"/>
                  <a:gd name="T68" fmla="*/ 76 w 848"/>
                  <a:gd name="T69" fmla="*/ 665 h 846"/>
                  <a:gd name="T70" fmla="*/ 49 w 848"/>
                  <a:gd name="T71" fmla="*/ 621 h 846"/>
                  <a:gd name="T72" fmla="*/ 29 w 848"/>
                  <a:gd name="T73" fmla="*/ 575 h 846"/>
                  <a:gd name="T74" fmla="*/ 13 w 848"/>
                  <a:gd name="T75" fmla="*/ 527 h 846"/>
                  <a:gd name="T76" fmla="*/ 3 w 848"/>
                  <a:gd name="T77" fmla="*/ 476 h 846"/>
                  <a:gd name="T78" fmla="*/ 0 w 848"/>
                  <a:gd name="T79" fmla="*/ 423 h 846"/>
                  <a:gd name="T80" fmla="*/ 3 w 848"/>
                  <a:gd name="T81" fmla="*/ 370 h 846"/>
                  <a:gd name="T82" fmla="*/ 13 w 848"/>
                  <a:gd name="T83" fmla="*/ 319 h 846"/>
                  <a:gd name="T84" fmla="*/ 29 w 848"/>
                  <a:gd name="T85" fmla="*/ 271 h 846"/>
                  <a:gd name="T86" fmla="*/ 49 w 848"/>
                  <a:gd name="T87" fmla="*/ 225 h 846"/>
                  <a:gd name="T88" fmla="*/ 76 w 848"/>
                  <a:gd name="T89" fmla="*/ 181 h 846"/>
                  <a:gd name="T90" fmla="*/ 107 w 848"/>
                  <a:gd name="T91" fmla="*/ 142 h 846"/>
                  <a:gd name="T92" fmla="*/ 143 w 848"/>
                  <a:gd name="T93" fmla="*/ 107 h 846"/>
                  <a:gd name="T94" fmla="*/ 181 w 848"/>
                  <a:gd name="T95" fmla="*/ 76 h 846"/>
                  <a:gd name="T96" fmla="*/ 225 w 848"/>
                  <a:gd name="T97" fmla="*/ 49 h 846"/>
                  <a:gd name="T98" fmla="*/ 271 w 848"/>
                  <a:gd name="T99" fmla="*/ 29 h 846"/>
                  <a:gd name="T100" fmla="*/ 320 w 848"/>
                  <a:gd name="T101" fmla="*/ 13 h 846"/>
                  <a:gd name="T102" fmla="*/ 370 w 848"/>
                  <a:gd name="T103" fmla="*/ 3 h 846"/>
                  <a:gd name="T104" fmla="*/ 424 w 848"/>
                  <a:gd name="T105" fmla="*/ 0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48" h="846">
                    <a:moveTo>
                      <a:pt x="424" y="0"/>
                    </a:moveTo>
                    <a:lnTo>
                      <a:pt x="477" y="3"/>
                    </a:lnTo>
                    <a:lnTo>
                      <a:pt x="528" y="13"/>
                    </a:lnTo>
                    <a:lnTo>
                      <a:pt x="577" y="29"/>
                    </a:lnTo>
                    <a:lnTo>
                      <a:pt x="623" y="49"/>
                    </a:lnTo>
                    <a:lnTo>
                      <a:pt x="666" y="76"/>
                    </a:lnTo>
                    <a:lnTo>
                      <a:pt x="705" y="107"/>
                    </a:lnTo>
                    <a:lnTo>
                      <a:pt x="740" y="142"/>
                    </a:lnTo>
                    <a:lnTo>
                      <a:pt x="772" y="181"/>
                    </a:lnTo>
                    <a:lnTo>
                      <a:pt x="798" y="225"/>
                    </a:lnTo>
                    <a:lnTo>
                      <a:pt x="819" y="271"/>
                    </a:lnTo>
                    <a:lnTo>
                      <a:pt x="835" y="319"/>
                    </a:lnTo>
                    <a:lnTo>
                      <a:pt x="844" y="370"/>
                    </a:lnTo>
                    <a:lnTo>
                      <a:pt x="848" y="423"/>
                    </a:lnTo>
                    <a:lnTo>
                      <a:pt x="844" y="476"/>
                    </a:lnTo>
                    <a:lnTo>
                      <a:pt x="835" y="527"/>
                    </a:lnTo>
                    <a:lnTo>
                      <a:pt x="819" y="575"/>
                    </a:lnTo>
                    <a:lnTo>
                      <a:pt x="798" y="621"/>
                    </a:lnTo>
                    <a:lnTo>
                      <a:pt x="772" y="665"/>
                    </a:lnTo>
                    <a:lnTo>
                      <a:pt x="740" y="703"/>
                    </a:lnTo>
                    <a:lnTo>
                      <a:pt x="705" y="739"/>
                    </a:lnTo>
                    <a:lnTo>
                      <a:pt x="666" y="770"/>
                    </a:lnTo>
                    <a:lnTo>
                      <a:pt x="623" y="797"/>
                    </a:lnTo>
                    <a:lnTo>
                      <a:pt x="577" y="817"/>
                    </a:lnTo>
                    <a:lnTo>
                      <a:pt x="528" y="833"/>
                    </a:lnTo>
                    <a:lnTo>
                      <a:pt x="477" y="843"/>
                    </a:lnTo>
                    <a:lnTo>
                      <a:pt x="424" y="846"/>
                    </a:lnTo>
                    <a:lnTo>
                      <a:pt x="370" y="843"/>
                    </a:lnTo>
                    <a:lnTo>
                      <a:pt x="320" y="833"/>
                    </a:lnTo>
                    <a:lnTo>
                      <a:pt x="271" y="817"/>
                    </a:lnTo>
                    <a:lnTo>
                      <a:pt x="225" y="797"/>
                    </a:lnTo>
                    <a:lnTo>
                      <a:pt x="181" y="770"/>
                    </a:lnTo>
                    <a:lnTo>
                      <a:pt x="143" y="739"/>
                    </a:lnTo>
                    <a:lnTo>
                      <a:pt x="107" y="703"/>
                    </a:lnTo>
                    <a:lnTo>
                      <a:pt x="76" y="665"/>
                    </a:lnTo>
                    <a:lnTo>
                      <a:pt x="49" y="621"/>
                    </a:lnTo>
                    <a:lnTo>
                      <a:pt x="29" y="575"/>
                    </a:lnTo>
                    <a:lnTo>
                      <a:pt x="13" y="527"/>
                    </a:lnTo>
                    <a:lnTo>
                      <a:pt x="3" y="476"/>
                    </a:lnTo>
                    <a:lnTo>
                      <a:pt x="0" y="423"/>
                    </a:lnTo>
                    <a:lnTo>
                      <a:pt x="3" y="370"/>
                    </a:lnTo>
                    <a:lnTo>
                      <a:pt x="13" y="319"/>
                    </a:lnTo>
                    <a:lnTo>
                      <a:pt x="29" y="271"/>
                    </a:lnTo>
                    <a:lnTo>
                      <a:pt x="49" y="225"/>
                    </a:lnTo>
                    <a:lnTo>
                      <a:pt x="76" y="181"/>
                    </a:lnTo>
                    <a:lnTo>
                      <a:pt x="107" y="142"/>
                    </a:lnTo>
                    <a:lnTo>
                      <a:pt x="143" y="107"/>
                    </a:lnTo>
                    <a:lnTo>
                      <a:pt x="181" y="76"/>
                    </a:lnTo>
                    <a:lnTo>
                      <a:pt x="225" y="49"/>
                    </a:lnTo>
                    <a:lnTo>
                      <a:pt x="271" y="29"/>
                    </a:lnTo>
                    <a:lnTo>
                      <a:pt x="320" y="13"/>
                    </a:lnTo>
                    <a:lnTo>
                      <a:pt x="370" y="3"/>
                    </a:lnTo>
                    <a:lnTo>
                      <a:pt x="4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Freeform 13">
                <a:extLst>
                  <a:ext uri="{FF2B5EF4-FFF2-40B4-BE49-F238E27FC236}">
                    <a16:creationId xmlns:a16="http://schemas.microsoft.com/office/drawing/2014/main" id="{5BD7CF5B-1A4B-FF19-2DF2-1E7C21FC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20"/>
                <a:ext cx="90" cy="106"/>
              </a:xfrm>
              <a:custGeom>
                <a:avLst/>
                <a:gdLst>
                  <a:gd name="T0" fmla="*/ 0 w 449"/>
                  <a:gd name="T1" fmla="*/ 0 h 529"/>
                  <a:gd name="T2" fmla="*/ 449 w 449"/>
                  <a:gd name="T3" fmla="*/ 0 h 529"/>
                  <a:gd name="T4" fmla="*/ 449 w 449"/>
                  <a:gd name="T5" fmla="*/ 305 h 529"/>
                  <a:gd name="T6" fmla="*/ 445 w 449"/>
                  <a:gd name="T7" fmla="*/ 345 h 529"/>
                  <a:gd name="T8" fmla="*/ 436 w 449"/>
                  <a:gd name="T9" fmla="*/ 383 h 529"/>
                  <a:gd name="T10" fmla="*/ 419 w 449"/>
                  <a:gd name="T11" fmla="*/ 418 h 529"/>
                  <a:gd name="T12" fmla="*/ 397 w 449"/>
                  <a:gd name="T13" fmla="*/ 449 h 529"/>
                  <a:gd name="T14" fmla="*/ 369 w 449"/>
                  <a:gd name="T15" fmla="*/ 476 h 529"/>
                  <a:gd name="T16" fmla="*/ 339 w 449"/>
                  <a:gd name="T17" fmla="*/ 499 h 529"/>
                  <a:gd name="T18" fmla="*/ 303 w 449"/>
                  <a:gd name="T19" fmla="*/ 515 h 529"/>
                  <a:gd name="T20" fmla="*/ 265 w 449"/>
                  <a:gd name="T21" fmla="*/ 525 h 529"/>
                  <a:gd name="T22" fmla="*/ 225 w 449"/>
                  <a:gd name="T23" fmla="*/ 529 h 529"/>
                  <a:gd name="T24" fmla="*/ 225 w 449"/>
                  <a:gd name="T25" fmla="*/ 529 h 529"/>
                  <a:gd name="T26" fmla="*/ 185 w 449"/>
                  <a:gd name="T27" fmla="*/ 525 h 529"/>
                  <a:gd name="T28" fmla="*/ 147 w 449"/>
                  <a:gd name="T29" fmla="*/ 515 h 529"/>
                  <a:gd name="T30" fmla="*/ 112 w 449"/>
                  <a:gd name="T31" fmla="*/ 499 h 529"/>
                  <a:gd name="T32" fmla="*/ 80 w 449"/>
                  <a:gd name="T33" fmla="*/ 477 h 529"/>
                  <a:gd name="T34" fmla="*/ 54 w 449"/>
                  <a:gd name="T35" fmla="*/ 449 h 529"/>
                  <a:gd name="T36" fmla="*/ 31 w 449"/>
                  <a:gd name="T37" fmla="*/ 418 h 529"/>
                  <a:gd name="T38" fmla="*/ 15 w 449"/>
                  <a:gd name="T39" fmla="*/ 384 h 529"/>
                  <a:gd name="T40" fmla="*/ 4 w 449"/>
                  <a:gd name="T41" fmla="*/ 345 h 529"/>
                  <a:gd name="T42" fmla="*/ 0 w 449"/>
                  <a:gd name="T43" fmla="*/ 305 h 529"/>
                  <a:gd name="T44" fmla="*/ 0 w 449"/>
                  <a:gd name="T45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9" h="529">
                    <a:moveTo>
                      <a:pt x="0" y="0"/>
                    </a:moveTo>
                    <a:lnTo>
                      <a:pt x="449" y="0"/>
                    </a:lnTo>
                    <a:lnTo>
                      <a:pt x="449" y="305"/>
                    </a:lnTo>
                    <a:lnTo>
                      <a:pt x="445" y="345"/>
                    </a:lnTo>
                    <a:lnTo>
                      <a:pt x="436" y="383"/>
                    </a:lnTo>
                    <a:lnTo>
                      <a:pt x="419" y="418"/>
                    </a:lnTo>
                    <a:lnTo>
                      <a:pt x="397" y="449"/>
                    </a:lnTo>
                    <a:lnTo>
                      <a:pt x="369" y="476"/>
                    </a:lnTo>
                    <a:lnTo>
                      <a:pt x="339" y="499"/>
                    </a:lnTo>
                    <a:lnTo>
                      <a:pt x="303" y="515"/>
                    </a:lnTo>
                    <a:lnTo>
                      <a:pt x="265" y="525"/>
                    </a:lnTo>
                    <a:lnTo>
                      <a:pt x="225" y="529"/>
                    </a:lnTo>
                    <a:lnTo>
                      <a:pt x="225" y="529"/>
                    </a:lnTo>
                    <a:lnTo>
                      <a:pt x="185" y="525"/>
                    </a:lnTo>
                    <a:lnTo>
                      <a:pt x="147" y="515"/>
                    </a:lnTo>
                    <a:lnTo>
                      <a:pt x="112" y="499"/>
                    </a:lnTo>
                    <a:lnTo>
                      <a:pt x="80" y="477"/>
                    </a:lnTo>
                    <a:lnTo>
                      <a:pt x="54" y="449"/>
                    </a:lnTo>
                    <a:lnTo>
                      <a:pt x="31" y="418"/>
                    </a:lnTo>
                    <a:lnTo>
                      <a:pt x="15" y="384"/>
                    </a:lnTo>
                    <a:lnTo>
                      <a:pt x="4" y="345"/>
                    </a:lnTo>
                    <a:lnTo>
                      <a:pt x="0" y="3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Freeform 14">
                <a:extLst>
                  <a:ext uri="{FF2B5EF4-FFF2-40B4-BE49-F238E27FC236}">
                    <a16:creationId xmlns:a16="http://schemas.microsoft.com/office/drawing/2014/main" id="{5583D8CE-988E-5FD7-4D9A-517854DA11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4" y="605"/>
                <a:ext cx="714" cy="621"/>
              </a:xfrm>
              <a:custGeom>
                <a:avLst/>
                <a:gdLst>
                  <a:gd name="T0" fmla="*/ 2967 w 3570"/>
                  <a:gd name="T1" fmla="*/ 1562 h 3106"/>
                  <a:gd name="T2" fmla="*/ 2816 w 3570"/>
                  <a:gd name="T3" fmla="*/ 1513 h 3106"/>
                  <a:gd name="T4" fmla="*/ 2732 w 3570"/>
                  <a:gd name="T5" fmla="*/ 1583 h 3106"/>
                  <a:gd name="T6" fmla="*/ 3079 w 3570"/>
                  <a:gd name="T7" fmla="*/ 1519 h 3106"/>
                  <a:gd name="T8" fmla="*/ 575 w 3570"/>
                  <a:gd name="T9" fmla="*/ 0 h 3106"/>
                  <a:gd name="T10" fmla="*/ 675 w 3570"/>
                  <a:gd name="T11" fmla="*/ 13 h 3106"/>
                  <a:gd name="T12" fmla="*/ 742 w 3570"/>
                  <a:gd name="T13" fmla="*/ 39 h 3106"/>
                  <a:gd name="T14" fmla="*/ 878 w 3570"/>
                  <a:gd name="T15" fmla="*/ 140 h 3106"/>
                  <a:gd name="T16" fmla="*/ 968 w 3570"/>
                  <a:gd name="T17" fmla="*/ 331 h 3106"/>
                  <a:gd name="T18" fmla="*/ 995 w 3570"/>
                  <a:gd name="T19" fmla="*/ 496 h 3106"/>
                  <a:gd name="T20" fmla="*/ 1067 w 3570"/>
                  <a:gd name="T21" fmla="*/ 739 h 3106"/>
                  <a:gd name="T22" fmla="*/ 1217 w 3570"/>
                  <a:gd name="T23" fmla="*/ 851 h 3106"/>
                  <a:gd name="T24" fmla="*/ 1428 w 3570"/>
                  <a:gd name="T25" fmla="*/ 849 h 3106"/>
                  <a:gd name="T26" fmla="*/ 1663 w 3570"/>
                  <a:gd name="T27" fmla="*/ 815 h 3106"/>
                  <a:gd name="T28" fmla="*/ 1905 w 3570"/>
                  <a:gd name="T29" fmla="*/ 777 h 3106"/>
                  <a:gd name="T30" fmla="*/ 2022 w 3570"/>
                  <a:gd name="T31" fmla="*/ 687 h 3106"/>
                  <a:gd name="T32" fmla="*/ 2085 w 3570"/>
                  <a:gd name="T33" fmla="*/ 474 h 3106"/>
                  <a:gd name="T34" fmla="*/ 2109 w 3570"/>
                  <a:gd name="T35" fmla="*/ 331 h 3106"/>
                  <a:gd name="T36" fmla="*/ 2199 w 3570"/>
                  <a:gd name="T37" fmla="*/ 140 h 3106"/>
                  <a:gd name="T38" fmla="*/ 2336 w 3570"/>
                  <a:gd name="T39" fmla="*/ 39 h 3106"/>
                  <a:gd name="T40" fmla="*/ 2401 w 3570"/>
                  <a:gd name="T41" fmla="*/ 13 h 3106"/>
                  <a:gd name="T42" fmla="*/ 2502 w 3570"/>
                  <a:gd name="T43" fmla="*/ 0 h 3106"/>
                  <a:gd name="T44" fmla="*/ 2595 w 3570"/>
                  <a:gd name="T45" fmla="*/ 10 h 3106"/>
                  <a:gd name="T46" fmla="*/ 2750 w 3570"/>
                  <a:gd name="T47" fmla="*/ 105 h 3106"/>
                  <a:gd name="T48" fmla="*/ 2821 w 3570"/>
                  <a:gd name="T49" fmla="*/ 259 h 3106"/>
                  <a:gd name="T50" fmla="*/ 2848 w 3570"/>
                  <a:gd name="T51" fmla="*/ 368 h 3106"/>
                  <a:gd name="T52" fmla="*/ 2903 w 3570"/>
                  <a:gd name="T53" fmla="*/ 586 h 3106"/>
                  <a:gd name="T54" fmla="*/ 2971 w 3570"/>
                  <a:gd name="T55" fmla="*/ 855 h 3106"/>
                  <a:gd name="T56" fmla="*/ 3036 w 3570"/>
                  <a:gd name="T57" fmla="*/ 1116 h 3106"/>
                  <a:gd name="T58" fmla="*/ 3084 w 3570"/>
                  <a:gd name="T59" fmla="*/ 1309 h 3106"/>
                  <a:gd name="T60" fmla="*/ 3099 w 3570"/>
                  <a:gd name="T61" fmla="*/ 1411 h 3106"/>
                  <a:gd name="T62" fmla="*/ 3230 w 3570"/>
                  <a:gd name="T63" fmla="*/ 1516 h 3106"/>
                  <a:gd name="T64" fmla="*/ 2302 w 3570"/>
                  <a:gd name="T65" fmla="*/ 2516 h 3106"/>
                  <a:gd name="T66" fmla="*/ 2659 w 3570"/>
                  <a:gd name="T67" fmla="*/ 1488 h 3106"/>
                  <a:gd name="T68" fmla="*/ 2760 w 3570"/>
                  <a:gd name="T69" fmla="*/ 1361 h 3106"/>
                  <a:gd name="T70" fmla="*/ 2690 w 3570"/>
                  <a:gd name="T71" fmla="*/ 1088 h 3106"/>
                  <a:gd name="T72" fmla="*/ 2612 w 3570"/>
                  <a:gd name="T73" fmla="*/ 833 h 3106"/>
                  <a:gd name="T74" fmla="*/ 2559 w 3570"/>
                  <a:gd name="T75" fmla="*/ 676 h 3106"/>
                  <a:gd name="T76" fmla="*/ 2508 w 3570"/>
                  <a:gd name="T77" fmla="*/ 624 h 3106"/>
                  <a:gd name="T78" fmla="*/ 2497 w 3570"/>
                  <a:gd name="T79" fmla="*/ 679 h 3106"/>
                  <a:gd name="T80" fmla="*/ 2599 w 3570"/>
                  <a:gd name="T81" fmla="*/ 964 h 3106"/>
                  <a:gd name="T82" fmla="*/ 2707 w 3570"/>
                  <a:gd name="T83" fmla="*/ 1384 h 3106"/>
                  <a:gd name="T84" fmla="*/ 2576 w 3570"/>
                  <a:gd name="T85" fmla="*/ 1534 h 3106"/>
                  <a:gd name="T86" fmla="*/ 2358 w 3570"/>
                  <a:gd name="T87" fmla="*/ 1439 h 3106"/>
                  <a:gd name="T88" fmla="*/ 2195 w 3570"/>
                  <a:gd name="T89" fmla="*/ 989 h 3106"/>
                  <a:gd name="T90" fmla="*/ 1959 w 3570"/>
                  <a:gd name="T91" fmla="*/ 1104 h 3106"/>
                  <a:gd name="T92" fmla="*/ 1667 w 3570"/>
                  <a:gd name="T93" fmla="*/ 1168 h 3106"/>
                  <a:gd name="T94" fmla="*/ 1554 w 3570"/>
                  <a:gd name="T95" fmla="*/ 1248 h 3106"/>
                  <a:gd name="T96" fmla="*/ 1250 w 3570"/>
                  <a:gd name="T97" fmla="*/ 1202 h 3106"/>
                  <a:gd name="T98" fmla="*/ 956 w 3570"/>
                  <a:gd name="T99" fmla="*/ 1085 h 3106"/>
                  <a:gd name="T100" fmla="*/ 755 w 3570"/>
                  <a:gd name="T101" fmla="*/ 1370 h 3106"/>
                  <a:gd name="T102" fmla="*/ 639 w 3570"/>
                  <a:gd name="T103" fmla="*/ 1516 h 3106"/>
                  <a:gd name="T104" fmla="*/ 558 w 3570"/>
                  <a:gd name="T105" fmla="*/ 2960 h 3106"/>
                  <a:gd name="T106" fmla="*/ 425 w 3570"/>
                  <a:gd name="T107" fmla="*/ 3092 h 3106"/>
                  <a:gd name="T108" fmla="*/ 234 w 3570"/>
                  <a:gd name="T109" fmla="*/ 3076 h 3106"/>
                  <a:gd name="T110" fmla="*/ 126 w 3570"/>
                  <a:gd name="T111" fmla="*/ 2922 h 3106"/>
                  <a:gd name="T112" fmla="*/ 41 w 3570"/>
                  <a:gd name="T113" fmla="*/ 1376 h 3106"/>
                  <a:gd name="T114" fmla="*/ 6 w 3570"/>
                  <a:gd name="T115" fmla="*/ 1168 h 3106"/>
                  <a:gd name="T116" fmla="*/ 279 w 3570"/>
                  <a:gd name="T117" fmla="*/ 115 h 3106"/>
                  <a:gd name="T118" fmla="*/ 446 w 3570"/>
                  <a:gd name="T119" fmla="*/ 18 h 3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70" h="3106">
                    <a:moveTo>
                      <a:pt x="3057" y="1513"/>
                    </a:moveTo>
                    <a:lnTo>
                      <a:pt x="3038" y="1529"/>
                    </a:lnTo>
                    <a:lnTo>
                      <a:pt x="3017" y="1544"/>
                    </a:lnTo>
                    <a:lnTo>
                      <a:pt x="2993" y="1555"/>
                    </a:lnTo>
                    <a:lnTo>
                      <a:pt x="2967" y="1562"/>
                    </a:lnTo>
                    <a:lnTo>
                      <a:pt x="2936" y="1566"/>
                    </a:lnTo>
                    <a:lnTo>
                      <a:pt x="2902" y="1562"/>
                    </a:lnTo>
                    <a:lnTo>
                      <a:pt x="2869" y="1551"/>
                    </a:lnTo>
                    <a:lnTo>
                      <a:pt x="2840" y="1534"/>
                    </a:lnTo>
                    <a:lnTo>
                      <a:pt x="2816" y="1513"/>
                    </a:lnTo>
                    <a:lnTo>
                      <a:pt x="2793" y="1519"/>
                    </a:lnTo>
                    <a:lnTo>
                      <a:pt x="2773" y="1529"/>
                    </a:lnTo>
                    <a:lnTo>
                      <a:pt x="2756" y="1544"/>
                    </a:lnTo>
                    <a:lnTo>
                      <a:pt x="2742" y="1562"/>
                    </a:lnTo>
                    <a:lnTo>
                      <a:pt x="2732" y="1583"/>
                    </a:lnTo>
                    <a:lnTo>
                      <a:pt x="3139" y="1583"/>
                    </a:lnTo>
                    <a:lnTo>
                      <a:pt x="3130" y="1562"/>
                    </a:lnTo>
                    <a:lnTo>
                      <a:pt x="3116" y="1544"/>
                    </a:lnTo>
                    <a:lnTo>
                      <a:pt x="3098" y="1529"/>
                    </a:lnTo>
                    <a:lnTo>
                      <a:pt x="3079" y="1519"/>
                    </a:lnTo>
                    <a:lnTo>
                      <a:pt x="3057" y="1513"/>
                    </a:lnTo>
                    <a:close/>
                    <a:moveTo>
                      <a:pt x="559" y="0"/>
                    </a:moveTo>
                    <a:lnTo>
                      <a:pt x="560" y="0"/>
                    </a:lnTo>
                    <a:lnTo>
                      <a:pt x="564" y="0"/>
                    </a:lnTo>
                    <a:lnTo>
                      <a:pt x="575" y="0"/>
                    </a:lnTo>
                    <a:lnTo>
                      <a:pt x="592" y="1"/>
                    </a:lnTo>
                    <a:lnTo>
                      <a:pt x="611" y="2"/>
                    </a:lnTo>
                    <a:lnTo>
                      <a:pt x="634" y="5"/>
                    </a:lnTo>
                    <a:lnTo>
                      <a:pt x="656" y="8"/>
                    </a:lnTo>
                    <a:lnTo>
                      <a:pt x="675" y="13"/>
                    </a:lnTo>
                    <a:lnTo>
                      <a:pt x="695" y="18"/>
                    </a:lnTo>
                    <a:lnTo>
                      <a:pt x="710" y="24"/>
                    </a:lnTo>
                    <a:lnTo>
                      <a:pt x="724" y="30"/>
                    </a:lnTo>
                    <a:lnTo>
                      <a:pt x="735" y="35"/>
                    </a:lnTo>
                    <a:lnTo>
                      <a:pt x="742" y="39"/>
                    </a:lnTo>
                    <a:lnTo>
                      <a:pt x="744" y="40"/>
                    </a:lnTo>
                    <a:lnTo>
                      <a:pt x="779" y="59"/>
                    </a:lnTo>
                    <a:lnTo>
                      <a:pt x="815" y="82"/>
                    </a:lnTo>
                    <a:lnTo>
                      <a:pt x="847" y="110"/>
                    </a:lnTo>
                    <a:lnTo>
                      <a:pt x="878" y="140"/>
                    </a:lnTo>
                    <a:lnTo>
                      <a:pt x="905" y="173"/>
                    </a:lnTo>
                    <a:lnTo>
                      <a:pt x="928" y="209"/>
                    </a:lnTo>
                    <a:lnTo>
                      <a:pt x="947" y="248"/>
                    </a:lnTo>
                    <a:lnTo>
                      <a:pt x="961" y="289"/>
                    </a:lnTo>
                    <a:lnTo>
                      <a:pt x="968" y="331"/>
                    </a:lnTo>
                    <a:lnTo>
                      <a:pt x="970" y="337"/>
                    </a:lnTo>
                    <a:lnTo>
                      <a:pt x="972" y="345"/>
                    </a:lnTo>
                    <a:lnTo>
                      <a:pt x="973" y="351"/>
                    </a:lnTo>
                    <a:lnTo>
                      <a:pt x="984" y="427"/>
                    </a:lnTo>
                    <a:lnTo>
                      <a:pt x="995" y="496"/>
                    </a:lnTo>
                    <a:lnTo>
                      <a:pt x="1006" y="557"/>
                    </a:lnTo>
                    <a:lnTo>
                      <a:pt x="1018" y="613"/>
                    </a:lnTo>
                    <a:lnTo>
                      <a:pt x="1033" y="661"/>
                    </a:lnTo>
                    <a:lnTo>
                      <a:pt x="1048" y="704"/>
                    </a:lnTo>
                    <a:lnTo>
                      <a:pt x="1067" y="739"/>
                    </a:lnTo>
                    <a:lnTo>
                      <a:pt x="1088" y="769"/>
                    </a:lnTo>
                    <a:lnTo>
                      <a:pt x="1112" y="792"/>
                    </a:lnTo>
                    <a:lnTo>
                      <a:pt x="1141" y="814"/>
                    </a:lnTo>
                    <a:lnTo>
                      <a:pt x="1176" y="833"/>
                    </a:lnTo>
                    <a:lnTo>
                      <a:pt x="1217" y="851"/>
                    </a:lnTo>
                    <a:lnTo>
                      <a:pt x="1265" y="867"/>
                    </a:lnTo>
                    <a:lnTo>
                      <a:pt x="1320" y="883"/>
                    </a:lnTo>
                    <a:lnTo>
                      <a:pt x="1383" y="896"/>
                    </a:lnTo>
                    <a:lnTo>
                      <a:pt x="1402" y="870"/>
                    </a:lnTo>
                    <a:lnTo>
                      <a:pt x="1428" y="849"/>
                    </a:lnTo>
                    <a:lnTo>
                      <a:pt x="1456" y="832"/>
                    </a:lnTo>
                    <a:lnTo>
                      <a:pt x="1488" y="821"/>
                    </a:lnTo>
                    <a:lnTo>
                      <a:pt x="1522" y="817"/>
                    </a:lnTo>
                    <a:lnTo>
                      <a:pt x="1596" y="817"/>
                    </a:lnTo>
                    <a:lnTo>
                      <a:pt x="1663" y="815"/>
                    </a:lnTo>
                    <a:lnTo>
                      <a:pt x="1724" y="810"/>
                    </a:lnTo>
                    <a:lnTo>
                      <a:pt x="1778" y="805"/>
                    </a:lnTo>
                    <a:lnTo>
                      <a:pt x="1827" y="798"/>
                    </a:lnTo>
                    <a:lnTo>
                      <a:pt x="1869" y="788"/>
                    </a:lnTo>
                    <a:lnTo>
                      <a:pt x="1905" y="777"/>
                    </a:lnTo>
                    <a:lnTo>
                      <a:pt x="1937" y="765"/>
                    </a:lnTo>
                    <a:lnTo>
                      <a:pt x="1964" y="751"/>
                    </a:lnTo>
                    <a:lnTo>
                      <a:pt x="1985" y="734"/>
                    </a:lnTo>
                    <a:lnTo>
                      <a:pt x="2005" y="713"/>
                    </a:lnTo>
                    <a:lnTo>
                      <a:pt x="2022" y="687"/>
                    </a:lnTo>
                    <a:lnTo>
                      <a:pt x="2038" y="654"/>
                    </a:lnTo>
                    <a:lnTo>
                      <a:pt x="2051" y="618"/>
                    </a:lnTo>
                    <a:lnTo>
                      <a:pt x="2063" y="574"/>
                    </a:lnTo>
                    <a:lnTo>
                      <a:pt x="2074" y="527"/>
                    </a:lnTo>
                    <a:lnTo>
                      <a:pt x="2085" y="474"/>
                    </a:lnTo>
                    <a:lnTo>
                      <a:pt x="2095" y="415"/>
                    </a:lnTo>
                    <a:lnTo>
                      <a:pt x="2104" y="351"/>
                    </a:lnTo>
                    <a:lnTo>
                      <a:pt x="2105" y="345"/>
                    </a:lnTo>
                    <a:lnTo>
                      <a:pt x="2107" y="337"/>
                    </a:lnTo>
                    <a:lnTo>
                      <a:pt x="2109" y="331"/>
                    </a:lnTo>
                    <a:lnTo>
                      <a:pt x="2116" y="289"/>
                    </a:lnTo>
                    <a:lnTo>
                      <a:pt x="2130" y="248"/>
                    </a:lnTo>
                    <a:lnTo>
                      <a:pt x="2149" y="209"/>
                    </a:lnTo>
                    <a:lnTo>
                      <a:pt x="2172" y="173"/>
                    </a:lnTo>
                    <a:lnTo>
                      <a:pt x="2199" y="140"/>
                    </a:lnTo>
                    <a:lnTo>
                      <a:pt x="2230" y="110"/>
                    </a:lnTo>
                    <a:lnTo>
                      <a:pt x="2263" y="82"/>
                    </a:lnTo>
                    <a:lnTo>
                      <a:pt x="2297" y="59"/>
                    </a:lnTo>
                    <a:lnTo>
                      <a:pt x="2333" y="40"/>
                    </a:lnTo>
                    <a:lnTo>
                      <a:pt x="2336" y="39"/>
                    </a:lnTo>
                    <a:lnTo>
                      <a:pt x="2342" y="35"/>
                    </a:lnTo>
                    <a:lnTo>
                      <a:pt x="2353" y="30"/>
                    </a:lnTo>
                    <a:lnTo>
                      <a:pt x="2366" y="24"/>
                    </a:lnTo>
                    <a:lnTo>
                      <a:pt x="2383" y="18"/>
                    </a:lnTo>
                    <a:lnTo>
                      <a:pt x="2401" y="13"/>
                    </a:lnTo>
                    <a:lnTo>
                      <a:pt x="2421" y="8"/>
                    </a:lnTo>
                    <a:lnTo>
                      <a:pt x="2444" y="5"/>
                    </a:lnTo>
                    <a:lnTo>
                      <a:pt x="2465" y="2"/>
                    </a:lnTo>
                    <a:lnTo>
                      <a:pt x="2486" y="1"/>
                    </a:lnTo>
                    <a:lnTo>
                      <a:pt x="2502" y="0"/>
                    </a:lnTo>
                    <a:lnTo>
                      <a:pt x="2513" y="0"/>
                    </a:lnTo>
                    <a:lnTo>
                      <a:pt x="2516" y="0"/>
                    </a:lnTo>
                    <a:lnTo>
                      <a:pt x="2518" y="0"/>
                    </a:lnTo>
                    <a:lnTo>
                      <a:pt x="2558" y="2"/>
                    </a:lnTo>
                    <a:lnTo>
                      <a:pt x="2595" y="10"/>
                    </a:lnTo>
                    <a:lnTo>
                      <a:pt x="2630" y="21"/>
                    </a:lnTo>
                    <a:lnTo>
                      <a:pt x="2664" y="35"/>
                    </a:lnTo>
                    <a:lnTo>
                      <a:pt x="2696" y="54"/>
                    </a:lnTo>
                    <a:lnTo>
                      <a:pt x="2724" y="77"/>
                    </a:lnTo>
                    <a:lnTo>
                      <a:pt x="2750" y="105"/>
                    </a:lnTo>
                    <a:lnTo>
                      <a:pt x="2772" y="135"/>
                    </a:lnTo>
                    <a:lnTo>
                      <a:pt x="2792" y="172"/>
                    </a:lnTo>
                    <a:lnTo>
                      <a:pt x="2807" y="212"/>
                    </a:lnTo>
                    <a:lnTo>
                      <a:pt x="2819" y="255"/>
                    </a:lnTo>
                    <a:lnTo>
                      <a:pt x="2821" y="259"/>
                    </a:lnTo>
                    <a:lnTo>
                      <a:pt x="2823" y="270"/>
                    </a:lnTo>
                    <a:lnTo>
                      <a:pt x="2827" y="285"/>
                    </a:lnTo>
                    <a:lnTo>
                      <a:pt x="2833" y="308"/>
                    </a:lnTo>
                    <a:lnTo>
                      <a:pt x="2840" y="336"/>
                    </a:lnTo>
                    <a:lnTo>
                      <a:pt x="2848" y="368"/>
                    </a:lnTo>
                    <a:lnTo>
                      <a:pt x="2857" y="405"/>
                    </a:lnTo>
                    <a:lnTo>
                      <a:pt x="2868" y="445"/>
                    </a:lnTo>
                    <a:lnTo>
                      <a:pt x="2879" y="490"/>
                    </a:lnTo>
                    <a:lnTo>
                      <a:pt x="2891" y="537"/>
                    </a:lnTo>
                    <a:lnTo>
                      <a:pt x="2903" y="586"/>
                    </a:lnTo>
                    <a:lnTo>
                      <a:pt x="2916" y="637"/>
                    </a:lnTo>
                    <a:lnTo>
                      <a:pt x="2930" y="690"/>
                    </a:lnTo>
                    <a:lnTo>
                      <a:pt x="2944" y="745"/>
                    </a:lnTo>
                    <a:lnTo>
                      <a:pt x="2958" y="800"/>
                    </a:lnTo>
                    <a:lnTo>
                      <a:pt x="2971" y="855"/>
                    </a:lnTo>
                    <a:lnTo>
                      <a:pt x="2985" y="909"/>
                    </a:lnTo>
                    <a:lnTo>
                      <a:pt x="2999" y="964"/>
                    </a:lnTo>
                    <a:lnTo>
                      <a:pt x="3012" y="1016"/>
                    </a:lnTo>
                    <a:lnTo>
                      <a:pt x="3024" y="1068"/>
                    </a:lnTo>
                    <a:lnTo>
                      <a:pt x="3036" y="1116"/>
                    </a:lnTo>
                    <a:lnTo>
                      <a:pt x="3048" y="1162"/>
                    </a:lnTo>
                    <a:lnTo>
                      <a:pt x="3058" y="1204"/>
                    </a:lnTo>
                    <a:lnTo>
                      <a:pt x="3068" y="1244"/>
                    </a:lnTo>
                    <a:lnTo>
                      <a:pt x="3076" y="1279"/>
                    </a:lnTo>
                    <a:lnTo>
                      <a:pt x="3084" y="1309"/>
                    </a:lnTo>
                    <a:lnTo>
                      <a:pt x="3090" y="1336"/>
                    </a:lnTo>
                    <a:lnTo>
                      <a:pt x="3095" y="1355"/>
                    </a:lnTo>
                    <a:lnTo>
                      <a:pt x="3098" y="1370"/>
                    </a:lnTo>
                    <a:lnTo>
                      <a:pt x="3101" y="1390"/>
                    </a:lnTo>
                    <a:lnTo>
                      <a:pt x="3099" y="1411"/>
                    </a:lnTo>
                    <a:lnTo>
                      <a:pt x="3132" y="1423"/>
                    </a:lnTo>
                    <a:lnTo>
                      <a:pt x="3162" y="1441"/>
                    </a:lnTo>
                    <a:lnTo>
                      <a:pt x="3189" y="1463"/>
                    </a:lnTo>
                    <a:lnTo>
                      <a:pt x="3212" y="1488"/>
                    </a:lnTo>
                    <a:lnTo>
                      <a:pt x="3230" y="1516"/>
                    </a:lnTo>
                    <a:lnTo>
                      <a:pt x="3244" y="1549"/>
                    </a:lnTo>
                    <a:lnTo>
                      <a:pt x="3253" y="1583"/>
                    </a:lnTo>
                    <a:lnTo>
                      <a:pt x="3570" y="1583"/>
                    </a:lnTo>
                    <a:lnTo>
                      <a:pt x="3570" y="2516"/>
                    </a:lnTo>
                    <a:lnTo>
                      <a:pt x="2302" y="2516"/>
                    </a:lnTo>
                    <a:lnTo>
                      <a:pt x="2302" y="1583"/>
                    </a:lnTo>
                    <a:lnTo>
                      <a:pt x="2619" y="1583"/>
                    </a:lnTo>
                    <a:lnTo>
                      <a:pt x="2628" y="1549"/>
                    </a:lnTo>
                    <a:lnTo>
                      <a:pt x="2641" y="1517"/>
                    </a:lnTo>
                    <a:lnTo>
                      <a:pt x="2659" y="1488"/>
                    </a:lnTo>
                    <a:lnTo>
                      <a:pt x="2682" y="1463"/>
                    </a:lnTo>
                    <a:lnTo>
                      <a:pt x="2709" y="1441"/>
                    </a:lnTo>
                    <a:lnTo>
                      <a:pt x="2738" y="1424"/>
                    </a:lnTo>
                    <a:lnTo>
                      <a:pt x="2770" y="1412"/>
                    </a:lnTo>
                    <a:lnTo>
                      <a:pt x="2760" y="1361"/>
                    </a:lnTo>
                    <a:lnTo>
                      <a:pt x="2748" y="1309"/>
                    </a:lnTo>
                    <a:lnTo>
                      <a:pt x="2735" y="1256"/>
                    </a:lnTo>
                    <a:lnTo>
                      <a:pt x="2720" y="1201"/>
                    </a:lnTo>
                    <a:lnTo>
                      <a:pt x="2705" y="1144"/>
                    </a:lnTo>
                    <a:lnTo>
                      <a:pt x="2690" y="1088"/>
                    </a:lnTo>
                    <a:lnTo>
                      <a:pt x="2674" y="1034"/>
                    </a:lnTo>
                    <a:lnTo>
                      <a:pt x="2658" y="979"/>
                    </a:lnTo>
                    <a:lnTo>
                      <a:pt x="2642" y="927"/>
                    </a:lnTo>
                    <a:lnTo>
                      <a:pt x="2627" y="879"/>
                    </a:lnTo>
                    <a:lnTo>
                      <a:pt x="2612" y="833"/>
                    </a:lnTo>
                    <a:lnTo>
                      <a:pt x="2599" y="791"/>
                    </a:lnTo>
                    <a:lnTo>
                      <a:pt x="2587" y="753"/>
                    </a:lnTo>
                    <a:lnTo>
                      <a:pt x="2576" y="722"/>
                    </a:lnTo>
                    <a:lnTo>
                      <a:pt x="2566" y="695"/>
                    </a:lnTo>
                    <a:lnTo>
                      <a:pt x="2559" y="676"/>
                    </a:lnTo>
                    <a:lnTo>
                      <a:pt x="2549" y="654"/>
                    </a:lnTo>
                    <a:lnTo>
                      <a:pt x="2538" y="640"/>
                    </a:lnTo>
                    <a:lnTo>
                      <a:pt x="2527" y="629"/>
                    </a:lnTo>
                    <a:lnTo>
                      <a:pt x="2516" y="624"/>
                    </a:lnTo>
                    <a:lnTo>
                      <a:pt x="2508" y="624"/>
                    </a:lnTo>
                    <a:lnTo>
                      <a:pt x="2499" y="627"/>
                    </a:lnTo>
                    <a:lnTo>
                      <a:pt x="2495" y="635"/>
                    </a:lnTo>
                    <a:lnTo>
                      <a:pt x="2491" y="647"/>
                    </a:lnTo>
                    <a:lnTo>
                      <a:pt x="2492" y="661"/>
                    </a:lnTo>
                    <a:lnTo>
                      <a:pt x="2497" y="679"/>
                    </a:lnTo>
                    <a:lnTo>
                      <a:pt x="2507" y="701"/>
                    </a:lnTo>
                    <a:lnTo>
                      <a:pt x="2530" y="757"/>
                    </a:lnTo>
                    <a:lnTo>
                      <a:pt x="2553" y="821"/>
                    </a:lnTo>
                    <a:lnTo>
                      <a:pt x="2576" y="890"/>
                    </a:lnTo>
                    <a:lnTo>
                      <a:pt x="2599" y="964"/>
                    </a:lnTo>
                    <a:lnTo>
                      <a:pt x="2622" y="1042"/>
                    </a:lnTo>
                    <a:lnTo>
                      <a:pt x="2645" y="1124"/>
                    </a:lnTo>
                    <a:lnTo>
                      <a:pt x="2667" y="1209"/>
                    </a:lnTo>
                    <a:lnTo>
                      <a:pt x="2687" y="1296"/>
                    </a:lnTo>
                    <a:lnTo>
                      <a:pt x="2707" y="1384"/>
                    </a:lnTo>
                    <a:lnTo>
                      <a:pt x="2672" y="1406"/>
                    </a:lnTo>
                    <a:lnTo>
                      <a:pt x="2641" y="1433"/>
                    </a:lnTo>
                    <a:lnTo>
                      <a:pt x="2615" y="1463"/>
                    </a:lnTo>
                    <a:lnTo>
                      <a:pt x="2593" y="1497"/>
                    </a:lnTo>
                    <a:lnTo>
                      <a:pt x="2576" y="1534"/>
                    </a:lnTo>
                    <a:lnTo>
                      <a:pt x="2469" y="1534"/>
                    </a:lnTo>
                    <a:lnTo>
                      <a:pt x="2438" y="1515"/>
                    </a:lnTo>
                    <a:lnTo>
                      <a:pt x="2407" y="1493"/>
                    </a:lnTo>
                    <a:lnTo>
                      <a:pt x="2381" y="1468"/>
                    </a:lnTo>
                    <a:lnTo>
                      <a:pt x="2358" y="1439"/>
                    </a:lnTo>
                    <a:lnTo>
                      <a:pt x="2337" y="1406"/>
                    </a:lnTo>
                    <a:lnTo>
                      <a:pt x="2321" y="1370"/>
                    </a:lnTo>
                    <a:lnTo>
                      <a:pt x="2309" y="1331"/>
                    </a:lnTo>
                    <a:lnTo>
                      <a:pt x="2229" y="956"/>
                    </a:lnTo>
                    <a:lnTo>
                      <a:pt x="2195" y="989"/>
                    </a:lnTo>
                    <a:lnTo>
                      <a:pt x="2156" y="1019"/>
                    </a:lnTo>
                    <a:lnTo>
                      <a:pt x="2114" y="1045"/>
                    </a:lnTo>
                    <a:lnTo>
                      <a:pt x="2067" y="1068"/>
                    </a:lnTo>
                    <a:lnTo>
                      <a:pt x="2015" y="1087"/>
                    </a:lnTo>
                    <a:lnTo>
                      <a:pt x="1959" y="1104"/>
                    </a:lnTo>
                    <a:lnTo>
                      <a:pt x="1897" y="1117"/>
                    </a:lnTo>
                    <a:lnTo>
                      <a:pt x="1830" y="1128"/>
                    </a:lnTo>
                    <a:lnTo>
                      <a:pt x="1758" y="1136"/>
                    </a:lnTo>
                    <a:lnTo>
                      <a:pt x="1679" y="1143"/>
                    </a:lnTo>
                    <a:lnTo>
                      <a:pt x="1667" y="1168"/>
                    </a:lnTo>
                    <a:lnTo>
                      <a:pt x="1650" y="1192"/>
                    </a:lnTo>
                    <a:lnTo>
                      <a:pt x="1630" y="1211"/>
                    </a:lnTo>
                    <a:lnTo>
                      <a:pt x="1607" y="1228"/>
                    </a:lnTo>
                    <a:lnTo>
                      <a:pt x="1582" y="1240"/>
                    </a:lnTo>
                    <a:lnTo>
                      <a:pt x="1554" y="1248"/>
                    </a:lnTo>
                    <a:lnTo>
                      <a:pt x="1525" y="1250"/>
                    </a:lnTo>
                    <a:lnTo>
                      <a:pt x="1502" y="1249"/>
                    </a:lnTo>
                    <a:lnTo>
                      <a:pt x="1411" y="1234"/>
                    </a:lnTo>
                    <a:lnTo>
                      <a:pt x="1327" y="1220"/>
                    </a:lnTo>
                    <a:lnTo>
                      <a:pt x="1250" y="1202"/>
                    </a:lnTo>
                    <a:lnTo>
                      <a:pt x="1179" y="1184"/>
                    </a:lnTo>
                    <a:lnTo>
                      <a:pt x="1115" y="1162"/>
                    </a:lnTo>
                    <a:lnTo>
                      <a:pt x="1057" y="1139"/>
                    </a:lnTo>
                    <a:lnTo>
                      <a:pt x="1004" y="1114"/>
                    </a:lnTo>
                    <a:lnTo>
                      <a:pt x="956" y="1085"/>
                    </a:lnTo>
                    <a:lnTo>
                      <a:pt x="914" y="1054"/>
                    </a:lnTo>
                    <a:lnTo>
                      <a:pt x="875" y="1022"/>
                    </a:lnTo>
                    <a:lnTo>
                      <a:pt x="841" y="985"/>
                    </a:lnTo>
                    <a:lnTo>
                      <a:pt x="767" y="1330"/>
                    </a:lnTo>
                    <a:lnTo>
                      <a:pt x="755" y="1370"/>
                    </a:lnTo>
                    <a:lnTo>
                      <a:pt x="739" y="1406"/>
                    </a:lnTo>
                    <a:lnTo>
                      <a:pt x="719" y="1439"/>
                    </a:lnTo>
                    <a:lnTo>
                      <a:pt x="696" y="1468"/>
                    </a:lnTo>
                    <a:lnTo>
                      <a:pt x="668" y="1493"/>
                    </a:lnTo>
                    <a:lnTo>
                      <a:pt x="639" y="1516"/>
                    </a:lnTo>
                    <a:lnTo>
                      <a:pt x="606" y="1534"/>
                    </a:lnTo>
                    <a:lnTo>
                      <a:pt x="572" y="1550"/>
                    </a:lnTo>
                    <a:lnTo>
                      <a:pt x="571" y="2882"/>
                    </a:lnTo>
                    <a:lnTo>
                      <a:pt x="567" y="2922"/>
                    </a:lnTo>
                    <a:lnTo>
                      <a:pt x="558" y="2960"/>
                    </a:lnTo>
                    <a:lnTo>
                      <a:pt x="541" y="2995"/>
                    </a:lnTo>
                    <a:lnTo>
                      <a:pt x="519" y="3026"/>
                    </a:lnTo>
                    <a:lnTo>
                      <a:pt x="491" y="3053"/>
                    </a:lnTo>
                    <a:lnTo>
                      <a:pt x="461" y="3076"/>
                    </a:lnTo>
                    <a:lnTo>
                      <a:pt x="425" y="3092"/>
                    </a:lnTo>
                    <a:lnTo>
                      <a:pt x="387" y="3102"/>
                    </a:lnTo>
                    <a:lnTo>
                      <a:pt x="347" y="3106"/>
                    </a:lnTo>
                    <a:lnTo>
                      <a:pt x="307" y="3102"/>
                    </a:lnTo>
                    <a:lnTo>
                      <a:pt x="269" y="3092"/>
                    </a:lnTo>
                    <a:lnTo>
                      <a:pt x="234" y="3076"/>
                    </a:lnTo>
                    <a:lnTo>
                      <a:pt x="202" y="3053"/>
                    </a:lnTo>
                    <a:lnTo>
                      <a:pt x="176" y="3026"/>
                    </a:lnTo>
                    <a:lnTo>
                      <a:pt x="153" y="2995"/>
                    </a:lnTo>
                    <a:lnTo>
                      <a:pt x="137" y="2960"/>
                    </a:lnTo>
                    <a:lnTo>
                      <a:pt x="126" y="2922"/>
                    </a:lnTo>
                    <a:lnTo>
                      <a:pt x="122" y="2882"/>
                    </a:lnTo>
                    <a:lnTo>
                      <a:pt x="124" y="1474"/>
                    </a:lnTo>
                    <a:lnTo>
                      <a:pt x="92" y="1444"/>
                    </a:lnTo>
                    <a:lnTo>
                      <a:pt x="64" y="1411"/>
                    </a:lnTo>
                    <a:lnTo>
                      <a:pt x="41" y="1376"/>
                    </a:lnTo>
                    <a:lnTo>
                      <a:pt x="22" y="1338"/>
                    </a:lnTo>
                    <a:lnTo>
                      <a:pt x="8" y="1299"/>
                    </a:lnTo>
                    <a:lnTo>
                      <a:pt x="1" y="1256"/>
                    </a:lnTo>
                    <a:lnTo>
                      <a:pt x="0" y="1213"/>
                    </a:lnTo>
                    <a:lnTo>
                      <a:pt x="6" y="1168"/>
                    </a:lnTo>
                    <a:lnTo>
                      <a:pt x="202" y="255"/>
                    </a:lnTo>
                    <a:lnTo>
                      <a:pt x="215" y="215"/>
                    </a:lnTo>
                    <a:lnTo>
                      <a:pt x="232" y="178"/>
                    </a:lnTo>
                    <a:lnTo>
                      <a:pt x="253" y="144"/>
                    </a:lnTo>
                    <a:lnTo>
                      <a:pt x="279" y="115"/>
                    </a:lnTo>
                    <a:lnTo>
                      <a:pt x="308" y="88"/>
                    </a:lnTo>
                    <a:lnTo>
                      <a:pt x="339" y="65"/>
                    </a:lnTo>
                    <a:lnTo>
                      <a:pt x="373" y="46"/>
                    </a:lnTo>
                    <a:lnTo>
                      <a:pt x="410" y="30"/>
                    </a:lnTo>
                    <a:lnTo>
                      <a:pt x="446" y="18"/>
                    </a:lnTo>
                    <a:lnTo>
                      <a:pt x="484" y="8"/>
                    </a:lnTo>
                    <a:lnTo>
                      <a:pt x="521" y="2"/>
                    </a:lnTo>
                    <a:lnTo>
                      <a:pt x="5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E1BFC92E-B1B5-7E00-EC7E-EC21B81A57EF}"/>
              </a:ext>
            </a:extLst>
          </p:cNvPr>
          <p:cNvSpPr/>
          <p:nvPr/>
        </p:nvSpPr>
        <p:spPr>
          <a:xfrm>
            <a:off x="7216048" y="2824295"/>
            <a:ext cx="1619977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5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Enter your text here.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A7E43FF-A750-44F4-A5F8-2D156DBB51EE}"/>
              </a:ext>
            </a:extLst>
          </p:cNvPr>
          <p:cNvGrpSpPr/>
          <p:nvPr/>
        </p:nvGrpSpPr>
        <p:grpSpPr>
          <a:xfrm>
            <a:off x="6616364" y="2792350"/>
            <a:ext cx="548640" cy="548640"/>
            <a:chOff x="6616364" y="2792350"/>
            <a:chExt cx="548640" cy="54864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B4E36B66-0DED-5399-0FE6-768B56D687E0}"/>
                </a:ext>
              </a:extLst>
            </p:cNvPr>
            <p:cNvSpPr/>
            <p:nvPr/>
          </p:nvSpPr>
          <p:spPr>
            <a:xfrm>
              <a:off x="6616364" y="2792350"/>
              <a:ext cx="548640" cy="5486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30" name="Graphic 29" descr="Bullseye">
              <a:extLst>
                <a:ext uri="{FF2B5EF4-FFF2-40B4-BE49-F238E27FC236}">
                  <a16:creationId xmlns:a16="http://schemas.microsoft.com/office/drawing/2014/main" id="{80A558E3-7D22-638B-56D0-50AEE78984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656479" y="2832463"/>
              <a:ext cx="468411" cy="46841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9355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3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3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Chart bld="series"/>
        </p:bldSub>
      </p:bldGraphic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D0C5FF-68C0-3F2F-7E21-5A79FFAE9A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9550F0-EAC3-5DDA-2214-7668F69FD8B6}"/>
              </a:ext>
            </a:extLst>
          </p:cNvPr>
          <p:cNvSpPr txBox="1"/>
          <p:nvPr/>
        </p:nvSpPr>
        <p:spPr>
          <a:xfrm>
            <a:off x="4784379" y="1980766"/>
            <a:ext cx="13721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15E0FA0-2A97-434A-FEE0-A0336D8A984C}"/>
              </a:ext>
            </a:extLst>
          </p:cNvPr>
          <p:cNvSpPr txBox="1"/>
          <p:nvPr/>
        </p:nvSpPr>
        <p:spPr>
          <a:xfrm>
            <a:off x="3566488" y="2656033"/>
            <a:ext cx="17398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6685F6-1E07-6026-2A4A-BDD6C4132B30}"/>
              </a:ext>
            </a:extLst>
          </p:cNvPr>
          <p:cNvSpPr txBox="1"/>
          <p:nvPr/>
        </p:nvSpPr>
        <p:spPr>
          <a:xfrm>
            <a:off x="2090548" y="3285097"/>
            <a:ext cx="161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This is a sample text. You can replace this text.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1E9F2034-E039-E176-B9A5-73FFC737BA3E}"/>
              </a:ext>
            </a:extLst>
          </p:cNvPr>
          <p:cNvGrpSpPr/>
          <p:nvPr/>
        </p:nvGrpSpPr>
        <p:grpSpPr>
          <a:xfrm>
            <a:off x="6872176" y="1397598"/>
            <a:ext cx="1042702" cy="833393"/>
            <a:chOff x="6949501" y="4937294"/>
            <a:chExt cx="1335574" cy="1067475"/>
          </a:xfrm>
        </p:grpSpPr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9F64ACFD-1AC3-864E-4020-AB2D90539012}"/>
                </a:ext>
              </a:extLst>
            </p:cNvPr>
            <p:cNvSpPr/>
            <p:nvPr/>
          </p:nvSpPr>
          <p:spPr>
            <a:xfrm>
              <a:off x="7342968" y="4937294"/>
              <a:ext cx="548640" cy="54864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 err="1">
                  <a:latin typeface="Calibri" panose="020F0502020204030204" pitchFamily="34" charset="0"/>
                  <a:cs typeface="Calibri" panose="020F0502020204030204" pitchFamily="34" charset="0"/>
                </a:rPr>
                <a:t>i</a:t>
              </a:r>
              <a:endParaRPr lang="en-US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A15E0305-ACA1-A43D-780E-8E80B43C528A}"/>
                </a:ext>
              </a:extLst>
            </p:cNvPr>
            <p:cNvSpPr/>
            <p:nvPr/>
          </p:nvSpPr>
          <p:spPr>
            <a:xfrm>
              <a:off x="6949501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06629C58-345D-3936-EDD6-7F2F723EE885}"/>
              </a:ext>
            </a:extLst>
          </p:cNvPr>
          <p:cNvGrpSpPr/>
          <p:nvPr/>
        </p:nvGrpSpPr>
        <p:grpSpPr>
          <a:xfrm>
            <a:off x="6872176" y="2437668"/>
            <a:ext cx="1042702" cy="833393"/>
            <a:chOff x="8604953" y="4937294"/>
            <a:chExt cx="1335574" cy="1067475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7D0EC604-5818-FCE1-34EA-1752E87DD2C7}"/>
                </a:ext>
              </a:extLst>
            </p:cNvPr>
            <p:cNvSpPr/>
            <p:nvPr/>
          </p:nvSpPr>
          <p:spPr>
            <a:xfrm>
              <a:off x="8996284" y="4937294"/>
              <a:ext cx="548640" cy="54864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ii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E4BC4A1-DFAF-CB69-D5C9-6B60174BD125}"/>
                </a:ext>
              </a:extLst>
            </p:cNvPr>
            <p:cNvSpPr/>
            <p:nvPr/>
          </p:nvSpPr>
          <p:spPr>
            <a:xfrm>
              <a:off x="8604953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642F913-A493-F309-FCCC-FBB65B71DD23}"/>
              </a:ext>
            </a:extLst>
          </p:cNvPr>
          <p:cNvGrpSpPr/>
          <p:nvPr/>
        </p:nvGrpSpPr>
        <p:grpSpPr>
          <a:xfrm>
            <a:off x="6870507" y="3375180"/>
            <a:ext cx="1042703" cy="833393"/>
            <a:chOff x="10254171" y="4937294"/>
            <a:chExt cx="1335574" cy="1067475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E69C299D-D0CC-E9EE-6281-D07815875F21}"/>
                </a:ext>
              </a:extLst>
            </p:cNvPr>
            <p:cNvSpPr/>
            <p:nvPr/>
          </p:nvSpPr>
          <p:spPr>
            <a:xfrm>
              <a:off x="10649600" y="4937294"/>
              <a:ext cx="548640" cy="54864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iii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6775E4DD-BB4D-477D-EFFF-754DA7D406FB}"/>
                </a:ext>
              </a:extLst>
            </p:cNvPr>
            <p:cNvSpPr/>
            <p:nvPr/>
          </p:nvSpPr>
          <p:spPr>
            <a:xfrm>
              <a:off x="10254171" y="5531700"/>
              <a:ext cx="1335574" cy="4730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Enter your text here.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7266EFE-1C57-FBB5-146D-4E2F5B1789AF}"/>
              </a:ext>
            </a:extLst>
          </p:cNvPr>
          <p:cNvGrpSpPr/>
          <p:nvPr/>
        </p:nvGrpSpPr>
        <p:grpSpPr>
          <a:xfrm>
            <a:off x="3686387" y="1489003"/>
            <a:ext cx="1024005" cy="1002861"/>
            <a:chOff x="7386415" y="638748"/>
            <a:chExt cx="1863031" cy="1824559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A2C53170-AA99-87AE-9083-2B1C052BA99F}"/>
                </a:ext>
              </a:extLst>
            </p:cNvPr>
            <p:cNvSpPr/>
            <p:nvPr/>
          </p:nvSpPr>
          <p:spPr>
            <a:xfrm>
              <a:off x="7386415" y="638748"/>
              <a:ext cx="1863031" cy="1824559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b="1" baseline="30000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3F5B8B9E-CF99-0DDB-B96B-90D0A1F47E2C}"/>
                </a:ext>
              </a:extLst>
            </p:cNvPr>
            <p:cNvSpPr/>
            <p:nvPr/>
          </p:nvSpPr>
          <p:spPr>
            <a:xfrm>
              <a:off x="7826780" y="984920"/>
              <a:ext cx="1178822" cy="95192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1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72</a:t>
              </a:r>
              <a:r>
                <a:rPr lang="en-US" sz="2800" b="1" spc="-225" baseline="30000" dirty="0">
                  <a:solidFill>
                    <a:schemeClr val="accent1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A7DAE23-3B2C-C060-A78F-5D30DD26C825}"/>
              </a:ext>
            </a:extLst>
          </p:cNvPr>
          <p:cNvGrpSpPr/>
          <p:nvPr/>
        </p:nvGrpSpPr>
        <p:grpSpPr>
          <a:xfrm>
            <a:off x="2550007" y="2237529"/>
            <a:ext cx="930913" cy="911691"/>
            <a:chOff x="5459675" y="2015247"/>
            <a:chExt cx="1863031" cy="1824559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6121533A-3854-E871-55E7-6F8EECC6D8F6}"/>
                </a:ext>
              </a:extLst>
            </p:cNvPr>
            <p:cNvSpPr/>
            <p:nvPr/>
          </p:nvSpPr>
          <p:spPr>
            <a:xfrm>
              <a:off x="5459675" y="2015247"/>
              <a:ext cx="1863031" cy="1824559"/>
            </a:xfrm>
            <a:prstGeom prst="ellipse">
              <a:avLst/>
            </a:prstGeom>
            <a:solidFill>
              <a:schemeClr val="accent2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1CE7CB0-7C84-DC74-F1E6-AF4B524E0FCA}"/>
                </a:ext>
              </a:extLst>
            </p:cNvPr>
            <p:cNvSpPr/>
            <p:nvPr/>
          </p:nvSpPr>
          <p:spPr>
            <a:xfrm>
              <a:off x="5805787" y="2298580"/>
              <a:ext cx="1296705" cy="104711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2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52</a:t>
              </a:r>
              <a:r>
                <a:rPr lang="en-US" sz="2800" b="1" spc="-225" baseline="30000" dirty="0">
                  <a:solidFill>
                    <a:schemeClr val="accent2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B891E38-DAF0-4530-B1C8-6B2CA3B5595E}"/>
              </a:ext>
            </a:extLst>
          </p:cNvPr>
          <p:cNvGrpSpPr/>
          <p:nvPr/>
        </p:nvGrpSpPr>
        <p:grpSpPr>
          <a:xfrm>
            <a:off x="1122988" y="2791459"/>
            <a:ext cx="930914" cy="911690"/>
            <a:chOff x="4392263" y="4031062"/>
            <a:chExt cx="1863031" cy="1824559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9A541CBF-3411-F91F-9A7A-291A2E8DC37F}"/>
                </a:ext>
              </a:extLst>
            </p:cNvPr>
            <p:cNvSpPr/>
            <p:nvPr/>
          </p:nvSpPr>
          <p:spPr>
            <a:xfrm>
              <a:off x="4392263" y="4031062"/>
              <a:ext cx="1863031" cy="1824559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3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79217F13-5224-1706-5316-769FC8CB5A0C}"/>
                </a:ext>
              </a:extLst>
            </p:cNvPr>
            <p:cNvSpPr/>
            <p:nvPr/>
          </p:nvSpPr>
          <p:spPr>
            <a:xfrm>
              <a:off x="4724722" y="4330407"/>
              <a:ext cx="1296703" cy="104711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800" b="1" spc="-225" dirty="0">
                  <a:solidFill>
                    <a:schemeClr val="accent3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29</a:t>
              </a:r>
              <a:r>
                <a:rPr lang="en-US" sz="2800" b="1" spc="-225" baseline="30000" dirty="0">
                  <a:solidFill>
                    <a:schemeClr val="accent3">
                      <a:lumMod val="7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%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5EDC91BB-DD21-D72C-664E-3FD76077D377}"/>
              </a:ext>
            </a:extLst>
          </p:cNvPr>
          <p:cNvGrpSpPr/>
          <p:nvPr/>
        </p:nvGrpSpPr>
        <p:grpSpPr>
          <a:xfrm>
            <a:off x="460288" y="1269101"/>
            <a:ext cx="4523198" cy="3027019"/>
            <a:chOff x="3672292" y="355600"/>
            <a:chExt cx="6801079" cy="455142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A9C4ED6A-58CE-883E-8E67-E46772277D65}"/>
                </a:ext>
              </a:extLst>
            </p:cNvPr>
            <p:cNvGrpSpPr/>
            <p:nvPr/>
          </p:nvGrpSpPr>
          <p:grpSpPr>
            <a:xfrm>
              <a:off x="3979661" y="355600"/>
              <a:ext cx="6493710" cy="4279634"/>
              <a:chOff x="3979661" y="355600"/>
              <a:chExt cx="6493710" cy="4279634"/>
            </a:xfrm>
          </p:grpSpPr>
          <p:cxnSp>
            <p:nvCxnSpPr>
              <p:cNvPr id="28" name="Straight Arrow Connector 27">
                <a:extLst>
                  <a:ext uri="{FF2B5EF4-FFF2-40B4-BE49-F238E27FC236}">
                    <a16:creationId xmlns:a16="http://schemas.microsoft.com/office/drawing/2014/main" id="{AD2C361B-ECF0-10D1-153B-9936D03D8C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9661" y="4482834"/>
                <a:ext cx="6493710" cy="0"/>
              </a:xfrm>
              <a:prstGeom prst="straightConnector1">
                <a:avLst/>
              </a:prstGeom>
              <a:ln w="19050">
                <a:solidFill>
                  <a:schemeClr val="accent6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Arrow Connector 28">
                <a:extLst>
                  <a:ext uri="{FF2B5EF4-FFF2-40B4-BE49-F238E27FC236}">
                    <a16:creationId xmlns:a16="http://schemas.microsoft.com/office/drawing/2014/main" id="{89DA5BAD-6C4B-51DF-4E5C-48CA1776663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132061" y="355600"/>
                <a:ext cx="48410" cy="4279634"/>
              </a:xfrm>
              <a:prstGeom prst="straightConnector1">
                <a:avLst/>
              </a:prstGeom>
              <a:ln w="19050">
                <a:solidFill>
                  <a:schemeClr val="accent6"/>
                </a:solidFill>
                <a:tailEnd type="triangle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3EBA857B-D842-6045-C5C7-37469529FAE3}"/>
                </a:ext>
              </a:extLst>
            </p:cNvPr>
            <p:cNvSpPr txBox="1"/>
            <p:nvPr/>
          </p:nvSpPr>
          <p:spPr>
            <a:xfrm>
              <a:off x="7074330" y="4559948"/>
              <a:ext cx="1765501" cy="347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  <a:endParaRPr lang="es-UY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FE963F3-FEAB-AAE4-5122-984FB54B5863}"/>
                </a:ext>
              </a:extLst>
            </p:cNvPr>
            <p:cNvSpPr txBox="1"/>
            <p:nvPr/>
          </p:nvSpPr>
          <p:spPr>
            <a:xfrm rot="16200000">
              <a:off x="2963081" y="2271034"/>
              <a:ext cx="1765501" cy="3470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900" b="1" dirty="0">
                  <a:latin typeface="Calibri" panose="020F0502020204030204" pitchFamily="34" charset="0"/>
                  <a:cs typeface="Calibri" panose="020F0502020204030204" pitchFamily="34" charset="0"/>
                </a:rPr>
                <a:t>Profitability</a:t>
              </a:r>
              <a:endParaRPr lang="es-UY" sz="90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96882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itle 59">
            <a:extLst>
              <a:ext uri="{FF2B5EF4-FFF2-40B4-BE49-F238E27FC236}">
                <a16:creationId xmlns:a16="http://schemas.microsoft.com/office/drawing/2014/main" id="{02AB5AA3-A4B8-1C7B-002D-37E2F070EE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6AF965-873C-F347-0394-D4055C400FDC}"/>
              </a:ext>
            </a:extLst>
          </p:cNvPr>
          <p:cNvGrpSpPr/>
          <p:nvPr/>
        </p:nvGrpSpPr>
        <p:grpSpPr>
          <a:xfrm>
            <a:off x="364974" y="1652600"/>
            <a:ext cx="2065663" cy="2056004"/>
            <a:chOff x="887464" y="898687"/>
            <a:chExt cx="2754217" cy="274133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A66234F-2A11-8B25-1BEA-6B8E7273EAFB}"/>
                </a:ext>
              </a:extLst>
            </p:cNvPr>
            <p:cNvSpPr txBox="1"/>
            <p:nvPr/>
          </p:nvSpPr>
          <p:spPr>
            <a:xfrm rot="18589849">
              <a:off x="956565" y="954909"/>
              <a:ext cx="2616015" cy="275421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9708209"/>
                </a:avLst>
              </a:prstTxWarp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number of men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D61FC96-CDA3-6E13-6078-BEC8EEB343CC}"/>
                </a:ext>
              </a:extLst>
            </p:cNvPr>
            <p:cNvGrpSpPr/>
            <p:nvPr/>
          </p:nvGrpSpPr>
          <p:grpSpPr>
            <a:xfrm>
              <a:off x="944996" y="898687"/>
              <a:ext cx="2536720" cy="2530311"/>
              <a:chOff x="944996" y="898687"/>
              <a:chExt cx="2536720" cy="2530311"/>
            </a:xfrm>
          </p:grpSpPr>
          <p:graphicFrame>
            <p:nvGraphicFramePr>
              <p:cNvPr id="6" name="Chart 5">
                <a:extLst>
                  <a:ext uri="{FF2B5EF4-FFF2-40B4-BE49-F238E27FC236}">
                    <a16:creationId xmlns:a16="http://schemas.microsoft.com/office/drawing/2014/main" id="{6D52FA77-6B5E-212E-6EED-ABAC520E7CA6}"/>
                  </a:ext>
                </a:extLst>
              </p:cNvPr>
              <p:cNvGraphicFramePr/>
              <p:nvPr/>
            </p:nvGraphicFramePr>
            <p:xfrm>
              <a:off x="944996" y="1008857"/>
              <a:ext cx="2462882" cy="2420141"/>
            </p:xfrm>
            <a:graphic>
              <a:graphicData uri="http://schemas.openxmlformats.org/drawingml/2006/chart">
                <c:chart xmlns:c="http://schemas.openxmlformats.org/drawingml/2006/chart" xmlns:r="http://schemas.openxmlformats.org/officeDocument/2006/relationships" r:id="rId2"/>
              </a:graphicData>
            </a:graphic>
          </p:graphicFrame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D5E143D7-F67B-2BC9-E6A8-766204DEF488}"/>
                  </a:ext>
                </a:extLst>
              </p:cNvPr>
              <p:cNvGrpSpPr/>
              <p:nvPr/>
            </p:nvGrpSpPr>
            <p:grpSpPr>
              <a:xfrm>
                <a:off x="2578333" y="898687"/>
                <a:ext cx="903383" cy="869520"/>
                <a:chOff x="2578333" y="898687"/>
                <a:chExt cx="903383" cy="869520"/>
              </a:xfrm>
              <a:solidFill>
                <a:schemeClr val="tx1">
                  <a:lumMod val="65000"/>
                  <a:lumOff val="35000"/>
                </a:schemeClr>
              </a:solidFill>
            </p:grpSpPr>
            <p:sp>
              <p:nvSpPr>
                <p:cNvPr id="10" name="Isosceles Triangle 10122">
                  <a:extLst>
                    <a:ext uri="{FF2B5EF4-FFF2-40B4-BE49-F238E27FC236}">
                      <a16:creationId xmlns:a16="http://schemas.microsoft.com/office/drawing/2014/main" id="{55EAAC04-B9D0-2A92-58A1-65D6B8287C9E}"/>
                    </a:ext>
                  </a:extLst>
                </p:cNvPr>
                <p:cNvSpPr/>
                <p:nvPr/>
              </p:nvSpPr>
              <p:spPr>
                <a:xfrm flipV="1">
                  <a:off x="3066146" y="1426684"/>
                  <a:ext cx="264411" cy="341523"/>
                </a:xfrm>
                <a:prstGeom prst="triangle">
                  <a:avLst>
                    <a:gd name="adj" fmla="val 0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" name="Flowchart: Process 10121">
                  <a:extLst>
                    <a:ext uri="{FF2B5EF4-FFF2-40B4-BE49-F238E27FC236}">
                      <a16:creationId xmlns:a16="http://schemas.microsoft.com/office/drawing/2014/main" id="{60CBEB83-E8DF-D55F-9F21-1087E9943BAE}"/>
                    </a:ext>
                  </a:extLst>
                </p:cNvPr>
                <p:cNvSpPr/>
                <p:nvPr/>
              </p:nvSpPr>
              <p:spPr>
                <a:xfrm>
                  <a:off x="2578333" y="898687"/>
                  <a:ext cx="903383" cy="588589"/>
                </a:xfrm>
                <a:prstGeom prst="flowChartProces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1A950EC1-3237-D0C9-9FC4-E34C9381B8C5}"/>
                  </a:ext>
                </a:extLst>
              </p:cNvPr>
              <p:cNvSpPr/>
              <p:nvPr/>
            </p:nvSpPr>
            <p:spPr>
              <a:xfrm>
                <a:off x="1407851" y="1818817"/>
                <a:ext cx="1537175" cy="800218"/>
              </a:xfrm>
              <a:prstGeom prst="rect">
                <a:avLst/>
              </a:prstGeom>
            </p:spPr>
            <p:txBody>
              <a:bodyPr wrap="none" anchor="ctr">
                <a:spAutoFit/>
              </a:bodyPr>
              <a:lstStyle/>
              <a:p>
                <a:pPr algn="ctr"/>
                <a:r>
                  <a:rPr lang="en-US" sz="3300" b="1"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4,258</a:t>
                </a:r>
                <a:endParaRPr lang="en-US" sz="2400" b="1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Freeform 10109">
                <a:extLst>
                  <a:ext uri="{FF2B5EF4-FFF2-40B4-BE49-F238E27FC236}">
                    <a16:creationId xmlns:a16="http://schemas.microsoft.com/office/drawing/2014/main" id="{1F13C8FD-E1C6-C606-C75C-067B92C348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850689" y="1020399"/>
                <a:ext cx="347662" cy="341312"/>
              </a:xfrm>
              <a:custGeom>
                <a:avLst/>
                <a:gdLst>
                  <a:gd name="T0" fmla="*/ 617 w 1751"/>
                  <a:gd name="T1" fmla="*/ 555 h 1723"/>
                  <a:gd name="T2" fmla="*/ 488 w 1751"/>
                  <a:gd name="T3" fmla="*/ 600 h 1723"/>
                  <a:gd name="T4" fmla="*/ 376 w 1751"/>
                  <a:gd name="T5" fmla="*/ 683 h 1723"/>
                  <a:gd name="T6" fmla="*/ 287 w 1751"/>
                  <a:gd name="T7" fmla="*/ 804 h 1723"/>
                  <a:gd name="T8" fmla="*/ 243 w 1751"/>
                  <a:gd name="T9" fmla="*/ 943 h 1723"/>
                  <a:gd name="T10" fmla="*/ 243 w 1751"/>
                  <a:gd name="T11" fmla="*/ 1088 h 1723"/>
                  <a:gd name="T12" fmla="*/ 287 w 1751"/>
                  <a:gd name="T13" fmla="*/ 1226 h 1723"/>
                  <a:gd name="T14" fmla="*/ 376 w 1751"/>
                  <a:gd name="T15" fmla="*/ 1348 h 1723"/>
                  <a:gd name="T16" fmla="*/ 489 w 1751"/>
                  <a:gd name="T17" fmla="*/ 1429 h 1723"/>
                  <a:gd name="T18" fmla="*/ 619 w 1751"/>
                  <a:gd name="T19" fmla="*/ 1473 h 1723"/>
                  <a:gd name="T20" fmla="*/ 757 w 1751"/>
                  <a:gd name="T21" fmla="*/ 1479 h 1723"/>
                  <a:gd name="T22" fmla="*/ 890 w 1751"/>
                  <a:gd name="T23" fmla="*/ 1447 h 1723"/>
                  <a:gd name="T24" fmla="*/ 1010 w 1751"/>
                  <a:gd name="T25" fmla="*/ 1379 h 1723"/>
                  <a:gd name="T26" fmla="*/ 1109 w 1751"/>
                  <a:gd name="T27" fmla="*/ 1269 h 1723"/>
                  <a:gd name="T28" fmla="*/ 1168 w 1751"/>
                  <a:gd name="T29" fmla="*/ 1135 h 1723"/>
                  <a:gd name="T30" fmla="*/ 1183 w 1751"/>
                  <a:gd name="T31" fmla="*/ 991 h 1723"/>
                  <a:gd name="T32" fmla="*/ 1153 w 1751"/>
                  <a:gd name="T33" fmla="*/ 849 h 1723"/>
                  <a:gd name="T34" fmla="*/ 1080 w 1751"/>
                  <a:gd name="T35" fmla="*/ 721 h 1723"/>
                  <a:gd name="T36" fmla="*/ 973 w 1751"/>
                  <a:gd name="T37" fmla="*/ 624 h 1723"/>
                  <a:gd name="T38" fmla="*/ 848 w 1751"/>
                  <a:gd name="T39" fmla="*/ 565 h 1723"/>
                  <a:gd name="T40" fmla="*/ 710 w 1751"/>
                  <a:gd name="T41" fmla="*/ 545 h 1723"/>
                  <a:gd name="T42" fmla="*/ 1675 w 1751"/>
                  <a:gd name="T43" fmla="*/ 9 h 1723"/>
                  <a:gd name="T44" fmla="*/ 1714 w 1751"/>
                  <a:gd name="T45" fmla="*/ 35 h 1723"/>
                  <a:gd name="T46" fmla="*/ 1742 w 1751"/>
                  <a:gd name="T47" fmla="*/ 73 h 1723"/>
                  <a:gd name="T48" fmla="*/ 1751 w 1751"/>
                  <a:gd name="T49" fmla="*/ 559 h 1723"/>
                  <a:gd name="T50" fmla="*/ 1725 w 1751"/>
                  <a:gd name="T51" fmla="*/ 632 h 1723"/>
                  <a:gd name="T52" fmla="*/ 1659 w 1751"/>
                  <a:gd name="T53" fmla="*/ 674 h 1723"/>
                  <a:gd name="T54" fmla="*/ 1579 w 1751"/>
                  <a:gd name="T55" fmla="*/ 665 h 1723"/>
                  <a:gd name="T56" fmla="*/ 1525 w 1751"/>
                  <a:gd name="T57" fmla="*/ 611 h 1723"/>
                  <a:gd name="T58" fmla="*/ 1512 w 1751"/>
                  <a:gd name="T59" fmla="*/ 404 h 1723"/>
                  <a:gd name="T60" fmla="*/ 1356 w 1751"/>
                  <a:gd name="T61" fmla="*/ 717 h 1723"/>
                  <a:gd name="T62" fmla="*/ 1409 w 1751"/>
                  <a:gd name="T63" fmla="*/ 880 h 1723"/>
                  <a:gd name="T64" fmla="*/ 1421 w 1751"/>
                  <a:gd name="T65" fmla="*/ 1049 h 1723"/>
                  <a:gd name="T66" fmla="*/ 1392 w 1751"/>
                  <a:gd name="T67" fmla="*/ 1216 h 1723"/>
                  <a:gd name="T68" fmla="*/ 1324 w 1751"/>
                  <a:gd name="T69" fmla="*/ 1375 h 1723"/>
                  <a:gd name="T70" fmla="*/ 1214 w 1751"/>
                  <a:gd name="T71" fmla="*/ 1516 h 1723"/>
                  <a:gd name="T72" fmla="*/ 1065 w 1751"/>
                  <a:gd name="T73" fmla="*/ 1629 h 1723"/>
                  <a:gd name="T74" fmla="*/ 896 w 1751"/>
                  <a:gd name="T75" fmla="*/ 1698 h 1723"/>
                  <a:gd name="T76" fmla="*/ 710 w 1751"/>
                  <a:gd name="T77" fmla="*/ 1723 h 1723"/>
                  <a:gd name="T78" fmla="*/ 526 w 1751"/>
                  <a:gd name="T79" fmla="*/ 1698 h 1723"/>
                  <a:gd name="T80" fmla="*/ 355 w 1751"/>
                  <a:gd name="T81" fmla="*/ 1629 h 1723"/>
                  <a:gd name="T82" fmla="*/ 207 w 1751"/>
                  <a:gd name="T83" fmla="*/ 1516 h 1723"/>
                  <a:gd name="T84" fmla="*/ 96 w 1751"/>
                  <a:gd name="T85" fmla="*/ 1373 h 1723"/>
                  <a:gd name="T86" fmla="*/ 27 w 1751"/>
                  <a:gd name="T87" fmla="*/ 1213 h 1723"/>
                  <a:gd name="T88" fmla="*/ 0 w 1751"/>
                  <a:gd name="T89" fmla="*/ 1044 h 1723"/>
                  <a:gd name="T90" fmla="*/ 13 w 1751"/>
                  <a:gd name="T91" fmla="*/ 873 h 1723"/>
                  <a:gd name="T92" fmla="*/ 68 w 1751"/>
                  <a:gd name="T93" fmla="*/ 708 h 1723"/>
                  <a:gd name="T94" fmla="*/ 166 w 1751"/>
                  <a:gd name="T95" fmla="*/ 560 h 1723"/>
                  <a:gd name="T96" fmla="*/ 303 w 1751"/>
                  <a:gd name="T97" fmla="*/ 435 h 1723"/>
                  <a:gd name="T98" fmla="*/ 466 w 1751"/>
                  <a:gd name="T99" fmla="*/ 350 h 1723"/>
                  <a:gd name="T100" fmla="*/ 648 w 1751"/>
                  <a:gd name="T101" fmla="*/ 310 h 1723"/>
                  <a:gd name="T102" fmla="*/ 840 w 1751"/>
                  <a:gd name="T103" fmla="*/ 319 h 1723"/>
                  <a:gd name="T104" fmla="*/ 1022 w 1751"/>
                  <a:gd name="T105" fmla="*/ 379 h 1723"/>
                  <a:gd name="T106" fmla="*/ 1336 w 1751"/>
                  <a:gd name="T107" fmla="*/ 242 h 1723"/>
                  <a:gd name="T108" fmla="*/ 1142 w 1751"/>
                  <a:gd name="T109" fmla="*/ 230 h 1723"/>
                  <a:gd name="T110" fmla="*/ 1088 w 1751"/>
                  <a:gd name="T111" fmla="*/ 178 h 1723"/>
                  <a:gd name="T112" fmla="*/ 1079 w 1751"/>
                  <a:gd name="T113" fmla="*/ 100 h 1723"/>
                  <a:gd name="T114" fmla="*/ 1120 w 1751"/>
                  <a:gd name="T115" fmla="*/ 34 h 1723"/>
                  <a:gd name="T116" fmla="*/ 1193 w 1751"/>
                  <a:gd name="T117" fmla="*/ 6 h 1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1" h="1723">
                    <a:moveTo>
                      <a:pt x="710" y="545"/>
                    </a:moveTo>
                    <a:lnTo>
                      <a:pt x="663" y="547"/>
                    </a:lnTo>
                    <a:lnTo>
                      <a:pt x="617" y="555"/>
                    </a:lnTo>
                    <a:lnTo>
                      <a:pt x="573" y="565"/>
                    </a:lnTo>
                    <a:lnTo>
                      <a:pt x="529" y="580"/>
                    </a:lnTo>
                    <a:lnTo>
                      <a:pt x="488" y="600"/>
                    </a:lnTo>
                    <a:lnTo>
                      <a:pt x="448" y="624"/>
                    </a:lnTo>
                    <a:lnTo>
                      <a:pt x="411" y="651"/>
                    </a:lnTo>
                    <a:lnTo>
                      <a:pt x="376" y="683"/>
                    </a:lnTo>
                    <a:lnTo>
                      <a:pt x="341" y="721"/>
                    </a:lnTo>
                    <a:lnTo>
                      <a:pt x="311" y="761"/>
                    </a:lnTo>
                    <a:lnTo>
                      <a:pt x="287" y="804"/>
                    </a:lnTo>
                    <a:lnTo>
                      <a:pt x="267" y="849"/>
                    </a:lnTo>
                    <a:lnTo>
                      <a:pt x="253" y="896"/>
                    </a:lnTo>
                    <a:lnTo>
                      <a:pt x="243" y="943"/>
                    </a:lnTo>
                    <a:lnTo>
                      <a:pt x="238" y="991"/>
                    </a:lnTo>
                    <a:lnTo>
                      <a:pt x="238" y="1040"/>
                    </a:lnTo>
                    <a:lnTo>
                      <a:pt x="243" y="1088"/>
                    </a:lnTo>
                    <a:lnTo>
                      <a:pt x="253" y="1135"/>
                    </a:lnTo>
                    <a:lnTo>
                      <a:pt x="267" y="1181"/>
                    </a:lnTo>
                    <a:lnTo>
                      <a:pt x="287" y="1226"/>
                    </a:lnTo>
                    <a:lnTo>
                      <a:pt x="311" y="1269"/>
                    </a:lnTo>
                    <a:lnTo>
                      <a:pt x="341" y="1310"/>
                    </a:lnTo>
                    <a:lnTo>
                      <a:pt x="376" y="1348"/>
                    </a:lnTo>
                    <a:lnTo>
                      <a:pt x="411" y="1379"/>
                    </a:lnTo>
                    <a:lnTo>
                      <a:pt x="449" y="1406"/>
                    </a:lnTo>
                    <a:lnTo>
                      <a:pt x="489" y="1429"/>
                    </a:lnTo>
                    <a:lnTo>
                      <a:pt x="531" y="1447"/>
                    </a:lnTo>
                    <a:lnTo>
                      <a:pt x="574" y="1463"/>
                    </a:lnTo>
                    <a:lnTo>
                      <a:pt x="619" y="1473"/>
                    </a:lnTo>
                    <a:lnTo>
                      <a:pt x="664" y="1479"/>
                    </a:lnTo>
                    <a:lnTo>
                      <a:pt x="710" y="1481"/>
                    </a:lnTo>
                    <a:lnTo>
                      <a:pt x="757" y="1479"/>
                    </a:lnTo>
                    <a:lnTo>
                      <a:pt x="802" y="1473"/>
                    </a:lnTo>
                    <a:lnTo>
                      <a:pt x="847" y="1463"/>
                    </a:lnTo>
                    <a:lnTo>
                      <a:pt x="890" y="1447"/>
                    </a:lnTo>
                    <a:lnTo>
                      <a:pt x="932" y="1429"/>
                    </a:lnTo>
                    <a:lnTo>
                      <a:pt x="972" y="1406"/>
                    </a:lnTo>
                    <a:lnTo>
                      <a:pt x="1010" y="1379"/>
                    </a:lnTo>
                    <a:lnTo>
                      <a:pt x="1045" y="1348"/>
                    </a:lnTo>
                    <a:lnTo>
                      <a:pt x="1080" y="1310"/>
                    </a:lnTo>
                    <a:lnTo>
                      <a:pt x="1109" y="1269"/>
                    </a:lnTo>
                    <a:lnTo>
                      <a:pt x="1134" y="1226"/>
                    </a:lnTo>
                    <a:lnTo>
                      <a:pt x="1153" y="1181"/>
                    </a:lnTo>
                    <a:lnTo>
                      <a:pt x="1168" y="1135"/>
                    </a:lnTo>
                    <a:lnTo>
                      <a:pt x="1178" y="1088"/>
                    </a:lnTo>
                    <a:lnTo>
                      <a:pt x="1183" y="1040"/>
                    </a:lnTo>
                    <a:lnTo>
                      <a:pt x="1183" y="991"/>
                    </a:lnTo>
                    <a:lnTo>
                      <a:pt x="1178" y="943"/>
                    </a:lnTo>
                    <a:lnTo>
                      <a:pt x="1168" y="896"/>
                    </a:lnTo>
                    <a:lnTo>
                      <a:pt x="1153" y="849"/>
                    </a:lnTo>
                    <a:lnTo>
                      <a:pt x="1134" y="804"/>
                    </a:lnTo>
                    <a:lnTo>
                      <a:pt x="1109" y="761"/>
                    </a:lnTo>
                    <a:lnTo>
                      <a:pt x="1080" y="721"/>
                    </a:lnTo>
                    <a:lnTo>
                      <a:pt x="1045" y="683"/>
                    </a:lnTo>
                    <a:lnTo>
                      <a:pt x="1010" y="651"/>
                    </a:lnTo>
                    <a:lnTo>
                      <a:pt x="973" y="624"/>
                    </a:lnTo>
                    <a:lnTo>
                      <a:pt x="933" y="600"/>
                    </a:lnTo>
                    <a:lnTo>
                      <a:pt x="892" y="580"/>
                    </a:lnTo>
                    <a:lnTo>
                      <a:pt x="848" y="565"/>
                    </a:lnTo>
                    <a:lnTo>
                      <a:pt x="804" y="555"/>
                    </a:lnTo>
                    <a:lnTo>
                      <a:pt x="758" y="547"/>
                    </a:lnTo>
                    <a:lnTo>
                      <a:pt x="710" y="545"/>
                    </a:lnTo>
                    <a:close/>
                    <a:moveTo>
                      <a:pt x="1632" y="0"/>
                    </a:moveTo>
                    <a:lnTo>
                      <a:pt x="1654" y="2"/>
                    </a:lnTo>
                    <a:lnTo>
                      <a:pt x="1675" y="9"/>
                    </a:lnTo>
                    <a:lnTo>
                      <a:pt x="1695" y="19"/>
                    </a:lnTo>
                    <a:lnTo>
                      <a:pt x="1713" y="34"/>
                    </a:lnTo>
                    <a:lnTo>
                      <a:pt x="1714" y="35"/>
                    </a:lnTo>
                    <a:lnTo>
                      <a:pt x="1715" y="36"/>
                    </a:lnTo>
                    <a:lnTo>
                      <a:pt x="1730" y="53"/>
                    </a:lnTo>
                    <a:lnTo>
                      <a:pt x="1742" y="73"/>
                    </a:lnTo>
                    <a:lnTo>
                      <a:pt x="1749" y="96"/>
                    </a:lnTo>
                    <a:lnTo>
                      <a:pt x="1751" y="119"/>
                    </a:lnTo>
                    <a:lnTo>
                      <a:pt x="1751" y="559"/>
                    </a:lnTo>
                    <a:lnTo>
                      <a:pt x="1748" y="585"/>
                    </a:lnTo>
                    <a:lnTo>
                      <a:pt x="1739" y="611"/>
                    </a:lnTo>
                    <a:lnTo>
                      <a:pt x="1725" y="632"/>
                    </a:lnTo>
                    <a:lnTo>
                      <a:pt x="1706" y="650"/>
                    </a:lnTo>
                    <a:lnTo>
                      <a:pt x="1685" y="665"/>
                    </a:lnTo>
                    <a:lnTo>
                      <a:pt x="1659" y="674"/>
                    </a:lnTo>
                    <a:lnTo>
                      <a:pt x="1631" y="677"/>
                    </a:lnTo>
                    <a:lnTo>
                      <a:pt x="1605" y="674"/>
                    </a:lnTo>
                    <a:lnTo>
                      <a:pt x="1579" y="665"/>
                    </a:lnTo>
                    <a:lnTo>
                      <a:pt x="1557" y="650"/>
                    </a:lnTo>
                    <a:lnTo>
                      <a:pt x="1539" y="632"/>
                    </a:lnTo>
                    <a:lnTo>
                      <a:pt x="1525" y="611"/>
                    </a:lnTo>
                    <a:lnTo>
                      <a:pt x="1515" y="585"/>
                    </a:lnTo>
                    <a:lnTo>
                      <a:pt x="1512" y="559"/>
                    </a:lnTo>
                    <a:lnTo>
                      <a:pt x="1512" y="404"/>
                    </a:lnTo>
                    <a:lnTo>
                      <a:pt x="1298" y="616"/>
                    </a:lnTo>
                    <a:lnTo>
                      <a:pt x="1330" y="665"/>
                    </a:lnTo>
                    <a:lnTo>
                      <a:pt x="1356" y="717"/>
                    </a:lnTo>
                    <a:lnTo>
                      <a:pt x="1378" y="770"/>
                    </a:lnTo>
                    <a:lnTo>
                      <a:pt x="1395" y="824"/>
                    </a:lnTo>
                    <a:lnTo>
                      <a:pt x="1409" y="880"/>
                    </a:lnTo>
                    <a:lnTo>
                      <a:pt x="1418" y="936"/>
                    </a:lnTo>
                    <a:lnTo>
                      <a:pt x="1421" y="992"/>
                    </a:lnTo>
                    <a:lnTo>
                      <a:pt x="1421" y="1049"/>
                    </a:lnTo>
                    <a:lnTo>
                      <a:pt x="1416" y="1105"/>
                    </a:lnTo>
                    <a:lnTo>
                      <a:pt x="1407" y="1161"/>
                    </a:lnTo>
                    <a:lnTo>
                      <a:pt x="1392" y="1216"/>
                    </a:lnTo>
                    <a:lnTo>
                      <a:pt x="1374" y="1270"/>
                    </a:lnTo>
                    <a:lnTo>
                      <a:pt x="1351" y="1323"/>
                    </a:lnTo>
                    <a:lnTo>
                      <a:pt x="1324" y="1375"/>
                    </a:lnTo>
                    <a:lnTo>
                      <a:pt x="1292" y="1424"/>
                    </a:lnTo>
                    <a:lnTo>
                      <a:pt x="1255" y="1471"/>
                    </a:lnTo>
                    <a:lnTo>
                      <a:pt x="1214" y="1516"/>
                    </a:lnTo>
                    <a:lnTo>
                      <a:pt x="1168" y="1558"/>
                    </a:lnTo>
                    <a:lnTo>
                      <a:pt x="1117" y="1595"/>
                    </a:lnTo>
                    <a:lnTo>
                      <a:pt x="1065" y="1629"/>
                    </a:lnTo>
                    <a:lnTo>
                      <a:pt x="1011" y="1657"/>
                    </a:lnTo>
                    <a:lnTo>
                      <a:pt x="954" y="1680"/>
                    </a:lnTo>
                    <a:lnTo>
                      <a:pt x="896" y="1698"/>
                    </a:lnTo>
                    <a:lnTo>
                      <a:pt x="835" y="1711"/>
                    </a:lnTo>
                    <a:lnTo>
                      <a:pt x="773" y="1720"/>
                    </a:lnTo>
                    <a:lnTo>
                      <a:pt x="710" y="1723"/>
                    </a:lnTo>
                    <a:lnTo>
                      <a:pt x="648" y="1720"/>
                    </a:lnTo>
                    <a:lnTo>
                      <a:pt x="585" y="1711"/>
                    </a:lnTo>
                    <a:lnTo>
                      <a:pt x="526" y="1698"/>
                    </a:lnTo>
                    <a:lnTo>
                      <a:pt x="466" y="1680"/>
                    </a:lnTo>
                    <a:lnTo>
                      <a:pt x="410" y="1657"/>
                    </a:lnTo>
                    <a:lnTo>
                      <a:pt x="355" y="1629"/>
                    </a:lnTo>
                    <a:lnTo>
                      <a:pt x="303" y="1595"/>
                    </a:lnTo>
                    <a:lnTo>
                      <a:pt x="253" y="1558"/>
                    </a:lnTo>
                    <a:lnTo>
                      <a:pt x="207" y="1516"/>
                    </a:lnTo>
                    <a:lnTo>
                      <a:pt x="166" y="1471"/>
                    </a:lnTo>
                    <a:lnTo>
                      <a:pt x="129" y="1423"/>
                    </a:lnTo>
                    <a:lnTo>
                      <a:pt x="96" y="1373"/>
                    </a:lnTo>
                    <a:lnTo>
                      <a:pt x="68" y="1321"/>
                    </a:lnTo>
                    <a:lnTo>
                      <a:pt x="46" y="1268"/>
                    </a:lnTo>
                    <a:lnTo>
                      <a:pt x="27" y="1213"/>
                    </a:lnTo>
                    <a:lnTo>
                      <a:pt x="13" y="1157"/>
                    </a:lnTo>
                    <a:lnTo>
                      <a:pt x="4" y="1101"/>
                    </a:lnTo>
                    <a:lnTo>
                      <a:pt x="0" y="1044"/>
                    </a:lnTo>
                    <a:lnTo>
                      <a:pt x="0" y="987"/>
                    </a:lnTo>
                    <a:lnTo>
                      <a:pt x="4" y="930"/>
                    </a:lnTo>
                    <a:lnTo>
                      <a:pt x="13" y="873"/>
                    </a:lnTo>
                    <a:lnTo>
                      <a:pt x="27" y="818"/>
                    </a:lnTo>
                    <a:lnTo>
                      <a:pt x="46" y="762"/>
                    </a:lnTo>
                    <a:lnTo>
                      <a:pt x="68" y="708"/>
                    </a:lnTo>
                    <a:lnTo>
                      <a:pt x="96" y="658"/>
                    </a:lnTo>
                    <a:lnTo>
                      <a:pt x="129" y="608"/>
                    </a:lnTo>
                    <a:lnTo>
                      <a:pt x="166" y="560"/>
                    </a:lnTo>
                    <a:lnTo>
                      <a:pt x="207" y="515"/>
                    </a:lnTo>
                    <a:lnTo>
                      <a:pt x="253" y="473"/>
                    </a:lnTo>
                    <a:lnTo>
                      <a:pt x="303" y="435"/>
                    </a:lnTo>
                    <a:lnTo>
                      <a:pt x="355" y="402"/>
                    </a:lnTo>
                    <a:lnTo>
                      <a:pt x="410" y="373"/>
                    </a:lnTo>
                    <a:lnTo>
                      <a:pt x="466" y="350"/>
                    </a:lnTo>
                    <a:lnTo>
                      <a:pt x="526" y="331"/>
                    </a:lnTo>
                    <a:lnTo>
                      <a:pt x="585" y="318"/>
                    </a:lnTo>
                    <a:lnTo>
                      <a:pt x="648" y="310"/>
                    </a:lnTo>
                    <a:lnTo>
                      <a:pt x="710" y="308"/>
                    </a:lnTo>
                    <a:lnTo>
                      <a:pt x="776" y="311"/>
                    </a:lnTo>
                    <a:lnTo>
                      <a:pt x="840" y="319"/>
                    </a:lnTo>
                    <a:lnTo>
                      <a:pt x="902" y="333"/>
                    </a:lnTo>
                    <a:lnTo>
                      <a:pt x="964" y="354"/>
                    </a:lnTo>
                    <a:lnTo>
                      <a:pt x="1022" y="379"/>
                    </a:lnTo>
                    <a:lnTo>
                      <a:pt x="1079" y="410"/>
                    </a:lnTo>
                    <a:lnTo>
                      <a:pt x="1132" y="446"/>
                    </a:lnTo>
                    <a:lnTo>
                      <a:pt x="1336" y="242"/>
                    </a:lnTo>
                    <a:lnTo>
                      <a:pt x="1196" y="244"/>
                    </a:lnTo>
                    <a:lnTo>
                      <a:pt x="1168" y="240"/>
                    </a:lnTo>
                    <a:lnTo>
                      <a:pt x="1142" y="230"/>
                    </a:lnTo>
                    <a:lnTo>
                      <a:pt x="1120" y="217"/>
                    </a:lnTo>
                    <a:lnTo>
                      <a:pt x="1101" y="199"/>
                    </a:lnTo>
                    <a:lnTo>
                      <a:pt x="1088" y="178"/>
                    </a:lnTo>
                    <a:lnTo>
                      <a:pt x="1079" y="154"/>
                    </a:lnTo>
                    <a:lnTo>
                      <a:pt x="1075" y="126"/>
                    </a:lnTo>
                    <a:lnTo>
                      <a:pt x="1079" y="100"/>
                    </a:lnTo>
                    <a:lnTo>
                      <a:pt x="1087" y="74"/>
                    </a:lnTo>
                    <a:lnTo>
                      <a:pt x="1101" y="52"/>
                    </a:lnTo>
                    <a:lnTo>
                      <a:pt x="1120" y="34"/>
                    </a:lnTo>
                    <a:lnTo>
                      <a:pt x="1141" y="19"/>
                    </a:lnTo>
                    <a:lnTo>
                      <a:pt x="1166" y="10"/>
                    </a:lnTo>
                    <a:lnTo>
                      <a:pt x="1193" y="6"/>
                    </a:lnTo>
                    <a:lnTo>
                      <a:pt x="1611" y="1"/>
                    </a:lnTo>
                    <a:lnTo>
                      <a:pt x="1632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8FA0A6A-6379-3F93-A99F-11B92BB17D87}"/>
              </a:ext>
            </a:extLst>
          </p:cNvPr>
          <p:cNvGrpSpPr/>
          <p:nvPr/>
        </p:nvGrpSpPr>
        <p:grpSpPr>
          <a:xfrm>
            <a:off x="4800794" y="1614778"/>
            <a:ext cx="2065663" cy="2056004"/>
            <a:chOff x="5090237" y="1660687"/>
            <a:chExt cx="2754217" cy="2741338"/>
          </a:xfrm>
        </p:grpSpPr>
        <p:graphicFrame>
          <p:nvGraphicFramePr>
            <p:cNvPr id="13" name="Chart 12">
              <a:extLst>
                <a:ext uri="{FF2B5EF4-FFF2-40B4-BE49-F238E27FC236}">
                  <a16:creationId xmlns:a16="http://schemas.microsoft.com/office/drawing/2014/main" id="{43441B2D-17EF-2E33-21DC-CD9FFD16F381}"/>
                </a:ext>
              </a:extLst>
            </p:cNvPr>
            <p:cNvGraphicFramePr/>
            <p:nvPr/>
          </p:nvGraphicFramePr>
          <p:xfrm>
            <a:off x="5163240" y="1770857"/>
            <a:ext cx="2462882" cy="2420141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71C979F-8F67-DAB3-BB56-30EF5EDDD669}"/>
                </a:ext>
              </a:extLst>
            </p:cNvPr>
            <p:cNvSpPr txBox="1"/>
            <p:nvPr/>
          </p:nvSpPr>
          <p:spPr>
            <a:xfrm rot="18589849">
              <a:off x="5159338" y="1716909"/>
              <a:ext cx="2616015" cy="2754217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9708209"/>
                </a:avLst>
              </a:prstTxWarp>
              <a:spAutoFit/>
            </a:bodyPr>
            <a:lstStyle/>
            <a:p>
              <a:pPr algn="ctr"/>
              <a:r>
                <a:rPr lang="en-US" b="1" dirty="0">
                  <a:solidFill>
                    <a:schemeClr val="accent2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number of women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F051A17-58B7-A06B-4E26-405DEF0E902F}"/>
                </a:ext>
              </a:extLst>
            </p:cNvPr>
            <p:cNvGrpSpPr/>
            <p:nvPr/>
          </p:nvGrpSpPr>
          <p:grpSpPr>
            <a:xfrm>
              <a:off x="6723125" y="1660687"/>
              <a:ext cx="903383" cy="869520"/>
              <a:chOff x="2578333" y="898687"/>
              <a:chExt cx="903383" cy="869520"/>
            </a:xfrm>
            <a:solidFill>
              <a:schemeClr val="tx1">
                <a:lumMod val="65000"/>
                <a:lumOff val="35000"/>
              </a:schemeClr>
            </a:solidFill>
          </p:grpSpPr>
          <p:sp>
            <p:nvSpPr>
              <p:cNvPr id="18" name="Isosceles Triangle 10125">
                <a:extLst>
                  <a:ext uri="{FF2B5EF4-FFF2-40B4-BE49-F238E27FC236}">
                    <a16:creationId xmlns:a16="http://schemas.microsoft.com/office/drawing/2014/main" id="{21BFD230-8D49-8335-2448-B228633DE446}"/>
                  </a:ext>
                </a:extLst>
              </p:cNvPr>
              <p:cNvSpPr/>
              <p:nvPr/>
            </p:nvSpPr>
            <p:spPr>
              <a:xfrm flipV="1">
                <a:off x="3066146" y="1426684"/>
                <a:ext cx="264411" cy="341523"/>
              </a:xfrm>
              <a:prstGeom prst="triangle">
                <a:avLst>
                  <a:gd name="adj" fmla="val 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Flowchart: Process 10126">
                <a:extLst>
                  <a:ext uri="{FF2B5EF4-FFF2-40B4-BE49-F238E27FC236}">
                    <a16:creationId xmlns:a16="http://schemas.microsoft.com/office/drawing/2014/main" id="{936CCC23-0E58-D740-C69E-89C6BDE77D39}"/>
                  </a:ext>
                </a:extLst>
              </p:cNvPr>
              <p:cNvSpPr/>
              <p:nvPr/>
            </p:nvSpPr>
            <p:spPr>
              <a:xfrm>
                <a:off x="2578333" y="898687"/>
                <a:ext cx="903383" cy="588589"/>
              </a:xfrm>
              <a:prstGeom prst="flowChartProcess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AC55681-B29B-2617-7B59-F2F5D04B565A}"/>
                </a:ext>
              </a:extLst>
            </p:cNvPr>
            <p:cNvSpPr/>
            <p:nvPr/>
          </p:nvSpPr>
          <p:spPr>
            <a:xfrm>
              <a:off x="5626096" y="2580817"/>
              <a:ext cx="1537174" cy="800218"/>
            </a:xfrm>
            <a:prstGeom prst="rect">
              <a:avLst/>
            </a:prstGeom>
          </p:spPr>
          <p:txBody>
            <a:bodyPr wrap="none" anchor="ctr">
              <a:spAutoFit/>
            </a:bodyPr>
            <a:lstStyle/>
            <a:p>
              <a:pPr algn="ctr"/>
              <a:r>
                <a:rPr lang="en-US" sz="3300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3,725</a:t>
              </a:r>
              <a:endParaRPr lang="en-US" sz="2400" b="1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Freeform 10110">
              <a:extLst>
                <a:ext uri="{FF2B5EF4-FFF2-40B4-BE49-F238E27FC236}">
                  <a16:creationId xmlns:a16="http://schemas.microsoft.com/office/drawing/2014/main" id="{5FAAF02D-058F-E4D9-937F-4657E3085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3528" y="1746225"/>
              <a:ext cx="282575" cy="417512"/>
            </a:xfrm>
            <a:custGeom>
              <a:avLst/>
              <a:gdLst>
                <a:gd name="T0" fmla="*/ 604 w 1423"/>
                <a:gd name="T1" fmla="*/ 249 h 2106"/>
                <a:gd name="T2" fmla="*/ 458 w 1423"/>
                <a:gd name="T3" fmla="*/ 311 h 2106"/>
                <a:gd name="T4" fmla="*/ 343 w 1423"/>
                <a:gd name="T5" fmla="*/ 414 h 2106"/>
                <a:gd name="T6" fmla="*/ 267 w 1423"/>
                <a:gd name="T7" fmla="*/ 549 h 2106"/>
                <a:gd name="T8" fmla="*/ 239 w 1423"/>
                <a:gd name="T9" fmla="*/ 707 h 2106"/>
                <a:gd name="T10" fmla="*/ 267 w 1423"/>
                <a:gd name="T11" fmla="*/ 866 h 2106"/>
                <a:gd name="T12" fmla="*/ 343 w 1423"/>
                <a:gd name="T13" fmla="*/ 1002 h 2106"/>
                <a:gd name="T14" fmla="*/ 458 w 1423"/>
                <a:gd name="T15" fmla="*/ 1105 h 2106"/>
                <a:gd name="T16" fmla="*/ 604 w 1423"/>
                <a:gd name="T17" fmla="*/ 1166 h 2106"/>
                <a:gd name="T18" fmla="*/ 767 w 1423"/>
                <a:gd name="T19" fmla="*/ 1175 h 2106"/>
                <a:gd name="T20" fmla="*/ 920 w 1423"/>
                <a:gd name="T21" fmla="*/ 1130 h 2106"/>
                <a:gd name="T22" fmla="*/ 1047 w 1423"/>
                <a:gd name="T23" fmla="*/ 1039 h 2106"/>
                <a:gd name="T24" fmla="*/ 1137 w 1423"/>
                <a:gd name="T25" fmla="*/ 914 h 2106"/>
                <a:gd name="T26" fmla="*/ 1182 w 1423"/>
                <a:gd name="T27" fmla="*/ 762 h 2106"/>
                <a:gd name="T28" fmla="*/ 1172 w 1423"/>
                <a:gd name="T29" fmla="*/ 600 h 2106"/>
                <a:gd name="T30" fmla="*/ 1112 w 1423"/>
                <a:gd name="T31" fmla="*/ 455 h 2106"/>
                <a:gd name="T32" fmla="*/ 1008 w 1423"/>
                <a:gd name="T33" fmla="*/ 340 h 2106"/>
                <a:gd name="T34" fmla="*/ 872 w 1423"/>
                <a:gd name="T35" fmla="*/ 265 h 2106"/>
                <a:gd name="T36" fmla="*/ 713 w 1423"/>
                <a:gd name="T37" fmla="*/ 237 h 2106"/>
                <a:gd name="T38" fmla="*/ 847 w 1423"/>
                <a:gd name="T39" fmla="*/ 13 h 2106"/>
                <a:gd name="T40" fmla="*/ 1034 w 1423"/>
                <a:gd name="T41" fmla="*/ 76 h 2106"/>
                <a:gd name="T42" fmla="*/ 1192 w 1423"/>
                <a:gd name="T43" fmla="*/ 185 h 2106"/>
                <a:gd name="T44" fmla="*/ 1316 w 1423"/>
                <a:gd name="T45" fmla="*/ 332 h 2106"/>
                <a:gd name="T46" fmla="*/ 1396 w 1423"/>
                <a:gd name="T47" fmla="*/ 509 h 2106"/>
                <a:gd name="T48" fmla="*/ 1423 w 1423"/>
                <a:gd name="T49" fmla="*/ 707 h 2106"/>
                <a:gd name="T50" fmla="*/ 1398 w 1423"/>
                <a:gd name="T51" fmla="*/ 899 h 2106"/>
                <a:gd name="T52" fmla="*/ 1323 w 1423"/>
                <a:gd name="T53" fmla="*/ 1070 h 2106"/>
                <a:gd name="T54" fmla="*/ 1208 w 1423"/>
                <a:gd name="T55" fmla="*/ 1215 h 2106"/>
                <a:gd name="T56" fmla="*/ 1058 w 1423"/>
                <a:gd name="T57" fmla="*/ 1326 h 2106"/>
                <a:gd name="T58" fmla="*/ 883 w 1423"/>
                <a:gd name="T59" fmla="*/ 1394 h 2106"/>
                <a:gd name="T60" fmla="*/ 1015 w 1423"/>
                <a:gd name="T61" fmla="*/ 1617 h 2106"/>
                <a:gd name="T62" fmla="*/ 1090 w 1423"/>
                <a:gd name="T63" fmla="*/ 1643 h 2106"/>
                <a:gd name="T64" fmla="*/ 1132 w 1423"/>
                <a:gd name="T65" fmla="*/ 1708 h 2106"/>
                <a:gd name="T66" fmla="*/ 1123 w 1423"/>
                <a:gd name="T67" fmla="*/ 1788 h 2106"/>
                <a:gd name="T68" fmla="*/ 1067 w 1423"/>
                <a:gd name="T69" fmla="*/ 1842 h 2106"/>
                <a:gd name="T70" fmla="*/ 819 w 1423"/>
                <a:gd name="T71" fmla="*/ 1854 h 2106"/>
                <a:gd name="T72" fmla="*/ 807 w 1423"/>
                <a:gd name="T73" fmla="*/ 2039 h 2106"/>
                <a:gd name="T74" fmla="*/ 753 w 1423"/>
                <a:gd name="T75" fmla="*/ 2093 h 2106"/>
                <a:gd name="T76" fmla="*/ 673 w 1423"/>
                <a:gd name="T77" fmla="*/ 2102 h 2106"/>
                <a:gd name="T78" fmla="*/ 607 w 1423"/>
                <a:gd name="T79" fmla="*/ 2062 h 2106"/>
                <a:gd name="T80" fmla="*/ 580 w 1423"/>
                <a:gd name="T81" fmla="*/ 1987 h 2106"/>
                <a:gd name="T82" fmla="*/ 366 w 1423"/>
                <a:gd name="T83" fmla="*/ 1851 h 2106"/>
                <a:gd name="T84" fmla="*/ 300 w 1423"/>
                <a:gd name="T85" fmla="*/ 1810 h 2106"/>
                <a:gd name="T86" fmla="*/ 275 w 1423"/>
                <a:gd name="T87" fmla="*/ 1736 h 2106"/>
                <a:gd name="T88" fmla="*/ 300 w 1423"/>
                <a:gd name="T89" fmla="*/ 1661 h 2106"/>
                <a:gd name="T90" fmla="*/ 366 w 1423"/>
                <a:gd name="T91" fmla="*/ 1620 h 2106"/>
                <a:gd name="T92" fmla="*/ 580 w 1423"/>
                <a:gd name="T93" fmla="*/ 1403 h 2106"/>
                <a:gd name="T94" fmla="*/ 405 w 1423"/>
                <a:gd name="T95" fmla="*/ 1345 h 2106"/>
                <a:gd name="T96" fmla="*/ 252 w 1423"/>
                <a:gd name="T97" fmla="*/ 1247 h 2106"/>
                <a:gd name="T98" fmla="*/ 130 w 1423"/>
                <a:gd name="T99" fmla="*/ 1114 h 2106"/>
                <a:gd name="T100" fmla="*/ 44 w 1423"/>
                <a:gd name="T101" fmla="*/ 954 h 2106"/>
                <a:gd name="T102" fmla="*/ 3 w 1423"/>
                <a:gd name="T103" fmla="*/ 771 h 2106"/>
                <a:gd name="T104" fmla="*/ 13 w 1423"/>
                <a:gd name="T105" fmla="*/ 574 h 2106"/>
                <a:gd name="T106" fmla="*/ 77 w 1423"/>
                <a:gd name="T107" fmla="*/ 388 h 2106"/>
                <a:gd name="T108" fmla="*/ 187 w 1423"/>
                <a:gd name="T109" fmla="*/ 230 h 2106"/>
                <a:gd name="T110" fmla="*/ 334 w 1423"/>
                <a:gd name="T111" fmla="*/ 108 h 2106"/>
                <a:gd name="T112" fmla="*/ 513 w 1423"/>
                <a:gd name="T113" fmla="*/ 28 h 2106"/>
                <a:gd name="T114" fmla="*/ 713 w 1423"/>
                <a:gd name="T115" fmla="*/ 0 h 2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3" h="2106">
                  <a:moveTo>
                    <a:pt x="713" y="237"/>
                  </a:moveTo>
                  <a:lnTo>
                    <a:pt x="657" y="240"/>
                  </a:lnTo>
                  <a:lnTo>
                    <a:pt x="604" y="249"/>
                  </a:lnTo>
                  <a:lnTo>
                    <a:pt x="553" y="265"/>
                  </a:lnTo>
                  <a:lnTo>
                    <a:pt x="505" y="285"/>
                  </a:lnTo>
                  <a:lnTo>
                    <a:pt x="458" y="311"/>
                  </a:lnTo>
                  <a:lnTo>
                    <a:pt x="416" y="340"/>
                  </a:lnTo>
                  <a:lnTo>
                    <a:pt x="377" y="375"/>
                  </a:lnTo>
                  <a:lnTo>
                    <a:pt x="343" y="414"/>
                  </a:lnTo>
                  <a:lnTo>
                    <a:pt x="313" y="455"/>
                  </a:lnTo>
                  <a:lnTo>
                    <a:pt x="287" y="501"/>
                  </a:lnTo>
                  <a:lnTo>
                    <a:pt x="267" y="549"/>
                  </a:lnTo>
                  <a:lnTo>
                    <a:pt x="251" y="600"/>
                  </a:lnTo>
                  <a:lnTo>
                    <a:pt x="242" y="653"/>
                  </a:lnTo>
                  <a:lnTo>
                    <a:pt x="239" y="707"/>
                  </a:lnTo>
                  <a:lnTo>
                    <a:pt x="242" y="762"/>
                  </a:lnTo>
                  <a:lnTo>
                    <a:pt x="251" y="815"/>
                  </a:lnTo>
                  <a:lnTo>
                    <a:pt x="267" y="866"/>
                  </a:lnTo>
                  <a:lnTo>
                    <a:pt x="287" y="914"/>
                  </a:lnTo>
                  <a:lnTo>
                    <a:pt x="313" y="959"/>
                  </a:lnTo>
                  <a:lnTo>
                    <a:pt x="343" y="1002"/>
                  </a:lnTo>
                  <a:lnTo>
                    <a:pt x="377" y="1039"/>
                  </a:lnTo>
                  <a:lnTo>
                    <a:pt x="416" y="1074"/>
                  </a:lnTo>
                  <a:lnTo>
                    <a:pt x="458" y="1105"/>
                  </a:lnTo>
                  <a:lnTo>
                    <a:pt x="505" y="1130"/>
                  </a:lnTo>
                  <a:lnTo>
                    <a:pt x="553" y="1151"/>
                  </a:lnTo>
                  <a:lnTo>
                    <a:pt x="604" y="1166"/>
                  </a:lnTo>
                  <a:lnTo>
                    <a:pt x="657" y="1175"/>
                  </a:lnTo>
                  <a:lnTo>
                    <a:pt x="713" y="1178"/>
                  </a:lnTo>
                  <a:lnTo>
                    <a:pt x="767" y="1175"/>
                  </a:lnTo>
                  <a:lnTo>
                    <a:pt x="820" y="1166"/>
                  </a:lnTo>
                  <a:lnTo>
                    <a:pt x="872" y="1151"/>
                  </a:lnTo>
                  <a:lnTo>
                    <a:pt x="920" y="1130"/>
                  </a:lnTo>
                  <a:lnTo>
                    <a:pt x="966" y="1105"/>
                  </a:lnTo>
                  <a:lnTo>
                    <a:pt x="1008" y="1074"/>
                  </a:lnTo>
                  <a:lnTo>
                    <a:pt x="1047" y="1039"/>
                  </a:lnTo>
                  <a:lnTo>
                    <a:pt x="1081" y="1002"/>
                  </a:lnTo>
                  <a:lnTo>
                    <a:pt x="1112" y="959"/>
                  </a:lnTo>
                  <a:lnTo>
                    <a:pt x="1137" y="914"/>
                  </a:lnTo>
                  <a:lnTo>
                    <a:pt x="1158" y="866"/>
                  </a:lnTo>
                  <a:lnTo>
                    <a:pt x="1172" y="815"/>
                  </a:lnTo>
                  <a:lnTo>
                    <a:pt x="1182" y="762"/>
                  </a:lnTo>
                  <a:lnTo>
                    <a:pt x="1185" y="707"/>
                  </a:lnTo>
                  <a:lnTo>
                    <a:pt x="1182" y="653"/>
                  </a:lnTo>
                  <a:lnTo>
                    <a:pt x="1172" y="600"/>
                  </a:lnTo>
                  <a:lnTo>
                    <a:pt x="1158" y="549"/>
                  </a:lnTo>
                  <a:lnTo>
                    <a:pt x="1137" y="501"/>
                  </a:lnTo>
                  <a:lnTo>
                    <a:pt x="1112" y="455"/>
                  </a:lnTo>
                  <a:lnTo>
                    <a:pt x="1081" y="414"/>
                  </a:lnTo>
                  <a:lnTo>
                    <a:pt x="1047" y="375"/>
                  </a:lnTo>
                  <a:lnTo>
                    <a:pt x="1008" y="340"/>
                  </a:lnTo>
                  <a:lnTo>
                    <a:pt x="966" y="311"/>
                  </a:lnTo>
                  <a:lnTo>
                    <a:pt x="920" y="285"/>
                  </a:lnTo>
                  <a:lnTo>
                    <a:pt x="872" y="265"/>
                  </a:lnTo>
                  <a:lnTo>
                    <a:pt x="820" y="249"/>
                  </a:lnTo>
                  <a:lnTo>
                    <a:pt x="767" y="240"/>
                  </a:lnTo>
                  <a:lnTo>
                    <a:pt x="713" y="237"/>
                  </a:lnTo>
                  <a:close/>
                  <a:moveTo>
                    <a:pt x="713" y="0"/>
                  </a:moveTo>
                  <a:lnTo>
                    <a:pt x="780" y="3"/>
                  </a:lnTo>
                  <a:lnTo>
                    <a:pt x="847" y="13"/>
                  </a:lnTo>
                  <a:lnTo>
                    <a:pt x="912" y="28"/>
                  </a:lnTo>
                  <a:lnTo>
                    <a:pt x="974" y="50"/>
                  </a:lnTo>
                  <a:lnTo>
                    <a:pt x="1034" y="76"/>
                  </a:lnTo>
                  <a:lnTo>
                    <a:pt x="1090" y="108"/>
                  </a:lnTo>
                  <a:lnTo>
                    <a:pt x="1142" y="144"/>
                  </a:lnTo>
                  <a:lnTo>
                    <a:pt x="1192" y="185"/>
                  </a:lnTo>
                  <a:lnTo>
                    <a:pt x="1238" y="230"/>
                  </a:lnTo>
                  <a:lnTo>
                    <a:pt x="1279" y="280"/>
                  </a:lnTo>
                  <a:lnTo>
                    <a:pt x="1316" y="332"/>
                  </a:lnTo>
                  <a:lnTo>
                    <a:pt x="1347" y="388"/>
                  </a:lnTo>
                  <a:lnTo>
                    <a:pt x="1374" y="447"/>
                  </a:lnTo>
                  <a:lnTo>
                    <a:pt x="1396" y="509"/>
                  </a:lnTo>
                  <a:lnTo>
                    <a:pt x="1411" y="574"/>
                  </a:lnTo>
                  <a:lnTo>
                    <a:pt x="1420" y="640"/>
                  </a:lnTo>
                  <a:lnTo>
                    <a:pt x="1423" y="707"/>
                  </a:lnTo>
                  <a:lnTo>
                    <a:pt x="1420" y="773"/>
                  </a:lnTo>
                  <a:lnTo>
                    <a:pt x="1412" y="837"/>
                  </a:lnTo>
                  <a:lnTo>
                    <a:pt x="1398" y="899"/>
                  </a:lnTo>
                  <a:lnTo>
                    <a:pt x="1377" y="959"/>
                  </a:lnTo>
                  <a:lnTo>
                    <a:pt x="1353" y="1016"/>
                  </a:lnTo>
                  <a:lnTo>
                    <a:pt x="1323" y="1070"/>
                  </a:lnTo>
                  <a:lnTo>
                    <a:pt x="1289" y="1122"/>
                  </a:lnTo>
                  <a:lnTo>
                    <a:pt x="1250" y="1171"/>
                  </a:lnTo>
                  <a:lnTo>
                    <a:pt x="1208" y="1215"/>
                  </a:lnTo>
                  <a:lnTo>
                    <a:pt x="1161" y="1257"/>
                  </a:lnTo>
                  <a:lnTo>
                    <a:pt x="1112" y="1293"/>
                  </a:lnTo>
                  <a:lnTo>
                    <a:pt x="1058" y="1326"/>
                  </a:lnTo>
                  <a:lnTo>
                    <a:pt x="1003" y="1353"/>
                  </a:lnTo>
                  <a:lnTo>
                    <a:pt x="943" y="1377"/>
                  </a:lnTo>
                  <a:lnTo>
                    <a:pt x="883" y="1394"/>
                  </a:lnTo>
                  <a:lnTo>
                    <a:pt x="819" y="1406"/>
                  </a:lnTo>
                  <a:lnTo>
                    <a:pt x="819" y="1617"/>
                  </a:lnTo>
                  <a:lnTo>
                    <a:pt x="1015" y="1617"/>
                  </a:lnTo>
                  <a:lnTo>
                    <a:pt x="1043" y="1620"/>
                  </a:lnTo>
                  <a:lnTo>
                    <a:pt x="1067" y="1629"/>
                  </a:lnTo>
                  <a:lnTo>
                    <a:pt x="1090" y="1643"/>
                  </a:lnTo>
                  <a:lnTo>
                    <a:pt x="1109" y="1661"/>
                  </a:lnTo>
                  <a:lnTo>
                    <a:pt x="1123" y="1684"/>
                  </a:lnTo>
                  <a:lnTo>
                    <a:pt x="1132" y="1708"/>
                  </a:lnTo>
                  <a:lnTo>
                    <a:pt x="1135" y="1736"/>
                  </a:lnTo>
                  <a:lnTo>
                    <a:pt x="1132" y="1763"/>
                  </a:lnTo>
                  <a:lnTo>
                    <a:pt x="1123" y="1788"/>
                  </a:lnTo>
                  <a:lnTo>
                    <a:pt x="1109" y="1810"/>
                  </a:lnTo>
                  <a:lnTo>
                    <a:pt x="1090" y="1828"/>
                  </a:lnTo>
                  <a:lnTo>
                    <a:pt x="1067" y="1842"/>
                  </a:lnTo>
                  <a:lnTo>
                    <a:pt x="1043" y="1851"/>
                  </a:lnTo>
                  <a:lnTo>
                    <a:pt x="1015" y="1854"/>
                  </a:lnTo>
                  <a:lnTo>
                    <a:pt x="819" y="1854"/>
                  </a:lnTo>
                  <a:lnTo>
                    <a:pt x="819" y="1987"/>
                  </a:lnTo>
                  <a:lnTo>
                    <a:pt x="816" y="2015"/>
                  </a:lnTo>
                  <a:lnTo>
                    <a:pt x="807" y="2039"/>
                  </a:lnTo>
                  <a:lnTo>
                    <a:pt x="794" y="2062"/>
                  </a:lnTo>
                  <a:lnTo>
                    <a:pt x="775" y="2080"/>
                  </a:lnTo>
                  <a:lnTo>
                    <a:pt x="753" y="2093"/>
                  </a:lnTo>
                  <a:lnTo>
                    <a:pt x="727" y="2102"/>
                  </a:lnTo>
                  <a:lnTo>
                    <a:pt x="700" y="2106"/>
                  </a:lnTo>
                  <a:lnTo>
                    <a:pt x="673" y="2102"/>
                  </a:lnTo>
                  <a:lnTo>
                    <a:pt x="647" y="2093"/>
                  </a:lnTo>
                  <a:lnTo>
                    <a:pt x="626" y="2080"/>
                  </a:lnTo>
                  <a:lnTo>
                    <a:pt x="607" y="2062"/>
                  </a:lnTo>
                  <a:lnTo>
                    <a:pt x="593" y="2039"/>
                  </a:lnTo>
                  <a:lnTo>
                    <a:pt x="583" y="2015"/>
                  </a:lnTo>
                  <a:lnTo>
                    <a:pt x="580" y="1987"/>
                  </a:lnTo>
                  <a:lnTo>
                    <a:pt x="580" y="1854"/>
                  </a:lnTo>
                  <a:lnTo>
                    <a:pt x="394" y="1854"/>
                  </a:lnTo>
                  <a:lnTo>
                    <a:pt x="366" y="1851"/>
                  </a:lnTo>
                  <a:lnTo>
                    <a:pt x="341" y="1842"/>
                  </a:lnTo>
                  <a:lnTo>
                    <a:pt x="319" y="1828"/>
                  </a:lnTo>
                  <a:lnTo>
                    <a:pt x="300" y="1810"/>
                  </a:lnTo>
                  <a:lnTo>
                    <a:pt x="287" y="1788"/>
                  </a:lnTo>
                  <a:lnTo>
                    <a:pt x="278" y="1763"/>
                  </a:lnTo>
                  <a:lnTo>
                    <a:pt x="275" y="1736"/>
                  </a:lnTo>
                  <a:lnTo>
                    <a:pt x="278" y="1708"/>
                  </a:lnTo>
                  <a:lnTo>
                    <a:pt x="287" y="1684"/>
                  </a:lnTo>
                  <a:lnTo>
                    <a:pt x="300" y="1661"/>
                  </a:lnTo>
                  <a:lnTo>
                    <a:pt x="319" y="1643"/>
                  </a:lnTo>
                  <a:lnTo>
                    <a:pt x="341" y="1630"/>
                  </a:lnTo>
                  <a:lnTo>
                    <a:pt x="366" y="1620"/>
                  </a:lnTo>
                  <a:lnTo>
                    <a:pt x="394" y="1617"/>
                  </a:lnTo>
                  <a:lnTo>
                    <a:pt x="580" y="1617"/>
                  </a:lnTo>
                  <a:lnTo>
                    <a:pt x="580" y="1403"/>
                  </a:lnTo>
                  <a:lnTo>
                    <a:pt x="520" y="1389"/>
                  </a:lnTo>
                  <a:lnTo>
                    <a:pt x="461" y="1370"/>
                  </a:lnTo>
                  <a:lnTo>
                    <a:pt x="405" y="1345"/>
                  </a:lnTo>
                  <a:lnTo>
                    <a:pt x="351" y="1317"/>
                  </a:lnTo>
                  <a:lnTo>
                    <a:pt x="300" y="1284"/>
                  </a:lnTo>
                  <a:lnTo>
                    <a:pt x="252" y="1247"/>
                  </a:lnTo>
                  <a:lnTo>
                    <a:pt x="208" y="1207"/>
                  </a:lnTo>
                  <a:lnTo>
                    <a:pt x="167" y="1162"/>
                  </a:lnTo>
                  <a:lnTo>
                    <a:pt x="130" y="1114"/>
                  </a:lnTo>
                  <a:lnTo>
                    <a:pt x="97" y="1063"/>
                  </a:lnTo>
                  <a:lnTo>
                    <a:pt x="69" y="1010"/>
                  </a:lnTo>
                  <a:lnTo>
                    <a:pt x="44" y="954"/>
                  </a:lnTo>
                  <a:lnTo>
                    <a:pt x="26" y="895"/>
                  </a:lnTo>
                  <a:lnTo>
                    <a:pt x="11" y="835"/>
                  </a:lnTo>
                  <a:lnTo>
                    <a:pt x="3" y="771"/>
                  </a:lnTo>
                  <a:lnTo>
                    <a:pt x="0" y="707"/>
                  </a:lnTo>
                  <a:lnTo>
                    <a:pt x="3" y="640"/>
                  </a:lnTo>
                  <a:lnTo>
                    <a:pt x="13" y="574"/>
                  </a:lnTo>
                  <a:lnTo>
                    <a:pt x="29" y="509"/>
                  </a:lnTo>
                  <a:lnTo>
                    <a:pt x="50" y="447"/>
                  </a:lnTo>
                  <a:lnTo>
                    <a:pt x="77" y="388"/>
                  </a:lnTo>
                  <a:lnTo>
                    <a:pt x="109" y="332"/>
                  </a:lnTo>
                  <a:lnTo>
                    <a:pt x="146" y="280"/>
                  </a:lnTo>
                  <a:lnTo>
                    <a:pt x="187" y="230"/>
                  </a:lnTo>
                  <a:lnTo>
                    <a:pt x="232" y="185"/>
                  </a:lnTo>
                  <a:lnTo>
                    <a:pt x="282" y="144"/>
                  </a:lnTo>
                  <a:lnTo>
                    <a:pt x="334" y="108"/>
                  </a:lnTo>
                  <a:lnTo>
                    <a:pt x="391" y="76"/>
                  </a:lnTo>
                  <a:lnTo>
                    <a:pt x="450" y="50"/>
                  </a:lnTo>
                  <a:lnTo>
                    <a:pt x="513" y="28"/>
                  </a:lnTo>
                  <a:lnTo>
                    <a:pt x="577" y="13"/>
                  </a:lnTo>
                  <a:lnTo>
                    <a:pt x="644" y="3"/>
                  </a:lnTo>
                  <a:lnTo>
                    <a:pt x="713" y="0"/>
                  </a:lnTo>
                  <a:close/>
                </a:path>
              </a:pathLst>
            </a:custGeom>
            <a:solidFill>
              <a:schemeClr val="bg1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8CEEA77-2E6C-D8A0-870D-E2C5ECE1BC57}"/>
              </a:ext>
            </a:extLst>
          </p:cNvPr>
          <p:cNvGrpSpPr/>
          <p:nvPr/>
        </p:nvGrpSpPr>
        <p:grpSpPr>
          <a:xfrm>
            <a:off x="2638654" y="2147748"/>
            <a:ext cx="1750785" cy="923330"/>
            <a:chOff x="670676" y="3641137"/>
            <a:chExt cx="2334379" cy="1231107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6876E24-3A94-DF1C-0567-3B844D0E6471}"/>
                </a:ext>
              </a:extLst>
            </p:cNvPr>
            <p:cNvSpPr txBox="1"/>
            <p:nvPr/>
          </p:nvSpPr>
          <p:spPr>
            <a:xfrm>
              <a:off x="1321074" y="3641137"/>
              <a:ext cx="1683981" cy="1231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9B46D7B-1E18-1CA3-8AFD-AE5019050AFE}"/>
                </a:ext>
              </a:extLst>
            </p:cNvPr>
            <p:cNvGrpSpPr/>
            <p:nvPr/>
          </p:nvGrpSpPr>
          <p:grpSpPr>
            <a:xfrm>
              <a:off x="670676" y="3689982"/>
              <a:ext cx="548640" cy="548640"/>
              <a:chOff x="670676" y="3689982"/>
              <a:chExt cx="548640" cy="548640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B6300170-81AE-E3A4-4DA1-6452E7318F9B}"/>
                  </a:ext>
                </a:extLst>
              </p:cNvPr>
              <p:cNvSpPr/>
              <p:nvPr/>
            </p:nvSpPr>
            <p:spPr>
              <a:xfrm>
                <a:off x="670676" y="3689982"/>
                <a:ext cx="548640" cy="54864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4" name="Group 10113">
                <a:extLst>
                  <a:ext uri="{FF2B5EF4-FFF2-40B4-BE49-F238E27FC236}">
                    <a16:creationId xmlns:a16="http://schemas.microsoft.com/office/drawing/2014/main" id="{F426DD6B-A595-9F33-EF8F-76E8F76F204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99434" y="3841102"/>
                <a:ext cx="291125" cy="246401"/>
                <a:chOff x="5264" y="189"/>
                <a:chExt cx="1751" cy="1482"/>
              </a:xfrm>
              <a:solidFill>
                <a:schemeClr val="tx2"/>
              </a:solidFill>
            </p:grpSpPr>
            <p:sp>
              <p:nvSpPr>
                <p:cNvPr id="25" name="Freeform 10115">
                  <a:extLst>
                    <a:ext uri="{FF2B5EF4-FFF2-40B4-BE49-F238E27FC236}">
                      <a16:creationId xmlns:a16="http://schemas.microsoft.com/office/drawing/2014/main" id="{0BC4BCD5-088C-5EB2-0F5A-074E5BCD77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64" y="189"/>
                  <a:ext cx="1751" cy="1482"/>
                </a:xfrm>
                <a:custGeom>
                  <a:avLst/>
                  <a:gdLst>
                    <a:gd name="T0" fmla="*/ 1104 w 3501"/>
                    <a:gd name="T1" fmla="*/ 956 h 2965"/>
                    <a:gd name="T2" fmla="*/ 702 w 3501"/>
                    <a:gd name="T3" fmla="*/ 1425 h 2965"/>
                    <a:gd name="T4" fmla="*/ 652 w 3501"/>
                    <a:gd name="T5" fmla="*/ 2064 h 2965"/>
                    <a:gd name="T6" fmla="*/ 978 w 3501"/>
                    <a:gd name="T7" fmla="*/ 2592 h 2965"/>
                    <a:gd name="T8" fmla="*/ 1556 w 3501"/>
                    <a:gd name="T9" fmla="*/ 2833 h 2965"/>
                    <a:gd name="T10" fmla="*/ 2175 w 3501"/>
                    <a:gd name="T11" fmla="*/ 2684 h 2965"/>
                    <a:gd name="T12" fmla="*/ 2575 w 3501"/>
                    <a:gd name="T13" fmla="*/ 2215 h 2965"/>
                    <a:gd name="T14" fmla="*/ 2626 w 3501"/>
                    <a:gd name="T15" fmla="*/ 1576 h 2965"/>
                    <a:gd name="T16" fmla="*/ 2300 w 3501"/>
                    <a:gd name="T17" fmla="*/ 1049 h 2965"/>
                    <a:gd name="T18" fmla="*/ 1722 w 3501"/>
                    <a:gd name="T19" fmla="*/ 807 h 2965"/>
                    <a:gd name="T20" fmla="*/ 2202 w 3501"/>
                    <a:gd name="T21" fmla="*/ 568 h 2965"/>
                    <a:gd name="T22" fmla="*/ 2278 w 3501"/>
                    <a:gd name="T23" fmla="*/ 871 h 2965"/>
                    <a:gd name="T24" fmla="*/ 2536 w 3501"/>
                    <a:gd name="T25" fmla="*/ 738 h 2965"/>
                    <a:gd name="T26" fmla="*/ 2835 w 3501"/>
                    <a:gd name="T27" fmla="*/ 823 h 2965"/>
                    <a:gd name="T28" fmla="*/ 2866 w 3501"/>
                    <a:gd name="T29" fmla="*/ 1015 h 2965"/>
                    <a:gd name="T30" fmla="*/ 2741 w 3501"/>
                    <a:gd name="T31" fmla="*/ 951 h 2965"/>
                    <a:gd name="T32" fmla="*/ 2533 w 3501"/>
                    <a:gd name="T33" fmla="*/ 907 h 2965"/>
                    <a:gd name="T34" fmla="*/ 2544 w 3501"/>
                    <a:gd name="T35" fmla="*/ 1120 h 2965"/>
                    <a:gd name="T36" fmla="*/ 2749 w 3501"/>
                    <a:gd name="T37" fmla="*/ 1228 h 2965"/>
                    <a:gd name="T38" fmla="*/ 2720 w 3501"/>
                    <a:gd name="T39" fmla="*/ 1443 h 2965"/>
                    <a:gd name="T40" fmla="*/ 2838 w 3501"/>
                    <a:gd name="T41" fmla="*/ 1513 h 2965"/>
                    <a:gd name="T42" fmla="*/ 2933 w 3501"/>
                    <a:gd name="T43" fmla="*/ 1587 h 2965"/>
                    <a:gd name="T44" fmla="*/ 2826 w 3501"/>
                    <a:gd name="T45" fmla="*/ 1673 h 2965"/>
                    <a:gd name="T46" fmla="*/ 2901 w 3501"/>
                    <a:gd name="T47" fmla="*/ 1926 h 2965"/>
                    <a:gd name="T48" fmla="*/ 3282 w 3501"/>
                    <a:gd name="T49" fmla="*/ 1581 h 2965"/>
                    <a:gd name="T50" fmla="*/ 3355 w 3501"/>
                    <a:gd name="T51" fmla="*/ 1055 h 2965"/>
                    <a:gd name="T52" fmla="*/ 3079 w 3501"/>
                    <a:gd name="T53" fmla="*/ 616 h 2965"/>
                    <a:gd name="T54" fmla="*/ 2577 w 3501"/>
                    <a:gd name="T55" fmla="*/ 453 h 2965"/>
                    <a:gd name="T56" fmla="*/ 426 w 3501"/>
                    <a:gd name="T57" fmla="*/ 258 h 2965"/>
                    <a:gd name="T58" fmla="*/ 148 w 3501"/>
                    <a:gd name="T59" fmla="*/ 668 h 2965"/>
                    <a:gd name="T60" fmla="*/ 219 w 3501"/>
                    <a:gd name="T61" fmla="*/ 1181 h 2965"/>
                    <a:gd name="T62" fmla="*/ 571 w 3501"/>
                    <a:gd name="T63" fmla="*/ 1408 h 2965"/>
                    <a:gd name="T64" fmla="*/ 685 w 3501"/>
                    <a:gd name="T65" fmla="*/ 1038 h 2965"/>
                    <a:gd name="T66" fmla="*/ 685 w 3501"/>
                    <a:gd name="T67" fmla="*/ 958 h 2965"/>
                    <a:gd name="T68" fmla="*/ 645 w 3501"/>
                    <a:gd name="T69" fmla="*/ 878 h 2965"/>
                    <a:gd name="T70" fmla="*/ 586 w 3501"/>
                    <a:gd name="T71" fmla="*/ 519 h 2965"/>
                    <a:gd name="T72" fmla="*/ 696 w 3501"/>
                    <a:gd name="T73" fmla="*/ 455 h 2965"/>
                    <a:gd name="T74" fmla="*/ 972 w 3501"/>
                    <a:gd name="T75" fmla="*/ 455 h 2965"/>
                    <a:gd name="T76" fmla="*/ 1081 w 3501"/>
                    <a:gd name="T77" fmla="*/ 519 h 2965"/>
                    <a:gd name="T78" fmla="*/ 1087 w 3501"/>
                    <a:gd name="T79" fmla="*/ 817 h 2965"/>
                    <a:gd name="T80" fmla="*/ 1485 w 3501"/>
                    <a:gd name="T81" fmla="*/ 562 h 2965"/>
                    <a:gd name="T82" fmla="*/ 1157 w 3501"/>
                    <a:gd name="T83" fmla="*/ 206 h 2965"/>
                    <a:gd name="T84" fmla="*/ 982 w 3501"/>
                    <a:gd name="T85" fmla="*/ 13 h 2965"/>
                    <a:gd name="T86" fmla="*/ 1468 w 3501"/>
                    <a:gd name="T87" fmla="*/ 293 h 2965"/>
                    <a:gd name="T88" fmla="*/ 1804 w 3501"/>
                    <a:gd name="T89" fmla="*/ 688 h 2965"/>
                    <a:gd name="T90" fmla="*/ 2255 w 3501"/>
                    <a:gd name="T91" fmla="*/ 397 h 2965"/>
                    <a:gd name="T92" fmla="*/ 2832 w 3501"/>
                    <a:gd name="T93" fmla="*/ 353 h 2965"/>
                    <a:gd name="T94" fmla="*/ 3310 w 3501"/>
                    <a:gd name="T95" fmla="*/ 668 h 2965"/>
                    <a:gd name="T96" fmla="*/ 3501 w 3501"/>
                    <a:gd name="T97" fmla="*/ 1219 h 2965"/>
                    <a:gd name="T98" fmla="*/ 3308 w 3501"/>
                    <a:gd name="T99" fmla="*/ 1774 h 2965"/>
                    <a:gd name="T100" fmla="*/ 2822 w 3501"/>
                    <a:gd name="T101" fmla="*/ 2087 h 2965"/>
                    <a:gd name="T102" fmla="*/ 2469 w 3501"/>
                    <a:gd name="T103" fmla="*/ 2607 h 2965"/>
                    <a:gd name="T104" fmla="*/ 1898 w 3501"/>
                    <a:gd name="T105" fmla="*/ 2935 h 2965"/>
                    <a:gd name="T106" fmla="*/ 1232 w 3501"/>
                    <a:gd name="T107" fmla="*/ 2889 h 2965"/>
                    <a:gd name="T108" fmla="*/ 726 w 3501"/>
                    <a:gd name="T109" fmla="*/ 2508 h 2965"/>
                    <a:gd name="T110" fmla="*/ 498 w 3501"/>
                    <a:gd name="T111" fmla="*/ 1905 h 2965"/>
                    <a:gd name="T112" fmla="*/ 281 w 3501"/>
                    <a:gd name="T113" fmla="*/ 1457 h 2965"/>
                    <a:gd name="T114" fmla="*/ 13 w 3501"/>
                    <a:gd name="T115" fmla="*/ 979 h 2965"/>
                    <a:gd name="T116" fmla="*/ 114 w 3501"/>
                    <a:gd name="T117" fmla="*/ 414 h 2965"/>
                    <a:gd name="T118" fmla="*/ 543 w 3501"/>
                    <a:gd name="T119" fmla="*/ 53 h 2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501" h="2965">
                      <a:moveTo>
                        <a:pt x="1639" y="804"/>
                      </a:moveTo>
                      <a:lnTo>
                        <a:pt x="1556" y="807"/>
                      </a:lnTo>
                      <a:lnTo>
                        <a:pt x="1475" y="817"/>
                      </a:lnTo>
                      <a:lnTo>
                        <a:pt x="1395" y="833"/>
                      </a:lnTo>
                      <a:lnTo>
                        <a:pt x="1318" y="856"/>
                      </a:lnTo>
                      <a:lnTo>
                        <a:pt x="1243" y="884"/>
                      </a:lnTo>
                      <a:lnTo>
                        <a:pt x="1172" y="918"/>
                      </a:lnTo>
                      <a:lnTo>
                        <a:pt x="1104" y="956"/>
                      </a:lnTo>
                      <a:lnTo>
                        <a:pt x="1039" y="1000"/>
                      </a:lnTo>
                      <a:lnTo>
                        <a:pt x="978" y="1049"/>
                      </a:lnTo>
                      <a:lnTo>
                        <a:pt x="921" y="1102"/>
                      </a:lnTo>
                      <a:lnTo>
                        <a:pt x="867" y="1159"/>
                      </a:lnTo>
                      <a:lnTo>
                        <a:pt x="818" y="1220"/>
                      </a:lnTo>
                      <a:lnTo>
                        <a:pt x="775" y="1285"/>
                      </a:lnTo>
                      <a:lnTo>
                        <a:pt x="736" y="1353"/>
                      </a:lnTo>
                      <a:lnTo>
                        <a:pt x="702" y="1425"/>
                      </a:lnTo>
                      <a:lnTo>
                        <a:pt x="674" y="1499"/>
                      </a:lnTo>
                      <a:lnTo>
                        <a:pt x="652" y="1576"/>
                      </a:lnTo>
                      <a:lnTo>
                        <a:pt x="636" y="1656"/>
                      </a:lnTo>
                      <a:lnTo>
                        <a:pt x="625" y="1737"/>
                      </a:lnTo>
                      <a:lnTo>
                        <a:pt x="622" y="1820"/>
                      </a:lnTo>
                      <a:lnTo>
                        <a:pt x="625" y="1903"/>
                      </a:lnTo>
                      <a:lnTo>
                        <a:pt x="636" y="1985"/>
                      </a:lnTo>
                      <a:lnTo>
                        <a:pt x="652" y="2064"/>
                      </a:lnTo>
                      <a:lnTo>
                        <a:pt x="674" y="2142"/>
                      </a:lnTo>
                      <a:lnTo>
                        <a:pt x="702" y="2215"/>
                      </a:lnTo>
                      <a:lnTo>
                        <a:pt x="736" y="2286"/>
                      </a:lnTo>
                      <a:lnTo>
                        <a:pt x="775" y="2356"/>
                      </a:lnTo>
                      <a:lnTo>
                        <a:pt x="818" y="2420"/>
                      </a:lnTo>
                      <a:lnTo>
                        <a:pt x="867" y="2481"/>
                      </a:lnTo>
                      <a:lnTo>
                        <a:pt x="921" y="2539"/>
                      </a:lnTo>
                      <a:lnTo>
                        <a:pt x="978" y="2592"/>
                      </a:lnTo>
                      <a:lnTo>
                        <a:pt x="1039" y="2640"/>
                      </a:lnTo>
                      <a:lnTo>
                        <a:pt x="1104" y="2684"/>
                      </a:lnTo>
                      <a:lnTo>
                        <a:pt x="1172" y="2723"/>
                      </a:lnTo>
                      <a:lnTo>
                        <a:pt x="1243" y="2756"/>
                      </a:lnTo>
                      <a:lnTo>
                        <a:pt x="1318" y="2785"/>
                      </a:lnTo>
                      <a:lnTo>
                        <a:pt x="1395" y="2807"/>
                      </a:lnTo>
                      <a:lnTo>
                        <a:pt x="1475" y="2823"/>
                      </a:lnTo>
                      <a:lnTo>
                        <a:pt x="1556" y="2833"/>
                      </a:lnTo>
                      <a:lnTo>
                        <a:pt x="1639" y="2837"/>
                      </a:lnTo>
                      <a:lnTo>
                        <a:pt x="1722" y="2833"/>
                      </a:lnTo>
                      <a:lnTo>
                        <a:pt x="1804" y="2823"/>
                      </a:lnTo>
                      <a:lnTo>
                        <a:pt x="1883" y="2807"/>
                      </a:lnTo>
                      <a:lnTo>
                        <a:pt x="1960" y="2785"/>
                      </a:lnTo>
                      <a:lnTo>
                        <a:pt x="2034" y="2756"/>
                      </a:lnTo>
                      <a:lnTo>
                        <a:pt x="2105" y="2723"/>
                      </a:lnTo>
                      <a:lnTo>
                        <a:pt x="2175" y="2684"/>
                      </a:lnTo>
                      <a:lnTo>
                        <a:pt x="2239" y="2640"/>
                      </a:lnTo>
                      <a:lnTo>
                        <a:pt x="2300" y="2592"/>
                      </a:lnTo>
                      <a:lnTo>
                        <a:pt x="2358" y="2539"/>
                      </a:lnTo>
                      <a:lnTo>
                        <a:pt x="2411" y="2481"/>
                      </a:lnTo>
                      <a:lnTo>
                        <a:pt x="2459" y="2420"/>
                      </a:lnTo>
                      <a:lnTo>
                        <a:pt x="2503" y="2356"/>
                      </a:lnTo>
                      <a:lnTo>
                        <a:pt x="2542" y="2286"/>
                      </a:lnTo>
                      <a:lnTo>
                        <a:pt x="2575" y="2215"/>
                      </a:lnTo>
                      <a:lnTo>
                        <a:pt x="2604" y="2142"/>
                      </a:lnTo>
                      <a:lnTo>
                        <a:pt x="2626" y="2064"/>
                      </a:lnTo>
                      <a:lnTo>
                        <a:pt x="2642" y="1985"/>
                      </a:lnTo>
                      <a:lnTo>
                        <a:pt x="2652" y="1903"/>
                      </a:lnTo>
                      <a:lnTo>
                        <a:pt x="2656" y="1820"/>
                      </a:lnTo>
                      <a:lnTo>
                        <a:pt x="2652" y="1737"/>
                      </a:lnTo>
                      <a:lnTo>
                        <a:pt x="2642" y="1656"/>
                      </a:lnTo>
                      <a:lnTo>
                        <a:pt x="2626" y="1576"/>
                      </a:lnTo>
                      <a:lnTo>
                        <a:pt x="2604" y="1499"/>
                      </a:lnTo>
                      <a:lnTo>
                        <a:pt x="2575" y="1425"/>
                      </a:lnTo>
                      <a:lnTo>
                        <a:pt x="2542" y="1353"/>
                      </a:lnTo>
                      <a:lnTo>
                        <a:pt x="2503" y="1285"/>
                      </a:lnTo>
                      <a:lnTo>
                        <a:pt x="2459" y="1220"/>
                      </a:lnTo>
                      <a:lnTo>
                        <a:pt x="2411" y="1159"/>
                      </a:lnTo>
                      <a:lnTo>
                        <a:pt x="2358" y="1102"/>
                      </a:lnTo>
                      <a:lnTo>
                        <a:pt x="2300" y="1049"/>
                      </a:lnTo>
                      <a:lnTo>
                        <a:pt x="2239" y="1000"/>
                      </a:lnTo>
                      <a:lnTo>
                        <a:pt x="2175" y="956"/>
                      </a:lnTo>
                      <a:lnTo>
                        <a:pt x="2105" y="918"/>
                      </a:lnTo>
                      <a:lnTo>
                        <a:pt x="2034" y="884"/>
                      </a:lnTo>
                      <a:lnTo>
                        <a:pt x="1960" y="856"/>
                      </a:lnTo>
                      <a:lnTo>
                        <a:pt x="1883" y="833"/>
                      </a:lnTo>
                      <a:lnTo>
                        <a:pt x="1804" y="817"/>
                      </a:lnTo>
                      <a:lnTo>
                        <a:pt x="1722" y="807"/>
                      </a:lnTo>
                      <a:lnTo>
                        <a:pt x="1639" y="804"/>
                      </a:lnTo>
                      <a:close/>
                      <a:moveTo>
                        <a:pt x="2577" y="453"/>
                      </a:moveTo>
                      <a:lnTo>
                        <a:pt x="2509" y="459"/>
                      </a:lnTo>
                      <a:lnTo>
                        <a:pt x="2443" y="470"/>
                      </a:lnTo>
                      <a:lnTo>
                        <a:pt x="2379" y="486"/>
                      </a:lnTo>
                      <a:lnTo>
                        <a:pt x="2317" y="509"/>
                      </a:lnTo>
                      <a:lnTo>
                        <a:pt x="2259" y="536"/>
                      </a:lnTo>
                      <a:lnTo>
                        <a:pt x="2202" y="568"/>
                      </a:lnTo>
                      <a:lnTo>
                        <a:pt x="2149" y="604"/>
                      </a:lnTo>
                      <a:lnTo>
                        <a:pt x="2099" y="645"/>
                      </a:lnTo>
                      <a:lnTo>
                        <a:pt x="2053" y="690"/>
                      </a:lnTo>
                      <a:lnTo>
                        <a:pt x="2011" y="738"/>
                      </a:lnTo>
                      <a:lnTo>
                        <a:pt x="2081" y="764"/>
                      </a:lnTo>
                      <a:lnTo>
                        <a:pt x="2149" y="796"/>
                      </a:lnTo>
                      <a:lnTo>
                        <a:pt x="2215" y="831"/>
                      </a:lnTo>
                      <a:lnTo>
                        <a:pt x="2278" y="871"/>
                      </a:lnTo>
                      <a:lnTo>
                        <a:pt x="2338" y="914"/>
                      </a:lnTo>
                      <a:lnTo>
                        <a:pt x="2355" y="879"/>
                      </a:lnTo>
                      <a:lnTo>
                        <a:pt x="2377" y="846"/>
                      </a:lnTo>
                      <a:lnTo>
                        <a:pt x="2402" y="817"/>
                      </a:lnTo>
                      <a:lnTo>
                        <a:pt x="2431" y="791"/>
                      </a:lnTo>
                      <a:lnTo>
                        <a:pt x="2463" y="768"/>
                      </a:lnTo>
                      <a:lnTo>
                        <a:pt x="2498" y="751"/>
                      </a:lnTo>
                      <a:lnTo>
                        <a:pt x="2536" y="738"/>
                      </a:lnTo>
                      <a:lnTo>
                        <a:pt x="2575" y="729"/>
                      </a:lnTo>
                      <a:lnTo>
                        <a:pt x="2616" y="727"/>
                      </a:lnTo>
                      <a:lnTo>
                        <a:pt x="2658" y="730"/>
                      </a:lnTo>
                      <a:lnTo>
                        <a:pt x="2700" y="739"/>
                      </a:lnTo>
                      <a:lnTo>
                        <a:pt x="2738" y="753"/>
                      </a:lnTo>
                      <a:lnTo>
                        <a:pt x="2773" y="772"/>
                      </a:lnTo>
                      <a:lnTo>
                        <a:pt x="2806" y="795"/>
                      </a:lnTo>
                      <a:lnTo>
                        <a:pt x="2835" y="823"/>
                      </a:lnTo>
                      <a:lnTo>
                        <a:pt x="2861" y="854"/>
                      </a:lnTo>
                      <a:lnTo>
                        <a:pt x="2882" y="888"/>
                      </a:lnTo>
                      <a:lnTo>
                        <a:pt x="2898" y="925"/>
                      </a:lnTo>
                      <a:lnTo>
                        <a:pt x="2902" y="946"/>
                      </a:lnTo>
                      <a:lnTo>
                        <a:pt x="2901" y="967"/>
                      </a:lnTo>
                      <a:lnTo>
                        <a:pt x="2894" y="986"/>
                      </a:lnTo>
                      <a:lnTo>
                        <a:pt x="2882" y="1002"/>
                      </a:lnTo>
                      <a:lnTo>
                        <a:pt x="2866" y="1015"/>
                      </a:lnTo>
                      <a:lnTo>
                        <a:pt x="2847" y="1023"/>
                      </a:lnTo>
                      <a:lnTo>
                        <a:pt x="2826" y="1026"/>
                      </a:lnTo>
                      <a:lnTo>
                        <a:pt x="2807" y="1024"/>
                      </a:lnTo>
                      <a:lnTo>
                        <a:pt x="2790" y="1018"/>
                      </a:lnTo>
                      <a:lnTo>
                        <a:pt x="2774" y="1007"/>
                      </a:lnTo>
                      <a:lnTo>
                        <a:pt x="2763" y="994"/>
                      </a:lnTo>
                      <a:lnTo>
                        <a:pt x="2754" y="977"/>
                      </a:lnTo>
                      <a:lnTo>
                        <a:pt x="2741" y="951"/>
                      </a:lnTo>
                      <a:lnTo>
                        <a:pt x="2723" y="927"/>
                      </a:lnTo>
                      <a:lnTo>
                        <a:pt x="2701" y="907"/>
                      </a:lnTo>
                      <a:lnTo>
                        <a:pt x="2675" y="893"/>
                      </a:lnTo>
                      <a:lnTo>
                        <a:pt x="2647" y="884"/>
                      </a:lnTo>
                      <a:lnTo>
                        <a:pt x="2616" y="880"/>
                      </a:lnTo>
                      <a:lnTo>
                        <a:pt x="2586" y="884"/>
                      </a:lnTo>
                      <a:lnTo>
                        <a:pt x="2558" y="892"/>
                      </a:lnTo>
                      <a:lnTo>
                        <a:pt x="2533" y="907"/>
                      </a:lnTo>
                      <a:lnTo>
                        <a:pt x="2510" y="925"/>
                      </a:lnTo>
                      <a:lnTo>
                        <a:pt x="2492" y="949"/>
                      </a:lnTo>
                      <a:lnTo>
                        <a:pt x="2479" y="974"/>
                      </a:lnTo>
                      <a:lnTo>
                        <a:pt x="2472" y="1003"/>
                      </a:lnTo>
                      <a:lnTo>
                        <a:pt x="2470" y="1034"/>
                      </a:lnTo>
                      <a:lnTo>
                        <a:pt x="2470" y="1035"/>
                      </a:lnTo>
                      <a:lnTo>
                        <a:pt x="2508" y="1076"/>
                      </a:lnTo>
                      <a:lnTo>
                        <a:pt x="2544" y="1120"/>
                      </a:lnTo>
                      <a:lnTo>
                        <a:pt x="2577" y="1166"/>
                      </a:lnTo>
                      <a:lnTo>
                        <a:pt x="2705" y="1166"/>
                      </a:lnTo>
                      <a:lnTo>
                        <a:pt x="2720" y="1169"/>
                      </a:lnTo>
                      <a:lnTo>
                        <a:pt x="2733" y="1175"/>
                      </a:lnTo>
                      <a:lnTo>
                        <a:pt x="2742" y="1185"/>
                      </a:lnTo>
                      <a:lnTo>
                        <a:pt x="2749" y="1198"/>
                      </a:lnTo>
                      <a:lnTo>
                        <a:pt x="2752" y="1213"/>
                      </a:lnTo>
                      <a:lnTo>
                        <a:pt x="2749" y="1228"/>
                      </a:lnTo>
                      <a:lnTo>
                        <a:pt x="2742" y="1240"/>
                      </a:lnTo>
                      <a:lnTo>
                        <a:pt x="2733" y="1250"/>
                      </a:lnTo>
                      <a:lnTo>
                        <a:pt x="2720" y="1256"/>
                      </a:lnTo>
                      <a:lnTo>
                        <a:pt x="2705" y="1259"/>
                      </a:lnTo>
                      <a:lnTo>
                        <a:pt x="2636" y="1259"/>
                      </a:lnTo>
                      <a:lnTo>
                        <a:pt x="2668" y="1318"/>
                      </a:lnTo>
                      <a:lnTo>
                        <a:pt x="2696" y="1380"/>
                      </a:lnTo>
                      <a:lnTo>
                        <a:pt x="2720" y="1443"/>
                      </a:lnTo>
                      <a:lnTo>
                        <a:pt x="2740" y="1508"/>
                      </a:lnTo>
                      <a:lnTo>
                        <a:pt x="2749" y="1511"/>
                      </a:lnTo>
                      <a:lnTo>
                        <a:pt x="2756" y="1514"/>
                      </a:lnTo>
                      <a:lnTo>
                        <a:pt x="2778" y="1519"/>
                      </a:lnTo>
                      <a:lnTo>
                        <a:pt x="2797" y="1521"/>
                      </a:lnTo>
                      <a:lnTo>
                        <a:pt x="2816" y="1519"/>
                      </a:lnTo>
                      <a:lnTo>
                        <a:pt x="2837" y="1514"/>
                      </a:lnTo>
                      <a:lnTo>
                        <a:pt x="2838" y="1513"/>
                      </a:lnTo>
                      <a:lnTo>
                        <a:pt x="2854" y="1510"/>
                      </a:lnTo>
                      <a:lnTo>
                        <a:pt x="2870" y="1511"/>
                      </a:lnTo>
                      <a:lnTo>
                        <a:pt x="2885" y="1516"/>
                      </a:lnTo>
                      <a:lnTo>
                        <a:pt x="2899" y="1524"/>
                      </a:lnTo>
                      <a:lnTo>
                        <a:pt x="2911" y="1535"/>
                      </a:lnTo>
                      <a:lnTo>
                        <a:pt x="2919" y="1549"/>
                      </a:lnTo>
                      <a:lnTo>
                        <a:pt x="2928" y="1568"/>
                      </a:lnTo>
                      <a:lnTo>
                        <a:pt x="2933" y="1587"/>
                      </a:lnTo>
                      <a:lnTo>
                        <a:pt x="2933" y="1605"/>
                      </a:lnTo>
                      <a:lnTo>
                        <a:pt x="2929" y="1622"/>
                      </a:lnTo>
                      <a:lnTo>
                        <a:pt x="2919" y="1637"/>
                      </a:lnTo>
                      <a:lnTo>
                        <a:pt x="2907" y="1649"/>
                      </a:lnTo>
                      <a:lnTo>
                        <a:pt x="2890" y="1658"/>
                      </a:lnTo>
                      <a:lnTo>
                        <a:pt x="2884" y="1660"/>
                      </a:lnTo>
                      <a:lnTo>
                        <a:pt x="2854" y="1668"/>
                      </a:lnTo>
                      <a:lnTo>
                        <a:pt x="2826" y="1673"/>
                      </a:lnTo>
                      <a:lnTo>
                        <a:pt x="2797" y="1674"/>
                      </a:lnTo>
                      <a:lnTo>
                        <a:pt x="2774" y="1673"/>
                      </a:lnTo>
                      <a:lnTo>
                        <a:pt x="2781" y="1746"/>
                      </a:lnTo>
                      <a:lnTo>
                        <a:pt x="2784" y="1820"/>
                      </a:lnTo>
                      <a:lnTo>
                        <a:pt x="2781" y="1894"/>
                      </a:lnTo>
                      <a:lnTo>
                        <a:pt x="2774" y="1967"/>
                      </a:lnTo>
                      <a:lnTo>
                        <a:pt x="2838" y="1950"/>
                      </a:lnTo>
                      <a:lnTo>
                        <a:pt x="2901" y="1926"/>
                      </a:lnTo>
                      <a:lnTo>
                        <a:pt x="2961" y="1899"/>
                      </a:lnTo>
                      <a:lnTo>
                        <a:pt x="3017" y="1866"/>
                      </a:lnTo>
                      <a:lnTo>
                        <a:pt x="3072" y="1828"/>
                      </a:lnTo>
                      <a:lnTo>
                        <a:pt x="3122" y="1787"/>
                      </a:lnTo>
                      <a:lnTo>
                        <a:pt x="3168" y="1741"/>
                      </a:lnTo>
                      <a:lnTo>
                        <a:pt x="3210" y="1691"/>
                      </a:lnTo>
                      <a:lnTo>
                        <a:pt x="3249" y="1638"/>
                      </a:lnTo>
                      <a:lnTo>
                        <a:pt x="3282" y="1581"/>
                      </a:lnTo>
                      <a:lnTo>
                        <a:pt x="3310" y="1523"/>
                      </a:lnTo>
                      <a:lnTo>
                        <a:pt x="3334" y="1461"/>
                      </a:lnTo>
                      <a:lnTo>
                        <a:pt x="3353" y="1396"/>
                      </a:lnTo>
                      <a:lnTo>
                        <a:pt x="3365" y="1330"/>
                      </a:lnTo>
                      <a:lnTo>
                        <a:pt x="3372" y="1262"/>
                      </a:lnTo>
                      <a:lnTo>
                        <a:pt x="3373" y="1191"/>
                      </a:lnTo>
                      <a:lnTo>
                        <a:pt x="3367" y="1122"/>
                      </a:lnTo>
                      <a:lnTo>
                        <a:pt x="3355" y="1055"/>
                      </a:lnTo>
                      <a:lnTo>
                        <a:pt x="3338" y="990"/>
                      </a:lnTo>
                      <a:lnTo>
                        <a:pt x="3316" y="927"/>
                      </a:lnTo>
                      <a:lnTo>
                        <a:pt x="3287" y="868"/>
                      </a:lnTo>
                      <a:lnTo>
                        <a:pt x="3254" y="810"/>
                      </a:lnTo>
                      <a:lnTo>
                        <a:pt x="3217" y="757"/>
                      </a:lnTo>
                      <a:lnTo>
                        <a:pt x="3175" y="706"/>
                      </a:lnTo>
                      <a:lnTo>
                        <a:pt x="3128" y="659"/>
                      </a:lnTo>
                      <a:lnTo>
                        <a:pt x="3079" y="616"/>
                      </a:lnTo>
                      <a:lnTo>
                        <a:pt x="3026" y="578"/>
                      </a:lnTo>
                      <a:lnTo>
                        <a:pt x="2968" y="544"/>
                      </a:lnTo>
                      <a:lnTo>
                        <a:pt x="2909" y="515"/>
                      </a:lnTo>
                      <a:lnTo>
                        <a:pt x="2847" y="492"/>
                      </a:lnTo>
                      <a:lnTo>
                        <a:pt x="2782" y="472"/>
                      </a:lnTo>
                      <a:lnTo>
                        <a:pt x="2715" y="460"/>
                      </a:lnTo>
                      <a:lnTo>
                        <a:pt x="2647" y="453"/>
                      </a:lnTo>
                      <a:lnTo>
                        <a:pt x="2577" y="453"/>
                      </a:lnTo>
                      <a:close/>
                      <a:moveTo>
                        <a:pt x="851" y="128"/>
                      </a:moveTo>
                      <a:lnTo>
                        <a:pt x="785" y="129"/>
                      </a:lnTo>
                      <a:lnTo>
                        <a:pt x="719" y="137"/>
                      </a:lnTo>
                      <a:lnTo>
                        <a:pt x="656" y="151"/>
                      </a:lnTo>
                      <a:lnTo>
                        <a:pt x="595" y="170"/>
                      </a:lnTo>
                      <a:lnTo>
                        <a:pt x="536" y="194"/>
                      </a:lnTo>
                      <a:lnTo>
                        <a:pt x="479" y="224"/>
                      </a:lnTo>
                      <a:lnTo>
                        <a:pt x="426" y="258"/>
                      </a:lnTo>
                      <a:lnTo>
                        <a:pt x="377" y="297"/>
                      </a:lnTo>
                      <a:lnTo>
                        <a:pt x="330" y="339"/>
                      </a:lnTo>
                      <a:lnTo>
                        <a:pt x="289" y="386"/>
                      </a:lnTo>
                      <a:lnTo>
                        <a:pt x="250" y="436"/>
                      </a:lnTo>
                      <a:lnTo>
                        <a:pt x="217" y="490"/>
                      </a:lnTo>
                      <a:lnTo>
                        <a:pt x="189" y="547"/>
                      </a:lnTo>
                      <a:lnTo>
                        <a:pt x="165" y="607"/>
                      </a:lnTo>
                      <a:lnTo>
                        <a:pt x="148" y="668"/>
                      </a:lnTo>
                      <a:lnTo>
                        <a:pt x="135" y="732"/>
                      </a:lnTo>
                      <a:lnTo>
                        <a:pt x="129" y="797"/>
                      </a:lnTo>
                      <a:lnTo>
                        <a:pt x="129" y="866"/>
                      </a:lnTo>
                      <a:lnTo>
                        <a:pt x="135" y="934"/>
                      </a:lnTo>
                      <a:lnTo>
                        <a:pt x="147" y="1000"/>
                      </a:lnTo>
                      <a:lnTo>
                        <a:pt x="166" y="1063"/>
                      </a:lnTo>
                      <a:lnTo>
                        <a:pt x="190" y="1123"/>
                      </a:lnTo>
                      <a:lnTo>
                        <a:pt x="219" y="1181"/>
                      </a:lnTo>
                      <a:lnTo>
                        <a:pt x="254" y="1235"/>
                      </a:lnTo>
                      <a:lnTo>
                        <a:pt x="292" y="1286"/>
                      </a:lnTo>
                      <a:lnTo>
                        <a:pt x="336" y="1333"/>
                      </a:lnTo>
                      <a:lnTo>
                        <a:pt x="384" y="1377"/>
                      </a:lnTo>
                      <a:lnTo>
                        <a:pt x="435" y="1415"/>
                      </a:lnTo>
                      <a:lnTo>
                        <a:pt x="489" y="1449"/>
                      </a:lnTo>
                      <a:lnTo>
                        <a:pt x="547" y="1478"/>
                      </a:lnTo>
                      <a:lnTo>
                        <a:pt x="571" y="1408"/>
                      </a:lnTo>
                      <a:lnTo>
                        <a:pt x="600" y="1339"/>
                      </a:lnTo>
                      <a:lnTo>
                        <a:pt x="634" y="1273"/>
                      </a:lnTo>
                      <a:lnTo>
                        <a:pt x="671" y="1211"/>
                      </a:lnTo>
                      <a:lnTo>
                        <a:pt x="712" y="1150"/>
                      </a:lnTo>
                      <a:lnTo>
                        <a:pt x="758" y="1091"/>
                      </a:lnTo>
                      <a:lnTo>
                        <a:pt x="769" y="1076"/>
                      </a:lnTo>
                      <a:lnTo>
                        <a:pt x="804" y="1038"/>
                      </a:lnTo>
                      <a:lnTo>
                        <a:pt x="685" y="1038"/>
                      </a:lnTo>
                      <a:lnTo>
                        <a:pt x="669" y="1035"/>
                      </a:lnTo>
                      <a:lnTo>
                        <a:pt x="656" y="1026"/>
                      </a:lnTo>
                      <a:lnTo>
                        <a:pt x="648" y="1014"/>
                      </a:lnTo>
                      <a:lnTo>
                        <a:pt x="645" y="999"/>
                      </a:lnTo>
                      <a:lnTo>
                        <a:pt x="648" y="983"/>
                      </a:lnTo>
                      <a:lnTo>
                        <a:pt x="656" y="970"/>
                      </a:lnTo>
                      <a:lnTo>
                        <a:pt x="669" y="961"/>
                      </a:lnTo>
                      <a:lnTo>
                        <a:pt x="685" y="958"/>
                      </a:lnTo>
                      <a:lnTo>
                        <a:pt x="888" y="958"/>
                      </a:lnTo>
                      <a:lnTo>
                        <a:pt x="933" y="920"/>
                      </a:lnTo>
                      <a:lnTo>
                        <a:pt x="685" y="920"/>
                      </a:lnTo>
                      <a:lnTo>
                        <a:pt x="669" y="917"/>
                      </a:lnTo>
                      <a:lnTo>
                        <a:pt x="656" y="908"/>
                      </a:lnTo>
                      <a:lnTo>
                        <a:pt x="648" y="895"/>
                      </a:lnTo>
                      <a:lnTo>
                        <a:pt x="645" y="879"/>
                      </a:lnTo>
                      <a:lnTo>
                        <a:pt x="645" y="878"/>
                      </a:lnTo>
                      <a:lnTo>
                        <a:pt x="648" y="862"/>
                      </a:lnTo>
                      <a:lnTo>
                        <a:pt x="656" y="849"/>
                      </a:lnTo>
                      <a:lnTo>
                        <a:pt x="669" y="841"/>
                      </a:lnTo>
                      <a:lnTo>
                        <a:pt x="685" y="838"/>
                      </a:lnTo>
                      <a:lnTo>
                        <a:pt x="733" y="838"/>
                      </a:lnTo>
                      <a:lnTo>
                        <a:pt x="595" y="559"/>
                      </a:lnTo>
                      <a:lnTo>
                        <a:pt x="587" y="539"/>
                      </a:lnTo>
                      <a:lnTo>
                        <a:pt x="586" y="519"/>
                      </a:lnTo>
                      <a:lnTo>
                        <a:pt x="589" y="501"/>
                      </a:lnTo>
                      <a:lnTo>
                        <a:pt x="598" y="484"/>
                      </a:lnTo>
                      <a:lnTo>
                        <a:pt x="609" y="469"/>
                      </a:lnTo>
                      <a:lnTo>
                        <a:pt x="624" y="457"/>
                      </a:lnTo>
                      <a:lnTo>
                        <a:pt x="642" y="450"/>
                      </a:lnTo>
                      <a:lnTo>
                        <a:pt x="663" y="448"/>
                      </a:lnTo>
                      <a:lnTo>
                        <a:pt x="680" y="450"/>
                      </a:lnTo>
                      <a:lnTo>
                        <a:pt x="696" y="455"/>
                      </a:lnTo>
                      <a:lnTo>
                        <a:pt x="710" y="464"/>
                      </a:lnTo>
                      <a:lnTo>
                        <a:pt x="722" y="476"/>
                      </a:lnTo>
                      <a:lnTo>
                        <a:pt x="731" y="490"/>
                      </a:lnTo>
                      <a:lnTo>
                        <a:pt x="834" y="695"/>
                      </a:lnTo>
                      <a:lnTo>
                        <a:pt x="937" y="490"/>
                      </a:lnTo>
                      <a:lnTo>
                        <a:pt x="945" y="476"/>
                      </a:lnTo>
                      <a:lnTo>
                        <a:pt x="958" y="464"/>
                      </a:lnTo>
                      <a:lnTo>
                        <a:pt x="972" y="455"/>
                      </a:lnTo>
                      <a:lnTo>
                        <a:pt x="988" y="450"/>
                      </a:lnTo>
                      <a:lnTo>
                        <a:pt x="1005" y="448"/>
                      </a:lnTo>
                      <a:lnTo>
                        <a:pt x="1025" y="450"/>
                      </a:lnTo>
                      <a:lnTo>
                        <a:pt x="1043" y="457"/>
                      </a:lnTo>
                      <a:lnTo>
                        <a:pt x="1058" y="469"/>
                      </a:lnTo>
                      <a:lnTo>
                        <a:pt x="1070" y="484"/>
                      </a:lnTo>
                      <a:lnTo>
                        <a:pt x="1078" y="501"/>
                      </a:lnTo>
                      <a:lnTo>
                        <a:pt x="1081" y="519"/>
                      </a:lnTo>
                      <a:lnTo>
                        <a:pt x="1080" y="539"/>
                      </a:lnTo>
                      <a:lnTo>
                        <a:pt x="1073" y="559"/>
                      </a:lnTo>
                      <a:lnTo>
                        <a:pt x="934" y="838"/>
                      </a:lnTo>
                      <a:lnTo>
                        <a:pt x="1004" y="838"/>
                      </a:lnTo>
                      <a:lnTo>
                        <a:pt x="1013" y="841"/>
                      </a:lnTo>
                      <a:lnTo>
                        <a:pt x="1020" y="847"/>
                      </a:lnTo>
                      <a:lnTo>
                        <a:pt x="1023" y="857"/>
                      </a:lnTo>
                      <a:lnTo>
                        <a:pt x="1087" y="817"/>
                      </a:lnTo>
                      <a:lnTo>
                        <a:pt x="1154" y="783"/>
                      </a:lnTo>
                      <a:lnTo>
                        <a:pt x="1223" y="754"/>
                      </a:lnTo>
                      <a:lnTo>
                        <a:pt x="1296" y="728"/>
                      </a:lnTo>
                      <a:lnTo>
                        <a:pt x="1369" y="708"/>
                      </a:lnTo>
                      <a:lnTo>
                        <a:pt x="1446" y="692"/>
                      </a:lnTo>
                      <a:lnTo>
                        <a:pt x="1523" y="681"/>
                      </a:lnTo>
                      <a:lnTo>
                        <a:pt x="1507" y="620"/>
                      </a:lnTo>
                      <a:lnTo>
                        <a:pt x="1485" y="562"/>
                      </a:lnTo>
                      <a:lnTo>
                        <a:pt x="1459" y="505"/>
                      </a:lnTo>
                      <a:lnTo>
                        <a:pt x="1427" y="452"/>
                      </a:lnTo>
                      <a:lnTo>
                        <a:pt x="1391" y="402"/>
                      </a:lnTo>
                      <a:lnTo>
                        <a:pt x="1352" y="355"/>
                      </a:lnTo>
                      <a:lnTo>
                        <a:pt x="1308" y="312"/>
                      </a:lnTo>
                      <a:lnTo>
                        <a:pt x="1260" y="272"/>
                      </a:lnTo>
                      <a:lnTo>
                        <a:pt x="1210" y="237"/>
                      </a:lnTo>
                      <a:lnTo>
                        <a:pt x="1157" y="206"/>
                      </a:lnTo>
                      <a:lnTo>
                        <a:pt x="1101" y="180"/>
                      </a:lnTo>
                      <a:lnTo>
                        <a:pt x="1041" y="159"/>
                      </a:lnTo>
                      <a:lnTo>
                        <a:pt x="980" y="143"/>
                      </a:lnTo>
                      <a:lnTo>
                        <a:pt x="916" y="133"/>
                      </a:lnTo>
                      <a:lnTo>
                        <a:pt x="851" y="128"/>
                      </a:lnTo>
                      <a:close/>
                      <a:moveTo>
                        <a:pt x="834" y="0"/>
                      </a:moveTo>
                      <a:lnTo>
                        <a:pt x="909" y="4"/>
                      </a:lnTo>
                      <a:lnTo>
                        <a:pt x="982" y="13"/>
                      </a:lnTo>
                      <a:lnTo>
                        <a:pt x="1054" y="29"/>
                      </a:lnTo>
                      <a:lnTo>
                        <a:pt x="1122" y="52"/>
                      </a:lnTo>
                      <a:lnTo>
                        <a:pt x="1188" y="79"/>
                      </a:lnTo>
                      <a:lnTo>
                        <a:pt x="1252" y="112"/>
                      </a:lnTo>
                      <a:lnTo>
                        <a:pt x="1312" y="151"/>
                      </a:lnTo>
                      <a:lnTo>
                        <a:pt x="1367" y="194"/>
                      </a:lnTo>
                      <a:lnTo>
                        <a:pt x="1419" y="241"/>
                      </a:lnTo>
                      <a:lnTo>
                        <a:pt x="1468" y="293"/>
                      </a:lnTo>
                      <a:lnTo>
                        <a:pt x="1512" y="349"/>
                      </a:lnTo>
                      <a:lnTo>
                        <a:pt x="1550" y="408"/>
                      </a:lnTo>
                      <a:lnTo>
                        <a:pt x="1584" y="471"/>
                      </a:lnTo>
                      <a:lnTo>
                        <a:pt x="1612" y="536"/>
                      </a:lnTo>
                      <a:lnTo>
                        <a:pt x="1635" y="606"/>
                      </a:lnTo>
                      <a:lnTo>
                        <a:pt x="1653" y="676"/>
                      </a:lnTo>
                      <a:lnTo>
                        <a:pt x="1729" y="679"/>
                      </a:lnTo>
                      <a:lnTo>
                        <a:pt x="1804" y="688"/>
                      </a:lnTo>
                      <a:lnTo>
                        <a:pt x="1877" y="701"/>
                      </a:lnTo>
                      <a:lnTo>
                        <a:pt x="1921" y="646"/>
                      </a:lnTo>
                      <a:lnTo>
                        <a:pt x="1967" y="594"/>
                      </a:lnTo>
                      <a:lnTo>
                        <a:pt x="2018" y="546"/>
                      </a:lnTo>
                      <a:lnTo>
                        <a:pt x="2072" y="502"/>
                      </a:lnTo>
                      <a:lnTo>
                        <a:pt x="2130" y="463"/>
                      </a:lnTo>
                      <a:lnTo>
                        <a:pt x="2191" y="428"/>
                      </a:lnTo>
                      <a:lnTo>
                        <a:pt x="2255" y="397"/>
                      </a:lnTo>
                      <a:lnTo>
                        <a:pt x="2321" y="371"/>
                      </a:lnTo>
                      <a:lnTo>
                        <a:pt x="2389" y="351"/>
                      </a:lnTo>
                      <a:lnTo>
                        <a:pt x="2459" y="337"/>
                      </a:lnTo>
                      <a:lnTo>
                        <a:pt x="2533" y="327"/>
                      </a:lnTo>
                      <a:lnTo>
                        <a:pt x="2606" y="324"/>
                      </a:lnTo>
                      <a:lnTo>
                        <a:pt x="2684" y="327"/>
                      </a:lnTo>
                      <a:lnTo>
                        <a:pt x="2758" y="337"/>
                      </a:lnTo>
                      <a:lnTo>
                        <a:pt x="2832" y="353"/>
                      </a:lnTo>
                      <a:lnTo>
                        <a:pt x="2903" y="375"/>
                      </a:lnTo>
                      <a:lnTo>
                        <a:pt x="2972" y="402"/>
                      </a:lnTo>
                      <a:lnTo>
                        <a:pt x="3037" y="435"/>
                      </a:lnTo>
                      <a:lnTo>
                        <a:pt x="3098" y="472"/>
                      </a:lnTo>
                      <a:lnTo>
                        <a:pt x="3158" y="515"/>
                      </a:lnTo>
                      <a:lnTo>
                        <a:pt x="3212" y="562"/>
                      </a:lnTo>
                      <a:lnTo>
                        <a:pt x="3263" y="613"/>
                      </a:lnTo>
                      <a:lnTo>
                        <a:pt x="3310" y="668"/>
                      </a:lnTo>
                      <a:lnTo>
                        <a:pt x="3353" y="727"/>
                      </a:lnTo>
                      <a:lnTo>
                        <a:pt x="3390" y="789"/>
                      </a:lnTo>
                      <a:lnTo>
                        <a:pt x="3423" y="855"/>
                      </a:lnTo>
                      <a:lnTo>
                        <a:pt x="3451" y="923"/>
                      </a:lnTo>
                      <a:lnTo>
                        <a:pt x="3472" y="993"/>
                      </a:lnTo>
                      <a:lnTo>
                        <a:pt x="3488" y="1067"/>
                      </a:lnTo>
                      <a:lnTo>
                        <a:pt x="3498" y="1142"/>
                      </a:lnTo>
                      <a:lnTo>
                        <a:pt x="3501" y="1219"/>
                      </a:lnTo>
                      <a:lnTo>
                        <a:pt x="3498" y="1297"/>
                      </a:lnTo>
                      <a:lnTo>
                        <a:pt x="3488" y="1372"/>
                      </a:lnTo>
                      <a:lnTo>
                        <a:pt x="3472" y="1446"/>
                      </a:lnTo>
                      <a:lnTo>
                        <a:pt x="3450" y="1517"/>
                      </a:lnTo>
                      <a:lnTo>
                        <a:pt x="3422" y="1587"/>
                      </a:lnTo>
                      <a:lnTo>
                        <a:pt x="3389" y="1652"/>
                      </a:lnTo>
                      <a:lnTo>
                        <a:pt x="3351" y="1714"/>
                      </a:lnTo>
                      <a:lnTo>
                        <a:pt x="3308" y="1774"/>
                      </a:lnTo>
                      <a:lnTo>
                        <a:pt x="3260" y="1829"/>
                      </a:lnTo>
                      <a:lnTo>
                        <a:pt x="3208" y="1881"/>
                      </a:lnTo>
                      <a:lnTo>
                        <a:pt x="3153" y="1927"/>
                      </a:lnTo>
                      <a:lnTo>
                        <a:pt x="3093" y="1969"/>
                      </a:lnTo>
                      <a:lnTo>
                        <a:pt x="3030" y="2006"/>
                      </a:lnTo>
                      <a:lnTo>
                        <a:pt x="2963" y="2039"/>
                      </a:lnTo>
                      <a:lnTo>
                        <a:pt x="2894" y="2066"/>
                      </a:lnTo>
                      <a:lnTo>
                        <a:pt x="2822" y="2087"/>
                      </a:lnTo>
                      <a:lnTo>
                        <a:pt x="2749" y="2102"/>
                      </a:lnTo>
                      <a:lnTo>
                        <a:pt x="2724" y="2183"/>
                      </a:lnTo>
                      <a:lnTo>
                        <a:pt x="2695" y="2262"/>
                      </a:lnTo>
                      <a:lnTo>
                        <a:pt x="2659" y="2338"/>
                      </a:lnTo>
                      <a:lnTo>
                        <a:pt x="2619" y="2411"/>
                      </a:lnTo>
                      <a:lnTo>
                        <a:pt x="2574" y="2480"/>
                      </a:lnTo>
                      <a:lnTo>
                        <a:pt x="2523" y="2545"/>
                      </a:lnTo>
                      <a:lnTo>
                        <a:pt x="2469" y="2607"/>
                      </a:lnTo>
                      <a:lnTo>
                        <a:pt x="2410" y="2666"/>
                      </a:lnTo>
                      <a:lnTo>
                        <a:pt x="2346" y="2719"/>
                      </a:lnTo>
                      <a:lnTo>
                        <a:pt x="2280" y="2768"/>
                      </a:lnTo>
                      <a:lnTo>
                        <a:pt x="2210" y="2812"/>
                      </a:lnTo>
                      <a:lnTo>
                        <a:pt x="2136" y="2851"/>
                      </a:lnTo>
                      <a:lnTo>
                        <a:pt x="2060" y="2885"/>
                      </a:lnTo>
                      <a:lnTo>
                        <a:pt x="1980" y="2913"/>
                      </a:lnTo>
                      <a:lnTo>
                        <a:pt x="1898" y="2935"/>
                      </a:lnTo>
                      <a:lnTo>
                        <a:pt x="1813" y="2951"/>
                      </a:lnTo>
                      <a:lnTo>
                        <a:pt x="1727" y="2961"/>
                      </a:lnTo>
                      <a:lnTo>
                        <a:pt x="1639" y="2965"/>
                      </a:lnTo>
                      <a:lnTo>
                        <a:pt x="1553" y="2962"/>
                      </a:lnTo>
                      <a:lnTo>
                        <a:pt x="1470" y="2952"/>
                      </a:lnTo>
                      <a:lnTo>
                        <a:pt x="1388" y="2937"/>
                      </a:lnTo>
                      <a:lnTo>
                        <a:pt x="1308" y="2916"/>
                      </a:lnTo>
                      <a:lnTo>
                        <a:pt x="1232" y="2889"/>
                      </a:lnTo>
                      <a:lnTo>
                        <a:pt x="1157" y="2857"/>
                      </a:lnTo>
                      <a:lnTo>
                        <a:pt x="1085" y="2821"/>
                      </a:lnTo>
                      <a:lnTo>
                        <a:pt x="1016" y="2780"/>
                      </a:lnTo>
                      <a:lnTo>
                        <a:pt x="950" y="2734"/>
                      </a:lnTo>
                      <a:lnTo>
                        <a:pt x="889" y="2684"/>
                      </a:lnTo>
                      <a:lnTo>
                        <a:pt x="830" y="2628"/>
                      </a:lnTo>
                      <a:lnTo>
                        <a:pt x="776" y="2571"/>
                      </a:lnTo>
                      <a:lnTo>
                        <a:pt x="726" y="2508"/>
                      </a:lnTo>
                      <a:lnTo>
                        <a:pt x="679" y="2443"/>
                      </a:lnTo>
                      <a:lnTo>
                        <a:pt x="637" y="2374"/>
                      </a:lnTo>
                      <a:lnTo>
                        <a:pt x="601" y="2302"/>
                      </a:lnTo>
                      <a:lnTo>
                        <a:pt x="569" y="2228"/>
                      </a:lnTo>
                      <a:lnTo>
                        <a:pt x="543" y="2150"/>
                      </a:lnTo>
                      <a:lnTo>
                        <a:pt x="522" y="2070"/>
                      </a:lnTo>
                      <a:lnTo>
                        <a:pt x="507" y="1989"/>
                      </a:lnTo>
                      <a:lnTo>
                        <a:pt x="498" y="1905"/>
                      </a:lnTo>
                      <a:lnTo>
                        <a:pt x="494" y="1820"/>
                      </a:lnTo>
                      <a:lnTo>
                        <a:pt x="497" y="1746"/>
                      </a:lnTo>
                      <a:lnTo>
                        <a:pt x="504" y="1675"/>
                      </a:lnTo>
                      <a:lnTo>
                        <a:pt x="515" y="1604"/>
                      </a:lnTo>
                      <a:lnTo>
                        <a:pt x="452" y="1574"/>
                      </a:lnTo>
                      <a:lnTo>
                        <a:pt x="391" y="1540"/>
                      </a:lnTo>
                      <a:lnTo>
                        <a:pt x="335" y="1500"/>
                      </a:lnTo>
                      <a:lnTo>
                        <a:pt x="281" y="1457"/>
                      </a:lnTo>
                      <a:lnTo>
                        <a:pt x="231" y="1409"/>
                      </a:lnTo>
                      <a:lnTo>
                        <a:pt x="185" y="1358"/>
                      </a:lnTo>
                      <a:lnTo>
                        <a:pt x="144" y="1302"/>
                      </a:lnTo>
                      <a:lnTo>
                        <a:pt x="108" y="1243"/>
                      </a:lnTo>
                      <a:lnTo>
                        <a:pt x="76" y="1181"/>
                      </a:lnTo>
                      <a:lnTo>
                        <a:pt x="49" y="1116"/>
                      </a:lnTo>
                      <a:lnTo>
                        <a:pt x="28" y="1049"/>
                      </a:lnTo>
                      <a:lnTo>
                        <a:pt x="13" y="979"/>
                      </a:lnTo>
                      <a:lnTo>
                        <a:pt x="3" y="907"/>
                      </a:lnTo>
                      <a:lnTo>
                        <a:pt x="0" y="833"/>
                      </a:lnTo>
                      <a:lnTo>
                        <a:pt x="3" y="758"/>
                      </a:lnTo>
                      <a:lnTo>
                        <a:pt x="14" y="684"/>
                      </a:lnTo>
                      <a:lnTo>
                        <a:pt x="30" y="612"/>
                      </a:lnTo>
                      <a:lnTo>
                        <a:pt x="52" y="543"/>
                      </a:lnTo>
                      <a:lnTo>
                        <a:pt x="80" y="477"/>
                      </a:lnTo>
                      <a:lnTo>
                        <a:pt x="114" y="414"/>
                      </a:lnTo>
                      <a:lnTo>
                        <a:pt x="152" y="353"/>
                      </a:lnTo>
                      <a:lnTo>
                        <a:pt x="196" y="297"/>
                      </a:lnTo>
                      <a:lnTo>
                        <a:pt x="244" y="244"/>
                      </a:lnTo>
                      <a:lnTo>
                        <a:pt x="297" y="196"/>
                      </a:lnTo>
                      <a:lnTo>
                        <a:pt x="354" y="153"/>
                      </a:lnTo>
                      <a:lnTo>
                        <a:pt x="413" y="114"/>
                      </a:lnTo>
                      <a:lnTo>
                        <a:pt x="476" y="80"/>
                      </a:lnTo>
                      <a:lnTo>
                        <a:pt x="543" y="53"/>
                      </a:lnTo>
                      <a:lnTo>
                        <a:pt x="613" y="30"/>
                      </a:lnTo>
                      <a:lnTo>
                        <a:pt x="684" y="13"/>
                      </a:lnTo>
                      <a:lnTo>
                        <a:pt x="758" y="4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Freeform 10116">
                  <a:extLst>
                    <a:ext uri="{FF2B5EF4-FFF2-40B4-BE49-F238E27FC236}">
                      <a16:creationId xmlns:a16="http://schemas.microsoft.com/office/drawing/2014/main" id="{E35C64AF-743F-EC6F-5CA5-F0A1148E52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9" y="746"/>
                  <a:ext cx="329" cy="690"/>
                </a:xfrm>
                <a:custGeom>
                  <a:avLst/>
                  <a:gdLst>
                    <a:gd name="T0" fmla="*/ 432 w 657"/>
                    <a:gd name="T1" fmla="*/ 1078 h 1379"/>
                    <a:gd name="T2" fmla="*/ 489 w 657"/>
                    <a:gd name="T3" fmla="*/ 1003 h 1379"/>
                    <a:gd name="T4" fmla="*/ 498 w 657"/>
                    <a:gd name="T5" fmla="*/ 907 h 1379"/>
                    <a:gd name="T6" fmla="*/ 456 w 657"/>
                    <a:gd name="T7" fmla="*/ 823 h 1379"/>
                    <a:gd name="T8" fmla="*/ 250 w 657"/>
                    <a:gd name="T9" fmla="*/ 284 h 1379"/>
                    <a:gd name="T10" fmla="*/ 182 w 657"/>
                    <a:gd name="T11" fmla="*/ 347 h 1379"/>
                    <a:gd name="T12" fmla="*/ 155 w 657"/>
                    <a:gd name="T13" fmla="*/ 439 h 1379"/>
                    <a:gd name="T14" fmla="*/ 182 w 657"/>
                    <a:gd name="T15" fmla="*/ 530 h 1379"/>
                    <a:gd name="T16" fmla="*/ 250 w 657"/>
                    <a:gd name="T17" fmla="*/ 593 h 1379"/>
                    <a:gd name="T18" fmla="*/ 349 w 657"/>
                    <a:gd name="T19" fmla="*/ 3 h 1379"/>
                    <a:gd name="T20" fmla="*/ 395 w 657"/>
                    <a:gd name="T21" fmla="*/ 38 h 1379"/>
                    <a:gd name="T22" fmla="*/ 405 w 657"/>
                    <a:gd name="T23" fmla="*/ 119 h 1379"/>
                    <a:gd name="T24" fmla="*/ 524 w 657"/>
                    <a:gd name="T25" fmla="*/ 174 h 1379"/>
                    <a:gd name="T26" fmla="*/ 610 w 657"/>
                    <a:gd name="T27" fmla="*/ 269 h 1379"/>
                    <a:gd name="T28" fmla="*/ 654 w 657"/>
                    <a:gd name="T29" fmla="*/ 393 h 1379"/>
                    <a:gd name="T30" fmla="*/ 646 w 657"/>
                    <a:gd name="T31" fmla="*/ 478 h 1379"/>
                    <a:gd name="T32" fmla="*/ 599 w 657"/>
                    <a:gd name="T33" fmla="*/ 513 h 1379"/>
                    <a:gd name="T34" fmla="*/ 540 w 657"/>
                    <a:gd name="T35" fmla="*/ 506 h 1379"/>
                    <a:gd name="T36" fmla="*/ 503 w 657"/>
                    <a:gd name="T37" fmla="*/ 459 h 1379"/>
                    <a:gd name="T38" fmla="*/ 489 w 657"/>
                    <a:gd name="T39" fmla="*/ 375 h 1379"/>
                    <a:gd name="T40" fmla="*/ 432 w 657"/>
                    <a:gd name="T41" fmla="*/ 301 h 1379"/>
                    <a:gd name="T42" fmla="*/ 448 w 657"/>
                    <a:gd name="T43" fmla="*/ 635 h 1379"/>
                    <a:gd name="T44" fmla="*/ 556 w 657"/>
                    <a:gd name="T45" fmla="*/ 704 h 1379"/>
                    <a:gd name="T46" fmla="*/ 629 w 657"/>
                    <a:gd name="T47" fmla="*/ 809 h 1379"/>
                    <a:gd name="T48" fmla="*/ 657 w 657"/>
                    <a:gd name="T49" fmla="*/ 940 h 1379"/>
                    <a:gd name="T50" fmla="*/ 629 w 657"/>
                    <a:gd name="T51" fmla="*/ 1070 h 1379"/>
                    <a:gd name="T52" fmla="*/ 556 w 657"/>
                    <a:gd name="T53" fmla="*/ 1176 h 1379"/>
                    <a:gd name="T54" fmla="*/ 448 w 657"/>
                    <a:gd name="T55" fmla="*/ 1246 h 1379"/>
                    <a:gd name="T56" fmla="*/ 403 w 657"/>
                    <a:gd name="T57" fmla="*/ 1322 h 1379"/>
                    <a:gd name="T58" fmla="*/ 367 w 657"/>
                    <a:gd name="T59" fmla="*/ 1369 h 1379"/>
                    <a:gd name="T60" fmla="*/ 307 w 657"/>
                    <a:gd name="T61" fmla="*/ 1376 h 1379"/>
                    <a:gd name="T62" fmla="*/ 261 w 657"/>
                    <a:gd name="T63" fmla="*/ 1340 h 1379"/>
                    <a:gd name="T64" fmla="*/ 250 w 657"/>
                    <a:gd name="T65" fmla="*/ 1259 h 1379"/>
                    <a:gd name="T66" fmla="*/ 133 w 657"/>
                    <a:gd name="T67" fmla="*/ 1203 h 1379"/>
                    <a:gd name="T68" fmla="*/ 46 w 657"/>
                    <a:gd name="T69" fmla="*/ 1109 h 1379"/>
                    <a:gd name="T70" fmla="*/ 3 w 657"/>
                    <a:gd name="T71" fmla="*/ 985 h 1379"/>
                    <a:gd name="T72" fmla="*/ 10 w 657"/>
                    <a:gd name="T73" fmla="*/ 901 h 1379"/>
                    <a:gd name="T74" fmla="*/ 57 w 657"/>
                    <a:gd name="T75" fmla="*/ 865 h 1379"/>
                    <a:gd name="T76" fmla="*/ 117 w 657"/>
                    <a:gd name="T77" fmla="*/ 873 h 1379"/>
                    <a:gd name="T78" fmla="*/ 152 w 657"/>
                    <a:gd name="T79" fmla="*/ 919 h 1379"/>
                    <a:gd name="T80" fmla="*/ 167 w 657"/>
                    <a:gd name="T81" fmla="*/ 1003 h 1379"/>
                    <a:gd name="T82" fmla="*/ 223 w 657"/>
                    <a:gd name="T83" fmla="*/ 1078 h 1379"/>
                    <a:gd name="T84" fmla="*/ 208 w 657"/>
                    <a:gd name="T85" fmla="*/ 744 h 1379"/>
                    <a:gd name="T86" fmla="*/ 100 w 657"/>
                    <a:gd name="T87" fmla="*/ 675 h 1379"/>
                    <a:gd name="T88" fmla="*/ 26 w 657"/>
                    <a:gd name="T89" fmla="*/ 569 h 1379"/>
                    <a:gd name="T90" fmla="*/ 0 w 657"/>
                    <a:gd name="T91" fmla="*/ 439 h 1379"/>
                    <a:gd name="T92" fmla="*/ 26 w 657"/>
                    <a:gd name="T93" fmla="*/ 309 h 1379"/>
                    <a:gd name="T94" fmla="*/ 100 w 657"/>
                    <a:gd name="T95" fmla="*/ 202 h 1379"/>
                    <a:gd name="T96" fmla="*/ 208 w 657"/>
                    <a:gd name="T97" fmla="*/ 133 h 1379"/>
                    <a:gd name="T98" fmla="*/ 253 w 657"/>
                    <a:gd name="T99" fmla="*/ 57 h 1379"/>
                    <a:gd name="T100" fmla="*/ 288 w 657"/>
                    <a:gd name="T101" fmla="*/ 10 h 1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57" h="1379">
                      <a:moveTo>
                        <a:pt x="405" y="786"/>
                      </a:moveTo>
                      <a:lnTo>
                        <a:pt x="405" y="1094"/>
                      </a:lnTo>
                      <a:lnTo>
                        <a:pt x="432" y="1078"/>
                      </a:lnTo>
                      <a:lnTo>
                        <a:pt x="456" y="1056"/>
                      </a:lnTo>
                      <a:lnTo>
                        <a:pt x="475" y="1032"/>
                      </a:lnTo>
                      <a:lnTo>
                        <a:pt x="489" y="1003"/>
                      </a:lnTo>
                      <a:lnTo>
                        <a:pt x="498" y="972"/>
                      </a:lnTo>
                      <a:lnTo>
                        <a:pt x="501" y="940"/>
                      </a:lnTo>
                      <a:lnTo>
                        <a:pt x="498" y="907"/>
                      </a:lnTo>
                      <a:lnTo>
                        <a:pt x="489" y="876"/>
                      </a:lnTo>
                      <a:lnTo>
                        <a:pt x="475" y="849"/>
                      </a:lnTo>
                      <a:lnTo>
                        <a:pt x="456" y="823"/>
                      </a:lnTo>
                      <a:lnTo>
                        <a:pt x="432" y="803"/>
                      </a:lnTo>
                      <a:lnTo>
                        <a:pt x="405" y="786"/>
                      </a:lnTo>
                      <a:close/>
                      <a:moveTo>
                        <a:pt x="250" y="284"/>
                      </a:moveTo>
                      <a:lnTo>
                        <a:pt x="223" y="301"/>
                      </a:lnTo>
                      <a:lnTo>
                        <a:pt x="201" y="323"/>
                      </a:lnTo>
                      <a:lnTo>
                        <a:pt x="182" y="347"/>
                      </a:lnTo>
                      <a:lnTo>
                        <a:pt x="167" y="375"/>
                      </a:lnTo>
                      <a:lnTo>
                        <a:pt x="158" y="406"/>
                      </a:lnTo>
                      <a:lnTo>
                        <a:pt x="155" y="439"/>
                      </a:lnTo>
                      <a:lnTo>
                        <a:pt x="158" y="472"/>
                      </a:lnTo>
                      <a:lnTo>
                        <a:pt x="167" y="503"/>
                      </a:lnTo>
                      <a:lnTo>
                        <a:pt x="182" y="530"/>
                      </a:lnTo>
                      <a:lnTo>
                        <a:pt x="201" y="555"/>
                      </a:lnTo>
                      <a:lnTo>
                        <a:pt x="223" y="576"/>
                      </a:lnTo>
                      <a:lnTo>
                        <a:pt x="250" y="593"/>
                      </a:lnTo>
                      <a:lnTo>
                        <a:pt x="250" y="284"/>
                      </a:lnTo>
                      <a:close/>
                      <a:moveTo>
                        <a:pt x="328" y="0"/>
                      </a:moveTo>
                      <a:lnTo>
                        <a:pt x="349" y="3"/>
                      </a:lnTo>
                      <a:lnTo>
                        <a:pt x="367" y="10"/>
                      </a:lnTo>
                      <a:lnTo>
                        <a:pt x="383" y="22"/>
                      </a:lnTo>
                      <a:lnTo>
                        <a:pt x="395" y="38"/>
                      </a:lnTo>
                      <a:lnTo>
                        <a:pt x="403" y="57"/>
                      </a:lnTo>
                      <a:lnTo>
                        <a:pt x="405" y="78"/>
                      </a:lnTo>
                      <a:lnTo>
                        <a:pt x="405" y="119"/>
                      </a:lnTo>
                      <a:lnTo>
                        <a:pt x="448" y="133"/>
                      </a:lnTo>
                      <a:lnTo>
                        <a:pt x="487" y="151"/>
                      </a:lnTo>
                      <a:lnTo>
                        <a:pt x="524" y="174"/>
                      </a:lnTo>
                      <a:lnTo>
                        <a:pt x="556" y="202"/>
                      </a:lnTo>
                      <a:lnTo>
                        <a:pt x="586" y="234"/>
                      </a:lnTo>
                      <a:lnTo>
                        <a:pt x="610" y="269"/>
                      </a:lnTo>
                      <a:lnTo>
                        <a:pt x="629" y="309"/>
                      </a:lnTo>
                      <a:lnTo>
                        <a:pt x="644" y="349"/>
                      </a:lnTo>
                      <a:lnTo>
                        <a:pt x="654" y="393"/>
                      </a:lnTo>
                      <a:lnTo>
                        <a:pt x="657" y="439"/>
                      </a:lnTo>
                      <a:lnTo>
                        <a:pt x="654" y="459"/>
                      </a:lnTo>
                      <a:lnTo>
                        <a:pt x="646" y="478"/>
                      </a:lnTo>
                      <a:lnTo>
                        <a:pt x="633" y="494"/>
                      </a:lnTo>
                      <a:lnTo>
                        <a:pt x="619" y="506"/>
                      </a:lnTo>
                      <a:lnTo>
                        <a:pt x="599" y="513"/>
                      </a:lnTo>
                      <a:lnTo>
                        <a:pt x="579" y="516"/>
                      </a:lnTo>
                      <a:lnTo>
                        <a:pt x="558" y="513"/>
                      </a:lnTo>
                      <a:lnTo>
                        <a:pt x="540" y="506"/>
                      </a:lnTo>
                      <a:lnTo>
                        <a:pt x="524" y="494"/>
                      </a:lnTo>
                      <a:lnTo>
                        <a:pt x="512" y="478"/>
                      </a:lnTo>
                      <a:lnTo>
                        <a:pt x="503" y="459"/>
                      </a:lnTo>
                      <a:lnTo>
                        <a:pt x="501" y="439"/>
                      </a:lnTo>
                      <a:lnTo>
                        <a:pt x="498" y="406"/>
                      </a:lnTo>
                      <a:lnTo>
                        <a:pt x="489" y="375"/>
                      </a:lnTo>
                      <a:lnTo>
                        <a:pt x="475" y="347"/>
                      </a:lnTo>
                      <a:lnTo>
                        <a:pt x="456" y="323"/>
                      </a:lnTo>
                      <a:lnTo>
                        <a:pt x="432" y="301"/>
                      </a:lnTo>
                      <a:lnTo>
                        <a:pt x="405" y="284"/>
                      </a:lnTo>
                      <a:lnTo>
                        <a:pt x="405" y="621"/>
                      </a:lnTo>
                      <a:lnTo>
                        <a:pt x="448" y="635"/>
                      </a:lnTo>
                      <a:lnTo>
                        <a:pt x="487" y="653"/>
                      </a:lnTo>
                      <a:lnTo>
                        <a:pt x="524" y="676"/>
                      </a:lnTo>
                      <a:lnTo>
                        <a:pt x="556" y="704"/>
                      </a:lnTo>
                      <a:lnTo>
                        <a:pt x="586" y="736"/>
                      </a:lnTo>
                      <a:lnTo>
                        <a:pt x="610" y="771"/>
                      </a:lnTo>
                      <a:lnTo>
                        <a:pt x="629" y="809"/>
                      </a:lnTo>
                      <a:lnTo>
                        <a:pt x="644" y="851"/>
                      </a:lnTo>
                      <a:lnTo>
                        <a:pt x="654" y="895"/>
                      </a:lnTo>
                      <a:lnTo>
                        <a:pt x="657" y="940"/>
                      </a:lnTo>
                      <a:lnTo>
                        <a:pt x="654" y="985"/>
                      </a:lnTo>
                      <a:lnTo>
                        <a:pt x="644" y="1029"/>
                      </a:lnTo>
                      <a:lnTo>
                        <a:pt x="629" y="1070"/>
                      </a:lnTo>
                      <a:lnTo>
                        <a:pt x="610" y="1109"/>
                      </a:lnTo>
                      <a:lnTo>
                        <a:pt x="586" y="1144"/>
                      </a:lnTo>
                      <a:lnTo>
                        <a:pt x="556" y="1176"/>
                      </a:lnTo>
                      <a:lnTo>
                        <a:pt x="524" y="1203"/>
                      </a:lnTo>
                      <a:lnTo>
                        <a:pt x="487" y="1227"/>
                      </a:lnTo>
                      <a:lnTo>
                        <a:pt x="448" y="1246"/>
                      </a:lnTo>
                      <a:lnTo>
                        <a:pt x="405" y="1259"/>
                      </a:lnTo>
                      <a:lnTo>
                        <a:pt x="405" y="1300"/>
                      </a:lnTo>
                      <a:lnTo>
                        <a:pt x="403" y="1322"/>
                      </a:lnTo>
                      <a:lnTo>
                        <a:pt x="395" y="1340"/>
                      </a:lnTo>
                      <a:lnTo>
                        <a:pt x="383" y="1356"/>
                      </a:lnTo>
                      <a:lnTo>
                        <a:pt x="367" y="1369"/>
                      </a:lnTo>
                      <a:lnTo>
                        <a:pt x="349" y="1376"/>
                      </a:lnTo>
                      <a:lnTo>
                        <a:pt x="328" y="1379"/>
                      </a:lnTo>
                      <a:lnTo>
                        <a:pt x="307" y="1376"/>
                      </a:lnTo>
                      <a:lnTo>
                        <a:pt x="288" y="1369"/>
                      </a:lnTo>
                      <a:lnTo>
                        <a:pt x="273" y="1356"/>
                      </a:lnTo>
                      <a:lnTo>
                        <a:pt x="261" y="1340"/>
                      </a:lnTo>
                      <a:lnTo>
                        <a:pt x="253" y="1322"/>
                      </a:lnTo>
                      <a:lnTo>
                        <a:pt x="250" y="1300"/>
                      </a:lnTo>
                      <a:lnTo>
                        <a:pt x="250" y="1259"/>
                      </a:lnTo>
                      <a:lnTo>
                        <a:pt x="208" y="1246"/>
                      </a:lnTo>
                      <a:lnTo>
                        <a:pt x="169" y="1227"/>
                      </a:lnTo>
                      <a:lnTo>
                        <a:pt x="133" y="1203"/>
                      </a:lnTo>
                      <a:lnTo>
                        <a:pt x="100" y="1176"/>
                      </a:lnTo>
                      <a:lnTo>
                        <a:pt x="71" y="1144"/>
                      </a:lnTo>
                      <a:lnTo>
                        <a:pt x="46" y="1109"/>
                      </a:lnTo>
                      <a:lnTo>
                        <a:pt x="26" y="1070"/>
                      </a:lnTo>
                      <a:lnTo>
                        <a:pt x="11" y="1029"/>
                      </a:lnTo>
                      <a:lnTo>
                        <a:pt x="3" y="985"/>
                      </a:lnTo>
                      <a:lnTo>
                        <a:pt x="0" y="940"/>
                      </a:lnTo>
                      <a:lnTo>
                        <a:pt x="2" y="919"/>
                      </a:lnTo>
                      <a:lnTo>
                        <a:pt x="10" y="901"/>
                      </a:lnTo>
                      <a:lnTo>
                        <a:pt x="22" y="885"/>
                      </a:lnTo>
                      <a:lnTo>
                        <a:pt x="38" y="873"/>
                      </a:lnTo>
                      <a:lnTo>
                        <a:pt x="57" y="865"/>
                      </a:lnTo>
                      <a:lnTo>
                        <a:pt x="77" y="863"/>
                      </a:lnTo>
                      <a:lnTo>
                        <a:pt x="98" y="865"/>
                      </a:lnTo>
                      <a:lnTo>
                        <a:pt x="117" y="873"/>
                      </a:lnTo>
                      <a:lnTo>
                        <a:pt x="133" y="885"/>
                      </a:lnTo>
                      <a:lnTo>
                        <a:pt x="144" y="901"/>
                      </a:lnTo>
                      <a:lnTo>
                        <a:pt x="152" y="919"/>
                      </a:lnTo>
                      <a:lnTo>
                        <a:pt x="155" y="940"/>
                      </a:lnTo>
                      <a:lnTo>
                        <a:pt x="158" y="972"/>
                      </a:lnTo>
                      <a:lnTo>
                        <a:pt x="167" y="1003"/>
                      </a:lnTo>
                      <a:lnTo>
                        <a:pt x="182" y="1032"/>
                      </a:lnTo>
                      <a:lnTo>
                        <a:pt x="201" y="1056"/>
                      </a:lnTo>
                      <a:lnTo>
                        <a:pt x="223" y="1078"/>
                      </a:lnTo>
                      <a:lnTo>
                        <a:pt x="250" y="1094"/>
                      </a:lnTo>
                      <a:lnTo>
                        <a:pt x="250" y="758"/>
                      </a:lnTo>
                      <a:lnTo>
                        <a:pt x="208" y="744"/>
                      </a:lnTo>
                      <a:lnTo>
                        <a:pt x="169" y="726"/>
                      </a:lnTo>
                      <a:lnTo>
                        <a:pt x="133" y="703"/>
                      </a:lnTo>
                      <a:lnTo>
                        <a:pt x="100" y="675"/>
                      </a:lnTo>
                      <a:lnTo>
                        <a:pt x="71" y="643"/>
                      </a:lnTo>
                      <a:lnTo>
                        <a:pt x="46" y="608"/>
                      </a:lnTo>
                      <a:lnTo>
                        <a:pt x="26" y="569"/>
                      </a:lnTo>
                      <a:lnTo>
                        <a:pt x="11" y="528"/>
                      </a:lnTo>
                      <a:lnTo>
                        <a:pt x="3" y="484"/>
                      </a:lnTo>
                      <a:lnTo>
                        <a:pt x="0" y="439"/>
                      </a:lnTo>
                      <a:lnTo>
                        <a:pt x="3" y="393"/>
                      </a:lnTo>
                      <a:lnTo>
                        <a:pt x="11" y="349"/>
                      </a:lnTo>
                      <a:lnTo>
                        <a:pt x="26" y="309"/>
                      </a:lnTo>
                      <a:lnTo>
                        <a:pt x="46" y="269"/>
                      </a:lnTo>
                      <a:lnTo>
                        <a:pt x="71" y="234"/>
                      </a:lnTo>
                      <a:lnTo>
                        <a:pt x="100" y="202"/>
                      </a:lnTo>
                      <a:lnTo>
                        <a:pt x="133" y="174"/>
                      </a:lnTo>
                      <a:lnTo>
                        <a:pt x="169" y="151"/>
                      </a:lnTo>
                      <a:lnTo>
                        <a:pt x="208" y="133"/>
                      </a:lnTo>
                      <a:lnTo>
                        <a:pt x="250" y="119"/>
                      </a:lnTo>
                      <a:lnTo>
                        <a:pt x="250" y="78"/>
                      </a:lnTo>
                      <a:lnTo>
                        <a:pt x="253" y="57"/>
                      </a:lnTo>
                      <a:lnTo>
                        <a:pt x="261" y="38"/>
                      </a:lnTo>
                      <a:lnTo>
                        <a:pt x="273" y="22"/>
                      </a:lnTo>
                      <a:lnTo>
                        <a:pt x="288" y="10"/>
                      </a:lnTo>
                      <a:lnTo>
                        <a:pt x="307" y="3"/>
                      </a:lnTo>
                      <a:lnTo>
                        <a:pt x="3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3F59A80-AE59-FC5B-F41B-6FD3292429D6}"/>
              </a:ext>
            </a:extLst>
          </p:cNvPr>
          <p:cNvGrpSpPr/>
          <p:nvPr/>
        </p:nvGrpSpPr>
        <p:grpSpPr>
          <a:xfrm>
            <a:off x="2638654" y="3296418"/>
            <a:ext cx="1760064" cy="715581"/>
            <a:chOff x="670676" y="4544525"/>
            <a:chExt cx="2346752" cy="95410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2547309-9ADD-02DE-CFDA-5EA8E1066210}"/>
                </a:ext>
              </a:extLst>
            </p:cNvPr>
            <p:cNvSpPr txBox="1"/>
            <p:nvPr/>
          </p:nvSpPr>
          <p:spPr>
            <a:xfrm>
              <a:off x="1321075" y="4544525"/>
              <a:ext cx="1696353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2899FFCD-41A5-B6A8-FBAB-15BF7635AC0E}"/>
                </a:ext>
              </a:extLst>
            </p:cNvPr>
            <p:cNvGrpSpPr/>
            <p:nvPr/>
          </p:nvGrpSpPr>
          <p:grpSpPr>
            <a:xfrm>
              <a:off x="670676" y="4593370"/>
              <a:ext cx="548640" cy="548640"/>
              <a:chOff x="670676" y="4593370"/>
              <a:chExt cx="548640" cy="548640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7C69BE3-4C13-175B-93F8-CF59302038D4}"/>
                  </a:ext>
                </a:extLst>
              </p:cNvPr>
              <p:cNvSpPr/>
              <p:nvPr/>
            </p:nvSpPr>
            <p:spPr>
              <a:xfrm>
                <a:off x="670676" y="4593370"/>
                <a:ext cx="548640" cy="54864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" name="Group 10119">
                <a:extLst>
                  <a:ext uri="{FF2B5EF4-FFF2-40B4-BE49-F238E27FC236}">
                    <a16:creationId xmlns:a16="http://schemas.microsoft.com/office/drawing/2014/main" id="{C2B796E7-B53B-B5DC-BC84-DA31395272E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69772" y="4743917"/>
                <a:ext cx="357188" cy="241300"/>
                <a:chOff x="4256" y="-152"/>
                <a:chExt cx="3113" cy="2103"/>
              </a:xfrm>
              <a:solidFill>
                <a:schemeClr val="tx2"/>
              </a:solidFill>
            </p:grpSpPr>
            <p:sp>
              <p:nvSpPr>
                <p:cNvPr id="32" name="Freeform 10121">
                  <a:extLst>
                    <a:ext uri="{FF2B5EF4-FFF2-40B4-BE49-F238E27FC236}">
                      <a16:creationId xmlns:a16="http://schemas.microsoft.com/office/drawing/2014/main" id="{EE121880-C19C-AE30-3E8E-C2DE449373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-152"/>
                  <a:ext cx="475" cy="475"/>
                </a:xfrm>
                <a:custGeom>
                  <a:avLst/>
                  <a:gdLst>
                    <a:gd name="T0" fmla="*/ 474 w 949"/>
                    <a:gd name="T1" fmla="*/ 0 h 950"/>
                    <a:gd name="T2" fmla="*/ 544 w 949"/>
                    <a:gd name="T3" fmla="*/ 6 h 950"/>
                    <a:gd name="T4" fmla="*/ 611 w 949"/>
                    <a:gd name="T5" fmla="*/ 21 h 950"/>
                    <a:gd name="T6" fmla="*/ 675 w 949"/>
                    <a:gd name="T7" fmla="*/ 44 h 950"/>
                    <a:gd name="T8" fmla="*/ 733 w 949"/>
                    <a:gd name="T9" fmla="*/ 76 h 950"/>
                    <a:gd name="T10" fmla="*/ 786 w 949"/>
                    <a:gd name="T11" fmla="*/ 115 h 950"/>
                    <a:gd name="T12" fmla="*/ 832 w 949"/>
                    <a:gd name="T13" fmla="*/ 163 h 950"/>
                    <a:gd name="T14" fmla="*/ 872 w 949"/>
                    <a:gd name="T15" fmla="*/ 216 h 950"/>
                    <a:gd name="T16" fmla="*/ 906 w 949"/>
                    <a:gd name="T17" fmla="*/ 274 h 950"/>
                    <a:gd name="T18" fmla="*/ 928 w 949"/>
                    <a:gd name="T19" fmla="*/ 337 h 950"/>
                    <a:gd name="T20" fmla="*/ 943 w 949"/>
                    <a:gd name="T21" fmla="*/ 405 h 950"/>
                    <a:gd name="T22" fmla="*/ 949 w 949"/>
                    <a:gd name="T23" fmla="*/ 475 h 950"/>
                    <a:gd name="T24" fmla="*/ 943 w 949"/>
                    <a:gd name="T25" fmla="*/ 545 h 950"/>
                    <a:gd name="T26" fmla="*/ 928 w 949"/>
                    <a:gd name="T27" fmla="*/ 611 h 950"/>
                    <a:gd name="T28" fmla="*/ 906 w 949"/>
                    <a:gd name="T29" fmla="*/ 675 h 950"/>
                    <a:gd name="T30" fmla="*/ 872 w 949"/>
                    <a:gd name="T31" fmla="*/ 732 h 950"/>
                    <a:gd name="T32" fmla="*/ 832 w 949"/>
                    <a:gd name="T33" fmla="*/ 785 h 950"/>
                    <a:gd name="T34" fmla="*/ 786 w 949"/>
                    <a:gd name="T35" fmla="*/ 832 h 950"/>
                    <a:gd name="T36" fmla="*/ 733 w 949"/>
                    <a:gd name="T37" fmla="*/ 872 h 950"/>
                    <a:gd name="T38" fmla="*/ 675 w 949"/>
                    <a:gd name="T39" fmla="*/ 904 h 950"/>
                    <a:gd name="T40" fmla="*/ 611 w 949"/>
                    <a:gd name="T41" fmla="*/ 929 h 950"/>
                    <a:gd name="T42" fmla="*/ 544 w 949"/>
                    <a:gd name="T43" fmla="*/ 944 h 950"/>
                    <a:gd name="T44" fmla="*/ 474 w 949"/>
                    <a:gd name="T45" fmla="*/ 950 h 950"/>
                    <a:gd name="T46" fmla="*/ 404 w 949"/>
                    <a:gd name="T47" fmla="*/ 944 h 950"/>
                    <a:gd name="T48" fmla="*/ 338 w 949"/>
                    <a:gd name="T49" fmla="*/ 929 h 950"/>
                    <a:gd name="T50" fmla="*/ 274 w 949"/>
                    <a:gd name="T51" fmla="*/ 904 h 950"/>
                    <a:gd name="T52" fmla="*/ 215 w 949"/>
                    <a:gd name="T53" fmla="*/ 872 h 950"/>
                    <a:gd name="T54" fmla="*/ 162 w 949"/>
                    <a:gd name="T55" fmla="*/ 832 h 950"/>
                    <a:gd name="T56" fmla="*/ 117 w 949"/>
                    <a:gd name="T57" fmla="*/ 785 h 950"/>
                    <a:gd name="T58" fmla="*/ 77 w 949"/>
                    <a:gd name="T59" fmla="*/ 732 h 950"/>
                    <a:gd name="T60" fmla="*/ 43 w 949"/>
                    <a:gd name="T61" fmla="*/ 675 h 950"/>
                    <a:gd name="T62" fmla="*/ 21 w 949"/>
                    <a:gd name="T63" fmla="*/ 611 h 950"/>
                    <a:gd name="T64" fmla="*/ 5 w 949"/>
                    <a:gd name="T65" fmla="*/ 545 h 950"/>
                    <a:gd name="T66" fmla="*/ 0 w 949"/>
                    <a:gd name="T67" fmla="*/ 475 h 950"/>
                    <a:gd name="T68" fmla="*/ 5 w 949"/>
                    <a:gd name="T69" fmla="*/ 405 h 950"/>
                    <a:gd name="T70" fmla="*/ 21 w 949"/>
                    <a:gd name="T71" fmla="*/ 337 h 950"/>
                    <a:gd name="T72" fmla="*/ 43 w 949"/>
                    <a:gd name="T73" fmla="*/ 274 h 950"/>
                    <a:gd name="T74" fmla="*/ 77 w 949"/>
                    <a:gd name="T75" fmla="*/ 216 h 950"/>
                    <a:gd name="T76" fmla="*/ 117 w 949"/>
                    <a:gd name="T77" fmla="*/ 163 h 950"/>
                    <a:gd name="T78" fmla="*/ 162 w 949"/>
                    <a:gd name="T79" fmla="*/ 115 h 950"/>
                    <a:gd name="T80" fmla="*/ 215 w 949"/>
                    <a:gd name="T81" fmla="*/ 76 h 950"/>
                    <a:gd name="T82" fmla="*/ 274 w 949"/>
                    <a:gd name="T83" fmla="*/ 44 h 950"/>
                    <a:gd name="T84" fmla="*/ 338 w 949"/>
                    <a:gd name="T85" fmla="*/ 21 h 950"/>
                    <a:gd name="T86" fmla="*/ 404 w 949"/>
                    <a:gd name="T87" fmla="*/ 6 h 950"/>
                    <a:gd name="T88" fmla="*/ 474 w 949"/>
                    <a:gd name="T89" fmla="*/ 0 h 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49" h="950">
                      <a:moveTo>
                        <a:pt x="474" y="0"/>
                      </a:moveTo>
                      <a:lnTo>
                        <a:pt x="544" y="6"/>
                      </a:lnTo>
                      <a:lnTo>
                        <a:pt x="611" y="21"/>
                      </a:lnTo>
                      <a:lnTo>
                        <a:pt x="675" y="44"/>
                      </a:lnTo>
                      <a:lnTo>
                        <a:pt x="733" y="76"/>
                      </a:lnTo>
                      <a:lnTo>
                        <a:pt x="786" y="115"/>
                      </a:lnTo>
                      <a:lnTo>
                        <a:pt x="832" y="163"/>
                      </a:lnTo>
                      <a:lnTo>
                        <a:pt x="872" y="216"/>
                      </a:lnTo>
                      <a:lnTo>
                        <a:pt x="906" y="274"/>
                      </a:lnTo>
                      <a:lnTo>
                        <a:pt x="928" y="337"/>
                      </a:lnTo>
                      <a:lnTo>
                        <a:pt x="943" y="405"/>
                      </a:lnTo>
                      <a:lnTo>
                        <a:pt x="949" y="475"/>
                      </a:lnTo>
                      <a:lnTo>
                        <a:pt x="943" y="545"/>
                      </a:lnTo>
                      <a:lnTo>
                        <a:pt x="928" y="611"/>
                      </a:lnTo>
                      <a:lnTo>
                        <a:pt x="906" y="675"/>
                      </a:lnTo>
                      <a:lnTo>
                        <a:pt x="872" y="732"/>
                      </a:lnTo>
                      <a:lnTo>
                        <a:pt x="832" y="785"/>
                      </a:lnTo>
                      <a:lnTo>
                        <a:pt x="786" y="832"/>
                      </a:lnTo>
                      <a:lnTo>
                        <a:pt x="733" y="872"/>
                      </a:lnTo>
                      <a:lnTo>
                        <a:pt x="675" y="904"/>
                      </a:lnTo>
                      <a:lnTo>
                        <a:pt x="611" y="929"/>
                      </a:lnTo>
                      <a:lnTo>
                        <a:pt x="544" y="944"/>
                      </a:lnTo>
                      <a:lnTo>
                        <a:pt x="474" y="950"/>
                      </a:lnTo>
                      <a:lnTo>
                        <a:pt x="404" y="944"/>
                      </a:lnTo>
                      <a:lnTo>
                        <a:pt x="338" y="929"/>
                      </a:lnTo>
                      <a:lnTo>
                        <a:pt x="274" y="904"/>
                      </a:lnTo>
                      <a:lnTo>
                        <a:pt x="215" y="872"/>
                      </a:lnTo>
                      <a:lnTo>
                        <a:pt x="162" y="832"/>
                      </a:lnTo>
                      <a:lnTo>
                        <a:pt x="117" y="785"/>
                      </a:lnTo>
                      <a:lnTo>
                        <a:pt x="77" y="732"/>
                      </a:lnTo>
                      <a:lnTo>
                        <a:pt x="43" y="675"/>
                      </a:lnTo>
                      <a:lnTo>
                        <a:pt x="21" y="611"/>
                      </a:lnTo>
                      <a:lnTo>
                        <a:pt x="5" y="545"/>
                      </a:lnTo>
                      <a:lnTo>
                        <a:pt x="0" y="475"/>
                      </a:lnTo>
                      <a:lnTo>
                        <a:pt x="5" y="405"/>
                      </a:lnTo>
                      <a:lnTo>
                        <a:pt x="21" y="337"/>
                      </a:lnTo>
                      <a:lnTo>
                        <a:pt x="43" y="274"/>
                      </a:lnTo>
                      <a:lnTo>
                        <a:pt x="77" y="216"/>
                      </a:lnTo>
                      <a:lnTo>
                        <a:pt x="117" y="163"/>
                      </a:lnTo>
                      <a:lnTo>
                        <a:pt x="162" y="115"/>
                      </a:lnTo>
                      <a:lnTo>
                        <a:pt x="215" y="76"/>
                      </a:lnTo>
                      <a:lnTo>
                        <a:pt x="274" y="44"/>
                      </a:lnTo>
                      <a:lnTo>
                        <a:pt x="338" y="21"/>
                      </a:lnTo>
                      <a:lnTo>
                        <a:pt x="404" y="6"/>
                      </a:lnTo>
                      <a:lnTo>
                        <a:pt x="47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Freeform 10122">
                  <a:extLst>
                    <a:ext uri="{FF2B5EF4-FFF2-40B4-BE49-F238E27FC236}">
                      <a16:creationId xmlns:a16="http://schemas.microsoft.com/office/drawing/2014/main" id="{56D3F712-9A82-2DC5-7458-9A3E3E999B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39" y="336"/>
                  <a:ext cx="1347" cy="1610"/>
                </a:xfrm>
                <a:custGeom>
                  <a:avLst/>
                  <a:gdLst>
                    <a:gd name="T0" fmla="*/ 817 w 2695"/>
                    <a:gd name="T1" fmla="*/ 836 h 3220"/>
                    <a:gd name="T2" fmla="*/ 789 w 2695"/>
                    <a:gd name="T3" fmla="*/ 1054 h 3220"/>
                    <a:gd name="T4" fmla="*/ 789 w 2695"/>
                    <a:gd name="T5" fmla="*/ 1249 h 3220"/>
                    <a:gd name="T6" fmla="*/ 800 w 2695"/>
                    <a:gd name="T7" fmla="*/ 1383 h 3220"/>
                    <a:gd name="T8" fmla="*/ 860 w 2695"/>
                    <a:gd name="T9" fmla="*/ 696 h 3220"/>
                    <a:gd name="T10" fmla="*/ 1891 w 2695"/>
                    <a:gd name="T11" fmla="*/ 1407 h 3220"/>
                    <a:gd name="T12" fmla="*/ 1904 w 2695"/>
                    <a:gd name="T13" fmla="*/ 1302 h 3220"/>
                    <a:gd name="T14" fmla="*/ 1910 w 2695"/>
                    <a:gd name="T15" fmla="*/ 1122 h 3220"/>
                    <a:gd name="T16" fmla="*/ 1893 w 2695"/>
                    <a:gd name="T17" fmla="*/ 908 h 3220"/>
                    <a:gd name="T18" fmla="*/ 1832 w 2695"/>
                    <a:gd name="T19" fmla="*/ 694 h 3220"/>
                    <a:gd name="T20" fmla="*/ 1346 w 2695"/>
                    <a:gd name="T21" fmla="*/ 1059 h 3220"/>
                    <a:gd name="T22" fmla="*/ 1348 w 2695"/>
                    <a:gd name="T23" fmla="*/ 136 h 3220"/>
                    <a:gd name="T24" fmla="*/ 1348 w 2695"/>
                    <a:gd name="T25" fmla="*/ 119 h 3220"/>
                    <a:gd name="T26" fmla="*/ 1507 w 2695"/>
                    <a:gd name="T27" fmla="*/ 11 h 3220"/>
                    <a:gd name="T28" fmla="*/ 1585 w 2695"/>
                    <a:gd name="T29" fmla="*/ 38 h 3220"/>
                    <a:gd name="T30" fmla="*/ 1634 w 2695"/>
                    <a:gd name="T31" fmla="*/ 55 h 3220"/>
                    <a:gd name="T32" fmla="*/ 1865 w 2695"/>
                    <a:gd name="T33" fmla="*/ 168 h 3220"/>
                    <a:gd name="T34" fmla="*/ 2033 w 2695"/>
                    <a:gd name="T35" fmla="*/ 327 h 3220"/>
                    <a:gd name="T36" fmla="*/ 2150 w 2695"/>
                    <a:gd name="T37" fmla="*/ 515 h 3220"/>
                    <a:gd name="T38" fmla="*/ 2224 w 2695"/>
                    <a:gd name="T39" fmla="*/ 717 h 3220"/>
                    <a:gd name="T40" fmla="*/ 2264 w 2695"/>
                    <a:gd name="T41" fmla="*/ 921 h 3220"/>
                    <a:gd name="T42" fmla="*/ 2279 w 2695"/>
                    <a:gd name="T43" fmla="*/ 1114 h 3220"/>
                    <a:gd name="T44" fmla="*/ 2275 w 2695"/>
                    <a:gd name="T45" fmla="*/ 1281 h 3220"/>
                    <a:gd name="T46" fmla="*/ 2264 w 2695"/>
                    <a:gd name="T47" fmla="*/ 1407 h 3220"/>
                    <a:gd name="T48" fmla="*/ 2541 w 2695"/>
                    <a:gd name="T49" fmla="*/ 1725 h 3220"/>
                    <a:gd name="T50" fmla="*/ 2247 w 2695"/>
                    <a:gd name="T51" fmla="*/ 1725 h 3220"/>
                    <a:gd name="T52" fmla="*/ 1967 w 2695"/>
                    <a:gd name="T53" fmla="*/ 1812 h 3220"/>
                    <a:gd name="T54" fmla="*/ 1817 w 2695"/>
                    <a:gd name="T55" fmla="*/ 3070 h 3220"/>
                    <a:gd name="T56" fmla="*/ 1736 w 2695"/>
                    <a:gd name="T57" fmla="*/ 3178 h 3220"/>
                    <a:gd name="T58" fmla="*/ 1607 w 2695"/>
                    <a:gd name="T59" fmla="*/ 3220 h 3220"/>
                    <a:gd name="T60" fmla="*/ 1539 w 2695"/>
                    <a:gd name="T61" fmla="*/ 3210 h 3220"/>
                    <a:gd name="T62" fmla="*/ 1435 w 2695"/>
                    <a:gd name="T63" fmla="*/ 3138 h 3220"/>
                    <a:gd name="T64" fmla="*/ 1388 w 2695"/>
                    <a:gd name="T65" fmla="*/ 3019 h 3220"/>
                    <a:gd name="T66" fmla="*/ 1346 w 2695"/>
                    <a:gd name="T67" fmla="*/ 1907 h 3220"/>
                    <a:gd name="T68" fmla="*/ 1301 w 2695"/>
                    <a:gd name="T69" fmla="*/ 3019 h 3220"/>
                    <a:gd name="T70" fmla="*/ 1254 w 2695"/>
                    <a:gd name="T71" fmla="*/ 3136 h 3220"/>
                    <a:gd name="T72" fmla="*/ 1150 w 2695"/>
                    <a:gd name="T73" fmla="*/ 3208 h 3220"/>
                    <a:gd name="T74" fmla="*/ 1034 w 2695"/>
                    <a:gd name="T75" fmla="*/ 3214 h 3220"/>
                    <a:gd name="T76" fmla="*/ 919 w 2695"/>
                    <a:gd name="T77" fmla="*/ 3148 h 3220"/>
                    <a:gd name="T78" fmla="*/ 862 w 2695"/>
                    <a:gd name="T79" fmla="*/ 3023 h 3220"/>
                    <a:gd name="T80" fmla="*/ 732 w 2695"/>
                    <a:gd name="T81" fmla="*/ 1767 h 3220"/>
                    <a:gd name="T82" fmla="*/ 446 w 2695"/>
                    <a:gd name="T83" fmla="*/ 3220 h 3220"/>
                    <a:gd name="T84" fmla="*/ 0 w 2695"/>
                    <a:gd name="T85" fmla="*/ 1725 h 3220"/>
                    <a:gd name="T86" fmla="*/ 427 w 2695"/>
                    <a:gd name="T87" fmla="*/ 1372 h 3220"/>
                    <a:gd name="T88" fmla="*/ 418 w 2695"/>
                    <a:gd name="T89" fmla="*/ 1232 h 3220"/>
                    <a:gd name="T90" fmla="*/ 420 w 2695"/>
                    <a:gd name="T91" fmla="*/ 1056 h 3220"/>
                    <a:gd name="T92" fmla="*/ 441 w 2695"/>
                    <a:gd name="T93" fmla="*/ 861 h 3220"/>
                    <a:gd name="T94" fmla="*/ 490 w 2695"/>
                    <a:gd name="T95" fmla="*/ 655 h 3220"/>
                    <a:gd name="T96" fmla="*/ 577 w 2695"/>
                    <a:gd name="T97" fmla="*/ 456 h 3220"/>
                    <a:gd name="T98" fmla="*/ 711 w 2695"/>
                    <a:gd name="T99" fmla="*/ 276 h 3220"/>
                    <a:gd name="T100" fmla="*/ 902 w 2695"/>
                    <a:gd name="T101" fmla="*/ 129 h 3220"/>
                    <a:gd name="T102" fmla="*/ 1072 w 2695"/>
                    <a:gd name="T103" fmla="*/ 51 h 3220"/>
                    <a:gd name="T104" fmla="*/ 1135 w 2695"/>
                    <a:gd name="T105" fmla="*/ 28 h 3220"/>
                    <a:gd name="T106" fmla="*/ 1212 w 2695"/>
                    <a:gd name="T107" fmla="*/ 4 h 3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95" h="3220">
                      <a:moveTo>
                        <a:pt x="860" y="696"/>
                      </a:moveTo>
                      <a:lnTo>
                        <a:pt x="836" y="766"/>
                      </a:lnTo>
                      <a:lnTo>
                        <a:pt x="817" y="836"/>
                      </a:lnTo>
                      <a:lnTo>
                        <a:pt x="802" y="910"/>
                      </a:lnTo>
                      <a:lnTo>
                        <a:pt x="792" y="984"/>
                      </a:lnTo>
                      <a:lnTo>
                        <a:pt x="789" y="1054"/>
                      </a:lnTo>
                      <a:lnTo>
                        <a:pt x="785" y="1124"/>
                      </a:lnTo>
                      <a:lnTo>
                        <a:pt x="787" y="1188"/>
                      </a:lnTo>
                      <a:lnTo>
                        <a:pt x="789" y="1249"/>
                      </a:lnTo>
                      <a:lnTo>
                        <a:pt x="792" y="1302"/>
                      </a:lnTo>
                      <a:lnTo>
                        <a:pt x="796" y="1347"/>
                      </a:lnTo>
                      <a:lnTo>
                        <a:pt x="800" y="1383"/>
                      </a:lnTo>
                      <a:lnTo>
                        <a:pt x="804" y="1407"/>
                      </a:lnTo>
                      <a:lnTo>
                        <a:pt x="860" y="1407"/>
                      </a:lnTo>
                      <a:lnTo>
                        <a:pt x="860" y="696"/>
                      </a:lnTo>
                      <a:close/>
                      <a:moveTo>
                        <a:pt x="1832" y="694"/>
                      </a:moveTo>
                      <a:lnTo>
                        <a:pt x="1832" y="1407"/>
                      </a:lnTo>
                      <a:lnTo>
                        <a:pt x="1891" y="1407"/>
                      </a:lnTo>
                      <a:lnTo>
                        <a:pt x="1895" y="1383"/>
                      </a:lnTo>
                      <a:lnTo>
                        <a:pt x="1899" y="1347"/>
                      </a:lnTo>
                      <a:lnTo>
                        <a:pt x="1904" y="1302"/>
                      </a:lnTo>
                      <a:lnTo>
                        <a:pt x="1908" y="1249"/>
                      </a:lnTo>
                      <a:lnTo>
                        <a:pt x="1910" y="1188"/>
                      </a:lnTo>
                      <a:lnTo>
                        <a:pt x="1910" y="1122"/>
                      </a:lnTo>
                      <a:lnTo>
                        <a:pt x="1908" y="1054"/>
                      </a:lnTo>
                      <a:lnTo>
                        <a:pt x="1902" y="982"/>
                      </a:lnTo>
                      <a:lnTo>
                        <a:pt x="1893" y="908"/>
                      </a:lnTo>
                      <a:lnTo>
                        <a:pt x="1878" y="836"/>
                      </a:lnTo>
                      <a:lnTo>
                        <a:pt x="1859" y="762"/>
                      </a:lnTo>
                      <a:lnTo>
                        <a:pt x="1832" y="694"/>
                      </a:lnTo>
                      <a:close/>
                      <a:moveTo>
                        <a:pt x="1346" y="136"/>
                      </a:moveTo>
                      <a:lnTo>
                        <a:pt x="1231" y="902"/>
                      </a:lnTo>
                      <a:lnTo>
                        <a:pt x="1346" y="1059"/>
                      </a:lnTo>
                      <a:lnTo>
                        <a:pt x="1348" y="1059"/>
                      </a:lnTo>
                      <a:lnTo>
                        <a:pt x="1462" y="902"/>
                      </a:lnTo>
                      <a:lnTo>
                        <a:pt x="1348" y="136"/>
                      </a:lnTo>
                      <a:lnTo>
                        <a:pt x="1346" y="136"/>
                      </a:lnTo>
                      <a:close/>
                      <a:moveTo>
                        <a:pt x="1231" y="0"/>
                      </a:moveTo>
                      <a:lnTo>
                        <a:pt x="1348" y="119"/>
                      </a:lnTo>
                      <a:lnTo>
                        <a:pt x="1464" y="0"/>
                      </a:lnTo>
                      <a:lnTo>
                        <a:pt x="1484" y="4"/>
                      </a:lnTo>
                      <a:lnTo>
                        <a:pt x="1507" y="11"/>
                      </a:lnTo>
                      <a:lnTo>
                        <a:pt x="1534" y="21"/>
                      </a:lnTo>
                      <a:lnTo>
                        <a:pt x="1560" y="28"/>
                      </a:lnTo>
                      <a:lnTo>
                        <a:pt x="1585" y="38"/>
                      </a:lnTo>
                      <a:lnTo>
                        <a:pt x="1607" y="45"/>
                      </a:lnTo>
                      <a:lnTo>
                        <a:pt x="1623" y="51"/>
                      </a:lnTo>
                      <a:lnTo>
                        <a:pt x="1634" y="55"/>
                      </a:lnTo>
                      <a:lnTo>
                        <a:pt x="1717" y="87"/>
                      </a:lnTo>
                      <a:lnTo>
                        <a:pt x="1795" y="125"/>
                      </a:lnTo>
                      <a:lnTo>
                        <a:pt x="1865" y="168"/>
                      </a:lnTo>
                      <a:lnTo>
                        <a:pt x="1927" y="218"/>
                      </a:lnTo>
                      <a:lnTo>
                        <a:pt x="1984" y="271"/>
                      </a:lnTo>
                      <a:lnTo>
                        <a:pt x="2033" y="327"/>
                      </a:lnTo>
                      <a:lnTo>
                        <a:pt x="2078" y="386"/>
                      </a:lnTo>
                      <a:lnTo>
                        <a:pt x="2116" y="448"/>
                      </a:lnTo>
                      <a:lnTo>
                        <a:pt x="2150" y="515"/>
                      </a:lnTo>
                      <a:lnTo>
                        <a:pt x="2180" y="581"/>
                      </a:lnTo>
                      <a:lnTo>
                        <a:pt x="2205" y="649"/>
                      </a:lnTo>
                      <a:lnTo>
                        <a:pt x="2224" y="717"/>
                      </a:lnTo>
                      <a:lnTo>
                        <a:pt x="2241" y="785"/>
                      </a:lnTo>
                      <a:lnTo>
                        <a:pt x="2254" y="855"/>
                      </a:lnTo>
                      <a:lnTo>
                        <a:pt x="2264" y="921"/>
                      </a:lnTo>
                      <a:lnTo>
                        <a:pt x="2271" y="988"/>
                      </a:lnTo>
                      <a:lnTo>
                        <a:pt x="2275" y="1054"/>
                      </a:lnTo>
                      <a:lnTo>
                        <a:pt x="2279" y="1114"/>
                      </a:lnTo>
                      <a:lnTo>
                        <a:pt x="2279" y="1175"/>
                      </a:lnTo>
                      <a:lnTo>
                        <a:pt x="2277" y="1230"/>
                      </a:lnTo>
                      <a:lnTo>
                        <a:pt x="2275" y="1281"/>
                      </a:lnTo>
                      <a:lnTo>
                        <a:pt x="2271" y="1328"/>
                      </a:lnTo>
                      <a:lnTo>
                        <a:pt x="2267" y="1372"/>
                      </a:lnTo>
                      <a:lnTo>
                        <a:pt x="2264" y="1407"/>
                      </a:lnTo>
                      <a:lnTo>
                        <a:pt x="2695" y="1407"/>
                      </a:lnTo>
                      <a:lnTo>
                        <a:pt x="2695" y="1725"/>
                      </a:lnTo>
                      <a:lnTo>
                        <a:pt x="2541" y="1725"/>
                      </a:lnTo>
                      <a:lnTo>
                        <a:pt x="2541" y="3220"/>
                      </a:lnTo>
                      <a:lnTo>
                        <a:pt x="2247" y="3220"/>
                      </a:lnTo>
                      <a:lnTo>
                        <a:pt x="2247" y="1725"/>
                      </a:lnTo>
                      <a:lnTo>
                        <a:pt x="1938" y="1725"/>
                      </a:lnTo>
                      <a:lnTo>
                        <a:pt x="1957" y="1767"/>
                      </a:lnTo>
                      <a:lnTo>
                        <a:pt x="1967" y="1812"/>
                      </a:lnTo>
                      <a:lnTo>
                        <a:pt x="1967" y="1860"/>
                      </a:lnTo>
                      <a:lnTo>
                        <a:pt x="1827" y="3023"/>
                      </a:lnTo>
                      <a:lnTo>
                        <a:pt x="1817" y="3070"/>
                      </a:lnTo>
                      <a:lnTo>
                        <a:pt x="1798" y="3112"/>
                      </a:lnTo>
                      <a:lnTo>
                        <a:pt x="1770" y="3148"/>
                      </a:lnTo>
                      <a:lnTo>
                        <a:pt x="1736" y="3178"/>
                      </a:lnTo>
                      <a:lnTo>
                        <a:pt x="1698" y="3201"/>
                      </a:lnTo>
                      <a:lnTo>
                        <a:pt x="1655" y="3216"/>
                      </a:lnTo>
                      <a:lnTo>
                        <a:pt x="1607" y="3220"/>
                      </a:lnTo>
                      <a:lnTo>
                        <a:pt x="1596" y="3220"/>
                      </a:lnTo>
                      <a:lnTo>
                        <a:pt x="1583" y="3218"/>
                      </a:lnTo>
                      <a:lnTo>
                        <a:pt x="1539" y="3210"/>
                      </a:lnTo>
                      <a:lnTo>
                        <a:pt x="1500" y="3191"/>
                      </a:lnTo>
                      <a:lnTo>
                        <a:pt x="1466" y="3169"/>
                      </a:lnTo>
                      <a:lnTo>
                        <a:pt x="1435" y="3138"/>
                      </a:lnTo>
                      <a:lnTo>
                        <a:pt x="1413" y="3102"/>
                      </a:lnTo>
                      <a:lnTo>
                        <a:pt x="1396" y="3063"/>
                      </a:lnTo>
                      <a:lnTo>
                        <a:pt x="1388" y="3019"/>
                      </a:lnTo>
                      <a:lnTo>
                        <a:pt x="1388" y="2976"/>
                      </a:lnTo>
                      <a:lnTo>
                        <a:pt x="1509" y="1975"/>
                      </a:lnTo>
                      <a:lnTo>
                        <a:pt x="1346" y="1907"/>
                      </a:lnTo>
                      <a:lnTo>
                        <a:pt x="1180" y="1975"/>
                      </a:lnTo>
                      <a:lnTo>
                        <a:pt x="1301" y="2974"/>
                      </a:lnTo>
                      <a:lnTo>
                        <a:pt x="1301" y="3019"/>
                      </a:lnTo>
                      <a:lnTo>
                        <a:pt x="1293" y="3061"/>
                      </a:lnTo>
                      <a:lnTo>
                        <a:pt x="1278" y="3100"/>
                      </a:lnTo>
                      <a:lnTo>
                        <a:pt x="1254" y="3136"/>
                      </a:lnTo>
                      <a:lnTo>
                        <a:pt x="1225" y="3167"/>
                      </a:lnTo>
                      <a:lnTo>
                        <a:pt x="1189" y="3191"/>
                      </a:lnTo>
                      <a:lnTo>
                        <a:pt x="1150" y="3208"/>
                      </a:lnTo>
                      <a:lnTo>
                        <a:pt x="1106" y="3218"/>
                      </a:lnTo>
                      <a:lnTo>
                        <a:pt x="1082" y="3220"/>
                      </a:lnTo>
                      <a:lnTo>
                        <a:pt x="1034" y="3214"/>
                      </a:lnTo>
                      <a:lnTo>
                        <a:pt x="993" y="3201"/>
                      </a:lnTo>
                      <a:lnTo>
                        <a:pt x="953" y="3178"/>
                      </a:lnTo>
                      <a:lnTo>
                        <a:pt x="919" y="3148"/>
                      </a:lnTo>
                      <a:lnTo>
                        <a:pt x="893" y="3112"/>
                      </a:lnTo>
                      <a:lnTo>
                        <a:pt x="874" y="3070"/>
                      </a:lnTo>
                      <a:lnTo>
                        <a:pt x="862" y="3023"/>
                      </a:lnTo>
                      <a:lnTo>
                        <a:pt x="722" y="1860"/>
                      </a:lnTo>
                      <a:lnTo>
                        <a:pt x="722" y="1812"/>
                      </a:lnTo>
                      <a:lnTo>
                        <a:pt x="732" y="1767"/>
                      </a:lnTo>
                      <a:lnTo>
                        <a:pt x="751" y="1725"/>
                      </a:lnTo>
                      <a:lnTo>
                        <a:pt x="446" y="1725"/>
                      </a:lnTo>
                      <a:lnTo>
                        <a:pt x="446" y="3220"/>
                      </a:lnTo>
                      <a:lnTo>
                        <a:pt x="151" y="3220"/>
                      </a:lnTo>
                      <a:lnTo>
                        <a:pt x="151" y="1725"/>
                      </a:lnTo>
                      <a:lnTo>
                        <a:pt x="0" y="1725"/>
                      </a:lnTo>
                      <a:lnTo>
                        <a:pt x="0" y="1407"/>
                      </a:lnTo>
                      <a:lnTo>
                        <a:pt x="431" y="1407"/>
                      </a:lnTo>
                      <a:lnTo>
                        <a:pt x="427" y="1372"/>
                      </a:lnTo>
                      <a:lnTo>
                        <a:pt x="424" y="1330"/>
                      </a:lnTo>
                      <a:lnTo>
                        <a:pt x="420" y="1283"/>
                      </a:lnTo>
                      <a:lnTo>
                        <a:pt x="418" y="1232"/>
                      </a:lnTo>
                      <a:lnTo>
                        <a:pt x="416" y="1177"/>
                      </a:lnTo>
                      <a:lnTo>
                        <a:pt x="416" y="1118"/>
                      </a:lnTo>
                      <a:lnTo>
                        <a:pt x="420" y="1056"/>
                      </a:lnTo>
                      <a:lnTo>
                        <a:pt x="424" y="993"/>
                      </a:lnTo>
                      <a:lnTo>
                        <a:pt x="429" y="927"/>
                      </a:lnTo>
                      <a:lnTo>
                        <a:pt x="441" y="861"/>
                      </a:lnTo>
                      <a:lnTo>
                        <a:pt x="452" y="793"/>
                      </a:lnTo>
                      <a:lnTo>
                        <a:pt x="469" y="723"/>
                      </a:lnTo>
                      <a:lnTo>
                        <a:pt x="490" y="655"/>
                      </a:lnTo>
                      <a:lnTo>
                        <a:pt x="514" y="588"/>
                      </a:lnTo>
                      <a:lnTo>
                        <a:pt x="543" y="520"/>
                      </a:lnTo>
                      <a:lnTo>
                        <a:pt x="577" y="456"/>
                      </a:lnTo>
                      <a:lnTo>
                        <a:pt x="617" y="394"/>
                      </a:lnTo>
                      <a:lnTo>
                        <a:pt x="660" y="333"/>
                      </a:lnTo>
                      <a:lnTo>
                        <a:pt x="711" y="276"/>
                      </a:lnTo>
                      <a:lnTo>
                        <a:pt x="768" y="223"/>
                      </a:lnTo>
                      <a:lnTo>
                        <a:pt x="832" y="172"/>
                      </a:lnTo>
                      <a:lnTo>
                        <a:pt x="902" y="129"/>
                      </a:lnTo>
                      <a:lnTo>
                        <a:pt x="978" y="89"/>
                      </a:lnTo>
                      <a:lnTo>
                        <a:pt x="1063" y="55"/>
                      </a:lnTo>
                      <a:lnTo>
                        <a:pt x="1072" y="51"/>
                      </a:lnTo>
                      <a:lnTo>
                        <a:pt x="1089" y="45"/>
                      </a:lnTo>
                      <a:lnTo>
                        <a:pt x="1110" y="38"/>
                      </a:lnTo>
                      <a:lnTo>
                        <a:pt x="1135" y="28"/>
                      </a:lnTo>
                      <a:lnTo>
                        <a:pt x="1161" y="21"/>
                      </a:lnTo>
                      <a:lnTo>
                        <a:pt x="1188" y="11"/>
                      </a:lnTo>
                      <a:lnTo>
                        <a:pt x="1212" y="4"/>
                      </a:lnTo>
                      <a:lnTo>
                        <a:pt x="1231" y="0"/>
                      </a:lnTo>
                      <a:lnTo>
                        <a:pt x="1231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Freeform 10123">
                  <a:extLst>
                    <a:ext uri="{FF2B5EF4-FFF2-40B4-BE49-F238E27FC236}">
                      <a16:creationId xmlns:a16="http://schemas.microsoft.com/office/drawing/2014/main" id="{FD776B47-B7FE-9B0F-47B7-8268BD5C84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-20"/>
                  <a:ext cx="455" cy="454"/>
                </a:xfrm>
                <a:custGeom>
                  <a:avLst/>
                  <a:gdLst>
                    <a:gd name="T0" fmla="*/ 456 w 909"/>
                    <a:gd name="T1" fmla="*/ 0 h 908"/>
                    <a:gd name="T2" fmla="*/ 529 w 909"/>
                    <a:gd name="T3" fmla="*/ 6 h 908"/>
                    <a:gd name="T4" fmla="*/ 599 w 909"/>
                    <a:gd name="T5" fmla="*/ 23 h 908"/>
                    <a:gd name="T6" fmla="*/ 664 w 909"/>
                    <a:gd name="T7" fmla="*/ 51 h 908"/>
                    <a:gd name="T8" fmla="*/ 724 w 909"/>
                    <a:gd name="T9" fmla="*/ 87 h 908"/>
                    <a:gd name="T10" fmla="*/ 777 w 909"/>
                    <a:gd name="T11" fmla="*/ 132 h 908"/>
                    <a:gd name="T12" fmla="*/ 822 w 909"/>
                    <a:gd name="T13" fmla="*/ 185 h 908"/>
                    <a:gd name="T14" fmla="*/ 858 w 909"/>
                    <a:gd name="T15" fmla="*/ 246 h 908"/>
                    <a:gd name="T16" fmla="*/ 887 w 909"/>
                    <a:gd name="T17" fmla="*/ 310 h 908"/>
                    <a:gd name="T18" fmla="*/ 904 w 909"/>
                    <a:gd name="T19" fmla="*/ 380 h 908"/>
                    <a:gd name="T20" fmla="*/ 909 w 909"/>
                    <a:gd name="T21" fmla="*/ 454 h 908"/>
                    <a:gd name="T22" fmla="*/ 904 w 909"/>
                    <a:gd name="T23" fmla="*/ 528 h 908"/>
                    <a:gd name="T24" fmla="*/ 887 w 909"/>
                    <a:gd name="T25" fmla="*/ 598 h 908"/>
                    <a:gd name="T26" fmla="*/ 858 w 909"/>
                    <a:gd name="T27" fmla="*/ 664 h 908"/>
                    <a:gd name="T28" fmla="*/ 822 w 909"/>
                    <a:gd name="T29" fmla="*/ 722 h 908"/>
                    <a:gd name="T30" fmla="*/ 777 w 909"/>
                    <a:gd name="T31" fmla="*/ 775 h 908"/>
                    <a:gd name="T32" fmla="*/ 724 w 909"/>
                    <a:gd name="T33" fmla="*/ 821 h 908"/>
                    <a:gd name="T34" fmla="*/ 664 w 909"/>
                    <a:gd name="T35" fmla="*/ 859 h 908"/>
                    <a:gd name="T36" fmla="*/ 599 w 909"/>
                    <a:gd name="T37" fmla="*/ 885 h 908"/>
                    <a:gd name="T38" fmla="*/ 529 w 909"/>
                    <a:gd name="T39" fmla="*/ 902 h 908"/>
                    <a:gd name="T40" fmla="*/ 456 w 909"/>
                    <a:gd name="T41" fmla="*/ 908 h 908"/>
                    <a:gd name="T42" fmla="*/ 382 w 909"/>
                    <a:gd name="T43" fmla="*/ 902 h 908"/>
                    <a:gd name="T44" fmla="*/ 312 w 909"/>
                    <a:gd name="T45" fmla="*/ 885 h 908"/>
                    <a:gd name="T46" fmla="*/ 246 w 909"/>
                    <a:gd name="T47" fmla="*/ 859 h 908"/>
                    <a:gd name="T48" fmla="*/ 187 w 909"/>
                    <a:gd name="T49" fmla="*/ 821 h 908"/>
                    <a:gd name="T50" fmla="*/ 134 w 909"/>
                    <a:gd name="T51" fmla="*/ 775 h 908"/>
                    <a:gd name="T52" fmla="*/ 89 w 909"/>
                    <a:gd name="T53" fmla="*/ 722 h 908"/>
                    <a:gd name="T54" fmla="*/ 51 w 909"/>
                    <a:gd name="T55" fmla="*/ 664 h 908"/>
                    <a:gd name="T56" fmla="*/ 25 w 909"/>
                    <a:gd name="T57" fmla="*/ 598 h 908"/>
                    <a:gd name="T58" fmla="*/ 8 w 909"/>
                    <a:gd name="T59" fmla="*/ 528 h 908"/>
                    <a:gd name="T60" fmla="*/ 0 w 909"/>
                    <a:gd name="T61" fmla="*/ 454 h 908"/>
                    <a:gd name="T62" fmla="*/ 8 w 909"/>
                    <a:gd name="T63" fmla="*/ 380 h 908"/>
                    <a:gd name="T64" fmla="*/ 25 w 909"/>
                    <a:gd name="T65" fmla="*/ 310 h 908"/>
                    <a:gd name="T66" fmla="*/ 51 w 909"/>
                    <a:gd name="T67" fmla="*/ 246 h 908"/>
                    <a:gd name="T68" fmla="*/ 89 w 909"/>
                    <a:gd name="T69" fmla="*/ 185 h 908"/>
                    <a:gd name="T70" fmla="*/ 134 w 909"/>
                    <a:gd name="T71" fmla="*/ 132 h 908"/>
                    <a:gd name="T72" fmla="*/ 187 w 909"/>
                    <a:gd name="T73" fmla="*/ 87 h 908"/>
                    <a:gd name="T74" fmla="*/ 246 w 909"/>
                    <a:gd name="T75" fmla="*/ 51 h 908"/>
                    <a:gd name="T76" fmla="*/ 312 w 909"/>
                    <a:gd name="T77" fmla="*/ 23 h 908"/>
                    <a:gd name="T78" fmla="*/ 382 w 909"/>
                    <a:gd name="T79" fmla="*/ 6 h 908"/>
                    <a:gd name="T80" fmla="*/ 456 w 909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9" h="908">
                      <a:moveTo>
                        <a:pt x="456" y="0"/>
                      </a:moveTo>
                      <a:lnTo>
                        <a:pt x="529" y="6"/>
                      </a:lnTo>
                      <a:lnTo>
                        <a:pt x="599" y="23"/>
                      </a:lnTo>
                      <a:lnTo>
                        <a:pt x="664" y="51"/>
                      </a:lnTo>
                      <a:lnTo>
                        <a:pt x="724" y="87"/>
                      </a:lnTo>
                      <a:lnTo>
                        <a:pt x="777" y="132"/>
                      </a:lnTo>
                      <a:lnTo>
                        <a:pt x="822" y="185"/>
                      </a:lnTo>
                      <a:lnTo>
                        <a:pt x="858" y="246"/>
                      </a:lnTo>
                      <a:lnTo>
                        <a:pt x="887" y="310"/>
                      </a:lnTo>
                      <a:lnTo>
                        <a:pt x="904" y="380"/>
                      </a:lnTo>
                      <a:lnTo>
                        <a:pt x="909" y="454"/>
                      </a:lnTo>
                      <a:lnTo>
                        <a:pt x="904" y="528"/>
                      </a:lnTo>
                      <a:lnTo>
                        <a:pt x="887" y="598"/>
                      </a:lnTo>
                      <a:lnTo>
                        <a:pt x="858" y="664"/>
                      </a:lnTo>
                      <a:lnTo>
                        <a:pt x="822" y="722"/>
                      </a:lnTo>
                      <a:lnTo>
                        <a:pt x="777" y="775"/>
                      </a:lnTo>
                      <a:lnTo>
                        <a:pt x="724" y="821"/>
                      </a:lnTo>
                      <a:lnTo>
                        <a:pt x="664" y="859"/>
                      </a:lnTo>
                      <a:lnTo>
                        <a:pt x="599" y="885"/>
                      </a:lnTo>
                      <a:lnTo>
                        <a:pt x="529" y="902"/>
                      </a:lnTo>
                      <a:lnTo>
                        <a:pt x="456" y="908"/>
                      </a:lnTo>
                      <a:lnTo>
                        <a:pt x="382" y="902"/>
                      </a:lnTo>
                      <a:lnTo>
                        <a:pt x="312" y="885"/>
                      </a:lnTo>
                      <a:lnTo>
                        <a:pt x="246" y="859"/>
                      </a:lnTo>
                      <a:lnTo>
                        <a:pt x="187" y="821"/>
                      </a:lnTo>
                      <a:lnTo>
                        <a:pt x="134" y="775"/>
                      </a:lnTo>
                      <a:lnTo>
                        <a:pt x="89" y="722"/>
                      </a:lnTo>
                      <a:lnTo>
                        <a:pt x="51" y="664"/>
                      </a:lnTo>
                      <a:lnTo>
                        <a:pt x="25" y="598"/>
                      </a:lnTo>
                      <a:lnTo>
                        <a:pt x="8" y="528"/>
                      </a:lnTo>
                      <a:lnTo>
                        <a:pt x="0" y="454"/>
                      </a:lnTo>
                      <a:lnTo>
                        <a:pt x="8" y="380"/>
                      </a:lnTo>
                      <a:lnTo>
                        <a:pt x="25" y="310"/>
                      </a:lnTo>
                      <a:lnTo>
                        <a:pt x="51" y="246"/>
                      </a:lnTo>
                      <a:lnTo>
                        <a:pt x="89" y="185"/>
                      </a:lnTo>
                      <a:lnTo>
                        <a:pt x="134" y="132"/>
                      </a:lnTo>
                      <a:lnTo>
                        <a:pt x="187" y="87"/>
                      </a:lnTo>
                      <a:lnTo>
                        <a:pt x="246" y="51"/>
                      </a:lnTo>
                      <a:lnTo>
                        <a:pt x="312" y="23"/>
                      </a:lnTo>
                      <a:lnTo>
                        <a:pt x="382" y="6"/>
                      </a:lnTo>
                      <a:lnTo>
                        <a:pt x="456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Freeform 10124">
                  <a:extLst>
                    <a:ext uri="{FF2B5EF4-FFF2-40B4-BE49-F238E27FC236}">
                      <a16:creationId xmlns:a16="http://schemas.microsoft.com/office/drawing/2014/main" id="{34A0B46D-194E-7CA4-CD48-4ED0ED71C5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450"/>
                  <a:ext cx="875" cy="1501"/>
                </a:xfrm>
                <a:custGeom>
                  <a:avLst/>
                  <a:gdLst>
                    <a:gd name="T0" fmla="*/ 479 w 1749"/>
                    <a:gd name="T1" fmla="*/ 4 h 3002"/>
                    <a:gd name="T2" fmla="*/ 520 w 1749"/>
                    <a:gd name="T3" fmla="*/ 13 h 3002"/>
                    <a:gd name="T4" fmla="*/ 655 w 1749"/>
                    <a:gd name="T5" fmla="*/ 70 h 3002"/>
                    <a:gd name="T6" fmla="*/ 768 w 1749"/>
                    <a:gd name="T7" fmla="*/ 170 h 3002"/>
                    <a:gd name="T8" fmla="*/ 838 w 1749"/>
                    <a:gd name="T9" fmla="*/ 320 h 3002"/>
                    <a:gd name="T10" fmla="*/ 906 w 1749"/>
                    <a:gd name="T11" fmla="*/ 480 h 3002"/>
                    <a:gd name="T12" fmla="*/ 985 w 1749"/>
                    <a:gd name="T13" fmla="*/ 609 h 3002"/>
                    <a:gd name="T14" fmla="*/ 1093 w 1749"/>
                    <a:gd name="T15" fmla="*/ 700 h 3002"/>
                    <a:gd name="T16" fmla="*/ 1248 w 1749"/>
                    <a:gd name="T17" fmla="*/ 755 h 3002"/>
                    <a:gd name="T18" fmla="*/ 1470 w 1749"/>
                    <a:gd name="T19" fmla="*/ 768 h 3002"/>
                    <a:gd name="T20" fmla="*/ 1640 w 1749"/>
                    <a:gd name="T21" fmla="*/ 776 h 3002"/>
                    <a:gd name="T22" fmla="*/ 1725 w 1749"/>
                    <a:gd name="T23" fmla="*/ 849 h 3002"/>
                    <a:gd name="T24" fmla="*/ 1748 w 1749"/>
                    <a:gd name="T25" fmla="*/ 967 h 3002"/>
                    <a:gd name="T26" fmla="*/ 1693 w 1749"/>
                    <a:gd name="T27" fmla="*/ 1069 h 3002"/>
                    <a:gd name="T28" fmla="*/ 1587 w 1749"/>
                    <a:gd name="T29" fmla="*/ 1114 h 3002"/>
                    <a:gd name="T30" fmla="*/ 1284 w 1749"/>
                    <a:gd name="T31" fmla="*/ 1122 h 3002"/>
                    <a:gd name="T32" fmla="*/ 1055 w 1749"/>
                    <a:gd name="T33" fmla="*/ 1090 h 3002"/>
                    <a:gd name="T34" fmla="*/ 883 w 1749"/>
                    <a:gd name="T35" fmla="*/ 1018 h 3002"/>
                    <a:gd name="T36" fmla="*/ 917 w 1749"/>
                    <a:gd name="T37" fmla="*/ 1286 h 3002"/>
                    <a:gd name="T38" fmla="*/ 1103 w 1749"/>
                    <a:gd name="T39" fmla="*/ 1322 h 3002"/>
                    <a:gd name="T40" fmla="*/ 1212 w 1749"/>
                    <a:gd name="T41" fmla="*/ 1371 h 3002"/>
                    <a:gd name="T42" fmla="*/ 1271 w 1749"/>
                    <a:gd name="T43" fmla="*/ 1426 h 3002"/>
                    <a:gd name="T44" fmla="*/ 1296 w 1749"/>
                    <a:gd name="T45" fmla="*/ 1470 h 3002"/>
                    <a:gd name="T46" fmla="*/ 1309 w 1749"/>
                    <a:gd name="T47" fmla="*/ 1506 h 3002"/>
                    <a:gd name="T48" fmla="*/ 1320 w 1749"/>
                    <a:gd name="T49" fmla="*/ 1561 h 3002"/>
                    <a:gd name="T50" fmla="*/ 1330 w 1749"/>
                    <a:gd name="T51" fmla="*/ 1649 h 3002"/>
                    <a:gd name="T52" fmla="*/ 1332 w 1749"/>
                    <a:gd name="T53" fmla="*/ 1788 h 3002"/>
                    <a:gd name="T54" fmla="*/ 1324 w 1749"/>
                    <a:gd name="T55" fmla="*/ 1992 h 3002"/>
                    <a:gd name="T56" fmla="*/ 1309 w 1749"/>
                    <a:gd name="T57" fmla="*/ 2274 h 3002"/>
                    <a:gd name="T58" fmla="*/ 1279 w 1749"/>
                    <a:gd name="T59" fmla="*/ 2652 h 3002"/>
                    <a:gd name="T60" fmla="*/ 1239 w 1749"/>
                    <a:gd name="T61" fmla="*/ 2892 h 3002"/>
                    <a:gd name="T62" fmla="*/ 1139 w 1749"/>
                    <a:gd name="T63" fmla="*/ 2983 h 3002"/>
                    <a:gd name="T64" fmla="*/ 1027 w 1749"/>
                    <a:gd name="T65" fmla="*/ 3002 h 3002"/>
                    <a:gd name="T66" fmla="*/ 908 w 1749"/>
                    <a:gd name="T67" fmla="*/ 2953 h 3002"/>
                    <a:gd name="T68" fmla="*/ 836 w 1749"/>
                    <a:gd name="T69" fmla="*/ 2851 h 3002"/>
                    <a:gd name="T70" fmla="*/ 846 w 1749"/>
                    <a:gd name="T71" fmla="*/ 2561 h 3002"/>
                    <a:gd name="T72" fmla="*/ 900 w 1749"/>
                    <a:gd name="T73" fmla="*/ 2007 h 3002"/>
                    <a:gd name="T74" fmla="*/ 887 w 1749"/>
                    <a:gd name="T75" fmla="*/ 1867 h 3002"/>
                    <a:gd name="T76" fmla="*/ 834 w 1749"/>
                    <a:gd name="T77" fmla="*/ 1778 h 3002"/>
                    <a:gd name="T78" fmla="*/ 762 w 1749"/>
                    <a:gd name="T79" fmla="*/ 1727 h 3002"/>
                    <a:gd name="T80" fmla="*/ 691 w 1749"/>
                    <a:gd name="T81" fmla="*/ 1704 h 3002"/>
                    <a:gd name="T82" fmla="*/ 641 w 1749"/>
                    <a:gd name="T83" fmla="*/ 1699 h 3002"/>
                    <a:gd name="T84" fmla="*/ 622 w 1749"/>
                    <a:gd name="T85" fmla="*/ 1699 h 3002"/>
                    <a:gd name="T86" fmla="*/ 547 w 1749"/>
                    <a:gd name="T87" fmla="*/ 1699 h 3002"/>
                    <a:gd name="T88" fmla="*/ 435 w 1749"/>
                    <a:gd name="T89" fmla="*/ 1699 h 3002"/>
                    <a:gd name="T90" fmla="*/ 356 w 1749"/>
                    <a:gd name="T91" fmla="*/ 1699 h 3002"/>
                    <a:gd name="T92" fmla="*/ 237 w 1749"/>
                    <a:gd name="T93" fmla="*/ 1685 h 3002"/>
                    <a:gd name="T94" fmla="*/ 99 w 1749"/>
                    <a:gd name="T95" fmla="*/ 1614 h 3002"/>
                    <a:gd name="T96" fmla="*/ 17 w 1749"/>
                    <a:gd name="T97" fmla="*/ 1483 h 3002"/>
                    <a:gd name="T98" fmla="*/ 0 w 1749"/>
                    <a:gd name="T99" fmla="*/ 361 h 3002"/>
                    <a:gd name="T100" fmla="*/ 40 w 1749"/>
                    <a:gd name="T101" fmla="*/ 210 h 3002"/>
                    <a:gd name="T102" fmla="*/ 140 w 1749"/>
                    <a:gd name="T103" fmla="*/ 96 h 3002"/>
                    <a:gd name="T104" fmla="*/ 271 w 1749"/>
                    <a:gd name="T105" fmla="*/ 26 h 3002"/>
                    <a:gd name="T106" fmla="*/ 322 w 1749"/>
                    <a:gd name="T107" fmla="*/ 11 h 3002"/>
                    <a:gd name="T108" fmla="*/ 373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422" y="0"/>
                      </a:moveTo>
                      <a:lnTo>
                        <a:pt x="452" y="0"/>
                      </a:lnTo>
                      <a:lnTo>
                        <a:pt x="479" y="4"/>
                      </a:lnTo>
                      <a:lnTo>
                        <a:pt x="500" y="8"/>
                      </a:lnTo>
                      <a:lnTo>
                        <a:pt x="515" y="11"/>
                      </a:lnTo>
                      <a:lnTo>
                        <a:pt x="520" y="13"/>
                      </a:lnTo>
                      <a:lnTo>
                        <a:pt x="566" y="26"/>
                      </a:lnTo>
                      <a:lnTo>
                        <a:pt x="611" y="45"/>
                      </a:lnTo>
                      <a:lnTo>
                        <a:pt x="655" y="70"/>
                      </a:lnTo>
                      <a:lnTo>
                        <a:pt x="696" y="98"/>
                      </a:lnTo>
                      <a:lnTo>
                        <a:pt x="734" y="132"/>
                      </a:lnTo>
                      <a:lnTo>
                        <a:pt x="768" y="170"/>
                      </a:lnTo>
                      <a:lnTo>
                        <a:pt x="795" y="214"/>
                      </a:lnTo>
                      <a:lnTo>
                        <a:pt x="815" y="259"/>
                      </a:lnTo>
                      <a:lnTo>
                        <a:pt x="838" y="320"/>
                      </a:lnTo>
                      <a:lnTo>
                        <a:pt x="861" y="378"/>
                      </a:lnTo>
                      <a:lnTo>
                        <a:pt x="883" y="431"/>
                      </a:lnTo>
                      <a:lnTo>
                        <a:pt x="906" y="480"/>
                      </a:lnTo>
                      <a:lnTo>
                        <a:pt x="931" y="528"/>
                      </a:lnTo>
                      <a:lnTo>
                        <a:pt x="957" y="569"/>
                      </a:lnTo>
                      <a:lnTo>
                        <a:pt x="985" y="609"/>
                      </a:lnTo>
                      <a:lnTo>
                        <a:pt x="1018" y="643"/>
                      </a:lnTo>
                      <a:lnTo>
                        <a:pt x="1054" y="673"/>
                      </a:lnTo>
                      <a:lnTo>
                        <a:pt x="1093" y="700"/>
                      </a:lnTo>
                      <a:lnTo>
                        <a:pt x="1139" y="723"/>
                      </a:lnTo>
                      <a:lnTo>
                        <a:pt x="1192" y="740"/>
                      </a:lnTo>
                      <a:lnTo>
                        <a:pt x="1248" y="755"/>
                      </a:lnTo>
                      <a:lnTo>
                        <a:pt x="1315" y="762"/>
                      </a:lnTo>
                      <a:lnTo>
                        <a:pt x="1388" y="768"/>
                      </a:lnTo>
                      <a:lnTo>
                        <a:pt x="1470" y="768"/>
                      </a:lnTo>
                      <a:lnTo>
                        <a:pt x="1560" y="762"/>
                      </a:lnTo>
                      <a:lnTo>
                        <a:pt x="1600" y="764"/>
                      </a:lnTo>
                      <a:lnTo>
                        <a:pt x="1640" y="776"/>
                      </a:lnTo>
                      <a:lnTo>
                        <a:pt x="1674" y="793"/>
                      </a:lnTo>
                      <a:lnTo>
                        <a:pt x="1702" y="819"/>
                      </a:lnTo>
                      <a:lnTo>
                        <a:pt x="1725" y="849"/>
                      </a:lnTo>
                      <a:lnTo>
                        <a:pt x="1742" y="885"/>
                      </a:lnTo>
                      <a:lnTo>
                        <a:pt x="1749" y="925"/>
                      </a:lnTo>
                      <a:lnTo>
                        <a:pt x="1748" y="967"/>
                      </a:lnTo>
                      <a:lnTo>
                        <a:pt x="1736" y="1004"/>
                      </a:lnTo>
                      <a:lnTo>
                        <a:pt x="1719" y="1038"/>
                      </a:lnTo>
                      <a:lnTo>
                        <a:pt x="1693" y="1069"/>
                      </a:lnTo>
                      <a:lnTo>
                        <a:pt x="1662" y="1091"/>
                      </a:lnTo>
                      <a:lnTo>
                        <a:pt x="1627" y="1107"/>
                      </a:lnTo>
                      <a:lnTo>
                        <a:pt x="1587" y="1114"/>
                      </a:lnTo>
                      <a:lnTo>
                        <a:pt x="1475" y="1122"/>
                      </a:lnTo>
                      <a:lnTo>
                        <a:pt x="1375" y="1124"/>
                      </a:lnTo>
                      <a:lnTo>
                        <a:pt x="1284" y="1122"/>
                      </a:lnTo>
                      <a:lnTo>
                        <a:pt x="1201" y="1114"/>
                      </a:lnTo>
                      <a:lnTo>
                        <a:pt x="1125" y="1105"/>
                      </a:lnTo>
                      <a:lnTo>
                        <a:pt x="1055" y="1090"/>
                      </a:lnTo>
                      <a:lnTo>
                        <a:pt x="993" y="1071"/>
                      </a:lnTo>
                      <a:lnTo>
                        <a:pt x="934" y="1046"/>
                      </a:lnTo>
                      <a:lnTo>
                        <a:pt x="883" y="1018"/>
                      </a:lnTo>
                      <a:lnTo>
                        <a:pt x="834" y="984"/>
                      </a:lnTo>
                      <a:lnTo>
                        <a:pt x="834" y="1279"/>
                      </a:lnTo>
                      <a:lnTo>
                        <a:pt x="917" y="1286"/>
                      </a:lnTo>
                      <a:lnTo>
                        <a:pt x="989" y="1296"/>
                      </a:lnTo>
                      <a:lnTo>
                        <a:pt x="1050" y="1309"/>
                      </a:lnTo>
                      <a:lnTo>
                        <a:pt x="1103" y="1322"/>
                      </a:lnTo>
                      <a:lnTo>
                        <a:pt x="1146" y="1337"/>
                      </a:lnTo>
                      <a:lnTo>
                        <a:pt x="1184" y="1354"/>
                      </a:lnTo>
                      <a:lnTo>
                        <a:pt x="1212" y="1371"/>
                      </a:lnTo>
                      <a:lnTo>
                        <a:pt x="1237" y="1390"/>
                      </a:lnTo>
                      <a:lnTo>
                        <a:pt x="1256" y="1407"/>
                      </a:lnTo>
                      <a:lnTo>
                        <a:pt x="1271" y="1426"/>
                      </a:lnTo>
                      <a:lnTo>
                        <a:pt x="1282" y="1443"/>
                      </a:lnTo>
                      <a:lnTo>
                        <a:pt x="1292" y="1460"/>
                      </a:lnTo>
                      <a:lnTo>
                        <a:pt x="1296" y="1470"/>
                      </a:lnTo>
                      <a:lnTo>
                        <a:pt x="1301" y="1481"/>
                      </a:lnTo>
                      <a:lnTo>
                        <a:pt x="1305" y="1492"/>
                      </a:lnTo>
                      <a:lnTo>
                        <a:pt x="1309" y="1506"/>
                      </a:lnTo>
                      <a:lnTo>
                        <a:pt x="1313" y="1521"/>
                      </a:lnTo>
                      <a:lnTo>
                        <a:pt x="1318" y="1538"/>
                      </a:lnTo>
                      <a:lnTo>
                        <a:pt x="1320" y="1561"/>
                      </a:lnTo>
                      <a:lnTo>
                        <a:pt x="1324" y="1585"/>
                      </a:lnTo>
                      <a:lnTo>
                        <a:pt x="1326" y="1615"/>
                      </a:lnTo>
                      <a:lnTo>
                        <a:pt x="1330" y="1649"/>
                      </a:lnTo>
                      <a:lnTo>
                        <a:pt x="1330" y="1689"/>
                      </a:lnTo>
                      <a:lnTo>
                        <a:pt x="1332" y="1735"/>
                      </a:lnTo>
                      <a:lnTo>
                        <a:pt x="1332" y="1788"/>
                      </a:lnTo>
                      <a:lnTo>
                        <a:pt x="1330" y="1848"/>
                      </a:lnTo>
                      <a:lnTo>
                        <a:pt x="1328" y="1916"/>
                      </a:lnTo>
                      <a:lnTo>
                        <a:pt x="1324" y="1992"/>
                      </a:lnTo>
                      <a:lnTo>
                        <a:pt x="1320" y="2077"/>
                      </a:lnTo>
                      <a:lnTo>
                        <a:pt x="1315" y="2170"/>
                      </a:lnTo>
                      <a:lnTo>
                        <a:pt x="1309" y="2274"/>
                      </a:lnTo>
                      <a:lnTo>
                        <a:pt x="1299" y="2389"/>
                      </a:lnTo>
                      <a:lnTo>
                        <a:pt x="1290" y="2514"/>
                      </a:lnTo>
                      <a:lnTo>
                        <a:pt x="1279" y="2652"/>
                      </a:lnTo>
                      <a:lnTo>
                        <a:pt x="1267" y="2801"/>
                      </a:lnTo>
                      <a:lnTo>
                        <a:pt x="1258" y="2849"/>
                      </a:lnTo>
                      <a:lnTo>
                        <a:pt x="1239" y="2892"/>
                      </a:lnTo>
                      <a:lnTo>
                        <a:pt x="1212" y="2928"/>
                      </a:lnTo>
                      <a:lnTo>
                        <a:pt x="1178" y="2960"/>
                      </a:lnTo>
                      <a:lnTo>
                        <a:pt x="1139" y="2983"/>
                      </a:lnTo>
                      <a:lnTo>
                        <a:pt x="1095" y="2998"/>
                      </a:lnTo>
                      <a:lnTo>
                        <a:pt x="1048" y="3002"/>
                      </a:lnTo>
                      <a:lnTo>
                        <a:pt x="1027" y="3002"/>
                      </a:lnTo>
                      <a:lnTo>
                        <a:pt x="984" y="2994"/>
                      </a:lnTo>
                      <a:lnTo>
                        <a:pt x="944" y="2977"/>
                      </a:lnTo>
                      <a:lnTo>
                        <a:pt x="908" y="2953"/>
                      </a:lnTo>
                      <a:lnTo>
                        <a:pt x="878" y="2924"/>
                      </a:lnTo>
                      <a:lnTo>
                        <a:pt x="853" y="2888"/>
                      </a:lnTo>
                      <a:lnTo>
                        <a:pt x="836" y="2851"/>
                      </a:lnTo>
                      <a:lnTo>
                        <a:pt x="827" y="2807"/>
                      </a:lnTo>
                      <a:lnTo>
                        <a:pt x="827" y="2764"/>
                      </a:lnTo>
                      <a:lnTo>
                        <a:pt x="846" y="2561"/>
                      </a:lnTo>
                      <a:lnTo>
                        <a:pt x="864" y="2368"/>
                      </a:lnTo>
                      <a:lnTo>
                        <a:pt x="883" y="2183"/>
                      </a:lnTo>
                      <a:lnTo>
                        <a:pt x="900" y="2007"/>
                      </a:lnTo>
                      <a:lnTo>
                        <a:pt x="902" y="1954"/>
                      </a:lnTo>
                      <a:lnTo>
                        <a:pt x="897" y="1909"/>
                      </a:lnTo>
                      <a:lnTo>
                        <a:pt x="887" y="1867"/>
                      </a:lnTo>
                      <a:lnTo>
                        <a:pt x="874" y="1833"/>
                      </a:lnTo>
                      <a:lnTo>
                        <a:pt x="855" y="1803"/>
                      </a:lnTo>
                      <a:lnTo>
                        <a:pt x="834" y="1778"/>
                      </a:lnTo>
                      <a:lnTo>
                        <a:pt x="812" y="1757"/>
                      </a:lnTo>
                      <a:lnTo>
                        <a:pt x="787" y="1740"/>
                      </a:lnTo>
                      <a:lnTo>
                        <a:pt x="762" y="1727"/>
                      </a:lnTo>
                      <a:lnTo>
                        <a:pt x="738" y="1718"/>
                      </a:lnTo>
                      <a:lnTo>
                        <a:pt x="713" y="1710"/>
                      </a:lnTo>
                      <a:lnTo>
                        <a:pt x="691" y="1704"/>
                      </a:lnTo>
                      <a:lnTo>
                        <a:pt x="672" y="1701"/>
                      </a:lnTo>
                      <a:lnTo>
                        <a:pt x="655" y="1699"/>
                      </a:lnTo>
                      <a:lnTo>
                        <a:pt x="641" y="1699"/>
                      </a:lnTo>
                      <a:lnTo>
                        <a:pt x="632" y="1699"/>
                      </a:lnTo>
                      <a:lnTo>
                        <a:pt x="630" y="1699"/>
                      </a:lnTo>
                      <a:lnTo>
                        <a:pt x="622" y="1699"/>
                      </a:lnTo>
                      <a:lnTo>
                        <a:pt x="605" y="1699"/>
                      </a:lnTo>
                      <a:lnTo>
                        <a:pt x="579" y="1699"/>
                      </a:lnTo>
                      <a:lnTo>
                        <a:pt x="547" y="1699"/>
                      </a:lnTo>
                      <a:lnTo>
                        <a:pt x="509" y="1699"/>
                      </a:lnTo>
                      <a:lnTo>
                        <a:pt x="471" y="1699"/>
                      </a:lnTo>
                      <a:lnTo>
                        <a:pt x="435" y="1699"/>
                      </a:lnTo>
                      <a:lnTo>
                        <a:pt x="401" y="1699"/>
                      </a:lnTo>
                      <a:lnTo>
                        <a:pt x="375" y="1699"/>
                      </a:lnTo>
                      <a:lnTo>
                        <a:pt x="356" y="1699"/>
                      </a:lnTo>
                      <a:lnTo>
                        <a:pt x="350" y="1699"/>
                      </a:lnTo>
                      <a:lnTo>
                        <a:pt x="292" y="1695"/>
                      </a:lnTo>
                      <a:lnTo>
                        <a:pt x="237" y="1685"/>
                      </a:lnTo>
                      <a:lnTo>
                        <a:pt x="186" y="1666"/>
                      </a:lnTo>
                      <a:lnTo>
                        <a:pt x="140" y="1644"/>
                      </a:lnTo>
                      <a:lnTo>
                        <a:pt x="99" y="1614"/>
                      </a:lnTo>
                      <a:lnTo>
                        <a:pt x="65" y="1576"/>
                      </a:lnTo>
                      <a:lnTo>
                        <a:pt x="38" y="1532"/>
                      </a:lnTo>
                      <a:lnTo>
                        <a:pt x="17" y="1483"/>
                      </a:lnTo>
                      <a:lnTo>
                        <a:pt x="4" y="1426"/>
                      </a:lnTo>
                      <a:lnTo>
                        <a:pt x="0" y="1364"/>
                      </a:lnTo>
                      <a:lnTo>
                        <a:pt x="0" y="361"/>
                      </a:lnTo>
                      <a:lnTo>
                        <a:pt x="6" y="306"/>
                      </a:lnTo>
                      <a:lnTo>
                        <a:pt x="19" y="255"/>
                      </a:lnTo>
                      <a:lnTo>
                        <a:pt x="40" y="210"/>
                      </a:lnTo>
                      <a:lnTo>
                        <a:pt x="68" y="168"/>
                      </a:lnTo>
                      <a:lnTo>
                        <a:pt x="102" y="130"/>
                      </a:lnTo>
                      <a:lnTo>
                        <a:pt x="140" y="96"/>
                      </a:lnTo>
                      <a:lnTo>
                        <a:pt x="182" y="68"/>
                      </a:lnTo>
                      <a:lnTo>
                        <a:pt x="225" y="45"/>
                      </a:lnTo>
                      <a:lnTo>
                        <a:pt x="271" y="26"/>
                      </a:lnTo>
                      <a:lnTo>
                        <a:pt x="318" y="11"/>
                      </a:lnTo>
                      <a:lnTo>
                        <a:pt x="318" y="11"/>
                      </a:lnTo>
                      <a:lnTo>
                        <a:pt x="322" y="11"/>
                      </a:lnTo>
                      <a:lnTo>
                        <a:pt x="335" y="9"/>
                      </a:lnTo>
                      <a:lnTo>
                        <a:pt x="352" y="6"/>
                      </a:lnTo>
                      <a:lnTo>
                        <a:pt x="373" y="4"/>
                      </a:lnTo>
                      <a:lnTo>
                        <a:pt x="397" y="0"/>
                      </a:lnTo>
                      <a:lnTo>
                        <a:pt x="422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Freeform 10125">
                  <a:extLst>
                    <a:ext uri="{FF2B5EF4-FFF2-40B4-BE49-F238E27FC236}">
                      <a16:creationId xmlns:a16="http://schemas.microsoft.com/office/drawing/2014/main" id="{DF1F3CC6-80F2-E1B3-5A26-9A012467FC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6" y="606"/>
                  <a:ext cx="615" cy="1338"/>
                </a:xfrm>
                <a:custGeom>
                  <a:avLst/>
                  <a:gdLst>
                    <a:gd name="T0" fmla="*/ 170 w 1229"/>
                    <a:gd name="T1" fmla="*/ 0 h 2677"/>
                    <a:gd name="T2" fmla="*/ 208 w 1229"/>
                    <a:gd name="T3" fmla="*/ 4 h 2677"/>
                    <a:gd name="T4" fmla="*/ 244 w 1229"/>
                    <a:gd name="T5" fmla="*/ 17 h 2677"/>
                    <a:gd name="T6" fmla="*/ 276 w 1229"/>
                    <a:gd name="T7" fmla="*/ 38 h 2677"/>
                    <a:gd name="T8" fmla="*/ 303 w 1229"/>
                    <a:gd name="T9" fmla="*/ 65 h 2677"/>
                    <a:gd name="T10" fmla="*/ 321 w 1229"/>
                    <a:gd name="T11" fmla="*/ 95 h 2677"/>
                    <a:gd name="T12" fmla="*/ 335 w 1229"/>
                    <a:gd name="T13" fmla="*/ 131 h 2677"/>
                    <a:gd name="T14" fmla="*/ 340 w 1229"/>
                    <a:gd name="T15" fmla="*/ 170 h 2677"/>
                    <a:gd name="T16" fmla="*/ 340 w 1229"/>
                    <a:gd name="T17" fmla="*/ 1058 h 2677"/>
                    <a:gd name="T18" fmla="*/ 338 w 1229"/>
                    <a:gd name="T19" fmla="*/ 1060 h 2677"/>
                    <a:gd name="T20" fmla="*/ 338 w 1229"/>
                    <a:gd name="T21" fmla="*/ 1069 h 2677"/>
                    <a:gd name="T22" fmla="*/ 338 w 1229"/>
                    <a:gd name="T23" fmla="*/ 1082 h 2677"/>
                    <a:gd name="T24" fmla="*/ 338 w 1229"/>
                    <a:gd name="T25" fmla="*/ 1101 h 2677"/>
                    <a:gd name="T26" fmla="*/ 340 w 1229"/>
                    <a:gd name="T27" fmla="*/ 1122 h 2677"/>
                    <a:gd name="T28" fmla="*/ 342 w 1229"/>
                    <a:gd name="T29" fmla="*/ 1148 h 2677"/>
                    <a:gd name="T30" fmla="*/ 346 w 1229"/>
                    <a:gd name="T31" fmla="*/ 1175 h 2677"/>
                    <a:gd name="T32" fmla="*/ 354 w 1229"/>
                    <a:gd name="T33" fmla="*/ 1205 h 2677"/>
                    <a:gd name="T34" fmla="*/ 361 w 1229"/>
                    <a:gd name="T35" fmla="*/ 1235 h 2677"/>
                    <a:gd name="T36" fmla="*/ 374 w 1229"/>
                    <a:gd name="T37" fmla="*/ 1268 h 2677"/>
                    <a:gd name="T38" fmla="*/ 390 w 1229"/>
                    <a:gd name="T39" fmla="*/ 1300 h 2677"/>
                    <a:gd name="T40" fmla="*/ 410 w 1229"/>
                    <a:gd name="T41" fmla="*/ 1330 h 2677"/>
                    <a:gd name="T42" fmla="*/ 433 w 1229"/>
                    <a:gd name="T43" fmla="*/ 1360 h 2677"/>
                    <a:gd name="T44" fmla="*/ 463 w 1229"/>
                    <a:gd name="T45" fmla="*/ 1387 h 2677"/>
                    <a:gd name="T46" fmla="*/ 495 w 1229"/>
                    <a:gd name="T47" fmla="*/ 1411 h 2677"/>
                    <a:gd name="T48" fmla="*/ 535 w 1229"/>
                    <a:gd name="T49" fmla="*/ 1434 h 2677"/>
                    <a:gd name="T50" fmla="*/ 581 w 1229"/>
                    <a:gd name="T51" fmla="*/ 1453 h 2677"/>
                    <a:gd name="T52" fmla="*/ 633 w 1229"/>
                    <a:gd name="T53" fmla="*/ 1466 h 2677"/>
                    <a:gd name="T54" fmla="*/ 692 w 1229"/>
                    <a:gd name="T55" fmla="*/ 1476 h 2677"/>
                    <a:gd name="T56" fmla="*/ 758 w 1229"/>
                    <a:gd name="T57" fmla="*/ 1478 h 2677"/>
                    <a:gd name="T58" fmla="*/ 1059 w 1229"/>
                    <a:gd name="T59" fmla="*/ 1478 h 2677"/>
                    <a:gd name="T60" fmla="*/ 1099 w 1229"/>
                    <a:gd name="T61" fmla="*/ 1483 h 2677"/>
                    <a:gd name="T62" fmla="*/ 1135 w 1229"/>
                    <a:gd name="T63" fmla="*/ 1495 h 2677"/>
                    <a:gd name="T64" fmla="*/ 1165 w 1229"/>
                    <a:gd name="T65" fmla="*/ 1515 h 2677"/>
                    <a:gd name="T66" fmla="*/ 1191 w 1229"/>
                    <a:gd name="T67" fmla="*/ 1542 h 2677"/>
                    <a:gd name="T68" fmla="*/ 1212 w 1229"/>
                    <a:gd name="T69" fmla="*/ 1574 h 2677"/>
                    <a:gd name="T70" fmla="*/ 1225 w 1229"/>
                    <a:gd name="T71" fmla="*/ 1608 h 2677"/>
                    <a:gd name="T72" fmla="*/ 1229 w 1229"/>
                    <a:gd name="T73" fmla="*/ 1648 h 2677"/>
                    <a:gd name="T74" fmla="*/ 1223 w 1229"/>
                    <a:gd name="T75" fmla="*/ 1689 h 2677"/>
                    <a:gd name="T76" fmla="*/ 1210 w 1229"/>
                    <a:gd name="T77" fmla="*/ 1725 h 2677"/>
                    <a:gd name="T78" fmla="*/ 1187 w 1229"/>
                    <a:gd name="T79" fmla="*/ 1758 h 2677"/>
                    <a:gd name="T80" fmla="*/ 1159 w 1229"/>
                    <a:gd name="T81" fmla="*/ 1784 h 2677"/>
                    <a:gd name="T82" fmla="*/ 1125 w 1229"/>
                    <a:gd name="T83" fmla="*/ 1805 h 2677"/>
                    <a:gd name="T84" fmla="*/ 1087 w 1229"/>
                    <a:gd name="T85" fmla="*/ 1814 h 2677"/>
                    <a:gd name="T86" fmla="*/ 1087 w 1229"/>
                    <a:gd name="T87" fmla="*/ 2677 h 2677"/>
                    <a:gd name="T88" fmla="*/ 883 w 1229"/>
                    <a:gd name="T89" fmla="*/ 2677 h 2677"/>
                    <a:gd name="T90" fmla="*/ 883 w 1229"/>
                    <a:gd name="T91" fmla="*/ 1818 h 2677"/>
                    <a:gd name="T92" fmla="*/ 272 w 1229"/>
                    <a:gd name="T93" fmla="*/ 1818 h 2677"/>
                    <a:gd name="T94" fmla="*/ 272 w 1229"/>
                    <a:gd name="T95" fmla="*/ 2677 h 2677"/>
                    <a:gd name="T96" fmla="*/ 68 w 1229"/>
                    <a:gd name="T97" fmla="*/ 2677 h 2677"/>
                    <a:gd name="T98" fmla="*/ 68 w 1229"/>
                    <a:gd name="T99" fmla="*/ 1782 h 2677"/>
                    <a:gd name="T100" fmla="*/ 40 w 1229"/>
                    <a:gd name="T101" fmla="*/ 1756 h 2677"/>
                    <a:gd name="T102" fmla="*/ 19 w 1229"/>
                    <a:gd name="T103" fmla="*/ 1725 h 2677"/>
                    <a:gd name="T104" fmla="*/ 6 w 1229"/>
                    <a:gd name="T105" fmla="*/ 1688 h 2677"/>
                    <a:gd name="T106" fmla="*/ 0 w 1229"/>
                    <a:gd name="T107" fmla="*/ 1648 h 2677"/>
                    <a:gd name="T108" fmla="*/ 0 w 1229"/>
                    <a:gd name="T109" fmla="*/ 170 h 2677"/>
                    <a:gd name="T110" fmla="*/ 4 w 1229"/>
                    <a:gd name="T111" fmla="*/ 131 h 2677"/>
                    <a:gd name="T112" fmla="*/ 17 w 1229"/>
                    <a:gd name="T113" fmla="*/ 95 h 2677"/>
                    <a:gd name="T114" fmla="*/ 38 w 1229"/>
                    <a:gd name="T115" fmla="*/ 65 h 2677"/>
                    <a:gd name="T116" fmla="*/ 64 w 1229"/>
                    <a:gd name="T117" fmla="*/ 38 h 2677"/>
                    <a:gd name="T118" fmla="*/ 95 w 1229"/>
                    <a:gd name="T119" fmla="*/ 17 h 2677"/>
                    <a:gd name="T120" fmla="*/ 130 w 1229"/>
                    <a:gd name="T121" fmla="*/ 4 h 2677"/>
                    <a:gd name="T122" fmla="*/ 170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70" y="0"/>
                      </a:moveTo>
                      <a:lnTo>
                        <a:pt x="208" y="4"/>
                      </a:lnTo>
                      <a:lnTo>
                        <a:pt x="244" y="17"/>
                      </a:lnTo>
                      <a:lnTo>
                        <a:pt x="276" y="38"/>
                      </a:lnTo>
                      <a:lnTo>
                        <a:pt x="303" y="65"/>
                      </a:lnTo>
                      <a:lnTo>
                        <a:pt x="321" y="95"/>
                      </a:lnTo>
                      <a:lnTo>
                        <a:pt x="335" y="131"/>
                      </a:lnTo>
                      <a:lnTo>
                        <a:pt x="340" y="170"/>
                      </a:lnTo>
                      <a:lnTo>
                        <a:pt x="340" y="1058"/>
                      </a:lnTo>
                      <a:lnTo>
                        <a:pt x="338" y="1060"/>
                      </a:lnTo>
                      <a:lnTo>
                        <a:pt x="338" y="1069"/>
                      </a:lnTo>
                      <a:lnTo>
                        <a:pt x="338" y="1082"/>
                      </a:lnTo>
                      <a:lnTo>
                        <a:pt x="338" y="1101"/>
                      </a:lnTo>
                      <a:lnTo>
                        <a:pt x="340" y="1122"/>
                      </a:lnTo>
                      <a:lnTo>
                        <a:pt x="342" y="1148"/>
                      </a:lnTo>
                      <a:lnTo>
                        <a:pt x="346" y="1175"/>
                      </a:lnTo>
                      <a:lnTo>
                        <a:pt x="354" y="1205"/>
                      </a:lnTo>
                      <a:lnTo>
                        <a:pt x="361" y="1235"/>
                      </a:lnTo>
                      <a:lnTo>
                        <a:pt x="374" y="1268"/>
                      </a:lnTo>
                      <a:lnTo>
                        <a:pt x="390" y="1300"/>
                      </a:lnTo>
                      <a:lnTo>
                        <a:pt x="410" y="1330"/>
                      </a:lnTo>
                      <a:lnTo>
                        <a:pt x="433" y="1360"/>
                      </a:lnTo>
                      <a:lnTo>
                        <a:pt x="463" y="1387"/>
                      </a:lnTo>
                      <a:lnTo>
                        <a:pt x="495" y="1411"/>
                      </a:lnTo>
                      <a:lnTo>
                        <a:pt x="535" y="1434"/>
                      </a:lnTo>
                      <a:lnTo>
                        <a:pt x="581" y="1453"/>
                      </a:lnTo>
                      <a:lnTo>
                        <a:pt x="633" y="1466"/>
                      </a:lnTo>
                      <a:lnTo>
                        <a:pt x="692" y="1476"/>
                      </a:lnTo>
                      <a:lnTo>
                        <a:pt x="758" y="1478"/>
                      </a:lnTo>
                      <a:lnTo>
                        <a:pt x="1059" y="1478"/>
                      </a:lnTo>
                      <a:lnTo>
                        <a:pt x="1099" y="1483"/>
                      </a:lnTo>
                      <a:lnTo>
                        <a:pt x="1135" y="1495"/>
                      </a:lnTo>
                      <a:lnTo>
                        <a:pt x="1165" y="1515"/>
                      </a:lnTo>
                      <a:lnTo>
                        <a:pt x="1191" y="1542"/>
                      </a:lnTo>
                      <a:lnTo>
                        <a:pt x="1212" y="1574"/>
                      </a:lnTo>
                      <a:lnTo>
                        <a:pt x="1225" y="1608"/>
                      </a:lnTo>
                      <a:lnTo>
                        <a:pt x="1229" y="1648"/>
                      </a:lnTo>
                      <a:lnTo>
                        <a:pt x="1223" y="1689"/>
                      </a:lnTo>
                      <a:lnTo>
                        <a:pt x="1210" y="1725"/>
                      </a:lnTo>
                      <a:lnTo>
                        <a:pt x="1187" y="1758"/>
                      </a:lnTo>
                      <a:lnTo>
                        <a:pt x="1159" y="1784"/>
                      </a:lnTo>
                      <a:lnTo>
                        <a:pt x="1125" y="1805"/>
                      </a:lnTo>
                      <a:lnTo>
                        <a:pt x="1087" y="1814"/>
                      </a:lnTo>
                      <a:lnTo>
                        <a:pt x="1087" y="2677"/>
                      </a:lnTo>
                      <a:lnTo>
                        <a:pt x="883" y="2677"/>
                      </a:lnTo>
                      <a:lnTo>
                        <a:pt x="883" y="1818"/>
                      </a:lnTo>
                      <a:lnTo>
                        <a:pt x="272" y="1818"/>
                      </a:lnTo>
                      <a:lnTo>
                        <a:pt x="272" y="2677"/>
                      </a:lnTo>
                      <a:lnTo>
                        <a:pt x="68" y="2677"/>
                      </a:lnTo>
                      <a:lnTo>
                        <a:pt x="68" y="1782"/>
                      </a:lnTo>
                      <a:lnTo>
                        <a:pt x="40" y="1756"/>
                      </a:lnTo>
                      <a:lnTo>
                        <a:pt x="19" y="1725"/>
                      </a:lnTo>
                      <a:lnTo>
                        <a:pt x="6" y="1688"/>
                      </a:lnTo>
                      <a:lnTo>
                        <a:pt x="0" y="1648"/>
                      </a:lnTo>
                      <a:lnTo>
                        <a:pt x="0" y="170"/>
                      </a:lnTo>
                      <a:lnTo>
                        <a:pt x="4" y="131"/>
                      </a:lnTo>
                      <a:lnTo>
                        <a:pt x="17" y="95"/>
                      </a:lnTo>
                      <a:lnTo>
                        <a:pt x="38" y="65"/>
                      </a:lnTo>
                      <a:lnTo>
                        <a:pt x="64" y="38"/>
                      </a:lnTo>
                      <a:lnTo>
                        <a:pt x="95" y="17"/>
                      </a:lnTo>
                      <a:lnTo>
                        <a:pt x="130" y="4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Freeform 10126">
                  <a:extLst>
                    <a:ext uri="{FF2B5EF4-FFF2-40B4-BE49-F238E27FC236}">
                      <a16:creationId xmlns:a16="http://schemas.microsoft.com/office/drawing/2014/main" id="{ED046E0B-44FA-8E33-5F29-2BAF456608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0" y="-20"/>
                  <a:ext cx="455" cy="454"/>
                </a:xfrm>
                <a:custGeom>
                  <a:avLst/>
                  <a:gdLst>
                    <a:gd name="T0" fmla="*/ 454 w 910"/>
                    <a:gd name="T1" fmla="*/ 0 h 908"/>
                    <a:gd name="T2" fmla="*/ 528 w 910"/>
                    <a:gd name="T3" fmla="*/ 6 h 908"/>
                    <a:gd name="T4" fmla="*/ 598 w 910"/>
                    <a:gd name="T5" fmla="*/ 23 h 908"/>
                    <a:gd name="T6" fmla="*/ 664 w 910"/>
                    <a:gd name="T7" fmla="*/ 51 h 908"/>
                    <a:gd name="T8" fmla="*/ 723 w 910"/>
                    <a:gd name="T9" fmla="*/ 87 h 908"/>
                    <a:gd name="T10" fmla="*/ 776 w 910"/>
                    <a:gd name="T11" fmla="*/ 132 h 908"/>
                    <a:gd name="T12" fmla="*/ 821 w 910"/>
                    <a:gd name="T13" fmla="*/ 185 h 908"/>
                    <a:gd name="T14" fmla="*/ 859 w 910"/>
                    <a:gd name="T15" fmla="*/ 246 h 908"/>
                    <a:gd name="T16" fmla="*/ 885 w 910"/>
                    <a:gd name="T17" fmla="*/ 310 h 908"/>
                    <a:gd name="T18" fmla="*/ 904 w 910"/>
                    <a:gd name="T19" fmla="*/ 380 h 908"/>
                    <a:gd name="T20" fmla="*/ 910 w 910"/>
                    <a:gd name="T21" fmla="*/ 454 h 908"/>
                    <a:gd name="T22" fmla="*/ 904 w 910"/>
                    <a:gd name="T23" fmla="*/ 528 h 908"/>
                    <a:gd name="T24" fmla="*/ 885 w 910"/>
                    <a:gd name="T25" fmla="*/ 598 h 908"/>
                    <a:gd name="T26" fmla="*/ 859 w 910"/>
                    <a:gd name="T27" fmla="*/ 664 h 908"/>
                    <a:gd name="T28" fmla="*/ 821 w 910"/>
                    <a:gd name="T29" fmla="*/ 722 h 908"/>
                    <a:gd name="T30" fmla="*/ 776 w 910"/>
                    <a:gd name="T31" fmla="*/ 775 h 908"/>
                    <a:gd name="T32" fmla="*/ 723 w 910"/>
                    <a:gd name="T33" fmla="*/ 821 h 908"/>
                    <a:gd name="T34" fmla="*/ 664 w 910"/>
                    <a:gd name="T35" fmla="*/ 859 h 908"/>
                    <a:gd name="T36" fmla="*/ 598 w 910"/>
                    <a:gd name="T37" fmla="*/ 885 h 908"/>
                    <a:gd name="T38" fmla="*/ 528 w 910"/>
                    <a:gd name="T39" fmla="*/ 902 h 908"/>
                    <a:gd name="T40" fmla="*/ 454 w 910"/>
                    <a:gd name="T41" fmla="*/ 908 h 908"/>
                    <a:gd name="T42" fmla="*/ 380 w 910"/>
                    <a:gd name="T43" fmla="*/ 902 h 908"/>
                    <a:gd name="T44" fmla="*/ 310 w 910"/>
                    <a:gd name="T45" fmla="*/ 885 h 908"/>
                    <a:gd name="T46" fmla="*/ 246 w 910"/>
                    <a:gd name="T47" fmla="*/ 859 h 908"/>
                    <a:gd name="T48" fmla="*/ 186 w 910"/>
                    <a:gd name="T49" fmla="*/ 821 h 908"/>
                    <a:gd name="T50" fmla="*/ 133 w 910"/>
                    <a:gd name="T51" fmla="*/ 775 h 908"/>
                    <a:gd name="T52" fmla="*/ 87 w 910"/>
                    <a:gd name="T53" fmla="*/ 722 h 908"/>
                    <a:gd name="T54" fmla="*/ 51 w 910"/>
                    <a:gd name="T55" fmla="*/ 664 h 908"/>
                    <a:gd name="T56" fmla="*/ 23 w 910"/>
                    <a:gd name="T57" fmla="*/ 598 h 908"/>
                    <a:gd name="T58" fmla="*/ 6 w 910"/>
                    <a:gd name="T59" fmla="*/ 528 h 908"/>
                    <a:gd name="T60" fmla="*/ 0 w 910"/>
                    <a:gd name="T61" fmla="*/ 454 h 908"/>
                    <a:gd name="T62" fmla="*/ 6 w 910"/>
                    <a:gd name="T63" fmla="*/ 380 h 908"/>
                    <a:gd name="T64" fmla="*/ 23 w 910"/>
                    <a:gd name="T65" fmla="*/ 310 h 908"/>
                    <a:gd name="T66" fmla="*/ 51 w 910"/>
                    <a:gd name="T67" fmla="*/ 246 h 908"/>
                    <a:gd name="T68" fmla="*/ 87 w 910"/>
                    <a:gd name="T69" fmla="*/ 185 h 908"/>
                    <a:gd name="T70" fmla="*/ 133 w 910"/>
                    <a:gd name="T71" fmla="*/ 132 h 908"/>
                    <a:gd name="T72" fmla="*/ 186 w 910"/>
                    <a:gd name="T73" fmla="*/ 87 h 908"/>
                    <a:gd name="T74" fmla="*/ 246 w 910"/>
                    <a:gd name="T75" fmla="*/ 51 h 908"/>
                    <a:gd name="T76" fmla="*/ 310 w 910"/>
                    <a:gd name="T77" fmla="*/ 23 h 908"/>
                    <a:gd name="T78" fmla="*/ 380 w 910"/>
                    <a:gd name="T79" fmla="*/ 6 h 908"/>
                    <a:gd name="T80" fmla="*/ 454 w 910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10" h="908">
                      <a:moveTo>
                        <a:pt x="454" y="0"/>
                      </a:moveTo>
                      <a:lnTo>
                        <a:pt x="528" y="6"/>
                      </a:lnTo>
                      <a:lnTo>
                        <a:pt x="598" y="23"/>
                      </a:lnTo>
                      <a:lnTo>
                        <a:pt x="664" y="51"/>
                      </a:lnTo>
                      <a:lnTo>
                        <a:pt x="723" y="87"/>
                      </a:lnTo>
                      <a:lnTo>
                        <a:pt x="776" y="132"/>
                      </a:lnTo>
                      <a:lnTo>
                        <a:pt x="821" y="185"/>
                      </a:lnTo>
                      <a:lnTo>
                        <a:pt x="859" y="246"/>
                      </a:lnTo>
                      <a:lnTo>
                        <a:pt x="885" y="310"/>
                      </a:lnTo>
                      <a:lnTo>
                        <a:pt x="904" y="380"/>
                      </a:lnTo>
                      <a:lnTo>
                        <a:pt x="910" y="454"/>
                      </a:lnTo>
                      <a:lnTo>
                        <a:pt x="904" y="528"/>
                      </a:lnTo>
                      <a:lnTo>
                        <a:pt x="885" y="598"/>
                      </a:lnTo>
                      <a:lnTo>
                        <a:pt x="859" y="664"/>
                      </a:lnTo>
                      <a:lnTo>
                        <a:pt x="821" y="722"/>
                      </a:lnTo>
                      <a:lnTo>
                        <a:pt x="776" y="775"/>
                      </a:lnTo>
                      <a:lnTo>
                        <a:pt x="723" y="821"/>
                      </a:lnTo>
                      <a:lnTo>
                        <a:pt x="664" y="859"/>
                      </a:lnTo>
                      <a:lnTo>
                        <a:pt x="598" y="885"/>
                      </a:lnTo>
                      <a:lnTo>
                        <a:pt x="528" y="902"/>
                      </a:lnTo>
                      <a:lnTo>
                        <a:pt x="454" y="908"/>
                      </a:lnTo>
                      <a:lnTo>
                        <a:pt x="380" y="902"/>
                      </a:lnTo>
                      <a:lnTo>
                        <a:pt x="310" y="885"/>
                      </a:lnTo>
                      <a:lnTo>
                        <a:pt x="246" y="859"/>
                      </a:lnTo>
                      <a:lnTo>
                        <a:pt x="186" y="821"/>
                      </a:lnTo>
                      <a:lnTo>
                        <a:pt x="133" y="775"/>
                      </a:lnTo>
                      <a:lnTo>
                        <a:pt x="87" y="722"/>
                      </a:lnTo>
                      <a:lnTo>
                        <a:pt x="51" y="664"/>
                      </a:lnTo>
                      <a:lnTo>
                        <a:pt x="23" y="598"/>
                      </a:lnTo>
                      <a:lnTo>
                        <a:pt x="6" y="528"/>
                      </a:lnTo>
                      <a:lnTo>
                        <a:pt x="0" y="454"/>
                      </a:lnTo>
                      <a:lnTo>
                        <a:pt x="6" y="380"/>
                      </a:lnTo>
                      <a:lnTo>
                        <a:pt x="23" y="310"/>
                      </a:lnTo>
                      <a:lnTo>
                        <a:pt x="51" y="246"/>
                      </a:lnTo>
                      <a:lnTo>
                        <a:pt x="87" y="185"/>
                      </a:lnTo>
                      <a:lnTo>
                        <a:pt x="133" y="132"/>
                      </a:lnTo>
                      <a:lnTo>
                        <a:pt x="186" y="87"/>
                      </a:lnTo>
                      <a:lnTo>
                        <a:pt x="246" y="51"/>
                      </a:lnTo>
                      <a:lnTo>
                        <a:pt x="310" y="23"/>
                      </a:lnTo>
                      <a:lnTo>
                        <a:pt x="380" y="6"/>
                      </a:lnTo>
                      <a:lnTo>
                        <a:pt x="454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Freeform 10127">
                  <a:extLst>
                    <a:ext uri="{FF2B5EF4-FFF2-40B4-BE49-F238E27FC236}">
                      <a16:creationId xmlns:a16="http://schemas.microsoft.com/office/drawing/2014/main" id="{BBC66413-6015-1765-68AD-CC2108BA3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90" y="450"/>
                  <a:ext cx="874" cy="1501"/>
                </a:xfrm>
                <a:custGeom>
                  <a:avLst/>
                  <a:gdLst>
                    <a:gd name="T0" fmla="*/ 1377 w 1749"/>
                    <a:gd name="T1" fmla="*/ 4 h 3002"/>
                    <a:gd name="T2" fmla="*/ 1428 w 1749"/>
                    <a:gd name="T3" fmla="*/ 11 h 3002"/>
                    <a:gd name="T4" fmla="*/ 1479 w 1749"/>
                    <a:gd name="T5" fmla="*/ 26 h 3002"/>
                    <a:gd name="T6" fmla="*/ 1610 w 1749"/>
                    <a:gd name="T7" fmla="*/ 96 h 3002"/>
                    <a:gd name="T8" fmla="*/ 1710 w 1749"/>
                    <a:gd name="T9" fmla="*/ 210 h 3002"/>
                    <a:gd name="T10" fmla="*/ 1749 w 1749"/>
                    <a:gd name="T11" fmla="*/ 361 h 3002"/>
                    <a:gd name="T12" fmla="*/ 1732 w 1749"/>
                    <a:gd name="T13" fmla="*/ 1483 h 3002"/>
                    <a:gd name="T14" fmla="*/ 1651 w 1749"/>
                    <a:gd name="T15" fmla="*/ 1614 h 3002"/>
                    <a:gd name="T16" fmla="*/ 1513 w 1749"/>
                    <a:gd name="T17" fmla="*/ 1685 h 3002"/>
                    <a:gd name="T18" fmla="*/ 1394 w 1749"/>
                    <a:gd name="T19" fmla="*/ 1699 h 3002"/>
                    <a:gd name="T20" fmla="*/ 1315 w 1749"/>
                    <a:gd name="T21" fmla="*/ 1699 h 3002"/>
                    <a:gd name="T22" fmla="*/ 1203 w 1749"/>
                    <a:gd name="T23" fmla="*/ 1699 h 3002"/>
                    <a:gd name="T24" fmla="*/ 1127 w 1749"/>
                    <a:gd name="T25" fmla="*/ 1699 h 3002"/>
                    <a:gd name="T26" fmla="*/ 1108 w 1749"/>
                    <a:gd name="T27" fmla="*/ 1699 h 3002"/>
                    <a:gd name="T28" fmla="*/ 1059 w 1749"/>
                    <a:gd name="T29" fmla="*/ 1704 h 3002"/>
                    <a:gd name="T30" fmla="*/ 987 w 1749"/>
                    <a:gd name="T31" fmla="*/ 1727 h 3002"/>
                    <a:gd name="T32" fmla="*/ 916 w 1749"/>
                    <a:gd name="T33" fmla="*/ 1778 h 3002"/>
                    <a:gd name="T34" fmla="*/ 863 w 1749"/>
                    <a:gd name="T35" fmla="*/ 1867 h 3002"/>
                    <a:gd name="T36" fmla="*/ 849 w 1749"/>
                    <a:gd name="T37" fmla="*/ 2007 h 3002"/>
                    <a:gd name="T38" fmla="*/ 904 w 1749"/>
                    <a:gd name="T39" fmla="*/ 2561 h 3002"/>
                    <a:gd name="T40" fmla="*/ 914 w 1749"/>
                    <a:gd name="T41" fmla="*/ 2851 h 3002"/>
                    <a:gd name="T42" fmla="*/ 842 w 1749"/>
                    <a:gd name="T43" fmla="*/ 2953 h 3002"/>
                    <a:gd name="T44" fmla="*/ 723 w 1749"/>
                    <a:gd name="T45" fmla="*/ 3002 h 3002"/>
                    <a:gd name="T46" fmla="*/ 611 w 1749"/>
                    <a:gd name="T47" fmla="*/ 2983 h 3002"/>
                    <a:gd name="T48" fmla="*/ 511 w 1749"/>
                    <a:gd name="T49" fmla="*/ 2892 h 3002"/>
                    <a:gd name="T50" fmla="*/ 471 w 1749"/>
                    <a:gd name="T51" fmla="*/ 2652 h 3002"/>
                    <a:gd name="T52" fmla="*/ 441 w 1749"/>
                    <a:gd name="T53" fmla="*/ 2274 h 3002"/>
                    <a:gd name="T54" fmla="*/ 426 w 1749"/>
                    <a:gd name="T55" fmla="*/ 1992 h 3002"/>
                    <a:gd name="T56" fmla="*/ 420 w 1749"/>
                    <a:gd name="T57" fmla="*/ 1788 h 3002"/>
                    <a:gd name="T58" fmla="*/ 422 w 1749"/>
                    <a:gd name="T59" fmla="*/ 1649 h 3002"/>
                    <a:gd name="T60" fmla="*/ 430 w 1749"/>
                    <a:gd name="T61" fmla="*/ 1559 h 3002"/>
                    <a:gd name="T62" fmla="*/ 441 w 1749"/>
                    <a:gd name="T63" fmla="*/ 1506 h 3002"/>
                    <a:gd name="T64" fmla="*/ 454 w 1749"/>
                    <a:gd name="T65" fmla="*/ 1470 h 3002"/>
                    <a:gd name="T66" fmla="*/ 479 w 1749"/>
                    <a:gd name="T67" fmla="*/ 1426 h 3002"/>
                    <a:gd name="T68" fmla="*/ 537 w 1749"/>
                    <a:gd name="T69" fmla="*/ 1371 h 3002"/>
                    <a:gd name="T70" fmla="*/ 647 w 1749"/>
                    <a:gd name="T71" fmla="*/ 1322 h 3002"/>
                    <a:gd name="T72" fmla="*/ 832 w 1749"/>
                    <a:gd name="T73" fmla="*/ 1286 h 3002"/>
                    <a:gd name="T74" fmla="*/ 868 w 1749"/>
                    <a:gd name="T75" fmla="*/ 1018 h 3002"/>
                    <a:gd name="T76" fmla="*/ 694 w 1749"/>
                    <a:gd name="T77" fmla="*/ 1090 h 3002"/>
                    <a:gd name="T78" fmla="*/ 466 w 1749"/>
                    <a:gd name="T79" fmla="*/ 1122 h 3002"/>
                    <a:gd name="T80" fmla="*/ 163 w 1749"/>
                    <a:gd name="T81" fmla="*/ 1114 h 3002"/>
                    <a:gd name="T82" fmla="*/ 57 w 1749"/>
                    <a:gd name="T83" fmla="*/ 1069 h 3002"/>
                    <a:gd name="T84" fmla="*/ 2 w 1749"/>
                    <a:gd name="T85" fmla="*/ 967 h 3002"/>
                    <a:gd name="T86" fmla="*/ 25 w 1749"/>
                    <a:gd name="T87" fmla="*/ 849 h 3002"/>
                    <a:gd name="T88" fmla="*/ 112 w 1749"/>
                    <a:gd name="T89" fmla="*/ 776 h 3002"/>
                    <a:gd name="T90" fmla="*/ 280 w 1749"/>
                    <a:gd name="T91" fmla="*/ 768 h 3002"/>
                    <a:gd name="T92" fmla="*/ 501 w 1749"/>
                    <a:gd name="T93" fmla="*/ 755 h 3002"/>
                    <a:gd name="T94" fmla="*/ 656 w 1749"/>
                    <a:gd name="T95" fmla="*/ 700 h 3002"/>
                    <a:gd name="T96" fmla="*/ 764 w 1749"/>
                    <a:gd name="T97" fmla="*/ 609 h 3002"/>
                    <a:gd name="T98" fmla="*/ 844 w 1749"/>
                    <a:gd name="T99" fmla="*/ 480 h 3002"/>
                    <a:gd name="T100" fmla="*/ 912 w 1749"/>
                    <a:gd name="T101" fmla="*/ 320 h 3002"/>
                    <a:gd name="T102" fmla="*/ 982 w 1749"/>
                    <a:gd name="T103" fmla="*/ 170 h 3002"/>
                    <a:gd name="T104" fmla="*/ 1095 w 1749"/>
                    <a:gd name="T105" fmla="*/ 70 h 3002"/>
                    <a:gd name="T106" fmla="*/ 1229 w 1749"/>
                    <a:gd name="T107" fmla="*/ 13 h 3002"/>
                    <a:gd name="T108" fmla="*/ 1271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1328" y="0"/>
                      </a:moveTo>
                      <a:lnTo>
                        <a:pt x="1352" y="0"/>
                      </a:lnTo>
                      <a:lnTo>
                        <a:pt x="1377" y="4"/>
                      </a:lnTo>
                      <a:lnTo>
                        <a:pt x="1398" y="6"/>
                      </a:lnTo>
                      <a:lnTo>
                        <a:pt x="1415" y="9"/>
                      </a:lnTo>
                      <a:lnTo>
                        <a:pt x="1428" y="11"/>
                      </a:lnTo>
                      <a:lnTo>
                        <a:pt x="1432" y="11"/>
                      </a:lnTo>
                      <a:lnTo>
                        <a:pt x="1434" y="11"/>
                      </a:lnTo>
                      <a:lnTo>
                        <a:pt x="1479" y="26"/>
                      </a:lnTo>
                      <a:lnTo>
                        <a:pt x="1524" y="45"/>
                      </a:lnTo>
                      <a:lnTo>
                        <a:pt x="1568" y="68"/>
                      </a:lnTo>
                      <a:lnTo>
                        <a:pt x="1610" y="96"/>
                      </a:lnTo>
                      <a:lnTo>
                        <a:pt x="1647" y="130"/>
                      </a:lnTo>
                      <a:lnTo>
                        <a:pt x="1681" y="168"/>
                      </a:lnTo>
                      <a:lnTo>
                        <a:pt x="1710" y="210"/>
                      </a:lnTo>
                      <a:lnTo>
                        <a:pt x="1731" y="255"/>
                      </a:lnTo>
                      <a:lnTo>
                        <a:pt x="1744" y="306"/>
                      </a:lnTo>
                      <a:lnTo>
                        <a:pt x="1749" y="361"/>
                      </a:lnTo>
                      <a:lnTo>
                        <a:pt x="1749" y="1364"/>
                      </a:lnTo>
                      <a:lnTo>
                        <a:pt x="1746" y="1426"/>
                      </a:lnTo>
                      <a:lnTo>
                        <a:pt x="1732" y="1483"/>
                      </a:lnTo>
                      <a:lnTo>
                        <a:pt x="1712" y="1532"/>
                      </a:lnTo>
                      <a:lnTo>
                        <a:pt x="1685" y="1576"/>
                      </a:lnTo>
                      <a:lnTo>
                        <a:pt x="1651" y="1614"/>
                      </a:lnTo>
                      <a:lnTo>
                        <a:pt x="1610" y="1644"/>
                      </a:lnTo>
                      <a:lnTo>
                        <a:pt x="1564" y="1666"/>
                      </a:lnTo>
                      <a:lnTo>
                        <a:pt x="1513" y="1685"/>
                      </a:lnTo>
                      <a:lnTo>
                        <a:pt x="1458" y="1695"/>
                      </a:lnTo>
                      <a:lnTo>
                        <a:pt x="1402" y="1699"/>
                      </a:lnTo>
                      <a:lnTo>
                        <a:pt x="1394" y="1699"/>
                      </a:lnTo>
                      <a:lnTo>
                        <a:pt x="1375" y="1699"/>
                      </a:lnTo>
                      <a:lnTo>
                        <a:pt x="1349" y="1699"/>
                      </a:lnTo>
                      <a:lnTo>
                        <a:pt x="1315" y="1699"/>
                      </a:lnTo>
                      <a:lnTo>
                        <a:pt x="1279" y="1699"/>
                      </a:lnTo>
                      <a:lnTo>
                        <a:pt x="1241" y="1699"/>
                      </a:lnTo>
                      <a:lnTo>
                        <a:pt x="1203" y="1699"/>
                      </a:lnTo>
                      <a:lnTo>
                        <a:pt x="1171" y="1699"/>
                      </a:lnTo>
                      <a:lnTo>
                        <a:pt x="1144" y="1699"/>
                      </a:lnTo>
                      <a:lnTo>
                        <a:pt x="1127" y="1699"/>
                      </a:lnTo>
                      <a:lnTo>
                        <a:pt x="1120" y="1699"/>
                      </a:lnTo>
                      <a:lnTo>
                        <a:pt x="1118" y="1699"/>
                      </a:lnTo>
                      <a:lnTo>
                        <a:pt x="1108" y="1699"/>
                      </a:lnTo>
                      <a:lnTo>
                        <a:pt x="1095" y="1699"/>
                      </a:lnTo>
                      <a:lnTo>
                        <a:pt x="1078" y="1701"/>
                      </a:lnTo>
                      <a:lnTo>
                        <a:pt x="1059" y="1704"/>
                      </a:lnTo>
                      <a:lnTo>
                        <a:pt x="1037" y="1710"/>
                      </a:lnTo>
                      <a:lnTo>
                        <a:pt x="1012" y="1718"/>
                      </a:lnTo>
                      <a:lnTo>
                        <a:pt x="987" y="1727"/>
                      </a:lnTo>
                      <a:lnTo>
                        <a:pt x="963" y="1740"/>
                      </a:lnTo>
                      <a:lnTo>
                        <a:pt x="938" y="1757"/>
                      </a:lnTo>
                      <a:lnTo>
                        <a:pt x="916" y="1778"/>
                      </a:lnTo>
                      <a:lnTo>
                        <a:pt x="895" y="1803"/>
                      </a:lnTo>
                      <a:lnTo>
                        <a:pt x="876" y="1833"/>
                      </a:lnTo>
                      <a:lnTo>
                        <a:pt x="863" y="1867"/>
                      </a:lnTo>
                      <a:lnTo>
                        <a:pt x="853" y="1909"/>
                      </a:lnTo>
                      <a:lnTo>
                        <a:pt x="847" y="1954"/>
                      </a:lnTo>
                      <a:lnTo>
                        <a:pt x="849" y="2007"/>
                      </a:lnTo>
                      <a:lnTo>
                        <a:pt x="866" y="2183"/>
                      </a:lnTo>
                      <a:lnTo>
                        <a:pt x="885" y="2368"/>
                      </a:lnTo>
                      <a:lnTo>
                        <a:pt x="904" y="2561"/>
                      </a:lnTo>
                      <a:lnTo>
                        <a:pt x="923" y="2764"/>
                      </a:lnTo>
                      <a:lnTo>
                        <a:pt x="923" y="2807"/>
                      </a:lnTo>
                      <a:lnTo>
                        <a:pt x="914" y="2851"/>
                      </a:lnTo>
                      <a:lnTo>
                        <a:pt x="897" y="2888"/>
                      </a:lnTo>
                      <a:lnTo>
                        <a:pt x="872" y="2924"/>
                      </a:lnTo>
                      <a:lnTo>
                        <a:pt x="842" y="2953"/>
                      </a:lnTo>
                      <a:lnTo>
                        <a:pt x="806" y="2977"/>
                      </a:lnTo>
                      <a:lnTo>
                        <a:pt x="766" y="2994"/>
                      </a:lnTo>
                      <a:lnTo>
                        <a:pt x="723" y="3002"/>
                      </a:lnTo>
                      <a:lnTo>
                        <a:pt x="702" y="3002"/>
                      </a:lnTo>
                      <a:lnTo>
                        <a:pt x="655" y="2998"/>
                      </a:lnTo>
                      <a:lnTo>
                        <a:pt x="611" y="2983"/>
                      </a:lnTo>
                      <a:lnTo>
                        <a:pt x="571" y="2960"/>
                      </a:lnTo>
                      <a:lnTo>
                        <a:pt x="537" y="2928"/>
                      </a:lnTo>
                      <a:lnTo>
                        <a:pt x="511" y="2892"/>
                      </a:lnTo>
                      <a:lnTo>
                        <a:pt x="492" y="2849"/>
                      </a:lnTo>
                      <a:lnTo>
                        <a:pt x="483" y="2801"/>
                      </a:lnTo>
                      <a:lnTo>
                        <a:pt x="471" y="2652"/>
                      </a:lnTo>
                      <a:lnTo>
                        <a:pt x="460" y="2514"/>
                      </a:lnTo>
                      <a:lnTo>
                        <a:pt x="450" y="2389"/>
                      </a:lnTo>
                      <a:lnTo>
                        <a:pt x="441" y="2274"/>
                      </a:lnTo>
                      <a:lnTo>
                        <a:pt x="435" y="2170"/>
                      </a:lnTo>
                      <a:lnTo>
                        <a:pt x="430" y="2077"/>
                      </a:lnTo>
                      <a:lnTo>
                        <a:pt x="426" y="1992"/>
                      </a:lnTo>
                      <a:lnTo>
                        <a:pt x="422" y="1916"/>
                      </a:lnTo>
                      <a:lnTo>
                        <a:pt x="420" y="1848"/>
                      </a:lnTo>
                      <a:lnTo>
                        <a:pt x="420" y="1788"/>
                      </a:lnTo>
                      <a:lnTo>
                        <a:pt x="418" y="1735"/>
                      </a:lnTo>
                      <a:lnTo>
                        <a:pt x="420" y="1689"/>
                      </a:lnTo>
                      <a:lnTo>
                        <a:pt x="422" y="1649"/>
                      </a:lnTo>
                      <a:lnTo>
                        <a:pt x="424" y="1614"/>
                      </a:lnTo>
                      <a:lnTo>
                        <a:pt x="426" y="1585"/>
                      </a:lnTo>
                      <a:lnTo>
                        <a:pt x="430" y="1559"/>
                      </a:lnTo>
                      <a:lnTo>
                        <a:pt x="433" y="1538"/>
                      </a:lnTo>
                      <a:lnTo>
                        <a:pt x="437" y="1521"/>
                      </a:lnTo>
                      <a:lnTo>
                        <a:pt x="441" y="1506"/>
                      </a:lnTo>
                      <a:lnTo>
                        <a:pt x="445" y="1492"/>
                      </a:lnTo>
                      <a:lnTo>
                        <a:pt x="448" y="1481"/>
                      </a:lnTo>
                      <a:lnTo>
                        <a:pt x="454" y="1470"/>
                      </a:lnTo>
                      <a:lnTo>
                        <a:pt x="458" y="1460"/>
                      </a:lnTo>
                      <a:lnTo>
                        <a:pt x="467" y="1443"/>
                      </a:lnTo>
                      <a:lnTo>
                        <a:pt x="479" y="1426"/>
                      </a:lnTo>
                      <a:lnTo>
                        <a:pt x="494" y="1407"/>
                      </a:lnTo>
                      <a:lnTo>
                        <a:pt x="513" y="1390"/>
                      </a:lnTo>
                      <a:lnTo>
                        <a:pt x="537" y="1371"/>
                      </a:lnTo>
                      <a:lnTo>
                        <a:pt x="568" y="1354"/>
                      </a:lnTo>
                      <a:lnTo>
                        <a:pt x="604" y="1337"/>
                      </a:lnTo>
                      <a:lnTo>
                        <a:pt x="647" y="1322"/>
                      </a:lnTo>
                      <a:lnTo>
                        <a:pt x="700" y="1309"/>
                      </a:lnTo>
                      <a:lnTo>
                        <a:pt x="760" y="1296"/>
                      </a:lnTo>
                      <a:lnTo>
                        <a:pt x="832" y="1286"/>
                      </a:lnTo>
                      <a:lnTo>
                        <a:pt x="916" y="1279"/>
                      </a:lnTo>
                      <a:lnTo>
                        <a:pt x="916" y="984"/>
                      </a:lnTo>
                      <a:lnTo>
                        <a:pt x="868" y="1018"/>
                      </a:lnTo>
                      <a:lnTo>
                        <a:pt x="815" y="1046"/>
                      </a:lnTo>
                      <a:lnTo>
                        <a:pt x="757" y="1071"/>
                      </a:lnTo>
                      <a:lnTo>
                        <a:pt x="694" y="1090"/>
                      </a:lnTo>
                      <a:lnTo>
                        <a:pt x="624" y="1105"/>
                      </a:lnTo>
                      <a:lnTo>
                        <a:pt x="549" y="1114"/>
                      </a:lnTo>
                      <a:lnTo>
                        <a:pt x="466" y="1122"/>
                      </a:lnTo>
                      <a:lnTo>
                        <a:pt x="375" y="1124"/>
                      </a:lnTo>
                      <a:lnTo>
                        <a:pt x="275" y="1122"/>
                      </a:lnTo>
                      <a:lnTo>
                        <a:pt x="163" y="1114"/>
                      </a:lnTo>
                      <a:lnTo>
                        <a:pt x="123" y="1107"/>
                      </a:lnTo>
                      <a:lnTo>
                        <a:pt x="87" y="1091"/>
                      </a:lnTo>
                      <a:lnTo>
                        <a:pt x="57" y="1069"/>
                      </a:lnTo>
                      <a:lnTo>
                        <a:pt x="31" y="1038"/>
                      </a:lnTo>
                      <a:lnTo>
                        <a:pt x="14" y="1004"/>
                      </a:lnTo>
                      <a:lnTo>
                        <a:pt x="2" y="967"/>
                      </a:lnTo>
                      <a:lnTo>
                        <a:pt x="0" y="925"/>
                      </a:lnTo>
                      <a:lnTo>
                        <a:pt x="8" y="885"/>
                      </a:lnTo>
                      <a:lnTo>
                        <a:pt x="25" y="849"/>
                      </a:lnTo>
                      <a:lnTo>
                        <a:pt x="48" y="819"/>
                      </a:lnTo>
                      <a:lnTo>
                        <a:pt x="76" y="793"/>
                      </a:lnTo>
                      <a:lnTo>
                        <a:pt x="112" y="776"/>
                      </a:lnTo>
                      <a:lnTo>
                        <a:pt x="150" y="764"/>
                      </a:lnTo>
                      <a:lnTo>
                        <a:pt x="189" y="762"/>
                      </a:lnTo>
                      <a:lnTo>
                        <a:pt x="280" y="768"/>
                      </a:lnTo>
                      <a:lnTo>
                        <a:pt x="362" y="768"/>
                      </a:lnTo>
                      <a:lnTo>
                        <a:pt x="435" y="762"/>
                      </a:lnTo>
                      <a:lnTo>
                        <a:pt x="501" y="755"/>
                      </a:lnTo>
                      <a:lnTo>
                        <a:pt x="558" y="740"/>
                      </a:lnTo>
                      <a:lnTo>
                        <a:pt x="611" y="723"/>
                      </a:lnTo>
                      <a:lnTo>
                        <a:pt x="656" y="700"/>
                      </a:lnTo>
                      <a:lnTo>
                        <a:pt x="696" y="673"/>
                      </a:lnTo>
                      <a:lnTo>
                        <a:pt x="732" y="643"/>
                      </a:lnTo>
                      <a:lnTo>
                        <a:pt x="764" y="609"/>
                      </a:lnTo>
                      <a:lnTo>
                        <a:pt x="795" y="569"/>
                      </a:lnTo>
                      <a:lnTo>
                        <a:pt x="819" y="528"/>
                      </a:lnTo>
                      <a:lnTo>
                        <a:pt x="844" y="480"/>
                      </a:lnTo>
                      <a:lnTo>
                        <a:pt x="866" y="431"/>
                      </a:lnTo>
                      <a:lnTo>
                        <a:pt x="889" y="378"/>
                      </a:lnTo>
                      <a:lnTo>
                        <a:pt x="912" y="320"/>
                      </a:lnTo>
                      <a:lnTo>
                        <a:pt x="934" y="259"/>
                      </a:lnTo>
                      <a:lnTo>
                        <a:pt x="955" y="214"/>
                      </a:lnTo>
                      <a:lnTo>
                        <a:pt x="982" y="170"/>
                      </a:lnTo>
                      <a:lnTo>
                        <a:pt x="1016" y="132"/>
                      </a:lnTo>
                      <a:lnTo>
                        <a:pt x="1054" y="98"/>
                      </a:lnTo>
                      <a:lnTo>
                        <a:pt x="1095" y="70"/>
                      </a:lnTo>
                      <a:lnTo>
                        <a:pt x="1139" y="45"/>
                      </a:lnTo>
                      <a:lnTo>
                        <a:pt x="1184" y="26"/>
                      </a:lnTo>
                      <a:lnTo>
                        <a:pt x="1229" y="13"/>
                      </a:lnTo>
                      <a:lnTo>
                        <a:pt x="1235" y="11"/>
                      </a:lnTo>
                      <a:lnTo>
                        <a:pt x="1250" y="8"/>
                      </a:lnTo>
                      <a:lnTo>
                        <a:pt x="1271" y="4"/>
                      </a:lnTo>
                      <a:lnTo>
                        <a:pt x="1299" y="0"/>
                      </a:lnTo>
                      <a:lnTo>
                        <a:pt x="1328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Freeform 10128">
                  <a:extLst>
                    <a:ext uri="{FF2B5EF4-FFF2-40B4-BE49-F238E27FC236}">
                      <a16:creationId xmlns:a16="http://schemas.microsoft.com/office/drawing/2014/main" id="{9F8E0470-9BDB-A859-A9B5-6367BA696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5" y="606"/>
                  <a:ext cx="614" cy="1338"/>
                </a:xfrm>
                <a:custGeom>
                  <a:avLst/>
                  <a:gdLst>
                    <a:gd name="T0" fmla="*/ 1059 w 1229"/>
                    <a:gd name="T1" fmla="*/ 0 h 2677"/>
                    <a:gd name="T2" fmla="*/ 1098 w 1229"/>
                    <a:gd name="T3" fmla="*/ 4 h 2677"/>
                    <a:gd name="T4" fmla="*/ 1134 w 1229"/>
                    <a:gd name="T5" fmla="*/ 17 h 2677"/>
                    <a:gd name="T6" fmla="*/ 1164 w 1229"/>
                    <a:gd name="T7" fmla="*/ 38 h 2677"/>
                    <a:gd name="T8" fmla="*/ 1191 w 1229"/>
                    <a:gd name="T9" fmla="*/ 65 h 2677"/>
                    <a:gd name="T10" fmla="*/ 1212 w 1229"/>
                    <a:gd name="T11" fmla="*/ 95 h 2677"/>
                    <a:gd name="T12" fmla="*/ 1225 w 1229"/>
                    <a:gd name="T13" fmla="*/ 131 h 2677"/>
                    <a:gd name="T14" fmla="*/ 1229 w 1229"/>
                    <a:gd name="T15" fmla="*/ 170 h 2677"/>
                    <a:gd name="T16" fmla="*/ 1229 w 1229"/>
                    <a:gd name="T17" fmla="*/ 1648 h 2677"/>
                    <a:gd name="T18" fmla="*/ 1223 w 1229"/>
                    <a:gd name="T19" fmla="*/ 1688 h 2677"/>
                    <a:gd name="T20" fmla="*/ 1210 w 1229"/>
                    <a:gd name="T21" fmla="*/ 1725 h 2677"/>
                    <a:gd name="T22" fmla="*/ 1189 w 1229"/>
                    <a:gd name="T23" fmla="*/ 1758 h 2677"/>
                    <a:gd name="T24" fmla="*/ 1161 w 1229"/>
                    <a:gd name="T25" fmla="*/ 1782 h 2677"/>
                    <a:gd name="T26" fmla="*/ 1161 w 1229"/>
                    <a:gd name="T27" fmla="*/ 2677 h 2677"/>
                    <a:gd name="T28" fmla="*/ 956 w 1229"/>
                    <a:gd name="T29" fmla="*/ 2677 h 2677"/>
                    <a:gd name="T30" fmla="*/ 956 w 1229"/>
                    <a:gd name="T31" fmla="*/ 1818 h 2677"/>
                    <a:gd name="T32" fmla="*/ 346 w 1229"/>
                    <a:gd name="T33" fmla="*/ 1818 h 2677"/>
                    <a:gd name="T34" fmla="*/ 346 w 1229"/>
                    <a:gd name="T35" fmla="*/ 2677 h 2677"/>
                    <a:gd name="T36" fmla="*/ 141 w 1229"/>
                    <a:gd name="T37" fmla="*/ 2677 h 2677"/>
                    <a:gd name="T38" fmla="*/ 141 w 1229"/>
                    <a:gd name="T39" fmla="*/ 1814 h 2677"/>
                    <a:gd name="T40" fmla="*/ 104 w 1229"/>
                    <a:gd name="T41" fmla="*/ 1805 h 2677"/>
                    <a:gd name="T42" fmla="*/ 70 w 1229"/>
                    <a:gd name="T43" fmla="*/ 1784 h 2677"/>
                    <a:gd name="T44" fmla="*/ 41 w 1229"/>
                    <a:gd name="T45" fmla="*/ 1758 h 2677"/>
                    <a:gd name="T46" fmla="*/ 19 w 1229"/>
                    <a:gd name="T47" fmla="*/ 1725 h 2677"/>
                    <a:gd name="T48" fmla="*/ 5 w 1229"/>
                    <a:gd name="T49" fmla="*/ 1689 h 2677"/>
                    <a:gd name="T50" fmla="*/ 0 w 1229"/>
                    <a:gd name="T51" fmla="*/ 1648 h 2677"/>
                    <a:gd name="T52" fmla="*/ 5 w 1229"/>
                    <a:gd name="T53" fmla="*/ 1608 h 2677"/>
                    <a:gd name="T54" fmla="*/ 17 w 1229"/>
                    <a:gd name="T55" fmla="*/ 1574 h 2677"/>
                    <a:gd name="T56" fmla="*/ 37 w 1229"/>
                    <a:gd name="T57" fmla="*/ 1542 h 2677"/>
                    <a:gd name="T58" fmla="*/ 64 w 1229"/>
                    <a:gd name="T59" fmla="*/ 1515 h 2677"/>
                    <a:gd name="T60" fmla="*/ 94 w 1229"/>
                    <a:gd name="T61" fmla="*/ 1495 h 2677"/>
                    <a:gd name="T62" fmla="*/ 130 w 1229"/>
                    <a:gd name="T63" fmla="*/ 1483 h 2677"/>
                    <a:gd name="T64" fmla="*/ 170 w 1229"/>
                    <a:gd name="T65" fmla="*/ 1478 h 2677"/>
                    <a:gd name="T66" fmla="*/ 471 w 1229"/>
                    <a:gd name="T67" fmla="*/ 1478 h 2677"/>
                    <a:gd name="T68" fmla="*/ 537 w 1229"/>
                    <a:gd name="T69" fmla="*/ 1476 h 2677"/>
                    <a:gd name="T70" fmla="*/ 595 w 1229"/>
                    <a:gd name="T71" fmla="*/ 1466 h 2677"/>
                    <a:gd name="T72" fmla="*/ 648 w 1229"/>
                    <a:gd name="T73" fmla="*/ 1453 h 2677"/>
                    <a:gd name="T74" fmla="*/ 694 w 1229"/>
                    <a:gd name="T75" fmla="*/ 1434 h 2677"/>
                    <a:gd name="T76" fmla="*/ 733 w 1229"/>
                    <a:gd name="T77" fmla="*/ 1411 h 2677"/>
                    <a:gd name="T78" fmla="*/ 767 w 1229"/>
                    <a:gd name="T79" fmla="*/ 1387 h 2677"/>
                    <a:gd name="T80" fmla="*/ 796 w 1229"/>
                    <a:gd name="T81" fmla="*/ 1360 h 2677"/>
                    <a:gd name="T82" fmla="*/ 818 w 1229"/>
                    <a:gd name="T83" fmla="*/ 1330 h 2677"/>
                    <a:gd name="T84" fmla="*/ 839 w 1229"/>
                    <a:gd name="T85" fmla="*/ 1300 h 2677"/>
                    <a:gd name="T86" fmla="*/ 854 w 1229"/>
                    <a:gd name="T87" fmla="*/ 1268 h 2677"/>
                    <a:gd name="T88" fmla="*/ 868 w 1229"/>
                    <a:gd name="T89" fmla="*/ 1235 h 2677"/>
                    <a:gd name="T90" fmla="*/ 875 w 1229"/>
                    <a:gd name="T91" fmla="*/ 1205 h 2677"/>
                    <a:gd name="T92" fmla="*/ 883 w 1229"/>
                    <a:gd name="T93" fmla="*/ 1175 h 2677"/>
                    <a:gd name="T94" fmla="*/ 887 w 1229"/>
                    <a:gd name="T95" fmla="*/ 1148 h 2677"/>
                    <a:gd name="T96" fmla="*/ 890 w 1229"/>
                    <a:gd name="T97" fmla="*/ 1122 h 2677"/>
                    <a:gd name="T98" fmla="*/ 890 w 1229"/>
                    <a:gd name="T99" fmla="*/ 1101 h 2677"/>
                    <a:gd name="T100" fmla="*/ 890 w 1229"/>
                    <a:gd name="T101" fmla="*/ 1082 h 2677"/>
                    <a:gd name="T102" fmla="*/ 890 w 1229"/>
                    <a:gd name="T103" fmla="*/ 1069 h 2677"/>
                    <a:gd name="T104" fmla="*/ 890 w 1229"/>
                    <a:gd name="T105" fmla="*/ 1060 h 2677"/>
                    <a:gd name="T106" fmla="*/ 888 w 1229"/>
                    <a:gd name="T107" fmla="*/ 1058 h 2677"/>
                    <a:gd name="T108" fmla="*/ 888 w 1229"/>
                    <a:gd name="T109" fmla="*/ 170 h 2677"/>
                    <a:gd name="T110" fmla="*/ 894 w 1229"/>
                    <a:gd name="T111" fmla="*/ 131 h 2677"/>
                    <a:gd name="T112" fmla="*/ 907 w 1229"/>
                    <a:gd name="T113" fmla="*/ 95 h 2677"/>
                    <a:gd name="T114" fmla="*/ 926 w 1229"/>
                    <a:gd name="T115" fmla="*/ 65 h 2677"/>
                    <a:gd name="T116" fmla="*/ 953 w 1229"/>
                    <a:gd name="T117" fmla="*/ 38 h 2677"/>
                    <a:gd name="T118" fmla="*/ 985 w 1229"/>
                    <a:gd name="T119" fmla="*/ 17 h 2677"/>
                    <a:gd name="T120" fmla="*/ 1021 w 1229"/>
                    <a:gd name="T121" fmla="*/ 4 h 2677"/>
                    <a:gd name="T122" fmla="*/ 1059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059" y="0"/>
                      </a:moveTo>
                      <a:lnTo>
                        <a:pt x="1098" y="4"/>
                      </a:lnTo>
                      <a:lnTo>
                        <a:pt x="1134" y="17"/>
                      </a:lnTo>
                      <a:lnTo>
                        <a:pt x="1164" y="38"/>
                      </a:lnTo>
                      <a:lnTo>
                        <a:pt x="1191" y="65"/>
                      </a:lnTo>
                      <a:lnTo>
                        <a:pt x="1212" y="95"/>
                      </a:lnTo>
                      <a:lnTo>
                        <a:pt x="1225" y="131"/>
                      </a:lnTo>
                      <a:lnTo>
                        <a:pt x="1229" y="170"/>
                      </a:lnTo>
                      <a:lnTo>
                        <a:pt x="1229" y="1648"/>
                      </a:lnTo>
                      <a:lnTo>
                        <a:pt x="1223" y="1688"/>
                      </a:lnTo>
                      <a:lnTo>
                        <a:pt x="1210" y="1725"/>
                      </a:lnTo>
                      <a:lnTo>
                        <a:pt x="1189" y="1758"/>
                      </a:lnTo>
                      <a:lnTo>
                        <a:pt x="1161" y="1782"/>
                      </a:lnTo>
                      <a:lnTo>
                        <a:pt x="1161" y="2677"/>
                      </a:lnTo>
                      <a:lnTo>
                        <a:pt x="956" y="2677"/>
                      </a:lnTo>
                      <a:lnTo>
                        <a:pt x="956" y="1818"/>
                      </a:lnTo>
                      <a:lnTo>
                        <a:pt x="346" y="1818"/>
                      </a:lnTo>
                      <a:lnTo>
                        <a:pt x="346" y="2677"/>
                      </a:lnTo>
                      <a:lnTo>
                        <a:pt x="141" y="2677"/>
                      </a:lnTo>
                      <a:lnTo>
                        <a:pt x="141" y="1814"/>
                      </a:lnTo>
                      <a:lnTo>
                        <a:pt x="104" y="1805"/>
                      </a:lnTo>
                      <a:lnTo>
                        <a:pt x="70" y="1784"/>
                      </a:lnTo>
                      <a:lnTo>
                        <a:pt x="41" y="1758"/>
                      </a:lnTo>
                      <a:lnTo>
                        <a:pt x="19" y="1725"/>
                      </a:lnTo>
                      <a:lnTo>
                        <a:pt x="5" y="1689"/>
                      </a:lnTo>
                      <a:lnTo>
                        <a:pt x="0" y="1648"/>
                      </a:lnTo>
                      <a:lnTo>
                        <a:pt x="5" y="1608"/>
                      </a:lnTo>
                      <a:lnTo>
                        <a:pt x="17" y="1574"/>
                      </a:lnTo>
                      <a:lnTo>
                        <a:pt x="37" y="1542"/>
                      </a:lnTo>
                      <a:lnTo>
                        <a:pt x="64" y="1515"/>
                      </a:lnTo>
                      <a:lnTo>
                        <a:pt x="94" y="1495"/>
                      </a:lnTo>
                      <a:lnTo>
                        <a:pt x="130" y="1483"/>
                      </a:lnTo>
                      <a:lnTo>
                        <a:pt x="170" y="1478"/>
                      </a:lnTo>
                      <a:lnTo>
                        <a:pt x="471" y="1478"/>
                      </a:lnTo>
                      <a:lnTo>
                        <a:pt x="537" y="1476"/>
                      </a:lnTo>
                      <a:lnTo>
                        <a:pt x="595" y="1466"/>
                      </a:lnTo>
                      <a:lnTo>
                        <a:pt x="648" y="1453"/>
                      </a:lnTo>
                      <a:lnTo>
                        <a:pt x="694" y="1434"/>
                      </a:lnTo>
                      <a:lnTo>
                        <a:pt x="733" y="1411"/>
                      </a:lnTo>
                      <a:lnTo>
                        <a:pt x="767" y="1387"/>
                      </a:lnTo>
                      <a:lnTo>
                        <a:pt x="796" y="1360"/>
                      </a:lnTo>
                      <a:lnTo>
                        <a:pt x="818" y="1330"/>
                      </a:lnTo>
                      <a:lnTo>
                        <a:pt x="839" y="1300"/>
                      </a:lnTo>
                      <a:lnTo>
                        <a:pt x="854" y="1268"/>
                      </a:lnTo>
                      <a:lnTo>
                        <a:pt x="868" y="1235"/>
                      </a:lnTo>
                      <a:lnTo>
                        <a:pt x="875" y="1205"/>
                      </a:lnTo>
                      <a:lnTo>
                        <a:pt x="883" y="1175"/>
                      </a:lnTo>
                      <a:lnTo>
                        <a:pt x="887" y="1148"/>
                      </a:lnTo>
                      <a:lnTo>
                        <a:pt x="890" y="1122"/>
                      </a:lnTo>
                      <a:lnTo>
                        <a:pt x="890" y="1101"/>
                      </a:lnTo>
                      <a:lnTo>
                        <a:pt x="890" y="1082"/>
                      </a:lnTo>
                      <a:lnTo>
                        <a:pt x="890" y="1069"/>
                      </a:lnTo>
                      <a:lnTo>
                        <a:pt x="890" y="1060"/>
                      </a:lnTo>
                      <a:lnTo>
                        <a:pt x="888" y="1058"/>
                      </a:lnTo>
                      <a:lnTo>
                        <a:pt x="888" y="170"/>
                      </a:lnTo>
                      <a:lnTo>
                        <a:pt x="894" y="131"/>
                      </a:lnTo>
                      <a:lnTo>
                        <a:pt x="907" y="95"/>
                      </a:lnTo>
                      <a:lnTo>
                        <a:pt x="926" y="65"/>
                      </a:lnTo>
                      <a:lnTo>
                        <a:pt x="953" y="38"/>
                      </a:lnTo>
                      <a:lnTo>
                        <a:pt x="985" y="17"/>
                      </a:lnTo>
                      <a:lnTo>
                        <a:pt x="1021" y="4"/>
                      </a:lnTo>
                      <a:lnTo>
                        <a:pt x="1059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B4A0A290-514D-CF49-6E3F-59535B413CB4}"/>
              </a:ext>
            </a:extLst>
          </p:cNvPr>
          <p:cNvGrpSpPr/>
          <p:nvPr/>
        </p:nvGrpSpPr>
        <p:grpSpPr>
          <a:xfrm>
            <a:off x="6978553" y="2170770"/>
            <a:ext cx="1869385" cy="715581"/>
            <a:chOff x="4986622" y="4403137"/>
            <a:chExt cx="2492513" cy="954108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25B736AC-A71B-243F-46F2-FC77C42B5B18}"/>
                </a:ext>
              </a:extLst>
            </p:cNvPr>
            <p:cNvSpPr txBox="1"/>
            <p:nvPr/>
          </p:nvSpPr>
          <p:spPr>
            <a:xfrm>
              <a:off x="5632611" y="4403137"/>
              <a:ext cx="1846524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8C573D06-C4FB-13DE-4A8E-331C2A8898B0}"/>
                </a:ext>
              </a:extLst>
            </p:cNvPr>
            <p:cNvGrpSpPr/>
            <p:nvPr/>
          </p:nvGrpSpPr>
          <p:grpSpPr>
            <a:xfrm>
              <a:off x="4986622" y="4451982"/>
              <a:ext cx="548640" cy="548640"/>
              <a:chOff x="4986622" y="3689982"/>
              <a:chExt cx="548640" cy="548640"/>
            </a:xfrm>
          </p:grpSpPr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D8C125F-4537-E313-2658-4ECF8893A968}"/>
                  </a:ext>
                </a:extLst>
              </p:cNvPr>
              <p:cNvSpPr/>
              <p:nvPr/>
            </p:nvSpPr>
            <p:spPr>
              <a:xfrm>
                <a:off x="4986622" y="3689982"/>
                <a:ext cx="548640" cy="5486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4" name="Group 10113">
                <a:extLst>
                  <a:ext uri="{FF2B5EF4-FFF2-40B4-BE49-F238E27FC236}">
                    <a16:creationId xmlns:a16="http://schemas.microsoft.com/office/drawing/2014/main" id="{C6009D55-9D90-D28F-AFF0-794A7A072E4E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115380" y="3841102"/>
                <a:ext cx="291125" cy="246401"/>
                <a:chOff x="5264" y="189"/>
                <a:chExt cx="1751" cy="1482"/>
              </a:xfrm>
              <a:solidFill>
                <a:schemeClr val="bg1"/>
              </a:solidFill>
            </p:grpSpPr>
            <p:sp>
              <p:nvSpPr>
                <p:cNvPr id="45" name="Freeform 10115">
                  <a:extLst>
                    <a:ext uri="{FF2B5EF4-FFF2-40B4-BE49-F238E27FC236}">
                      <a16:creationId xmlns:a16="http://schemas.microsoft.com/office/drawing/2014/main" id="{5FC1C213-D0F3-5A65-64FD-AE4F06D63E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64" y="189"/>
                  <a:ext cx="1751" cy="1482"/>
                </a:xfrm>
                <a:custGeom>
                  <a:avLst/>
                  <a:gdLst>
                    <a:gd name="T0" fmla="*/ 1104 w 3501"/>
                    <a:gd name="T1" fmla="*/ 956 h 2965"/>
                    <a:gd name="T2" fmla="*/ 702 w 3501"/>
                    <a:gd name="T3" fmla="*/ 1425 h 2965"/>
                    <a:gd name="T4" fmla="*/ 652 w 3501"/>
                    <a:gd name="T5" fmla="*/ 2064 h 2965"/>
                    <a:gd name="T6" fmla="*/ 978 w 3501"/>
                    <a:gd name="T7" fmla="*/ 2592 h 2965"/>
                    <a:gd name="T8" fmla="*/ 1556 w 3501"/>
                    <a:gd name="T9" fmla="*/ 2833 h 2965"/>
                    <a:gd name="T10" fmla="*/ 2175 w 3501"/>
                    <a:gd name="T11" fmla="*/ 2684 h 2965"/>
                    <a:gd name="T12" fmla="*/ 2575 w 3501"/>
                    <a:gd name="T13" fmla="*/ 2215 h 2965"/>
                    <a:gd name="T14" fmla="*/ 2626 w 3501"/>
                    <a:gd name="T15" fmla="*/ 1576 h 2965"/>
                    <a:gd name="T16" fmla="*/ 2300 w 3501"/>
                    <a:gd name="T17" fmla="*/ 1049 h 2965"/>
                    <a:gd name="T18" fmla="*/ 1722 w 3501"/>
                    <a:gd name="T19" fmla="*/ 807 h 2965"/>
                    <a:gd name="T20" fmla="*/ 2202 w 3501"/>
                    <a:gd name="T21" fmla="*/ 568 h 2965"/>
                    <a:gd name="T22" fmla="*/ 2278 w 3501"/>
                    <a:gd name="T23" fmla="*/ 871 h 2965"/>
                    <a:gd name="T24" fmla="*/ 2536 w 3501"/>
                    <a:gd name="T25" fmla="*/ 738 h 2965"/>
                    <a:gd name="T26" fmla="*/ 2835 w 3501"/>
                    <a:gd name="T27" fmla="*/ 823 h 2965"/>
                    <a:gd name="T28" fmla="*/ 2866 w 3501"/>
                    <a:gd name="T29" fmla="*/ 1015 h 2965"/>
                    <a:gd name="T30" fmla="*/ 2741 w 3501"/>
                    <a:gd name="T31" fmla="*/ 951 h 2965"/>
                    <a:gd name="T32" fmla="*/ 2533 w 3501"/>
                    <a:gd name="T33" fmla="*/ 907 h 2965"/>
                    <a:gd name="T34" fmla="*/ 2544 w 3501"/>
                    <a:gd name="T35" fmla="*/ 1120 h 2965"/>
                    <a:gd name="T36" fmla="*/ 2749 w 3501"/>
                    <a:gd name="T37" fmla="*/ 1228 h 2965"/>
                    <a:gd name="T38" fmla="*/ 2720 w 3501"/>
                    <a:gd name="T39" fmla="*/ 1443 h 2965"/>
                    <a:gd name="T40" fmla="*/ 2838 w 3501"/>
                    <a:gd name="T41" fmla="*/ 1513 h 2965"/>
                    <a:gd name="T42" fmla="*/ 2933 w 3501"/>
                    <a:gd name="T43" fmla="*/ 1587 h 2965"/>
                    <a:gd name="T44" fmla="*/ 2826 w 3501"/>
                    <a:gd name="T45" fmla="*/ 1673 h 2965"/>
                    <a:gd name="T46" fmla="*/ 2901 w 3501"/>
                    <a:gd name="T47" fmla="*/ 1926 h 2965"/>
                    <a:gd name="T48" fmla="*/ 3282 w 3501"/>
                    <a:gd name="T49" fmla="*/ 1581 h 2965"/>
                    <a:gd name="T50" fmla="*/ 3355 w 3501"/>
                    <a:gd name="T51" fmla="*/ 1055 h 2965"/>
                    <a:gd name="T52" fmla="*/ 3079 w 3501"/>
                    <a:gd name="T53" fmla="*/ 616 h 2965"/>
                    <a:gd name="T54" fmla="*/ 2577 w 3501"/>
                    <a:gd name="T55" fmla="*/ 453 h 2965"/>
                    <a:gd name="T56" fmla="*/ 426 w 3501"/>
                    <a:gd name="T57" fmla="*/ 258 h 2965"/>
                    <a:gd name="T58" fmla="*/ 148 w 3501"/>
                    <a:gd name="T59" fmla="*/ 668 h 2965"/>
                    <a:gd name="T60" fmla="*/ 219 w 3501"/>
                    <a:gd name="T61" fmla="*/ 1181 h 2965"/>
                    <a:gd name="T62" fmla="*/ 571 w 3501"/>
                    <a:gd name="T63" fmla="*/ 1408 h 2965"/>
                    <a:gd name="T64" fmla="*/ 685 w 3501"/>
                    <a:gd name="T65" fmla="*/ 1038 h 2965"/>
                    <a:gd name="T66" fmla="*/ 685 w 3501"/>
                    <a:gd name="T67" fmla="*/ 958 h 2965"/>
                    <a:gd name="T68" fmla="*/ 645 w 3501"/>
                    <a:gd name="T69" fmla="*/ 878 h 2965"/>
                    <a:gd name="T70" fmla="*/ 586 w 3501"/>
                    <a:gd name="T71" fmla="*/ 519 h 2965"/>
                    <a:gd name="T72" fmla="*/ 696 w 3501"/>
                    <a:gd name="T73" fmla="*/ 455 h 2965"/>
                    <a:gd name="T74" fmla="*/ 972 w 3501"/>
                    <a:gd name="T75" fmla="*/ 455 h 2965"/>
                    <a:gd name="T76" fmla="*/ 1081 w 3501"/>
                    <a:gd name="T77" fmla="*/ 519 h 2965"/>
                    <a:gd name="T78" fmla="*/ 1087 w 3501"/>
                    <a:gd name="T79" fmla="*/ 817 h 2965"/>
                    <a:gd name="T80" fmla="*/ 1485 w 3501"/>
                    <a:gd name="T81" fmla="*/ 562 h 2965"/>
                    <a:gd name="T82" fmla="*/ 1157 w 3501"/>
                    <a:gd name="T83" fmla="*/ 206 h 2965"/>
                    <a:gd name="T84" fmla="*/ 982 w 3501"/>
                    <a:gd name="T85" fmla="*/ 13 h 2965"/>
                    <a:gd name="T86" fmla="*/ 1468 w 3501"/>
                    <a:gd name="T87" fmla="*/ 293 h 2965"/>
                    <a:gd name="T88" fmla="*/ 1804 w 3501"/>
                    <a:gd name="T89" fmla="*/ 688 h 2965"/>
                    <a:gd name="T90" fmla="*/ 2255 w 3501"/>
                    <a:gd name="T91" fmla="*/ 397 h 2965"/>
                    <a:gd name="T92" fmla="*/ 2832 w 3501"/>
                    <a:gd name="T93" fmla="*/ 353 h 2965"/>
                    <a:gd name="T94" fmla="*/ 3310 w 3501"/>
                    <a:gd name="T95" fmla="*/ 668 h 2965"/>
                    <a:gd name="T96" fmla="*/ 3501 w 3501"/>
                    <a:gd name="T97" fmla="*/ 1219 h 2965"/>
                    <a:gd name="T98" fmla="*/ 3308 w 3501"/>
                    <a:gd name="T99" fmla="*/ 1774 h 2965"/>
                    <a:gd name="T100" fmla="*/ 2822 w 3501"/>
                    <a:gd name="T101" fmla="*/ 2087 h 2965"/>
                    <a:gd name="T102" fmla="*/ 2469 w 3501"/>
                    <a:gd name="T103" fmla="*/ 2607 h 2965"/>
                    <a:gd name="T104" fmla="*/ 1898 w 3501"/>
                    <a:gd name="T105" fmla="*/ 2935 h 2965"/>
                    <a:gd name="T106" fmla="*/ 1232 w 3501"/>
                    <a:gd name="T107" fmla="*/ 2889 h 2965"/>
                    <a:gd name="T108" fmla="*/ 726 w 3501"/>
                    <a:gd name="T109" fmla="*/ 2508 h 2965"/>
                    <a:gd name="T110" fmla="*/ 498 w 3501"/>
                    <a:gd name="T111" fmla="*/ 1905 h 2965"/>
                    <a:gd name="T112" fmla="*/ 281 w 3501"/>
                    <a:gd name="T113" fmla="*/ 1457 h 2965"/>
                    <a:gd name="T114" fmla="*/ 13 w 3501"/>
                    <a:gd name="T115" fmla="*/ 979 h 2965"/>
                    <a:gd name="T116" fmla="*/ 114 w 3501"/>
                    <a:gd name="T117" fmla="*/ 414 h 2965"/>
                    <a:gd name="T118" fmla="*/ 543 w 3501"/>
                    <a:gd name="T119" fmla="*/ 53 h 2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501" h="2965">
                      <a:moveTo>
                        <a:pt x="1639" y="804"/>
                      </a:moveTo>
                      <a:lnTo>
                        <a:pt x="1556" y="807"/>
                      </a:lnTo>
                      <a:lnTo>
                        <a:pt x="1475" y="817"/>
                      </a:lnTo>
                      <a:lnTo>
                        <a:pt x="1395" y="833"/>
                      </a:lnTo>
                      <a:lnTo>
                        <a:pt x="1318" y="856"/>
                      </a:lnTo>
                      <a:lnTo>
                        <a:pt x="1243" y="884"/>
                      </a:lnTo>
                      <a:lnTo>
                        <a:pt x="1172" y="918"/>
                      </a:lnTo>
                      <a:lnTo>
                        <a:pt x="1104" y="956"/>
                      </a:lnTo>
                      <a:lnTo>
                        <a:pt x="1039" y="1000"/>
                      </a:lnTo>
                      <a:lnTo>
                        <a:pt x="978" y="1049"/>
                      </a:lnTo>
                      <a:lnTo>
                        <a:pt x="921" y="1102"/>
                      </a:lnTo>
                      <a:lnTo>
                        <a:pt x="867" y="1159"/>
                      </a:lnTo>
                      <a:lnTo>
                        <a:pt x="818" y="1220"/>
                      </a:lnTo>
                      <a:lnTo>
                        <a:pt x="775" y="1285"/>
                      </a:lnTo>
                      <a:lnTo>
                        <a:pt x="736" y="1353"/>
                      </a:lnTo>
                      <a:lnTo>
                        <a:pt x="702" y="1425"/>
                      </a:lnTo>
                      <a:lnTo>
                        <a:pt x="674" y="1499"/>
                      </a:lnTo>
                      <a:lnTo>
                        <a:pt x="652" y="1576"/>
                      </a:lnTo>
                      <a:lnTo>
                        <a:pt x="636" y="1656"/>
                      </a:lnTo>
                      <a:lnTo>
                        <a:pt x="625" y="1737"/>
                      </a:lnTo>
                      <a:lnTo>
                        <a:pt x="622" y="1820"/>
                      </a:lnTo>
                      <a:lnTo>
                        <a:pt x="625" y="1903"/>
                      </a:lnTo>
                      <a:lnTo>
                        <a:pt x="636" y="1985"/>
                      </a:lnTo>
                      <a:lnTo>
                        <a:pt x="652" y="2064"/>
                      </a:lnTo>
                      <a:lnTo>
                        <a:pt x="674" y="2142"/>
                      </a:lnTo>
                      <a:lnTo>
                        <a:pt x="702" y="2215"/>
                      </a:lnTo>
                      <a:lnTo>
                        <a:pt x="736" y="2286"/>
                      </a:lnTo>
                      <a:lnTo>
                        <a:pt x="775" y="2356"/>
                      </a:lnTo>
                      <a:lnTo>
                        <a:pt x="818" y="2420"/>
                      </a:lnTo>
                      <a:lnTo>
                        <a:pt x="867" y="2481"/>
                      </a:lnTo>
                      <a:lnTo>
                        <a:pt x="921" y="2539"/>
                      </a:lnTo>
                      <a:lnTo>
                        <a:pt x="978" y="2592"/>
                      </a:lnTo>
                      <a:lnTo>
                        <a:pt x="1039" y="2640"/>
                      </a:lnTo>
                      <a:lnTo>
                        <a:pt x="1104" y="2684"/>
                      </a:lnTo>
                      <a:lnTo>
                        <a:pt x="1172" y="2723"/>
                      </a:lnTo>
                      <a:lnTo>
                        <a:pt x="1243" y="2756"/>
                      </a:lnTo>
                      <a:lnTo>
                        <a:pt x="1318" y="2785"/>
                      </a:lnTo>
                      <a:lnTo>
                        <a:pt x="1395" y="2807"/>
                      </a:lnTo>
                      <a:lnTo>
                        <a:pt x="1475" y="2823"/>
                      </a:lnTo>
                      <a:lnTo>
                        <a:pt x="1556" y="2833"/>
                      </a:lnTo>
                      <a:lnTo>
                        <a:pt x="1639" y="2837"/>
                      </a:lnTo>
                      <a:lnTo>
                        <a:pt x="1722" y="2833"/>
                      </a:lnTo>
                      <a:lnTo>
                        <a:pt x="1804" y="2823"/>
                      </a:lnTo>
                      <a:lnTo>
                        <a:pt x="1883" y="2807"/>
                      </a:lnTo>
                      <a:lnTo>
                        <a:pt x="1960" y="2785"/>
                      </a:lnTo>
                      <a:lnTo>
                        <a:pt x="2034" y="2756"/>
                      </a:lnTo>
                      <a:lnTo>
                        <a:pt x="2105" y="2723"/>
                      </a:lnTo>
                      <a:lnTo>
                        <a:pt x="2175" y="2684"/>
                      </a:lnTo>
                      <a:lnTo>
                        <a:pt x="2239" y="2640"/>
                      </a:lnTo>
                      <a:lnTo>
                        <a:pt x="2300" y="2592"/>
                      </a:lnTo>
                      <a:lnTo>
                        <a:pt x="2358" y="2539"/>
                      </a:lnTo>
                      <a:lnTo>
                        <a:pt x="2411" y="2481"/>
                      </a:lnTo>
                      <a:lnTo>
                        <a:pt x="2459" y="2420"/>
                      </a:lnTo>
                      <a:lnTo>
                        <a:pt x="2503" y="2356"/>
                      </a:lnTo>
                      <a:lnTo>
                        <a:pt x="2542" y="2286"/>
                      </a:lnTo>
                      <a:lnTo>
                        <a:pt x="2575" y="2215"/>
                      </a:lnTo>
                      <a:lnTo>
                        <a:pt x="2604" y="2142"/>
                      </a:lnTo>
                      <a:lnTo>
                        <a:pt x="2626" y="2064"/>
                      </a:lnTo>
                      <a:lnTo>
                        <a:pt x="2642" y="1985"/>
                      </a:lnTo>
                      <a:lnTo>
                        <a:pt x="2652" y="1903"/>
                      </a:lnTo>
                      <a:lnTo>
                        <a:pt x="2656" y="1820"/>
                      </a:lnTo>
                      <a:lnTo>
                        <a:pt x="2652" y="1737"/>
                      </a:lnTo>
                      <a:lnTo>
                        <a:pt x="2642" y="1656"/>
                      </a:lnTo>
                      <a:lnTo>
                        <a:pt x="2626" y="1576"/>
                      </a:lnTo>
                      <a:lnTo>
                        <a:pt x="2604" y="1499"/>
                      </a:lnTo>
                      <a:lnTo>
                        <a:pt x="2575" y="1425"/>
                      </a:lnTo>
                      <a:lnTo>
                        <a:pt x="2542" y="1353"/>
                      </a:lnTo>
                      <a:lnTo>
                        <a:pt x="2503" y="1285"/>
                      </a:lnTo>
                      <a:lnTo>
                        <a:pt x="2459" y="1220"/>
                      </a:lnTo>
                      <a:lnTo>
                        <a:pt x="2411" y="1159"/>
                      </a:lnTo>
                      <a:lnTo>
                        <a:pt x="2358" y="1102"/>
                      </a:lnTo>
                      <a:lnTo>
                        <a:pt x="2300" y="1049"/>
                      </a:lnTo>
                      <a:lnTo>
                        <a:pt x="2239" y="1000"/>
                      </a:lnTo>
                      <a:lnTo>
                        <a:pt x="2175" y="956"/>
                      </a:lnTo>
                      <a:lnTo>
                        <a:pt x="2105" y="918"/>
                      </a:lnTo>
                      <a:lnTo>
                        <a:pt x="2034" y="884"/>
                      </a:lnTo>
                      <a:lnTo>
                        <a:pt x="1960" y="856"/>
                      </a:lnTo>
                      <a:lnTo>
                        <a:pt x="1883" y="833"/>
                      </a:lnTo>
                      <a:lnTo>
                        <a:pt x="1804" y="817"/>
                      </a:lnTo>
                      <a:lnTo>
                        <a:pt x="1722" y="807"/>
                      </a:lnTo>
                      <a:lnTo>
                        <a:pt x="1639" y="804"/>
                      </a:lnTo>
                      <a:close/>
                      <a:moveTo>
                        <a:pt x="2577" y="453"/>
                      </a:moveTo>
                      <a:lnTo>
                        <a:pt x="2509" y="459"/>
                      </a:lnTo>
                      <a:lnTo>
                        <a:pt x="2443" y="470"/>
                      </a:lnTo>
                      <a:lnTo>
                        <a:pt x="2379" y="486"/>
                      </a:lnTo>
                      <a:lnTo>
                        <a:pt x="2317" y="509"/>
                      </a:lnTo>
                      <a:lnTo>
                        <a:pt x="2259" y="536"/>
                      </a:lnTo>
                      <a:lnTo>
                        <a:pt x="2202" y="568"/>
                      </a:lnTo>
                      <a:lnTo>
                        <a:pt x="2149" y="604"/>
                      </a:lnTo>
                      <a:lnTo>
                        <a:pt x="2099" y="645"/>
                      </a:lnTo>
                      <a:lnTo>
                        <a:pt x="2053" y="690"/>
                      </a:lnTo>
                      <a:lnTo>
                        <a:pt x="2011" y="738"/>
                      </a:lnTo>
                      <a:lnTo>
                        <a:pt x="2081" y="764"/>
                      </a:lnTo>
                      <a:lnTo>
                        <a:pt x="2149" y="796"/>
                      </a:lnTo>
                      <a:lnTo>
                        <a:pt x="2215" y="831"/>
                      </a:lnTo>
                      <a:lnTo>
                        <a:pt x="2278" y="871"/>
                      </a:lnTo>
                      <a:lnTo>
                        <a:pt x="2338" y="914"/>
                      </a:lnTo>
                      <a:lnTo>
                        <a:pt x="2355" y="879"/>
                      </a:lnTo>
                      <a:lnTo>
                        <a:pt x="2377" y="846"/>
                      </a:lnTo>
                      <a:lnTo>
                        <a:pt x="2402" y="817"/>
                      </a:lnTo>
                      <a:lnTo>
                        <a:pt x="2431" y="791"/>
                      </a:lnTo>
                      <a:lnTo>
                        <a:pt x="2463" y="768"/>
                      </a:lnTo>
                      <a:lnTo>
                        <a:pt x="2498" y="751"/>
                      </a:lnTo>
                      <a:lnTo>
                        <a:pt x="2536" y="738"/>
                      </a:lnTo>
                      <a:lnTo>
                        <a:pt x="2575" y="729"/>
                      </a:lnTo>
                      <a:lnTo>
                        <a:pt x="2616" y="727"/>
                      </a:lnTo>
                      <a:lnTo>
                        <a:pt x="2658" y="730"/>
                      </a:lnTo>
                      <a:lnTo>
                        <a:pt x="2700" y="739"/>
                      </a:lnTo>
                      <a:lnTo>
                        <a:pt x="2738" y="753"/>
                      </a:lnTo>
                      <a:lnTo>
                        <a:pt x="2773" y="772"/>
                      </a:lnTo>
                      <a:lnTo>
                        <a:pt x="2806" y="795"/>
                      </a:lnTo>
                      <a:lnTo>
                        <a:pt x="2835" y="823"/>
                      </a:lnTo>
                      <a:lnTo>
                        <a:pt x="2861" y="854"/>
                      </a:lnTo>
                      <a:lnTo>
                        <a:pt x="2882" y="888"/>
                      </a:lnTo>
                      <a:lnTo>
                        <a:pt x="2898" y="925"/>
                      </a:lnTo>
                      <a:lnTo>
                        <a:pt x="2902" y="946"/>
                      </a:lnTo>
                      <a:lnTo>
                        <a:pt x="2901" y="967"/>
                      </a:lnTo>
                      <a:lnTo>
                        <a:pt x="2894" y="986"/>
                      </a:lnTo>
                      <a:lnTo>
                        <a:pt x="2882" y="1002"/>
                      </a:lnTo>
                      <a:lnTo>
                        <a:pt x="2866" y="1015"/>
                      </a:lnTo>
                      <a:lnTo>
                        <a:pt x="2847" y="1023"/>
                      </a:lnTo>
                      <a:lnTo>
                        <a:pt x="2826" y="1026"/>
                      </a:lnTo>
                      <a:lnTo>
                        <a:pt x="2807" y="1024"/>
                      </a:lnTo>
                      <a:lnTo>
                        <a:pt x="2790" y="1018"/>
                      </a:lnTo>
                      <a:lnTo>
                        <a:pt x="2774" y="1007"/>
                      </a:lnTo>
                      <a:lnTo>
                        <a:pt x="2763" y="994"/>
                      </a:lnTo>
                      <a:lnTo>
                        <a:pt x="2754" y="977"/>
                      </a:lnTo>
                      <a:lnTo>
                        <a:pt x="2741" y="951"/>
                      </a:lnTo>
                      <a:lnTo>
                        <a:pt x="2723" y="927"/>
                      </a:lnTo>
                      <a:lnTo>
                        <a:pt x="2701" y="907"/>
                      </a:lnTo>
                      <a:lnTo>
                        <a:pt x="2675" y="893"/>
                      </a:lnTo>
                      <a:lnTo>
                        <a:pt x="2647" y="884"/>
                      </a:lnTo>
                      <a:lnTo>
                        <a:pt x="2616" y="880"/>
                      </a:lnTo>
                      <a:lnTo>
                        <a:pt x="2586" y="884"/>
                      </a:lnTo>
                      <a:lnTo>
                        <a:pt x="2558" y="892"/>
                      </a:lnTo>
                      <a:lnTo>
                        <a:pt x="2533" y="907"/>
                      </a:lnTo>
                      <a:lnTo>
                        <a:pt x="2510" y="925"/>
                      </a:lnTo>
                      <a:lnTo>
                        <a:pt x="2492" y="949"/>
                      </a:lnTo>
                      <a:lnTo>
                        <a:pt x="2479" y="974"/>
                      </a:lnTo>
                      <a:lnTo>
                        <a:pt x="2472" y="1003"/>
                      </a:lnTo>
                      <a:lnTo>
                        <a:pt x="2470" y="1034"/>
                      </a:lnTo>
                      <a:lnTo>
                        <a:pt x="2470" y="1035"/>
                      </a:lnTo>
                      <a:lnTo>
                        <a:pt x="2508" y="1076"/>
                      </a:lnTo>
                      <a:lnTo>
                        <a:pt x="2544" y="1120"/>
                      </a:lnTo>
                      <a:lnTo>
                        <a:pt x="2577" y="1166"/>
                      </a:lnTo>
                      <a:lnTo>
                        <a:pt x="2705" y="1166"/>
                      </a:lnTo>
                      <a:lnTo>
                        <a:pt x="2720" y="1169"/>
                      </a:lnTo>
                      <a:lnTo>
                        <a:pt x="2733" y="1175"/>
                      </a:lnTo>
                      <a:lnTo>
                        <a:pt x="2742" y="1185"/>
                      </a:lnTo>
                      <a:lnTo>
                        <a:pt x="2749" y="1198"/>
                      </a:lnTo>
                      <a:lnTo>
                        <a:pt x="2752" y="1213"/>
                      </a:lnTo>
                      <a:lnTo>
                        <a:pt x="2749" y="1228"/>
                      </a:lnTo>
                      <a:lnTo>
                        <a:pt x="2742" y="1240"/>
                      </a:lnTo>
                      <a:lnTo>
                        <a:pt x="2733" y="1250"/>
                      </a:lnTo>
                      <a:lnTo>
                        <a:pt x="2720" y="1256"/>
                      </a:lnTo>
                      <a:lnTo>
                        <a:pt x="2705" y="1259"/>
                      </a:lnTo>
                      <a:lnTo>
                        <a:pt x="2636" y="1259"/>
                      </a:lnTo>
                      <a:lnTo>
                        <a:pt x="2668" y="1318"/>
                      </a:lnTo>
                      <a:lnTo>
                        <a:pt x="2696" y="1380"/>
                      </a:lnTo>
                      <a:lnTo>
                        <a:pt x="2720" y="1443"/>
                      </a:lnTo>
                      <a:lnTo>
                        <a:pt x="2740" y="1508"/>
                      </a:lnTo>
                      <a:lnTo>
                        <a:pt x="2749" y="1511"/>
                      </a:lnTo>
                      <a:lnTo>
                        <a:pt x="2756" y="1514"/>
                      </a:lnTo>
                      <a:lnTo>
                        <a:pt x="2778" y="1519"/>
                      </a:lnTo>
                      <a:lnTo>
                        <a:pt x="2797" y="1521"/>
                      </a:lnTo>
                      <a:lnTo>
                        <a:pt x="2816" y="1519"/>
                      </a:lnTo>
                      <a:lnTo>
                        <a:pt x="2837" y="1514"/>
                      </a:lnTo>
                      <a:lnTo>
                        <a:pt x="2838" y="1513"/>
                      </a:lnTo>
                      <a:lnTo>
                        <a:pt x="2854" y="1510"/>
                      </a:lnTo>
                      <a:lnTo>
                        <a:pt x="2870" y="1511"/>
                      </a:lnTo>
                      <a:lnTo>
                        <a:pt x="2885" y="1516"/>
                      </a:lnTo>
                      <a:lnTo>
                        <a:pt x="2899" y="1524"/>
                      </a:lnTo>
                      <a:lnTo>
                        <a:pt x="2911" y="1535"/>
                      </a:lnTo>
                      <a:lnTo>
                        <a:pt x="2919" y="1549"/>
                      </a:lnTo>
                      <a:lnTo>
                        <a:pt x="2928" y="1568"/>
                      </a:lnTo>
                      <a:lnTo>
                        <a:pt x="2933" y="1587"/>
                      </a:lnTo>
                      <a:lnTo>
                        <a:pt x="2933" y="1605"/>
                      </a:lnTo>
                      <a:lnTo>
                        <a:pt x="2929" y="1622"/>
                      </a:lnTo>
                      <a:lnTo>
                        <a:pt x="2919" y="1637"/>
                      </a:lnTo>
                      <a:lnTo>
                        <a:pt x="2907" y="1649"/>
                      </a:lnTo>
                      <a:lnTo>
                        <a:pt x="2890" y="1658"/>
                      </a:lnTo>
                      <a:lnTo>
                        <a:pt x="2884" y="1660"/>
                      </a:lnTo>
                      <a:lnTo>
                        <a:pt x="2854" y="1668"/>
                      </a:lnTo>
                      <a:lnTo>
                        <a:pt x="2826" y="1673"/>
                      </a:lnTo>
                      <a:lnTo>
                        <a:pt x="2797" y="1674"/>
                      </a:lnTo>
                      <a:lnTo>
                        <a:pt x="2774" y="1673"/>
                      </a:lnTo>
                      <a:lnTo>
                        <a:pt x="2781" y="1746"/>
                      </a:lnTo>
                      <a:lnTo>
                        <a:pt x="2784" y="1820"/>
                      </a:lnTo>
                      <a:lnTo>
                        <a:pt x="2781" y="1894"/>
                      </a:lnTo>
                      <a:lnTo>
                        <a:pt x="2774" y="1967"/>
                      </a:lnTo>
                      <a:lnTo>
                        <a:pt x="2838" y="1950"/>
                      </a:lnTo>
                      <a:lnTo>
                        <a:pt x="2901" y="1926"/>
                      </a:lnTo>
                      <a:lnTo>
                        <a:pt x="2961" y="1899"/>
                      </a:lnTo>
                      <a:lnTo>
                        <a:pt x="3017" y="1866"/>
                      </a:lnTo>
                      <a:lnTo>
                        <a:pt x="3072" y="1828"/>
                      </a:lnTo>
                      <a:lnTo>
                        <a:pt x="3122" y="1787"/>
                      </a:lnTo>
                      <a:lnTo>
                        <a:pt x="3168" y="1741"/>
                      </a:lnTo>
                      <a:lnTo>
                        <a:pt x="3210" y="1691"/>
                      </a:lnTo>
                      <a:lnTo>
                        <a:pt x="3249" y="1638"/>
                      </a:lnTo>
                      <a:lnTo>
                        <a:pt x="3282" y="1581"/>
                      </a:lnTo>
                      <a:lnTo>
                        <a:pt x="3310" y="1523"/>
                      </a:lnTo>
                      <a:lnTo>
                        <a:pt x="3334" y="1461"/>
                      </a:lnTo>
                      <a:lnTo>
                        <a:pt x="3353" y="1396"/>
                      </a:lnTo>
                      <a:lnTo>
                        <a:pt x="3365" y="1330"/>
                      </a:lnTo>
                      <a:lnTo>
                        <a:pt x="3372" y="1262"/>
                      </a:lnTo>
                      <a:lnTo>
                        <a:pt x="3373" y="1191"/>
                      </a:lnTo>
                      <a:lnTo>
                        <a:pt x="3367" y="1122"/>
                      </a:lnTo>
                      <a:lnTo>
                        <a:pt x="3355" y="1055"/>
                      </a:lnTo>
                      <a:lnTo>
                        <a:pt x="3338" y="990"/>
                      </a:lnTo>
                      <a:lnTo>
                        <a:pt x="3316" y="927"/>
                      </a:lnTo>
                      <a:lnTo>
                        <a:pt x="3287" y="868"/>
                      </a:lnTo>
                      <a:lnTo>
                        <a:pt x="3254" y="810"/>
                      </a:lnTo>
                      <a:lnTo>
                        <a:pt x="3217" y="757"/>
                      </a:lnTo>
                      <a:lnTo>
                        <a:pt x="3175" y="706"/>
                      </a:lnTo>
                      <a:lnTo>
                        <a:pt x="3128" y="659"/>
                      </a:lnTo>
                      <a:lnTo>
                        <a:pt x="3079" y="616"/>
                      </a:lnTo>
                      <a:lnTo>
                        <a:pt x="3026" y="578"/>
                      </a:lnTo>
                      <a:lnTo>
                        <a:pt x="2968" y="544"/>
                      </a:lnTo>
                      <a:lnTo>
                        <a:pt x="2909" y="515"/>
                      </a:lnTo>
                      <a:lnTo>
                        <a:pt x="2847" y="492"/>
                      </a:lnTo>
                      <a:lnTo>
                        <a:pt x="2782" y="472"/>
                      </a:lnTo>
                      <a:lnTo>
                        <a:pt x="2715" y="460"/>
                      </a:lnTo>
                      <a:lnTo>
                        <a:pt x="2647" y="453"/>
                      </a:lnTo>
                      <a:lnTo>
                        <a:pt x="2577" y="453"/>
                      </a:lnTo>
                      <a:close/>
                      <a:moveTo>
                        <a:pt x="851" y="128"/>
                      </a:moveTo>
                      <a:lnTo>
                        <a:pt x="785" y="129"/>
                      </a:lnTo>
                      <a:lnTo>
                        <a:pt x="719" y="137"/>
                      </a:lnTo>
                      <a:lnTo>
                        <a:pt x="656" y="151"/>
                      </a:lnTo>
                      <a:lnTo>
                        <a:pt x="595" y="170"/>
                      </a:lnTo>
                      <a:lnTo>
                        <a:pt x="536" y="194"/>
                      </a:lnTo>
                      <a:lnTo>
                        <a:pt x="479" y="224"/>
                      </a:lnTo>
                      <a:lnTo>
                        <a:pt x="426" y="258"/>
                      </a:lnTo>
                      <a:lnTo>
                        <a:pt x="377" y="297"/>
                      </a:lnTo>
                      <a:lnTo>
                        <a:pt x="330" y="339"/>
                      </a:lnTo>
                      <a:lnTo>
                        <a:pt x="289" y="386"/>
                      </a:lnTo>
                      <a:lnTo>
                        <a:pt x="250" y="436"/>
                      </a:lnTo>
                      <a:lnTo>
                        <a:pt x="217" y="490"/>
                      </a:lnTo>
                      <a:lnTo>
                        <a:pt x="189" y="547"/>
                      </a:lnTo>
                      <a:lnTo>
                        <a:pt x="165" y="607"/>
                      </a:lnTo>
                      <a:lnTo>
                        <a:pt x="148" y="668"/>
                      </a:lnTo>
                      <a:lnTo>
                        <a:pt x="135" y="732"/>
                      </a:lnTo>
                      <a:lnTo>
                        <a:pt x="129" y="797"/>
                      </a:lnTo>
                      <a:lnTo>
                        <a:pt x="129" y="866"/>
                      </a:lnTo>
                      <a:lnTo>
                        <a:pt x="135" y="934"/>
                      </a:lnTo>
                      <a:lnTo>
                        <a:pt x="147" y="1000"/>
                      </a:lnTo>
                      <a:lnTo>
                        <a:pt x="166" y="1063"/>
                      </a:lnTo>
                      <a:lnTo>
                        <a:pt x="190" y="1123"/>
                      </a:lnTo>
                      <a:lnTo>
                        <a:pt x="219" y="1181"/>
                      </a:lnTo>
                      <a:lnTo>
                        <a:pt x="254" y="1235"/>
                      </a:lnTo>
                      <a:lnTo>
                        <a:pt x="292" y="1286"/>
                      </a:lnTo>
                      <a:lnTo>
                        <a:pt x="336" y="1333"/>
                      </a:lnTo>
                      <a:lnTo>
                        <a:pt x="384" y="1377"/>
                      </a:lnTo>
                      <a:lnTo>
                        <a:pt x="435" y="1415"/>
                      </a:lnTo>
                      <a:lnTo>
                        <a:pt x="489" y="1449"/>
                      </a:lnTo>
                      <a:lnTo>
                        <a:pt x="547" y="1478"/>
                      </a:lnTo>
                      <a:lnTo>
                        <a:pt x="571" y="1408"/>
                      </a:lnTo>
                      <a:lnTo>
                        <a:pt x="600" y="1339"/>
                      </a:lnTo>
                      <a:lnTo>
                        <a:pt x="634" y="1273"/>
                      </a:lnTo>
                      <a:lnTo>
                        <a:pt x="671" y="1211"/>
                      </a:lnTo>
                      <a:lnTo>
                        <a:pt x="712" y="1150"/>
                      </a:lnTo>
                      <a:lnTo>
                        <a:pt x="758" y="1091"/>
                      </a:lnTo>
                      <a:lnTo>
                        <a:pt x="769" y="1076"/>
                      </a:lnTo>
                      <a:lnTo>
                        <a:pt x="804" y="1038"/>
                      </a:lnTo>
                      <a:lnTo>
                        <a:pt x="685" y="1038"/>
                      </a:lnTo>
                      <a:lnTo>
                        <a:pt x="669" y="1035"/>
                      </a:lnTo>
                      <a:lnTo>
                        <a:pt x="656" y="1026"/>
                      </a:lnTo>
                      <a:lnTo>
                        <a:pt x="648" y="1014"/>
                      </a:lnTo>
                      <a:lnTo>
                        <a:pt x="645" y="999"/>
                      </a:lnTo>
                      <a:lnTo>
                        <a:pt x="648" y="983"/>
                      </a:lnTo>
                      <a:lnTo>
                        <a:pt x="656" y="970"/>
                      </a:lnTo>
                      <a:lnTo>
                        <a:pt x="669" y="961"/>
                      </a:lnTo>
                      <a:lnTo>
                        <a:pt x="685" y="958"/>
                      </a:lnTo>
                      <a:lnTo>
                        <a:pt x="888" y="958"/>
                      </a:lnTo>
                      <a:lnTo>
                        <a:pt x="933" y="920"/>
                      </a:lnTo>
                      <a:lnTo>
                        <a:pt x="685" y="920"/>
                      </a:lnTo>
                      <a:lnTo>
                        <a:pt x="669" y="917"/>
                      </a:lnTo>
                      <a:lnTo>
                        <a:pt x="656" y="908"/>
                      </a:lnTo>
                      <a:lnTo>
                        <a:pt x="648" y="895"/>
                      </a:lnTo>
                      <a:lnTo>
                        <a:pt x="645" y="879"/>
                      </a:lnTo>
                      <a:lnTo>
                        <a:pt x="645" y="878"/>
                      </a:lnTo>
                      <a:lnTo>
                        <a:pt x="648" y="862"/>
                      </a:lnTo>
                      <a:lnTo>
                        <a:pt x="656" y="849"/>
                      </a:lnTo>
                      <a:lnTo>
                        <a:pt x="669" y="841"/>
                      </a:lnTo>
                      <a:lnTo>
                        <a:pt x="685" y="838"/>
                      </a:lnTo>
                      <a:lnTo>
                        <a:pt x="733" y="838"/>
                      </a:lnTo>
                      <a:lnTo>
                        <a:pt x="595" y="559"/>
                      </a:lnTo>
                      <a:lnTo>
                        <a:pt x="587" y="539"/>
                      </a:lnTo>
                      <a:lnTo>
                        <a:pt x="586" y="519"/>
                      </a:lnTo>
                      <a:lnTo>
                        <a:pt x="589" y="501"/>
                      </a:lnTo>
                      <a:lnTo>
                        <a:pt x="598" y="484"/>
                      </a:lnTo>
                      <a:lnTo>
                        <a:pt x="609" y="469"/>
                      </a:lnTo>
                      <a:lnTo>
                        <a:pt x="624" y="457"/>
                      </a:lnTo>
                      <a:lnTo>
                        <a:pt x="642" y="450"/>
                      </a:lnTo>
                      <a:lnTo>
                        <a:pt x="663" y="448"/>
                      </a:lnTo>
                      <a:lnTo>
                        <a:pt x="680" y="450"/>
                      </a:lnTo>
                      <a:lnTo>
                        <a:pt x="696" y="455"/>
                      </a:lnTo>
                      <a:lnTo>
                        <a:pt x="710" y="464"/>
                      </a:lnTo>
                      <a:lnTo>
                        <a:pt x="722" y="476"/>
                      </a:lnTo>
                      <a:lnTo>
                        <a:pt x="731" y="490"/>
                      </a:lnTo>
                      <a:lnTo>
                        <a:pt x="834" y="695"/>
                      </a:lnTo>
                      <a:lnTo>
                        <a:pt x="937" y="490"/>
                      </a:lnTo>
                      <a:lnTo>
                        <a:pt x="945" y="476"/>
                      </a:lnTo>
                      <a:lnTo>
                        <a:pt x="958" y="464"/>
                      </a:lnTo>
                      <a:lnTo>
                        <a:pt x="972" y="455"/>
                      </a:lnTo>
                      <a:lnTo>
                        <a:pt x="988" y="450"/>
                      </a:lnTo>
                      <a:lnTo>
                        <a:pt x="1005" y="448"/>
                      </a:lnTo>
                      <a:lnTo>
                        <a:pt x="1025" y="450"/>
                      </a:lnTo>
                      <a:lnTo>
                        <a:pt x="1043" y="457"/>
                      </a:lnTo>
                      <a:lnTo>
                        <a:pt x="1058" y="469"/>
                      </a:lnTo>
                      <a:lnTo>
                        <a:pt x="1070" y="484"/>
                      </a:lnTo>
                      <a:lnTo>
                        <a:pt x="1078" y="501"/>
                      </a:lnTo>
                      <a:lnTo>
                        <a:pt x="1081" y="519"/>
                      </a:lnTo>
                      <a:lnTo>
                        <a:pt x="1080" y="539"/>
                      </a:lnTo>
                      <a:lnTo>
                        <a:pt x="1073" y="559"/>
                      </a:lnTo>
                      <a:lnTo>
                        <a:pt x="934" y="838"/>
                      </a:lnTo>
                      <a:lnTo>
                        <a:pt x="1004" y="838"/>
                      </a:lnTo>
                      <a:lnTo>
                        <a:pt x="1013" y="841"/>
                      </a:lnTo>
                      <a:lnTo>
                        <a:pt x="1020" y="847"/>
                      </a:lnTo>
                      <a:lnTo>
                        <a:pt x="1023" y="857"/>
                      </a:lnTo>
                      <a:lnTo>
                        <a:pt x="1087" y="817"/>
                      </a:lnTo>
                      <a:lnTo>
                        <a:pt x="1154" y="783"/>
                      </a:lnTo>
                      <a:lnTo>
                        <a:pt x="1223" y="754"/>
                      </a:lnTo>
                      <a:lnTo>
                        <a:pt x="1296" y="728"/>
                      </a:lnTo>
                      <a:lnTo>
                        <a:pt x="1369" y="708"/>
                      </a:lnTo>
                      <a:lnTo>
                        <a:pt x="1446" y="692"/>
                      </a:lnTo>
                      <a:lnTo>
                        <a:pt x="1523" y="681"/>
                      </a:lnTo>
                      <a:lnTo>
                        <a:pt x="1507" y="620"/>
                      </a:lnTo>
                      <a:lnTo>
                        <a:pt x="1485" y="562"/>
                      </a:lnTo>
                      <a:lnTo>
                        <a:pt x="1459" y="505"/>
                      </a:lnTo>
                      <a:lnTo>
                        <a:pt x="1427" y="452"/>
                      </a:lnTo>
                      <a:lnTo>
                        <a:pt x="1391" y="402"/>
                      </a:lnTo>
                      <a:lnTo>
                        <a:pt x="1352" y="355"/>
                      </a:lnTo>
                      <a:lnTo>
                        <a:pt x="1308" y="312"/>
                      </a:lnTo>
                      <a:lnTo>
                        <a:pt x="1260" y="272"/>
                      </a:lnTo>
                      <a:lnTo>
                        <a:pt x="1210" y="237"/>
                      </a:lnTo>
                      <a:lnTo>
                        <a:pt x="1157" y="206"/>
                      </a:lnTo>
                      <a:lnTo>
                        <a:pt x="1101" y="180"/>
                      </a:lnTo>
                      <a:lnTo>
                        <a:pt x="1041" y="159"/>
                      </a:lnTo>
                      <a:lnTo>
                        <a:pt x="980" y="143"/>
                      </a:lnTo>
                      <a:lnTo>
                        <a:pt x="916" y="133"/>
                      </a:lnTo>
                      <a:lnTo>
                        <a:pt x="851" y="128"/>
                      </a:lnTo>
                      <a:close/>
                      <a:moveTo>
                        <a:pt x="834" y="0"/>
                      </a:moveTo>
                      <a:lnTo>
                        <a:pt x="909" y="4"/>
                      </a:lnTo>
                      <a:lnTo>
                        <a:pt x="982" y="13"/>
                      </a:lnTo>
                      <a:lnTo>
                        <a:pt x="1054" y="29"/>
                      </a:lnTo>
                      <a:lnTo>
                        <a:pt x="1122" y="52"/>
                      </a:lnTo>
                      <a:lnTo>
                        <a:pt x="1188" y="79"/>
                      </a:lnTo>
                      <a:lnTo>
                        <a:pt x="1252" y="112"/>
                      </a:lnTo>
                      <a:lnTo>
                        <a:pt x="1312" y="151"/>
                      </a:lnTo>
                      <a:lnTo>
                        <a:pt x="1367" y="194"/>
                      </a:lnTo>
                      <a:lnTo>
                        <a:pt x="1419" y="241"/>
                      </a:lnTo>
                      <a:lnTo>
                        <a:pt x="1468" y="293"/>
                      </a:lnTo>
                      <a:lnTo>
                        <a:pt x="1512" y="349"/>
                      </a:lnTo>
                      <a:lnTo>
                        <a:pt x="1550" y="408"/>
                      </a:lnTo>
                      <a:lnTo>
                        <a:pt x="1584" y="471"/>
                      </a:lnTo>
                      <a:lnTo>
                        <a:pt x="1612" y="536"/>
                      </a:lnTo>
                      <a:lnTo>
                        <a:pt x="1635" y="606"/>
                      </a:lnTo>
                      <a:lnTo>
                        <a:pt x="1653" y="676"/>
                      </a:lnTo>
                      <a:lnTo>
                        <a:pt x="1729" y="679"/>
                      </a:lnTo>
                      <a:lnTo>
                        <a:pt x="1804" y="688"/>
                      </a:lnTo>
                      <a:lnTo>
                        <a:pt x="1877" y="701"/>
                      </a:lnTo>
                      <a:lnTo>
                        <a:pt x="1921" y="646"/>
                      </a:lnTo>
                      <a:lnTo>
                        <a:pt x="1967" y="594"/>
                      </a:lnTo>
                      <a:lnTo>
                        <a:pt x="2018" y="546"/>
                      </a:lnTo>
                      <a:lnTo>
                        <a:pt x="2072" y="502"/>
                      </a:lnTo>
                      <a:lnTo>
                        <a:pt x="2130" y="463"/>
                      </a:lnTo>
                      <a:lnTo>
                        <a:pt x="2191" y="428"/>
                      </a:lnTo>
                      <a:lnTo>
                        <a:pt x="2255" y="397"/>
                      </a:lnTo>
                      <a:lnTo>
                        <a:pt x="2321" y="371"/>
                      </a:lnTo>
                      <a:lnTo>
                        <a:pt x="2389" y="351"/>
                      </a:lnTo>
                      <a:lnTo>
                        <a:pt x="2459" y="337"/>
                      </a:lnTo>
                      <a:lnTo>
                        <a:pt x="2533" y="327"/>
                      </a:lnTo>
                      <a:lnTo>
                        <a:pt x="2606" y="324"/>
                      </a:lnTo>
                      <a:lnTo>
                        <a:pt x="2684" y="327"/>
                      </a:lnTo>
                      <a:lnTo>
                        <a:pt x="2758" y="337"/>
                      </a:lnTo>
                      <a:lnTo>
                        <a:pt x="2832" y="353"/>
                      </a:lnTo>
                      <a:lnTo>
                        <a:pt x="2903" y="375"/>
                      </a:lnTo>
                      <a:lnTo>
                        <a:pt x="2972" y="402"/>
                      </a:lnTo>
                      <a:lnTo>
                        <a:pt x="3037" y="435"/>
                      </a:lnTo>
                      <a:lnTo>
                        <a:pt x="3098" y="472"/>
                      </a:lnTo>
                      <a:lnTo>
                        <a:pt x="3158" y="515"/>
                      </a:lnTo>
                      <a:lnTo>
                        <a:pt x="3212" y="562"/>
                      </a:lnTo>
                      <a:lnTo>
                        <a:pt x="3263" y="613"/>
                      </a:lnTo>
                      <a:lnTo>
                        <a:pt x="3310" y="668"/>
                      </a:lnTo>
                      <a:lnTo>
                        <a:pt x="3353" y="727"/>
                      </a:lnTo>
                      <a:lnTo>
                        <a:pt x="3390" y="789"/>
                      </a:lnTo>
                      <a:lnTo>
                        <a:pt x="3423" y="855"/>
                      </a:lnTo>
                      <a:lnTo>
                        <a:pt x="3451" y="923"/>
                      </a:lnTo>
                      <a:lnTo>
                        <a:pt x="3472" y="993"/>
                      </a:lnTo>
                      <a:lnTo>
                        <a:pt x="3488" y="1067"/>
                      </a:lnTo>
                      <a:lnTo>
                        <a:pt x="3498" y="1142"/>
                      </a:lnTo>
                      <a:lnTo>
                        <a:pt x="3501" y="1219"/>
                      </a:lnTo>
                      <a:lnTo>
                        <a:pt x="3498" y="1297"/>
                      </a:lnTo>
                      <a:lnTo>
                        <a:pt x="3488" y="1372"/>
                      </a:lnTo>
                      <a:lnTo>
                        <a:pt x="3472" y="1446"/>
                      </a:lnTo>
                      <a:lnTo>
                        <a:pt x="3450" y="1517"/>
                      </a:lnTo>
                      <a:lnTo>
                        <a:pt x="3422" y="1587"/>
                      </a:lnTo>
                      <a:lnTo>
                        <a:pt x="3389" y="1652"/>
                      </a:lnTo>
                      <a:lnTo>
                        <a:pt x="3351" y="1714"/>
                      </a:lnTo>
                      <a:lnTo>
                        <a:pt x="3308" y="1774"/>
                      </a:lnTo>
                      <a:lnTo>
                        <a:pt x="3260" y="1829"/>
                      </a:lnTo>
                      <a:lnTo>
                        <a:pt x="3208" y="1881"/>
                      </a:lnTo>
                      <a:lnTo>
                        <a:pt x="3153" y="1927"/>
                      </a:lnTo>
                      <a:lnTo>
                        <a:pt x="3093" y="1969"/>
                      </a:lnTo>
                      <a:lnTo>
                        <a:pt x="3030" y="2006"/>
                      </a:lnTo>
                      <a:lnTo>
                        <a:pt x="2963" y="2039"/>
                      </a:lnTo>
                      <a:lnTo>
                        <a:pt x="2894" y="2066"/>
                      </a:lnTo>
                      <a:lnTo>
                        <a:pt x="2822" y="2087"/>
                      </a:lnTo>
                      <a:lnTo>
                        <a:pt x="2749" y="2102"/>
                      </a:lnTo>
                      <a:lnTo>
                        <a:pt x="2724" y="2183"/>
                      </a:lnTo>
                      <a:lnTo>
                        <a:pt x="2695" y="2262"/>
                      </a:lnTo>
                      <a:lnTo>
                        <a:pt x="2659" y="2338"/>
                      </a:lnTo>
                      <a:lnTo>
                        <a:pt x="2619" y="2411"/>
                      </a:lnTo>
                      <a:lnTo>
                        <a:pt x="2574" y="2480"/>
                      </a:lnTo>
                      <a:lnTo>
                        <a:pt x="2523" y="2545"/>
                      </a:lnTo>
                      <a:lnTo>
                        <a:pt x="2469" y="2607"/>
                      </a:lnTo>
                      <a:lnTo>
                        <a:pt x="2410" y="2666"/>
                      </a:lnTo>
                      <a:lnTo>
                        <a:pt x="2346" y="2719"/>
                      </a:lnTo>
                      <a:lnTo>
                        <a:pt x="2280" y="2768"/>
                      </a:lnTo>
                      <a:lnTo>
                        <a:pt x="2210" y="2812"/>
                      </a:lnTo>
                      <a:lnTo>
                        <a:pt x="2136" y="2851"/>
                      </a:lnTo>
                      <a:lnTo>
                        <a:pt x="2060" y="2885"/>
                      </a:lnTo>
                      <a:lnTo>
                        <a:pt x="1980" y="2913"/>
                      </a:lnTo>
                      <a:lnTo>
                        <a:pt x="1898" y="2935"/>
                      </a:lnTo>
                      <a:lnTo>
                        <a:pt x="1813" y="2951"/>
                      </a:lnTo>
                      <a:lnTo>
                        <a:pt x="1727" y="2961"/>
                      </a:lnTo>
                      <a:lnTo>
                        <a:pt x="1639" y="2965"/>
                      </a:lnTo>
                      <a:lnTo>
                        <a:pt x="1553" y="2962"/>
                      </a:lnTo>
                      <a:lnTo>
                        <a:pt x="1470" y="2952"/>
                      </a:lnTo>
                      <a:lnTo>
                        <a:pt x="1388" y="2937"/>
                      </a:lnTo>
                      <a:lnTo>
                        <a:pt x="1308" y="2916"/>
                      </a:lnTo>
                      <a:lnTo>
                        <a:pt x="1232" y="2889"/>
                      </a:lnTo>
                      <a:lnTo>
                        <a:pt x="1157" y="2857"/>
                      </a:lnTo>
                      <a:lnTo>
                        <a:pt x="1085" y="2821"/>
                      </a:lnTo>
                      <a:lnTo>
                        <a:pt x="1016" y="2780"/>
                      </a:lnTo>
                      <a:lnTo>
                        <a:pt x="950" y="2734"/>
                      </a:lnTo>
                      <a:lnTo>
                        <a:pt x="889" y="2684"/>
                      </a:lnTo>
                      <a:lnTo>
                        <a:pt x="830" y="2628"/>
                      </a:lnTo>
                      <a:lnTo>
                        <a:pt x="776" y="2571"/>
                      </a:lnTo>
                      <a:lnTo>
                        <a:pt x="726" y="2508"/>
                      </a:lnTo>
                      <a:lnTo>
                        <a:pt x="679" y="2443"/>
                      </a:lnTo>
                      <a:lnTo>
                        <a:pt x="637" y="2374"/>
                      </a:lnTo>
                      <a:lnTo>
                        <a:pt x="601" y="2302"/>
                      </a:lnTo>
                      <a:lnTo>
                        <a:pt x="569" y="2228"/>
                      </a:lnTo>
                      <a:lnTo>
                        <a:pt x="543" y="2150"/>
                      </a:lnTo>
                      <a:lnTo>
                        <a:pt x="522" y="2070"/>
                      </a:lnTo>
                      <a:lnTo>
                        <a:pt x="507" y="1989"/>
                      </a:lnTo>
                      <a:lnTo>
                        <a:pt x="498" y="1905"/>
                      </a:lnTo>
                      <a:lnTo>
                        <a:pt x="494" y="1820"/>
                      </a:lnTo>
                      <a:lnTo>
                        <a:pt x="497" y="1746"/>
                      </a:lnTo>
                      <a:lnTo>
                        <a:pt x="504" y="1675"/>
                      </a:lnTo>
                      <a:lnTo>
                        <a:pt x="515" y="1604"/>
                      </a:lnTo>
                      <a:lnTo>
                        <a:pt x="452" y="1574"/>
                      </a:lnTo>
                      <a:lnTo>
                        <a:pt x="391" y="1540"/>
                      </a:lnTo>
                      <a:lnTo>
                        <a:pt x="335" y="1500"/>
                      </a:lnTo>
                      <a:lnTo>
                        <a:pt x="281" y="1457"/>
                      </a:lnTo>
                      <a:lnTo>
                        <a:pt x="231" y="1409"/>
                      </a:lnTo>
                      <a:lnTo>
                        <a:pt x="185" y="1358"/>
                      </a:lnTo>
                      <a:lnTo>
                        <a:pt x="144" y="1302"/>
                      </a:lnTo>
                      <a:lnTo>
                        <a:pt x="108" y="1243"/>
                      </a:lnTo>
                      <a:lnTo>
                        <a:pt x="76" y="1181"/>
                      </a:lnTo>
                      <a:lnTo>
                        <a:pt x="49" y="1116"/>
                      </a:lnTo>
                      <a:lnTo>
                        <a:pt x="28" y="1049"/>
                      </a:lnTo>
                      <a:lnTo>
                        <a:pt x="13" y="979"/>
                      </a:lnTo>
                      <a:lnTo>
                        <a:pt x="3" y="907"/>
                      </a:lnTo>
                      <a:lnTo>
                        <a:pt x="0" y="833"/>
                      </a:lnTo>
                      <a:lnTo>
                        <a:pt x="3" y="758"/>
                      </a:lnTo>
                      <a:lnTo>
                        <a:pt x="14" y="684"/>
                      </a:lnTo>
                      <a:lnTo>
                        <a:pt x="30" y="612"/>
                      </a:lnTo>
                      <a:lnTo>
                        <a:pt x="52" y="543"/>
                      </a:lnTo>
                      <a:lnTo>
                        <a:pt x="80" y="477"/>
                      </a:lnTo>
                      <a:lnTo>
                        <a:pt x="114" y="414"/>
                      </a:lnTo>
                      <a:lnTo>
                        <a:pt x="152" y="353"/>
                      </a:lnTo>
                      <a:lnTo>
                        <a:pt x="196" y="297"/>
                      </a:lnTo>
                      <a:lnTo>
                        <a:pt x="244" y="244"/>
                      </a:lnTo>
                      <a:lnTo>
                        <a:pt x="297" y="196"/>
                      </a:lnTo>
                      <a:lnTo>
                        <a:pt x="354" y="153"/>
                      </a:lnTo>
                      <a:lnTo>
                        <a:pt x="413" y="114"/>
                      </a:lnTo>
                      <a:lnTo>
                        <a:pt x="476" y="80"/>
                      </a:lnTo>
                      <a:lnTo>
                        <a:pt x="543" y="53"/>
                      </a:lnTo>
                      <a:lnTo>
                        <a:pt x="613" y="30"/>
                      </a:lnTo>
                      <a:lnTo>
                        <a:pt x="684" y="13"/>
                      </a:lnTo>
                      <a:lnTo>
                        <a:pt x="758" y="4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Freeform 10116">
                  <a:extLst>
                    <a:ext uri="{FF2B5EF4-FFF2-40B4-BE49-F238E27FC236}">
                      <a16:creationId xmlns:a16="http://schemas.microsoft.com/office/drawing/2014/main" id="{0DFD0ABF-7ADC-896B-524E-F0E209D9D8C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9" y="746"/>
                  <a:ext cx="329" cy="690"/>
                </a:xfrm>
                <a:custGeom>
                  <a:avLst/>
                  <a:gdLst>
                    <a:gd name="T0" fmla="*/ 432 w 657"/>
                    <a:gd name="T1" fmla="*/ 1078 h 1379"/>
                    <a:gd name="T2" fmla="*/ 489 w 657"/>
                    <a:gd name="T3" fmla="*/ 1003 h 1379"/>
                    <a:gd name="T4" fmla="*/ 498 w 657"/>
                    <a:gd name="T5" fmla="*/ 907 h 1379"/>
                    <a:gd name="T6" fmla="*/ 456 w 657"/>
                    <a:gd name="T7" fmla="*/ 823 h 1379"/>
                    <a:gd name="T8" fmla="*/ 250 w 657"/>
                    <a:gd name="T9" fmla="*/ 284 h 1379"/>
                    <a:gd name="T10" fmla="*/ 182 w 657"/>
                    <a:gd name="T11" fmla="*/ 347 h 1379"/>
                    <a:gd name="T12" fmla="*/ 155 w 657"/>
                    <a:gd name="T13" fmla="*/ 439 h 1379"/>
                    <a:gd name="T14" fmla="*/ 182 w 657"/>
                    <a:gd name="T15" fmla="*/ 530 h 1379"/>
                    <a:gd name="T16" fmla="*/ 250 w 657"/>
                    <a:gd name="T17" fmla="*/ 593 h 1379"/>
                    <a:gd name="T18" fmla="*/ 349 w 657"/>
                    <a:gd name="T19" fmla="*/ 3 h 1379"/>
                    <a:gd name="T20" fmla="*/ 395 w 657"/>
                    <a:gd name="T21" fmla="*/ 38 h 1379"/>
                    <a:gd name="T22" fmla="*/ 405 w 657"/>
                    <a:gd name="T23" fmla="*/ 119 h 1379"/>
                    <a:gd name="T24" fmla="*/ 524 w 657"/>
                    <a:gd name="T25" fmla="*/ 174 h 1379"/>
                    <a:gd name="T26" fmla="*/ 610 w 657"/>
                    <a:gd name="T27" fmla="*/ 269 h 1379"/>
                    <a:gd name="T28" fmla="*/ 654 w 657"/>
                    <a:gd name="T29" fmla="*/ 393 h 1379"/>
                    <a:gd name="T30" fmla="*/ 646 w 657"/>
                    <a:gd name="T31" fmla="*/ 478 h 1379"/>
                    <a:gd name="T32" fmla="*/ 599 w 657"/>
                    <a:gd name="T33" fmla="*/ 513 h 1379"/>
                    <a:gd name="T34" fmla="*/ 540 w 657"/>
                    <a:gd name="T35" fmla="*/ 506 h 1379"/>
                    <a:gd name="T36" fmla="*/ 503 w 657"/>
                    <a:gd name="T37" fmla="*/ 459 h 1379"/>
                    <a:gd name="T38" fmla="*/ 489 w 657"/>
                    <a:gd name="T39" fmla="*/ 375 h 1379"/>
                    <a:gd name="T40" fmla="*/ 432 w 657"/>
                    <a:gd name="T41" fmla="*/ 301 h 1379"/>
                    <a:gd name="T42" fmla="*/ 448 w 657"/>
                    <a:gd name="T43" fmla="*/ 635 h 1379"/>
                    <a:gd name="T44" fmla="*/ 556 w 657"/>
                    <a:gd name="T45" fmla="*/ 704 h 1379"/>
                    <a:gd name="T46" fmla="*/ 629 w 657"/>
                    <a:gd name="T47" fmla="*/ 809 h 1379"/>
                    <a:gd name="T48" fmla="*/ 657 w 657"/>
                    <a:gd name="T49" fmla="*/ 940 h 1379"/>
                    <a:gd name="T50" fmla="*/ 629 w 657"/>
                    <a:gd name="T51" fmla="*/ 1070 h 1379"/>
                    <a:gd name="T52" fmla="*/ 556 w 657"/>
                    <a:gd name="T53" fmla="*/ 1176 h 1379"/>
                    <a:gd name="T54" fmla="*/ 448 w 657"/>
                    <a:gd name="T55" fmla="*/ 1246 h 1379"/>
                    <a:gd name="T56" fmla="*/ 403 w 657"/>
                    <a:gd name="T57" fmla="*/ 1322 h 1379"/>
                    <a:gd name="T58" fmla="*/ 367 w 657"/>
                    <a:gd name="T59" fmla="*/ 1369 h 1379"/>
                    <a:gd name="T60" fmla="*/ 307 w 657"/>
                    <a:gd name="T61" fmla="*/ 1376 h 1379"/>
                    <a:gd name="T62" fmla="*/ 261 w 657"/>
                    <a:gd name="T63" fmla="*/ 1340 h 1379"/>
                    <a:gd name="T64" fmla="*/ 250 w 657"/>
                    <a:gd name="T65" fmla="*/ 1259 h 1379"/>
                    <a:gd name="T66" fmla="*/ 133 w 657"/>
                    <a:gd name="T67" fmla="*/ 1203 h 1379"/>
                    <a:gd name="T68" fmla="*/ 46 w 657"/>
                    <a:gd name="T69" fmla="*/ 1109 h 1379"/>
                    <a:gd name="T70" fmla="*/ 3 w 657"/>
                    <a:gd name="T71" fmla="*/ 985 h 1379"/>
                    <a:gd name="T72" fmla="*/ 10 w 657"/>
                    <a:gd name="T73" fmla="*/ 901 h 1379"/>
                    <a:gd name="T74" fmla="*/ 57 w 657"/>
                    <a:gd name="T75" fmla="*/ 865 h 1379"/>
                    <a:gd name="T76" fmla="*/ 117 w 657"/>
                    <a:gd name="T77" fmla="*/ 873 h 1379"/>
                    <a:gd name="T78" fmla="*/ 152 w 657"/>
                    <a:gd name="T79" fmla="*/ 919 h 1379"/>
                    <a:gd name="T80" fmla="*/ 167 w 657"/>
                    <a:gd name="T81" fmla="*/ 1003 h 1379"/>
                    <a:gd name="T82" fmla="*/ 223 w 657"/>
                    <a:gd name="T83" fmla="*/ 1078 h 1379"/>
                    <a:gd name="T84" fmla="*/ 208 w 657"/>
                    <a:gd name="T85" fmla="*/ 744 h 1379"/>
                    <a:gd name="T86" fmla="*/ 100 w 657"/>
                    <a:gd name="T87" fmla="*/ 675 h 1379"/>
                    <a:gd name="T88" fmla="*/ 26 w 657"/>
                    <a:gd name="T89" fmla="*/ 569 h 1379"/>
                    <a:gd name="T90" fmla="*/ 0 w 657"/>
                    <a:gd name="T91" fmla="*/ 439 h 1379"/>
                    <a:gd name="T92" fmla="*/ 26 w 657"/>
                    <a:gd name="T93" fmla="*/ 309 h 1379"/>
                    <a:gd name="T94" fmla="*/ 100 w 657"/>
                    <a:gd name="T95" fmla="*/ 202 h 1379"/>
                    <a:gd name="T96" fmla="*/ 208 w 657"/>
                    <a:gd name="T97" fmla="*/ 133 h 1379"/>
                    <a:gd name="T98" fmla="*/ 253 w 657"/>
                    <a:gd name="T99" fmla="*/ 57 h 1379"/>
                    <a:gd name="T100" fmla="*/ 288 w 657"/>
                    <a:gd name="T101" fmla="*/ 10 h 1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57" h="1379">
                      <a:moveTo>
                        <a:pt x="405" y="786"/>
                      </a:moveTo>
                      <a:lnTo>
                        <a:pt x="405" y="1094"/>
                      </a:lnTo>
                      <a:lnTo>
                        <a:pt x="432" y="1078"/>
                      </a:lnTo>
                      <a:lnTo>
                        <a:pt x="456" y="1056"/>
                      </a:lnTo>
                      <a:lnTo>
                        <a:pt x="475" y="1032"/>
                      </a:lnTo>
                      <a:lnTo>
                        <a:pt x="489" y="1003"/>
                      </a:lnTo>
                      <a:lnTo>
                        <a:pt x="498" y="972"/>
                      </a:lnTo>
                      <a:lnTo>
                        <a:pt x="501" y="940"/>
                      </a:lnTo>
                      <a:lnTo>
                        <a:pt x="498" y="907"/>
                      </a:lnTo>
                      <a:lnTo>
                        <a:pt x="489" y="876"/>
                      </a:lnTo>
                      <a:lnTo>
                        <a:pt x="475" y="849"/>
                      </a:lnTo>
                      <a:lnTo>
                        <a:pt x="456" y="823"/>
                      </a:lnTo>
                      <a:lnTo>
                        <a:pt x="432" y="803"/>
                      </a:lnTo>
                      <a:lnTo>
                        <a:pt x="405" y="786"/>
                      </a:lnTo>
                      <a:close/>
                      <a:moveTo>
                        <a:pt x="250" y="284"/>
                      </a:moveTo>
                      <a:lnTo>
                        <a:pt x="223" y="301"/>
                      </a:lnTo>
                      <a:lnTo>
                        <a:pt x="201" y="323"/>
                      </a:lnTo>
                      <a:lnTo>
                        <a:pt x="182" y="347"/>
                      </a:lnTo>
                      <a:lnTo>
                        <a:pt x="167" y="375"/>
                      </a:lnTo>
                      <a:lnTo>
                        <a:pt x="158" y="406"/>
                      </a:lnTo>
                      <a:lnTo>
                        <a:pt x="155" y="439"/>
                      </a:lnTo>
                      <a:lnTo>
                        <a:pt x="158" y="472"/>
                      </a:lnTo>
                      <a:lnTo>
                        <a:pt x="167" y="503"/>
                      </a:lnTo>
                      <a:lnTo>
                        <a:pt x="182" y="530"/>
                      </a:lnTo>
                      <a:lnTo>
                        <a:pt x="201" y="555"/>
                      </a:lnTo>
                      <a:lnTo>
                        <a:pt x="223" y="576"/>
                      </a:lnTo>
                      <a:lnTo>
                        <a:pt x="250" y="593"/>
                      </a:lnTo>
                      <a:lnTo>
                        <a:pt x="250" y="284"/>
                      </a:lnTo>
                      <a:close/>
                      <a:moveTo>
                        <a:pt x="328" y="0"/>
                      </a:moveTo>
                      <a:lnTo>
                        <a:pt x="349" y="3"/>
                      </a:lnTo>
                      <a:lnTo>
                        <a:pt x="367" y="10"/>
                      </a:lnTo>
                      <a:lnTo>
                        <a:pt x="383" y="22"/>
                      </a:lnTo>
                      <a:lnTo>
                        <a:pt x="395" y="38"/>
                      </a:lnTo>
                      <a:lnTo>
                        <a:pt x="403" y="57"/>
                      </a:lnTo>
                      <a:lnTo>
                        <a:pt x="405" y="78"/>
                      </a:lnTo>
                      <a:lnTo>
                        <a:pt x="405" y="119"/>
                      </a:lnTo>
                      <a:lnTo>
                        <a:pt x="448" y="133"/>
                      </a:lnTo>
                      <a:lnTo>
                        <a:pt x="487" y="151"/>
                      </a:lnTo>
                      <a:lnTo>
                        <a:pt x="524" y="174"/>
                      </a:lnTo>
                      <a:lnTo>
                        <a:pt x="556" y="202"/>
                      </a:lnTo>
                      <a:lnTo>
                        <a:pt x="586" y="234"/>
                      </a:lnTo>
                      <a:lnTo>
                        <a:pt x="610" y="269"/>
                      </a:lnTo>
                      <a:lnTo>
                        <a:pt x="629" y="309"/>
                      </a:lnTo>
                      <a:lnTo>
                        <a:pt x="644" y="349"/>
                      </a:lnTo>
                      <a:lnTo>
                        <a:pt x="654" y="393"/>
                      </a:lnTo>
                      <a:lnTo>
                        <a:pt x="657" y="439"/>
                      </a:lnTo>
                      <a:lnTo>
                        <a:pt x="654" y="459"/>
                      </a:lnTo>
                      <a:lnTo>
                        <a:pt x="646" y="478"/>
                      </a:lnTo>
                      <a:lnTo>
                        <a:pt x="633" y="494"/>
                      </a:lnTo>
                      <a:lnTo>
                        <a:pt x="619" y="506"/>
                      </a:lnTo>
                      <a:lnTo>
                        <a:pt x="599" y="513"/>
                      </a:lnTo>
                      <a:lnTo>
                        <a:pt x="579" y="516"/>
                      </a:lnTo>
                      <a:lnTo>
                        <a:pt x="558" y="513"/>
                      </a:lnTo>
                      <a:lnTo>
                        <a:pt x="540" y="506"/>
                      </a:lnTo>
                      <a:lnTo>
                        <a:pt x="524" y="494"/>
                      </a:lnTo>
                      <a:lnTo>
                        <a:pt x="512" y="478"/>
                      </a:lnTo>
                      <a:lnTo>
                        <a:pt x="503" y="459"/>
                      </a:lnTo>
                      <a:lnTo>
                        <a:pt x="501" y="439"/>
                      </a:lnTo>
                      <a:lnTo>
                        <a:pt x="498" y="406"/>
                      </a:lnTo>
                      <a:lnTo>
                        <a:pt x="489" y="375"/>
                      </a:lnTo>
                      <a:lnTo>
                        <a:pt x="475" y="347"/>
                      </a:lnTo>
                      <a:lnTo>
                        <a:pt x="456" y="323"/>
                      </a:lnTo>
                      <a:lnTo>
                        <a:pt x="432" y="301"/>
                      </a:lnTo>
                      <a:lnTo>
                        <a:pt x="405" y="284"/>
                      </a:lnTo>
                      <a:lnTo>
                        <a:pt x="405" y="621"/>
                      </a:lnTo>
                      <a:lnTo>
                        <a:pt x="448" y="635"/>
                      </a:lnTo>
                      <a:lnTo>
                        <a:pt x="487" y="653"/>
                      </a:lnTo>
                      <a:lnTo>
                        <a:pt x="524" y="676"/>
                      </a:lnTo>
                      <a:lnTo>
                        <a:pt x="556" y="704"/>
                      </a:lnTo>
                      <a:lnTo>
                        <a:pt x="586" y="736"/>
                      </a:lnTo>
                      <a:lnTo>
                        <a:pt x="610" y="771"/>
                      </a:lnTo>
                      <a:lnTo>
                        <a:pt x="629" y="809"/>
                      </a:lnTo>
                      <a:lnTo>
                        <a:pt x="644" y="851"/>
                      </a:lnTo>
                      <a:lnTo>
                        <a:pt x="654" y="895"/>
                      </a:lnTo>
                      <a:lnTo>
                        <a:pt x="657" y="940"/>
                      </a:lnTo>
                      <a:lnTo>
                        <a:pt x="654" y="985"/>
                      </a:lnTo>
                      <a:lnTo>
                        <a:pt x="644" y="1029"/>
                      </a:lnTo>
                      <a:lnTo>
                        <a:pt x="629" y="1070"/>
                      </a:lnTo>
                      <a:lnTo>
                        <a:pt x="610" y="1109"/>
                      </a:lnTo>
                      <a:lnTo>
                        <a:pt x="586" y="1144"/>
                      </a:lnTo>
                      <a:lnTo>
                        <a:pt x="556" y="1176"/>
                      </a:lnTo>
                      <a:lnTo>
                        <a:pt x="524" y="1203"/>
                      </a:lnTo>
                      <a:lnTo>
                        <a:pt x="487" y="1227"/>
                      </a:lnTo>
                      <a:lnTo>
                        <a:pt x="448" y="1246"/>
                      </a:lnTo>
                      <a:lnTo>
                        <a:pt x="405" y="1259"/>
                      </a:lnTo>
                      <a:lnTo>
                        <a:pt x="405" y="1300"/>
                      </a:lnTo>
                      <a:lnTo>
                        <a:pt x="403" y="1322"/>
                      </a:lnTo>
                      <a:lnTo>
                        <a:pt x="395" y="1340"/>
                      </a:lnTo>
                      <a:lnTo>
                        <a:pt x="383" y="1356"/>
                      </a:lnTo>
                      <a:lnTo>
                        <a:pt x="367" y="1369"/>
                      </a:lnTo>
                      <a:lnTo>
                        <a:pt x="349" y="1376"/>
                      </a:lnTo>
                      <a:lnTo>
                        <a:pt x="328" y="1379"/>
                      </a:lnTo>
                      <a:lnTo>
                        <a:pt x="307" y="1376"/>
                      </a:lnTo>
                      <a:lnTo>
                        <a:pt x="288" y="1369"/>
                      </a:lnTo>
                      <a:lnTo>
                        <a:pt x="273" y="1356"/>
                      </a:lnTo>
                      <a:lnTo>
                        <a:pt x="261" y="1340"/>
                      </a:lnTo>
                      <a:lnTo>
                        <a:pt x="253" y="1322"/>
                      </a:lnTo>
                      <a:lnTo>
                        <a:pt x="250" y="1300"/>
                      </a:lnTo>
                      <a:lnTo>
                        <a:pt x="250" y="1259"/>
                      </a:lnTo>
                      <a:lnTo>
                        <a:pt x="208" y="1246"/>
                      </a:lnTo>
                      <a:lnTo>
                        <a:pt x="169" y="1227"/>
                      </a:lnTo>
                      <a:lnTo>
                        <a:pt x="133" y="1203"/>
                      </a:lnTo>
                      <a:lnTo>
                        <a:pt x="100" y="1176"/>
                      </a:lnTo>
                      <a:lnTo>
                        <a:pt x="71" y="1144"/>
                      </a:lnTo>
                      <a:lnTo>
                        <a:pt x="46" y="1109"/>
                      </a:lnTo>
                      <a:lnTo>
                        <a:pt x="26" y="1070"/>
                      </a:lnTo>
                      <a:lnTo>
                        <a:pt x="11" y="1029"/>
                      </a:lnTo>
                      <a:lnTo>
                        <a:pt x="3" y="985"/>
                      </a:lnTo>
                      <a:lnTo>
                        <a:pt x="0" y="940"/>
                      </a:lnTo>
                      <a:lnTo>
                        <a:pt x="2" y="919"/>
                      </a:lnTo>
                      <a:lnTo>
                        <a:pt x="10" y="901"/>
                      </a:lnTo>
                      <a:lnTo>
                        <a:pt x="22" y="885"/>
                      </a:lnTo>
                      <a:lnTo>
                        <a:pt x="38" y="873"/>
                      </a:lnTo>
                      <a:lnTo>
                        <a:pt x="57" y="865"/>
                      </a:lnTo>
                      <a:lnTo>
                        <a:pt x="77" y="863"/>
                      </a:lnTo>
                      <a:lnTo>
                        <a:pt x="98" y="865"/>
                      </a:lnTo>
                      <a:lnTo>
                        <a:pt x="117" y="873"/>
                      </a:lnTo>
                      <a:lnTo>
                        <a:pt x="133" y="885"/>
                      </a:lnTo>
                      <a:lnTo>
                        <a:pt x="144" y="901"/>
                      </a:lnTo>
                      <a:lnTo>
                        <a:pt x="152" y="919"/>
                      </a:lnTo>
                      <a:lnTo>
                        <a:pt x="155" y="940"/>
                      </a:lnTo>
                      <a:lnTo>
                        <a:pt x="158" y="972"/>
                      </a:lnTo>
                      <a:lnTo>
                        <a:pt x="167" y="1003"/>
                      </a:lnTo>
                      <a:lnTo>
                        <a:pt x="182" y="1032"/>
                      </a:lnTo>
                      <a:lnTo>
                        <a:pt x="201" y="1056"/>
                      </a:lnTo>
                      <a:lnTo>
                        <a:pt x="223" y="1078"/>
                      </a:lnTo>
                      <a:lnTo>
                        <a:pt x="250" y="1094"/>
                      </a:lnTo>
                      <a:lnTo>
                        <a:pt x="250" y="758"/>
                      </a:lnTo>
                      <a:lnTo>
                        <a:pt x="208" y="744"/>
                      </a:lnTo>
                      <a:lnTo>
                        <a:pt x="169" y="726"/>
                      </a:lnTo>
                      <a:lnTo>
                        <a:pt x="133" y="703"/>
                      </a:lnTo>
                      <a:lnTo>
                        <a:pt x="100" y="675"/>
                      </a:lnTo>
                      <a:lnTo>
                        <a:pt x="71" y="643"/>
                      </a:lnTo>
                      <a:lnTo>
                        <a:pt x="46" y="608"/>
                      </a:lnTo>
                      <a:lnTo>
                        <a:pt x="26" y="569"/>
                      </a:lnTo>
                      <a:lnTo>
                        <a:pt x="11" y="528"/>
                      </a:lnTo>
                      <a:lnTo>
                        <a:pt x="3" y="484"/>
                      </a:lnTo>
                      <a:lnTo>
                        <a:pt x="0" y="439"/>
                      </a:lnTo>
                      <a:lnTo>
                        <a:pt x="3" y="393"/>
                      </a:lnTo>
                      <a:lnTo>
                        <a:pt x="11" y="349"/>
                      </a:lnTo>
                      <a:lnTo>
                        <a:pt x="26" y="309"/>
                      </a:lnTo>
                      <a:lnTo>
                        <a:pt x="46" y="269"/>
                      </a:lnTo>
                      <a:lnTo>
                        <a:pt x="71" y="234"/>
                      </a:lnTo>
                      <a:lnTo>
                        <a:pt x="100" y="202"/>
                      </a:lnTo>
                      <a:lnTo>
                        <a:pt x="133" y="174"/>
                      </a:lnTo>
                      <a:lnTo>
                        <a:pt x="169" y="151"/>
                      </a:lnTo>
                      <a:lnTo>
                        <a:pt x="208" y="133"/>
                      </a:lnTo>
                      <a:lnTo>
                        <a:pt x="250" y="119"/>
                      </a:lnTo>
                      <a:lnTo>
                        <a:pt x="250" y="78"/>
                      </a:lnTo>
                      <a:lnTo>
                        <a:pt x="253" y="57"/>
                      </a:lnTo>
                      <a:lnTo>
                        <a:pt x="261" y="38"/>
                      </a:lnTo>
                      <a:lnTo>
                        <a:pt x="273" y="22"/>
                      </a:lnTo>
                      <a:lnTo>
                        <a:pt x="288" y="10"/>
                      </a:lnTo>
                      <a:lnTo>
                        <a:pt x="307" y="3"/>
                      </a:lnTo>
                      <a:lnTo>
                        <a:pt x="32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C8C3CC3F-8E61-B7E0-A911-9AAC06CB3568}"/>
              </a:ext>
            </a:extLst>
          </p:cNvPr>
          <p:cNvGrpSpPr/>
          <p:nvPr/>
        </p:nvGrpSpPr>
        <p:grpSpPr>
          <a:xfrm>
            <a:off x="6978553" y="3257276"/>
            <a:ext cx="1869385" cy="715581"/>
            <a:chOff x="4986622" y="5306525"/>
            <a:chExt cx="2492513" cy="954108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809DCB8-579F-89E2-6216-89ADBA725D5C}"/>
                </a:ext>
              </a:extLst>
            </p:cNvPr>
            <p:cNvSpPr txBox="1"/>
            <p:nvPr/>
          </p:nvSpPr>
          <p:spPr>
            <a:xfrm>
              <a:off x="5632611" y="5306525"/>
              <a:ext cx="1846524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F4F72F94-6C7A-C551-FB0F-0A30C6B6D711}"/>
                </a:ext>
              </a:extLst>
            </p:cNvPr>
            <p:cNvGrpSpPr/>
            <p:nvPr/>
          </p:nvGrpSpPr>
          <p:grpSpPr>
            <a:xfrm>
              <a:off x="4986622" y="5355370"/>
              <a:ext cx="548640" cy="548640"/>
              <a:chOff x="4986622" y="4593370"/>
              <a:chExt cx="548640" cy="548640"/>
            </a:xfrm>
          </p:grpSpPr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1CEB3D55-94FC-0407-7501-D98D0E7A9DD3}"/>
                  </a:ext>
                </a:extLst>
              </p:cNvPr>
              <p:cNvSpPr/>
              <p:nvPr/>
            </p:nvSpPr>
            <p:spPr>
              <a:xfrm>
                <a:off x="4986622" y="4593370"/>
                <a:ext cx="548640" cy="54864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51" name="Group 10119">
                <a:extLst>
                  <a:ext uri="{FF2B5EF4-FFF2-40B4-BE49-F238E27FC236}">
                    <a16:creationId xmlns:a16="http://schemas.microsoft.com/office/drawing/2014/main" id="{A3AB7857-FF8F-90DE-7C96-D369C30646A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082348" y="4747040"/>
                <a:ext cx="357188" cy="241300"/>
                <a:chOff x="4256" y="-152"/>
                <a:chExt cx="3113" cy="2103"/>
              </a:xfrm>
              <a:solidFill>
                <a:schemeClr val="bg1"/>
              </a:solidFill>
            </p:grpSpPr>
            <p:sp>
              <p:nvSpPr>
                <p:cNvPr id="52" name="Freeform 10121">
                  <a:extLst>
                    <a:ext uri="{FF2B5EF4-FFF2-40B4-BE49-F238E27FC236}">
                      <a16:creationId xmlns:a16="http://schemas.microsoft.com/office/drawing/2014/main" id="{6BD127FB-895F-548E-7D2A-300062A1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75" y="-152"/>
                  <a:ext cx="475" cy="475"/>
                </a:xfrm>
                <a:custGeom>
                  <a:avLst/>
                  <a:gdLst>
                    <a:gd name="T0" fmla="*/ 474 w 949"/>
                    <a:gd name="T1" fmla="*/ 0 h 950"/>
                    <a:gd name="T2" fmla="*/ 544 w 949"/>
                    <a:gd name="T3" fmla="*/ 6 h 950"/>
                    <a:gd name="T4" fmla="*/ 611 w 949"/>
                    <a:gd name="T5" fmla="*/ 21 h 950"/>
                    <a:gd name="T6" fmla="*/ 675 w 949"/>
                    <a:gd name="T7" fmla="*/ 44 h 950"/>
                    <a:gd name="T8" fmla="*/ 733 w 949"/>
                    <a:gd name="T9" fmla="*/ 76 h 950"/>
                    <a:gd name="T10" fmla="*/ 786 w 949"/>
                    <a:gd name="T11" fmla="*/ 115 h 950"/>
                    <a:gd name="T12" fmla="*/ 832 w 949"/>
                    <a:gd name="T13" fmla="*/ 163 h 950"/>
                    <a:gd name="T14" fmla="*/ 872 w 949"/>
                    <a:gd name="T15" fmla="*/ 216 h 950"/>
                    <a:gd name="T16" fmla="*/ 906 w 949"/>
                    <a:gd name="T17" fmla="*/ 274 h 950"/>
                    <a:gd name="T18" fmla="*/ 928 w 949"/>
                    <a:gd name="T19" fmla="*/ 337 h 950"/>
                    <a:gd name="T20" fmla="*/ 943 w 949"/>
                    <a:gd name="T21" fmla="*/ 405 h 950"/>
                    <a:gd name="T22" fmla="*/ 949 w 949"/>
                    <a:gd name="T23" fmla="*/ 475 h 950"/>
                    <a:gd name="T24" fmla="*/ 943 w 949"/>
                    <a:gd name="T25" fmla="*/ 545 h 950"/>
                    <a:gd name="T26" fmla="*/ 928 w 949"/>
                    <a:gd name="T27" fmla="*/ 611 h 950"/>
                    <a:gd name="T28" fmla="*/ 906 w 949"/>
                    <a:gd name="T29" fmla="*/ 675 h 950"/>
                    <a:gd name="T30" fmla="*/ 872 w 949"/>
                    <a:gd name="T31" fmla="*/ 732 h 950"/>
                    <a:gd name="T32" fmla="*/ 832 w 949"/>
                    <a:gd name="T33" fmla="*/ 785 h 950"/>
                    <a:gd name="T34" fmla="*/ 786 w 949"/>
                    <a:gd name="T35" fmla="*/ 832 h 950"/>
                    <a:gd name="T36" fmla="*/ 733 w 949"/>
                    <a:gd name="T37" fmla="*/ 872 h 950"/>
                    <a:gd name="T38" fmla="*/ 675 w 949"/>
                    <a:gd name="T39" fmla="*/ 904 h 950"/>
                    <a:gd name="T40" fmla="*/ 611 w 949"/>
                    <a:gd name="T41" fmla="*/ 929 h 950"/>
                    <a:gd name="T42" fmla="*/ 544 w 949"/>
                    <a:gd name="T43" fmla="*/ 944 h 950"/>
                    <a:gd name="T44" fmla="*/ 474 w 949"/>
                    <a:gd name="T45" fmla="*/ 950 h 950"/>
                    <a:gd name="T46" fmla="*/ 404 w 949"/>
                    <a:gd name="T47" fmla="*/ 944 h 950"/>
                    <a:gd name="T48" fmla="*/ 338 w 949"/>
                    <a:gd name="T49" fmla="*/ 929 h 950"/>
                    <a:gd name="T50" fmla="*/ 274 w 949"/>
                    <a:gd name="T51" fmla="*/ 904 h 950"/>
                    <a:gd name="T52" fmla="*/ 215 w 949"/>
                    <a:gd name="T53" fmla="*/ 872 h 950"/>
                    <a:gd name="T54" fmla="*/ 162 w 949"/>
                    <a:gd name="T55" fmla="*/ 832 h 950"/>
                    <a:gd name="T56" fmla="*/ 117 w 949"/>
                    <a:gd name="T57" fmla="*/ 785 h 950"/>
                    <a:gd name="T58" fmla="*/ 77 w 949"/>
                    <a:gd name="T59" fmla="*/ 732 h 950"/>
                    <a:gd name="T60" fmla="*/ 43 w 949"/>
                    <a:gd name="T61" fmla="*/ 675 h 950"/>
                    <a:gd name="T62" fmla="*/ 21 w 949"/>
                    <a:gd name="T63" fmla="*/ 611 h 950"/>
                    <a:gd name="T64" fmla="*/ 5 w 949"/>
                    <a:gd name="T65" fmla="*/ 545 h 950"/>
                    <a:gd name="T66" fmla="*/ 0 w 949"/>
                    <a:gd name="T67" fmla="*/ 475 h 950"/>
                    <a:gd name="T68" fmla="*/ 5 w 949"/>
                    <a:gd name="T69" fmla="*/ 405 h 950"/>
                    <a:gd name="T70" fmla="*/ 21 w 949"/>
                    <a:gd name="T71" fmla="*/ 337 h 950"/>
                    <a:gd name="T72" fmla="*/ 43 w 949"/>
                    <a:gd name="T73" fmla="*/ 274 h 950"/>
                    <a:gd name="T74" fmla="*/ 77 w 949"/>
                    <a:gd name="T75" fmla="*/ 216 h 950"/>
                    <a:gd name="T76" fmla="*/ 117 w 949"/>
                    <a:gd name="T77" fmla="*/ 163 h 950"/>
                    <a:gd name="T78" fmla="*/ 162 w 949"/>
                    <a:gd name="T79" fmla="*/ 115 h 950"/>
                    <a:gd name="T80" fmla="*/ 215 w 949"/>
                    <a:gd name="T81" fmla="*/ 76 h 950"/>
                    <a:gd name="T82" fmla="*/ 274 w 949"/>
                    <a:gd name="T83" fmla="*/ 44 h 950"/>
                    <a:gd name="T84" fmla="*/ 338 w 949"/>
                    <a:gd name="T85" fmla="*/ 21 h 950"/>
                    <a:gd name="T86" fmla="*/ 404 w 949"/>
                    <a:gd name="T87" fmla="*/ 6 h 950"/>
                    <a:gd name="T88" fmla="*/ 474 w 949"/>
                    <a:gd name="T89" fmla="*/ 0 h 9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49" h="950">
                      <a:moveTo>
                        <a:pt x="474" y="0"/>
                      </a:moveTo>
                      <a:lnTo>
                        <a:pt x="544" y="6"/>
                      </a:lnTo>
                      <a:lnTo>
                        <a:pt x="611" y="21"/>
                      </a:lnTo>
                      <a:lnTo>
                        <a:pt x="675" y="44"/>
                      </a:lnTo>
                      <a:lnTo>
                        <a:pt x="733" y="76"/>
                      </a:lnTo>
                      <a:lnTo>
                        <a:pt x="786" y="115"/>
                      </a:lnTo>
                      <a:lnTo>
                        <a:pt x="832" y="163"/>
                      </a:lnTo>
                      <a:lnTo>
                        <a:pt x="872" y="216"/>
                      </a:lnTo>
                      <a:lnTo>
                        <a:pt x="906" y="274"/>
                      </a:lnTo>
                      <a:lnTo>
                        <a:pt x="928" y="337"/>
                      </a:lnTo>
                      <a:lnTo>
                        <a:pt x="943" y="405"/>
                      </a:lnTo>
                      <a:lnTo>
                        <a:pt x="949" y="475"/>
                      </a:lnTo>
                      <a:lnTo>
                        <a:pt x="943" y="545"/>
                      </a:lnTo>
                      <a:lnTo>
                        <a:pt x="928" y="611"/>
                      </a:lnTo>
                      <a:lnTo>
                        <a:pt x="906" y="675"/>
                      </a:lnTo>
                      <a:lnTo>
                        <a:pt x="872" y="732"/>
                      </a:lnTo>
                      <a:lnTo>
                        <a:pt x="832" y="785"/>
                      </a:lnTo>
                      <a:lnTo>
                        <a:pt x="786" y="832"/>
                      </a:lnTo>
                      <a:lnTo>
                        <a:pt x="733" y="872"/>
                      </a:lnTo>
                      <a:lnTo>
                        <a:pt x="675" y="904"/>
                      </a:lnTo>
                      <a:lnTo>
                        <a:pt x="611" y="929"/>
                      </a:lnTo>
                      <a:lnTo>
                        <a:pt x="544" y="944"/>
                      </a:lnTo>
                      <a:lnTo>
                        <a:pt x="474" y="950"/>
                      </a:lnTo>
                      <a:lnTo>
                        <a:pt x="404" y="944"/>
                      </a:lnTo>
                      <a:lnTo>
                        <a:pt x="338" y="929"/>
                      </a:lnTo>
                      <a:lnTo>
                        <a:pt x="274" y="904"/>
                      </a:lnTo>
                      <a:lnTo>
                        <a:pt x="215" y="872"/>
                      </a:lnTo>
                      <a:lnTo>
                        <a:pt x="162" y="832"/>
                      </a:lnTo>
                      <a:lnTo>
                        <a:pt x="117" y="785"/>
                      </a:lnTo>
                      <a:lnTo>
                        <a:pt x="77" y="732"/>
                      </a:lnTo>
                      <a:lnTo>
                        <a:pt x="43" y="675"/>
                      </a:lnTo>
                      <a:lnTo>
                        <a:pt x="21" y="611"/>
                      </a:lnTo>
                      <a:lnTo>
                        <a:pt x="5" y="545"/>
                      </a:lnTo>
                      <a:lnTo>
                        <a:pt x="0" y="475"/>
                      </a:lnTo>
                      <a:lnTo>
                        <a:pt x="5" y="405"/>
                      </a:lnTo>
                      <a:lnTo>
                        <a:pt x="21" y="337"/>
                      </a:lnTo>
                      <a:lnTo>
                        <a:pt x="43" y="274"/>
                      </a:lnTo>
                      <a:lnTo>
                        <a:pt x="77" y="216"/>
                      </a:lnTo>
                      <a:lnTo>
                        <a:pt x="117" y="163"/>
                      </a:lnTo>
                      <a:lnTo>
                        <a:pt x="162" y="115"/>
                      </a:lnTo>
                      <a:lnTo>
                        <a:pt x="215" y="76"/>
                      </a:lnTo>
                      <a:lnTo>
                        <a:pt x="274" y="44"/>
                      </a:lnTo>
                      <a:lnTo>
                        <a:pt x="338" y="21"/>
                      </a:lnTo>
                      <a:lnTo>
                        <a:pt x="404" y="6"/>
                      </a:lnTo>
                      <a:lnTo>
                        <a:pt x="47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Freeform 10122">
                  <a:extLst>
                    <a:ext uri="{FF2B5EF4-FFF2-40B4-BE49-F238E27FC236}">
                      <a16:creationId xmlns:a16="http://schemas.microsoft.com/office/drawing/2014/main" id="{29CCFEE3-BA19-9241-AFBB-A8FF5C60C5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39" y="336"/>
                  <a:ext cx="1347" cy="1610"/>
                </a:xfrm>
                <a:custGeom>
                  <a:avLst/>
                  <a:gdLst>
                    <a:gd name="T0" fmla="*/ 817 w 2695"/>
                    <a:gd name="T1" fmla="*/ 836 h 3220"/>
                    <a:gd name="T2" fmla="*/ 789 w 2695"/>
                    <a:gd name="T3" fmla="*/ 1054 h 3220"/>
                    <a:gd name="T4" fmla="*/ 789 w 2695"/>
                    <a:gd name="T5" fmla="*/ 1249 h 3220"/>
                    <a:gd name="T6" fmla="*/ 800 w 2695"/>
                    <a:gd name="T7" fmla="*/ 1383 h 3220"/>
                    <a:gd name="T8" fmla="*/ 860 w 2695"/>
                    <a:gd name="T9" fmla="*/ 696 h 3220"/>
                    <a:gd name="T10" fmla="*/ 1891 w 2695"/>
                    <a:gd name="T11" fmla="*/ 1407 h 3220"/>
                    <a:gd name="T12" fmla="*/ 1904 w 2695"/>
                    <a:gd name="T13" fmla="*/ 1302 h 3220"/>
                    <a:gd name="T14" fmla="*/ 1910 w 2695"/>
                    <a:gd name="T15" fmla="*/ 1122 h 3220"/>
                    <a:gd name="T16" fmla="*/ 1893 w 2695"/>
                    <a:gd name="T17" fmla="*/ 908 h 3220"/>
                    <a:gd name="T18" fmla="*/ 1832 w 2695"/>
                    <a:gd name="T19" fmla="*/ 694 h 3220"/>
                    <a:gd name="T20" fmla="*/ 1346 w 2695"/>
                    <a:gd name="T21" fmla="*/ 1059 h 3220"/>
                    <a:gd name="T22" fmla="*/ 1348 w 2695"/>
                    <a:gd name="T23" fmla="*/ 136 h 3220"/>
                    <a:gd name="T24" fmla="*/ 1348 w 2695"/>
                    <a:gd name="T25" fmla="*/ 119 h 3220"/>
                    <a:gd name="T26" fmla="*/ 1507 w 2695"/>
                    <a:gd name="T27" fmla="*/ 11 h 3220"/>
                    <a:gd name="T28" fmla="*/ 1585 w 2695"/>
                    <a:gd name="T29" fmla="*/ 38 h 3220"/>
                    <a:gd name="T30" fmla="*/ 1634 w 2695"/>
                    <a:gd name="T31" fmla="*/ 55 h 3220"/>
                    <a:gd name="T32" fmla="*/ 1865 w 2695"/>
                    <a:gd name="T33" fmla="*/ 168 h 3220"/>
                    <a:gd name="T34" fmla="*/ 2033 w 2695"/>
                    <a:gd name="T35" fmla="*/ 327 h 3220"/>
                    <a:gd name="T36" fmla="*/ 2150 w 2695"/>
                    <a:gd name="T37" fmla="*/ 515 h 3220"/>
                    <a:gd name="T38" fmla="*/ 2224 w 2695"/>
                    <a:gd name="T39" fmla="*/ 717 h 3220"/>
                    <a:gd name="T40" fmla="*/ 2264 w 2695"/>
                    <a:gd name="T41" fmla="*/ 921 h 3220"/>
                    <a:gd name="T42" fmla="*/ 2279 w 2695"/>
                    <a:gd name="T43" fmla="*/ 1114 h 3220"/>
                    <a:gd name="T44" fmla="*/ 2275 w 2695"/>
                    <a:gd name="T45" fmla="*/ 1281 h 3220"/>
                    <a:gd name="T46" fmla="*/ 2264 w 2695"/>
                    <a:gd name="T47" fmla="*/ 1407 h 3220"/>
                    <a:gd name="T48" fmla="*/ 2541 w 2695"/>
                    <a:gd name="T49" fmla="*/ 1725 h 3220"/>
                    <a:gd name="T50" fmla="*/ 2247 w 2695"/>
                    <a:gd name="T51" fmla="*/ 1725 h 3220"/>
                    <a:gd name="T52" fmla="*/ 1967 w 2695"/>
                    <a:gd name="T53" fmla="*/ 1812 h 3220"/>
                    <a:gd name="T54" fmla="*/ 1817 w 2695"/>
                    <a:gd name="T55" fmla="*/ 3070 h 3220"/>
                    <a:gd name="T56" fmla="*/ 1736 w 2695"/>
                    <a:gd name="T57" fmla="*/ 3178 h 3220"/>
                    <a:gd name="T58" fmla="*/ 1607 w 2695"/>
                    <a:gd name="T59" fmla="*/ 3220 h 3220"/>
                    <a:gd name="T60" fmla="*/ 1539 w 2695"/>
                    <a:gd name="T61" fmla="*/ 3210 h 3220"/>
                    <a:gd name="T62" fmla="*/ 1435 w 2695"/>
                    <a:gd name="T63" fmla="*/ 3138 h 3220"/>
                    <a:gd name="T64" fmla="*/ 1388 w 2695"/>
                    <a:gd name="T65" fmla="*/ 3019 h 3220"/>
                    <a:gd name="T66" fmla="*/ 1346 w 2695"/>
                    <a:gd name="T67" fmla="*/ 1907 h 3220"/>
                    <a:gd name="T68" fmla="*/ 1301 w 2695"/>
                    <a:gd name="T69" fmla="*/ 3019 h 3220"/>
                    <a:gd name="T70" fmla="*/ 1254 w 2695"/>
                    <a:gd name="T71" fmla="*/ 3136 h 3220"/>
                    <a:gd name="T72" fmla="*/ 1150 w 2695"/>
                    <a:gd name="T73" fmla="*/ 3208 h 3220"/>
                    <a:gd name="T74" fmla="*/ 1034 w 2695"/>
                    <a:gd name="T75" fmla="*/ 3214 h 3220"/>
                    <a:gd name="T76" fmla="*/ 919 w 2695"/>
                    <a:gd name="T77" fmla="*/ 3148 h 3220"/>
                    <a:gd name="T78" fmla="*/ 862 w 2695"/>
                    <a:gd name="T79" fmla="*/ 3023 h 3220"/>
                    <a:gd name="T80" fmla="*/ 732 w 2695"/>
                    <a:gd name="T81" fmla="*/ 1767 h 3220"/>
                    <a:gd name="T82" fmla="*/ 446 w 2695"/>
                    <a:gd name="T83" fmla="*/ 3220 h 3220"/>
                    <a:gd name="T84" fmla="*/ 0 w 2695"/>
                    <a:gd name="T85" fmla="*/ 1725 h 3220"/>
                    <a:gd name="T86" fmla="*/ 427 w 2695"/>
                    <a:gd name="T87" fmla="*/ 1372 h 3220"/>
                    <a:gd name="T88" fmla="*/ 418 w 2695"/>
                    <a:gd name="T89" fmla="*/ 1232 h 3220"/>
                    <a:gd name="T90" fmla="*/ 420 w 2695"/>
                    <a:gd name="T91" fmla="*/ 1056 h 3220"/>
                    <a:gd name="T92" fmla="*/ 441 w 2695"/>
                    <a:gd name="T93" fmla="*/ 861 h 3220"/>
                    <a:gd name="T94" fmla="*/ 490 w 2695"/>
                    <a:gd name="T95" fmla="*/ 655 h 3220"/>
                    <a:gd name="T96" fmla="*/ 577 w 2695"/>
                    <a:gd name="T97" fmla="*/ 456 h 3220"/>
                    <a:gd name="T98" fmla="*/ 711 w 2695"/>
                    <a:gd name="T99" fmla="*/ 276 h 3220"/>
                    <a:gd name="T100" fmla="*/ 902 w 2695"/>
                    <a:gd name="T101" fmla="*/ 129 h 3220"/>
                    <a:gd name="T102" fmla="*/ 1072 w 2695"/>
                    <a:gd name="T103" fmla="*/ 51 h 3220"/>
                    <a:gd name="T104" fmla="*/ 1135 w 2695"/>
                    <a:gd name="T105" fmla="*/ 28 h 3220"/>
                    <a:gd name="T106" fmla="*/ 1212 w 2695"/>
                    <a:gd name="T107" fmla="*/ 4 h 32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695" h="3220">
                      <a:moveTo>
                        <a:pt x="860" y="696"/>
                      </a:moveTo>
                      <a:lnTo>
                        <a:pt x="836" y="766"/>
                      </a:lnTo>
                      <a:lnTo>
                        <a:pt x="817" y="836"/>
                      </a:lnTo>
                      <a:lnTo>
                        <a:pt x="802" y="910"/>
                      </a:lnTo>
                      <a:lnTo>
                        <a:pt x="792" y="984"/>
                      </a:lnTo>
                      <a:lnTo>
                        <a:pt x="789" y="1054"/>
                      </a:lnTo>
                      <a:lnTo>
                        <a:pt x="785" y="1124"/>
                      </a:lnTo>
                      <a:lnTo>
                        <a:pt x="787" y="1188"/>
                      </a:lnTo>
                      <a:lnTo>
                        <a:pt x="789" y="1249"/>
                      </a:lnTo>
                      <a:lnTo>
                        <a:pt x="792" y="1302"/>
                      </a:lnTo>
                      <a:lnTo>
                        <a:pt x="796" y="1347"/>
                      </a:lnTo>
                      <a:lnTo>
                        <a:pt x="800" y="1383"/>
                      </a:lnTo>
                      <a:lnTo>
                        <a:pt x="804" y="1407"/>
                      </a:lnTo>
                      <a:lnTo>
                        <a:pt x="860" y="1407"/>
                      </a:lnTo>
                      <a:lnTo>
                        <a:pt x="860" y="696"/>
                      </a:lnTo>
                      <a:close/>
                      <a:moveTo>
                        <a:pt x="1832" y="694"/>
                      </a:moveTo>
                      <a:lnTo>
                        <a:pt x="1832" y="1407"/>
                      </a:lnTo>
                      <a:lnTo>
                        <a:pt x="1891" y="1407"/>
                      </a:lnTo>
                      <a:lnTo>
                        <a:pt x="1895" y="1383"/>
                      </a:lnTo>
                      <a:lnTo>
                        <a:pt x="1899" y="1347"/>
                      </a:lnTo>
                      <a:lnTo>
                        <a:pt x="1904" y="1302"/>
                      </a:lnTo>
                      <a:lnTo>
                        <a:pt x="1908" y="1249"/>
                      </a:lnTo>
                      <a:lnTo>
                        <a:pt x="1910" y="1188"/>
                      </a:lnTo>
                      <a:lnTo>
                        <a:pt x="1910" y="1122"/>
                      </a:lnTo>
                      <a:lnTo>
                        <a:pt x="1908" y="1054"/>
                      </a:lnTo>
                      <a:lnTo>
                        <a:pt x="1902" y="982"/>
                      </a:lnTo>
                      <a:lnTo>
                        <a:pt x="1893" y="908"/>
                      </a:lnTo>
                      <a:lnTo>
                        <a:pt x="1878" y="836"/>
                      </a:lnTo>
                      <a:lnTo>
                        <a:pt x="1859" y="762"/>
                      </a:lnTo>
                      <a:lnTo>
                        <a:pt x="1832" y="694"/>
                      </a:lnTo>
                      <a:close/>
                      <a:moveTo>
                        <a:pt x="1346" y="136"/>
                      </a:moveTo>
                      <a:lnTo>
                        <a:pt x="1231" y="902"/>
                      </a:lnTo>
                      <a:lnTo>
                        <a:pt x="1346" y="1059"/>
                      </a:lnTo>
                      <a:lnTo>
                        <a:pt x="1348" y="1059"/>
                      </a:lnTo>
                      <a:lnTo>
                        <a:pt x="1462" y="902"/>
                      </a:lnTo>
                      <a:lnTo>
                        <a:pt x="1348" y="136"/>
                      </a:lnTo>
                      <a:lnTo>
                        <a:pt x="1346" y="136"/>
                      </a:lnTo>
                      <a:close/>
                      <a:moveTo>
                        <a:pt x="1231" y="0"/>
                      </a:moveTo>
                      <a:lnTo>
                        <a:pt x="1348" y="119"/>
                      </a:lnTo>
                      <a:lnTo>
                        <a:pt x="1464" y="0"/>
                      </a:lnTo>
                      <a:lnTo>
                        <a:pt x="1484" y="4"/>
                      </a:lnTo>
                      <a:lnTo>
                        <a:pt x="1507" y="11"/>
                      </a:lnTo>
                      <a:lnTo>
                        <a:pt x="1534" y="21"/>
                      </a:lnTo>
                      <a:lnTo>
                        <a:pt x="1560" y="28"/>
                      </a:lnTo>
                      <a:lnTo>
                        <a:pt x="1585" y="38"/>
                      </a:lnTo>
                      <a:lnTo>
                        <a:pt x="1607" y="45"/>
                      </a:lnTo>
                      <a:lnTo>
                        <a:pt x="1623" y="51"/>
                      </a:lnTo>
                      <a:lnTo>
                        <a:pt x="1634" y="55"/>
                      </a:lnTo>
                      <a:lnTo>
                        <a:pt x="1717" y="87"/>
                      </a:lnTo>
                      <a:lnTo>
                        <a:pt x="1795" y="125"/>
                      </a:lnTo>
                      <a:lnTo>
                        <a:pt x="1865" y="168"/>
                      </a:lnTo>
                      <a:lnTo>
                        <a:pt x="1927" y="218"/>
                      </a:lnTo>
                      <a:lnTo>
                        <a:pt x="1984" y="271"/>
                      </a:lnTo>
                      <a:lnTo>
                        <a:pt x="2033" y="327"/>
                      </a:lnTo>
                      <a:lnTo>
                        <a:pt x="2078" y="386"/>
                      </a:lnTo>
                      <a:lnTo>
                        <a:pt x="2116" y="448"/>
                      </a:lnTo>
                      <a:lnTo>
                        <a:pt x="2150" y="515"/>
                      </a:lnTo>
                      <a:lnTo>
                        <a:pt x="2180" y="581"/>
                      </a:lnTo>
                      <a:lnTo>
                        <a:pt x="2205" y="649"/>
                      </a:lnTo>
                      <a:lnTo>
                        <a:pt x="2224" y="717"/>
                      </a:lnTo>
                      <a:lnTo>
                        <a:pt x="2241" y="785"/>
                      </a:lnTo>
                      <a:lnTo>
                        <a:pt x="2254" y="855"/>
                      </a:lnTo>
                      <a:lnTo>
                        <a:pt x="2264" y="921"/>
                      </a:lnTo>
                      <a:lnTo>
                        <a:pt x="2271" y="988"/>
                      </a:lnTo>
                      <a:lnTo>
                        <a:pt x="2275" y="1054"/>
                      </a:lnTo>
                      <a:lnTo>
                        <a:pt x="2279" y="1114"/>
                      </a:lnTo>
                      <a:lnTo>
                        <a:pt x="2279" y="1175"/>
                      </a:lnTo>
                      <a:lnTo>
                        <a:pt x="2277" y="1230"/>
                      </a:lnTo>
                      <a:lnTo>
                        <a:pt x="2275" y="1281"/>
                      </a:lnTo>
                      <a:lnTo>
                        <a:pt x="2271" y="1328"/>
                      </a:lnTo>
                      <a:lnTo>
                        <a:pt x="2267" y="1372"/>
                      </a:lnTo>
                      <a:lnTo>
                        <a:pt x="2264" y="1407"/>
                      </a:lnTo>
                      <a:lnTo>
                        <a:pt x="2695" y="1407"/>
                      </a:lnTo>
                      <a:lnTo>
                        <a:pt x="2695" y="1725"/>
                      </a:lnTo>
                      <a:lnTo>
                        <a:pt x="2541" y="1725"/>
                      </a:lnTo>
                      <a:lnTo>
                        <a:pt x="2541" y="3220"/>
                      </a:lnTo>
                      <a:lnTo>
                        <a:pt x="2247" y="3220"/>
                      </a:lnTo>
                      <a:lnTo>
                        <a:pt x="2247" y="1725"/>
                      </a:lnTo>
                      <a:lnTo>
                        <a:pt x="1938" y="1725"/>
                      </a:lnTo>
                      <a:lnTo>
                        <a:pt x="1957" y="1767"/>
                      </a:lnTo>
                      <a:lnTo>
                        <a:pt x="1967" y="1812"/>
                      </a:lnTo>
                      <a:lnTo>
                        <a:pt x="1967" y="1860"/>
                      </a:lnTo>
                      <a:lnTo>
                        <a:pt x="1827" y="3023"/>
                      </a:lnTo>
                      <a:lnTo>
                        <a:pt x="1817" y="3070"/>
                      </a:lnTo>
                      <a:lnTo>
                        <a:pt x="1798" y="3112"/>
                      </a:lnTo>
                      <a:lnTo>
                        <a:pt x="1770" y="3148"/>
                      </a:lnTo>
                      <a:lnTo>
                        <a:pt x="1736" y="3178"/>
                      </a:lnTo>
                      <a:lnTo>
                        <a:pt x="1698" y="3201"/>
                      </a:lnTo>
                      <a:lnTo>
                        <a:pt x="1655" y="3216"/>
                      </a:lnTo>
                      <a:lnTo>
                        <a:pt x="1607" y="3220"/>
                      </a:lnTo>
                      <a:lnTo>
                        <a:pt x="1596" y="3220"/>
                      </a:lnTo>
                      <a:lnTo>
                        <a:pt x="1583" y="3218"/>
                      </a:lnTo>
                      <a:lnTo>
                        <a:pt x="1539" y="3210"/>
                      </a:lnTo>
                      <a:lnTo>
                        <a:pt x="1500" y="3191"/>
                      </a:lnTo>
                      <a:lnTo>
                        <a:pt x="1466" y="3169"/>
                      </a:lnTo>
                      <a:lnTo>
                        <a:pt x="1435" y="3138"/>
                      </a:lnTo>
                      <a:lnTo>
                        <a:pt x="1413" y="3102"/>
                      </a:lnTo>
                      <a:lnTo>
                        <a:pt x="1396" y="3063"/>
                      </a:lnTo>
                      <a:lnTo>
                        <a:pt x="1388" y="3019"/>
                      </a:lnTo>
                      <a:lnTo>
                        <a:pt x="1388" y="2976"/>
                      </a:lnTo>
                      <a:lnTo>
                        <a:pt x="1509" y="1975"/>
                      </a:lnTo>
                      <a:lnTo>
                        <a:pt x="1346" y="1907"/>
                      </a:lnTo>
                      <a:lnTo>
                        <a:pt x="1180" y="1975"/>
                      </a:lnTo>
                      <a:lnTo>
                        <a:pt x="1301" y="2974"/>
                      </a:lnTo>
                      <a:lnTo>
                        <a:pt x="1301" y="3019"/>
                      </a:lnTo>
                      <a:lnTo>
                        <a:pt x="1293" y="3061"/>
                      </a:lnTo>
                      <a:lnTo>
                        <a:pt x="1278" y="3100"/>
                      </a:lnTo>
                      <a:lnTo>
                        <a:pt x="1254" y="3136"/>
                      </a:lnTo>
                      <a:lnTo>
                        <a:pt x="1225" y="3167"/>
                      </a:lnTo>
                      <a:lnTo>
                        <a:pt x="1189" y="3191"/>
                      </a:lnTo>
                      <a:lnTo>
                        <a:pt x="1150" y="3208"/>
                      </a:lnTo>
                      <a:lnTo>
                        <a:pt x="1106" y="3218"/>
                      </a:lnTo>
                      <a:lnTo>
                        <a:pt x="1082" y="3220"/>
                      </a:lnTo>
                      <a:lnTo>
                        <a:pt x="1034" y="3214"/>
                      </a:lnTo>
                      <a:lnTo>
                        <a:pt x="993" y="3201"/>
                      </a:lnTo>
                      <a:lnTo>
                        <a:pt x="953" y="3178"/>
                      </a:lnTo>
                      <a:lnTo>
                        <a:pt x="919" y="3148"/>
                      </a:lnTo>
                      <a:lnTo>
                        <a:pt x="893" y="3112"/>
                      </a:lnTo>
                      <a:lnTo>
                        <a:pt x="874" y="3070"/>
                      </a:lnTo>
                      <a:lnTo>
                        <a:pt x="862" y="3023"/>
                      </a:lnTo>
                      <a:lnTo>
                        <a:pt x="722" y="1860"/>
                      </a:lnTo>
                      <a:lnTo>
                        <a:pt x="722" y="1812"/>
                      </a:lnTo>
                      <a:lnTo>
                        <a:pt x="732" y="1767"/>
                      </a:lnTo>
                      <a:lnTo>
                        <a:pt x="751" y="1725"/>
                      </a:lnTo>
                      <a:lnTo>
                        <a:pt x="446" y="1725"/>
                      </a:lnTo>
                      <a:lnTo>
                        <a:pt x="446" y="3220"/>
                      </a:lnTo>
                      <a:lnTo>
                        <a:pt x="151" y="3220"/>
                      </a:lnTo>
                      <a:lnTo>
                        <a:pt x="151" y="1725"/>
                      </a:lnTo>
                      <a:lnTo>
                        <a:pt x="0" y="1725"/>
                      </a:lnTo>
                      <a:lnTo>
                        <a:pt x="0" y="1407"/>
                      </a:lnTo>
                      <a:lnTo>
                        <a:pt x="431" y="1407"/>
                      </a:lnTo>
                      <a:lnTo>
                        <a:pt x="427" y="1372"/>
                      </a:lnTo>
                      <a:lnTo>
                        <a:pt x="424" y="1330"/>
                      </a:lnTo>
                      <a:lnTo>
                        <a:pt x="420" y="1283"/>
                      </a:lnTo>
                      <a:lnTo>
                        <a:pt x="418" y="1232"/>
                      </a:lnTo>
                      <a:lnTo>
                        <a:pt x="416" y="1177"/>
                      </a:lnTo>
                      <a:lnTo>
                        <a:pt x="416" y="1118"/>
                      </a:lnTo>
                      <a:lnTo>
                        <a:pt x="420" y="1056"/>
                      </a:lnTo>
                      <a:lnTo>
                        <a:pt x="424" y="993"/>
                      </a:lnTo>
                      <a:lnTo>
                        <a:pt x="429" y="927"/>
                      </a:lnTo>
                      <a:lnTo>
                        <a:pt x="441" y="861"/>
                      </a:lnTo>
                      <a:lnTo>
                        <a:pt x="452" y="793"/>
                      </a:lnTo>
                      <a:lnTo>
                        <a:pt x="469" y="723"/>
                      </a:lnTo>
                      <a:lnTo>
                        <a:pt x="490" y="655"/>
                      </a:lnTo>
                      <a:lnTo>
                        <a:pt x="514" y="588"/>
                      </a:lnTo>
                      <a:lnTo>
                        <a:pt x="543" y="520"/>
                      </a:lnTo>
                      <a:lnTo>
                        <a:pt x="577" y="456"/>
                      </a:lnTo>
                      <a:lnTo>
                        <a:pt x="617" y="394"/>
                      </a:lnTo>
                      <a:lnTo>
                        <a:pt x="660" y="333"/>
                      </a:lnTo>
                      <a:lnTo>
                        <a:pt x="711" y="276"/>
                      </a:lnTo>
                      <a:lnTo>
                        <a:pt x="768" y="223"/>
                      </a:lnTo>
                      <a:lnTo>
                        <a:pt x="832" y="172"/>
                      </a:lnTo>
                      <a:lnTo>
                        <a:pt x="902" y="129"/>
                      </a:lnTo>
                      <a:lnTo>
                        <a:pt x="978" y="89"/>
                      </a:lnTo>
                      <a:lnTo>
                        <a:pt x="1063" y="55"/>
                      </a:lnTo>
                      <a:lnTo>
                        <a:pt x="1072" y="51"/>
                      </a:lnTo>
                      <a:lnTo>
                        <a:pt x="1089" y="45"/>
                      </a:lnTo>
                      <a:lnTo>
                        <a:pt x="1110" y="38"/>
                      </a:lnTo>
                      <a:lnTo>
                        <a:pt x="1135" y="28"/>
                      </a:lnTo>
                      <a:lnTo>
                        <a:pt x="1161" y="21"/>
                      </a:lnTo>
                      <a:lnTo>
                        <a:pt x="1188" y="11"/>
                      </a:lnTo>
                      <a:lnTo>
                        <a:pt x="1212" y="4"/>
                      </a:lnTo>
                      <a:lnTo>
                        <a:pt x="1231" y="0"/>
                      </a:lnTo>
                      <a:lnTo>
                        <a:pt x="123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Freeform 10123">
                  <a:extLst>
                    <a:ext uri="{FF2B5EF4-FFF2-40B4-BE49-F238E27FC236}">
                      <a16:creationId xmlns:a16="http://schemas.microsoft.com/office/drawing/2014/main" id="{360B9618-906E-6CFF-1550-DFB9E1D18B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90" y="-20"/>
                  <a:ext cx="455" cy="454"/>
                </a:xfrm>
                <a:custGeom>
                  <a:avLst/>
                  <a:gdLst>
                    <a:gd name="T0" fmla="*/ 456 w 909"/>
                    <a:gd name="T1" fmla="*/ 0 h 908"/>
                    <a:gd name="T2" fmla="*/ 529 w 909"/>
                    <a:gd name="T3" fmla="*/ 6 h 908"/>
                    <a:gd name="T4" fmla="*/ 599 w 909"/>
                    <a:gd name="T5" fmla="*/ 23 h 908"/>
                    <a:gd name="T6" fmla="*/ 664 w 909"/>
                    <a:gd name="T7" fmla="*/ 51 h 908"/>
                    <a:gd name="T8" fmla="*/ 724 w 909"/>
                    <a:gd name="T9" fmla="*/ 87 h 908"/>
                    <a:gd name="T10" fmla="*/ 777 w 909"/>
                    <a:gd name="T11" fmla="*/ 132 h 908"/>
                    <a:gd name="T12" fmla="*/ 822 w 909"/>
                    <a:gd name="T13" fmla="*/ 185 h 908"/>
                    <a:gd name="T14" fmla="*/ 858 w 909"/>
                    <a:gd name="T15" fmla="*/ 246 h 908"/>
                    <a:gd name="T16" fmla="*/ 887 w 909"/>
                    <a:gd name="T17" fmla="*/ 310 h 908"/>
                    <a:gd name="T18" fmla="*/ 904 w 909"/>
                    <a:gd name="T19" fmla="*/ 380 h 908"/>
                    <a:gd name="T20" fmla="*/ 909 w 909"/>
                    <a:gd name="T21" fmla="*/ 454 h 908"/>
                    <a:gd name="T22" fmla="*/ 904 w 909"/>
                    <a:gd name="T23" fmla="*/ 528 h 908"/>
                    <a:gd name="T24" fmla="*/ 887 w 909"/>
                    <a:gd name="T25" fmla="*/ 598 h 908"/>
                    <a:gd name="T26" fmla="*/ 858 w 909"/>
                    <a:gd name="T27" fmla="*/ 664 h 908"/>
                    <a:gd name="T28" fmla="*/ 822 w 909"/>
                    <a:gd name="T29" fmla="*/ 722 h 908"/>
                    <a:gd name="T30" fmla="*/ 777 w 909"/>
                    <a:gd name="T31" fmla="*/ 775 h 908"/>
                    <a:gd name="T32" fmla="*/ 724 w 909"/>
                    <a:gd name="T33" fmla="*/ 821 h 908"/>
                    <a:gd name="T34" fmla="*/ 664 w 909"/>
                    <a:gd name="T35" fmla="*/ 859 h 908"/>
                    <a:gd name="T36" fmla="*/ 599 w 909"/>
                    <a:gd name="T37" fmla="*/ 885 h 908"/>
                    <a:gd name="T38" fmla="*/ 529 w 909"/>
                    <a:gd name="T39" fmla="*/ 902 h 908"/>
                    <a:gd name="T40" fmla="*/ 456 w 909"/>
                    <a:gd name="T41" fmla="*/ 908 h 908"/>
                    <a:gd name="T42" fmla="*/ 382 w 909"/>
                    <a:gd name="T43" fmla="*/ 902 h 908"/>
                    <a:gd name="T44" fmla="*/ 312 w 909"/>
                    <a:gd name="T45" fmla="*/ 885 h 908"/>
                    <a:gd name="T46" fmla="*/ 246 w 909"/>
                    <a:gd name="T47" fmla="*/ 859 h 908"/>
                    <a:gd name="T48" fmla="*/ 187 w 909"/>
                    <a:gd name="T49" fmla="*/ 821 h 908"/>
                    <a:gd name="T50" fmla="*/ 134 w 909"/>
                    <a:gd name="T51" fmla="*/ 775 h 908"/>
                    <a:gd name="T52" fmla="*/ 89 w 909"/>
                    <a:gd name="T53" fmla="*/ 722 h 908"/>
                    <a:gd name="T54" fmla="*/ 51 w 909"/>
                    <a:gd name="T55" fmla="*/ 664 h 908"/>
                    <a:gd name="T56" fmla="*/ 25 w 909"/>
                    <a:gd name="T57" fmla="*/ 598 h 908"/>
                    <a:gd name="T58" fmla="*/ 8 w 909"/>
                    <a:gd name="T59" fmla="*/ 528 h 908"/>
                    <a:gd name="T60" fmla="*/ 0 w 909"/>
                    <a:gd name="T61" fmla="*/ 454 h 908"/>
                    <a:gd name="T62" fmla="*/ 8 w 909"/>
                    <a:gd name="T63" fmla="*/ 380 h 908"/>
                    <a:gd name="T64" fmla="*/ 25 w 909"/>
                    <a:gd name="T65" fmla="*/ 310 h 908"/>
                    <a:gd name="T66" fmla="*/ 51 w 909"/>
                    <a:gd name="T67" fmla="*/ 246 h 908"/>
                    <a:gd name="T68" fmla="*/ 89 w 909"/>
                    <a:gd name="T69" fmla="*/ 185 h 908"/>
                    <a:gd name="T70" fmla="*/ 134 w 909"/>
                    <a:gd name="T71" fmla="*/ 132 h 908"/>
                    <a:gd name="T72" fmla="*/ 187 w 909"/>
                    <a:gd name="T73" fmla="*/ 87 h 908"/>
                    <a:gd name="T74" fmla="*/ 246 w 909"/>
                    <a:gd name="T75" fmla="*/ 51 h 908"/>
                    <a:gd name="T76" fmla="*/ 312 w 909"/>
                    <a:gd name="T77" fmla="*/ 23 h 908"/>
                    <a:gd name="T78" fmla="*/ 382 w 909"/>
                    <a:gd name="T79" fmla="*/ 6 h 908"/>
                    <a:gd name="T80" fmla="*/ 456 w 909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09" h="908">
                      <a:moveTo>
                        <a:pt x="456" y="0"/>
                      </a:moveTo>
                      <a:lnTo>
                        <a:pt x="529" y="6"/>
                      </a:lnTo>
                      <a:lnTo>
                        <a:pt x="599" y="23"/>
                      </a:lnTo>
                      <a:lnTo>
                        <a:pt x="664" y="51"/>
                      </a:lnTo>
                      <a:lnTo>
                        <a:pt x="724" y="87"/>
                      </a:lnTo>
                      <a:lnTo>
                        <a:pt x="777" y="132"/>
                      </a:lnTo>
                      <a:lnTo>
                        <a:pt x="822" y="185"/>
                      </a:lnTo>
                      <a:lnTo>
                        <a:pt x="858" y="246"/>
                      </a:lnTo>
                      <a:lnTo>
                        <a:pt x="887" y="310"/>
                      </a:lnTo>
                      <a:lnTo>
                        <a:pt x="904" y="380"/>
                      </a:lnTo>
                      <a:lnTo>
                        <a:pt x="909" y="454"/>
                      </a:lnTo>
                      <a:lnTo>
                        <a:pt x="904" y="528"/>
                      </a:lnTo>
                      <a:lnTo>
                        <a:pt x="887" y="598"/>
                      </a:lnTo>
                      <a:lnTo>
                        <a:pt x="858" y="664"/>
                      </a:lnTo>
                      <a:lnTo>
                        <a:pt x="822" y="722"/>
                      </a:lnTo>
                      <a:lnTo>
                        <a:pt x="777" y="775"/>
                      </a:lnTo>
                      <a:lnTo>
                        <a:pt x="724" y="821"/>
                      </a:lnTo>
                      <a:lnTo>
                        <a:pt x="664" y="859"/>
                      </a:lnTo>
                      <a:lnTo>
                        <a:pt x="599" y="885"/>
                      </a:lnTo>
                      <a:lnTo>
                        <a:pt x="529" y="902"/>
                      </a:lnTo>
                      <a:lnTo>
                        <a:pt x="456" y="908"/>
                      </a:lnTo>
                      <a:lnTo>
                        <a:pt x="382" y="902"/>
                      </a:lnTo>
                      <a:lnTo>
                        <a:pt x="312" y="885"/>
                      </a:lnTo>
                      <a:lnTo>
                        <a:pt x="246" y="859"/>
                      </a:lnTo>
                      <a:lnTo>
                        <a:pt x="187" y="821"/>
                      </a:lnTo>
                      <a:lnTo>
                        <a:pt x="134" y="775"/>
                      </a:lnTo>
                      <a:lnTo>
                        <a:pt x="89" y="722"/>
                      </a:lnTo>
                      <a:lnTo>
                        <a:pt x="51" y="664"/>
                      </a:lnTo>
                      <a:lnTo>
                        <a:pt x="25" y="598"/>
                      </a:lnTo>
                      <a:lnTo>
                        <a:pt x="8" y="528"/>
                      </a:lnTo>
                      <a:lnTo>
                        <a:pt x="0" y="454"/>
                      </a:lnTo>
                      <a:lnTo>
                        <a:pt x="8" y="380"/>
                      </a:lnTo>
                      <a:lnTo>
                        <a:pt x="25" y="310"/>
                      </a:lnTo>
                      <a:lnTo>
                        <a:pt x="51" y="246"/>
                      </a:lnTo>
                      <a:lnTo>
                        <a:pt x="89" y="185"/>
                      </a:lnTo>
                      <a:lnTo>
                        <a:pt x="134" y="132"/>
                      </a:lnTo>
                      <a:lnTo>
                        <a:pt x="187" y="87"/>
                      </a:lnTo>
                      <a:lnTo>
                        <a:pt x="246" y="51"/>
                      </a:lnTo>
                      <a:lnTo>
                        <a:pt x="312" y="23"/>
                      </a:lnTo>
                      <a:lnTo>
                        <a:pt x="382" y="6"/>
                      </a:lnTo>
                      <a:lnTo>
                        <a:pt x="45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Freeform 10124">
                  <a:extLst>
                    <a:ext uri="{FF2B5EF4-FFF2-40B4-BE49-F238E27FC236}">
                      <a16:creationId xmlns:a16="http://schemas.microsoft.com/office/drawing/2014/main" id="{20F5A7C5-9667-AF89-99F8-4A6F114CD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61" y="450"/>
                  <a:ext cx="875" cy="1501"/>
                </a:xfrm>
                <a:custGeom>
                  <a:avLst/>
                  <a:gdLst>
                    <a:gd name="T0" fmla="*/ 479 w 1749"/>
                    <a:gd name="T1" fmla="*/ 4 h 3002"/>
                    <a:gd name="T2" fmla="*/ 520 w 1749"/>
                    <a:gd name="T3" fmla="*/ 13 h 3002"/>
                    <a:gd name="T4" fmla="*/ 655 w 1749"/>
                    <a:gd name="T5" fmla="*/ 70 h 3002"/>
                    <a:gd name="T6" fmla="*/ 768 w 1749"/>
                    <a:gd name="T7" fmla="*/ 170 h 3002"/>
                    <a:gd name="T8" fmla="*/ 838 w 1749"/>
                    <a:gd name="T9" fmla="*/ 320 h 3002"/>
                    <a:gd name="T10" fmla="*/ 906 w 1749"/>
                    <a:gd name="T11" fmla="*/ 480 h 3002"/>
                    <a:gd name="T12" fmla="*/ 985 w 1749"/>
                    <a:gd name="T13" fmla="*/ 609 h 3002"/>
                    <a:gd name="T14" fmla="*/ 1093 w 1749"/>
                    <a:gd name="T15" fmla="*/ 700 h 3002"/>
                    <a:gd name="T16" fmla="*/ 1248 w 1749"/>
                    <a:gd name="T17" fmla="*/ 755 h 3002"/>
                    <a:gd name="T18" fmla="*/ 1470 w 1749"/>
                    <a:gd name="T19" fmla="*/ 768 h 3002"/>
                    <a:gd name="T20" fmla="*/ 1640 w 1749"/>
                    <a:gd name="T21" fmla="*/ 776 h 3002"/>
                    <a:gd name="T22" fmla="*/ 1725 w 1749"/>
                    <a:gd name="T23" fmla="*/ 849 h 3002"/>
                    <a:gd name="T24" fmla="*/ 1748 w 1749"/>
                    <a:gd name="T25" fmla="*/ 967 h 3002"/>
                    <a:gd name="T26" fmla="*/ 1693 w 1749"/>
                    <a:gd name="T27" fmla="*/ 1069 h 3002"/>
                    <a:gd name="T28" fmla="*/ 1587 w 1749"/>
                    <a:gd name="T29" fmla="*/ 1114 h 3002"/>
                    <a:gd name="T30" fmla="*/ 1284 w 1749"/>
                    <a:gd name="T31" fmla="*/ 1122 h 3002"/>
                    <a:gd name="T32" fmla="*/ 1055 w 1749"/>
                    <a:gd name="T33" fmla="*/ 1090 h 3002"/>
                    <a:gd name="T34" fmla="*/ 883 w 1749"/>
                    <a:gd name="T35" fmla="*/ 1018 h 3002"/>
                    <a:gd name="T36" fmla="*/ 917 w 1749"/>
                    <a:gd name="T37" fmla="*/ 1286 h 3002"/>
                    <a:gd name="T38" fmla="*/ 1103 w 1749"/>
                    <a:gd name="T39" fmla="*/ 1322 h 3002"/>
                    <a:gd name="T40" fmla="*/ 1212 w 1749"/>
                    <a:gd name="T41" fmla="*/ 1371 h 3002"/>
                    <a:gd name="T42" fmla="*/ 1271 w 1749"/>
                    <a:gd name="T43" fmla="*/ 1426 h 3002"/>
                    <a:gd name="T44" fmla="*/ 1296 w 1749"/>
                    <a:gd name="T45" fmla="*/ 1470 h 3002"/>
                    <a:gd name="T46" fmla="*/ 1309 w 1749"/>
                    <a:gd name="T47" fmla="*/ 1506 h 3002"/>
                    <a:gd name="T48" fmla="*/ 1320 w 1749"/>
                    <a:gd name="T49" fmla="*/ 1561 h 3002"/>
                    <a:gd name="T50" fmla="*/ 1330 w 1749"/>
                    <a:gd name="T51" fmla="*/ 1649 h 3002"/>
                    <a:gd name="T52" fmla="*/ 1332 w 1749"/>
                    <a:gd name="T53" fmla="*/ 1788 h 3002"/>
                    <a:gd name="T54" fmla="*/ 1324 w 1749"/>
                    <a:gd name="T55" fmla="*/ 1992 h 3002"/>
                    <a:gd name="T56" fmla="*/ 1309 w 1749"/>
                    <a:gd name="T57" fmla="*/ 2274 h 3002"/>
                    <a:gd name="T58" fmla="*/ 1279 w 1749"/>
                    <a:gd name="T59" fmla="*/ 2652 h 3002"/>
                    <a:gd name="T60" fmla="*/ 1239 w 1749"/>
                    <a:gd name="T61" fmla="*/ 2892 h 3002"/>
                    <a:gd name="T62" fmla="*/ 1139 w 1749"/>
                    <a:gd name="T63" fmla="*/ 2983 h 3002"/>
                    <a:gd name="T64" fmla="*/ 1027 w 1749"/>
                    <a:gd name="T65" fmla="*/ 3002 h 3002"/>
                    <a:gd name="T66" fmla="*/ 908 w 1749"/>
                    <a:gd name="T67" fmla="*/ 2953 h 3002"/>
                    <a:gd name="T68" fmla="*/ 836 w 1749"/>
                    <a:gd name="T69" fmla="*/ 2851 h 3002"/>
                    <a:gd name="T70" fmla="*/ 846 w 1749"/>
                    <a:gd name="T71" fmla="*/ 2561 h 3002"/>
                    <a:gd name="T72" fmla="*/ 900 w 1749"/>
                    <a:gd name="T73" fmla="*/ 2007 h 3002"/>
                    <a:gd name="T74" fmla="*/ 887 w 1749"/>
                    <a:gd name="T75" fmla="*/ 1867 h 3002"/>
                    <a:gd name="T76" fmla="*/ 834 w 1749"/>
                    <a:gd name="T77" fmla="*/ 1778 h 3002"/>
                    <a:gd name="T78" fmla="*/ 762 w 1749"/>
                    <a:gd name="T79" fmla="*/ 1727 h 3002"/>
                    <a:gd name="T80" fmla="*/ 691 w 1749"/>
                    <a:gd name="T81" fmla="*/ 1704 h 3002"/>
                    <a:gd name="T82" fmla="*/ 641 w 1749"/>
                    <a:gd name="T83" fmla="*/ 1699 h 3002"/>
                    <a:gd name="T84" fmla="*/ 622 w 1749"/>
                    <a:gd name="T85" fmla="*/ 1699 h 3002"/>
                    <a:gd name="T86" fmla="*/ 547 w 1749"/>
                    <a:gd name="T87" fmla="*/ 1699 h 3002"/>
                    <a:gd name="T88" fmla="*/ 435 w 1749"/>
                    <a:gd name="T89" fmla="*/ 1699 h 3002"/>
                    <a:gd name="T90" fmla="*/ 356 w 1749"/>
                    <a:gd name="T91" fmla="*/ 1699 h 3002"/>
                    <a:gd name="T92" fmla="*/ 237 w 1749"/>
                    <a:gd name="T93" fmla="*/ 1685 h 3002"/>
                    <a:gd name="T94" fmla="*/ 99 w 1749"/>
                    <a:gd name="T95" fmla="*/ 1614 h 3002"/>
                    <a:gd name="T96" fmla="*/ 17 w 1749"/>
                    <a:gd name="T97" fmla="*/ 1483 h 3002"/>
                    <a:gd name="T98" fmla="*/ 0 w 1749"/>
                    <a:gd name="T99" fmla="*/ 361 h 3002"/>
                    <a:gd name="T100" fmla="*/ 40 w 1749"/>
                    <a:gd name="T101" fmla="*/ 210 h 3002"/>
                    <a:gd name="T102" fmla="*/ 140 w 1749"/>
                    <a:gd name="T103" fmla="*/ 96 h 3002"/>
                    <a:gd name="T104" fmla="*/ 271 w 1749"/>
                    <a:gd name="T105" fmla="*/ 26 h 3002"/>
                    <a:gd name="T106" fmla="*/ 322 w 1749"/>
                    <a:gd name="T107" fmla="*/ 11 h 3002"/>
                    <a:gd name="T108" fmla="*/ 373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422" y="0"/>
                      </a:moveTo>
                      <a:lnTo>
                        <a:pt x="452" y="0"/>
                      </a:lnTo>
                      <a:lnTo>
                        <a:pt x="479" y="4"/>
                      </a:lnTo>
                      <a:lnTo>
                        <a:pt x="500" y="8"/>
                      </a:lnTo>
                      <a:lnTo>
                        <a:pt x="515" y="11"/>
                      </a:lnTo>
                      <a:lnTo>
                        <a:pt x="520" y="13"/>
                      </a:lnTo>
                      <a:lnTo>
                        <a:pt x="566" y="26"/>
                      </a:lnTo>
                      <a:lnTo>
                        <a:pt x="611" y="45"/>
                      </a:lnTo>
                      <a:lnTo>
                        <a:pt x="655" y="70"/>
                      </a:lnTo>
                      <a:lnTo>
                        <a:pt x="696" y="98"/>
                      </a:lnTo>
                      <a:lnTo>
                        <a:pt x="734" y="132"/>
                      </a:lnTo>
                      <a:lnTo>
                        <a:pt x="768" y="170"/>
                      </a:lnTo>
                      <a:lnTo>
                        <a:pt x="795" y="214"/>
                      </a:lnTo>
                      <a:lnTo>
                        <a:pt x="815" y="259"/>
                      </a:lnTo>
                      <a:lnTo>
                        <a:pt x="838" y="320"/>
                      </a:lnTo>
                      <a:lnTo>
                        <a:pt x="861" y="378"/>
                      </a:lnTo>
                      <a:lnTo>
                        <a:pt x="883" y="431"/>
                      </a:lnTo>
                      <a:lnTo>
                        <a:pt x="906" y="480"/>
                      </a:lnTo>
                      <a:lnTo>
                        <a:pt x="931" y="528"/>
                      </a:lnTo>
                      <a:lnTo>
                        <a:pt x="957" y="569"/>
                      </a:lnTo>
                      <a:lnTo>
                        <a:pt x="985" y="609"/>
                      </a:lnTo>
                      <a:lnTo>
                        <a:pt x="1018" y="643"/>
                      </a:lnTo>
                      <a:lnTo>
                        <a:pt x="1054" y="673"/>
                      </a:lnTo>
                      <a:lnTo>
                        <a:pt x="1093" y="700"/>
                      </a:lnTo>
                      <a:lnTo>
                        <a:pt x="1139" y="723"/>
                      </a:lnTo>
                      <a:lnTo>
                        <a:pt x="1192" y="740"/>
                      </a:lnTo>
                      <a:lnTo>
                        <a:pt x="1248" y="755"/>
                      </a:lnTo>
                      <a:lnTo>
                        <a:pt x="1315" y="762"/>
                      </a:lnTo>
                      <a:lnTo>
                        <a:pt x="1388" y="768"/>
                      </a:lnTo>
                      <a:lnTo>
                        <a:pt x="1470" y="768"/>
                      </a:lnTo>
                      <a:lnTo>
                        <a:pt x="1560" y="762"/>
                      </a:lnTo>
                      <a:lnTo>
                        <a:pt x="1600" y="764"/>
                      </a:lnTo>
                      <a:lnTo>
                        <a:pt x="1640" y="776"/>
                      </a:lnTo>
                      <a:lnTo>
                        <a:pt x="1674" y="793"/>
                      </a:lnTo>
                      <a:lnTo>
                        <a:pt x="1702" y="819"/>
                      </a:lnTo>
                      <a:lnTo>
                        <a:pt x="1725" y="849"/>
                      </a:lnTo>
                      <a:lnTo>
                        <a:pt x="1742" y="885"/>
                      </a:lnTo>
                      <a:lnTo>
                        <a:pt x="1749" y="925"/>
                      </a:lnTo>
                      <a:lnTo>
                        <a:pt x="1748" y="967"/>
                      </a:lnTo>
                      <a:lnTo>
                        <a:pt x="1736" y="1004"/>
                      </a:lnTo>
                      <a:lnTo>
                        <a:pt x="1719" y="1038"/>
                      </a:lnTo>
                      <a:lnTo>
                        <a:pt x="1693" y="1069"/>
                      </a:lnTo>
                      <a:lnTo>
                        <a:pt x="1662" y="1091"/>
                      </a:lnTo>
                      <a:lnTo>
                        <a:pt x="1627" y="1107"/>
                      </a:lnTo>
                      <a:lnTo>
                        <a:pt x="1587" y="1114"/>
                      </a:lnTo>
                      <a:lnTo>
                        <a:pt x="1475" y="1122"/>
                      </a:lnTo>
                      <a:lnTo>
                        <a:pt x="1375" y="1124"/>
                      </a:lnTo>
                      <a:lnTo>
                        <a:pt x="1284" y="1122"/>
                      </a:lnTo>
                      <a:lnTo>
                        <a:pt x="1201" y="1114"/>
                      </a:lnTo>
                      <a:lnTo>
                        <a:pt x="1125" y="1105"/>
                      </a:lnTo>
                      <a:lnTo>
                        <a:pt x="1055" y="1090"/>
                      </a:lnTo>
                      <a:lnTo>
                        <a:pt x="993" y="1071"/>
                      </a:lnTo>
                      <a:lnTo>
                        <a:pt x="934" y="1046"/>
                      </a:lnTo>
                      <a:lnTo>
                        <a:pt x="883" y="1018"/>
                      </a:lnTo>
                      <a:lnTo>
                        <a:pt x="834" y="984"/>
                      </a:lnTo>
                      <a:lnTo>
                        <a:pt x="834" y="1279"/>
                      </a:lnTo>
                      <a:lnTo>
                        <a:pt x="917" y="1286"/>
                      </a:lnTo>
                      <a:lnTo>
                        <a:pt x="989" y="1296"/>
                      </a:lnTo>
                      <a:lnTo>
                        <a:pt x="1050" y="1309"/>
                      </a:lnTo>
                      <a:lnTo>
                        <a:pt x="1103" y="1322"/>
                      </a:lnTo>
                      <a:lnTo>
                        <a:pt x="1146" y="1337"/>
                      </a:lnTo>
                      <a:lnTo>
                        <a:pt x="1184" y="1354"/>
                      </a:lnTo>
                      <a:lnTo>
                        <a:pt x="1212" y="1371"/>
                      </a:lnTo>
                      <a:lnTo>
                        <a:pt x="1237" y="1390"/>
                      </a:lnTo>
                      <a:lnTo>
                        <a:pt x="1256" y="1407"/>
                      </a:lnTo>
                      <a:lnTo>
                        <a:pt x="1271" y="1426"/>
                      </a:lnTo>
                      <a:lnTo>
                        <a:pt x="1282" y="1443"/>
                      </a:lnTo>
                      <a:lnTo>
                        <a:pt x="1292" y="1460"/>
                      </a:lnTo>
                      <a:lnTo>
                        <a:pt x="1296" y="1470"/>
                      </a:lnTo>
                      <a:lnTo>
                        <a:pt x="1301" y="1481"/>
                      </a:lnTo>
                      <a:lnTo>
                        <a:pt x="1305" y="1492"/>
                      </a:lnTo>
                      <a:lnTo>
                        <a:pt x="1309" y="1506"/>
                      </a:lnTo>
                      <a:lnTo>
                        <a:pt x="1313" y="1521"/>
                      </a:lnTo>
                      <a:lnTo>
                        <a:pt x="1318" y="1538"/>
                      </a:lnTo>
                      <a:lnTo>
                        <a:pt x="1320" y="1561"/>
                      </a:lnTo>
                      <a:lnTo>
                        <a:pt x="1324" y="1585"/>
                      </a:lnTo>
                      <a:lnTo>
                        <a:pt x="1326" y="1615"/>
                      </a:lnTo>
                      <a:lnTo>
                        <a:pt x="1330" y="1649"/>
                      </a:lnTo>
                      <a:lnTo>
                        <a:pt x="1330" y="1689"/>
                      </a:lnTo>
                      <a:lnTo>
                        <a:pt x="1332" y="1735"/>
                      </a:lnTo>
                      <a:lnTo>
                        <a:pt x="1332" y="1788"/>
                      </a:lnTo>
                      <a:lnTo>
                        <a:pt x="1330" y="1848"/>
                      </a:lnTo>
                      <a:lnTo>
                        <a:pt x="1328" y="1916"/>
                      </a:lnTo>
                      <a:lnTo>
                        <a:pt x="1324" y="1992"/>
                      </a:lnTo>
                      <a:lnTo>
                        <a:pt x="1320" y="2077"/>
                      </a:lnTo>
                      <a:lnTo>
                        <a:pt x="1315" y="2170"/>
                      </a:lnTo>
                      <a:lnTo>
                        <a:pt x="1309" y="2274"/>
                      </a:lnTo>
                      <a:lnTo>
                        <a:pt x="1299" y="2389"/>
                      </a:lnTo>
                      <a:lnTo>
                        <a:pt x="1290" y="2514"/>
                      </a:lnTo>
                      <a:lnTo>
                        <a:pt x="1279" y="2652"/>
                      </a:lnTo>
                      <a:lnTo>
                        <a:pt x="1267" y="2801"/>
                      </a:lnTo>
                      <a:lnTo>
                        <a:pt x="1258" y="2849"/>
                      </a:lnTo>
                      <a:lnTo>
                        <a:pt x="1239" y="2892"/>
                      </a:lnTo>
                      <a:lnTo>
                        <a:pt x="1212" y="2928"/>
                      </a:lnTo>
                      <a:lnTo>
                        <a:pt x="1178" y="2960"/>
                      </a:lnTo>
                      <a:lnTo>
                        <a:pt x="1139" y="2983"/>
                      </a:lnTo>
                      <a:lnTo>
                        <a:pt x="1095" y="2998"/>
                      </a:lnTo>
                      <a:lnTo>
                        <a:pt x="1048" y="3002"/>
                      </a:lnTo>
                      <a:lnTo>
                        <a:pt x="1027" y="3002"/>
                      </a:lnTo>
                      <a:lnTo>
                        <a:pt x="984" y="2994"/>
                      </a:lnTo>
                      <a:lnTo>
                        <a:pt x="944" y="2977"/>
                      </a:lnTo>
                      <a:lnTo>
                        <a:pt x="908" y="2953"/>
                      </a:lnTo>
                      <a:lnTo>
                        <a:pt x="878" y="2924"/>
                      </a:lnTo>
                      <a:lnTo>
                        <a:pt x="853" y="2888"/>
                      </a:lnTo>
                      <a:lnTo>
                        <a:pt x="836" y="2851"/>
                      </a:lnTo>
                      <a:lnTo>
                        <a:pt x="827" y="2807"/>
                      </a:lnTo>
                      <a:lnTo>
                        <a:pt x="827" y="2764"/>
                      </a:lnTo>
                      <a:lnTo>
                        <a:pt x="846" y="2561"/>
                      </a:lnTo>
                      <a:lnTo>
                        <a:pt x="864" y="2368"/>
                      </a:lnTo>
                      <a:lnTo>
                        <a:pt x="883" y="2183"/>
                      </a:lnTo>
                      <a:lnTo>
                        <a:pt x="900" y="2007"/>
                      </a:lnTo>
                      <a:lnTo>
                        <a:pt x="902" y="1954"/>
                      </a:lnTo>
                      <a:lnTo>
                        <a:pt x="897" y="1909"/>
                      </a:lnTo>
                      <a:lnTo>
                        <a:pt x="887" y="1867"/>
                      </a:lnTo>
                      <a:lnTo>
                        <a:pt x="874" y="1833"/>
                      </a:lnTo>
                      <a:lnTo>
                        <a:pt x="855" y="1803"/>
                      </a:lnTo>
                      <a:lnTo>
                        <a:pt x="834" y="1778"/>
                      </a:lnTo>
                      <a:lnTo>
                        <a:pt x="812" y="1757"/>
                      </a:lnTo>
                      <a:lnTo>
                        <a:pt x="787" y="1740"/>
                      </a:lnTo>
                      <a:lnTo>
                        <a:pt x="762" y="1727"/>
                      </a:lnTo>
                      <a:lnTo>
                        <a:pt x="738" y="1718"/>
                      </a:lnTo>
                      <a:lnTo>
                        <a:pt x="713" y="1710"/>
                      </a:lnTo>
                      <a:lnTo>
                        <a:pt x="691" y="1704"/>
                      </a:lnTo>
                      <a:lnTo>
                        <a:pt x="672" y="1701"/>
                      </a:lnTo>
                      <a:lnTo>
                        <a:pt x="655" y="1699"/>
                      </a:lnTo>
                      <a:lnTo>
                        <a:pt x="641" y="1699"/>
                      </a:lnTo>
                      <a:lnTo>
                        <a:pt x="632" y="1699"/>
                      </a:lnTo>
                      <a:lnTo>
                        <a:pt x="630" y="1699"/>
                      </a:lnTo>
                      <a:lnTo>
                        <a:pt x="622" y="1699"/>
                      </a:lnTo>
                      <a:lnTo>
                        <a:pt x="605" y="1699"/>
                      </a:lnTo>
                      <a:lnTo>
                        <a:pt x="579" y="1699"/>
                      </a:lnTo>
                      <a:lnTo>
                        <a:pt x="547" y="1699"/>
                      </a:lnTo>
                      <a:lnTo>
                        <a:pt x="509" y="1699"/>
                      </a:lnTo>
                      <a:lnTo>
                        <a:pt x="471" y="1699"/>
                      </a:lnTo>
                      <a:lnTo>
                        <a:pt x="435" y="1699"/>
                      </a:lnTo>
                      <a:lnTo>
                        <a:pt x="401" y="1699"/>
                      </a:lnTo>
                      <a:lnTo>
                        <a:pt x="375" y="1699"/>
                      </a:lnTo>
                      <a:lnTo>
                        <a:pt x="356" y="1699"/>
                      </a:lnTo>
                      <a:lnTo>
                        <a:pt x="350" y="1699"/>
                      </a:lnTo>
                      <a:lnTo>
                        <a:pt x="292" y="1695"/>
                      </a:lnTo>
                      <a:lnTo>
                        <a:pt x="237" y="1685"/>
                      </a:lnTo>
                      <a:lnTo>
                        <a:pt x="186" y="1666"/>
                      </a:lnTo>
                      <a:lnTo>
                        <a:pt x="140" y="1644"/>
                      </a:lnTo>
                      <a:lnTo>
                        <a:pt x="99" y="1614"/>
                      </a:lnTo>
                      <a:lnTo>
                        <a:pt x="65" y="1576"/>
                      </a:lnTo>
                      <a:lnTo>
                        <a:pt x="38" y="1532"/>
                      </a:lnTo>
                      <a:lnTo>
                        <a:pt x="17" y="1483"/>
                      </a:lnTo>
                      <a:lnTo>
                        <a:pt x="4" y="1426"/>
                      </a:lnTo>
                      <a:lnTo>
                        <a:pt x="0" y="1364"/>
                      </a:lnTo>
                      <a:lnTo>
                        <a:pt x="0" y="361"/>
                      </a:lnTo>
                      <a:lnTo>
                        <a:pt x="6" y="306"/>
                      </a:lnTo>
                      <a:lnTo>
                        <a:pt x="19" y="255"/>
                      </a:lnTo>
                      <a:lnTo>
                        <a:pt x="40" y="210"/>
                      </a:lnTo>
                      <a:lnTo>
                        <a:pt x="68" y="168"/>
                      </a:lnTo>
                      <a:lnTo>
                        <a:pt x="102" y="130"/>
                      </a:lnTo>
                      <a:lnTo>
                        <a:pt x="140" y="96"/>
                      </a:lnTo>
                      <a:lnTo>
                        <a:pt x="182" y="68"/>
                      </a:lnTo>
                      <a:lnTo>
                        <a:pt x="225" y="45"/>
                      </a:lnTo>
                      <a:lnTo>
                        <a:pt x="271" y="26"/>
                      </a:lnTo>
                      <a:lnTo>
                        <a:pt x="318" y="11"/>
                      </a:lnTo>
                      <a:lnTo>
                        <a:pt x="318" y="11"/>
                      </a:lnTo>
                      <a:lnTo>
                        <a:pt x="322" y="11"/>
                      </a:lnTo>
                      <a:lnTo>
                        <a:pt x="335" y="9"/>
                      </a:lnTo>
                      <a:lnTo>
                        <a:pt x="352" y="6"/>
                      </a:lnTo>
                      <a:lnTo>
                        <a:pt x="373" y="4"/>
                      </a:lnTo>
                      <a:lnTo>
                        <a:pt x="397" y="0"/>
                      </a:lnTo>
                      <a:lnTo>
                        <a:pt x="42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Freeform 10125">
                  <a:extLst>
                    <a:ext uri="{FF2B5EF4-FFF2-40B4-BE49-F238E27FC236}">
                      <a16:creationId xmlns:a16="http://schemas.microsoft.com/office/drawing/2014/main" id="{D7FDD75C-A3EF-9B02-7A4F-8404E3F30F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6" y="606"/>
                  <a:ext cx="615" cy="1338"/>
                </a:xfrm>
                <a:custGeom>
                  <a:avLst/>
                  <a:gdLst>
                    <a:gd name="T0" fmla="*/ 170 w 1229"/>
                    <a:gd name="T1" fmla="*/ 0 h 2677"/>
                    <a:gd name="T2" fmla="*/ 208 w 1229"/>
                    <a:gd name="T3" fmla="*/ 4 h 2677"/>
                    <a:gd name="T4" fmla="*/ 244 w 1229"/>
                    <a:gd name="T5" fmla="*/ 17 h 2677"/>
                    <a:gd name="T6" fmla="*/ 276 w 1229"/>
                    <a:gd name="T7" fmla="*/ 38 h 2677"/>
                    <a:gd name="T8" fmla="*/ 303 w 1229"/>
                    <a:gd name="T9" fmla="*/ 65 h 2677"/>
                    <a:gd name="T10" fmla="*/ 321 w 1229"/>
                    <a:gd name="T11" fmla="*/ 95 h 2677"/>
                    <a:gd name="T12" fmla="*/ 335 w 1229"/>
                    <a:gd name="T13" fmla="*/ 131 h 2677"/>
                    <a:gd name="T14" fmla="*/ 340 w 1229"/>
                    <a:gd name="T15" fmla="*/ 170 h 2677"/>
                    <a:gd name="T16" fmla="*/ 340 w 1229"/>
                    <a:gd name="T17" fmla="*/ 1058 h 2677"/>
                    <a:gd name="T18" fmla="*/ 338 w 1229"/>
                    <a:gd name="T19" fmla="*/ 1060 h 2677"/>
                    <a:gd name="T20" fmla="*/ 338 w 1229"/>
                    <a:gd name="T21" fmla="*/ 1069 h 2677"/>
                    <a:gd name="T22" fmla="*/ 338 w 1229"/>
                    <a:gd name="T23" fmla="*/ 1082 h 2677"/>
                    <a:gd name="T24" fmla="*/ 338 w 1229"/>
                    <a:gd name="T25" fmla="*/ 1101 h 2677"/>
                    <a:gd name="T26" fmla="*/ 340 w 1229"/>
                    <a:gd name="T27" fmla="*/ 1122 h 2677"/>
                    <a:gd name="T28" fmla="*/ 342 w 1229"/>
                    <a:gd name="T29" fmla="*/ 1148 h 2677"/>
                    <a:gd name="T30" fmla="*/ 346 w 1229"/>
                    <a:gd name="T31" fmla="*/ 1175 h 2677"/>
                    <a:gd name="T32" fmla="*/ 354 w 1229"/>
                    <a:gd name="T33" fmla="*/ 1205 h 2677"/>
                    <a:gd name="T34" fmla="*/ 361 w 1229"/>
                    <a:gd name="T35" fmla="*/ 1235 h 2677"/>
                    <a:gd name="T36" fmla="*/ 374 w 1229"/>
                    <a:gd name="T37" fmla="*/ 1268 h 2677"/>
                    <a:gd name="T38" fmla="*/ 390 w 1229"/>
                    <a:gd name="T39" fmla="*/ 1300 h 2677"/>
                    <a:gd name="T40" fmla="*/ 410 w 1229"/>
                    <a:gd name="T41" fmla="*/ 1330 h 2677"/>
                    <a:gd name="T42" fmla="*/ 433 w 1229"/>
                    <a:gd name="T43" fmla="*/ 1360 h 2677"/>
                    <a:gd name="T44" fmla="*/ 463 w 1229"/>
                    <a:gd name="T45" fmla="*/ 1387 h 2677"/>
                    <a:gd name="T46" fmla="*/ 495 w 1229"/>
                    <a:gd name="T47" fmla="*/ 1411 h 2677"/>
                    <a:gd name="T48" fmla="*/ 535 w 1229"/>
                    <a:gd name="T49" fmla="*/ 1434 h 2677"/>
                    <a:gd name="T50" fmla="*/ 581 w 1229"/>
                    <a:gd name="T51" fmla="*/ 1453 h 2677"/>
                    <a:gd name="T52" fmla="*/ 633 w 1229"/>
                    <a:gd name="T53" fmla="*/ 1466 h 2677"/>
                    <a:gd name="T54" fmla="*/ 692 w 1229"/>
                    <a:gd name="T55" fmla="*/ 1476 h 2677"/>
                    <a:gd name="T56" fmla="*/ 758 w 1229"/>
                    <a:gd name="T57" fmla="*/ 1478 h 2677"/>
                    <a:gd name="T58" fmla="*/ 1059 w 1229"/>
                    <a:gd name="T59" fmla="*/ 1478 h 2677"/>
                    <a:gd name="T60" fmla="*/ 1099 w 1229"/>
                    <a:gd name="T61" fmla="*/ 1483 h 2677"/>
                    <a:gd name="T62" fmla="*/ 1135 w 1229"/>
                    <a:gd name="T63" fmla="*/ 1495 h 2677"/>
                    <a:gd name="T64" fmla="*/ 1165 w 1229"/>
                    <a:gd name="T65" fmla="*/ 1515 h 2677"/>
                    <a:gd name="T66" fmla="*/ 1191 w 1229"/>
                    <a:gd name="T67" fmla="*/ 1542 h 2677"/>
                    <a:gd name="T68" fmla="*/ 1212 w 1229"/>
                    <a:gd name="T69" fmla="*/ 1574 h 2677"/>
                    <a:gd name="T70" fmla="*/ 1225 w 1229"/>
                    <a:gd name="T71" fmla="*/ 1608 h 2677"/>
                    <a:gd name="T72" fmla="*/ 1229 w 1229"/>
                    <a:gd name="T73" fmla="*/ 1648 h 2677"/>
                    <a:gd name="T74" fmla="*/ 1223 w 1229"/>
                    <a:gd name="T75" fmla="*/ 1689 h 2677"/>
                    <a:gd name="T76" fmla="*/ 1210 w 1229"/>
                    <a:gd name="T77" fmla="*/ 1725 h 2677"/>
                    <a:gd name="T78" fmla="*/ 1187 w 1229"/>
                    <a:gd name="T79" fmla="*/ 1758 h 2677"/>
                    <a:gd name="T80" fmla="*/ 1159 w 1229"/>
                    <a:gd name="T81" fmla="*/ 1784 h 2677"/>
                    <a:gd name="T82" fmla="*/ 1125 w 1229"/>
                    <a:gd name="T83" fmla="*/ 1805 h 2677"/>
                    <a:gd name="T84" fmla="*/ 1087 w 1229"/>
                    <a:gd name="T85" fmla="*/ 1814 h 2677"/>
                    <a:gd name="T86" fmla="*/ 1087 w 1229"/>
                    <a:gd name="T87" fmla="*/ 2677 h 2677"/>
                    <a:gd name="T88" fmla="*/ 883 w 1229"/>
                    <a:gd name="T89" fmla="*/ 2677 h 2677"/>
                    <a:gd name="T90" fmla="*/ 883 w 1229"/>
                    <a:gd name="T91" fmla="*/ 1818 h 2677"/>
                    <a:gd name="T92" fmla="*/ 272 w 1229"/>
                    <a:gd name="T93" fmla="*/ 1818 h 2677"/>
                    <a:gd name="T94" fmla="*/ 272 w 1229"/>
                    <a:gd name="T95" fmla="*/ 2677 h 2677"/>
                    <a:gd name="T96" fmla="*/ 68 w 1229"/>
                    <a:gd name="T97" fmla="*/ 2677 h 2677"/>
                    <a:gd name="T98" fmla="*/ 68 w 1229"/>
                    <a:gd name="T99" fmla="*/ 1782 h 2677"/>
                    <a:gd name="T100" fmla="*/ 40 w 1229"/>
                    <a:gd name="T101" fmla="*/ 1756 h 2677"/>
                    <a:gd name="T102" fmla="*/ 19 w 1229"/>
                    <a:gd name="T103" fmla="*/ 1725 h 2677"/>
                    <a:gd name="T104" fmla="*/ 6 w 1229"/>
                    <a:gd name="T105" fmla="*/ 1688 h 2677"/>
                    <a:gd name="T106" fmla="*/ 0 w 1229"/>
                    <a:gd name="T107" fmla="*/ 1648 h 2677"/>
                    <a:gd name="T108" fmla="*/ 0 w 1229"/>
                    <a:gd name="T109" fmla="*/ 170 h 2677"/>
                    <a:gd name="T110" fmla="*/ 4 w 1229"/>
                    <a:gd name="T111" fmla="*/ 131 h 2677"/>
                    <a:gd name="T112" fmla="*/ 17 w 1229"/>
                    <a:gd name="T113" fmla="*/ 95 h 2677"/>
                    <a:gd name="T114" fmla="*/ 38 w 1229"/>
                    <a:gd name="T115" fmla="*/ 65 h 2677"/>
                    <a:gd name="T116" fmla="*/ 64 w 1229"/>
                    <a:gd name="T117" fmla="*/ 38 h 2677"/>
                    <a:gd name="T118" fmla="*/ 95 w 1229"/>
                    <a:gd name="T119" fmla="*/ 17 h 2677"/>
                    <a:gd name="T120" fmla="*/ 130 w 1229"/>
                    <a:gd name="T121" fmla="*/ 4 h 2677"/>
                    <a:gd name="T122" fmla="*/ 170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70" y="0"/>
                      </a:moveTo>
                      <a:lnTo>
                        <a:pt x="208" y="4"/>
                      </a:lnTo>
                      <a:lnTo>
                        <a:pt x="244" y="17"/>
                      </a:lnTo>
                      <a:lnTo>
                        <a:pt x="276" y="38"/>
                      </a:lnTo>
                      <a:lnTo>
                        <a:pt x="303" y="65"/>
                      </a:lnTo>
                      <a:lnTo>
                        <a:pt x="321" y="95"/>
                      </a:lnTo>
                      <a:lnTo>
                        <a:pt x="335" y="131"/>
                      </a:lnTo>
                      <a:lnTo>
                        <a:pt x="340" y="170"/>
                      </a:lnTo>
                      <a:lnTo>
                        <a:pt x="340" y="1058"/>
                      </a:lnTo>
                      <a:lnTo>
                        <a:pt x="338" y="1060"/>
                      </a:lnTo>
                      <a:lnTo>
                        <a:pt x="338" y="1069"/>
                      </a:lnTo>
                      <a:lnTo>
                        <a:pt x="338" y="1082"/>
                      </a:lnTo>
                      <a:lnTo>
                        <a:pt x="338" y="1101"/>
                      </a:lnTo>
                      <a:lnTo>
                        <a:pt x="340" y="1122"/>
                      </a:lnTo>
                      <a:lnTo>
                        <a:pt x="342" y="1148"/>
                      </a:lnTo>
                      <a:lnTo>
                        <a:pt x="346" y="1175"/>
                      </a:lnTo>
                      <a:lnTo>
                        <a:pt x="354" y="1205"/>
                      </a:lnTo>
                      <a:lnTo>
                        <a:pt x="361" y="1235"/>
                      </a:lnTo>
                      <a:lnTo>
                        <a:pt x="374" y="1268"/>
                      </a:lnTo>
                      <a:lnTo>
                        <a:pt x="390" y="1300"/>
                      </a:lnTo>
                      <a:lnTo>
                        <a:pt x="410" y="1330"/>
                      </a:lnTo>
                      <a:lnTo>
                        <a:pt x="433" y="1360"/>
                      </a:lnTo>
                      <a:lnTo>
                        <a:pt x="463" y="1387"/>
                      </a:lnTo>
                      <a:lnTo>
                        <a:pt x="495" y="1411"/>
                      </a:lnTo>
                      <a:lnTo>
                        <a:pt x="535" y="1434"/>
                      </a:lnTo>
                      <a:lnTo>
                        <a:pt x="581" y="1453"/>
                      </a:lnTo>
                      <a:lnTo>
                        <a:pt x="633" y="1466"/>
                      </a:lnTo>
                      <a:lnTo>
                        <a:pt x="692" y="1476"/>
                      </a:lnTo>
                      <a:lnTo>
                        <a:pt x="758" y="1478"/>
                      </a:lnTo>
                      <a:lnTo>
                        <a:pt x="1059" y="1478"/>
                      </a:lnTo>
                      <a:lnTo>
                        <a:pt x="1099" y="1483"/>
                      </a:lnTo>
                      <a:lnTo>
                        <a:pt x="1135" y="1495"/>
                      </a:lnTo>
                      <a:lnTo>
                        <a:pt x="1165" y="1515"/>
                      </a:lnTo>
                      <a:lnTo>
                        <a:pt x="1191" y="1542"/>
                      </a:lnTo>
                      <a:lnTo>
                        <a:pt x="1212" y="1574"/>
                      </a:lnTo>
                      <a:lnTo>
                        <a:pt x="1225" y="1608"/>
                      </a:lnTo>
                      <a:lnTo>
                        <a:pt x="1229" y="1648"/>
                      </a:lnTo>
                      <a:lnTo>
                        <a:pt x="1223" y="1689"/>
                      </a:lnTo>
                      <a:lnTo>
                        <a:pt x="1210" y="1725"/>
                      </a:lnTo>
                      <a:lnTo>
                        <a:pt x="1187" y="1758"/>
                      </a:lnTo>
                      <a:lnTo>
                        <a:pt x="1159" y="1784"/>
                      </a:lnTo>
                      <a:lnTo>
                        <a:pt x="1125" y="1805"/>
                      </a:lnTo>
                      <a:lnTo>
                        <a:pt x="1087" y="1814"/>
                      </a:lnTo>
                      <a:lnTo>
                        <a:pt x="1087" y="2677"/>
                      </a:lnTo>
                      <a:lnTo>
                        <a:pt x="883" y="2677"/>
                      </a:lnTo>
                      <a:lnTo>
                        <a:pt x="883" y="1818"/>
                      </a:lnTo>
                      <a:lnTo>
                        <a:pt x="272" y="1818"/>
                      </a:lnTo>
                      <a:lnTo>
                        <a:pt x="272" y="2677"/>
                      </a:lnTo>
                      <a:lnTo>
                        <a:pt x="68" y="2677"/>
                      </a:lnTo>
                      <a:lnTo>
                        <a:pt x="68" y="1782"/>
                      </a:lnTo>
                      <a:lnTo>
                        <a:pt x="40" y="1756"/>
                      </a:lnTo>
                      <a:lnTo>
                        <a:pt x="19" y="1725"/>
                      </a:lnTo>
                      <a:lnTo>
                        <a:pt x="6" y="1688"/>
                      </a:lnTo>
                      <a:lnTo>
                        <a:pt x="0" y="1648"/>
                      </a:lnTo>
                      <a:lnTo>
                        <a:pt x="0" y="170"/>
                      </a:lnTo>
                      <a:lnTo>
                        <a:pt x="4" y="131"/>
                      </a:lnTo>
                      <a:lnTo>
                        <a:pt x="17" y="95"/>
                      </a:lnTo>
                      <a:lnTo>
                        <a:pt x="38" y="65"/>
                      </a:lnTo>
                      <a:lnTo>
                        <a:pt x="64" y="38"/>
                      </a:lnTo>
                      <a:lnTo>
                        <a:pt x="95" y="17"/>
                      </a:lnTo>
                      <a:lnTo>
                        <a:pt x="130" y="4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Freeform 10126">
                  <a:extLst>
                    <a:ext uri="{FF2B5EF4-FFF2-40B4-BE49-F238E27FC236}">
                      <a16:creationId xmlns:a16="http://schemas.microsoft.com/office/drawing/2014/main" id="{22E38AF5-BD95-9999-E287-5F1DE2D2C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0" y="-20"/>
                  <a:ext cx="455" cy="454"/>
                </a:xfrm>
                <a:custGeom>
                  <a:avLst/>
                  <a:gdLst>
                    <a:gd name="T0" fmla="*/ 454 w 910"/>
                    <a:gd name="T1" fmla="*/ 0 h 908"/>
                    <a:gd name="T2" fmla="*/ 528 w 910"/>
                    <a:gd name="T3" fmla="*/ 6 h 908"/>
                    <a:gd name="T4" fmla="*/ 598 w 910"/>
                    <a:gd name="T5" fmla="*/ 23 h 908"/>
                    <a:gd name="T6" fmla="*/ 664 w 910"/>
                    <a:gd name="T7" fmla="*/ 51 h 908"/>
                    <a:gd name="T8" fmla="*/ 723 w 910"/>
                    <a:gd name="T9" fmla="*/ 87 h 908"/>
                    <a:gd name="T10" fmla="*/ 776 w 910"/>
                    <a:gd name="T11" fmla="*/ 132 h 908"/>
                    <a:gd name="T12" fmla="*/ 821 w 910"/>
                    <a:gd name="T13" fmla="*/ 185 h 908"/>
                    <a:gd name="T14" fmla="*/ 859 w 910"/>
                    <a:gd name="T15" fmla="*/ 246 h 908"/>
                    <a:gd name="T16" fmla="*/ 885 w 910"/>
                    <a:gd name="T17" fmla="*/ 310 h 908"/>
                    <a:gd name="T18" fmla="*/ 904 w 910"/>
                    <a:gd name="T19" fmla="*/ 380 h 908"/>
                    <a:gd name="T20" fmla="*/ 910 w 910"/>
                    <a:gd name="T21" fmla="*/ 454 h 908"/>
                    <a:gd name="T22" fmla="*/ 904 w 910"/>
                    <a:gd name="T23" fmla="*/ 528 h 908"/>
                    <a:gd name="T24" fmla="*/ 885 w 910"/>
                    <a:gd name="T25" fmla="*/ 598 h 908"/>
                    <a:gd name="T26" fmla="*/ 859 w 910"/>
                    <a:gd name="T27" fmla="*/ 664 h 908"/>
                    <a:gd name="T28" fmla="*/ 821 w 910"/>
                    <a:gd name="T29" fmla="*/ 722 h 908"/>
                    <a:gd name="T30" fmla="*/ 776 w 910"/>
                    <a:gd name="T31" fmla="*/ 775 h 908"/>
                    <a:gd name="T32" fmla="*/ 723 w 910"/>
                    <a:gd name="T33" fmla="*/ 821 h 908"/>
                    <a:gd name="T34" fmla="*/ 664 w 910"/>
                    <a:gd name="T35" fmla="*/ 859 h 908"/>
                    <a:gd name="T36" fmla="*/ 598 w 910"/>
                    <a:gd name="T37" fmla="*/ 885 h 908"/>
                    <a:gd name="T38" fmla="*/ 528 w 910"/>
                    <a:gd name="T39" fmla="*/ 902 h 908"/>
                    <a:gd name="T40" fmla="*/ 454 w 910"/>
                    <a:gd name="T41" fmla="*/ 908 h 908"/>
                    <a:gd name="T42" fmla="*/ 380 w 910"/>
                    <a:gd name="T43" fmla="*/ 902 h 908"/>
                    <a:gd name="T44" fmla="*/ 310 w 910"/>
                    <a:gd name="T45" fmla="*/ 885 h 908"/>
                    <a:gd name="T46" fmla="*/ 246 w 910"/>
                    <a:gd name="T47" fmla="*/ 859 h 908"/>
                    <a:gd name="T48" fmla="*/ 186 w 910"/>
                    <a:gd name="T49" fmla="*/ 821 h 908"/>
                    <a:gd name="T50" fmla="*/ 133 w 910"/>
                    <a:gd name="T51" fmla="*/ 775 h 908"/>
                    <a:gd name="T52" fmla="*/ 87 w 910"/>
                    <a:gd name="T53" fmla="*/ 722 h 908"/>
                    <a:gd name="T54" fmla="*/ 51 w 910"/>
                    <a:gd name="T55" fmla="*/ 664 h 908"/>
                    <a:gd name="T56" fmla="*/ 23 w 910"/>
                    <a:gd name="T57" fmla="*/ 598 h 908"/>
                    <a:gd name="T58" fmla="*/ 6 w 910"/>
                    <a:gd name="T59" fmla="*/ 528 h 908"/>
                    <a:gd name="T60" fmla="*/ 0 w 910"/>
                    <a:gd name="T61" fmla="*/ 454 h 908"/>
                    <a:gd name="T62" fmla="*/ 6 w 910"/>
                    <a:gd name="T63" fmla="*/ 380 h 908"/>
                    <a:gd name="T64" fmla="*/ 23 w 910"/>
                    <a:gd name="T65" fmla="*/ 310 h 908"/>
                    <a:gd name="T66" fmla="*/ 51 w 910"/>
                    <a:gd name="T67" fmla="*/ 246 h 908"/>
                    <a:gd name="T68" fmla="*/ 87 w 910"/>
                    <a:gd name="T69" fmla="*/ 185 h 908"/>
                    <a:gd name="T70" fmla="*/ 133 w 910"/>
                    <a:gd name="T71" fmla="*/ 132 h 908"/>
                    <a:gd name="T72" fmla="*/ 186 w 910"/>
                    <a:gd name="T73" fmla="*/ 87 h 908"/>
                    <a:gd name="T74" fmla="*/ 246 w 910"/>
                    <a:gd name="T75" fmla="*/ 51 h 908"/>
                    <a:gd name="T76" fmla="*/ 310 w 910"/>
                    <a:gd name="T77" fmla="*/ 23 h 908"/>
                    <a:gd name="T78" fmla="*/ 380 w 910"/>
                    <a:gd name="T79" fmla="*/ 6 h 908"/>
                    <a:gd name="T80" fmla="*/ 454 w 910"/>
                    <a:gd name="T81" fmla="*/ 0 h 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10" h="908">
                      <a:moveTo>
                        <a:pt x="454" y="0"/>
                      </a:moveTo>
                      <a:lnTo>
                        <a:pt x="528" y="6"/>
                      </a:lnTo>
                      <a:lnTo>
                        <a:pt x="598" y="23"/>
                      </a:lnTo>
                      <a:lnTo>
                        <a:pt x="664" y="51"/>
                      </a:lnTo>
                      <a:lnTo>
                        <a:pt x="723" y="87"/>
                      </a:lnTo>
                      <a:lnTo>
                        <a:pt x="776" y="132"/>
                      </a:lnTo>
                      <a:lnTo>
                        <a:pt x="821" y="185"/>
                      </a:lnTo>
                      <a:lnTo>
                        <a:pt x="859" y="246"/>
                      </a:lnTo>
                      <a:lnTo>
                        <a:pt x="885" y="310"/>
                      </a:lnTo>
                      <a:lnTo>
                        <a:pt x="904" y="380"/>
                      </a:lnTo>
                      <a:lnTo>
                        <a:pt x="910" y="454"/>
                      </a:lnTo>
                      <a:lnTo>
                        <a:pt x="904" y="528"/>
                      </a:lnTo>
                      <a:lnTo>
                        <a:pt x="885" y="598"/>
                      </a:lnTo>
                      <a:lnTo>
                        <a:pt x="859" y="664"/>
                      </a:lnTo>
                      <a:lnTo>
                        <a:pt x="821" y="722"/>
                      </a:lnTo>
                      <a:lnTo>
                        <a:pt x="776" y="775"/>
                      </a:lnTo>
                      <a:lnTo>
                        <a:pt x="723" y="821"/>
                      </a:lnTo>
                      <a:lnTo>
                        <a:pt x="664" y="859"/>
                      </a:lnTo>
                      <a:lnTo>
                        <a:pt x="598" y="885"/>
                      </a:lnTo>
                      <a:lnTo>
                        <a:pt x="528" y="902"/>
                      </a:lnTo>
                      <a:lnTo>
                        <a:pt x="454" y="908"/>
                      </a:lnTo>
                      <a:lnTo>
                        <a:pt x="380" y="902"/>
                      </a:lnTo>
                      <a:lnTo>
                        <a:pt x="310" y="885"/>
                      </a:lnTo>
                      <a:lnTo>
                        <a:pt x="246" y="859"/>
                      </a:lnTo>
                      <a:lnTo>
                        <a:pt x="186" y="821"/>
                      </a:lnTo>
                      <a:lnTo>
                        <a:pt x="133" y="775"/>
                      </a:lnTo>
                      <a:lnTo>
                        <a:pt x="87" y="722"/>
                      </a:lnTo>
                      <a:lnTo>
                        <a:pt x="51" y="664"/>
                      </a:lnTo>
                      <a:lnTo>
                        <a:pt x="23" y="598"/>
                      </a:lnTo>
                      <a:lnTo>
                        <a:pt x="6" y="528"/>
                      </a:lnTo>
                      <a:lnTo>
                        <a:pt x="0" y="454"/>
                      </a:lnTo>
                      <a:lnTo>
                        <a:pt x="6" y="380"/>
                      </a:lnTo>
                      <a:lnTo>
                        <a:pt x="23" y="310"/>
                      </a:lnTo>
                      <a:lnTo>
                        <a:pt x="51" y="246"/>
                      </a:lnTo>
                      <a:lnTo>
                        <a:pt x="87" y="185"/>
                      </a:lnTo>
                      <a:lnTo>
                        <a:pt x="133" y="132"/>
                      </a:lnTo>
                      <a:lnTo>
                        <a:pt x="186" y="87"/>
                      </a:lnTo>
                      <a:lnTo>
                        <a:pt x="246" y="51"/>
                      </a:lnTo>
                      <a:lnTo>
                        <a:pt x="310" y="23"/>
                      </a:lnTo>
                      <a:lnTo>
                        <a:pt x="380" y="6"/>
                      </a:lnTo>
                      <a:lnTo>
                        <a:pt x="45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Freeform 10127">
                  <a:extLst>
                    <a:ext uri="{FF2B5EF4-FFF2-40B4-BE49-F238E27FC236}">
                      <a16:creationId xmlns:a16="http://schemas.microsoft.com/office/drawing/2014/main" id="{B7E470E3-B14B-9940-F715-FF2BCEEDDA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90" y="450"/>
                  <a:ext cx="874" cy="1501"/>
                </a:xfrm>
                <a:custGeom>
                  <a:avLst/>
                  <a:gdLst>
                    <a:gd name="T0" fmla="*/ 1377 w 1749"/>
                    <a:gd name="T1" fmla="*/ 4 h 3002"/>
                    <a:gd name="T2" fmla="*/ 1428 w 1749"/>
                    <a:gd name="T3" fmla="*/ 11 h 3002"/>
                    <a:gd name="T4" fmla="*/ 1479 w 1749"/>
                    <a:gd name="T5" fmla="*/ 26 h 3002"/>
                    <a:gd name="T6" fmla="*/ 1610 w 1749"/>
                    <a:gd name="T7" fmla="*/ 96 h 3002"/>
                    <a:gd name="T8" fmla="*/ 1710 w 1749"/>
                    <a:gd name="T9" fmla="*/ 210 h 3002"/>
                    <a:gd name="T10" fmla="*/ 1749 w 1749"/>
                    <a:gd name="T11" fmla="*/ 361 h 3002"/>
                    <a:gd name="T12" fmla="*/ 1732 w 1749"/>
                    <a:gd name="T13" fmla="*/ 1483 h 3002"/>
                    <a:gd name="T14" fmla="*/ 1651 w 1749"/>
                    <a:gd name="T15" fmla="*/ 1614 h 3002"/>
                    <a:gd name="T16" fmla="*/ 1513 w 1749"/>
                    <a:gd name="T17" fmla="*/ 1685 h 3002"/>
                    <a:gd name="T18" fmla="*/ 1394 w 1749"/>
                    <a:gd name="T19" fmla="*/ 1699 h 3002"/>
                    <a:gd name="T20" fmla="*/ 1315 w 1749"/>
                    <a:gd name="T21" fmla="*/ 1699 h 3002"/>
                    <a:gd name="T22" fmla="*/ 1203 w 1749"/>
                    <a:gd name="T23" fmla="*/ 1699 h 3002"/>
                    <a:gd name="T24" fmla="*/ 1127 w 1749"/>
                    <a:gd name="T25" fmla="*/ 1699 h 3002"/>
                    <a:gd name="T26" fmla="*/ 1108 w 1749"/>
                    <a:gd name="T27" fmla="*/ 1699 h 3002"/>
                    <a:gd name="T28" fmla="*/ 1059 w 1749"/>
                    <a:gd name="T29" fmla="*/ 1704 h 3002"/>
                    <a:gd name="T30" fmla="*/ 987 w 1749"/>
                    <a:gd name="T31" fmla="*/ 1727 h 3002"/>
                    <a:gd name="T32" fmla="*/ 916 w 1749"/>
                    <a:gd name="T33" fmla="*/ 1778 h 3002"/>
                    <a:gd name="T34" fmla="*/ 863 w 1749"/>
                    <a:gd name="T35" fmla="*/ 1867 h 3002"/>
                    <a:gd name="T36" fmla="*/ 849 w 1749"/>
                    <a:gd name="T37" fmla="*/ 2007 h 3002"/>
                    <a:gd name="T38" fmla="*/ 904 w 1749"/>
                    <a:gd name="T39" fmla="*/ 2561 h 3002"/>
                    <a:gd name="T40" fmla="*/ 914 w 1749"/>
                    <a:gd name="T41" fmla="*/ 2851 h 3002"/>
                    <a:gd name="T42" fmla="*/ 842 w 1749"/>
                    <a:gd name="T43" fmla="*/ 2953 h 3002"/>
                    <a:gd name="T44" fmla="*/ 723 w 1749"/>
                    <a:gd name="T45" fmla="*/ 3002 h 3002"/>
                    <a:gd name="T46" fmla="*/ 611 w 1749"/>
                    <a:gd name="T47" fmla="*/ 2983 h 3002"/>
                    <a:gd name="T48" fmla="*/ 511 w 1749"/>
                    <a:gd name="T49" fmla="*/ 2892 h 3002"/>
                    <a:gd name="T50" fmla="*/ 471 w 1749"/>
                    <a:gd name="T51" fmla="*/ 2652 h 3002"/>
                    <a:gd name="T52" fmla="*/ 441 w 1749"/>
                    <a:gd name="T53" fmla="*/ 2274 h 3002"/>
                    <a:gd name="T54" fmla="*/ 426 w 1749"/>
                    <a:gd name="T55" fmla="*/ 1992 h 3002"/>
                    <a:gd name="T56" fmla="*/ 420 w 1749"/>
                    <a:gd name="T57" fmla="*/ 1788 h 3002"/>
                    <a:gd name="T58" fmla="*/ 422 w 1749"/>
                    <a:gd name="T59" fmla="*/ 1649 h 3002"/>
                    <a:gd name="T60" fmla="*/ 430 w 1749"/>
                    <a:gd name="T61" fmla="*/ 1559 h 3002"/>
                    <a:gd name="T62" fmla="*/ 441 w 1749"/>
                    <a:gd name="T63" fmla="*/ 1506 h 3002"/>
                    <a:gd name="T64" fmla="*/ 454 w 1749"/>
                    <a:gd name="T65" fmla="*/ 1470 h 3002"/>
                    <a:gd name="T66" fmla="*/ 479 w 1749"/>
                    <a:gd name="T67" fmla="*/ 1426 h 3002"/>
                    <a:gd name="T68" fmla="*/ 537 w 1749"/>
                    <a:gd name="T69" fmla="*/ 1371 h 3002"/>
                    <a:gd name="T70" fmla="*/ 647 w 1749"/>
                    <a:gd name="T71" fmla="*/ 1322 h 3002"/>
                    <a:gd name="T72" fmla="*/ 832 w 1749"/>
                    <a:gd name="T73" fmla="*/ 1286 h 3002"/>
                    <a:gd name="T74" fmla="*/ 868 w 1749"/>
                    <a:gd name="T75" fmla="*/ 1018 h 3002"/>
                    <a:gd name="T76" fmla="*/ 694 w 1749"/>
                    <a:gd name="T77" fmla="*/ 1090 h 3002"/>
                    <a:gd name="T78" fmla="*/ 466 w 1749"/>
                    <a:gd name="T79" fmla="*/ 1122 h 3002"/>
                    <a:gd name="T80" fmla="*/ 163 w 1749"/>
                    <a:gd name="T81" fmla="*/ 1114 h 3002"/>
                    <a:gd name="T82" fmla="*/ 57 w 1749"/>
                    <a:gd name="T83" fmla="*/ 1069 h 3002"/>
                    <a:gd name="T84" fmla="*/ 2 w 1749"/>
                    <a:gd name="T85" fmla="*/ 967 h 3002"/>
                    <a:gd name="T86" fmla="*/ 25 w 1749"/>
                    <a:gd name="T87" fmla="*/ 849 h 3002"/>
                    <a:gd name="T88" fmla="*/ 112 w 1749"/>
                    <a:gd name="T89" fmla="*/ 776 h 3002"/>
                    <a:gd name="T90" fmla="*/ 280 w 1749"/>
                    <a:gd name="T91" fmla="*/ 768 h 3002"/>
                    <a:gd name="T92" fmla="*/ 501 w 1749"/>
                    <a:gd name="T93" fmla="*/ 755 h 3002"/>
                    <a:gd name="T94" fmla="*/ 656 w 1749"/>
                    <a:gd name="T95" fmla="*/ 700 h 3002"/>
                    <a:gd name="T96" fmla="*/ 764 w 1749"/>
                    <a:gd name="T97" fmla="*/ 609 h 3002"/>
                    <a:gd name="T98" fmla="*/ 844 w 1749"/>
                    <a:gd name="T99" fmla="*/ 480 h 3002"/>
                    <a:gd name="T100" fmla="*/ 912 w 1749"/>
                    <a:gd name="T101" fmla="*/ 320 h 3002"/>
                    <a:gd name="T102" fmla="*/ 982 w 1749"/>
                    <a:gd name="T103" fmla="*/ 170 h 3002"/>
                    <a:gd name="T104" fmla="*/ 1095 w 1749"/>
                    <a:gd name="T105" fmla="*/ 70 h 3002"/>
                    <a:gd name="T106" fmla="*/ 1229 w 1749"/>
                    <a:gd name="T107" fmla="*/ 13 h 3002"/>
                    <a:gd name="T108" fmla="*/ 1271 w 1749"/>
                    <a:gd name="T109" fmla="*/ 4 h 3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9" h="3002">
                      <a:moveTo>
                        <a:pt x="1328" y="0"/>
                      </a:moveTo>
                      <a:lnTo>
                        <a:pt x="1352" y="0"/>
                      </a:lnTo>
                      <a:lnTo>
                        <a:pt x="1377" y="4"/>
                      </a:lnTo>
                      <a:lnTo>
                        <a:pt x="1398" y="6"/>
                      </a:lnTo>
                      <a:lnTo>
                        <a:pt x="1415" y="9"/>
                      </a:lnTo>
                      <a:lnTo>
                        <a:pt x="1428" y="11"/>
                      </a:lnTo>
                      <a:lnTo>
                        <a:pt x="1432" y="11"/>
                      </a:lnTo>
                      <a:lnTo>
                        <a:pt x="1434" y="11"/>
                      </a:lnTo>
                      <a:lnTo>
                        <a:pt x="1479" y="26"/>
                      </a:lnTo>
                      <a:lnTo>
                        <a:pt x="1524" y="45"/>
                      </a:lnTo>
                      <a:lnTo>
                        <a:pt x="1568" y="68"/>
                      </a:lnTo>
                      <a:lnTo>
                        <a:pt x="1610" y="96"/>
                      </a:lnTo>
                      <a:lnTo>
                        <a:pt x="1647" y="130"/>
                      </a:lnTo>
                      <a:lnTo>
                        <a:pt x="1681" y="168"/>
                      </a:lnTo>
                      <a:lnTo>
                        <a:pt x="1710" y="210"/>
                      </a:lnTo>
                      <a:lnTo>
                        <a:pt x="1731" y="255"/>
                      </a:lnTo>
                      <a:lnTo>
                        <a:pt x="1744" y="306"/>
                      </a:lnTo>
                      <a:lnTo>
                        <a:pt x="1749" y="361"/>
                      </a:lnTo>
                      <a:lnTo>
                        <a:pt x="1749" y="1364"/>
                      </a:lnTo>
                      <a:lnTo>
                        <a:pt x="1746" y="1426"/>
                      </a:lnTo>
                      <a:lnTo>
                        <a:pt x="1732" y="1483"/>
                      </a:lnTo>
                      <a:lnTo>
                        <a:pt x="1712" y="1532"/>
                      </a:lnTo>
                      <a:lnTo>
                        <a:pt x="1685" y="1576"/>
                      </a:lnTo>
                      <a:lnTo>
                        <a:pt x="1651" y="1614"/>
                      </a:lnTo>
                      <a:lnTo>
                        <a:pt x="1610" y="1644"/>
                      </a:lnTo>
                      <a:lnTo>
                        <a:pt x="1564" y="1666"/>
                      </a:lnTo>
                      <a:lnTo>
                        <a:pt x="1513" y="1685"/>
                      </a:lnTo>
                      <a:lnTo>
                        <a:pt x="1458" y="1695"/>
                      </a:lnTo>
                      <a:lnTo>
                        <a:pt x="1402" y="1699"/>
                      </a:lnTo>
                      <a:lnTo>
                        <a:pt x="1394" y="1699"/>
                      </a:lnTo>
                      <a:lnTo>
                        <a:pt x="1375" y="1699"/>
                      </a:lnTo>
                      <a:lnTo>
                        <a:pt x="1349" y="1699"/>
                      </a:lnTo>
                      <a:lnTo>
                        <a:pt x="1315" y="1699"/>
                      </a:lnTo>
                      <a:lnTo>
                        <a:pt x="1279" y="1699"/>
                      </a:lnTo>
                      <a:lnTo>
                        <a:pt x="1241" y="1699"/>
                      </a:lnTo>
                      <a:lnTo>
                        <a:pt x="1203" y="1699"/>
                      </a:lnTo>
                      <a:lnTo>
                        <a:pt x="1171" y="1699"/>
                      </a:lnTo>
                      <a:lnTo>
                        <a:pt x="1144" y="1699"/>
                      </a:lnTo>
                      <a:lnTo>
                        <a:pt x="1127" y="1699"/>
                      </a:lnTo>
                      <a:lnTo>
                        <a:pt x="1120" y="1699"/>
                      </a:lnTo>
                      <a:lnTo>
                        <a:pt x="1118" y="1699"/>
                      </a:lnTo>
                      <a:lnTo>
                        <a:pt x="1108" y="1699"/>
                      </a:lnTo>
                      <a:lnTo>
                        <a:pt x="1095" y="1699"/>
                      </a:lnTo>
                      <a:lnTo>
                        <a:pt x="1078" y="1701"/>
                      </a:lnTo>
                      <a:lnTo>
                        <a:pt x="1059" y="1704"/>
                      </a:lnTo>
                      <a:lnTo>
                        <a:pt x="1037" y="1710"/>
                      </a:lnTo>
                      <a:lnTo>
                        <a:pt x="1012" y="1718"/>
                      </a:lnTo>
                      <a:lnTo>
                        <a:pt x="987" y="1727"/>
                      </a:lnTo>
                      <a:lnTo>
                        <a:pt x="963" y="1740"/>
                      </a:lnTo>
                      <a:lnTo>
                        <a:pt x="938" y="1757"/>
                      </a:lnTo>
                      <a:lnTo>
                        <a:pt x="916" y="1778"/>
                      </a:lnTo>
                      <a:lnTo>
                        <a:pt x="895" y="1803"/>
                      </a:lnTo>
                      <a:lnTo>
                        <a:pt x="876" y="1833"/>
                      </a:lnTo>
                      <a:lnTo>
                        <a:pt x="863" y="1867"/>
                      </a:lnTo>
                      <a:lnTo>
                        <a:pt x="853" y="1909"/>
                      </a:lnTo>
                      <a:lnTo>
                        <a:pt x="847" y="1954"/>
                      </a:lnTo>
                      <a:lnTo>
                        <a:pt x="849" y="2007"/>
                      </a:lnTo>
                      <a:lnTo>
                        <a:pt x="866" y="2183"/>
                      </a:lnTo>
                      <a:lnTo>
                        <a:pt x="885" y="2368"/>
                      </a:lnTo>
                      <a:lnTo>
                        <a:pt x="904" y="2561"/>
                      </a:lnTo>
                      <a:lnTo>
                        <a:pt x="923" y="2764"/>
                      </a:lnTo>
                      <a:lnTo>
                        <a:pt x="923" y="2807"/>
                      </a:lnTo>
                      <a:lnTo>
                        <a:pt x="914" y="2851"/>
                      </a:lnTo>
                      <a:lnTo>
                        <a:pt x="897" y="2888"/>
                      </a:lnTo>
                      <a:lnTo>
                        <a:pt x="872" y="2924"/>
                      </a:lnTo>
                      <a:lnTo>
                        <a:pt x="842" y="2953"/>
                      </a:lnTo>
                      <a:lnTo>
                        <a:pt x="806" y="2977"/>
                      </a:lnTo>
                      <a:lnTo>
                        <a:pt x="766" y="2994"/>
                      </a:lnTo>
                      <a:lnTo>
                        <a:pt x="723" y="3002"/>
                      </a:lnTo>
                      <a:lnTo>
                        <a:pt x="702" y="3002"/>
                      </a:lnTo>
                      <a:lnTo>
                        <a:pt x="655" y="2998"/>
                      </a:lnTo>
                      <a:lnTo>
                        <a:pt x="611" y="2983"/>
                      </a:lnTo>
                      <a:lnTo>
                        <a:pt x="571" y="2960"/>
                      </a:lnTo>
                      <a:lnTo>
                        <a:pt x="537" y="2928"/>
                      </a:lnTo>
                      <a:lnTo>
                        <a:pt x="511" y="2892"/>
                      </a:lnTo>
                      <a:lnTo>
                        <a:pt x="492" y="2849"/>
                      </a:lnTo>
                      <a:lnTo>
                        <a:pt x="483" y="2801"/>
                      </a:lnTo>
                      <a:lnTo>
                        <a:pt x="471" y="2652"/>
                      </a:lnTo>
                      <a:lnTo>
                        <a:pt x="460" y="2514"/>
                      </a:lnTo>
                      <a:lnTo>
                        <a:pt x="450" y="2389"/>
                      </a:lnTo>
                      <a:lnTo>
                        <a:pt x="441" y="2274"/>
                      </a:lnTo>
                      <a:lnTo>
                        <a:pt x="435" y="2170"/>
                      </a:lnTo>
                      <a:lnTo>
                        <a:pt x="430" y="2077"/>
                      </a:lnTo>
                      <a:lnTo>
                        <a:pt x="426" y="1992"/>
                      </a:lnTo>
                      <a:lnTo>
                        <a:pt x="422" y="1916"/>
                      </a:lnTo>
                      <a:lnTo>
                        <a:pt x="420" y="1848"/>
                      </a:lnTo>
                      <a:lnTo>
                        <a:pt x="420" y="1788"/>
                      </a:lnTo>
                      <a:lnTo>
                        <a:pt x="418" y="1735"/>
                      </a:lnTo>
                      <a:lnTo>
                        <a:pt x="420" y="1689"/>
                      </a:lnTo>
                      <a:lnTo>
                        <a:pt x="422" y="1649"/>
                      </a:lnTo>
                      <a:lnTo>
                        <a:pt x="424" y="1614"/>
                      </a:lnTo>
                      <a:lnTo>
                        <a:pt x="426" y="1585"/>
                      </a:lnTo>
                      <a:lnTo>
                        <a:pt x="430" y="1559"/>
                      </a:lnTo>
                      <a:lnTo>
                        <a:pt x="433" y="1538"/>
                      </a:lnTo>
                      <a:lnTo>
                        <a:pt x="437" y="1521"/>
                      </a:lnTo>
                      <a:lnTo>
                        <a:pt x="441" y="1506"/>
                      </a:lnTo>
                      <a:lnTo>
                        <a:pt x="445" y="1492"/>
                      </a:lnTo>
                      <a:lnTo>
                        <a:pt x="448" y="1481"/>
                      </a:lnTo>
                      <a:lnTo>
                        <a:pt x="454" y="1470"/>
                      </a:lnTo>
                      <a:lnTo>
                        <a:pt x="458" y="1460"/>
                      </a:lnTo>
                      <a:lnTo>
                        <a:pt x="467" y="1443"/>
                      </a:lnTo>
                      <a:lnTo>
                        <a:pt x="479" y="1426"/>
                      </a:lnTo>
                      <a:lnTo>
                        <a:pt x="494" y="1407"/>
                      </a:lnTo>
                      <a:lnTo>
                        <a:pt x="513" y="1390"/>
                      </a:lnTo>
                      <a:lnTo>
                        <a:pt x="537" y="1371"/>
                      </a:lnTo>
                      <a:lnTo>
                        <a:pt x="568" y="1354"/>
                      </a:lnTo>
                      <a:lnTo>
                        <a:pt x="604" y="1337"/>
                      </a:lnTo>
                      <a:lnTo>
                        <a:pt x="647" y="1322"/>
                      </a:lnTo>
                      <a:lnTo>
                        <a:pt x="700" y="1309"/>
                      </a:lnTo>
                      <a:lnTo>
                        <a:pt x="760" y="1296"/>
                      </a:lnTo>
                      <a:lnTo>
                        <a:pt x="832" y="1286"/>
                      </a:lnTo>
                      <a:lnTo>
                        <a:pt x="916" y="1279"/>
                      </a:lnTo>
                      <a:lnTo>
                        <a:pt x="916" y="984"/>
                      </a:lnTo>
                      <a:lnTo>
                        <a:pt x="868" y="1018"/>
                      </a:lnTo>
                      <a:lnTo>
                        <a:pt x="815" y="1046"/>
                      </a:lnTo>
                      <a:lnTo>
                        <a:pt x="757" y="1071"/>
                      </a:lnTo>
                      <a:lnTo>
                        <a:pt x="694" y="1090"/>
                      </a:lnTo>
                      <a:lnTo>
                        <a:pt x="624" y="1105"/>
                      </a:lnTo>
                      <a:lnTo>
                        <a:pt x="549" y="1114"/>
                      </a:lnTo>
                      <a:lnTo>
                        <a:pt x="466" y="1122"/>
                      </a:lnTo>
                      <a:lnTo>
                        <a:pt x="375" y="1124"/>
                      </a:lnTo>
                      <a:lnTo>
                        <a:pt x="275" y="1122"/>
                      </a:lnTo>
                      <a:lnTo>
                        <a:pt x="163" y="1114"/>
                      </a:lnTo>
                      <a:lnTo>
                        <a:pt x="123" y="1107"/>
                      </a:lnTo>
                      <a:lnTo>
                        <a:pt x="87" y="1091"/>
                      </a:lnTo>
                      <a:lnTo>
                        <a:pt x="57" y="1069"/>
                      </a:lnTo>
                      <a:lnTo>
                        <a:pt x="31" y="1038"/>
                      </a:lnTo>
                      <a:lnTo>
                        <a:pt x="14" y="1004"/>
                      </a:lnTo>
                      <a:lnTo>
                        <a:pt x="2" y="967"/>
                      </a:lnTo>
                      <a:lnTo>
                        <a:pt x="0" y="925"/>
                      </a:lnTo>
                      <a:lnTo>
                        <a:pt x="8" y="885"/>
                      </a:lnTo>
                      <a:lnTo>
                        <a:pt x="25" y="849"/>
                      </a:lnTo>
                      <a:lnTo>
                        <a:pt x="48" y="819"/>
                      </a:lnTo>
                      <a:lnTo>
                        <a:pt x="76" y="793"/>
                      </a:lnTo>
                      <a:lnTo>
                        <a:pt x="112" y="776"/>
                      </a:lnTo>
                      <a:lnTo>
                        <a:pt x="150" y="764"/>
                      </a:lnTo>
                      <a:lnTo>
                        <a:pt x="189" y="762"/>
                      </a:lnTo>
                      <a:lnTo>
                        <a:pt x="280" y="768"/>
                      </a:lnTo>
                      <a:lnTo>
                        <a:pt x="362" y="768"/>
                      </a:lnTo>
                      <a:lnTo>
                        <a:pt x="435" y="762"/>
                      </a:lnTo>
                      <a:lnTo>
                        <a:pt x="501" y="755"/>
                      </a:lnTo>
                      <a:lnTo>
                        <a:pt x="558" y="740"/>
                      </a:lnTo>
                      <a:lnTo>
                        <a:pt x="611" y="723"/>
                      </a:lnTo>
                      <a:lnTo>
                        <a:pt x="656" y="700"/>
                      </a:lnTo>
                      <a:lnTo>
                        <a:pt x="696" y="673"/>
                      </a:lnTo>
                      <a:lnTo>
                        <a:pt x="732" y="643"/>
                      </a:lnTo>
                      <a:lnTo>
                        <a:pt x="764" y="609"/>
                      </a:lnTo>
                      <a:lnTo>
                        <a:pt x="795" y="569"/>
                      </a:lnTo>
                      <a:lnTo>
                        <a:pt x="819" y="528"/>
                      </a:lnTo>
                      <a:lnTo>
                        <a:pt x="844" y="480"/>
                      </a:lnTo>
                      <a:lnTo>
                        <a:pt x="866" y="431"/>
                      </a:lnTo>
                      <a:lnTo>
                        <a:pt x="889" y="378"/>
                      </a:lnTo>
                      <a:lnTo>
                        <a:pt x="912" y="320"/>
                      </a:lnTo>
                      <a:lnTo>
                        <a:pt x="934" y="259"/>
                      </a:lnTo>
                      <a:lnTo>
                        <a:pt x="955" y="214"/>
                      </a:lnTo>
                      <a:lnTo>
                        <a:pt x="982" y="170"/>
                      </a:lnTo>
                      <a:lnTo>
                        <a:pt x="1016" y="132"/>
                      </a:lnTo>
                      <a:lnTo>
                        <a:pt x="1054" y="98"/>
                      </a:lnTo>
                      <a:lnTo>
                        <a:pt x="1095" y="70"/>
                      </a:lnTo>
                      <a:lnTo>
                        <a:pt x="1139" y="45"/>
                      </a:lnTo>
                      <a:lnTo>
                        <a:pt x="1184" y="26"/>
                      </a:lnTo>
                      <a:lnTo>
                        <a:pt x="1229" y="13"/>
                      </a:lnTo>
                      <a:lnTo>
                        <a:pt x="1235" y="11"/>
                      </a:lnTo>
                      <a:lnTo>
                        <a:pt x="1250" y="8"/>
                      </a:lnTo>
                      <a:lnTo>
                        <a:pt x="1271" y="4"/>
                      </a:lnTo>
                      <a:lnTo>
                        <a:pt x="1299" y="0"/>
                      </a:lnTo>
                      <a:lnTo>
                        <a:pt x="132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Freeform 10128">
                  <a:extLst>
                    <a:ext uri="{FF2B5EF4-FFF2-40B4-BE49-F238E27FC236}">
                      <a16:creationId xmlns:a16="http://schemas.microsoft.com/office/drawing/2014/main" id="{B937FB4E-1E16-2D1D-8DAE-972CC4A57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755" y="606"/>
                  <a:ext cx="614" cy="1338"/>
                </a:xfrm>
                <a:custGeom>
                  <a:avLst/>
                  <a:gdLst>
                    <a:gd name="T0" fmla="*/ 1059 w 1229"/>
                    <a:gd name="T1" fmla="*/ 0 h 2677"/>
                    <a:gd name="T2" fmla="*/ 1098 w 1229"/>
                    <a:gd name="T3" fmla="*/ 4 h 2677"/>
                    <a:gd name="T4" fmla="*/ 1134 w 1229"/>
                    <a:gd name="T5" fmla="*/ 17 h 2677"/>
                    <a:gd name="T6" fmla="*/ 1164 w 1229"/>
                    <a:gd name="T7" fmla="*/ 38 h 2677"/>
                    <a:gd name="T8" fmla="*/ 1191 w 1229"/>
                    <a:gd name="T9" fmla="*/ 65 h 2677"/>
                    <a:gd name="T10" fmla="*/ 1212 w 1229"/>
                    <a:gd name="T11" fmla="*/ 95 h 2677"/>
                    <a:gd name="T12" fmla="*/ 1225 w 1229"/>
                    <a:gd name="T13" fmla="*/ 131 h 2677"/>
                    <a:gd name="T14" fmla="*/ 1229 w 1229"/>
                    <a:gd name="T15" fmla="*/ 170 h 2677"/>
                    <a:gd name="T16" fmla="*/ 1229 w 1229"/>
                    <a:gd name="T17" fmla="*/ 1648 h 2677"/>
                    <a:gd name="T18" fmla="*/ 1223 w 1229"/>
                    <a:gd name="T19" fmla="*/ 1688 h 2677"/>
                    <a:gd name="T20" fmla="*/ 1210 w 1229"/>
                    <a:gd name="T21" fmla="*/ 1725 h 2677"/>
                    <a:gd name="T22" fmla="*/ 1189 w 1229"/>
                    <a:gd name="T23" fmla="*/ 1758 h 2677"/>
                    <a:gd name="T24" fmla="*/ 1161 w 1229"/>
                    <a:gd name="T25" fmla="*/ 1782 h 2677"/>
                    <a:gd name="T26" fmla="*/ 1161 w 1229"/>
                    <a:gd name="T27" fmla="*/ 2677 h 2677"/>
                    <a:gd name="T28" fmla="*/ 956 w 1229"/>
                    <a:gd name="T29" fmla="*/ 2677 h 2677"/>
                    <a:gd name="T30" fmla="*/ 956 w 1229"/>
                    <a:gd name="T31" fmla="*/ 1818 h 2677"/>
                    <a:gd name="T32" fmla="*/ 346 w 1229"/>
                    <a:gd name="T33" fmla="*/ 1818 h 2677"/>
                    <a:gd name="T34" fmla="*/ 346 w 1229"/>
                    <a:gd name="T35" fmla="*/ 2677 h 2677"/>
                    <a:gd name="T36" fmla="*/ 141 w 1229"/>
                    <a:gd name="T37" fmla="*/ 2677 h 2677"/>
                    <a:gd name="T38" fmla="*/ 141 w 1229"/>
                    <a:gd name="T39" fmla="*/ 1814 h 2677"/>
                    <a:gd name="T40" fmla="*/ 104 w 1229"/>
                    <a:gd name="T41" fmla="*/ 1805 h 2677"/>
                    <a:gd name="T42" fmla="*/ 70 w 1229"/>
                    <a:gd name="T43" fmla="*/ 1784 h 2677"/>
                    <a:gd name="T44" fmla="*/ 41 w 1229"/>
                    <a:gd name="T45" fmla="*/ 1758 h 2677"/>
                    <a:gd name="T46" fmla="*/ 19 w 1229"/>
                    <a:gd name="T47" fmla="*/ 1725 h 2677"/>
                    <a:gd name="T48" fmla="*/ 5 w 1229"/>
                    <a:gd name="T49" fmla="*/ 1689 h 2677"/>
                    <a:gd name="T50" fmla="*/ 0 w 1229"/>
                    <a:gd name="T51" fmla="*/ 1648 h 2677"/>
                    <a:gd name="T52" fmla="*/ 5 w 1229"/>
                    <a:gd name="T53" fmla="*/ 1608 h 2677"/>
                    <a:gd name="T54" fmla="*/ 17 w 1229"/>
                    <a:gd name="T55" fmla="*/ 1574 h 2677"/>
                    <a:gd name="T56" fmla="*/ 37 w 1229"/>
                    <a:gd name="T57" fmla="*/ 1542 h 2677"/>
                    <a:gd name="T58" fmla="*/ 64 w 1229"/>
                    <a:gd name="T59" fmla="*/ 1515 h 2677"/>
                    <a:gd name="T60" fmla="*/ 94 w 1229"/>
                    <a:gd name="T61" fmla="*/ 1495 h 2677"/>
                    <a:gd name="T62" fmla="*/ 130 w 1229"/>
                    <a:gd name="T63" fmla="*/ 1483 h 2677"/>
                    <a:gd name="T64" fmla="*/ 170 w 1229"/>
                    <a:gd name="T65" fmla="*/ 1478 h 2677"/>
                    <a:gd name="T66" fmla="*/ 471 w 1229"/>
                    <a:gd name="T67" fmla="*/ 1478 h 2677"/>
                    <a:gd name="T68" fmla="*/ 537 w 1229"/>
                    <a:gd name="T69" fmla="*/ 1476 h 2677"/>
                    <a:gd name="T70" fmla="*/ 595 w 1229"/>
                    <a:gd name="T71" fmla="*/ 1466 h 2677"/>
                    <a:gd name="T72" fmla="*/ 648 w 1229"/>
                    <a:gd name="T73" fmla="*/ 1453 h 2677"/>
                    <a:gd name="T74" fmla="*/ 694 w 1229"/>
                    <a:gd name="T75" fmla="*/ 1434 h 2677"/>
                    <a:gd name="T76" fmla="*/ 733 w 1229"/>
                    <a:gd name="T77" fmla="*/ 1411 h 2677"/>
                    <a:gd name="T78" fmla="*/ 767 w 1229"/>
                    <a:gd name="T79" fmla="*/ 1387 h 2677"/>
                    <a:gd name="T80" fmla="*/ 796 w 1229"/>
                    <a:gd name="T81" fmla="*/ 1360 h 2677"/>
                    <a:gd name="T82" fmla="*/ 818 w 1229"/>
                    <a:gd name="T83" fmla="*/ 1330 h 2677"/>
                    <a:gd name="T84" fmla="*/ 839 w 1229"/>
                    <a:gd name="T85" fmla="*/ 1300 h 2677"/>
                    <a:gd name="T86" fmla="*/ 854 w 1229"/>
                    <a:gd name="T87" fmla="*/ 1268 h 2677"/>
                    <a:gd name="T88" fmla="*/ 868 w 1229"/>
                    <a:gd name="T89" fmla="*/ 1235 h 2677"/>
                    <a:gd name="T90" fmla="*/ 875 w 1229"/>
                    <a:gd name="T91" fmla="*/ 1205 h 2677"/>
                    <a:gd name="T92" fmla="*/ 883 w 1229"/>
                    <a:gd name="T93" fmla="*/ 1175 h 2677"/>
                    <a:gd name="T94" fmla="*/ 887 w 1229"/>
                    <a:gd name="T95" fmla="*/ 1148 h 2677"/>
                    <a:gd name="T96" fmla="*/ 890 w 1229"/>
                    <a:gd name="T97" fmla="*/ 1122 h 2677"/>
                    <a:gd name="T98" fmla="*/ 890 w 1229"/>
                    <a:gd name="T99" fmla="*/ 1101 h 2677"/>
                    <a:gd name="T100" fmla="*/ 890 w 1229"/>
                    <a:gd name="T101" fmla="*/ 1082 h 2677"/>
                    <a:gd name="T102" fmla="*/ 890 w 1229"/>
                    <a:gd name="T103" fmla="*/ 1069 h 2677"/>
                    <a:gd name="T104" fmla="*/ 890 w 1229"/>
                    <a:gd name="T105" fmla="*/ 1060 h 2677"/>
                    <a:gd name="T106" fmla="*/ 888 w 1229"/>
                    <a:gd name="T107" fmla="*/ 1058 h 2677"/>
                    <a:gd name="T108" fmla="*/ 888 w 1229"/>
                    <a:gd name="T109" fmla="*/ 170 h 2677"/>
                    <a:gd name="T110" fmla="*/ 894 w 1229"/>
                    <a:gd name="T111" fmla="*/ 131 h 2677"/>
                    <a:gd name="T112" fmla="*/ 907 w 1229"/>
                    <a:gd name="T113" fmla="*/ 95 h 2677"/>
                    <a:gd name="T114" fmla="*/ 926 w 1229"/>
                    <a:gd name="T115" fmla="*/ 65 h 2677"/>
                    <a:gd name="T116" fmla="*/ 953 w 1229"/>
                    <a:gd name="T117" fmla="*/ 38 h 2677"/>
                    <a:gd name="T118" fmla="*/ 985 w 1229"/>
                    <a:gd name="T119" fmla="*/ 17 h 2677"/>
                    <a:gd name="T120" fmla="*/ 1021 w 1229"/>
                    <a:gd name="T121" fmla="*/ 4 h 2677"/>
                    <a:gd name="T122" fmla="*/ 1059 w 1229"/>
                    <a:gd name="T123" fmla="*/ 0 h 2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29" h="2677">
                      <a:moveTo>
                        <a:pt x="1059" y="0"/>
                      </a:moveTo>
                      <a:lnTo>
                        <a:pt x="1098" y="4"/>
                      </a:lnTo>
                      <a:lnTo>
                        <a:pt x="1134" y="17"/>
                      </a:lnTo>
                      <a:lnTo>
                        <a:pt x="1164" y="38"/>
                      </a:lnTo>
                      <a:lnTo>
                        <a:pt x="1191" y="65"/>
                      </a:lnTo>
                      <a:lnTo>
                        <a:pt x="1212" y="95"/>
                      </a:lnTo>
                      <a:lnTo>
                        <a:pt x="1225" y="131"/>
                      </a:lnTo>
                      <a:lnTo>
                        <a:pt x="1229" y="170"/>
                      </a:lnTo>
                      <a:lnTo>
                        <a:pt x="1229" y="1648"/>
                      </a:lnTo>
                      <a:lnTo>
                        <a:pt x="1223" y="1688"/>
                      </a:lnTo>
                      <a:lnTo>
                        <a:pt x="1210" y="1725"/>
                      </a:lnTo>
                      <a:lnTo>
                        <a:pt x="1189" y="1758"/>
                      </a:lnTo>
                      <a:lnTo>
                        <a:pt x="1161" y="1782"/>
                      </a:lnTo>
                      <a:lnTo>
                        <a:pt x="1161" y="2677"/>
                      </a:lnTo>
                      <a:lnTo>
                        <a:pt x="956" y="2677"/>
                      </a:lnTo>
                      <a:lnTo>
                        <a:pt x="956" y="1818"/>
                      </a:lnTo>
                      <a:lnTo>
                        <a:pt x="346" y="1818"/>
                      </a:lnTo>
                      <a:lnTo>
                        <a:pt x="346" y="2677"/>
                      </a:lnTo>
                      <a:lnTo>
                        <a:pt x="141" y="2677"/>
                      </a:lnTo>
                      <a:lnTo>
                        <a:pt x="141" y="1814"/>
                      </a:lnTo>
                      <a:lnTo>
                        <a:pt x="104" y="1805"/>
                      </a:lnTo>
                      <a:lnTo>
                        <a:pt x="70" y="1784"/>
                      </a:lnTo>
                      <a:lnTo>
                        <a:pt x="41" y="1758"/>
                      </a:lnTo>
                      <a:lnTo>
                        <a:pt x="19" y="1725"/>
                      </a:lnTo>
                      <a:lnTo>
                        <a:pt x="5" y="1689"/>
                      </a:lnTo>
                      <a:lnTo>
                        <a:pt x="0" y="1648"/>
                      </a:lnTo>
                      <a:lnTo>
                        <a:pt x="5" y="1608"/>
                      </a:lnTo>
                      <a:lnTo>
                        <a:pt x="17" y="1574"/>
                      </a:lnTo>
                      <a:lnTo>
                        <a:pt x="37" y="1542"/>
                      </a:lnTo>
                      <a:lnTo>
                        <a:pt x="64" y="1515"/>
                      </a:lnTo>
                      <a:lnTo>
                        <a:pt x="94" y="1495"/>
                      </a:lnTo>
                      <a:lnTo>
                        <a:pt x="130" y="1483"/>
                      </a:lnTo>
                      <a:lnTo>
                        <a:pt x="170" y="1478"/>
                      </a:lnTo>
                      <a:lnTo>
                        <a:pt x="471" y="1478"/>
                      </a:lnTo>
                      <a:lnTo>
                        <a:pt x="537" y="1476"/>
                      </a:lnTo>
                      <a:lnTo>
                        <a:pt x="595" y="1466"/>
                      </a:lnTo>
                      <a:lnTo>
                        <a:pt x="648" y="1453"/>
                      </a:lnTo>
                      <a:lnTo>
                        <a:pt x="694" y="1434"/>
                      </a:lnTo>
                      <a:lnTo>
                        <a:pt x="733" y="1411"/>
                      </a:lnTo>
                      <a:lnTo>
                        <a:pt x="767" y="1387"/>
                      </a:lnTo>
                      <a:lnTo>
                        <a:pt x="796" y="1360"/>
                      </a:lnTo>
                      <a:lnTo>
                        <a:pt x="818" y="1330"/>
                      </a:lnTo>
                      <a:lnTo>
                        <a:pt x="839" y="1300"/>
                      </a:lnTo>
                      <a:lnTo>
                        <a:pt x="854" y="1268"/>
                      </a:lnTo>
                      <a:lnTo>
                        <a:pt x="868" y="1235"/>
                      </a:lnTo>
                      <a:lnTo>
                        <a:pt x="875" y="1205"/>
                      </a:lnTo>
                      <a:lnTo>
                        <a:pt x="883" y="1175"/>
                      </a:lnTo>
                      <a:lnTo>
                        <a:pt x="887" y="1148"/>
                      </a:lnTo>
                      <a:lnTo>
                        <a:pt x="890" y="1122"/>
                      </a:lnTo>
                      <a:lnTo>
                        <a:pt x="890" y="1101"/>
                      </a:lnTo>
                      <a:lnTo>
                        <a:pt x="890" y="1082"/>
                      </a:lnTo>
                      <a:lnTo>
                        <a:pt x="890" y="1069"/>
                      </a:lnTo>
                      <a:lnTo>
                        <a:pt x="890" y="1060"/>
                      </a:lnTo>
                      <a:lnTo>
                        <a:pt x="888" y="1058"/>
                      </a:lnTo>
                      <a:lnTo>
                        <a:pt x="888" y="170"/>
                      </a:lnTo>
                      <a:lnTo>
                        <a:pt x="894" y="131"/>
                      </a:lnTo>
                      <a:lnTo>
                        <a:pt x="907" y="95"/>
                      </a:lnTo>
                      <a:lnTo>
                        <a:pt x="926" y="65"/>
                      </a:lnTo>
                      <a:lnTo>
                        <a:pt x="953" y="38"/>
                      </a:lnTo>
                      <a:lnTo>
                        <a:pt x="985" y="17"/>
                      </a:lnTo>
                      <a:lnTo>
                        <a:pt x="1021" y="4"/>
                      </a:lnTo>
                      <a:lnTo>
                        <a:pt x="105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08267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3E8EBE-5224-E420-7BA6-122A19FDA0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FDC49D0-4DB8-FC00-CECD-FBCF3B4EDEC0}"/>
              </a:ext>
            </a:extLst>
          </p:cNvPr>
          <p:cNvGrpSpPr/>
          <p:nvPr/>
        </p:nvGrpSpPr>
        <p:grpSpPr>
          <a:xfrm>
            <a:off x="462339" y="2734271"/>
            <a:ext cx="1409702" cy="1362854"/>
            <a:chOff x="3935419" y="3086588"/>
            <a:chExt cx="1879602" cy="181713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A2CF7C9A-D15E-B1BB-13D9-3F0D6A487392}"/>
                </a:ext>
              </a:extLst>
            </p:cNvPr>
            <p:cNvSpPr txBox="1"/>
            <p:nvPr/>
          </p:nvSpPr>
          <p:spPr>
            <a:xfrm>
              <a:off x="3935419" y="3789158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2E97762-C8A5-ACD1-ECEB-4A2FF6F5745F}"/>
                </a:ext>
              </a:extLst>
            </p:cNvPr>
            <p:cNvSpPr txBox="1"/>
            <p:nvPr/>
          </p:nvSpPr>
          <p:spPr>
            <a:xfrm>
              <a:off x="3945514" y="3086588"/>
              <a:ext cx="1869507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01</a:t>
              </a:r>
            </a:p>
          </p:txBody>
        </p:sp>
        <p:sp>
          <p:nvSpPr>
            <p:cNvPr id="6" name="Flowchart: Process 17">
              <a:extLst>
                <a:ext uri="{FF2B5EF4-FFF2-40B4-BE49-F238E27FC236}">
                  <a16:creationId xmlns:a16="http://schemas.microsoft.com/office/drawing/2014/main" id="{45EBE423-1317-146E-5A98-CE7782FD6441}"/>
                </a:ext>
              </a:extLst>
            </p:cNvPr>
            <p:cNvSpPr/>
            <p:nvPr/>
          </p:nvSpPr>
          <p:spPr>
            <a:xfrm>
              <a:off x="3945513" y="4790804"/>
              <a:ext cx="1402801" cy="112923"/>
            </a:xfrm>
            <a:prstGeom prst="flowChartProcess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C9ABA52-AD0F-B9AD-62DB-8EF6A13E6682}"/>
              </a:ext>
            </a:extLst>
          </p:cNvPr>
          <p:cNvGrpSpPr/>
          <p:nvPr/>
        </p:nvGrpSpPr>
        <p:grpSpPr>
          <a:xfrm>
            <a:off x="3300541" y="2755730"/>
            <a:ext cx="1409699" cy="1396273"/>
            <a:chOff x="5672870" y="4511898"/>
            <a:chExt cx="1879599" cy="1861697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6A211EF-66AC-DB64-F705-CBB940C4E743}"/>
                </a:ext>
              </a:extLst>
            </p:cNvPr>
            <p:cNvSpPr txBox="1"/>
            <p:nvPr/>
          </p:nvSpPr>
          <p:spPr>
            <a:xfrm>
              <a:off x="5672870" y="5214467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F82F2C9-6286-A7E4-AB42-4656FF62D42A}"/>
                </a:ext>
              </a:extLst>
            </p:cNvPr>
            <p:cNvSpPr txBox="1"/>
            <p:nvPr/>
          </p:nvSpPr>
          <p:spPr>
            <a:xfrm>
              <a:off x="5672870" y="4511898"/>
              <a:ext cx="1869506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02</a:t>
              </a:r>
            </a:p>
          </p:txBody>
        </p:sp>
        <p:sp>
          <p:nvSpPr>
            <p:cNvPr id="10" name="Flowchart: Process 18">
              <a:extLst>
                <a:ext uri="{FF2B5EF4-FFF2-40B4-BE49-F238E27FC236}">
                  <a16:creationId xmlns:a16="http://schemas.microsoft.com/office/drawing/2014/main" id="{992A8CDE-07F4-7259-6458-7AA25F72064A}"/>
                </a:ext>
              </a:extLst>
            </p:cNvPr>
            <p:cNvSpPr/>
            <p:nvPr/>
          </p:nvSpPr>
          <p:spPr>
            <a:xfrm>
              <a:off x="5672870" y="6260672"/>
              <a:ext cx="1402801" cy="112923"/>
            </a:xfrm>
            <a:prstGeom prst="flowChartProcess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6276DF8-9B1A-4556-0CA8-49AE8D153553}"/>
              </a:ext>
            </a:extLst>
          </p:cNvPr>
          <p:cNvGrpSpPr/>
          <p:nvPr/>
        </p:nvGrpSpPr>
        <p:grpSpPr>
          <a:xfrm>
            <a:off x="6186343" y="2766001"/>
            <a:ext cx="1409699" cy="1354631"/>
            <a:chOff x="8615802" y="3770349"/>
            <a:chExt cx="1879599" cy="180617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91DE0F9-ACCE-4ED2-D3DE-6B1AD9B37C24}"/>
                </a:ext>
              </a:extLst>
            </p:cNvPr>
            <p:cNvSpPr txBox="1"/>
            <p:nvPr/>
          </p:nvSpPr>
          <p:spPr>
            <a:xfrm>
              <a:off x="8615802" y="4472919"/>
              <a:ext cx="1879599" cy="95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35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F4EA494-F47E-6545-F4A0-2712A7A380E7}"/>
                </a:ext>
              </a:extLst>
            </p:cNvPr>
            <p:cNvSpPr txBox="1"/>
            <p:nvPr/>
          </p:nvSpPr>
          <p:spPr>
            <a:xfrm>
              <a:off x="8621803" y="3770349"/>
              <a:ext cx="1869506" cy="6771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2700" b="1" dirty="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03</a:t>
              </a:r>
            </a:p>
          </p:txBody>
        </p:sp>
        <p:sp>
          <p:nvSpPr>
            <p:cNvPr id="14" name="Flowchart: Process 19">
              <a:extLst>
                <a:ext uri="{FF2B5EF4-FFF2-40B4-BE49-F238E27FC236}">
                  <a16:creationId xmlns:a16="http://schemas.microsoft.com/office/drawing/2014/main" id="{7B9D0653-86FD-59B7-6AF6-7BC736AF69FC}"/>
                </a:ext>
              </a:extLst>
            </p:cNvPr>
            <p:cNvSpPr/>
            <p:nvPr/>
          </p:nvSpPr>
          <p:spPr>
            <a:xfrm>
              <a:off x="8615802" y="5463601"/>
              <a:ext cx="1402801" cy="112923"/>
            </a:xfrm>
            <a:prstGeom prst="flowChartProcess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6AA20F1-7112-D563-3F65-DE7CCAB46820}"/>
              </a:ext>
            </a:extLst>
          </p:cNvPr>
          <p:cNvGrpSpPr/>
          <p:nvPr/>
        </p:nvGrpSpPr>
        <p:grpSpPr>
          <a:xfrm>
            <a:off x="6298130" y="1288031"/>
            <a:ext cx="2428875" cy="1395926"/>
            <a:chOff x="8615802" y="1828569"/>
            <a:chExt cx="3238500" cy="1861235"/>
          </a:xfrm>
        </p:grpSpPr>
        <p:sp>
          <p:nvSpPr>
            <p:cNvPr id="16" name="Parallelogram 15">
              <a:extLst>
                <a:ext uri="{FF2B5EF4-FFF2-40B4-BE49-F238E27FC236}">
                  <a16:creationId xmlns:a16="http://schemas.microsoft.com/office/drawing/2014/main" id="{550250FD-2DF2-5A07-BF25-C6EA5C715C47}"/>
                </a:ext>
              </a:extLst>
            </p:cNvPr>
            <p:cNvSpPr/>
            <p:nvPr/>
          </p:nvSpPr>
          <p:spPr>
            <a:xfrm>
              <a:off x="8615802" y="1924504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Right Triangle 12">
              <a:extLst>
                <a:ext uri="{FF2B5EF4-FFF2-40B4-BE49-F238E27FC236}">
                  <a16:creationId xmlns:a16="http://schemas.microsoft.com/office/drawing/2014/main" id="{C4B69C3F-4427-52AC-42F3-8E8116633058}"/>
                </a:ext>
              </a:extLst>
            </p:cNvPr>
            <p:cNvSpPr/>
            <p:nvPr/>
          </p:nvSpPr>
          <p:spPr>
            <a:xfrm flipV="1">
              <a:off x="9224130" y="1828569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E7E3F03-01CF-0D62-C2E9-383AA5A7ED1E}"/>
              </a:ext>
            </a:extLst>
          </p:cNvPr>
          <p:cNvGrpSpPr/>
          <p:nvPr/>
        </p:nvGrpSpPr>
        <p:grpSpPr>
          <a:xfrm>
            <a:off x="562220" y="1277938"/>
            <a:ext cx="2428875" cy="1395926"/>
            <a:chOff x="3935419" y="1144808"/>
            <a:chExt cx="3238500" cy="1861235"/>
          </a:xfrm>
        </p:grpSpPr>
        <p:sp>
          <p:nvSpPr>
            <p:cNvPr id="19" name="Parallelogram 18">
              <a:extLst>
                <a:ext uri="{FF2B5EF4-FFF2-40B4-BE49-F238E27FC236}">
                  <a16:creationId xmlns:a16="http://schemas.microsoft.com/office/drawing/2014/main" id="{B9D503B4-DC8F-87B5-7FF5-39F4DDDD88FA}"/>
                </a:ext>
              </a:extLst>
            </p:cNvPr>
            <p:cNvSpPr/>
            <p:nvPr/>
          </p:nvSpPr>
          <p:spPr>
            <a:xfrm>
              <a:off x="3935419" y="1240743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Right Triangle 12">
              <a:extLst>
                <a:ext uri="{FF2B5EF4-FFF2-40B4-BE49-F238E27FC236}">
                  <a16:creationId xmlns:a16="http://schemas.microsoft.com/office/drawing/2014/main" id="{E18A69D3-6634-F891-EBD1-620C27957792}"/>
                </a:ext>
              </a:extLst>
            </p:cNvPr>
            <p:cNvSpPr/>
            <p:nvPr/>
          </p:nvSpPr>
          <p:spPr>
            <a:xfrm flipV="1">
              <a:off x="4543747" y="1144808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981A21B-C5DC-00F7-2598-DC1AE1F215C9}"/>
              </a:ext>
            </a:extLst>
          </p:cNvPr>
          <p:cNvGrpSpPr/>
          <p:nvPr/>
        </p:nvGrpSpPr>
        <p:grpSpPr>
          <a:xfrm>
            <a:off x="3407526" y="1277938"/>
            <a:ext cx="2428875" cy="1395926"/>
            <a:chOff x="3935419" y="1144808"/>
            <a:chExt cx="3238500" cy="1861235"/>
          </a:xfrm>
        </p:grpSpPr>
        <p:sp>
          <p:nvSpPr>
            <p:cNvPr id="22" name="Parallelogram 21">
              <a:extLst>
                <a:ext uri="{FF2B5EF4-FFF2-40B4-BE49-F238E27FC236}">
                  <a16:creationId xmlns:a16="http://schemas.microsoft.com/office/drawing/2014/main" id="{55008460-C4F4-7EEC-88F8-A20DD7722235}"/>
                </a:ext>
              </a:extLst>
            </p:cNvPr>
            <p:cNvSpPr/>
            <p:nvPr/>
          </p:nvSpPr>
          <p:spPr>
            <a:xfrm>
              <a:off x="3935419" y="1240743"/>
              <a:ext cx="3238500" cy="1765300"/>
            </a:xfrm>
            <a:prstGeom prst="parallelogram">
              <a:avLst>
                <a:gd name="adj" fmla="val 57787"/>
              </a:avLst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ight Triangle 12">
              <a:extLst>
                <a:ext uri="{FF2B5EF4-FFF2-40B4-BE49-F238E27FC236}">
                  <a16:creationId xmlns:a16="http://schemas.microsoft.com/office/drawing/2014/main" id="{76496099-92F4-E065-F0B9-9F3CA3C64FBF}"/>
                </a:ext>
              </a:extLst>
            </p:cNvPr>
            <p:cNvSpPr/>
            <p:nvPr/>
          </p:nvSpPr>
          <p:spPr>
            <a:xfrm flipV="1">
              <a:off x="4543747" y="1144808"/>
              <a:ext cx="1358900" cy="800100"/>
            </a:xfrm>
            <a:custGeom>
              <a:avLst/>
              <a:gdLst>
                <a:gd name="connsiteX0" fmla="*/ 0 w 1358900"/>
                <a:gd name="connsiteY0" fmla="*/ 80010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0 w 1358900"/>
                <a:gd name="connsiteY3" fmla="*/ 800100 h 800100"/>
                <a:gd name="connsiteX0" fmla="*/ 320040 w 1358900"/>
                <a:gd name="connsiteY0" fmla="*/ 792480 h 800100"/>
                <a:gd name="connsiteX1" fmla="*/ 0 w 1358900"/>
                <a:gd name="connsiteY1" fmla="*/ 0 h 800100"/>
                <a:gd name="connsiteX2" fmla="*/ 1358900 w 1358900"/>
                <a:gd name="connsiteY2" fmla="*/ 800100 h 800100"/>
                <a:gd name="connsiteX3" fmla="*/ 320040 w 1358900"/>
                <a:gd name="connsiteY3" fmla="*/ 792480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800100">
                  <a:moveTo>
                    <a:pt x="320040" y="792480"/>
                  </a:moveTo>
                  <a:lnTo>
                    <a:pt x="0" y="0"/>
                  </a:lnTo>
                  <a:lnTo>
                    <a:pt x="1358900" y="800100"/>
                  </a:lnTo>
                  <a:lnTo>
                    <a:pt x="320040" y="79248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1773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89EAEE9-891B-CB6E-D0A0-269861C0E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pic>
        <p:nvPicPr>
          <p:cNvPr id="4" name="Picture Placeholder 4">
            <a:extLst>
              <a:ext uri="{FF2B5EF4-FFF2-40B4-BE49-F238E27FC236}">
                <a16:creationId xmlns:a16="http://schemas.microsoft.com/office/drawing/2014/main" id="{2F115A21-27D3-729F-A0FE-146AF6AC1A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8295" b="8295"/>
          <a:stretch/>
        </p:blipFill>
        <p:spPr>
          <a:xfrm>
            <a:off x="20" y="10"/>
            <a:ext cx="9143980" cy="5148253"/>
          </a:xfrm>
          <a:custGeom>
            <a:avLst/>
            <a:gdLst/>
            <a:ahLst/>
            <a:cxnLst/>
            <a:rect l="l" t="t" r="r" b="b"/>
            <a:pathLst>
              <a:path w="12191999" h="6842601">
                <a:moveTo>
                  <a:pt x="0" y="0"/>
                </a:moveTo>
                <a:lnTo>
                  <a:pt x="12191999" y="0"/>
                </a:lnTo>
                <a:lnTo>
                  <a:pt x="12191999" y="6842601"/>
                </a:lnTo>
                <a:lnTo>
                  <a:pt x="10316981" y="6842601"/>
                </a:lnTo>
                <a:cubicBezTo>
                  <a:pt x="10312796" y="6835189"/>
                  <a:pt x="10163183" y="6730124"/>
                  <a:pt x="10158998" y="6722712"/>
                </a:cubicBezTo>
                <a:cubicBezTo>
                  <a:pt x="10120278" y="6678190"/>
                  <a:pt x="10156462" y="6716223"/>
                  <a:pt x="10090349" y="6671420"/>
                </a:cubicBezTo>
                <a:cubicBezTo>
                  <a:pt x="10043032" y="6655694"/>
                  <a:pt x="9995855" y="6551879"/>
                  <a:pt x="9955425" y="6498018"/>
                </a:cubicBezTo>
                <a:cubicBezTo>
                  <a:pt x="9939618" y="6480021"/>
                  <a:pt x="9915110" y="6461677"/>
                  <a:pt x="9891265" y="6454528"/>
                </a:cubicBezTo>
                <a:cubicBezTo>
                  <a:pt x="9868239" y="6464957"/>
                  <a:pt x="9865423" y="6431640"/>
                  <a:pt x="9848227" y="6426063"/>
                </a:cubicBezTo>
                <a:cubicBezTo>
                  <a:pt x="9838059" y="6433162"/>
                  <a:pt x="9815047" y="6410348"/>
                  <a:pt x="9812354" y="6399604"/>
                </a:cubicBezTo>
                <a:cubicBezTo>
                  <a:pt x="9825285" y="6377997"/>
                  <a:pt x="9725923" y="6372757"/>
                  <a:pt x="9725915" y="6356381"/>
                </a:cubicBezTo>
                <a:cubicBezTo>
                  <a:pt x="9696279" y="6348066"/>
                  <a:pt x="9591199" y="6354143"/>
                  <a:pt x="9575033" y="6325258"/>
                </a:cubicBezTo>
                <a:cubicBezTo>
                  <a:pt x="9516434" y="6303128"/>
                  <a:pt x="9441613" y="6276805"/>
                  <a:pt x="9415626" y="6271777"/>
                </a:cubicBezTo>
                <a:cubicBezTo>
                  <a:pt x="9378293" y="6313495"/>
                  <a:pt x="9281935" y="6171365"/>
                  <a:pt x="9171493" y="6150430"/>
                </a:cubicBezTo>
                <a:cubicBezTo>
                  <a:pt x="9155426" y="6152396"/>
                  <a:pt x="9147439" y="6151015"/>
                  <a:pt x="9146018" y="6139864"/>
                </a:cubicBezTo>
                <a:cubicBezTo>
                  <a:pt x="9112029" y="6132441"/>
                  <a:pt x="9087339" y="6101138"/>
                  <a:pt x="9059635" y="6109957"/>
                </a:cubicBezTo>
                <a:cubicBezTo>
                  <a:pt x="9024424" y="6092144"/>
                  <a:pt x="9043048" y="6078417"/>
                  <a:pt x="9010911" y="6064789"/>
                </a:cubicBezTo>
                <a:lnTo>
                  <a:pt x="8866811" y="6028191"/>
                </a:lnTo>
                <a:cubicBezTo>
                  <a:pt x="8846465" y="6021172"/>
                  <a:pt x="8825221" y="6000527"/>
                  <a:pt x="8804584" y="5994237"/>
                </a:cubicBezTo>
                <a:lnTo>
                  <a:pt x="8783071" y="5990448"/>
                </a:lnTo>
                <a:lnTo>
                  <a:pt x="8770456" y="5978060"/>
                </a:lnTo>
                <a:cubicBezTo>
                  <a:pt x="8764772" y="5975259"/>
                  <a:pt x="8757695" y="5974720"/>
                  <a:pt x="8748297" y="5978070"/>
                </a:cubicBezTo>
                <a:cubicBezTo>
                  <a:pt x="8730344" y="5973495"/>
                  <a:pt x="8679808" y="5955894"/>
                  <a:pt x="8662742" y="5950603"/>
                </a:cubicBezTo>
                <a:lnTo>
                  <a:pt x="8645902" y="5946326"/>
                </a:lnTo>
                <a:lnTo>
                  <a:pt x="8638176" y="5938358"/>
                </a:lnTo>
                <a:cubicBezTo>
                  <a:pt x="8625897" y="5932642"/>
                  <a:pt x="8594811" y="5922073"/>
                  <a:pt x="8572224" y="5912032"/>
                </a:cubicBezTo>
                <a:cubicBezTo>
                  <a:pt x="8553809" y="5897782"/>
                  <a:pt x="8529845" y="5886100"/>
                  <a:pt x="8502655" y="5878114"/>
                </a:cubicBezTo>
                <a:cubicBezTo>
                  <a:pt x="8496990" y="5883034"/>
                  <a:pt x="8489611" y="5872566"/>
                  <a:pt x="8485159" y="5869819"/>
                </a:cubicBezTo>
                <a:cubicBezTo>
                  <a:pt x="8483457" y="5873482"/>
                  <a:pt x="8471232" y="5872664"/>
                  <a:pt x="8468539" y="5868711"/>
                </a:cubicBezTo>
                <a:cubicBezTo>
                  <a:pt x="8389167" y="5836352"/>
                  <a:pt x="8421742" y="5881497"/>
                  <a:pt x="8379810" y="5849376"/>
                </a:cubicBezTo>
                <a:cubicBezTo>
                  <a:pt x="8371729" y="5846373"/>
                  <a:pt x="8364483" y="5846766"/>
                  <a:pt x="8357758" y="5848601"/>
                </a:cubicBezTo>
                <a:lnTo>
                  <a:pt x="8315264" y="5836192"/>
                </a:lnTo>
                <a:cubicBezTo>
                  <a:pt x="8299077" y="5829531"/>
                  <a:pt x="8281671" y="5824011"/>
                  <a:pt x="8263455" y="5819793"/>
                </a:cubicBezTo>
                <a:cubicBezTo>
                  <a:pt x="8257386" y="5826849"/>
                  <a:pt x="8245582" y="5813448"/>
                  <a:pt x="8239287" y="5810141"/>
                </a:cubicBezTo>
                <a:cubicBezTo>
                  <a:pt x="8237965" y="5815186"/>
                  <a:pt x="8222226" y="5815108"/>
                  <a:pt x="8217888" y="5810039"/>
                </a:cubicBezTo>
                <a:cubicBezTo>
                  <a:pt x="8109447" y="5773303"/>
                  <a:pt x="8161302" y="5831037"/>
                  <a:pt x="8100547" y="5791517"/>
                </a:cubicBezTo>
                <a:cubicBezTo>
                  <a:pt x="8089574" y="5788167"/>
                  <a:pt x="8080448" y="5789295"/>
                  <a:pt x="8072316" y="5792309"/>
                </a:cubicBezTo>
                <a:lnTo>
                  <a:pt x="8056967" y="5800648"/>
                </a:lnTo>
                <a:lnTo>
                  <a:pt x="8047885" y="5795270"/>
                </a:lnTo>
                <a:cubicBezTo>
                  <a:pt x="8010204" y="5788738"/>
                  <a:pt x="7996426" y="5797608"/>
                  <a:pt x="7977128" y="5783189"/>
                </a:cubicBezTo>
                <a:cubicBezTo>
                  <a:pt x="7943466" y="5775577"/>
                  <a:pt x="7904823" y="5770953"/>
                  <a:pt x="7874392" y="5763715"/>
                </a:cubicBezTo>
                <a:cubicBezTo>
                  <a:pt x="7860337" y="5743777"/>
                  <a:pt x="7817541" y="5748989"/>
                  <a:pt x="7794543" y="5739759"/>
                </a:cubicBezTo>
                <a:cubicBezTo>
                  <a:pt x="7784688" y="5731467"/>
                  <a:pt x="7776709" y="5729004"/>
                  <a:pt x="7763762" y="5734031"/>
                </a:cubicBezTo>
                <a:cubicBezTo>
                  <a:pt x="7718781" y="5694154"/>
                  <a:pt x="7732231" y="5727368"/>
                  <a:pt x="7685889" y="5707234"/>
                </a:cubicBezTo>
                <a:cubicBezTo>
                  <a:pt x="7646521" y="5687607"/>
                  <a:pt x="7600389" y="5671470"/>
                  <a:pt x="7566744" y="5634586"/>
                </a:cubicBezTo>
                <a:cubicBezTo>
                  <a:pt x="7561306" y="5624813"/>
                  <a:pt x="7543589" y="5618525"/>
                  <a:pt x="7527170" y="5620542"/>
                </a:cubicBezTo>
                <a:cubicBezTo>
                  <a:pt x="7524343" y="5620889"/>
                  <a:pt x="7521664" y="5621475"/>
                  <a:pt x="7519214" y="5622280"/>
                </a:cubicBezTo>
                <a:cubicBezTo>
                  <a:pt x="7500062" y="5596964"/>
                  <a:pt x="7480476" y="5604337"/>
                  <a:pt x="7473157" y="5588143"/>
                </a:cubicBezTo>
                <a:cubicBezTo>
                  <a:pt x="7433415" y="5574859"/>
                  <a:pt x="7395118" y="5582388"/>
                  <a:pt x="7388000" y="5568063"/>
                </a:cubicBezTo>
                <a:cubicBezTo>
                  <a:pt x="7366403" y="5564920"/>
                  <a:pt x="7332262" y="5573848"/>
                  <a:pt x="7320876" y="5557698"/>
                </a:cubicBezTo>
                <a:cubicBezTo>
                  <a:pt x="7314891" y="5568111"/>
                  <a:pt x="7299319" y="5544964"/>
                  <a:pt x="7284480" y="5549820"/>
                </a:cubicBezTo>
                <a:cubicBezTo>
                  <a:pt x="7273570" y="5554430"/>
                  <a:pt x="7266301" y="5548483"/>
                  <a:pt x="7256619" y="5546379"/>
                </a:cubicBezTo>
                <a:cubicBezTo>
                  <a:pt x="7242503" y="5549088"/>
                  <a:pt x="7202543" y="5533379"/>
                  <a:pt x="7193112" y="5525289"/>
                </a:cubicBezTo>
                <a:cubicBezTo>
                  <a:pt x="7172259" y="5499151"/>
                  <a:pt x="7108617" y="5505485"/>
                  <a:pt x="7090943" y="5485177"/>
                </a:cubicBezTo>
                <a:cubicBezTo>
                  <a:pt x="7083637" y="5481419"/>
                  <a:pt x="7076140" y="5479148"/>
                  <a:pt x="7068566" y="5477809"/>
                </a:cubicBezTo>
                <a:lnTo>
                  <a:pt x="7023035" y="5476595"/>
                </a:lnTo>
                <a:lnTo>
                  <a:pt x="7001197" y="5476163"/>
                </a:lnTo>
                <a:cubicBezTo>
                  <a:pt x="7016126" y="5454256"/>
                  <a:pt x="6943549" y="5466815"/>
                  <a:pt x="6967472" y="5451057"/>
                </a:cubicBezTo>
                <a:cubicBezTo>
                  <a:pt x="6931240" y="5443544"/>
                  <a:pt x="6920843" y="5429649"/>
                  <a:pt x="6883334" y="5418880"/>
                </a:cubicBezTo>
                <a:lnTo>
                  <a:pt x="6742417" y="5386446"/>
                </a:lnTo>
                <a:cubicBezTo>
                  <a:pt x="6690532" y="5366095"/>
                  <a:pt x="6665174" y="5364632"/>
                  <a:pt x="6618315" y="5353085"/>
                </a:cubicBezTo>
                <a:cubicBezTo>
                  <a:pt x="6581698" y="5304210"/>
                  <a:pt x="6547395" y="5315779"/>
                  <a:pt x="6521050" y="5283194"/>
                </a:cubicBezTo>
                <a:cubicBezTo>
                  <a:pt x="6469114" y="5268862"/>
                  <a:pt x="6472597" y="5253957"/>
                  <a:pt x="6414460" y="5253832"/>
                </a:cubicBezTo>
                <a:lnTo>
                  <a:pt x="6362535" y="5220502"/>
                </a:lnTo>
                <a:cubicBezTo>
                  <a:pt x="6350866" y="5213881"/>
                  <a:pt x="6347641" y="5215777"/>
                  <a:pt x="6344443" y="5214103"/>
                </a:cubicBezTo>
                <a:lnTo>
                  <a:pt x="6343344" y="5210454"/>
                </a:lnTo>
                <a:lnTo>
                  <a:pt x="6333344" y="5205307"/>
                </a:lnTo>
                <a:lnTo>
                  <a:pt x="6315602" y="5193288"/>
                </a:lnTo>
                <a:lnTo>
                  <a:pt x="6310442" y="5192802"/>
                </a:lnTo>
                <a:lnTo>
                  <a:pt x="6280815" y="5177420"/>
                </a:lnTo>
                <a:lnTo>
                  <a:pt x="6279533" y="5178045"/>
                </a:lnTo>
                <a:cubicBezTo>
                  <a:pt x="6275980" y="5179097"/>
                  <a:pt x="6272084" y="5179212"/>
                  <a:pt x="6267362" y="5177370"/>
                </a:cubicBezTo>
                <a:cubicBezTo>
                  <a:pt x="6261796" y="5192470"/>
                  <a:pt x="6259530" y="5180933"/>
                  <a:pt x="6246095" y="5174167"/>
                </a:cubicBezTo>
                <a:lnTo>
                  <a:pt x="6155252" y="5161201"/>
                </a:lnTo>
                <a:lnTo>
                  <a:pt x="6148525" y="5158442"/>
                </a:lnTo>
                <a:lnTo>
                  <a:pt x="6148187" y="5158573"/>
                </a:lnTo>
                <a:cubicBezTo>
                  <a:pt x="6146292" y="5158370"/>
                  <a:pt x="6143916" y="5157611"/>
                  <a:pt x="6140686" y="5156032"/>
                </a:cubicBezTo>
                <a:lnTo>
                  <a:pt x="6136260" y="5153413"/>
                </a:lnTo>
                <a:lnTo>
                  <a:pt x="6123208" y="5148061"/>
                </a:lnTo>
                <a:lnTo>
                  <a:pt x="6117367" y="5147451"/>
                </a:lnTo>
                <a:lnTo>
                  <a:pt x="5957305" y="5146062"/>
                </a:lnTo>
                <a:cubicBezTo>
                  <a:pt x="5920540" y="5140405"/>
                  <a:pt x="5887096" y="5142015"/>
                  <a:pt x="5857259" y="5132052"/>
                </a:cubicBezTo>
                <a:cubicBezTo>
                  <a:pt x="5843335" y="5135303"/>
                  <a:pt x="5830921" y="5135493"/>
                  <a:pt x="5821375" y="5125606"/>
                </a:cubicBezTo>
                <a:cubicBezTo>
                  <a:pt x="5786501" y="5122615"/>
                  <a:pt x="5775399" y="5132648"/>
                  <a:pt x="5755916" y="5120171"/>
                </a:cubicBezTo>
                <a:cubicBezTo>
                  <a:pt x="5732132" y="5135438"/>
                  <a:pt x="5732735" y="5128211"/>
                  <a:pt x="5725007" y="5121437"/>
                </a:cubicBezTo>
                <a:lnTo>
                  <a:pt x="5723810" y="5120848"/>
                </a:lnTo>
                <a:lnTo>
                  <a:pt x="5720531" y="5123048"/>
                </a:lnTo>
                <a:lnTo>
                  <a:pt x="5714794" y="5123371"/>
                </a:lnTo>
                <a:lnTo>
                  <a:pt x="5700141" y="5120131"/>
                </a:lnTo>
                <a:lnTo>
                  <a:pt x="5694799" y="5118234"/>
                </a:lnTo>
                <a:cubicBezTo>
                  <a:pt x="5691058" y="5117179"/>
                  <a:pt x="5688491" y="5116804"/>
                  <a:pt x="5686627" y="5116903"/>
                </a:cubicBezTo>
                <a:lnTo>
                  <a:pt x="5686371" y="5117086"/>
                </a:lnTo>
                <a:lnTo>
                  <a:pt x="5678818" y="5115416"/>
                </a:lnTo>
                <a:cubicBezTo>
                  <a:pt x="5666199" y="5112102"/>
                  <a:pt x="5654035" y="5108410"/>
                  <a:pt x="5642547" y="5104511"/>
                </a:cubicBezTo>
                <a:cubicBezTo>
                  <a:pt x="5629444" y="5114945"/>
                  <a:pt x="5588783" y="5093343"/>
                  <a:pt x="5587979" y="5116963"/>
                </a:cubicBezTo>
                <a:cubicBezTo>
                  <a:pt x="5572317" y="5112380"/>
                  <a:pt x="5564904" y="5101292"/>
                  <a:pt x="5566635" y="5117158"/>
                </a:cubicBezTo>
                <a:cubicBezTo>
                  <a:pt x="5561375" y="5116079"/>
                  <a:pt x="5557787" y="5116811"/>
                  <a:pt x="5554952" y="5118417"/>
                </a:cubicBezTo>
                <a:lnTo>
                  <a:pt x="5554039" y="5119241"/>
                </a:lnTo>
                <a:lnTo>
                  <a:pt x="5514253" y="5109018"/>
                </a:lnTo>
                <a:lnTo>
                  <a:pt x="5492156" y="5099904"/>
                </a:lnTo>
                <a:lnTo>
                  <a:pt x="5480446" y="5096385"/>
                </a:lnTo>
                <a:lnTo>
                  <a:pt x="5477744" y="5092939"/>
                </a:lnTo>
                <a:cubicBezTo>
                  <a:pt x="5474490" y="5090581"/>
                  <a:pt x="5469391" y="5088951"/>
                  <a:pt x="5460150" y="5088988"/>
                </a:cubicBezTo>
                <a:lnTo>
                  <a:pt x="5457901" y="5089459"/>
                </a:lnTo>
                <a:lnTo>
                  <a:pt x="5444243" y="5082761"/>
                </a:lnTo>
                <a:cubicBezTo>
                  <a:pt x="5439993" y="5080007"/>
                  <a:pt x="5436418" y="5076805"/>
                  <a:pt x="5433825" y="5072992"/>
                </a:cubicBezTo>
                <a:cubicBezTo>
                  <a:pt x="5379442" y="5082090"/>
                  <a:pt x="5336110" y="5058382"/>
                  <a:pt x="5280996" y="5052402"/>
                </a:cubicBezTo>
                <a:cubicBezTo>
                  <a:pt x="5250806" y="5043777"/>
                  <a:pt x="5168599" y="5048109"/>
                  <a:pt x="5161582" y="5019668"/>
                </a:cubicBezTo>
                <a:cubicBezTo>
                  <a:pt x="5121870" y="5011383"/>
                  <a:pt x="5095637" y="5009222"/>
                  <a:pt x="5042717" y="5002692"/>
                </a:cubicBezTo>
                <a:cubicBezTo>
                  <a:pt x="4991136" y="4972487"/>
                  <a:pt x="4902282" y="4979360"/>
                  <a:pt x="4840514" y="4959306"/>
                </a:cubicBezTo>
                <a:cubicBezTo>
                  <a:pt x="4799904" y="4976415"/>
                  <a:pt x="4824087" y="4958371"/>
                  <a:pt x="4786778" y="4956661"/>
                </a:cubicBezTo>
                <a:cubicBezTo>
                  <a:pt x="4801901" y="4937231"/>
                  <a:pt x="4739845" y="4961208"/>
                  <a:pt x="4743741" y="4937104"/>
                </a:cubicBezTo>
                <a:cubicBezTo>
                  <a:pt x="4736829" y="4937557"/>
                  <a:pt x="4730010" y="4938753"/>
                  <a:pt x="4723136" y="4940138"/>
                </a:cubicBezTo>
                <a:lnTo>
                  <a:pt x="4719535" y="4940850"/>
                </a:lnTo>
                <a:lnTo>
                  <a:pt x="4706143" y="4939586"/>
                </a:lnTo>
                <a:lnTo>
                  <a:pt x="4701098" y="4944372"/>
                </a:lnTo>
                <a:lnTo>
                  <a:pt x="4680034" y="4946157"/>
                </a:lnTo>
                <a:cubicBezTo>
                  <a:pt x="4672339" y="4946029"/>
                  <a:pt x="4664292" y="4944964"/>
                  <a:pt x="4655740" y="4942396"/>
                </a:cubicBezTo>
                <a:cubicBezTo>
                  <a:pt x="4636359" y="4929384"/>
                  <a:pt x="4599700" y="4935346"/>
                  <a:pt x="4569298" y="4929596"/>
                </a:cubicBezTo>
                <a:lnTo>
                  <a:pt x="4555977" y="4924356"/>
                </a:lnTo>
                <a:lnTo>
                  <a:pt x="4508949" y="4921648"/>
                </a:lnTo>
                <a:cubicBezTo>
                  <a:pt x="4495668" y="4920437"/>
                  <a:pt x="4482007" y="4918694"/>
                  <a:pt x="4467838" y="4915993"/>
                </a:cubicBezTo>
                <a:lnTo>
                  <a:pt x="4441948" y="4909300"/>
                </a:lnTo>
                <a:lnTo>
                  <a:pt x="4394719" y="4901820"/>
                </a:lnTo>
                <a:lnTo>
                  <a:pt x="4356810" y="4905146"/>
                </a:lnTo>
                <a:lnTo>
                  <a:pt x="4222144" y="4909117"/>
                </a:lnTo>
                <a:cubicBezTo>
                  <a:pt x="4202488" y="4913903"/>
                  <a:pt x="4184742" y="4933491"/>
                  <a:pt x="4160481" y="4923474"/>
                </a:cubicBezTo>
                <a:cubicBezTo>
                  <a:pt x="4165854" y="4934564"/>
                  <a:pt x="4131661" y="4919946"/>
                  <a:pt x="4124879" y="4929303"/>
                </a:cubicBezTo>
                <a:cubicBezTo>
                  <a:pt x="4120895" y="4937086"/>
                  <a:pt x="4109593" y="4934464"/>
                  <a:pt x="4100114" y="4936007"/>
                </a:cubicBezTo>
                <a:cubicBezTo>
                  <a:pt x="4091835" y="4943256"/>
                  <a:pt x="4045978" y="4943549"/>
                  <a:pt x="4030957" y="4939826"/>
                </a:cubicBezTo>
                <a:cubicBezTo>
                  <a:pt x="3989825" y="4924453"/>
                  <a:pt x="3946860" y="4952050"/>
                  <a:pt x="3913764" y="4940618"/>
                </a:cubicBezTo>
                <a:cubicBezTo>
                  <a:pt x="3904534" y="4939906"/>
                  <a:pt x="3896577" y="4940543"/>
                  <a:pt x="3889457" y="4942017"/>
                </a:cubicBezTo>
                <a:lnTo>
                  <a:pt x="3871115" y="4948115"/>
                </a:lnTo>
                <a:lnTo>
                  <a:pt x="3869086" y="4953796"/>
                </a:lnTo>
                <a:lnTo>
                  <a:pt x="3856124" y="4955351"/>
                </a:lnTo>
                <a:lnTo>
                  <a:pt x="3835967" y="4964002"/>
                </a:lnTo>
                <a:cubicBezTo>
                  <a:pt x="3826465" y="4939857"/>
                  <a:pt x="3782586" y="4975947"/>
                  <a:pt x="3785910" y="4953998"/>
                </a:cubicBezTo>
                <a:cubicBezTo>
                  <a:pt x="3750785" y="4960085"/>
                  <a:pt x="3699033" y="4941571"/>
                  <a:pt x="3671085" y="4966563"/>
                </a:cubicBezTo>
                <a:cubicBezTo>
                  <a:pt x="3621255" y="4971431"/>
                  <a:pt x="3562637" y="4982991"/>
                  <a:pt x="3486928" y="4983204"/>
                </a:cubicBezTo>
                <a:cubicBezTo>
                  <a:pt x="3446030" y="4983424"/>
                  <a:pt x="3343460" y="4965124"/>
                  <a:pt x="3280956" y="4963864"/>
                </a:cubicBezTo>
                <a:cubicBezTo>
                  <a:pt x="3227193" y="4969510"/>
                  <a:pt x="3256481" y="4962609"/>
                  <a:pt x="3211563" y="4982704"/>
                </a:cubicBezTo>
                <a:cubicBezTo>
                  <a:pt x="3207119" y="4979549"/>
                  <a:pt x="3170070" y="4977192"/>
                  <a:pt x="3164681" y="4975408"/>
                </a:cubicBezTo>
                <a:lnTo>
                  <a:pt x="3127171" y="4968229"/>
                </a:lnTo>
                <a:lnTo>
                  <a:pt x="3096889" y="4965619"/>
                </a:lnTo>
                <a:cubicBezTo>
                  <a:pt x="3088441" y="4967572"/>
                  <a:pt x="3082883" y="4967054"/>
                  <a:pt x="3078620" y="4965444"/>
                </a:cubicBezTo>
                <a:lnTo>
                  <a:pt x="3074275" y="4962670"/>
                </a:lnTo>
                <a:lnTo>
                  <a:pt x="3036436" y="4957455"/>
                </a:lnTo>
                <a:lnTo>
                  <a:pt x="3031995" y="4958829"/>
                </a:lnTo>
                <a:lnTo>
                  <a:pt x="2994028" y="4956800"/>
                </a:lnTo>
                <a:cubicBezTo>
                  <a:pt x="2992299" y="4958944"/>
                  <a:pt x="2989407" y="4960397"/>
                  <a:pt x="2984001" y="4960444"/>
                </a:cubicBezTo>
                <a:cubicBezTo>
                  <a:pt x="2994191" y="4975446"/>
                  <a:pt x="2981386" y="4966249"/>
                  <a:pt x="2964542" y="4965062"/>
                </a:cubicBezTo>
                <a:cubicBezTo>
                  <a:pt x="2976613" y="4988096"/>
                  <a:pt x="2927627" y="4975618"/>
                  <a:pt x="2921274" y="4988440"/>
                </a:cubicBezTo>
                <a:cubicBezTo>
                  <a:pt x="2908629" y="4987050"/>
                  <a:pt x="2895476" y="4985998"/>
                  <a:pt x="2882111" y="4985411"/>
                </a:cubicBezTo>
                <a:lnTo>
                  <a:pt x="2874282" y="4985361"/>
                </a:lnTo>
                <a:cubicBezTo>
                  <a:pt x="2874237" y="4985437"/>
                  <a:pt x="2874193" y="4985514"/>
                  <a:pt x="2874147" y="4985591"/>
                </a:cubicBezTo>
                <a:cubicBezTo>
                  <a:pt x="2872492" y="4986074"/>
                  <a:pt x="2869935" y="4986243"/>
                  <a:pt x="2865932" y="4985999"/>
                </a:cubicBezTo>
                <a:lnTo>
                  <a:pt x="2860008" y="4985269"/>
                </a:lnTo>
                <a:lnTo>
                  <a:pt x="2844819" y="4985172"/>
                </a:lnTo>
                <a:lnTo>
                  <a:pt x="2839735" y="4986676"/>
                </a:lnTo>
                <a:lnTo>
                  <a:pt x="2837922" y="4989488"/>
                </a:lnTo>
                <a:lnTo>
                  <a:pt x="2836507" y="4989165"/>
                </a:lnTo>
                <a:cubicBezTo>
                  <a:pt x="2825749" y="4984209"/>
                  <a:pt x="2822382" y="4977089"/>
                  <a:pt x="2808859" y="4996804"/>
                </a:cubicBezTo>
                <a:cubicBezTo>
                  <a:pt x="2784233" y="4988767"/>
                  <a:pt x="2779499" y="5000786"/>
                  <a:pt x="2745907" y="5005126"/>
                </a:cubicBezTo>
                <a:cubicBezTo>
                  <a:pt x="2731796" y="4997536"/>
                  <a:pt x="2720518" y="5000295"/>
                  <a:pt x="2709519" y="5006333"/>
                </a:cubicBezTo>
                <a:cubicBezTo>
                  <a:pt x="2676766" y="5002878"/>
                  <a:pt x="2646981" y="5011377"/>
                  <a:pt x="2610212" y="5013529"/>
                </a:cubicBezTo>
                <a:cubicBezTo>
                  <a:pt x="2570359" y="5003730"/>
                  <a:pt x="2550109" y="5021491"/>
                  <a:pt x="2510814" y="5023713"/>
                </a:cubicBezTo>
                <a:cubicBezTo>
                  <a:pt x="2476639" y="5006722"/>
                  <a:pt x="2482834" y="5038639"/>
                  <a:pt x="2462736" y="5045398"/>
                </a:cubicBezTo>
                <a:lnTo>
                  <a:pt x="2457050" y="5046022"/>
                </a:lnTo>
                <a:lnTo>
                  <a:pt x="2442184" y="5043549"/>
                </a:lnTo>
                <a:lnTo>
                  <a:pt x="2436703" y="5041929"/>
                </a:lnTo>
                <a:cubicBezTo>
                  <a:pt x="2432888" y="5041072"/>
                  <a:pt x="2430299" y="5040830"/>
                  <a:pt x="2428451" y="5041027"/>
                </a:cubicBezTo>
                <a:lnTo>
                  <a:pt x="2420551" y="5039949"/>
                </a:lnTo>
                <a:cubicBezTo>
                  <a:pt x="2407700" y="5037296"/>
                  <a:pt x="2395274" y="5034239"/>
                  <a:pt x="2383501" y="5030941"/>
                </a:cubicBezTo>
                <a:cubicBezTo>
                  <a:pt x="2362992" y="5032521"/>
                  <a:pt x="2317884" y="5047662"/>
                  <a:pt x="2297493" y="5049431"/>
                </a:cubicBezTo>
                <a:lnTo>
                  <a:pt x="2261156" y="5041558"/>
                </a:lnTo>
                <a:lnTo>
                  <a:pt x="2200581" y="5024964"/>
                </a:lnTo>
                <a:lnTo>
                  <a:pt x="2198380" y="5025550"/>
                </a:lnTo>
                <a:lnTo>
                  <a:pt x="2116066" y="5019568"/>
                </a:lnTo>
                <a:cubicBezTo>
                  <a:pt x="2111600" y="5017036"/>
                  <a:pt x="2059664" y="5006071"/>
                  <a:pt x="2056754" y="5002394"/>
                </a:cubicBezTo>
                <a:cubicBezTo>
                  <a:pt x="2003393" y="5014336"/>
                  <a:pt x="1998298" y="5008800"/>
                  <a:pt x="1942916" y="5005703"/>
                </a:cubicBezTo>
                <a:cubicBezTo>
                  <a:pt x="1882138" y="4994708"/>
                  <a:pt x="1836966" y="4976630"/>
                  <a:pt x="1796717" y="4970423"/>
                </a:cubicBezTo>
                <a:cubicBezTo>
                  <a:pt x="1724075" y="4959337"/>
                  <a:pt x="1636218" y="4936339"/>
                  <a:pt x="1583222" y="4931235"/>
                </a:cubicBezTo>
                <a:cubicBezTo>
                  <a:pt x="1544265" y="4950469"/>
                  <a:pt x="1556109" y="4927628"/>
                  <a:pt x="1518821" y="4927872"/>
                </a:cubicBezTo>
                <a:cubicBezTo>
                  <a:pt x="1497291" y="4925112"/>
                  <a:pt x="1483221" y="4916728"/>
                  <a:pt x="1471837" y="4914678"/>
                </a:cubicBezTo>
                <a:lnTo>
                  <a:pt x="1450515" y="4915578"/>
                </a:lnTo>
                <a:lnTo>
                  <a:pt x="1437078" y="4915016"/>
                </a:lnTo>
                <a:lnTo>
                  <a:pt x="1432462" y="4920065"/>
                </a:lnTo>
                <a:lnTo>
                  <a:pt x="1411645" y="4922952"/>
                </a:lnTo>
                <a:cubicBezTo>
                  <a:pt x="1384856" y="4920079"/>
                  <a:pt x="1306656" y="4907389"/>
                  <a:pt x="1271729" y="4902828"/>
                </a:cubicBezTo>
                <a:cubicBezTo>
                  <a:pt x="1258697" y="4896954"/>
                  <a:pt x="1213546" y="4890036"/>
                  <a:pt x="1202076" y="4895589"/>
                </a:cubicBezTo>
                <a:cubicBezTo>
                  <a:pt x="1192059" y="4895561"/>
                  <a:pt x="1182171" y="4891311"/>
                  <a:pt x="1174670" y="4898040"/>
                </a:cubicBezTo>
                <a:cubicBezTo>
                  <a:pt x="1163701" y="4905820"/>
                  <a:pt x="1136874" y="4886643"/>
                  <a:pt x="1137035" y="4897965"/>
                </a:cubicBezTo>
                <a:cubicBezTo>
                  <a:pt x="1117838" y="4884693"/>
                  <a:pt x="1091386" y="4900421"/>
                  <a:pt x="1069882" y="4901859"/>
                </a:cubicBezTo>
                <a:cubicBezTo>
                  <a:pt x="1055589" y="4889467"/>
                  <a:pt x="1024570" y="4904705"/>
                  <a:pt x="980935" y="4900090"/>
                </a:cubicBezTo>
                <a:cubicBezTo>
                  <a:pt x="947614" y="4895538"/>
                  <a:pt x="913224" y="4886405"/>
                  <a:pt x="869960" y="4874547"/>
                </a:cubicBezTo>
                <a:cubicBezTo>
                  <a:pt x="819114" y="4845820"/>
                  <a:pt x="768074" y="4839770"/>
                  <a:pt x="721345" y="4828937"/>
                </a:cubicBezTo>
                <a:cubicBezTo>
                  <a:pt x="667944" y="4819060"/>
                  <a:pt x="698286" y="4848426"/>
                  <a:pt x="635428" y="4819153"/>
                </a:cubicBezTo>
                <a:cubicBezTo>
                  <a:pt x="626286" y="4826707"/>
                  <a:pt x="617638" y="4825980"/>
                  <a:pt x="604106" y="4819994"/>
                </a:cubicBezTo>
                <a:cubicBezTo>
                  <a:pt x="583276" y="4822237"/>
                  <a:pt x="539859" y="4835097"/>
                  <a:pt x="510451" y="4832608"/>
                </a:cubicBezTo>
                <a:cubicBezTo>
                  <a:pt x="489781" y="4829929"/>
                  <a:pt x="443867" y="4807857"/>
                  <a:pt x="427656" y="4805062"/>
                </a:cubicBezTo>
                <a:cubicBezTo>
                  <a:pt x="424088" y="4806479"/>
                  <a:pt x="419580" y="4809736"/>
                  <a:pt x="413184" y="4815837"/>
                </a:cubicBezTo>
                <a:cubicBezTo>
                  <a:pt x="387673" y="4805882"/>
                  <a:pt x="379855" y="4817328"/>
                  <a:pt x="341772" y="4818825"/>
                </a:cubicBezTo>
                <a:cubicBezTo>
                  <a:pt x="327795" y="4810179"/>
                  <a:pt x="314729" y="4811964"/>
                  <a:pt x="301266" y="4817000"/>
                </a:cubicBezTo>
                <a:cubicBezTo>
                  <a:pt x="265781" y="4810886"/>
                  <a:pt x="231017" y="4816794"/>
                  <a:pt x="189886" y="4815871"/>
                </a:cubicBezTo>
                <a:cubicBezTo>
                  <a:pt x="147910" y="4802917"/>
                  <a:pt x="121702" y="4818738"/>
                  <a:pt x="77762" y="4817675"/>
                </a:cubicBezTo>
                <a:cubicBezTo>
                  <a:pt x="38733" y="4795315"/>
                  <a:pt x="44308" y="4840244"/>
                  <a:pt x="8164" y="4835320"/>
                </a:cubicBezTo>
                <a:lnTo>
                  <a:pt x="0" y="4832771"/>
                </a:lnTo>
                <a:close/>
              </a:path>
            </a:pathLst>
          </a:cu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B7A853D5-5252-BE09-4475-F20D510529B0}"/>
              </a:ext>
            </a:extLst>
          </p:cNvPr>
          <p:cNvSpPr txBox="1">
            <a:spLocks/>
          </p:cNvSpPr>
          <p:nvPr/>
        </p:nvSpPr>
        <p:spPr>
          <a:xfrm>
            <a:off x="173570" y="3870168"/>
            <a:ext cx="5198489" cy="564686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400"/>
            <a:r>
              <a:rPr lang="en-US" sz="27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Employment Equity Planning </a:t>
            </a:r>
          </a:p>
        </p:txBody>
      </p:sp>
    </p:spTree>
    <p:extLst>
      <p:ext uri="{BB962C8B-B14F-4D97-AF65-F5344CB8AC3E}">
        <p14:creationId xmlns:p14="http://schemas.microsoft.com/office/powerpoint/2010/main" val="24212075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79720C6-9B9C-72EF-207F-F3F5BFBF52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CC9A2DF-BBBE-8BDE-B071-96485A366DD2}"/>
              </a:ext>
            </a:extLst>
          </p:cNvPr>
          <p:cNvGrpSpPr/>
          <p:nvPr/>
        </p:nvGrpSpPr>
        <p:grpSpPr>
          <a:xfrm>
            <a:off x="836603" y="1851332"/>
            <a:ext cx="2827481" cy="677537"/>
            <a:chOff x="2649423" y="1000829"/>
            <a:chExt cx="3769974" cy="90338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9D429ED-50D7-9C14-83B0-008E8ACFE322}"/>
                </a:ext>
              </a:extLst>
            </p:cNvPr>
            <p:cNvSpPr txBox="1"/>
            <p:nvPr/>
          </p:nvSpPr>
          <p:spPr>
            <a:xfrm>
              <a:off x="3665537" y="1129354"/>
              <a:ext cx="2753860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79B8CA9A-E449-1028-0B2C-F296A5073890}"/>
                </a:ext>
              </a:extLst>
            </p:cNvPr>
            <p:cNvGrpSpPr/>
            <p:nvPr/>
          </p:nvGrpSpPr>
          <p:grpSpPr>
            <a:xfrm>
              <a:off x="2649423" y="1000829"/>
              <a:ext cx="870332" cy="903383"/>
              <a:chOff x="2649423" y="1000829"/>
              <a:chExt cx="870332" cy="903383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47CC4A1B-8B0D-4B87-01D2-1CEDD9C319BD}"/>
                  </a:ext>
                </a:extLst>
              </p:cNvPr>
              <p:cNvSpPr/>
              <p:nvPr/>
            </p:nvSpPr>
            <p:spPr>
              <a:xfrm>
                <a:off x="2649423" y="1000829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7" name="Group 4">
                <a:extLst>
                  <a:ext uri="{FF2B5EF4-FFF2-40B4-BE49-F238E27FC236}">
                    <a16:creationId xmlns:a16="http://schemas.microsoft.com/office/drawing/2014/main" id="{34CEA9C4-4ECC-C812-CFA4-0B6D63C21A1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882733" y="1306470"/>
                <a:ext cx="403713" cy="292100"/>
                <a:chOff x="1312" y="144"/>
                <a:chExt cx="2966" cy="2146"/>
              </a:xfrm>
              <a:solidFill>
                <a:schemeClr val="bg1"/>
              </a:solidFill>
            </p:grpSpPr>
            <p:sp>
              <p:nvSpPr>
                <p:cNvPr id="8" name="Freeform 6">
                  <a:extLst>
                    <a:ext uri="{FF2B5EF4-FFF2-40B4-BE49-F238E27FC236}">
                      <a16:creationId xmlns:a16="http://schemas.microsoft.com/office/drawing/2014/main" id="{463DEED9-E7DF-39C9-19B7-B6260FCF13D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312" y="144"/>
                  <a:ext cx="2966" cy="2146"/>
                </a:xfrm>
                <a:custGeom>
                  <a:avLst/>
                  <a:gdLst>
                    <a:gd name="T0" fmla="*/ 5659 w 5931"/>
                    <a:gd name="T1" fmla="*/ 4097 h 4292"/>
                    <a:gd name="T2" fmla="*/ 4099 w 5931"/>
                    <a:gd name="T3" fmla="*/ 3883 h 4292"/>
                    <a:gd name="T4" fmla="*/ 272 w 5931"/>
                    <a:gd name="T5" fmla="*/ 4097 h 4292"/>
                    <a:gd name="T6" fmla="*/ 193 w 5931"/>
                    <a:gd name="T7" fmla="*/ 3883 h 4292"/>
                    <a:gd name="T8" fmla="*/ 2156 w 5931"/>
                    <a:gd name="T9" fmla="*/ 4083 h 4292"/>
                    <a:gd name="T10" fmla="*/ 3811 w 5931"/>
                    <a:gd name="T11" fmla="*/ 4063 h 4292"/>
                    <a:gd name="T12" fmla="*/ 3827 w 5931"/>
                    <a:gd name="T13" fmla="*/ 3528 h 4292"/>
                    <a:gd name="T14" fmla="*/ 3087 w 5931"/>
                    <a:gd name="T15" fmla="*/ 3851 h 4292"/>
                    <a:gd name="T16" fmla="*/ 2288 w 5931"/>
                    <a:gd name="T17" fmla="*/ 3667 h 4292"/>
                    <a:gd name="T18" fmla="*/ 4262 w 5931"/>
                    <a:gd name="T19" fmla="*/ 2300 h 4292"/>
                    <a:gd name="T20" fmla="*/ 5738 w 5931"/>
                    <a:gd name="T21" fmla="*/ 3690 h 4292"/>
                    <a:gd name="T22" fmla="*/ 1667 w 5931"/>
                    <a:gd name="T23" fmla="*/ 2813 h 4292"/>
                    <a:gd name="T24" fmla="*/ 1508 w 5931"/>
                    <a:gd name="T25" fmla="*/ 2037 h 4292"/>
                    <a:gd name="T26" fmla="*/ 1224 w 5931"/>
                    <a:gd name="T27" fmla="*/ 2242 h 4292"/>
                    <a:gd name="T28" fmla="*/ 938 w 5931"/>
                    <a:gd name="T29" fmla="*/ 2037 h 4292"/>
                    <a:gd name="T30" fmla="*/ 1118 w 5931"/>
                    <a:gd name="T31" fmla="*/ 1913 h 4292"/>
                    <a:gd name="T32" fmla="*/ 1224 w 5931"/>
                    <a:gd name="T33" fmla="*/ 2050 h 4292"/>
                    <a:gd name="T34" fmla="*/ 1328 w 5931"/>
                    <a:gd name="T35" fmla="*/ 1913 h 4292"/>
                    <a:gd name="T36" fmla="*/ 2851 w 5931"/>
                    <a:gd name="T37" fmla="*/ 1453 h 4292"/>
                    <a:gd name="T38" fmla="*/ 2182 w 5931"/>
                    <a:gd name="T39" fmla="*/ 1772 h 4292"/>
                    <a:gd name="T40" fmla="*/ 1863 w 5931"/>
                    <a:gd name="T41" fmla="*/ 2442 h 4292"/>
                    <a:gd name="T42" fmla="*/ 2047 w 5931"/>
                    <a:gd name="T43" fmla="*/ 3175 h 4292"/>
                    <a:gd name="T44" fmla="*/ 2635 w 5931"/>
                    <a:gd name="T45" fmla="*/ 3615 h 4292"/>
                    <a:gd name="T46" fmla="*/ 3397 w 5931"/>
                    <a:gd name="T47" fmla="*/ 3577 h 4292"/>
                    <a:gd name="T48" fmla="*/ 3938 w 5931"/>
                    <a:gd name="T49" fmla="*/ 3083 h 4292"/>
                    <a:gd name="T50" fmla="*/ 4050 w 5931"/>
                    <a:gd name="T51" fmla="*/ 2332 h 4292"/>
                    <a:gd name="T52" fmla="*/ 3670 w 5931"/>
                    <a:gd name="T53" fmla="*/ 1700 h 4292"/>
                    <a:gd name="T54" fmla="*/ 2965 w 5931"/>
                    <a:gd name="T55" fmla="*/ 1448 h 4292"/>
                    <a:gd name="T56" fmla="*/ 5706 w 5931"/>
                    <a:gd name="T57" fmla="*/ 1045 h 4292"/>
                    <a:gd name="T58" fmla="*/ 247 w 5931"/>
                    <a:gd name="T59" fmla="*/ 1027 h 4292"/>
                    <a:gd name="T60" fmla="*/ 959 w 5931"/>
                    <a:gd name="T61" fmla="*/ 1796 h 4292"/>
                    <a:gd name="T62" fmla="*/ 1278 w 5931"/>
                    <a:gd name="T63" fmla="*/ 1644 h 4292"/>
                    <a:gd name="T64" fmla="*/ 1735 w 5931"/>
                    <a:gd name="T65" fmla="*/ 1844 h 4292"/>
                    <a:gd name="T66" fmla="*/ 398 w 5931"/>
                    <a:gd name="T67" fmla="*/ 819 h 4292"/>
                    <a:gd name="T68" fmla="*/ 4707 w 5931"/>
                    <a:gd name="T69" fmla="*/ 602 h 4292"/>
                    <a:gd name="T70" fmla="*/ 5328 w 5931"/>
                    <a:gd name="T71" fmla="*/ 605 h 4292"/>
                    <a:gd name="T72" fmla="*/ 2102 w 5931"/>
                    <a:gd name="T73" fmla="*/ 1583 h 4292"/>
                    <a:gd name="T74" fmla="*/ 2842 w 5931"/>
                    <a:gd name="T75" fmla="*/ 1261 h 4292"/>
                    <a:gd name="T76" fmla="*/ 3643 w 5931"/>
                    <a:gd name="T77" fmla="*/ 1446 h 4292"/>
                    <a:gd name="T78" fmla="*/ 1121 w 5931"/>
                    <a:gd name="T79" fmla="*/ 602 h 4292"/>
                    <a:gd name="T80" fmla="*/ 1535 w 5931"/>
                    <a:gd name="T81" fmla="*/ 605 h 4292"/>
                    <a:gd name="T82" fmla="*/ 3532 w 5931"/>
                    <a:gd name="T83" fmla="*/ 191 h 4292"/>
                    <a:gd name="T84" fmla="*/ 3964 w 5931"/>
                    <a:gd name="T85" fmla="*/ 448 h 4292"/>
                    <a:gd name="T86" fmla="*/ 3978 w 5931"/>
                    <a:gd name="T87" fmla="*/ 474 h 4292"/>
                    <a:gd name="T88" fmla="*/ 4509 w 5931"/>
                    <a:gd name="T89" fmla="*/ 819 h 4292"/>
                    <a:gd name="T90" fmla="*/ 4662 w 5931"/>
                    <a:gd name="T91" fmla="*/ 414 h 4292"/>
                    <a:gd name="T92" fmla="*/ 5501 w 5931"/>
                    <a:gd name="T93" fmla="*/ 520 h 4292"/>
                    <a:gd name="T94" fmla="*/ 5782 w 5931"/>
                    <a:gd name="T95" fmla="*/ 861 h 4292"/>
                    <a:gd name="T96" fmla="*/ 5931 w 5931"/>
                    <a:gd name="T97" fmla="*/ 3991 h 4292"/>
                    <a:gd name="T98" fmla="*/ 5735 w 5931"/>
                    <a:gd name="T99" fmla="*/ 4274 h 4292"/>
                    <a:gd name="T100" fmla="*/ 108 w 5931"/>
                    <a:gd name="T101" fmla="*/ 4222 h 4292"/>
                    <a:gd name="T102" fmla="*/ 5 w 5931"/>
                    <a:gd name="T103" fmla="*/ 1066 h 4292"/>
                    <a:gd name="T104" fmla="*/ 205 w 5931"/>
                    <a:gd name="T105" fmla="*/ 711 h 4292"/>
                    <a:gd name="T106" fmla="*/ 403 w 5931"/>
                    <a:gd name="T107" fmla="*/ 511 h 4292"/>
                    <a:gd name="T108" fmla="*/ 801 w 5931"/>
                    <a:gd name="T109" fmla="*/ 665 h 4292"/>
                    <a:gd name="T110" fmla="*/ 967 w 5931"/>
                    <a:gd name="T111" fmla="*/ 484 h 4292"/>
                    <a:gd name="T112" fmla="*/ 1618 w 5931"/>
                    <a:gd name="T113" fmla="*/ 430 h 4292"/>
                    <a:gd name="T114" fmla="*/ 1897 w 5931"/>
                    <a:gd name="T115" fmla="*/ 819 h 4292"/>
                    <a:gd name="T116" fmla="*/ 1953 w 5931"/>
                    <a:gd name="T117" fmla="*/ 470 h 4292"/>
                    <a:gd name="T118" fmla="*/ 2273 w 5931"/>
                    <a:gd name="T119" fmla="*/ 38 h 4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931" h="4292">
                      <a:moveTo>
                        <a:pt x="4099" y="3883"/>
                      </a:moveTo>
                      <a:lnTo>
                        <a:pt x="4088" y="3951"/>
                      </a:lnTo>
                      <a:lnTo>
                        <a:pt x="4075" y="4004"/>
                      </a:lnTo>
                      <a:lnTo>
                        <a:pt x="4057" y="4054"/>
                      </a:lnTo>
                      <a:lnTo>
                        <a:pt x="4034" y="4101"/>
                      </a:lnTo>
                      <a:lnTo>
                        <a:pt x="5629" y="4101"/>
                      </a:lnTo>
                      <a:lnTo>
                        <a:pt x="5659" y="4097"/>
                      </a:lnTo>
                      <a:lnTo>
                        <a:pt x="5684" y="4085"/>
                      </a:lnTo>
                      <a:lnTo>
                        <a:pt x="5706" y="4068"/>
                      </a:lnTo>
                      <a:lnTo>
                        <a:pt x="5724" y="4047"/>
                      </a:lnTo>
                      <a:lnTo>
                        <a:pt x="5735" y="4020"/>
                      </a:lnTo>
                      <a:lnTo>
                        <a:pt x="5738" y="3991"/>
                      </a:lnTo>
                      <a:lnTo>
                        <a:pt x="5738" y="3883"/>
                      </a:lnTo>
                      <a:lnTo>
                        <a:pt x="4099" y="3883"/>
                      </a:lnTo>
                      <a:close/>
                      <a:moveTo>
                        <a:pt x="193" y="3883"/>
                      </a:moveTo>
                      <a:lnTo>
                        <a:pt x="193" y="3991"/>
                      </a:lnTo>
                      <a:lnTo>
                        <a:pt x="196" y="4020"/>
                      </a:lnTo>
                      <a:lnTo>
                        <a:pt x="207" y="4047"/>
                      </a:lnTo>
                      <a:lnTo>
                        <a:pt x="223" y="4068"/>
                      </a:lnTo>
                      <a:lnTo>
                        <a:pt x="247" y="4085"/>
                      </a:lnTo>
                      <a:lnTo>
                        <a:pt x="272" y="4097"/>
                      </a:lnTo>
                      <a:lnTo>
                        <a:pt x="301" y="4101"/>
                      </a:lnTo>
                      <a:lnTo>
                        <a:pt x="1897" y="4101"/>
                      </a:lnTo>
                      <a:lnTo>
                        <a:pt x="1874" y="4054"/>
                      </a:lnTo>
                      <a:lnTo>
                        <a:pt x="1854" y="4004"/>
                      </a:lnTo>
                      <a:lnTo>
                        <a:pt x="1843" y="3951"/>
                      </a:lnTo>
                      <a:lnTo>
                        <a:pt x="1832" y="3883"/>
                      </a:lnTo>
                      <a:lnTo>
                        <a:pt x="193" y="3883"/>
                      </a:lnTo>
                      <a:close/>
                      <a:moveTo>
                        <a:pt x="1946" y="3361"/>
                      </a:moveTo>
                      <a:lnTo>
                        <a:pt x="2032" y="3923"/>
                      </a:lnTo>
                      <a:lnTo>
                        <a:pt x="2045" y="3964"/>
                      </a:lnTo>
                      <a:lnTo>
                        <a:pt x="2063" y="4002"/>
                      </a:lnTo>
                      <a:lnTo>
                        <a:pt x="2088" y="4036"/>
                      </a:lnTo>
                      <a:lnTo>
                        <a:pt x="2120" y="4063"/>
                      </a:lnTo>
                      <a:lnTo>
                        <a:pt x="2156" y="4083"/>
                      </a:lnTo>
                      <a:lnTo>
                        <a:pt x="2198" y="4095"/>
                      </a:lnTo>
                      <a:lnTo>
                        <a:pt x="2241" y="4101"/>
                      </a:lnTo>
                      <a:lnTo>
                        <a:pt x="2351" y="4101"/>
                      </a:lnTo>
                      <a:lnTo>
                        <a:pt x="3688" y="4101"/>
                      </a:lnTo>
                      <a:lnTo>
                        <a:pt x="3733" y="4095"/>
                      </a:lnTo>
                      <a:lnTo>
                        <a:pt x="3773" y="4083"/>
                      </a:lnTo>
                      <a:lnTo>
                        <a:pt x="3811" y="4063"/>
                      </a:lnTo>
                      <a:lnTo>
                        <a:pt x="3841" y="4036"/>
                      </a:lnTo>
                      <a:lnTo>
                        <a:pt x="3868" y="4002"/>
                      </a:lnTo>
                      <a:lnTo>
                        <a:pt x="3886" y="3964"/>
                      </a:lnTo>
                      <a:lnTo>
                        <a:pt x="3897" y="3923"/>
                      </a:lnTo>
                      <a:lnTo>
                        <a:pt x="3985" y="3361"/>
                      </a:lnTo>
                      <a:lnTo>
                        <a:pt x="3910" y="3449"/>
                      </a:lnTo>
                      <a:lnTo>
                        <a:pt x="3827" y="3528"/>
                      </a:lnTo>
                      <a:lnTo>
                        <a:pt x="3739" y="3602"/>
                      </a:lnTo>
                      <a:lnTo>
                        <a:pt x="3643" y="3667"/>
                      </a:lnTo>
                      <a:lnTo>
                        <a:pt x="3541" y="3723"/>
                      </a:lnTo>
                      <a:lnTo>
                        <a:pt x="3434" y="3770"/>
                      </a:lnTo>
                      <a:lnTo>
                        <a:pt x="3323" y="3807"/>
                      </a:lnTo>
                      <a:lnTo>
                        <a:pt x="3208" y="3834"/>
                      </a:lnTo>
                      <a:lnTo>
                        <a:pt x="3087" y="3851"/>
                      </a:lnTo>
                      <a:lnTo>
                        <a:pt x="2965" y="3858"/>
                      </a:lnTo>
                      <a:lnTo>
                        <a:pt x="2842" y="3851"/>
                      </a:lnTo>
                      <a:lnTo>
                        <a:pt x="2723" y="3834"/>
                      </a:lnTo>
                      <a:lnTo>
                        <a:pt x="2608" y="3807"/>
                      </a:lnTo>
                      <a:lnTo>
                        <a:pt x="2497" y="3770"/>
                      </a:lnTo>
                      <a:lnTo>
                        <a:pt x="2389" y="3723"/>
                      </a:lnTo>
                      <a:lnTo>
                        <a:pt x="2288" y="3667"/>
                      </a:lnTo>
                      <a:lnTo>
                        <a:pt x="2192" y="3602"/>
                      </a:lnTo>
                      <a:lnTo>
                        <a:pt x="2102" y="3528"/>
                      </a:lnTo>
                      <a:lnTo>
                        <a:pt x="2020" y="3449"/>
                      </a:lnTo>
                      <a:lnTo>
                        <a:pt x="1946" y="3361"/>
                      </a:lnTo>
                      <a:close/>
                      <a:moveTo>
                        <a:pt x="4225" y="2037"/>
                      </a:moveTo>
                      <a:lnTo>
                        <a:pt x="4246" y="2172"/>
                      </a:lnTo>
                      <a:lnTo>
                        <a:pt x="4262" y="2300"/>
                      </a:lnTo>
                      <a:lnTo>
                        <a:pt x="4273" y="2428"/>
                      </a:lnTo>
                      <a:lnTo>
                        <a:pt x="4277" y="2556"/>
                      </a:lnTo>
                      <a:lnTo>
                        <a:pt x="4273" y="2683"/>
                      </a:lnTo>
                      <a:lnTo>
                        <a:pt x="4262" y="2813"/>
                      </a:lnTo>
                      <a:lnTo>
                        <a:pt x="4246" y="2939"/>
                      </a:lnTo>
                      <a:lnTo>
                        <a:pt x="4129" y="3690"/>
                      </a:lnTo>
                      <a:lnTo>
                        <a:pt x="5738" y="3690"/>
                      </a:lnTo>
                      <a:lnTo>
                        <a:pt x="5738" y="2037"/>
                      </a:lnTo>
                      <a:lnTo>
                        <a:pt x="4225" y="2037"/>
                      </a:lnTo>
                      <a:close/>
                      <a:moveTo>
                        <a:pt x="193" y="2037"/>
                      </a:moveTo>
                      <a:lnTo>
                        <a:pt x="193" y="3690"/>
                      </a:lnTo>
                      <a:lnTo>
                        <a:pt x="1802" y="3690"/>
                      </a:lnTo>
                      <a:lnTo>
                        <a:pt x="1685" y="2939"/>
                      </a:lnTo>
                      <a:lnTo>
                        <a:pt x="1667" y="2813"/>
                      </a:lnTo>
                      <a:lnTo>
                        <a:pt x="1658" y="2683"/>
                      </a:lnTo>
                      <a:lnTo>
                        <a:pt x="1654" y="2556"/>
                      </a:lnTo>
                      <a:lnTo>
                        <a:pt x="1658" y="2428"/>
                      </a:lnTo>
                      <a:lnTo>
                        <a:pt x="1667" y="2300"/>
                      </a:lnTo>
                      <a:lnTo>
                        <a:pt x="1685" y="2172"/>
                      </a:lnTo>
                      <a:lnTo>
                        <a:pt x="1706" y="2037"/>
                      </a:lnTo>
                      <a:lnTo>
                        <a:pt x="1508" y="2037"/>
                      </a:lnTo>
                      <a:lnTo>
                        <a:pt x="1487" y="2086"/>
                      </a:lnTo>
                      <a:lnTo>
                        <a:pt x="1458" y="2131"/>
                      </a:lnTo>
                      <a:lnTo>
                        <a:pt x="1420" y="2168"/>
                      </a:lnTo>
                      <a:lnTo>
                        <a:pt x="1379" y="2199"/>
                      </a:lnTo>
                      <a:lnTo>
                        <a:pt x="1330" y="2222"/>
                      </a:lnTo>
                      <a:lnTo>
                        <a:pt x="1278" y="2237"/>
                      </a:lnTo>
                      <a:lnTo>
                        <a:pt x="1224" y="2242"/>
                      </a:lnTo>
                      <a:lnTo>
                        <a:pt x="1168" y="2237"/>
                      </a:lnTo>
                      <a:lnTo>
                        <a:pt x="1116" y="2222"/>
                      </a:lnTo>
                      <a:lnTo>
                        <a:pt x="1067" y="2199"/>
                      </a:lnTo>
                      <a:lnTo>
                        <a:pt x="1026" y="2168"/>
                      </a:lnTo>
                      <a:lnTo>
                        <a:pt x="988" y="2131"/>
                      </a:lnTo>
                      <a:lnTo>
                        <a:pt x="959" y="2086"/>
                      </a:lnTo>
                      <a:lnTo>
                        <a:pt x="938" y="2037"/>
                      </a:lnTo>
                      <a:lnTo>
                        <a:pt x="193" y="2037"/>
                      </a:lnTo>
                      <a:close/>
                      <a:moveTo>
                        <a:pt x="1224" y="1832"/>
                      </a:moveTo>
                      <a:lnTo>
                        <a:pt x="1195" y="1835"/>
                      </a:lnTo>
                      <a:lnTo>
                        <a:pt x="1168" y="1846"/>
                      </a:lnTo>
                      <a:lnTo>
                        <a:pt x="1147" y="1864"/>
                      </a:lnTo>
                      <a:lnTo>
                        <a:pt x="1129" y="1886"/>
                      </a:lnTo>
                      <a:lnTo>
                        <a:pt x="1118" y="1913"/>
                      </a:lnTo>
                      <a:lnTo>
                        <a:pt x="1114" y="1941"/>
                      </a:lnTo>
                      <a:lnTo>
                        <a:pt x="1118" y="1970"/>
                      </a:lnTo>
                      <a:lnTo>
                        <a:pt x="1129" y="1996"/>
                      </a:lnTo>
                      <a:lnTo>
                        <a:pt x="1147" y="2017"/>
                      </a:lnTo>
                      <a:lnTo>
                        <a:pt x="1168" y="2035"/>
                      </a:lnTo>
                      <a:lnTo>
                        <a:pt x="1195" y="2046"/>
                      </a:lnTo>
                      <a:lnTo>
                        <a:pt x="1224" y="2050"/>
                      </a:lnTo>
                      <a:lnTo>
                        <a:pt x="1253" y="2046"/>
                      </a:lnTo>
                      <a:lnTo>
                        <a:pt x="1278" y="2035"/>
                      </a:lnTo>
                      <a:lnTo>
                        <a:pt x="1300" y="2017"/>
                      </a:lnTo>
                      <a:lnTo>
                        <a:pt x="1318" y="1996"/>
                      </a:lnTo>
                      <a:lnTo>
                        <a:pt x="1328" y="1970"/>
                      </a:lnTo>
                      <a:lnTo>
                        <a:pt x="1332" y="1941"/>
                      </a:lnTo>
                      <a:lnTo>
                        <a:pt x="1328" y="1913"/>
                      </a:lnTo>
                      <a:lnTo>
                        <a:pt x="1318" y="1886"/>
                      </a:lnTo>
                      <a:lnTo>
                        <a:pt x="1300" y="1864"/>
                      </a:lnTo>
                      <a:lnTo>
                        <a:pt x="1278" y="1846"/>
                      </a:lnTo>
                      <a:lnTo>
                        <a:pt x="1253" y="1835"/>
                      </a:lnTo>
                      <a:lnTo>
                        <a:pt x="1224" y="1832"/>
                      </a:lnTo>
                      <a:close/>
                      <a:moveTo>
                        <a:pt x="2965" y="1448"/>
                      </a:moveTo>
                      <a:lnTo>
                        <a:pt x="2851" y="1453"/>
                      </a:lnTo>
                      <a:lnTo>
                        <a:pt x="2741" y="1470"/>
                      </a:lnTo>
                      <a:lnTo>
                        <a:pt x="2635" y="1497"/>
                      </a:lnTo>
                      <a:lnTo>
                        <a:pt x="2534" y="1534"/>
                      </a:lnTo>
                      <a:lnTo>
                        <a:pt x="2437" y="1581"/>
                      </a:lnTo>
                      <a:lnTo>
                        <a:pt x="2345" y="1637"/>
                      </a:lnTo>
                      <a:lnTo>
                        <a:pt x="2261" y="1700"/>
                      </a:lnTo>
                      <a:lnTo>
                        <a:pt x="2182" y="1772"/>
                      </a:lnTo>
                      <a:lnTo>
                        <a:pt x="2111" y="1851"/>
                      </a:lnTo>
                      <a:lnTo>
                        <a:pt x="2047" y="1936"/>
                      </a:lnTo>
                      <a:lnTo>
                        <a:pt x="1991" y="2028"/>
                      </a:lnTo>
                      <a:lnTo>
                        <a:pt x="1944" y="2125"/>
                      </a:lnTo>
                      <a:lnTo>
                        <a:pt x="1908" y="2226"/>
                      </a:lnTo>
                      <a:lnTo>
                        <a:pt x="1879" y="2332"/>
                      </a:lnTo>
                      <a:lnTo>
                        <a:pt x="1863" y="2442"/>
                      </a:lnTo>
                      <a:lnTo>
                        <a:pt x="1858" y="2556"/>
                      </a:lnTo>
                      <a:lnTo>
                        <a:pt x="1863" y="2669"/>
                      </a:lnTo>
                      <a:lnTo>
                        <a:pt x="1879" y="2779"/>
                      </a:lnTo>
                      <a:lnTo>
                        <a:pt x="1908" y="2885"/>
                      </a:lnTo>
                      <a:lnTo>
                        <a:pt x="1944" y="2988"/>
                      </a:lnTo>
                      <a:lnTo>
                        <a:pt x="1991" y="3083"/>
                      </a:lnTo>
                      <a:lnTo>
                        <a:pt x="2047" y="3175"/>
                      </a:lnTo>
                      <a:lnTo>
                        <a:pt x="2111" y="3262"/>
                      </a:lnTo>
                      <a:lnTo>
                        <a:pt x="2182" y="3339"/>
                      </a:lnTo>
                      <a:lnTo>
                        <a:pt x="2261" y="3411"/>
                      </a:lnTo>
                      <a:lnTo>
                        <a:pt x="2345" y="3476"/>
                      </a:lnTo>
                      <a:lnTo>
                        <a:pt x="2437" y="3530"/>
                      </a:lnTo>
                      <a:lnTo>
                        <a:pt x="2534" y="3577"/>
                      </a:lnTo>
                      <a:lnTo>
                        <a:pt x="2635" y="3615"/>
                      </a:lnTo>
                      <a:lnTo>
                        <a:pt x="2741" y="3642"/>
                      </a:lnTo>
                      <a:lnTo>
                        <a:pt x="2851" y="3660"/>
                      </a:lnTo>
                      <a:lnTo>
                        <a:pt x="2965" y="3665"/>
                      </a:lnTo>
                      <a:lnTo>
                        <a:pt x="3078" y="3660"/>
                      </a:lnTo>
                      <a:lnTo>
                        <a:pt x="3188" y="3642"/>
                      </a:lnTo>
                      <a:lnTo>
                        <a:pt x="3294" y="3615"/>
                      </a:lnTo>
                      <a:lnTo>
                        <a:pt x="3397" y="3577"/>
                      </a:lnTo>
                      <a:lnTo>
                        <a:pt x="3492" y="3530"/>
                      </a:lnTo>
                      <a:lnTo>
                        <a:pt x="3584" y="3476"/>
                      </a:lnTo>
                      <a:lnTo>
                        <a:pt x="3670" y="3411"/>
                      </a:lnTo>
                      <a:lnTo>
                        <a:pt x="3748" y="3339"/>
                      </a:lnTo>
                      <a:lnTo>
                        <a:pt x="3820" y="3262"/>
                      </a:lnTo>
                      <a:lnTo>
                        <a:pt x="3884" y="3175"/>
                      </a:lnTo>
                      <a:lnTo>
                        <a:pt x="3938" y="3083"/>
                      </a:lnTo>
                      <a:lnTo>
                        <a:pt x="3985" y="2988"/>
                      </a:lnTo>
                      <a:lnTo>
                        <a:pt x="4023" y="2885"/>
                      </a:lnTo>
                      <a:lnTo>
                        <a:pt x="4050" y="2779"/>
                      </a:lnTo>
                      <a:lnTo>
                        <a:pt x="4068" y="2669"/>
                      </a:lnTo>
                      <a:lnTo>
                        <a:pt x="4073" y="2556"/>
                      </a:lnTo>
                      <a:lnTo>
                        <a:pt x="4068" y="2442"/>
                      </a:lnTo>
                      <a:lnTo>
                        <a:pt x="4050" y="2332"/>
                      </a:lnTo>
                      <a:lnTo>
                        <a:pt x="4023" y="2226"/>
                      </a:lnTo>
                      <a:lnTo>
                        <a:pt x="3985" y="2125"/>
                      </a:lnTo>
                      <a:lnTo>
                        <a:pt x="3938" y="2028"/>
                      </a:lnTo>
                      <a:lnTo>
                        <a:pt x="3884" y="1936"/>
                      </a:lnTo>
                      <a:lnTo>
                        <a:pt x="3820" y="1851"/>
                      </a:lnTo>
                      <a:lnTo>
                        <a:pt x="3748" y="1772"/>
                      </a:lnTo>
                      <a:lnTo>
                        <a:pt x="3670" y="1700"/>
                      </a:lnTo>
                      <a:lnTo>
                        <a:pt x="3584" y="1637"/>
                      </a:lnTo>
                      <a:lnTo>
                        <a:pt x="3492" y="1581"/>
                      </a:lnTo>
                      <a:lnTo>
                        <a:pt x="3397" y="1534"/>
                      </a:lnTo>
                      <a:lnTo>
                        <a:pt x="3294" y="1497"/>
                      </a:lnTo>
                      <a:lnTo>
                        <a:pt x="3188" y="1470"/>
                      </a:lnTo>
                      <a:lnTo>
                        <a:pt x="3078" y="1453"/>
                      </a:lnTo>
                      <a:lnTo>
                        <a:pt x="2965" y="1448"/>
                      </a:lnTo>
                      <a:close/>
                      <a:moveTo>
                        <a:pt x="4064" y="1012"/>
                      </a:moveTo>
                      <a:lnTo>
                        <a:pt x="4194" y="1844"/>
                      </a:lnTo>
                      <a:lnTo>
                        <a:pt x="5738" y="1844"/>
                      </a:lnTo>
                      <a:lnTo>
                        <a:pt x="5738" y="1120"/>
                      </a:lnTo>
                      <a:lnTo>
                        <a:pt x="5735" y="1091"/>
                      </a:lnTo>
                      <a:lnTo>
                        <a:pt x="5724" y="1066"/>
                      </a:lnTo>
                      <a:lnTo>
                        <a:pt x="5706" y="1045"/>
                      </a:lnTo>
                      <a:lnTo>
                        <a:pt x="5684" y="1027"/>
                      </a:lnTo>
                      <a:lnTo>
                        <a:pt x="5659" y="1016"/>
                      </a:lnTo>
                      <a:lnTo>
                        <a:pt x="5629" y="1012"/>
                      </a:lnTo>
                      <a:lnTo>
                        <a:pt x="4064" y="1012"/>
                      </a:lnTo>
                      <a:close/>
                      <a:moveTo>
                        <a:pt x="301" y="1012"/>
                      </a:moveTo>
                      <a:lnTo>
                        <a:pt x="272" y="1016"/>
                      </a:lnTo>
                      <a:lnTo>
                        <a:pt x="247" y="1027"/>
                      </a:lnTo>
                      <a:lnTo>
                        <a:pt x="223" y="1045"/>
                      </a:lnTo>
                      <a:lnTo>
                        <a:pt x="207" y="1066"/>
                      </a:lnTo>
                      <a:lnTo>
                        <a:pt x="196" y="1091"/>
                      </a:lnTo>
                      <a:lnTo>
                        <a:pt x="193" y="1120"/>
                      </a:lnTo>
                      <a:lnTo>
                        <a:pt x="193" y="1844"/>
                      </a:lnTo>
                      <a:lnTo>
                        <a:pt x="938" y="1844"/>
                      </a:lnTo>
                      <a:lnTo>
                        <a:pt x="959" y="1796"/>
                      </a:lnTo>
                      <a:lnTo>
                        <a:pt x="988" y="1752"/>
                      </a:lnTo>
                      <a:lnTo>
                        <a:pt x="1026" y="1715"/>
                      </a:lnTo>
                      <a:lnTo>
                        <a:pt x="1067" y="1682"/>
                      </a:lnTo>
                      <a:lnTo>
                        <a:pt x="1116" y="1659"/>
                      </a:lnTo>
                      <a:lnTo>
                        <a:pt x="1168" y="1644"/>
                      </a:lnTo>
                      <a:lnTo>
                        <a:pt x="1224" y="1639"/>
                      </a:lnTo>
                      <a:lnTo>
                        <a:pt x="1278" y="1644"/>
                      </a:lnTo>
                      <a:lnTo>
                        <a:pt x="1330" y="1659"/>
                      </a:lnTo>
                      <a:lnTo>
                        <a:pt x="1379" y="1682"/>
                      </a:lnTo>
                      <a:lnTo>
                        <a:pt x="1420" y="1715"/>
                      </a:lnTo>
                      <a:lnTo>
                        <a:pt x="1458" y="1752"/>
                      </a:lnTo>
                      <a:lnTo>
                        <a:pt x="1487" y="1796"/>
                      </a:lnTo>
                      <a:lnTo>
                        <a:pt x="1508" y="1844"/>
                      </a:lnTo>
                      <a:lnTo>
                        <a:pt x="1735" y="1844"/>
                      </a:lnTo>
                      <a:lnTo>
                        <a:pt x="1867" y="1012"/>
                      </a:lnTo>
                      <a:lnTo>
                        <a:pt x="301" y="1012"/>
                      </a:lnTo>
                      <a:close/>
                      <a:moveTo>
                        <a:pt x="403" y="704"/>
                      </a:moveTo>
                      <a:lnTo>
                        <a:pt x="400" y="706"/>
                      </a:lnTo>
                      <a:lnTo>
                        <a:pt x="398" y="708"/>
                      </a:lnTo>
                      <a:lnTo>
                        <a:pt x="398" y="711"/>
                      </a:lnTo>
                      <a:lnTo>
                        <a:pt x="398" y="819"/>
                      </a:lnTo>
                      <a:lnTo>
                        <a:pt x="616" y="819"/>
                      </a:lnTo>
                      <a:lnTo>
                        <a:pt x="616" y="711"/>
                      </a:lnTo>
                      <a:lnTo>
                        <a:pt x="614" y="708"/>
                      </a:lnTo>
                      <a:lnTo>
                        <a:pt x="612" y="706"/>
                      </a:lnTo>
                      <a:lnTo>
                        <a:pt x="608" y="704"/>
                      </a:lnTo>
                      <a:lnTo>
                        <a:pt x="403" y="704"/>
                      </a:lnTo>
                      <a:close/>
                      <a:moveTo>
                        <a:pt x="4707" y="602"/>
                      </a:moveTo>
                      <a:lnTo>
                        <a:pt x="4703" y="603"/>
                      </a:lnTo>
                      <a:lnTo>
                        <a:pt x="4702" y="605"/>
                      </a:lnTo>
                      <a:lnTo>
                        <a:pt x="4702" y="609"/>
                      </a:lnTo>
                      <a:lnTo>
                        <a:pt x="4702" y="819"/>
                      </a:lnTo>
                      <a:lnTo>
                        <a:pt x="5328" y="819"/>
                      </a:lnTo>
                      <a:lnTo>
                        <a:pt x="5328" y="609"/>
                      </a:lnTo>
                      <a:lnTo>
                        <a:pt x="5328" y="605"/>
                      </a:lnTo>
                      <a:lnTo>
                        <a:pt x="5324" y="603"/>
                      </a:lnTo>
                      <a:lnTo>
                        <a:pt x="5323" y="602"/>
                      </a:lnTo>
                      <a:lnTo>
                        <a:pt x="4707" y="602"/>
                      </a:lnTo>
                      <a:close/>
                      <a:moveTo>
                        <a:pt x="2126" y="602"/>
                      </a:moveTo>
                      <a:lnTo>
                        <a:pt x="1946" y="1751"/>
                      </a:lnTo>
                      <a:lnTo>
                        <a:pt x="2020" y="1664"/>
                      </a:lnTo>
                      <a:lnTo>
                        <a:pt x="2102" y="1583"/>
                      </a:lnTo>
                      <a:lnTo>
                        <a:pt x="2192" y="1511"/>
                      </a:lnTo>
                      <a:lnTo>
                        <a:pt x="2288" y="1446"/>
                      </a:lnTo>
                      <a:lnTo>
                        <a:pt x="2389" y="1390"/>
                      </a:lnTo>
                      <a:lnTo>
                        <a:pt x="2497" y="1344"/>
                      </a:lnTo>
                      <a:lnTo>
                        <a:pt x="2608" y="1306"/>
                      </a:lnTo>
                      <a:lnTo>
                        <a:pt x="2723" y="1279"/>
                      </a:lnTo>
                      <a:lnTo>
                        <a:pt x="2842" y="1261"/>
                      </a:lnTo>
                      <a:lnTo>
                        <a:pt x="2965" y="1255"/>
                      </a:lnTo>
                      <a:lnTo>
                        <a:pt x="3087" y="1261"/>
                      </a:lnTo>
                      <a:lnTo>
                        <a:pt x="3208" y="1279"/>
                      </a:lnTo>
                      <a:lnTo>
                        <a:pt x="3323" y="1306"/>
                      </a:lnTo>
                      <a:lnTo>
                        <a:pt x="3434" y="1344"/>
                      </a:lnTo>
                      <a:lnTo>
                        <a:pt x="3541" y="1390"/>
                      </a:lnTo>
                      <a:lnTo>
                        <a:pt x="3643" y="1446"/>
                      </a:lnTo>
                      <a:lnTo>
                        <a:pt x="3739" y="1511"/>
                      </a:lnTo>
                      <a:lnTo>
                        <a:pt x="3827" y="1583"/>
                      </a:lnTo>
                      <a:lnTo>
                        <a:pt x="3910" y="1664"/>
                      </a:lnTo>
                      <a:lnTo>
                        <a:pt x="3985" y="1751"/>
                      </a:lnTo>
                      <a:lnTo>
                        <a:pt x="3805" y="602"/>
                      </a:lnTo>
                      <a:lnTo>
                        <a:pt x="2126" y="602"/>
                      </a:lnTo>
                      <a:close/>
                      <a:moveTo>
                        <a:pt x="1121" y="602"/>
                      </a:moveTo>
                      <a:lnTo>
                        <a:pt x="1118" y="603"/>
                      </a:lnTo>
                      <a:lnTo>
                        <a:pt x="1116" y="605"/>
                      </a:lnTo>
                      <a:lnTo>
                        <a:pt x="1114" y="609"/>
                      </a:lnTo>
                      <a:lnTo>
                        <a:pt x="1114" y="819"/>
                      </a:lnTo>
                      <a:lnTo>
                        <a:pt x="1537" y="819"/>
                      </a:lnTo>
                      <a:lnTo>
                        <a:pt x="1537" y="609"/>
                      </a:lnTo>
                      <a:lnTo>
                        <a:pt x="1535" y="605"/>
                      </a:lnTo>
                      <a:lnTo>
                        <a:pt x="1534" y="603"/>
                      </a:lnTo>
                      <a:lnTo>
                        <a:pt x="1530" y="602"/>
                      </a:lnTo>
                      <a:lnTo>
                        <a:pt x="1121" y="602"/>
                      </a:lnTo>
                      <a:close/>
                      <a:moveTo>
                        <a:pt x="2398" y="191"/>
                      </a:moveTo>
                      <a:lnTo>
                        <a:pt x="2236" y="409"/>
                      </a:lnTo>
                      <a:lnTo>
                        <a:pt x="3695" y="409"/>
                      </a:lnTo>
                      <a:lnTo>
                        <a:pt x="3532" y="191"/>
                      </a:lnTo>
                      <a:lnTo>
                        <a:pt x="2398" y="191"/>
                      </a:lnTo>
                      <a:close/>
                      <a:moveTo>
                        <a:pt x="2351" y="0"/>
                      </a:moveTo>
                      <a:lnTo>
                        <a:pt x="3580" y="0"/>
                      </a:lnTo>
                      <a:lnTo>
                        <a:pt x="3609" y="4"/>
                      </a:lnTo>
                      <a:lnTo>
                        <a:pt x="3636" y="16"/>
                      </a:lnTo>
                      <a:lnTo>
                        <a:pt x="3658" y="38"/>
                      </a:lnTo>
                      <a:lnTo>
                        <a:pt x="3964" y="448"/>
                      </a:lnTo>
                      <a:lnTo>
                        <a:pt x="3965" y="448"/>
                      </a:lnTo>
                      <a:lnTo>
                        <a:pt x="3969" y="454"/>
                      </a:lnTo>
                      <a:lnTo>
                        <a:pt x="3971" y="457"/>
                      </a:lnTo>
                      <a:lnTo>
                        <a:pt x="3973" y="463"/>
                      </a:lnTo>
                      <a:lnTo>
                        <a:pt x="3974" y="465"/>
                      </a:lnTo>
                      <a:lnTo>
                        <a:pt x="3976" y="470"/>
                      </a:lnTo>
                      <a:lnTo>
                        <a:pt x="3978" y="474"/>
                      </a:lnTo>
                      <a:lnTo>
                        <a:pt x="3978" y="475"/>
                      </a:lnTo>
                      <a:lnTo>
                        <a:pt x="3982" y="488"/>
                      </a:lnTo>
                      <a:lnTo>
                        <a:pt x="3982" y="490"/>
                      </a:lnTo>
                      <a:lnTo>
                        <a:pt x="3982" y="492"/>
                      </a:lnTo>
                      <a:lnTo>
                        <a:pt x="3982" y="492"/>
                      </a:lnTo>
                      <a:lnTo>
                        <a:pt x="4034" y="819"/>
                      </a:lnTo>
                      <a:lnTo>
                        <a:pt x="4509" y="819"/>
                      </a:lnTo>
                      <a:lnTo>
                        <a:pt x="4509" y="609"/>
                      </a:lnTo>
                      <a:lnTo>
                        <a:pt x="4514" y="562"/>
                      </a:lnTo>
                      <a:lnTo>
                        <a:pt x="4529" y="520"/>
                      </a:lnTo>
                      <a:lnTo>
                        <a:pt x="4552" y="484"/>
                      </a:lnTo>
                      <a:lnTo>
                        <a:pt x="4583" y="454"/>
                      </a:lnTo>
                      <a:lnTo>
                        <a:pt x="4621" y="430"/>
                      </a:lnTo>
                      <a:lnTo>
                        <a:pt x="4662" y="414"/>
                      </a:lnTo>
                      <a:lnTo>
                        <a:pt x="4707" y="409"/>
                      </a:lnTo>
                      <a:lnTo>
                        <a:pt x="5323" y="409"/>
                      </a:lnTo>
                      <a:lnTo>
                        <a:pt x="5368" y="414"/>
                      </a:lnTo>
                      <a:lnTo>
                        <a:pt x="5409" y="430"/>
                      </a:lnTo>
                      <a:lnTo>
                        <a:pt x="5447" y="454"/>
                      </a:lnTo>
                      <a:lnTo>
                        <a:pt x="5477" y="484"/>
                      </a:lnTo>
                      <a:lnTo>
                        <a:pt x="5501" y="520"/>
                      </a:lnTo>
                      <a:lnTo>
                        <a:pt x="5515" y="562"/>
                      </a:lnTo>
                      <a:lnTo>
                        <a:pt x="5521" y="609"/>
                      </a:lnTo>
                      <a:lnTo>
                        <a:pt x="5521" y="819"/>
                      </a:lnTo>
                      <a:lnTo>
                        <a:pt x="5629" y="819"/>
                      </a:lnTo>
                      <a:lnTo>
                        <a:pt x="5683" y="825"/>
                      </a:lnTo>
                      <a:lnTo>
                        <a:pt x="5735" y="839"/>
                      </a:lnTo>
                      <a:lnTo>
                        <a:pt x="5782" y="861"/>
                      </a:lnTo>
                      <a:lnTo>
                        <a:pt x="5823" y="890"/>
                      </a:lnTo>
                      <a:lnTo>
                        <a:pt x="5859" y="928"/>
                      </a:lnTo>
                      <a:lnTo>
                        <a:pt x="5890" y="969"/>
                      </a:lnTo>
                      <a:lnTo>
                        <a:pt x="5911" y="1016"/>
                      </a:lnTo>
                      <a:lnTo>
                        <a:pt x="5926" y="1066"/>
                      </a:lnTo>
                      <a:lnTo>
                        <a:pt x="5931" y="1120"/>
                      </a:lnTo>
                      <a:lnTo>
                        <a:pt x="5931" y="3991"/>
                      </a:lnTo>
                      <a:lnTo>
                        <a:pt x="5926" y="4045"/>
                      </a:lnTo>
                      <a:lnTo>
                        <a:pt x="5911" y="4097"/>
                      </a:lnTo>
                      <a:lnTo>
                        <a:pt x="5890" y="4144"/>
                      </a:lnTo>
                      <a:lnTo>
                        <a:pt x="5859" y="4186"/>
                      </a:lnTo>
                      <a:lnTo>
                        <a:pt x="5823" y="4222"/>
                      </a:lnTo>
                      <a:lnTo>
                        <a:pt x="5782" y="4252"/>
                      </a:lnTo>
                      <a:lnTo>
                        <a:pt x="5735" y="4274"/>
                      </a:lnTo>
                      <a:lnTo>
                        <a:pt x="5683" y="4288"/>
                      </a:lnTo>
                      <a:lnTo>
                        <a:pt x="5629" y="4292"/>
                      </a:lnTo>
                      <a:lnTo>
                        <a:pt x="301" y="4292"/>
                      </a:lnTo>
                      <a:lnTo>
                        <a:pt x="247" y="4288"/>
                      </a:lnTo>
                      <a:lnTo>
                        <a:pt x="196" y="4274"/>
                      </a:lnTo>
                      <a:lnTo>
                        <a:pt x="149" y="4252"/>
                      </a:lnTo>
                      <a:lnTo>
                        <a:pt x="108" y="4222"/>
                      </a:lnTo>
                      <a:lnTo>
                        <a:pt x="70" y="4186"/>
                      </a:lnTo>
                      <a:lnTo>
                        <a:pt x="41" y="4144"/>
                      </a:lnTo>
                      <a:lnTo>
                        <a:pt x="18" y="4097"/>
                      </a:lnTo>
                      <a:lnTo>
                        <a:pt x="5" y="4045"/>
                      </a:lnTo>
                      <a:lnTo>
                        <a:pt x="0" y="3991"/>
                      </a:lnTo>
                      <a:lnTo>
                        <a:pt x="0" y="1120"/>
                      </a:lnTo>
                      <a:lnTo>
                        <a:pt x="5" y="1066"/>
                      </a:lnTo>
                      <a:lnTo>
                        <a:pt x="20" y="1014"/>
                      </a:lnTo>
                      <a:lnTo>
                        <a:pt x="43" y="965"/>
                      </a:lnTo>
                      <a:lnTo>
                        <a:pt x="74" y="922"/>
                      </a:lnTo>
                      <a:lnTo>
                        <a:pt x="112" y="886"/>
                      </a:lnTo>
                      <a:lnTo>
                        <a:pt x="157" y="857"/>
                      </a:lnTo>
                      <a:lnTo>
                        <a:pt x="205" y="836"/>
                      </a:lnTo>
                      <a:lnTo>
                        <a:pt x="205" y="711"/>
                      </a:lnTo>
                      <a:lnTo>
                        <a:pt x="211" y="665"/>
                      </a:lnTo>
                      <a:lnTo>
                        <a:pt x="225" y="623"/>
                      </a:lnTo>
                      <a:lnTo>
                        <a:pt x="248" y="587"/>
                      </a:lnTo>
                      <a:lnTo>
                        <a:pt x="279" y="557"/>
                      </a:lnTo>
                      <a:lnTo>
                        <a:pt x="317" y="533"/>
                      </a:lnTo>
                      <a:lnTo>
                        <a:pt x="358" y="517"/>
                      </a:lnTo>
                      <a:lnTo>
                        <a:pt x="403" y="511"/>
                      </a:lnTo>
                      <a:lnTo>
                        <a:pt x="608" y="511"/>
                      </a:lnTo>
                      <a:lnTo>
                        <a:pt x="653" y="517"/>
                      </a:lnTo>
                      <a:lnTo>
                        <a:pt x="695" y="533"/>
                      </a:lnTo>
                      <a:lnTo>
                        <a:pt x="733" y="557"/>
                      </a:lnTo>
                      <a:lnTo>
                        <a:pt x="763" y="587"/>
                      </a:lnTo>
                      <a:lnTo>
                        <a:pt x="787" y="623"/>
                      </a:lnTo>
                      <a:lnTo>
                        <a:pt x="801" y="665"/>
                      </a:lnTo>
                      <a:lnTo>
                        <a:pt x="806" y="711"/>
                      </a:lnTo>
                      <a:lnTo>
                        <a:pt x="806" y="819"/>
                      </a:lnTo>
                      <a:lnTo>
                        <a:pt x="922" y="819"/>
                      </a:lnTo>
                      <a:lnTo>
                        <a:pt x="922" y="609"/>
                      </a:lnTo>
                      <a:lnTo>
                        <a:pt x="927" y="562"/>
                      </a:lnTo>
                      <a:lnTo>
                        <a:pt x="943" y="520"/>
                      </a:lnTo>
                      <a:lnTo>
                        <a:pt x="967" y="484"/>
                      </a:lnTo>
                      <a:lnTo>
                        <a:pt x="997" y="454"/>
                      </a:lnTo>
                      <a:lnTo>
                        <a:pt x="1033" y="430"/>
                      </a:lnTo>
                      <a:lnTo>
                        <a:pt x="1075" y="414"/>
                      </a:lnTo>
                      <a:lnTo>
                        <a:pt x="1121" y="409"/>
                      </a:lnTo>
                      <a:lnTo>
                        <a:pt x="1530" y="409"/>
                      </a:lnTo>
                      <a:lnTo>
                        <a:pt x="1577" y="414"/>
                      </a:lnTo>
                      <a:lnTo>
                        <a:pt x="1618" y="430"/>
                      </a:lnTo>
                      <a:lnTo>
                        <a:pt x="1654" y="454"/>
                      </a:lnTo>
                      <a:lnTo>
                        <a:pt x="1685" y="484"/>
                      </a:lnTo>
                      <a:lnTo>
                        <a:pt x="1708" y="520"/>
                      </a:lnTo>
                      <a:lnTo>
                        <a:pt x="1724" y="562"/>
                      </a:lnTo>
                      <a:lnTo>
                        <a:pt x="1730" y="609"/>
                      </a:lnTo>
                      <a:lnTo>
                        <a:pt x="1730" y="819"/>
                      </a:lnTo>
                      <a:lnTo>
                        <a:pt x="1897" y="819"/>
                      </a:lnTo>
                      <a:lnTo>
                        <a:pt x="1948" y="492"/>
                      </a:lnTo>
                      <a:lnTo>
                        <a:pt x="1948" y="492"/>
                      </a:lnTo>
                      <a:lnTo>
                        <a:pt x="1948" y="490"/>
                      </a:lnTo>
                      <a:lnTo>
                        <a:pt x="1949" y="488"/>
                      </a:lnTo>
                      <a:lnTo>
                        <a:pt x="1951" y="475"/>
                      </a:lnTo>
                      <a:lnTo>
                        <a:pt x="1953" y="474"/>
                      </a:lnTo>
                      <a:lnTo>
                        <a:pt x="1953" y="470"/>
                      </a:lnTo>
                      <a:lnTo>
                        <a:pt x="1957" y="465"/>
                      </a:lnTo>
                      <a:lnTo>
                        <a:pt x="1957" y="463"/>
                      </a:lnTo>
                      <a:lnTo>
                        <a:pt x="1960" y="457"/>
                      </a:lnTo>
                      <a:lnTo>
                        <a:pt x="1962" y="454"/>
                      </a:lnTo>
                      <a:lnTo>
                        <a:pt x="1966" y="448"/>
                      </a:lnTo>
                      <a:lnTo>
                        <a:pt x="1966" y="448"/>
                      </a:lnTo>
                      <a:lnTo>
                        <a:pt x="2273" y="38"/>
                      </a:lnTo>
                      <a:lnTo>
                        <a:pt x="2295" y="16"/>
                      </a:lnTo>
                      <a:lnTo>
                        <a:pt x="2320" y="4"/>
                      </a:lnTo>
                      <a:lnTo>
                        <a:pt x="23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" name="Freeform 7">
                  <a:extLst>
                    <a:ext uri="{FF2B5EF4-FFF2-40B4-BE49-F238E27FC236}">
                      <a16:creationId xmlns:a16="http://schemas.microsoft.com/office/drawing/2014/main" id="{40129A84-74A7-C8CD-E8DA-52A2B0F591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37" y="963"/>
                  <a:ext cx="915" cy="917"/>
                </a:xfrm>
                <a:custGeom>
                  <a:avLst/>
                  <a:gdLst>
                    <a:gd name="T0" fmla="*/ 825 w 1831"/>
                    <a:gd name="T1" fmla="*/ 198 h 1833"/>
                    <a:gd name="T2" fmla="*/ 654 w 1831"/>
                    <a:gd name="T3" fmla="*/ 241 h 1833"/>
                    <a:gd name="T4" fmla="*/ 502 w 1831"/>
                    <a:gd name="T5" fmla="*/ 322 h 1833"/>
                    <a:gd name="T6" fmla="*/ 375 w 1831"/>
                    <a:gd name="T7" fmla="*/ 436 h 1833"/>
                    <a:gd name="T8" fmla="*/ 276 w 1831"/>
                    <a:gd name="T9" fmla="*/ 576 h 1833"/>
                    <a:gd name="T10" fmla="*/ 214 w 1831"/>
                    <a:gd name="T11" fmla="*/ 738 h 1833"/>
                    <a:gd name="T12" fmla="*/ 191 w 1831"/>
                    <a:gd name="T13" fmla="*/ 917 h 1833"/>
                    <a:gd name="T14" fmla="*/ 214 w 1831"/>
                    <a:gd name="T15" fmla="*/ 1095 h 1833"/>
                    <a:gd name="T16" fmla="*/ 276 w 1831"/>
                    <a:gd name="T17" fmla="*/ 1257 h 1833"/>
                    <a:gd name="T18" fmla="*/ 375 w 1831"/>
                    <a:gd name="T19" fmla="*/ 1397 h 1833"/>
                    <a:gd name="T20" fmla="*/ 502 w 1831"/>
                    <a:gd name="T21" fmla="*/ 1511 h 1833"/>
                    <a:gd name="T22" fmla="*/ 654 w 1831"/>
                    <a:gd name="T23" fmla="*/ 1592 h 1833"/>
                    <a:gd name="T24" fmla="*/ 825 w 1831"/>
                    <a:gd name="T25" fmla="*/ 1635 h 1833"/>
                    <a:gd name="T26" fmla="*/ 1006 w 1831"/>
                    <a:gd name="T27" fmla="*/ 1635 h 1833"/>
                    <a:gd name="T28" fmla="*/ 1176 w 1831"/>
                    <a:gd name="T29" fmla="*/ 1592 h 1833"/>
                    <a:gd name="T30" fmla="*/ 1329 w 1831"/>
                    <a:gd name="T31" fmla="*/ 1511 h 1833"/>
                    <a:gd name="T32" fmla="*/ 1456 w 1831"/>
                    <a:gd name="T33" fmla="*/ 1397 h 1833"/>
                    <a:gd name="T34" fmla="*/ 1554 w 1831"/>
                    <a:gd name="T35" fmla="*/ 1257 h 1833"/>
                    <a:gd name="T36" fmla="*/ 1617 w 1831"/>
                    <a:gd name="T37" fmla="*/ 1095 h 1833"/>
                    <a:gd name="T38" fmla="*/ 1638 w 1831"/>
                    <a:gd name="T39" fmla="*/ 917 h 1833"/>
                    <a:gd name="T40" fmla="*/ 1617 w 1831"/>
                    <a:gd name="T41" fmla="*/ 738 h 1833"/>
                    <a:gd name="T42" fmla="*/ 1554 w 1831"/>
                    <a:gd name="T43" fmla="*/ 576 h 1833"/>
                    <a:gd name="T44" fmla="*/ 1456 w 1831"/>
                    <a:gd name="T45" fmla="*/ 436 h 1833"/>
                    <a:gd name="T46" fmla="*/ 1329 w 1831"/>
                    <a:gd name="T47" fmla="*/ 322 h 1833"/>
                    <a:gd name="T48" fmla="*/ 1176 w 1831"/>
                    <a:gd name="T49" fmla="*/ 241 h 1833"/>
                    <a:gd name="T50" fmla="*/ 1006 w 1831"/>
                    <a:gd name="T51" fmla="*/ 198 h 1833"/>
                    <a:gd name="T52" fmla="*/ 915 w 1831"/>
                    <a:gd name="T53" fmla="*/ 0 h 1833"/>
                    <a:gd name="T54" fmla="*/ 1111 w 1831"/>
                    <a:gd name="T55" fmla="*/ 22 h 1833"/>
                    <a:gd name="T56" fmla="*/ 1293 w 1831"/>
                    <a:gd name="T57" fmla="*/ 83 h 1833"/>
                    <a:gd name="T58" fmla="*/ 1456 w 1831"/>
                    <a:gd name="T59" fmla="*/ 178 h 1833"/>
                    <a:gd name="T60" fmla="*/ 1595 w 1831"/>
                    <a:gd name="T61" fmla="*/ 304 h 1833"/>
                    <a:gd name="T62" fmla="*/ 1707 w 1831"/>
                    <a:gd name="T63" fmla="*/ 456 h 1833"/>
                    <a:gd name="T64" fmla="*/ 1784 w 1831"/>
                    <a:gd name="T65" fmla="*/ 628 h 1833"/>
                    <a:gd name="T66" fmla="*/ 1825 w 1831"/>
                    <a:gd name="T67" fmla="*/ 818 h 1833"/>
                    <a:gd name="T68" fmla="*/ 1825 w 1831"/>
                    <a:gd name="T69" fmla="*/ 1017 h 1833"/>
                    <a:gd name="T70" fmla="*/ 1784 w 1831"/>
                    <a:gd name="T71" fmla="*/ 1207 h 1833"/>
                    <a:gd name="T72" fmla="*/ 1707 w 1831"/>
                    <a:gd name="T73" fmla="*/ 1379 h 1833"/>
                    <a:gd name="T74" fmla="*/ 1595 w 1831"/>
                    <a:gd name="T75" fmla="*/ 1531 h 1833"/>
                    <a:gd name="T76" fmla="*/ 1456 w 1831"/>
                    <a:gd name="T77" fmla="*/ 1657 h 1833"/>
                    <a:gd name="T78" fmla="*/ 1293 w 1831"/>
                    <a:gd name="T79" fmla="*/ 1752 h 1833"/>
                    <a:gd name="T80" fmla="*/ 1111 w 1831"/>
                    <a:gd name="T81" fmla="*/ 1812 h 1833"/>
                    <a:gd name="T82" fmla="*/ 915 w 1831"/>
                    <a:gd name="T83" fmla="*/ 1833 h 1833"/>
                    <a:gd name="T84" fmla="*/ 718 w 1831"/>
                    <a:gd name="T85" fmla="*/ 1812 h 1833"/>
                    <a:gd name="T86" fmla="*/ 537 w 1831"/>
                    <a:gd name="T87" fmla="*/ 1752 h 1833"/>
                    <a:gd name="T88" fmla="*/ 375 w 1831"/>
                    <a:gd name="T89" fmla="*/ 1657 h 1833"/>
                    <a:gd name="T90" fmla="*/ 236 w 1831"/>
                    <a:gd name="T91" fmla="*/ 1531 h 1833"/>
                    <a:gd name="T92" fmla="*/ 124 w 1831"/>
                    <a:gd name="T93" fmla="*/ 1379 h 1833"/>
                    <a:gd name="T94" fmla="*/ 47 w 1831"/>
                    <a:gd name="T95" fmla="*/ 1207 h 1833"/>
                    <a:gd name="T96" fmla="*/ 6 w 1831"/>
                    <a:gd name="T97" fmla="*/ 1017 h 1833"/>
                    <a:gd name="T98" fmla="*/ 6 w 1831"/>
                    <a:gd name="T99" fmla="*/ 818 h 1833"/>
                    <a:gd name="T100" fmla="*/ 47 w 1831"/>
                    <a:gd name="T101" fmla="*/ 628 h 1833"/>
                    <a:gd name="T102" fmla="*/ 124 w 1831"/>
                    <a:gd name="T103" fmla="*/ 456 h 1833"/>
                    <a:gd name="T104" fmla="*/ 236 w 1831"/>
                    <a:gd name="T105" fmla="*/ 304 h 1833"/>
                    <a:gd name="T106" fmla="*/ 375 w 1831"/>
                    <a:gd name="T107" fmla="*/ 178 h 1833"/>
                    <a:gd name="T108" fmla="*/ 537 w 1831"/>
                    <a:gd name="T109" fmla="*/ 83 h 1833"/>
                    <a:gd name="T110" fmla="*/ 718 w 1831"/>
                    <a:gd name="T111" fmla="*/ 22 h 1833"/>
                    <a:gd name="T112" fmla="*/ 915 w 1831"/>
                    <a:gd name="T113" fmla="*/ 0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1" h="1833">
                      <a:moveTo>
                        <a:pt x="915" y="193"/>
                      </a:moveTo>
                      <a:lnTo>
                        <a:pt x="825" y="198"/>
                      </a:lnTo>
                      <a:lnTo>
                        <a:pt x="736" y="216"/>
                      </a:lnTo>
                      <a:lnTo>
                        <a:pt x="654" y="241"/>
                      </a:lnTo>
                      <a:lnTo>
                        <a:pt x="574" y="277"/>
                      </a:lnTo>
                      <a:lnTo>
                        <a:pt x="502" y="322"/>
                      </a:lnTo>
                      <a:lnTo>
                        <a:pt x="434" y="376"/>
                      </a:lnTo>
                      <a:lnTo>
                        <a:pt x="375" y="436"/>
                      </a:lnTo>
                      <a:lnTo>
                        <a:pt x="321" y="504"/>
                      </a:lnTo>
                      <a:lnTo>
                        <a:pt x="276" y="576"/>
                      </a:lnTo>
                      <a:lnTo>
                        <a:pt x="240" y="655"/>
                      </a:lnTo>
                      <a:lnTo>
                        <a:pt x="214" y="738"/>
                      </a:lnTo>
                      <a:lnTo>
                        <a:pt x="196" y="827"/>
                      </a:lnTo>
                      <a:lnTo>
                        <a:pt x="191" y="917"/>
                      </a:lnTo>
                      <a:lnTo>
                        <a:pt x="196" y="1008"/>
                      </a:lnTo>
                      <a:lnTo>
                        <a:pt x="214" y="1095"/>
                      </a:lnTo>
                      <a:lnTo>
                        <a:pt x="240" y="1178"/>
                      </a:lnTo>
                      <a:lnTo>
                        <a:pt x="276" y="1257"/>
                      </a:lnTo>
                      <a:lnTo>
                        <a:pt x="321" y="1331"/>
                      </a:lnTo>
                      <a:lnTo>
                        <a:pt x="375" y="1397"/>
                      </a:lnTo>
                      <a:lnTo>
                        <a:pt x="434" y="1459"/>
                      </a:lnTo>
                      <a:lnTo>
                        <a:pt x="502" y="1511"/>
                      </a:lnTo>
                      <a:lnTo>
                        <a:pt x="574" y="1556"/>
                      </a:lnTo>
                      <a:lnTo>
                        <a:pt x="654" y="1592"/>
                      </a:lnTo>
                      <a:lnTo>
                        <a:pt x="736" y="1619"/>
                      </a:lnTo>
                      <a:lnTo>
                        <a:pt x="825" y="1635"/>
                      </a:lnTo>
                      <a:lnTo>
                        <a:pt x="915" y="1641"/>
                      </a:lnTo>
                      <a:lnTo>
                        <a:pt x="1006" y="1635"/>
                      </a:lnTo>
                      <a:lnTo>
                        <a:pt x="1093" y="1619"/>
                      </a:lnTo>
                      <a:lnTo>
                        <a:pt x="1176" y="1592"/>
                      </a:lnTo>
                      <a:lnTo>
                        <a:pt x="1255" y="1556"/>
                      </a:lnTo>
                      <a:lnTo>
                        <a:pt x="1329" y="1511"/>
                      </a:lnTo>
                      <a:lnTo>
                        <a:pt x="1395" y="1459"/>
                      </a:lnTo>
                      <a:lnTo>
                        <a:pt x="1456" y="1397"/>
                      </a:lnTo>
                      <a:lnTo>
                        <a:pt x="1509" y="1331"/>
                      </a:lnTo>
                      <a:lnTo>
                        <a:pt x="1554" y="1257"/>
                      </a:lnTo>
                      <a:lnTo>
                        <a:pt x="1590" y="1178"/>
                      </a:lnTo>
                      <a:lnTo>
                        <a:pt x="1617" y="1095"/>
                      </a:lnTo>
                      <a:lnTo>
                        <a:pt x="1633" y="1008"/>
                      </a:lnTo>
                      <a:lnTo>
                        <a:pt x="1638" y="917"/>
                      </a:lnTo>
                      <a:lnTo>
                        <a:pt x="1633" y="827"/>
                      </a:lnTo>
                      <a:lnTo>
                        <a:pt x="1617" y="738"/>
                      </a:lnTo>
                      <a:lnTo>
                        <a:pt x="1590" y="655"/>
                      </a:lnTo>
                      <a:lnTo>
                        <a:pt x="1554" y="576"/>
                      </a:lnTo>
                      <a:lnTo>
                        <a:pt x="1509" y="504"/>
                      </a:lnTo>
                      <a:lnTo>
                        <a:pt x="1456" y="436"/>
                      </a:lnTo>
                      <a:lnTo>
                        <a:pt x="1395" y="376"/>
                      </a:lnTo>
                      <a:lnTo>
                        <a:pt x="1329" y="322"/>
                      </a:lnTo>
                      <a:lnTo>
                        <a:pt x="1255" y="277"/>
                      </a:lnTo>
                      <a:lnTo>
                        <a:pt x="1176" y="241"/>
                      </a:lnTo>
                      <a:lnTo>
                        <a:pt x="1093" y="216"/>
                      </a:lnTo>
                      <a:lnTo>
                        <a:pt x="1006" y="198"/>
                      </a:lnTo>
                      <a:lnTo>
                        <a:pt x="915" y="193"/>
                      </a:lnTo>
                      <a:close/>
                      <a:moveTo>
                        <a:pt x="915" y="0"/>
                      </a:moveTo>
                      <a:lnTo>
                        <a:pt x="1015" y="5"/>
                      </a:lnTo>
                      <a:lnTo>
                        <a:pt x="1111" y="22"/>
                      </a:lnTo>
                      <a:lnTo>
                        <a:pt x="1204" y="47"/>
                      </a:lnTo>
                      <a:lnTo>
                        <a:pt x="1293" y="83"/>
                      </a:lnTo>
                      <a:lnTo>
                        <a:pt x="1377" y="126"/>
                      </a:lnTo>
                      <a:lnTo>
                        <a:pt x="1456" y="178"/>
                      </a:lnTo>
                      <a:lnTo>
                        <a:pt x="1528" y="238"/>
                      </a:lnTo>
                      <a:lnTo>
                        <a:pt x="1595" y="304"/>
                      </a:lnTo>
                      <a:lnTo>
                        <a:pt x="1654" y="376"/>
                      </a:lnTo>
                      <a:lnTo>
                        <a:pt x="1707" y="456"/>
                      </a:lnTo>
                      <a:lnTo>
                        <a:pt x="1750" y="538"/>
                      </a:lnTo>
                      <a:lnTo>
                        <a:pt x="1784" y="628"/>
                      </a:lnTo>
                      <a:lnTo>
                        <a:pt x="1809" y="720"/>
                      </a:lnTo>
                      <a:lnTo>
                        <a:pt x="1825" y="818"/>
                      </a:lnTo>
                      <a:lnTo>
                        <a:pt x="1831" y="917"/>
                      </a:lnTo>
                      <a:lnTo>
                        <a:pt x="1825" y="1017"/>
                      </a:lnTo>
                      <a:lnTo>
                        <a:pt x="1809" y="1113"/>
                      </a:lnTo>
                      <a:lnTo>
                        <a:pt x="1784" y="1207"/>
                      </a:lnTo>
                      <a:lnTo>
                        <a:pt x="1750" y="1295"/>
                      </a:lnTo>
                      <a:lnTo>
                        <a:pt x="1707" y="1379"/>
                      </a:lnTo>
                      <a:lnTo>
                        <a:pt x="1654" y="1459"/>
                      </a:lnTo>
                      <a:lnTo>
                        <a:pt x="1595" y="1531"/>
                      </a:lnTo>
                      <a:lnTo>
                        <a:pt x="1528" y="1597"/>
                      </a:lnTo>
                      <a:lnTo>
                        <a:pt x="1456" y="1657"/>
                      </a:lnTo>
                      <a:lnTo>
                        <a:pt x="1377" y="1707"/>
                      </a:lnTo>
                      <a:lnTo>
                        <a:pt x="1293" y="1752"/>
                      </a:lnTo>
                      <a:lnTo>
                        <a:pt x="1204" y="1787"/>
                      </a:lnTo>
                      <a:lnTo>
                        <a:pt x="1111" y="1812"/>
                      </a:lnTo>
                      <a:lnTo>
                        <a:pt x="1015" y="1828"/>
                      </a:lnTo>
                      <a:lnTo>
                        <a:pt x="915" y="1833"/>
                      </a:lnTo>
                      <a:lnTo>
                        <a:pt x="816" y="1828"/>
                      </a:lnTo>
                      <a:lnTo>
                        <a:pt x="718" y="1812"/>
                      </a:lnTo>
                      <a:lnTo>
                        <a:pt x="627" y="1787"/>
                      </a:lnTo>
                      <a:lnTo>
                        <a:pt x="537" y="1752"/>
                      </a:lnTo>
                      <a:lnTo>
                        <a:pt x="454" y="1707"/>
                      </a:lnTo>
                      <a:lnTo>
                        <a:pt x="375" y="1657"/>
                      </a:lnTo>
                      <a:lnTo>
                        <a:pt x="303" y="1597"/>
                      </a:lnTo>
                      <a:lnTo>
                        <a:pt x="236" y="1531"/>
                      </a:lnTo>
                      <a:lnTo>
                        <a:pt x="177" y="1459"/>
                      </a:lnTo>
                      <a:lnTo>
                        <a:pt x="124" y="1379"/>
                      </a:lnTo>
                      <a:lnTo>
                        <a:pt x="81" y="1295"/>
                      </a:lnTo>
                      <a:lnTo>
                        <a:pt x="47" y="1207"/>
                      </a:lnTo>
                      <a:lnTo>
                        <a:pt x="20" y="1113"/>
                      </a:lnTo>
                      <a:lnTo>
                        <a:pt x="6" y="1017"/>
                      </a:lnTo>
                      <a:lnTo>
                        <a:pt x="0" y="917"/>
                      </a:lnTo>
                      <a:lnTo>
                        <a:pt x="6" y="818"/>
                      </a:lnTo>
                      <a:lnTo>
                        <a:pt x="20" y="720"/>
                      </a:lnTo>
                      <a:lnTo>
                        <a:pt x="47" y="628"/>
                      </a:lnTo>
                      <a:lnTo>
                        <a:pt x="81" y="538"/>
                      </a:lnTo>
                      <a:lnTo>
                        <a:pt x="124" y="456"/>
                      </a:lnTo>
                      <a:lnTo>
                        <a:pt x="177" y="376"/>
                      </a:lnTo>
                      <a:lnTo>
                        <a:pt x="236" y="304"/>
                      </a:lnTo>
                      <a:lnTo>
                        <a:pt x="303" y="238"/>
                      </a:lnTo>
                      <a:lnTo>
                        <a:pt x="375" y="178"/>
                      </a:lnTo>
                      <a:lnTo>
                        <a:pt x="454" y="126"/>
                      </a:lnTo>
                      <a:lnTo>
                        <a:pt x="537" y="83"/>
                      </a:lnTo>
                      <a:lnTo>
                        <a:pt x="627" y="47"/>
                      </a:lnTo>
                      <a:lnTo>
                        <a:pt x="718" y="22"/>
                      </a:lnTo>
                      <a:lnTo>
                        <a:pt x="816" y="5"/>
                      </a:lnTo>
                      <a:lnTo>
                        <a:pt x="91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" name="Freeform 8">
                  <a:extLst>
                    <a:ext uri="{FF2B5EF4-FFF2-40B4-BE49-F238E27FC236}">
                      <a16:creationId xmlns:a16="http://schemas.microsoft.com/office/drawing/2014/main" id="{A4B6A215-0F9F-764D-D09E-365D4F6065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93" y="1220"/>
                  <a:ext cx="403" cy="404"/>
                </a:xfrm>
                <a:custGeom>
                  <a:avLst/>
                  <a:gdLst>
                    <a:gd name="T0" fmla="*/ 355 w 807"/>
                    <a:gd name="T1" fmla="*/ 198 h 807"/>
                    <a:gd name="T2" fmla="*/ 272 w 807"/>
                    <a:gd name="T3" fmla="*/ 240 h 807"/>
                    <a:gd name="T4" fmla="*/ 215 w 807"/>
                    <a:gd name="T5" fmla="*/ 312 h 807"/>
                    <a:gd name="T6" fmla="*/ 193 w 807"/>
                    <a:gd name="T7" fmla="*/ 404 h 807"/>
                    <a:gd name="T8" fmla="*/ 215 w 807"/>
                    <a:gd name="T9" fmla="*/ 497 h 807"/>
                    <a:gd name="T10" fmla="*/ 272 w 807"/>
                    <a:gd name="T11" fmla="*/ 569 h 807"/>
                    <a:gd name="T12" fmla="*/ 355 w 807"/>
                    <a:gd name="T13" fmla="*/ 611 h 807"/>
                    <a:gd name="T14" fmla="*/ 452 w 807"/>
                    <a:gd name="T15" fmla="*/ 611 h 807"/>
                    <a:gd name="T16" fmla="*/ 537 w 807"/>
                    <a:gd name="T17" fmla="*/ 569 h 807"/>
                    <a:gd name="T18" fmla="*/ 594 w 807"/>
                    <a:gd name="T19" fmla="*/ 497 h 807"/>
                    <a:gd name="T20" fmla="*/ 616 w 807"/>
                    <a:gd name="T21" fmla="*/ 404 h 807"/>
                    <a:gd name="T22" fmla="*/ 594 w 807"/>
                    <a:gd name="T23" fmla="*/ 312 h 807"/>
                    <a:gd name="T24" fmla="*/ 537 w 807"/>
                    <a:gd name="T25" fmla="*/ 240 h 807"/>
                    <a:gd name="T26" fmla="*/ 452 w 807"/>
                    <a:gd name="T27" fmla="*/ 198 h 807"/>
                    <a:gd name="T28" fmla="*/ 404 w 807"/>
                    <a:gd name="T29" fmla="*/ 0 h 807"/>
                    <a:gd name="T30" fmla="*/ 531 w 807"/>
                    <a:gd name="T31" fmla="*/ 22 h 807"/>
                    <a:gd name="T32" fmla="*/ 643 w 807"/>
                    <a:gd name="T33" fmla="*/ 78 h 807"/>
                    <a:gd name="T34" fmla="*/ 729 w 807"/>
                    <a:gd name="T35" fmla="*/ 166 h 807"/>
                    <a:gd name="T36" fmla="*/ 787 w 807"/>
                    <a:gd name="T37" fmla="*/ 276 h 807"/>
                    <a:gd name="T38" fmla="*/ 807 w 807"/>
                    <a:gd name="T39" fmla="*/ 404 h 807"/>
                    <a:gd name="T40" fmla="*/ 787 w 807"/>
                    <a:gd name="T41" fmla="*/ 531 h 807"/>
                    <a:gd name="T42" fmla="*/ 729 w 807"/>
                    <a:gd name="T43" fmla="*/ 643 h 807"/>
                    <a:gd name="T44" fmla="*/ 643 w 807"/>
                    <a:gd name="T45" fmla="*/ 730 h 807"/>
                    <a:gd name="T46" fmla="*/ 531 w 807"/>
                    <a:gd name="T47" fmla="*/ 787 h 807"/>
                    <a:gd name="T48" fmla="*/ 404 w 807"/>
                    <a:gd name="T49" fmla="*/ 807 h 807"/>
                    <a:gd name="T50" fmla="*/ 278 w 807"/>
                    <a:gd name="T51" fmla="*/ 787 h 807"/>
                    <a:gd name="T52" fmla="*/ 166 w 807"/>
                    <a:gd name="T53" fmla="*/ 730 h 807"/>
                    <a:gd name="T54" fmla="*/ 78 w 807"/>
                    <a:gd name="T55" fmla="*/ 643 h 807"/>
                    <a:gd name="T56" fmla="*/ 22 w 807"/>
                    <a:gd name="T57" fmla="*/ 531 h 807"/>
                    <a:gd name="T58" fmla="*/ 0 w 807"/>
                    <a:gd name="T59" fmla="*/ 404 h 807"/>
                    <a:gd name="T60" fmla="*/ 22 w 807"/>
                    <a:gd name="T61" fmla="*/ 276 h 807"/>
                    <a:gd name="T62" fmla="*/ 78 w 807"/>
                    <a:gd name="T63" fmla="*/ 166 h 807"/>
                    <a:gd name="T64" fmla="*/ 166 w 807"/>
                    <a:gd name="T65" fmla="*/ 78 h 807"/>
                    <a:gd name="T66" fmla="*/ 278 w 807"/>
                    <a:gd name="T67" fmla="*/ 22 h 807"/>
                    <a:gd name="T68" fmla="*/ 404 w 807"/>
                    <a:gd name="T69" fmla="*/ 0 h 8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07" h="807">
                      <a:moveTo>
                        <a:pt x="404" y="193"/>
                      </a:moveTo>
                      <a:lnTo>
                        <a:pt x="355" y="198"/>
                      </a:lnTo>
                      <a:lnTo>
                        <a:pt x="312" y="215"/>
                      </a:lnTo>
                      <a:lnTo>
                        <a:pt x="272" y="240"/>
                      </a:lnTo>
                      <a:lnTo>
                        <a:pt x="240" y="272"/>
                      </a:lnTo>
                      <a:lnTo>
                        <a:pt x="215" y="312"/>
                      </a:lnTo>
                      <a:lnTo>
                        <a:pt x="198" y="355"/>
                      </a:lnTo>
                      <a:lnTo>
                        <a:pt x="193" y="404"/>
                      </a:lnTo>
                      <a:lnTo>
                        <a:pt x="198" y="452"/>
                      </a:lnTo>
                      <a:lnTo>
                        <a:pt x="215" y="497"/>
                      </a:lnTo>
                      <a:lnTo>
                        <a:pt x="240" y="537"/>
                      </a:lnTo>
                      <a:lnTo>
                        <a:pt x="272" y="569"/>
                      </a:lnTo>
                      <a:lnTo>
                        <a:pt x="312" y="595"/>
                      </a:lnTo>
                      <a:lnTo>
                        <a:pt x="355" y="611"/>
                      </a:lnTo>
                      <a:lnTo>
                        <a:pt x="404" y="616"/>
                      </a:lnTo>
                      <a:lnTo>
                        <a:pt x="452" y="611"/>
                      </a:lnTo>
                      <a:lnTo>
                        <a:pt x="497" y="595"/>
                      </a:lnTo>
                      <a:lnTo>
                        <a:pt x="537" y="569"/>
                      </a:lnTo>
                      <a:lnTo>
                        <a:pt x="569" y="537"/>
                      </a:lnTo>
                      <a:lnTo>
                        <a:pt x="594" y="497"/>
                      </a:lnTo>
                      <a:lnTo>
                        <a:pt x="611" y="452"/>
                      </a:lnTo>
                      <a:lnTo>
                        <a:pt x="616" y="404"/>
                      </a:lnTo>
                      <a:lnTo>
                        <a:pt x="611" y="355"/>
                      </a:lnTo>
                      <a:lnTo>
                        <a:pt x="594" y="312"/>
                      </a:lnTo>
                      <a:lnTo>
                        <a:pt x="569" y="272"/>
                      </a:lnTo>
                      <a:lnTo>
                        <a:pt x="537" y="240"/>
                      </a:lnTo>
                      <a:lnTo>
                        <a:pt x="497" y="215"/>
                      </a:lnTo>
                      <a:lnTo>
                        <a:pt x="452" y="198"/>
                      </a:lnTo>
                      <a:lnTo>
                        <a:pt x="404" y="193"/>
                      </a:lnTo>
                      <a:close/>
                      <a:moveTo>
                        <a:pt x="404" y="0"/>
                      </a:moveTo>
                      <a:lnTo>
                        <a:pt x="470" y="6"/>
                      </a:lnTo>
                      <a:lnTo>
                        <a:pt x="531" y="22"/>
                      </a:lnTo>
                      <a:lnTo>
                        <a:pt x="589" y="45"/>
                      </a:lnTo>
                      <a:lnTo>
                        <a:pt x="643" y="78"/>
                      </a:lnTo>
                      <a:lnTo>
                        <a:pt x="690" y="119"/>
                      </a:lnTo>
                      <a:lnTo>
                        <a:pt x="729" y="166"/>
                      </a:lnTo>
                      <a:lnTo>
                        <a:pt x="762" y="218"/>
                      </a:lnTo>
                      <a:lnTo>
                        <a:pt x="787" y="276"/>
                      </a:lnTo>
                      <a:lnTo>
                        <a:pt x="803" y="339"/>
                      </a:lnTo>
                      <a:lnTo>
                        <a:pt x="807" y="404"/>
                      </a:lnTo>
                      <a:lnTo>
                        <a:pt x="803" y="470"/>
                      </a:lnTo>
                      <a:lnTo>
                        <a:pt x="787" y="531"/>
                      </a:lnTo>
                      <a:lnTo>
                        <a:pt x="762" y="589"/>
                      </a:lnTo>
                      <a:lnTo>
                        <a:pt x="729" y="643"/>
                      </a:lnTo>
                      <a:lnTo>
                        <a:pt x="690" y="690"/>
                      </a:lnTo>
                      <a:lnTo>
                        <a:pt x="643" y="730"/>
                      </a:lnTo>
                      <a:lnTo>
                        <a:pt x="589" y="762"/>
                      </a:lnTo>
                      <a:lnTo>
                        <a:pt x="531" y="787"/>
                      </a:lnTo>
                      <a:lnTo>
                        <a:pt x="470" y="802"/>
                      </a:lnTo>
                      <a:lnTo>
                        <a:pt x="404" y="807"/>
                      </a:lnTo>
                      <a:lnTo>
                        <a:pt x="339" y="802"/>
                      </a:lnTo>
                      <a:lnTo>
                        <a:pt x="278" y="787"/>
                      </a:lnTo>
                      <a:lnTo>
                        <a:pt x="218" y="762"/>
                      </a:lnTo>
                      <a:lnTo>
                        <a:pt x="166" y="730"/>
                      </a:lnTo>
                      <a:lnTo>
                        <a:pt x="119" y="690"/>
                      </a:lnTo>
                      <a:lnTo>
                        <a:pt x="78" y="643"/>
                      </a:lnTo>
                      <a:lnTo>
                        <a:pt x="45" y="589"/>
                      </a:lnTo>
                      <a:lnTo>
                        <a:pt x="22" y="531"/>
                      </a:lnTo>
                      <a:lnTo>
                        <a:pt x="6" y="470"/>
                      </a:lnTo>
                      <a:lnTo>
                        <a:pt x="0" y="404"/>
                      </a:lnTo>
                      <a:lnTo>
                        <a:pt x="6" y="339"/>
                      </a:lnTo>
                      <a:lnTo>
                        <a:pt x="22" y="276"/>
                      </a:lnTo>
                      <a:lnTo>
                        <a:pt x="45" y="218"/>
                      </a:lnTo>
                      <a:lnTo>
                        <a:pt x="78" y="166"/>
                      </a:lnTo>
                      <a:lnTo>
                        <a:pt x="119" y="119"/>
                      </a:lnTo>
                      <a:lnTo>
                        <a:pt x="166" y="78"/>
                      </a:lnTo>
                      <a:lnTo>
                        <a:pt x="218" y="45"/>
                      </a:lnTo>
                      <a:lnTo>
                        <a:pt x="278" y="22"/>
                      </a:lnTo>
                      <a:lnTo>
                        <a:pt x="339" y="6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8B78837-A55E-841E-9820-D818348A7240}"/>
              </a:ext>
            </a:extLst>
          </p:cNvPr>
          <p:cNvGrpSpPr/>
          <p:nvPr/>
        </p:nvGrpSpPr>
        <p:grpSpPr>
          <a:xfrm>
            <a:off x="836603" y="3079179"/>
            <a:ext cx="2778014" cy="677537"/>
            <a:chOff x="2007278" y="2179064"/>
            <a:chExt cx="3704019" cy="90338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A3DA3BD-9E04-FEE1-A03D-F181983F0138}"/>
                </a:ext>
              </a:extLst>
            </p:cNvPr>
            <p:cNvSpPr txBox="1"/>
            <p:nvPr/>
          </p:nvSpPr>
          <p:spPr>
            <a:xfrm>
              <a:off x="2957438" y="2276812"/>
              <a:ext cx="2753859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A4E89F37-3C7E-AF23-A5FF-0CAF7C91469D}"/>
                </a:ext>
              </a:extLst>
            </p:cNvPr>
            <p:cNvGrpSpPr/>
            <p:nvPr/>
          </p:nvGrpSpPr>
          <p:grpSpPr>
            <a:xfrm>
              <a:off x="2007278" y="2179064"/>
              <a:ext cx="870332" cy="903383"/>
              <a:chOff x="2007278" y="2179064"/>
              <a:chExt cx="870332" cy="903383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43FD9B46-62C8-39F3-42B8-5A03FF9159E1}"/>
                  </a:ext>
                </a:extLst>
              </p:cNvPr>
              <p:cNvSpPr/>
              <p:nvPr/>
            </p:nvSpPr>
            <p:spPr>
              <a:xfrm>
                <a:off x="2007278" y="2179064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5" name="Group 11">
                <a:extLst>
                  <a:ext uri="{FF2B5EF4-FFF2-40B4-BE49-F238E27FC236}">
                    <a16:creationId xmlns:a16="http://schemas.microsoft.com/office/drawing/2014/main" id="{4BA7B250-E3AD-1289-2D06-6A19DD2B6B8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2339972" y="2401257"/>
                <a:ext cx="204945" cy="458997"/>
                <a:chOff x="3002" y="-30"/>
                <a:chExt cx="1323" cy="2963"/>
              </a:xfrm>
              <a:solidFill>
                <a:schemeClr val="bg1"/>
              </a:solidFill>
            </p:grpSpPr>
            <p:sp>
              <p:nvSpPr>
                <p:cNvPr id="16" name="Freeform 13">
                  <a:extLst>
                    <a:ext uri="{FF2B5EF4-FFF2-40B4-BE49-F238E27FC236}">
                      <a16:creationId xmlns:a16="http://schemas.microsoft.com/office/drawing/2014/main" id="{A25D382B-970D-E382-8B68-71804AFC8DA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02" y="-30"/>
                  <a:ext cx="1323" cy="2963"/>
                </a:xfrm>
                <a:custGeom>
                  <a:avLst/>
                  <a:gdLst>
                    <a:gd name="T0" fmla="*/ 236 w 2647"/>
                    <a:gd name="T1" fmla="*/ 1750 h 5927"/>
                    <a:gd name="T2" fmla="*/ 191 w 2647"/>
                    <a:gd name="T3" fmla="*/ 1838 h 5927"/>
                    <a:gd name="T4" fmla="*/ 213 w 2647"/>
                    <a:gd name="T5" fmla="*/ 4818 h 5927"/>
                    <a:gd name="T6" fmla="*/ 313 w 2647"/>
                    <a:gd name="T7" fmla="*/ 5113 h 5927"/>
                    <a:gd name="T8" fmla="*/ 488 w 2647"/>
                    <a:gd name="T9" fmla="*/ 5366 h 5927"/>
                    <a:gd name="T10" fmla="*/ 722 w 2647"/>
                    <a:gd name="T11" fmla="*/ 5562 h 5927"/>
                    <a:gd name="T12" fmla="*/ 1005 w 2647"/>
                    <a:gd name="T13" fmla="*/ 5690 h 5927"/>
                    <a:gd name="T14" fmla="*/ 1322 w 2647"/>
                    <a:gd name="T15" fmla="*/ 5736 h 5927"/>
                    <a:gd name="T16" fmla="*/ 1639 w 2647"/>
                    <a:gd name="T17" fmla="*/ 5690 h 5927"/>
                    <a:gd name="T18" fmla="*/ 1922 w 2647"/>
                    <a:gd name="T19" fmla="*/ 5562 h 5927"/>
                    <a:gd name="T20" fmla="*/ 2158 w 2647"/>
                    <a:gd name="T21" fmla="*/ 5366 h 5927"/>
                    <a:gd name="T22" fmla="*/ 2333 w 2647"/>
                    <a:gd name="T23" fmla="*/ 5113 h 5927"/>
                    <a:gd name="T24" fmla="*/ 2434 w 2647"/>
                    <a:gd name="T25" fmla="*/ 4818 h 5927"/>
                    <a:gd name="T26" fmla="*/ 2454 w 2647"/>
                    <a:gd name="T27" fmla="*/ 1838 h 5927"/>
                    <a:gd name="T28" fmla="*/ 2411 w 2647"/>
                    <a:gd name="T29" fmla="*/ 1750 h 5927"/>
                    <a:gd name="T30" fmla="*/ 299 w 2647"/>
                    <a:gd name="T31" fmla="*/ 1728 h 5927"/>
                    <a:gd name="T32" fmla="*/ 499 w 2647"/>
                    <a:gd name="T33" fmla="*/ 197 h 5927"/>
                    <a:gd name="T34" fmla="*/ 2148 w 2647"/>
                    <a:gd name="T35" fmla="*/ 1537 h 5927"/>
                    <a:gd name="T36" fmla="*/ 2144 w 2647"/>
                    <a:gd name="T37" fmla="*/ 193 h 5927"/>
                    <a:gd name="T38" fmla="*/ 504 w 2647"/>
                    <a:gd name="T39" fmla="*/ 0 h 5927"/>
                    <a:gd name="T40" fmla="*/ 2229 w 2647"/>
                    <a:gd name="T41" fmla="*/ 22 h 5927"/>
                    <a:gd name="T42" fmla="*/ 2319 w 2647"/>
                    <a:gd name="T43" fmla="*/ 112 h 5927"/>
                    <a:gd name="T44" fmla="*/ 2339 w 2647"/>
                    <a:gd name="T45" fmla="*/ 1537 h 5927"/>
                    <a:gd name="T46" fmla="*/ 2450 w 2647"/>
                    <a:gd name="T47" fmla="*/ 1555 h 5927"/>
                    <a:gd name="T48" fmla="*/ 2575 w 2647"/>
                    <a:gd name="T49" fmla="*/ 1643 h 5927"/>
                    <a:gd name="T50" fmla="*/ 2641 w 2647"/>
                    <a:gd name="T51" fmla="*/ 1784 h 5927"/>
                    <a:gd name="T52" fmla="*/ 2641 w 2647"/>
                    <a:gd name="T53" fmla="*/ 4722 h 5927"/>
                    <a:gd name="T54" fmla="*/ 2564 w 2647"/>
                    <a:gd name="T55" fmla="*/ 5065 h 5927"/>
                    <a:gd name="T56" fmla="*/ 2403 w 2647"/>
                    <a:gd name="T57" fmla="*/ 5366 h 5927"/>
                    <a:gd name="T58" fmla="*/ 2175 w 2647"/>
                    <a:gd name="T59" fmla="*/ 5615 h 5927"/>
                    <a:gd name="T60" fmla="*/ 1890 w 2647"/>
                    <a:gd name="T61" fmla="*/ 5799 h 5927"/>
                    <a:gd name="T62" fmla="*/ 1560 w 2647"/>
                    <a:gd name="T63" fmla="*/ 5905 h 5927"/>
                    <a:gd name="T64" fmla="*/ 1202 w 2647"/>
                    <a:gd name="T65" fmla="*/ 5921 h 5927"/>
                    <a:gd name="T66" fmla="*/ 861 w 2647"/>
                    <a:gd name="T67" fmla="*/ 5844 h 5927"/>
                    <a:gd name="T68" fmla="*/ 560 w 2647"/>
                    <a:gd name="T69" fmla="*/ 5685 h 5927"/>
                    <a:gd name="T70" fmla="*/ 312 w 2647"/>
                    <a:gd name="T71" fmla="*/ 5456 h 5927"/>
                    <a:gd name="T72" fmla="*/ 128 w 2647"/>
                    <a:gd name="T73" fmla="*/ 5169 h 5927"/>
                    <a:gd name="T74" fmla="*/ 22 w 2647"/>
                    <a:gd name="T75" fmla="*/ 4839 h 5927"/>
                    <a:gd name="T76" fmla="*/ 0 w 2647"/>
                    <a:gd name="T77" fmla="*/ 1838 h 5927"/>
                    <a:gd name="T78" fmla="*/ 41 w 2647"/>
                    <a:gd name="T79" fmla="*/ 1686 h 5927"/>
                    <a:gd name="T80" fmla="*/ 148 w 2647"/>
                    <a:gd name="T81" fmla="*/ 1578 h 5927"/>
                    <a:gd name="T82" fmla="*/ 299 w 2647"/>
                    <a:gd name="T83" fmla="*/ 1537 h 5927"/>
                    <a:gd name="T84" fmla="*/ 312 w 2647"/>
                    <a:gd name="T85" fmla="*/ 153 h 5927"/>
                    <a:gd name="T86" fmla="*/ 380 w 2647"/>
                    <a:gd name="T87" fmla="*/ 45 h 5927"/>
                    <a:gd name="T88" fmla="*/ 504 w 2647"/>
                    <a:gd name="T89" fmla="*/ 0 h 59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2647" h="5927">
                      <a:moveTo>
                        <a:pt x="299" y="1728"/>
                      </a:moveTo>
                      <a:lnTo>
                        <a:pt x="265" y="1733"/>
                      </a:lnTo>
                      <a:lnTo>
                        <a:pt x="236" y="1750"/>
                      </a:lnTo>
                      <a:lnTo>
                        <a:pt x="213" y="1773"/>
                      </a:lnTo>
                      <a:lnTo>
                        <a:pt x="196" y="1804"/>
                      </a:lnTo>
                      <a:lnTo>
                        <a:pt x="191" y="1838"/>
                      </a:lnTo>
                      <a:lnTo>
                        <a:pt x="191" y="4603"/>
                      </a:lnTo>
                      <a:lnTo>
                        <a:pt x="196" y="4711"/>
                      </a:lnTo>
                      <a:lnTo>
                        <a:pt x="213" y="4818"/>
                      </a:lnTo>
                      <a:lnTo>
                        <a:pt x="236" y="4920"/>
                      </a:lnTo>
                      <a:lnTo>
                        <a:pt x="270" y="5020"/>
                      </a:lnTo>
                      <a:lnTo>
                        <a:pt x="313" y="5113"/>
                      </a:lnTo>
                      <a:lnTo>
                        <a:pt x="364" y="5204"/>
                      </a:lnTo>
                      <a:lnTo>
                        <a:pt x="422" y="5286"/>
                      </a:lnTo>
                      <a:lnTo>
                        <a:pt x="488" y="5366"/>
                      </a:lnTo>
                      <a:lnTo>
                        <a:pt x="560" y="5438"/>
                      </a:lnTo>
                      <a:lnTo>
                        <a:pt x="638" y="5505"/>
                      </a:lnTo>
                      <a:lnTo>
                        <a:pt x="722" y="5562"/>
                      </a:lnTo>
                      <a:lnTo>
                        <a:pt x="813" y="5613"/>
                      </a:lnTo>
                      <a:lnTo>
                        <a:pt x="906" y="5656"/>
                      </a:lnTo>
                      <a:lnTo>
                        <a:pt x="1005" y="5690"/>
                      </a:lnTo>
                      <a:lnTo>
                        <a:pt x="1108" y="5714"/>
                      </a:lnTo>
                      <a:lnTo>
                        <a:pt x="1214" y="5730"/>
                      </a:lnTo>
                      <a:lnTo>
                        <a:pt x="1322" y="5736"/>
                      </a:lnTo>
                      <a:lnTo>
                        <a:pt x="1432" y="5730"/>
                      </a:lnTo>
                      <a:lnTo>
                        <a:pt x="1537" y="5714"/>
                      </a:lnTo>
                      <a:lnTo>
                        <a:pt x="1639" y="5690"/>
                      </a:lnTo>
                      <a:lnTo>
                        <a:pt x="1739" y="5656"/>
                      </a:lnTo>
                      <a:lnTo>
                        <a:pt x="1834" y="5613"/>
                      </a:lnTo>
                      <a:lnTo>
                        <a:pt x="1922" y="5562"/>
                      </a:lnTo>
                      <a:lnTo>
                        <a:pt x="2007" y="5505"/>
                      </a:lnTo>
                      <a:lnTo>
                        <a:pt x="2086" y="5438"/>
                      </a:lnTo>
                      <a:lnTo>
                        <a:pt x="2158" y="5366"/>
                      </a:lnTo>
                      <a:lnTo>
                        <a:pt x="2223" y="5286"/>
                      </a:lnTo>
                      <a:lnTo>
                        <a:pt x="2283" y="5204"/>
                      </a:lnTo>
                      <a:lnTo>
                        <a:pt x="2333" y="5113"/>
                      </a:lnTo>
                      <a:lnTo>
                        <a:pt x="2375" y="5020"/>
                      </a:lnTo>
                      <a:lnTo>
                        <a:pt x="2409" y="4920"/>
                      </a:lnTo>
                      <a:lnTo>
                        <a:pt x="2434" y="4818"/>
                      </a:lnTo>
                      <a:lnTo>
                        <a:pt x="2448" y="4711"/>
                      </a:lnTo>
                      <a:lnTo>
                        <a:pt x="2454" y="4603"/>
                      </a:lnTo>
                      <a:lnTo>
                        <a:pt x="2454" y="1838"/>
                      </a:lnTo>
                      <a:lnTo>
                        <a:pt x="2448" y="1804"/>
                      </a:lnTo>
                      <a:lnTo>
                        <a:pt x="2434" y="1773"/>
                      </a:lnTo>
                      <a:lnTo>
                        <a:pt x="2411" y="1750"/>
                      </a:lnTo>
                      <a:lnTo>
                        <a:pt x="2380" y="1733"/>
                      </a:lnTo>
                      <a:lnTo>
                        <a:pt x="2346" y="1728"/>
                      </a:lnTo>
                      <a:lnTo>
                        <a:pt x="299" y="1728"/>
                      </a:lnTo>
                      <a:close/>
                      <a:moveTo>
                        <a:pt x="504" y="193"/>
                      </a:moveTo>
                      <a:lnTo>
                        <a:pt x="501" y="193"/>
                      </a:lnTo>
                      <a:lnTo>
                        <a:pt x="499" y="197"/>
                      </a:lnTo>
                      <a:lnTo>
                        <a:pt x="497" y="198"/>
                      </a:lnTo>
                      <a:lnTo>
                        <a:pt x="497" y="1537"/>
                      </a:lnTo>
                      <a:lnTo>
                        <a:pt x="2148" y="1537"/>
                      </a:lnTo>
                      <a:lnTo>
                        <a:pt x="2148" y="198"/>
                      </a:lnTo>
                      <a:lnTo>
                        <a:pt x="2146" y="197"/>
                      </a:lnTo>
                      <a:lnTo>
                        <a:pt x="2144" y="193"/>
                      </a:lnTo>
                      <a:lnTo>
                        <a:pt x="2140" y="193"/>
                      </a:lnTo>
                      <a:lnTo>
                        <a:pt x="504" y="193"/>
                      </a:lnTo>
                      <a:close/>
                      <a:moveTo>
                        <a:pt x="504" y="0"/>
                      </a:moveTo>
                      <a:lnTo>
                        <a:pt x="2140" y="0"/>
                      </a:lnTo>
                      <a:lnTo>
                        <a:pt x="2187" y="5"/>
                      </a:lnTo>
                      <a:lnTo>
                        <a:pt x="2229" y="22"/>
                      </a:lnTo>
                      <a:lnTo>
                        <a:pt x="2265" y="45"/>
                      </a:lnTo>
                      <a:lnTo>
                        <a:pt x="2295" y="76"/>
                      </a:lnTo>
                      <a:lnTo>
                        <a:pt x="2319" y="112"/>
                      </a:lnTo>
                      <a:lnTo>
                        <a:pt x="2333" y="153"/>
                      </a:lnTo>
                      <a:lnTo>
                        <a:pt x="2339" y="198"/>
                      </a:lnTo>
                      <a:lnTo>
                        <a:pt x="2339" y="1537"/>
                      </a:lnTo>
                      <a:lnTo>
                        <a:pt x="2346" y="1537"/>
                      </a:lnTo>
                      <a:lnTo>
                        <a:pt x="2400" y="1542"/>
                      </a:lnTo>
                      <a:lnTo>
                        <a:pt x="2450" y="1555"/>
                      </a:lnTo>
                      <a:lnTo>
                        <a:pt x="2497" y="1578"/>
                      </a:lnTo>
                      <a:lnTo>
                        <a:pt x="2538" y="1607"/>
                      </a:lnTo>
                      <a:lnTo>
                        <a:pt x="2575" y="1643"/>
                      </a:lnTo>
                      <a:lnTo>
                        <a:pt x="2605" y="1686"/>
                      </a:lnTo>
                      <a:lnTo>
                        <a:pt x="2627" y="1733"/>
                      </a:lnTo>
                      <a:lnTo>
                        <a:pt x="2641" y="1784"/>
                      </a:lnTo>
                      <a:lnTo>
                        <a:pt x="2647" y="1838"/>
                      </a:lnTo>
                      <a:lnTo>
                        <a:pt x="2647" y="4603"/>
                      </a:lnTo>
                      <a:lnTo>
                        <a:pt x="2641" y="4722"/>
                      </a:lnTo>
                      <a:lnTo>
                        <a:pt x="2625" y="4839"/>
                      </a:lnTo>
                      <a:lnTo>
                        <a:pt x="2598" y="4955"/>
                      </a:lnTo>
                      <a:lnTo>
                        <a:pt x="2564" y="5065"/>
                      </a:lnTo>
                      <a:lnTo>
                        <a:pt x="2519" y="5169"/>
                      </a:lnTo>
                      <a:lnTo>
                        <a:pt x="2465" y="5270"/>
                      </a:lnTo>
                      <a:lnTo>
                        <a:pt x="2403" y="5366"/>
                      </a:lnTo>
                      <a:lnTo>
                        <a:pt x="2335" y="5456"/>
                      </a:lnTo>
                      <a:lnTo>
                        <a:pt x="2257" y="5539"/>
                      </a:lnTo>
                      <a:lnTo>
                        <a:pt x="2175" y="5615"/>
                      </a:lnTo>
                      <a:lnTo>
                        <a:pt x="2086" y="5685"/>
                      </a:lnTo>
                      <a:lnTo>
                        <a:pt x="1991" y="5746"/>
                      </a:lnTo>
                      <a:lnTo>
                        <a:pt x="1890" y="5799"/>
                      </a:lnTo>
                      <a:lnTo>
                        <a:pt x="1784" y="5844"/>
                      </a:lnTo>
                      <a:lnTo>
                        <a:pt x="1674" y="5880"/>
                      </a:lnTo>
                      <a:lnTo>
                        <a:pt x="1560" y="5905"/>
                      </a:lnTo>
                      <a:lnTo>
                        <a:pt x="1443" y="5921"/>
                      </a:lnTo>
                      <a:lnTo>
                        <a:pt x="1322" y="5927"/>
                      </a:lnTo>
                      <a:lnTo>
                        <a:pt x="1202" y="5921"/>
                      </a:lnTo>
                      <a:lnTo>
                        <a:pt x="1085" y="5905"/>
                      </a:lnTo>
                      <a:lnTo>
                        <a:pt x="971" y="5880"/>
                      </a:lnTo>
                      <a:lnTo>
                        <a:pt x="861" y="5844"/>
                      </a:lnTo>
                      <a:lnTo>
                        <a:pt x="757" y="5799"/>
                      </a:lnTo>
                      <a:lnTo>
                        <a:pt x="656" y="5746"/>
                      </a:lnTo>
                      <a:lnTo>
                        <a:pt x="560" y="5685"/>
                      </a:lnTo>
                      <a:lnTo>
                        <a:pt x="470" y="5615"/>
                      </a:lnTo>
                      <a:lnTo>
                        <a:pt x="387" y="5539"/>
                      </a:lnTo>
                      <a:lnTo>
                        <a:pt x="312" y="5456"/>
                      </a:lnTo>
                      <a:lnTo>
                        <a:pt x="241" y="5366"/>
                      </a:lnTo>
                      <a:lnTo>
                        <a:pt x="180" y="5270"/>
                      </a:lnTo>
                      <a:lnTo>
                        <a:pt x="128" y="5169"/>
                      </a:lnTo>
                      <a:lnTo>
                        <a:pt x="83" y="5065"/>
                      </a:lnTo>
                      <a:lnTo>
                        <a:pt x="47" y="4955"/>
                      </a:lnTo>
                      <a:lnTo>
                        <a:pt x="22" y="4839"/>
                      </a:lnTo>
                      <a:lnTo>
                        <a:pt x="5" y="4722"/>
                      </a:lnTo>
                      <a:lnTo>
                        <a:pt x="0" y="4603"/>
                      </a:lnTo>
                      <a:lnTo>
                        <a:pt x="0" y="1838"/>
                      </a:lnTo>
                      <a:lnTo>
                        <a:pt x="4" y="1784"/>
                      </a:lnTo>
                      <a:lnTo>
                        <a:pt x="18" y="1733"/>
                      </a:lnTo>
                      <a:lnTo>
                        <a:pt x="41" y="1686"/>
                      </a:lnTo>
                      <a:lnTo>
                        <a:pt x="70" y="1643"/>
                      </a:lnTo>
                      <a:lnTo>
                        <a:pt x="106" y="1607"/>
                      </a:lnTo>
                      <a:lnTo>
                        <a:pt x="148" y="1578"/>
                      </a:lnTo>
                      <a:lnTo>
                        <a:pt x="195" y="1555"/>
                      </a:lnTo>
                      <a:lnTo>
                        <a:pt x="247" y="1542"/>
                      </a:lnTo>
                      <a:lnTo>
                        <a:pt x="299" y="1537"/>
                      </a:lnTo>
                      <a:lnTo>
                        <a:pt x="306" y="1537"/>
                      </a:lnTo>
                      <a:lnTo>
                        <a:pt x="306" y="198"/>
                      </a:lnTo>
                      <a:lnTo>
                        <a:pt x="312" y="153"/>
                      </a:lnTo>
                      <a:lnTo>
                        <a:pt x="326" y="112"/>
                      </a:lnTo>
                      <a:lnTo>
                        <a:pt x="350" y="76"/>
                      </a:lnTo>
                      <a:lnTo>
                        <a:pt x="380" y="45"/>
                      </a:lnTo>
                      <a:lnTo>
                        <a:pt x="418" y="22"/>
                      </a:lnTo>
                      <a:lnTo>
                        <a:pt x="459" y="5"/>
                      </a:lnTo>
                      <a:lnTo>
                        <a:pt x="50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" name="Freeform 14">
                  <a:extLst>
                    <a:ext uri="{FF2B5EF4-FFF2-40B4-BE49-F238E27FC236}">
                      <a16:creationId xmlns:a16="http://schemas.microsoft.com/office/drawing/2014/main" id="{059D7849-DFB1-49FD-C896-62EC2DDF81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60" y="174"/>
                  <a:ext cx="96" cy="301"/>
                </a:xfrm>
                <a:custGeom>
                  <a:avLst/>
                  <a:gdLst>
                    <a:gd name="T0" fmla="*/ 96 w 193"/>
                    <a:gd name="T1" fmla="*/ 0 h 603"/>
                    <a:gd name="T2" fmla="*/ 126 w 193"/>
                    <a:gd name="T3" fmla="*/ 6 h 603"/>
                    <a:gd name="T4" fmla="*/ 153 w 193"/>
                    <a:gd name="T5" fmla="*/ 20 h 603"/>
                    <a:gd name="T6" fmla="*/ 173 w 193"/>
                    <a:gd name="T7" fmla="*/ 40 h 603"/>
                    <a:gd name="T8" fmla="*/ 188 w 193"/>
                    <a:gd name="T9" fmla="*/ 67 h 603"/>
                    <a:gd name="T10" fmla="*/ 193 w 193"/>
                    <a:gd name="T11" fmla="*/ 98 h 603"/>
                    <a:gd name="T12" fmla="*/ 193 w 193"/>
                    <a:gd name="T13" fmla="*/ 507 h 603"/>
                    <a:gd name="T14" fmla="*/ 188 w 193"/>
                    <a:gd name="T15" fmla="*/ 538 h 603"/>
                    <a:gd name="T16" fmla="*/ 173 w 193"/>
                    <a:gd name="T17" fmla="*/ 563 h 603"/>
                    <a:gd name="T18" fmla="*/ 153 w 193"/>
                    <a:gd name="T19" fmla="*/ 585 h 603"/>
                    <a:gd name="T20" fmla="*/ 126 w 193"/>
                    <a:gd name="T21" fmla="*/ 597 h 603"/>
                    <a:gd name="T22" fmla="*/ 96 w 193"/>
                    <a:gd name="T23" fmla="*/ 603 h 603"/>
                    <a:gd name="T24" fmla="*/ 67 w 193"/>
                    <a:gd name="T25" fmla="*/ 597 h 603"/>
                    <a:gd name="T26" fmla="*/ 40 w 193"/>
                    <a:gd name="T27" fmla="*/ 585 h 603"/>
                    <a:gd name="T28" fmla="*/ 18 w 193"/>
                    <a:gd name="T29" fmla="*/ 563 h 603"/>
                    <a:gd name="T30" fmla="*/ 6 w 193"/>
                    <a:gd name="T31" fmla="*/ 538 h 603"/>
                    <a:gd name="T32" fmla="*/ 0 w 193"/>
                    <a:gd name="T33" fmla="*/ 507 h 603"/>
                    <a:gd name="T34" fmla="*/ 0 w 193"/>
                    <a:gd name="T35" fmla="*/ 98 h 603"/>
                    <a:gd name="T36" fmla="*/ 6 w 193"/>
                    <a:gd name="T37" fmla="*/ 67 h 603"/>
                    <a:gd name="T38" fmla="*/ 18 w 193"/>
                    <a:gd name="T39" fmla="*/ 40 h 603"/>
                    <a:gd name="T40" fmla="*/ 40 w 193"/>
                    <a:gd name="T41" fmla="*/ 20 h 603"/>
                    <a:gd name="T42" fmla="*/ 67 w 193"/>
                    <a:gd name="T43" fmla="*/ 6 h 603"/>
                    <a:gd name="T44" fmla="*/ 96 w 193"/>
                    <a:gd name="T45" fmla="*/ 0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3" h="603">
                      <a:moveTo>
                        <a:pt x="96" y="0"/>
                      </a:moveTo>
                      <a:lnTo>
                        <a:pt x="126" y="6"/>
                      </a:lnTo>
                      <a:lnTo>
                        <a:pt x="153" y="20"/>
                      </a:lnTo>
                      <a:lnTo>
                        <a:pt x="173" y="40"/>
                      </a:lnTo>
                      <a:lnTo>
                        <a:pt x="188" y="67"/>
                      </a:lnTo>
                      <a:lnTo>
                        <a:pt x="193" y="98"/>
                      </a:lnTo>
                      <a:lnTo>
                        <a:pt x="193" y="507"/>
                      </a:lnTo>
                      <a:lnTo>
                        <a:pt x="188" y="538"/>
                      </a:lnTo>
                      <a:lnTo>
                        <a:pt x="173" y="563"/>
                      </a:lnTo>
                      <a:lnTo>
                        <a:pt x="153" y="585"/>
                      </a:lnTo>
                      <a:lnTo>
                        <a:pt x="126" y="597"/>
                      </a:lnTo>
                      <a:lnTo>
                        <a:pt x="96" y="603"/>
                      </a:lnTo>
                      <a:lnTo>
                        <a:pt x="67" y="597"/>
                      </a:lnTo>
                      <a:lnTo>
                        <a:pt x="40" y="585"/>
                      </a:lnTo>
                      <a:lnTo>
                        <a:pt x="18" y="563"/>
                      </a:lnTo>
                      <a:lnTo>
                        <a:pt x="6" y="538"/>
                      </a:lnTo>
                      <a:lnTo>
                        <a:pt x="0" y="507"/>
                      </a:lnTo>
                      <a:lnTo>
                        <a:pt x="0" y="98"/>
                      </a:lnTo>
                      <a:lnTo>
                        <a:pt x="6" y="67"/>
                      </a:lnTo>
                      <a:lnTo>
                        <a:pt x="18" y="40"/>
                      </a:lnTo>
                      <a:lnTo>
                        <a:pt x="40" y="20"/>
                      </a:lnTo>
                      <a:lnTo>
                        <a:pt x="67" y="6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Freeform 15">
                  <a:extLst>
                    <a:ext uri="{FF2B5EF4-FFF2-40B4-BE49-F238E27FC236}">
                      <a16:creationId xmlns:a16="http://schemas.microsoft.com/office/drawing/2014/main" id="{94AA1EE5-BDD2-747D-60B7-93E65D07B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71" y="174"/>
                  <a:ext cx="96" cy="301"/>
                </a:xfrm>
                <a:custGeom>
                  <a:avLst/>
                  <a:gdLst>
                    <a:gd name="T0" fmla="*/ 95 w 191"/>
                    <a:gd name="T1" fmla="*/ 0 h 603"/>
                    <a:gd name="T2" fmla="*/ 126 w 191"/>
                    <a:gd name="T3" fmla="*/ 6 h 603"/>
                    <a:gd name="T4" fmla="*/ 153 w 191"/>
                    <a:gd name="T5" fmla="*/ 20 h 603"/>
                    <a:gd name="T6" fmla="*/ 173 w 191"/>
                    <a:gd name="T7" fmla="*/ 40 h 603"/>
                    <a:gd name="T8" fmla="*/ 187 w 191"/>
                    <a:gd name="T9" fmla="*/ 67 h 603"/>
                    <a:gd name="T10" fmla="*/ 191 w 191"/>
                    <a:gd name="T11" fmla="*/ 98 h 603"/>
                    <a:gd name="T12" fmla="*/ 191 w 191"/>
                    <a:gd name="T13" fmla="*/ 507 h 603"/>
                    <a:gd name="T14" fmla="*/ 187 w 191"/>
                    <a:gd name="T15" fmla="*/ 538 h 603"/>
                    <a:gd name="T16" fmla="*/ 173 w 191"/>
                    <a:gd name="T17" fmla="*/ 563 h 603"/>
                    <a:gd name="T18" fmla="*/ 153 w 191"/>
                    <a:gd name="T19" fmla="*/ 585 h 603"/>
                    <a:gd name="T20" fmla="*/ 126 w 191"/>
                    <a:gd name="T21" fmla="*/ 597 h 603"/>
                    <a:gd name="T22" fmla="*/ 95 w 191"/>
                    <a:gd name="T23" fmla="*/ 603 h 603"/>
                    <a:gd name="T24" fmla="*/ 64 w 191"/>
                    <a:gd name="T25" fmla="*/ 597 h 603"/>
                    <a:gd name="T26" fmla="*/ 39 w 191"/>
                    <a:gd name="T27" fmla="*/ 585 h 603"/>
                    <a:gd name="T28" fmla="*/ 18 w 191"/>
                    <a:gd name="T29" fmla="*/ 563 h 603"/>
                    <a:gd name="T30" fmla="*/ 5 w 191"/>
                    <a:gd name="T31" fmla="*/ 538 h 603"/>
                    <a:gd name="T32" fmla="*/ 0 w 191"/>
                    <a:gd name="T33" fmla="*/ 507 h 603"/>
                    <a:gd name="T34" fmla="*/ 0 w 191"/>
                    <a:gd name="T35" fmla="*/ 98 h 603"/>
                    <a:gd name="T36" fmla="*/ 5 w 191"/>
                    <a:gd name="T37" fmla="*/ 67 h 603"/>
                    <a:gd name="T38" fmla="*/ 18 w 191"/>
                    <a:gd name="T39" fmla="*/ 40 h 603"/>
                    <a:gd name="T40" fmla="*/ 39 w 191"/>
                    <a:gd name="T41" fmla="*/ 20 h 603"/>
                    <a:gd name="T42" fmla="*/ 64 w 191"/>
                    <a:gd name="T43" fmla="*/ 6 h 603"/>
                    <a:gd name="T44" fmla="*/ 95 w 191"/>
                    <a:gd name="T45" fmla="*/ 0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1" h="603">
                      <a:moveTo>
                        <a:pt x="95" y="0"/>
                      </a:moveTo>
                      <a:lnTo>
                        <a:pt x="126" y="6"/>
                      </a:lnTo>
                      <a:lnTo>
                        <a:pt x="153" y="20"/>
                      </a:lnTo>
                      <a:lnTo>
                        <a:pt x="173" y="40"/>
                      </a:lnTo>
                      <a:lnTo>
                        <a:pt x="187" y="67"/>
                      </a:lnTo>
                      <a:lnTo>
                        <a:pt x="191" y="98"/>
                      </a:lnTo>
                      <a:lnTo>
                        <a:pt x="191" y="507"/>
                      </a:lnTo>
                      <a:lnTo>
                        <a:pt x="187" y="538"/>
                      </a:lnTo>
                      <a:lnTo>
                        <a:pt x="173" y="563"/>
                      </a:lnTo>
                      <a:lnTo>
                        <a:pt x="153" y="585"/>
                      </a:lnTo>
                      <a:lnTo>
                        <a:pt x="126" y="597"/>
                      </a:lnTo>
                      <a:lnTo>
                        <a:pt x="95" y="603"/>
                      </a:lnTo>
                      <a:lnTo>
                        <a:pt x="64" y="597"/>
                      </a:lnTo>
                      <a:lnTo>
                        <a:pt x="39" y="585"/>
                      </a:lnTo>
                      <a:lnTo>
                        <a:pt x="18" y="563"/>
                      </a:lnTo>
                      <a:lnTo>
                        <a:pt x="5" y="538"/>
                      </a:lnTo>
                      <a:lnTo>
                        <a:pt x="0" y="507"/>
                      </a:lnTo>
                      <a:lnTo>
                        <a:pt x="0" y="98"/>
                      </a:lnTo>
                      <a:lnTo>
                        <a:pt x="5" y="67"/>
                      </a:lnTo>
                      <a:lnTo>
                        <a:pt x="18" y="40"/>
                      </a:lnTo>
                      <a:lnTo>
                        <a:pt x="39" y="20"/>
                      </a:lnTo>
                      <a:lnTo>
                        <a:pt x="64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Freeform 16">
                  <a:extLst>
                    <a:ext uri="{FF2B5EF4-FFF2-40B4-BE49-F238E27FC236}">
                      <a16:creationId xmlns:a16="http://schemas.microsoft.com/office/drawing/2014/main" id="{69A29917-536C-D514-3197-63BEC8B24F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6" y="1199"/>
                  <a:ext cx="915" cy="1222"/>
                </a:xfrm>
                <a:custGeom>
                  <a:avLst/>
                  <a:gdLst>
                    <a:gd name="T0" fmla="*/ 827 w 1829"/>
                    <a:gd name="T1" fmla="*/ 2080 h 2444"/>
                    <a:gd name="T2" fmla="*/ 827 w 1829"/>
                    <a:gd name="T3" fmla="*/ 2208 h 2444"/>
                    <a:gd name="T4" fmla="*/ 948 w 1829"/>
                    <a:gd name="T5" fmla="*/ 2248 h 2444"/>
                    <a:gd name="T6" fmla="*/ 1023 w 1829"/>
                    <a:gd name="T7" fmla="*/ 2145 h 2444"/>
                    <a:gd name="T8" fmla="*/ 948 w 1829"/>
                    <a:gd name="T9" fmla="*/ 2040 h 2444"/>
                    <a:gd name="T10" fmla="*/ 236 w 1829"/>
                    <a:gd name="T11" fmla="*/ 1032 h 2444"/>
                    <a:gd name="T12" fmla="*/ 196 w 1829"/>
                    <a:gd name="T13" fmla="*/ 1155 h 2444"/>
                    <a:gd name="T14" fmla="*/ 301 w 1829"/>
                    <a:gd name="T15" fmla="*/ 1229 h 2444"/>
                    <a:gd name="T16" fmla="*/ 404 w 1829"/>
                    <a:gd name="T17" fmla="*/ 1155 h 2444"/>
                    <a:gd name="T18" fmla="*/ 364 w 1829"/>
                    <a:gd name="T19" fmla="*/ 1032 h 2444"/>
                    <a:gd name="T20" fmla="*/ 1420 w 1829"/>
                    <a:gd name="T21" fmla="*/ 1025 h 2444"/>
                    <a:gd name="T22" fmla="*/ 913 w 1829"/>
                    <a:gd name="T23" fmla="*/ 0 h 2444"/>
                    <a:gd name="T24" fmla="*/ 933 w 1829"/>
                    <a:gd name="T25" fmla="*/ 2 h 2444"/>
                    <a:gd name="T26" fmla="*/ 951 w 1829"/>
                    <a:gd name="T27" fmla="*/ 8 h 2444"/>
                    <a:gd name="T28" fmla="*/ 967 w 1829"/>
                    <a:gd name="T29" fmla="*/ 17 h 2444"/>
                    <a:gd name="T30" fmla="*/ 982 w 1829"/>
                    <a:gd name="T31" fmla="*/ 29 h 2444"/>
                    <a:gd name="T32" fmla="*/ 1317 w 1829"/>
                    <a:gd name="T33" fmla="*/ 403 h 2444"/>
                    <a:gd name="T34" fmla="*/ 1268 w 1829"/>
                    <a:gd name="T35" fmla="*/ 487 h 2444"/>
                    <a:gd name="T36" fmla="*/ 1173 w 1829"/>
                    <a:gd name="T37" fmla="*/ 487 h 2444"/>
                    <a:gd name="T38" fmla="*/ 1299 w 1829"/>
                    <a:gd name="T39" fmla="*/ 1212 h 2444"/>
                    <a:gd name="T40" fmla="*/ 1227 w 1829"/>
                    <a:gd name="T41" fmla="*/ 1120 h 2444"/>
                    <a:gd name="T42" fmla="*/ 1267 w 1829"/>
                    <a:gd name="T43" fmla="*/ 633 h 2444"/>
                    <a:gd name="T44" fmla="*/ 1762 w 1829"/>
                    <a:gd name="T45" fmla="*/ 619 h 2444"/>
                    <a:gd name="T46" fmla="*/ 1829 w 1829"/>
                    <a:gd name="T47" fmla="*/ 711 h 2444"/>
                    <a:gd name="T48" fmla="*/ 1789 w 1829"/>
                    <a:gd name="T49" fmla="*/ 1198 h 2444"/>
                    <a:gd name="T50" fmla="*/ 1009 w 1829"/>
                    <a:gd name="T51" fmla="*/ 1775 h 2444"/>
                    <a:gd name="T52" fmla="*/ 1140 w 1829"/>
                    <a:gd name="T53" fmla="*/ 1946 h 2444"/>
                    <a:gd name="T54" fmla="*/ 1214 w 1829"/>
                    <a:gd name="T55" fmla="*/ 2145 h 2444"/>
                    <a:gd name="T56" fmla="*/ 1144 w 1829"/>
                    <a:gd name="T57" fmla="*/ 2338 h 2444"/>
                    <a:gd name="T58" fmla="*/ 967 w 1829"/>
                    <a:gd name="T59" fmla="*/ 2441 h 2444"/>
                    <a:gd name="T60" fmla="*/ 762 w 1829"/>
                    <a:gd name="T61" fmla="*/ 2405 h 2444"/>
                    <a:gd name="T62" fmla="*/ 632 w 1829"/>
                    <a:gd name="T63" fmla="*/ 2250 h 2444"/>
                    <a:gd name="T64" fmla="*/ 632 w 1829"/>
                    <a:gd name="T65" fmla="*/ 2037 h 2444"/>
                    <a:gd name="T66" fmla="*/ 769 w 1829"/>
                    <a:gd name="T67" fmla="*/ 1882 h 2444"/>
                    <a:gd name="T68" fmla="*/ 391 w 1829"/>
                    <a:gd name="T69" fmla="*/ 1407 h 2444"/>
                    <a:gd name="T70" fmla="*/ 195 w 1829"/>
                    <a:gd name="T71" fmla="*/ 1402 h 2444"/>
                    <a:gd name="T72" fmla="*/ 41 w 1829"/>
                    <a:gd name="T73" fmla="*/ 1272 h 2444"/>
                    <a:gd name="T74" fmla="*/ 5 w 1829"/>
                    <a:gd name="T75" fmla="*/ 1066 h 2444"/>
                    <a:gd name="T76" fmla="*/ 106 w 1829"/>
                    <a:gd name="T77" fmla="*/ 890 h 2444"/>
                    <a:gd name="T78" fmla="*/ 301 w 1829"/>
                    <a:gd name="T79" fmla="*/ 819 h 2444"/>
                    <a:gd name="T80" fmla="*/ 494 w 1829"/>
                    <a:gd name="T81" fmla="*/ 890 h 2444"/>
                    <a:gd name="T82" fmla="*/ 596 w 1829"/>
                    <a:gd name="T83" fmla="*/ 1066 h 2444"/>
                    <a:gd name="T84" fmla="*/ 569 w 1829"/>
                    <a:gd name="T85" fmla="*/ 1254 h 2444"/>
                    <a:gd name="T86" fmla="*/ 654 w 1829"/>
                    <a:gd name="T87" fmla="*/ 487 h 2444"/>
                    <a:gd name="T88" fmla="*/ 560 w 1829"/>
                    <a:gd name="T89" fmla="*/ 487 h 2444"/>
                    <a:gd name="T90" fmla="*/ 512 w 1829"/>
                    <a:gd name="T91" fmla="*/ 403 h 2444"/>
                    <a:gd name="T92" fmla="*/ 847 w 1829"/>
                    <a:gd name="T93" fmla="*/ 27 h 2444"/>
                    <a:gd name="T94" fmla="*/ 861 w 1829"/>
                    <a:gd name="T95" fmla="*/ 17 h 2444"/>
                    <a:gd name="T96" fmla="*/ 877 w 1829"/>
                    <a:gd name="T97" fmla="*/ 8 h 2444"/>
                    <a:gd name="T98" fmla="*/ 895 w 1829"/>
                    <a:gd name="T99" fmla="*/ 2 h 2444"/>
                    <a:gd name="T100" fmla="*/ 913 w 1829"/>
                    <a:gd name="T101" fmla="*/ 0 h 2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29" h="2444">
                      <a:moveTo>
                        <a:pt x="913" y="2035"/>
                      </a:moveTo>
                      <a:lnTo>
                        <a:pt x="879" y="2040"/>
                      </a:lnTo>
                      <a:lnTo>
                        <a:pt x="850" y="2057"/>
                      </a:lnTo>
                      <a:lnTo>
                        <a:pt x="827" y="2080"/>
                      </a:lnTo>
                      <a:lnTo>
                        <a:pt x="811" y="2111"/>
                      </a:lnTo>
                      <a:lnTo>
                        <a:pt x="805" y="2145"/>
                      </a:lnTo>
                      <a:lnTo>
                        <a:pt x="811" y="2179"/>
                      </a:lnTo>
                      <a:lnTo>
                        <a:pt x="827" y="2208"/>
                      </a:lnTo>
                      <a:lnTo>
                        <a:pt x="850" y="2231"/>
                      </a:lnTo>
                      <a:lnTo>
                        <a:pt x="879" y="2248"/>
                      </a:lnTo>
                      <a:lnTo>
                        <a:pt x="913" y="2253"/>
                      </a:lnTo>
                      <a:lnTo>
                        <a:pt x="948" y="2248"/>
                      </a:lnTo>
                      <a:lnTo>
                        <a:pt x="978" y="2231"/>
                      </a:lnTo>
                      <a:lnTo>
                        <a:pt x="1002" y="2208"/>
                      </a:lnTo>
                      <a:lnTo>
                        <a:pt x="1016" y="2179"/>
                      </a:lnTo>
                      <a:lnTo>
                        <a:pt x="1023" y="2145"/>
                      </a:lnTo>
                      <a:lnTo>
                        <a:pt x="1016" y="2111"/>
                      </a:lnTo>
                      <a:lnTo>
                        <a:pt x="1002" y="2080"/>
                      </a:lnTo>
                      <a:lnTo>
                        <a:pt x="978" y="2057"/>
                      </a:lnTo>
                      <a:lnTo>
                        <a:pt x="948" y="2040"/>
                      </a:lnTo>
                      <a:lnTo>
                        <a:pt x="913" y="2035"/>
                      </a:lnTo>
                      <a:close/>
                      <a:moveTo>
                        <a:pt x="301" y="1012"/>
                      </a:moveTo>
                      <a:lnTo>
                        <a:pt x="267" y="1018"/>
                      </a:lnTo>
                      <a:lnTo>
                        <a:pt x="236" y="1032"/>
                      </a:lnTo>
                      <a:lnTo>
                        <a:pt x="213" y="1056"/>
                      </a:lnTo>
                      <a:lnTo>
                        <a:pt x="196" y="1086"/>
                      </a:lnTo>
                      <a:lnTo>
                        <a:pt x="191" y="1120"/>
                      </a:lnTo>
                      <a:lnTo>
                        <a:pt x="196" y="1155"/>
                      </a:lnTo>
                      <a:lnTo>
                        <a:pt x="213" y="1184"/>
                      </a:lnTo>
                      <a:lnTo>
                        <a:pt x="236" y="1209"/>
                      </a:lnTo>
                      <a:lnTo>
                        <a:pt x="267" y="1223"/>
                      </a:lnTo>
                      <a:lnTo>
                        <a:pt x="301" y="1229"/>
                      </a:lnTo>
                      <a:lnTo>
                        <a:pt x="335" y="1223"/>
                      </a:lnTo>
                      <a:lnTo>
                        <a:pt x="364" y="1209"/>
                      </a:lnTo>
                      <a:lnTo>
                        <a:pt x="387" y="1184"/>
                      </a:lnTo>
                      <a:lnTo>
                        <a:pt x="404" y="1155"/>
                      </a:lnTo>
                      <a:lnTo>
                        <a:pt x="409" y="1120"/>
                      </a:lnTo>
                      <a:lnTo>
                        <a:pt x="404" y="1086"/>
                      </a:lnTo>
                      <a:lnTo>
                        <a:pt x="387" y="1056"/>
                      </a:lnTo>
                      <a:lnTo>
                        <a:pt x="364" y="1032"/>
                      </a:lnTo>
                      <a:lnTo>
                        <a:pt x="335" y="1018"/>
                      </a:lnTo>
                      <a:lnTo>
                        <a:pt x="301" y="1012"/>
                      </a:lnTo>
                      <a:close/>
                      <a:moveTo>
                        <a:pt x="1420" y="807"/>
                      </a:moveTo>
                      <a:lnTo>
                        <a:pt x="1420" y="1025"/>
                      </a:lnTo>
                      <a:lnTo>
                        <a:pt x="1636" y="1025"/>
                      </a:lnTo>
                      <a:lnTo>
                        <a:pt x="1636" y="807"/>
                      </a:lnTo>
                      <a:lnTo>
                        <a:pt x="1420" y="807"/>
                      </a:lnTo>
                      <a:close/>
                      <a:moveTo>
                        <a:pt x="913" y="0"/>
                      </a:moveTo>
                      <a:lnTo>
                        <a:pt x="915" y="0"/>
                      </a:lnTo>
                      <a:lnTo>
                        <a:pt x="922" y="0"/>
                      </a:lnTo>
                      <a:lnTo>
                        <a:pt x="928" y="2"/>
                      </a:lnTo>
                      <a:lnTo>
                        <a:pt x="933" y="2"/>
                      </a:lnTo>
                      <a:lnTo>
                        <a:pt x="937" y="4"/>
                      </a:lnTo>
                      <a:lnTo>
                        <a:pt x="942" y="4"/>
                      </a:lnTo>
                      <a:lnTo>
                        <a:pt x="946" y="6"/>
                      </a:lnTo>
                      <a:lnTo>
                        <a:pt x="951" y="8"/>
                      </a:lnTo>
                      <a:lnTo>
                        <a:pt x="955" y="9"/>
                      </a:lnTo>
                      <a:lnTo>
                        <a:pt x="958" y="11"/>
                      </a:lnTo>
                      <a:lnTo>
                        <a:pt x="964" y="15"/>
                      </a:lnTo>
                      <a:lnTo>
                        <a:pt x="967" y="17"/>
                      </a:lnTo>
                      <a:lnTo>
                        <a:pt x="971" y="20"/>
                      </a:lnTo>
                      <a:lnTo>
                        <a:pt x="975" y="22"/>
                      </a:lnTo>
                      <a:lnTo>
                        <a:pt x="982" y="27"/>
                      </a:lnTo>
                      <a:lnTo>
                        <a:pt x="982" y="29"/>
                      </a:lnTo>
                      <a:lnTo>
                        <a:pt x="1288" y="336"/>
                      </a:lnTo>
                      <a:lnTo>
                        <a:pt x="1304" y="356"/>
                      </a:lnTo>
                      <a:lnTo>
                        <a:pt x="1313" y="379"/>
                      </a:lnTo>
                      <a:lnTo>
                        <a:pt x="1317" y="403"/>
                      </a:lnTo>
                      <a:lnTo>
                        <a:pt x="1313" y="428"/>
                      </a:lnTo>
                      <a:lnTo>
                        <a:pt x="1304" y="451"/>
                      </a:lnTo>
                      <a:lnTo>
                        <a:pt x="1288" y="471"/>
                      </a:lnTo>
                      <a:lnTo>
                        <a:pt x="1268" y="487"/>
                      </a:lnTo>
                      <a:lnTo>
                        <a:pt x="1245" y="496"/>
                      </a:lnTo>
                      <a:lnTo>
                        <a:pt x="1221" y="500"/>
                      </a:lnTo>
                      <a:lnTo>
                        <a:pt x="1196" y="496"/>
                      </a:lnTo>
                      <a:lnTo>
                        <a:pt x="1173" y="487"/>
                      </a:lnTo>
                      <a:lnTo>
                        <a:pt x="1153" y="471"/>
                      </a:lnTo>
                      <a:lnTo>
                        <a:pt x="1009" y="329"/>
                      </a:lnTo>
                      <a:lnTo>
                        <a:pt x="1009" y="1503"/>
                      </a:lnTo>
                      <a:lnTo>
                        <a:pt x="1299" y="1212"/>
                      </a:lnTo>
                      <a:lnTo>
                        <a:pt x="1270" y="1200"/>
                      </a:lnTo>
                      <a:lnTo>
                        <a:pt x="1247" y="1180"/>
                      </a:lnTo>
                      <a:lnTo>
                        <a:pt x="1232" y="1153"/>
                      </a:lnTo>
                      <a:lnTo>
                        <a:pt x="1227" y="1120"/>
                      </a:lnTo>
                      <a:lnTo>
                        <a:pt x="1227" y="711"/>
                      </a:lnTo>
                      <a:lnTo>
                        <a:pt x="1232" y="680"/>
                      </a:lnTo>
                      <a:lnTo>
                        <a:pt x="1245" y="653"/>
                      </a:lnTo>
                      <a:lnTo>
                        <a:pt x="1267" y="633"/>
                      </a:lnTo>
                      <a:lnTo>
                        <a:pt x="1292" y="619"/>
                      </a:lnTo>
                      <a:lnTo>
                        <a:pt x="1322" y="615"/>
                      </a:lnTo>
                      <a:lnTo>
                        <a:pt x="1731" y="615"/>
                      </a:lnTo>
                      <a:lnTo>
                        <a:pt x="1762" y="619"/>
                      </a:lnTo>
                      <a:lnTo>
                        <a:pt x="1789" y="633"/>
                      </a:lnTo>
                      <a:lnTo>
                        <a:pt x="1809" y="653"/>
                      </a:lnTo>
                      <a:lnTo>
                        <a:pt x="1823" y="680"/>
                      </a:lnTo>
                      <a:lnTo>
                        <a:pt x="1829" y="711"/>
                      </a:lnTo>
                      <a:lnTo>
                        <a:pt x="1829" y="1120"/>
                      </a:lnTo>
                      <a:lnTo>
                        <a:pt x="1823" y="1151"/>
                      </a:lnTo>
                      <a:lnTo>
                        <a:pt x="1809" y="1176"/>
                      </a:lnTo>
                      <a:lnTo>
                        <a:pt x="1789" y="1198"/>
                      </a:lnTo>
                      <a:lnTo>
                        <a:pt x="1762" y="1211"/>
                      </a:lnTo>
                      <a:lnTo>
                        <a:pt x="1731" y="1216"/>
                      </a:lnTo>
                      <a:lnTo>
                        <a:pt x="1567" y="1216"/>
                      </a:lnTo>
                      <a:lnTo>
                        <a:pt x="1009" y="1775"/>
                      </a:lnTo>
                      <a:lnTo>
                        <a:pt x="1009" y="1860"/>
                      </a:lnTo>
                      <a:lnTo>
                        <a:pt x="1059" y="1882"/>
                      </a:lnTo>
                      <a:lnTo>
                        <a:pt x="1103" y="1910"/>
                      </a:lnTo>
                      <a:lnTo>
                        <a:pt x="1140" y="1946"/>
                      </a:lnTo>
                      <a:lnTo>
                        <a:pt x="1171" y="1990"/>
                      </a:lnTo>
                      <a:lnTo>
                        <a:pt x="1194" y="2037"/>
                      </a:lnTo>
                      <a:lnTo>
                        <a:pt x="1209" y="2089"/>
                      </a:lnTo>
                      <a:lnTo>
                        <a:pt x="1214" y="2145"/>
                      </a:lnTo>
                      <a:lnTo>
                        <a:pt x="1209" y="2199"/>
                      </a:lnTo>
                      <a:lnTo>
                        <a:pt x="1196" y="2250"/>
                      </a:lnTo>
                      <a:lnTo>
                        <a:pt x="1173" y="2296"/>
                      </a:lnTo>
                      <a:lnTo>
                        <a:pt x="1144" y="2338"/>
                      </a:lnTo>
                      <a:lnTo>
                        <a:pt x="1108" y="2374"/>
                      </a:lnTo>
                      <a:lnTo>
                        <a:pt x="1065" y="2405"/>
                      </a:lnTo>
                      <a:lnTo>
                        <a:pt x="1018" y="2426"/>
                      </a:lnTo>
                      <a:lnTo>
                        <a:pt x="967" y="2441"/>
                      </a:lnTo>
                      <a:lnTo>
                        <a:pt x="913" y="2444"/>
                      </a:lnTo>
                      <a:lnTo>
                        <a:pt x="859" y="2441"/>
                      </a:lnTo>
                      <a:lnTo>
                        <a:pt x="809" y="2426"/>
                      </a:lnTo>
                      <a:lnTo>
                        <a:pt x="762" y="2405"/>
                      </a:lnTo>
                      <a:lnTo>
                        <a:pt x="721" y="2374"/>
                      </a:lnTo>
                      <a:lnTo>
                        <a:pt x="685" y="2338"/>
                      </a:lnTo>
                      <a:lnTo>
                        <a:pt x="654" y="2296"/>
                      </a:lnTo>
                      <a:lnTo>
                        <a:pt x="632" y="2250"/>
                      </a:lnTo>
                      <a:lnTo>
                        <a:pt x="618" y="2199"/>
                      </a:lnTo>
                      <a:lnTo>
                        <a:pt x="613" y="2145"/>
                      </a:lnTo>
                      <a:lnTo>
                        <a:pt x="618" y="2089"/>
                      </a:lnTo>
                      <a:lnTo>
                        <a:pt x="632" y="2037"/>
                      </a:lnTo>
                      <a:lnTo>
                        <a:pt x="656" y="1990"/>
                      </a:lnTo>
                      <a:lnTo>
                        <a:pt x="688" y="1946"/>
                      </a:lnTo>
                      <a:lnTo>
                        <a:pt x="726" y="1910"/>
                      </a:lnTo>
                      <a:lnTo>
                        <a:pt x="769" y="1882"/>
                      </a:lnTo>
                      <a:lnTo>
                        <a:pt x="818" y="1860"/>
                      </a:lnTo>
                      <a:lnTo>
                        <a:pt x="818" y="1775"/>
                      </a:lnTo>
                      <a:lnTo>
                        <a:pt x="434" y="1389"/>
                      </a:lnTo>
                      <a:lnTo>
                        <a:pt x="391" y="1407"/>
                      </a:lnTo>
                      <a:lnTo>
                        <a:pt x="348" y="1418"/>
                      </a:lnTo>
                      <a:lnTo>
                        <a:pt x="301" y="1422"/>
                      </a:lnTo>
                      <a:lnTo>
                        <a:pt x="247" y="1416"/>
                      </a:lnTo>
                      <a:lnTo>
                        <a:pt x="195" y="1402"/>
                      </a:lnTo>
                      <a:lnTo>
                        <a:pt x="148" y="1380"/>
                      </a:lnTo>
                      <a:lnTo>
                        <a:pt x="106" y="1349"/>
                      </a:lnTo>
                      <a:lnTo>
                        <a:pt x="70" y="1313"/>
                      </a:lnTo>
                      <a:lnTo>
                        <a:pt x="41" y="1272"/>
                      </a:lnTo>
                      <a:lnTo>
                        <a:pt x="18" y="1225"/>
                      </a:lnTo>
                      <a:lnTo>
                        <a:pt x="5" y="1175"/>
                      </a:lnTo>
                      <a:lnTo>
                        <a:pt x="0" y="1120"/>
                      </a:lnTo>
                      <a:lnTo>
                        <a:pt x="5" y="1066"/>
                      </a:lnTo>
                      <a:lnTo>
                        <a:pt x="18" y="1016"/>
                      </a:lnTo>
                      <a:lnTo>
                        <a:pt x="41" y="969"/>
                      </a:lnTo>
                      <a:lnTo>
                        <a:pt x="70" y="926"/>
                      </a:lnTo>
                      <a:lnTo>
                        <a:pt x="106" y="890"/>
                      </a:lnTo>
                      <a:lnTo>
                        <a:pt x="148" y="861"/>
                      </a:lnTo>
                      <a:lnTo>
                        <a:pt x="195" y="839"/>
                      </a:lnTo>
                      <a:lnTo>
                        <a:pt x="247" y="825"/>
                      </a:lnTo>
                      <a:lnTo>
                        <a:pt x="301" y="819"/>
                      </a:lnTo>
                      <a:lnTo>
                        <a:pt x="355" y="825"/>
                      </a:lnTo>
                      <a:lnTo>
                        <a:pt x="405" y="839"/>
                      </a:lnTo>
                      <a:lnTo>
                        <a:pt x="452" y="861"/>
                      </a:lnTo>
                      <a:lnTo>
                        <a:pt x="494" y="890"/>
                      </a:lnTo>
                      <a:lnTo>
                        <a:pt x="530" y="926"/>
                      </a:lnTo>
                      <a:lnTo>
                        <a:pt x="560" y="969"/>
                      </a:lnTo>
                      <a:lnTo>
                        <a:pt x="582" y="1016"/>
                      </a:lnTo>
                      <a:lnTo>
                        <a:pt x="596" y="1066"/>
                      </a:lnTo>
                      <a:lnTo>
                        <a:pt x="600" y="1120"/>
                      </a:lnTo>
                      <a:lnTo>
                        <a:pt x="596" y="1167"/>
                      </a:lnTo>
                      <a:lnTo>
                        <a:pt x="586" y="1212"/>
                      </a:lnTo>
                      <a:lnTo>
                        <a:pt x="569" y="1254"/>
                      </a:lnTo>
                      <a:lnTo>
                        <a:pt x="818" y="1503"/>
                      </a:lnTo>
                      <a:lnTo>
                        <a:pt x="818" y="329"/>
                      </a:lnTo>
                      <a:lnTo>
                        <a:pt x="676" y="471"/>
                      </a:lnTo>
                      <a:lnTo>
                        <a:pt x="654" y="487"/>
                      </a:lnTo>
                      <a:lnTo>
                        <a:pt x="631" y="496"/>
                      </a:lnTo>
                      <a:lnTo>
                        <a:pt x="607" y="500"/>
                      </a:lnTo>
                      <a:lnTo>
                        <a:pt x="582" y="496"/>
                      </a:lnTo>
                      <a:lnTo>
                        <a:pt x="560" y="487"/>
                      </a:lnTo>
                      <a:lnTo>
                        <a:pt x="539" y="471"/>
                      </a:lnTo>
                      <a:lnTo>
                        <a:pt x="524" y="451"/>
                      </a:lnTo>
                      <a:lnTo>
                        <a:pt x="513" y="428"/>
                      </a:lnTo>
                      <a:lnTo>
                        <a:pt x="512" y="403"/>
                      </a:lnTo>
                      <a:lnTo>
                        <a:pt x="513" y="379"/>
                      </a:lnTo>
                      <a:lnTo>
                        <a:pt x="524" y="356"/>
                      </a:lnTo>
                      <a:lnTo>
                        <a:pt x="539" y="336"/>
                      </a:lnTo>
                      <a:lnTo>
                        <a:pt x="847" y="27"/>
                      </a:lnTo>
                      <a:lnTo>
                        <a:pt x="847" y="27"/>
                      </a:lnTo>
                      <a:lnTo>
                        <a:pt x="852" y="22"/>
                      </a:lnTo>
                      <a:lnTo>
                        <a:pt x="856" y="20"/>
                      </a:lnTo>
                      <a:lnTo>
                        <a:pt x="861" y="17"/>
                      </a:lnTo>
                      <a:lnTo>
                        <a:pt x="865" y="15"/>
                      </a:lnTo>
                      <a:lnTo>
                        <a:pt x="868" y="11"/>
                      </a:lnTo>
                      <a:lnTo>
                        <a:pt x="872" y="9"/>
                      </a:lnTo>
                      <a:lnTo>
                        <a:pt x="877" y="8"/>
                      </a:lnTo>
                      <a:lnTo>
                        <a:pt x="881" y="6"/>
                      </a:lnTo>
                      <a:lnTo>
                        <a:pt x="886" y="4"/>
                      </a:lnTo>
                      <a:lnTo>
                        <a:pt x="890" y="4"/>
                      </a:lnTo>
                      <a:lnTo>
                        <a:pt x="895" y="2"/>
                      </a:lnTo>
                      <a:lnTo>
                        <a:pt x="899" y="2"/>
                      </a:lnTo>
                      <a:lnTo>
                        <a:pt x="904" y="0"/>
                      </a:lnTo>
                      <a:lnTo>
                        <a:pt x="912" y="0"/>
                      </a:lnTo>
                      <a:lnTo>
                        <a:pt x="91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>
                    <a:solidFill>
                      <a:schemeClr val="bg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7EA7E0A8-2FCF-8178-E04B-3467D44C38C9}"/>
              </a:ext>
            </a:extLst>
          </p:cNvPr>
          <p:cNvGrpSpPr/>
          <p:nvPr/>
        </p:nvGrpSpPr>
        <p:grpSpPr>
          <a:xfrm>
            <a:off x="5293118" y="1851332"/>
            <a:ext cx="2764758" cy="677537"/>
            <a:chOff x="1365133" y="3357299"/>
            <a:chExt cx="3686344" cy="90338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0D3D81-E21A-B997-148D-E23214E6E855}"/>
                </a:ext>
              </a:extLst>
            </p:cNvPr>
            <p:cNvSpPr txBox="1"/>
            <p:nvPr/>
          </p:nvSpPr>
          <p:spPr>
            <a:xfrm>
              <a:off x="2297618" y="3455347"/>
              <a:ext cx="2753859" cy="615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FB5885A-B64A-50FF-275E-87000D43583A}"/>
                </a:ext>
              </a:extLst>
            </p:cNvPr>
            <p:cNvGrpSpPr/>
            <p:nvPr/>
          </p:nvGrpSpPr>
          <p:grpSpPr>
            <a:xfrm>
              <a:off x="1365133" y="3357299"/>
              <a:ext cx="870332" cy="903383"/>
              <a:chOff x="1365133" y="3357299"/>
              <a:chExt cx="870332" cy="903383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1692EAF4-9B65-012F-CA49-385F526D4B78}"/>
                  </a:ext>
                </a:extLst>
              </p:cNvPr>
              <p:cNvSpPr/>
              <p:nvPr/>
            </p:nvSpPr>
            <p:spPr>
              <a:xfrm>
                <a:off x="1365133" y="3357299"/>
                <a:ext cx="870332" cy="903383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3">
                  <a:shade val="50000"/>
                </a:schemeClr>
              </a:lnRef>
              <a:fillRef idx="1">
                <a:schemeClr val="accent3"/>
              </a:fillRef>
              <a:effectRef idx="0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9B45622A-FCE3-2838-4774-E4C3C1BFBA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23145" y="3626280"/>
                <a:ext cx="546511" cy="365419"/>
              </a:xfrm>
              <a:custGeom>
                <a:avLst/>
                <a:gdLst>
                  <a:gd name="T0" fmla="*/ 5225 w 5931"/>
                  <a:gd name="T1" fmla="*/ 3369 h 4286"/>
                  <a:gd name="T2" fmla="*/ 4847 w 5931"/>
                  <a:gd name="T3" fmla="*/ 3265 h 4286"/>
                  <a:gd name="T4" fmla="*/ 4001 w 5931"/>
                  <a:gd name="T5" fmla="*/ 3768 h 4286"/>
                  <a:gd name="T6" fmla="*/ 3290 w 5931"/>
                  <a:gd name="T7" fmla="*/ 3092 h 4286"/>
                  <a:gd name="T8" fmla="*/ 2007 w 5931"/>
                  <a:gd name="T9" fmla="*/ 3313 h 4286"/>
                  <a:gd name="T10" fmla="*/ 1343 w 5931"/>
                  <a:gd name="T11" fmla="*/ 3006 h 4286"/>
                  <a:gd name="T12" fmla="*/ 724 w 5931"/>
                  <a:gd name="T13" fmla="*/ 3251 h 4286"/>
                  <a:gd name="T14" fmla="*/ 2714 w 5931"/>
                  <a:gd name="T15" fmla="*/ 2961 h 4286"/>
                  <a:gd name="T16" fmla="*/ 1582 w 5931"/>
                  <a:gd name="T17" fmla="*/ 2983 h 4286"/>
                  <a:gd name="T18" fmla="*/ 1955 w 5931"/>
                  <a:gd name="T19" fmla="*/ 3116 h 4286"/>
                  <a:gd name="T20" fmla="*/ 2174 w 5931"/>
                  <a:gd name="T21" fmla="*/ 2681 h 4286"/>
                  <a:gd name="T22" fmla="*/ 3789 w 5931"/>
                  <a:gd name="T23" fmla="*/ 2754 h 4286"/>
                  <a:gd name="T24" fmla="*/ 3613 w 5931"/>
                  <a:gd name="T25" fmla="*/ 3355 h 4286"/>
                  <a:gd name="T26" fmla="*/ 4460 w 5931"/>
                  <a:gd name="T27" fmla="*/ 3461 h 4286"/>
                  <a:gd name="T28" fmla="*/ 4462 w 5931"/>
                  <a:gd name="T29" fmla="*/ 2844 h 4286"/>
                  <a:gd name="T30" fmla="*/ 1694 w 5931"/>
                  <a:gd name="T31" fmla="*/ 1568 h 4286"/>
                  <a:gd name="T32" fmla="*/ 1222 w 5931"/>
                  <a:gd name="T33" fmla="*/ 2024 h 4286"/>
                  <a:gd name="T34" fmla="*/ 1922 w 5931"/>
                  <a:gd name="T35" fmla="*/ 2557 h 4286"/>
                  <a:gd name="T36" fmla="*/ 2461 w 5931"/>
                  <a:gd name="T37" fmla="*/ 1782 h 4286"/>
                  <a:gd name="T38" fmla="*/ 1780 w 5931"/>
                  <a:gd name="T39" fmla="*/ 1570 h 4286"/>
                  <a:gd name="T40" fmla="*/ 3600 w 5931"/>
                  <a:gd name="T41" fmla="*/ 1798 h 4286"/>
                  <a:gd name="T42" fmla="*/ 3928 w 5931"/>
                  <a:gd name="T43" fmla="*/ 2436 h 4286"/>
                  <a:gd name="T44" fmla="*/ 4691 w 5931"/>
                  <a:gd name="T45" fmla="*/ 2003 h 4286"/>
                  <a:gd name="T46" fmla="*/ 3991 w 5931"/>
                  <a:gd name="T47" fmla="*/ 915 h 4286"/>
                  <a:gd name="T48" fmla="*/ 3186 w 5931"/>
                  <a:gd name="T49" fmla="*/ 1575 h 4286"/>
                  <a:gd name="T50" fmla="*/ 3044 w 5931"/>
                  <a:gd name="T51" fmla="*/ 2661 h 4286"/>
                  <a:gd name="T52" fmla="*/ 3503 w 5931"/>
                  <a:gd name="T53" fmla="*/ 2778 h 4286"/>
                  <a:gd name="T54" fmla="*/ 3523 w 5931"/>
                  <a:gd name="T55" fmla="*/ 2416 h 4286"/>
                  <a:gd name="T56" fmla="*/ 3337 w 5931"/>
                  <a:gd name="T57" fmla="*/ 1645 h 4286"/>
                  <a:gd name="T58" fmla="*/ 4367 w 5931"/>
                  <a:gd name="T59" fmla="*/ 1293 h 4286"/>
                  <a:gd name="T60" fmla="*/ 4869 w 5931"/>
                  <a:gd name="T61" fmla="*/ 1611 h 4286"/>
                  <a:gd name="T62" fmla="*/ 4522 w 5931"/>
                  <a:gd name="T63" fmla="*/ 2528 h 4286"/>
                  <a:gd name="T64" fmla="*/ 4763 w 5931"/>
                  <a:gd name="T65" fmla="*/ 2810 h 4286"/>
                  <a:gd name="T66" fmla="*/ 5101 w 5931"/>
                  <a:gd name="T67" fmla="*/ 2564 h 4286"/>
                  <a:gd name="T68" fmla="*/ 4937 w 5931"/>
                  <a:gd name="T69" fmla="*/ 1406 h 4286"/>
                  <a:gd name="T70" fmla="*/ 1796 w 5931"/>
                  <a:gd name="T71" fmla="*/ 899 h 4286"/>
                  <a:gd name="T72" fmla="*/ 1274 w 5931"/>
                  <a:gd name="T73" fmla="*/ 1050 h 4286"/>
                  <a:gd name="T74" fmla="*/ 1161 w 5931"/>
                  <a:gd name="T75" fmla="*/ 1456 h 4286"/>
                  <a:gd name="T76" fmla="*/ 2194 w 5931"/>
                  <a:gd name="T77" fmla="*/ 1444 h 4286"/>
                  <a:gd name="T78" fmla="*/ 2549 w 5931"/>
                  <a:gd name="T79" fmla="*/ 1167 h 4286"/>
                  <a:gd name="T80" fmla="*/ 1928 w 5931"/>
                  <a:gd name="T81" fmla="*/ 910 h 4286"/>
                  <a:gd name="T82" fmla="*/ 207 w 5931"/>
                  <a:gd name="T83" fmla="*/ 4040 h 4286"/>
                  <a:gd name="T84" fmla="*/ 689 w 5931"/>
                  <a:gd name="T85" fmla="*/ 2934 h 4286"/>
                  <a:gd name="T86" fmla="*/ 1314 w 5931"/>
                  <a:gd name="T87" fmla="*/ 2628 h 4286"/>
                  <a:gd name="T88" fmla="*/ 1015 w 5931"/>
                  <a:gd name="T89" fmla="*/ 1832 h 4286"/>
                  <a:gd name="T90" fmla="*/ 963 w 5931"/>
                  <a:gd name="T91" fmla="*/ 1122 h 4286"/>
                  <a:gd name="T92" fmla="*/ 1575 w 5931"/>
                  <a:gd name="T93" fmla="*/ 734 h 4286"/>
                  <a:gd name="T94" fmla="*/ 2381 w 5931"/>
                  <a:gd name="T95" fmla="*/ 800 h 4286"/>
                  <a:gd name="T96" fmla="*/ 2725 w 5931"/>
                  <a:gd name="T97" fmla="*/ 1072 h 4286"/>
                  <a:gd name="T98" fmla="*/ 2630 w 5931"/>
                  <a:gd name="T99" fmla="*/ 2127 h 4286"/>
                  <a:gd name="T100" fmla="*/ 2417 w 5931"/>
                  <a:gd name="T101" fmla="*/ 2661 h 4286"/>
                  <a:gd name="T102" fmla="*/ 2817 w 5931"/>
                  <a:gd name="T103" fmla="*/ 2668 h 4286"/>
                  <a:gd name="T104" fmla="*/ 2972 w 5931"/>
                  <a:gd name="T105" fmla="*/ 1999 h 4286"/>
                  <a:gd name="T106" fmla="*/ 3559 w 5931"/>
                  <a:gd name="T107" fmla="*/ 843 h 4286"/>
                  <a:gd name="T108" fmla="*/ 4804 w 5931"/>
                  <a:gd name="T109" fmla="*/ 955 h 4286"/>
                  <a:gd name="T110" fmla="*/ 5220 w 5931"/>
                  <a:gd name="T111" fmla="*/ 2188 h 4286"/>
                  <a:gd name="T112" fmla="*/ 5384 w 5931"/>
                  <a:gd name="T113" fmla="*/ 2686 h 4286"/>
                  <a:gd name="T114" fmla="*/ 5261 w 5931"/>
                  <a:gd name="T115" fmla="*/ 2907 h 4286"/>
                  <a:gd name="T116" fmla="*/ 5684 w 5931"/>
                  <a:gd name="T117" fmla="*/ 4079 h 4286"/>
                  <a:gd name="T118" fmla="*/ 301 w 5931"/>
                  <a:gd name="T119" fmla="*/ 193 h 4286"/>
                  <a:gd name="T120" fmla="*/ 5931 w 5931"/>
                  <a:gd name="T121" fmla="*/ 3986 h 4286"/>
                  <a:gd name="T122" fmla="*/ 196 w 5931"/>
                  <a:gd name="T123" fmla="*/ 4266 h 4286"/>
                  <a:gd name="T124" fmla="*/ 70 w 5931"/>
                  <a:gd name="T125" fmla="*/ 108 h 4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31" h="4286">
                    <a:moveTo>
                      <a:pt x="3199" y="2993"/>
                    </a:moveTo>
                    <a:lnTo>
                      <a:pt x="3148" y="3026"/>
                    </a:lnTo>
                    <a:lnTo>
                      <a:pt x="3101" y="3064"/>
                    </a:lnTo>
                    <a:lnTo>
                      <a:pt x="3060" y="3107"/>
                    </a:lnTo>
                    <a:lnTo>
                      <a:pt x="3026" y="3155"/>
                    </a:lnTo>
                    <a:lnTo>
                      <a:pt x="2997" y="3206"/>
                    </a:lnTo>
                    <a:lnTo>
                      <a:pt x="2977" y="3259"/>
                    </a:lnTo>
                    <a:lnTo>
                      <a:pt x="2963" y="3313"/>
                    </a:lnTo>
                    <a:lnTo>
                      <a:pt x="2959" y="3369"/>
                    </a:lnTo>
                    <a:lnTo>
                      <a:pt x="2959" y="4094"/>
                    </a:lnTo>
                    <a:lnTo>
                      <a:pt x="5225" y="4094"/>
                    </a:lnTo>
                    <a:lnTo>
                      <a:pt x="5225" y="3369"/>
                    </a:lnTo>
                    <a:lnTo>
                      <a:pt x="5222" y="3313"/>
                    </a:lnTo>
                    <a:lnTo>
                      <a:pt x="5209" y="3259"/>
                    </a:lnTo>
                    <a:lnTo>
                      <a:pt x="5188" y="3206"/>
                    </a:lnTo>
                    <a:lnTo>
                      <a:pt x="5159" y="3155"/>
                    </a:lnTo>
                    <a:lnTo>
                      <a:pt x="5125" y="3107"/>
                    </a:lnTo>
                    <a:lnTo>
                      <a:pt x="5083" y="3064"/>
                    </a:lnTo>
                    <a:lnTo>
                      <a:pt x="5038" y="3026"/>
                    </a:lnTo>
                    <a:lnTo>
                      <a:pt x="4986" y="2993"/>
                    </a:lnTo>
                    <a:lnTo>
                      <a:pt x="4905" y="3002"/>
                    </a:lnTo>
                    <a:lnTo>
                      <a:pt x="4896" y="3092"/>
                    </a:lnTo>
                    <a:lnTo>
                      <a:pt x="4876" y="3180"/>
                    </a:lnTo>
                    <a:lnTo>
                      <a:pt x="4847" y="3265"/>
                    </a:lnTo>
                    <a:lnTo>
                      <a:pt x="4810" y="3344"/>
                    </a:lnTo>
                    <a:lnTo>
                      <a:pt x="4765" y="3418"/>
                    </a:lnTo>
                    <a:lnTo>
                      <a:pt x="4712" y="3486"/>
                    </a:lnTo>
                    <a:lnTo>
                      <a:pt x="4653" y="3549"/>
                    </a:lnTo>
                    <a:lnTo>
                      <a:pt x="4588" y="3606"/>
                    </a:lnTo>
                    <a:lnTo>
                      <a:pt x="4516" y="3655"/>
                    </a:lnTo>
                    <a:lnTo>
                      <a:pt x="4441" y="3696"/>
                    </a:lnTo>
                    <a:lnTo>
                      <a:pt x="4358" y="3729"/>
                    </a:lnTo>
                    <a:lnTo>
                      <a:pt x="4273" y="3754"/>
                    </a:lnTo>
                    <a:lnTo>
                      <a:pt x="4185" y="3768"/>
                    </a:lnTo>
                    <a:lnTo>
                      <a:pt x="4093" y="3774"/>
                    </a:lnTo>
                    <a:lnTo>
                      <a:pt x="4001" y="3768"/>
                    </a:lnTo>
                    <a:lnTo>
                      <a:pt x="3911" y="3754"/>
                    </a:lnTo>
                    <a:lnTo>
                      <a:pt x="3827" y="3729"/>
                    </a:lnTo>
                    <a:lnTo>
                      <a:pt x="3746" y="3696"/>
                    </a:lnTo>
                    <a:lnTo>
                      <a:pt x="3668" y="3655"/>
                    </a:lnTo>
                    <a:lnTo>
                      <a:pt x="3596" y="3606"/>
                    </a:lnTo>
                    <a:lnTo>
                      <a:pt x="3532" y="3549"/>
                    </a:lnTo>
                    <a:lnTo>
                      <a:pt x="3472" y="3486"/>
                    </a:lnTo>
                    <a:lnTo>
                      <a:pt x="3420" y="3418"/>
                    </a:lnTo>
                    <a:lnTo>
                      <a:pt x="3375" y="3344"/>
                    </a:lnTo>
                    <a:lnTo>
                      <a:pt x="3337" y="3265"/>
                    </a:lnTo>
                    <a:lnTo>
                      <a:pt x="3308" y="3180"/>
                    </a:lnTo>
                    <a:lnTo>
                      <a:pt x="3290" y="3092"/>
                    </a:lnTo>
                    <a:lnTo>
                      <a:pt x="3280" y="3002"/>
                    </a:lnTo>
                    <a:lnTo>
                      <a:pt x="3199" y="2993"/>
                    </a:lnTo>
                    <a:close/>
                    <a:moveTo>
                      <a:pt x="2471" y="2860"/>
                    </a:moveTo>
                    <a:lnTo>
                      <a:pt x="2428" y="2904"/>
                    </a:lnTo>
                    <a:lnTo>
                      <a:pt x="2383" y="2954"/>
                    </a:lnTo>
                    <a:lnTo>
                      <a:pt x="2335" y="3006"/>
                    </a:lnTo>
                    <a:lnTo>
                      <a:pt x="2281" y="3065"/>
                    </a:lnTo>
                    <a:lnTo>
                      <a:pt x="2227" y="3123"/>
                    </a:lnTo>
                    <a:lnTo>
                      <a:pt x="2173" y="3179"/>
                    </a:lnTo>
                    <a:lnTo>
                      <a:pt x="2119" y="3229"/>
                    </a:lnTo>
                    <a:lnTo>
                      <a:pt x="2063" y="3276"/>
                    </a:lnTo>
                    <a:lnTo>
                      <a:pt x="2007" y="3313"/>
                    </a:lnTo>
                    <a:lnTo>
                      <a:pt x="1951" y="3342"/>
                    </a:lnTo>
                    <a:lnTo>
                      <a:pt x="1895" y="3360"/>
                    </a:lnTo>
                    <a:lnTo>
                      <a:pt x="1838" y="3367"/>
                    </a:lnTo>
                    <a:lnTo>
                      <a:pt x="1782" y="3360"/>
                    </a:lnTo>
                    <a:lnTo>
                      <a:pt x="1724" y="3342"/>
                    </a:lnTo>
                    <a:lnTo>
                      <a:pt x="1669" y="3313"/>
                    </a:lnTo>
                    <a:lnTo>
                      <a:pt x="1613" y="3276"/>
                    </a:lnTo>
                    <a:lnTo>
                      <a:pt x="1559" y="3229"/>
                    </a:lnTo>
                    <a:lnTo>
                      <a:pt x="1503" y="3179"/>
                    </a:lnTo>
                    <a:lnTo>
                      <a:pt x="1449" y="3123"/>
                    </a:lnTo>
                    <a:lnTo>
                      <a:pt x="1395" y="3065"/>
                    </a:lnTo>
                    <a:lnTo>
                      <a:pt x="1343" y="3006"/>
                    </a:lnTo>
                    <a:lnTo>
                      <a:pt x="1294" y="2954"/>
                    </a:lnTo>
                    <a:lnTo>
                      <a:pt x="1247" y="2904"/>
                    </a:lnTo>
                    <a:lnTo>
                      <a:pt x="1204" y="2860"/>
                    </a:lnTo>
                    <a:lnTo>
                      <a:pt x="1017" y="2938"/>
                    </a:lnTo>
                    <a:lnTo>
                      <a:pt x="1010" y="2941"/>
                    </a:lnTo>
                    <a:lnTo>
                      <a:pt x="956" y="2965"/>
                    </a:lnTo>
                    <a:lnTo>
                      <a:pt x="905" y="2997"/>
                    </a:lnTo>
                    <a:lnTo>
                      <a:pt x="857" y="3037"/>
                    </a:lnTo>
                    <a:lnTo>
                      <a:pt x="815" y="3083"/>
                    </a:lnTo>
                    <a:lnTo>
                      <a:pt x="778" y="3135"/>
                    </a:lnTo>
                    <a:lnTo>
                      <a:pt x="747" y="3191"/>
                    </a:lnTo>
                    <a:lnTo>
                      <a:pt x="724" y="3251"/>
                    </a:lnTo>
                    <a:lnTo>
                      <a:pt x="709" y="3310"/>
                    </a:lnTo>
                    <a:lnTo>
                      <a:pt x="704" y="3369"/>
                    </a:lnTo>
                    <a:lnTo>
                      <a:pt x="704" y="4094"/>
                    </a:lnTo>
                    <a:lnTo>
                      <a:pt x="2767" y="4094"/>
                    </a:lnTo>
                    <a:lnTo>
                      <a:pt x="2767" y="3369"/>
                    </a:lnTo>
                    <a:lnTo>
                      <a:pt x="2772" y="3292"/>
                    </a:lnTo>
                    <a:lnTo>
                      <a:pt x="2788" y="3216"/>
                    </a:lnTo>
                    <a:lnTo>
                      <a:pt x="2815" y="3141"/>
                    </a:lnTo>
                    <a:lnTo>
                      <a:pt x="2851" y="3071"/>
                    </a:lnTo>
                    <a:lnTo>
                      <a:pt x="2808" y="3028"/>
                    </a:lnTo>
                    <a:lnTo>
                      <a:pt x="2763" y="2990"/>
                    </a:lnTo>
                    <a:lnTo>
                      <a:pt x="2714" y="2961"/>
                    </a:lnTo>
                    <a:lnTo>
                      <a:pt x="2666" y="2941"/>
                    </a:lnTo>
                    <a:lnTo>
                      <a:pt x="2659" y="2938"/>
                    </a:lnTo>
                    <a:lnTo>
                      <a:pt x="2471" y="2860"/>
                    </a:lnTo>
                    <a:close/>
                    <a:moveTo>
                      <a:pt x="1501" y="2681"/>
                    </a:moveTo>
                    <a:lnTo>
                      <a:pt x="1483" y="2718"/>
                    </a:lnTo>
                    <a:lnTo>
                      <a:pt x="1463" y="2753"/>
                    </a:lnTo>
                    <a:lnTo>
                      <a:pt x="1442" y="2781"/>
                    </a:lnTo>
                    <a:lnTo>
                      <a:pt x="1418" y="2806"/>
                    </a:lnTo>
                    <a:lnTo>
                      <a:pt x="1485" y="2878"/>
                    </a:lnTo>
                    <a:lnTo>
                      <a:pt x="1516" y="2913"/>
                    </a:lnTo>
                    <a:lnTo>
                      <a:pt x="1548" y="2947"/>
                    </a:lnTo>
                    <a:lnTo>
                      <a:pt x="1582" y="2983"/>
                    </a:lnTo>
                    <a:lnTo>
                      <a:pt x="1616" y="3020"/>
                    </a:lnTo>
                    <a:lnTo>
                      <a:pt x="1652" y="3055"/>
                    </a:lnTo>
                    <a:lnTo>
                      <a:pt x="1687" y="3087"/>
                    </a:lnTo>
                    <a:lnTo>
                      <a:pt x="1721" y="3116"/>
                    </a:lnTo>
                    <a:lnTo>
                      <a:pt x="1753" y="3139"/>
                    </a:lnTo>
                    <a:lnTo>
                      <a:pt x="1784" y="3159"/>
                    </a:lnTo>
                    <a:lnTo>
                      <a:pt x="1813" y="3171"/>
                    </a:lnTo>
                    <a:lnTo>
                      <a:pt x="1838" y="3175"/>
                    </a:lnTo>
                    <a:lnTo>
                      <a:pt x="1863" y="3171"/>
                    </a:lnTo>
                    <a:lnTo>
                      <a:pt x="1892" y="3159"/>
                    </a:lnTo>
                    <a:lnTo>
                      <a:pt x="1922" y="3139"/>
                    </a:lnTo>
                    <a:lnTo>
                      <a:pt x="1955" y="3116"/>
                    </a:lnTo>
                    <a:lnTo>
                      <a:pt x="1989" y="3087"/>
                    </a:lnTo>
                    <a:lnTo>
                      <a:pt x="2025" y="3055"/>
                    </a:lnTo>
                    <a:lnTo>
                      <a:pt x="2059" y="3019"/>
                    </a:lnTo>
                    <a:lnTo>
                      <a:pt x="2095" y="2983"/>
                    </a:lnTo>
                    <a:lnTo>
                      <a:pt x="2129" y="2947"/>
                    </a:lnTo>
                    <a:lnTo>
                      <a:pt x="2162" y="2913"/>
                    </a:lnTo>
                    <a:lnTo>
                      <a:pt x="2191" y="2878"/>
                    </a:lnTo>
                    <a:lnTo>
                      <a:pt x="2257" y="2806"/>
                    </a:lnTo>
                    <a:lnTo>
                      <a:pt x="2236" y="2781"/>
                    </a:lnTo>
                    <a:lnTo>
                      <a:pt x="2212" y="2753"/>
                    </a:lnTo>
                    <a:lnTo>
                      <a:pt x="2192" y="2718"/>
                    </a:lnTo>
                    <a:lnTo>
                      <a:pt x="2174" y="2681"/>
                    </a:lnTo>
                    <a:lnTo>
                      <a:pt x="2097" y="2711"/>
                    </a:lnTo>
                    <a:lnTo>
                      <a:pt x="2014" y="2735"/>
                    </a:lnTo>
                    <a:lnTo>
                      <a:pt x="1928" y="2749"/>
                    </a:lnTo>
                    <a:lnTo>
                      <a:pt x="1838" y="2754"/>
                    </a:lnTo>
                    <a:lnTo>
                      <a:pt x="1750" y="2749"/>
                    </a:lnTo>
                    <a:lnTo>
                      <a:pt x="1663" y="2735"/>
                    </a:lnTo>
                    <a:lnTo>
                      <a:pt x="1580" y="2711"/>
                    </a:lnTo>
                    <a:lnTo>
                      <a:pt x="1501" y="2681"/>
                    </a:lnTo>
                    <a:close/>
                    <a:moveTo>
                      <a:pt x="3847" y="2612"/>
                    </a:moveTo>
                    <a:lnTo>
                      <a:pt x="3834" y="2659"/>
                    </a:lnTo>
                    <a:lnTo>
                      <a:pt x="3814" y="2708"/>
                    </a:lnTo>
                    <a:lnTo>
                      <a:pt x="3789" y="2754"/>
                    </a:lnTo>
                    <a:lnTo>
                      <a:pt x="3758" y="2801"/>
                    </a:lnTo>
                    <a:lnTo>
                      <a:pt x="3722" y="2844"/>
                    </a:lnTo>
                    <a:lnTo>
                      <a:pt x="3681" y="2886"/>
                    </a:lnTo>
                    <a:lnTo>
                      <a:pt x="3636" y="2922"/>
                    </a:lnTo>
                    <a:lnTo>
                      <a:pt x="3586" y="2952"/>
                    </a:lnTo>
                    <a:lnTo>
                      <a:pt x="3532" y="2977"/>
                    </a:lnTo>
                    <a:lnTo>
                      <a:pt x="3472" y="2995"/>
                    </a:lnTo>
                    <a:lnTo>
                      <a:pt x="3481" y="3076"/>
                    </a:lnTo>
                    <a:lnTo>
                      <a:pt x="3501" y="3152"/>
                    </a:lnTo>
                    <a:lnTo>
                      <a:pt x="3530" y="3225"/>
                    </a:lnTo>
                    <a:lnTo>
                      <a:pt x="3568" y="3294"/>
                    </a:lnTo>
                    <a:lnTo>
                      <a:pt x="3613" y="3355"/>
                    </a:lnTo>
                    <a:lnTo>
                      <a:pt x="3665" y="3411"/>
                    </a:lnTo>
                    <a:lnTo>
                      <a:pt x="3724" y="3461"/>
                    </a:lnTo>
                    <a:lnTo>
                      <a:pt x="3789" y="3502"/>
                    </a:lnTo>
                    <a:lnTo>
                      <a:pt x="3859" y="3536"/>
                    </a:lnTo>
                    <a:lnTo>
                      <a:pt x="3933" y="3562"/>
                    </a:lnTo>
                    <a:lnTo>
                      <a:pt x="4010" y="3578"/>
                    </a:lnTo>
                    <a:lnTo>
                      <a:pt x="4093" y="3583"/>
                    </a:lnTo>
                    <a:lnTo>
                      <a:pt x="4174" y="3578"/>
                    </a:lnTo>
                    <a:lnTo>
                      <a:pt x="4252" y="3562"/>
                    </a:lnTo>
                    <a:lnTo>
                      <a:pt x="4327" y="3536"/>
                    </a:lnTo>
                    <a:lnTo>
                      <a:pt x="4397" y="3502"/>
                    </a:lnTo>
                    <a:lnTo>
                      <a:pt x="4460" y="3461"/>
                    </a:lnTo>
                    <a:lnTo>
                      <a:pt x="4520" y="3411"/>
                    </a:lnTo>
                    <a:lnTo>
                      <a:pt x="4572" y="3355"/>
                    </a:lnTo>
                    <a:lnTo>
                      <a:pt x="4617" y="3294"/>
                    </a:lnTo>
                    <a:lnTo>
                      <a:pt x="4655" y="3225"/>
                    </a:lnTo>
                    <a:lnTo>
                      <a:pt x="4684" y="3152"/>
                    </a:lnTo>
                    <a:lnTo>
                      <a:pt x="4703" y="3076"/>
                    </a:lnTo>
                    <a:lnTo>
                      <a:pt x="4712" y="2995"/>
                    </a:lnTo>
                    <a:lnTo>
                      <a:pt x="4655" y="2977"/>
                    </a:lnTo>
                    <a:lnTo>
                      <a:pt x="4599" y="2952"/>
                    </a:lnTo>
                    <a:lnTo>
                      <a:pt x="4549" y="2922"/>
                    </a:lnTo>
                    <a:lnTo>
                      <a:pt x="4504" y="2886"/>
                    </a:lnTo>
                    <a:lnTo>
                      <a:pt x="4462" y="2844"/>
                    </a:lnTo>
                    <a:lnTo>
                      <a:pt x="4426" y="2801"/>
                    </a:lnTo>
                    <a:lnTo>
                      <a:pt x="4396" y="2754"/>
                    </a:lnTo>
                    <a:lnTo>
                      <a:pt x="4370" y="2708"/>
                    </a:lnTo>
                    <a:lnTo>
                      <a:pt x="4351" y="2659"/>
                    </a:lnTo>
                    <a:lnTo>
                      <a:pt x="4338" y="2612"/>
                    </a:lnTo>
                    <a:lnTo>
                      <a:pt x="4259" y="2634"/>
                    </a:lnTo>
                    <a:lnTo>
                      <a:pt x="4178" y="2646"/>
                    </a:lnTo>
                    <a:lnTo>
                      <a:pt x="4093" y="2650"/>
                    </a:lnTo>
                    <a:lnTo>
                      <a:pt x="4009" y="2646"/>
                    </a:lnTo>
                    <a:lnTo>
                      <a:pt x="3926" y="2634"/>
                    </a:lnTo>
                    <a:lnTo>
                      <a:pt x="3847" y="2612"/>
                    </a:lnTo>
                    <a:close/>
                    <a:moveTo>
                      <a:pt x="1694" y="1568"/>
                    </a:moveTo>
                    <a:lnTo>
                      <a:pt x="1600" y="1571"/>
                    </a:lnTo>
                    <a:lnTo>
                      <a:pt x="1503" y="1579"/>
                    </a:lnTo>
                    <a:lnTo>
                      <a:pt x="1399" y="1593"/>
                    </a:lnTo>
                    <a:lnTo>
                      <a:pt x="1289" y="1613"/>
                    </a:lnTo>
                    <a:lnTo>
                      <a:pt x="1274" y="1643"/>
                    </a:lnTo>
                    <a:lnTo>
                      <a:pt x="1258" y="1683"/>
                    </a:lnTo>
                    <a:lnTo>
                      <a:pt x="1242" y="1728"/>
                    </a:lnTo>
                    <a:lnTo>
                      <a:pt x="1229" y="1780"/>
                    </a:lnTo>
                    <a:lnTo>
                      <a:pt x="1220" y="1834"/>
                    </a:lnTo>
                    <a:lnTo>
                      <a:pt x="1217" y="1890"/>
                    </a:lnTo>
                    <a:lnTo>
                      <a:pt x="1217" y="1942"/>
                    </a:lnTo>
                    <a:lnTo>
                      <a:pt x="1222" y="2024"/>
                    </a:lnTo>
                    <a:lnTo>
                      <a:pt x="1238" y="2105"/>
                    </a:lnTo>
                    <a:lnTo>
                      <a:pt x="1265" y="2183"/>
                    </a:lnTo>
                    <a:lnTo>
                      <a:pt x="1301" y="2255"/>
                    </a:lnTo>
                    <a:lnTo>
                      <a:pt x="1346" y="2319"/>
                    </a:lnTo>
                    <a:lnTo>
                      <a:pt x="1399" y="2380"/>
                    </a:lnTo>
                    <a:lnTo>
                      <a:pt x="1458" y="2433"/>
                    </a:lnTo>
                    <a:lnTo>
                      <a:pt x="1525" y="2477"/>
                    </a:lnTo>
                    <a:lnTo>
                      <a:pt x="1597" y="2513"/>
                    </a:lnTo>
                    <a:lnTo>
                      <a:pt x="1674" y="2540"/>
                    </a:lnTo>
                    <a:lnTo>
                      <a:pt x="1755" y="2557"/>
                    </a:lnTo>
                    <a:lnTo>
                      <a:pt x="1838" y="2562"/>
                    </a:lnTo>
                    <a:lnTo>
                      <a:pt x="1922" y="2557"/>
                    </a:lnTo>
                    <a:lnTo>
                      <a:pt x="2003" y="2540"/>
                    </a:lnTo>
                    <a:lnTo>
                      <a:pt x="2081" y="2513"/>
                    </a:lnTo>
                    <a:lnTo>
                      <a:pt x="2153" y="2477"/>
                    </a:lnTo>
                    <a:lnTo>
                      <a:pt x="2218" y="2433"/>
                    </a:lnTo>
                    <a:lnTo>
                      <a:pt x="2277" y="2380"/>
                    </a:lnTo>
                    <a:lnTo>
                      <a:pt x="2331" y="2319"/>
                    </a:lnTo>
                    <a:lnTo>
                      <a:pt x="2374" y="2255"/>
                    </a:lnTo>
                    <a:lnTo>
                      <a:pt x="2412" y="2183"/>
                    </a:lnTo>
                    <a:lnTo>
                      <a:pt x="2437" y="2105"/>
                    </a:lnTo>
                    <a:lnTo>
                      <a:pt x="2455" y="2024"/>
                    </a:lnTo>
                    <a:lnTo>
                      <a:pt x="2461" y="1942"/>
                    </a:lnTo>
                    <a:lnTo>
                      <a:pt x="2461" y="1782"/>
                    </a:lnTo>
                    <a:lnTo>
                      <a:pt x="2434" y="1764"/>
                    </a:lnTo>
                    <a:lnTo>
                      <a:pt x="2399" y="1742"/>
                    </a:lnTo>
                    <a:lnTo>
                      <a:pt x="2358" y="1719"/>
                    </a:lnTo>
                    <a:lnTo>
                      <a:pt x="2308" y="1692"/>
                    </a:lnTo>
                    <a:lnTo>
                      <a:pt x="2250" y="1667"/>
                    </a:lnTo>
                    <a:lnTo>
                      <a:pt x="2183" y="1642"/>
                    </a:lnTo>
                    <a:lnTo>
                      <a:pt x="2131" y="1625"/>
                    </a:lnTo>
                    <a:lnTo>
                      <a:pt x="2072" y="1611"/>
                    </a:lnTo>
                    <a:lnTo>
                      <a:pt x="2007" y="1597"/>
                    </a:lnTo>
                    <a:lnTo>
                      <a:pt x="1939" y="1584"/>
                    </a:lnTo>
                    <a:lnTo>
                      <a:pt x="1861" y="1575"/>
                    </a:lnTo>
                    <a:lnTo>
                      <a:pt x="1780" y="1570"/>
                    </a:lnTo>
                    <a:lnTo>
                      <a:pt x="1694" y="1568"/>
                    </a:lnTo>
                    <a:close/>
                    <a:moveTo>
                      <a:pt x="4505" y="1435"/>
                    </a:moveTo>
                    <a:lnTo>
                      <a:pt x="4442" y="1471"/>
                    </a:lnTo>
                    <a:lnTo>
                      <a:pt x="4374" y="1510"/>
                    </a:lnTo>
                    <a:lnTo>
                      <a:pt x="4300" y="1550"/>
                    </a:lnTo>
                    <a:lnTo>
                      <a:pt x="4221" y="1589"/>
                    </a:lnTo>
                    <a:lnTo>
                      <a:pt x="4135" y="1631"/>
                    </a:lnTo>
                    <a:lnTo>
                      <a:pt x="4043" y="1668"/>
                    </a:lnTo>
                    <a:lnTo>
                      <a:pt x="3944" y="1706"/>
                    </a:lnTo>
                    <a:lnTo>
                      <a:pt x="3836" y="1740"/>
                    </a:lnTo>
                    <a:lnTo>
                      <a:pt x="3722" y="1771"/>
                    </a:lnTo>
                    <a:lnTo>
                      <a:pt x="3600" y="1798"/>
                    </a:lnTo>
                    <a:lnTo>
                      <a:pt x="3470" y="1818"/>
                    </a:lnTo>
                    <a:lnTo>
                      <a:pt x="3470" y="1837"/>
                    </a:lnTo>
                    <a:lnTo>
                      <a:pt x="3478" y="1922"/>
                    </a:lnTo>
                    <a:lnTo>
                      <a:pt x="3494" y="2003"/>
                    </a:lnTo>
                    <a:lnTo>
                      <a:pt x="3521" y="2080"/>
                    </a:lnTo>
                    <a:lnTo>
                      <a:pt x="3557" y="2150"/>
                    </a:lnTo>
                    <a:lnTo>
                      <a:pt x="3600" y="2217"/>
                    </a:lnTo>
                    <a:lnTo>
                      <a:pt x="3654" y="2276"/>
                    </a:lnTo>
                    <a:lnTo>
                      <a:pt x="3713" y="2330"/>
                    </a:lnTo>
                    <a:lnTo>
                      <a:pt x="3778" y="2373"/>
                    </a:lnTo>
                    <a:lnTo>
                      <a:pt x="3850" y="2409"/>
                    </a:lnTo>
                    <a:lnTo>
                      <a:pt x="3928" y="2436"/>
                    </a:lnTo>
                    <a:lnTo>
                      <a:pt x="4009" y="2452"/>
                    </a:lnTo>
                    <a:lnTo>
                      <a:pt x="4093" y="2460"/>
                    </a:lnTo>
                    <a:lnTo>
                      <a:pt x="4176" y="2452"/>
                    </a:lnTo>
                    <a:lnTo>
                      <a:pt x="4257" y="2436"/>
                    </a:lnTo>
                    <a:lnTo>
                      <a:pt x="4334" y="2409"/>
                    </a:lnTo>
                    <a:lnTo>
                      <a:pt x="4406" y="2373"/>
                    </a:lnTo>
                    <a:lnTo>
                      <a:pt x="4471" y="2330"/>
                    </a:lnTo>
                    <a:lnTo>
                      <a:pt x="4532" y="2276"/>
                    </a:lnTo>
                    <a:lnTo>
                      <a:pt x="4585" y="2217"/>
                    </a:lnTo>
                    <a:lnTo>
                      <a:pt x="4630" y="2150"/>
                    </a:lnTo>
                    <a:lnTo>
                      <a:pt x="4666" y="2080"/>
                    </a:lnTo>
                    <a:lnTo>
                      <a:pt x="4691" y="2003"/>
                    </a:lnTo>
                    <a:lnTo>
                      <a:pt x="4709" y="1922"/>
                    </a:lnTo>
                    <a:lnTo>
                      <a:pt x="4714" y="1837"/>
                    </a:lnTo>
                    <a:lnTo>
                      <a:pt x="4711" y="1775"/>
                    </a:lnTo>
                    <a:lnTo>
                      <a:pt x="4700" y="1713"/>
                    </a:lnTo>
                    <a:lnTo>
                      <a:pt x="4682" y="1656"/>
                    </a:lnTo>
                    <a:lnTo>
                      <a:pt x="4658" y="1602"/>
                    </a:lnTo>
                    <a:lnTo>
                      <a:pt x="4628" y="1552"/>
                    </a:lnTo>
                    <a:lnTo>
                      <a:pt x="4592" y="1507"/>
                    </a:lnTo>
                    <a:lnTo>
                      <a:pt x="4550" y="1467"/>
                    </a:lnTo>
                    <a:lnTo>
                      <a:pt x="4505" y="1435"/>
                    </a:lnTo>
                    <a:close/>
                    <a:moveTo>
                      <a:pt x="4093" y="910"/>
                    </a:moveTo>
                    <a:lnTo>
                      <a:pt x="3991" y="915"/>
                    </a:lnTo>
                    <a:lnTo>
                      <a:pt x="3893" y="930"/>
                    </a:lnTo>
                    <a:lnTo>
                      <a:pt x="3800" y="953"/>
                    </a:lnTo>
                    <a:lnTo>
                      <a:pt x="3710" y="985"/>
                    </a:lnTo>
                    <a:lnTo>
                      <a:pt x="3625" y="1027"/>
                    </a:lnTo>
                    <a:lnTo>
                      <a:pt x="3544" y="1073"/>
                    </a:lnTo>
                    <a:lnTo>
                      <a:pt x="3470" y="1129"/>
                    </a:lnTo>
                    <a:lnTo>
                      <a:pt x="3404" y="1190"/>
                    </a:lnTo>
                    <a:lnTo>
                      <a:pt x="3344" y="1257"/>
                    </a:lnTo>
                    <a:lnTo>
                      <a:pt x="3292" y="1329"/>
                    </a:lnTo>
                    <a:lnTo>
                      <a:pt x="3247" y="1406"/>
                    </a:lnTo>
                    <a:lnTo>
                      <a:pt x="3211" y="1489"/>
                    </a:lnTo>
                    <a:lnTo>
                      <a:pt x="3186" y="1575"/>
                    </a:lnTo>
                    <a:lnTo>
                      <a:pt x="3170" y="1663"/>
                    </a:lnTo>
                    <a:lnTo>
                      <a:pt x="3164" y="1755"/>
                    </a:lnTo>
                    <a:lnTo>
                      <a:pt x="3164" y="1999"/>
                    </a:lnTo>
                    <a:lnTo>
                      <a:pt x="3163" y="2104"/>
                    </a:lnTo>
                    <a:lnTo>
                      <a:pt x="3155" y="2201"/>
                    </a:lnTo>
                    <a:lnTo>
                      <a:pt x="3146" y="2287"/>
                    </a:lnTo>
                    <a:lnTo>
                      <a:pt x="3134" y="2368"/>
                    </a:lnTo>
                    <a:lnTo>
                      <a:pt x="3119" y="2440"/>
                    </a:lnTo>
                    <a:lnTo>
                      <a:pt x="3101" y="2506"/>
                    </a:lnTo>
                    <a:lnTo>
                      <a:pt x="3083" y="2564"/>
                    </a:lnTo>
                    <a:lnTo>
                      <a:pt x="3064" y="2616"/>
                    </a:lnTo>
                    <a:lnTo>
                      <a:pt x="3044" y="2661"/>
                    </a:lnTo>
                    <a:lnTo>
                      <a:pt x="3024" y="2700"/>
                    </a:lnTo>
                    <a:lnTo>
                      <a:pt x="3004" y="2735"/>
                    </a:lnTo>
                    <a:lnTo>
                      <a:pt x="3038" y="2751"/>
                    </a:lnTo>
                    <a:lnTo>
                      <a:pt x="3080" y="2767"/>
                    </a:lnTo>
                    <a:lnTo>
                      <a:pt x="3127" y="2781"/>
                    </a:lnTo>
                    <a:lnTo>
                      <a:pt x="3181" y="2794"/>
                    </a:lnTo>
                    <a:lnTo>
                      <a:pt x="3238" y="2805"/>
                    </a:lnTo>
                    <a:lnTo>
                      <a:pt x="3305" y="2812"/>
                    </a:lnTo>
                    <a:lnTo>
                      <a:pt x="3375" y="2815"/>
                    </a:lnTo>
                    <a:lnTo>
                      <a:pt x="3422" y="2810"/>
                    </a:lnTo>
                    <a:lnTo>
                      <a:pt x="3465" y="2797"/>
                    </a:lnTo>
                    <a:lnTo>
                      <a:pt x="3503" y="2778"/>
                    </a:lnTo>
                    <a:lnTo>
                      <a:pt x="3539" y="2754"/>
                    </a:lnTo>
                    <a:lnTo>
                      <a:pt x="3571" y="2726"/>
                    </a:lnTo>
                    <a:lnTo>
                      <a:pt x="3598" y="2693"/>
                    </a:lnTo>
                    <a:lnTo>
                      <a:pt x="3620" y="2661"/>
                    </a:lnTo>
                    <a:lnTo>
                      <a:pt x="3638" y="2628"/>
                    </a:lnTo>
                    <a:lnTo>
                      <a:pt x="3652" y="2598"/>
                    </a:lnTo>
                    <a:lnTo>
                      <a:pt x="3659" y="2569"/>
                    </a:lnTo>
                    <a:lnTo>
                      <a:pt x="3663" y="2544"/>
                    </a:lnTo>
                    <a:lnTo>
                      <a:pt x="3663" y="2537"/>
                    </a:lnTo>
                    <a:lnTo>
                      <a:pt x="3663" y="2528"/>
                    </a:lnTo>
                    <a:lnTo>
                      <a:pt x="3589" y="2476"/>
                    </a:lnTo>
                    <a:lnTo>
                      <a:pt x="3523" y="2416"/>
                    </a:lnTo>
                    <a:lnTo>
                      <a:pt x="3461" y="2350"/>
                    </a:lnTo>
                    <a:lnTo>
                      <a:pt x="3407" y="2278"/>
                    </a:lnTo>
                    <a:lnTo>
                      <a:pt x="3364" y="2199"/>
                    </a:lnTo>
                    <a:lnTo>
                      <a:pt x="3328" y="2114"/>
                    </a:lnTo>
                    <a:lnTo>
                      <a:pt x="3301" y="2026"/>
                    </a:lnTo>
                    <a:lnTo>
                      <a:pt x="3285" y="1935"/>
                    </a:lnTo>
                    <a:lnTo>
                      <a:pt x="3280" y="1837"/>
                    </a:lnTo>
                    <a:lnTo>
                      <a:pt x="3280" y="1733"/>
                    </a:lnTo>
                    <a:lnTo>
                      <a:pt x="3283" y="1706"/>
                    </a:lnTo>
                    <a:lnTo>
                      <a:pt x="3296" y="1681"/>
                    </a:lnTo>
                    <a:lnTo>
                      <a:pt x="3314" y="1660"/>
                    </a:lnTo>
                    <a:lnTo>
                      <a:pt x="3337" y="1645"/>
                    </a:lnTo>
                    <a:lnTo>
                      <a:pt x="3364" y="1638"/>
                    </a:lnTo>
                    <a:lnTo>
                      <a:pt x="3488" y="1622"/>
                    </a:lnTo>
                    <a:lnTo>
                      <a:pt x="3605" y="1600"/>
                    </a:lnTo>
                    <a:lnTo>
                      <a:pt x="3715" y="1575"/>
                    </a:lnTo>
                    <a:lnTo>
                      <a:pt x="3818" y="1546"/>
                    </a:lnTo>
                    <a:lnTo>
                      <a:pt x="3913" y="1514"/>
                    </a:lnTo>
                    <a:lnTo>
                      <a:pt x="4001" y="1478"/>
                    </a:lnTo>
                    <a:lnTo>
                      <a:pt x="4084" y="1442"/>
                    </a:lnTo>
                    <a:lnTo>
                      <a:pt x="4163" y="1404"/>
                    </a:lnTo>
                    <a:lnTo>
                      <a:pt x="4235" y="1366"/>
                    </a:lnTo>
                    <a:lnTo>
                      <a:pt x="4304" y="1329"/>
                    </a:lnTo>
                    <a:lnTo>
                      <a:pt x="4367" y="1293"/>
                    </a:lnTo>
                    <a:lnTo>
                      <a:pt x="4426" y="1257"/>
                    </a:lnTo>
                    <a:lnTo>
                      <a:pt x="4453" y="1242"/>
                    </a:lnTo>
                    <a:lnTo>
                      <a:pt x="4482" y="1230"/>
                    </a:lnTo>
                    <a:lnTo>
                      <a:pt x="4513" y="1230"/>
                    </a:lnTo>
                    <a:lnTo>
                      <a:pt x="4541" y="1237"/>
                    </a:lnTo>
                    <a:lnTo>
                      <a:pt x="4606" y="1271"/>
                    </a:lnTo>
                    <a:lnTo>
                      <a:pt x="4666" y="1313"/>
                    </a:lnTo>
                    <a:lnTo>
                      <a:pt x="4718" y="1361"/>
                    </a:lnTo>
                    <a:lnTo>
                      <a:pt x="4766" y="1415"/>
                    </a:lnTo>
                    <a:lnTo>
                      <a:pt x="4808" y="1476"/>
                    </a:lnTo>
                    <a:lnTo>
                      <a:pt x="4842" y="1541"/>
                    </a:lnTo>
                    <a:lnTo>
                      <a:pt x="4869" y="1611"/>
                    </a:lnTo>
                    <a:lnTo>
                      <a:pt x="4889" y="1683"/>
                    </a:lnTo>
                    <a:lnTo>
                      <a:pt x="4901" y="1760"/>
                    </a:lnTo>
                    <a:lnTo>
                      <a:pt x="4907" y="1837"/>
                    </a:lnTo>
                    <a:lnTo>
                      <a:pt x="4900" y="1935"/>
                    </a:lnTo>
                    <a:lnTo>
                      <a:pt x="4883" y="2026"/>
                    </a:lnTo>
                    <a:lnTo>
                      <a:pt x="4858" y="2114"/>
                    </a:lnTo>
                    <a:lnTo>
                      <a:pt x="4822" y="2199"/>
                    </a:lnTo>
                    <a:lnTo>
                      <a:pt x="4777" y="2278"/>
                    </a:lnTo>
                    <a:lnTo>
                      <a:pt x="4723" y="2350"/>
                    </a:lnTo>
                    <a:lnTo>
                      <a:pt x="4662" y="2416"/>
                    </a:lnTo>
                    <a:lnTo>
                      <a:pt x="4595" y="2476"/>
                    </a:lnTo>
                    <a:lnTo>
                      <a:pt x="4522" y="2528"/>
                    </a:lnTo>
                    <a:lnTo>
                      <a:pt x="4522" y="2537"/>
                    </a:lnTo>
                    <a:lnTo>
                      <a:pt x="4523" y="2544"/>
                    </a:lnTo>
                    <a:lnTo>
                      <a:pt x="4525" y="2569"/>
                    </a:lnTo>
                    <a:lnTo>
                      <a:pt x="4534" y="2598"/>
                    </a:lnTo>
                    <a:lnTo>
                      <a:pt x="4547" y="2628"/>
                    </a:lnTo>
                    <a:lnTo>
                      <a:pt x="4565" y="2661"/>
                    </a:lnTo>
                    <a:lnTo>
                      <a:pt x="4586" y="2693"/>
                    </a:lnTo>
                    <a:lnTo>
                      <a:pt x="4615" y="2726"/>
                    </a:lnTo>
                    <a:lnTo>
                      <a:pt x="4646" y="2754"/>
                    </a:lnTo>
                    <a:lnTo>
                      <a:pt x="4682" y="2778"/>
                    </a:lnTo>
                    <a:lnTo>
                      <a:pt x="4720" y="2797"/>
                    </a:lnTo>
                    <a:lnTo>
                      <a:pt x="4763" y="2810"/>
                    </a:lnTo>
                    <a:lnTo>
                      <a:pt x="4810" y="2815"/>
                    </a:lnTo>
                    <a:lnTo>
                      <a:pt x="4880" y="2812"/>
                    </a:lnTo>
                    <a:lnTo>
                      <a:pt x="4945" y="2805"/>
                    </a:lnTo>
                    <a:lnTo>
                      <a:pt x="5004" y="2794"/>
                    </a:lnTo>
                    <a:lnTo>
                      <a:pt x="5056" y="2781"/>
                    </a:lnTo>
                    <a:lnTo>
                      <a:pt x="5105" y="2765"/>
                    </a:lnTo>
                    <a:lnTo>
                      <a:pt x="5146" y="2749"/>
                    </a:lnTo>
                    <a:lnTo>
                      <a:pt x="5180" y="2733"/>
                    </a:lnTo>
                    <a:lnTo>
                      <a:pt x="5161" y="2700"/>
                    </a:lnTo>
                    <a:lnTo>
                      <a:pt x="5141" y="2661"/>
                    </a:lnTo>
                    <a:lnTo>
                      <a:pt x="5121" y="2614"/>
                    </a:lnTo>
                    <a:lnTo>
                      <a:pt x="5101" y="2564"/>
                    </a:lnTo>
                    <a:lnTo>
                      <a:pt x="5083" y="2504"/>
                    </a:lnTo>
                    <a:lnTo>
                      <a:pt x="5065" y="2440"/>
                    </a:lnTo>
                    <a:lnTo>
                      <a:pt x="5051" y="2368"/>
                    </a:lnTo>
                    <a:lnTo>
                      <a:pt x="5038" y="2287"/>
                    </a:lnTo>
                    <a:lnTo>
                      <a:pt x="5029" y="2199"/>
                    </a:lnTo>
                    <a:lnTo>
                      <a:pt x="5022" y="2104"/>
                    </a:lnTo>
                    <a:lnTo>
                      <a:pt x="5020" y="1999"/>
                    </a:lnTo>
                    <a:lnTo>
                      <a:pt x="5020" y="1755"/>
                    </a:lnTo>
                    <a:lnTo>
                      <a:pt x="5015" y="1663"/>
                    </a:lnTo>
                    <a:lnTo>
                      <a:pt x="4999" y="1575"/>
                    </a:lnTo>
                    <a:lnTo>
                      <a:pt x="4973" y="1489"/>
                    </a:lnTo>
                    <a:lnTo>
                      <a:pt x="4937" y="1406"/>
                    </a:lnTo>
                    <a:lnTo>
                      <a:pt x="4894" y="1329"/>
                    </a:lnTo>
                    <a:lnTo>
                      <a:pt x="4840" y="1257"/>
                    </a:lnTo>
                    <a:lnTo>
                      <a:pt x="4781" y="1190"/>
                    </a:lnTo>
                    <a:lnTo>
                      <a:pt x="4714" y="1129"/>
                    </a:lnTo>
                    <a:lnTo>
                      <a:pt x="4640" y="1073"/>
                    </a:lnTo>
                    <a:lnTo>
                      <a:pt x="4561" y="1027"/>
                    </a:lnTo>
                    <a:lnTo>
                      <a:pt x="4475" y="985"/>
                    </a:lnTo>
                    <a:lnTo>
                      <a:pt x="4385" y="953"/>
                    </a:lnTo>
                    <a:lnTo>
                      <a:pt x="4291" y="930"/>
                    </a:lnTo>
                    <a:lnTo>
                      <a:pt x="4194" y="915"/>
                    </a:lnTo>
                    <a:lnTo>
                      <a:pt x="4093" y="910"/>
                    </a:lnTo>
                    <a:close/>
                    <a:moveTo>
                      <a:pt x="1796" y="899"/>
                    </a:moveTo>
                    <a:lnTo>
                      <a:pt x="1735" y="899"/>
                    </a:lnTo>
                    <a:lnTo>
                      <a:pt x="1679" y="906"/>
                    </a:lnTo>
                    <a:lnTo>
                      <a:pt x="1627" y="919"/>
                    </a:lnTo>
                    <a:lnTo>
                      <a:pt x="1622" y="948"/>
                    </a:lnTo>
                    <a:lnTo>
                      <a:pt x="1607" y="975"/>
                    </a:lnTo>
                    <a:lnTo>
                      <a:pt x="1588" y="994"/>
                    </a:lnTo>
                    <a:lnTo>
                      <a:pt x="1561" y="1009"/>
                    </a:lnTo>
                    <a:lnTo>
                      <a:pt x="1530" y="1012"/>
                    </a:lnTo>
                    <a:lnTo>
                      <a:pt x="1427" y="1012"/>
                    </a:lnTo>
                    <a:lnTo>
                      <a:pt x="1372" y="1018"/>
                    </a:lnTo>
                    <a:lnTo>
                      <a:pt x="1319" y="1030"/>
                    </a:lnTo>
                    <a:lnTo>
                      <a:pt x="1274" y="1050"/>
                    </a:lnTo>
                    <a:lnTo>
                      <a:pt x="1233" y="1077"/>
                    </a:lnTo>
                    <a:lnTo>
                      <a:pt x="1197" y="1109"/>
                    </a:lnTo>
                    <a:lnTo>
                      <a:pt x="1168" y="1147"/>
                    </a:lnTo>
                    <a:lnTo>
                      <a:pt x="1145" y="1187"/>
                    </a:lnTo>
                    <a:lnTo>
                      <a:pt x="1129" y="1230"/>
                    </a:lnTo>
                    <a:lnTo>
                      <a:pt x="1118" y="1275"/>
                    </a:lnTo>
                    <a:lnTo>
                      <a:pt x="1114" y="1322"/>
                    </a:lnTo>
                    <a:lnTo>
                      <a:pt x="1120" y="1411"/>
                    </a:lnTo>
                    <a:lnTo>
                      <a:pt x="1130" y="1501"/>
                    </a:lnTo>
                    <a:lnTo>
                      <a:pt x="1134" y="1494"/>
                    </a:lnTo>
                    <a:lnTo>
                      <a:pt x="1145" y="1474"/>
                    </a:lnTo>
                    <a:lnTo>
                      <a:pt x="1161" y="1456"/>
                    </a:lnTo>
                    <a:lnTo>
                      <a:pt x="1179" y="1444"/>
                    </a:lnTo>
                    <a:lnTo>
                      <a:pt x="1202" y="1435"/>
                    </a:lnTo>
                    <a:lnTo>
                      <a:pt x="1328" y="1410"/>
                    </a:lnTo>
                    <a:lnTo>
                      <a:pt x="1447" y="1392"/>
                    </a:lnTo>
                    <a:lnTo>
                      <a:pt x="1562" y="1381"/>
                    </a:lnTo>
                    <a:lnTo>
                      <a:pt x="1670" y="1375"/>
                    </a:lnTo>
                    <a:lnTo>
                      <a:pt x="1771" y="1377"/>
                    </a:lnTo>
                    <a:lnTo>
                      <a:pt x="1868" y="1383"/>
                    </a:lnTo>
                    <a:lnTo>
                      <a:pt x="1958" y="1393"/>
                    </a:lnTo>
                    <a:lnTo>
                      <a:pt x="2043" y="1406"/>
                    </a:lnTo>
                    <a:lnTo>
                      <a:pt x="2122" y="1424"/>
                    </a:lnTo>
                    <a:lnTo>
                      <a:pt x="2194" y="1444"/>
                    </a:lnTo>
                    <a:lnTo>
                      <a:pt x="2263" y="1465"/>
                    </a:lnTo>
                    <a:lnTo>
                      <a:pt x="2324" y="1489"/>
                    </a:lnTo>
                    <a:lnTo>
                      <a:pt x="2380" y="1514"/>
                    </a:lnTo>
                    <a:lnTo>
                      <a:pt x="2428" y="1537"/>
                    </a:lnTo>
                    <a:lnTo>
                      <a:pt x="2473" y="1562"/>
                    </a:lnTo>
                    <a:lnTo>
                      <a:pt x="2511" y="1584"/>
                    </a:lnTo>
                    <a:lnTo>
                      <a:pt x="2534" y="1501"/>
                    </a:lnTo>
                    <a:lnTo>
                      <a:pt x="2549" y="1424"/>
                    </a:lnTo>
                    <a:lnTo>
                      <a:pt x="2558" y="1350"/>
                    </a:lnTo>
                    <a:lnTo>
                      <a:pt x="2560" y="1284"/>
                    </a:lnTo>
                    <a:lnTo>
                      <a:pt x="2556" y="1223"/>
                    </a:lnTo>
                    <a:lnTo>
                      <a:pt x="2549" y="1167"/>
                    </a:lnTo>
                    <a:lnTo>
                      <a:pt x="2540" y="1117"/>
                    </a:lnTo>
                    <a:lnTo>
                      <a:pt x="2527" y="1075"/>
                    </a:lnTo>
                    <a:lnTo>
                      <a:pt x="2515" y="1039"/>
                    </a:lnTo>
                    <a:lnTo>
                      <a:pt x="2502" y="1011"/>
                    </a:lnTo>
                    <a:lnTo>
                      <a:pt x="2432" y="1003"/>
                    </a:lnTo>
                    <a:lnTo>
                      <a:pt x="2360" y="991"/>
                    </a:lnTo>
                    <a:lnTo>
                      <a:pt x="2282" y="976"/>
                    </a:lnTo>
                    <a:lnTo>
                      <a:pt x="2203" y="960"/>
                    </a:lnTo>
                    <a:lnTo>
                      <a:pt x="2135" y="946"/>
                    </a:lnTo>
                    <a:lnTo>
                      <a:pt x="2065" y="933"/>
                    </a:lnTo>
                    <a:lnTo>
                      <a:pt x="1996" y="921"/>
                    </a:lnTo>
                    <a:lnTo>
                      <a:pt x="1928" y="910"/>
                    </a:lnTo>
                    <a:lnTo>
                      <a:pt x="1861" y="903"/>
                    </a:lnTo>
                    <a:lnTo>
                      <a:pt x="1796" y="899"/>
                    </a:lnTo>
                    <a:close/>
                    <a:moveTo>
                      <a:pt x="301" y="193"/>
                    </a:moveTo>
                    <a:lnTo>
                      <a:pt x="272" y="196"/>
                    </a:lnTo>
                    <a:lnTo>
                      <a:pt x="247" y="207"/>
                    </a:lnTo>
                    <a:lnTo>
                      <a:pt x="223" y="225"/>
                    </a:lnTo>
                    <a:lnTo>
                      <a:pt x="207" y="246"/>
                    </a:lnTo>
                    <a:lnTo>
                      <a:pt x="196" y="272"/>
                    </a:lnTo>
                    <a:lnTo>
                      <a:pt x="193" y="300"/>
                    </a:lnTo>
                    <a:lnTo>
                      <a:pt x="193" y="3986"/>
                    </a:lnTo>
                    <a:lnTo>
                      <a:pt x="196" y="4015"/>
                    </a:lnTo>
                    <a:lnTo>
                      <a:pt x="207" y="4040"/>
                    </a:lnTo>
                    <a:lnTo>
                      <a:pt x="223" y="4061"/>
                    </a:lnTo>
                    <a:lnTo>
                      <a:pt x="247" y="4079"/>
                    </a:lnTo>
                    <a:lnTo>
                      <a:pt x="272" y="4090"/>
                    </a:lnTo>
                    <a:lnTo>
                      <a:pt x="301" y="4094"/>
                    </a:lnTo>
                    <a:lnTo>
                      <a:pt x="513" y="4094"/>
                    </a:lnTo>
                    <a:lnTo>
                      <a:pt x="513" y="3369"/>
                    </a:lnTo>
                    <a:lnTo>
                      <a:pt x="518" y="3292"/>
                    </a:lnTo>
                    <a:lnTo>
                      <a:pt x="535" y="3215"/>
                    </a:lnTo>
                    <a:lnTo>
                      <a:pt x="560" y="3139"/>
                    </a:lnTo>
                    <a:lnTo>
                      <a:pt x="596" y="3065"/>
                    </a:lnTo>
                    <a:lnTo>
                      <a:pt x="639" y="2997"/>
                    </a:lnTo>
                    <a:lnTo>
                      <a:pt x="689" y="2934"/>
                    </a:lnTo>
                    <a:lnTo>
                      <a:pt x="745" y="2878"/>
                    </a:lnTo>
                    <a:lnTo>
                      <a:pt x="808" y="2830"/>
                    </a:lnTo>
                    <a:lnTo>
                      <a:pt x="875" y="2790"/>
                    </a:lnTo>
                    <a:lnTo>
                      <a:pt x="947" y="2760"/>
                    </a:lnTo>
                    <a:lnTo>
                      <a:pt x="1186" y="2661"/>
                    </a:lnTo>
                    <a:lnTo>
                      <a:pt x="1211" y="2655"/>
                    </a:lnTo>
                    <a:lnTo>
                      <a:pt x="1235" y="2655"/>
                    </a:lnTo>
                    <a:lnTo>
                      <a:pt x="1258" y="2661"/>
                    </a:lnTo>
                    <a:lnTo>
                      <a:pt x="1280" y="2673"/>
                    </a:lnTo>
                    <a:lnTo>
                      <a:pt x="1291" y="2663"/>
                    </a:lnTo>
                    <a:lnTo>
                      <a:pt x="1303" y="2648"/>
                    </a:lnTo>
                    <a:lnTo>
                      <a:pt x="1314" y="2628"/>
                    </a:lnTo>
                    <a:lnTo>
                      <a:pt x="1325" y="2603"/>
                    </a:lnTo>
                    <a:lnTo>
                      <a:pt x="1330" y="2575"/>
                    </a:lnTo>
                    <a:lnTo>
                      <a:pt x="1264" y="2515"/>
                    </a:lnTo>
                    <a:lnTo>
                      <a:pt x="1204" y="2449"/>
                    </a:lnTo>
                    <a:lnTo>
                      <a:pt x="1152" y="2377"/>
                    </a:lnTo>
                    <a:lnTo>
                      <a:pt x="1107" y="2298"/>
                    </a:lnTo>
                    <a:lnTo>
                      <a:pt x="1073" y="2215"/>
                    </a:lnTo>
                    <a:lnTo>
                      <a:pt x="1046" y="2127"/>
                    </a:lnTo>
                    <a:lnTo>
                      <a:pt x="1030" y="2035"/>
                    </a:lnTo>
                    <a:lnTo>
                      <a:pt x="1024" y="1942"/>
                    </a:lnTo>
                    <a:lnTo>
                      <a:pt x="1024" y="1855"/>
                    </a:lnTo>
                    <a:lnTo>
                      <a:pt x="1015" y="1832"/>
                    </a:lnTo>
                    <a:lnTo>
                      <a:pt x="1004" y="1798"/>
                    </a:lnTo>
                    <a:lnTo>
                      <a:pt x="992" y="1757"/>
                    </a:lnTo>
                    <a:lnTo>
                      <a:pt x="977" y="1706"/>
                    </a:lnTo>
                    <a:lnTo>
                      <a:pt x="965" y="1652"/>
                    </a:lnTo>
                    <a:lnTo>
                      <a:pt x="952" y="1591"/>
                    </a:lnTo>
                    <a:lnTo>
                      <a:pt x="940" y="1528"/>
                    </a:lnTo>
                    <a:lnTo>
                      <a:pt x="931" y="1460"/>
                    </a:lnTo>
                    <a:lnTo>
                      <a:pt x="925" y="1392"/>
                    </a:lnTo>
                    <a:lnTo>
                      <a:pt x="922" y="1322"/>
                    </a:lnTo>
                    <a:lnTo>
                      <a:pt x="927" y="1251"/>
                    </a:lnTo>
                    <a:lnTo>
                      <a:pt x="941" y="1185"/>
                    </a:lnTo>
                    <a:lnTo>
                      <a:pt x="963" y="1122"/>
                    </a:lnTo>
                    <a:lnTo>
                      <a:pt x="994" y="1061"/>
                    </a:lnTo>
                    <a:lnTo>
                      <a:pt x="1033" y="1007"/>
                    </a:lnTo>
                    <a:lnTo>
                      <a:pt x="1080" y="957"/>
                    </a:lnTo>
                    <a:lnTo>
                      <a:pt x="1127" y="919"/>
                    </a:lnTo>
                    <a:lnTo>
                      <a:pt x="1179" y="886"/>
                    </a:lnTo>
                    <a:lnTo>
                      <a:pt x="1235" y="860"/>
                    </a:lnTo>
                    <a:lnTo>
                      <a:pt x="1292" y="840"/>
                    </a:lnTo>
                    <a:lnTo>
                      <a:pt x="1352" y="827"/>
                    </a:lnTo>
                    <a:lnTo>
                      <a:pt x="1413" y="822"/>
                    </a:lnTo>
                    <a:lnTo>
                      <a:pt x="1463" y="784"/>
                    </a:lnTo>
                    <a:lnTo>
                      <a:pt x="1517" y="755"/>
                    </a:lnTo>
                    <a:lnTo>
                      <a:pt x="1575" y="734"/>
                    </a:lnTo>
                    <a:lnTo>
                      <a:pt x="1636" y="719"/>
                    </a:lnTo>
                    <a:lnTo>
                      <a:pt x="1699" y="712"/>
                    </a:lnTo>
                    <a:lnTo>
                      <a:pt x="1766" y="709"/>
                    </a:lnTo>
                    <a:lnTo>
                      <a:pt x="1834" y="709"/>
                    </a:lnTo>
                    <a:lnTo>
                      <a:pt x="1903" y="714"/>
                    </a:lnTo>
                    <a:lnTo>
                      <a:pt x="1971" y="723"/>
                    </a:lnTo>
                    <a:lnTo>
                      <a:pt x="2041" y="734"/>
                    </a:lnTo>
                    <a:lnTo>
                      <a:pt x="2110" y="746"/>
                    </a:lnTo>
                    <a:lnTo>
                      <a:pt x="2176" y="759"/>
                    </a:lnTo>
                    <a:lnTo>
                      <a:pt x="2243" y="773"/>
                    </a:lnTo>
                    <a:lnTo>
                      <a:pt x="2313" y="788"/>
                    </a:lnTo>
                    <a:lnTo>
                      <a:pt x="2381" y="800"/>
                    </a:lnTo>
                    <a:lnTo>
                      <a:pt x="2444" y="811"/>
                    </a:lnTo>
                    <a:lnTo>
                      <a:pt x="2504" y="818"/>
                    </a:lnTo>
                    <a:lnTo>
                      <a:pt x="2556" y="822"/>
                    </a:lnTo>
                    <a:lnTo>
                      <a:pt x="2583" y="825"/>
                    </a:lnTo>
                    <a:lnTo>
                      <a:pt x="2608" y="836"/>
                    </a:lnTo>
                    <a:lnTo>
                      <a:pt x="2630" y="856"/>
                    </a:lnTo>
                    <a:lnTo>
                      <a:pt x="2644" y="876"/>
                    </a:lnTo>
                    <a:lnTo>
                      <a:pt x="2660" y="903"/>
                    </a:lnTo>
                    <a:lnTo>
                      <a:pt x="2677" y="937"/>
                    </a:lnTo>
                    <a:lnTo>
                      <a:pt x="2695" y="976"/>
                    </a:lnTo>
                    <a:lnTo>
                      <a:pt x="2711" y="1021"/>
                    </a:lnTo>
                    <a:lnTo>
                      <a:pt x="2725" y="1072"/>
                    </a:lnTo>
                    <a:lnTo>
                      <a:pt x="2736" y="1129"/>
                    </a:lnTo>
                    <a:lnTo>
                      <a:pt x="2745" y="1192"/>
                    </a:lnTo>
                    <a:lnTo>
                      <a:pt x="2750" y="1259"/>
                    </a:lnTo>
                    <a:lnTo>
                      <a:pt x="2750" y="1331"/>
                    </a:lnTo>
                    <a:lnTo>
                      <a:pt x="2745" y="1408"/>
                    </a:lnTo>
                    <a:lnTo>
                      <a:pt x="2732" y="1489"/>
                    </a:lnTo>
                    <a:lnTo>
                      <a:pt x="2714" y="1573"/>
                    </a:lnTo>
                    <a:lnTo>
                      <a:pt x="2687" y="1663"/>
                    </a:lnTo>
                    <a:lnTo>
                      <a:pt x="2651" y="1755"/>
                    </a:lnTo>
                    <a:lnTo>
                      <a:pt x="2651" y="1942"/>
                    </a:lnTo>
                    <a:lnTo>
                      <a:pt x="2646" y="2035"/>
                    </a:lnTo>
                    <a:lnTo>
                      <a:pt x="2630" y="2127"/>
                    </a:lnTo>
                    <a:lnTo>
                      <a:pt x="2605" y="2215"/>
                    </a:lnTo>
                    <a:lnTo>
                      <a:pt x="2569" y="2300"/>
                    </a:lnTo>
                    <a:lnTo>
                      <a:pt x="2525" y="2377"/>
                    </a:lnTo>
                    <a:lnTo>
                      <a:pt x="2471" y="2451"/>
                    </a:lnTo>
                    <a:lnTo>
                      <a:pt x="2412" y="2517"/>
                    </a:lnTo>
                    <a:lnTo>
                      <a:pt x="2345" y="2576"/>
                    </a:lnTo>
                    <a:lnTo>
                      <a:pt x="2353" y="2605"/>
                    </a:lnTo>
                    <a:lnTo>
                      <a:pt x="2362" y="2628"/>
                    </a:lnTo>
                    <a:lnTo>
                      <a:pt x="2374" y="2648"/>
                    </a:lnTo>
                    <a:lnTo>
                      <a:pt x="2385" y="2663"/>
                    </a:lnTo>
                    <a:lnTo>
                      <a:pt x="2396" y="2673"/>
                    </a:lnTo>
                    <a:lnTo>
                      <a:pt x="2417" y="2661"/>
                    </a:lnTo>
                    <a:lnTo>
                      <a:pt x="2441" y="2655"/>
                    </a:lnTo>
                    <a:lnTo>
                      <a:pt x="2466" y="2655"/>
                    </a:lnTo>
                    <a:lnTo>
                      <a:pt x="2489" y="2661"/>
                    </a:lnTo>
                    <a:lnTo>
                      <a:pt x="2729" y="2760"/>
                    </a:lnTo>
                    <a:lnTo>
                      <a:pt x="2767" y="2774"/>
                    </a:lnTo>
                    <a:lnTo>
                      <a:pt x="2765" y="2765"/>
                    </a:lnTo>
                    <a:lnTo>
                      <a:pt x="2765" y="2758"/>
                    </a:lnTo>
                    <a:lnTo>
                      <a:pt x="2770" y="2731"/>
                    </a:lnTo>
                    <a:lnTo>
                      <a:pt x="2781" y="2706"/>
                    </a:lnTo>
                    <a:lnTo>
                      <a:pt x="2801" y="2686"/>
                    </a:lnTo>
                    <a:lnTo>
                      <a:pt x="2806" y="2681"/>
                    </a:lnTo>
                    <a:lnTo>
                      <a:pt x="2817" y="2668"/>
                    </a:lnTo>
                    <a:lnTo>
                      <a:pt x="2830" y="2648"/>
                    </a:lnTo>
                    <a:lnTo>
                      <a:pt x="2848" y="2621"/>
                    </a:lnTo>
                    <a:lnTo>
                      <a:pt x="2866" y="2587"/>
                    </a:lnTo>
                    <a:lnTo>
                      <a:pt x="2885" y="2544"/>
                    </a:lnTo>
                    <a:lnTo>
                      <a:pt x="2900" y="2504"/>
                    </a:lnTo>
                    <a:lnTo>
                      <a:pt x="2916" y="2458"/>
                    </a:lnTo>
                    <a:lnTo>
                      <a:pt x="2930" y="2402"/>
                    </a:lnTo>
                    <a:lnTo>
                      <a:pt x="2943" y="2339"/>
                    </a:lnTo>
                    <a:lnTo>
                      <a:pt x="2956" y="2267"/>
                    </a:lnTo>
                    <a:lnTo>
                      <a:pt x="2965" y="2188"/>
                    </a:lnTo>
                    <a:lnTo>
                      <a:pt x="2970" y="2098"/>
                    </a:lnTo>
                    <a:lnTo>
                      <a:pt x="2972" y="1999"/>
                    </a:lnTo>
                    <a:lnTo>
                      <a:pt x="2972" y="1755"/>
                    </a:lnTo>
                    <a:lnTo>
                      <a:pt x="2979" y="1649"/>
                    </a:lnTo>
                    <a:lnTo>
                      <a:pt x="2995" y="1546"/>
                    </a:lnTo>
                    <a:lnTo>
                      <a:pt x="3022" y="1447"/>
                    </a:lnTo>
                    <a:lnTo>
                      <a:pt x="3060" y="1352"/>
                    </a:lnTo>
                    <a:lnTo>
                      <a:pt x="3109" y="1262"/>
                    </a:lnTo>
                    <a:lnTo>
                      <a:pt x="3164" y="1176"/>
                    </a:lnTo>
                    <a:lnTo>
                      <a:pt x="3229" y="1097"/>
                    </a:lnTo>
                    <a:lnTo>
                      <a:pt x="3301" y="1023"/>
                    </a:lnTo>
                    <a:lnTo>
                      <a:pt x="3380" y="955"/>
                    </a:lnTo>
                    <a:lnTo>
                      <a:pt x="3467" y="895"/>
                    </a:lnTo>
                    <a:lnTo>
                      <a:pt x="3559" y="843"/>
                    </a:lnTo>
                    <a:lnTo>
                      <a:pt x="3658" y="800"/>
                    </a:lnTo>
                    <a:lnTo>
                      <a:pt x="3760" y="766"/>
                    </a:lnTo>
                    <a:lnTo>
                      <a:pt x="3866" y="739"/>
                    </a:lnTo>
                    <a:lnTo>
                      <a:pt x="3978" y="725"/>
                    </a:lnTo>
                    <a:lnTo>
                      <a:pt x="4093" y="719"/>
                    </a:lnTo>
                    <a:lnTo>
                      <a:pt x="4207" y="725"/>
                    </a:lnTo>
                    <a:lnTo>
                      <a:pt x="4318" y="739"/>
                    </a:lnTo>
                    <a:lnTo>
                      <a:pt x="4424" y="766"/>
                    </a:lnTo>
                    <a:lnTo>
                      <a:pt x="4529" y="800"/>
                    </a:lnTo>
                    <a:lnTo>
                      <a:pt x="4626" y="843"/>
                    </a:lnTo>
                    <a:lnTo>
                      <a:pt x="4718" y="895"/>
                    </a:lnTo>
                    <a:lnTo>
                      <a:pt x="4804" y="955"/>
                    </a:lnTo>
                    <a:lnTo>
                      <a:pt x="4883" y="1023"/>
                    </a:lnTo>
                    <a:lnTo>
                      <a:pt x="4957" y="1097"/>
                    </a:lnTo>
                    <a:lnTo>
                      <a:pt x="5020" y="1176"/>
                    </a:lnTo>
                    <a:lnTo>
                      <a:pt x="5078" y="1262"/>
                    </a:lnTo>
                    <a:lnTo>
                      <a:pt x="5125" y="1352"/>
                    </a:lnTo>
                    <a:lnTo>
                      <a:pt x="5162" y="1447"/>
                    </a:lnTo>
                    <a:lnTo>
                      <a:pt x="5189" y="1546"/>
                    </a:lnTo>
                    <a:lnTo>
                      <a:pt x="5207" y="1649"/>
                    </a:lnTo>
                    <a:lnTo>
                      <a:pt x="5213" y="1755"/>
                    </a:lnTo>
                    <a:lnTo>
                      <a:pt x="5213" y="1999"/>
                    </a:lnTo>
                    <a:lnTo>
                      <a:pt x="5215" y="2098"/>
                    </a:lnTo>
                    <a:lnTo>
                      <a:pt x="5220" y="2188"/>
                    </a:lnTo>
                    <a:lnTo>
                      <a:pt x="5229" y="2267"/>
                    </a:lnTo>
                    <a:lnTo>
                      <a:pt x="5242" y="2339"/>
                    </a:lnTo>
                    <a:lnTo>
                      <a:pt x="5254" y="2402"/>
                    </a:lnTo>
                    <a:lnTo>
                      <a:pt x="5269" y="2458"/>
                    </a:lnTo>
                    <a:lnTo>
                      <a:pt x="5285" y="2504"/>
                    </a:lnTo>
                    <a:lnTo>
                      <a:pt x="5299" y="2544"/>
                    </a:lnTo>
                    <a:lnTo>
                      <a:pt x="5319" y="2587"/>
                    </a:lnTo>
                    <a:lnTo>
                      <a:pt x="5339" y="2621"/>
                    </a:lnTo>
                    <a:lnTo>
                      <a:pt x="5355" y="2648"/>
                    </a:lnTo>
                    <a:lnTo>
                      <a:pt x="5369" y="2668"/>
                    </a:lnTo>
                    <a:lnTo>
                      <a:pt x="5378" y="2681"/>
                    </a:lnTo>
                    <a:lnTo>
                      <a:pt x="5384" y="2686"/>
                    </a:lnTo>
                    <a:lnTo>
                      <a:pt x="5404" y="2706"/>
                    </a:lnTo>
                    <a:lnTo>
                      <a:pt x="5416" y="2731"/>
                    </a:lnTo>
                    <a:lnTo>
                      <a:pt x="5420" y="2758"/>
                    </a:lnTo>
                    <a:lnTo>
                      <a:pt x="5416" y="2787"/>
                    </a:lnTo>
                    <a:lnTo>
                      <a:pt x="5404" y="2812"/>
                    </a:lnTo>
                    <a:lnTo>
                      <a:pt x="5384" y="2832"/>
                    </a:lnTo>
                    <a:lnTo>
                      <a:pt x="5378" y="2837"/>
                    </a:lnTo>
                    <a:lnTo>
                      <a:pt x="5368" y="2844"/>
                    </a:lnTo>
                    <a:lnTo>
                      <a:pt x="5350" y="2857"/>
                    </a:lnTo>
                    <a:lnTo>
                      <a:pt x="5326" y="2873"/>
                    </a:lnTo>
                    <a:lnTo>
                      <a:pt x="5297" y="2889"/>
                    </a:lnTo>
                    <a:lnTo>
                      <a:pt x="5261" y="2907"/>
                    </a:lnTo>
                    <a:lnTo>
                      <a:pt x="5220" y="2927"/>
                    </a:lnTo>
                    <a:lnTo>
                      <a:pt x="5269" y="2979"/>
                    </a:lnTo>
                    <a:lnTo>
                      <a:pt x="5312" y="3037"/>
                    </a:lnTo>
                    <a:lnTo>
                      <a:pt x="5350" y="3099"/>
                    </a:lnTo>
                    <a:lnTo>
                      <a:pt x="5378" y="3164"/>
                    </a:lnTo>
                    <a:lnTo>
                      <a:pt x="5400" y="3231"/>
                    </a:lnTo>
                    <a:lnTo>
                      <a:pt x="5414" y="3299"/>
                    </a:lnTo>
                    <a:lnTo>
                      <a:pt x="5418" y="3369"/>
                    </a:lnTo>
                    <a:lnTo>
                      <a:pt x="5418" y="4094"/>
                    </a:lnTo>
                    <a:lnTo>
                      <a:pt x="5629" y="4094"/>
                    </a:lnTo>
                    <a:lnTo>
                      <a:pt x="5659" y="4090"/>
                    </a:lnTo>
                    <a:lnTo>
                      <a:pt x="5684" y="4079"/>
                    </a:lnTo>
                    <a:lnTo>
                      <a:pt x="5706" y="4061"/>
                    </a:lnTo>
                    <a:lnTo>
                      <a:pt x="5724" y="4040"/>
                    </a:lnTo>
                    <a:lnTo>
                      <a:pt x="5735" y="4015"/>
                    </a:lnTo>
                    <a:lnTo>
                      <a:pt x="5738" y="3986"/>
                    </a:lnTo>
                    <a:lnTo>
                      <a:pt x="5738" y="300"/>
                    </a:lnTo>
                    <a:lnTo>
                      <a:pt x="5735" y="272"/>
                    </a:lnTo>
                    <a:lnTo>
                      <a:pt x="5724" y="246"/>
                    </a:lnTo>
                    <a:lnTo>
                      <a:pt x="5706" y="225"/>
                    </a:lnTo>
                    <a:lnTo>
                      <a:pt x="5684" y="207"/>
                    </a:lnTo>
                    <a:lnTo>
                      <a:pt x="5659" y="196"/>
                    </a:lnTo>
                    <a:lnTo>
                      <a:pt x="5629" y="193"/>
                    </a:lnTo>
                    <a:lnTo>
                      <a:pt x="301" y="193"/>
                    </a:lnTo>
                    <a:close/>
                    <a:moveTo>
                      <a:pt x="301" y="0"/>
                    </a:moveTo>
                    <a:lnTo>
                      <a:pt x="5629" y="0"/>
                    </a:lnTo>
                    <a:lnTo>
                      <a:pt x="5683" y="6"/>
                    </a:lnTo>
                    <a:lnTo>
                      <a:pt x="5735" y="20"/>
                    </a:lnTo>
                    <a:lnTo>
                      <a:pt x="5782" y="42"/>
                    </a:lnTo>
                    <a:lnTo>
                      <a:pt x="5823" y="70"/>
                    </a:lnTo>
                    <a:lnTo>
                      <a:pt x="5859" y="108"/>
                    </a:lnTo>
                    <a:lnTo>
                      <a:pt x="5890" y="149"/>
                    </a:lnTo>
                    <a:lnTo>
                      <a:pt x="5911" y="196"/>
                    </a:lnTo>
                    <a:lnTo>
                      <a:pt x="5926" y="246"/>
                    </a:lnTo>
                    <a:lnTo>
                      <a:pt x="5931" y="300"/>
                    </a:lnTo>
                    <a:lnTo>
                      <a:pt x="5931" y="3986"/>
                    </a:lnTo>
                    <a:lnTo>
                      <a:pt x="5926" y="4040"/>
                    </a:lnTo>
                    <a:lnTo>
                      <a:pt x="5911" y="4090"/>
                    </a:lnTo>
                    <a:lnTo>
                      <a:pt x="5890" y="4137"/>
                    </a:lnTo>
                    <a:lnTo>
                      <a:pt x="5859" y="4178"/>
                    </a:lnTo>
                    <a:lnTo>
                      <a:pt x="5823" y="4216"/>
                    </a:lnTo>
                    <a:lnTo>
                      <a:pt x="5782" y="4245"/>
                    </a:lnTo>
                    <a:lnTo>
                      <a:pt x="5735" y="4266"/>
                    </a:lnTo>
                    <a:lnTo>
                      <a:pt x="5683" y="4281"/>
                    </a:lnTo>
                    <a:lnTo>
                      <a:pt x="5629" y="4286"/>
                    </a:lnTo>
                    <a:lnTo>
                      <a:pt x="301" y="4286"/>
                    </a:lnTo>
                    <a:lnTo>
                      <a:pt x="247" y="4281"/>
                    </a:lnTo>
                    <a:lnTo>
                      <a:pt x="196" y="4266"/>
                    </a:lnTo>
                    <a:lnTo>
                      <a:pt x="149" y="4245"/>
                    </a:lnTo>
                    <a:lnTo>
                      <a:pt x="108" y="4216"/>
                    </a:lnTo>
                    <a:lnTo>
                      <a:pt x="70" y="4178"/>
                    </a:lnTo>
                    <a:lnTo>
                      <a:pt x="41" y="4137"/>
                    </a:lnTo>
                    <a:lnTo>
                      <a:pt x="18" y="4090"/>
                    </a:lnTo>
                    <a:lnTo>
                      <a:pt x="5" y="4040"/>
                    </a:lnTo>
                    <a:lnTo>
                      <a:pt x="0" y="3986"/>
                    </a:lnTo>
                    <a:lnTo>
                      <a:pt x="0" y="300"/>
                    </a:lnTo>
                    <a:lnTo>
                      <a:pt x="5" y="246"/>
                    </a:lnTo>
                    <a:lnTo>
                      <a:pt x="18" y="196"/>
                    </a:lnTo>
                    <a:lnTo>
                      <a:pt x="41" y="149"/>
                    </a:lnTo>
                    <a:lnTo>
                      <a:pt x="70" y="108"/>
                    </a:lnTo>
                    <a:lnTo>
                      <a:pt x="108" y="70"/>
                    </a:lnTo>
                    <a:lnTo>
                      <a:pt x="149" y="42"/>
                    </a:lnTo>
                    <a:lnTo>
                      <a:pt x="196" y="20"/>
                    </a:lnTo>
                    <a:lnTo>
                      <a:pt x="247" y="6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A309416-0148-382B-AFB5-CA871D77D806}"/>
              </a:ext>
            </a:extLst>
          </p:cNvPr>
          <p:cNvGrpSpPr/>
          <p:nvPr/>
        </p:nvGrpSpPr>
        <p:grpSpPr>
          <a:xfrm>
            <a:off x="5293118" y="3079179"/>
            <a:ext cx="2803898" cy="677537"/>
            <a:chOff x="542241" y="3401652"/>
            <a:chExt cx="2803898" cy="67753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5AE0465-ACB5-A1D1-F631-E663F7160EBB}"/>
                </a:ext>
              </a:extLst>
            </p:cNvPr>
            <p:cNvSpPr txBox="1"/>
            <p:nvPr/>
          </p:nvSpPr>
          <p:spPr>
            <a:xfrm>
              <a:off x="1280744" y="3474963"/>
              <a:ext cx="20653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spc="-113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text. Enter your text here.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D6737B8B-E8D9-D387-4F04-E2F718F572CC}"/>
                </a:ext>
              </a:extLst>
            </p:cNvPr>
            <p:cNvGrpSpPr/>
            <p:nvPr/>
          </p:nvGrpSpPr>
          <p:grpSpPr>
            <a:xfrm>
              <a:off x="542241" y="3401652"/>
              <a:ext cx="652749" cy="677537"/>
              <a:chOff x="542241" y="3401652"/>
              <a:chExt cx="652749" cy="677537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882B0526-6D1D-1467-98F1-1563AA4DA7FA}"/>
                  </a:ext>
                </a:extLst>
              </p:cNvPr>
              <p:cNvSpPr/>
              <p:nvPr/>
            </p:nvSpPr>
            <p:spPr>
              <a:xfrm>
                <a:off x="542241" y="3401652"/>
                <a:ext cx="652749" cy="677537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4">
                  <a:shade val="50000"/>
                </a:schemeClr>
              </a:lnRef>
              <a:fillRef idx="1">
                <a:schemeClr val="accent4"/>
              </a:fillRef>
              <a:effectRef idx="0">
                <a:schemeClr val="accent4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9" name="Group 24">
                <a:extLst>
                  <a:ext uri="{FF2B5EF4-FFF2-40B4-BE49-F238E27FC236}">
                    <a16:creationId xmlns:a16="http://schemas.microsoft.com/office/drawing/2014/main" id="{939F81CF-2919-0F24-40C1-D3224EFAC481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743059" y="3578529"/>
                <a:ext cx="251114" cy="323782"/>
                <a:chOff x="2688" y="677"/>
                <a:chExt cx="2298" cy="2963"/>
              </a:xfrm>
              <a:solidFill>
                <a:schemeClr val="bg1"/>
              </a:solidFill>
            </p:grpSpPr>
            <p:sp>
              <p:nvSpPr>
                <p:cNvPr id="30" name="Freeform 26">
                  <a:extLst>
                    <a:ext uri="{FF2B5EF4-FFF2-40B4-BE49-F238E27FC236}">
                      <a16:creationId xmlns:a16="http://schemas.microsoft.com/office/drawing/2014/main" id="{E6E5B5EF-3E8C-6FDD-EBF0-EE174839ED1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88" y="677"/>
                  <a:ext cx="2298" cy="2963"/>
                </a:xfrm>
                <a:custGeom>
                  <a:avLst/>
                  <a:gdLst>
                    <a:gd name="T0" fmla="*/ 191 w 4595"/>
                    <a:gd name="T1" fmla="*/ 1530 h 5927"/>
                    <a:gd name="T2" fmla="*/ 198 w 4595"/>
                    <a:gd name="T3" fmla="*/ 1946 h 5927"/>
                    <a:gd name="T4" fmla="*/ 285 w 4595"/>
                    <a:gd name="T5" fmla="*/ 1569 h 5927"/>
                    <a:gd name="T6" fmla="*/ 402 w 4595"/>
                    <a:gd name="T7" fmla="*/ 193 h 5927"/>
                    <a:gd name="T8" fmla="*/ 300 w 4595"/>
                    <a:gd name="T9" fmla="*/ 267 h 5927"/>
                    <a:gd name="T10" fmla="*/ 386 w 4595"/>
                    <a:gd name="T11" fmla="*/ 1398 h 5927"/>
                    <a:gd name="T12" fmla="*/ 494 w 4595"/>
                    <a:gd name="T13" fmla="*/ 1576 h 5927"/>
                    <a:gd name="T14" fmla="*/ 478 w 4595"/>
                    <a:gd name="T15" fmla="*/ 2559 h 5927"/>
                    <a:gd name="T16" fmla="*/ 343 w 4595"/>
                    <a:gd name="T17" fmla="*/ 2716 h 5927"/>
                    <a:gd name="T18" fmla="*/ 314 w 4595"/>
                    <a:gd name="T19" fmla="*/ 5690 h 5927"/>
                    <a:gd name="T20" fmla="*/ 1552 w 4595"/>
                    <a:gd name="T21" fmla="*/ 5736 h 5927"/>
                    <a:gd name="T22" fmla="*/ 1682 w 4595"/>
                    <a:gd name="T23" fmla="*/ 5573 h 5927"/>
                    <a:gd name="T24" fmla="*/ 2862 w 4595"/>
                    <a:gd name="T25" fmla="*/ 5530 h 5927"/>
                    <a:gd name="T26" fmla="*/ 3058 w 4595"/>
                    <a:gd name="T27" fmla="*/ 5604 h 5927"/>
                    <a:gd name="T28" fmla="*/ 4296 w 4595"/>
                    <a:gd name="T29" fmla="*/ 5736 h 5927"/>
                    <a:gd name="T30" fmla="*/ 4399 w 4595"/>
                    <a:gd name="T31" fmla="*/ 5660 h 5927"/>
                    <a:gd name="T32" fmla="*/ 4312 w 4595"/>
                    <a:gd name="T33" fmla="*/ 2173 h 5927"/>
                    <a:gd name="T34" fmla="*/ 4204 w 4595"/>
                    <a:gd name="T35" fmla="*/ 1995 h 5927"/>
                    <a:gd name="T36" fmla="*/ 4242 w 4595"/>
                    <a:gd name="T37" fmla="*/ 1784 h 5927"/>
                    <a:gd name="T38" fmla="*/ 4404 w 4595"/>
                    <a:gd name="T39" fmla="*/ 1654 h 5927"/>
                    <a:gd name="T40" fmla="*/ 3643 w 4595"/>
                    <a:gd name="T41" fmla="*/ 195 h 5927"/>
                    <a:gd name="T42" fmla="*/ 402 w 4595"/>
                    <a:gd name="T43" fmla="*/ 0 h 5927"/>
                    <a:gd name="T44" fmla="*/ 3747 w 4595"/>
                    <a:gd name="T45" fmla="*/ 34 h 5927"/>
                    <a:gd name="T46" fmla="*/ 4581 w 4595"/>
                    <a:gd name="T47" fmla="*/ 882 h 5927"/>
                    <a:gd name="T48" fmla="*/ 4592 w 4595"/>
                    <a:gd name="T49" fmla="*/ 1766 h 5927"/>
                    <a:gd name="T50" fmla="*/ 4500 w 4595"/>
                    <a:gd name="T51" fmla="*/ 1831 h 5927"/>
                    <a:gd name="T52" fmla="*/ 4397 w 4595"/>
                    <a:gd name="T53" fmla="*/ 1905 h 5927"/>
                    <a:gd name="T54" fmla="*/ 4435 w 4595"/>
                    <a:gd name="T55" fmla="*/ 2027 h 5927"/>
                    <a:gd name="T56" fmla="*/ 4557 w 4595"/>
                    <a:gd name="T57" fmla="*/ 2067 h 5927"/>
                    <a:gd name="T58" fmla="*/ 4595 w 4595"/>
                    <a:gd name="T59" fmla="*/ 5626 h 5927"/>
                    <a:gd name="T60" fmla="*/ 4525 w 4595"/>
                    <a:gd name="T61" fmla="*/ 5820 h 5927"/>
                    <a:gd name="T62" fmla="*/ 4348 w 4595"/>
                    <a:gd name="T63" fmla="*/ 5921 h 5927"/>
                    <a:gd name="T64" fmla="*/ 3009 w 4595"/>
                    <a:gd name="T65" fmla="*/ 5909 h 5927"/>
                    <a:gd name="T66" fmla="*/ 2964 w 4595"/>
                    <a:gd name="T67" fmla="*/ 5797 h 5927"/>
                    <a:gd name="T68" fmla="*/ 2862 w 4595"/>
                    <a:gd name="T69" fmla="*/ 5723 h 5927"/>
                    <a:gd name="T70" fmla="*/ 1748 w 4595"/>
                    <a:gd name="T71" fmla="*/ 5766 h 5927"/>
                    <a:gd name="T72" fmla="*/ 1709 w 4595"/>
                    <a:gd name="T73" fmla="*/ 5887 h 5927"/>
                    <a:gd name="T74" fmla="*/ 402 w 4595"/>
                    <a:gd name="T75" fmla="*/ 5927 h 5927"/>
                    <a:gd name="T76" fmla="*/ 209 w 4595"/>
                    <a:gd name="T77" fmla="*/ 5856 h 5927"/>
                    <a:gd name="T78" fmla="*/ 106 w 4595"/>
                    <a:gd name="T79" fmla="*/ 5680 h 5927"/>
                    <a:gd name="T80" fmla="*/ 121 w 4595"/>
                    <a:gd name="T81" fmla="*/ 2599 h 5927"/>
                    <a:gd name="T82" fmla="*/ 233 w 4595"/>
                    <a:gd name="T83" fmla="*/ 2556 h 5927"/>
                    <a:gd name="T84" fmla="*/ 307 w 4595"/>
                    <a:gd name="T85" fmla="*/ 2451 h 5927"/>
                    <a:gd name="T86" fmla="*/ 110 w 4595"/>
                    <a:gd name="T87" fmla="*/ 2117 h 5927"/>
                    <a:gd name="T88" fmla="*/ 4 w 4595"/>
                    <a:gd name="T89" fmla="*/ 1986 h 5927"/>
                    <a:gd name="T90" fmla="*/ 18 w 4595"/>
                    <a:gd name="T91" fmla="*/ 1447 h 5927"/>
                    <a:gd name="T92" fmla="*/ 101 w 4595"/>
                    <a:gd name="T93" fmla="*/ 301 h 5927"/>
                    <a:gd name="T94" fmla="*/ 173 w 4595"/>
                    <a:gd name="T95" fmla="*/ 108 h 5927"/>
                    <a:gd name="T96" fmla="*/ 348 w 4595"/>
                    <a:gd name="T97" fmla="*/ 5 h 59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95" h="5927">
                      <a:moveTo>
                        <a:pt x="198" y="1524"/>
                      </a:moveTo>
                      <a:lnTo>
                        <a:pt x="195" y="1524"/>
                      </a:lnTo>
                      <a:lnTo>
                        <a:pt x="193" y="1528"/>
                      </a:lnTo>
                      <a:lnTo>
                        <a:pt x="191" y="1530"/>
                      </a:lnTo>
                      <a:lnTo>
                        <a:pt x="191" y="1939"/>
                      </a:lnTo>
                      <a:lnTo>
                        <a:pt x="193" y="1943"/>
                      </a:lnTo>
                      <a:lnTo>
                        <a:pt x="195" y="1946"/>
                      </a:lnTo>
                      <a:lnTo>
                        <a:pt x="198" y="1946"/>
                      </a:lnTo>
                      <a:lnTo>
                        <a:pt x="307" y="1946"/>
                      </a:lnTo>
                      <a:lnTo>
                        <a:pt x="307" y="1632"/>
                      </a:lnTo>
                      <a:lnTo>
                        <a:pt x="301" y="1598"/>
                      </a:lnTo>
                      <a:lnTo>
                        <a:pt x="285" y="1569"/>
                      </a:lnTo>
                      <a:lnTo>
                        <a:pt x="262" y="1544"/>
                      </a:lnTo>
                      <a:lnTo>
                        <a:pt x="233" y="1530"/>
                      </a:lnTo>
                      <a:lnTo>
                        <a:pt x="198" y="1524"/>
                      </a:lnTo>
                      <a:close/>
                      <a:moveTo>
                        <a:pt x="402" y="193"/>
                      </a:moveTo>
                      <a:lnTo>
                        <a:pt x="368" y="198"/>
                      </a:lnTo>
                      <a:lnTo>
                        <a:pt x="339" y="213"/>
                      </a:lnTo>
                      <a:lnTo>
                        <a:pt x="314" y="236"/>
                      </a:lnTo>
                      <a:lnTo>
                        <a:pt x="300" y="267"/>
                      </a:lnTo>
                      <a:lnTo>
                        <a:pt x="294" y="301"/>
                      </a:lnTo>
                      <a:lnTo>
                        <a:pt x="294" y="1347"/>
                      </a:lnTo>
                      <a:lnTo>
                        <a:pt x="343" y="1369"/>
                      </a:lnTo>
                      <a:lnTo>
                        <a:pt x="386" y="1398"/>
                      </a:lnTo>
                      <a:lnTo>
                        <a:pt x="424" y="1436"/>
                      </a:lnTo>
                      <a:lnTo>
                        <a:pt x="455" y="1477"/>
                      </a:lnTo>
                      <a:lnTo>
                        <a:pt x="478" y="1526"/>
                      </a:lnTo>
                      <a:lnTo>
                        <a:pt x="494" y="1576"/>
                      </a:lnTo>
                      <a:lnTo>
                        <a:pt x="498" y="1632"/>
                      </a:lnTo>
                      <a:lnTo>
                        <a:pt x="498" y="2451"/>
                      </a:lnTo>
                      <a:lnTo>
                        <a:pt x="494" y="2507"/>
                      </a:lnTo>
                      <a:lnTo>
                        <a:pt x="478" y="2559"/>
                      </a:lnTo>
                      <a:lnTo>
                        <a:pt x="455" y="2606"/>
                      </a:lnTo>
                      <a:lnTo>
                        <a:pt x="424" y="2650"/>
                      </a:lnTo>
                      <a:lnTo>
                        <a:pt x="386" y="2686"/>
                      </a:lnTo>
                      <a:lnTo>
                        <a:pt x="343" y="2716"/>
                      </a:lnTo>
                      <a:lnTo>
                        <a:pt x="294" y="2736"/>
                      </a:lnTo>
                      <a:lnTo>
                        <a:pt x="294" y="5626"/>
                      </a:lnTo>
                      <a:lnTo>
                        <a:pt x="300" y="5660"/>
                      </a:lnTo>
                      <a:lnTo>
                        <a:pt x="314" y="5690"/>
                      </a:lnTo>
                      <a:lnTo>
                        <a:pt x="339" y="5714"/>
                      </a:lnTo>
                      <a:lnTo>
                        <a:pt x="368" y="5730"/>
                      </a:lnTo>
                      <a:lnTo>
                        <a:pt x="402" y="5736"/>
                      </a:lnTo>
                      <a:lnTo>
                        <a:pt x="1552" y="5736"/>
                      </a:lnTo>
                      <a:lnTo>
                        <a:pt x="1573" y="5687"/>
                      </a:lnTo>
                      <a:lnTo>
                        <a:pt x="1602" y="5642"/>
                      </a:lnTo>
                      <a:lnTo>
                        <a:pt x="1638" y="5604"/>
                      </a:lnTo>
                      <a:lnTo>
                        <a:pt x="1682" y="5573"/>
                      </a:lnTo>
                      <a:lnTo>
                        <a:pt x="1728" y="5550"/>
                      </a:lnTo>
                      <a:lnTo>
                        <a:pt x="1781" y="5535"/>
                      </a:lnTo>
                      <a:lnTo>
                        <a:pt x="1837" y="5530"/>
                      </a:lnTo>
                      <a:lnTo>
                        <a:pt x="2862" y="5530"/>
                      </a:lnTo>
                      <a:lnTo>
                        <a:pt x="2916" y="5535"/>
                      </a:lnTo>
                      <a:lnTo>
                        <a:pt x="2968" y="5550"/>
                      </a:lnTo>
                      <a:lnTo>
                        <a:pt x="3017" y="5573"/>
                      </a:lnTo>
                      <a:lnTo>
                        <a:pt x="3058" y="5604"/>
                      </a:lnTo>
                      <a:lnTo>
                        <a:pt x="3096" y="5642"/>
                      </a:lnTo>
                      <a:lnTo>
                        <a:pt x="3125" y="5687"/>
                      </a:lnTo>
                      <a:lnTo>
                        <a:pt x="3147" y="5736"/>
                      </a:lnTo>
                      <a:lnTo>
                        <a:pt x="4296" y="5736"/>
                      </a:lnTo>
                      <a:lnTo>
                        <a:pt x="4330" y="5730"/>
                      </a:lnTo>
                      <a:lnTo>
                        <a:pt x="4359" y="5714"/>
                      </a:lnTo>
                      <a:lnTo>
                        <a:pt x="4382" y="5690"/>
                      </a:lnTo>
                      <a:lnTo>
                        <a:pt x="4399" y="5660"/>
                      </a:lnTo>
                      <a:lnTo>
                        <a:pt x="4404" y="5626"/>
                      </a:lnTo>
                      <a:lnTo>
                        <a:pt x="4404" y="2226"/>
                      </a:lnTo>
                      <a:lnTo>
                        <a:pt x="4355" y="2204"/>
                      </a:lnTo>
                      <a:lnTo>
                        <a:pt x="4312" y="2173"/>
                      </a:lnTo>
                      <a:lnTo>
                        <a:pt x="4272" y="2137"/>
                      </a:lnTo>
                      <a:lnTo>
                        <a:pt x="4242" y="2094"/>
                      </a:lnTo>
                      <a:lnTo>
                        <a:pt x="4218" y="2047"/>
                      </a:lnTo>
                      <a:lnTo>
                        <a:pt x="4204" y="1995"/>
                      </a:lnTo>
                      <a:lnTo>
                        <a:pt x="4198" y="1939"/>
                      </a:lnTo>
                      <a:lnTo>
                        <a:pt x="4204" y="1885"/>
                      </a:lnTo>
                      <a:lnTo>
                        <a:pt x="4218" y="1833"/>
                      </a:lnTo>
                      <a:lnTo>
                        <a:pt x="4242" y="1784"/>
                      </a:lnTo>
                      <a:lnTo>
                        <a:pt x="4272" y="1742"/>
                      </a:lnTo>
                      <a:lnTo>
                        <a:pt x="4312" y="1706"/>
                      </a:lnTo>
                      <a:lnTo>
                        <a:pt x="4355" y="1676"/>
                      </a:lnTo>
                      <a:lnTo>
                        <a:pt x="4404" y="1654"/>
                      </a:lnTo>
                      <a:lnTo>
                        <a:pt x="4404" y="958"/>
                      </a:lnTo>
                      <a:lnTo>
                        <a:pt x="4404" y="956"/>
                      </a:lnTo>
                      <a:lnTo>
                        <a:pt x="4402" y="954"/>
                      </a:lnTo>
                      <a:lnTo>
                        <a:pt x="3643" y="195"/>
                      </a:lnTo>
                      <a:lnTo>
                        <a:pt x="3641" y="193"/>
                      </a:lnTo>
                      <a:lnTo>
                        <a:pt x="3637" y="193"/>
                      </a:lnTo>
                      <a:lnTo>
                        <a:pt x="402" y="193"/>
                      </a:lnTo>
                      <a:close/>
                      <a:moveTo>
                        <a:pt x="402" y="0"/>
                      </a:moveTo>
                      <a:lnTo>
                        <a:pt x="3637" y="0"/>
                      </a:lnTo>
                      <a:lnTo>
                        <a:pt x="3677" y="4"/>
                      </a:lnTo>
                      <a:lnTo>
                        <a:pt x="3713" y="16"/>
                      </a:lnTo>
                      <a:lnTo>
                        <a:pt x="3747" y="34"/>
                      </a:lnTo>
                      <a:lnTo>
                        <a:pt x="3778" y="60"/>
                      </a:lnTo>
                      <a:lnTo>
                        <a:pt x="4538" y="817"/>
                      </a:lnTo>
                      <a:lnTo>
                        <a:pt x="4563" y="848"/>
                      </a:lnTo>
                      <a:lnTo>
                        <a:pt x="4581" y="882"/>
                      </a:lnTo>
                      <a:lnTo>
                        <a:pt x="4592" y="920"/>
                      </a:lnTo>
                      <a:lnTo>
                        <a:pt x="4595" y="958"/>
                      </a:lnTo>
                      <a:lnTo>
                        <a:pt x="4595" y="1735"/>
                      </a:lnTo>
                      <a:lnTo>
                        <a:pt x="4592" y="1766"/>
                      </a:lnTo>
                      <a:lnTo>
                        <a:pt x="4577" y="1791"/>
                      </a:lnTo>
                      <a:lnTo>
                        <a:pt x="4557" y="1813"/>
                      </a:lnTo>
                      <a:lnTo>
                        <a:pt x="4530" y="1825"/>
                      </a:lnTo>
                      <a:lnTo>
                        <a:pt x="4500" y="1831"/>
                      </a:lnTo>
                      <a:lnTo>
                        <a:pt x="4465" y="1836"/>
                      </a:lnTo>
                      <a:lnTo>
                        <a:pt x="4435" y="1852"/>
                      </a:lnTo>
                      <a:lnTo>
                        <a:pt x="4411" y="1876"/>
                      </a:lnTo>
                      <a:lnTo>
                        <a:pt x="4397" y="1905"/>
                      </a:lnTo>
                      <a:lnTo>
                        <a:pt x="4391" y="1939"/>
                      </a:lnTo>
                      <a:lnTo>
                        <a:pt x="4397" y="1975"/>
                      </a:lnTo>
                      <a:lnTo>
                        <a:pt x="4411" y="2004"/>
                      </a:lnTo>
                      <a:lnTo>
                        <a:pt x="4435" y="2027"/>
                      </a:lnTo>
                      <a:lnTo>
                        <a:pt x="4465" y="2044"/>
                      </a:lnTo>
                      <a:lnTo>
                        <a:pt x="4500" y="2049"/>
                      </a:lnTo>
                      <a:lnTo>
                        <a:pt x="4530" y="2054"/>
                      </a:lnTo>
                      <a:lnTo>
                        <a:pt x="4557" y="2067"/>
                      </a:lnTo>
                      <a:lnTo>
                        <a:pt x="4577" y="2089"/>
                      </a:lnTo>
                      <a:lnTo>
                        <a:pt x="4592" y="2114"/>
                      </a:lnTo>
                      <a:lnTo>
                        <a:pt x="4595" y="2145"/>
                      </a:lnTo>
                      <a:lnTo>
                        <a:pt x="4595" y="5626"/>
                      </a:lnTo>
                      <a:lnTo>
                        <a:pt x="4592" y="5680"/>
                      </a:lnTo>
                      <a:lnTo>
                        <a:pt x="4577" y="5730"/>
                      </a:lnTo>
                      <a:lnTo>
                        <a:pt x="4556" y="5777"/>
                      </a:lnTo>
                      <a:lnTo>
                        <a:pt x="4525" y="5820"/>
                      </a:lnTo>
                      <a:lnTo>
                        <a:pt x="4489" y="5856"/>
                      </a:lnTo>
                      <a:lnTo>
                        <a:pt x="4447" y="5885"/>
                      </a:lnTo>
                      <a:lnTo>
                        <a:pt x="4401" y="5909"/>
                      </a:lnTo>
                      <a:lnTo>
                        <a:pt x="4348" y="5921"/>
                      </a:lnTo>
                      <a:lnTo>
                        <a:pt x="4296" y="5927"/>
                      </a:lnTo>
                      <a:lnTo>
                        <a:pt x="3065" y="5927"/>
                      </a:lnTo>
                      <a:lnTo>
                        <a:pt x="3035" y="5921"/>
                      </a:lnTo>
                      <a:lnTo>
                        <a:pt x="3009" y="5909"/>
                      </a:lnTo>
                      <a:lnTo>
                        <a:pt x="2988" y="5887"/>
                      </a:lnTo>
                      <a:lnTo>
                        <a:pt x="2975" y="5862"/>
                      </a:lnTo>
                      <a:lnTo>
                        <a:pt x="2970" y="5831"/>
                      </a:lnTo>
                      <a:lnTo>
                        <a:pt x="2964" y="5797"/>
                      </a:lnTo>
                      <a:lnTo>
                        <a:pt x="2948" y="5766"/>
                      </a:lnTo>
                      <a:lnTo>
                        <a:pt x="2925" y="5743"/>
                      </a:lnTo>
                      <a:lnTo>
                        <a:pt x="2896" y="5728"/>
                      </a:lnTo>
                      <a:lnTo>
                        <a:pt x="2862" y="5723"/>
                      </a:lnTo>
                      <a:lnTo>
                        <a:pt x="1837" y="5723"/>
                      </a:lnTo>
                      <a:lnTo>
                        <a:pt x="1802" y="5728"/>
                      </a:lnTo>
                      <a:lnTo>
                        <a:pt x="1772" y="5743"/>
                      </a:lnTo>
                      <a:lnTo>
                        <a:pt x="1748" y="5766"/>
                      </a:lnTo>
                      <a:lnTo>
                        <a:pt x="1734" y="5797"/>
                      </a:lnTo>
                      <a:lnTo>
                        <a:pt x="1728" y="5831"/>
                      </a:lnTo>
                      <a:lnTo>
                        <a:pt x="1723" y="5862"/>
                      </a:lnTo>
                      <a:lnTo>
                        <a:pt x="1709" y="5887"/>
                      </a:lnTo>
                      <a:lnTo>
                        <a:pt x="1689" y="5909"/>
                      </a:lnTo>
                      <a:lnTo>
                        <a:pt x="1662" y="5921"/>
                      </a:lnTo>
                      <a:lnTo>
                        <a:pt x="1631" y="5927"/>
                      </a:lnTo>
                      <a:lnTo>
                        <a:pt x="402" y="5927"/>
                      </a:lnTo>
                      <a:lnTo>
                        <a:pt x="348" y="5921"/>
                      </a:lnTo>
                      <a:lnTo>
                        <a:pt x="298" y="5909"/>
                      </a:lnTo>
                      <a:lnTo>
                        <a:pt x="251" y="5885"/>
                      </a:lnTo>
                      <a:lnTo>
                        <a:pt x="209" y="5856"/>
                      </a:lnTo>
                      <a:lnTo>
                        <a:pt x="173" y="5820"/>
                      </a:lnTo>
                      <a:lnTo>
                        <a:pt x="143" y="5777"/>
                      </a:lnTo>
                      <a:lnTo>
                        <a:pt x="121" y="5730"/>
                      </a:lnTo>
                      <a:lnTo>
                        <a:pt x="106" y="5680"/>
                      </a:lnTo>
                      <a:lnTo>
                        <a:pt x="101" y="5626"/>
                      </a:lnTo>
                      <a:lnTo>
                        <a:pt x="101" y="2657"/>
                      </a:lnTo>
                      <a:lnTo>
                        <a:pt x="106" y="2626"/>
                      </a:lnTo>
                      <a:lnTo>
                        <a:pt x="121" y="2599"/>
                      </a:lnTo>
                      <a:lnTo>
                        <a:pt x="141" y="2579"/>
                      </a:lnTo>
                      <a:lnTo>
                        <a:pt x="168" y="2565"/>
                      </a:lnTo>
                      <a:lnTo>
                        <a:pt x="198" y="2561"/>
                      </a:lnTo>
                      <a:lnTo>
                        <a:pt x="233" y="2556"/>
                      </a:lnTo>
                      <a:lnTo>
                        <a:pt x="262" y="2540"/>
                      </a:lnTo>
                      <a:lnTo>
                        <a:pt x="285" y="2516"/>
                      </a:lnTo>
                      <a:lnTo>
                        <a:pt x="301" y="2485"/>
                      </a:lnTo>
                      <a:lnTo>
                        <a:pt x="307" y="2451"/>
                      </a:lnTo>
                      <a:lnTo>
                        <a:pt x="307" y="2139"/>
                      </a:lnTo>
                      <a:lnTo>
                        <a:pt x="198" y="2139"/>
                      </a:lnTo>
                      <a:lnTo>
                        <a:pt x="152" y="2134"/>
                      </a:lnTo>
                      <a:lnTo>
                        <a:pt x="110" y="2117"/>
                      </a:lnTo>
                      <a:lnTo>
                        <a:pt x="74" y="2094"/>
                      </a:lnTo>
                      <a:lnTo>
                        <a:pt x="43" y="2063"/>
                      </a:lnTo>
                      <a:lnTo>
                        <a:pt x="20" y="2027"/>
                      </a:lnTo>
                      <a:lnTo>
                        <a:pt x="4" y="1986"/>
                      </a:lnTo>
                      <a:lnTo>
                        <a:pt x="0" y="1939"/>
                      </a:lnTo>
                      <a:lnTo>
                        <a:pt x="0" y="1530"/>
                      </a:lnTo>
                      <a:lnTo>
                        <a:pt x="4" y="1486"/>
                      </a:lnTo>
                      <a:lnTo>
                        <a:pt x="18" y="1447"/>
                      </a:lnTo>
                      <a:lnTo>
                        <a:pt x="40" y="1410"/>
                      </a:lnTo>
                      <a:lnTo>
                        <a:pt x="67" y="1380"/>
                      </a:lnTo>
                      <a:lnTo>
                        <a:pt x="101" y="1356"/>
                      </a:lnTo>
                      <a:lnTo>
                        <a:pt x="101" y="301"/>
                      </a:lnTo>
                      <a:lnTo>
                        <a:pt x="106" y="247"/>
                      </a:lnTo>
                      <a:lnTo>
                        <a:pt x="121" y="197"/>
                      </a:lnTo>
                      <a:lnTo>
                        <a:pt x="143" y="150"/>
                      </a:lnTo>
                      <a:lnTo>
                        <a:pt x="173" y="108"/>
                      </a:lnTo>
                      <a:lnTo>
                        <a:pt x="209" y="72"/>
                      </a:lnTo>
                      <a:lnTo>
                        <a:pt x="251" y="42"/>
                      </a:lnTo>
                      <a:lnTo>
                        <a:pt x="298" y="20"/>
                      </a:lnTo>
                      <a:lnTo>
                        <a:pt x="348" y="5"/>
                      </a:lnTo>
                      <a:lnTo>
                        <a:pt x="40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Freeform 27">
                  <a:extLst>
                    <a:ext uri="{FF2B5EF4-FFF2-40B4-BE49-F238E27FC236}">
                      <a16:creationId xmlns:a16="http://schemas.microsoft.com/office/drawing/2014/main" id="{A0488893-B6D9-C83B-EBE6-225C8C3FFFF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46" y="1137"/>
                  <a:ext cx="1633" cy="2145"/>
                </a:xfrm>
                <a:custGeom>
                  <a:avLst/>
                  <a:gdLst>
                    <a:gd name="T0" fmla="*/ 267 w 3266"/>
                    <a:gd name="T1" fmla="*/ 198 h 4289"/>
                    <a:gd name="T2" fmla="*/ 213 w 3266"/>
                    <a:gd name="T3" fmla="*/ 236 h 4289"/>
                    <a:gd name="T4" fmla="*/ 192 w 3266"/>
                    <a:gd name="T5" fmla="*/ 301 h 4289"/>
                    <a:gd name="T6" fmla="*/ 199 w 3266"/>
                    <a:gd name="T7" fmla="*/ 4022 h 4289"/>
                    <a:gd name="T8" fmla="*/ 237 w 3266"/>
                    <a:gd name="T9" fmla="*/ 4076 h 4289"/>
                    <a:gd name="T10" fmla="*/ 302 w 3266"/>
                    <a:gd name="T11" fmla="*/ 4096 h 4289"/>
                    <a:gd name="T12" fmla="*/ 2999 w 3266"/>
                    <a:gd name="T13" fmla="*/ 4090 h 4289"/>
                    <a:gd name="T14" fmla="*/ 3053 w 3266"/>
                    <a:gd name="T15" fmla="*/ 4052 h 4289"/>
                    <a:gd name="T16" fmla="*/ 3073 w 3266"/>
                    <a:gd name="T17" fmla="*/ 3988 h 4289"/>
                    <a:gd name="T18" fmla="*/ 3067 w 3266"/>
                    <a:gd name="T19" fmla="*/ 267 h 4289"/>
                    <a:gd name="T20" fmla="*/ 3030 w 3266"/>
                    <a:gd name="T21" fmla="*/ 213 h 4289"/>
                    <a:gd name="T22" fmla="*/ 2965 w 3266"/>
                    <a:gd name="T23" fmla="*/ 193 h 4289"/>
                    <a:gd name="T24" fmla="*/ 302 w 3266"/>
                    <a:gd name="T25" fmla="*/ 0 h 4289"/>
                    <a:gd name="T26" fmla="*/ 3019 w 3266"/>
                    <a:gd name="T27" fmla="*/ 5 h 4289"/>
                    <a:gd name="T28" fmla="*/ 3116 w 3266"/>
                    <a:gd name="T29" fmla="*/ 41 h 4289"/>
                    <a:gd name="T30" fmla="*/ 3194 w 3266"/>
                    <a:gd name="T31" fmla="*/ 108 h 4289"/>
                    <a:gd name="T32" fmla="*/ 3246 w 3266"/>
                    <a:gd name="T33" fmla="*/ 196 h 4289"/>
                    <a:gd name="T34" fmla="*/ 3266 w 3266"/>
                    <a:gd name="T35" fmla="*/ 301 h 4289"/>
                    <a:gd name="T36" fmla="*/ 3261 w 3266"/>
                    <a:gd name="T37" fmla="*/ 4042 h 4289"/>
                    <a:gd name="T38" fmla="*/ 3224 w 3266"/>
                    <a:gd name="T39" fmla="*/ 4139 h 4289"/>
                    <a:gd name="T40" fmla="*/ 3158 w 3266"/>
                    <a:gd name="T41" fmla="*/ 4217 h 4289"/>
                    <a:gd name="T42" fmla="*/ 3069 w 3266"/>
                    <a:gd name="T43" fmla="*/ 4269 h 4289"/>
                    <a:gd name="T44" fmla="*/ 2965 w 3266"/>
                    <a:gd name="T45" fmla="*/ 4289 h 4289"/>
                    <a:gd name="T46" fmla="*/ 247 w 3266"/>
                    <a:gd name="T47" fmla="*/ 4283 h 4289"/>
                    <a:gd name="T48" fmla="*/ 150 w 3266"/>
                    <a:gd name="T49" fmla="*/ 4247 h 4289"/>
                    <a:gd name="T50" fmla="*/ 71 w 3266"/>
                    <a:gd name="T51" fmla="*/ 4181 h 4289"/>
                    <a:gd name="T52" fmla="*/ 18 w 3266"/>
                    <a:gd name="T53" fmla="*/ 4092 h 4289"/>
                    <a:gd name="T54" fmla="*/ 0 w 3266"/>
                    <a:gd name="T55" fmla="*/ 3988 h 4289"/>
                    <a:gd name="T56" fmla="*/ 6 w 3266"/>
                    <a:gd name="T57" fmla="*/ 247 h 4289"/>
                    <a:gd name="T58" fmla="*/ 42 w 3266"/>
                    <a:gd name="T59" fmla="*/ 149 h 4289"/>
                    <a:gd name="T60" fmla="*/ 107 w 3266"/>
                    <a:gd name="T61" fmla="*/ 72 h 4289"/>
                    <a:gd name="T62" fmla="*/ 197 w 3266"/>
                    <a:gd name="T63" fmla="*/ 20 h 4289"/>
                    <a:gd name="T64" fmla="*/ 302 w 3266"/>
                    <a:gd name="T65" fmla="*/ 0 h 4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266" h="4289">
                      <a:moveTo>
                        <a:pt x="302" y="193"/>
                      </a:moveTo>
                      <a:lnTo>
                        <a:pt x="267" y="198"/>
                      </a:lnTo>
                      <a:lnTo>
                        <a:pt x="237" y="213"/>
                      </a:lnTo>
                      <a:lnTo>
                        <a:pt x="213" y="236"/>
                      </a:lnTo>
                      <a:lnTo>
                        <a:pt x="199" y="267"/>
                      </a:lnTo>
                      <a:lnTo>
                        <a:pt x="192" y="301"/>
                      </a:lnTo>
                      <a:lnTo>
                        <a:pt x="192" y="3988"/>
                      </a:lnTo>
                      <a:lnTo>
                        <a:pt x="199" y="4022"/>
                      </a:lnTo>
                      <a:lnTo>
                        <a:pt x="213" y="4052"/>
                      </a:lnTo>
                      <a:lnTo>
                        <a:pt x="237" y="4076"/>
                      </a:lnTo>
                      <a:lnTo>
                        <a:pt x="267" y="4090"/>
                      </a:lnTo>
                      <a:lnTo>
                        <a:pt x="302" y="4096"/>
                      </a:lnTo>
                      <a:lnTo>
                        <a:pt x="2965" y="4096"/>
                      </a:lnTo>
                      <a:lnTo>
                        <a:pt x="2999" y="4090"/>
                      </a:lnTo>
                      <a:lnTo>
                        <a:pt x="3030" y="4076"/>
                      </a:lnTo>
                      <a:lnTo>
                        <a:pt x="3053" y="4052"/>
                      </a:lnTo>
                      <a:lnTo>
                        <a:pt x="3067" y="4022"/>
                      </a:lnTo>
                      <a:lnTo>
                        <a:pt x="3073" y="3988"/>
                      </a:lnTo>
                      <a:lnTo>
                        <a:pt x="3073" y="301"/>
                      </a:lnTo>
                      <a:lnTo>
                        <a:pt x="3067" y="267"/>
                      </a:lnTo>
                      <a:lnTo>
                        <a:pt x="3053" y="236"/>
                      </a:lnTo>
                      <a:lnTo>
                        <a:pt x="3030" y="213"/>
                      </a:lnTo>
                      <a:lnTo>
                        <a:pt x="2999" y="198"/>
                      </a:lnTo>
                      <a:lnTo>
                        <a:pt x="2965" y="193"/>
                      </a:lnTo>
                      <a:lnTo>
                        <a:pt x="302" y="193"/>
                      </a:lnTo>
                      <a:close/>
                      <a:moveTo>
                        <a:pt x="302" y="0"/>
                      </a:moveTo>
                      <a:lnTo>
                        <a:pt x="2965" y="0"/>
                      </a:lnTo>
                      <a:lnTo>
                        <a:pt x="3019" y="5"/>
                      </a:lnTo>
                      <a:lnTo>
                        <a:pt x="3069" y="20"/>
                      </a:lnTo>
                      <a:lnTo>
                        <a:pt x="3116" y="41"/>
                      </a:lnTo>
                      <a:lnTo>
                        <a:pt x="3158" y="72"/>
                      </a:lnTo>
                      <a:lnTo>
                        <a:pt x="3194" y="108"/>
                      </a:lnTo>
                      <a:lnTo>
                        <a:pt x="3224" y="149"/>
                      </a:lnTo>
                      <a:lnTo>
                        <a:pt x="3246" y="196"/>
                      </a:lnTo>
                      <a:lnTo>
                        <a:pt x="3261" y="247"/>
                      </a:lnTo>
                      <a:lnTo>
                        <a:pt x="3266" y="301"/>
                      </a:lnTo>
                      <a:lnTo>
                        <a:pt x="3266" y="3988"/>
                      </a:lnTo>
                      <a:lnTo>
                        <a:pt x="3261" y="4042"/>
                      </a:lnTo>
                      <a:lnTo>
                        <a:pt x="3246" y="4092"/>
                      </a:lnTo>
                      <a:lnTo>
                        <a:pt x="3224" y="4139"/>
                      </a:lnTo>
                      <a:lnTo>
                        <a:pt x="3194" y="4181"/>
                      </a:lnTo>
                      <a:lnTo>
                        <a:pt x="3158" y="4217"/>
                      </a:lnTo>
                      <a:lnTo>
                        <a:pt x="3116" y="4247"/>
                      </a:lnTo>
                      <a:lnTo>
                        <a:pt x="3069" y="4269"/>
                      </a:lnTo>
                      <a:lnTo>
                        <a:pt x="3019" y="4283"/>
                      </a:lnTo>
                      <a:lnTo>
                        <a:pt x="2965" y="4289"/>
                      </a:lnTo>
                      <a:lnTo>
                        <a:pt x="302" y="4289"/>
                      </a:lnTo>
                      <a:lnTo>
                        <a:pt x="247" y="4283"/>
                      </a:lnTo>
                      <a:lnTo>
                        <a:pt x="197" y="4269"/>
                      </a:lnTo>
                      <a:lnTo>
                        <a:pt x="150" y="4247"/>
                      </a:lnTo>
                      <a:lnTo>
                        <a:pt x="107" y="4217"/>
                      </a:lnTo>
                      <a:lnTo>
                        <a:pt x="71" y="4181"/>
                      </a:lnTo>
                      <a:lnTo>
                        <a:pt x="42" y="4139"/>
                      </a:lnTo>
                      <a:lnTo>
                        <a:pt x="18" y="4092"/>
                      </a:lnTo>
                      <a:lnTo>
                        <a:pt x="6" y="4042"/>
                      </a:lnTo>
                      <a:lnTo>
                        <a:pt x="0" y="3988"/>
                      </a:lnTo>
                      <a:lnTo>
                        <a:pt x="0" y="301"/>
                      </a:lnTo>
                      <a:lnTo>
                        <a:pt x="6" y="247"/>
                      </a:lnTo>
                      <a:lnTo>
                        <a:pt x="18" y="196"/>
                      </a:lnTo>
                      <a:lnTo>
                        <a:pt x="42" y="149"/>
                      </a:lnTo>
                      <a:lnTo>
                        <a:pt x="71" y="108"/>
                      </a:lnTo>
                      <a:lnTo>
                        <a:pt x="107" y="72"/>
                      </a:lnTo>
                      <a:lnTo>
                        <a:pt x="150" y="41"/>
                      </a:lnTo>
                      <a:lnTo>
                        <a:pt x="197" y="20"/>
                      </a:lnTo>
                      <a:lnTo>
                        <a:pt x="247" y="5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Freeform 28">
                  <a:extLst>
                    <a:ext uri="{FF2B5EF4-FFF2-40B4-BE49-F238E27FC236}">
                      <a16:creationId xmlns:a16="http://schemas.microsoft.com/office/drawing/2014/main" id="{A9B2851C-C942-2235-3173-69982ABCD6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59" y="1496"/>
                  <a:ext cx="608" cy="352"/>
                </a:xfrm>
                <a:custGeom>
                  <a:avLst/>
                  <a:gdLst>
                    <a:gd name="T0" fmla="*/ 608 w 1216"/>
                    <a:gd name="T1" fmla="*/ 0 h 703"/>
                    <a:gd name="T2" fmla="*/ 632 w 1216"/>
                    <a:gd name="T3" fmla="*/ 1 h 703"/>
                    <a:gd name="T4" fmla="*/ 655 w 1216"/>
                    <a:gd name="T5" fmla="*/ 12 h 703"/>
                    <a:gd name="T6" fmla="*/ 675 w 1216"/>
                    <a:gd name="T7" fmla="*/ 27 h 703"/>
                    <a:gd name="T8" fmla="*/ 1187 w 1216"/>
                    <a:gd name="T9" fmla="*/ 539 h 703"/>
                    <a:gd name="T10" fmla="*/ 1204 w 1216"/>
                    <a:gd name="T11" fmla="*/ 560 h 703"/>
                    <a:gd name="T12" fmla="*/ 1213 w 1216"/>
                    <a:gd name="T13" fmla="*/ 582 h 703"/>
                    <a:gd name="T14" fmla="*/ 1216 w 1216"/>
                    <a:gd name="T15" fmla="*/ 607 h 703"/>
                    <a:gd name="T16" fmla="*/ 1213 w 1216"/>
                    <a:gd name="T17" fmla="*/ 631 h 703"/>
                    <a:gd name="T18" fmla="*/ 1204 w 1216"/>
                    <a:gd name="T19" fmla="*/ 654 h 703"/>
                    <a:gd name="T20" fmla="*/ 1187 w 1216"/>
                    <a:gd name="T21" fmla="*/ 674 h 703"/>
                    <a:gd name="T22" fmla="*/ 1167 w 1216"/>
                    <a:gd name="T23" fmla="*/ 690 h 703"/>
                    <a:gd name="T24" fmla="*/ 1144 w 1216"/>
                    <a:gd name="T25" fmla="*/ 699 h 703"/>
                    <a:gd name="T26" fmla="*/ 1121 w 1216"/>
                    <a:gd name="T27" fmla="*/ 703 h 703"/>
                    <a:gd name="T28" fmla="*/ 1095 w 1216"/>
                    <a:gd name="T29" fmla="*/ 699 h 703"/>
                    <a:gd name="T30" fmla="*/ 1072 w 1216"/>
                    <a:gd name="T31" fmla="*/ 690 h 703"/>
                    <a:gd name="T32" fmla="*/ 1052 w 1216"/>
                    <a:gd name="T33" fmla="*/ 674 h 703"/>
                    <a:gd name="T34" fmla="*/ 608 w 1216"/>
                    <a:gd name="T35" fmla="*/ 230 h 703"/>
                    <a:gd name="T36" fmla="*/ 164 w 1216"/>
                    <a:gd name="T37" fmla="*/ 674 h 703"/>
                    <a:gd name="T38" fmla="*/ 143 w 1216"/>
                    <a:gd name="T39" fmla="*/ 690 h 703"/>
                    <a:gd name="T40" fmla="*/ 119 w 1216"/>
                    <a:gd name="T41" fmla="*/ 699 h 703"/>
                    <a:gd name="T42" fmla="*/ 96 w 1216"/>
                    <a:gd name="T43" fmla="*/ 703 h 703"/>
                    <a:gd name="T44" fmla="*/ 70 w 1216"/>
                    <a:gd name="T45" fmla="*/ 699 h 703"/>
                    <a:gd name="T46" fmla="*/ 49 w 1216"/>
                    <a:gd name="T47" fmla="*/ 690 h 703"/>
                    <a:gd name="T48" fmla="*/ 27 w 1216"/>
                    <a:gd name="T49" fmla="*/ 674 h 703"/>
                    <a:gd name="T50" fmla="*/ 13 w 1216"/>
                    <a:gd name="T51" fmla="*/ 654 h 703"/>
                    <a:gd name="T52" fmla="*/ 2 w 1216"/>
                    <a:gd name="T53" fmla="*/ 631 h 703"/>
                    <a:gd name="T54" fmla="*/ 0 w 1216"/>
                    <a:gd name="T55" fmla="*/ 607 h 703"/>
                    <a:gd name="T56" fmla="*/ 2 w 1216"/>
                    <a:gd name="T57" fmla="*/ 582 h 703"/>
                    <a:gd name="T58" fmla="*/ 13 w 1216"/>
                    <a:gd name="T59" fmla="*/ 560 h 703"/>
                    <a:gd name="T60" fmla="*/ 27 w 1216"/>
                    <a:gd name="T61" fmla="*/ 539 h 703"/>
                    <a:gd name="T62" fmla="*/ 540 w 1216"/>
                    <a:gd name="T63" fmla="*/ 27 h 703"/>
                    <a:gd name="T64" fmla="*/ 561 w 1216"/>
                    <a:gd name="T65" fmla="*/ 12 h 703"/>
                    <a:gd name="T66" fmla="*/ 583 w 1216"/>
                    <a:gd name="T67" fmla="*/ 1 h 703"/>
                    <a:gd name="T68" fmla="*/ 608 w 1216"/>
                    <a:gd name="T69" fmla="*/ 0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16" h="703">
                      <a:moveTo>
                        <a:pt x="608" y="0"/>
                      </a:moveTo>
                      <a:lnTo>
                        <a:pt x="632" y="1"/>
                      </a:lnTo>
                      <a:lnTo>
                        <a:pt x="655" y="12"/>
                      </a:lnTo>
                      <a:lnTo>
                        <a:pt x="675" y="27"/>
                      </a:lnTo>
                      <a:lnTo>
                        <a:pt x="1187" y="539"/>
                      </a:lnTo>
                      <a:lnTo>
                        <a:pt x="1204" y="560"/>
                      </a:lnTo>
                      <a:lnTo>
                        <a:pt x="1213" y="582"/>
                      </a:lnTo>
                      <a:lnTo>
                        <a:pt x="1216" y="607"/>
                      </a:lnTo>
                      <a:lnTo>
                        <a:pt x="1213" y="631"/>
                      </a:lnTo>
                      <a:lnTo>
                        <a:pt x="1204" y="654"/>
                      </a:lnTo>
                      <a:lnTo>
                        <a:pt x="1187" y="674"/>
                      </a:lnTo>
                      <a:lnTo>
                        <a:pt x="1167" y="690"/>
                      </a:lnTo>
                      <a:lnTo>
                        <a:pt x="1144" y="699"/>
                      </a:lnTo>
                      <a:lnTo>
                        <a:pt x="1121" y="703"/>
                      </a:lnTo>
                      <a:lnTo>
                        <a:pt x="1095" y="699"/>
                      </a:lnTo>
                      <a:lnTo>
                        <a:pt x="1072" y="690"/>
                      </a:lnTo>
                      <a:lnTo>
                        <a:pt x="1052" y="674"/>
                      </a:lnTo>
                      <a:lnTo>
                        <a:pt x="608" y="230"/>
                      </a:lnTo>
                      <a:lnTo>
                        <a:pt x="164" y="674"/>
                      </a:lnTo>
                      <a:lnTo>
                        <a:pt x="143" y="690"/>
                      </a:lnTo>
                      <a:lnTo>
                        <a:pt x="119" y="699"/>
                      </a:lnTo>
                      <a:lnTo>
                        <a:pt x="96" y="703"/>
                      </a:lnTo>
                      <a:lnTo>
                        <a:pt x="70" y="699"/>
                      </a:lnTo>
                      <a:lnTo>
                        <a:pt x="49" y="690"/>
                      </a:lnTo>
                      <a:lnTo>
                        <a:pt x="27" y="674"/>
                      </a:lnTo>
                      <a:lnTo>
                        <a:pt x="13" y="654"/>
                      </a:lnTo>
                      <a:lnTo>
                        <a:pt x="2" y="631"/>
                      </a:lnTo>
                      <a:lnTo>
                        <a:pt x="0" y="607"/>
                      </a:lnTo>
                      <a:lnTo>
                        <a:pt x="2" y="582"/>
                      </a:lnTo>
                      <a:lnTo>
                        <a:pt x="13" y="560"/>
                      </a:lnTo>
                      <a:lnTo>
                        <a:pt x="27" y="539"/>
                      </a:lnTo>
                      <a:lnTo>
                        <a:pt x="540" y="27"/>
                      </a:lnTo>
                      <a:lnTo>
                        <a:pt x="561" y="12"/>
                      </a:lnTo>
                      <a:lnTo>
                        <a:pt x="583" y="1"/>
                      </a:lnTo>
                      <a:lnTo>
                        <a:pt x="60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Freeform 29">
                  <a:extLst>
                    <a:ext uri="{FF2B5EF4-FFF2-40B4-BE49-F238E27FC236}">
                      <a16:creationId xmlns:a16="http://schemas.microsoft.com/office/drawing/2014/main" id="{6BA72905-7D24-8A52-5F0E-DC011C1B63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51" y="2981"/>
                  <a:ext cx="1223" cy="96"/>
                </a:xfrm>
                <a:custGeom>
                  <a:avLst/>
                  <a:gdLst>
                    <a:gd name="T0" fmla="*/ 95 w 2446"/>
                    <a:gd name="T1" fmla="*/ 0 h 193"/>
                    <a:gd name="T2" fmla="*/ 2349 w 2446"/>
                    <a:gd name="T3" fmla="*/ 0 h 193"/>
                    <a:gd name="T4" fmla="*/ 2380 w 2446"/>
                    <a:gd name="T5" fmla="*/ 6 h 193"/>
                    <a:gd name="T6" fmla="*/ 2407 w 2446"/>
                    <a:gd name="T7" fmla="*/ 18 h 193"/>
                    <a:gd name="T8" fmla="*/ 2427 w 2446"/>
                    <a:gd name="T9" fmla="*/ 40 h 193"/>
                    <a:gd name="T10" fmla="*/ 2441 w 2446"/>
                    <a:gd name="T11" fmla="*/ 67 h 193"/>
                    <a:gd name="T12" fmla="*/ 2446 w 2446"/>
                    <a:gd name="T13" fmla="*/ 96 h 193"/>
                    <a:gd name="T14" fmla="*/ 2441 w 2446"/>
                    <a:gd name="T15" fmla="*/ 127 h 193"/>
                    <a:gd name="T16" fmla="*/ 2427 w 2446"/>
                    <a:gd name="T17" fmla="*/ 154 h 193"/>
                    <a:gd name="T18" fmla="*/ 2407 w 2446"/>
                    <a:gd name="T19" fmla="*/ 173 h 193"/>
                    <a:gd name="T20" fmla="*/ 2380 w 2446"/>
                    <a:gd name="T21" fmla="*/ 188 h 193"/>
                    <a:gd name="T22" fmla="*/ 2349 w 2446"/>
                    <a:gd name="T23" fmla="*/ 193 h 193"/>
                    <a:gd name="T24" fmla="*/ 95 w 2446"/>
                    <a:gd name="T25" fmla="*/ 193 h 193"/>
                    <a:gd name="T26" fmla="*/ 65 w 2446"/>
                    <a:gd name="T27" fmla="*/ 188 h 193"/>
                    <a:gd name="T28" fmla="*/ 40 w 2446"/>
                    <a:gd name="T29" fmla="*/ 173 h 193"/>
                    <a:gd name="T30" fmla="*/ 18 w 2446"/>
                    <a:gd name="T31" fmla="*/ 154 h 193"/>
                    <a:gd name="T32" fmla="*/ 5 w 2446"/>
                    <a:gd name="T33" fmla="*/ 127 h 193"/>
                    <a:gd name="T34" fmla="*/ 0 w 2446"/>
                    <a:gd name="T35" fmla="*/ 96 h 193"/>
                    <a:gd name="T36" fmla="*/ 5 w 2446"/>
                    <a:gd name="T37" fmla="*/ 67 h 193"/>
                    <a:gd name="T38" fmla="*/ 18 w 2446"/>
                    <a:gd name="T39" fmla="*/ 40 h 193"/>
                    <a:gd name="T40" fmla="*/ 40 w 2446"/>
                    <a:gd name="T41" fmla="*/ 18 h 193"/>
                    <a:gd name="T42" fmla="*/ 65 w 2446"/>
                    <a:gd name="T43" fmla="*/ 6 h 193"/>
                    <a:gd name="T44" fmla="*/ 95 w 2446"/>
                    <a:gd name="T45" fmla="*/ 0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446" h="193">
                      <a:moveTo>
                        <a:pt x="95" y="0"/>
                      </a:moveTo>
                      <a:lnTo>
                        <a:pt x="2349" y="0"/>
                      </a:lnTo>
                      <a:lnTo>
                        <a:pt x="2380" y="6"/>
                      </a:lnTo>
                      <a:lnTo>
                        <a:pt x="2407" y="18"/>
                      </a:lnTo>
                      <a:lnTo>
                        <a:pt x="2427" y="40"/>
                      </a:lnTo>
                      <a:lnTo>
                        <a:pt x="2441" y="67"/>
                      </a:lnTo>
                      <a:lnTo>
                        <a:pt x="2446" y="96"/>
                      </a:lnTo>
                      <a:lnTo>
                        <a:pt x="2441" y="127"/>
                      </a:lnTo>
                      <a:lnTo>
                        <a:pt x="2427" y="154"/>
                      </a:lnTo>
                      <a:lnTo>
                        <a:pt x="2407" y="173"/>
                      </a:lnTo>
                      <a:lnTo>
                        <a:pt x="2380" y="188"/>
                      </a:lnTo>
                      <a:lnTo>
                        <a:pt x="2349" y="193"/>
                      </a:lnTo>
                      <a:lnTo>
                        <a:pt x="95" y="193"/>
                      </a:lnTo>
                      <a:lnTo>
                        <a:pt x="65" y="188"/>
                      </a:lnTo>
                      <a:lnTo>
                        <a:pt x="40" y="173"/>
                      </a:lnTo>
                      <a:lnTo>
                        <a:pt x="18" y="154"/>
                      </a:lnTo>
                      <a:lnTo>
                        <a:pt x="5" y="127"/>
                      </a:lnTo>
                      <a:lnTo>
                        <a:pt x="0" y="96"/>
                      </a:lnTo>
                      <a:lnTo>
                        <a:pt x="5" y="67"/>
                      </a:lnTo>
                      <a:lnTo>
                        <a:pt x="18" y="40"/>
                      </a:lnTo>
                      <a:lnTo>
                        <a:pt x="40" y="18"/>
                      </a:lnTo>
                      <a:lnTo>
                        <a:pt x="65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70993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F3259A-E267-4EE3-1E5D-3A57F09236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E4C2BA4-0A0C-3C30-E5A6-E37AE6733DB7}"/>
              </a:ext>
            </a:extLst>
          </p:cNvPr>
          <p:cNvGrpSpPr/>
          <p:nvPr/>
        </p:nvGrpSpPr>
        <p:grpSpPr>
          <a:xfrm>
            <a:off x="2202227" y="1296489"/>
            <a:ext cx="6861412" cy="3072307"/>
            <a:chOff x="627987" y="785553"/>
            <a:chExt cx="7888028" cy="3531991"/>
          </a:xfrm>
        </p:grpSpPr>
        <p:grpSp>
          <p:nvGrpSpPr>
            <p:cNvPr id="3" name="Group 4">
              <a:extLst>
                <a:ext uri="{FF2B5EF4-FFF2-40B4-BE49-F238E27FC236}">
                  <a16:creationId xmlns:a16="http://schemas.microsoft.com/office/drawing/2014/main" id="{65B6F1A6-1299-5F70-9161-848480522E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27987" y="825956"/>
              <a:ext cx="7888028" cy="3491588"/>
              <a:chOff x="954" y="682"/>
              <a:chExt cx="5492" cy="2431"/>
            </a:xfrm>
            <a:solidFill>
              <a:schemeClr val="bg1">
                <a:lumMod val="50000"/>
                <a:alpha val="3000"/>
              </a:schemeClr>
            </a:solidFill>
          </p:grpSpPr>
          <p:grpSp>
            <p:nvGrpSpPr>
              <p:cNvPr id="4" name="Group 205">
                <a:extLst>
                  <a:ext uri="{FF2B5EF4-FFF2-40B4-BE49-F238E27FC236}">
                    <a16:creationId xmlns:a16="http://schemas.microsoft.com/office/drawing/2014/main" id="{E1531986-B8E8-2994-EBDA-D69132133E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4" y="682"/>
                <a:ext cx="5492" cy="2431"/>
                <a:chOff x="954" y="682"/>
                <a:chExt cx="5492" cy="2431"/>
              </a:xfrm>
              <a:grpFill/>
            </p:grpSpPr>
            <p:sp>
              <p:nvSpPr>
                <p:cNvPr id="50" name="Freeform 5">
                  <a:extLst>
                    <a:ext uri="{FF2B5EF4-FFF2-40B4-BE49-F238E27FC236}">
                      <a16:creationId xmlns:a16="http://schemas.microsoft.com/office/drawing/2014/main" id="{4BC2BB68-CCD9-42EF-659A-0D6C0DBEE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61" y="2357"/>
                  <a:ext cx="122" cy="121"/>
                </a:xfrm>
                <a:custGeom>
                  <a:avLst/>
                  <a:gdLst>
                    <a:gd name="T0" fmla="*/ 120 w 122"/>
                    <a:gd name="T1" fmla="*/ 39 h 121"/>
                    <a:gd name="T2" fmla="*/ 120 w 122"/>
                    <a:gd name="T3" fmla="*/ 24 h 121"/>
                    <a:gd name="T4" fmla="*/ 122 w 122"/>
                    <a:gd name="T5" fmla="*/ 18 h 121"/>
                    <a:gd name="T6" fmla="*/ 118 w 122"/>
                    <a:gd name="T7" fmla="*/ 18 h 121"/>
                    <a:gd name="T8" fmla="*/ 110 w 122"/>
                    <a:gd name="T9" fmla="*/ 14 h 121"/>
                    <a:gd name="T10" fmla="*/ 98 w 122"/>
                    <a:gd name="T11" fmla="*/ 8 h 121"/>
                    <a:gd name="T12" fmla="*/ 90 w 122"/>
                    <a:gd name="T13" fmla="*/ 6 h 121"/>
                    <a:gd name="T14" fmla="*/ 82 w 122"/>
                    <a:gd name="T15" fmla="*/ 6 h 121"/>
                    <a:gd name="T16" fmla="*/ 80 w 122"/>
                    <a:gd name="T17" fmla="*/ 0 h 121"/>
                    <a:gd name="T18" fmla="*/ 68 w 122"/>
                    <a:gd name="T19" fmla="*/ 0 h 121"/>
                    <a:gd name="T20" fmla="*/ 60 w 122"/>
                    <a:gd name="T21" fmla="*/ 4 h 121"/>
                    <a:gd name="T22" fmla="*/ 58 w 122"/>
                    <a:gd name="T23" fmla="*/ 8 h 121"/>
                    <a:gd name="T24" fmla="*/ 56 w 122"/>
                    <a:gd name="T25" fmla="*/ 16 h 121"/>
                    <a:gd name="T26" fmla="*/ 46 w 122"/>
                    <a:gd name="T27" fmla="*/ 20 h 121"/>
                    <a:gd name="T28" fmla="*/ 38 w 122"/>
                    <a:gd name="T29" fmla="*/ 28 h 121"/>
                    <a:gd name="T30" fmla="*/ 28 w 122"/>
                    <a:gd name="T31" fmla="*/ 41 h 121"/>
                    <a:gd name="T32" fmla="*/ 18 w 122"/>
                    <a:gd name="T33" fmla="*/ 41 h 121"/>
                    <a:gd name="T34" fmla="*/ 10 w 122"/>
                    <a:gd name="T35" fmla="*/ 41 h 121"/>
                    <a:gd name="T36" fmla="*/ 6 w 122"/>
                    <a:gd name="T37" fmla="*/ 39 h 121"/>
                    <a:gd name="T38" fmla="*/ 0 w 122"/>
                    <a:gd name="T39" fmla="*/ 39 h 121"/>
                    <a:gd name="T40" fmla="*/ 2 w 122"/>
                    <a:gd name="T41" fmla="*/ 43 h 121"/>
                    <a:gd name="T42" fmla="*/ 4 w 122"/>
                    <a:gd name="T43" fmla="*/ 47 h 121"/>
                    <a:gd name="T44" fmla="*/ 8 w 122"/>
                    <a:gd name="T45" fmla="*/ 55 h 121"/>
                    <a:gd name="T46" fmla="*/ 12 w 122"/>
                    <a:gd name="T47" fmla="*/ 59 h 121"/>
                    <a:gd name="T48" fmla="*/ 14 w 122"/>
                    <a:gd name="T49" fmla="*/ 67 h 121"/>
                    <a:gd name="T50" fmla="*/ 20 w 122"/>
                    <a:gd name="T51" fmla="*/ 73 h 121"/>
                    <a:gd name="T52" fmla="*/ 28 w 122"/>
                    <a:gd name="T53" fmla="*/ 79 h 121"/>
                    <a:gd name="T54" fmla="*/ 32 w 122"/>
                    <a:gd name="T55" fmla="*/ 83 h 121"/>
                    <a:gd name="T56" fmla="*/ 34 w 122"/>
                    <a:gd name="T57" fmla="*/ 87 h 121"/>
                    <a:gd name="T58" fmla="*/ 38 w 122"/>
                    <a:gd name="T59" fmla="*/ 87 h 121"/>
                    <a:gd name="T60" fmla="*/ 38 w 122"/>
                    <a:gd name="T61" fmla="*/ 91 h 121"/>
                    <a:gd name="T62" fmla="*/ 38 w 122"/>
                    <a:gd name="T63" fmla="*/ 97 h 121"/>
                    <a:gd name="T64" fmla="*/ 40 w 122"/>
                    <a:gd name="T65" fmla="*/ 103 h 121"/>
                    <a:gd name="T66" fmla="*/ 42 w 122"/>
                    <a:gd name="T67" fmla="*/ 107 h 121"/>
                    <a:gd name="T68" fmla="*/ 54 w 122"/>
                    <a:gd name="T69" fmla="*/ 109 h 121"/>
                    <a:gd name="T70" fmla="*/ 58 w 122"/>
                    <a:gd name="T71" fmla="*/ 111 h 121"/>
                    <a:gd name="T72" fmla="*/ 58 w 122"/>
                    <a:gd name="T73" fmla="*/ 113 h 121"/>
                    <a:gd name="T74" fmla="*/ 60 w 122"/>
                    <a:gd name="T75" fmla="*/ 115 h 121"/>
                    <a:gd name="T76" fmla="*/ 62 w 122"/>
                    <a:gd name="T77" fmla="*/ 117 h 121"/>
                    <a:gd name="T78" fmla="*/ 72 w 122"/>
                    <a:gd name="T79" fmla="*/ 117 h 121"/>
                    <a:gd name="T80" fmla="*/ 84 w 122"/>
                    <a:gd name="T81" fmla="*/ 119 h 121"/>
                    <a:gd name="T82" fmla="*/ 92 w 122"/>
                    <a:gd name="T83" fmla="*/ 121 h 121"/>
                    <a:gd name="T84" fmla="*/ 98 w 122"/>
                    <a:gd name="T85" fmla="*/ 117 h 121"/>
                    <a:gd name="T86" fmla="*/ 104 w 122"/>
                    <a:gd name="T87" fmla="*/ 109 h 121"/>
                    <a:gd name="T88" fmla="*/ 110 w 122"/>
                    <a:gd name="T89" fmla="*/ 101 h 121"/>
                    <a:gd name="T90" fmla="*/ 112 w 122"/>
                    <a:gd name="T91" fmla="*/ 95 h 121"/>
                    <a:gd name="T92" fmla="*/ 112 w 122"/>
                    <a:gd name="T93" fmla="*/ 89 h 121"/>
                    <a:gd name="T94" fmla="*/ 116 w 122"/>
                    <a:gd name="T95" fmla="*/ 85 h 121"/>
                    <a:gd name="T96" fmla="*/ 120 w 122"/>
                    <a:gd name="T97" fmla="*/ 77 h 121"/>
                    <a:gd name="T98" fmla="*/ 118 w 122"/>
                    <a:gd name="T99" fmla="*/ 73 h 121"/>
                    <a:gd name="T100" fmla="*/ 118 w 122"/>
                    <a:gd name="T101" fmla="*/ 65 h 121"/>
                    <a:gd name="T102" fmla="*/ 118 w 122"/>
                    <a:gd name="T103" fmla="*/ 61 h 121"/>
                    <a:gd name="T104" fmla="*/ 116 w 122"/>
                    <a:gd name="T105" fmla="*/ 59 h 121"/>
                    <a:gd name="T106" fmla="*/ 118 w 122"/>
                    <a:gd name="T107" fmla="*/ 57 h 121"/>
                    <a:gd name="T108" fmla="*/ 120 w 122"/>
                    <a:gd name="T109" fmla="*/ 53 h 121"/>
                    <a:gd name="T110" fmla="*/ 122 w 122"/>
                    <a:gd name="T111" fmla="*/ 49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2" h="121">
                      <a:moveTo>
                        <a:pt x="120" y="45"/>
                      </a:moveTo>
                      <a:lnTo>
                        <a:pt x="120" y="43"/>
                      </a:lnTo>
                      <a:lnTo>
                        <a:pt x="120" y="39"/>
                      </a:lnTo>
                      <a:lnTo>
                        <a:pt x="122" y="33"/>
                      </a:lnTo>
                      <a:lnTo>
                        <a:pt x="122" y="28"/>
                      </a:lnTo>
                      <a:lnTo>
                        <a:pt x="120" y="24"/>
                      </a:lnTo>
                      <a:lnTo>
                        <a:pt x="120" y="22"/>
                      </a:lnTo>
                      <a:lnTo>
                        <a:pt x="122" y="20"/>
                      </a:lnTo>
                      <a:lnTo>
                        <a:pt x="122" y="18"/>
                      </a:lnTo>
                      <a:lnTo>
                        <a:pt x="120" y="18"/>
                      </a:lnTo>
                      <a:lnTo>
                        <a:pt x="120" y="18"/>
                      </a:lnTo>
                      <a:lnTo>
                        <a:pt x="118" y="18"/>
                      </a:lnTo>
                      <a:lnTo>
                        <a:pt x="116" y="16"/>
                      </a:lnTo>
                      <a:lnTo>
                        <a:pt x="114" y="14"/>
                      </a:lnTo>
                      <a:lnTo>
                        <a:pt x="110" y="14"/>
                      </a:lnTo>
                      <a:lnTo>
                        <a:pt x="106" y="14"/>
                      </a:lnTo>
                      <a:lnTo>
                        <a:pt x="102" y="10"/>
                      </a:lnTo>
                      <a:lnTo>
                        <a:pt x="98" y="8"/>
                      </a:lnTo>
                      <a:lnTo>
                        <a:pt x="98" y="8"/>
                      </a:lnTo>
                      <a:lnTo>
                        <a:pt x="96" y="6"/>
                      </a:lnTo>
                      <a:lnTo>
                        <a:pt x="90" y="6"/>
                      </a:lnTo>
                      <a:lnTo>
                        <a:pt x="86" y="6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82" y="2"/>
                      </a:lnTo>
                      <a:lnTo>
                        <a:pt x="82" y="0"/>
                      </a:lnTo>
                      <a:lnTo>
                        <a:pt x="80" y="0"/>
                      </a:lnTo>
                      <a:lnTo>
                        <a:pt x="76" y="0"/>
                      </a:lnTo>
                      <a:lnTo>
                        <a:pt x="72" y="0"/>
                      </a:lnTo>
                      <a:lnTo>
                        <a:pt x="68" y="0"/>
                      </a:lnTo>
                      <a:lnTo>
                        <a:pt x="64" y="2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8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0" y="18"/>
                      </a:lnTo>
                      <a:lnTo>
                        <a:pt x="46" y="20"/>
                      </a:lnTo>
                      <a:lnTo>
                        <a:pt x="44" y="22"/>
                      </a:lnTo>
                      <a:lnTo>
                        <a:pt x="40" y="24"/>
                      </a:lnTo>
                      <a:lnTo>
                        <a:pt x="38" y="28"/>
                      </a:lnTo>
                      <a:lnTo>
                        <a:pt x="36" y="33"/>
                      </a:lnTo>
                      <a:lnTo>
                        <a:pt x="32" y="37"/>
                      </a:lnTo>
                      <a:lnTo>
                        <a:pt x="28" y="41"/>
                      </a:lnTo>
                      <a:lnTo>
                        <a:pt x="24" y="43"/>
                      </a:lnTo>
                      <a:lnTo>
                        <a:pt x="22" y="43"/>
                      </a:lnTo>
                      <a:lnTo>
                        <a:pt x="18" y="41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6" y="39"/>
                      </a:lnTo>
                      <a:lnTo>
                        <a:pt x="4" y="39"/>
                      </a:lnTo>
                      <a:lnTo>
                        <a:pt x="2" y="39"/>
                      </a:lnTo>
                      <a:lnTo>
                        <a:pt x="0" y="39"/>
                      </a:lnTo>
                      <a:lnTo>
                        <a:pt x="0" y="41"/>
                      </a:lnTo>
                      <a:lnTo>
                        <a:pt x="0" y="41"/>
                      </a:lnTo>
                      <a:lnTo>
                        <a:pt x="2" y="43"/>
                      </a:lnTo>
                      <a:lnTo>
                        <a:pt x="2" y="45"/>
                      </a:lnTo>
                      <a:lnTo>
                        <a:pt x="4" y="45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6" y="51"/>
                      </a:lnTo>
                      <a:lnTo>
                        <a:pt x="8" y="55"/>
                      </a:lnTo>
                      <a:lnTo>
                        <a:pt x="10" y="55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4" y="67"/>
                      </a:lnTo>
                      <a:lnTo>
                        <a:pt x="14" y="69"/>
                      </a:lnTo>
                      <a:lnTo>
                        <a:pt x="16" y="71"/>
                      </a:lnTo>
                      <a:lnTo>
                        <a:pt x="20" y="73"/>
                      </a:lnTo>
                      <a:lnTo>
                        <a:pt x="22" y="77"/>
                      </a:lnTo>
                      <a:lnTo>
                        <a:pt x="26" y="79"/>
                      </a:lnTo>
                      <a:lnTo>
                        <a:pt x="28" y="79"/>
                      </a:lnTo>
                      <a:lnTo>
                        <a:pt x="30" y="79"/>
                      </a:lnTo>
                      <a:lnTo>
                        <a:pt x="30" y="81"/>
                      </a:lnTo>
                      <a:lnTo>
                        <a:pt x="32" y="83"/>
                      </a:lnTo>
                      <a:lnTo>
                        <a:pt x="32" y="85"/>
                      </a:lnTo>
                      <a:lnTo>
                        <a:pt x="32" y="87"/>
                      </a:lnTo>
                      <a:lnTo>
                        <a:pt x="34" y="87"/>
                      </a:lnTo>
                      <a:lnTo>
                        <a:pt x="36" y="87"/>
                      </a:lnTo>
                      <a:lnTo>
                        <a:pt x="38" y="87"/>
                      </a:lnTo>
                      <a:lnTo>
                        <a:pt x="38" y="87"/>
                      </a:lnTo>
                      <a:lnTo>
                        <a:pt x="38" y="89"/>
                      </a:lnTo>
                      <a:lnTo>
                        <a:pt x="38" y="91"/>
                      </a:lnTo>
                      <a:lnTo>
                        <a:pt x="38" y="91"/>
                      </a:lnTo>
                      <a:lnTo>
                        <a:pt x="38" y="93"/>
                      </a:lnTo>
                      <a:lnTo>
                        <a:pt x="38" y="95"/>
                      </a:lnTo>
                      <a:lnTo>
                        <a:pt x="38" y="97"/>
                      </a:lnTo>
                      <a:lnTo>
                        <a:pt x="38" y="99"/>
                      </a:lnTo>
                      <a:lnTo>
                        <a:pt x="40" y="101"/>
                      </a:lnTo>
                      <a:lnTo>
                        <a:pt x="40" y="103"/>
                      </a:lnTo>
                      <a:lnTo>
                        <a:pt x="42" y="105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4" y="107"/>
                      </a:lnTo>
                      <a:lnTo>
                        <a:pt x="50" y="107"/>
                      </a:lnTo>
                      <a:lnTo>
                        <a:pt x="54" y="109"/>
                      </a:lnTo>
                      <a:lnTo>
                        <a:pt x="56" y="109"/>
                      </a:lnTo>
                      <a:lnTo>
                        <a:pt x="58" y="109"/>
                      </a:lnTo>
                      <a:lnTo>
                        <a:pt x="58" y="111"/>
                      </a:lnTo>
                      <a:lnTo>
                        <a:pt x="58" y="111"/>
                      </a:lnTo>
                      <a:lnTo>
                        <a:pt x="58" y="113"/>
                      </a:lnTo>
                      <a:lnTo>
                        <a:pt x="58" y="113"/>
                      </a:lnTo>
                      <a:lnTo>
                        <a:pt x="58" y="115"/>
                      </a:lnTo>
                      <a:lnTo>
                        <a:pt x="58" y="115"/>
                      </a:lnTo>
                      <a:lnTo>
                        <a:pt x="60" y="115"/>
                      </a:lnTo>
                      <a:lnTo>
                        <a:pt x="62" y="115"/>
                      </a:lnTo>
                      <a:lnTo>
                        <a:pt x="62" y="117"/>
                      </a:lnTo>
                      <a:lnTo>
                        <a:pt x="62" y="117"/>
                      </a:lnTo>
                      <a:lnTo>
                        <a:pt x="64" y="117"/>
                      </a:lnTo>
                      <a:lnTo>
                        <a:pt x="68" y="117"/>
                      </a:lnTo>
                      <a:lnTo>
                        <a:pt x="72" y="117"/>
                      </a:lnTo>
                      <a:lnTo>
                        <a:pt x="76" y="119"/>
                      </a:lnTo>
                      <a:lnTo>
                        <a:pt x="80" y="119"/>
                      </a:lnTo>
                      <a:lnTo>
                        <a:pt x="84" y="119"/>
                      </a:lnTo>
                      <a:lnTo>
                        <a:pt x="86" y="119"/>
                      </a:lnTo>
                      <a:lnTo>
                        <a:pt x="90" y="119"/>
                      </a:lnTo>
                      <a:lnTo>
                        <a:pt x="92" y="121"/>
                      </a:lnTo>
                      <a:lnTo>
                        <a:pt x="92" y="121"/>
                      </a:lnTo>
                      <a:lnTo>
                        <a:pt x="94" y="119"/>
                      </a:lnTo>
                      <a:lnTo>
                        <a:pt x="98" y="117"/>
                      </a:lnTo>
                      <a:lnTo>
                        <a:pt x="100" y="113"/>
                      </a:lnTo>
                      <a:lnTo>
                        <a:pt x="102" y="111"/>
                      </a:lnTo>
                      <a:lnTo>
                        <a:pt x="104" y="109"/>
                      </a:lnTo>
                      <a:lnTo>
                        <a:pt x="108" y="105"/>
                      </a:lnTo>
                      <a:lnTo>
                        <a:pt x="110" y="103"/>
                      </a:lnTo>
                      <a:lnTo>
                        <a:pt x="110" y="101"/>
                      </a:lnTo>
                      <a:lnTo>
                        <a:pt x="110" y="101"/>
                      </a:lnTo>
                      <a:lnTo>
                        <a:pt x="110" y="99"/>
                      </a:lnTo>
                      <a:lnTo>
                        <a:pt x="112" y="95"/>
                      </a:lnTo>
                      <a:lnTo>
                        <a:pt x="112" y="93"/>
                      </a:lnTo>
                      <a:lnTo>
                        <a:pt x="112" y="91"/>
                      </a:lnTo>
                      <a:lnTo>
                        <a:pt x="112" y="89"/>
                      </a:lnTo>
                      <a:lnTo>
                        <a:pt x="112" y="89"/>
                      </a:lnTo>
                      <a:lnTo>
                        <a:pt x="116" y="87"/>
                      </a:lnTo>
                      <a:lnTo>
                        <a:pt x="116" y="85"/>
                      </a:lnTo>
                      <a:lnTo>
                        <a:pt x="118" y="83"/>
                      </a:lnTo>
                      <a:lnTo>
                        <a:pt x="120" y="77"/>
                      </a:lnTo>
                      <a:lnTo>
                        <a:pt x="120" y="77"/>
                      </a:lnTo>
                      <a:lnTo>
                        <a:pt x="120" y="75"/>
                      </a:lnTo>
                      <a:lnTo>
                        <a:pt x="120" y="75"/>
                      </a:lnTo>
                      <a:lnTo>
                        <a:pt x="118" y="73"/>
                      </a:lnTo>
                      <a:lnTo>
                        <a:pt x="118" y="71"/>
                      </a:lnTo>
                      <a:lnTo>
                        <a:pt x="118" y="67"/>
                      </a:lnTo>
                      <a:lnTo>
                        <a:pt x="118" y="65"/>
                      </a:lnTo>
                      <a:lnTo>
                        <a:pt x="118" y="63"/>
                      </a:lnTo>
                      <a:lnTo>
                        <a:pt x="118" y="63"/>
                      </a:lnTo>
                      <a:lnTo>
                        <a:pt x="118" y="61"/>
                      </a:lnTo>
                      <a:lnTo>
                        <a:pt x="118" y="61"/>
                      </a:lnTo>
                      <a:lnTo>
                        <a:pt x="116" y="61"/>
                      </a:lnTo>
                      <a:lnTo>
                        <a:pt x="116" y="59"/>
                      </a:lnTo>
                      <a:lnTo>
                        <a:pt x="116" y="57"/>
                      </a:lnTo>
                      <a:lnTo>
                        <a:pt x="116" y="57"/>
                      </a:lnTo>
                      <a:lnTo>
                        <a:pt x="118" y="57"/>
                      </a:lnTo>
                      <a:lnTo>
                        <a:pt x="120" y="55"/>
                      </a:lnTo>
                      <a:lnTo>
                        <a:pt x="120" y="55"/>
                      </a:lnTo>
                      <a:lnTo>
                        <a:pt x="120" y="53"/>
                      </a:lnTo>
                      <a:lnTo>
                        <a:pt x="120" y="51"/>
                      </a:lnTo>
                      <a:lnTo>
                        <a:pt x="122" y="49"/>
                      </a:lnTo>
                      <a:lnTo>
                        <a:pt x="122" y="49"/>
                      </a:lnTo>
                      <a:lnTo>
                        <a:pt x="122" y="47"/>
                      </a:lnTo>
                      <a:lnTo>
                        <a:pt x="120" y="4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Freeform 6">
                  <a:extLst>
                    <a:ext uri="{FF2B5EF4-FFF2-40B4-BE49-F238E27FC236}">
                      <a16:creationId xmlns:a16="http://schemas.microsoft.com/office/drawing/2014/main" id="{EC2BE5A5-30EF-CA9A-39FA-0EF822B19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11" y="2223"/>
                  <a:ext cx="186" cy="177"/>
                </a:xfrm>
                <a:custGeom>
                  <a:avLst/>
                  <a:gdLst>
                    <a:gd name="T0" fmla="*/ 184 w 186"/>
                    <a:gd name="T1" fmla="*/ 42 h 177"/>
                    <a:gd name="T2" fmla="*/ 180 w 186"/>
                    <a:gd name="T3" fmla="*/ 34 h 177"/>
                    <a:gd name="T4" fmla="*/ 178 w 186"/>
                    <a:gd name="T5" fmla="*/ 26 h 177"/>
                    <a:gd name="T6" fmla="*/ 174 w 186"/>
                    <a:gd name="T7" fmla="*/ 26 h 177"/>
                    <a:gd name="T8" fmla="*/ 172 w 186"/>
                    <a:gd name="T9" fmla="*/ 20 h 177"/>
                    <a:gd name="T10" fmla="*/ 162 w 186"/>
                    <a:gd name="T11" fmla="*/ 16 h 177"/>
                    <a:gd name="T12" fmla="*/ 156 w 186"/>
                    <a:gd name="T13" fmla="*/ 14 h 177"/>
                    <a:gd name="T14" fmla="*/ 152 w 186"/>
                    <a:gd name="T15" fmla="*/ 10 h 177"/>
                    <a:gd name="T16" fmla="*/ 142 w 186"/>
                    <a:gd name="T17" fmla="*/ 6 h 177"/>
                    <a:gd name="T18" fmla="*/ 130 w 186"/>
                    <a:gd name="T19" fmla="*/ 2 h 177"/>
                    <a:gd name="T20" fmla="*/ 112 w 186"/>
                    <a:gd name="T21" fmla="*/ 8 h 177"/>
                    <a:gd name="T22" fmla="*/ 106 w 186"/>
                    <a:gd name="T23" fmla="*/ 16 h 177"/>
                    <a:gd name="T24" fmla="*/ 106 w 186"/>
                    <a:gd name="T25" fmla="*/ 30 h 177"/>
                    <a:gd name="T26" fmla="*/ 106 w 186"/>
                    <a:gd name="T27" fmla="*/ 44 h 177"/>
                    <a:gd name="T28" fmla="*/ 102 w 186"/>
                    <a:gd name="T29" fmla="*/ 60 h 177"/>
                    <a:gd name="T30" fmla="*/ 108 w 186"/>
                    <a:gd name="T31" fmla="*/ 70 h 177"/>
                    <a:gd name="T32" fmla="*/ 118 w 186"/>
                    <a:gd name="T33" fmla="*/ 76 h 177"/>
                    <a:gd name="T34" fmla="*/ 120 w 186"/>
                    <a:gd name="T35" fmla="*/ 72 h 177"/>
                    <a:gd name="T36" fmla="*/ 124 w 186"/>
                    <a:gd name="T37" fmla="*/ 80 h 177"/>
                    <a:gd name="T38" fmla="*/ 124 w 186"/>
                    <a:gd name="T39" fmla="*/ 94 h 177"/>
                    <a:gd name="T40" fmla="*/ 120 w 186"/>
                    <a:gd name="T41" fmla="*/ 90 h 177"/>
                    <a:gd name="T42" fmla="*/ 112 w 186"/>
                    <a:gd name="T43" fmla="*/ 92 h 177"/>
                    <a:gd name="T44" fmla="*/ 106 w 186"/>
                    <a:gd name="T45" fmla="*/ 84 h 177"/>
                    <a:gd name="T46" fmla="*/ 102 w 186"/>
                    <a:gd name="T47" fmla="*/ 78 h 177"/>
                    <a:gd name="T48" fmla="*/ 90 w 186"/>
                    <a:gd name="T49" fmla="*/ 74 h 177"/>
                    <a:gd name="T50" fmla="*/ 84 w 186"/>
                    <a:gd name="T51" fmla="*/ 62 h 177"/>
                    <a:gd name="T52" fmla="*/ 80 w 186"/>
                    <a:gd name="T53" fmla="*/ 66 h 177"/>
                    <a:gd name="T54" fmla="*/ 72 w 186"/>
                    <a:gd name="T55" fmla="*/ 68 h 177"/>
                    <a:gd name="T56" fmla="*/ 58 w 186"/>
                    <a:gd name="T57" fmla="*/ 64 h 177"/>
                    <a:gd name="T58" fmla="*/ 54 w 186"/>
                    <a:gd name="T59" fmla="*/ 58 h 177"/>
                    <a:gd name="T60" fmla="*/ 50 w 186"/>
                    <a:gd name="T61" fmla="*/ 56 h 177"/>
                    <a:gd name="T62" fmla="*/ 40 w 186"/>
                    <a:gd name="T63" fmla="*/ 58 h 177"/>
                    <a:gd name="T64" fmla="*/ 38 w 186"/>
                    <a:gd name="T65" fmla="*/ 52 h 177"/>
                    <a:gd name="T66" fmla="*/ 32 w 186"/>
                    <a:gd name="T67" fmla="*/ 48 h 177"/>
                    <a:gd name="T68" fmla="*/ 34 w 186"/>
                    <a:gd name="T69" fmla="*/ 58 h 177"/>
                    <a:gd name="T70" fmla="*/ 32 w 186"/>
                    <a:gd name="T71" fmla="*/ 68 h 177"/>
                    <a:gd name="T72" fmla="*/ 32 w 186"/>
                    <a:gd name="T73" fmla="*/ 82 h 177"/>
                    <a:gd name="T74" fmla="*/ 2 w 186"/>
                    <a:gd name="T75" fmla="*/ 86 h 177"/>
                    <a:gd name="T76" fmla="*/ 0 w 186"/>
                    <a:gd name="T77" fmla="*/ 118 h 177"/>
                    <a:gd name="T78" fmla="*/ 4 w 186"/>
                    <a:gd name="T79" fmla="*/ 150 h 177"/>
                    <a:gd name="T80" fmla="*/ 16 w 186"/>
                    <a:gd name="T81" fmla="*/ 162 h 177"/>
                    <a:gd name="T82" fmla="*/ 36 w 186"/>
                    <a:gd name="T83" fmla="*/ 167 h 177"/>
                    <a:gd name="T84" fmla="*/ 52 w 186"/>
                    <a:gd name="T85" fmla="*/ 173 h 177"/>
                    <a:gd name="T86" fmla="*/ 62 w 186"/>
                    <a:gd name="T87" fmla="*/ 175 h 177"/>
                    <a:gd name="T88" fmla="*/ 82 w 186"/>
                    <a:gd name="T89" fmla="*/ 171 h 177"/>
                    <a:gd name="T90" fmla="*/ 100 w 186"/>
                    <a:gd name="T91" fmla="*/ 152 h 177"/>
                    <a:gd name="T92" fmla="*/ 108 w 186"/>
                    <a:gd name="T93" fmla="*/ 140 h 177"/>
                    <a:gd name="T94" fmla="*/ 122 w 186"/>
                    <a:gd name="T95" fmla="*/ 134 h 177"/>
                    <a:gd name="T96" fmla="*/ 130 w 186"/>
                    <a:gd name="T97" fmla="*/ 128 h 177"/>
                    <a:gd name="T98" fmla="*/ 134 w 186"/>
                    <a:gd name="T99" fmla="*/ 120 h 177"/>
                    <a:gd name="T100" fmla="*/ 152 w 186"/>
                    <a:gd name="T101" fmla="*/ 114 h 177"/>
                    <a:gd name="T102" fmla="*/ 166 w 186"/>
                    <a:gd name="T103" fmla="*/ 108 h 177"/>
                    <a:gd name="T104" fmla="*/ 174 w 186"/>
                    <a:gd name="T105" fmla="*/ 104 h 177"/>
                    <a:gd name="T106" fmla="*/ 172 w 186"/>
                    <a:gd name="T107" fmla="*/ 100 h 177"/>
                    <a:gd name="T108" fmla="*/ 170 w 186"/>
                    <a:gd name="T109" fmla="*/ 98 h 177"/>
                    <a:gd name="T110" fmla="*/ 172 w 186"/>
                    <a:gd name="T111" fmla="*/ 92 h 177"/>
                    <a:gd name="T112" fmla="*/ 174 w 186"/>
                    <a:gd name="T113" fmla="*/ 84 h 177"/>
                    <a:gd name="T114" fmla="*/ 180 w 186"/>
                    <a:gd name="T115" fmla="*/ 78 h 177"/>
                    <a:gd name="T116" fmla="*/ 180 w 186"/>
                    <a:gd name="T117" fmla="*/ 74 h 177"/>
                    <a:gd name="T118" fmla="*/ 178 w 186"/>
                    <a:gd name="T119" fmla="*/ 60 h 177"/>
                    <a:gd name="T120" fmla="*/ 180 w 186"/>
                    <a:gd name="T121" fmla="*/ 52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86" h="177">
                      <a:moveTo>
                        <a:pt x="180" y="48"/>
                      </a:moveTo>
                      <a:lnTo>
                        <a:pt x="182" y="46"/>
                      </a:lnTo>
                      <a:lnTo>
                        <a:pt x="182" y="46"/>
                      </a:lnTo>
                      <a:lnTo>
                        <a:pt x="186" y="44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4" y="40"/>
                      </a:lnTo>
                      <a:lnTo>
                        <a:pt x="184" y="38"/>
                      </a:lnTo>
                      <a:lnTo>
                        <a:pt x="184" y="36"/>
                      </a:lnTo>
                      <a:lnTo>
                        <a:pt x="182" y="36"/>
                      </a:lnTo>
                      <a:lnTo>
                        <a:pt x="182" y="34"/>
                      </a:lnTo>
                      <a:lnTo>
                        <a:pt x="180" y="34"/>
                      </a:lnTo>
                      <a:lnTo>
                        <a:pt x="180" y="32"/>
                      </a:lnTo>
                      <a:lnTo>
                        <a:pt x="180" y="30"/>
                      </a:lnTo>
                      <a:lnTo>
                        <a:pt x="180" y="30"/>
                      </a:lnTo>
                      <a:lnTo>
                        <a:pt x="178" y="28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8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6" y="26"/>
                      </a:lnTo>
                      <a:lnTo>
                        <a:pt x="174" y="26"/>
                      </a:lnTo>
                      <a:lnTo>
                        <a:pt x="174" y="26"/>
                      </a:lnTo>
                      <a:lnTo>
                        <a:pt x="174" y="24"/>
                      </a:lnTo>
                      <a:lnTo>
                        <a:pt x="174" y="24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2" y="22"/>
                      </a:lnTo>
                      <a:lnTo>
                        <a:pt x="172" y="20"/>
                      </a:lnTo>
                      <a:lnTo>
                        <a:pt x="170" y="20"/>
                      </a:lnTo>
                      <a:lnTo>
                        <a:pt x="168" y="18"/>
                      </a:lnTo>
                      <a:lnTo>
                        <a:pt x="166" y="18"/>
                      </a:lnTo>
                      <a:lnTo>
                        <a:pt x="164" y="18"/>
                      </a:lnTo>
                      <a:lnTo>
                        <a:pt x="162" y="18"/>
                      </a:lnTo>
                      <a:lnTo>
                        <a:pt x="162" y="16"/>
                      </a:lnTo>
                      <a:lnTo>
                        <a:pt x="160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58" y="14"/>
                      </a:lnTo>
                      <a:lnTo>
                        <a:pt x="158" y="14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4" y="14"/>
                      </a:lnTo>
                      <a:lnTo>
                        <a:pt x="154" y="14"/>
                      </a:lnTo>
                      <a:lnTo>
                        <a:pt x="154" y="12"/>
                      </a:lnTo>
                      <a:lnTo>
                        <a:pt x="152" y="12"/>
                      </a:lnTo>
                      <a:lnTo>
                        <a:pt x="152" y="10"/>
                      </a:lnTo>
                      <a:lnTo>
                        <a:pt x="150" y="8"/>
                      </a:lnTo>
                      <a:lnTo>
                        <a:pt x="150" y="8"/>
                      </a:lnTo>
                      <a:lnTo>
                        <a:pt x="146" y="8"/>
                      </a:lnTo>
                      <a:lnTo>
                        <a:pt x="144" y="8"/>
                      </a:lnTo>
                      <a:lnTo>
                        <a:pt x="144" y="6"/>
                      </a:lnTo>
                      <a:lnTo>
                        <a:pt x="142" y="6"/>
                      </a:lnTo>
                      <a:lnTo>
                        <a:pt x="142" y="4"/>
                      </a:lnTo>
                      <a:lnTo>
                        <a:pt x="140" y="2"/>
                      </a:lnTo>
                      <a:lnTo>
                        <a:pt x="140" y="0"/>
                      </a:lnTo>
                      <a:lnTo>
                        <a:pt x="138" y="0"/>
                      </a:lnTo>
                      <a:lnTo>
                        <a:pt x="134" y="2"/>
                      </a:lnTo>
                      <a:lnTo>
                        <a:pt x="130" y="2"/>
                      </a:lnTo>
                      <a:lnTo>
                        <a:pt x="124" y="4"/>
                      </a:lnTo>
                      <a:lnTo>
                        <a:pt x="120" y="4"/>
                      </a:lnTo>
                      <a:lnTo>
                        <a:pt x="116" y="4"/>
                      </a:lnTo>
                      <a:lnTo>
                        <a:pt x="112" y="6"/>
                      </a:lnTo>
                      <a:lnTo>
                        <a:pt x="110" y="6"/>
                      </a:lnTo>
                      <a:lnTo>
                        <a:pt x="112" y="8"/>
                      </a:lnTo>
                      <a:lnTo>
                        <a:pt x="112" y="10"/>
                      </a:lnTo>
                      <a:lnTo>
                        <a:pt x="110" y="10"/>
                      </a:lnTo>
                      <a:lnTo>
                        <a:pt x="110" y="12"/>
                      </a:lnTo>
                      <a:lnTo>
                        <a:pt x="108" y="14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4" y="18"/>
                      </a:lnTo>
                      <a:lnTo>
                        <a:pt x="102" y="18"/>
                      </a:lnTo>
                      <a:lnTo>
                        <a:pt x="102" y="20"/>
                      </a:lnTo>
                      <a:lnTo>
                        <a:pt x="106" y="24"/>
                      </a:lnTo>
                      <a:lnTo>
                        <a:pt x="106" y="26"/>
                      </a:lnTo>
                      <a:lnTo>
                        <a:pt x="106" y="30"/>
                      </a:lnTo>
                      <a:lnTo>
                        <a:pt x="106" y="32"/>
                      </a:lnTo>
                      <a:lnTo>
                        <a:pt x="106" y="34"/>
                      </a:lnTo>
                      <a:lnTo>
                        <a:pt x="106" y="38"/>
                      </a:lnTo>
                      <a:lnTo>
                        <a:pt x="106" y="40"/>
                      </a:lnTo>
                      <a:lnTo>
                        <a:pt x="106" y="42"/>
                      </a:lnTo>
                      <a:lnTo>
                        <a:pt x="106" y="44"/>
                      </a:lnTo>
                      <a:lnTo>
                        <a:pt x="104" y="46"/>
                      </a:lnTo>
                      <a:lnTo>
                        <a:pt x="104" y="50"/>
                      </a:lnTo>
                      <a:lnTo>
                        <a:pt x="104" y="52"/>
                      </a:lnTo>
                      <a:lnTo>
                        <a:pt x="102" y="56"/>
                      </a:lnTo>
                      <a:lnTo>
                        <a:pt x="102" y="60"/>
                      </a:lnTo>
                      <a:lnTo>
                        <a:pt x="102" y="60"/>
                      </a:lnTo>
                      <a:lnTo>
                        <a:pt x="102" y="62"/>
                      </a:lnTo>
                      <a:lnTo>
                        <a:pt x="102" y="62"/>
                      </a:lnTo>
                      <a:lnTo>
                        <a:pt x="104" y="64"/>
                      </a:lnTo>
                      <a:lnTo>
                        <a:pt x="104" y="66"/>
                      </a:lnTo>
                      <a:lnTo>
                        <a:pt x="104" y="66"/>
                      </a:lnTo>
                      <a:lnTo>
                        <a:pt x="108" y="70"/>
                      </a:lnTo>
                      <a:lnTo>
                        <a:pt x="110" y="70"/>
                      </a:lnTo>
                      <a:lnTo>
                        <a:pt x="112" y="72"/>
                      </a:lnTo>
                      <a:lnTo>
                        <a:pt x="112" y="74"/>
                      </a:lnTo>
                      <a:lnTo>
                        <a:pt x="114" y="74"/>
                      </a:lnTo>
                      <a:lnTo>
                        <a:pt x="116" y="76"/>
                      </a:lnTo>
                      <a:lnTo>
                        <a:pt x="118" y="76"/>
                      </a:lnTo>
                      <a:lnTo>
                        <a:pt x="120" y="76"/>
                      </a:lnTo>
                      <a:lnTo>
                        <a:pt x="120" y="76"/>
                      </a:lnTo>
                      <a:lnTo>
                        <a:pt x="120" y="74"/>
                      </a:lnTo>
                      <a:lnTo>
                        <a:pt x="120" y="74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2" y="72"/>
                      </a:lnTo>
                      <a:lnTo>
                        <a:pt x="124" y="72"/>
                      </a:lnTo>
                      <a:lnTo>
                        <a:pt x="124" y="72"/>
                      </a:lnTo>
                      <a:lnTo>
                        <a:pt x="124" y="74"/>
                      </a:lnTo>
                      <a:lnTo>
                        <a:pt x="124" y="76"/>
                      </a:lnTo>
                      <a:lnTo>
                        <a:pt x="124" y="80"/>
                      </a:lnTo>
                      <a:lnTo>
                        <a:pt x="124" y="84"/>
                      </a:lnTo>
                      <a:lnTo>
                        <a:pt x="124" y="86"/>
                      </a:lnTo>
                      <a:lnTo>
                        <a:pt x="124" y="90"/>
                      </a:lnTo>
                      <a:lnTo>
                        <a:pt x="124" y="92"/>
                      </a:lnTo>
                      <a:lnTo>
                        <a:pt x="124" y="94"/>
                      </a:lnTo>
                      <a:lnTo>
                        <a:pt x="124" y="94"/>
                      </a:lnTo>
                      <a:lnTo>
                        <a:pt x="122" y="94"/>
                      </a:lnTo>
                      <a:lnTo>
                        <a:pt x="122" y="94"/>
                      </a:lnTo>
                      <a:lnTo>
                        <a:pt x="122" y="92"/>
                      </a:lnTo>
                      <a:lnTo>
                        <a:pt x="122" y="92"/>
                      </a:lnTo>
                      <a:lnTo>
                        <a:pt x="120" y="90"/>
                      </a:lnTo>
                      <a:lnTo>
                        <a:pt x="120" y="90"/>
                      </a:lnTo>
                      <a:lnTo>
                        <a:pt x="118" y="90"/>
                      </a:lnTo>
                      <a:lnTo>
                        <a:pt x="118" y="92"/>
                      </a:lnTo>
                      <a:lnTo>
                        <a:pt x="116" y="92"/>
                      </a:lnTo>
                      <a:lnTo>
                        <a:pt x="114" y="94"/>
                      </a:lnTo>
                      <a:lnTo>
                        <a:pt x="112" y="94"/>
                      </a:lnTo>
                      <a:lnTo>
                        <a:pt x="112" y="92"/>
                      </a:lnTo>
                      <a:lnTo>
                        <a:pt x="110" y="92"/>
                      </a:lnTo>
                      <a:lnTo>
                        <a:pt x="110" y="90"/>
                      </a:lnTo>
                      <a:lnTo>
                        <a:pt x="110" y="88"/>
                      </a:lnTo>
                      <a:lnTo>
                        <a:pt x="108" y="86"/>
                      </a:lnTo>
                      <a:lnTo>
                        <a:pt x="108" y="84"/>
                      </a:lnTo>
                      <a:lnTo>
                        <a:pt x="106" y="84"/>
                      </a:lnTo>
                      <a:lnTo>
                        <a:pt x="106" y="84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4" y="80"/>
                      </a:lnTo>
                      <a:lnTo>
                        <a:pt x="102" y="78"/>
                      </a:lnTo>
                      <a:lnTo>
                        <a:pt x="102" y="78"/>
                      </a:lnTo>
                      <a:lnTo>
                        <a:pt x="102" y="76"/>
                      </a:lnTo>
                      <a:lnTo>
                        <a:pt x="100" y="76"/>
                      </a:lnTo>
                      <a:lnTo>
                        <a:pt x="96" y="74"/>
                      </a:lnTo>
                      <a:lnTo>
                        <a:pt x="94" y="74"/>
                      </a:lnTo>
                      <a:lnTo>
                        <a:pt x="92" y="74"/>
                      </a:lnTo>
                      <a:lnTo>
                        <a:pt x="90" y="74"/>
                      </a:lnTo>
                      <a:lnTo>
                        <a:pt x="90" y="72"/>
                      </a:lnTo>
                      <a:lnTo>
                        <a:pt x="88" y="72"/>
                      </a:lnTo>
                      <a:lnTo>
                        <a:pt x="88" y="70"/>
                      </a:lnTo>
                      <a:lnTo>
                        <a:pt x="86" y="68"/>
                      </a:lnTo>
                      <a:lnTo>
                        <a:pt x="84" y="64"/>
                      </a:lnTo>
                      <a:lnTo>
                        <a:pt x="84" y="62"/>
                      </a:lnTo>
                      <a:lnTo>
                        <a:pt x="82" y="60"/>
                      </a:lnTo>
                      <a:lnTo>
                        <a:pt x="82" y="62"/>
                      </a:lnTo>
                      <a:lnTo>
                        <a:pt x="82" y="62"/>
                      </a:lnTo>
                      <a:lnTo>
                        <a:pt x="80" y="62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6" y="68"/>
                      </a:lnTo>
                      <a:lnTo>
                        <a:pt x="74" y="68"/>
                      </a:lnTo>
                      <a:lnTo>
                        <a:pt x="72" y="68"/>
                      </a:lnTo>
                      <a:lnTo>
                        <a:pt x="70" y="68"/>
                      </a:lnTo>
                      <a:lnTo>
                        <a:pt x="66" y="66"/>
                      </a:lnTo>
                      <a:lnTo>
                        <a:pt x="66" y="66"/>
                      </a:lnTo>
                      <a:lnTo>
                        <a:pt x="64" y="66"/>
                      </a:lnTo>
                      <a:lnTo>
                        <a:pt x="62" y="66"/>
                      </a:lnTo>
                      <a:lnTo>
                        <a:pt x="58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4" y="58"/>
                      </a:lnTo>
                      <a:lnTo>
                        <a:pt x="54" y="56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4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6"/>
                      </a:lnTo>
                      <a:lnTo>
                        <a:pt x="44" y="56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38" y="58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2"/>
                      </a:lnTo>
                      <a:lnTo>
                        <a:pt x="38" y="52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4" y="60"/>
                      </a:lnTo>
                      <a:lnTo>
                        <a:pt x="34" y="60"/>
                      </a:lnTo>
                      <a:lnTo>
                        <a:pt x="32" y="62"/>
                      </a:lnTo>
                      <a:lnTo>
                        <a:pt x="34" y="64"/>
                      </a:lnTo>
                      <a:lnTo>
                        <a:pt x="32" y="66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4" y="74"/>
                      </a:lnTo>
                      <a:lnTo>
                        <a:pt x="32" y="76"/>
                      </a:lnTo>
                      <a:lnTo>
                        <a:pt x="32" y="78"/>
                      </a:lnTo>
                      <a:lnTo>
                        <a:pt x="32" y="80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6"/>
                      </a:lnTo>
                      <a:lnTo>
                        <a:pt x="32" y="86"/>
                      </a:lnTo>
                      <a:lnTo>
                        <a:pt x="32" y="86"/>
                      </a:lnTo>
                      <a:lnTo>
                        <a:pt x="30" y="86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2" y="94"/>
                      </a:lnTo>
                      <a:lnTo>
                        <a:pt x="2" y="100"/>
                      </a:lnTo>
                      <a:lnTo>
                        <a:pt x="2" y="106"/>
                      </a:lnTo>
                      <a:lnTo>
                        <a:pt x="2" y="112"/>
                      </a:lnTo>
                      <a:lnTo>
                        <a:pt x="0" y="118"/>
                      </a:lnTo>
                      <a:lnTo>
                        <a:pt x="0" y="124"/>
                      </a:lnTo>
                      <a:lnTo>
                        <a:pt x="0" y="130"/>
                      </a:lnTo>
                      <a:lnTo>
                        <a:pt x="0" y="134"/>
                      </a:lnTo>
                      <a:lnTo>
                        <a:pt x="0" y="138"/>
                      </a:lnTo>
                      <a:lnTo>
                        <a:pt x="2" y="144"/>
                      </a:lnTo>
                      <a:lnTo>
                        <a:pt x="4" y="150"/>
                      </a:lnTo>
                      <a:lnTo>
                        <a:pt x="4" y="150"/>
                      </a:lnTo>
                      <a:lnTo>
                        <a:pt x="6" y="152"/>
                      </a:lnTo>
                      <a:lnTo>
                        <a:pt x="8" y="154"/>
                      </a:lnTo>
                      <a:lnTo>
                        <a:pt x="10" y="156"/>
                      </a:lnTo>
                      <a:lnTo>
                        <a:pt x="12" y="158"/>
                      </a:lnTo>
                      <a:lnTo>
                        <a:pt x="16" y="162"/>
                      </a:lnTo>
                      <a:lnTo>
                        <a:pt x="20" y="167"/>
                      </a:lnTo>
                      <a:lnTo>
                        <a:pt x="22" y="171"/>
                      </a:lnTo>
                      <a:lnTo>
                        <a:pt x="26" y="169"/>
                      </a:lnTo>
                      <a:lnTo>
                        <a:pt x="28" y="169"/>
                      </a:lnTo>
                      <a:lnTo>
                        <a:pt x="32" y="167"/>
                      </a:lnTo>
                      <a:lnTo>
                        <a:pt x="36" y="167"/>
                      </a:lnTo>
                      <a:lnTo>
                        <a:pt x="36" y="167"/>
                      </a:lnTo>
                      <a:lnTo>
                        <a:pt x="44" y="167"/>
                      </a:lnTo>
                      <a:lnTo>
                        <a:pt x="46" y="169"/>
                      </a:lnTo>
                      <a:lnTo>
                        <a:pt x="48" y="169"/>
                      </a:lnTo>
                      <a:lnTo>
                        <a:pt x="48" y="169"/>
                      </a:lnTo>
                      <a:lnTo>
                        <a:pt x="52" y="173"/>
                      </a:lnTo>
                      <a:lnTo>
                        <a:pt x="54" y="173"/>
                      </a:lnTo>
                      <a:lnTo>
                        <a:pt x="56" y="173"/>
                      </a:lnTo>
                      <a:lnTo>
                        <a:pt x="58" y="173"/>
                      </a:lnTo>
                      <a:lnTo>
                        <a:pt x="58" y="173"/>
                      </a:lnTo>
                      <a:lnTo>
                        <a:pt x="60" y="175"/>
                      </a:lnTo>
                      <a:lnTo>
                        <a:pt x="62" y="175"/>
                      </a:lnTo>
                      <a:lnTo>
                        <a:pt x="64" y="175"/>
                      </a:lnTo>
                      <a:lnTo>
                        <a:pt x="68" y="175"/>
                      </a:lnTo>
                      <a:lnTo>
                        <a:pt x="72" y="177"/>
                      </a:lnTo>
                      <a:lnTo>
                        <a:pt x="74" y="177"/>
                      </a:lnTo>
                      <a:lnTo>
                        <a:pt x="78" y="175"/>
                      </a:lnTo>
                      <a:lnTo>
                        <a:pt x="82" y="171"/>
                      </a:lnTo>
                      <a:lnTo>
                        <a:pt x="86" y="167"/>
                      </a:lnTo>
                      <a:lnTo>
                        <a:pt x="88" y="162"/>
                      </a:lnTo>
                      <a:lnTo>
                        <a:pt x="90" y="158"/>
                      </a:lnTo>
                      <a:lnTo>
                        <a:pt x="94" y="156"/>
                      </a:lnTo>
                      <a:lnTo>
                        <a:pt x="96" y="154"/>
                      </a:lnTo>
                      <a:lnTo>
                        <a:pt x="100" y="152"/>
                      </a:lnTo>
                      <a:lnTo>
                        <a:pt x="106" y="150"/>
                      </a:lnTo>
                      <a:lnTo>
                        <a:pt x="106" y="150"/>
                      </a:lnTo>
                      <a:lnTo>
                        <a:pt x="108" y="148"/>
                      </a:lnTo>
                      <a:lnTo>
                        <a:pt x="108" y="146"/>
                      </a:lnTo>
                      <a:lnTo>
                        <a:pt x="108" y="142"/>
                      </a:lnTo>
                      <a:lnTo>
                        <a:pt x="108" y="140"/>
                      </a:lnTo>
                      <a:lnTo>
                        <a:pt x="108" y="140"/>
                      </a:lnTo>
                      <a:lnTo>
                        <a:pt x="110" y="138"/>
                      </a:lnTo>
                      <a:lnTo>
                        <a:pt x="112" y="138"/>
                      </a:lnTo>
                      <a:lnTo>
                        <a:pt x="114" y="136"/>
                      </a:lnTo>
                      <a:lnTo>
                        <a:pt x="118" y="134"/>
                      </a:lnTo>
                      <a:lnTo>
                        <a:pt x="122" y="134"/>
                      </a:lnTo>
                      <a:lnTo>
                        <a:pt x="126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0"/>
                      </a:lnTo>
                      <a:lnTo>
                        <a:pt x="132" y="128"/>
                      </a:lnTo>
                      <a:lnTo>
                        <a:pt x="130" y="128"/>
                      </a:lnTo>
                      <a:lnTo>
                        <a:pt x="130" y="126"/>
                      </a:lnTo>
                      <a:lnTo>
                        <a:pt x="130" y="124"/>
                      </a:lnTo>
                      <a:lnTo>
                        <a:pt x="130" y="122"/>
                      </a:lnTo>
                      <a:lnTo>
                        <a:pt x="130" y="122"/>
                      </a:lnTo>
                      <a:lnTo>
                        <a:pt x="134" y="120"/>
                      </a:lnTo>
                      <a:lnTo>
                        <a:pt x="134" y="120"/>
                      </a:lnTo>
                      <a:lnTo>
                        <a:pt x="136" y="118"/>
                      </a:lnTo>
                      <a:lnTo>
                        <a:pt x="140" y="118"/>
                      </a:lnTo>
                      <a:lnTo>
                        <a:pt x="144" y="116"/>
                      </a:lnTo>
                      <a:lnTo>
                        <a:pt x="148" y="116"/>
                      </a:lnTo>
                      <a:lnTo>
                        <a:pt x="150" y="114"/>
                      </a:lnTo>
                      <a:lnTo>
                        <a:pt x="152" y="114"/>
                      </a:lnTo>
                      <a:lnTo>
                        <a:pt x="154" y="112"/>
                      </a:lnTo>
                      <a:lnTo>
                        <a:pt x="158" y="112"/>
                      </a:lnTo>
                      <a:lnTo>
                        <a:pt x="158" y="110"/>
                      </a:lnTo>
                      <a:lnTo>
                        <a:pt x="160" y="110"/>
                      </a:lnTo>
                      <a:lnTo>
                        <a:pt x="162" y="110"/>
                      </a:lnTo>
                      <a:lnTo>
                        <a:pt x="166" y="108"/>
                      </a:lnTo>
                      <a:lnTo>
                        <a:pt x="172" y="106"/>
                      </a:lnTo>
                      <a:lnTo>
                        <a:pt x="174" y="106"/>
                      </a:lnTo>
                      <a:lnTo>
                        <a:pt x="176" y="104"/>
                      </a:lnTo>
                      <a:lnTo>
                        <a:pt x="176" y="102"/>
                      </a:lnTo>
                      <a:lnTo>
                        <a:pt x="176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4" y="104"/>
                      </a:lnTo>
                      <a:lnTo>
                        <a:pt x="172" y="102"/>
                      </a:lnTo>
                      <a:lnTo>
                        <a:pt x="172" y="100"/>
                      </a:lnTo>
                      <a:lnTo>
                        <a:pt x="170" y="100"/>
                      </a:lnTo>
                      <a:lnTo>
                        <a:pt x="170" y="100"/>
                      </a:lnTo>
                      <a:lnTo>
                        <a:pt x="170" y="100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70" y="98"/>
                      </a:lnTo>
                      <a:lnTo>
                        <a:pt x="168" y="98"/>
                      </a:lnTo>
                      <a:lnTo>
                        <a:pt x="168" y="96"/>
                      </a:lnTo>
                      <a:lnTo>
                        <a:pt x="170" y="96"/>
                      </a:lnTo>
                      <a:lnTo>
                        <a:pt x="170" y="96"/>
                      </a:lnTo>
                      <a:lnTo>
                        <a:pt x="172" y="94"/>
                      </a:lnTo>
                      <a:lnTo>
                        <a:pt x="172" y="92"/>
                      </a:lnTo>
                      <a:lnTo>
                        <a:pt x="172" y="90"/>
                      </a:lnTo>
                      <a:lnTo>
                        <a:pt x="174" y="90"/>
                      </a:lnTo>
                      <a:lnTo>
                        <a:pt x="174" y="90"/>
                      </a:lnTo>
                      <a:lnTo>
                        <a:pt x="174" y="88"/>
                      </a:lnTo>
                      <a:lnTo>
                        <a:pt x="174" y="86"/>
                      </a:lnTo>
                      <a:lnTo>
                        <a:pt x="174" y="84"/>
                      </a:lnTo>
                      <a:lnTo>
                        <a:pt x="174" y="84"/>
                      </a:lnTo>
                      <a:lnTo>
                        <a:pt x="174" y="82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78" y="78"/>
                      </a:lnTo>
                      <a:lnTo>
                        <a:pt x="180" y="78"/>
                      </a:lnTo>
                      <a:lnTo>
                        <a:pt x="180" y="76"/>
                      </a:lnTo>
                      <a:lnTo>
                        <a:pt x="182" y="76"/>
                      </a:lnTo>
                      <a:lnTo>
                        <a:pt x="182" y="74"/>
                      </a:lnTo>
                      <a:lnTo>
                        <a:pt x="182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78" y="70"/>
                      </a:lnTo>
                      <a:lnTo>
                        <a:pt x="180" y="66"/>
                      </a:lnTo>
                      <a:lnTo>
                        <a:pt x="180" y="64"/>
                      </a:lnTo>
                      <a:lnTo>
                        <a:pt x="180" y="62"/>
                      </a:lnTo>
                      <a:lnTo>
                        <a:pt x="178" y="62"/>
                      </a:lnTo>
                      <a:lnTo>
                        <a:pt x="178" y="60"/>
                      </a:lnTo>
                      <a:lnTo>
                        <a:pt x="178" y="60"/>
                      </a:lnTo>
                      <a:lnTo>
                        <a:pt x="178" y="58"/>
                      </a:lnTo>
                      <a:lnTo>
                        <a:pt x="178" y="58"/>
                      </a:lnTo>
                      <a:lnTo>
                        <a:pt x="180" y="54"/>
                      </a:lnTo>
                      <a:lnTo>
                        <a:pt x="180" y="54"/>
                      </a:lnTo>
                      <a:lnTo>
                        <a:pt x="180" y="52"/>
                      </a:lnTo>
                      <a:lnTo>
                        <a:pt x="180" y="50"/>
                      </a:lnTo>
                      <a:lnTo>
                        <a:pt x="178" y="48"/>
                      </a:lnTo>
                      <a:lnTo>
                        <a:pt x="178" y="48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Freeform 7">
                  <a:extLst>
                    <a:ext uri="{FF2B5EF4-FFF2-40B4-BE49-F238E27FC236}">
                      <a16:creationId xmlns:a16="http://schemas.microsoft.com/office/drawing/2014/main" id="{692F59C7-82E3-400E-DC68-D1BD394D07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3" y="1736"/>
                  <a:ext cx="190" cy="120"/>
                </a:xfrm>
                <a:custGeom>
                  <a:avLst/>
                  <a:gdLst>
                    <a:gd name="T0" fmla="*/ 178 w 190"/>
                    <a:gd name="T1" fmla="*/ 114 h 120"/>
                    <a:gd name="T2" fmla="*/ 172 w 190"/>
                    <a:gd name="T3" fmla="*/ 114 h 120"/>
                    <a:gd name="T4" fmla="*/ 174 w 190"/>
                    <a:gd name="T5" fmla="*/ 120 h 120"/>
                    <a:gd name="T6" fmla="*/ 188 w 190"/>
                    <a:gd name="T7" fmla="*/ 118 h 120"/>
                    <a:gd name="T8" fmla="*/ 4 w 190"/>
                    <a:gd name="T9" fmla="*/ 94 h 120"/>
                    <a:gd name="T10" fmla="*/ 4 w 190"/>
                    <a:gd name="T11" fmla="*/ 94 h 120"/>
                    <a:gd name="T12" fmla="*/ 4 w 190"/>
                    <a:gd name="T13" fmla="*/ 90 h 120"/>
                    <a:gd name="T14" fmla="*/ 4 w 190"/>
                    <a:gd name="T15" fmla="*/ 90 h 120"/>
                    <a:gd name="T16" fmla="*/ 0 w 190"/>
                    <a:gd name="T17" fmla="*/ 66 h 120"/>
                    <a:gd name="T18" fmla="*/ 0 w 190"/>
                    <a:gd name="T19" fmla="*/ 64 h 120"/>
                    <a:gd name="T20" fmla="*/ 158 w 190"/>
                    <a:gd name="T21" fmla="*/ 32 h 120"/>
                    <a:gd name="T22" fmla="*/ 154 w 190"/>
                    <a:gd name="T23" fmla="*/ 26 h 120"/>
                    <a:gd name="T24" fmla="*/ 152 w 190"/>
                    <a:gd name="T25" fmla="*/ 18 h 120"/>
                    <a:gd name="T26" fmla="*/ 148 w 190"/>
                    <a:gd name="T27" fmla="*/ 12 h 120"/>
                    <a:gd name="T28" fmla="*/ 146 w 190"/>
                    <a:gd name="T29" fmla="*/ 4 h 120"/>
                    <a:gd name="T30" fmla="*/ 136 w 190"/>
                    <a:gd name="T31" fmla="*/ 2 h 120"/>
                    <a:gd name="T32" fmla="*/ 118 w 190"/>
                    <a:gd name="T33" fmla="*/ 4 h 120"/>
                    <a:gd name="T34" fmla="*/ 100 w 190"/>
                    <a:gd name="T35" fmla="*/ 8 h 120"/>
                    <a:gd name="T36" fmla="*/ 88 w 190"/>
                    <a:gd name="T37" fmla="*/ 14 h 120"/>
                    <a:gd name="T38" fmla="*/ 80 w 190"/>
                    <a:gd name="T39" fmla="*/ 24 h 120"/>
                    <a:gd name="T40" fmla="*/ 74 w 190"/>
                    <a:gd name="T41" fmla="*/ 34 h 120"/>
                    <a:gd name="T42" fmla="*/ 68 w 190"/>
                    <a:gd name="T43" fmla="*/ 38 h 120"/>
                    <a:gd name="T44" fmla="*/ 62 w 190"/>
                    <a:gd name="T45" fmla="*/ 32 h 120"/>
                    <a:gd name="T46" fmla="*/ 50 w 190"/>
                    <a:gd name="T47" fmla="*/ 32 h 120"/>
                    <a:gd name="T48" fmla="*/ 40 w 190"/>
                    <a:gd name="T49" fmla="*/ 28 h 120"/>
                    <a:gd name="T50" fmla="*/ 30 w 190"/>
                    <a:gd name="T51" fmla="*/ 30 h 120"/>
                    <a:gd name="T52" fmla="*/ 22 w 190"/>
                    <a:gd name="T53" fmla="*/ 30 h 120"/>
                    <a:gd name="T54" fmla="*/ 18 w 190"/>
                    <a:gd name="T55" fmla="*/ 30 h 120"/>
                    <a:gd name="T56" fmla="*/ 14 w 190"/>
                    <a:gd name="T57" fmla="*/ 28 h 120"/>
                    <a:gd name="T58" fmla="*/ 10 w 190"/>
                    <a:gd name="T59" fmla="*/ 28 h 120"/>
                    <a:gd name="T60" fmla="*/ 10 w 190"/>
                    <a:gd name="T61" fmla="*/ 32 h 120"/>
                    <a:gd name="T62" fmla="*/ 8 w 190"/>
                    <a:gd name="T63" fmla="*/ 38 h 120"/>
                    <a:gd name="T64" fmla="*/ 8 w 190"/>
                    <a:gd name="T65" fmla="*/ 42 h 120"/>
                    <a:gd name="T66" fmla="*/ 6 w 190"/>
                    <a:gd name="T67" fmla="*/ 46 h 120"/>
                    <a:gd name="T68" fmla="*/ 4 w 190"/>
                    <a:gd name="T69" fmla="*/ 66 h 120"/>
                    <a:gd name="T70" fmla="*/ 2 w 190"/>
                    <a:gd name="T71" fmla="*/ 66 h 120"/>
                    <a:gd name="T72" fmla="*/ 6 w 190"/>
                    <a:gd name="T73" fmla="*/ 74 h 120"/>
                    <a:gd name="T74" fmla="*/ 6 w 190"/>
                    <a:gd name="T75" fmla="*/ 76 h 120"/>
                    <a:gd name="T76" fmla="*/ 8 w 190"/>
                    <a:gd name="T77" fmla="*/ 84 h 120"/>
                    <a:gd name="T78" fmla="*/ 12 w 190"/>
                    <a:gd name="T79" fmla="*/ 96 h 120"/>
                    <a:gd name="T80" fmla="*/ 16 w 190"/>
                    <a:gd name="T81" fmla="*/ 114 h 120"/>
                    <a:gd name="T82" fmla="*/ 24 w 190"/>
                    <a:gd name="T83" fmla="*/ 114 h 120"/>
                    <a:gd name="T84" fmla="*/ 34 w 190"/>
                    <a:gd name="T85" fmla="*/ 112 h 120"/>
                    <a:gd name="T86" fmla="*/ 42 w 190"/>
                    <a:gd name="T87" fmla="*/ 110 h 120"/>
                    <a:gd name="T88" fmla="*/ 50 w 190"/>
                    <a:gd name="T89" fmla="*/ 102 h 120"/>
                    <a:gd name="T90" fmla="*/ 66 w 190"/>
                    <a:gd name="T91" fmla="*/ 100 h 120"/>
                    <a:gd name="T92" fmla="*/ 78 w 190"/>
                    <a:gd name="T93" fmla="*/ 96 h 120"/>
                    <a:gd name="T94" fmla="*/ 86 w 190"/>
                    <a:gd name="T95" fmla="*/ 90 h 120"/>
                    <a:gd name="T96" fmla="*/ 96 w 190"/>
                    <a:gd name="T97" fmla="*/ 90 h 120"/>
                    <a:gd name="T98" fmla="*/ 102 w 190"/>
                    <a:gd name="T99" fmla="*/ 82 h 120"/>
                    <a:gd name="T100" fmla="*/ 116 w 190"/>
                    <a:gd name="T101" fmla="*/ 76 h 120"/>
                    <a:gd name="T102" fmla="*/ 132 w 190"/>
                    <a:gd name="T103" fmla="*/ 70 h 120"/>
                    <a:gd name="T104" fmla="*/ 144 w 190"/>
                    <a:gd name="T105" fmla="*/ 64 h 120"/>
                    <a:gd name="T106" fmla="*/ 150 w 190"/>
                    <a:gd name="T107" fmla="*/ 60 h 120"/>
                    <a:gd name="T108" fmla="*/ 152 w 190"/>
                    <a:gd name="T109" fmla="*/ 50 h 120"/>
                    <a:gd name="T110" fmla="*/ 162 w 190"/>
                    <a:gd name="T111" fmla="*/ 4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90" h="120">
                      <a:moveTo>
                        <a:pt x="184" y="114"/>
                      </a:moveTo>
                      <a:lnTo>
                        <a:pt x="180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6" y="114"/>
                      </a:lnTo>
                      <a:lnTo>
                        <a:pt x="174" y="114"/>
                      </a:lnTo>
                      <a:lnTo>
                        <a:pt x="172" y="114"/>
                      </a:lnTo>
                      <a:lnTo>
                        <a:pt x="172" y="114"/>
                      </a:lnTo>
                      <a:lnTo>
                        <a:pt x="172" y="116"/>
                      </a:lnTo>
                      <a:lnTo>
                        <a:pt x="170" y="116"/>
                      </a:lnTo>
                      <a:lnTo>
                        <a:pt x="174" y="118"/>
                      </a:lnTo>
                      <a:lnTo>
                        <a:pt x="174" y="120"/>
                      </a:lnTo>
                      <a:lnTo>
                        <a:pt x="176" y="120"/>
                      </a:lnTo>
                      <a:lnTo>
                        <a:pt x="184" y="120"/>
                      </a:lnTo>
                      <a:lnTo>
                        <a:pt x="186" y="118"/>
                      </a:lnTo>
                      <a:lnTo>
                        <a:pt x="188" y="118"/>
                      </a:lnTo>
                      <a:lnTo>
                        <a:pt x="188" y="116"/>
                      </a:lnTo>
                      <a:lnTo>
                        <a:pt x="190" y="116"/>
                      </a:lnTo>
                      <a:lnTo>
                        <a:pt x="184" y="114"/>
                      </a:lnTo>
                      <a:close/>
                      <a:moveTo>
                        <a:pt x="4" y="94"/>
                      </a:moveTo>
                      <a:lnTo>
                        <a:pt x="4" y="96"/>
                      </a:lnTo>
                      <a:lnTo>
                        <a:pt x="4" y="96"/>
                      </a:lnTo>
                      <a:lnTo>
                        <a:pt x="4" y="94"/>
                      </a:lnTo>
                      <a:lnTo>
                        <a:pt x="4" y="94"/>
                      </a:lnTo>
                      <a:lnTo>
                        <a:pt x="4" y="94"/>
                      </a:lnTo>
                      <a:close/>
                      <a:moveTo>
                        <a:pt x="4" y="90"/>
                      </a:move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0"/>
                      </a:lnTo>
                      <a:lnTo>
                        <a:pt x="4" y="90"/>
                      </a:lnTo>
                      <a:close/>
                      <a:moveTo>
                        <a:pt x="0" y="64"/>
                      </a:move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66"/>
                      </a:lnTo>
                      <a:lnTo>
                        <a:pt x="0" y="66"/>
                      </a:lnTo>
                      <a:lnTo>
                        <a:pt x="2" y="66"/>
                      </a:lnTo>
                      <a:lnTo>
                        <a:pt x="0" y="64"/>
                      </a:lnTo>
                      <a:lnTo>
                        <a:pt x="0" y="64"/>
                      </a:lnTo>
                      <a:close/>
                      <a:moveTo>
                        <a:pt x="162" y="38"/>
                      </a:moveTo>
                      <a:lnTo>
                        <a:pt x="160" y="36"/>
                      </a:lnTo>
                      <a:lnTo>
                        <a:pt x="158" y="34"/>
                      </a:lnTo>
                      <a:lnTo>
                        <a:pt x="158" y="32"/>
                      </a:lnTo>
                      <a:lnTo>
                        <a:pt x="158" y="32"/>
                      </a:lnTo>
                      <a:lnTo>
                        <a:pt x="156" y="30"/>
                      </a:lnTo>
                      <a:lnTo>
                        <a:pt x="156" y="28"/>
                      </a:lnTo>
                      <a:lnTo>
                        <a:pt x="154" y="26"/>
                      </a:lnTo>
                      <a:lnTo>
                        <a:pt x="154" y="24"/>
                      </a:lnTo>
                      <a:lnTo>
                        <a:pt x="154" y="22"/>
                      </a:lnTo>
                      <a:lnTo>
                        <a:pt x="152" y="20"/>
                      </a:lnTo>
                      <a:lnTo>
                        <a:pt x="152" y="18"/>
                      </a:lnTo>
                      <a:lnTo>
                        <a:pt x="150" y="16"/>
                      </a:lnTo>
                      <a:lnTo>
                        <a:pt x="150" y="16"/>
                      </a:lnTo>
                      <a:lnTo>
                        <a:pt x="150" y="14"/>
                      </a:lnTo>
                      <a:lnTo>
                        <a:pt x="148" y="12"/>
                      </a:lnTo>
                      <a:lnTo>
                        <a:pt x="148" y="10"/>
                      </a:lnTo>
                      <a:lnTo>
                        <a:pt x="146" y="8"/>
                      </a:lnTo>
                      <a:lnTo>
                        <a:pt x="146" y="6"/>
                      </a:lnTo>
                      <a:lnTo>
                        <a:pt x="146" y="4"/>
                      </a:lnTo>
                      <a:lnTo>
                        <a:pt x="144" y="2"/>
                      </a:lnTo>
                      <a:lnTo>
                        <a:pt x="144" y="0"/>
                      </a:lnTo>
                      <a:lnTo>
                        <a:pt x="140" y="2"/>
                      </a:lnTo>
                      <a:lnTo>
                        <a:pt x="136" y="2"/>
                      </a:lnTo>
                      <a:lnTo>
                        <a:pt x="132" y="2"/>
                      </a:lnTo>
                      <a:lnTo>
                        <a:pt x="128" y="4"/>
                      </a:lnTo>
                      <a:lnTo>
                        <a:pt x="124" y="4"/>
                      </a:lnTo>
                      <a:lnTo>
                        <a:pt x="118" y="4"/>
                      </a:lnTo>
                      <a:lnTo>
                        <a:pt x="114" y="6"/>
                      </a:lnTo>
                      <a:lnTo>
                        <a:pt x="110" y="6"/>
                      </a:lnTo>
                      <a:lnTo>
                        <a:pt x="104" y="6"/>
                      </a:lnTo>
                      <a:lnTo>
                        <a:pt x="100" y="8"/>
                      </a:lnTo>
                      <a:lnTo>
                        <a:pt x="98" y="8"/>
                      </a:lnTo>
                      <a:lnTo>
                        <a:pt x="96" y="10"/>
                      </a:lnTo>
                      <a:lnTo>
                        <a:pt x="92" y="12"/>
                      </a:lnTo>
                      <a:lnTo>
                        <a:pt x="88" y="14"/>
                      </a:lnTo>
                      <a:lnTo>
                        <a:pt x="86" y="16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0" y="24"/>
                      </a:lnTo>
                      <a:lnTo>
                        <a:pt x="78" y="26"/>
                      </a:lnTo>
                      <a:lnTo>
                        <a:pt x="76" y="28"/>
                      </a:lnTo>
                      <a:lnTo>
                        <a:pt x="76" y="30"/>
                      </a:lnTo>
                      <a:lnTo>
                        <a:pt x="74" y="34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70" y="38"/>
                      </a:lnTo>
                      <a:lnTo>
                        <a:pt x="68" y="38"/>
                      </a:lnTo>
                      <a:lnTo>
                        <a:pt x="66" y="36"/>
                      </a:lnTo>
                      <a:lnTo>
                        <a:pt x="64" y="32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0" y="32"/>
                      </a:lnTo>
                      <a:lnTo>
                        <a:pt x="58" y="32"/>
                      </a:lnTo>
                      <a:lnTo>
                        <a:pt x="54" y="32"/>
                      </a:lnTo>
                      <a:lnTo>
                        <a:pt x="50" y="32"/>
                      </a:lnTo>
                      <a:lnTo>
                        <a:pt x="46" y="32"/>
                      </a:lnTo>
                      <a:lnTo>
                        <a:pt x="44" y="30"/>
                      </a:lnTo>
                      <a:lnTo>
                        <a:pt x="40" y="30"/>
                      </a:lnTo>
                      <a:lnTo>
                        <a:pt x="40" y="28"/>
                      </a:lnTo>
                      <a:lnTo>
                        <a:pt x="38" y="28"/>
                      </a:lnTo>
                      <a:lnTo>
                        <a:pt x="36" y="28"/>
                      </a:lnTo>
                      <a:lnTo>
                        <a:pt x="32" y="28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30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20" y="30"/>
                      </a:lnTo>
                      <a:lnTo>
                        <a:pt x="18" y="30"/>
                      </a:lnTo>
                      <a:lnTo>
                        <a:pt x="16" y="30"/>
                      </a:lnTo>
                      <a:lnTo>
                        <a:pt x="16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4" y="48"/>
                      </a:lnTo>
                      <a:lnTo>
                        <a:pt x="4" y="54"/>
                      </a:lnTo>
                      <a:lnTo>
                        <a:pt x="2" y="60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8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8"/>
                      </a:lnTo>
                      <a:lnTo>
                        <a:pt x="4" y="70"/>
                      </a:lnTo>
                      <a:lnTo>
                        <a:pt x="6" y="72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4"/>
                      </a:ln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8" y="80"/>
                      </a:lnTo>
                      <a:lnTo>
                        <a:pt x="8" y="80"/>
                      </a:lnTo>
                      <a:lnTo>
                        <a:pt x="8" y="82"/>
                      </a:lnTo>
                      <a:lnTo>
                        <a:pt x="8" y="84"/>
                      </a:lnTo>
                      <a:lnTo>
                        <a:pt x="10" y="86"/>
                      </a:lnTo>
                      <a:lnTo>
                        <a:pt x="10" y="90"/>
                      </a:lnTo>
                      <a:lnTo>
                        <a:pt x="12" y="92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2" y="104"/>
                      </a:lnTo>
                      <a:lnTo>
                        <a:pt x="16" y="110"/>
                      </a:lnTo>
                      <a:lnTo>
                        <a:pt x="16" y="114"/>
                      </a:lnTo>
                      <a:lnTo>
                        <a:pt x="18" y="112"/>
                      </a:lnTo>
                      <a:lnTo>
                        <a:pt x="22" y="114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6" y="114"/>
                      </a:lnTo>
                      <a:lnTo>
                        <a:pt x="28" y="114"/>
                      </a:lnTo>
                      <a:lnTo>
                        <a:pt x="30" y="114"/>
                      </a:lnTo>
                      <a:lnTo>
                        <a:pt x="34" y="112"/>
                      </a:lnTo>
                      <a:lnTo>
                        <a:pt x="36" y="112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6" y="106"/>
                      </a:lnTo>
                      <a:lnTo>
                        <a:pt x="48" y="104"/>
                      </a:lnTo>
                      <a:lnTo>
                        <a:pt x="50" y="102"/>
                      </a:lnTo>
                      <a:lnTo>
                        <a:pt x="54" y="100"/>
                      </a:lnTo>
                      <a:lnTo>
                        <a:pt x="58" y="100"/>
                      </a:lnTo>
                      <a:lnTo>
                        <a:pt x="64" y="100"/>
                      </a:lnTo>
                      <a:lnTo>
                        <a:pt x="66" y="100"/>
                      </a:lnTo>
                      <a:lnTo>
                        <a:pt x="68" y="100"/>
                      </a:lnTo>
                      <a:lnTo>
                        <a:pt x="70" y="98"/>
                      </a:lnTo>
                      <a:lnTo>
                        <a:pt x="74" y="98"/>
                      </a:lnTo>
                      <a:lnTo>
                        <a:pt x="78" y="96"/>
                      </a:lnTo>
                      <a:lnTo>
                        <a:pt x="80" y="92"/>
                      </a:lnTo>
                      <a:lnTo>
                        <a:pt x="84" y="90"/>
                      </a:lnTo>
                      <a:lnTo>
                        <a:pt x="84" y="90"/>
                      </a:lnTo>
                      <a:lnTo>
                        <a:pt x="86" y="90"/>
                      </a:lnTo>
                      <a:lnTo>
                        <a:pt x="90" y="90"/>
                      </a:lnTo>
                      <a:lnTo>
                        <a:pt x="94" y="90"/>
                      </a:lnTo>
                      <a:lnTo>
                        <a:pt x="96" y="90"/>
                      </a:lnTo>
                      <a:lnTo>
                        <a:pt x="96" y="90"/>
                      </a:lnTo>
                      <a:lnTo>
                        <a:pt x="98" y="88"/>
                      </a:lnTo>
                      <a:lnTo>
                        <a:pt x="100" y="86"/>
                      </a:lnTo>
                      <a:lnTo>
                        <a:pt x="102" y="84"/>
                      </a:lnTo>
                      <a:lnTo>
                        <a:pt x="102" y="82"/>
                      </a:lnTo>
                      <a:lnTo>
                        <a:pt x="104" y="82"/>
                      </a:lnTo>
                      <a:lnTo>
                        <a:pt x="106" y="78"/>
                      </a:lnTo>
                      <a:lnTo>
                        <a:pt x="110" y="78"/>
                      </a:lnTo>
                      <a:lnTo>
                        <a:pt x="116" y="76"/>
                      </a:lnTo>
                      <a:lnTo>
                        <a:pt x="120" y="74"/>
                      </a:lnTo>
                      <a:lnTo>
                        <a:pt x="122" y="74"/>
                      </a:lnTo>
                      <a:lnTo>
                        <a:pt x="124" y="72"/>
                      </a:lnTo>
                      <a:lnTo>
                        <a:pt x="132" y="70"/>
                      </a:lnTo>
                      <a:lnTo>
                        <a:pt x="138" y="68"/>
                      </a:lnTo>
                      <a:lnTo>
                        <a:pt x="142" y="66"/>
                      </a:lnTo>
                      <a:lnTo>
                        <a:pt x="142" y="66"/>
                      </a:lnTo>
                      <a:lnTo>
                        <a:pt x="144" y="64"/>
                      </a:lnTo>
                      <a:lnTo>
                        <a:pt x="144" y="64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0"/>
                      </a:lnTo>
                      <a:lnTo>
                        <a:pt x="150" y="58"/>
                      </a:lnTo>
                      <a:lnTo>
                        <a:pt x="150" y="56"/>
                      </a:lnTo>
                      <a:lnTo>
                        <a:pt x="150" y="52"/>
                      </a:lnTo>
                      <a:lnTo>
                        <a:pt x="152" y="50"/>
                      </a:lnTo>
                      <a:lnTo>
                        <a:pt x="154" y="48"/>
                      </a:lnTo>
                      <a:lnTo>
                        <a:pt x="156" y="46"/>
                      </a:lnTo>
                      <a:lnTo>
                        <a:pt x="164" y="42"/>
                      </a:lnTo>
                      <a:lnTo>
                        <a:pt x="162" y="40"/>
                      </a:lnTo>
                      <a:lnTo>
                        <a:pt x="162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Freeform 8">
                  <a:extLst>
                    <a:ext uri="{FF2B5EF4-FFF2-40B4-BE49-F238E27FC236}">
                      <a16:creationId xmlns:a16="http://schemas.microsoft.com/office/drawing/2014/main" id="{C8DBC620-C13B-4AEA-5446-226E393092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1582"/>
                  <a:ext cx="136" cy="122"/>
                </a:xfrm>
                <a:custGeom>
                  <a:avLst/>
                  <a:gdLst>
                    <a:gd name="T0" fmla="*/ 134 w 136"/>
                    <a:gd name="T1" fmla="*/ 2 h 122"/>
                    <a:gd name="T2" fmla="*/ 134 w 136"/>
                    <a:gd name="T3" fmla="*/ 6 h 122"/>
                    <a:gd name="T4" fmla="*/ 134 w 136"/>
                    <a:gd name="T5" fmla="*/ 10 h 122"/>
                    <a:gd name="T6" fmla="*/ 126 w 136"/>
                    <a:gd name="T7" fmla="*/ 10 h 122"/>
                    <a:gd name="T8" fmla="*/ 122 w 136"/>
                    <a:gd name="T9" fmla="*/ 10 h 122"/>
                    <a:gd name="T10" fmla="*/ 118 w 136"/>
                    <a:gd name="T11" fmla="*/ 14 h 122"/>
                    <a:gd name="T12" fmla="*/ 114 w 136"/>
                    <a:gd name="T13" fmla="*/ 14 h 122"/>
                    <a:gd name="T14" fmla="*/ 110 w 136"/>
                    <a:gd name="T15" fmla="*/ 14 h 122"/>
                    <a:gd name="T16" fmla="*/ 104 w 136"/>
                    <a:gd name="T17" fmla="*/ 12 h 122"/>
                    <a:gd name="T18" fmla="*/ 96 w 136"/>
                    <a:gd name="T19" fmla="*/ 12 h 122"/>
                    <a:gd name="T20" fmla="*/ 94 w 136"/>
                    <a:gd name="T21" fmla="*/ 16 h 122"/>
                    <a:gd name="T22" fmla="*/ 92 w 136"/>
                    <a:gd name="T23" fmla="*/ 20 h 122"/>
                    <a:gd name="T24" fmla="*/ 88 w 136"/>
                    <a:gd name="T25" fmla="*/ 24 h 122"/>
                    <a:gd name="T26" fmla="*/ 86 w 136"/>
                    <a:gd name="T27" fmla="*/ 28 h 122"/>
                    <a:gd name="T28" fmla="*/ 82 w 136"/>
                    <a:gd name="T29" fmla="*/ 30 h 122"/>
                    <a:gd name="T30" fmla="*/ 82 w 136"/>
                    <a:gd name="T31" fmla="*/ 32 h 122"/>
                    <a:gd name="T32" fmla="*/ 80 w 136"/>
                    <a:gd name="T33" fmla="*/ 40 h 122"/>
                    <a:gd name="T34" fmla="*/ 76 w 136"/>
                    <a:gd name="T35" fmla="*/ 50 h 122"/>
                    <a:gd name="T36" fmla="*/ 72 w 136"/>
                    <a:gd name="T37" fmla="*/ 54 h 122"/>
                    <a:gd name="T38" fmla="*/ 68 w 136"/>
                    <a:gd name="T39" fmla="*/ 56 h 122"/>
                    <a:gd name="T40" fmla="*/ 64 w 136"/>
                    <a:gd name="T41" fmla="*/ 62 h 122"/>
                    <a:gd name="T42" fmla="*/ 60 w 136"/>
                    <a:gd name="T43" fmla="*/ 66 h 122"/>
                    <a:gd name="T44" fmla="*/ 54 w 136"/>
                    <a:gd name="T45" fmla="*/ 70 h 122"/>
                    <a:gd name="T46" fmla="*/ 50 w 136"/>
                    <a:gd name="T47" fmla="*/ 74 h 122"/>
                    <a:gd name="T48" fmla="*/ 48 w 136"/>
                    <a:gd name="T49" fmla="*/ 84 h 122"/>
                    <a:gd name="T50" fmla="*/ 46 w 136"/>
                    <a:gd name="T51" fmla="*/ 94 h 122"/>
                    <a:gd name="T52" fmla="*/ 44 w 136"/>
                    <a:gd name="T53" fmla="*/ 98 h 122"/>
                    <a:gd name="T54" fmla="*/ 42 w 136"/>
                    <a:gd name="T55" fmla="*/ 102 h 122"/>
                    <a:gd name="T56" fmla="*/ 40 w 136"/>
                    <a:gd name="T57" fmla="*/ 106 h 122"/>
                    <a:gd name="T58" fmla="*/ 36 w 136"/>
                    <a:gd name="T59" fmla="*/ 112 h 122"/>
                    <a:gd name="T60" fmla="*/ 26 w 136"/>
                    <a:gd name="T61" fmla="*/ 112 h 122"/>
                    <a:gd name="T62" fmla="*/ 18 w 136"/>
                    <a:gd name="T63" fmla="*/ 110 h 122"/>
                    <a:gd name="T64" fmla="*/ 4 w 136"/>
                    <a:gd name="T65" fmla="*/ 112 h 122"/>
                    <a:gd name="T66" fmla="*/ 0 w 136"/>
                    <a:gd name="T67" fmla="*/ 122 h 122"/>
                    <a:gd name="T68" fmla="*/ 2 w 136"/>
                    <a:gd name="T69" fmla="*/ 116 h 122"/>
                    <a:gd name="T70" fmla="*/ 12 w 136"/>
                    <a:gd name="T71" fmla="*/ 114 h 122"/>
                    <a:gd name="T72" fmla="*/ 26 w 136"/>
                    <a:gd name="T73" fmla="*/ 114 h 122"/>
                    <a:gd name="T74" fmla="*/ 40 w 136"/>
                    <a:gd name="T75" fmla="*/ 114 h 122"/>
                    <a:gd name="T76" fmla="*/ 54 w 136"/>
                    <a:gd name="T77" fmla="*/ 114 h 122"/>
                    <a:gd name="T78" fmla="*/ 64 w 136"/>
                    <a:gd name="T79" fmla="*/ 110 h 122"/>
                    <a:gd name="T80" fmla="*/ 64 w 136"/>
                    <a:gd name="T81" fmla="*/ 102 h 122"/>
                    <a:gd name="T82" fmla="*/ 64 w 136"/>
                    <a:gd name="T83" fmla="*/ 92 h 122"/>
                    <a:gd name="T84" fmla="*/ 62 w 136"/>
                    <a:gd name="T85" fmla="*/ 86 h 122"/>
                    <a:gd name="T86" fmla="*/ 70 w 136"/>
                    <a:gd name="T87" fmla="*/ 80 h 122"/>
                    <a:gd name="T88" fmla="*/ 78 w 136"/>
                    <a:gd name="T89" fmla="*/ 76 h 122"/>
                    <a:gd name="T90" fmla="*/ 82 w 136"/>
                    <a:gd name="T91" fmla="*/ 70 h 122"/>
                    <a:gd name="T92" fmla="*/ 82 w 136"/>
                    <a:gd name="T93" fmla="*/ 62 h 122"/>
                    <a:gd name="T94" fmla="*/ 82 w 136"/>
                    <a:gd name="T95" fmla="*/ 52 h 122"/>
                    <a:gd name="T96" fmla="*/ 82 w 136"/>
                    <a:gd name="T97" fmla="*/ 42 h 122"/>
                    <a:gd name="T98" fmla="*/ 82 w 136"/>
                    <a:gd name="T99" fmla="*/ 32 h 122"/>
                    <a:gd name="T100" fmla="*/ 116 w 136"/>
                    <a:gd name="T101" fmla="*/ 30 h 122"/>
                    <a:gd name="T102" fmla="*/ 134 w 136"/>
                    <a:gd name="T103" fmla="*/ 24 h 122"/>
                    <a:gd name="T104" fmla="*/ 134 w 136"/>
                    <a:gd name="T105" fmla="*/ 10 h 122"/>
                    <a:gd name="T106" fmla="*/ 134 w 136"/>
                    <a:gd name="T107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6" h="122">
                      <a:moveTo>
                        <a:pt x="134" y="0"/>
                      </a:move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34" y="6"/>
                      </a:lnTo>
                      <a:lnTo>
                        <a:pt x="134" y="6"/>
                      </a:lnTo>
                      <a:lnTo>
                        <a:pt x="134" y="8"/>
                      </a:lnTo>
                      <a:lnTo>
                        <a:pt x="134" y="8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32" y="10"/>
                      </a:lnTo>
                      <a:lnTo>
                        <a:pt x="130" y="10"/>
                      </a:lnTo>
                      <a:lnTo>
                        <a:pt x="128" y="10"/>
                      </a:lnTo>
                      <a:lnTo>
                        <a:pt x="126" y="10"/>
                      </a:lnTo>
                      <a:lnTo>
                        <a:pt x="126" y="10"/>
                      </a:lnTo>
                      <a:lnTo>
                        <a:pt x="124" y="10"/>
                      </a:lnTo>
                      <a:lnTo>
                        <a:pt x="124" y="10"/>
                      </a:lnTo>
                      <a:lnTo>
                        <a:pt x="122" y="10"/>
                      </a:lnTo>
                      <a:lnTo>
                        <a:pt x="122" y="12"/>
                      </a:lnTo>
                      <a:lnTo>
                        <a:pt x="120" y="14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6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4" y="14"/>
                      </a:lnTo>
                      <a:lnTo>
                        <a:pt x="112" y="14"/>
                      </a:lnTo>
                      <a:lnTo>
                        <a:pt x="112" y="14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08" y="12"/>
                      </a:lnTo>
                      <a:lnTo>
                        <a:pt x="106" y="12"/>
                      </a:lnTo>
                      <a:lnTo>
                        <a:pt x="104" y="12"/>
                      </a:lnTo>
                      <a:lnTo>
                        <a:pt x="104" y="12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2" y="22"/>
                      </a:lnTo>
                      <a:lnTo>
                        <a:pt x="90" y="22"/>
                      </a:lnTo>
                      <a:lnTo>
                        <a:pt x="90" y="24"/>
                      </a:lnTo>
                      <a:lnTo>
                        <a:pt x="88" y="24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8" y="28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4" y="28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80" y="38"/>
                      </a:lnTo>
                      <a:lnTo>
                        <a:pt x="80" y="40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76" y="48"/>
                      </a:lnTo>
                      <a:lnTo>
                        <a:pt x="76" y="50"/>
                      </a:lnTo>
                      <a:lnTo>
                        <a:pt x="76" y="50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2" y="54"/>
                      </a:lnTo>
                      <a:lnTo>
                        <a:pt x="72" y="54"/>
                      </a:lnTo>
                      <a:lnTo>
                        <a:pt x="70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4" y="60"/>
                      </a:lnTo>
                      <a:lnTo>
                        <a:pt x="64" y="62"/>
                      </a:lnTo>
                      <a:lnTo>
                        <a:pt x="62" y="64"/>
                      </a:lnTo>
                      <a:lnTo>
                        <a:pt x="62" y="66"/>
                      </a:lnTo>
                      <a:lnTo>
                        <a:pt x="62" y="66"/>
                      </a:lnTo>
                      <a:lnTo>
                        <a:pt x="60" y="66"/>
                      </a:lnTo>
                      <a:lnTo>
                        <a:pt x="58" y="68"/>
                      </a:lnTo>
                      <a:lnTo>
                        <a:pt x="58" y="68"/>
                      </a:lnTo>
                      <a:lnTo>
                        <a:pt x="56" y="68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2" y="72"/>
                      </a:lnTo>
                      <a:lnTo>
                        <a:pt x="52" y="72"/>
                      </a:lnTo>
                      <a:lnTo>
                        <a:pt x="50" y="74"/>
                      </a:lnTo>
                      <a:lnTo>
                        <a:pt x="50" y="76"/>
                      </a:lnTo>
                      <a:lnTo>
                        <a:pt x="50" y="78"/>
                      </a:lnTo>
                      <a:lnTo>
                        <a:pt x="48" y="82"/>
                      </a:lnTo>
                      <a:lnTo>
                        <a:pt x="48" y="84"/>
                      </a:lnTo>
                      <a:lnTo>
                        <a:pt x="48" y="86"/>
                      </a:lnTo>
                      <a:lnTo>
                        <a:pt x="48" y="88"/>
                      </a:lnTo>
                      <a:lnTo>
                        <a:pt x="46" y="90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6" y="96"/>
                      </a:lnTo>
                      <a:lnTo>
                        <a:pt x="46" y="96"/>
                      </a:lnTo>
                      <a:lnTo>
                        <a:pt x="44" y="98"/>
                      </a:lnTo>
                      <a:lnTo>
                        <a:pt x="44" y="100"/>
                      </a:lnTo>
                      <a:lnTo>
                        <a:pt x="42" y="100"/>
                      </a:lnTo>
                      <a:lnTo>
                        <a:pt x="42" y="100"/>
                      </a:lnTo>
                      <a:lnTo>
                        <a:pt x="42" y="102"/>
                      </a:lnTo>
                      <a:lnTo>
                        <a:pt x="40" y="102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40" y="106"/>
                      </a:lnTo>
                      <a:lnTo>
                        <a:pt x="40" y="106"/>
                      </a:lnTo>
                      <a:lnTo>
                        <a:pt x="38" y="108"/>
                      </a:lnTo>
                      <a:lnTo>
                        <a:pt x="38" y="110"/>
                      </a:lnTo>
                      <a:lnTo>
                        <a:pt x="36" y="112"/>
                      </a:lnTo>
                      <a:lnTo>
                        <a:pt x="34" y="112"/>
                      </a:lnTo>
                      <a:lnTo>
                        <a:pt x="32" y="112"/>
                      </a:lnTo>
                      <a:lnTo>
                        <a:pt x="30" y="112"/>
                      </a:lnTo>
                      <a:lnTo>
                        <a:pt x="26" y="112"/>
                      </a:lnTo>
                      <a:lnTo>
                        <a:pt x="24" y="110"/>
                      </a:lnTo>
                      <a:lnTo>
                        <a:pt x="22" y="110"/>
                      </a:lnTo>
                      <a:lnTo>
                        <a:pt x="20" y="110"/>
                      </a:lnTo>
                      <a:lnTo>
                        <a:pt x="18" y="110"/>
                      </a:lnTo>
                      <a:lnTo>
                        <a:pt x="16" y="110"/>
                      </a:lnTo>
                      <a:lnTo>
                        <a:pt x="10" y="110"/>
                      </a:lnTo>
                      <a:lnTo>
                        <a:pt x="6" y="110"/>
                      </a:lnTo>
                      <a:lnTo>
                        <a:pt x="4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0" y="122"/>
                      </a:lnTo>
                      <a:lnTo>
                        <a:pt x="2" y="122"/>
                      </a:lnTo>
                      <a:lnTo>
                        <a:pt x="2" y="120"/>
                      </a:lnTo>
                      <a:lnTo>
                        <a:pt x="2" y="118"/>
                      </a:lnTo>
                      <a:lnTo>
                        <a:pt x="2" y="116"/>
                      </a:lnTo>
                      <a:lnTo>
                        <a:pt x="4" y="114"/>
                      </a:lnTo>
                      <a:lnTo>
                        <a:pt x="6" y="114"/>
                      </a:lnTo>
                      <a:lnTo>
                        <a:pt x="8" y="114"/>
                      </a:lnTo>
                      <a:lnTo>
                        <a:pt x="12" y="114"/>
                      </a:lnTo>
                      <a:lnTo>
                        <a:pt x="16" y="114"/>
                      </a:lnTo>
                      <a:lnTo>
                        <a:pt x="20" y="114"/>
                      </a:lnTo>
                      <a:lnTo>
                        <a:pt x="22" y="114"/>
                      </a:lnTo>
                      <a:lnTo>
                        <a:pt x="26" y="114"/>
                      </a:lnTo>
                      <a:lnTo>
                        <a:pt x="30" y="114"/>
                      </a:lnTo>
                      <a:lnTo>
                        <a:pt x="34" y="114"/>
                      </a:lnTo>
                      <a:lnTo>
                        <a:pt x="36" y="114"/>
                      </a:lnTo>
                      <a:lnTo>
                        <a:pt x="40" y="114"/>
                      </a:lnTo>
                      <a:lnTo>
                        <a:pt x="44" y="114"/>
                      </a:lnTo>
                      <a:lnTo>
                        <a:pt x="48" y="114"/>
                      </a:lnTo>
                      <a:lnTo>
                        <a:pt x="52" y="114"/>
                      </a:lnTo>
                      <a:lnTo>
                        <a:pt x="54" y="114"/>
                      </a:lnTo>
                      <a:lnTo>
                        <a:pt x="58" y="114"/>
                      </a:lnTo>
                      <a:lnTo>
                        <a:pt x="62" y="114"/>
                      </a:lnTo>
                      <a:lnTo>
                        <a:pt x="64" y="114"/>
                      </a:lnTo>
                      <a:lnTo>
                        <a:pt x="64" y="110"/>
                      </a:lnTo>
                      <a:lnTo>
                        <a:pt x="64" y="108"/>
                      </a:lnTo>
                      <a:lnTo>
                        <a:pt x="64" y="106"/>
                      </a:lnTo>
                      <a:lnTo>
                        <a:pt x="64" y="104"/>
                      </a:lnTo>
                      <a:lnTo>
                        <a:pt x="64" y="102"/>
                      </a:lnTo>
                      <a:lnTo>
                        <a:pt x="64" y="98"/>
                      </a:lnTo>
                      <a:lnTo>
                        <a:pt x="64" y="96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4" y="92"/>
                      </a:lnTo>
                      <a:lnTo>
                        <a:pt x="62" y="88"/>
                      </a:lnTo>
                      <a:lnTo>
                        <a:pt x="62" y="88"/>
                      </a:lnTo>
                      <a:lnTo>
                        <a:pt x="62" y="86"/>
                      </a:lnTo>
                      <a:lnTo>
                        <a:pt x="64" y="86"/>
                      </a:lnTo>
                      <a:lnTo>
                        <a:pt x="64" y="84"/>
                      </a:lnTo>
                      <a:lnTo>
                        <a:pt x="68" y="82"/>
                      </a:lnTo>
                      <a:lnTo>
                        <a:pt x="70" y="80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6" y="78"/>
                      </a:lnTo>
                      <a:lnTo>
                        <a:pt x="78" y="76"/>
                      </a:lnTo>
                      <a:lnTo>
                        <a:pt x="80" y="76"/>
                      </a:lnTo>
                      <a:lnTo>
                        <a:pt x="80" y="76"/>
                      </a:lnTo>
                      <a:lnTo>
                        <a:pt x="82" y="74"/>
                      </a:lnTo>
                      <a:lnTo>
                        <a:pt x="82" y="70"/>
                      </a:lnTo>
                      <a:lnTo>
                        <a:pt x="82" y="68"/>
                      </a:lnTo>
                      <a:lnTo>
                        <a:pt x="82" y="66"/>
                      </a:lnTo>
                      <a:lnTo>
                        <a:pt x="82" y="64"/>
                      </a:lnTo>
                      <a:lnTo>
                        <a:pt x="82" y="62"/>
                      </a:lnTo>
                      <a:lnTo>
                        <a:pt x="82" y="58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2"/>
                      </a:lnTo>
                      <a:lnTo>
                        <a:pt x="82" y="50"/>
                      </a:lnTo>
                      <a:lnTo>
                        <a:pt x="82" y="46"/>
                      </a:lnTo>
                      <a:lnTo>
                        <a:pt x="82" y="44"/>
                      </a:lnTo>
                      <a:lnTo>
                        <a:pt x="82" y="42"/>
                      </a:lnTo>
                      <a:lnTo>
                        <a:pt x="82" y="40"/>
                      </a:lnTo>
                      <a:lnTo>
                        <a:pt x="82" y="36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2" y="30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116" y="30"/>
                      </a:lnTo>
                      <a:lnTo>
                        <a:pt x="120" y="30"/>
                      </a:lnTo>
                      <a:lnTo>
                        <a:pt x="134" y="30"/>
                      </a:lnTo>
                      <a:lnTo>
                        <a:pt x="134" y="28"/>
                      </a:lnTo>
                      <a:lnTo>
                        <a:pt x="134" y="24"/>
                      </a:lnTo>
                      <a:lnTo>
                        <a:pt x="134" y="20"/>
                      </a:lnTo>
                      <a:lnTo>
                        <a:pt x="134" y="16"/>
                      </a:lnTo>
                      <a:lnTo>
                        <a:pt x="134" y="14"/>
                      </a:lnTo>
                      <a:lnTo>
                        <a:pt x="134" y="10"/>
                      </a:lnTo>
                      <a:lnTo>
                        <a:pt x="134" y="6"/>
                      </a:lnTo>
                      <a:lnTo>
                        <a:pt x="136" y="4"/>
                      </a:lnTo>
                      <a:lnTo>
                        <a:pt x="136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Freeform 9">
                  <a:extLst>
                    <a:ext uri="{FF2B5EF4-FFF2-40B4-BE49-F238E27FC236}">
                      <a16:creationId xmlns:a16="http://schemas.microsoft.com/office/drawing/2014/main" id="{488BCEDD-4003-FE90-B33E-15CB391512A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12" y="2313"/>
                  <a:ext cx="36" cy="20"/>
                </a:xfrm>
                <a:custGeom>
                  <a:avLst/>
                  <a:gdLst>
                    <a:gd name="T0" fmla="*/ 0 w 36"/>
                    <a:gd name="T1" fmla="*/ 18 h 20"/>
                    <a:gd name="T2" fmla="*/ 0 w 36"/>
                    <a:gd name="T3" fmla="*/ 18 h 20"/>
                    <a:gd name="T4" fmla="*/ 0 w 36"/>
                    <a:gd name="T5" fmla="*/ 18 h 20"/>
                    <a:gd name="T6" fmla="*/ 0 w 36"/>
                    <a:gd name="T7" fmla="*/ 20 h 20"/>
                    <a:gd name="T8" fmla="*/ 2 w 36"/>
                    <a:gd name="T9" fmla="*/ 20 h 20"/>
                    <a:gd name="T10" fmla="*/ 2 w 36"/>
                    <a:gd name="T11" fmla="*/ 20 h 20"/>
                    <a:gd name="T12" fmla="*/ 2 w 36"/>
                    <a:gd name="T13" fmla="*/ 20 h 20"/>
                    <a:gd name="T14" fmla="*/ 2 w 36"/>
                    <a:gd name="T15" fmla="*/ 20 h 20"/>
                    <a:gd name="T16" fmla="*/ 0 w 36"/>
                    <a:gd name="T17" fmla="*/ 18 h 20"/>
                    <a:gd name="T18" fmla="*/ 36 w 36"/>
                    <a:gd name="T19" fmla="*/ 0 h 20"/>
                    <a:gd name="T20" fmla="*/ 36 w 36"/>
                    <a:gd name="T21" fmla="*/ 0 h 20"/>
                    <a:gd name="T22" fmla="*/ 34 w 36"/>
                    <a:gd name="T23" fmla="*/ 2 h 20"/>
                    <a:gd name="T24" fmla="*/ 34 w 36"/>
                    <a:gd name="T25" fmla="*/ 2 h 20"/>
                    <a:gd name="T26" fmla="*/ 34 w 36"/>
                    <a:gd name="T27" fmla="*/ 2 h 20"/>
                    <a:gd name="T28" fmla="*/ 36 w 36"/>
                    <a:gd name="T29" fmla="*/ 0 h 20"/>
                    <a:gd name="T30" fmla="*/ 36 w 36"/>
                    <a:gd name="T3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6" h="20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18"/>
                      </a:lnTo>
                      <a:close/>
                      <a:moveTo>
                        <a:pt x="36" y="0"/>
                      </a:move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Freeform 10">
                  <a:extLst>
                    <a:ext uri="{FF2B5EF4-FFF2-40B4-BE49-F238E27FC236}">
                      <a16:creationId xmlns:a16="http://schemas.microsoft.com/office/drawing/2014/main" id="{349154F3-F7E1-9890-F569-CEE04AEB11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048" y="1660"/>
                  <a:ext cx="136" cy="263"/>
                </a:xfrm>
                <a:custGeom>
                  <a:avLst/>
                  <a:gdLst>
                    <a:gd name="T0" fmla="*/ 54 w 136"/>
                    <a:gd name="T1" fmla="*/ 230 h 263"/>
                    <a:gd name="T2" fmla="*/ 54 w 136"/>
                    <a:gd name="T3" fmla="*/ 232 h 263"/>
                    <a:gd name="T4" fmla="*/ 80 w 136"/>
                    <a:gd name="T5" fmla="*/ 46 h 263"/>
                    <a:gd name="T6" fmla="*/ 76 w 136"/>
                    <a:gd name="T7" fmla="*/ 44 h 263"/>
                    <a:gd name="T8" fmla="*/ 86 w 136"/>
                    <a:gd name="T9" fmla="*/ 40 h 263"/>
                    <a:gd name="T10" fmla="*/ 134 w 136"/>
                    <a:gd name="T11" fmla="*/ 190 h 263"/>
                    <a:gd name="T12" fmla="*/ 132 w 136"/>
                    <a:gd name="T13" fmla="*/ 170 h 263"/>
                    <a:gd name="T14" fmla="*/ 124 w 136"/>
                    <a:gd name="T15" fmla="*/ 148 h 263"/>
                    <a:gd name="T16" fmla="*/ 110 w 136"/>
                    <a:gd name="T17" fmla="*/ 128 h 263"/>
                    <a:gd name="T18" fmla="*/ 102 w 136"/>
                    <a:gd name="T19" fmla="*/ 124 h 263"/>
                    <a:gd name="T20" fmla="*/ 80 w 136"/>
                    <a:gd name="T21" fmla="*/ 100 h 263"/>
                    <a:gd name="T22" fmla="*/ 68 w 136"/>
                    <a:gd name="T23" fmla="*/ 86 h 263"/>
                    <a:gd name="T24" fmla="*/ 64 w 136"/>
                    <a:gd name="T25" fmla="*/ 68 h 263"/>
                    <a:gd name="T26" fmla="*/ 76 w 136"/>
                    <a:gd name="T27" fmla="*/ 44 h 263"/>
                    <a:gd name="T28" fmla="*/ 80 w 136"/>
                    <a:gd name="T29" fmla="*/ 42 h 263"/>
                    <a:gd name="T30" fmla="*/ 90 w 136"/>
                    <a:gd name="T31" fmla="*/ 32 h 263"/>
                    <a:gd name="T32" fmla="*/ 80 w 136"/>
                    <a:gd name="T33" fmla="*/ 28 h 263"/>
                    <a:gd name="T34" fmla="*/ 72 w 136"/>
                    <a:gd name="T35" fmla="*/ 24 h 263"/>
                    <a:gd name="T36" fmla="*/ 68 w 136"/>
                    <a:gd name="T37" fmla="*/ 12 h 263"/>
                    <a:gd name="T38" fmla="*/ 62 w 136"/>
                    <a:gd name="T39" fmla="*/ 8 h 263"/>
                    <a:gd name="T40" fmla="*/ 50 w 136"/>
                    <a:gd name="T41" fmla="*/ 4 h 263"/>
                    <a:gd name="T42" fmla="*/ 40 w 136"/>
                    <a:gd name="T43" fmla="*/ 2 h 263"/>
                    <a:gd name="T44" fmla="*/ 32 w 136"/>
                    <a:gd name="T45" fmla="*/ 10 h 263"/>
                    <a:gd name="T46" fmla="*/ 22 w 136"/>
                    <a:gd name="T47" fmla="*/ 10 h 263"/>
                    <a:gd name="T48" fmla="*/ 16 w 136"/>
                    <a:gd name="T49" fmla="*/ 12 h 263"/>
                    <a:gd name="T50" fmla="*/ 6 w 136"/>
                    <a:gd name="T51" fmla="*/ 10 h 263"/>
                    <a:gd name="T52" fmla="*/ 0 w 136"/>
                    <a:gd name="T53" fmla="*/ 18 h 263"/>
                    <a:gd name="T54" fmla="*/ 10 w 136"/>
                    <a:gd name="T55" fmla="*/ 28 h 263"/>
                    <a:gd name="T56" fmla="*/ 14 w 136"/>
                    <a:gd name="T57" fmla="*/ 32 h 263"/>
                    <a:gd name="T58" fmla="*/ 28 w 136"/>
                    <a:gd name="T59" fmla="*/ 46 h 263"/>
                    <a:gd name="T60" fmla="*/ 42 w 136"/>
                    <a:gd name="T61" fmla="*/ 48 h 263"/>
                    <a:gd name="T62" fmla="*/ 44 w 136"/>
                    <a:gd name="T63" fmla="*/ 54 h 263"/>
                    <a:gd name="T64" fmla="*/ 46 w 136"/>
                    <a:gd name="T65" fmla="*/ 64 h 263"/>
                    <a:gd name="T66" fmla="*/ 36 w 136"/>
                    <a:gd name="T67" fmla="*/ 70 h 263"/>
                    <a:gd name="T68" fmla="*/ 48 w 136"/>
                    <a:gd name="T69" fmla="*/ 80 h 263"/>
                    <a:gd name="T70" fmla="*/ 58 w 136"/>
                    <a:gd name="T71" fmla="*/ 90 h 263"/>
                    <a:gd name="T72" fmla="*/ 70 w 136"/>
                    <a:gd name="T73" fmla="*/ 104 h 263"/>
                    <a:gd name="T74" fmla="*/ 82 w 136"/>
                    <a:gd name="T75" fmla="*/ 118 h 263"/>
                    <a:gd name="T76" fmla="*/ 88 w 136"/>
                    <a:gd name="T77" fmla="*/ 124 h 263"/>
                    <a:gd name="T78" fmla="*/ 94 w 136"/>
                    <a:gd name="T79" fmla="*/ 134 h 263"/>
                    <a:gd name="T80" fmla="*/ 102 w 136"/>
                    <a:gd name="T81" fmla="*/ 144 h 263"/>
                    <a:gd name="T82" fmla="*/ 102 w 136"/>
                    <a:gd name="T83" fmla="*/ 156 h 263"/>
                    <a:gd name="T84" fmla="*/ 106 w 136"/>
                    <a:gd name="T85" fmla="*/ 174 h 263"/>
                    <a:gd name="T86" fmla="*/ 104 w 136"/>
                    <a:gd name="T87" fmla="*/ 196 h 263"/>
                    <a:gd name="T88" fmla="*/ 92 w 136"/>
                    <a:gd name="T89" fmla="*/ 202 h 263"/>
                    <a:gd name="T90" fmla="*/ 84 w 136"/>
                    <a:gd name="T91" fmla="*/ 206 h 263"/>
                    <a:gd name="T92" fmla="*/ 82 w 136"/>
                    <a:gd name="T93" fmla="*/ 216 h 263"/>
                    <a:gd name="T94" fmla="*/ 82 w 136"/>
                    <a:gd name="T95" fmla="*/ 222 h 263"/>
                    <a:gd name="T96" fmla="*/ 72 w 136"/>
                    <a:gd name="T97" fmla="*/ 222 h 263"/>
                    <a:gd name="T98" fmla="*/ 64 w 136"/>
                    <a:gd name="T99" fmla="*/ 228 h 263"/>
                    <a:gd name="T100" fmla="*/ 66 w 136"/>
                    <a:gd name="T101" fmla="*/ 234 h 263"/>
                    <a:gd name="T102" fmla="*/ 68 w 136"/>
                    <a:gd name="T103" fmla="*/ 253 h 263"/>
                    <a:gd name="T104" fmla="*/ 88 w 136"/>
                    <a:gd name="T105" fmla="*/ 249 h 263"/>
                    <a:gd name="T106" fmla="*/ 94 w 136"/>
                    <a:gd name="T107" fmla="*/ 245 h 263"/>
                    <a:gd name="T108" fmla="*/ 96 w 136"/>
                    <a:gd name="T109" fmla="*/ 238 h 263"/>
                    <a:gd name="T110" fmla="*/ 96 w 136"/>
                    <a:gd name="T111" fmla="*/ 232 h 263"/>
                    <a:gd name="T112" fmla="*/ 100 w 136"/>
                    <a:gd name="T113" fmla="*/ 230 h 263"/>
                    <a:gd name="T114" fmla="*/ 106 w 136"/>
                    <a:gd name="T115" fmla="*/ 230 h 263"/>
                    <a:gd name="T116" fmla="*/ 126 w 136"/>
                    <a:gd name="T117" fmla="*/ 216 h 263"/>
                    <a:gd name="T118" fmla="*/ 132 w 136"/>
                    <a:gd name="T119" fmla="*/ 204 h 263"/>
                    <a:gd name="T120" fmla="*/ 134 w 136"/>
                    <a:gd name="T121" fmla="*/ 194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6" h="263">
                      <a:moveTo>
                        <a:pt x="96" y="261"/>
                      </a:moveTo>
                      <a:lnTo>
                        <a:pt x="96" y="263"/>
                      </a:lnTo>
                      <a:lnTo>
                        <a:pt x="96" y="263"/>
                      </a:lnTo>
                      <a:lnTo>
                        <a:pt x="98" y="261"/>
                      </a:lnTo>
                      <a:lnTo>
                        <a:pt x="98" y="261"/>
                      </a:lnTo>
                      <a:lnTo>
                        <a:pt x="98" y="261"/>
                      </a:lnTo>
                      <a:lnTo>
                        <a:pt x="96" y="261"/>
                      </a:lnTo>
                      <a:close/>
                      <a:moveTo>
                        <a:pt x="54" y="232"/>
                      </a:move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54" y="230"/>
                      </a:lnTo>
                      <a:lnTo>
                        <a:pt x="52" y="230"/>
                      </a:lnTo>
                      <a:lnTo>
                        <a:pt x="52" y="230"/>
                      </a:lnTo>
                      <a:lnTo>
                        <a:pt x="52" y="232"/>
                      </a:lnTo>
                      <a:lnTo>
                        <a:pt x="52" y="234"/>
                      </a:lnTo>
                      <a:lnTo>
                        <a:pt x="54" y="236"/>
                      </a:lnTo>
                      <a:lnTo>
                        <a:pt x="54" y="236"/>
                      </a:lnTo>
                      <a:lnTo>
                        <a:pt x="54" y="236"/>
                      </a:lnTo>
                      <a:lnTo>
                        <a:pt x="54" y="234"/>
                      </a:lnTo>
                      <a:lnTo>
                        <a:pt x="54" y="232"/>
                      </a:lnTo>
                      <a:close/>
                      <a:moveTo>
                        <a:pt x="102" y="230"/>
                      </a:moveTo>
                      <a:lnTo>
                        <a:pt x="102" y="230"/>
                      </a:lnTo>
                      <a:lnTo>
                        <a:pt x="102" y="232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2" y="230"/>
                      </a:lnTo>
                      <a:close/>
                      <a:moveTo>
                        <a:pt x="78" y="44"/>
                      </a:moveTo>
                      <a:lnTo>
                        <a:pt x="78" y="44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80" y="44"/>
                      </a:lnTo>
                      <a:lnTo>
                        <a:pt x="80" y="44"/>
                      </a:lnTo>
                      <a:lnTo>
                        <a:pt x="78" y="44"/>
                      </a:lnTo>
                      <a:close/>
                      <a:moveTo>
                        <a:pt x="76" y="42"/>
                      </a:move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4"/>
                      </a:lnTo>
                      <a:lnTo>
                        <a:pt x="76" y="42"/>
                      </a:lnTo>
                      <a:close/>
                      <a:moveTo>
                        <a:pt x="86" y="42"/>
                      </a:move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6" y="42"/>
                      </a:lnTo>
                      <a:lnTo>
                        <a:pt x="88" y="42"/>
                      </a:lnTo>
                      <a:lnTo>
                        <a:pt x="88" y="40"/>
                      </a:lnTo>
                      <a:lnTo>
                        <a:pt x="86" y="40"/>
                      </a:lnTo>
                      <a:lnTo>
                        <a:pt x="86" y="42"/>
                      </a:lnTo>
                      <a:close/>
                      <a:moveTo>
                        <a:pt x="86" y="38"/>
                      </a:moveTo>
                      <a:lnTo>
                        <a:pt x="86" y="36"/>
                      </a:lnTo>
                      <a:lnTo>
                        <a:pt x="84" y="36"/>
                      </a:lnTo>
                      <a:lnTo>
                        <a:pt x="84" y="40"/>
                      </a:lnTo>
                      <a:lnTo>
                        <a:pt x="86" y="40"/>
                      </a:lnTo>
                      <a:lnTo>
                        <a:pt x="88" y="38"/>
                      </a:lnTo>
                      <a:lnTo>
                        <a:pt x="86" y="38"/>
                      </a:lnTo>
                      <a:close/>
                      <a:moveTo>
                        <a:pt x="134" y="188"/>
                      </a:moveTo>
                      <a:lnTo>
                        <a:pt x="134" y="190"/>
                      </a:lnTo>
                      <a:lnTo>
                        <a:pt x="136" y="192"/>
                      </a:lnTo>
                      <a:lnTo>
                        <a:pt x="136" y="188"/>
                      </a:lnTo>
                      <a:lnTo>
                        <a:pt x="134" y="184"/>
                      </a:lnTo>
                      <a:lnTo>
                        <a:pt x="134" y="184"/>
                      </a:lnTo>
                      <a:lnTo>
                        <a:pt x="132" y="180"/>
                      </a:lnTo>
                      <a:lnTo>
                        <a:pt x="132" y="178"/>
                      </a:lnTo>
                      <a:lnTo>
                        <a:pt x="132" y="176"/>
                      </a:lnTo>
                      <a:lnTo>
                        <a:pt x="130" y="174"/>
                      </a:lnTo>
                      <a:lnTo>
                        <a:pt x="130" y="168"/>
                      </a:lnTo>
                      <a:lnTo>
                        <a:pt x="132" y="170"/>
                      </a:lnTo>
                      <a:lnTo>
                        <a:pt x="132" y="168"/>
                      </a:lnTo>
                      <a:lnTo>
                        <a:pt x="130" y="166"/>
                      </a:lnTo>
                      <a:lnTo>
                        <a:pt x="130" y="164"/>
                      </a:lnTo>
                      <a:lnTo>
                        <a:pt x="130" y="164"/>
                      </a:lnTo>
                      <a:lnTo>
                        <a:pt x="128" y="162"/>
                      </a:lnTo>
                      <a:lnTo>
                        <a:pt x="128" y="160"/>
                      </a:lnTo>
                      <a:lnTo>
                        <a:pt x="126" y="156"/>
                      </a:lnTo>
                      <a:lnTo>
                        <a:pt x="126" y="154"/>
                      </a:lnTo>
                      <a:lnTo>
                        <a:pt x="124" y="152"/>
                      </a:lnTo>
                      <a:lnTo>
                        <a:pt x="124" y="148"/>
                      </a:lnTo>
                      <a:lnTo>
                        <a:pt x="122" y="144"/>
                      </a:lnTo>
                      <a:lnTo>
                        <a:pt x="120" y="142"/>
                      </a:lnTo>
                      <a:lnTo>
                        <a:pt x="120" y="140"/>
                      </a:lnTo>
                      <a:lnTo>
                        <a:pt x="118" y="140"/>
                      </a:lnTo>
                      <a:lnTo>
                        <a:pt x="116" y="138"/>
                      </a:lnTo>
                      <a:lnTo>
                        <a:pt x="114" y="134"/>
                      </a:lnTo>
                      <a:lnTo>
                        <a:pt x="112" y="132"/>
                      </a:lnTo>
                      <a:lnTo>
                        <a:pt x="110" y="130"/>
                      </a:lnTo>
                      <a:lnTo>
                        <a:pt x="110" y="130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10" y="128"/>
                      </a:lnTo>
                      <a:lnTo>
                        <a:pt x="108" y="128"/>
                      </a:lnTo>
                      <a:lnTo>
                        <a:pt x="108" y="126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4" y="124"/>
                      </a:lnTo>
                      <a:lnTo>
                        <a:pt x="104" y="124"/>
                      </a:lnTo>
                      <a:lnTo>
                        <a:pt x="104" y="124"/>
                      </a:lnTo>
                      <a:lnTo>
                        <a:pt x="102" y="124"/>
                      </a:lnTo>
                      <a:lnTo>
                        <a:pt x="102" y="122"/>
                      </a:lnTo>
                      <a:lnTo>
                        <a:pt x="98" y="120"/>
                      </a:lnTo>
                      <a:lnTo>
                        <a:pt x="98" y="120"/>
                      </a:lnTo>
                      <a:lnTo>
                        <a:pt x="98" y="118"/>
                      </a:lnTo>
                      <a:lnTo>
                        <a:pt x="94" y="116"/>
                      </a:lnTo>
                      <a:lnTo>
                        <a:pt x="92" y="114"/>
                      </a:lnTo>
                      <a:lnTo>
                        <a:pt x="90" y="112"/>
                      </a:lnTo>
                      <a:lnTo>
                        <a:pt x="86" y="108"/>
                      </a:lnTo>
                      <a:lnTo>
                        <a:pt x="84" y="106"/>
                      </a:lnTo>
                      <a:lnTo>
                        <a:pt x="80" y="100"/>
                      </a:lnTo>
                      <a:lnTo>
                        <a:pt x="76" y="100"/>
                      </a:lnTo>
                      <a:lnTo>
                        <a:pt x="76" y="98"/>
                      </a:lnTo>
                      <a:lnTo>
                        <a:pt x="78" y="100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6" y="94"/>
                      </a:lnTo>
                      <a:lnTo>
                        <a:pt x="74" y="90"/>
                      </a:lnTo>
                      <a:lnTo>
                        <a:pt x="72" y="90"/>
                      </a:lnTo>
                      <a:lnTo>
                        <a:pt x="70" y="88"/>
                      </a:lnTo>
                      <a:lnTo>
                        <a:pt x="68" y="86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64" y="82"/>
                      </a:lnTo>
                      <a:lnTo>
                        <a:pt x="64" y="80"/>
                      </a:lnTo>
                      <a:lnTo>
                        <a:pt x="62" y="78"/>
                      </a:lnTo>
                      <a:lnTo>
                        <a:pt x="62" y="76"/>
                      </a:lnTo>
                      <a:lnTo>
                        <a:pt x="64" y="74"/>
                      </a:lnTo>
                      <a:lnTo>
                        <a:pt x="64" y="72"/>
                      </a:lnTo>
                      <a:lnTo>
                        <a:pt x="64" y="70"/>
                      </a:lnTo>
                      <a:lnTo>
                        <a:pt x="64" y="68"/>
                      </a:lnTo>
                      <a:lnTo>
                        <a:pt x="64" y="66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8" y="60"/>
                      </a:lnTo>
                      <a:lnTo>
                        <a:pt x="72" y="56"/>
                      </a:lnTo>
                      <a:lnTo>
                        <a:pt x="72" y="54"/>
                      </a:lnTo>
                      <a:lnTo>
                        <a:pt x="74" y="52"/>
                      </a:lnTo>
                      <a:lnTo>
                        <a:pt x="72" y="50"/>
                      </a:lnTo>
                      <a:lnTo>
                        <a:pt x="76" y="46"/>
                      </a:lnTo>
                      <a:lnTo>
                        <a:pt x="76" y="44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6" y="42"/>
                      </a:lnTo>
                      <a:lnTo>
                        <a:pt x="76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78" y="42"/>
                      </a:lnTo>
                      <a:lnTo>
                        <a:pt x="80" y="42"/>
                      </a:lnTo>
                      <a:lnTo>
                        <a:pt x="80" y="42"/>
                      </a:lnTo>
                      <a:lnTo>
                        <a:pt x="82" y="42"/>
                      </a:lnTo>
                      <a:lnTo>
                        <a:pt x="84" y="40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8" y="34"/>
                      </a:lnTo>
                      <a:lnTo>
                        <a:pt x="88" y="34"/>
                      </a:lnTo>
                      <a:lnTo>
                        <a:pt x="90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0" y="30"/>
                      </a:lnTo>
                      <a:lnTo>
                        <a:pt x="88" y="30"/>
                      </a:lnTo>
                      <a:lnTo>
                        <a:pt x="86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8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4"/>
                      </a:lnTo>
                      <a:lnTo>
                        <a:pt x="76" y="24"/>
                      </a:ln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70" y="24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8" y="16"/>
                      </a:lnTo>
                      <a:lnTo>
                        <a:pt x="68" y="14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8" y="44"/>
                      </a:lnTo>
                      <a:lnTo>
                        <a:pt x="20" y="44"/>
                      </a:lnTo>
                      <a:lnTo>
                        <a:pt x="24" y="46"/>
                      </a:ln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8" y="44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4"/>
                      </a:lnTo>
                      <a:lnTo>
                        <a:pt x="44" y="56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48" y="56"/>
                      </a:lnTo>
                      <a:lnTo>
                        <a:pt x="48" y="58"/>
                      </a:lnTo>
                      <a:lnTo>
                        <a:pt x="48" y="58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2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0" y="64"/>
                      </a:lnTo>
                      <a:lnTo>
                        <a:pt x="38" y="64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8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4"/>
                      </a:lnTo>
                      <a:lnTo>
                        <a:pt x="44" y="78"/>
                      </a:lnTo>
                      <a:lnTo>
                        <a:pt x="46" y="78"/>
                      </a:lnTo>
                      <a:lnTo>
                        <a:pt x="46" y="80"/>
                      </a:lnTo>
                      <a:lnTo>
                        <a:pt x="48" y="80"/>
                      </a:lnTo>
                      <a:lnTo>
                        <a:pt x="54" y="82"/>
                      </a:lnTo>
                      <a:lnTo>
                        <a:pt x="56" y="82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6" y="88"/>
                      </a:lnTo>
                      <a:lnTo>
                        <a:pt x="56" y="88"/>
                      </a:lnTo>
                      <a:lnTo>
                        <a:pt x="58" y="90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62" y="92"/>
                      </a:lnTo>
                      <a:lnTo>
                        <a:pt x="62" y="94"/>
                      </a:lnTo>
                      <a:lnTo>
                        <a:pt x="64" y="94"/>
                      </a:lnTo>
                      <a:lnTo>
                        <a:pt x="64" y="96"/>
                      </a:lnTo>
                      <a:lnTo>
                        <a:pt x="66" y="98"/>
                      </a:lnTo>
                      <a:lnTo>
                        <a:pt x="66" y="100"/>
                      </a:lnTo>
                      <a:lnTo>
                        <a:pt x="68" y="100"/>
                      </a:lnTo>
                      <a:lnTo>
                        <a:pt x="70" y="104"/>
                      </a:lnTo>
                      <a:lnTo>
                        <a:pt x="72" y="104"/>
                      </a:lnTo>
                      <a:lnTo>
                        <a:pt x="72" y="106"/>
                      </a:lnTo>
                      <a:lnTo>
                        <a:pt x="76" y="108"/>
                      </a:lnTo>
                      <a:lnTo>
                        <a:pt x="78" y="110"/>
                      </a:lnTo>
                      <a:lnTo>
                        <a:pt x="80" y="112"/>
                      </a:lnTo>
                      <a:lnTo>
                        <a:pt x="80" y="112"/>
                      </a:lnTo>
                      <a:lnTo>
                        <a:pt x="80" y="114"/>
                      </a:lnTo>
                      <a:lnTo>
                        <a:pt x="82" y="114"/>
                      </a:lnTo>
                      <a:lnTo>
                        <a:pt x="82" y="116"/>
                      </a:lnTo>
                      <a:lnTo>
                        <a:pt x="82" y="118"/>
                      </a:lnTo>
                      <a:lnTo>
                        <a:pt x="84" y="120"/>
                      </a:lnTo>
                      <a:lnTo>
                        <a:pt x="84" y="120"/>
                      </a:lnTo>
                      <a:lnTo>
                        <a:pt x="84" y="122"/>
                      </a:lnTo>
                      <a:lnTo>
                        <a:pt x="86" y="122"/>
                      </a:lnTo>
                      <a:lnTo>
                        <a:pt x="86" y="122"/>
                      </a:lnTo>
                      <a:lnTo>
                        <a:pt x="86" y="122"/>
                      </a:lnTo>
                      <a:lnTo>
                        <a:pt x="88" y="120"/>
                      </a:lnTo>
                      <a:lnTo>
                        <a:pt x="88" y="122"/>
                      </a:lnTo>
                      <a:lnTo>
                        <a:pt x="88" y="124"/>
                      </a:lnTo>
                      <a:lnTo>
                        <a:pt x="88" y="124"/>
                      </a:lnTo>
                      <a:lnTo>
                        <a:pt x="90" y="124"/>
                      </a:lnTo>
                      <a:lnTo>
                        <a:pt x="92" y="126"/>
                      </a:lnTo>
                      <a:lnTo>
                        <a:pt x="94" y="128"/>
                      </a:lnTo>
                      <a:lnTo>
                        <a:pt x="96" y="128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8" y="130"/>
                      </a:lnTo>
                      <a:lnTo>
                        <a:pt x="98" y="132"/>
                      </a:lnTo>
                      <a:lnTo>
                        <a:pt x="96" y="132"/>
                      </a:lnTo>
                      <a:lnTo>
                        <a:pt x="94" y="134"/>
                      </a:lnTo>
                      <a:lnTo>
                        <a:pt x="94" y="134"/>
                      </a:lnTo>
                      <a:lnTo>
                        <a:pt x="94" y="134"/>
                      </a:lnTo>
                      <a:lnTo>
                        <a:pt x="96" y="136"/>
                      </a:lnTo>
                      <a:lnTo>
                        <a:pt x="96" y="138"/>
                      </a:lnTo>
                      <a:lnTo>
                        <a:pt x="98" y="138"/>
                      </a:lnTo>
                      <a:lnTo>
                        <a:pt x="100" y="140"/>
                      </a:lnTo>
                      <a:lnTo>
                        <a:pt x="100" y="142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4"/>
                      </a:lnTo>
                      <a:lnTo>
                        <a:pt x="102" y="146"/>
                      </a:lnTo>
                      <a:lnTo>
                        <a:pt x="102" y="148"/>
                      </a:lnTo>
                      <a:lnTo>
                        <a:pt x="100" y="148"/>
                      </a:lnTo>
                      <a:lnTo>
                        <a:pt x="100" y="148"/>
                      </a:lnTo>
                      <a:lnTo>
                        <a:pt x="102" y="150"/>
                      </a:lnTo>
                      <a:lnTo>
                        <a:pt x="102" y="150"/>
                      </a:lnTo>
                      <a:lnTo>
                        <a:pt x="102" y="152"/>
                      </a:lnTo>
                      <a:lnTo>
                        <a:pt x="102" y="154"/>
                      </a:lnTo>
                      <a:lnTo>
                        <a:pt x="102" y="154"/>
                      </a:lnTo>
                      <a:lnTo>
                        <a:pt x="102" y="156"/>
                      </a:lnTo>
                      <a:lnTo>
                        <a:pt x="102" y="158"/>
                      </a:lnTo>
                      <a:lnTo>
                        <a:pt x="100" y="160"/>
                      </a:lnTo>
                      <a:lnTo>
                        <a:pt x="100" y="160"/>
                      </a:lnTo>
                      <a:lnTo>
                        <a:pt x="100" y="164"/>
                      </a:lnTo>
                      <a:lnTo>
                        <a:pt x="100" y="164"/>
                      </a:lnTo>
                      <a:lnTo>
                        <a:pt x="100" y="166"/>
                      </a:lnTo>
                      <a:lnTo>
                        <a:pt x="102" y="166"/>
                      </a:lnTo>
                      <a:lnTo>
                        <a:pt x="102" y="170"/>
                      </a:lnTo>
                      <a:lnTo>
                        <a:pt x="104" y="172"/>
                      </a:lnTo>
                      <a:lnTo>
                        <a:pt x="106" y="174"/>
                      </a:lnTo>
                      <a:lnTo>
                        <a:pt x="106" y="176"/>
                      </a:lnTo>
                      <a:lnTo>
                        <a:pt x="104" y="180"/>
                      </a:lnTo>
                      <a:lnTo>
                        <a:pt x="104" y="184"/>
                      </a:lnTo>
                      <a:lnTo>
                        <a:pt x="104" y="186"/>
                      </a:lnTo>
                      <a:lnTo>
                        <a:pt x="106" y="186"/>
                      </a:lnTo>
                      <a:lnTo>
                        <a:pt x="106" y="190"/>
                      </a:lnTo>
                      <a:lnTo>
                        <a:pt x="106" y="192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4" y="196"/>
                      </a:lnTo>
                      <a:lnTo>
                        <a:pt x="104" y="198"/>
                      </a:lnTo>
                      <a:lnTo>
                        <a:pt x="104" y="196"/>
                      </a:lnTo>
                      <a:lnTo>
                        <a:pt x="102" y="196"/>
                      </a:lnTo>
                      <a:lnTo>
                        <a:pt x="102" y="196"/>
                      </a:lnTo>
                      <a:lnTo>
                        <a:pt x="100" y="196"/>
                      </a:lnTo>
                      <a:lnTo>
                        <a:pt x="98" y="198"/>
                      </a:lnTo>
                      <a:lnTo>
                        <a:pt x="98" y="200"/>
                      </a:lnTo>
                      <a:lnTo>
                        <a:pt x="94" y="200"/>
                      </a:lnTo>
                      <a:lnTo>
                        <a:pt x="94" y="202"/>
                      </a:lnTo>
                      <a:lnTo>
                        <a:pt x="92" y="202"/>
                      </a:lnTo>
                      <a:lnTo>
                        <a:pt x="90" y="202"/>
                      </a:lnTo>
                      <a:lnTo>
                        <a:pt x="90" y="202"/>
                      </a:lnTo>
                      <a:lnTo>
                        <a:pt x="90" y="204"/>
                      </a:lnTo>
                      <a:lnTo>
                        <a:pt x="90" y="206"/>
                      </a:lnTo>
                      <a:lnTo>
                        <a:pt x="90" y="208"/>
                      </a:lnTo>
                      <a:lnTo>
                        <a:pt x="90" y="208"/>
                      </a:lnTo>
                      <a:lnTo>
                        <a:pt x="88" y="208"/>
                      </a:lnTo>
                      <a:lnTo>
                        <a:pt x="86" y="206"/>
                      </a:lnTo>
                      <a:lnTo>
                        <a:pt x="84" y="206"/>
                      </a:lnTo>
                      <a:lnTo>
                        <a:pt x="84" y="206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0" y="208"/>
                      </a:lnTo>
                      <a:lnTo>
                        <a:pt x="80" y="208"/>
                      </a:lnTo>
                      <a:lnTo>
                        <a:pt x="80" y="210"/>
                      </a:lnTo>
                      <a:lnTo>
                        <a:pt x="82" y="210"/>
                      </a:lnTo>
                      <a:lnTo>
                        <a:pt x="82" y="212"/>
                      </a:lnTo>
                      <a:lnTo>
                        <a:pt x="82" y="214"/>
                      </a:lnTo>
                      <a:lnTo>
                        <a:pt x="82" y="216"/>
                      </a:lnTo>
                      <a:lnTo>
                        <a:pt x="86" y="218"/>
                      </a:lnTo>
                      <a:lnTo>
                        <a:pt x="86" y="218"/>
                      </a:lnTo>
                      <a:lnTo>
                        <a:pt x="86" y="220"/>
                      </a:lnTo>
                      <a:lnTo>
                        <a:pt x="86" y="222"/>
                      </a:lnTo>
                      <a:lnTo>
                        <a:pt x="86" y="224"/>
                      </a:lnTo>
                      <a:lnTo>
                        <a:pt x="86" y="224"/>
                      </a:lnTo>
                      <a:lnTo>
                        <a:pt x="84" y="222"/>
                      </a:lnTo>
                      <a:lnTo>
                        <a:pt x="84" y="222"/>
                      </a:lnTo>
                      <a:lnTo>
                        <a:pt x="82" y="222"/>
                      </a:lnTo>
                      <a:lnTo>
                        <a:pt x="82" y="222"/>
                      </a:lnTo>
                      <a:lnTo>
                        <a:pt x="82" y="220"/>
                      </a:lnTo>
                      <a:lnTo>
                        <a:pt x="80" y="220"/>
                      </a:lnTo>
                      <a:lnTo>
                        <a:pt x="80" y="220"/>
                      </a:lnTo>
                      <a:lnTo>
                        <a:pt x="78" y="220"/>
                      </a:lnTo>
                      <a:lnTo>
                        <a:pt x="76" y="220"/>
                      </a:lnTo>
                      <a:lnTo>
                        <a:pt x="74" y="220"/>
                      </a:lnTo>
                      <a:lnTo>
                        <a:pt x="74" y="220"/>
                      </a:lnTo>
                      <a:lnTo>
                        <a:pt x="74" y="222"/>
                      </a:lnTo>
                      <a:lnTo>
                        <a:pt x="74" y="222"/>
                      </a:lnTo>
                      <a:lnTo>
                        <a:pt x="72" y="222"/>
                      </a:lnTo>
                      <a:lnTo>
                        <a:pt x="70" y="222"/>
                      </a:lnTo>
                      <a:lnTo>
                        <a:pt x="68" y="222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68" y="226"/>
                      </a:lnTo>
                      <a:lnTo>
                        <a:pt x="68" y="226"/>
                      </a:lnTo>
                      <a:lnTo>
                        <a:pt x="66" y="228"/>
                      </a:lnTo>
                      <a:lnTo>
                        <a:pt x="66" y="228"/>
                      </a:lnTo>
                      <a:lnTo>
                        <a:pt x="64" y="228"/>
                      </a:lnTo>
                      <a:lnTo>
                        <a:pt x="62" y="228"/>
                      </a:lnTo>
                      <a:lnTo>
                        <a:pt x="62" y="230"/>
                      </a:lnTo>
                      <a:lnTo>
                        <a:pt x="60" y="230"/>
                      </a:lnTo>
                      <a:lnTo>
                        <a:pt x="60" y="230"/>
                      </a:lnTo>
                      <a:lnTo>
                        <a:pt x="62" y="232"/>
                      </a:lnTo>
                      <a:lnTo>
                        <a:pt x="64" y="232"/>
                      </a:lnTo>
                      <a:lnTo>
                        <a:pt x="64" y="234"/>
                      </a:lnTo>
                      <a:lnTo>
                        <a:pt x="64" y="234"/>
                      </a:lnTo>
                      <a:lnTo>
                        <a:pt x="66" y="234"/>
                      </a:lnTo>
                      <a:lnTo>
                        <a:pt x="66" y="234"/>
                      </a:lnTo>
                      <a:lnTo>
                        <a:pt x="68" y="236"/>
                      </a:lnTo>
                      <a:lnTo>
                        <a:pt x="70" y="236"/>
                      </a:lnTo>
                      <a:lnTo>
                        <a:pt x="70" y="236"/>
                      </a:lnTo>
                      <a:lnTo>
                        <a:pt x="72" y="238"/>
                      </a:lnTo>
                      <a:lnTo>
                        <a:pt x="72" y="238"/>
                      </a:lnTo>
                      <a:lnTo>
                        <a:pt x="72" y="240"/>
                      </a:lnTo>
                      <a:lnTo>
                        <a:pt x="70" y="240"/>
                      </a:lnTo>
                      <a:lnTo>
                        <a:pt x="68" y="240"/>
                      </a:lnTo>
                      <a:lnTo>
                        <a:pt x="68" y="245"/>
                      </a:lnTo>
                      <a:lnTo>
                        <a:pt x="68" y="253"/>
                      </a:lnTo>
                      <a:lnTo>
                        <a:pt x="68" y="259"/>
                      </a:lnTo>
                      <a:lnTo>
                        <a:pt x="70" y="261"/>
                      </a:lnTo>
                      <a:lnTo>
                        <a:pt x="68" y="263"/>
                      </a:lnTo>
                      <a:lnTo>
                        <a:pt x="70" y="263"/>
                      </a:lnTo>
                      <a:lnTo>
                        <a:pt x="74" y="263"/>
                      </a:lnTo>
                      <a:lnTo>
                        <a:pt x="74" y="261"/>
                      </a:lnTo>
                      <a:lnTo>
                        <a:pt x="76" y="259"/>
                      </a:lnTo>
                      <a:lnTo>
                        <a:pt x="78" y="257"/>
                      </a:lnTo>
                      <a:lnTo>
                        <a:pt x="78" y="255"/>
                      </a:lnTo>
                      <a:lnTo>
                        <a:pt x="88" y="249"/>
                      </a:lnTo>
                      <a:lnTo>
                        <a:pt x="90" y="249"/>
                      </a:lnTo>
                      <a:lnTo>
                        <a:pt x="90" y="247"/>
                      </a:lnTo>
                      <a:lnTo>
                        <a:pt x="88" y="245"/>
                      </a:lnTo>
                      <a:lnTo>
                        <a:pt x="88" y="245"/>
                      </a:lnTo>
                      <a:lnTo>
                        <a:pt x="82" y="238"/>
                      </a:lnTo>
                      <a:lnTo>
                        <a:pt x="84" y="238"/>
                      </a:lnTo>
                      <a:lnTo>
                        <a:pt x="90" y="245"/>
                      </a:lnTo>
                      <a:lnTo>
                        <a:pt x="92" y="247"/>
                      </a:lnTo>
                      <a:lnTo>
                        <a:pt x="94" y="247"/>
                      </a:lnTo>
                      <a:lnTo>
                        <a:pt x="94" y="245"/>
                      </a:lnTo>
                      <a:lnTo>
                        <a:pt x="94" y="245"/>
                      </a:lnTo>
                      <a:lnTo>
                        <a:pt x="94" y="243"/>
                      </a:lnTo>
                      <a:lnTo>
                        <a:pt x="94" y="240"/>
                      </a:lnTo>
                      <a:lnTo>
                        <a:pt x="88" y="234"/>
                      </a:lnTo>
                      <a:lnTo>
                        <a:pt x="88" y="234"/>
                      </a:lnTo>
                      <a:lnTo>
                        <a:pt x="92" y="238"/>
                      </a:lnTo>
                      <a:lnTo>
                        <a:pt x="94" y="240"/>
                      </a:lnTo>
                      <a:lnTo>
                        <a:pt x="94" y="240"/>
                      </a:lnTo>
                      <a:lnTo>
                        <a:pt x="96" y="240"/>
                      </a:lnTo>
                      <a:lnTo>
                        <a:pt x="96" y="238"/>
                      </a:lnTo>
                      <a:lnTo>
                        <a:pt x="96" y="238"/>
                      </a:lnTo>
                      <a:lnTo>
                        <a:pt x="96" y="236"/>
                      </a:lnTo>
                      <a:lnTo>
                        <a:pt x="98" y="236"/>
                      </a:lnTo>
                      <a:lnTo>
                        <a:pt x="98" y="234"/>
                      </a:lnTo>
                      <a:lnTo>
                        <a:pt x="96" y="234"/>
                      </a:lnTo>
                      <a:lnTo>
                        <a:pt x="94" y="234"/>
                      </a:lnTo>
                      <a:lnTo>
                        <a:pt x="92" y="232"/>
                      </a:lnTo>
                      <a:lnTo>
                        <a:pt x="92" y="232"/>
                      </a:lnTo>
                      <a:lnTo>
                        <a:pt x="96" y="232"/>
                      </a:lnTo>
                      <a:lnTo>
                        <a:pt x="96" y="232"/>
                      </a:lnTo>
                      <a:lnTo>
                        <a:pt x="98" y="232"/>
                      </a:lnTo>
                      <a:lnTo>
                        <a:pt x="98" y="230"/>
                      </a:lnTo>
                      <a:lnTo>
                        <a:pt x="96" y="230"/>
                      </a:lnTo>
                      <a:lnTo>
                        <a:pt x="96" y="230"/>
                      </a:lnTo>
                      <a:lnTo>
                        <a:pt x="94" y="230"/>
                      </a:lnTo>
                      <a:lnTo>
                        <a:pt x="94" y="230"/>
                      </a:lnTo>
                      <a:lnTo>
                        <a:pt x="96" y="228"/>
                      </a:lnTo>
                      <a:lnTo>
                        <a:pt x="98" y="230"/>
                      </a:lnTo>
                      <a:lnTo>
                        <a:pt x="100" y="230"/>
                      </a:lnTo>
                      <a:lnTo>
                        <a:pt x="100" y="230"/>
                      </a:lnTo>
                      <a:lnTo>
                        <a:pt x="100" y="230"/>
                      </a:lnTo>
                      <a:lnTo>
                        <a:pt x="100" y="226"/>
                      </a:lnTo>
                      <a:lnTo>
                        <a:pt x="100" y="226"/>
                      </a:lnTo>
                      <a:lnTo>
                        <a:pt x="100" y="226"/>
                      </a:lnTo>
                      <a:lnTo>
                        <a:pt x="100" y="228"/>
                      </a:lnTo>
                      <a:lnTo>
                        <a:pt x="102" y="228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4" y="230"/>
                      </a:lnTo>
                      <a:lnTo>
                        <a:pt x="106" y="230"/>
                      </a:lnTo>
                      <a:lnTo>
                        <a:pt x="108" y="228"/>
                      </a:lnTo>
                      <a:lnTo>
                        <a:pt x="110" y="228"/>
                      </a:lnTo>
                      <a:lnTo>
                        <a:pt x="114" y="224"/>
                      </a:lnTo>
                      <a:lnTo>
                        <a:pt x="116" y="224"/>
                      </a:lnTo>
                      <a:lnTo>
                        <a:pt x="118" y="222"/>
                      </a:lnTo>
                      <a:lnTo>
                        <a:pt x="118" y="222"/>
                      </a:lnTo>
                      <a:lnTo>
                        <a:pt x="120" y="220"/>
                      </a:lnTo>
                      <a:lnTo>
                        <a:pt x="122" y="218"/>
                      </a:lnTo>
                      <a:lnTo>
                        <a:pt x="124" y="216"/>
                      </a:lnTo>
                      <a:lnTo>
                        <a:pt x="126" y="216"/>
                      </a:lnTo>
                      <a:lnTo>
                        <a:pt x="128" y="214"/>
                      </a:lnTo>
                      <a:lnTo>
                        <a:pt x="130" y="214"/>
                      </a:lnTo>
                      <a:lnTo>
                        <a:pt x="130" y="212"/>
                      </a:lnTo>
                      <a:lnTo>
                        <a:pt x="130" y="210"/>
                      </a:lnTo>
                      <a:lnTo>
                        <a:pt x="132" y="208"/>
                      </a:lnTo>
                      <a:lnTo>
                        <a:pt x="132" y="208"/>
                      </a:lnTo>
                      <a:lnTo>
                        <a:pt x="134" y="206"/>
                      </a:lnTo>
                      <a:lnTo>
                        <a:pt x="134" y="206"/>
                      </a:lnTo>
                      <a:lnTo>
                        <a:pt x="132" y="204"/>
                      </a:lnTo>
                      <a:lnTo>
                        <a:pt x="132" y="204"/>
                      </a:lnTo>
                      <a:lnTo>
                        <a:pt x="132" y="202"/>
                      </a:lnTo>
                      <a:lnTo>
                        <a:pt x="132" y="202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4" y="204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2" y="200"/>
                      </a:lnTo>
                      <a:lnTo>
                        <a:pt x="132" y="194"/>
                      </a:lnTo>
                      <a:lnTo>
                        <a:pt x="134" y="194"/>
                      </a:lnTo>
                      <a:lnTo>
                        <a:pt x="132" y="190"/>
                      </a:lnTo>
                      <a:lnTo>
                        <a:pt x="132" y="190"/>
                      </a:lnTo>
                      <a:lnTo>
                        <a:pt x="134" y="18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Freeform 11">
                  <a:extLst>
                    <a:ext uri="{FF2B5EF4-FFF2-40B4-BE49-F238E27FC236}">
                      <a16:creationId xmlns:a16="http://schemas.microsoft.com/office/drawing/2014/main" id="{EF166355-6E32-35E0-C362-FE8DAF3DDC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15" y="1858"/>
                  <a:ext cx="212" cy="207"/>
                </a:xfrm>
                <a:custGeom>
                  <a:avLst/>
                  <a:gdLst>
                    <a:gd name="T0" fmla="*/ 196 w 212"/>
                    <a:gd name="T1" fmla="*/ 59 h 207"/>
                    <a:gd name="T2" fmla="*/ 198 w 212"/>
                    <a:gd name="T3" fmla="*/ 55 h 207"/>
                    <a:gd name="T4" fmla="*/ 128 w 212"/>
                    <a:gd name="T5" fmla="*/ 22 h 207"/>
                    <a:gd name="T6" fmla="*/ 148 w 212"/>
                    <a:gd name="T7" fmla="*/ 24 h 207"/>
                    <a:gd name="T8" fmla="*/ 146 w 212"/>
                    <a:gd name="T9" fmla="*/ 20 h 207"/>
                    <a:gd name="T10" fmla="*/ 206 w 212"/>
                    <a:gd name="T11" fmla="*/ 65 h 207"/>
                    <a:gd name="T12" fmla="*/ 186 w 212"/>
                    <a:gd name="T13" fmla="*/ 67 h 207"/>
                    <a:gd name="T14" fmla="*/ 194 w 212"/>
                    <a:gd name="T15" fmla="*/ 57 h 207"/>
                    <a:gd name="T16" fmla="*/ 186 w 212"/>
                    <a:gd name="T17" fmla="*/ 42 h 207"/>
                    <a:gd name="T18" fmla="*/ 182 w 212"/>
                    <a:gd name="T19" fmla="*/ 45 h 207"/>
                    <a:gd name="T20" fmla="*/ 176 w 212"/>
                    <a:gd name="T21" fmla="*/ 42 h 207"/>
                    <a:gd name="T22" fmla="*/ 172 w 212"/>
                    <a:gd name="T23" fmla="*/ 36 h 207"/>
                    <a:gd name="T24" fmla="*/ 168 w 212"/>
                    <a:gd name="T25" fmla="*/ 34 h 207"/>
                    <a:gd name="T26" fmla="*/ 176 w 212"/>
                    <a:gd name="T27" fmla="*/ 28 h 207"/>
                    <a:gd name="T28" fmla="*/ 156 w 212"/>
                    <a:gd name="T29" fmla="*/ 28 h 207"/>
                    <a:gd name="T30" fmla="*/ 150 w 212"/>
                    <a:gd name="T31" fmla="*/ 32 h 207"/>
                    <a:gd name="T32" fmla="*/ 118 w 212"/>
                    <a:gd name="T33" fmla="*/ 34 h 207"/>
                    <a:gd name="T34" fmla="*/ 84 w 212"/>
                    <a:gd name="T35" fmla="*/ 30 h 207"/>
                    <a:gd name="T36" fmla="*/ 74 w 212"/>
                    <a:gd name="T37" fmla="*/ 14 h 207"/>
                    <a:gd name="T38" fmla="*/ 58 w 212"/>
                    <a:gd name="T39" fmla="*/ 4 h 207"/>
                    <a:gd name="T40" fmla="*/ 52 w 212"/>
                    <a:gd name="T41" fmla="*/ 10 h 207"/>
                    <a:gd name="T42" fmla="*/ 52 w 212"/>
                    <a:gd name="T43" fmla="*/ 14 h 207"/>
                    <a:gd name="T44" fmla="*/ 30 w 212"/>
                    <a:gd name="T45" fmla="*/ 30 h 207"/>
                    <a:gd name="T46" fmla="*/ 34 w 212"/>
                    <a:gd name="T47" fmla="*/ 55 h 207"/>
                    <a:gd name="T48" fmla="*/ 24 w 212"/>
                    <a:gd name="T49" fmla="*/ 51 h 207"/>
                    <a:gd name="T50" fmla="*/ 30 w 212"/>
                    <a:gd name="T51" fmla="*/ 28 h 207"/>
                    <a:gd name="T52" fmla="*/ 24 w 212"/>
                    <a:gd name="T53" fmla="*/ 14 h 207"/>
                    <a:gd name="T54" fmla="*/ 34 w 212"/>
                    <a:gd name="T55" fmla="*/ 6 h 207"/>
                    <a:gd name="T56" fmla="*/ 12 w 212"/>
                    <a:gd name="T57" fmla="*/ 24 h 207"/>
                    <a:gd name="T58" fmla="*/ 0 w 212"/>
                    <a:gd name="T59" fmla="*/ 53 h 207"/>
                    <a:gd name="T60" fmla="*/ 6 w 212"/>
                    <a:gd name="T61" fmla="*/ 57 h 207"/>
                    <a:gd name="T62" fmla="*/ 14 w 212"/>
                    <a:gd name="T63" fmla="*/ 75 h 207"/>
                    <a:gd name="T64" fmla="*/ 14 w 212"/>
                    <a:gd name="T65" fmla="*/ 87 h 207"/>
                    <a:gd name="T66" fmla="*/ 32 w 212"/>
                    <a:gd name="T67" fmla="*/ 95 h 207"/>
                    <a:gd name="T68" fmla="*/ 46 w 212"/>
                    <a:gd name="T69" fmla="*/ 95 h 207"/>
                    <a:gd name="T70" fmla="*/ 60 w 212"/>
                    <a:gd name="T71" fmla="*/ 109 h 207"/>
                    <a:gd name="T72" fmla="*/ 82 w 212"/>
                    <a:gd name="T73" fmla="*/ 107 h 207"/>
                    <a:gd name="T74" fmla="*/ 86 w 212"/>
                    <a:gd name="T75" fmla="*/ 117 h 207"/>
                    <a:gd name="T76" fmla="*/ 84 w 212"/>
                    <a:gd name="T77" fmla="*/ 139 h 207"/>
                    <a:gd name="T78" fmla="*/ 90 w 212"/>
                    <a:gd name="T79" fmla="*/ 157 h 207"/>
                    <a:gd name="T80" fmla="*/ 84 w 212"/>
                    <a:gd name="T81" fmla="*/ 169 h 207"/>
                    <a:gd name="T82" fmla="*/ 92 w 212"/>
                    <a:gd name="T83" fmla="*/ 175 h 207"/>
                    <a:gd name="T84" fmla="*/ 94 w 212"/>
                    <a:gd name="T85" fmla="*/ 187 h 207"/>
                    <a:gd name="T86" fmla="*/ 104 w 212"/>
                    <a:gd name="T87" fmla="*/ 205 h 207"/>
                    <a:gd name="T88" fmla="*/ 116 w 212"/>
                    <a:gd name="T89" fmla="*/ 201 h 207"/>
                    <a:gd name="T90" fmla="*/ 122 w 212"/>
                    <a:gd name="T91" fmla="*/ 203 h 207"/>
                    <a:gd name="T92" fmla="*/ 134 w 212"/>
                    <a:gd name="T93" fmla="*/ 193 h 207"/>
                    <a:gd name="T94" fmla="*/ 142 w 212"/>
                    <a:gd name="T95" fmla="*/ 185 h 207"/>
                    <a:gd name="T96" fmla="*/ 152 w 212"/>
                    <a:gd name="T97" fmla="*/ 175 h 207"/>
                    <a:gd name="T98" fmla="*/ 142 w 212"/>
                    <a:gd name="T99" fmla="*/ 169 h 207"/>
                    <a:gd name="T100" fmla="*/ 132 w 212"/>
                    <a:gd name="T101" fmla="*/ 147 h 207"/>
                    <a:gd name="T102" fmla="*/ 140 w 212"/>
                    <a:gd name="T103" fmla="*/ 145 h 207"/>
                    <a:gd name="T104" fmla="*/ 150 w 212"/>
                    <a:gd name="T105" fmla="*/ 149 h 207"/>
                    <a:gd name="T106" fmla="*/ 164 w 212"/>
                    <a:gd name="T107" fmla="*/ 149 h 207"/>
                    <a:gd name="T108" fmla="*/ 178 w 212"/>
                    <a:gd name="T109" fmla="*/ 145 h 207"/>
                    <a:gd name="T110" fmla="*/ 192 w 212"/>
                    <a:gd name="T111" fmla="*/ 137 h 207"/>
                    <a:gd name="T112" fmla="*/ 196 w 212"/>
                    <a:gd name="T113" fmla="*/ 127 h 207"/>
                    <a:gd name="T114" fmla="*/ 190 w 212"/>
                    <a:gd name="T115" fmla="*/ 109 h 207"/>
                    <a:gd name="T116" fmla="*/ 192 w 212"/>
                    <a:gd name="T117" fmla="*/ 99 h 207"/>
                    <a:gd name="T118" fmla="*/ 202 w 212"/>
                    <a:gd name="T119" fmla="*/ 95 h 207"/>
                    <a:gd name="T120" fmla="*/ 198 w 212"/>
                    <a:gd name="T121" fmla="*/ 89 h 207"/>
                    <a:gd name="T122" fmla="*/ 202 w 212"/>
                    <a:gd name="T123" fmla="*/ 79 h 207"/>
                    <a:gd name="T124" fmla="*/ 212 w 212"/>
                    <a:gd name="T125" fmla="*/ 71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2" h="207">
                      <a:moveTo>
                        <a:pt x="196" y="57"/>
                      </a:moveTo>
                      <a:lnTo>
                        <a:pt x="194" y="57"/>
                      </a:lnTo>
                      <a:lnTo>
                        <a:pt x="192" y="59"/>
                      </a:lnTo>
                      <a:lnTo>
                        <a:pt x="192" y="59"/>
                      </a:lnTo>
                      <a:lnTo>
                        <a:pt x="192" y="61"/>
                      </a:lnTo>
                      <a:lnTo>
                        <a:pt x="194" y="61"/>
                      </a:lnTo>
                      <a:lnTo>
                        <a:pt x="194" y="61"/>
                      </a:lnTo>
                      <a:lnTo>
                        <a:pt x="196" y="59"/>
                      </a:lnTo>
                      <a:lnTo>
                        <a:pt x="196" y="59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lnTo>
                        <a:pt x="196" y="57"/>
                      </a:lnTo>
                      <a:close/>
                      <a:moveTo>
                        <a:pt x="196" y="55"/>
                      </a:moveTo>
                      <a:lnTo>
                        <a:pt x="196" y="55"/>
                      </a:lnTo>
                      <a:lnTo>
                        <a:pt x="194" y="55"/>
                      </a:lnTo>
                      <a:lnTo>
                        <a:pt x="194" y="57"/>
                      </a:lnTo>
                      <a:lnTo>
                        <a:pt x="196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8" y="55"/>
                      </a:lnTo>
                      <a:lnTo>
                        <a:pt x="196" y="55"/>
                      </a:lnTo>
                      <a:lnTo>
                        <a:pt x="196" y="55"/>
                      </a:lnTo>
                      <a:close/>
                      <a:moveTo>
                        <a:pt x="128" y="24"/>
                      </a:moveTo>
                      <a:lnTo>
                        <a:pt x="130" y="24"/>
                      </a:lnTo>
                      <a:lnTo>
                        <a:pt x="130" y="22"/>
                      </a:lnTo>
                      <a:lnTo>
                        <a:pt x="128" y="22"/>
                      </a:lnTo>
                      <a:lnTo>
                        <a:pt x="126" y="22"/>
                      </a:lnTo>
                      <a:lnTo>
                        <a:pt x="126" y="22"/>
                      </a:lnTo>
                      <a:lnTo>
                        <a:pt x="128" y="24"/>
                      </a:lnTo>
                      <a:lnTo>
                        <a:pt x="128" y="24"/>
                      </a:lnTo>
                      <a:close/>
                      <a:moveTo>
                        <a:pt x="146" y="22"/>
                      </a:moveTo>
                      <a:lnTo>
                        <a:pt x="146" y="22"/>
                      </a:lnTo>
                      <a:lnTo>
                        <a:pt x="146" y="24"/>
                      </a:lnTo>
                      <a:lnTo>
                        <a:pt x="148" y="24"/>
                      </a:lnTo>
                      <a:lnTo>
                        <a:pt x="148" y="24"/>
                      </a:lnTo>
                      <a:lnTo>
                        <a:pt x="150" y="24"/>
                      </a:lnTo>
                      <a:lnTo>
                        <a:pt x="152" y="22"/>
                      </a:lnTo>
                      <a:lnTo>
                        <a:pt x="152" y="22"/>
                      </a:lnTo>
                      <a:lnTo>
                        <a:pt x="152" y="20"/>
                      </a:lnTo>
                      <a:lnTo>
                        <a:pt x="150" y="18"/>
                      </a:lnTo>
                      <a:lnTo>
                        <a:pt x="148" y="20"/>
                      </a:lnTo>
                      <a:lnTo>
                        <a:pt x="148" y="22"/>
                      </a:lnTo>
                      <a:lnTo>
                        <a:pt x="146" y="22"/>
                      </a:lnTo>
                      <a:lnTo>
                        <a:pt x="146" y="20"/>
                      </a:lnTo>
                      <a:lnTo>
                        <a:pt x="146" y="20"/>
                      </a:lnTo>
                      <a:lnTo>
                        <a:pt x="144" y="20"/>
                      </a:lnTo>
                      <a:lnTo>
                        <a:pt x="144" y="20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6" y="22"/>
                      </a:lnTo>
                      <a:close/>
                      <a:moveTo>
                        <a:pt x="212" y="71"/>
                      </a:moveTo>
                      <a:lnTo>
                        <a:pt x="208" y="67"/>
                      </a:lnTo>
                      <a:lnTo>
                        <a:pt x="206" y="65"/>
                      </a:lnTo>
                      <a:lnTo>
                        <a:pt x="204" y="65"/>
                      </a:lnTo>
                      <a:lnTo>
                        <a:pt x="202" y="65"/>
                      </a:lnTo>
                      <a:lnTo>
                        <a:pt x="202" y="67"/>
                      </a:lnTo>
                      <a:lnTo>
                        <a:pt x="196" y="65"/>
                      </a:lnTo>
                      <a:lnTo>
                        <a:pt x="196" y="65"/>
                      </a:lnTo>
                      <a:lnTo>
                        <a:pt x="192" y="67"/>
                      </a:lnTo>
                      <a:lnTo>
                        <a:pt x="190" y="67"/>
                      </a:lnTo>
                      <a:lnTo>
                        <a:pt x="188" y="69"/>
                      </a:lnTo>
                      <a:lnTo>
                        <a:pt x="186" y="67"/>
                      </a:lnTo>
                      <a:lnTo>
                        <a:pt x="186" y="67"/>
                      </a:lnTo>
                      <a:lnTo>
                        <a:pt x="184" y="65"/>
                      </a:lnTo>
                      <a:lnTo>
                        <a:pt x="190" y="65"/>
                      </a:lnTo>
                      <a:lnTo>
                        <a:pt x="190" y="63"/>
                      </a:lnTo>
                      <a:lnTo>
                        <a:pt x="192" y="61"/>
                      </a:lnTo>
                      <a:lnTo>
                        <a:pt x="192" y="59"/>
                      </a:lnTo>
                      <a:lnTo>
                        <a:pt x="192" y="59"/>
                      </a:lnTo>
                      <a:lnTo>
                        <a:pt x="192" y="57"/>
                      </a:lnTo>
                      <a:lnTo>
                        <a:pt x="194" y="57"/>
                      </a:lnTo>
                      <a:lnTo>
                        <a:pt x="194" y="55"/>
                      </a:lnTo>
                      <a:lnTo>
                        <a:pt x="194" y="55"/>
                      </a:lnTo>
                      <a:lnTo>
                        <a:pt x="196" y="53"/>
                      </a:lnTo>
                      <a:lnTo>
                        <a:pt x="198" y="51"/>
                      </a:lnTo>
                      <a:lnTo>
                        <a:pt x="196" y="51"/>
                      </a:lnTo>
                      <a:lnTo>
                        <a:pt x="194" y="49"/>
                      </a:lnTo>
                      <a:lnTo>
                        <a:pt x="190" y="47"/>
                      </a:lnTo>
                      <a:lnTo>
                        <a:pt x="190" y="47"/>
                      </a:lnTo>
                      <a:lnTo>
                        <a:pt x="186" y="42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2" y="42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2" y="47"/>
                      </a:lnTo>
                      <a:lnTo>
                        <a:pt x="182" y="47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2" y="45"/>
                      </a:lnTo>
                      <a:lnTo>
                        <a:pt x="180" y="42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8" y="40"/>
                      </a:lnTo>
                      <a:lnTo>
                        <a:pt x="176" y="40"/>
                      </a:lnTo>
                      <a:lnTo>
                        <a:pt x="176" y="40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6" y="42"/>
                      </a:lnTo>
                      <a:lnTo>
                        <a:pt x="174" y="42"/>
                      </a:lnTo>
                      <a:lnTo>
                        <a:pt x="174" y="45"/>
                      </a:lnTo>
                      <a:lnTo>
                        <a:pt x="174" y="45"/>
                      </a:lnTo>
                      <a:lnTo>
                        <a:pt x="174" y="45"/>
                      </a:lnTo>
                      <a:lnTo>
                        <a:pt x="172" y="40"/>
                      </a:lnTo>
                      <a:lnTo>
                        <a:pt x="172" y="36"/>
                      </a:lnTo>
                      <a:lnTo>
                        <a:pt x="170" y="36"/>
                      </a:lnTo>
                      <a:lnTo>
                        <a:pt x="170" y="36"/>
                      </a:lnTo>
                      <a:lnTo>
                        <a:pt x="170" y="36"/>
                      </a:lnTo>
                      <a:lnTo>
                        <a:pt x="170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8"/>
                      </a:lnTo>
                      <a:lnTo>
                        <a:pt x="168" y="36"/>
                      </a:lnTo>
                      <a:lnTo>
                        <a:pt x="168" y="34"/>
                      </a:lnTo>
                      <a:lnTo>
                        <a:pt x="168" y="34"/>
                      </a:lnTo>
                      <a:lnTo>
                        <a:pt x="168" y="32"/>
                      </a:lnTo>
                      <a:lnTo>
                        <a:pt x="166" y="32"/>
                      </a:lnTo>
                      <a:lnTo>
                        <a:pt x="166" y="32"/>
                      </a:lnTo>
                      <a:lnTo>
                        <a:pt x="166" y="30"/>
                      </a:lnTo>
                      <a:lnTo>
                        <a:pt x="166" y="30"/>
                      </a:lnTo>
                      <a:lnTo>
                        <a:pt x="168" y="30"/>
                      </a:lnTo>
                      <a:lnTo>
                        <a:pt x="174" y="30"/>
                      </a:lnTo>
                      <a:lnTo>
                        <a:pt x="176" y="28"/>
                      </a:lnTo>
                      <a:lnTo>
                        <a:pt x="178" y="28"/>
                      </a:lnTo>
                      <a:lnTo>
                        <a:pt x="180" y="28"/>
                      </a:lnTo>
                      <a:lnTo>
                        <a:pt x="182" y="26"/>
                      </a:lnTo>
                      <a:lnTo>
                        <a:pt x="176" y="28"/>
                      </a:lnTo>
                      <a:lnTo>
                        <a:pt x="168" y="26"/>
                      </a:lnTo>
                      <a:lnTo>
                        <a:pt x="164" y="26"/>
                      </a:lnTo>
                      <a:lnTo>
                        <a:pt x="164" y="26"/>
                      </a:lnTo>
                      <a:lnTo>
                        <a:pt x="160" y="26"/>
                      </a:lnTo>
                      <a:lnTo>
                        <a:pt x="156" y="28"/>
                      </a:lnTo>
                      <a:lnTo>
                        <a:pt x="150" y="28"/>
                      </a:lnTo>
                      <a:lnTo>
                        <a:pt x="146" y="28"/>
                      </a:lnTo>
                      <a:lnTo>
                        <a:pt x="144" y="28"/>
                      </a:lnTo>
                      <a:lnTo>
                        <a:pt x="144" y="30"/>
                      </a:lnTo>
                      <a:lnTo>
                        <a:pt x="146" y="30"/>
                      </a:lnTo>
                      <a:lnTo>
                        <a:pt x="150" y="30"/>
                      </a:lnTo>
                      <a:lnTo>
                        <a:pt x="152" y="30"/>
                      </a:lnTo>
                      <a:lnTo>
                        <a:pt x="152" y="32"/>
                      </a:lnTo>
                      <a:lnTo>
                        <a:pt x="150" y="32"/>
                      </a:lnTo>
                      <a:lnTo>
                        <a:pt x="146" y="32"/>
                      </a:lnTo>
                      <a:lnTo>
                        <a:pt x="134" y="38"/>
                      </a:lnTo>
                      <a:lnTo>
                        <a:pt x="132" y="38"/>
                      </a:lnTo>
                      <a:lnTo>
                        <a:pt x="132" y="38"/>
                      </a:lnTo>
                      <a:lnTo>
                        <a:pt x="130" y="38"/>
                      </a:lnTo>
                      <a:lnTo>
                        <a:pt x="126" y="38"/>
                      </a:lnTo>
                      <a:lnTo>
                        <a:pt x="124" y="36"/>
                      </a:lnTo>
                      <a:lnTo>
                        <a:pt x="122" y="36"/>
                      </a:lnTo>
                      <a:lnTo>
                        <a:pt x="118" y="34"/>
                      </a:lnTo>
                      <a:lnTo>
                        <a:pt x="116" y="32"/>
                      </a:lnTo>
                      <a:lnTo>
                        <a:pt x="116" y="30"/>
                      </a:lnTo>
                      <a:lnTo>
                        <a:pt x="116" y="30"/>
                      </a:lnTo>
                      <a:lnTo>
                        <a:pt x="112" y="28"/>
                      </a:lnTo>
                      <a:lnTo>
                        <a:pt x="102" y="28"/>
                      </a:lnTo>
                      <a:lnTo>
                        <a:pt x="98" y="30"/>
                      </a:lnTo>
                      <a:lnTo>
                        <a:pt x="92" y="30"/>
                      </a:lnTo>
                      <a:lnTo>
                        <a:pt x="88" y="32"/>
                      </a:lnTo>
                      <a:lnTo>
                        <a:pt x="84" y="30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80" y="26"/>
                      </a:lnTo>
                      <a:lnTo>
                        <a:pt x="82" y="24"/>
                      </a:lnTo>
                      <a:lnTo>
                        <a:pt x="80" y="22"/>
                      </a:lnTo>
                      <a:lnTo>
                        <a:pt x="80" y="20"/>
                      </a:lnTo>
                      <a:lnTo>
                        <a:pt x="80" y="18"/>
                      </a:lnTo>
                      <a:lnTo>
                        <a:pt x="76" y="16"/>
                      </a:lnTo>
                      <a:lnTo>
                        <a:pt x="74" y="14"/>
                      </a:lnTo>
                      <a:lnTo>
                        <a:pt x="70" y="14"/>
                      </a:lnTo>
                      <a:lnTo>
                        <a:pt x="68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0" y="14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0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4" y="12"/>
                      </a:lnTo>
                      <a:lnTo>
                        <a:pt x="54" y="12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46" y="16"/>
                      </a:lnTo>
                      <a:lnTo>
                        <a:pt x="42" y="18"/>
                      </a:lnTo>
                      <a:lnTo>
                        <a:pt x="34" y="22"/>
                      </a:lnTo>
                      <a:lnTo>
                        <a:pt x="32" y="22"/>
                      </a:lnTo>
                      <a:lnTo>
                        <a:pt x="32" y="24"/>
                      </a:lnTo>
                      <a:lnTo>
                        <a:pt x="30" y="26"/>
                      </a:lnTo>
                      <a:lnTo>
                        <a:pt x="30" y="28"/>
                      </a:lnTo>
                      <a:lnTo>
                        <a:pt x="30" y="30"/>
                      </a:lnTo>
                      <a:lnTo>
                        <a:pt x="30" y="32"/>
                      </a:lnTo>
                      <a:lnTo>
                        <a:pt x="32" y="34"/>
                      </a:lnTo>
                      <a:lnTo>
                        <a:pt x="34" y="36"/>
                      </a:lnTo>
                      <a:lnTo>
                        <a:pt x="34" y="40"/>
                      </a:lnTo>
                      <a:lnTo>
                        <a:pt x="36" y="42"/>
                      </a:lnTo>
                      <a:lnTo>
                        <a:pt x="36" y="45"/>
                      </a:lnTo>
                      <a:lnTo>
                        <a:pt x="36" y="49"/>
                      </a:lnTo>
                      <a:lnTo>
                        <a:pt x="36" y="53"/>
                      </a:lnTo>
                      <a:lnTo>
                        <a:pt x="34" y="55"/>
                      </a:lnTo>
                      <a:lnTo>
                        <a:pt x="32" y="55"/>
                      </a:lnTo>
                      <a:lnTo>
                        <a:pt x="32" y="57"/>
                      </a:lnTo>
                      <a:lnTo>
                        <a:pt x="28" y="57"/>
                      </a:lnTo>
                      <a:lnTo>
                        <a:pt x="26" y="57"/>
                      </a:lnTo>
                      <a:lnTo>
                        <a:pt x="26" y="57"/>
                      </a:lnTo>
                      <a:lnTo>
                        <a:pt x="26" y="55"/>
                      </a:lnTo>
                      <a:lnTo>
                        <a:pt x="24" y="53"/>
                      </a:lnTo>
                      <a:lnTo>
                        <a:pt x="24" y="53"/>
                      </a:lnTo>
                      <a:lnTo>
                        <a:pt x="24" y="51"/>
                      </a:lnTo>
                      <a:lnTo>
                        <a:pt x="24" y="51"/>
                      </a:lnTo>
                      <a:lnTo>
                        <a:pt x="22" y="49"/>
                      </a:lnTo>
                      <a:lnTo>
                        <a:pt x="22" y="47"/>
                      </a:lnTo>
                      <a:lnTo>
                        <a:pt x="20" y="42"/>
                      </a:lnTo>
                      <a:lnTo>
                        <a:pt x="22" y="38"/>
                      </a:lnTo>
                      <a:lnTo>
                        <a:pt x="24" y="36"/>
                      </a:lnTo>
                      <a:lnTo>
                        <a:pt x="26" y="34"/>
                      </a:lnTo>
                      <a:lnTo>
                        <a:pt x="28" y="32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28" y="24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32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8"/>
                      </a:lnTo>
                      <a:lnTo>
                        <a:pt x="28" y="8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0" y="18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4" y="22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8" y="30"/>
                      </a:lnTo>
                      <a:lnTo>
                        <a:pt x="8" y="36"/>
                      </a:lnTo>
                      <a:lnTo>
                        <a:pt x="6" y="38"/>
                      </a:lnTo>
                      <a:lnTo>
                        <a:pt x="6" y="45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2" y="51"/>
                      </a:lnTo>
                      <a:lnTo>
                        <a:pt x="0" y="53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0" y="55"/>
                      </a:lnTo>
                      <a:lnTo>
                        <a:pt x="2" y="55"/>
                      </a:lnTo>
                      <a:lnTo>
                        <a:pt x="4" y="55"/>
                      </a:lnTo>
                      <a:lnTo>
                        <a:pt x="4" y="53"/>
                      </a:lnTo>
                      <a:lnTo>
                        <a:pt x="6" y="55"/>
                      </a:lnTo>
                      <a:lnTo>
                        <a:pt x="6" y="55"/>
                      </a:ln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8" y="57"/>
                      </a:lnTo>
                      <a:lnTo>
                        <a:pt x="10" y="61"/>
                      </a:lnTo>
                      <a:lnTo>
                        <a:pt x="10" y="65"/>
                      </a:lnTo>
                      <a:lnTo>
                        <a:pt x="12" y="67"/>
                      </a:lnTo>
                      <a:lnTo>
                        <a:pt x="14" y="69"/>
                      </a:lnTo>
                      <a:lnTo>
                        <a:pt x="14" y="71"/>
                      </a:lnTo>
                      <a:lnTo>
                        <a:pt x="14" y="73"/>
                      </a:lnTo>
                      <a:lnTo>
                        <a:pt x="14" y="75"/>
                      </a:lnTo>
                      <a:lnTo>
                        <a:pt x="14" y="75"/>
                      </a:lnTo>
                      <a:lnTo>
                        <a:pt x="12" y="77"/>
                      </a:lnTo>
                      <a:lnTo>
                        <a:pt x="12" y="79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5"/>
                      </a:lnTo>
                      <a:lnTo>
                        <a:pt x="12" y="85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6" y="89"/>
                      </a:lnTo>
                      <a:lnTo>
                        <a:pt x="18" y="93"/>
                      </a:lnTo>
                      <a:lnTo>
                        <a:pt x="20" y="93"/>
                      </a:lnTo>
                      <a:lnTo>
                        <a:pt x="20" y="95"/>
                      </a:lnTo>
                      <a:lnTo>
                        <a:pt x="22" y="93"/>
                      </a:lnTo>
                      <a:lnTo>
                        <a:pt x="26" y="93"/>
                      </a:lnTo>
                      <a:lnTo>
                        <a:pt x="28" y="93"/>
                      </a:lnTo>
                      <a:lnTo>
                        <a:pt x="32" y="95"/>
                      </a:lnTo>
                      <a:lnTo>
                        <a:pt x="32" y="95"/>
                      </a:lnTo>
                      <a:lnTo>
                        <a:pt x="34" y="95"/>
                      </a:lnTo>
                      <a:lnTo>
                        <a:pt x="38" y="93"/>
                      </a:lnTo>
                      <a:lnTo>
                        <a:pt x="40" y="93"/>
                      </a:lnTo>
                      <a:lnTo>
                        <a:pt x="40" y="93"/>
                      </a:lnTo>
                      <a:lnTo>
                        <a:pt x="42" y="93"/>
                      </a:lnTo>
                      <a:lnTo>
                        <a:pt x="44" y="93"/>
                      </a:lnTo>
                      <a:lnTo>
                        <a:pt x="44" y="95"/>
                      </a:lnTo>
                      <a:lnTo>
                        <a:pt x="46" y="95"/>
                      </a:lnTo>
                      <a:lnTo>
                        <a:pt x="48" y="95"/>
                      </a:lnTo>
                      <a:lnTo>
                        <a:pt x="48" y="95"/>
                      </a:lnTo>
                      <a:lnTo>
                        <a:pt x="50" y="95"/>
                      </a:lnTo>
                      <a:lnTo>
                        <a:pt x="52" y="99"/>
                      </a:lnTo>
                      <a:lnTo>
                        <a:pt x="54" y="103"/>
                      </a:lnTo>
                      <a:lnTo>
                        <a:pt x="56" y="107"/>
                      </a:lnTo>
                      <a:lnTo>
                        <a:pt x="58" y="109"/>
                      </a:lnTo>
                      <a:lnTo>
                        <a:pt x="58" y="109"/>
                      </a:lnTo>
                      <a:lnTo>
                        <a:pt x="60" y="109"/>
                      </a:lnTo>
                      <a:lnTo>
                        <a:pt x="60" y="109"/>
                      </a:lnTo>
                      <a:lnTo>
                        <a:pt x="62" y="111"/>
                      </a:lnTo>
                      <a:lnTo>
                        <a:pt x="62" y="109"/>
                      </a:lnTo>
                      <a:lnTo>
                        <a:pt x="64" y="109"/>
                      </a:lnTo>
                      <a:lnTo>
                        <a:pt x="66" y="109"/>
                      </a:lnTo>
                      <a:lnTo>
                        <a:pt x="70" y="109"/>
                      </a:lnTo>
                      <a:lnTo>
                        <a:pt x="74" y="109"/>
                      </a:lnTo>
                      <a:lnTo>
                        <a:pt x="80" y="109"/>
                      </a:lnTo>
                      <a:lnTo>
                        <a:pt x="82" y="107"/>
                      </a:lnTo>
                      <a:lnTo>
                        <a:pt x="84" y="107"/>
                      </a:lnTo>
                      <a:lnTo>
                        <a:pt x="86" y="107"/>
                      </a:lnTo>
                      <a:lnTo>
                        <a:pt x="88" y="107"/>
                      </a:lnTo>
                      <a:lnTo>
                        <a:pt x="90" y="109"/>
                      </a:lnTo>
                      <a:lnTo>
                        <a:pt x="90" y="109"/>
                      </a:lnTo>
                      <a:lnTo>
                        <a:pt x="90" y="111"/>
                      </a:lnTo>
                      <a:lnTo>
                        <a:pt x="90" y="113"/>
                      </a:lnTo>
                      <a:lnTo>
                        <a:pt x="88" y="115"/>
                      </a:lnTo>
                      <a:lnTo>
                        <a:pt x="86" y="117"/>
                      </a:lnTo>
                      <a:lnTo>
                        <a:pt x="86" y="119"/>
                      </a:lnTo>
                      <a:lnTo>
                        <a:pt x="86" y="121"/>
                      </a:lnTo>
                      <a:lnTo>
                        <a:pt x="84" y="123"/>
                      </a:lnTo>
                      <a:lnTo>
                        <a:pt x="84" y="125"/>
                      </a:lnTo>
                      <a:lnTo>
                        <a:pt x="84" y="127"/>
                      </a:lnTo>
                      <a:lnTo>
                        <a:pt x="84" y="131"/>
                      </a:lnTo>
                      <a:lnTo>
                        <a:pt x="82" y="135"/>
                      </a:lnTo>
                      <a:lnTo>
                        <a:pt x="82" y="139"/>
                      </a:lnTo>
                      <a:lnTo>
                        <a:pt x="84" y="139"/>
                      </a:lnTo>
                      <a:lnTo>
                        <a:pt x="84" y="141"/>
                      </a:lnTo>
                      <a:lnTo>
                        <a:pt x="84" y="143"/>
                      </a:lnTo>
                      <a:lnTo>
                        <a:pt x="84" y="145"/>
                      </a:lnTo>
                      <a:lnTo>
                        <a:pt x="84" y="147"/>
                      </a:lnTo>
                      <a:lnTo>
                        <a:pt x="86" y="151"/>
                      </a:lnTo>
                      <a:lnTo>
                        <a:pt x="86" y="151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0" y="157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90" y="159"/>
                      </a:lnTo>
                      <a:lnTo>
                        <a:pt x="88" y="163"/>
                      </a:lnTo>
                      <a:lnTo>
                        <a:pt x="82" y="167"/>
                      </a:lnTo>
                      <a:lnTo>
                        <a:pt x="82" y="169"/>
                      </a:lnTo>
                      <a:lnTo>
                        <a:pt x="82" y="169"/>
                      </a:lnTo>
                      <a:lnTo>
                        <a:pt x="84" y="169"/>
                      </a:lnTo>
                      <a:lnTo>
                        <a:pt x="84" y="169"/>
                      </a:lnTo>
                      <a:lnTo>
                        <a:pt x="86" y="169"/>
                      </a:lnTo>
                      <a:lnTo>
                        <a:pt x="86" y="169"/>
                      </a:lnTo>
                      <a:lnTo>
                        <a:pt x="86" y="171"/>
                      </a:lnTo>
                      <a:lnTo>
                        <a:pt x="86" y="171"/>
                      </a:lnTo>
                      <a:lnTo>
                        <a:pt x="88" y="171"/>
                      </a:lnTo>
                      <a:lnTo>
                        <a:pt x="90" y="173"/>
                      </a:lnTo>
                      <a:lnTo>
                        <a:pt x="90" y="175"/>
                      </a:lnTo>
                      <a:lnTo>
                        <a:pt x="92" y="175"/>
                      </a:lnTo>
                      <a:lnTo>
                        <a:pt x="92" y="177"/>
                      </a:lnTo>
                      <a:lnTo>
                        <a:pt x="92" y="177"/>
                      </a:lnTo>
                      <a:lnTo>
                        <a:pt x="92" y="179"/>
                      </a:lnTo>
                      <a:lnTo>
                        <a:pt x="92" y="181"/>
                      </a:lnTo>
                      <a:lnTo>
                        <a:pt x="94" y="181"/>
                      </a:lnTo>
                      <a:lnTo>
                        <a:pt x="94" y="183"/>
                      </a:lnTo>
                      <a:lnTo>
                        <a:pt x="94" y="183"/>
                      </a:lnTo>
                      <a:lnTo>
                        <a:pt x="94" y="185"/>
                      </a:lnTo>
                      <a:lnTo>
                        <a:pt x="94" y="187"/>
                      </a:lnTo>
                      <a:lnTo>
                        <a:pt x="96" y="189"/>
                      </a:lnTo>
                      <a:lnTo>
                        <a:pt x="96" y="191"/>
                      </a:lnTo>
                      <a:lnTo>
                        <a:pt x="96" y="191"/>
                      </a:lnTo>
                      <a:lnTo>
                        <a:pt x="96" y="193"/>
                      </a:lnTo>
                      <a:lnTo>
                        <a:pt x="96" y="195"/>
                      </a:lnTo>
                      <a:lnTo>
                        <a:pt x="96" y="197"/>
                      </a:lnTo>
                      <a:lnTo>
                        <a:pt x="96" y="197"/>
                      </a:lnTo>
                      <a:lnTo>
                        <a:pt x="100" y="201"/>
                      </a:lnTo>
                      <a:lnTo>
                        <a:pt x="104" y="205"/>
                      </a:lnTo>
                      <a:lnTo>
                        <a:pt x="106" y="205"/>
                      </a:lnTo>
                      <a:lnTo>
                        <a:pt x="106" y="205"/>
                      </a:lnTo>
                      <a:lnTo>
                        <a:pt x="108" y="205"/>
                      </a:lnTo>
                      <a:lnTo>
                        <a:pt x="110" y="205"/>
                      </a:lnTo>
                      <a:lnTo>
                        <a:pt x="110" y="205"/>
                      </a:lnTo>
                      <a:lnTo>
                        <a:pt x="112" y="203"/>
                      </a:lnTo>
                      <a:lnTo>
                        <a:pt x="114" y="203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6" y="201"/>
                      </a:lnTo>
                      <a:lnTo>
                        <a:pt x="118" y="203"/>
                      </a:lnTo>
                      <a:lnTo>
                        <a:pt x="118" y="205"/>
                      </a:lnTo>
                      <a:lnTo>
                        <a:pt x="118" y="205"/>
                      </a:lnTo>
                      <a:lnTo>
                        <a:pt x="118" y="207"/>
                      </a:lnTo>
                      <a:lnTo>
                        <a:pt x="118" y="207"/>
                      </a:lnTo>
                      <a:lnTo>
                        <a:pt x="120" y="205"/>
                      </a:lnTo>
                      <a:lnTo>
                        <a:pt x="120" y="203"/>
                      </a:lnTo>
                      <a:lnTo>
                        <a:pt x="122" y="203"/>
                      </a:lnTo>
                      <a:lnTo>
                        <a:pt x="124" y="201"/>
                      </a:lnTo>
                      <a:lnTo>
                        <a:pt x="124" y="199"/>
                      </a:lnTo>
                      <a:lnTo>
                        <a:pt x="126" y="199"/>
                      </a:lnTo>
                      <a:lnTo>
                        <a:pt x="128" y="197"/>
                      </a:lnTo>
                      <a:lnTo>
                        <a:pt x="130" y="197"/>
                      </a:lnTo>
                      <a:lnTo>
                        <a:pt x="130" y="197"/>
                      </a:lnTo>
                      <a:lnTo>
                        <a:pt x="132" y="195"/>
                      </a:lnTo>
                      <a:lnTo>
                        <a:pt x="134" y="195"/>
                      </a:lnTo>
                      <a:lnTo>
                        <a:pt x="134" y="193"/>
                      </a:lnTo>
                      <a:lnTo>
                        <a:pt x="134" y="193"/>
                      </a:lnTo>
                      <a:lnTo>
                        <a:pt x="136" y="193"/>
                      </a:lnTo>
                      <a:lnTo>
                        <a:pt x="138" y="193"/>
                      </a:lnTo>
                      <a:lnTo>
                        <a:pt x="140" y="191"/>
                      </a:lnTo>
                      <a:lnTo>
                        <a:pt x="140" y="191"/>
                      </a:lnTo>
                      <a:lnTo>
                        <a:pt x="142" y="187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2" y="185"/>
                      </a:lnTo>
                      <a:lnTo>
                        <a:pt x="144" y="183"/>
                      </a:lnTo>
                      <a:lnTo>
                        <a:pt x="144" y="183"/>
                      </a:lnTo>
                      <a:lnTo>
                        <a:pt x="148" y="183"/>
                      </a:lnTo>
                      <a:lnTo>
                        <a:pt x="150" y="181"/>
                      </a:lnTo>
                      <a:lnTo>
                        <a:pt x="150" y="181"/>
                      </a:lnTo>
                      <a:lnTo>
                        <a:pt x="152" y="181"/>
                      </a:lnTo>
                      <a:lnTo>
                        <a:pt x="152" y="179"/>
                      </a:lnTo>
                      <a:lnTo>
                        <a:pt x="152" y="177"/>
                      </a:lnTo>
                      <a:lnTo>
                        <a:pt x="152" y="175"/>
                      </a:lnTo>
                      <a:lnTo>
                        <a:pt x="150" y="175"/>
                      </a:lnTo>
                      <a:lnTo>
                        <a:pt x="148" y="175"/>
                      </a:lnTo>
                      <a:lnTo>
                        <a:pt x="144" y="175"/>
                      </a:lnTo>
                      <a:lnTo>
                        <a:pt x="142" y="175"/>
                      </a:lnTo>
                      <a:lnTo>
                        <a:pt x="142" y="175"/>
                      </a:lnTo>
                      <a:lnTo>
                        <a:pt x="142" y="173"/>
                      </a:lnTo>
                      <a:lnTo>
                        <a:pt x="142" y="173"/>
                      </a:lnTo>
                      <a:lnTo>
                        <a:pt x="142" y="171"/>
                      </a:lnTo>
                      <a:lnTo>
                        <a:pt x="142" y="169"/>
                      </a:lnTo>
                      <a:lnTo>
                        <a:pt x="140" y="165"/>
                      </a:lnTo>
                      <a:lnTo>
                        <a:pt x="140" y="161"/>
                      </a:lnTo>
                      <a:lnTo>
                        <a:pt x="140" y="159"/>
                      </a:lnTo>
                      <a:lnTo>
                        <a:pt x="140" y="157"/>
                      </a:lnTo>
                      <a:lnTo>
                        <a:pt x="140" y="155"/>
                      </a:lnTo>
                      <a:lnTo>
                        <a:pt x="138" y="153"/>
                      </a:lnTo>
                      <a:lnTo>
                        <a:pt x="134" y="149"/>
                      </a:lnTo>
                      <a:lnTo>
                        <a:pt x="132" y="147"/>
                      </a:lnTo>
                      <a:lnTo>
                        <a:pt x="132" y="147"/>
                      </a:lnTo>
                      <a:lnTo>
                        <a:pt x="130" y="143"/>
                      </a:lnTo>
                      <a:lnTo>
                        <a:pt x="130" y="143"/>
                      </a:lnTo>
                      <a:lnTo>
                        <a:pt x="132" y="143"/>
                      </a:lnTo>
                      <a:lnTo>
                        <a:pt x="132" y="143"/>
                      </a:lnTo>
                      <a:lnTo>
                        <a:pt x="134" y="145"/>
                      </a:lnTo>
                      <a:lnTo>
                        <a:pt x="134" y="145"/>
                      </a:lnTo>
                      <a:lnTo>
                        <a:pt x="134" y="145"/>
                      </a:lnTo>
                      <a:lnTo>
                        <a:pt x="140" y="145"/>
                      </a:lnTo>
                      <a:lnTo>
                        <a:pt x="140" y="145"/>
                      </a:lnTo>
                      <a:lnTo>
                        <a:pt x="140" y="145"/>
                      </a:lnTo>
                      <a:lnTo>
                        <a:pt x="142" y="147"/>
                      </a:lnTo>
                      <a:lnTo>
                        <a:pt x="142" y="149"/>
                      </a:lnTo>
                      <a:lnTo>
                        <a:pt x="142" y="149"/>
                      </a:lnTo>
                      <a:lnTo>
                        <a:pt x="144" y="149"/>
                      </a:lnTo>
                      <a:lnTo>
                        <a:pt x="148" y="149"/>
                      </a:lnTo>
                      <a:lnTo>
                        <a:pt x="148" y="149"/>
                      </a:lnTo>
                      <a:lnTo>
                        <a:pt x="150" y="149"/>
                      </a:lnTo>
                      <a:lnTo>
                        <a:pt x="150" y="149"/>
                      </a:lnTo>
                      <a:lnTo>
                        <a:pt x="152" y="149"/>
                      </a:lnTo>
                      <a:lnTo>
                        <a:pt x="154" y="149"/>
                      </a:lnTo>
                      <a:lnTo>
                        <a:pt x="154" y="149"/>
                      </a:lnTo>
                      <a:lnTo>
                        <a:pt x="156" y="151"/>
                      </a:lnTo>
                      <a:lnTo>
                        <a:pt x="158" y="153"/>
                      </a:lnTo>
                      <a:lnTo>
                        <a:pt x="160" y="155"/>
                      </a:lnTo>
                      <a:lnTo>
                        <a:pt x="162" y="155"/>
                      </a:lnTo>
                      <a:lnTo>
                        <a:pt x="162" y="153"/>
                      </a:lnTo>
                      <a:lnTo>
                        <a:pt x="164" y="149"/>
                      </a:lnTo>
                      <a:lnTo>
                        <a:pt x="164" y="147"/>
                      </a:lnTo>
                      <a:lnTo>
                        <a:pt x="164" y="147"/>
                      </a:lnTo>
                      <a:lnTo>
                        <a:pt x="166" y="147"/>
                      </a:lnTo>
                      <a:lnTo>
                        <a:pt x="166" y="147"/>
                      </a:lnTo>
                      <a:lnTo>
                        <a:pt x="168" y="145"/>
                      </a:lnTo>
                      <a:lnTo>
                        <a:pt x="168" y="145"/>
                      </a:lnTo>
                      <a:lnTo>
                        <a:pt x="172" y="145"/>
                      </a:lnTo>
                      <a:lnTo>
                        <a:pt x="174" y="145"/>
                      </a:lnTo>
                      <a:lnTo>
                        <a:pt x="178" y="145"/>
                      </a:lnTo>
                      <a:lnTo>
                        <a:pt x="182" y="143"/>
                      </a:lnTo>
                      <a:lnTo>
                        <a:pt x="184" y="141"/>
                      </a:lnTo>
                      <a:lnTo>
                        <a:pt x="184" y="139"/>
                      </a:lnTo>
                      <a:lnTo>
                        <a:pt x="186" y="139"/>
                      </a:lnTo>
                      <a:lnTo>
                        <a:pt x="188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0" y="139"/>
                      </a:lnTo>
                      <a:lnTo>
                        <a:pt x="192" y="137"/>
                      </a:lnTo>
                      <a:lnTo>
                        <a:pt x="192" y="135"/>
                      </a:lnTo>
                      <a:lnTo>
                        <a:pt x="194" y="135"/>
                      </a:lnTo>
                      <a:lnTo>
                        <a:pt x="194" y="133"/>
                      </a:lnTo>
                      <a:lnTo>
                        <a:pt x="196" y="133"/>
                      </a:lnTo>
                      <a:lnTo>
                        <a:pt x="196" y="131"/>
                      </a:lnTo>
                      <a:lnTo>
                        <a:pt x="198" y="131"/>
                      </a:lnTo>
                      <a:lnTo>
                        <a:pt x="198" y="129"/>
                      </a:lnTo>
                      <a:lnTo>
                        <a:pt x="196" y="129"/>
                      </a:lnTo>
                      <a:lnTo>
                        <a:pt x="196" y="127"/>
                      </a:lnTo>
                      <a:lnTo>
                        <a:pt x="196" y="127"/>
                      </a:lnTo>
                      <a:lnTo>
                        <a:pt x="196" y="127"/>
                      </a:lnTo>
                      <a:lnTo>
                        <a:pt x="192" y="121"/>
                      </a:lnTo>
                      <a:lnTo>
                        <a:pt x="188" y="117"/>
                      </a:lnTo>
                      <a:lnTo>
                        <a:pt x="186" y="113"/>
                      </a:lnTo>
                      <a:lnTo>
                        <a:pt x="186" y="113"/>
                      </a:lnTo>
                      <a:lnTo>
                        <a:pt x="186" y="111"/>
                      </a:lnTo>
                      <a:lnTo>
                        <a:pt x="188" y="109"/>
                      </a:lnTo>
                      <a:lnTo>
                        <a:pt x="190" y="109"/>
                      </a:lnTo>
                      <a:lnTo>
                        <a:pt x="190" y="109"/>
                      </a:lnTo>
                      <a:lnTo>
                        <a:pt x="190" y="105"/>
                      </a:lnTo>
                      <a:lnTo>
                        <a:pt x="190" y="103"/>
                      </a:lnTo>
                      <a:lnTo>
                        <a:pt x="190" y="103"/>
                      </a:lnTo>
                      <a:lnTo>
                        <a:pt x="188" y="101"/>
                      </a:lnTo>
                      <a:lnTo>
                        <a:pt x="190" y="101"/>
                      </a:lnTo>
                      <a:lnTo>
                        <a:pt x="190" y="99"/>
                      </a:lnTo>
                      <a:lnTo>
                        <a:pt x="190" y="99"/>
                      </a:lnTo>
                      <a:lnTo>
                        <a:pt x="192" y="99"/>
                      </a:lnTo>
                      <a:lnTo>
                        <a:pt x="194" y="99"/>
                      </a:lnTo>
                      <a:lnTo>
                        <a:pt x="194" y="99"/>
                      </a:lnTo>
                      <a:lnTo>
                        <a:pt x="194" y="97"/>
                      </a:lnTo>
                      <a:lnTo>
                        <a:pt x="194" y="97"/>
                      </a:lnTo>
                      <a:lnTo>
                        <a:pt x="196" y="99"/>
                      </a:lnTo>
                      <a:lnTo>
                        <a:pt x="198" y="97"/>
                      </a:lnTo>
                      <a:lnTo>
                        <a:pt x="198" y="97"/>
                      </a:lnTo>
                      <a:lnTo>
                        <a:pt x="202" y="95"/>
                      </a:lnTo>
                      <a:lnTo>
                        <a:pt x="202" y="95"/>
                      </a:lnTo>
                      <a:lnTo>
                        <a:pt x="202" y="93"/>
                      </a:lnTo>
                      <a:lnTo>
                        <a:pt x="202" y="91"/>
                      </a:lnTo>
                      <a:lnTo>
                        <a:pt x="202" y="91"/>
                      </a:lnTo>
                      <a:lnTo>
                        <a:pt x="202" y="91"/>
                      </a:lnTo>
                      <a:lnTo>
                        <a:pt x="200" y="91"/>
                      </a:lnTo>
                      <a:lnTo>
                        <a:pt x="200" y="91"/>
                      </a:lnTo>
                      <a:lnTo>
                        <a:pt x="198" y="91"/>
                      </a:lnTo>
                      <a:lnTo>
                        <a:pt x="198" y="91"/>
                      </a:lnTo>
                      <a:lnTo>
                        <a:pt x="198" y="89"/>
                      </a:lnTo>
                      <a:lnTo>
                        <a:pt x="198" y="89"/>
                      </a:lnTo>
                      <a:lnTo>
                        <a:pt x="198" y="87"/>
                      </a:lnTo>
                      <a:lnTo>
                        <a:pt x="198" y="85"/>
                      </a:lnTo>
                      <a:lnTo>
                        <a:pt x="198" y="85"/>
                      </a:lnTo>
                      <a:lnTo>
                        <a:pt x="198" y="83"/>
                      </a:lnTo>
                      <a:lnTo>
                        <a:pt x="198" y="83"/>
                      </a:lnTo>
                      <a:lnTo>
                        <a:pt x="200" y="81"/>
                      </a:lnTo>
                      <a:lnTo>
                        <a:pt x="200" y="79"/>
                      </a:lnTo>
                      <a:lnTo>
                        <a:pt x="202" y="79"/>
                      </a:lnTo>
                      <a:lnTo>
                        <a:pt x="204" y="79"/>
                      </a:lnTo>
                      <a:lnTo>
                        <a:pt x="204" y="77"/>
                      </a:lnTo>
                      <a:lnTo>
                        <a:pt x="206" y="77"/>
                      </a:lnTo>
                      <a:lnTo>
                        <a:pt x="208" y="75"/>
                      </a:lnTo>
                      <a:lnTo>
                        <a:pt x="208" y="73"/>
                      </a:lnTo>
                      <a:lnTo>
                        <a:pt x="210" y="73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lnTo>
                        <a:pt x="212" y="7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Freeform 12">
                  <a:extLst>
                    <a:ext uri="{FF2B5EF4-FFF2-40B4-BE49-F238E27FC236}">
                      <a16:creationId xmlns:a16="http://schemas.microsoft.com/office/drawing/2014/main" id="{8E3C8446-0BEB-0E97-E5FE-4C8F0E29AF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3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Freeform 13">
                  <a:extLst>
                    <a:ext uri="{FF2B5EF4-FFF2-40B4-BE49-F238E27FC236}">
                      <a16:creationId xmlns:a16="http://schemas.microsoft.com/office/drawing/2014/main" id="{0DE954AE-982A-60A7-CA34-AD26054446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72" y="2321"/>
                  <a:ext cx="32" cy="119"/>
                </a:xfrm>
                <a:custGeom>
                  <a:avLst/>
                  <a:gdLst>
                    <a:gd name="T0" fmla="*/ 28 w 32"/>
                    <a:gd name="T1" fmla="*/ 117 h 119"/>
                    <a:gd name="T2" fmla="*/ 30 w 32"/>
                    <a:gd name="T3" fmla="*/ 119 h 119"/>
                    <a:gd name="T4" fmla="*/ 26 w 32"/>
                    <a:gd name="T5" fmla="*/ 103 h 119"/>
                    <a:gd name="T6" fmla="*/ 24 w 32"/>
                    <a:gd name="T7" fmla="*/ 105 h 119"/>
                    <a:gd name="T8" fmla="*/ 26 w 32"/>
                    <a:gd name="T9" fmla="*/ 107 h 119"/>
                    <a:gd name="T10" fmla="*/ 26 w 32"/>
                    <a:gd name="T11" fmla="*/ 103 h 119"/>
                    <a:gd name="T12" fmla="*/ 26 w 32"/>
                    <a:gd name="T13" fmla="*/ 91 h 119"/>
                    <a:gd name="T14" fmla="*/ 24 w 32"/>
                    <a:gd name="T15" fmla="*/ 89 h 119"/>
                    <a:gd name="T16" fmla="*/ 22 w 32"/>
                    <a:gd name="T17" fmla="*/ 95 h 119"/>
                    <a:gd name="T18" fmla="*/ 28 w 32"/>
                    <a:gd name="T19" fmla="*/ 95 h 119"/>
                    <a:gd name="T20" fmla="*/ 20 w 32"/>
                    <a:gd name="T21" fmla="*/ 71 h 119"/>
                    <a:gd name="T22" fmla="*/ 18 w 32"/>
                    <a:gd name="T23" fmla="*/ 71 h 119"/>
                    <a:gd name="T24" fmla="*/ 14 w 32"/>
                    <a:gd name="T25" fmla="*/ 73 h 119"/>
                    <a:gd name="T26" fmla="*/ 16 w 32"/>
                    <a:gd name="T27" fmla="*/ 73 h 119"/>
                    <a:gd name="T28" fmla="*/ 18 w 32"/>
                    <a:gd name="T29" fmla="*/ 75 h 119"/>
                    <a:gd name="T30" fmla="*/ 20 w 32"/>
                    <a:gd name="T31" fmla="*/ 73 h 119"/>
                    <a:gd name="T32" fmla="*/ 22 w 32"/>
                    <a:gd name="T33" fmla="*/ 56 h 119"/>
                    <a:gd name="T34" fmla="*/ 20 w 32"/>
                    <a:gd name="T35" fmla="*/ 54 h 119"/>
                    <a:gd name="T36" fmla="*/ 18 w 32"/>
                    <a:gd name="T37" fmla="*/ 54 h 119"/>
                    <a:gd name="T38" fmla="*/ 18 w 32"/>
                    <a:gd name="T39" fmla="*/ 56 h 119"/>
                    <a:gd name="T40" fmla="*/ 22 w 32"/>
                    <a:gd name="T41" fmla="*/ 56 h 119"/>
                    <a:gd name="T42" fmla="*/ 18 w 32"/>
                    <a:gd name="T43" fmla="*/ 46 h 119"/>
                    <a:gd name="T44" fmla="*/ 16 w 32"/>
                    <a:gd name="T45" fmla="*/ 46 h 119"/>
                    <a:gd name="T46" fmla="*/ 22 w 32"/>
                    <a:gd name="T47" fmla="*/ 48 h 119"/>
                    <a:gd name="T48" fmla="*/ 22 w 32"/>
                    <a:gd name="T49" fmla="*/ 46 h 119"/>
                    <a:gd name="T50" fmla="*/ 18 w 32"/>
                    <a:gd name="T51" fmla="*/ 46 h 119"/>
                    <a:gd name="T52" fmla="*/ 12 w 32"/>
                    <a:gd name="T53" fmla="*/ 46 h 119"/>
                    <a:gd name="T54" fmla="*/ 10 w 32"/>
                    <a:gd name="T55" fmla="*/ 44 h 119"/>
                    <a:gd name="T56" fmla="*/ 8 w 32"/>
                    <a:gd name="T57" fmla="*/ 40 h 119"/>
                    <a:gd name="T58" fmla="*/ 6 w 32"/>
                    <a:gd name="T59" fmla="*/ 40 h 119"/>
                    <a:gd name="T60" fmla="*/ 6 w 32"/>
                    <a:gd name="T61" fmla="*/ 44 h 119"/>
                    <a:gd name="T62" fmla="*/ 8 w 32"/>
                    <a:gd name="T63" fmla="*/ 46 h 119"/>
                    <a:gd name="T64" fmla="*/ 8 w 32"/>
                    <a:gd name="T65" fmla="*/ 50 h 119"/>
                    <a:gd name="T66" fmla="*/ 10 w 32"/>
                    <a:gd name="T67" fmla="*/ 50 h 119"/>
                    <a:gd name="T68" fmla="*/ 14 w 32"/>
                    <a:gd name="T69" fmla="*/ 48 h 119"/>
                    <a:gd name="T70" fmla="*/ 8 w 32"/>
                    <a:gd name="T71" fmla="*/ 36 h 119"/>
                    <a:gd name="T72" fmla="*/ 6 w 32"/>
                    <a:gd name="T73" fmla="*/ 36 h 119"/>
                    <a:gd name="T74" fmla="*/ 22 w 32"/>
                    <a:gd name="T75" fmla="*/ 42 h 119"/>
                    <a:gd name="T76" fmla="*/ 22 w 32"/>
                    <a:gd name="T77" fmla="*/ 32 h 119"/>
                    <a:gd name="T78" fmla="*/ 22 w 32"/>
                    <a:gd name="T79" fmla="*/ 40 h 119"/>
                    <a:gd name="T80" fmla="*/ 16 w 32"/>
                    <a:gd name="T81" fmla="*/ 32 h 119"/>
                    <a:gd name="T82" fmla="*/ 20 w 32"/>
                    <a:gd name="T83" fmla="*/ 28 h 119"/>
                    <a:gd name="T84" fmla="*/ 24 w 32"/>
                    <a:gd name="T85" fmla="*/ 30 h 119"/>
                    <a:gd name="T86" fmla="*/ 24 w 32"/>
                    <a:gd name="T87" fmla="*/ 24 h 119"/>
                    <a:gd name="T88" fmla="*/ 24 w 32"/>
                    <a:gd name="T89" fmla="*/ 30 h 119"/>
                    <a:gd name="T90" fmla="*/ 8 w 32"/>
                    <a:gd name="T91" fmla="*/ 32 h 119"/>
                    <a:gd name="T92" fmla="*/ 8 w 32"/>
                    <a:gd name="T93" fmla="*/ 26 h 119"/>
                    <a:gd name="T94" fmla="*/ 8 w 32"/>
                    <a:gd name="T95" fmla="*/ 22 h 119"/>
                    <a:gd name="T96" fmla="*/ 6 w 32"/>
                    <a:gd name="T97" fmla="*/ 26 h 119"/>
                    <a:gd name="T98" fmla="*/ 2 w 32"/>
                    <a:gd name="T99" fmla="*/ 26 h 119"/>
                    <a:gd name="T100" fmla="*/ 2 w 32"/>
                    <a:gd name="T101" fmla="*/ 18 h 119"/>
                    <a:gd name="T102" fmla="*/ 0 w 32"/>
                    <a:gd name="T103" fmla="*/ 22 h 119"/>
                    <a:gd name="T104" fmla="*/ 0 w 32"/>
                    <a:gd name="T105" fmla="*/ 34 h 119"/>
                    <a:gd name="T106" fmla="*/ 2 w 32"/>
                    <a:gd name="T107" fmla="*/ 36 h 119"/>
                    <a:gd name="T108" fmla="*/ 8 w 32"/>
                    <a:gd name="T109" fmla="*/ 32 h 119"/>
                    <a:gd name="T110" fmla="*/ 18 w 32"/>
                    <a:gd name="T111" fmla="*/ 10 h 119"/>
                    <a:gd name="T112" fmla="*/ 16 w 32"/>
                    <a:gd name="T113" fmla="*/ 10 h 119"/>
                    <a:gd name="T114" fmla="*/ 16 w 32"/>
                    <a:gd name="T115" fmla="*/ 12 h 119"/>
                    <a:gd name="T116" fmla="*/ 18 w 32"/>
                    <a:gd name="T117" fmla="*/ 4 h 119"/>
                    <a:gd name="T118" fmla="*/ 18 w 32"/>
                    <a:gd name="T119" fmla="*/ 2 h 119"/>
                    <a:gd name="T120" fmla="*/ 16 w 32"/>
                    <a:gd name="T121" fmla="*/ 2 h 119"/>
                    <a:gd name="T122" fmla="*/ 18 w 32"/>
                    <a:gd name="T123" fmla="*/ 4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2" h="119">
                      <a:moveTo>
                        <a:pt x="30" y="117"/>
                      </a:moveTo>
                      <a:lnTo>
                        <a:pt x="30" y="117"/>
                      </a:lnTo>
                      <a:lnTo>
                        <a:pt x="28" y="117"/>
                      </a:lnTo>
                      <a:lnTo>
                        <a:pt x="28" y="117"/>
                      </a:lnTo>
                      <a:lnTo>
                        <a:pt x="30" y="119"/>
                      </a:lnTo>
                      <a:lnTo>
                        <a:pt x="30" y="119"/>
                      </a:lnTo>
                      <a:lnTo>
                        <a:pt x="32" y="117"/>
                      </a:lnTo>
                      <a:lnTo>
                        <a:pt x="30" y="117"/>
                      </a:lnTo>
                      <a:close/>
                      <a:moveTo>
                        <a:pt x="26" y="103"/>
                      </a:moveTo>
                      <a:lnTo>
                        <a:pt x="26" y="103"/>
                      </a:lnTo>
                      <a:lnTo>
                        <a:pt x="24" y="103"/>
                      </a:lnTo>
                      <a:lnTo>
                        <a:pt x="24" y="105"/>
                      </a:lnTo>
                      <a:lnTo>
                        <a:pt x="24" y="107"/>
                      </a:lnTo>
                      <a:lnTo>
                        <a:pt x="24" y="107"/>
                      </a:lnTo>
                      <a:lnTo>
                        <a:pt x="26" y="107"/>
                      </a:lnTo>
                      <a:lnTo>
                        <a:pt x="28" y="105"/>
                      </a:lnTo>
                      <a:lnTo>
                        <a:pt x="26" y="105"/>
                      </a:lnTo>
                      <a:lnTo>
                        <a:pt x="26" y="103"/>
                      </a:lnTo>
                      <a:close/>
                      <a:moveTo>
                        <a:pt x="26" y="93"/>
                      </a:moveTo>
                      <a:lnTo>
                        <a:pt x="28" y="93"/>
                      </a:lnTo>
                      <a:lnTo>
                        <a:pt x="26" y="91"/>
                      </a:lnTo>
                      <a:lnTo>
                        <a:pt x="26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4" y="91"/>
                      </a:lnTo>
                      <a:lnTo>
                        <a:pt x="22" y="93"/>
                      </a:lnTo>
                      <a:lnTo>
                        <a:pt x="22" y="95"/>
                      </a:lnTo>
                      <a:lnTo>
                        <a:pt x="26" y="97"/>
                      </a:lnTo>
                      <a:lnTo>
                        <a:pt x="26" y="97"/>
                      </a:lnTo>
                      <a:lnTo>
                        <a:pt x="28" y="95"/>
                      </a:lnTo>
                      <a:lnTo>
                        <a:pt x="28" y="93"/>
                      </a:lnTo>
                      <a:lnTo>
                        <a:pt x="26" y="93"/>
                      </a:lnTo>
                      <a:close/>
                      <a:moveTo>
                        <a:pt x="20" y="71"/>
                      </a:move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6" y="71"/>
                      </a:lnTo>
                      <a:lnTo>
                        <a:pt x="16" y="73"/>
                      </a:lnTo>
                      <a:lnTo>
                        <a:pt x="14" y="73"/>
                      </a:lnTo>
                      <a:lnTo>
                        <a:pt x="14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3"/>
                      </a:lnTo>
                      <a:lnTo>
                        <a:pt x="16" y="75"/>
                      </a:lnTo>
                      <a:lnTo>
                        <a:pt x="18" y="75"/>
                      </a:lnTo>
                      <a:lnTo>
                        <a:pt x="20" y="75"/>
                      </a:lnTo>
                      <a:lnTo>
                        <a:pt x="20" y="73"/>
                      </a:lnTo>
                      <a:lnTo>
                        <a:pt x="20" y="73"/>
                      </a:lnTo>
                      <a:lnTo>
                        <a:pt x="20" y="71"/>
                      </a:lnTo>
                      <a:close/>
                      <a:moveTo>
                        <a:pt x="22" y="56"/>
                      </a:moveTo>
                      <a:lnTo>
                        <a:pt x="22" y="56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lnTo>
                        <a:pt x="22" y="56"/>
                      </a:lnTo>
                      <a:close/>
                      <a:moveTo>
                        <a:pt x="18" y="46"/>
                      </a:moveTo>
                      <a:lnTo>
                        <a:pt x="18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8" y="46"/>
                      </a:lnTo>
                      <a:close/>
                      <a:moveTo>
                        <a:pt x="14" y="48"/>
                      </a:move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4" y="44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2"/>
                      </a:lnTo>
                      <a:lnTo>
                        <a:pt x="10" y="50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48"/>
                      </a:lnTo>
                      <a:lnTo>
                        <a:pt x="14" y="48"/>
                      </a:lnTo>
                      <a:close/>
                      <a:moveTo>
                        <a:pt x="6" y="38"/>
                      </a:move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close/>
                      <a:moveTo>
                        <a:pt x="22" y="42"/>
                      </a:moveTo>
                      <a:lnTo>
                        <a:pt x="22" y="42"/>
                      </a:lnTo>
                      <a:lnTo>
                        <a:pt x="22" y="40"/>
                      </a:lnTo>
                      <a:lnTo>
                        <a:pt x="22" y="40"/>
                      </a:lnTo>
                      <a:lnTo>
                        <a:pt x="22" y="32"/>
                      </a:lnTo>
                      <a:lnTo>
                        <a:pt x="22" y="32"/>
                      </a:lnTo>
                      <a:lnTo>
                        <a:pt x="22" y="36"/>
                      </a:lnTo>
                      <a:lnTo>
                        <a:pt x="22" y="40"/>
                      </a:lnTo>
                      <a:lnTo>
                        <a:pt x="22" y="42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28"/>
                      </a:lnTo>
                      <a:lnTo>
                        <a:pt x="18" y="30"/>
                      </a:lnTo>
                      <a:lnTo>
                        <a:pt x="16" y="32"/>
                      </a:lnTo>
                      <a:close/>
                      <a:moveTo>
                        <a:pt x="24" y="30"/>
                      </a:moveTo>
                      <a:lnTo>
                        <a:pt x="24" y="28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close/>
                      <a:moveTo>
                        <a:pt x="8" y="32"/>
                      </a:move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4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6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8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8" y="32"/>
                      </a:lnTo>
                      <a:close/>
                      <a:moveTo>
                        <a:pt x="16" y="12"/>
                      </a:move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lose/>
                      <a:moveTo>
                        <a:pt x="18" y="4"/>
                      </a:move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Freeform 14">
                  <a:extLst>
                    <a:ext uri="{FF2B5EF4-FFF2-40B4-BE49-F238E27FC236}">
                      <a16:creationId xmlns:a16="http://schemas.microsoft.com/office/drawing/2014/main" id="{E05D3FDF-3994-6C79-24E9-52251929B33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77" y="1263"/>
                  <a:ext cx="264" cy="148"/>
                </a:xfrm>
                <a:custGeom>
                  <a:avLst/>
                  <a:gdLst>
                    <a:gd name="T0" fmla="*/ 238 w 264"/>
                    <a:gd name="T1" fmla="*/ 98 h 148"/>
                    <a:gd name="T2" fmla="*/ 236 w 264"/>
                    <a:gd name="T3" fmla="*/ 98 h 148"/>
                    <a:gd name="T4" fmla="*/ 238 w 264"/>
                    <a:gd name="T5" fmla="*/ 98 h 148"/>
                    <a:gd name="T6" fmla="*/ 252 w 264"/>
                    <a:gd name="T7" fmla="*/ 80 h 148"/>
                    <a:gd name="T8" fmla="*/ 244 w 264"/>
                    <a:gd name="T9" fmla="*/ 78 h 148"/>
                    <a:gd name="T10" fmla="*/ 238 w 264"/>
                    <a:gd name="T11" fmla="*/ 72 h 148"/>
                    <a:gd name="T12" fmla="*/ 234 w 264"/>
                    <a:gd name="T13" fmla="*/ 78 h 148"/>
                    <a:gd name="T14" fmla="*/ 222 w 264"/>
                    <a:gd name="T15" fmla="*/ 74 h 148"/>
                    <a:gd name="T16" fmla="*/ 224 w 264"/>
                    <a:gd name="T17" fmla="*/ 64 h 148"/>
                    <a:gd name="T18" fmla="*/ 226 w 264"/>
                    <a:gd name="T19" fmla="*/ 58 h 148"/>
                    <a:gd name="T20" fmla="*/ 218 w 264"/>
                    <a:gd name="T21" fmla="*/ 62 h 148"/>
                    <a:gd name="T22" fmla="*/ 204 w 264"/>
                    <a:gd name="T23" fmla="*/ 72 h 148"/>
                    <a:gd name="T24" fmla="*/ 198 w 264"/>
                    <a:gd name="T25" fmla="*/ 84 h 148"/>
                    <a:gd name="T26" fmla="*/ 190 w 264"/>
                    <a:gd name="T27" fmla="*/ 82 h 148"/>
                    <a:gd name="T28" fmla="*/ 180 w 264"/>
                    <a:gd name="T29" fmla="*/ 78 h 148"/>
                    <a:gd name="T30" fmla="*/ 164 w 264"/>
                    <a:gd name="T31" fmla="*/ 70 h 148"/>
                    <a:gd name="T32" fmla="*/ 154 w 264"/>
                    <a:gd name="T33" fmla="*/ 54 h 148"/>
                    <a:gd name="T34" fmla="*/ 144 w 264"/>
                    <a:gd name="T35" fmla="*/ 42 h 148"/>
                    <a:gd name="T36" fmla="*/ 128 w 264"/>
                    <a:gd name="T37" fmla="*/ 36 h 148"/>
                    <a:gd name="T38" fmla="*/ 106 w 264"/>
                    <a:gd name="T39" fmla="*/ 36 h 148"/>
                    <a:gd name="T40" fmla="*/ 82 w 264"/>
                    <a:gd name="T41" fmla="*/ 30 h 148"/>
                    <a:gd name="T42" fmla="*/ 64 w 264"/>
                    <a:gd name="T43" fmla="*/ 18 h 148"/>
                    <a:gd name="T44" fmla="*/ 42 w 264"/>
                    <a:gd name="T45" fmla="*/ 4 h 148"/>
                    <a:gd name="T46" fmla="*/ 20 w 264"/>
                    <a:gd name="T47" fmla="*/ 4 h 148"/>
                    <a:gd name="T48" fmla="*/ 0 w 264"/>
                    <a:gd name="T49" fmla="*/ 16 h 148"/>
                    <a:gd name="T50" fmla="*/ 8 w 264"/>
                    <a:gd name="T51" fmla="*/ 54 h 148"/>
                    <a:gd name="T52" fmla="*/ 28 w 264"/>
                    <a:gd name="T53" fmla="*/ 76 h 148"/>
                    <a:gd name="T54" fmla="*/ 26 w 264"/>
                    <a:gd name="T55" fmla="*/ 64 h 148"/>
                    <a:gd name="T56" fmla="*/ 38 w 264"/>
                    <a:gd name="T57" fmla="*/ 56 h 148"/>
                    <a:gd name="T58" fmla="*/ 44 w 264"/>
                    <a:gd name="T59" fmla="*/ 58 h 148"/>
                    <a:gd name="T60" fmla="*/ 40 w 264"/>
                    <a:gd name="T61" fmla="*/ 52 h 148"/>
                    <a:gd name="T62" fmla="*/ 54 w 264"/>
                    <a:gd name="T63" fmla="*/ 54 h 148"/>
                    <a:gd name="T64" fmla="*/ 68 w 264"/>
                    <a:gd name="T65" fmla="*/ 60 h 148"/>
                    <a:gd name="T66" fmla="*/ 72 w 264"/>
                    <a:gd name="T67" fmla="*/ 66 h 148"/>
                    <a:gd name="T68" fmla="*/ 72 w 264"/>
                    <a:gd name="T69" fmla="*/ 74 h 148"/>
                    <a:gd name="T70" fmla="*/ 90 w 264"/>
                    <a:gd name="T71" fmla="*/ 78 h 148"/>
                    <a:gd name="T72" fmla="*/ 102 w 264"/>
                    <a:gd name="T73" fmla="*/ 82 h 148"/>
                    <a:gd name="T74" fmla="*/ 122 w 264"/>
                    <a:gd name="T75" fmla="*/ 104 h 148"/>
                    <a:gd name="T76" fmla="*/ 148 w 264"/>
                    <a:gd name="T77" fmla="*/ 120 h 148"/>
                    <a:gd name="T78" fmla="*/ 172 w 264"/>
                    <a:gd name="T79" fmla="*/ 128 h 148"/>
                    <a:gd name="T80" fmla="*/ 180 w 264"/>
                    <a:gd name="T81" fmla="*/ 140 h 148"/>
                    <a:gd name="T82" fmla="*/ 198 w 264"/>
                    <a:gd name="T83" fmla="*/ 146 h 148"/>
                    <a:gd name="T84" fmla="*/ 204 w 264"/>
                    <a:gd name="T85" fmla="*/ 134 h 148"/>
                    <a:gd name="T86" fmla="*/ 198 w 264"/>
                    <a:gd name="T87" fmla="*/ 120 h 148"/>
                    <a:gd name="T88" fmla="*/ 192 w 264"/>
                    <a:gd name="T89" fmla="*/ 112 h 148"/>
                    <a:gd name="T90" fmla="*/ 190 w 264"/>
                    <a:gd name="T91" fmla="*/ 104 h 148"/>
                    <a:gd name="T92" fmla="*/ 202 w 264"/>
                    <a:gd name="T93" fmla="*/ 100 h 148"/>
                    <a:gd name="T94" fmla="*/ 206 w 264"/>
                    <a:gd name="T95" fmla="*/ 98 h 148"/>
                    <a:gd name="T96" fmla="*/ 204 w 264"/>
                    <a:gd name="T97" fmla="*/ 96 h 148"/>
                    <a:gd name="T98" fmla="*/ 210 w 264"/>
                    <a:gd name="T99" fmla="*/ 92 h 148"/>
                    <a:gd name="T100" fmla="*/ 214 w 264"/>
                    <a:gd name="T101" fmla="*/ 86 h 148"/>
                    <a:gd name="T102" fmla="*/ 226 w 264"/>
                    <a:gd name="T103" fmla="*/ 82 h 148"/>
                    <a:gd name="T104" fmla="*/ 226 w 264"/>
                    <a:gd name="T105" fmla="*/ 88 h 148"/>
                    <a:gd name="T106" fmla="*/ 230 w 264"/>
                    <a:gd name="T107" fmla="*/ 94 h 148"/>
                    <a:gd name="T108" fmla="*/ 244 w 264"/>
                    <a:gd name="T109" fmla="*/ 94 h 148"/>
                    <a:gd name="T110" fmla="*/ 250 w 264"/>
                    <a:gd name="T111" fmla="*/ 90 h 148"/>
                    <a:gd name="T112" fmla="*/ 254 w 264"/>
                    <a:gd name="T113" fmla="*/ 88 h 148"/>
                    <a:gd name="T114" fmla="*/ 226 w 264"/>
                    <a:gd name="T115" fmla="*/ 82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64" h="148">
                      <a:moveTo>
                        <a:pt x="248" y="96"/>
                      </a:moveTo>
                      <a:lnTo>
                        <a:pt x="246" y="96"/>
                      </a:lnTo>
                      <a:lnTo>
                        <a:pt x="246" y="98"/>
                      </a:lnTo>
                      <a:lnTo>
                        <a:pt x="246" y="98"/>
                      </a:lnTo>
                      <a:lnTo>
                        <a:pt x="246" y="98"/>
                      </a:lnTo>
                      <a:lnTo>
                        <a:pt x="248" y="98"/>
                      </a:lnTo>
                      <a:lnTo>
                        <a:pt x="248" y="98"/>
                      </a:lnTo>
                      <a:lnTo>
                        <a:pt x="248" y="96"/>
                      </a:lnTo>
                      <a:lnTo>
                        <a:pt x="248" y="96"/>
                      </a:lnTo>
                      <a:close/>
                      <a:moveTo>
                        <a:pt x="238" y="98"/>
                      </a:moveTo>
                      <a:lnTo>
                        <a:pt x="238" y="98"/>
                      </a:lnTo>
                      <a:lnTo>
                        <a:pt x="240" y="98"/>
                      </a:lnTo>
                      <a:lnTo>
                        <a:pt x="238" y="98"/>
                      </a:lnTo>
                      <a:close/>
                      <a:moveTo>
                        <a:pt x="238" y="98"/>
                      </a:move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4" y="96"/>
                      </a:lnTo>
                      <a:lnTo>
                        <a:pt x="234" y="96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36" y="96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40" y="98"/>
                      </a:lnTo>
                      <a:lnTo>
                        <a:pt x="240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close/>
                      <a:moveTo>
                        <a:pt x="264" y="84"/>
                      </a:moveTo>
                      <a:lnTo>
                        <a:pt x="260" y="82"/>
                      </a:lnTo>
                      <a:lnTo>
                        <a:pt x="260" y="84"/>
                      </a:lnTo>
                      <a:lnTo>
                        <a:pt x="260" y="84"/>
                      </a:lnTo>
                      <a:lnTo>
                        <a:pt x="258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4" y="80"/>
                      </a:lnTo>
                      <a:lnTo>
                        <a:pt x="252" y="80"/>
                      </a:lnTo>
                      <a:lnTo>
                        <a:pt x="250" y="80"/>
                      </a:lnTo>
                      <a:lnTo>
                        <a:pt x="250" y="80"/>
                      </a:lnTo>
                      <a:lnTo>
                        <a:pt x="248" y="80"/>
                      </a:lnTo>
                      <a:lnTo>
                        <a:pt x="248" y="80"/>
                      </a:lnTo>
                      <a:lnTo>
                        <a:pt x="248" y="80"/>
                      </a:lnTo>
                      <a:lnTo>
                        <a:pt x="248" y="78"/>
                      </a:lnTo>
                      <a:lnTo>
                        <a:pt x="248" y="78"/>
                      </a:lnTo>
                      <a:lnTo>
                        <a:pt x="246" y="78"/>
                      </a:lnTo>
                      <a:lnTo>
                        <a:pt x="246" y="78"/>
                      </a:lnTo>
                      <a:lnTo>
                        <a:pt x="244" y="78"/>
                      </a:lnTo>
                      <a:lnTo>
                        <a:pt x="244" y="78"/>
                      </a:lnTo>
                      <a:lnTo>
                        <a:pt x="242" y="76"/>
                      </a:lnTo>
                      <a:lnTo>
                        <a:pt x="242" y="74"/>
                      </a:lnTo>
                      <a:lnTo>
                        <a:pt x="240" y="74"/>
                      </a:lnTo>
                      <a:lnTo>
                        <a:pt x="240" y="72"/>
                      </a:lnTo>
                      <a:lnTo>
                        <a:pt x="240" y="72"/>
                      </a:lnTo>
                      <a:lnTo>
                        <a:pt x="240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2"/>
                      </a:lnTo>
                      <a:lnTo>
                        <a:pt x="238" y="74"/>
                      </a:lnTo>
                      <a:lnTo>
                        <a:pt x="238" y="74"/>
                      </a:lnTo>
                      <a:lnTo>
                        <a:pt x="238" y="76"/>
                      </a:lnTo>
                      <a:lnTo>
                        <a:pt x="238" y="76"/>
                      </a:lnTo>
                      <a:lnTo>
                        <a:pt x="236" y="74"/>
                      </a:lnTo>
                      <a:lnTo>
                        <a:pt x="236" y="78"/>
                      </a:lnTo>
                      <a:lnTo>
                        <a:pt x="236" y="78"/>
                      </a:lnTo>
                      <a:lnTo>
                        <a:pt x="234" y="78"/>
                      </a:lnTo>
                      <a:lnTo>
                        <a:pt x="234" y="78"/>
                      </a:lnTo>
                      <a:lnTo>
                        <a:pt x="232" y="78"/>
                      </a:lnTo>
                      <a:lnTo>
                        <a:pt x="230" y="78"/>
                      </a:lnTo>
                      <a:lnTo>
                        <a:pt x="230" y="78"/>
                      </a:lnTo>
                      <a:lnTo>
                        <a:pt x="228" y="76"/>
                      </a:lnTo>
                      <a:lnTo>
                        <a:pt x="228" y="76"/>
                      </a:lnTo>
                      <a:lnTo>
                        <a:pt x="226" y="74"/>
                      </a:lnTo>
                      <a:lnTo>
                        <a:pt x="224" y="72"/>
                      </a:lnTo>
                      <a:lnTo>
                        <a:pt x="224" y="72"/>
                      </a:lnTo>
                      <a:lnTo>
                        <a:pt x="222" y="74"/>
                      </a:lnTo>
                      <a:lnTo>
                        <a:pt x="220" y="72"/>
                      </a:lnTo>
                      <a:lnTo>
                        <a:pt x="218" y="72"/>
                      </a:lnTo>
                      <a:lnTo>
                        <a:pt x="218" y="72"/>
                      </a:lnTo>
                      <a:lnTo>
                        <a:pt x="216" y="72"/>
                      </a:lnTo>
                      <a:lnTo>
                        <a:pt x="216" y="70"/>
                      </a:lnTo>
                      <a:lnTo>
                        <a:pt x="220" y="68"/>
                      </a:lnTo>
                      <a:lnTo>
                        <a:pt x="222" y="66"/>
                      </a:lnTo>
                      <a:lnTo>
                        <a:pt x="222" y="66"/>
                      </a:lnTo>
                      <a:lnTo>
                        <a:pt x="224" y="64"/>
                      </a:lnTo>
                      <a:lnTo>
                        <a:pt x="224" y="64"/>
                      </a:lnTo>
                      <a:lnTo>
                        <a:pt x="224" y="62"/>
                      </a:lnTo>
                      <a:lnTo>
                        <a:pt x="224" y="62"/>
                      </a:lnTo>
                      <a:lnTo>
                        <a:pt x="226" y="62"/>
                      </a:lnTo>
                      <a:lnTo>
                        <a:pt x="226" y="62"/>
                      </a:lnTo>
                      <a:lnTo>
                        <a:pt x="230" y="60"/>
                      </a:lnTo>
                      <a:lnTo>
                        <a:pt x="230" y="60"/>
                      </a:lnTo>
                      <a:lnTo>
                        <a:pt x="228" y="60"/>
                      </a:lnTo>
                      <a:lnTo>
                        <a:pt x="228" y="58"/>
                      </a:lnTo>
                      <a:lnTo>
                        <a:pt x="226" y="58"/>
                      </a:lnTo>
                      <a:lnTo>
                        <a:pt x="226" y="58"/>
                      </a:lnTo>
                      <a:lnTo>
                        <a:pt x="224" y="58"/>
                      </a:lnTo>
                      <a:lnTo>
                        <a:pt x="224" y="60"/>
                      </a:lnTo>
                      <a:lnTo>
                        <a:pt x="222" y="60"/>
                      </a:lnTo>
                      <a:lnTo>
                        <a:pt x="222" y="60"/>
                      </a:lnTo>
                      <a:lnTo>
                        <a:pt x="222" y="62"/>
                      </a:lnTo>
                      <a:lnTo>
                        <a:pt x="220" y="62"/>
                      </a:lnTo>
                      <a:lnTo>
                        <a:pt x="220" y="62"/>
                      </a:lnTo>
                      <a:lnTo>
                        <a:pt x="220" y="62"/>
                      </a:lnTo>
                      <a:lnTo>
                        <a:pt x="218" y="62"/>
                      </a:lnTo>
                      <a:lnTo>
                        <a:pt x="218" y="62"/>
                      </a:lnTo>
                      <a:lnTo>
                        <a:pt x="216" y="62"/>
                      </a:lnTo>
                      <a:lnTo>
                        <a:pt x="216" y="64"/>
                      </a:lnTo>
                      <a:lnTo>
                        <a:pt x="214" y="66"/>
                      </a:lnTo>
                      <a:lnTo>
                        <a:pt x="212" y="68"/>
                      </a:lnTo>
                      <a:lnTo>
                        <a:pt x="210" y="68"/>
                      </a:lnTo>
                      <a:lnTo>
                        <a:pt x="208" y="68"/>
                      </a:lnTo>
                      <a:lnTo>
                        <a:pt x="208" y="70"/>
                      </a:lnTo>
                      <a:lnTo>
                        <a:pt x="206" y="72"/>
                      </a:lnTo>
                      <a:lnTo>
                        <a:pt x="206" y="72"/>
                      </a:lnTo>
                      <a:lnTo>
                        <a:pt x="204" y="72"/>
                      </a:lnTo>
                      <a:lnTo>
                        <a:pt x="202" y="74"/>
                      </a:lnTo>
                      <a:lnTo>
                        <a:pt x="202" y="74"/>
                      </a:lnTo>
                      <a:lnTo>
                        <a:pt x="202" y="76"/>
                      </a:lnTo>
                      <a:lnTo>
                        <a:pt x="202" y="76"/>
                      </a:lnTo>
                      <a:lnTo>
                        <a:pt x="200" y="78"/>
                      </a:lnTo>
                      <a:lnTo>
                        <a:pt x="198" y="80"/>
                      </a:lnTo>
                      <a:lnTo>
                        <a:pt x="198" y="82"/>
                      </a:lnTo>
                      <a:lnTo>
                        <a:pt x="196" y="82"/>
                      </a:lnTo>
                      <a:lnTo>
                        <a:pt x="196" y="84"/>
                      </a:lnTo>
                      <a:lnTo>
                        <a:pt x="198" y="84"/>
                      </a:lnTo>
                      <a:lnTo>
                        <a:pt x="198" y="86"/>
                      </a:lnTo>
                      <a:lnTo>
                        <a:pt x="198" y="86"/>
                      </a:lnTo>
                      <a:lnTo>
                        <a:pt x="198" y="88"/>
                      </a:lnTo>
                      <a:lnTo>
                        <a:pt x="196" y="88"/>
                      </a:lnTo>
                      <a:lnTo>
                        <a:pt x="196" y="88"/>
                      </a:lnTo>
                      <a:lnTo>
                        <a:pt x="194" y="86"/>
                      </a:lnTo>
                      <a:lnTo>
                        <a:pt x="192" y="86"/>
                      </a:lnTo>
                      <a:lnTo>
                        <a:pt x="190" y="84"/>
                      </a:lnTo>
                      <a:lnTo>
                        <a:pt x="190" y="84"/>
                      </a:lnTo>
                      <a:lnTo>
                        <a:pt x="190" y="82"/>
                      </a:lnTo>
                      <a:lnTo>
                        <a:pt x="190" y="82"/>
                      </a:lnTo>
                      <a:lnTo>
                        <a:pt x="190" y="80"/>
                      </a:lnTo>
                      <a:lnTo>
                        <a:pt x="188" y="80"/>
                      </a:lnTo>
                      <a:lnTo>
                        <a:pt x="188" y="78"/>
                      </a:lnTo>
                      <a:lnTo>
                        <a:pt x="188" y="78"/>
                      </a:lnTo>
                      <a:lnTo>
                        <a:pt x="186" y="78"/>
                      </a:lnTo>
                      <a:lnTo>
                        <a:pt x="186" y="78"/>
                      </a:lnTo>
                      <a:lnTo>
                        <a:pt x="184" y="78"/>
                      </a:lnTo>
                      <a:lnTo>
                        <a:pt x="184" y="78"/>
                      </a:lnTo>
                      <a:lnTo>
                        <a:pt x="180" y="78"/>
                      </a:lnTo>
                      <a:lnTo>
                        <a:pt x="178" y="78"/>
                      </a:lnTo>
                      <a:lnTo>
                        <a:pt x="176" y="78"/>
                      </a:lnTo>
                      <a:lnTo>
                        <a:pt x="174" y="78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68" y="78"/>
                      </a:lnTo>
                      <a:lnTo>
                        <a:pt x="168" y="76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2" y="64"/>
                      </a:lnTo>
                      <a:lnTo>
                        <a:pt x="162" y="64"/>
                      </a:lnTo>
                      <a:lnTo>
                        <a:pt x="160" y="64"/>
                      </a:lnTo>
                      <a:lnTo>
                        <a:pt x="158" y="64"/>
                      </a:lnTo>
                      <a:lnTo>
                        <a:pt x="154" y="62"/>
                      </a:lnTo>
                      <a:lnTo>
                        <a:pt x="154" y="62"/>
                      </a:lnTo>
                      <a:lnTo>
                        <a:pt x="154" y="60"/>
                      </a:lnTo>
                      <a:lnTo>
                        <a:pt x="154" y="58"/>
                      </a:lnTo>
                      <a:lnTo>
                        <a:pt x="154" y="54"/>
                      </a:lnTo>
                      <a:lnTo>
                        <a:pt x="152" y="52"/>
                      </a:lnTo>
                      <a:lnTo>
                        <a:pt x="152" y="50"/>
                      </a:lnTo>
                      <a:lnTo>
                        <a:pt x="152" y="48"/>
                      </a:lnTo>
                      <a:lnTo>
                        <a:pt x="152" y="46"/>
                      </a:lnTo>
                      <a:lnTo>
                        <a:pt x="150" y="46"/>
                      </a:lnTo>
                      <a:lnTo>
                        <a:pt x="150" y="48"/>
                      </a:lnTo>
                      <a:lnTo>
                        <a:pt x="148" y="48"/>
                      </a:lnTo>
                      <a:lnTo>
                        <a:pt x="146" y="46"/>
                      </a:lnTo>
                      <a:lnTo>
                        <a:pt x="146" y="44"/>
                      </a:lnTo>
                      <a:lnTo>
                        <a:pt x="144" y="42"/>
                      </a:lnTo>
                      <a:lnTo>
                        <a:pt x="142" y="40"/>
                      </a:lnTo>
                      <a:lnTo>
                        <a:pt x="140" y="40"/>
                      </a:lnTo>
                      <a:lnTo>
                        <a:pt x="138" y="38"/>
                      </a:lnTo>
                      <a:lnTo>
                        <a:pt x="136" y="38"/>
                      </a:lnTo>
                      <a:lnTo>
                        <a:pt x="134" y="36"/>
                      </a:lnTo>
                      <a:lnTo>
                        <a:pt x="134" y="34"/>
                      </a:lnTo>
                      <a:lnTo>
                        <a:pt x="132" y="34"/>
                      </a:lnTo>
                      <a:lnTo>
                        <a:pt x="130" y="34"/>
                      </a:lnTo>
                      <a:lnTo>
                        <a:pt x="128" y="34"/>
                      </a:lnTo>
                      <a:lnTo>
                        <a:pt x="128" y="36"/>
                      </a:lnTo>
                      <a:lnTo>
                        <a:pt x="126" y="36"/>
                      </a:lnTo>
                      <a:lnTo>
                        <a:pt x="126" y="36"/>
                      </a:lnTo>
                      <a:lnTo>
                        <a:pt x="124" y="36"/>
                      </a:lnTo>
                      <a:lnTo>
                        <a:pt x="122" y="36"/>
                      </a:lnTo>
                      <a:lnTo>
                        <a:pt x="120" y="36"/>
                      </a:ln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2" y="36"/>
                      </a:lnTo>
                      <a:lnTo>
                        <a:pt x="108" y="34"/>
                      </a:lnTo>
                      <a:lnTo>
                        <a:pt x="106" y="36"/>
                      </a:lnTo>
                      <a:lnTo>
                        <a:pt x="102" y="36"/>
                      </a:lnTo>
                      <a:lnTo>
                        <a:pt x="100" y="36"/>
                      </a:lnTo>
                      <a:lnTo>
                        <a:pt x="98" y="36"/>
                      </a:lnTo>
                      <a:lnTo>
                        <a:pt x="94" y="36"/>
                      </a:lnTo>
                      <a:lnTo>
                        <a:pt x="92" y="38"/>
                      </a:lnTo>
                      <a:lnTo>
                        <a:pt x="90" y="38"/>
                      </a:lnTo>
                      <a:lnTo>
                        <a:pt x="90" y="36"/>
                      </a:lnTo>
                      <a:lnTo>
                        <a:pt x="86" y="34"/>
                      </a:lnTo>
                      <a:lnTo>
                        <a:pt x="84" y="32"/>
                      </a:lnTo>
                      <a:lnTo>
                        <a:pt x="82" y="30"/>
                      </a:lnTo>
                      <a:lnTo>
                        <a:pt x="80" y="28"/>
                      </a:lnTo>
                      <a:lnTo>
                        <a:pt x="78" y="28"/>
                      </a:lnTo>
                      <a:lnTo>
                        <a:pt x="76" y="26"/>
                      </a:lnTo>
                      <a:lnTo>
                        <a:pt x="74" y="24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2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4" y="18"/>
                      </a:lnTo>
                      <a:lnTo>
                        <a:pt x="62" y="16"/>
                      </a:lnTo>
                      <a:lnTo>
                        <a:pt x="60" y="14"/>
                      </a:lnTo>
                      <a:lnTo>
                        <a:pt x="58" y="14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0"/>
                      </a:lnTo>
                      <a:lnTo>
                        <a:pt x="2" y="24"/>
                      </a:lnTo>
                      <a:lnTo>
                        <a:pt x="2" y="28"/>
                      </a:lnTo>
                      <a:lnTo>
                        <a:pt x="4" y="32"/>
                      </a:lnTo>
                      <a:lnTo>
                        <a:pt x="4" y="36"/>
                      </a:lnTo>
                      <a:lnTo>
                        <a:pt x="6" y="40"/>
                      </a:lnTo>
                      <a:lnTo>
                        <a:pt x="6" y="44"/>
                      </a:lnTo>
                      <a:lnTo>
                        <a:pt x="8" y="46"/>
                      </a:lnTo>
                      <a:lnTo>
                        <a:pt x="8" y="50"/>
                      </a:lnTo>
                      <a:lnTo>
                        <a:pt x="8" y="54"/>
                      </a:lnTo>
                      <a:lnTo>
                        <a:pt x="10" y="58"/>
                      </a:lnTo>
                      <a:lnTo>
                        <a:pt x="10" y="62"/>
                      </a:lnTo>
                      <a:lnTo>
                        <a:pt x="12" y="66"/>
                      </a:lnTo>
                      <a:lnTo>
                        <a:pt x="12" y="70"/>
                      </a:lnTo>
                      <a:lnTo>
                        <a:pt x="12" y="74"/>
                      </a:lnTo>
                      <a:lnTo>
                        <a:pt x="16" y="76"/>
                      </a:lnTo>
                      <a:lnTo>
                        <a:pt x="20" y="76"/>
                      </a:lnTo>
                      <a:lnTo>
                        <a:pt x="24" y="76"/>
                      </a:lnTo>
                      <a:lnTo>
                        <a:pt x="26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2"/>
                      </a:lnTo>
                      <a:lnTo>
                        <a:pt x="26" y="68"/>
                      </a:lnTo>
                      <a:lnTo>
                        <a:pt x="26" y="66"/>
                      </a:lnTo>
                      <a:lnTo>
                        <a:pt x="26" y="64"/>
                      </a:lnTo>
                      <a:lnTo>
                        <a:pt x="28" y="64"/>
                      </a:lnTo>
                      <a:lnTo>
                        <a:pt x="28" y="62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4" y="60"/>
                      </a:lnTo>
                      <a:lnTo>
                        <a:pt x="36" y="60"/>
                      </a:lnTo>
                      <a:lnTo>
                        <a:pt x="36" y="60"/>
                      </a:lnTo>
                      <a:lnTo>
                        <a:pt x="38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4" y="56"/>
                      </a:lnTo>
                      <a:lnTo>
                        <a:pt x="42" y="54"/>
                      </a:lnTo>
                      <a:lnTo>
                        <a:pt x="40" y="54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2"/>
                      </a:lnTo>
                      <a:lnTo>
                        <a:pt x="44" y="52"/>
                      </a:lnTo>
                      <a:lnTo>
                        <a:pt x="46" y="50"/>
                      </a:lnTo>
                      <a:lnTo>
                        <a:pt x="48" y="52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2" y="54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6" y="54"/>
                      </a:lnTo>
                      <a:lnTo>
                        <a:pt x="56" y="56"/>
                      </a:lnTo>
                      <a:lnTo>
                        <a:pt x="58" y="58"/>
                      </a:lnTo>
                      <a:lnTo>
                        <a:pt x="60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0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70" y="64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0" y="66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72" y="70"/>
                      </a:lnTo>
                      <a:lnTo>
                        <a:pt x="72" y="70"/>
                      </a:lnTo>
                      <a:lnTo>
                        <a:pt x="72" y="70"/>
                      </a:lnTo>
                      <a:lnTo>
                        <a:pt x="72" y="72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4" y="74"/>
                      </a:ln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82" y="76"/>
                      </a:lnTo>
                      <a:lnTo>
                        <a:pt x="84" y="76"/>
                      </a:lnTo>
                      <a:lnTo>
                        <a:pt x="84" y="76"/>
                      </a:lnTo>
                      <a:lnTo>
                        <a:pt x="88" y="76"/>
                      </a:lnTo>
                      <a:lnTo>
                        <a:pt x="88" y="78"/>
                      </a:lnTo>
                      <a:lnTo>
                        <a:pt x="90" y="78"/>
                      </a:lnTo>
                      <a:lnTo>
                        <a:pt x="90" y="78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2" y="76"/>
                      </a:lnTo>
                      <a:lnTo>
                        <a:pt x="96" y="76"/>
                      </a:lnTo>
                      <a:lnTo>
                        <a:pt x="98" y="78"/>
                      </a:lnTo>
                      <a:lnTo>
                        <a:pt x="100" y="78"/>
                      </a:lnTo>
                      <a:lnTo>
                        <a:pt x="100" y="80"/>
                      </a:lnTo>
                      <a:lnTo>
                        <a:pt x="102" y="82"/>
                      </a:lnTo>
                      <a:lnTo>
                        <a:pt x="104" y="86"/>
                      </a:lnTo>
                      <a:lnTo>
                        <a:pt x="106" y="88"/>
                      </a:lnTo>
                      <a:lnTo>
                        <a:pt x="108" y="90"/>
                      </a:lnTo>
                      <a:lnTo>
                        <a:pt x="110" y="92"/>
                      </a:lnTo>
                      <a:lnTo>
                        <a:pt x="112" y="98"/>
                      </a:lnTo>
                      <a:lnTo>
                        <a:pt x="112" y="98"/>
                      </a:lnTo>
                      <a:lnTo>
                        <a:pt x="112" y="98"/>
                      </a:lnTo>
                      <a:lnTo>
                        <a:pt x="116" y="100"/>
                      </a:lnTo>
                      <a:lnTo>
                        <a:pt x="120" y="102"/>
                      </a:lnTo>
                      <a:lnTo>
                        <a:pt x="122" y="104"/>
                      </a:lnTo>
                      <a:lnTo>
                        <a:pt x="126" y="106"/>
                      </a:lnTo>
                      <a:lnTo>
                        <a:pt x="130" y="108"/>
                      </a:lnTo>
                      <a:lnTo>
                        <a:pt x="134" y="112"/>
                      </a:lnTo>
                      <a:lnTo>
                        <a:pt x="134" y="112"/>
                      </a:lnTo>
                      <a:lnTo>
                        <a:pt x="138" y="114"/>
                      </a:lnTo>
                      <a:lnTo>
                        <a:pt x="140" y="116"/>
                      </a:lnTo>
                      <a:lnTo>
                        <a:pt x="142" y="114"/>
                      </a:lnTo>
                      <a:lnTo>
                        <a:pt x="146" y="118"/>
                      </a:lnTo>
                      <a:lnTo>
                        <a:pt x="148" y="118"/>
                      </a:lnTo>
                      <a:lnTo>
                        <a:pt x="148" y="120"/>
                      </a:lnTo>
                      <a:lnTo>
                        <a:pt x="152" y="120"/>
                      </a:lnTo>
                      <a:lnTo>
                        <a:pt x="156" y="122"/>
                      </a:lnTo>
                      <a:lnTo>
                        <a:pt x="160" y="126"/>
                      </a:lnTo>
                      <a:lnTo>
                        <a:pt x="164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70" y="128"/>
                      </a:lnTo>
                      <a:lnTo>
                        <a:pt x="172" y="128"/>
                      </a:lnTo>
                      <a:lnTo>
                        <a:pt x="172" y="130"/>
                      </a:lnTo>
                      <a:lnTo>
                        <a:pt x="174" y="130"/>
                      </a:lnTo>
                      <a:lnTo>
                        <a:pt x="176" y="132"/>
                      </a:lnTo>
                      <a:lnTo>
                        <a:pt x="176" y="132"/>
                      </a:lnTo>
                      <a:lnTo>
                        <a:pt x="180" y="132"/>
                      </a:lnTo>
                      <a:lnTo>
                        <a:pt x="180" y="132"/>
                      </a:lnTo>
                      <a:lnTo>
                        <a:pt x="180" y="134"/>
                      </a:lnTo>
                      <a:lnTo>
                        <a:pt x="180" y="134"/>
                      </a:lnTo>
                      <a:lnTo>
                        <a:pt x="180" y="136"/>
                      </a:lnTo>
                      <a:lnTo>
                        <a:pt x="180" y="140"/>
                      </a:lnTo>
                      <a:lnTo>
                        <a:pt x="180" y="142"/>
                      </a:lnTo>
                      <a:lnTo>
                        <a:pt x="182" y="144"/>
                      </a:lnTo>
                      <a:lnTo>
                        <a:pt x="186" y="144"/>
                      </a:lnTo>
                      <a:lnTo>
                        <a:pt x="190" y="144"/>
                      </a:lnTo>
                      <a:lnTo>
                        <a:pt x="192" y="146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6" y="146"/>
                      </a:lnTo>
                      <a:lnTo>
                        <a:pt x="196" y="146"/>
                      </a:lnTo>
                      <a:lnTo>
                        <a:pt x="198" y="146"/>
                      </a:lnTo>
                      <a:lnTo>
                        <a:pt x="198" y="146"/>
                      </a:lnTo>
                      <a:lnTo>
                        <a:pt x="200" y="148"/>
                      </a:lnTo>
                      <a:lnTo>
                        <a:pt x="200" y="148"/>
                      </a:lnTo>
                      <a:lnTo>
                        <a:pt x="200" y="146"/>
                      </a:lnTo>
                      <a:lnTo>
                        <a:pt x="200" y="142"/>
                      </a:lnTo>
                      <a:lnTo>
                        <a:pt x="200" y="140"/>
                      </a:lnTo>
                      <a:lnTo>
                        <a:pt x="202" y="138"/>
                      </a:lnTo>
                      <a:lnTo>
                        <a:pt x="202" y="136"/>
                      </a:lnTo>
                      <a:lnTo>
                        <a:pt x="204" y="134"/>
                      </a:lnTo>
                      <a:lnTo>
                        <a:pt x="204" y="134"/>
                      </a:lnTo>
                      <a:lnTo>
                        <a:pt x="204" y="132"/>
                      </a:lnTo>
                      <a:lnTo>
                        <a:pt x="204" y="130"/>
                      </a:lnTo>
                      <a:lnTo>
                        <a:pt x="204" y="130"/>
                      </a:lnTo>
                      <a:lnTo>
                        <a:pt x="204" y="128"/>
                      </a:lnTo>
                      <a:lnTo>
                        <a:pt x="204" y="128"/>
                      </a:lnTo>
                      <a:lnTo>
                        <a:pt x="202" y="128"/>
                      </a:lnTo>
                      <a:lnTo>
                        <a:pt x="200" y="126"/>
                      </a:lnTo>
                      <a:lnTo>
                        <a:pt x="200" y="124"/>
                      </a:lnTo>
                      <a:lnTo>
                        <a:pt x="198" y="122"/>
                      </a:lnTo>
                      <a:lnTo>
                        <a:pt x="198" y="120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6"/>
                      </a:lnTo>
                      <a:lnTo>
                        <a:pt x="198" y="114"/>
                      </a:lnTo>
                      <a:lnTo>
                        <a:pt x="196" y="114"/>
                      </a:lnTo>
                      <a:lnTo>
                        <a:pt x="194" y="114"/>
                      </a:lnTo>
                      <a:lnTo>
                        <a:pt x="194" y="114"/>
                      </a:lnTo>
                      <a:lnTo>
                        <a:pt x="192" y="114"/>
                      </a:lnTo>
                      <a:lnTo>
                        <a:pt x="192" y="114"/>
                      </a:lnTo>
                      <a:lnTo>
                        <a:pt x="192" y="112"/>
                      </a:lnTo>
                      <a:lnTo>
                        <a:pt x="190" y="112"/>
                      </a:lnTo>
                      <a:lnTo>
                        <a:pt x="190" y="112"/>
                      </a:lnTo>
                      <a:lnTo>
                        <a:pt x="186" y="110"/>
                      </a:lnTo>
                      <a:lnTo>
                        <a:pt x="186" y="110"/>
                      </a:lnTo>
                      <a:lnTo>
                        <a:pt x="186" y="110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0" y="104"/>
                      </a:lnTo>
                      <a:lnTo>
                        <a:pt x="192" y="104"/>
                      </a:lnTo>
                      <a:lnTo>
                        <a:pt x="196" y="104"/>
                      </a:lnTo>
                      <a:lnTo>
                        <a:pt x="198" y="104"/>
                      </a:lnTo>
                      <a:lnTo>
                        <a:pt x="198" y="104"/>
                      </a:lnTo>
                      <a:lnTo>
                        <a:pt x="200" y="106"/>
                      </a:lnTo>
                      <a:lnTo>
                        <a:pt x="200" y="104"/>
                      </a:lnTo>
                      <a:lnTo>
                        <a:pt x="202" y="104"/>
                      </a:lnTo>
                      <a:lnTo>
                        <a:pt x="202" y="104"/>
                      </a:lnTo>
                      <a:lnTo>
                        <a:pt x="202" y="102"/>
                      </a:lnTo>
                      <a:lnTo>
                        <a:pt x="202" y="100"/>
                      </a:lnTo>
                      <a:lnTo>
                        <a:pt x="202" y="100"/>
                      </a:lnTo>
                      <a:lnTo>
                        <a:pt x="204" y="100"/>
                      </a:lnTo>
                      <a:lnTo>
                        <a:pt x="204" y="100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6" y="98"/>
                      </a:lnTo>
                      <a:lnTo>
                        <a:pt x="206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4" y="98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6" y="96"/>
                      </a:lnTo>
                      <a:lnTo>
                        <a:pt x="204" y="96"/>
                      </a:lnTo>
                      <a:lnTo>
                        <a:pt x="202" y="96"/>
                      </a:lnTo>
                      <a:lnTo>
                        <a:pt x="200" y="96"/>
                      </a:lnTo>
                      <a:lnTo>
                        <a:pt x="200" y="96"/>
                      </a:lnTo>
                      <a:lnTo>
                        <a:pt x="200" y="94"/>
                      </a:lnTo>
                      <a:lnTo>
                        <a:pt x="206" y="94"/>
                      </a:lnTo>
                      <a:lnTo>
                        <a:pt x="208" y="94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08" y="92"/>
                      </a:lnTo>
                      <a:lnTo>
                        <a:pt x="210" y="92"/>
                      </a:lnTo>
                      <a:lnTo>
                        <a:pt x="210" y="92"/>
                      </a:lnTo>
                      <a:lnTo>
                        <a:pt x="208" y="88"/>
                      </a:lnTo>
                      <a:lnTo>
                        <a:pt x="208" y="88"/>
                      </a:lnTo>
                      <a:lnTo>
                        <a:pt x="208" y="86"/>
                      </a:lnTo>
                      <a:lnTo>
                        <a:pt x="208" y="86"/>
                      </a:lnTo>
                      <a:lnTo>
                        <a:pt x="208" y="84"/>
                      </a:lnTo>
                      <a:lnTo>
                        <a:pt x="210" y="84"/>
                      </a:lnTo>
                      <a:lnTo>
                        <a:pt x="210" y="84"/>
                      </a:lnTo>
                      <a:lnTo>
                        <a:pt x="212" y="86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6" y="86"/>
                      </a:lnTo>
                      <a:lnTo>
                        <a:pt x="218" y="84"/>
                      </a:lnTo>
                      <a:lnTo>
                        <a:pt x="220" y="84"/>
                      </a:lnTo>
                      <a:lnTo>
                        <a:pt x="222" y="82"/>
                      </a:lnTo>
                      <a:lnTo>
                        <a:pt x="222" y="82"/>
                      </a:lnTo>
                      <a:lnTo>
                        <a:pt x="222" y="80"/>
                      </a:lnTo>
                      <a:lnTo>
                        <a:pt x="222" y="80"/>
                      </a:lnTo>
                      <a:lnTo>
                        <a:pt x="224" y="80"/>
                      </a:lnTo>
                      <a:lnTo>
                        <a:pt x="226" y="82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4"/>
                      </a:lnTo>
                      <a:lnTo>
                        <a:pt x="228" y="86"/>
                      </a:lnTo>
                      <a:lnTo>
                        <a:pt x="230" y="86"/>
                      </a:lnTo>
                      <a:lnTo>
                        <a:pt x="228" y="86"/>
                      </a:lnTo>
                      <a:lnTo>
                        <a:pt x="228" y="86"/>
                      </a:lnTo>
                      <a:lnTo>
                        <a:pt x="228" y="86"/>
                      </a:lnTo>
                      <a:lnTo>
                        <a:pt x="226" y="88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4" y="90"/>
                      </a:lnTo>
                      <a:lnTo>
                        <a:pt x="226" y="92"/>
                      </a:lnTo>
                      <a:lnTo>
                        <a:pt x="226" y="92"/>
                      </a:lnTo>
                      <a:lnTo>
                        <a:pt x="226" y="92"/>
                      </a:lnTo>
                      <a:lnTo>
                        <a:pt x="228" y="92"/>
                      </a:lnTo>
                      <a:lnTo>
                        <a:pt x="228" y="94"/>
                      </a:lnTo>
                      <a:lnTo>
                        <a:pt x="230" y="94"/>
                      </a:lnTo>
                      <a:lnTo>
                        <a:pt x="230" y="94"/>
                      </a:lnTo>
                      <a:lnTo>
                        <a:pt x="234" y="94"/>
                      </a:lnTo>
                      <a:lnTo>
                        <a:pt x="234" y="94"/>
                      </a:lnTo>
                      <a:lnTo>
                        <a:pt x="234" y="94"/>
                      </a:lnTo>
                      <a:lnTo>
                        <a:pt x="236" y="94"/>
                      </a:lnTo>
                      <a:lnTo>
                        <a:pt x="240" y="94"/>
                      </a:lnTo>
                      <a:lnTo>
                        <a:pt x="240" y="94"/>
                      </a:lnTo>
                      <a:lnTo>
                        <a:pt x="242" y="94"/>
                      </a:lnTo>
                      <a:lnTo>
                        <a:pt x="242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4" y="94"/>
                      </a:lnTo>
                      <a:lnTo>
                        <a:pt x="246" y="96"/>
                      </a:lnTo>
                      <a:lnTo>
                        <a:pt x="246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4"/>
                      </a:lnTo>
                      <a:lnTo>
                        <a:pt x="248" y="92"/>
                      </a:lnTo>
                      <a:lnTo>
                        <a:pt x="250" y="92"/>
                      </a:lnTo>
                      <a:lnTo>
                        <a:pt x="250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2" y="90"/>
                      </a:lnTo>
                      <a:lnTo>
                        <a:pt x="254" y="90"/>
                      </a:lnTo>
                      <a:lnTo>
                        <a:pt x="254" y="90"/>
                      </a:lnTo>
                      <a:lnTo>
                        <a:pt x="254" y="90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4" y="88"/>
                      </a:lnTo>
                      <a:lnTo>
                        <a:pt x="256" y="88"/>
                      </a:lnTo>
                      <a:lnTo>
                        <a:pt x="256" y="88"/>
                      </a:lnTo>
                      <a:lnTo>
                        <a:pt x="258" y="88"/>
                      </a:lnTo>
                      <a:lnTo>
                        <a:pt x="258" y="88"/>
                      </a:lnTo>
                      <a:lnTo>
                        <a:pt x="258" y="86"/>
                      </a:lnTo>
                      <a:lnTo>
                        <a:pt x="262" y="84"/>
                      </a:lnTo>
                      <a:lnTo>
                        <a:pt x="264" y="84"/>
                      </a:lnTo>
                      <a:lnTo>
                        <a:pt x="264" y="84"/>
                      </a:lnTo>
                      <a:close/>
                      <a:moveTo>
                        <a:pt x="226" y="82"/>
                      </a:moveTo>
                      <a:lnTo>
                        <a:pt x="226" y="80"/>
                      </a:lnTo>
                      <a:lnTo>
                        <a:pt x="224" y="80"/>
                      </a:lnTo>
                      <a:lnTo>
                        <a:pt x="226" y="80"/>
                      </a:lnTo>
                      <a:lnTo>
                        <a:pt x="226" y="80"/>
                      </a:lnTo>
                      <a:lnTo>
                        <a:pt x="226" y="82"/>
                      </a:lnTo>
                      <a:lnTo>
                        <a:pt x="226" y="82"/>
                      </a:lnTo>
                      <a:lnTo>
                        <a:pt x="226" y="8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Freeform 15">
                  <a:extLst>
                    <a:ext uri="{FF2B5EF4-FFF2-40B4-BE49-F238E27FC236}">
                      <a16:creationId xmlns:a16="http://schemas.microsoft.com/office/drawing/2014/main" id="{08717A1A-AEDE-4FFD-ECF2-9EA57B8A9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99" y="2616"/>
                  <a:ext cx="80" cy="86"/>
                </a:xfrm>
                <a:custGeom>
                  <a:avLst/>
                  <a:gdLst>
                    <a:gd name="T0" fmla="*/ 76 w 80"/>
                    <a:gd name="T1" fmla="*/ 62 h 86"/>
                    <a:gd name="T2" fmla="*/ 74 w 80"/>
                    <a:gd name="T3" fmla="*/ 54 h 86"/>
                    <a:gd name="T4" fmla="*/ 76 w 80"/>
                    <a:gd name="T5" fmla="*/ 52 h 86"/>
                    <a:gd name="T6" fmla="*/ 80 w 80"/>
                    <a:gd name="T7" fmla="*/ 46 h 86"/>
                    <a:gd name="T8" fmla="*/ 76 w 80"/>
                    <a:gd name="T9" fmla="*/ 44 h 86"/>
                    <a:gd name="T10" fmla="*/ 70 w 80"/>
                    <a:gd name="T11" fmla="*/ 38 h 86"/>
                    <a:gd name="T12" fmla="*/ 68 w 80"/>
                    <a:gd name="T13" fmla="*/ 34 h 86"/>
                    <a:gd name="T14" fmla="*/ 64 w 80"/>
                    <a:gd name="T15" fmla="*/ 32 h 86"/>
                    <a:gd name="T16" fmla="*/ 60 w 80"/>
                    <a:gd name="T17" fmla="*/ 30 h 86"/>
                    <a:gd name="T18" fmla="*/ 54 w 80"/>
                    <a:gd name="T19" fmla="*/ 26 h 86"/>
                    <a:gd name="T20" fmla="*/ 46 w 80"/>
                    <a:gd name="T21" fmla="*/ 20 h 86"/>
                    <a:gd name="T22" fmla="*/ 42 w 80"/>
                    <a:gd name="T23" fmla="*/ 20 h 86"/>
                    <a:gd name="T24" fmla="*/ 40 w 80"/>
                    <a:gd name="T25" fmla="*/ 18 h 86"/>
                    <a:gd name="T26" fmla="*/ 36 w 80"/>
                    <a:gd name="T27" fmla="*/ 14 h 86"/>
                    <a:gd name="T28" fmla="*/ 34 w 80"/>
                    <a:gd name="T29" fmla="*/ 14 h 86"/>
                    <a:gd name="T30" fmla="*/ 34 w 80"/>
                    <a:gd name="T31" fmla="*/ 16 h 86"/>
                    <a:gd name="T32" fmla="*/ 30 w 80"/>
                    <a:gd name="T33" fmla="*/ 16 h 86"/>
                    <a:gd name="T34" fmla="*/ 30 w 80"/>
                    <a:gd name="T35" fmla="*/ 16 h 86"/>
                    <a:gd name="T36" fmla="*/ 28 w 80"/>
                    <a:gd name="T37" fmla="*/ 10 h 86"/>
                    <a:gd name="T38" fmla="*/ 16 w 80"/>
                    <a:gd name="T39" fmla="*/ 2 h 86"/>
                    <a:gd name="T40" fmla="*/ 12 w 80"/>
                    <a:gd name="T41" fmla="*/ 0 h 86"/>
                    <a:gd name="T42" fmla="*/ 10 w 80"/>
                    <a:gd name="T43" fmla="*/ 2 h 86"/>
                    <a:gd name="T44" fmla="*/ 2 w 80"/>
                    <a:gd name="T45" fmla="*/ 2 h 86"/>
                    <a:gd name="T46" fmla="*/ 2 w 80"/>
                    <a:gd name="T47" fmla="*/ 4 h 86"/>
                    <a:gd name="T48" fmla="*/ 2 w 80"/>
                    <a:gd name="T49" fmla="*/ 10 h 86"/>
                    <a:gd name="T50" fmla="*/ 2 w 80"/>
                    <a:gd name="T51" fmla="*/ 14 h 86"/>
                    <a:gd name="T52" fmla="*/ 2 w 80"/>
                    <a:gd name="T53" fmla="*/ 18 h 86"/>
                    <a:gd name="T54" fmla="*/ 0 w 80"/>
                    <a:gd name="T55" fmla="*/ 22 h 86"/>
                    <a:gd name="T56" fmla="*/ 2 w 80"/>
                    <a:gd name="T57" fmla="*/ 26 h 86"/>
                    <a:gd name="T58" fmla="*/ 2 w 80"/>
                    <a:gd name="T59" fmla="*/ 30 h 86"/>
                    <a:gd name="T60" fmla="*/ 0 w 80"/>
                    <a:gd name="T61" fmla="*/ 32 h 86"/>
                    <a:gd name="T62" fmla="*/ 2 w 80"/>
                    <a:gd name="T63" fmla="*/ 36 h 86"/>
                    <a:gd name="T64" fmla="*/ 2 w 80"/>
                    <a:gd name="T65" fmla="*/ 40 h 86"/>
                    <a:gd name="T66" fmla="*/ 4 w 80"/>
                    <a:gd name="T67" fmla="*/ 46 h 86"/>
                    <a:gd name="T68" fmla="*/ 6 w 80"/>
                    <a:gd name="T69" fmla="*/ 52 h 86"/>
                    <a:gd name="T70" fmla="*/ 2 w 80"/>
                    <a:gd name="T71" fmla="*/ 54 h 86"/>
                    <a:gd name="T72" fmla="*/ 4 w 80"/>
                    <a:gd name="T73" fmla="*/ 64 h 86"/>
                    <a:gd name="T74" fmla="*/ 12 w 80"/>
                    <a:gd name="T75" fmla="*/ 74 h 86"/>
                    <a:gd name="T76" fmla="*/ 16 w 80"/>
                    <a:gd name="T77" fmla="*/ 78 h 86"/>
                    <a:gd name="T78" fmla="*/ 30 w 80"/>
                    <a:gd name="T79" fmla="*/ 82 h 86"/>
                    <a:gd name="T80" fmla="*/ 40 w 80"/>
                    <a:gd name="T81" fmla="*/ 86 h 86"/>
                    <a:gd name="T82" fmla="*/ 46 w 80"/>
                    <a:gd name="T83" fmla="*/ 84 h 86"/>
                    <a:gd name="T84" fmla="*/ 56 w 80"/>
                    <a:gd name="T85" fmla="*/ 86 h 86"/>
                    <a:gd name="T86" fmla="*/ 68 w 80"/>
                    <a:gd name="T87" fmla="*/ 82 h 86"/>
                    <a:gd name="T88" fmla="*/ 72 w 80"/>
                    <a:gd name="T89" fmla="*/ 78 h 86"/>
                    <a:gd name="T90" fmla="*/ 78 w 80"/>
                    <a:gd name="T91" fmla="*/ 70 h 86"/>
                    <a:gd name="T92" fmla="*/ 80 w 80"/>
                    <a:gd name="T93" fmla="*/ 6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0" h="86">
                      <a:moveTo>
                        <a:pt x="78" y="64"/>
                      </a:moveTo>
                      <a:lnTo>
                        <a:pt x="76" y="64"/>
                      </a:lnTo>
                      <a:lnTo>
                        <a:pt x="76" y="62"/>
                      </a:lnTo>
                      <a:lnTo>
                        <a:pt x="76" y="62"/>
                      </a:lnTo>
                      <a:lnTo>
                        <a:pt x="76" y="60"/>
                      </a:lnTo>
                      <a:lnTo>
                        <a:pt x="74" y="54"/>
                      </a:lnTo>
                      <a:lnTo>
                        <a:pt x="74" y="54"/>
                      </a:lnTo>
                      <a:lnTo>
                        <a:pt x="76" y="52"/>
                      </a:lnTo>
                      <a:lnTo>
                        <a:pt x="76" y="52"/>
                      </a:lnTo>
                      <a:lnTo>
                        <a:pt x="78" y="50"/>
                      </a:lnTo>
                      <a:lnTo>
                        <a:pt x="78" y="48"/>
                      </a:lnTo>
                      <a:lnTo>
                        <a:pt x="80" y="46"/>
                      </a:lnTo>
                      <a:lnTo>
                        <a:pt x="78" y="46"/>
                      </a:lnTo>
                      <a:lnTo>
                        <a:pt x="78" y="44"/>
                      </a:lnTo>
                      <a:lnTo>
                        <a:pt x="76" y="44"/>
                      </a:lnTo>
                      <a:lnTo>
                        <a:pt x="72" y="42"/>
                      </a:lnTo>
                      <a:lnTo>
                        <a:pt x="70" y="40"/>
                      </a:lnTo>
                      <a:lnTo>
                        <a:pt x="70" y="38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4" y="32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0" y="30"/>
                      </a:lnTo>
                      <a:lnTo>
                        <a:pt x="58" y="28"/>
                      </a:lnTo>
                      <a:lnTo>
                        <a:pt x="56" y="26"/>
                      </a:lnTo>
                      <a:lnTo>
                        <a:pt x="54" y="26"/>
                      </a:lnTo>
                      <a:lnTo>
                        <a:pt x="52" y="24"/>
                      </a:lnTo>
                      <a:lnTo>
                        <a:pt x="48" y="22"/>
                      </a:lnTo>
                      <a:lnTo>
                        <a:pt x="46" y="20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2" y="18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4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2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4" y="46"/>
                      </a:lnTo>
                      <a:lnTo>
                        <a:pt x="6" y="50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60"/>
                      </a:lnTo>
                      <a:lnTo>
                        <a:pt x="4" y="64"/>
                      </a:lnTo>
                      <a:lnTo>
                        <a:pt x="4" y="68"/>
                      </a:lnTo>
                      <a:lnTo>
                        <a:pt x="8" y="70"/>
                      </a:lnTo>
                      <a:lnTo>
                        <a:pt x="12" y="74"/>
                      </a:lnTo>
                      <a:lnTo>
                        <a:pt x="14" y="76"/>
                      </a:lnTo>
                      <a:lnTo>
                        <a:pt x="14" y="78"/>
                      </a:lnTo>
                      <a:lnTo>
                        <a:pt x="16" y="78"/>
                      </a:lnTo>
                      <a:lnTo>
                        <a:pt x="20" y="78"/>
                      </a:lnTo>
                      <a:lnTo>
                        <a:pt x="26" y="78"/>
                      </a:lnTo>
                      <a:lnTo>
                        <a:pt x="30" y="82"/>
                      </a:lnTo>
                      <a:lnTo>
                        <a:pt x="38" y="82"/>
                      </a:lnTo>
                      <a:lnTo>
                        <a:pt x="38" y="84"/>
                      </a:lnTo>
                      <a:lnTo>
                        <a:pt x="40" y="86"/>
                      </a:lnTo>
                      <a:lnTo>
                        <a:pt x="42" y="86"/>
                      </a:lnTo>
                      <a:lnTo>
                        <a:pt x="42" y="86"/>
                      </a:lnTo>
                      <a:lnTo>
                        <a:pt x="46" y="84"/>
                      </a:lnTo>
                      <a:lnTo>
                        <a:pt x="48" y="82"/>
                      </a:lnTo>
                      <a:lnTo>
                        <a:pt x="54" y="84"/>
                      </a:lnTo>
                      <a:lnTo>
                        <a:pt x="56" y="86"/>
                      </a:lnTo>
                      <a:lnTo>
                        <a:pt x="58" y="86"/>
                      </a:lnTo>
                      <a:lnTo>
                        <a:pt x="60" y="86"/>
                      </a:lnTo>
                      <a:lnTo>
                        <a:pt x="68" y="82"/>
                      </a:lnTo>
                      <a:lnTo>
                        <a:pt x="70" y="82"/>
                      </a:lnTo>
                      <a:lnTo>
                        <a:pt x="70" y="82"/>
                      </a:lnTo>
                      <a:lnTo>
                        <a:pt x="72" y="78"/>
                      </a:lnTo>
                      <a:lnTo>
                        <a:pt x="76" y="76"/>
                      </a:lnTo>
                      <a:lnTo>
                        <a:pt x="76" y="74"/>
                      </a:lnTo>
                      <a:lnTo>
                        <a:pt x="78" y="70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80" y="64"/>
                      </a:lnTo>
                      <a:lnTo>
                        <a:pt x="78" y="64"/>
                      </a:lnTo>
                      <a:lnTo>
                        <a:pt x="78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" name="Freeform 16">
                  <a:extLst>
                    <a:ext uri="{FF2B5EF4-FFF2-40B4-BE49-F238E27FC236}">
                      <a16:creationId xmlns:a16="http://schemas.microsoft.com/office/drawing/2014/main" id="{FCD65E57-5373-1289-05A9-1FA884EADB7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94" y="838"/>
                  <a:ext cx="5052" cy="900"/>
                </a:xfrm>
                <a:custGeom>
                  <a:avLst/>
                  <a:gdLst>
                    <a:gd name="T0" fmla="*/ 728 w 5052"/>
                    <a:gd name="T1" fmla="*/ 177 h 900"/>
                    <a:gd name="T2" fmla="*/ 768 w 5052"/>
                    <a:gd name="T3" fmla="*/ 197 h 900"/>
                    <a:gd name="T4" fmla="*/ 780 w 5052"/>
                    <a:gd name="T5" fmla="*/ 223 h 900"/>
                    <a:gd name="T6" fmla="*/ 790 w 5052"/>
                    <a:gd name="T7" fmla="*/ 235 h 900"/>
                    <a:gd name="T8" fmla="*/ 784 w 5052"/>
                    <a:gd name="T9" fmla="*/ 131 h 900"/>
                    <a:gd name="T10" fmla="*/ 786 w 5052"/>
                    <a:gd name="T11" fmla="*/ 6 h 900"/>
                    <a:gd name="T12" fmla="*/ 592 w 5052"/>
                    <a:gd name="T13" fmla="*/ 46 h 900"/>
                    <a:gd name="T14" fmla="*/ 542 w 5052"/>
                    <a:gd name="T15" fmla="*/ 80 h 900"/>
                    <a:gd name="T16" fmla="*/ 518 w 5052"/>
                    <a:gd name="T17" fmla="*/ 129 h 900"/>
                    <a:gd name="T18" fmla="*/ 464 w 5052"/>
                    <a:gd name="T19" fmla="*/ 167 h 900"/>
                    <a:gd name="T20" fmla="*/ 484 w 5052"/>
                    <a:gd name="T21" fmla="*/ 197 h 900"/>
                    <a:gd name="T22" fmla="*/ 396 w 5052"/>
                    <a:gd name="T23" fmla="*/ 247 h 900"/>
                    <a:gd name="T24" fmla="*/ 410 w 5052"/>
                    <a:gd name="T25" fmla="*/ 249 h 900"/>
                    <a:gd name="T26" fmla="*/ 530 w 5052"/>
                    <a:gd name="T27" fmla="*/ 207 h 900"/>
                    <a:gd name="T28" fmla="*/ 640 w 5052"/>
                    <a:gd name="T29" fmla="*/ 159 h 900"/>
                    <a:gd name="T30" fmla="*/ 628 w 5052"/>
                    <a:gd name="T31" fmla="*/ 179 h 900"/>
                    <a:gd name="T32" fmla="*/ 678 w 5052"/>
                    <a:gd name="T33" fmla="*/ 167 h 900"/>
                    <a:gd name="T34" fmla="*/ 652 w 5052"/>
                    <a:gd name="T35" fmla="*/ 177 h 900"/>
                    <a:gd name="T36" fmla="*/ 654 w 5052"/>
                    <a:gd name="T37" fmla="*/ 173 h 900"/>
                    <a:gd name="T38" fmla="*/ 752 w 5052"/>
                    <a:gd name="T39" fmla="*/ 243 h 900"/>
                    <a:gd name="T40" fmla="*/ 752 w 5052"/>
                    <a:gd name="T41" fmla="*/ 237 h 900"/>
                    <a:gd name="T42" fmla="*/ 766 w 5052"/>
                    <a:gd name="T43" fmla="*/ 243 h 900"/>
                    <a:gd name="T44" fmla="*/ 750 w 5052"/>
                    <a:gd name="T45" fmla="*/ 253 h 900"/>
                    <a:gd name="T46" fmla="*/ 772 w 5052"/>
                    <a:gd name="T47" fmla="*/ 211 h 900"/>
                    <a:gd name="T48" fmla="*/ 46 w 5052"/>
                    <a:gd name="T49" fmla="*/ 864 h 900"/>
                    <a:gd name="T50" fmla="*/ 4956 w 5052"/>
                    <a:gd name="T51" fmla="*/ 225 h 900"/>
                    <a:gd name="T52" fmla="*/ 508 w 5052"/>
                    <a:gd name="T53" fmla="*/ 229 h 900"/>
                    <a:gd name="T54" fmla="*/ 402 w 5052"/>
                    <a:gd name="T55" fmla="*/ 175 h 900"/>
                    <a:gd name="T56" fmla="*/ 492 w 5052"/>
                    <a:gd name="T57" fmla="*/ 237 h 900"/>
                    <a:gd name="T58" fmla="*/ 304 w 5052"/>
                    <a:gd name="T59" fmla="*/ 277 h 900"/>
                    <a:gd name="T60" fmla="*/ 358 w 5052"/>
                    <a:gd name="T61" fmla="*/ 265 h 900"/>
                    <a:gd name="T62" fmla="*/ 1443 w 5052"/>
                    <a:gd name="T63" fmla="*/ 503 h 900"/>
                    <a:gd name="T64" fmla="*/ 1531 w 5052"/>
                    <a:gd name="T65" fmla="*/ 395 h 900"/>
                    <a:gd name="T66" fmla="*/ 1403 w 5052"/>
                    <a:gd name="T67" fmla="*/ 461 h 900"/>
                    <a:gd name="T68" fmla="*/ 1292 w 5052"/>
                    <a:gd name="T69" fmla="*/ 485 h 900"/>
                    <a:gd name="T70" fmla="*/ 1307 w 5052"/>
                    <a:gd name="T71" fmla="*/ 425 h 900"/>
                    <a:gd name="T72" fmla="*/ 1248 w 5052"/>
                    <a:gd name="T73" fmla="*/ 481 h 900"/>
                    <a:gd name="T74" fmla="*/ 1266 w 5052"/>
                    <a:gd name="T75" fmla="*/ 421 h 900"/>
                    <a:gd name="T76" fmla="*/ 1303 w 5052"/>
                    <a:gd name="T77" fmla="*/ 409 h 900"/>
                    <a:gd name="T78" fmla="*/ 1222 w 5052"/>
                    <a:gd name="T79" fmla="*/ 401 h 900"/>
                    <a:gd name="T80" fmla="*/ 798 w 5052"/>
                    <a:gd name="T81" fmla="*/ 373 h 900"/>
                    <a:gd name="T82" fmla="*/ 786 w 5052"/>
                    <a:gd name="T83" fmla="*/ 387 h 900"/>
                    <a:gd name="T84" fmla="*/ 698 w 5052"/>
                    <a:gd name="T85" fmla="*/ 495 h 900"/>
                    <a:gd name="T86" fmla="*/ 682 w 5052"/>
                    <a:gd name="T87" fmla="*/ 598 h 900"/>
                    <a:gd name="T88" fmla="*/ 892 w 5052"/>
                    <a:gd name="T89" fmla="*/ 690 h 900"/>
                    <a:gd name="T90" fmla="*/ 986 w 5052"/>
                    <a:gd name="T91" fmla="*/ 766 h 900"/>
                    <a:gd name="T92" fmla="*/ 1058 w 5052"/>
                    <a:gd name="T93" fmla="*/ 706 h 900"/>
                    <a:gd name="T94" fmla="*/ 1120 w 5052"/>
                    <a:gd name="T95" fmla="*/ 700 h 900"/>
                    <a:gd name="T96" fmla="*/ 1190 w 5052"/>
                    <a:gd name="T97" fmla="*/ 708 h 900"/>
                    <a:gd name="T98" fmla="*/ 1254 w 5052"/>
                    <a:gd name="T99" fmla="*/ 756 h 900"/>
                    <a:gd name="T100" fmla="*/ 1272 w 5052"/>
                    <a:gd name="T101" fmla="*/ 658 h 900"/>
                    <a:gd name="T102" fmla="*/ 1355 w 5052"/>
                    <a:gd name="T103" fmla="*/ 598 h 900"/>
                    <a:gd name="T104" fmla="*/ 1357 w 5052"/>
                    <a:gd name="T105" fmla="*/ 559 h 900"/>
                    <a:gd name="T106" fmla="*/ 1379 w 5052"/>
                    <a:gd name="T107" fmla="*/ 533 h 900"/>
                    <a:gd name="T108" fmla="*/ 1393 w 5052"/>
                    <a:gd name="T109" fmla="*/ 523 h 900"/>
                    <a:gd name="T110" fmla="*/ 1469 w 5052"/>
                    <a:gd name="T111" fmla="*/ 495 h 900"/>
                    <a:gd name="T112" fmla="*/ 1513 w 5052"/>
                    <a:gd name="T113" fmla="*/ 447 h 900"/>
                    <a:gd name="T114" fmla="*/ 1461 w 5052"/>
                    <a:gd name="T115" fmla="*/ 495 h 900"/>
                    <a:gd name="T116" fmla="*/ 5042 w 5052"/>
                    <a:gd name="T117" fmla="*/ 301 h 900"/>
                    <a:gd name="T118" fmla="*/ 4970 w 5052"/>
                    <a:gd name="T119" fmla="*/ 315 h 900"/>
                    <a:gd name="T120" fmla="*/ 1086 w 5052"/>
                    <a:gd name="T121" fmla="*/ 710 h 900"/>
                    <a:gd name="T122" fmla="*/ 1000 w 5052"/>
                    <a:gd name="T123" fmla="*/ 740 h 900"/>
                    <a:gd name="T124" fmla="*/ 1222 w 5052"/>
                    <a:gd name="T125" fmla="*/ 764 h 9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052" h="900">
                      <a:moveTo>
                        <a:pt x="450" y="203"/>
                      </a:moveTo>
                      <a:lnTo>
                        <a:pt x="458" y="199"/>
                      </a:lnTo>
                      <a:lnTo>
                        <a:pt x="456" y="199"/>
                      </a:lnTo>
                      <a:lnTo>
                        <a:pt x="452" y="199"/>
                      </a:lnTo>
                      <a:lnTo>
                        <a:pt x="450" y="201"/>
                      </a:lnTo>
                      <a:lnTo>
                        <a:pt x="450" y="201"/>
                      </a:lnTo>
                      <a:lnTo>
                        <a:pt x="448" y="203"/>
                      </a:lnTo>
                      <a:lnTo>
                        <a:pt x="450" y="203"/>
                      </a:lnTo>
                      <a:lnTo>
                        <a:pt x="450" y="203"/>
                      </a:lnTo>
                      <a:close/>
                      <a:moveTo>
                        <a:pt x="796" y="377"/>
                      </a:moveTo>
                      <a:lnTo>
                        <a:pt x="796" y="377"/>
                      </a:lnTo>
                      <a:lnTo>
                        <a:pt x="796" y="377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4" y="377"/>
                      </a:lnTo>
                      <a:lnTo>
                        <a:pt x="792" y="377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2" y="381"/>
                      </a:lnTo>
                      <a:lnTo>
                        <a:pt x="792" y="381"/>
                      </a:lnTo>
                      <a:lnTo>
                        <a:pt x="792" y="381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2" y="383"/>
                      </a:lnTo>
                      <a:lnTo>
                        <a:pt x="794" y="383"/>
                      </a:lnTo>
                      <a:lnTo>
                        <a:pt x="794" y="383"/>
                      </a:lnTo>
                      <a:lnTo>
                        <a:pt x="794" y="383"/>
                      </a:lnTo>
                      <a:lnTo>
                        <a:pt x="794" y="381"/>
                      </a:lnTo>
                      <a:lnTo>
                        <a:pt x="792" y="383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2" y="379"/>
                      </a:lnTo>
                      <a:lnTo>
                        <a:pt x="792" y="379"/>
                      </a:lnTo>
                      <a:lnTo>
                        <a:pt x="796" y="377"/>
                      </a:lnTo>
                      <a:close/>
                      <a:moveTo>
                        <a:pt x="600" y="173"/>
                      </a:moveTo>
                      <a:lnTo>
                        <a:pt x="602" y="171"/>
                      </a:lnTo>
                      <a:lnTo>
                        <a:pt x="602" y="171"/>
                      </a:lnTo>
                      <a:lnTo>
                        <a:pt x="602" y="171"/>
                      </a:lnTo>
                      <a:lnTo>
                        <a:pt x="600" y="173"/>
                      </a:lnTo>
                      <a:lnTo>
                        <a:pt x="598" y="173"/>
                      </a:lnTo>
                      <a:lnTo>
                        <a:pt x="598" y="173"/>
                      </a:lnTo>
                      <a:lnTo>
                        <a:pt x="600" y="173"/>
                      </a:lnTo>
                      <a:close/>
                      <a:moveTo>
                        <a:pt x="678" y="167"/>
                      </a:moveTo>
                      <a:lnTo>
                        <a:pt x="678" y="167"/>
                      </a:lnTo>
                      <a:lnTo>
                        <a:pt x="678" y="167"/>
                      </a:lnTo>
                      <a:lnTo>
                        <a:pt x="678" y="167"/>
                      </a:lnTo>
                      <a:lnTo>
                        <a:pt x="678" y="169"/>
                      </a:lnTo>
                      <a:lnTo>
                        <a:pt x="684" y="169"/>
                      </a:lnTo>
                      <a:lnTo>
                        <a:pt x="682" y="169"/>
                      </a:lnTo>
                      <a:lnTo>
                        <a:pt x="680" y="171"/>
                      </a:lnTo>
                      <a:lnTo>
                        <a:pt x="680" y="171"/>
                      </a:lnTo>
                      <a:lnTo>
                        <a:pt x="678" y="171"/>
                      </a:lnTo>
                      <a:lnTo>
                        <a:pt x="678" y="171"/>
                      </a:lnTo>
                      <a:lnTo>
                        <a:pt x="680" y="171"/>
                      </a:lnTo>
                      <a:lnTo>
                        <a:pt x="680" y="173"/>
                      </a:lnTo>
                      <a:lnTo>
                        <a:pt x="682" y="173"/>
                      </a:lnTo>
                      <a:lnTo>
                        <a:pt x="684" y="173"/>
                      </a:lnTo>
                      <a:lnTo>
                        <a:pt x="686" y="173"/>
                      </a:lnTo>
                      <a:lnTo>
                        <a:pt x="688" y="171"/>
                      </a:lnTo>
                      <a:lnTo>
                        <a:pt x="690" y="171"/>
                      </a:lnTo>
                      <a:lnTo>
                        <a:pt x="692" y="169"/>
                      </a:lnTo>
                      <a:lnTo>
                        <a:pt x="696" y="169"/>
                      </a:lnTo>
                      <a:lnTo>
                        <a:pt x="696" y="169"/>
                      </a:lnTo>
                      <a:lnTo>
                        <a:pt x="694" y="169"/>
                      </a:lnTo>
                      <a:lnTo>
                        <a:pt x="692" y="171"/>
                      </a:lnTo>
                      <a:lnTo>
                        <a:pt x="690" y="171"/>
                      </a:lnTo>
                      <a:lnTo>
                        <a:pt x="688" y="173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88" y="175"/>
                      </a:lnTo>
                      <a:lnTo>
                        <a:pt x="690" y="175"/>
                      </a:lnTo>
                      <a:lnTo>
                        <a:pt x="692" y="177"/>
                      </a:lnTo>
                      <a:lnTo>
                        <a:pt x="692" y="177"/>
                      </a:lnTo>
                      <a:lnTo>
                        <a:pt x="692" y="177"/>
                      </a:lnTo>
                      <a:lnTo>
                        <a:pt x="692" y="179"/>
                      </a:lnTo>
                      <a:lnTo>
                        <a:pt x="692" y="179"/>
                      </a:lnTo>
                      <a:lnTo>
                        <a:pt x="690" y="179"/>
                      </a:lnTo>
                      <a:lnTo>
                        <a:pt x="692" y="179"/>
                      </a:lnTo>
                      <a:lnTo>
                        <a:pt x="696" y="179"/>
                      </a:lnTo>
                      <a:lnTo>
                        <a:pt x="700" y="179"/>
                      </a:lnTo>
                      <a:lnTo>
                        <a:pt x="708" y="177"/>
                      </a:lnTo>
                      <a:lnTo>
                        <a:pt x="712" y="177"/>
                      </a:lnTo>
                      <a:lnTo>
                        <a:pt x="716" y="179"/>
                      </a:lnTo>
                      <a:lnTo>
                        <a:pt x="722" y="179"/>
                      </a:lnTo>
                      <a:lnTo>
                        <a:pt x="724" y="179"/>
                      </a:lnTo>
                      <a:lnTo>
                        <a:pt x="724" y="179"/>
                      </a:lnTo>
                      <a:lnTo>
                        <a:pt x="726" y="179"/>
                      </a:lnTo>
                      <a:lnTo>
                        <a:pt x="726" y="177"/>
                      </a:lnTo>
                      <a:lnTo>
                        <a:pt x="726" y="177"/>
                      </a:lnTo>
                      <a:lnTo>
                        <a:pt x="728" y="177"/>
                      </a:lnTo>
                      <a:lnTo>
                        <a:pt x="728" y="177"/>
                      </a:lnTo>
                      <a:lnTo>
                        <a:pt x="728" y="177"/>
                      </a:lnTo>
                      <a:lnTo>
                        <a:pt x="726" y="179"/>
                      </a:lnTo>
                      <a:lnTo>
                        <a:pt x="726" y="179"/>
                      </a:lnTo>
                      <a:lnTo>
                        <a:pt x="724" y="181"/>
                      </a:lnTo>
                      <a:lnTo>
                        <a:pt x="724" y="181"/>
                      </a:lnTo>
                      <a:lnTo>
                        <a:pt x="728" y="183"/>
                      </a:lnTo>
                      <a:lnTo>
                        <a:pt x="730" y="183"/>
                      </a:lnTo>
                      <a:lnTo>
                        <a:pt x="732" y="183"/>
                      </a:lnTo>
                      <a:lnTo>
                        <a:pt x="736" y="183"/>
                      </a:lnTo>
                      <a:lnTo>
                        <a:pt x="740" y="183"/>
                      </a:lnTo>
                      <a:lnTo>
                        <a:pt x="742" y="181"/>
                      </a:lnTo>
                      <a:lnTo>
                        <a:pt x="748" y="179"/>
                      </a:lnTo>
                      <a:lnTo>
                        <a:pt x="750" y="179"/>
                      </a:lnTo>
                      <a:lnTo>
                        <a:pt x="750" y="179"/>
                      </a:lnTo>
                      <a:lnTo>
                        <a:pt x="750" y="179"/>
                      </a:lnTo>
                      <a:lnTo>
                        <a:pt x="750" y="181"/>
                      </a:lnTo>
                      <a:lnTo>
                        <a:pt x="752" y="181"/>
                      </a:lnTo>
                      <a:lnTo>
                        <a:pt x="752" y="183"/>
                      </a:lnTo>
                      <a:lnTo>
                        <a:pt x="750" y="181"/>
                      </a:lnTo>
                      <a:lnTo>
                        <a:pt x="750" y="183"/>
                      </a:lnTo>
                      <a:lnTo>
                        <a:pt x="748" y="183"/>
                      </a:lnTo>
                      <a:lnTo>
                        <a:pt x="748" y="183"/>
                      </a:lnTo>
                      <a:lnTo>
                        <a:pt x="746" y="185"/>
                      </a:lnTo>
                      <a:lnTo>
                        <a:pt x="746" y="185"/>
                      </a:lnTo>
                      <a:lnTo>
                        <a:pt x="744" y="185"/>
                      </a:lnTo>
                      <a:lnTo>
                        <a:pt x="746" y="183"/>
                      </a:lnTo>
                      <a:lnTo>
                        <a:pt x="748" y="181"/>
                      </a:lnTo>
                      <a:lnTo>
                        <a:pt x="750" y="181"/>
                      </a:lnTo>
                      <a:lnTo>
                        <a:pt x="748" y="179"/>
                      </a:lnTo>
                      <a:lnTo>
                        <a:pt x="748" y="179"/>
                      </a:lnTo>
                      <a:lnTo>
                        <a:pt x="748" y="179"/>
                      </a:lnTo>
                      <a:lnTo>
                        <a:pt x="748" y="181"/>
                      </a:lnTo>
                      <a:lnTo>
                        <a:pt x="746" y="181"/>
                      </a:lnTo>
                      <a:lnTo>
                        <a:pt x="746" y="181"/>
                      </a:lnTo>
                      <a:lnTo>
                        <a:pt x="746" y="181"/>
                      </a:lnTo>
                      <a:lnTo>
                        <a:pt x="744" y="183"/>
                      </a:lnTo>
                      <a:lnTo>
                        <a:pt x="744" y="183"/>
                      </a:lnTo>
                      <a:lnTo>
                        <a:pt x="744" y="185"/>
                      </a:lnTo>
                      <a:lnTo>
                        <a:pt x="740" y="185"/>
                      </a:lnTo>
                      <a:lnTo>
                        <a:pt x="740" y="185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7"/>
                      </a:lnTo>
                      <a:lnTo>
                        <a:pt x="738" y="189"/>
                      </a:lnTo>
                      <a:lnTo>
                        <a:pt x="740" y="189"/>
                      </a:lnTo>
                      <a:lnTo>
                        <a:pt x="744" y="191"/>
                      </a:lnTo>
                      <a:lnTo>
                        <a:pt x="744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6" y="193"/>
                      </a:lnTo>
                      <a:lnTo>
                        <a:pt x="748" y="195"/>
                      </a:lnTo>
                      <a:lnTo>
                        <a:pt x="748" y="195"/>
                      </a:lnTo>
                      <a:lnTo>
                        <a:pt x="748" y="197"/>
                      </a:lnTo>
                      <a:lnTo>
                        <a:pt x="748" y="197"/>
                      </a:lnTo>
                      <a:lnTo>
                        <a:pt x="748" y="199"/>
                      </a:lnTo>
                      <a:lnTo>
                        <a:pt x="748" y="199"/>
                      </a:lnTo>
                      <a:lnTo>
                        <a:pt x="748" y="201"/>
                      </a:lnTo>
                      <a:lnTo>
                        <a:pt x="748" y="201"/>
                      </a:lnTo>
                      <a:lnTo>
                        <a:pt x="750" y="201"/>
                      </a:lnTo>
                      <a:lnTo>
                        <a:pt x="750" y="201"/>
                      </a:lnTo>
                      <a:lnTo>
                        <a:pt x="748" y="203"/>
                      </a:lnTo>
                      <a:lnTo>
                        <a:pt x="748" y="203"/>
                      </a:lnTo>
                      <a:lnTo>
                        <a:pt x="752" y="205"/>
                      </a:lnTo>
                      <a:lnTo>
                        <a:pt x="754" y="207"/>
                      </a:lnTo>
                      <a:lnTo>
                        <a:pt x="754" y="207"/>
                      </a:lnTo>
                      <a:lnTo>
                        <a:pt x="756" y="209"/>
                      </a:lnTo>
                      <a:lnTo>
                        <a:pt x="756" y="209"/>
                      </a:lnTo>
                      <a:lnTo>
                        <a:pt x="758" y="207"/>
                      </a:lnTo>
                      <a:lnTo>
                        <a:pt x="762" y="207"/>
                      </a:lnTo>
                      <a:lnTo>
                        <a:pt x="764" y="207"/>
                      </a:lnTo>
                      <a:lnTo>
                        <a:pt x="764" y="205"/>
                      </a:lnTo>
                      <a:lnTo>
                        <a:pt x="766" y="205"/>
                      </a:lnTo>
                      <a:lnTo>
                        <a:pt x="766" y="203"/>
                      </a:lnTo>
                      <a:lnTo>
                        <a:pt x="766" y="203"/>
                      </a:lnTo>
                      <a:lnTo>
                        <a:pt x="766" y="201"/>
                      </a:lnTo>
                      <a:lnTo>
                        <a:pt x="764" y="201"/>
                      </a:lnTo>
                      <a:lnTo>
                        <a:pt x="766" y="201"/>
                      </a:lnTo>
                      <a:lnTo>
                        <a:pt x="766" y="201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4" y="199"/>
                      </a:lnTo>
                      <a:lnTo>
                        <a:pt x="762" y="197"/>
                      </a:lnTo>
                      <a:lnTo>
                        <a:pt x="762" y="197"/>
                      </a:lnTo>
                      <a:lnTo>
                        <a:pt x="760" y="197"/>
                      </a:lnTo>
                      <a:lnTo>
                        <a:pt x="760" y="197"/>
                      </a:lnTo>
                      <a:lnTo>
                        <a:pt x="762" y="197"/>
                      </a:lnTo>
                      <a:lnTo>
                        <a:pt x="762" y="197"/>
                      </a:lnTo>
                      <a:lnTo>
                        <a:pt x="764" y="197"/>
                      </a:lnTo>
                      <a:lnTo>
                        <a:pt x="764" y="195"/>
                      </a:lnTo>
                      <a:lnTo>
                        <a:pt x="764" y="195"/>
                      </a:lnTo>
                      <a:lnTo>
                        <a:pt x="764" y="195"/>
                      </a:lnTo>
                      <a:lnTo>
                        <a:pt x="768" y="197"/>
                      </a:lnTo>
                      <a:lnTo>
                        <a:pt x="768" y="197"/>
                      </a:lnTo>
                      <a:lnTo>
                        <a:pt x="768" y="197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68" y="199"/>
                      </a:lnTo>
                      <a:lnTo>
                        <a:pt x="770" y="199"/>
                      </a:lnTo>
                      <a:lnTo>
                        <a:pt x="770" y="199"/>
                      </a:lnTo>
                      <a:lnTo>
                        <a:pt x="772" y="199"/>
                      </a:lnTo>
                      <a:lnTo>
                        <a:pt x="772" y="197"/>
                      </a:lnTo>
                      <a:lnTo>
                        <a:pt x="772" y="197"/>
                      </a:lnTo>
                      <a:lnTo>
                        <a:pt x="772" y="197"/>
                      </a:lnTo>
                      <a:lnTo>
                        <a:pt x="774" y="195"/>
                      </a:lnTo>
                      <a:lnTo>
                        <a:pt x="774" y="195"/>
                      </a:lnTo>
                      <a:lnTo>
                        <a:pt x="774" y="195"/>
                      </a:lnTo>
                      <a:lnTo>
                        <a:pt x="774" y="197"/>
                      </a:lnTo>
                      <a:lnTo>
                        <a:pt x="774" y="197"/>
                      </a:lnTo>
                      <a:lnTo>
                        <a:pt x="776" y="197"/>
                      </a:lnTo>
                      <a:lnTo>
                        <a:pt x="776" y="197"/>
                      </a:lnTo>
                      <a:lnTo>
                        <a:pt x="772" y="199"/>
                      </a:lnTo>
                      <a:lnTo>
                        <a:pt x="772" y="199"/>
                      </a:lnTo>
                      <a:lnTo>
                        <a:pt x="770" y="201"/>
                      </a:lnTo>
                      <a:lnTo>
                        <a:pt x="770" y="203"/>
                      </a:lnTo>
                      <a:lnTo>
                        <a:pt x="768" y="205"/>
                      </a:lnTo>
                      <a:lnTo>
                        <a:pt x="766" y="205"/>
                      </a:lnTo>
                      <a:lnTo>
                        <a:pt x="766" y="205"/>
                      </a:lnTo>
                      <a:lnTo>
                        <a:pt x="772" y="205"/>
                      </a:lnTo>
                      <a:lnTo>
                        <a:pt x="772" y="205"/>
                      </a:lnTo>
                      <a:lnTo>
                        <a:pt x="772" y="207"/>
                      </a:lnTo>
                      <a:lnTo>
                        <a:pt x="772" y="207"/>
                      </a:lnTo>
                      <a:lnTo>
                        <a:pt x="774" y="209"/>
                      </a:lnTo>
                      <a:lnTo>
                        <a:pt x="774" y="209"/>
                      </a:lnTo>
                      <a:lnTo>
                        <a:pt x="776" y="207"/>
                      </a:lnTo>
                      <a:lnTo>
                        <a:pt x="776" y="207"/>
                      </a:lnTo>
                      <a:lnTo>
                        <a:pt x="776" y="207"/>
                      </a:lnTo>
                      <a:lnTo>
                        <a:pt x="778" y="203"/>
                      </a:lnTo>
                      <a:lnTo>
                        <a:pt x="780" y="203"/>
                      </a:lnTo>
                      <a:lnTo>
                        <a:pt x="780" y="201"/>
                      </a:lnTo>
                      <a:lnTo>
                        <a:pt x="782" y="199"/>
                      </a:lnTo>
                      <a:lnTo>
                        <a:pt x="782" y="197"/>
                      </a:lnTo>
                      <a:lnTo>
                        <a:pt x="786" y="195"/>
                      </a:lnTo>
                      <a:lnTo>
                        <a:pt x="786" y="193"/>
                      </a:lnTo>
                      <a:lnTo>
                        <a:pt x="786" y="193"/>
                      </a:lnTo>
                      <a:lnTo>
                        <a:pt x="788" y="193"/>
                      </a:lnTo>
                      <a:lnTo>
                        <a:pt x="788" y="191"/>
                      </a:lnTo>
                      <a:lnTo>
                        <a:pt x="788" y="191"/>
                      </a:lnTo>
                      <a:lnTo>
                        <a:pt x="788" y="191"/>
                      </a:lnTo>
                      <a:lnTo>
                        <a:pt x="790" y="189"/>
                      </a:lnTo>
                      <a:lnTo>
                        <a:pt x="792" y="189"/>
                      </a:lnTo>
                      <a:lnTo>
                        <a:pt x="792" y="189"/>
                      </a:lnTo>
                      <a:lnTo>
                        <a:pt x="790" y="191"/>
                      </a:lnTo>
                      <a:lnTo>
                        <a:pt x="788" y="191"/>
                      </a:lnTo>
                      <a:lnTo>
                        <a:pt x="788" y="195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199"/>
                      </a:lnTo>
                      <a:lnTo>
                        <a:pt x="784" y="201"/>
                      </a:lnTo>
                      <a:lnTo>
                        <a:pt x="782" y="205"/>
                      </a:lnTo>
                      <a:lnTo>
                        <a:pt x="782" y="205"/>
                      </a:lnTo>
                      <a:lnTo>
                        <a:pt x="784" y="207"/>
                      </a:lnTo>
                      <a:lnTo>
                        <a:pt x="786" y="207"/>
                      </a:lnTo>
                      <a:lnTo>
                        <a:pt x="786" y="209"/>
                      </a:lnTo>
                      <a:lnTo>
                        <a:pt x="786" y="209"/>
                      </a:lnTo>
                      <a:lnTo>
                        <a:pt x="788" y="207"/>
                      </a:lnTo>
                      <a:lnTo>
                        <a:pt x="790" y="205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3"/>
                      </a:lnTo>
                      <a:lnTo>
                        <a:pt x="794" y="205"/>
                      </a:lnTo>
                      <a:lnTo>
                        <a:pt x="788" y="207"/>
                      </a:lnTo>
                      <a:lnTo>
                        <a:pt x="788" y="209"/>
                      </a:lnTo>
                      <a:lnTo>
                        <a:pt x="786" y="211"/>
                      </a:lnTo>
                      <a:lnTo>
                        <a:pt x="786" y="211"/>
                      </a:lnTo>
                      <a:lnTo>
                        <a:pt x="786" y="213"/>
                      </a:lnTo>
                      <a:lnTo>
                        <a:pt x="786" y="213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6" y="215"/>
                      </a:lnTo>
                      <a:lnTo>
                        <a:pt x="788" y="213"/>
                      </a:lnTo>
                      <a:lnTo>
                        <a:pt x="790" y="213"/>
                      </a:lnTo>
                      <a:lnTo>
                        <a:pt x="792" y="215"/>
                      </a:lnTo>
                      <a:lnTo>
                        <a:pt x="792" y="215"/>
                      </a:lnTo>
                      <a:lnTo>
                        <a:pt x="788" y="215"/>
                      </a:lnTo>
                      <a:lnTo>
                        <a:pt x="788" y="215"/>
                      </a:lnTo>
                      <a:lnTo>
                        <a:pt x="788" y="215"/>
                      </a:lnTo>
                      <a:lnTo>
                        <a:pt x="786" y="215"/>
                      </a:lnTo>
                      <a:lnTo>
                        <a:pt x="786" y="217"/>
                      </a:lnTo>
                      <a:lnTo>
                        <a:pt x="788" y="219"/>
                      </a:lnTo>
                      <a:lnTo>
                        <a:pt x="788" y="219"/>
                      </a:lnTo>
                      <a:lnTo>
                        <a:pt x="786" y="219"/>
                      </a:lnTo>
                      <a:lnTo>
                        <a:pt x="784" y="217"/>
                      </a:lnTo>
                      <a:lnTo>
                        <a:pt x="784" y="217"/>
                      </a:lnTo>
                      <a:lnTo>
                        <a:pt x="784" y="217"/>
                      </a:lnTo>
                      <a:lnTo>
                        <a:pt x="782" y="219"/>
                      </a:lnTo>
                      <a:lnTo>
                        <a:pt x="782" y="219"/>
                      </a:lnTo>
                      <a:lnTo>
                        <a:pt x="780" y="223"/>
                      </a:lnTo>
                      <a:lnTo>
                        <a:pt x="778" y="225"/>
                      </a:lnTo>
                      <a:lnTo>
                        <a:pt x="782" y="227"/>
                      </a:lnTo>
                      <a:lnTo>
                        <a:pt x="784" y="227"/>
                      </a:lnTo>
                      <a:lnTo>
                        <a:pt x="784" y="229"/>
                      </a:lnTo>
                      <a:lnTo>
                        <a:pt x="782" y="229"/>
                      </a:lnTo>
                      <a:lnTo>
                        <a:pt x="782" y="229"/>
                      </a:lnTo>
                      <a:lnTo>
                        <a:pt x="782" y="231"/>
                      </a:lnTo>
                      <a:lnTo>
                        <a:pt x="782" y="231"/>
                      </a:lnTo>
                      <a:lnTo>
                        <a:pt x="782" y="233"/>
                      </a:lnTo>
                      <a:lnTo>
                        <a:pt x="784" y="233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5"/>
                      </a:lnTo>
                      <a:lnTo>
                        <a:pt x="782" y="237"/>
                      </a:lnTo>
                      <a:lnTo>
                        <a:pt x="782" y="237"/>
                      </a:lnTo>
                      <a:lnTo>
                        <a:pt x="782" y="237"/>
                      </a:lnTo>
                      <a:lnTo>
                        <a:pt x="782" y="239"/>
                      </a:lnTo>
                      <a:lnTo>
                        <a:pt x="782" y="239"/>
                      </a:lnTo>
                      <a:lnTo>
                        <a:pt x="784" y="239"/>
                      </a:lnTo>
                      <a:lnTo>
                        <a:pt x="784" y="241"/>
                      </a:lnTo>
                      <a:lnTo>
                        <a:pt x="782" y="241"/>
                      </a:lnTo>
                      <a:lnTo>
                        <a:pt x="782" y="241"/>
                      </a:lnTo>
                      <a:lnTo>
                        <a:pt x="784" y="241"/>
                      </a:lnTo>
                      <a:lnTo>
                        <a:pt x="786" y="243"/>
                      </a:lnTo>
                      <a:lnTo>
                        <a:pt x="784" y="243"/>
                      </a:lnTo>
                      <a:lnTo>
                        <a:pt x="782" y="243"/>
                      </a:lnTo>
                      <a:lnTo>
                        <a:pt x="776" y="247"/>
                      </a:lnTo>
                      <a:lnTo>
                        <a:pt x="774" y="249"/>
                      </a:lnTo>
                      <a:lnTo>
                        <a:pt x="772" y="249"/>
                      </a:lnTo>
                      <a:lnTo>
                        <a:pt x="770" y="249"/>
                      </a:lnTo>
                      <a:lnTo>
                        <a:pt x="770" y="251"/>
                      </a:lnTo>
                      <a:lnTo>
                        <a:pt x="768" y="253"/>
                      </a:lnTo>
                      <a:lnTo>
                        <a:pt x="768" y="253"/>
                      </a:lnTo>
                      <a:lnTo>
                        <a:pt x="770" y="253"/>
                      </a:lnTo>
                      <a:lnTo>
                        <a:pt x="770" y="253"/>
                      </a:lnTo>
                      <a:lnTo>
                        <a:pt x="774" y="251"/>
                      </a:lnTo>
                      <a:lnTo>
                        <a:pt x="776" y="249"/>
                      </a:lnTo>
                      <a:lnTo>
                        <a:pt x="776" y="249"/>
                      </a:lnTo>
                      <a:lnTo>
                        <a:pt x="776" y="249"/>
                      </a:lnTo>
                      <a:lnTo>
                        <a:pt x="778" y="249"/>
                      </a:lnTo>
                      <a:lnTo>
                        <a:pt x="778" y="247"/>
                      </a:lnTo>
                      <a:lnTo>
                        <a:pt x="778" y="247"/>
                      </a:lnTo>
                      <a:lnTo>
                        <a:pt x="782" y="247"/>
                      </a:lnTo>
                      <a:lnTo>
                        <a:pt x="786" y="245"/>
                      </a:lnTo>
                      <a:lnTo>
                        <a:pt x="792" y="245"/>
                      </a:lnTo>
                      <a:lnTo>
                        <a:pt x="790" y="245"/>
                      </a:lnTo>
                      <a:lnTo>
                        <a:pt x="788" y="245"/>
                      </a:lnTo>
                      <a:lnTo>
                        <a:pt x="788" y="247"/>
                      </a:lnTo>
                      <a:lnTo>
                        <a:pt x="788" y="249"/>
                      </a:lnTo>
                      <a:lnTo>
                        <a:pt x="788" y="249"/>
                      </a:lnTo>
                      <a:lnTo>
                        <a:pt x="786" y="251"/>
                      </a:lnTo>
                      <a:lnTo>
                        <a:pt x="784" y="253"/>
                      </a:lnTo>
                      <a:lnTo>
                        <a:pt x="784" y="255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82" y="257"/>
                      </a:lnTo>
                      <a:lnTo>
                        <a:pt x="778" y="259"/>
                      </a:lnTo>
                      <a:lnTo>
                        <a:pt x="776" y="259"/>
                      </a:lnTo>
                      <a:lnTo>
                        <a:pt x="776" y="259"/>
                      </a:lnTo>
                      <a:lnTo>
                        <a:pt x="776" y="261"/>
                      </a:lnTo>
                      <a:lnTo>
                        <a:pt x="774" y="263"/>
                      </a:lnTo>
                      <a:lnTo>
                        <a:pt x="774" y="265"/>
                      </a:lnTo>
                      <a:lnTo>
                        <a:pt x="776" y="265"/>
                      </a:lnTo>
                      <a:lnTo>
                        <a:pt x="776" y="267"/>
                      </a:lnTo>
                      <a:lnTo>
                        <a:pt x="778" y="265"/>
                      </a:lnTo>
                      <a:lnTo>
                        <a:pt x="782" y="263"/>
                      </a:lnTo>
                      <a:lnTo>
                        <a:pt x="786" y="261"/>
                      </a:lnTo>
                      <a:lnTo>
                        <a:pt x="786" y="261"/>
                      </a:lnTo>
                      <a:lnTo>
                        <a:pt x="788" y="259"/>
                      </a:lnTo>
                      <a:lnTo>
                        <a:pt x="792" y="257"/>
                      </a:lnTo>
                      <a:lnTo>
                        <a:pt x="792" y="257"/>
                      </a:lnTo>
                      <a:lnTo>
                        <a:pt x="794" y="255"/>
                      </a:lnTo>
                      <a:lnTo>
                        <a:pt x="794" y="253"/>
                      </a:lnTo>
                      <a:lnTo>
                        <a:pt x="796" y="253"/>
                      </a:lnTo>
                      <a:lnTo>
                        <a:pt x="796" y="251"/>
                      </a:lnTo>
                      <a:lnTo>
                        <a:pt x="798" y="251"/>
                      </a:lnTo>
                      <a:lnTo>
                        <a:pt x="798" y="249"/>
                      </a:lnTo>
                      <a:lnTo>
                        <a:pt x="800" y="249"/>
                      </a:lnTo>
                      <a:lnTo>
                        <a:pt x="802" y="247"/>
                      </a:lnTo>
                      <a:lnTo>
                        <a:pt x="802" y="247"/>
                      </a:lnTo>
                      <a:lnTo>
                        <a:pt x="804" y="245"/>
                      </a:lnTo>
                      <a:lnTo>
                        <a:pt x="804" y="245"/>
                      </a:lnTo>
                      <a:lnTo>
                        <a:pt x="804" y="243"/>
                      </a:lnTo>
                      <a:lnTo>
                        <a:pt x="802" y="245"/>
                      </a:lnTo>
                      <a:lnTo>
                        <a:pt x="800" y="243"/>
                      </a:lnTo>
                      <a:lnTo>
                        <a:pt x="800" y="241"/>
                      </a:lnTo>
                      <a:lnTo>
                        <a:pt x="800" y="241"/>
                      </a:lnTo>
                      <a:lnTo>
                        <a:pt x="800" y="239"/>
                      </a:lnTo>
                      <a:lnTo>
                        <a:pt x="798" y="239"/>
                      </a:lnTo>
                      <a:lnTo>
                        <a:pt x="796" y="239"/>
                      </a:lnTo>
                      <a:lnTo>
                        <a:pt x="796" y="237"/>
                      </a:lnTo>
                      <a:lnTo>
                        <a:pt x="794" y="237"/>
                      </a:lnTo>
                      <a:lnTo>
                        <a:pt x="794" y="237"/>
                      </a:lnTo>
                      <a:lnTo>
                        <a:pt x="792" y="235"/>
                      </a:lnTo>
                      <a:lnTo>
                        <a:pt x="792" y="235"/>
                      </a:lnTo>
                      <a:lnTo>
                        <a:pt x="790" y="235"/>
                      </a:lnTo>
                      <a:lnTo>
                        <a:pt x="790" y="235"/>
                      </a:lnTo>
                      <a:lnTo>
                        <a:pt x="790" y="233"/>
                      </a:lnTo>
                      <a:lnTo>
                        <a:pt x="792" y="233"/>
                      </a:lnTo>
                      <a:lnTo>
                        <a:pt x="792" y="231"/>
                      </a:lnTo>
                      <a:lnTo>
                        <a:pt x="790" y="231"/>
                      </a:lnTo>
                      <a:lnTo>
                        <a:pt x="792" y="229"/>
                      </a:lnTo>
                      <a:lnTo>
                        <a:pt x="794" y="229"/>
                      </a:lnTo>
                      <a:lnTo>
                        <a:pt x="792" y="227"/>
                      </a:lnTo>
                      <a:lnTo>
                        <a:pt x="790" y="227"/>
                      </a:lnTo>
                      <a:lnTo>
                        <a:pt x="792" y="227"/>
                      </a:lnTo>
                      <a:lnTo>
                        <a:pt x="794" y="225"/>
                      </a:lnTo>
                      <a:lnTo>
                        <a:pt x="794" y="225"/>
                      </a:lnTo>
                      <a:lnTo>
                        <a:pt x="794" y="221"/>
                      </a:lnTo>
                      <a:lnTo>
                        <a:pt x="794" y="221"/>
                      </a:lnTo>
                      <a:lnTo>
                        <a:pt x="796" y="219"/>
                      </a:lnTo>
                      <a:lnTo>
                        <a:pt x="796" y="215"/>
                      </a:lnTo>
                      <a:lnTo>
                        <a:pt x="796" y="215"/>
                      </a:lnTo>
                      <a:lnTo>
                        <a:pt x="796" y="213"/>
                      </a:lnTo>
                      <a:lnTo>
                        <a:pt x="796" y="211"/>
                      </a:lnTo>
                      <a:lnTo>
                        <a:pt x="798" y="209"/>
                      </a:lnTo>
                      <a:lnTo>
                        <a:pt x="798" y="207"/>
                      </a:lnTo>
                      <a:lnTo>
                        <a:pt x="798" y="205"/>
                      </a:lnTo>
                      <a:lnTo>
                        <a:pt x="798" y="203"/>
                      </a:lnTo>
                      <a:lnTo>
                        <a:pt x="798" y="203"/>
                      </a:lnTo>
                      <a:lnTo>
                        <a:pt x="798" y="201"/>
                      </a:lnTo>
                      <a:lnTo>
                        <a:pt x="798" y="199"/>
                      </a:lnTo>
                      <a:lnTo>
                        <a:pt x="796" y="199"/>
                      </a:lnTo>
                      <a:lnTo>
                        <a:pt x="796" y="199"/>
                      </a:lnTo>
                      <a:lnTo>
                        <a:pt x="796" y="197"/>
                      </a:lnTo>
                      <a:lnTo>
                        <a:pt x="796" y="197"/>
                      </a:lnTo>
                      <a:lnTo>
                        <a:pt x="796" y="197"/>
                      </a:lnTo>
                      <a:lnTo>
                        <a:pt x="796" y="195"/>
                      </a:lnTo>
                      <a:lnTo>
                        <a:pt x="796" y="195"/>
                      </a:lnTo>
                      <a:lnTo>
                        <a:pt x="798" y="195"/>
                      </a:lnTo>
                      <a:lnTo>
                        <a:pt x="796" y="193"/>
                      </a:lnTo>
                      <a:lnTo>
                        <a:pt x="796" y="193"/>
                      </a:lnTo>
                      <a:lnTo>
                        <a:pt x="796" y="191"/>
                      </a:lnTo>
                      <a:lnTo>
                        <a:pt x="794" y="191"/>
                      </a:lnTo>
                      <a:lnTo>
                        <a:pt x="794" y="191"/>
                      </a:lnTo>
                      <a:lnTo>
                        <a:pt x="796" y="189"/>
                      </a:lnTo>
                      <a:lnTo>
                        <a:pt x="796" y="187"/>
                      </a:lnTo>
                      <a:lnTo>
                        <a:pt x="798" y="187"/>
                      </a:lnTo>
                      <a:lnTo>
                        <a:pt x="798" y="187"/>
                      </a:lnTo>
                      <a:lnTo>
                        <a:pt x="798" y="185"/>
                      </a:lnTo>
                      <a:lnTo>
                        <a:pt x="796" y="183"/>
                      </a:lnTo>
                      <a:lnTo>
                        <a:pt x="796" y="183"/>
                      </a:lnTo>
                      <a:lnTo>
                        <a:pt x="792" y="183"/>
                      </a:lnTo>
                      <a:lnTo>
                        <a:pt x="788" y="185"/>
                      </a:lnTo>
                      <a:lnTo>
                        <a:pt x="786" y="185"/>
                      </a:lnTo>
                      <a:lnTo>
                        <a:pt x="782" y="185"/>
                      </a:lnTo>
                      <a:lnTo>
                        <a:pt x="782" y="187"/>
                      </a:lnTo>
                      <a:lnTo>
                        <a:pt x="780" y="187"/>
                      </a:lnTo>
                      <a:lnTo>
                        <a:pt x="780" y="189"/>
                      </a:lnTo>
                      <a:lnTo>
                        <a:pt x="778" y="189"/>
                      </a:lnTo>
                      <a:lnTo>
                        <a:pt x="774" y="191"/>
                      </a:lnTo>
                      <a:lnTo>
                        <a:pt x="772" y="193"/>
                      </a:lnTo>
                      <a:lnTo>
                        <a:pt x="768" y="193"/>
                      </a:lnTo>
                      <a:lnTo>
                        <a:pt x="766" y="193"/>
                      </a:lnTo>
                      <a:lnTo>
                        <a:pt x="762" y="195"/>
                      </a:lnTo>
                      <a:lnTo>
                        <a:pt x="760" y="195"/>
                      </a:lnTo>
                      <a:lnTo>
                        <a:pt x="756" y="197"/>
                      </a:lnTo>
                      <a:lnTo>
                        <a:pt x="754" y="197"/>
                      </a:lnTo>
                      <a:lnTo>
                        <a:pt x="756" y="195"/>
                      </a:lnTo>
                      <a:lnTo>
                        <a:pt x="758" y="193"/>
                      </a:lnTo>
                      <a:lnTo>
                        <a:pt x="760" y="191"/>
                      </a:lnTo>
                      <a:lnTo>
                        <a:pt x="760" y="191"/>
                      </a:lnTo>
                      <a:lnTo>
                        <a:pt x="758" y="189"/>
                      </a:lnTo>
                      <a:lnTo>
                        <a:pt x="758" y="189"/>
                      </a:lnTo>
                      <a:lnTo>
                        <a:pt x="758" y="187"/>
                      </a:lnTo>
                      <a:lnTo>
                        <a:pt x="758" y="185"/>
                      </a:lnTo>
                      <a:lnTo>
                        <a:pt x="756" y="185"/>
                      </a:lnTo>
                      <a:lnTo>
                        <a:pt x="756" y="183"/>
                      </a:lnTo>
                      <a:lnTo>
                        <a:pt x="758" y="181"/>
                      </a:lnTo>
                      <a:lnTo>
                        <a:pt x="756" y="181"/>
                      </a:lnTo>
                      <a:lnTo>
                        <a:pt x="754" y="179"/>
                      </a:lnTo>
                      <a:lnTo>
                        <a:pt x="754" y="177"/>
                      </a:lnTo>
                      <a:lnTo>
                        <a:pt x="756" y="177"/>
                      </a:lnTo>
                      <a:lnTo>
                        <a:pt x="760" y="175"/>
                      </a:lnTo>
                      <a:lnTo>
                        <a:pt x="760" y="173"/>
                      </a:lnTo>
                      <a:lnTo>
                        <a:pt x="758" y="173"/>
                      </a:lnTo>
                      <a:lnTo>
                        <a:pt x="756" y="173"/>
                      </a:lnTo>
                      <a:lnTo>
                        <a:pt x="752" y="173"/>
                      </a:lnTo>
                      <a:lnTo>
                        <a:pt x="750" y="175"/>
                      </a:lnTo>
                      <a:lnTo>
                        <a:pt x="746" y="177"/>
                      </a:lnTo>
                      <a:lnTo>
                        <a:pt x="744" y="175"/>
                      </a:lnTo>
                      <a:lnTo>
                        <a:pt x="742" y="175"/>
                      </a:lnTo>
                      <a:lnTo>
                        <a:pt x="740" y="175"/>
                      </a:lnTo>
                      <a:lnTo>
                        <a:pt x="738" y="175"/>
                      </a:lnTo>
                      <a:lnTo>
                        <a:pt x="736" y="175"/>
                      </a:lnTo>
                      <a:lnTo>
                        <a:pt x="740" y="169"/>
                      </a:lnTo>
                      <a:lnTo>
                        <a:pt x="746" y="165"/>
                      </a:lnTo>
                      <a:lnTo>
                        <a:pt x="752" y="161"/>
                      </a:lnTo>
                      <a:lnTo>
                        <a:pt x="758" y="155"/>
                      </a:lnTo>
                      <a:lnTo>
                        <a:pt x="762" y="151"/>
                      </a:lnTo>
                      <a:lnTo>
                        <a:pt x="768" y="145"/>
                      </a:lnTo>
                      <a:lnTo>
                        <a:pt x="774" y="141"/>
                      </a:lnTo>
                      <a:lnTo>
                        <a:pt x="778" y="137"/>
                      </a:lnTo>
                      <a:lnTo>
                        <a:pt x="784" y="131"/>
                      </a:lnTo>
                      <a:lnTo>
                        <a:pt x="790" y="127"/>
                      </a:lnTo>
                      <a:lnTo>
                        <a:pt x="796" y="123"/>
                      </a:lnTo>
                      <a:lnTo>
                        <a:pt x="800" y="117"/>
                      </a:lnTo>
                      <a:lnTo>
                        <a:pt x="806" y="113"/>
                      </a:lnTo>
                      <a:lnTo>
                        <a:pt x="812" y="109"/>
                      </a:lnTo>
                      <a:lnTo>
                        <a:pt x="818" y="103"/>
                      </a:lnTo>
                      <a:lnTo>
                        <a:pt x="822" y="99"/>
                      </a:lnTo>
                      <a:lnTo>
                        <a:pt x="828" y="95"/>
                      </a:lnTo>
                      <a:lnTo>
                        <a:pt x="834" y="90"/>
                      </a:lnTo>
                      <a:lnTo>
                        <a:pt x="840" y="84"/>
                      </a:lnTo>
                      <a:lnTo>
                        <a:pt x="846" y="80"/>
                      </a:lnTo>
                      <a:lnTo>
                        <a:pt x="852" y="76"/>
                      </a:lnTo>
                      <a:lnTo>
                        <a:pt x="856" y="72"/>
                      </a:lnTo>
                      <a:lnTo>
                        <a:pt x="862" y="66"/>
                      </a:lnTo>
                      <a:lnTo>
                        <a:pt x="868" y="62"/>
                      </a:lnTo>
                      <a:lnTo>
                        <a:pt x="874" y="58"/>
                      </a:lnTo>
                      <a:lnTo>
                        <a:pt x="880" y="54"/>
                      </a:lnTo>
                      <a:lnTo>
                        <a:pt x="886" y="48"/>
                      </a:lnTo>
                      <a:lnTo>
                        <a:pt x="892" y="44"/>
                      </a:lnTo>
                      <a:lnTo>
                        <a:pt x="898" y="40"/>
                      </a:lnTo>
                      <a:lnTo>
                        <a:pt x="904" y="36"/>
                      </a:lnTo>
                      <a:lnTo>
                        <a:pt x="910" y="30"/>
                      </a:lnTo>
                      <a:lnTo>
                        <a:pt x="914" y="26"/>
                      </a:lnTo>
                      <a:lnTo>
                        <a:pt x="914" y="26"/>
                      </a:lnTo>
                      <a:lnTo>
                        <a:pt x="912" y="26"/>
                      </a:lnTo>
                      <a:lnTo>
                        <a:pt x="912" y="26"/>
                      </a:lnTo>
                      <a:lnTo>
                        <a:pt x="910" y="26"/>
                      </a:lnTo>
                      <a:lnTo>
                        <a:pt x="910" y="26"/>
                      </a:lnTo>
                      <a:lnTo>
                        <a:pt x="910" y="24"/>
                      </a:lnTo>
                      <a:lnTo>
                        <a:pt x="904" y="24"/>
                      </a:lnTo>
                      <a:lnTo>
                        <a:pt x="904" y="22"/>
                      </a:lnTo>
                      <a:lnTo>
                        <a:pt x="904" y="20"/>
                      </a:lnTo>
                      <a:lnTo>
                        <a:pt x="900" y="20"/>
                      </a:lnTo>
                      <a:lnTo>
                        <a:pt x="898" y="20"/>
                      </a:lnTo>
                      <a:lnTo>
                        <a:pt x="898" y="20"/>
                      </a:lnTo>
                      <a:lnTo>
                        <a:pt x="896" y="20"/>
                      </a:lnTo>
                      <a:lnTo>
                        <a:pt x="894" y="20"/>
                      </a:lnTo>
                      <a:lnTo>
                        <a:pt x="888" y="20"/>
                      </a:lnTo>
                      <a:lnTo>
                        <a:pt x="884" y="20"/>
                      </a:lnTo>
                      <a:lnTo>
                        <a:pt x="880" y="22"/>
                      </a:lnTo>
                      <a:lnTo>
                        <a:pt x="874" y="22"/>
                      </a:lnTo>
                      <a:lnTo>
                        <a:pt x="874" y="20"/>
                      </a:lnTo>
                      <a:lnTo>
                        <a:pt x="872" y="20"/>
                      </a:lnTo>
                      <a:lnTo>
                        <a:pt x="870" y="18"/>
                      </a:lnTo>
                      <a:lnTo>
                        <a:pt x="868" y="20"/>
                      </a:lnTo>
                      <a:lnTo>
                        <a:pt x="866" y="18"/>
                      </a:lnTo>
                      <a:lnTo>
                        <a:pt x="860" y="18"/>
                      </a:lnTo>
                      <a:lnTo>
                        <a:pt x="856" y="18"/>
                      </a:lnTo>
                      <a:lnTo>
                        <a:pt x="850" y="18"/>
                      </a:lnTo>
                      <a:lnTo>
                        <a:pt x="850" y="18"/>
                      </a:lnTo>
                      <a:lnTo>
                        <a:pt x="850" y="16"/>
                      </a:lnTo>
                      <a:lnTo>
                        <a:pt x="850" y="16"/>
                      </a:lnTo>
                      <a:lnTo>
                        <a:pt x="848" y="16"/>
                      </a:lnTo>
                      <a:lnTo>
                        <a:pt x="848" y="16"/>
                      </a:lnTo>
                      <a:lnTo>
                        <a:pt x="846" y="16"/>
                      </a:lnTo>
                      <a:lnTo>
                        <a:pt x="844" y="16"/>
                      </a:lnTo>
                      <a:lnTo>
                        <a:pt x="844" y="16"/>
                      </a:lnTo>
                      <a:lnTo>
                        <a:pt x="842" y="16"/>
                      </a:lnTo>
                      <a:lnTo>
                        <a:pt x="840" y="14"/>
                      </a:lnTo>
                      <a:lnTo>
                        <a:pt x="838" y="14"/>
                      </a:lnTo>
                      <a:lnTo>
                        <a:pt x="836" y="14"/>
                      </a:lnTo>
                      <a:lnTo>
                        <a:pt x="832" y="14"/>
                      </a:lnTo>
                      <a:lnTo>
                        <a:pt x="828" y="14"/>
                      </a:lnTo>
                      <a:lnTo>
                        <a:pt x="826" y="14"/>
                      </a:lnTo>
                      <a:lnTo>
                        <a:pt x="826" y="14"/>
                      </a:lnTo>
                      <a:lnTo>
                        <a:pt x="824" y="14"/>
                      </a:lnTo>
                      <a:lnTo>
                        <a:pt x="824" y="14"/>
                      </a:lnTo>
                      <a:lnTo>
                        <a:pt x="820" y="14"/>
                      </a:lnTo>
                      <a:lnTo>
                        <a:pt x="818" y="14"/>
                      </a:lnTo>
                      <a:lnTo>
                        <a:pt x="816" y="16"/>
                      </a:lnTo>
                      <a:lnTo>
                        <a:pt x="808" y="14"/>
                      </a:lnTo>
                      <a:lnTo>
                        <a:pt x="810" y="14"/>
                      </a:lnTo>
                      <a:lnTo>
                        <a:pt x="812" y="14"/>
                      </a:lnTo>
                      <a:lnTo>
                        <a:pt x="812" y="14"/>
                      </a:lnTo>
                      <a:lnTo>
                        <a:pt x="808" y="14"/>
                      </a:lnTo>
                      <a:lnTo>
                        <a:pt x="806" y="12"/>
                      </a:lnTo>
                      <a:lnTo>
                        <a:pt x="808" y="12"/>
                      </a:lnTo>
                      <a:lnTo>
                        <a:pt x="806" y="12"/>
                      </a:lnTo>
                      <a:lnTo>
                        <a:pt x="806" y="12"/>
                      </a:lnTo>
                      <a:lnTo>
                        <a:pt x="808" y="10"/>
                      </a:lnTo>
                      <a:lnTo>
                        <a:pt x="812" y="10"/>
                      </a:lnTo>
                      <a:lnTo>
                        <a:pt x="812" y="8"/>
                      </a:lnTo>
                      <a:lnTo>
                        <a:pt x="812" y="8"/>
                      </a:lnTo>
                      <a:lnTo>
                        <a:pt x="810" y="8"/>
                      </a:lnTo>
                      <a:lnTo>
                        <a:pt x="808" y="8"/>
                      </a:lnTo>
                      <a:lnTo>
                        <a:pt x="804" y="8"/>
                      </a:lnTo>
                      <a:lnTo>
                        <a:pt x="800" y="8"/>
                      </a:lnTo>
                      <a:lnTo>
                        <a:pt x="798" y="8"/>
                      </a:lnTo>
                      <a:lnTo>
                        <a:pt x="796" y="8"/>
                      </a:lnTo>
                      <a:lnTo>
                        <a:pt x="790" y="10"/>
                      </a:lnTo>
                      <a:lnTo>
                        <a:pt x="788" y="8"/>
                      </a:lnTo>
                      <a:lnTo>
                        <a:pt x="786" y="8"/>
                      </a:lnTo>
                      <a:lnTo>
                        <a:pt x="786" y="8"/>
                      </a:lnTo>
                      <a:lnTo>
                        <a:pt x="788" y="8"/>
                      </a:lnTo>
                      <a:lnTo>
                        <a:pt x="790" y="6"/>
                      </a:lnTo>
                      <a:lnTo>
                        <a:pt x="788" y="6"/>
                      </a:lnTo>
                      <a:lnTo>
                        <a:pt x="788" y="6"/>
                      </a:lnTo>
                      <a:lnTo>
                        <a:pt x="786" y="6"/>
                      </a:lnTo>
                      <a:lnTo>
                        <a:pt x="786" y="6"/>
                      </a:lnTo>
                      <a:lnTo>
                        <a:pt x="782" y="6"/>
                      </a:lnTo>
                      <a:lnTo>
                        <a:pt x="776" y="8"/>
                      </a:lnTo>
                      <a:lnTo>
                        <a:pt x="774" y="8"/>
                      </a:lnTo>
                      <a:lnTo>
                        <a:pt x="772" y="10"/>
                      </a:lnTo>
                      <a:lnTo>
                        <a:pt x="772" y="8"/>
                      </a:lnTo>
                      <a:lnTo>
                        <a:pt x="772" y="8"/>
                      </a:lnTo>
                      <a:lnTo>
                        <a:pt x="772" y="8"/>
                      </a:lnTo>
                      <a:lnTo>
                        <a:pt x="776" y="6"/>
                      </a:lnTo>
                      <a:lnTo>
                        <a:pt x="780" y="6"/>
                      </a:lnTo>
                      <a:lnTo>
                        <a:pt x="782" y="4"/>
                      </a:lnTo>
                      <a:lnTo>
                        <a:pt x="782" y="4"/>
                      </a:lnTo>
                      <a:lnTo>
                        <a:pt x="782" y="4"/>
                      </a:lnTo>
                      <a:lnTo>
                        <a:pt x="776" y="2"/>
                      </a:lnTo>
                      <a:lnTo>
                        <a:pt x="776" y="2"/>
                      </a:lnTo>
                      <a:lnTo>
                        <a:pt x="778" y="2"/>
                      </a:lnTo>
                      <a:lnTo>
                        <a:pt x="780" y="0"/>
                      </a:lnTo>
                      <a:lnTo>
                        <a:pt x="778" y="0"/>
                      </a:lnTo>
                      <a:lnTo>
                        <a:pt x="774" y="2"/>
                      </a:lnTo>
                      <a:lnTo>
                        <a:pt x="770" y="4"/>
                      </a:lnTo>
                      <a:lnTo>
                        <a:pt x="764" y="6"/>
                      </a:lnTo>
                      <a:lnTo>
                        <a:pt x="760" y="6"/>
                      </a:lnTo>
                      <a:lnTo>
                        <a:pt x="756" y="8"/>
                      </a:lnTo>
                      <a:lnTo>
                        <a:pt x="750" y="8"/>
                      </a:lnTo>
                      <a:lnTo>
                        <a:pt x="748" y="8"/>
                      </a:lnTo>
                      <a:lnTo>
                        <a:pt x="744" y="8"/>
                      </a:lnTo>
                      <a:lnTo>
                        <a:pt x="742" y="10"/>
                      </a:lnTo>
                      <a:lnTo>
                        <a:pt x="740" y="10"/>
                      </a:lnTo>
                      <a:lnTo>
                        <a:pt x="736" y="10"/>
                      </a:lnTo>
                      <a:lnTo>
                        <a:pt x="734" y="10"/>
                      </a:lnTo>
                      <a:lnTo>
                        <a:pt x="732" y="10"/>
                      </a:lnTo>
                      <a:lnTo>
                        <a:pt x="732" y="10"/>
                      </a:lnTo>
                      <a:lnTo>
                        <a:pt x="732" y="10"/>
                      </a:lnTo>
                      <a:lnTo>
                        <a:pt x="734" y="10"/>
                      </a:lnTo>
                      <a:lnTo>
                        <a:pt x="736" y="10"/>
                      </a:lnTo>
                      <a:lnTo>
                        <a:pt x="736" y="8"/>
                      </a:lnTo>
                      <a:lnTo>
                        <a:pt x="736" y="8"/>
                      </a:lnTo>
                      <a:lnTo>
                        <a:pt x="734" y="8"/>
                      </a:lnTo>
                      <a:lnTo>
                        <a:pt x="728" y="10"/>
                      </a:lnTo>
                      <a:lnTo>
                        <a:pt x="720" y="12"/>
                      </a:lnTo>
                      <a:lnTo>
                        <a:pt x="722" y="12"/>
                      </a:lnTo>
                      <a:lnTo>
                        <a:pt x="722" y="14"/>
                      </a:lnTo>
                      <a:lnTo>
                        <a:pt x="726" y="14"/>
                      </a:lnTo>
                      <a:lnTo>
                        <a:pt x="722" y="14"/>
                      </a:lnTo>
                      <a:lnTo>
                        <a:pt x="720" y="14"/>
                      </a:lnTo>
                      <a:lnTo>
                        <a:pt x="718" y="14"/>
                      </a:lnTo>
                      <a:lnTo>
                        <a:pt x="718" y="16"/>
                      </a:lnTo>
                      <a:lnTo>
                        <a:pt x="716" y="16"/>
                      </a:lnTo>
                      <a:lnTo>
                        <a:pt x="714" y="18"/>
                      </a:lnTo>
                      <a:lnTo>
                        <a:pt x="716" y="16"/>
                      </a:lnTo>
                      <a:lnTo>
                        <a:pt x="714" y="16"/>
                      </a:lnTo>
                      <a:lnTo>
                        <a:pt x="716" y="14"/>
                      </a:lnTo>
                      <a:lnTo>
                        <a:pt x="716" y="14"/>
                      </a:lnTo>
                      <a:lnTo>
                        <a:pt x="720" y="12"/>
                      </a:lnTo>
                      <a:lnTo>
                        <a:pt x="720" y="12"/>
                      </a:lnTo>
                      <a:lnTo>
                        <a:pt x="718" y="12"/>
                      </a:lnTo>
                      <a:lnTo>
                        <a:pt x="710" y="14"/>
                      </a:lnTo>
                      <a:lnTo>
                        <a:pt x="710" y="16"/>
                      </a:lnTo>
                      <a:lnTo>
                        <a:pt x="702" y="16"/>
                      </a:lnTo>
                      <a:lnTo>
                        <a:pt x="694" y="18"/>
                      </a:lnTo>
                      <a:lnTo>
                        <a:pt x="692" y="18"/>
                      </a:lnTo>
                      <a:lnTo>
                        <a:pt x="688" y="18"/>
                      </a:lnTo>
                      <a:lnTo>
                        <a:pt x="686" y="18"/>
                      </a:lnTo>
                      <a:lnTo>
                        <a:pt x="688" y="18"/>
                      </a:lnTo>
                      <a:lnTo>
                        <a:pt x="690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2" y="18"/>
                      </a:lnTo>
                      <a:lnTo>
                        <a:pt x="694" y="16"/>
                      </a:lnTo>
                      <a:lnTo>
                        <a:pt x="690" y="18"/>
                      </a:lnTo>
                      <a:lnTo>
                        <a:pt x="688" y="18"/>
                      </a:lnTo>
                      <a:lnTo>
                        <a:pt x="682" y="20"/>
                      </a:lnTo>
                      <a:lnTo>
                        <a:pt x="668" y="24"/>
                      </a:lnTo>
                      <a:lnTo>
                        <a:pt x="662" y="28"/>
                      </a:lnTo>
                      <a:lnTo>
                        <a:pt x="658" y="30"/>
                      </a:lnTo>
                      <a:lnTo>
                        <a:pt x="656" y="30"/>
                      </a:lnTo>
                      <a:lnTo>
                        <a:pt x="656" y="30"/>
                      </a:lnTo>
                      <a:lnTo>
                        <a:pt x="656" y="30"/>
                      </a:lnTo>
                      <a:lnTo>
                        <a:pt x="654" y="32"/>
                      </a:lnTo>
                      <a:lnTo>
                        <a:pt x="648" y="34"/>
                      </a:lnTo>
                      <a:lnTo>
                        <a:pt x="640" y="36"/>
                      </a:lnTo>
                      <a:lnTo>
                        <a:pt x="636" y="36"/>
                      </a:lnTo>
                      <a:lnTo>
                        <a:pt x="634" y="38"/>
                      </a:lnTo>
                      <a:lnTo>
                        <a:pt x="626" y="38"/>
                      </a:lnTo>
                      <a:lnTo>
                        <a:pt x="624" y="38"/>
                      </a:lnTo>
                      <a:lnTo>
                        <a:pt x="618" y="38"/>
                      </a:lnTo>
                      <a:lnTo>
                        <a:pt x="610" y="38"/>
                      </a:lnTo>
                      <a:lnTo>
                        <a:pt x="608" y="40"/>
                      </a:lnTo>
                      <a:lnTo>
                        <a:pt x="602" y="42"/>
                      </a:lnTo>
                      <a:lnTo>
                        <a:pt x="598" y="46"/>
                      </a:lnTo>
                      <a:lnTo>
                        <a:pt x="596" y="46"/>
                      </a:lnTo>
                      <a:lnTo>
                        <a:pt x="594" y="46"/>
                      </a:lnTo>
                      <a:lnTo>
                        <a:pt x="592" y="46"/>
                      </a:lnTo>
                      <a:lnTo>
                        <a:pt x="596" y="46"/>
                      </a:lnTo>
                      <a:lnTo>
                        <a:pt x="594" y="46"/>
                      </a:lnTo>
                      <a:lnTo>
                        <a:pt x="592" y="46"/>
                      </a:lnTo>
                      <a:lnTo>
                        <a:pt x="592" y="46"/>
                      </a:lnTo>
                      <a:lnTo>
                        <a:pt x="594" y="46"/>
                      </a:lnTo>
                      <a:lnTo>
                        <a:pt x="596" y="48"/>
                      </a:lnTo>
                      <a:lnTo>
                        <a:pt x="596" y="50"/>
                      </a:lnTo>
                      <a:lnTo>
                        <a:pt x="600" y="50"/>
                      </a:lnTo>
                      <a:lnTo>
                        <a:pt x="604" y="58"/>
                      </a:lnTo>
                      <a:lnTo>
                        <a:pt x="604" y="60"/>
                      </a:lnTo>
                      <a:lnTo>
                        <a:pt x="600" y="62"/>
                      </a:lnTo>
                      <a:lnTo>
                        <a:pt x="600" y="64"/>
                      </a:lnTo>
                      <a:lnTo>
                        <a:pt x="600" y="66"/>
                      </a:lnTo>
                      <a:lnTo>
                        <a:pt x="604" y="66"/>
                      </a:lnTo>
                      <a:lnTo>
                        <a:pt x="608" y="66"/>
                      </a:lnTo>
                      <a:lnTo>
                        <a:pt x="610" y="66"/>
                      </a:lnTo>
                      <a:lnTo>
                        <a:pt x="614" y="66"/>
                      </a:lnTo>
                      <a:lnTo>
                        <a:pt x="612" y="66"/>
                      </a:lnTo>
                      <a:lnTo>
                        <a:pt x="612" y="66"/>
                      </a:lnTo>
                      <a:lnTo>
                        <a:pt x="618" y="66"/>
                      </a:lnTo>
                      <a:lnTo>
                        <a:pt x="620" y="66"/>
                      </a:lnTo>
                      <a:lnTo>
                        <a:pt x="620" y="68"/>
                      </a:lnTo>
                      <a:lnTo>
                        <a:pt x="618" y="68"/>
                      </a:lnTo>
                      <a:lnTo>
                        <a:pt x="612" y="70"/>
                      </a:lnTo>
                      <a:lnTo>
                        <a:pt x="610" y="72"/>
                      </a:lnTo>
                      <a:lnTo>
                        <a:pt x="612" y="72"/>
                      </a:lnTo>
                      <a:lnTo>
                        <a:pt x="612" y="74"/>
                      </a:lnTo>
                      <a:lnTo>
                        <a:pt x="612" y="74"/>
                      </a:lnTo>
                      <a:lnTo>
                        <a:pt x="620" y="72"/>
                      </a:lnTo>
                      <a:lnTo>
                        <a:pt x="622" y="72"/>
                      </a:lnTo>
                      <a:lnTo>
                        <a:pt x="624" y="72"/>
                      </a:lnTo>
                      <a:lnTo>
                        <a:pt x="626" y="72"/>
                      </a:lnTo>
                      <a:lnTo>
                        <a:pt x="626" y="74"/>
                      </a:lnTo>
                      <a:lnTo>
                        <a:pt x="626" y="74"/>
                      </a:lnTo>
                      <a:lnTo>
                        <a:pt x="624" y="76"/>
                      </a:lnTo>
                      <a:lnTo>
                        <a:pt x="618" y="76"/>
                      </a:lnTo>
                      <a:lnTo>
                        <a:pt x="616" y="76"/>
                      </a:lnTo>
                      <a:lnTo>
                        <a:pt x="616" y="74"/>
                      </a:lnTo>
                      <a:lnTo>
                        <a:pt x="614" y="74"/>
                      </a:lnTo>
                      <a:lnTo>
                        <a:pt x="612" y="74"/>
                      </a:lnTo>
                      <a:lnTo>
                        <a:pt x="608" y="76"/>
                      </a:lnTo>
                      <a:lnTo>
                        <a:pt x="608" y="74"/>
                      </a:lnTo>
                      <a:lnTo>
                        <a:pt x="608" y="72"/>
                      </a:lnTo>
                      <a:lnTo>
                        <a:pt x="610" y="70"/>
                      </a:lnTo>
                      <a:lnTo>
                        <a:pt x="610" y="70"/>
                      </a:lnTo>
                      <a:lnTo>
                        <a:pt x="612" y="68"/>
                      </a:lnTo>
                      <a:lnTo>
                        <a:pt x="610" y="68"/>
                      </a:lnTo>
                      <a:lnTo>
                        <a:pt x="608" y="68"/>
                      </a:lnTo>
                      <a:lnTo>
                        <a:pt x="606" y="68"/>
                      </a:lnTo>
                      <a:lnTo>
                        <a:pt x="606" y="70"/>
                      </a:lnTo>
                      <a:lnTo>
                        <a:pt x="604" y="70"/>
                      </a:lnTo>
                      <a:lnTo>
                        <a:pt x="606" y="70"/>
                      </a:lnTo>
                      <a:lnTo>
                        <a:pt x="606" y="72"/>
                      </a:lnTo>
                      <a:lnTo>
                        <a:pt x="606" y="74"/>
                      </a:lnTo>
                      <a:lnTo>
                        <a:pt x="604" y="76"/>
                      </a:lnTo>
                      <a:lnTo>
                        <a:pt x="604" y="76"/>
                      </a:lnTo>
                      <a:lnTo>
                        <a:pt x="608" y="76"/>
                      </a:lnTo>
                      <a:lnTo>
                        <a:pt x="612" y="78"/>
                      </a:lnTo>
                      <a:lnTo>
                        <a:pt x="612" y="78"/>
                      </a:lnTo>
                      <a:lnTo>
                        <a:pt x="610" y="80"/>
                      </a:lnTo>
                      <a:lnTo>
                        <a:pt x="610" y="78"/>
                      </a:lnTo>
                      <a:lnTo>
                        <a:pt x="608" y="78"/>
                      </a:lnTo>
                      <a:lnTo>
                        <a:pt x="606" y="78"/>
                      </a:lnTo>
                      <a:lnTo>
                        <a:pt x="606" y="78"/>
                      </a:lnTo>
                      <a:lnTo>
                        <a:pt x="604" y="78"/>
                      </a:lnTo>
                      <a:lnTo>
                        <a:pt x="598" y="82"/>
                      </a:lnTo>
                      <a:lnTo>
                        <a:pt x="596" y="82"/>
                      </a:lnTo>
                      <a:lnTo>
                        <a:pt x="592" y="82"/>
                      </a:lnTo>
                      <a:lnTo>
                        <a:pt x="588" y="82"/>
                      </a:lnTo>
                      <a:lnTo>
                        <a:pt x="586" y="82"/>
                      </a:lnTo>
                      <a:lnTo>
                        <a:pt x="586" y="80"/>
                      </a:lnTo>
                      <a:lnTo>
                        <a:pt x="582" y="82"/>
                      </a:lnTo>
                      <a:lnTo>
                        <a:pt x="576" y="82"/>
                      </a:lnTo>
                      <a:lnTo>
                        <a:pt x="574" y="78"/>
                      </a:lnTo>
                      <a:lnTo>
                        <a:pt x="576" y="78"/>
                      </a:lnTo>
                      <a:lnTo>
                        <a:pt x="578" y="78"/>
                      </a:lnTo>
                      <a:lnTo>
                        <a:pt x="580" y="76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4" y="74"/>
                      </a:lnTo>
                      <a:lnTo>
                        <a:pt x="586" y="74"/>
                      </a:lnTo>
                      <a:lnTo>
                        <a:pt x="588" y="74"/>
                      </a:lnTo>
                      <a:lnTo>
                        <a:pt x="586" y="72"/>
                      </a:lnTo>
                      <a:lnTo>
                        <a:pt x="582" y="72"/>
                      </a:lnTo>
                      <a:lnTo>
                        <a:pt x="578" y="74"/>
                      </a:lnTo>
                      <a:lnTo>
                        <a:pt x="574" y="74"/>
                      </a:lnTo>
                      <a:lnTo>
                        <a:pt x="568" y="76"/>
                      </a:lnTo>
                      <a:lnTo>
                        <a:pt x="566" y="76"/>
                      </a:lnTo>
                      <a:lnTo>
                        <a:pt x="562" y="76"/>
                      </a:lnTo>
                      <a:lnTo>
                        <a:pt x="556" y="78"/>
                      </a:lnTo>
                      <a:lnTo>
                        <a:pt x="554" y="78"/>
                      </a:lnTo>
                      <a:lnTo>
                        <a:pt x="554" y="78"/>
                      </a:lnTo>
                      <a:lnTo>
                        <a:pt x="556" y="80"/>
                      </a:lnTo>
                      <a:lnTo>
                        <a:pt x="554" y="80"/>
                      </a:lnTo>
                      <a:lnTo>
                        <a:pt x="554" y="80"/>
                      </a:lnTo>
                      <a:lnTo>
                        <a:pt x="552" y="80"/>
                      </a:lnTo>
                      <a:lnTo>
                        <a:pt x="548" y="80"/>
                      </a:lnTo>
                      <a:lnTo>
                        <a:pt x="548" y="80"/>
                      </a:lnTo>
                      <a:lnTo>
                        <a:pt x="548" y="80"/>
                      </a:lnTo>
                      <a:lnTo>
                        <a:pt x="544" y="80"/>
                      </a:lnTo>
                      <a:lnTo>
                        <a:pt x="542" y="80"/>
                      </a:lnTo>
                      <a:lnTo>
                        <a:pt x="538" y="82"/>
                      </a:lnTo>
                      <a:lnTo>
                        <a:pt x="534" y="82"/>
                      </a:lnTo>
                      <a:lnTo>
                        <a:pt x="532" y="84"/>
                      </a:lnTo>
                      <a:lnTo>
                        <a:pt x="530" y="84"/>
                      </a:lnTo>
                      <a:lnTo>
                        <a:pt x="526" y="84"/>
                      </a:lnTo>
                      <a:lnTo>
                        <a:pt x="522" y="86"/>
                      </a:lnTo>
                      <a:lnTo>
                        <a:pt x="516" y="88"/>
                      </a:lnTo>
                      <a:lnTo>
                        <a:pt x="516" y="86"/>
                      </a:lnTo>
                      <a:lnTo>
                        <a:pt x="518" y="86"/>
                      </a:lnTo>
                      <a:lnTo>
                        <a:pt x="516" y="86"/>
                      </a:lnTo>
                      <a:lnTo>
                        <a:pt x="514" y="88"/>
                      </a:lnTo>
                      <a:lnTo>
                        <a:pt x="512" y="88"/>
                      </a:lnTo>
                      <a:lnTo>
                        <a:pt x="512" y="90"/>
                      </a:lnTo>
                      <a:lnTo>
                        <a:pt x="516" y="93"/>
                      </a:lnTo>
                      <a:lnTo>
                        <a:pt x="524" y="93"/>
                      </a:lnTo>
                      <a:lnTo>
                        <a:pt x="524" y="93"/>
                      </a:lnTo>
                      <a:lnTo>
                        <a:pt x="528" y="95"/>
                      </a:lnTo>
                      <a:lnTo>
                        <a:pt x="528" y="95"/>
                      </a:lnTo>
                      <a:lnTo>
                        <a:pt x="528" y="95"/>
                      </a:lnTo>
                      <a:lnTo>
                        <a:pt x="526" y="95"/>
                      </a:lnTo>
                      <a:lnTo>
                        <a:pt x="524" y="95"/>
                      </a:lnTo>
                      <a:lnTo>
                        <a:pt x="520" y="97"/>
                      </a:lnTo>
                      <a:lnTo>
                        <a:pt x="518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7"/>
                      </a:lnTo>
                      <a:lnTo>
                        <a:pt x="516" y="99"/>
                      </a:lnTo>
                      <a:lnTo>
                        <a:pt x="518" y="101"/>
                      </a:lnTo>
                      <a:lnTo>
                        <a:pt x="516" y="101"/>
                      </a:lnTo>
                      <a:lnTo>
                        <a:pt x="514" y="103"/>
                      </a:lnTo>
                      <a:lnTo>
                        <a:pt x="512" y="103"/>
                      </a:lnTo>
                      <a:lnTo>
                        <a:pt x="512" y="105"/>
                      </a:lnTo>
                      <a:lnTo>
                        <a:pt x="512" y="105"/>
                      </a:lnTo>
                      <a:lnTo>
                        <a:pt x="520" y="107"/>
                      </a:lnTo>
                      <a:lnTo>
                        <a:pt x="522" y="107"/>
                      </a:lnTo>
                      <a:lnTo>
                        <a:pt x="524" y="107"/>
                      </a:lnTo>
                      <a:lnTo>
                        <a:pt x="526" y="107"/>
                      </a:lnTo>
                      <a:lnTo>
                        <a:pt x="526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28" y="107"/>
                      </a:lnTo>
                      <a:lnTo>
                        <a:pt x="534" y="105"/>
                      </a:lnTo>
                      <a:lnTo>
                        <a:pt x="542" y="105"/>
                      </a:lnTo>
                      <a:lnTo>
                        <a:pt x="544" y="107"/>
                      </a:lnTo>
                      <a:lnTo>
                        <a:pt x="546" y="107"/>
                      </a:lnTo>
                      <a:lnTo>
                        <a:pt x="546" y="109"/>
                      </a:lnTo>
                      <a:lnTo>
                        <a:pt x="548" y="107"/>
                      </a:lnTo>
                      <a:lnTo>
                        <a:pt x="548" y="107"/>
                      </a:lnTo>
                      <a:lnTo>
                        <a:pt x="548" y="107"/>
                      </a:lnTo>
                      <a:lnTo>
                        <a:pt x="548" y="105"/>
                      </a:lnTo>
                      <a:lnTo>
                        <a:pt x="548" y="105"/>
                      </a:lnTo>
                      <a:lnTo>
                        <a:pt x="550" y="105"/>
                      </a:lnTo>
                      <a:lnTo>
                        <a:pt x="550" y="107"/>
                      </a:lnTo>
                      <a:lnTo>
                        <a:pt x="548" y="109"/>
                      </a:lnTo>
                      <a:lnTo>
                        <a:pt x="550" y="109"/>
                      </a:lnTo>
                      <a:lnTo>
                        <a:pt x="552" y="107"/>
                      </a:lnTo>
                      <a:lnTo>
                        <a:pt x="560" y="105"/>
                      </a:lnTo>
                      <a:lnTo>
                        <a:pt x="562" y="105"/>
                      </a:lnTo>
                      <a:lnTo>
                        <a:pt x="568" y="103"/>
                      </a:lnTo>
                      <a:lnTo>
                        <a:pt x="570" y="101"/>
                      </a:lnTo>
                      <a:lnTo>
                        <a:pt x="572" y="103"/>
                      </a:lnTo>
                      <a:lnTo>
                        <a:pt x="574" y="103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1"/>
                      </a:lnTo>
                      <a:lnTo>
                        <a:pt x="580" y="103"/>
                      </a:lnTo>
                      <a:lnTo>
                        <a:pt x="580" y="103"/>
                      </a:lnTo>
                      <a:lnTo>
                        <a:pt x="578" y="103"/>
                      </a:lnTo>
                      <a:lnTo>
                        <a:pt x="576" y="105"/>
                      </a:lnTo>
                      <a:lnTo>
                        <a:pt x="576" y="105"/>
                      </a:lnTo>
                      <a:lnTo>
                        <a:pt x="574" y="107"/>
                      </a:lnTo>
                      <a:lnTo>
                        <a:pt x="570" y="107"/>
                      </a:lnTo>
                      <a:lnTo>
                        <a:pt x="568" y="107"/>
                      </a:lnTo>
                      <a:lnTo>
                        <a:pt x="566" y="107"/>
                      </a:lnTo>
                      <a:lnTo>
                        <a:pt x="568" y="107"/>
                      </a:lnTo>
                      <a:lnTo>
                        <a:pt x="568" y="109"/>
                      </a:lnTo>
                      <a:lnTo>
                        <a:pt x="568" y="111"/>
                      </a:lnTo>
                      <a:lnTo>
                        <a:pt x="564" y="115"/>
                      </a:lnTo>
                      <a:lnTo>
                        <a:pt x="562" y="115"/>
                      </a:lnTo>
                      <a:lnTo>
                        <a:pt x="562" y="117"/>
                      </a:lnTo>
                      <a:lnTo>
                        <a:pt x="558" y="119"/>
                      </a:lnTo>
                      <a:lnTo>
                        <a:pt x="556" y="121"/>
                      </a:lnTo>
                      <a:lnTo>
                        <a:pt x="552" y="121"/>
                      </a:lnTo>
                      <a:lnTo>
                        <a:pt x="548" y="123"/>
                      </a:lnTo>
                      <a:lnTo>
                        <a:pt x="544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8" y="123"/>
                      </a:lnTo>
                      <a:lnTo>
                        <a:pt x="536" y="123"/>
                      </a:lnTo>
                      <a:lnTo>
                        <a:pt x="534" y="123"/>
                      </a:lnTo>
                      <a:lnTo>
                        <a:pt x="526" y="127"/>
                      </a:lnTo>
                      <a:lnTo>
                        <a:pt x="524" y="127"/>
                      </a:lnTo>
                      <a:lnTo>
                        <a:pt x="520" y="129"/>
                      </a:lnTo>
                      <a:lnTo>
                        <a:pt x="518" y="129"/>
                      </a:lnTo>
                      <a:lnTo>
                        <a:pt x="514" y="129"/>
                      </a:lnTo>
                      <a:lnTo>
                        <a:pt x="512" y="129"/>
                      </a:lnTo>
                      <a:lnTo>
                        <a:pt x="514" y="129"/>
                      </a:lnTo>
                      <a:lnTo>
                        <a:pt x="512" y="129"/>
                      </a:lnTo>
                      <a:lnTo>
                        <a:pt x="510" y="129"/>
                      </a:lnTo>
                      <a:lnTo>
                        <a:pt x="508" y="131"/>
                      </a:lnTo>
                      <a:lnTo>
                        <a:pt x="508" y="131"/>
                      </a:lnTo>
                      <a:lnTo>
                        <a:pt x="508" y="129"/>
                      </a:lnTo>
                      <a:lnTo>
                        <a:pt x="510" y="129"/>
                      </a:lnTo>
                      <a:lnTo>
                        <a:pt x="510" y="129"/>
                      </a:lnTo>
                      <a:lnTo>
                        <a:pt x="512" y="129"/>
                      </a:lnTo>
                      <a:lnTo>
                        <a:pt x="512" y="127"/>
                      </a:lnTo>
                      <a:lnTo>
                        <a:pt x="510" y="127"/>
                      </a:lnTo>
                      <a:lnTo>
                        <a:pt x="508" y="127"/>
                      </a:lnTo>
                      <a:lnTo>
                        <a:pt x="504" y="127"/>
                      </a:lnTo>
                      <a:lnTo>
                        <a:pt x="502" y="127"/>
                      </a:lnTo>
                      <a:lnTo>
                        <a:pt x="500" y="129"/>
                      </a:lnTo>
                      <a:lnTo>
                        <a:pt x="500" y="129"/>
                      </a:lnTo>
                      <a:lnTo>
                        <a:pt x="500" y="131"/>
                      </a:lnTo>
                      <a:lnTo>
                        <a:pt x="500" y="131"/>
                      </a:lnTo>
                      <a:lnTo>
                        <a:pt x="496" y="131"/>
                      </a:lnTo>
                      <a:lnTo>
                        <a:pt x="494" y="131"/>
                      </a:lnTo>
                      <a:lnTo>
                        <a:pt x="492" y="131"/>
                      </a:lnTo>
                      <a:lnTo>
                        <a:pt x="490" y="133"/>
                      </a:lnTo>
                      <a:lnTo>
                        <a:pt x="488" y="135"/>
                      </a:lnTo>
                      <a:lnTo>
                        <a:pt x="486" y="137"/>
                      </a:lnTo>
                      <a:lnTo>
                        <a:pt x="488" y="135"/>
                      </a:lnTo>
                      <a:lnTo>
                        <a:pt x="490" y="135"/>
                      </a:lnTo>
                      <a:lnTo>
                        <a:pt x="490" y="135"/>
                      </a:lnTo>
                      <a:lnTo>
                        <a:pt x="488" y="137"/>
                      </a:lnTo>
                      <a:lnTo>
                        <a:pt x="484" y="137"/>
                      </a:lnTo>
                      <a:lnTo>
                        <a:pt x="484" y="139"/>
                      </a:lnTo>
                      <a:lnTo>
                        <a:pt x="484" y="139"/>
                      </a:lnTo>
                      <a:lnTo>
                        <a:pt x="484" y="139"/>
                      </a:lnTo>
                      <a:lnTo>
                        <a:pt x="482" y="139"/>
                      </a:lnTo>
                      <a:lnTo>
                        <a:pt x="482" y="139"/>
                      </a:lnTo>
                      <a:lnTo>
                        <a:pt x="480" y="139"/>
                      </a:lnTo>
                      <a:lnTo>
                        <a:pt x="478" y="139"/>
                      </a:lnTo>
                      <a:lnTo>
                        <a:pt x="472" y="141"/>
                      </a:lnTo>
                      <a:lnTo>
                        <a:pt x="464" y="145"/>
                      </a:lnTo>
                      <a:lnTo>
                        <a:pt x="462" y="147"/>
                      </a:lnTo>
                      <a:lnTo>
                        <a:pt x="460" y="147"/>
                      </a:lnTo>
                      <a:lnTo>
                        <a:pt x="460" y="147"/>
                      </a:lnTo>
                      <a:lnTo>
                        <a:pt x="460" y="149"/>
                      </a:lnTo>
                      <a:lnTo>
                        <a:pt x="456" y="149"/>
                      </a:lnTo>
                      <a:lnTo>
                        <a:pt x="454" y="149"/>
                      </a:lnTo>
                      <a:lnTo>
                        <a:pt x="452" y="149"/>
                      </a:lnTo>
                      <a:lnTo>
                        <a:pt x="452" y="151"/>
                      </a:lnTo>
                      <a:lnTo>
                        <a:pt x="454" y="151"/>
                      </a:lnTo>
                      <a:lnTo>
                        <a:pt x="454" y="151"/>
                      </a:lnTo>
                      <a:lnTo>
                        <a:pt x="450" y="153"/>
                      </a:lnTo>
                      <a:lnTo>
                        <a:pt x="448" y="153"/>
                      </a:lnTo>
                      <a:lnTo>
                        <a:pt x="448" y="153"/>
                      </a:lnTo>
                      <a:lnTo>
                        <a:pt x="448" y="153"/>
                      </a:lnTo>
                      <a:lnTo>
                        <a:pt x="446" y="155"/>
                      </a:lnTo>
                      <a:lnTo>
                        <a:pt x="446" y="155"/>
                      </a:lnTo>
                      <a:lnTo>
                        <a:pt x="448" y="153"/>
                      </a:lnTo>
                      <a:lnTo>
                        <a:pt x="450" y="155"/>
                      </a:lnTo>
                      <a:lnTo>
                        <a:pt x="450" y="155"/>
                      </a:lnTo>
                      <a:lnTo>
                        <a:pt x="446" y="157"/>
                      </a:lnTo>
                      <a:lnTo>
                        <a:pt x="446" y="157"/>
                      </a:lnTo>
                      <a:lnTo>
                        <a:pt x="446" y="159"/>
                      </a:lnTo>
                      <a:lnTo>
                        <a:pt x="444" y="161"/>
                      </a:lnTo>
                      <a:lnTo>
                        <a:pt x="444" y="161"/>
                      </a:lnTo>
                      <a:lnTo>
                        <a:pt x="444" y="161"/>
                      </a:lnTo>
                      <a:lnTo>
                        <a:pt x="446" y="161"/>
                      </a:lnTo>
                      <a:lnTo>
                        <a:pt x="448" y="161"/>
                      </a:lnTo>
                      <a:lnTo>
                        <a:pt x="448" y="159"/>
                      </a:lnTo>
                      <a:lnTo>
                        <a:pt x="450" y="159"/>
                      </a:lnTo>
                      <a:lnTo>
                        <a:pt x="452" y="159"/>
                      </a:lnTo>
                      <a:lnTo>
                        <a:pt x="452" y="159"/>
                      </a:lnTo>
                      <a:lnTo>
                        <a:pt x="450" y="159"/>
                      </a:lnTo>
                      <a:lnTo>
                        <a:pt x="448" y="159"/>
                      </a:lnTo>
                      <a:lnTo>
                        <a:pt x="450" y="161"/>
                      </a:lnTo>
                      <a:lnTo>
                        <a:pt x="450" y="161"/>
                      </a:lnTo>
                      <a:lnTo>
                        <a:pt x="452" y="159"/>
                      </a:lnTo>
                      <a:lnTo>
                        <a:pt x="452" y="159"/>
                      </a:lnTo>
                      <a:lnTo>
                        <a:pt x="450" y="161"/>
                      </a:lnTo>
                      <a:lnTo>
                        <a:pt x="450" y="161"/>
                      </a:lnTo>
                      <a:lnTo>
                        <a:pt x="452" y="161"/>
                      </a:lnTo>
                      <a:lnTo>
                        <a:pt x="452" y="161"/>
                      </a:lnTo>
                      <a:lnTo>
                        <a:pt x="452" y="161"/>
                      </a:lnTo>
                      <a:lnTo>
                        <a:pt x="450" y="163"/>
                      </a:lnTo>
                      <a:lnTo>
                        <a:pt x="446" y="163"/>
                      </a:lnTo>
                      <a:lnTo>
                        <a:pt x="446" y="163"/>
                      </a:lnTo>
                      <a:lnTo>
                        <a:pt x="446" y="165"/>
                      </a:lnTo>
                      <a:lnTo>
                        <a:pt x="450" y="165"/>
                      </a:lnTo>
                      <a:lnTo>
                        <a:pt x="454" y="165"/>
                      </a:lnTo>
                      <a:lnTo>
                        <a:pt x="458" y="165"/>
                      </a:lnTo>
                      <a:lnTo>
                        <a:pt x="464" y="163"/>
                      </a:lnTo>
                      <a:lnTo>
                        <a:pt x="464" y="163"/>
                      </a:lnTo>
                      <a:lnTo>
                        <a:pt x="464" y="165"/>
                      </a:lnTo>
                      <a:lnTo>
                        <a:pt x="464" y="165"/>
                      </a:lnTo>
                      <a:lnTo>
                        <a:pt x="460" y="165"/>
                      </a:lnTo>
                      <a:lnTo>
                        <a:pt x="460" y="165"/>
                      </a:lnTo>
                      <a:lnTo>
                        <a:pt x="462" y="165"/>
                      </a:lnTo>
                      <a:lnTo>
                        <a:pt x="464" y="167"/>
                      </a:lnTo>
                      <a:lnTo>
                        <a:pt x="464" y="167"/>
                      </a:lnTo>
                      <a:lnTo>
                        <a:pt x="460" y="169"/>
                      </a:lnTo>
                      <a:lnTo>
                        <a:pt x="456" y="169"/>
                      </a:lnTo>
                      <a:lnTo>
                        <a:pt x="456" y="169"/>
                      </a:lnTo>
                      <a:lnTo>
                        <a:pt x="458" y="167"/>
                      </a:lnTo>
                      <a:lnTo>
                        <a:pt x="458" y="167"/>
                      </a:lnTo>
                      <a:lnTo>
                        <a:pt x="456" y="167"/>
                      </a:lnTo>
                      <a:lnTo>
                        <a:pt x="454" y="167"/>
                      </a:lnTo>
                      <a:lnTo>
                        <a:pt x="450" y="169"/>
                      </a:lnTo>
                      <a:lnTo>
                        <a:pt x="448" y="169"/>
                      </a:lnTo>
                      <a:lnTo>
                        <a:pt x="450" y="169"/>
                      </a:lnTo>
                      <a:lnTo>
                        <a:pt x="452" y="167"/>
                      </a:lnTo>
                      <a:lnTo>
                        <a:pt x="452" y="167"/>
                      </a:lnTo>
                      <a:lnTo>
                        <a:pt x="452" y="167"/>
                      </a:lnTo>
                      <a:lnTo>
                        <a:pt x="452" y="165"/>
                      </a:lnTo>
                      <a:lnTo>
                        <a:pt x="450" y="165"/>
                      </a:lnTo>
                      <a:lnTo>
                        <a:pt x="450" y="165"/>
                      </a:lnTo>
                      <a:lnTo>
                        <a:pt x="448" y="165"/>
                      </a:lnTo>
                      <a:lnTo>
                        <a:pt x="444" y="167"/>
                      </a:lnTo>
                      <a:lnTo>
                        <a:pt x="434" y="171"/>
                      </a:lnTo>
                      <a:lnTo>
                        <a:pt x="436" y="171"/>
                      </a:lnTo>
                      <a:lnTo>
                        <a:pt x="438" y="171"/>
                      </a:lnTo>
                      <a:lnTo>
                        <a:pt x="438" y="171"/>
                      </a:lnTo>
                      <a:lnTo>
                        <a:pt x="436" y="171"/>
                      </a:lnTo>
                      <a:lnTo>
                        <a:pt x="436" y="173"/>
                      </a:lnTo>
                      <a:lnTo>
                        <a:pt x="436" y="173"/>
                      </a:lnTo>
                      <a:lnTo>
                        <a:pt x="436" y="175"/>
                      </a:lnTo>
                      <a:lnTo>
                        <a:pt x="438" y="175"/>
                      </a:lnTo>
                      <a:lnTo>
                        <a:pt x="438" y="177"/>
                      </a:lnTo>
                      <a:lnTo>
                        <a:pt x="438" y="179"/>
                      </a:lnTo>
                      <a:lnTo>
                        <a:pt x="438" y="181"/>
                      </a:lnTo>
                      <a:lnTo>
                        <a:pt x="436" y="181"/>
                      </a:lnTo>
                      <a:lnTo>
                        <a:pt x="438" y="183"/>
                      </a:lnTo>
                      <a:lnTo>
                        <a:pt x="440" y="183"/>
                      </a:lnTo>
                      <a:lnTo>
                        <a:pt x="448" y="181"/>
                      </a:lnTo>
                      <a:lnTo>
                        <a:pt x="452" y="181"/>
                      </a:lnTo>
                      <a:lnTo>
                        <a:pt x="456" y="179"/>
                      </a:lnTo>
                      <a:lnTo>
                        <a:pt x="458" y="179"/>
                      </a:lnTo>
                      <a:lnTo>
                        <a:pt x="460" y="179"/>
                      </a:lnTo>
                      <a:lnTo>
                        <a:pt x="462" y="177"/>
                      </a:lnTo>
                      <a:lnTo>
                        <a:pt x="464" y="175"/>
                      </a:lnTo>
                      <a:lnTo>
                        <a:pt x="464" y="175"/>
                      </a:lnTo>
                      <a:lnTo>
                        <a:pt x="462" y="175"/>
                      </a:lnTo>
                      <a:lnTo>
                        <a:pt x="464" y="175"/>
                      </a:lnTo>
                      <a:lnTo>
                        <a:pt x="468" y="173"/>
                      </a:lnTo>
                      <a:lnTo>
                        <a:pt x="474" y="169"/>
                      </a:lnTo>
                      <a:lnTo>
                        <a:pt x="476" y="169"/>
                      </a:lnTo>
                      <a:lnTo>
                        <a:pt x="478" y="169"/>
                      </a:lnTo>
                      <a:lnTo>
                        <a:pt x="480" y="167"/>
                      </a:lnTo>
                      <a:lnTo>
                        <a:pt x="480" y="167"/>
                      </a:lnTo>
                      <a:lnTo>
                        <a:pt x="480" y="169"/>
                      </a:lnTo>
                      <a:lnTo>
                        <a:pt x="476" y="169"/>
                      </a:lnTo>
                      <a:lnTo>
                        <a:pt x="472" y="171"/>
                      </a:lnTo>
                      <a:lnTo>
                        <a:pt x="466" y="175"/>
                      </a:lnTo>
                      <a:lnTo>
                        <a:pt x="466" y="177"/>
                      </a:lnTo>
                      <a:lnTo>
                        <a:pt x="464" y="179"/>
                      </a:lnTo>
                      <a:lnTo>
                        <a:pt x="460" y="183"/>
                      </a:lnTo>
                      <a:lnTo>
                        <a:pt x="460" y="185"/>
                      </a:lnTo>
                      <a:lnTo>
                        <a:pt x="458" y="187"/>
                      </a:lnTo>
                      <a:lnTo>
                        <a:pt x="456" y="189"/>
                      </a:lnTo>
                      <a:lnTo>
                        <a:pt x="454" y="189"/>
                      </a:lnTo>
                      <a:lnTo>
                        <a:pt x="450" y="191"/>
                      </a:lnTo>
                      <a:lnTo>
                        <a:pt x="448" y="193"/>
                      </a:lnTo>
                      <a:lnTo>
                        <a:pt x="448" y="195"/>
                      </a:lnTo>
                      <a:lnTo>
                        <a:pt x="450" y="193"/>
                      </a:lnTo>
                      <a:lnTo>
                        <a:pt x="452" y="193"/>
                      </a:lnTo>
                      <a:lnTo>
                        <a:pt x="448" y="195"/>
                      </a:lnTo>
                      <a:lnTo>
                        <a:pt x="446" y="197"/>
                      </a:lnTo>
                      <a:lnTo>
                        <a:pt x="446" y="197"/>
                      </a:lnTo>
                      <a:lnTo>
                        <a:pt x="444" y="199"/>
                      </a:lnTo>
                      <a:lnTo>
                        <a:pt x="442" y="201"/>
                      </a:lnTo>
                      <a:lnTo>
                        <a:pt x="438" y="201"/>
                      </a:lnTo>
                      <a:lnTo>
                        <a:pt x="436" y="201"/>
                      </a:lnTo>
                      <a:lnTo>
                        <a:pt x="440" y="203"/>
                      </a:lnTo>
                      <a:lnTo>
                        <a:pt x="446" y="201"/>
                      </a:lnTo>
                      <a:lnTo>
                        <a:pt x="448" y="199"/>
                      </a:lnTo>
                      <a:lnTo>
                        <a:pt x="450" y="199"/>
                      </a:lnTo>
                      <a:lnTo>
                        <a:pt x="450" y="199"/>
                      </a:lnTo>
                      <a:lnTo>
                        <a:pt x="452" y="199"/>
                      </a:lnTo>
                      <a:lnTo>
                        <a:pt x="456" y="197"/>
                      </a:lnTo>
                      <a:lnTo>
                        <a:pt x="458" y="197"/>
                      </a:lnTo>
                      <a:lnTo>
                        <a:pt x="462" y="197"/>
                      </a:lnTo>
                      <a:lnTo>
                        <a:pt x="464" y="195"/>
                      </a:lnTo>
                      <a:lnTo>
                        <a:pt x="466" y="195"/>
                      </a:lnTo>
                      <a:lnTo>
                        <a:pt x="466" y="197"/>
                      </a:lnTo>
                      <a:lnTo>
                        <a:pt x="466" y="197"/>
                      </a:lnTo>
                      <a:lnTo>
                        <a:pt x="468" y="199"/>
                      </a:lnTo>
                      <a:lnTo>
                        <a:pt x="470" y="199"/>
                      </a:lnTo>
                      <a:lnTo>
                        <a:pt x="472" y="197"/>
                      </a:lnTo>
                      <a:lnTo>
                        <a:pt x="472" y="197"/>
                      </a:lnTo>
                      <a:lnTo>
                        <a:pt x="474" y="199"/>
                      </a:lnTo>
                      <a:lnTo>
                        <a:pt x="474" y="201"/>
                      </a:lnTo>
                      <a:lnTo>
                        <a:pt x="472" y="205"/>
                      </a:lnTo>
                      <a:lnTo>
                        <a:pt x="472" y="205"/>
                      </a:lnTo>
                      <a:lnTo>
                        <a:pt x="474" y="205"/>
                      </a:lnTo>
                      <a:lnTo>
                        <a:pt x="476" y="203"/>
                      </a:lnTo>
                      <a:lnTo>
                        <a:pt x="480" y="201"/>
                      </a:lnTo>
                      <a:lnTo>
                        <a:pt x="482" y="199"/>
                      </a:lnTo>
                      <a:lnTo>
                        <a:pt x="484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6" y="197"/>
                      </a:lnTo>
                      <a:lnTo>
                        <a:pt x="488" y="195"/>
                      </a:lnTo>
                      <a:lnTo>
                        <a:pt x="490" y="195"/>
                      </a:lnTo>
                      <a:lnTo>
                        <a:pt x="492" y="195"/>
                      </a:lnTo>
                      <a:lnTo>
                        <a:pt x="494" y="195"/>
                      </a:lnTo>
                      <a:lnTo>
                        <a:pt x="494" y="195"/>
                      </a:lnTo>
                      <a:lnTo>
                        <a:pt x="494" y="195"/>
                      </a:lnTo>
                      <a:lnTo>
                        <a:pt x="492" y="195"/>
                      </a:lnTo>
                      <a:lnTo>
                        <a:pt x="490" y="195"/>
                      </a:lnTo>
                      <a:lnTo>
                        <a:pt x="488" y="197"/>
                      </a:lnTo>
                      <a:lnTo>
                        <a:pt x="486" y="199"/>
                      </a:lnTo>
                      <a:lnTo>
                        <a:pt x="486" y="199"/>
                      </a:lnTo>
                      <a:lnTo>
                        <a:pt x="486" y="199"/>
                      </a:lnTo>
                      <a:lnTo>
                        <a:pt x="486" y="201"/>
                      </a:lnTo>
                      <a:lnTo>
                        <a:pt x="486" y="201"/>
                      </a:lnTo>
                      <a:lnTo>
                        <a:pt x="488" y="201"/>
                      </a:lnTo>
                      <a:lnTo>
                        <a:pt x="496" y="199"/>
                      </a:lnTo>
                      <a:lnTo>
                        <a:pt x="504" y="197"/>
                      </a:lnTo>
                      <a:lnTo>
                        <a:pt x="508" y="195"/>
                      </a:lnTo>
                      <a:lnTo>
                        <a:pt x="514" y="193"/>
                      </a:lnTo>
                      <a:lnTo>
                        <a:pt x="508" y="197"/>
                      </a:lnTo>
                      <a:lnTo>
                        <a:pt x="504" y="199"/>
                      </a:lnTo>
                      <a:lnTo>
                        <a:pt x="504" y="199"/>
                      </a:lnTo>
                      <a:lnTo>
                        <a:pt x="504" y="199"/>
                      </a:lnTo>
                      <a:lnTo>
                        <a:pt x="498" y="201"/>
                      </a:lnTo>
                      <a:lnTo>
                        <a:pt x="494" y="203"/>
                      </a:lnTo>
                      <a:lnTo>
                        <a:pt x="490" y="205"/>
                      </a:lnTo>
                      <a:lnTo>
                        <a:pt x="490" y="207"/>
                      </a:lnTo>
                      <a:lnTo>
                        <a:pt x="488" y="207"/>
                      </a:lnTo>
                      <a:lnTo>
                        <a:pt x="488" y="209"/>
                      </a:lnTo>
                      <a:lnTo>
                        <a:pt x="490" y="209"/>
                      </a:lnTo>
                      <a:lnTo>
                        <a:pt x="490" y="209"/>
                      </a:lnTo>
                      <a:lnTo>
                        <a:pt x="486" y="209"/>
                      </a:lnTo>
                      <a:lnTo>
                        <a:pt x="484" y="209"/>
                      </a:lnTo>
                      <a:lnTo>
                        <a:pt x="482" y="211"/>
                      </a:lnTo>
                      <a:lnTo>
                        <a:pt x="480" y="213"/>
                      </a:lnTo>
                      <a:lnTo>
                        <a:pt x="476" y="217"/>
                      </a:lnTo>
                      <a:lnTo>
                        <a:pt x="474" y="217"/>
                      </a:lnTo>
                      <a:lnTo>
                        <a:pt x="474" y="219"/>
                      </a:lnTo>
                      <a:lnTo>
                        <a:pt x="474" y="219"/>
                      </a:lnTo>
                      <a:lnTo>
                        <a:pt x="472" y="219"/>
                      </a:lnTo>
                      <a:lnTo>
                        <a:pt x="474" y="221"/>
                      </a:lnTo>
                      <a:lnTo>
                        <a:pt x="474" y="221"/>
                      </a:lnTo>
                      <a:lnTo>
                        <a:pt x="474" y="221"/>
                      </a:lnTo>
                      <a:lnTo>
                        <a:pt x="472" y="221"/>
                      </a:lnTo>
                      <a:lnTo>
                        <a:pt x="472" y="221"/>
                      </a:lnTo>
                      <a:lnTo>
                        <a:pt x="470" y="221"/>
                      </a:lnTo>
                      <a:lnTo>
                        <a:pt x="472" y="219"/>
                      </a:lnTo>
                      <a:lnTo>
                        <a:pt x="470" y="219"/>
                      </a:lnTo>
                      <a:lnTo>
                        <a:pt x="470" y="219"/>
                      </a:lnTo>
                      <a:lnTo>
                        <a:pt x="468" y="221"/>
                      </a:lnTo>
                      <a:lnTo>
                        <a:pt x="464" y="221"/>
                      </a:lnTo>
                      <a:lnTo>
                        <a:pt x="462" y="223"/>
                      </a:lnTo>
                      <a:lnTo>
                        <a:pt x="460" y="223"/>
                      </a:lnTo>
                      <a:lnTo>
                        <a:pt x="458" y="223"/>
                      </a:lnTo>
                      <a:lnTo>
                        <a:pt x="454" y="225"/>
                      </a:lnTo>
                      <a:lnTo>
                        <a:pt x="452" y="227"/>
                      </a:lnTo>
                      <a:lnTo>
                        <a:pt x="450" y="229"/>
                      </a:lnTo>
                      <a:lnTo>
                        <a:pt x="448" y="229"/>
                      </a:lnTo>
                      <a:lnTo>
                        <a:pt x="446" y="229"/>
                      </a:lnTo>
                      <a:lnTo>
                        <a:pt x="446" y="231"/>
                      </a:lnTo>
                      <a:lnTo>
                        <a:pt x="444" y="231"/>
                      </a:lnTo>
                      <a:lnTo>
                        <a:pt x="444" y="233"/>
                      </a:lnTo>
                      <a:lnTo>
                        <a:pt x="444" y="233"/>
                      </a:lnTo>
                      <a:lnTo>
                        <a:pt x="442" y="233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42" y="231"/>
                      </a:lnTo>
                      <a:lnTo>
                        <a:pt x="438" y="233"/>
                      </a:lnTo>
                      <a:lnTo>
                        <a:pt x="434" y="233"/>
                      </a:lnTo>
                      <a:lnTo>
                        <a:pt x="426" y="237"/>
                      </a:lnTo>
                      <a:lnTo>
                        <a:pt x="420" y="239"/>
                      </a:lnTo>
                      <a:lnTo>
                        <a:pt x="418" y="239"/>
                      </a:lnTo>
                      <a:lnTo>
                        <a:pt x="414" y="241"/>
                      </a:lnTo>
                      <a:lnTo>
                        <a:pt x="412" y="241"/>
                      </a:lnTo>
                      <a:lnTo>
                        <a:pt x="408" y="243"/>
                      </a:lnTo>
                      <a:lnTo>
                        <a:pt x="406" y="245"/>
                      </a:lnTo>
                      <a:lnTo>
                        <a:pt x="404" y="245"/>
                      </a:lnTo>
                      <a:lnTo>
                        <a:pt x="404" y="247"/>
                      </a:lnTo>
                      <a:lnTo>
                        <a:pt x="404" y="247"/>
                      </a:lnTo>
                      <a:lnTo>
                        <a:pt x="404" y="247"/>
                      </a:lnTo>
                      <a:lnTo>
                        <a:pt x="404" y="249"/>
                      </a:lnTo>
                      <a:lnTo>
                        <a:pt x="404" y="249"/>
                      </a:lnTo>
                      <a:lnTo>
                        <a:pt x="404" y="249"/>
                      </a:lnTo>
                      <a:lnTo>
                        <a:pt x="402" y="249"/>
                      </a:lnTo>
                      <a:lnTo>
                        <a:pt x="402" y="249"/>
                      </a:lnTo>
                      <a:lnTo>
                        <a:pt x="402" y="247"/>
                      </a:lnTo>
                      <a:lnTo>
                        <a:pt x="402" y="247"/>
                      </a:lnTo>
                      <a:lnTo>
                        <a:pt x="400" y="247"/>
                      </a:lnTo>
                      <a:lnTo>
                        <a:pt x="398" y="247"/>
                      </a:lnTo>
                      <a:lnTo>
                        <a:pt x="398" y="249"/>
                      </a:lnTo>
                      <a:lnTo>
                        <a:pt x="396" y="249"/>
                      </a:lnTo>
                      <a:lnTo>
                        <a:pt x="396" y="249"/>
                      </a:lnTo>
                      <a:lnTo>
                        <a:pt x="396" y="249"/>
                      </a:lnTo>
                      <a:lnTo>
                        <a:pt x="396" y="247"/>
                      </a:lnTo>
                      <a:lnTo>
                        <a:pt x="396" y="247"/>
                      </a:lnTo>
                      <a:lnTo>
                        <a:pt x="398" y="247"/>
                      </a:lnTo>
                      <a:lnTo>
                        <a:pt x="400" y="245"/>
                      </a:lnTo>
                      <a:lnTo>
                        <a:pt x="400" y="245"/>
                      </a:lnTo>
                      <a:lnTo>
                        <a:pt x="398" y="245"/>
                      </a:lnTo>
                      <a:lnTo>
                        <a:pt x="396" y="247"/>
                      </a:lnTo>
                      <a:lnTo>
                        <a:pt x="396" y="247"/>
                      </a:lnTo>
                      <a:lnTo>
                        <a:pt x="396" y="245"/>
                      </a:lnTo>
                      <a:lnTo>
                        <a:pt x="396" y="245"/>
                      </a:lnTo>
                      <a:lnTo>
                        <a:pt x="396" y="245"/>
                      </a:lnTo>
                      <a:lnTo>
                        <a:pt x="388" y="247"/>
                      </a:lnTo>
                      <a:lnTo>
                        <a:pt x="382" y="249"/>
                      </a:lnTo>
                      <a:lnTo>
                        <a:pt x="378" y="251"/>
                      </a:lnTo>
                      <a:lnTo>
                        <a:pt x="374" y="253"/>
                      </a:lnTo>
                      <a:lnTo>
                        <a:pt x="368" y="255"/>
                      </a:lnTo>
                      <a:lnTo>
                        <a:pt x="364" y="257"/>
                      </a:lnTo>
                      <a:lnTo>
                        <a:pt x="362" y="257"/>
                      </a:lnTo>
                      <a:lnTo>
                        <a:pt x="360" y="259"/>
                      </a:lnTo>
                      <a:lnTo>
                        <a:pt x="358" y="259"/>
                      </a:lnTo>
                      <a:lnTo>
                        <a:pt x="358" y="259"/>
                      </a:lnTo>
                      <a:lnTo>
                        <a:pt x="358" y="259"/>
                      </a:lnTo>
                      <a:lnTo>
                        <a:pt x="356" y="259"/>
                      </a:lnTo>
                      <a:lnTo>
                        <a:pt x="356" y="259"/>
                      </a:lnTo>
                      <a:lnTo>
                        <a:pt x="356" y="259"/>
                      </a:lnTo>
                      <a:lnTo>
                        <a:pt x="352" y="261"/>
                      </a:lnTo>
                      <a:lnTo>
                        <a:pt x="350" y="261"/>
                      </a:lnTo>
                      <a:lnTo>
                        <a:pt x="350" y="261"/>
                      </a:lnTo>
                      <a:lnTo>
                        <a:pt x="350" y="263"/>
                      </a:lnTo>
                      <a:lnTo>
                        <a:pt x="348" y="263"/>
                      </a:lnTo>
                      <a:lnTo>
                        <a:pt x="346" y="265"/>
                      </a:lnTo>
                      <a:lnTo>
                        <a:pt x="346" y="265"/>
                      </a:lnTo>
                      <a:lnTo>
                        <a:pt x="346" y="265"/>
                      </a:lnTo>
                      <a:lnTo>
                        <a:pt x="348" y="265"/>
                      </a:lnTo>
                      <a:lnTo>
                        <a:pt x="350" y="263"/>
                      </a:lnTo>
                      <a:lnTo>
                        <a:pt x="352" y="263"/>
                      </a:lnTo>
                      <a:lnTo>
                        <a:pt x="352" y="261"/>
                      </a:lnTo>
                      <a:lnTo>
                        <a:pt x="352" y="261"/>
                      </a:lnTo>
                      <a:lnTo>
                        <a:pt x="354" y="261"/>
                      </a:lnTo>
                      <a:lnTo>
                        <a:pt x="354" y="263"/>
                      </a:lnTo>
                      <a:lnTo>
                        <a:pt x="354" y="263"/>
                      </a:lnTo>
                      <a:lnTo>
                        <a:pt x="358" y="263"/>
                      </a:lnTo>
                      <a:lnTo>
                        <a:pt x="358" y="261"/>
                      </a:lnTo>
                      <a:lnTo>
                        <a:pt x="360" y="261"/>
                      </a:lnTo>
                      <a:lnTo>
                        <a:pt x="362" y="259"/>
                      </a:lnTo>
                      <a:lnTo>
                        <a:pt x="362" y="259"/>
                      </a:lnTo>
                      <a:lnTo>
                        <a:pt x="364" y="259"/>
                      </a:lnTo>
                      <a:lnTo>
                        <a:pt x="364" y="259"/>
                      </a:lnTo>
                      <a:lnTo>
                        <a:pt x="364" y="259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2" y="261"/>
                      </a:lnTo>
                      <a:lnTo>
                        <a:pt x="364" y="261"/>
                      </a:lnTo>
                      <a:lnTo>
                        <a:pt x="366" y="261"/>
                      </a:lnTo>
                      <a:lnTo>
                        <a:pt x="366" y="259"/>
                      </a:lnTo>
                      <a:lnTo>
                        <a:pt x="368" y="259"/>
                      </a:lnTo>
                      <a:lnTo>
                        <a:pt x="370" y="259"/>
                      </a:lnTo>
                      <a:lnTo>
                        <a:pt x="378" y="255"/>
                      </a:lnTo>
                      <a:lnTo>
                        <a:pt x="378" y="255"/>
                      </a:lnTo>
                      <a:lnTo>
                        <a:pt x="380" y="253"/>
                      </a:lnTo>
                      <a:lnTo>
                        <a:pt x="382" y="253"/>
                      </a:lnTo>
                      <a:lnTo>
                        <a:pt x="382" y="253"/>
                      </a:lnTo>
                      <a:lnTo>
                        <a:pt x="384" y="251"/>
                      </a:lnTo>
                      <a:lnTo>
                        <a:pt x="386" y="251"/>
                      </a:lnTo>
                      <a:lnTo>
                        <a:pt x="386" y="251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8" y="253"/>
                      </a:lnTo>
                      <a:lnTo>
                        <a:pt x="386" y="253"/>
                      </a:lnTo>
                      <a:lnTo>
                        <a:pt x="386" y="253"/>
                      </a:lnTo>
                      <a:lnTo>
                        <a:pt x="384" y="253"/>
                      </a:lnTo>
                      <a:lnTo>
                        <a:pt x="384" y="253"/>
                      </a:lnTo>
                      <a:lnTo>
                        <a:pt x="382" y="255"/>
                      </a:lnTo>
                      <a:lnTo>
                        <a:pt x="380" y="255"/>
                      </a:lnTo>
                      <a:lnTo>
                        <a:pt x="380" y="255"/>
                      </a:lnTo>
                      <a:lnTo>
                        <a:pt x="382" y="257"/>
                      </a:lnTo>
                      <a:lnTo>
                        <a:pt x="384" y="255"/>
                      </a:lnTo>
                      <a:lnTo>
                        <a:pt x="386" y="255"/>
                      </a:lnTo>
                      <a:lnTo>
                        <a:pt x="388" y="255"/>
                      </a:lnTo>
                      <a:lnTo>
                        <a:pt x="390" y="253"/>
                      </a:lnTo>
                      <a:lnTo>
                        <a:pt x="390" y="253"/>
                      </a:lnTo>
                      <a:lnTo>
                        <a:pt x="392" y="255"/>
                      </a:lnTo>
                      <a:lnTo>
                        <a:pt x="392" y="253"/>
                      </a:lnTo>
                      <a:lnTo>
                        <a:pt x="394" y="253"/>
                      </a:lnTo>
                      <a:lnTo>
                        <a:pt x="394" y="253"/>
                      </a:lnTo>
                      <a:lnTo>
                        <a:pt x="396" y="253"/>
                      </a:lnTo>
                      <a:lnTo>
                        <a:pt x="396" y="253"/>
                      </a:lnTo>
                      <a:lnTo>
                        <a:pt x="398" y="253"/>
                      </a:lnTo>
                      <a:lnTo>
                        <a:pt x="398" y="251"/>
                      </a:lnTo>
                      <a:lnTo>
                        <a:pt x="400" y="251"/>
                      </a:lnTo>
                      <a:lnTo>
                        <a:pt x="402" y="251"/>
                      </a:lnTo>
                      <a:lnTo>
                        <a:pt x="406" y="249"/>
                      </a:lnTo>
                      <a:lnTo>
                        <a:pt x="408" y="249"/>
                      </a:lnTo>
                      <a:lnTo>
                        <a:pt x="408" y="249"/>
                      </a:lnTo>
                      <a:lnTo>
                        <a:pt x="410" y="249"/>
                      </a:lnTo>
                      <a:lnTo>
                        <a:pt x="410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2" y="249"/>
                      </a:lnTo>
                      <a:lnTo>
                        <a:pt x="410" y="251"/>
                      </a:lnTo>
                      <a:lnTo>
                        <a:pt x="408" y="251"/>
                      </a:lnTo>
                      <a:lnTo>
                        <a:pt x="410" y="251"/>
                      </a:lnTo>
                      <a:lnTo>
                        <a:pt x="412" y="251"/>
                      </a:lnTo>
                      <a:lnTo>
                        <a:pt x="412" y="249"/>
                      </a:lnTo>
                      <a:lnTo>
                        <a:pt x="414" y="249"/>
                      </a:lnTo>
                      <a:lnTo>
                        <a:pt x="416" y="249"/>
                      </a:lnTo>
                      <a:lnTo>
                        <a:pt x="428" y="245"/>
                      </a:lnTo>
                      <a:lnTo>
                        <a:pt x="430" y="245"/>
                      </a:lnTo>
                      <a:lnTo>
                        <a:pt x="432" y="243"/>
                      </a:lnTo>
                      <a:lnTo>
                        <a:pt x="434" y="243"/>
                      </a:lnTo>
                      <a:lnTo>
                        <a:pt x="434" y="243"/>
                      </a:lnTo>
                      <a:lnTo>
                        <a:pt x="434" y="243"/>
                      </a:lnTo>
                      <a:lnTo>
                        <a:pt x="432" y="245"/>
                      </a:lnTo>
                      <a:lnTo>
                        <a:pt x="432" y="245"/>
                      </a:lnTo>
                      <a:lnTo>
                        <a:pt x="432" y="245"/>
                      </a:lnTo>
                      <a:lnTo>
                        <a:pt x="434" y="243"/>
                      </a:lnTo>
                      <a:lnTo>
                        <a:pt x="438" y="243"/>
                      </a:lnTo>
                      <a:lnTo>
                        <a:pt x="438" y="243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8" y="241"/>
                      </a:lnTo>
                      <a:lnTo>
                        <a:pt x="436" y="241"/>
                      </a:lnTo>
                      <a:lnTo>
                        <a:pt x="436" y="241"/>
                      </a:lnTo>
                      <a:lnTo>
                        <a:pt x="438" y="239"/>
                      </a:lnTo>
                      <a:lnTo>
                        <a:pt x="440" y="239"/>
                      </a:lnTo>
                      <a:lnTo>
                        <a:pt x="442" y="237"/>
                      </a:lnTo>
                      <a:lnTo>
                        <a:pt x="444" y="237"/>
                      </a:lnTo>
                      <a:lnTo>
                        <a:pt x="446" y="237"/>
                      </a:lnTo>
                      <a:lnTo>
                        <a:pt x="446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7"/>
                      </a:lnTo>
                      <a:lnTo>
                        <a:pt x="448" y="235"/>
                      </a:lnTo>
                      <a:lnTo>
                        <a:pt x="452" y="235"/>
                      </a:lnTo>
                      <a:lnTo>
                        <a:pt x="454" y="235"/>
                      </a:lnTo>
                      <a:lnTo>
                        <a:pt x="454" y="235"/>
                      </a:lnTo>
                      <a:lnTo>
                        <a:pt x="454" y="235"/>
                      </a:lnTo>
                      <a:lnTo>
                        <a:pt x="456" y="235"/>
                      </a:lnTo>
                      <a:lnTo>
                        <a:pt x="456" y="235"/>
                      </a:lnTo>
                      <a:lnTo>
                        <a:pt x="458" y="233"/>
                      </a:lnTo>
                      <a:lnTo>
                        <a:pt x="460" y="233"/>
                      </a:lnTo>
                      <a:lnTo>
                        <a:pt x="462" y="231"/>
                      </a:lnTo>
                      <a:lnTo>
                        <a:pt x="462" y="231"/>
                      </a:lnTo>
                      <a:lnTo>
                        <a:pt x="462" y="231"/>
                      </a:lnTo>
                      <a:lnTo>
                        <a:pt x="464" y="231"/>
                      </a:lnTo>
                      <a:lnTo>
                        <a:pt x="464" y="231"/>
                      </a:lnTo>
                      <a:lnTo>
                        <a:pt x="466" y="231"/>
                      </a:lnTo>
                      <a:lnTo>
                        <a:pt x="468" y="231"/>
                      </a:lnTo>
                      <a:lnTo>
                        <a:pt x="470" y="229"/>
                      </a:lnTo>
                      <a:lnTo>
                        <a:pt x="470" y="229"/>
                      </a:lnTo>
                      <a:lnTo>
                        <a:pt x="472" y="229"/>
                      </a:lnTo>
                      <a:lnTo>
                        <a:pt x="472" y="229"/>
                      </a:lnTo>
                      <a:lnTo>
                        <a:pt x="474" y="229"/>
                      </a:lnTo>
                      <a:lnTo>
                        <a:pt x="474" y="229"/>
                      </a:lnTo>
                      <a:lnTo>
                        <a:pt x="476" y="227"/>
                      </a:lnTo>
                      <a:lnTo>
                        <a:pt x="478" y="227"/>
                      </a:lnTo>
                      <a:lnTo>
                        <a:pt x="478" y="227"/>
                      </a:lnTo>
                      <a:lnTo>
                        <a:pt x="482" y="225"/>
                      </a:lnTo>
                      <a:lnTo>
                        <a:pt x="482" y="225"/>
                      </a:lnTo>
                      <a:lnTo>
                        <a:pt x="482" y="223"/>
                      </a:lnTo>
                      <a:lnTo>
                        <a:pt x="482" y="223"/>
                      </a:lnTo>
                      <a:lnTo>
                        <a:pt x="482" y="223"/>
                      </a:lnTo>
                      <a:lnTo>
                        <a:pt x="484" y="223"/>
                      </a:lnTo>
                      <a:lnTo>
                        <a:pt x="488" y="221"/>
                      </a:lnTo>
                      <a:lnTo>
                        <a:pt x="490" y="221"/>
                      </a:lnTo>
                      <a:lnTo>
                        <a:pt x="490" y="221"/>
                      </a:lnTo>
                      <a:lnTo>
                        <a:pt x="490" y="221"/>
                      </a:lnTo>
                      <a:lnTo>
                        <a:pt x="492" y="219"/>
                      </a:lnTo>
                      <a:lnTo>
                        <a:pt x="494" y="219"/>
                      </a:lnTo>
                      <a:lnTo>
                        <a:pt x="496" y="219"/>
                      </a:lnTo>
                      <a:lnTo>
                        <a:pt x="496" y="219"/>
                      </a:lnTo>
                      <a:lnTo>
                        <a:pt x="498" y="219"/>
                      </a:lnTo>
                      <a:lnTo>
                        <a:pt x="500" y="217"/>
                      </a:lnTo>
                      <a:lnTo>
                        <a:pt x="502" y="217"/>
                      </a:lnTo>
                      <a:lnTo>
                        <a:pt x="502" y="217"/>
                      </a:lnTo>
                      <a:lnTo>
                        <a:pt x="504" y="217"/>
                      </a:lnTo>
                      <a:lnTo>
                        <a:pt x="506" y="215"/>
                      </a:lnTo>
                      <a:lnTo>
                        <a:pt x="508" y="215"/>
                      </a:lnTo>
                      <a:lnTo>
                        <a:pt x="510" y="215"/>
                      </a:lnTo>
                      <a:lnTo>
                        <a:pt x="512" y="213"/>
                      </a:lnTo>
                      <a:lnTo>
                        <a:pt x="514" y="211"/>
                      </a:lnTo>
                      <a:lnTo>
                        <a:pt x="522" y="211"/>
                      </a:lnTo>
                      <a:lnTo>
                        <a:pt x="522" y="211"/>
                      </a:lnTo>
                      <a:lnTo>
                        <a:pt x="522" y="211"/>
                      </a:lnTo>
                      <a:lnTo>
                        <a:pt x="526" y="209"/>
                      </a:lnTo>
                      <a:lnTo>
                        <a:pt x="526" y="209"/>
                      </a:lnTo>
                      <a:lnTo>
                        <a:pt x="528" y="209"/>
                      </a:lnTo>
                      <a:lnTo>
                        <a:pt x="530" y="209"/>
                      </a:lnTo>
                      <a:lnTo>
                        <a:pt x="530" y="207"/>
                      </a:lnTo>
                      <a:lnTo>
                        <a:pt x="530" y="207"/>
                      </a:lnTo>
                      <a:lnTo>
                        <a:pt x="530" y="207"/>
                      </a:lnTo>
                      <a:lnTo>
                        <a:pt x="534" y="207"/>
                      </a:lnTo>
                      <a:lnTo>
                        <a:pt x="534" y="205"/>
                      </a:lnTo>
                      <a:lnTo>
                        <a:pt x="536" y="205"/>
                      </a:lnTo>
                      <a:lnTo>
                        <a:pt x="536" y="203"/>
                      </a:lnTo>
                      <a:lnTo>
                        <a:pt x="540" y="203"/>
                      </a:lnTo>
                      <a:lnTo>
                        <a:pt x="542" y="203"/>
                      </a:lnTo>
                      <a:lnTo>
                        <a:pt x="544" y="201"/>
                      </a:lnTo>
                      <a:lnTo>
                        <a:pt x="546" y="201"/>
                      </a:lnTo>
                      <a:lnTo>
                        <a:pt x="550" y="199"/>
                      </a:lnTo>
                      <a:lnTo>
                        <a:pt x="552" y="199"/>
                      </a:lnTo>
                      <a:lnTo>
                        <a:pt x="552" y="197"/>
                      </a:lnTo>
                      <a:lnTo>
                        <a:pt x="554" y="197"/>
                      </a:lnTo>
                      <a:lnTo>
                        <a:pt x="554" y="197"/>
                      </a:lnTo>
                      <a:lnTo>
                        <a:pt x="554" y="197"/>
                      </a:lnTo>
                      <a:lnTo>
                        <a:pt x="552" y="195"/>
                      </a:lnTo>
                      <a:lnTo>
                        <a:pt x="550" y="195"/>
                      </a:lnTo>
                      <a:lnTo>
                        <a:pt x="550" y="195"/>
                      </a:lnTo>
                      <a:lnTo>
                        <a:pt x="548" y="193"/>
                      </a:lnTo>
                      <a:lnTo>
                        <a:pt x="548" y="193"/>
                      </a:lnTo>
                      <a:lnTo>
                        <a:pt x="550" y="191"/>
                      </a:lnTo>
                      <a:lnTo>
                        <a:pt x="552" y="191"/>
                      </a:lnTo>
                      <a:lnTo>
                        <a:pt x="552" y="189"/>
                      </a:lnTo>
                      <a:lnTo>
                        <a:pt x="558" y="187"/>
                      </a:lnTo>
                      <a:lnTo>
                        <a:pt x="560" y="187"/>
                      </a:lnTo>
                      <a:lnTo>
                        <a:pt x="562" y="187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4" y="185"/>
                      </a:lnTo>
                      <a:lnTo>
                        <a:pt x="568" y="183"/>
                      </a:lnTo>
                      <a:lnTo>
                        <a:pt x="568" y="183"/>
                      </a:lnTo>
                      <a:lnTo>
                        <a:pt x="570" y="183"/>
                      </a:lnTo>
                      <a:lnTo>
                        <a:pt x="568" y="183"/>
                      </a:lnTo>
                      <a:lnTo>
                        <a:pt x="568" y="185"/>
                      </a:lnTo>
                      <a:lnTo>
                        <a:pt x="568" y="185"/>
                      </a:lnTo>
                      <a:lnTo>
                        <a:pt x="570" y="185"/>
                      </a:lnTo>
                      <a:lnTo>
                        <a:pt x="572" y="183"/>
                      </a:lnTo>
                      <a:lnTo>
                        <a:pt x="574" y="183"/>
                      </a:lnTo>
                      <a:lnTo>
                        <a:pt x="574" y="183"/>
                      </a:lnTo>
                      <a:lnTo>
                        <a:pt x="574" y="183"/>
                      </a:lnTo>
                      <a:lnTo>
                        <a:pt x="574" y="181"/>
                      </a:lnTo>
                      <a:lnTo>
                        <a:pt x="574" y="181"/>
                      </a:lnTo>
                      <a:lnTo>
                        <a:pt x="576" y="181"/>
                      </a:lnTo>
                      <a:lnTo>
                        <a:pt x="578" y="181"/>
                      </a:lnTo>
                      <a:lnTo>
                        <a:pt x="580" y="181"/>
                      </a:lnTo>
                      <a:lnTo>
                        <a:pt x="584" y="179"/>
                      </a:lnTo>
                      <a:lnTo>
                        <a:pt x="584" y="179"/>
                      </a:lnTo>
                      <a:lnTo>
                        <a:pt x="586" y="177"/>
                      </a:lnTo>
                      <a:lnTo>
                        <a:pt x="586" y="177"/>
                      </a:lnTo>
                      <a:lnTo>
                        <a:pt x="586" y="177"/>
                      </a:lnTo>
                      <a:lnTo>
                        <a:pt x="586" y="175"/>
                      </a:lnTo>
                      <a:lnTo>
                        <a:pt x="584" y="175"/>
                      </a:lnTo>
                      <a:lnTo>
                        <a:pt x="584" y="175"/>
                      </a:lnTo>
                      <a:lnTo>
                        <a:pt x="586" y="175"/>
                      </a:lnTo>
                      <a:lnTo>
                        <a:pt x="586" y="175"/>
                      </a:lnTo>
                      <a:lnTo>
                        <a:pt x="588" y="175"/>
                      </a:lnTo>
                      <a:lnTo>
                        <a:pt x="588" y="175"/>
                      </a:lnTo>
                      <a:lnTo>
                        <a:pt x="590" y="175"/>
                      </a:lnTo>
                      <a:lnTo>
                        <a:pt x="594" y="173"/>
                      </a:lnTo>
                      <a:lnTo>
                        <a:pt x="596" y="173"/>
                      </a:lnTo>
                      <a:lnTo>
                        <a:pt x="596" y="173"/>
                      </a:lnTo>
                      <a:lnTo>
                        <a:pt x="596" y="171"/>
                      </a:lnTo>
                      <a:lnTo>
                        <a:pt x="596" y="171"/>
                      </a:lnTo>
                      <a:lnTo>
                        <a:pt x="598" y="171"/>
                      </a:lnTo>
                      <a:lnTo>
                        <a:pt x="604" y="169"/>
                      </a:lnTo>
                      <a:lnTo>
                        <a:pt x="608" y="167"/>
                      </a:lnTo>
                      <a:lnTo>
                        <a:pt x="608" y="167"/>
                      </a:lnTo>
                      <a:lnTo>
                        <a:pt x="610" y="167"/>
                      </a:lnTo>
                      <a:lnTo>
                        <a:pt x="610" y="165"/>
                      </a:lnTo>
                      <a:lnTo>
                        <a:pt x="612" y="165"/>
                      </a:lnTo>
                      <a:lnTo>
                        <a:pt x="612" y="165"/>
                      </a:lnTo>
                      <a:lnTo>
                        <a:pt x="616" y="163"/>
                      </a:lnTo>
                      <a:lnTo>
                        <a:pt x="618" y="163"/>
                      </a:lnTo>
                      <a:lnTo>
                        <a:pt x="620" y="163"/>
                      </a:lnTo>
                      <a:lnTo>
                        <a:pt x="624" y="161"/>
                      </a:lnTo>
                      <a:lnTo>
                        <a:pt x="626" y="161"/>
                      </a:lnTo>
                      <a:lnTo>
                        <a:pt x="628" y="159"/>
                      </a:lnTo>
                      <a:lnTo>
                        <a:pt x="634" y="159"/>
                      </a:lnTo>
                      <a:lnTo>
                        <a:pt x="636" y="157"/>
                      </a:lnTo>
                      <a:lnTo>
                        <a:pt x="636" y="159"/>
                      </a:lnTo>
                      <a:lnTo>
                        <a:pt x="636" y="159"/>
                      </a:lnTo>
                      <a:lnTo>
                        <a:pt x="640" y="159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4" y="157"/>
                      </a:lnTo>
                      <a:lnTo>
                        <a:pt x="646" y="157"/>
                      </a:lnTo>
                      <a:lnTo>
                        <a:pt x="650" y="155"/>
                      </a:lnTo>
                      <a:lnTo>
                        <a:pt x="650" y="155"/>
                      </a:lnTo>
                      <a:lnTo>
                        <a:pt x="652" y="155"/>
                      </a:lnTo>
                      <a:lnTo>
                        <a:pt x="654" y="155"/>
                      </a:lnTo>
                      <a:lnTo>
                        <a:pt x="650" y="157"/>
                      </a:lnTo>
                      <a:lnTo>
                        <a:pt x="646" y="157"/>
                      </a:lnTo>
                      <a:lnTo>
                        <a:pt x="644" y="157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2" y="159"/>
                      </a:lnTo>
                      <a:lnTo>
                        <a:pt x="640" y="159"/>
                      </a:lnTo>
                      <a:lnTo>
                        <a:pt x="638" y="161"/>
                      </a:lnTo>
                      <a:lnTo>
                        <a:pt x="638" y="161"/>
                      </a:lnTo>
                      <a:lnTo>
                        <a:pt x="642" y="163"/>
                      </a:lnTo>
                      <a:lnTo>
                        <a:pt x="642" y="163"/>
                      </a:lnTo>
                      <a:lnTo>
                        <a:pt x="646" y="163"/>
                      </a:lnTo>
                      <a:lnTo>
                        <a:pt x="646" y="165"/>
                      </a:lnTo>
                      <a:lnTo>
                        <a:pt x="646" y="165"/>
                      </a:lnTo>
                      <a:lnTo>
                        <a:pt x="644" y="165"/>
                      </a:lnTo>
                      <a:lnTo>
                        <a:pt x="640" y="163"/>
                      </a:lnTo>
                      <a:lnTo>
                        <a:pt x="638" y="163"/>
                      </a:lnTo>
                      <a:lnTo>
                        <a:pt x="634" y="163"/>
                      </a:lnTo>
                      <a:lnTo>
                        <a:pt x="634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32" y="163"/>
                      </a:lnTo>
                      <a:lnTo>
                        <a:pt x="624" y="165"/>
                      </a:lnTo>
                      <a:lnTo>
                        <a:pt x="622" y="165"/>
                      </a:lnTo>
                      <a:lnTo>
                        <a:pt x="614" y="167"/>
                      </a:lnTo>
                      <a:lnTo>
                        <a:pt x="614" y="167"/>
                      </a:lnTo>
                      <a:lnTo>
                        <a:pt x="612" y="169"/>
                      </a:lnTo>
                      <a:lnTo>
                        <a:pt x="610" y="171"/>
                      </a:lnTo>
                      <a:lnTo>
                        <a:pt x="610" y="171"/>
                      </a:lnTo>
                      <a:lnTo>
                        <a:pt x="604" y="175"/>
                      </a:lnTo>
                      <a:lnTo>
                        <a:pt x="602" y="175"/>
                      </a:lnTo>
                      <a:lnTo>
                        <a:pt x="598" y="177"/>
                      </a:lnTo>
                      <a:lnTo>
                        <a:pt x="594" y="179"/>
                      </a:lnTo>
                      <a:lnTo>
                        <a:pt x="592" y="181"/>
                      </a:lnTo>
                      <a:lnTo>
                        <a:pt x="590" y="183"/>
                      </a:lnTo>
                      <a:lnTo>
                        <a:pt x="588" y="183"/>
                      </a:lnTo>
                      <a:lnTo>
                        <a:pt x="588" y="185"/>
                      </a:lnTo>
                      <a:lnTo>
                        <a:pt x="590" y="185"/>
                      </a:lnTo>
                      <a:lnTo>
                        <a:pt x="592" y="185"/>
                      </a:lnTo>
                      <a:lnTo>
                        <a:pt x="592" y="185"/>
                      </a:lnTo>
                      <a:lnTo>
                        <a:pt x="600" y="183"/>
                      </a:lnTo>
                      <a:lnTo>
                        <a:pt x="600" y="183"/>
                      </a:lnTo>
                      <a:lnTo>
                        <a:pt x="600" y="183"/>
                      </a:lnTo>
                      <a:lnTo>
                        <a:pt x="594" y="185"/>
                      </a:lnTo>
                      <a:lnTo>
                        <a:pt x="592" y="185"/>
                      </a:lnTo>
                      <a:lnTo>
                        <a:pt x="590" y="187"/>
                      </a:lnTo>
                      <a:lnTo>
                        <a:pt x="588" y="187"/>
                      </a:lnTo>
                      <a:lnTo>
                        <a:pt x="586" y="189"/>
                      </a:lnTo>
                      <a:lnTo>
                        <a:pt x="582" y="189"/>
                      </a:lnTo>
                      <a:lnTo>
                        <a:pt x="582" y="189"/>
                      </a:lnTo>
                      <a:lnTo>
                        <a:pt x="580" y="189"/>
                      </a:lnTo>
                      <a:lnTo>
                        <a:pt x="578" y="191"/>
                      </a:lnTo>
                      <a:lnTo>
                        <a:pt x="578" y="191"/>
                      </a:lnTo>
                      <a:lnTo>
                        <a:pt x="578" y="191"/>
                      </a:lnTo>
                      <a:lnTo>
                        <a:pt x="580" y="193"/>
                      </a:lnTo>
                      <a:lnTo>
                        <a:pt x="580" y="193"/>
                      </a:lnTo>
                      <a:lnTo>
                        <a:pt x="584" y="191"/>
                      </a:lnTo>
                      <a:lnTo>
                        <a:pt x="586" y="191"/>
                      </a:lnTo>
                      <a:lnTo>
                        <a:pt x="586" y="191"/>
                      </a:lnTo>
                      <a:lnTo>
                        <a:pt x="586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88" y="191"/>
                      </a:lnTo>
                      <a:lnTo>
                        <a:pt x="590" y="191"/>
                      </a:lnTo>
                      <a:lnTo>
                        <a:pt x="590" y="191"/>
                      </a:lnTo>
                      <a:lnTo>
                        <a:pt x="590" y="191"/>
                      </a:lnTo>
                      <a:lnTo>
                        <a:pt x="592" y="191"/>
                      </a:lnTo>
                      <a:lnTo>
                        <a:pt x="594" y="189"/>
                      </a:lnTo>
                      <a:lnTo>
                        <a:pt x="598" y="189"/>
                      </a:lnTo>
                      <a:lnTo>
                        <a:pt x="598" y="187"/>
                      </a:lnTo>
                      <a:lnTo>
                        <a:pt x="600" y="187"/>
                      </a:lnTo>
                      <a:lnTo>
                        <a:pt x="600" y="187"/>
                      </a:lnTo>
                      <a:lnTo>
                        <a:pt x="602" y="187"/>
                      </a:lnTo>
                      <a:lnTo>
                        <a:pt x="602" y="187"/>
                      </a:lnTo>
                      <a:lnTo>
                        <a:pt x="602" y="187"/>
                      </a:lnTo>
                      <a:lnTo>
                        <a:pt x="604" y="187"/>
                      </a:lnTo>
                      <a:lnTo>
                        <a:pt x="606" y="187"/>
                      </a:lnTo>
                      <a:lnTo>
                        <a:pt x="606" y="187"/>
                      </a:lnTo>
                      <a:lnTo>
                        <a:pt x="606" y="187"/>
                      </a:lnTo>
                      <a:lnTo>
                        <a:pt x="612" y="185"/>
                      </a:lnTo>
                      <a:lnTo>
                        <a:pt x="612" y="183"/>
                      </a:lnTo>
                      <a:lnTo>
                        <a:pt x="612" y="183"/>
                      </a:lnTo>
                      <a:lnTo>
                        <a:pt x="612" y="183"/>
                      </a:lnTo>
                      <a:lnTo>
                        <a:pt x="614" y="183"/>
                      </a:lnTo>
                      <a:lnTo>
                        <a:pt x="614" y="183"/>
                      </a:lnTo>
                      <a:lnTo>
                        <a:pt x="614" y="183"/>
                      </a:lnTo>
                      <a:lnTo>
                        <a:pt x="616" y="181"/>
                      </a:lnTo>
                      <a:lnTo>
                        <a:pt x="616" y="181"/>
                      </a:lnTo>
                      <a:lnTo>
                        <a:pt x="618" y="181"/>
                      </a:lnTo>
                      <a:lnTo>
                        <a:pt x="618" y="181"/>
                      </a:lnTo>
                      <a:lnTo>
                        <a:pt x="618" y="183"/>
                      </a:lnTo>
                      <a:lnTo>
                        <a:pt x="618" y="183"/>
                      </a:lnTo>
                      <a:lnTo>
                        <a:pt x="618" y="183"/>
                      </a:lnTo>
                      <a:lnTo>
                        <a:pt x="620" y="181"/>
                      </a:lnTo>
                      <a:lnTo>
                        <a:pt x="622" y="179"/>
                      </a:lnTo>
                      <a:lnTo>
                        <a:pt x="624" y="179"/>
                      </a:lnTo>
                      <a:lnTo>
                        <a:pt x="626" y="177"/>
                      </a:lnTo>
                      <a:lnTo>
                        <a:pt x="626" y="177"/>
                      </a:lnTo>
                      <a:lnTo>
                        <a:pt x="626" y="179"/>
                      </a:lnTo>
                      <a:lnTo>
                        <a:pt x="626" y="179"/>
                      </a:lnTo>
                      <a:lnTo>
                        <a:pt x="628" y="179"/>
                      </a:lnTo>
                      <a:lnTo>
                        <a:pt x="628" y="179"/>
                      </a:lnTo>
                      <a:lnTo>
                        <a:pt x="628" y="179"/>
                      </a:lnTo>
                      <a:lnTo>
                        <a:pt x="630" y="179"/>
                      </a:lnTo>
                      <a:lnTo>
                        <a:pt x="632" y="181"/>
                      </a:lnTo>
                      <a:lnTo>
                        <a:pt x="634" y="179"/>
                      </a:lnTo>
                      <a:lnTo>
                        <a:pt x="634" y="179"/>
                      </a:lnTo>
                      <a:lnTo>
                        <a:pt x="634" y="179"/>
                      </a:lnTo>
                      <a:lnTo>
                        <a:pt x="636" y="179"/>
                      </a:lnTo>
                      <a:lnTo>
                        <a:pt x="636" y="179"/>
                      </a:lnTo>
                      <a:lnTo>
                        <a:pt x="636" y="179"/>
                      </a:lnTo>
                      <a:lnTo>
                        <a:pt x="640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2" y="177"/>
                      </a:lnTo>
                      <a:lnTo>
                        <a:pt x="644" y="175"/>
                      </a:lnTo>
                      <a:lnTo>
                        <a:pt x="646" y="173"/>
                      </a:lnTo>
                      <a:lnTo>
                        <a:pt x="646" y="173"/>
                      </a:lnTo>
                      <a:lnTo>
                        <a:pt x="648" y="173"/>
                      </a:lnTo>
                      <a:lnTo>
                        <a:pt x="648" y="173"/>
                      </a:lnTo>
                      <a:lnTo>
                        <a:pt x="650" y="173"/>
                      </a:lnTo>
                      <a:lnTo>
                        <a:pt x="650" y="171"/>
                      </a:lnTo>
                      <a:lnTo>
                        <a:pt x="652" y="171"/>
                      </a:lnTo>
                      <a:lnTo>
                        <a:pt x="652" y="171"/>
                      </a:lnTo>
                      <a:lnTo>
                        <a:pt x="652" y="169"/>
                      </a:lnTo>
                      <a:lnTo>
                        <a:pt x="652" y="169"/>
                      </a:lnTo>
                      <a:lnTo>
                        <a:pt x="650" y="171"/>
                      </a:lnTo>
                      <a:lnTo>
                        <a:pt x="648" y="171"/>
                      </a:lnTo>
                      <a:lnTo>
                        <a:pt x="646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4" y="171"/>
                      </a:lnTo>
                      <a:lnTo>
                        <a:pt x="646" y="169"/>
                      </a:lnTo>
                      <a:lnTo>
                        <a:pt x="648" y="169"/>
                      </a:lnTo>
                      <a:lnTo>
                        <a:pt x="648" y="169"/>
                      </a:lnTo>
                      <a:lnTo>
                        <a:pt x="650" y="169"/>
                      </a:lnTo>
                      <a:lnTo>
                        <a:pt x="650" y="169"/>
                      </a:lnTo>
                      <a:lnTo>
                        <a:pt x="652" y="169"/>
                      </a:lnTo>
                      <a:lnTo>
                        <a:pt x="652" y="167"/>
                      </a:lnTo>
                      <a:lnTo>
                        <a:pt x="652" y="167"/>
                      </a:lnTo>
                      <a:lnTo>
                        <a:pt x="650" y="167"/>
                      </a:lnTo>
                      <a:lnTo>
                        <a:pt x="650" y="167"/>
                      </a:lnTo>
                      <a:lnTo>
                        <a:pt x="650" y="165"/>
                      </a:lnTo>
                      <a:lnTo>
                        <a:pt x="652" y="165"/>
                      </a:lnTo>
                      <a:lnTo>
                        <a:pt x="652" y="165"/>
                      </a:lnTo>
                      <a:lnTo>
                        <a:pt x="654" y="165"/>
                      </a:lnTo>
                      <a:lnTo>
                        <a:pt x="656" y="163"/>
                      </a:lnTo>
                      <a:lnTo>
                        <a:pt x="660" y="163"/>
                      </a:lnTo>
                      <a:lnTo>
                        <a:pt x="660" y="163"/>
                      </a:lnTo>
                      <a:lnTo>
                        <a:pt x="658" y="163"/>
                      </a:lnTo>
                      <a:lnTo>
                        <a:pt x="656" y="163"/>
                      </a:lnTo>
                      <a:lnTo>
                        <a:pt x="656" y="163"/>
                      </a:lnTo>
                      <a:lnTo>
                        <a:pt x="656" y="163"/>
                      </a:lnTo>
                      <a:lnTo>
                        <a:pt x="658" y="161"/>
                      </a:lnTo>
                      <a:lnTo>
                        <a:pt x="660" y="161"/>
                      </a:lnTo>
                      <a:lnTo>
                        <a:pt x="660" y="161"/>
                      </a:lnTo>
                      <a:lnTo>
                        <a:pt x="660" y="161"/>
                      </a:lnTo>
                      <a:lnTo>
                        <a:pt x="662" y="161"/>
                      </a:lnTo>
                      <a:lnTo>
                        <a:pt x="664" y="161"/>
                      </a:lnTo>
                      <a:lnTo>
                        <a:pt x="666" y="159"/>
                      </a:lnTo>
                      <a:lnTo>
                        <a:pt x="668" y="159"/>
                      </a:lnTo>
                      <a:lnTo>
                        <a:pt x="668" y="159"/>
                      </a:lnTo>
                      <a:lnTo>
                        <a:pt x="662" y="163"/>
                      </a:lnTo>
                      <a:lnTo>
                        <a:pt x="660" y="163"/>
                      </a:lnTo>
                      <a:lnTo>
                        <a:pt x="660" y="163"/>
                      </a:lnTo>
                      <a:lnTo>
                        <a:pt x="660" y="165"/>
                      </a:lnTo>
                      <a:lnTo>
                        <a:pt x="662" y="165"/>
                      </a:lnTo>
                      <a:lnTo>
                        <a:pt x="664" y="165"/>
                      </a:lnTo>
                      <a:lnTo>
                        <a:pt x="664" y="163"/>
                      </a:lnTo>
                      <a:lnTo>
                        <a:pt x="666" y="163"/>
                      </a:lnTo>
                      <a:lnTo>
                        <a:pt x="666" y="163"/>
                      </a:lnTo>
                      <a:lnTo>
                        <a:pt x="666" y="163"/>
                      </a:lnTo>
                      <a:lnTo>
                        <a:pt x="668" y="163"/>
                      </a:lnTo>
                      <a:lnTo>
                        <a:pt x="668" y="165"/>
                      </a:lnTo>
                      <a:lnTo>
                        <a:pt x="668" y="165"/>
                      </a:lnTo>
                      <a:lnTo>
                        <a:pt x="668" y="165"/>
                      </a:lnTo>
                      <a:lnTo>
                        <a:pt x="668" y="163"/>
                      </a:lnTo>
                      <a:lnTo>
                        <a:pt x="670" y="163"/>
                      </a:lnTo>
                      <a:lnTo>
                        <a:pt x="672" y="163"/>
                      </a:lnTo>
                      <a:lnTo>
                        <a:pt x="672" y="163"/>
                      </a:lnTo>
                      <a:lnTo>
                        <a:pt x="674" y="163"/>
                      </a:lnTo>
                      <a:lnTo>
                        <a:pt x="674" y="163"/>
                      </a:lnTo>
                      <a:lnTo>
                        <a:pt x="676" y="163"/>
                      </a:lnTo>
                      <a:lnTo>
                        <a:pt x="678" y="161"/>
                      </a:lnTo>
                      <a:lnTo>
                        <a:pt x="682" y="161"/>
                      </a:lnTo>
                      <a:lnTo>
                        <a:pt x="684" y="161"/>
                      </a:lnTo>
                      <a:lnTo>
                        <a:pt x="684" y="161"/>
                      </a:lnTo>
                      <a:lnTo>
                        <a:pt x="680" y="163"/>
                      </a:lnTo>
                      <a:lnTo>
                        <a:pt x="678" y="163"/>
                      </a:lnTo>
                      <a:lnTo>
                        <a:pt x="676" y="165"/>
                      </a:lnTo>
                      <a:lnTo>
                        <a:pt x="676" y="165"/>
                      </a:lnTo>
                      <a:lnTo>
                        <a:pt x="676" y="165"/>
                      </a:lnTo>
                      <a:lnTo>
                        <a:pt x="678" y="165"/>
                      </a:lnTo>
                      <a:lnTo>
                        <a:pt x="676" y="167"/>
                      </a:lnTo>
                      <a:lnTo>
                        <a:pt x="674" y="167"/>
                      </a:lnTo>
                      <a:lnTo>
                        <a:pt x="674" y="167"/>
                      </a:lnTo>
                      <a:lnTo>
                        <a:pt x="674" y="167"/>
                      </a:lnTo>
                      <a:lnTo>
                        <a:pt x="676" y="167"/>
                      </a:lnTo>
                      <a:lnTo>
                        <a:pt x="678" y="167"/>
                      </a:lnTo>
                      <a:close/>
                      <a:moveTo>
                        <a:pt x="796" y="371"/>
                      </a:move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4" y="371"/>
                      </a:lnTo>
                      <a:lnTo>
                        <a:pt x="794" y="371"/>
                      </a:lnTo>
                      <a:lnTo>
                        <a:pt x="794" y="371"/>
                      </a:lnTo>
                      <a:lnTo>
                        <a:pt x="794" y="373"/>
                      </a:lnTo>
                      <a:lnTo>
                        <a:pt x="794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lnTo>
                        <a:pt x="796" y="371"/>
                      </a:lnTo>
                      <a:close/>
                      <a:moveTo>
                        <a:pt x="792" y="371"/>
                      </a:moveTo>
                      <a:lnTo>
                        <a:pt x="790" y="371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0" y="373"/>
                      </a:lnTo>
                      <a:lnTo>
                        <a:pt x="792" y="375"/>
                      </a:lnTo>
                      <a:lnTo>
                        <a:pt x="792" y="373"/>
                      </a:lnTo>
                      <a:lnTo>
                        <a:pt x="792" y="373"/>
                      </a:lnTo>
                      <a:lnTo>
                        <a:pt x="792" y="371"/>
                      </a:lnTo>
                      <a:close/>
                      <a:moveTo>
                        <a:pt x="774" y="257"/>
                      </a:move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4" y="259"/>
                      </a:lnTo>
                      <a:lnTo>
                        <a:pt x="776" y="259"/>
                      </a:lnTo>
                      <a:lnTo>
                        <a:pt x="778" y="257"/>
                      </a:lnTo>
                      <a:lnTo>
                        <a:pt x="780" y="255"/>
                      </a:lnTo>
                      <a:lnTo>
                        <a:pt x="782" y="255"/>
                      </a:lnTo>
                      <a:lnTo>
                        <a:pt x="784" y="253"/>
                      </a:lnTo>
                      <a:lnTo>
                        <a:pt x="786" y="251"/>
                      </a:lnTo>
                      <a:lnTo>
                        <a:pt x="786" y="251"/>
                      </a:lnTo>
                      <a:lnTo>
                        <a:pt x="786" y="247"/>
                      </a:lnTo>
                      <a:lnTo>
                        <a:pt x="786" y="247"/>
                      </a:lnTo>
                      <a:lnTo>
                        <a:pt x="786" y="247"/>
                      </a:lnTo>
                      <a:lnTo>
                        <a:pt x="780" y="249"/>
                      </a:lnTo>
                      <a:lnTo>
                        <a:pt x="776" y="253"/>
                      </a:lnTo>
                      <a:lnTo>
                        <a:pt x="772" y="253"/>
                      </a:lnTo>
                      <a:lnTo>
                        <a:pt x="770" y="255"/>
                      </a:lnTo>
                      <a:lnTo>
                        <a:pt x="770" y="257"/>
                      </a:lnTo>
                      <a:lnTo>
                        <a:pt x="768" y="259"/>
                      </a:lnTo>
                      <a:lnTo>
                        <a:pt x="768" y="259"/>
                      </a:lnTo>
                      <a:lnTo>
                        <a:pt x="768" y="259"/>
                      </a:lnTo>
                      <a:lnTo>
                        <a:pt x="770" y="257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lnTo>
                        <a:pt x="776" y="255"/>
                      </a:lnTo>
                      <a:lnTo>
                        <a:pt x="774" y="257"/>
                      </a:lnTo>
                      <a:lnTo>
                        <a:pt x="774" y="257"/>
                      </a:lnTo>
                      <a:close/>
                      <a:moveTo>
                        <a:pt x="794" y="373"/>
                      </a:moveTo>
                      <a:lnTo>
                        <a:pt x="794" y="373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2" y="375"/>
                      </a:lnTo>
                      <a:lnTo>
                        <a:pt x="794" y="375"/>
                      </a:lnTo>
                      <a:lnTo>
                        <a:pt x="794" y="375"/>
                      </a:lnTo>
                      <a:lnTo>
                        <a:pt x="794" y="373"/>
                      </a:lnTo>
                      <a:lnTo>
                        <a:pt x="794" y="373"/>
                      </a:lnTo>
                      <a:lnTo>
                        <a:pt x="794" y="373"/>
                      </a:lnTo>
                      <a:close/>
                      <a:moveTo>
                        <a:pt x="560" y="201"/>
                      </a:moveTo>
                      <a:lnTo>
                        <a:pt x="556" y="203"/>
                      </a:lnTo>
                      <a:lnTo>
                        <a:pt x="556" y="203"/>
                      </a:lnTo>
                      <a:lnTo>
                        <a:pt x="556" y="203"/>
                      </a:lnTo>
                      <a:lnTo>
                        <a:pt x="556" y="205"/>
                      </a:lnTo>
                      <a:lnTo>
                        <a:pt x="556" y="205"/>
                      </a:lnTo>
                      <a:lnTo>
                        <a:pt x="558" y="203"/>
                      </a:lnTo>
                      <a:lnTo>
                        <a:pt x="560" y="203"/>
                      </a:lnTo>
                      <a:lnTo>
                        <a:pt x="560" y="203"/>
                      </a:lnTo>
                      <a:lnTo>
                        <a:pt x="560" y="203"/>
                      </a:lnTo>
                      <a:lnTo>
                        <a:pt x="560" y="201"/>
                      </a:lnTo>
                      <a:lnTo>
                        <a:pt x="560" y="201"/>
                      </a:lnTo>
                      <a:close/>
                      <a:moveTo>
                        <a:pt x="660" y="173"/>
                      </a:moveTo>
                      <a:lnTo>
                        <a:pt x="658" y="175"/>
                      </a:lnTo>
                      <a:lnTo>
                        <a:pt x="654" y="177"/>
                      </a:lnTo>
                      <a:lnTo>
                        <a:pt x="650" y="177"/>
                      </a:lnTo>
                      <a:lnTo>
                        <a:pt x="648" y="179"/>
                      </a:lnTo>
                      <a:lnTo>
                        <a:pt x="644" y="179"/>
                      </a:lnTo>
                      <a:lnTo>
                        <a:pt x="644" y="181"/>
                      </a:lnTo>
                      <a:lnTo>
                        <a:pt x="642" y="181"/>
                      </a:lnTo>
                      <a:lnTo>
                        <a:pt x="640" y="183"/>
                      </a:lnTo>
                      <a:lnTo>
                        <a:pt x="640" y="183"/>
                      </a:lnTo>
                      <a:lnTo>
                        <a:pt x="642" y="183"/>
                      </a:lnTo>
                      <a:lnTo>
                        <a:pt x="642" y="181"/>
                      </a:lnTo>
                      <a:lnTo>
                        <a:pt x="644" y="181"/>
                      </a:lnTo>
                      <a:lnTo>
                        <a:pt x="644" y="181"/>
                      </a:lnTo>
                      <a:lnTo>
                        <a:pt x="646" y="181"/>
                      </a:lnTo>
                      <a:lnTo>
                        <a:pt x="646" y="181"/>
                      </a:lnTo>
                      <a:lnTo>
                        <a:pt x="648" y="181"/>
                      </a:lnTo>
                      <a:lnTo>
                        <a:pt x="648" y="179"/>
                      </a:lnTo>
                      <a:lnTo>
                        <a:pt x="648" y="179"/>
                      </a:lnTo>
                      <a:lnTo>
                        <a:pt x="650" y="179"/>
                      </a:lnTo>
                      <a:lnTo>
                        <a:pt x="652" y="179"/>
                      </a:lnTo>
                      <a:lnTo>
                        <a:pt x="652" y="177"/>
                      </a:lnTo>
                      <a:lnTo>
                        <a:pt x="660" y="175"/>
                      </a:lnTo>
                      <a:lnTo>
                        <a:pt x="660" y="175"/>
                      </a:lnTo>
                      <a:lnTo>
                        <a:pt x="660" y="173"/>
                      </a:lnTo>
                      <a:lnTo>
                        <a:pt x="660" y="173"/>
                      </a:lnTo>
                      <a:lnTo>
                        <a:pt x="660" y="173"/>
                      </a:lnTo>
                      <a:close/>
                      <a:moveTo>
                        <a:pt x="558" y="207"/>
                      </a:moveTo>
                      <a:lnTo>
                        <a:pt x="558" y="207"/>
                      </a:lnTo>
                      <a:lnTo>
                        <a:pt x="558" y="205"/>
                      </a:lnTo>
                      <a:lnTo>
                        <a:pt x="558" y="207"/>
                      </a:lnTo>
                      <a:lnTo>
                        <a:pt x="558" y="205"/>
                      </a:lnTo>
                      <a:lnTo>
                        <a:pt x="556" y="205"/>
                      </a:lnTo>
                      <a:lnTo>
                        <a:pt x="556" y="207"/>
                      </a:lnTo>
                      <a:lnTo>
                        <a:pt x="554" y="207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4" y="205"/>
                      </a:lnTo>
                      <a:lnTo>
                        <a:pt x="550" y="205"/>
                      </a:lnTo>
                      <a:lnTo>
                        <a:pt x="550" y="205"/>
                      </a:lnTo>
                      <a:lnTo>
                        <a:pt x="550" y="207"/>
                      </a:lnTo>
                      <a:lnTo>
                        <a:pt x="548" y="207"/>
                      </a:lnTo>
                      <a:lnTo>
                        <a:pt x="548" y="207"/>
                      </a:lnTo>
                      <a:lnTo>
                        <a:pt x="548" y="207"/>
                      </a:lnTo>
                      <a:lnTo>
                        <a:pt x="546" y="207"/>
                      </a:lnTo>
                      <a:lnTo>
                        <a:pt x="544" y="209"/>
                      </a:lnTo>
                      <a:lnTo>
                        <a:pt x="538" y="211"/>
                      </a:lnTo>
                      <a:lnTo>
                        <a:pt x="538" y="211"/>
                      </a:lnTo>
                      <a:lnTo>
                        <a:pt x="540" y="213"/>
                      </a:lnTo>
                      <a:lnTo>
                        <a:pt x="542" y="213"/>
                      </a:lnTo>
                      <a:lnTo>
                        <a:pt x="542" y="211"/>
                      </a:lnTo>
                      <a:lnTo>
                        <a:pt x="544" y="211"/>
                      </a:lnTo>
                      <a:lnTo>
                        <a:pt x="544" y="211"/>
                      </a:lnTo>
                      <a:lnTo>
                        <a:pt x="546" y="211"/>
                      </a:lnTo>
                      <a:lnTo>
                        <a:pt x="548" y="211"/>
                      </a:lnTo>
                      <a:lnTo>
                        <a:pt x="548" y="209"/>
                      </a:lnTo>
                      <a:lnTo>
                        <a:pt x="550" y="209"/>
                      </a:lnTo>
                      <a:lnTo>
                        <a:pt x="548" y="211"/>
                      </a:lnTo>
                      <a:lnTo>
                        <a:pt x="548" y="211"/>
                      </a:lnTo>
                      <a:lnTo>
                        <a:pt x="550" y="209"/>
                      </a:lnTo>
                      <a:lnTo>
                        <a:pt x="550" y="211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2" y="209"/>
                      </a:lnTo>
                      <a:lnTo>
                        <a:pt x="554" y="207"/>
                      </a:lnTo>
                      <a:lnTo>
                        <a:pt x="554" y="207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4" y="209"/>
                      </a:lnTo>
                      <a:lnTo>
                        <a:pt x="556" y="209"/>
                      </a:lnTo>
                      <a:lnTo>
                        <a:pt x="558" y="209"/>
                      </a:lnTo>
                      <a:lnTo>
                        <a:pt x="560" y="207"/>
                      </a:lnTo>
                      <a:lnTo>
                        <a:pt x="560" y="207"/>
                      </a:lnTo>
                      <a:lnTo>
                        <a:pt x="558" y="207"/>
                      </a:lnTo>
                      <a:close/>
                      <a:moveTo>
                        <a:pt x="660" y="165"/>
                      </a:moveTo>
                      <a:lnTo>
                        <a:pt x="660" y="165"/>
                      </a:lnTo>
                      <a:lnTo>
                        <a:pt x="660" y="165"/>
                      </a:lnTo>
                      <a:lnTo>
                        <a:pt x="658" y="165"/>
                      </a:lnTo>
                      <a:lnTo>
                        <a:pt x="658" y="165"/>
                      </a:lnTo>
                      <a:lnTo>
                        <a:pt x="656" y="165"/>
                      </a:lnTo>
                      <a:lnTo>
                        <a:pt x="656" y="165"/>
                      </a:lnTo>
                      <a:lnTo>
                        <a:pt x="656" y="165"/>
                      </a:lnTo>
                      <a:lnTo>
                        <a:pt x="658" y="165"/>
                      </a:lnTo>
                      <a:lnTo>
                        <a:pt x="660" y="165"/>
                      </a:lnTo>
                      <a:close/>
                      <a:moveTo>
                        <a:pt x="642" y="179"/>
                      </a:moveTo>
                      <a:lnTo>
                        <a:pt x="644" y="177"/>
                      </a:lnTo>
                      <a:lnTo>
                        <a:pt x="644" y="177"/>
                      </a:lnTo>
                      <a:lnTo>
                        <a:pt x="642" y="177"/>
                      </a:lnTo>
                      <a:lnTo>
                        <a:pt x="640" y="179"/>
                      </a:lnTo>
                      <a:lnTo>
                        <a:pt x="642" y="179"/>
                      </a:lnTo>
                      <a:lnTo>
                        <a:pt x="642" y="179"/>
                      </a:lnTo>
                      <a:close/>
                      <a:moveTo>
                        <a:pt x="672" y="173"/>
                      </a:moveTo>
                      <a:lnTo>
                        <a:pt x="670" y="173"/>
                      </a:lnTo>
                      <a:lnTo>
                        <a:pt x="670" y="171"/>
                      </a:lnTo>
                      <a:lnTo>
                        <a:pt x="670" y="171"/>
                      </a:lnTo>
                      <a:lnTo>
                        <a:pt x="668" y="171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6" y="173"/>
                      </a:lnTo>
                      <a:lnTo>
                        <a:pt x="664" y="175"/>
                      </a:lnTo>
                      <a:lnTo>
                        <a:pt x="664" y="175"/>
                      </a:lnTo>
                      <a:lnTo>
                        <a:pt x="668" y="173"/>
                      </a:lnTo>
                      <a:lnTo>
                        <a:pt x="672" y="173"/>
                      </a:lnTo>
                      <a:lnTo>
                        <a:pt x="672" y="173"/>
                      </a:lnTo>
                      <a:lnTo>
                        <a:pt x="674" y="173"/>
                      </a:lnTo>
                      <a:lnTo>
                        <a:pt x="674" y="173"/>
                      </a:lnTo>
                      <a:lnTo>
                        <a:pt x="672" y="173"/>
                      </a:lnTo>
                      <a:close/>
                      <a:moveTo>
                        <a:pt x="648" y="177"/>
                      </a:moveTo>
                      <a:lnTo>
                        <a:pt x="648" y="177"/>
                      </a:lnTo>
                      <a:lnTo>
                        <a:pt x="648" y="177"/>
                      </a:lnTo>
                      <a:lnTo>
                        <a:pt x="650" y="175"/>
                      </a:lnTo>
                      <a:lnTo>
                        <a:pt x="650" y="175"/>
                      </a:lnTo>
                      <a:lnTo>
                        <a:pt x="652" y="173"/>
                      </a:lnTo>
                      <a:lnTo>
                        <a:pt x="654" y="173"/>
                      </a:lnTo>
                      <a:lnTo>
                        <a:pt x="654" y="173"/>
                      </a:lnTo>
                      <a:lnTo>
                        <a:pt x="654" y="171"/>
                      </a:lnTo>
                      <a:lnTo>
                        <a:pt x="656" y="171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4" y="173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4" y="171"/>
                      </a:lnTo>
                      <a:lnTo>
                        <a:pt x="652" y="173"/>
                      </a:lnTo>
                      <a:lnTo>
                        <a:pt x="650" y="173"/>
                      </a:lnTo>
                      <a:lnTo>
                        <a:pt x="650" y="173"/>
                      </a:lnTo>
                      <a:lnTo>
                        <a:pt x="650" y="175"/>
                      </a:lnTo>
                      <a:lnTo>
                        <a:pt x="648" y="175"/>
                      </a:lnTo>
                      <a:lnTo>
                        <a:pt x="648" y="175"/>
                      </a:lnTo>
                      <a:lnTo>
                        <a:pt x="648" y="175"/>
                      </a:lnTo>
                      <a:lnTo>
                        <a:pt x="648" y="177"/>
                      </a:lnTo>
                      <a:close/>
                      <a:moveTo>
                        <a:pt x="772" y="241"/>
                      </a:moveTo>
                      <a:lnTo>
                        <a:pt x="774" y="241"/>
                      </a:lnTo>
                      <a:lnTo>
                        <a:pt x="774" y="241"/>
                      </a:lnTo>
                      <a:lnTo>
                        <a:pt x="774" y="239"/>
                      </a:lnTo>
                      <a:lnTo>
                        <a:pt x="774" y="239"/>
                      </a:lnTo>
                      <a:lnTo>
                        <a:pt x="776" y="239"/>
                      </a:lnTo>
                      <a:lnTo>
                        <a:pt x="776" y="239"/>
                      </a:lnTo>
                      <a:lnTo>
                        <a:pt x="776" y="239"/>
                      </a:lnTo>
                      <a:lnTo>
                        <a:pt x="776" y="237"/>
                      </a:lnTo>
                      <a:lnTo>
                        <a:pt x="772" y="237"/>
                      </a:lnTo>
                      <a:lnTo>
                        <a:pt x="772" y="239"/>
                      </a:lnTo>
                      <a:lnTo>
                        <a:pt x="770" y="239"/>
                      </a:lnTo>
                      <a:lnTo>
                        <a:pt x="770" y="239"/>
                      </a:lnTo>
                      <a:lnTo>
                        <a:pt x="770" y="239"/>
                      </a:lnTo>
                      <a:lnTo>
                        <a:pt x="770" y="241"/>
                      </a:lnTo>
                      <a:lnTo>
                        <a:pt x="770" y="241"/>
                      </a:lnTo>
                      <a:lnTo>
                        <a:pt x="772" y="241"/>
                      </a:lnTo>
                      <a:close/>
                      <a:moveTo>
                        <a:pt x="778" y="229"/>
                      </a:moveTo>
                      <a:lnTo>
                        <a:pt x="778" y="229"/>
                      </a:lnTo>
                      <a:lnTo>
                        <a:pt x="776" y="229"/>
                      </a:lnTo>
                      <a:lnTo>
                        <a:pt x="776" y="229"/>
                      </a:lnTo>
                      <a:lnTo>
                        <a:pt x="772" y="227"/>
                      </a:lnTo>
                      <a:lnTo>
                        <a:pt x="770" y="227"/>
                      </a:lnTo>
                      <a:lnTo>
                        <a:pt x="768" y="229"/>
                      </a:lnTo>
                      <a:lnTo>
                        <a:pt x="768" y="229"/>
                      </a:lnTo>
                      <a:lnTo>
                        <a:pt x="768" y="229"/>
                      </a:lnTo>
                      <a:lnTo>
                        <a:pt x="768" y="231"/>
                      </a:lnTo>
                      <a:lnTo>
                        <a:pt x="768" y="231"/>
                      </a:lnTo>
                      <a:lnTo>
                        <a:pt x="768" y="233"/>
                      </a:lnTo>
                      <a:lnTo>
                        <a:pt x="766" y="233"/>
                      </a:lnTo>
                      <a:lnTo>
                        <a:pt x="766" y="235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4" y="237"/>
                      </a:lnTo>
                      <a:lnTo>
                        <a:pt x="766" y="237"/>
                      </a:lnTo>
                      <a:lnTo>
                        <a:pt x="768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0" y="237"/>
                      </a:lnTo>
                      <a:lnTo>
                        <a:pt x="772" y="235"/>
                      </a:lnTo>
                      <a:lnTo>
                        <a:pt x="772" y="235"/>
                      </a:lnTo>
                      <a:lnTo>
                        <a:pt x="772" y="235"/>
                      </a:lnTo>
                      <a:lnTo>
                        <a:pt x="772" y="233"/>
                      </a:lnTo>
                      <a:lnTo>
                        <a:pt x="772" y="233"/>
                      </a:lnTo>
                      <a:lnTo>
                        <a:pt x="774" y="233"/>
                      </a:lnTo>
                      <a:lnTo>
                        <a:pt x="774" y="231"/>
                      </a:lnTo>
                      <a:lnTo>
                        <a:pt x="774" y="231"/>
                      </a:lnTo>
                      <a:lnTo>
                        <a:pt x="774" y="233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6" y="235"/>
                      </a:lnTo>
                      <a:lnTo>
                        <a:pt x="776" y="235"/>
                      </a:lnTo>
                      <a:lnTo>
                        <a:pt x="776" y="233"/>
                      </a:lnTo>
                      <a:lnTo>
                        <a:pt x="778" y="233"/>
                      </a:lnTo>
                      <a:lnTo>
                        <a:pt x="778" y="231"/>
                      </a:lnTo>
                      <a:lnTo>
                        <a:pt x="780" y="231"/>
                      </a:lnTo>
                      <a:lnTo>
                        <a:pt x="780" y="229"/>
                      </a:lnTo>
                      <a:lnTo>
                        <a:pt x="780" y="229"/>
                      </a:lnTo>
                      <a:lnTo>
                        <a:pt x="778" y="229"/>
                      </a:lnTo>
                      <a:close/>
                      <a:moveTo>
                        <a:pt x="768" y="263"/>
                      </a:moveTo>
                      <a:lnTo>
                        <a:pt x="768" y="265"/>
                      </a:lnTo>
                      <a:lnTo>
                        <a:pt x="768" y="265"/>
                      </a:lnTo>
                      <a:lnTo>
                        <a:pt x="770" y="263"/>
                      </a:lnTo>
                      <a:lnTo>
                        <a:pt x="770" y="263"/>
                      </a:lnTo>
                      <a:lnTo>
                        <a:pt x="772" y="261"/>
                      </a:lnTo>
                      <a:lnTo>
                        <a:pt x="772" y="259"/>
                      </a:lnTo>
                      <a:lnTo>
                        <a:pt x="772" y="257"/>
                      </a:lnTo>
                      <a:lnTo>
                        <a:pt x="772" y="257"/>
                      </a:lnTo>
                      <a:lnTo>
                        <a:pt x="770" y="259"/>
                      </a:lnTo>
                      <a:lnTo>
                        <a:pt x="770" y="259"/>
                      </a:lnTo>
                      <a:lnTo>
                        <a:pt x="770" y="259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1"/>
                      </a:lnTo>
                      <a:lnTo>
                        <a:pt x="768" y="263"/>
                      </a:lnTo>
                      <a:lnTo>
                        <a:pt x="768" y="263"/>
                      </a:lnTo>
                      <a:lnTo>
                        <a:pt x="768" y="263"/>
                      </a:lnTo>
                      <a:close/>
                      <a:moveTo>
                        <a:pt x="756" y="239"/>
                      </a:moveTo>
                      <a:lnTo>
                        <a:pt x="752" y="243"/>
                      </a:lnTo>
                      <a:lnTo>
                        <a:pt x="750" y="245"/>
                      </a:lnTo>
                      <a:lnTo>
                        <a:pt x="750" y="245"/>
                      </a:lnTo>
                      <a:lnTo>
                        <a:pt x="752" y="243"/>
                      </a:lnTo>
                      <a:lnTo>
                        <a:pt x="752" y="243"/>
                      </a:lnTo>
                      <a:lnTo>
                        <a:pt x="752" y="243"/>
                      </a:lnTo>
                      <a:lnTo>
                        <a:pt x="754" y="243"/>
                      </a:lnTo>
                      <a:lnTo>
                        <a:pt x="754" y="243"/>
                      </a:lnTo>
                      <a:lnTo>
                        <a:pt x="756" y="243"/>
                      </a:lnTo>
                      <a:lnTo>
                        <a:pt x="758" y="241"/>
                      </a:lnTo>
                      <a:lnTo>
                        <a:pt x="760" y="239"/>
                      </a:lnTo>
                      <a:lnTo>
                        <a:pt x="760" y="237"/>
                      </a:lnTo>
                      <a:lnTo>
                        <a:pt x="762" y="235"/>
                      </a:lnTo>
                      <a:lnTo>
                        <a:pt x="764" y="235"/>
                      </a:lnTo>
                      <a:lnTo>
                        <a:pt x="764" y="235"/>
                      </a:lnTo>
                      <a:lnTo>
                        <a:pt x="766" y="235"/>
                      </a:lnTo>
                      <a:lnTo>
                        <a:pt x="766" y="233"/>
                      </a:lnTo>
                      <a:lnTo>
                        <a:pt x="766" y="233"/>
                      </a:lnTo>
                      <a:lnTo>
                        <a:pt x="764" y="233"/>
                      </a:lnTo>
                      <a:lnTo>
                        <a:pt x="766" y="231"/>
                      </a:lnTo>
                      <a:lnTo>
                        <a:pt x="766" y="231"/>
                      </a:lnTo>
                      <a:lnTo>
                        <a:pt x="766" y="231"/>
                      </a:lnTo>
                      <a:lnTo>
                        <a:pt x="764" y="229"/>
                      </a:lnTo>
                      <a:lnTo>
                        <a:pt x="762" y="231"/>
                      </a:lnTo>
                      <a:lnTo>
                        <a:pt x="760" y="231"/>
                      </a:lnTo>
                      <a:lnTo>
                        <a:pt x="758" y="233"/>
                      </a:lnTo>
                      <a:lnTo>
                        <a:pt x="758" y="233"/>
                      </a:lnTo>
                      <a:lnTo>
                        <a:pt x="758" y="235"/>
                      </a:lnTo>
                      <a:lnTo>
                        <a:pt x="756" y="235"/>
                      </a:lnTo>
                      <a:lnTo>
                        <a:pt x="758" y="237"/>
                      </a:lnTo>
                      <a:lnTo>
                        <a:pt x="758" y="237"/>
                      </a:lnTo>
                      <a:lnTo>
                        <a:pt x="756" y="239"/>
                      </a:lnTo>
                      <a:close/>
                      <a:moveTo>
                        <a:pt x="684" y="173"/>
                      </a:moveTo>
                      <a:lnTo>
                        <a:pt x="686" y="173"/>
                      </a:lnTo>
                      <a:lnTo>
                        <a:pt x="686" y="173"/>
                      </a:lnTo>
                      <a:lnTo>
                        <a:pt x="682" y="173"/>
                      </a:lnTo>
                      <a:lnTo>
                        <a:pt x="682" y="173"/>
                      </a:lnTo>
                      <a:lnTo>
                        <a:pt x="684" y="175"/>
                      </a:lnTo>
                      <a:lnTo>
                        <a:pt x="684" y="173"/>
                      </a:lnTo>
                      <a:close/>
                      <a:moveTo>
                        <a:pt x="534" y="215"/>
                      </a:move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4" y="213"/>
                      </a:lnTo>
                      <a:lnTo>
                        <a:pt x="534" y="213"/>
                      </a:lnTo>
                      <a:lnTo>
                        <a:pt x="534" y="213"/>
                      </a:lnTo>
                      <a:lnTo>
                        <a:pt x="532" y="213"/>
                      </a:lnTo>
                      <a:lnTo>
                        <a:pt x="532" y="213"/>
                      </a:lnTo>
                      <a:lnTo>
                        <a:pt x="532" y="213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close/>
                      <a:moveTo>
                        <a:pt x="682" y="183"/>
                      </a:moveTo>
                      <a:lnTo>
                        <a:pt x="686" y="181"/>
                      </a:lnTo>
                      <a:lnTo>
                        <a:pt x="688" y="179"/>
                      </a:lnTo>
                      <a:lnTo>
                        <a:pt x="690" y="179"/>
                      </a:lnTo>
                      <a:lnTo>
                        <a:pt x="688" y="179"/>
                      </a:lnTo>
                      <a:lnTo>
                        <a:pt x="686" y="181"/>
                      </a:lnTo>
                      <a:lnTo>
                        <a:pt x="684" y="181"/>
                      </a:lnTo>
                      <a:lnTo>
                        <a:pt x="682" y="183"/>
                      </a:lnTo>
                      <a:lnTo>
                        <a:pt x="682" y="183"/>
                      </a:lnTo>
                      <a:close/>
                      <a:moveTo>
                        <a:pt x="748" y="225"/>
                      </a:moveTo>
                      <a:lnTo>
                        <a:pt x="748" y="225"/>
                      </a:lnTo>
                      <a:lnTo>
                        <a:pt x="746" y="227"/>
                      </a:lnTo>
                      <a:lnTo>
                        <a:pt x="746" y="227"/>
                      </a:lnTo>
                      <a:lnTo>
                        <a:pt x="744" y="229"/>
                      </a:lnTo>
                      <a:lnTo>
                        <a:pt x="746" y="229"/>
                      </a:lnTo>
                      <a:lnTo>
                        <a:pt x="748" y="227"/>
                      </a:lnTo>
                      <a:lnTo>
                        <a:pt x="752" y="225"/>
                      </a:lnTo>
                      <a:lnTo>
                        <a:pt x="752" y="225"/>
                      </a:lnTo>
                      <a:lnTo>
                        <a:pt x="752" y="225"/>
                      </a:lnTo>
                      <a:lnTo>
                        <a:pt x="752" y="227"/>
                      </a:lnTo>
                      <a:lnTo>
                        <a:pt x="752" y="227"/>
                      </a:lnTo>
                      <a:lnTo>
                        <a:pt x="752" y="229"/>
                      </a:lnTo>
                      <a:lnTo>
                        <a:pt x="752" y="229"/>
                      </a:lnTo>
                      <a:lnTo>
                        <a:pt x="750" y="229"/>
                      </a:lnTo>
                      <a:lnTo>
                        <a:pt x="748" y="231"/>
                      </a:lnTo>
                      <a:lnTo>
                        <a:pt x="748" y="231"/>
                      </a:lnTo>
                      <a:lnTo>
                        <a:pt x="748" y="231"/>
                      </a:lnTo>
                      <a:lnTo>
                        <a:pt x="748" y="233"/>
                      </a:lnTo>
                      <a:lnTo>
                        <a:pt x="750" y="231"/>
                      </a:lnTo>
                      <a:lnTo>
                        <a:pt x="750" y="233"/>
                      </a:lnTo>
                      <a:lnTo>
                        <a:pt x="748" y="233"/>
                      </a:lnTo>
                      <a:lnTo>
                        <a:pt x="748" y="233"/>
                      </a:lnTo>
                      <a:lnTo>
                        <a:pt x="748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50" y="235"/>
                      </a:lnTo>
                      <a:lnTo>
                        <a:pt x="748" y="235"/>
                      </a:lnTo>
                      <a:lnTo>
                        <a:pt x="748" y="237"/>
                      </a:lnTo>
                      <a:lnTo>
                        <a:pt x="746" y="237"/>
                      </a:lnTo>
                      <a:lnTo>
                        <a:pt x="746" y="237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6" y="241"/>
                      </a:lnTo>
                      <a:lnTo>
                        <a:pt x="748" y="241"/>
                      </a:lnTo>
                      <a:lnTo>
                        <a:pt x="750" y="239"/>
                      </a:lnTo>
                      <a:lnTo>
                        <a:pt x="752" y="237"/>
                      </a:lnTo>
                      <a:lnTo>
                        <a:pt x="752" y="237"/>
                      </a:lnTo>
                      <a:lnTo>
                        <a:pt x="752" y="235"/>
                      </a:lnTo>
                      <a:lnTo>
                        <a:pt x="754" y="235"/>
                      </a:lnTo>
                      <a:lnTo>
                        <a:pt x="754" y="233"/>
                      </a:lnTo>
                      <a:lnTo>
                        <a:pt x="756" y="233"/>
                      </a:lnTo>
                      <a:lnTo>
                        <a:pt x="756" y="231"/>
                      </a:lnTo>
                      <a:lnTo>
                        <a:pt x="758" y="227"/>
                      </a:lnTo>
                      <a:lnTo>
                        <a:pt x="760" y="227"/>
                      </a:lnTo>
                      <a:lnTo>
                        <a:pt x="760" y="225"/>
                      </a:lnTo>
                      <a:lnTo>
                        <a:pt x="760" y="223"/>
                      </a:lnTo>
                      <a:lnTo>
                        <a:pt x="760" y="221"/>
                      </a:lnTo>
                      <a:lnTo>
                        <a:pt x="760" y="221"/>
                      </a:lnTo>
                      <a:lnTo>
                        <a:pt x="760" y="219"/>
                      </a:lnTo>
                      <a:lnTo>
                        <a:pt x="758" y="219"/>
                      </a:lnTo>
                      <a:lnTo>
                        <a:pt x="758" y="221"/>
                      </a:lnTo>
                      <a:lnTo>
                        <a:pt x="754" y="221"/>
                      </a:lnTo>
                      <a:lnTo>
                        <a:pt x="754" y="223"/>
                      </a:lnTo>
                      <a:lnTo>
                        <a:pt x="752" y="223"/>
                      </a:lnTo>
                      <a:lnTo>
                        <a:pt x="752" y="223"/>
                      </a:lnTo>
                      <a:lnTo>
                        <a:pt x="750" y="223"/>
                      </a:lnTo>
                      <a:lnTo>
                        <a:pt x="748" y="225"/>
                      </a:lnTo>
                      <a:close/>
                      <a:moveTo>
                        <a:pt x="778" y="233"/>
                      </a:moveTo>
                      <a:lnTo>
                        <a:pt x="776" y="235"/>
                      </a:lnTo>
                      <a:lnTo>
                        <a:pt x="774" y="235"/>
                      </a:lnTo>
                      <a:lnTo>
                        <a:pt x="774" y="235"/>
                      </a:lnTo>
                      <a:lnTo>
                        <a:pt x="774" y="237"/>
                      </a:lnTo>
                      <a:lnTo>
                        <a:pt x="774" y="237"/>
                      </a:lnTo>
                      <a:lnTo>
                        <a:pt x="776" y="237"/>
                      </a:lnTo>
                      <a:lnTo>
                        <a:pt x="776" y="237"/>
                      </a:lnTo>
                      <a:lnTo>
                        <a:pt x="776" y="237"/>
                      </a:lnTo>
                      <a:lnTo>
                        <a:pt x="778" y="237"/>
                      </a:lnTo>
                      <a:lnTo>
                        <a:pt x="780" y="235"/>
                      </a:lnTo>
                      <a:lnTo>
                        <a:pt x="780" y="235"/>
                      </a:lnTo>
                      <a:lnTo>
                        <a:pt x="780" y="235"/>
                      </a:lnTo>
                      <a:lnTo>
                        <a:pt x="780" y="233"/>
                      </a:lnTo>
                      <a:lnTo>
                        <a:pt x="778" y="233"/>
                      </a:lnTo>
                      <a:close/>
                      <a:moveTo>
                        <a:pt x="746" y="265"/>
                      </a:moveTo>
                      <a:lnTo>
                        <a:pt x="746" y="267"/>
                      </a:lnTo>
                      <a:lnTo>
                        <a:pt x="746" y="267"/>
                      </a:lnTo>
                      <a:lnTo>
                        <a:pt x="748" y="267"/>
                      </a:lnTo>
                      <a:lnTo>
                        <a:pt x="748" y="267"/>
                      </a:lnTo>
                      <a:lnTo>
                        <a:pt x="750" y="267"/>
                      </a:lnTo>
                      <a:lnTo>
                        <a:pt x="750" y="265"/>
                      </a:lnTo>
                      <a:lnTo>
                        <a:pt x="752" y="265"/>
                      </a:lnTo>
                      <a:lnTo>
                        <a:pt x="752" y="263"/>
                      </a:lnTo>
                      <a:lnTo>
                        <a:pt x="750" y="263"/>
                      </a:lnTo>
                      <a:lnTo>
                        <a:pt x="750" y="263"/>
                      </a:lnTo>
                      <a:lnTo>
                        <a:pt x="750" y="265"/>
                      </a:lnTo>
                      <a:lnTo>
                        <a:pt x="748" y="265"/>
                      </a:lnTo>
                      <a:lnTo>
                        <a:pt x="748" y="265"/>
                      </a:lnTo>
                      <a:lnTo>
                        <a:pt x="750" y="263"/>
                      </a:lnTo>
                      <a:lnTo>
                        <a:pt x="750" y="261"/>
                      </a:lnTo>
                      <a:lnTo>
                        <a:pt x="750" y="261"/>
                      </a:lnTo>
                      <a:lnTo>
                        <a:pt x="750" y="259"/>
                      </a:lnTo>
                      <a:lnTo>
                        <a:pt x="750" y="259"/>
                      </a:lnTo>
                      <a:lnTo>
                        <a:pt x="750" y="257"/>
                      </a:lnTo>
                      <a:lnTo>
                        <a:pt x="748" y="257"/>
                      </a:lnTo>
                      <a:lnTo>
                        <a:pt x="746" y="257"/>
                      </a:lnTo>
                      <a:lnTo>
                        <a:pt x="746" y="259"/>
                      </a:lnTo>
                      <a:lnTo>
                        <a:pt x="746" y="259"/>
                      </a:lnTo>
                      <a:lnTo>
                        <a:pt x="748" y="259"/>
                      </a:lnTo>
                      <a:lnTo>
                        <a:pt x="746" y="261"/>
                      </a:lnTo>
                      <a:lnTo>
                        <a:pt x="746" y="263"/>
                      </a:lnTo>
                      <a:lnTo>
                        <a:pt x="746" y="263"/>
                      </a:lnTo>
                      <a:lnTo>
                        <a:pt x="746" y="263"/>
                      </a:lnTo>
                      <a:lnTo>
                        <a:pt x="746" y="265"/>
                      </a:lnTo>
                      <a:close/>
                      <a:moveTo>
                        <a:pt x="772" y="247"/>
                      </a:moveTo>
                      <a:lnTo>
                        <a:pt x="772" y="247"/>
                      </a:lnTo>
                      <a:lnTo>
                        <a:pt x="772" y="247"/>
                      </a:lnTo>
                      <a:lnTo>
                        <a:pt x="774" y="247"/>
                      </a:lnTo>
                      <a:lnTo>
                        <a:pt x="774" y="247"/>
                      </a:lnTo>
                      <a:lnTo>
                        <a:pt x="774" y="247"/>
                      </a:lnTo>
                      <a:lnTo>
                        <a:pt x="778" y="243"/>
                      </a:lnTo>
                      <a:lnTo>
                        <a:pt x="780" y="241"/>
                      </a:lnTo>
                      <a:lnTo>
                        <a:pt x="780" y="239"/>
                      </a:lnTo>
                      <a:lnTo>
                        <a:pt x="782" y="237"/>
                      </a:lnTo>
                      <a:lnTo>
                        <a:pt x="780" y="237"/>
                      </a:lnTo>
                      <a:lnTo>
                        <a:pt x="776" y="239"/>
                      </a:lnTo>
                      <a:lnTo>
                        <a:pt x="776" y="241"/>
                      </a:lnTo>
                      <a:lnTo>
                        <a:pt x="774" y="241"/>
                      </a:lnTo>
                      <a:lnTo>
                        <a:pt x="772" y="241"/>
                      </a:lnTo>
                      <a:lnTo>
                        <a:pt x="772" y="243"/>
                      </a:lnTo>
                      <a:lnTo>
                        <a:pt x="770" y="243"/>
                      </a:lnTo>
                      <a:lnTo>
                        <a:pt x="770" y="245"/>
                      </a:lnTo>
                      <a:lnTo>
                        <a:pt x="770" y="245"/>
                      </a:lnTo>
                      <a:lnTo>
                        <a:pt x="772" y="245"/>
                      </a:lnTo>
                      <a:lnTo>
                        <a:pt x="772" y="245"/>
                      </a:lnTo>
                      <a:lnTo>
                        <a:pt x="772" y="245"/>
                      </a:lnTo>
                      <a:lnTo>
                        <a:pt x="772" y="247"/>
                      </a:lnTo>
                      <a:close/>
                      <a:moveTo>
                        <a:pt x="768" y="249"/>
                      </a:moveTo>
                      <a:lnTo>
                        <a:pt x="768" y="249"/>
                      </a:lnTo>
                      <a:lnTo>
                        <a:pt x="768" y="247"/>
                      </a:lnTo>
                      <a:lnTo>
                        <a:pt x="768" y="245"/>
                      </a:lnTo>
                      <a:lnTo>
                        <a:pt x="764" y="243"/>
                      </a:lnTo>
                      <a:lnTo>
                        <a:pt x="764" y="243"/>
                      </a:lnTo>
                      <a:lnTo>
                        <a:pt x="766" y="243"/>
                      </a:lnTo>
                      <a:lnTo>
                        <a:pt x="766" y="243"/>
                      </a:lnTo>
                      <a:lnTo>
                        <a:pt x="766" y="243"/>
                      </a:lnTo>
                      <a:lnTo>
                        <a:pt x="766" y="241"/>
                      </a:lnTo>
                      <a:lnTo>
                        <a:pt x="766" y="241"/>
                      </a:lnTo>
                      <a:lnTo>
                        <a:pt x="766" y="241"/>
                      </a:lnTo>
                      <a:lnTo>
                        <a:pt x="764" y="241"/>
                      </a:lnTo>
                      <a:lnTo>
                        <a:pt x="762" y="239"/>
                      </a:lnTo>
                      <a:lnTo>
                        <a:pt x="762" y="241"/>
                      </a:lnTo>
                      <a:lnTo>
                        <a:pt x="760" y="241"/>
                      </a:lnTo>
                      <a:lnTo>
                        <a:pt x="760" y="243"/>
                      </a:lnTo>
                      <a:lnTo>
                        <a:pt x="760" y="243"/>
                      </a:lnTo>
                      <a:lnTo>
                        <a:pt x="758" y="243"/>
                      </a:lnTo>
                      <a:lnTo>
                        <a:pt x="754" y="245"/>
                      </a:lnTo>
                      <a:lnTo>
                        <a:pt x="754" y="247"/>
                      </a:lnTo>
                      <a:lnTo>
                        <a:pt x="754" y="247"/>
                      </a:lnTo>
                      <a:lnTo>
                        <a:pt x="758" y="245"/>
                      </a:lnTo>
                      <a:lnTo>
                        <a:pt x="760" y="245"/>
                      </a:lnTo>
                      <a:lnTo>
                        <a:pt x="760" y="245"/>
                      </a:lnTo>
                      <a:lnTo>
                        <a:pt x="760" y="247"/>
                      </a:lnTo>
                      <a:lnTo>
                        <a:pt x="760" y="247"/>
                      </a:lnTo>
                      <a:lnTo>
                        <a:pt x="758" y="247"/>
                      </a:lnTo>
                      <a:lnTo>
                        <a:pt x="758" y="249"/>
                      </a:lnTo>
                      <a:lnTo>
                        <a:pt x="756" y="249"/>
                      </a:lnTo>
                      <a:lnTo>
                        <a:pt x="756" y="249"/>
                      </a:lnTo>
                      <a:lnTo>
                        <a:pt x="754" y="249"/>
                      </a:lnTo>
                      <a:lnTo>
                        <a:pt x="754" y="249"/>
                      </a:lnTo>
                      <a:lnTo>
                        <a:pt x="752" y="249"/>
                      </a:lnTo>
                      <a:lnTo>
                        <a:pt x="752" y="249"/>
                      </a:lnTo>
                      <a:lnTo>
                        <a:pt x="752" y="249"/>
                      </a:lnTo>
                      <a:lnTo>
                        <a:pt x="752" y="251"/>
                      </a:lnTo>
                      <a:lnTo>
                        <a:pt x="752" y="251"/>
                      </a:lnTo>
                      <a:lnTo>
                        <a:pt x="754" y="251"/>
                      </a:lnTo>
                      <a:lnTo>
                        <a:pt x="754" y="251"/>
                      </a:lnTo>
                      <a:lnTo>
                        <a:pt x="754" y="253"/>
                      </a:lnTo>
                      <a:lnTo>
                        <a:pt x="754" y="253"/>
                      </a:lnTo>
                      <a:lnTo>
                        <a:pt x="756" y="251"/>
                      </a:lnTo>
                      <a:lnTo>
                        <a:pt x="758" y="253"/>
                      </a:lnTo>
                      <a:lnTo>
                        <a:pt x="756" y="253"/>
                      </a:lnTo>
                      <a:lnTo>
                        <a:pt x="756" y="253"/>
                      </a:lnTo>
                      <a:lnTo>
                        <a:pt x="756" y="255"/>
                      </a:lnTo>
                      <a:lnTo>
                        <a:pt x="754" y="255"/>
                      </a:lnTo>
                      <a:lnTo>
                        <a:pt x="754" y="255"/>
                      </a:lnTo>
                      <a:lnTo>
                        <a:pt x="752" y="257"/>
                      </a:lnTo>
                      <a:lnTo>
                        <a:pt x="752" y="257"/>
                      </a:lnTo>
                      <a:lnTo>
                        <a:pt x="752" y="257"/>
                      </a:lnTo>
                      <a:lnTo>
                        <a:pt x="752" y="259"/>
                      </a:lnTo>
                      <a:lnTo>
                        <a:pt x="752" y="261"/>
                      </a:lnTo>
                      <a:lnTo>
                        <a:pt x="752" y="261"/>
                      </a:lnTo>
                      <a:lnTo>
                        <a:pt x="754" y="261"/>
                      </a:lnTo>
                      <a:lnTo>
                        <a:pt x="754" y="261"/>
                      </a:lnTo>
                      <a:lnTo>
                        <a:pt x="756" y="259"/>
                      </a:lnTo>
                      <a:lnTo>
                        <a:pt x="756" y="259"/>
                      </a:lnTo>
                      <a:lnTo>
                        <a:pt x="754" y="261"/>
                      </a:lnTo>
                      <a:lnTo>
                        <a:pt x="754" y="261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4" y="263"/>
                      </a:lnTo>
                      <a:lnTo>
                        <a:pt x="756" y="263"/>
                      </a:lnTo>
                      <a:lnTo>
                        <a:pt x="756" y="263"/>
                      </a:lnTo>
                      <a:lnTo>
                        <a:pt x="754" y="265"/>
                      </a:lnTo>
                      <a:lnTo>
                        <a:pt x="754" y="267"/>
                      </a:lnTo>
                      <a:lnTo>
                        <a:pt x="756" y="267"/>
                      </a:lnTo>
                      <a:lnTo>
                        <a:pt x="756" y="267"/>
                      </a:lnTo>
                      <a:lnTo>
                        <a:pt x="756" y="267"/>
                      </a:lnTo>
                      <a:lnTo>
                        <a:pt x="758" y="265"/>
                      </a:lnTo>
                      <a:lnTo>
                        <a:pt x="760" y="265"/>
                      </a:lnTo>
                      <a:lnTo>
                        <a:pt x="760" y="265"/>
                      </a:lnTo>
                      <a:lnTo>
                        <a:pt x="760" y="263"/>
                      </a:lnTo>
                      <a:lnTo>
                        <a:pt x="760" y="263"/>
                      </a:lnTo>
                      <a:lnTo>
                        <a:pt x="762" y="263"/>
                      </a:lnTo>
                      <a:lnTo>
                        <a:pt x="762" y="261"/>
                      </a:lnTo>
                      <a:lnTo>
                        <a:pt x="766" y="259"/>
                      </a:lnTo>
                      <a:lnTo>
                        <a:pt x="766" y="259"/>
                      </a:lnTo>
                      <a:lnTo>
                        <a:pt x="762" y="259"/>
                      </a:lnTo>
                      <a:lnTo>
                        <a:pt x="762" y="259"/>
                      </a:lnTo>
                      <a:lnTo>
                        <a:pt x="762" y="259"/>
                      </a:lnTo>
                      <a:lnTo>
                        <a:pt x="762" y="257"/>
                      </a:lnTo>
                      <a:lnTo>
                        <a:pt x="764" y="257"/>
                      </a:lnTo>
                      <a:lnTo>
                        <a:pt x="764" y="257"/>
                      </a:lnTo>
                      <a:lnTo>
                        <a:pt x="764" y="255"/>
                      </a:lnTo>
                      <a:lnTo>
                        <a:pt x="764" y="255"/>
                      </a:lnTo>
                      <a:lnTo>
                        <a:pt x="764" y="255"/>
                      </a:lnTo>
                      <a:lnTo>
                        <a:pt x="762" y="255"/>
                      </a:lnTo>
                      <a:lnTo>
                        <a:pt x="760" y="255"/>
                      </a:lnTo>
                      <a:lnTo>
                        <a:pt x="762" y="253"/>
                      </a:lnTo>
                      <a:lnTo>
                        <a:pt x="762" y="253"/>
                      </a:lnTo>
                      <a:lnTo>
                        <a:pt x="764" y="253"/>
                      </a:lnTo>
                      <a:lnTo>
                        <a:pt x="764" y="253"/>
                      </a:lnTo>
                      <a:lnTo>
                        <a:pt x="766" y="253"/>
                      </a:lnTo>
                      <a:lnTo>
                        <a:pt x="766" y="255"/>
                      </a:lnTo>
                      <a:lnTo>
                        <a:pt x="766" y="255"/>
                      </a:lnTo>
                      <a:lnTo>
                        <a:pt x="766" y="253"/>
                      </a:lnTo>
                      <a:lnTo>
                        <a:pt x="766" y="253"/>
                      </a:lnTo>
                      <a:lnTo>
                        <a:pt x="766" y="251"/>
                      </a:lnTo>
                      <a:lnTo>
                        <a:pt x="768" y="249"/>
                      </a:lnTo>
                      <a:close/>
                      <a:moveTo>
                        <a:pt x="752" y="253"/>
                      </a:moveTo>
                      <a:lnTo>
                        <a:pt x="752" y="253"/>
                      </a:lnTo>
                      <a:lnTo>
                        <a:pt x="752" y="253"/>
                      </a:lnTo>
                      <a:lnTo>
                        <a:pt x="750" y="253"/>
                      </a:lnTo>
                      <a:lnTo>
                        <a:pt x="750" y="253"/>
                      </a:lnTo>
                      <a:lnTo>
                        <a:pt x="748" y="253"/>
                      </a:lnTo>
                      <a:lnTo>
                        <a:pt x="746" y="253"/>
                      </a:lnTo>
                      <a:lnTo>
                        <a:pt x="746" y="255"/>
                      </a:lnTo>
                      <a:lnTo>
                        <a:pt x="744" y="257"/>
                      </a:lnTo>
                      <a:lnTo>
                        <a:pt x="746" y="257"/>
                      </a:lnTo>
                      <a:lnTo>
                        <a:pt x="748" y="257"/>
                      </a:lnTo>
                      <a:lnTo>
                        <a:pt x="748" y="255"/>
                      </a:lnTo>
                      <a:lnTo>
                        <a:pt x="750" y="255"/>
                      </a:lnTo>
                      <a:lnTo>
                        <a:pt x="750" y="255"/>
                      </a:lnTo>
                      <a:lnTo>
                        <a:pt x="752" y="253"/>
                      </a:lnTo>
                      <a:lnTo>
                        <a:pt x="752" y="253"/>
                      </a:lnTo>
                      <a:close/>
                      <a:moveTo>
                        <a:pt x="784" y="209"/>
                      </a:moveTo>
                      <a:lnTo>
                        <a:pt x="784" y="209"/>
                      </a:lnTo>
                      <a:lnTo>
                        <a:pt x="784" y="207"/>
                      </a:lnTo>
                      <a:lnTo>
                        <a:pt x="784" y="207"/>
                      </a:lnTo>
                      <a:lnTo>
                        <a:pt x="782" y="207"/>
                      </a:lnTo>
                      <a:lnTo>
                        <a:pt x="780" y="207"/>
                      </a:lnTo>
                      <a:lnTo>
                        <a:pt x="780" y="209"/>
                      </a:lnTo>
                      <a:lnTo>
                        <a:pt x="782" y="209"/>
                      </a:lnTo>
                      <a:lnTo>
                        <a:pt x="784" y="209"/>
                      </a:lnTo>
                      <a:close/>
                      <a:moveTo>
                        <a:pt x="778" y="207"/>
                      </a:moveTo>
                      <a:lnTo>
                        <a:pt x="778" y="207"/>
                      </a:lnTo>
                      <a:lnTo>
                        <a:pt x="778" y="207"/>
                      </a:lnTo>
                      <a:lnTo>
                        <a:pt x="778" y="207"/>
                      </a:lnTo>
                      <a:lnTo>
                        <a:pt x="776" y="209"/>
                      </a:lnTo>
                      <a:lnTo>
                        <a:pt x="776" y="209"/>
                      </a:lnTo>
                      <a:lnTo>
                        <a:pt x="776" y="211"/>
                      </a:lnTo>
                      <a:lnTo>
                        <a:pt x="774" y="213"/>
                      </a:lnTo>
                      <a:lnTo>
                        <a:pt x="770" y="217"/>
                      </a:lnTo>
                      <a:lnTo>
                        <a:pt x="770" y="219"/>
                      </a:lnTo>
                      <a:lnTo>
                        <a:pt x="770" y="219"/>
                      </a:lnTo>
                      <a:lnTo>
                        <a:pt x="770" y="221"/>
                      </a:lnTo>
                      <a:lnTo>
                        <a:pt x="768" y="221"/>
                      </a:lnTo>
                      <a:lnTo>
                        <a:pt x="764" y="225"/>
                      </a:lnTo>
                      <a:lnTo>
                        <a:pt x="762" y="225"/>
                      </a:lnTo>
                      <a:lnTo>
                        <a:pt x="762" y="227"/>
                      </a:lnTo>
                      <a:lnTo>
                        <a:pt x="762" y="227"/>
                      </a:lnTo>
                      <a:lnTo>
                        <a:pt x="762" y="227"/>
                      </a:lnTo>
                      <a:lnTo>
                        <a:pt x="762" y="229"/>
                      </a:lnTo>
                      <a:lnTo>
                        <a:pt x="762" y="227"/>
                      </a:lnTo>
                      <a:lnTo>
                        <a:pt x="766" y="227"/>
                      </a:lnTo>
                      <a:lnTo>
                        <a:pt x="772" y="223"/>
                      </a:lnTo>
                      <a:lnTo>
                        <a:pt x="774" y="223"/>
                      </a:lnTo>
                      <a:lnTo>
                        <a:pt x="774" y="223"/>
                      </a:lnTo>
                      <a:lnTo>
                        <a:pt x="774" y="223"/>
                      </a:lnTo>
                      <a:lnTo>
                        <a:pt x="776" y="221"/>
                      </a:lnTo>
                      <a:lnTo>
                        <a:pt x="776" y="221"/>
                      </a:lnTo>
                      <a:lnTo>
                        <a:pt x="778" y="219"/>
                      </a:lnTo>
                      <a:lnTo>
                        <a:pt x="778" y="219"/>
                      </a:lnTo>
                      <a:lnTo>
                        <a:pt x="778" y="217"/>
                      </a:lnTo>
                      <a:lnTo>
                        <a:pt x="778" y="215"/>
                      </a:lnTo>
                      <a:lnTo>
                        <a:pt x="780" y="213"/>
                      </a:lnTo>
                      <a:lnTo>
                        <a:pt x="780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1"/>
                      </a:lnTo>
                      <a:lnTo>
                        <a:pt x="782" y="213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5"/>
                      </a:lnTo>
                      <a:lnTo>
                        <a:pt x="780" y="217"/>
                      </a:lnTo>
                      <a:lnTo>
                        <a:pt x="780" y="219"/>
                      </a:lnTo>
                      <a:lnTo>
                        <a:pt x="780" y="219"/>
                      </a:lnTo>
                      <a:lnTo>
                        <a:pt x="782" y="217"/>
                      </a:lnTo>
                      <a:lnTo>
                        <a:pt x="782" y="215"/>
                      </a:lnTo>
                      <a:lnTo>
                        <a:pt x="782" y="215"/>
                      </a:lnTo>
                      <a:lnTo>
                        <a:pt x="784" y="213"/>
                      </a:lnTo>
                      <a:lnTo>
                        <a:pt x="784" y="209"/>
                      </a:lnTo>
                      <a:lnTo>
                        <a:pt x="782" y="209"/>
                      </a:lnTo>
                      <a:lnTo>
                        <a:pt x="778" y="209"/>
                      </a:lnTo>
                      <a:lnTo>
                        <a:pt x="778" y="209"/>
                      </a:lnTo>
                      <a:lnTo>
                        <a:pt x="778" y="207"/>
                      </a:lnTo>
                      <a:close/>
                      <a:moveTo>
                        <a:pt x="750" y="221"/>
                      </a:moveTo>
                      <a:lnTo>
                        <a:pt x="752" y="221"/>
                      </a:lnTo>
                      <a:lnTo>
                        <a:pt x="754" y="221"/>
                      </a:lnTo>
                      <a:lnTo>
                        <a:pt x="756" y="219"/>
                      </a:lnTo>
                      <a:lnTo>
                        <a:pt x="758" y="217"/>
                      </a:lnTo>
                      <a:lnTo>
                        <a:pt x="758" y="217"/>
                      </a:lnTo>
                      <a:lnTo>
                        <a:pt x="760" y="217"/>
                      </a:lnTo>
                      <a:lnTo>
                        <a:pt x="762" y="219"/>
                      </a:lnTo>
                      <a:lnTo>
                        <a:pt x="762" y="221"/>
                      </a:lnTo>
                      <a:lnTo>
                        <a:pt x="764" y="221"/>
                      </a:lnTo>
                      <a:lnTo>
                        <a:pt x="766" y="219"/>
                      </a:lnTo>
                      <a:lnTo>
                        <a:pt x="766" y="217"/>
                      </a:lnTo>
                      <a:lnTo>
                        <a:pt x="768" y="217"/>
                      </a:lnTo>
                      <a:lnTo>
                        <a:pt x="764" y="217"/>
                      </a:lnTo>
                      <a:lnTo>
                        <a:pt x="764" y="215"/>
                      </a:lnTo>
                      <a:lnTo>
                        <a:pt x="766" y="215"/>
                      </a:lnTo>
                      <a:lnTo>
                        <a:pt x="766" y="215"/>
                      </a:lnTo>
                      <a:lnTo>
                        <a:pt x="766" y="215"/>
                      </a:lnTo>
                      <a:lnTo>
                        <a:pt x="768" y="215"/>
                      </a:lnTo>
                      <a:lnTo>
                        <a:pt x="772" y="213"/>
                      </a:lnTo>
                      <a:lnTo>
                        <a:pt x="772" y="211"/>
                      </a:lnTo>
                      <a:lnTo>
                        <a:pt x="772" y="211"/>
                      </a:lnTo>
                      <a:lnTo>
                        <a:pt x="772" y="211"/>
                      </a:lnTo>
                      <a:lnTo>
                        <a:pt x="770" y="211"/>
                      </a:lnTo>
                      <a:lnTo>
                        <a:pt x="768" y="211"/>
                      </a:lnTo>
                      <a:lnTo>
                        <a:pt x="768" y="211"/>
                      </a:lnTo>
                      <a:lnTo>
                        <a:pt x="764" y="211"/>
                      </a:lnTo>
                      <a:lnTo>
                        <a:pt x="764" y="213"/>
                      </a:lnTo>
                      <a:lnTo>
                        <a:pt x="764" y="211"/>
                      </a:lnTo>
                      <a:lnTo>
                        <a:pt x="764" y="211"/>
                      </a:lnTo>
                      <a:lnTo>
                        <a:pt x="764" y="211"/>
                      </a:lnTo>
                      <a:lnTo>
                        <a:pt x="766" y="211"/>
                      </a:lnTo>
                      <a:lnTo>
                        <a:pt x="766" y="209"/>
                      </a:lnTo>
                      <a:lnTo>
                        <a:pt x="766" y="209"/>
                      </a:lnTo>
                      <a:lnTo>
                        <a:pt x="766" y="207"/>
                      </a:lnTo>
                      <a:lnTo>
                        <a:pt x="764" y="209"/>
                      </a:lnTo>
                      <a:lnTo>
                        <a:pt x="762" y="209"/>
                      </a:lnTo>
                      <a:lnTo>
                        <a:pt x="762" y="209"/>
                      </a:lnTo>
                      <a:lnTo>
                        <a:pt x="760" y="209"/>
                      </a:lnTo>
                      <a:lnTo>
                        <a:pt x="760" y="209"/>
                      </a:lnTo>
                      <a:lnTo>
                        <a:pt x="758" y="211"/>
                      </a:lnTo>
                      <a:lnTo>
                        <a:pt x="758" y="209"/>
                      </a:lnTo>
                      <a:lnTo>
                        <a:pt x="758" y="209"/>
                      </a:lnTo>
                      <a:lnTo>
                        <a:pt x="756" y="209"/>
                      </a:lnTo>
                      <a:lnTo>
                        <a:pt x="754" y="211"/>
                      </a:lnTo>
                      <a:lnTo>
                        <a:pt x="754" y="211"/>
                      </a:lnTo>
                      <a:lnTo>
                        <a:pt x="752" y="211"/>
                      </a:lnTo>
                      <a:lnTo>
                        <a:pt x="750" y="213"/>
                      </a:lnTo>
                      <a:lnTo>
                        <a:pt x="750" y="215"/>
                      </a:lnTo>
                      <a:lnTo>
                        <a:pt x="752" y="215"/>
                      </a:lnTo>
                      <a:lnTo>
                        <a:pt x="752" y="217"/>
                      </a:lnTo>
                      <a:lnTo>
                        <a:pt x="750" y="219"/>
                      </a:lnTo>
                      <a:lnTo>
                        <a:pt x="750" y="221"/>
                      </a:lnTo>
                      <a:close/>
                      <a:moveTo>
                        <a:pt x="554" y="78"/>
                      </a:moveTo>
                      <a:lnTo>
                        <a:pt x="556" y="78"/>
                      </a:lnTo>
                      <a:lnTo>
                        <a:pt x="556" y="78"/>
                      </a:lnTo>
                      <a:lnTo>
                        <a:pt x="552" y="78"/>
                      </a:lnTo>
                      <a:lnTo>
                        <a:pt x="550" y="78"/>
                      </a:lnTo>
                      <a:lnTo>
                        <a:pt x="550" y="78"/>
                      </a:lnTo>
                      <a:lnTo>
                        <a:pt x="550" y="78"/>
                      </a:lnTo>
                      <a:lnTo>
                        <a:pt x="554" y="78"/>
                      </a:lnTo>
                      <a:close/>
                      <a:moveTo>
                        <a:pt x="12" y="842"/>
                      </a:moveTo>
                      <a:lnTo>
                        <a:pt x="10" y="842"/>
                      </a:lnTo>
                      <a:lnTo>
                        <a:pt x="8" y="844"/>
                      </a:lnTo>
                      <a:lnTo>
                        <a:pt x="8" y="846"/>
                      </a:lnTo>
                      <a:lnTo>
                        <a:pt x="10" y="846"/>
                      </a:lnTo>
                      <a:lnTo>
                        <a:pt x="10" y="846"/>
                      </a:lnTo>
                      <a:lnTo>
                        <a:pt x="12" y="848"/>
                      </a:lnTo>
                      <a:lnTo>
                        <a:pt x="12" y="848"/>
                      </a:lnTo>
                      <a:lnTo>
                        <a:pt x="14" y="846"/>
                      </a:lnTo>
                      <a:lnTo>
                        <a:pt x="14" y="846"/>
                      </a:lnTo>
                      <a:lnTo>
                        <a:pt x="16" y="844"/>
                      </a:lnTo>
                      <a:lnTo>
                        <a:pt x="16" y="844"/>
                      </a:lnTo>
                      <a:lnTo>
                        <a:pt x="16" y="842"/>
                      </a:lnTo>
                      <a:lnTo>
                        <a:pt x="16" y="842"/>
                      </a:lnTo>
                      <a:lnTo>
                        <a:pt x="12" y="842"/>
                      </a:lnTo>
                      <a:close/>
                      <a:moveTo>
                        <a:pt x="52" y="860"/>
                      </a:moveTo>
                      <a:lnTo>
                        <a:pt x="52" y="860"/>
                      </a:lnTo>
                      <a:lnTo>
                        <a:pt x="48" y="860"/>
                      </a:lnTo>
                      <a:lnTo>
                        <a:pt x="48" y="860"/>
                      </a:lnTo>
                      <a:lnTo>
                        <a:pt x="48" y="860"/>
                      </a:lnTo>
                      <a:lnTo>
                        <a:pt x="44" y="860"/>
                      </a:lnTo>
                      <a:lnTo>
                        <a:pt x="44" y="858"/>
                      </a:lnTo>
                      <a:lnTo>
                        <a:pt x="44" y="860"/>
                      </a:lnTo>
                      <a:lnTo>
                        <a:pt x="42" y="860"/>
                      </a:lnTo>
                      <a:lnTo>
                        <a:pt x="42" y="862"/>
                      </a:lnTo>
                      <a:lnTo>
                        <a:pt x="46" y="862"/>
                      </a:lnTo>
                      <a:lnTo>
                        <a:pt x="48" y="862"/>
                      </a:lnTo>
                      <a:lnTo>
                        <a:pt x="50" y="862"/>
                      </a:lnTo>
                      <a:lnTo>
                        <a:pt x="52" y="860"/>
                      </a:lnTo>
                      <a:close/>
                      <a:moveTo>
                        <a:pt x="38" y="856"/>
                      </a:moveTo>
                      <a:lnTo>
                        <a:pt x="38" y="854"/>
                      </a:lnTo>
                      <a:lnTo>
                        <a:pt x="36" y="856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6" y="854"/>
                      </a:lnTo>
                      <a:lnTo>
                        <a:pt x="34" y="850"/>
                      </a:lnTo>
                      <a:lnTo>
                        <a:pt x="34" y="850"/>
                      </a:lnTo>
                      <a:lnTo>
                        <a:pt x="32" y="852"/>
                      </a:lnTo>
                      <a:lnTo>
                        <a:pt x="30" y="852"/>
                      </a:lnTo>
                      <a:lnTo>
                        <a:pt x="30" y="854"/>
                      </a:lnTo>
                      <a:lnTo>
                        <a:pt x="30" y="854"/>
                      </a:lnTo>
                      <a:lnTo>
                        <a:pt x="30" y="856"/>
                      </a:lnTo>
                      <a:lnTo>
                        <a:pt x="30" y="858"/>
                      </a:lnTo>
                      <a:lnTo>
                        <a:pt x="32" y="858"/>
                      </a:lnTo>
                      <a:lnTo>
                        <a:pt x="32" y="858"/>
                      </a:lnTo>
                      <a:lnTo>
                        <a:pt x="32" y="856"/>
                      </a:lnTo>
                      <a:lnTo>
                        <a:pt x="32" y="856"/>
                      </a:lnTo>
                      <a:lnTo>
                        <a:pt x="34" y="856"/>
                      </a:lnTo>
                      <a:lnTo>
                        <a:pt x="34" y="858"/>
                      </a:lnTo>
                      <a:lnTo>
                        <a:pt x="34" y="856"/>
                      </a:lnTo>
                      <a:lnTo>
                        <a:pt x="34" y="858"/>
                      </a:lnTo>
                      <a:lnTo>
                        <a:pt x="36" y="858"/>
                      </a:lnTo>
                      <a:lnTo>
                        <a:pt x="36" y="858"/>
                      </a:lnTo>
                      <a:lnTo>
                        <a:pt x="38" y="858"/>
                      </a:lnTo>
                      <a:lnTo>
                        <a:pt x="38" y="858"/>
                      </a:lnTo>
                      <a:lnTo>
                        <a:pt x="38" y="856"/>
                      </a:lnTo>
                      <a:close/>
                      <a:moveTo>
                        <a:pt x="48" y="864"/>
                      </a:moveTo>
                      <a:lnTo>
                        <a:pt x="46" y="864"/>
                      </a:lnTo>
                      <a:lnTo>
                        <a:pt x="46" y="864"/>
                      </a:lnTo>
                      <a:lnTo>
                        <a:pt x="46" y="866"/>
                      </a:lnTo>
                      <a:lnTo>
                        <a:pt x="46" y="868"/>
                      </a:lnTo>
                      <a:lnTo>
                        <a:pt x="46" y="868"/>
                      </a:lnTo>
                      <a:lnTo>
                        <a:pt x="48" y="868"/>
                      </a:lnTo>
                      <a:lnTo>
                        <a:pt x="48" y="866"/>
                      </a:lnTo>
                      <a:lnTo>
                        <a:pt x="48" y="866"/>
                      </a:lnTo>
                      <a:lnTo>
                        <a:pt x="48" y="864"/>
                      </a:lnTo>
                      <a:close/>
                      <a:moveTo>
                        <a:pt x="258" y="289"/>
                      </a:moveTo>
                      <a:lnTo>
                        <a:pt x="260" y="287"/>
                      </a:lnTo>
                      <a:lnTo>
                        <a:pt x="260" y="287"/>
                      </a:lnTo>
                      <a:lnTo>
                        <a:pt x="260" y="287"/>
                      </a:lnTo>
                      <a:lnTo>
                        <a:pt x="258" y="287"/>
                      </a:lnTo>
                      <a:lnTo>
                        <a:pt x="256" y="287"/>
                      </a:lnTo>
                      <a:lnTo>
                        <a:pt x="254" y="287"/>
                      </a:lnTo>
                      <a:lnTo>
                        <a:pt x="252" y="289"/>
                      </a:lnTo>
                      <a:lnTo>
                        <a:pt x="252" y="289"/>
                      </a:lnTo>
                      <a:lnTo>
                        <a:pt x="250" y="291"/>
                      </a:lnTo>
                      <a:lnTo>
                        <a:pt x="250" y="291"/>
                      </a:lnTo>
                      <a:lnTo>
                        <a:pt x="250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246" y="291"/>
                      </a:lnTo>
                      <a:lnTo>
                        <a:pt x="244" y="291"/>
                      </a:lnTo>
                      <a:lnTo>
                        <a:pt x="244" y="293"/>
                      </a:lnTo>
                      <a:lnTo>
                        <a:pt x="242" y="293"/>
                      </a:lnTo>
                      <a:lnTo>
                        <a:pt x="240" y="293"/>
                      </a:lnTo>
                      <a:lnTo>
                        <a:pt x="240" y="295"/>
                      </a:lnTo>
                      <a:lnTo>
                        <a:pt x="238" y="295"/>
                      </a:lnTo>
                      <a:lnTo>
                        <a:pt x="238" y="295"/>
                      </a:lnTo>
                      <a:lnTo>
                        <a:pt x="236" y="297"/>
                      </a:lnTo>
                      <a:lnTo>
                        <a:pt x="234" y="297"/>
                      </a:lnTo>
                      <a:lnTo>
                        <a:pt x="238" y="297"/>
                      </a:lnTo>
                      <a:lnTo>
                        <a:pt x="238" y="297"/>
                      </a:lnTo>
                      <a:lnTo>
                        <a:pt x="240" y="295"/>
                      </a:lnTo>
                      <a:lnTo>
                        <a:pt x="242" y="295"/>
                      </a:lnTo>
                      <a:lnTo>
                        <a:pt x="242" y="295"/>
                      </a:lnTo>
                      <a:lnTo>
                        <a:pt x="244" y="295"/>
                      </a:lnTo>
                      <a:lnTo>
                        <a:pt x="246" y="293"/>
                      </a:lnTo>
                      <a:lnTo>
                        <a:pt x="250" y="293"/>
                      </a:lnTo>
                      <a:lnTo>
                        <a:pt x="256" y="291"/>
                      </a:lnTo>
                      <a:lnTo>
                        <a:pt x="258" y="289"/>
                      </a:lnTo>
                      <a:lnTo>
                        <a:pt x="258" y="289"/>
                      </a:lnTo>
                      <a:close/>
                      <a:moveTo>
                        <a:pt x="56" y="870"/>
                      </a:moveTo>
                      <a:lnTo>
                        <a:pt x="58" y="870"/>
                      </a:lnTo>
                      <a:lnTo>
                        <a:pt x="60" y="868"/>
                      </a:lnTo>
                      <a:lnTo>
                        <a:pt x="60" y="868"/>
                      </a:lnTo>
                      <a:lnTo>
                        <a:pt x="60" y="866"/>
                      </a:lnTo>
                      <a:lnTo>
                        <a:pt x="60" y="866"/>
                      </a:lnTo>
                      <a:lnTo>
                        <a:pt x="60" y="866"/>
                      </a:lnTo>
                      <a:lnTo>
                        <a:pt x="58" y="864"/>
                      </a:lnTo>
                      <a:lnTo>
                        <a:pt x="56" y="864"/>
                      </a:lnTo>
                      <a:lnTo>
                        <a:pt x="54" y="864"/>
                      </a:lnTo>
                      <a:lnTo>
                        <a:pt x="54" y="864"/>
                      </a:lnTo>
                      <a:lnTo>
                        <a:pt x="54" y="864"/>
                      </a:lnTo>
                      <a:lnTo>
                        <a:pt x="52" y="862"/>
                      </a:lnTo>
                      <a:lnTo>
                        <a:pt x="52" y="862"/>
                      </a:lnTo>
                      <a:lnTo>
                        <a:pt x="50" y="864"/>
                      </a:lnTo>
                      <a:lnTo>
                        <a:pt x="50" y="864"/>
                      </a:lnTo>
                      <a:lnTo>
                        <a:pt x="52" y="866"/>
                      </a:lnTo>
                      <a:lnTo>
                        <a:pt x="52" y="866"/>
                      </a:lnTo>
                      <a:lnTo>
                        <a:pt x="54" y="866"/>
                      </a:lnTo>
                      <a:lnTo>
                        <a:pt x="54" y="868"/>
                      </a:lnTo>
                      <a:lnTo>
                        <a:pt x="54" y="870"/>
                      </a:lnTo>
                      <a:lnTo>
                        <a:pt x="54" y="870"/>
                      </a:lnTo>
                      <a:lnTo>
                        <a:pt x="56" y="870"/>
                      </a:lnTo>
                      <a:lnTo>
                        <a:pt x="56" y="870"/>
                      </a:lnTo>
                      <a:close/>
                      <a:moveTo>
                        <a:pt x="72" y="888"/>
                      </a:moveTo>
                      <a:lnTo>
                        <a:pt x="72" y="886"/>
                      </a:lnTo>
                      <a:lnTo>
                        <a:pt x="70" y="886"/>
                      </a:lnTo>
                      <a:lnTo>
                        <a:pt x="72" y="884"/>
                      </a:lnTo>
                      <a:lnTo>
                        <a:pt x="70" y="882"/>
                      </a:lnTo>
                      <a:lnTo>
                        <a:pt x="64" y="878"/>
                      </a:lnTo>
                      <a:lnTo>
                        <a:pt x="62" y="876"/>
                      </a:lnTo>
                      <a:lnTo>
                        <a:pt x="60" y="876"/>
                      </a:lnTo>
                      <a:lnTo>
                        <a:pt x="60" y="878"/>
                      </a:lnTo>
                      <a:lnTo>
                        <a:pt x="60" y="880"/>
                      </a:lnTo>
                      <a:lnTo>
                        <a:pt x="58" y="882"/>
                      </a:lnTo>
                      <a:lnTo>
                        <a:pt x="56" y="884"/>
                      </a:lnTo>
                      <a:lnTo>
                        <a:pt x="56" y="886"/>
                      </a:lnTo>
                      <a:lnTo>
                        <a:pt x="56" y="888"/>
                      </a:lnTo>
                      <a:lnTo>
                        <a:pt x="56" y="892"/>
                      </a:lnTo>
                      <a:lnTo>
                        <a:pt x="56" y="896"/>
                      </a:lnTo>
                      <a:lnTo>
                        <a:pt x="56" y="898"/>
                      </a:lnTo>
                      <a:lnTo>
                        <a:pt x="58" y="900"/>
                      </a:lnTo>
                      <a:lnTo>
                        <a:pt x="58" y="900"/>
                      </a:lnTo>
                      <a:lnTo>
                        <a:pt x="60" y="898"/>
                      </a:lnTo>
                      <a:lnTo>
                        <a:pt x="60" y="896"/>
                      </a:lnTo>
                      <a:lnTo>
                        <a:pt x="64" y="894"/>
                      </a:lnTo>
                      <a:lnTo>
                        <a:pt x="70" y="894"/>
                      </a:lnTo>
                      <a:lnTo>
                        <a:pt x="72" y="890"/>
                      </a:lnTo>
                      <a:lnTo>
                        <a:pt x="74" y="890"/>
                      </a:lnTo>
                      <a:lnTo>
                        <a:pt x="74" y="888"/>
                      </a:lnTo>
                      <a:lnTo>
                        <a:pt x="72" y="888"/>
                      </a:lnTo>
                      <a:close/>
                      <a:moveTo>
                        <a:pt x="4958" y="227"/>
                      </a:moveTo>
                      <a:lnTo>
                        <a:pt x="4960" y="227"/>
                      </a:lnTo>
                      <a:lnTo>
                        <a:pt x="4960" y="225"/>
                      </a:lnTo>
                      <a:lnTo>
                        <a:pt x="4960" y="225"/>
                      </a:lnTo>
                      <a:lnTo>
                        <a:pt x="4956" y="225"/>
                      </a:lnTo>
                      <a:lnTo>
                        <a:pt x="4956" y="225"/>
                      </a:lnTo>
                      <a:lnTo>
                        <a:pt x="4958" y="227"/>
                      </a:lnTo>
                      <a:close/>
                      <a:moveTo>
                        <a:pt x="288" y="283"/>
                      </a:move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6" y="283"/>
                      </a:lnTo>
                      <a:lnTo>
                        <a:pt x="288" y="283"/>
                      </a:lnTo>
                      <a:lnTo>
                        <a:pt x="288" y="283"/>
                      </a:lnTo>
                      <a:lnTo>
                        <a:pt x="290" y="283"/>
                      </a:lnTo>
                      <a:lnTo>
                        <a:pt x="290" y="281"/>
                      </a:lnTo>
                      <a:lnTo>
                        <a:pt x="290" y="281"/>
                      </a:lnTo>
                      <a:lnTo>
                        <a:pt x="288" y="283"/>
                      </a:lnTo>
                      <a:close/>
                      <a:moveTo>
                        <a:pt x="4980" y="237"/>
                      </a:moveTo>
                      <a:lnTo>
                        <a:pt x="4980" y="237"/>
                      </a:lnTo>
                      <a:lnTo>
                        <a:pt x="4980" y="235"/>
                      </a:lnTo>
                      <a:lnTo>
                        <a:pt x="4980" y="235"/>
                      </a:lnTo>
                      <a:lnTo>
                        <a:pt x="4978" y="235"/>
                      </a:lnTo>
                      <a:lnTo>
                        <a:pt x="4978" y="235"/>
                      </a:lnTo>
                      <a:lnTo>
                        <a:pt x="4976" y="235"/>
                      </a:lnTo>
                      <a:lnTo>
                        <a:pt x="4976" y="235"/>
                      </a:lnTo>
                      <a:lnTo>
                        <a:pt x="4980" y="237"/>
                      </a:lnTo>
                      <a:close/>
                      <a:moveTo>
                        <a:pt x="542" y="215"/>
                      </a:moveTo>
                      <a:lnTo>
                        <a:pt x="542" y="215"/>
                      </a:lnTo>
                      <a:lnTo>
                        <a:pt x="538" y="215"/>
                      </a:lnTo>
                      <a:lnTo>
                        <a:pt x="538" y="215"/>
                      </a:lnTo>
                      <a:lnTo>
                        <a:pt x="538" y="215"/>
                      </a:lnTo>
                      <a:lnTo>
                        <a:pt x="540" y="213"/>
                      </a:lnTo>
                      <a:lnTo>
                        <a:pt x="540" y="213"/>
                      </a:lnTo>
                      <a:lnTo>
                        <a:pt x="538" y="213"/>
                      </a:lnTo>
                      <a:lnTo>
                        <a:pt x="536" y="213"/>
                      </a:lnTo>
                      <a:lnTo>
                        <a:pt x="536" y="213"/>
                      </a:lnTo>
                      <a:lnTo>
                        <a:pt x="536" y="215"/>
                      </a:lnTo>
                      <a:lnTo>
                        <a:pt x="536" y="215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4" y="215"/>
                      </a:lnTo>
                      <a:lnTo>
                        <a:pt x="532" y="215"/>
                      </a:lnTo>
                      <a:lnTo>
                        <a:pt x="532" y="215"/>
                      </a:lnTo>
                      <a:lnTo>
                        <a:pt x="530" y="215"/>
                      </a:lnTo>
                      <a:lnTo>
                        <a:pt x="530" y="217"/>
                      </a:lnTo>
                      <a:lnTo>
                        <a:pt x="530" y="217"/>
                      </a:lnTo>
                      <a:lnTo>
                        <a:pt x="528" y="217"/>
                      </a:lnTo>
                      <a:lnTo>
                        <a:pt x="528" y="217"/>
                      </a:lnTo>
                      <a:lnTo>
                        <a:pt x="530" y="215"/>
                      </a:lnTo>
                      <a:lnTo>
                        <a:pt x="530" y="215"/>
                      </a:lnTo>
                      <a:lnTo>
                        <a:pt x="528" y="215"/>
                      </a:lnTo>
                      <a:lnTo>
                        <a:pt x="528" y="215"/>
                      </a:lnTo>
                      <a:lnTo>
                        <a:pt x="528" y="215"/>
                      </a:lnTo>
                      <a:lnTo>
                        <a:pt x="526" y="215"/>
                      </a:lnTo>
                      <a:lnTo>
                        <a:pt x="524" y="215"/>
                      </a:lnTo>
                      <a:lnTo>
                        <a:pt x="524" y="217"/>
                      </a:lnTo>
                      <a:lnTo>
                        <a:pt x="524" y="217"/>
                      </a:lnTo>
                      <a:lnTo>
                        <a:pt x="526" y="217"/>
                      </a:lnTo>
                      <a:lnTo>
                        <a:pt x="524" y="219"/>
                      </a:lnTo>
                      <a:lnTo>
                        <a:pt x="524" y="217"/>
                      </a:lnTo>
                      <a:lnTo>
                        <a:pt x="522" y="219"/>
                      </a:lnTo>
                      <a:lnTo>
                        <a:pt x="522" y="219"/>
                      </a:lnTo>
                      <a:lnTo>
                        <a:pt x="520" y="221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3"/>
                      </a:lnTo>
                      <a:lnTo>
                        <a:pt x="518" y="221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9"/>
                      </a:lnTo>
                      <a:lnTo>
                        <a:pt x="520" y="217"/>
                      </a:lnTo>
                      <a:lnTo>
                        <a:pt x="518" y="217"/>
                      </a:lnTo>
                      <a:lnTo>
                        <a:pt x="518" y="219"/>
                      </a:lnTo>
                      <a:lnTo>
                        <a:pt x="514" y="219"/>
                      </a:lnTo>
                      <a:lnTo>
                        <a:pt x="512" y="219"/>
                      </a:lnTo>
                      <a:lnTo>
                        <a:pt x="508" y="221"/>
                      </a:lnTo>
                      <a:lnTo>
                        <a:pt x="506" y="223"/>
                      </a:lnTo>
                      <a:lnTo>
                        <a:pt x="506" y="223"/>
                      </a:lnTo>
                      <a:lnTo>
                        <a:pt x="506" y="225"/>
                      </a:lnTo>
                      <a:lnTo>
                        <a:pt x="502" y="229"/>
                      </a:lnTo>
                      <a:lnTo>
                        <a:pt x="502" y="231"/>
                      </a:lnTo>
                      <a:lnTo>
                        <a:pt x="504" y="231"/>
                      </a:lnTo>
                      <a:lnTo>
                        <a:pt x="506" y="229"/>
                      </a:lnTo>
                      <a:lnTo>
                        <a:pt x="506" y="229"/>
                      </a:lnTo>
                      <a:lnTo>
                        <a:pt x="506" y="229"/>
                      </a:lnTo>
                      <a:lnTo>
                        <a:pt x="508" y="227"/>
                      </a:lnTo>
                      <a:lnTo>
                        <a:pt x="508" y="227"/>
                      </a:lnTo>
                      <a:lnTo>
                        <a:pt x="508" y="227"/>
                      </a:lnTo>
                      <a:lnTo>
                        <a:pt x="506" y="227"/>
                      </a:lnTo>
                      <a:lnTo>
                        <a:pt x="506" y="227"/>
                      </a:lnTo>
                      <a:lnTo>
                        <a:pt x="506" y="227"/>
                      </a:lnTo>
                      <a:lnTo>
                        <a:pt x="508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10" y="227"/>
                      </a:lnTo>
                      <a:lnTo>
                        <a:pt x="508" y="227"/>
                      </a:lnTo>
                      <a:lnTo>
                        <a:pt x="508" y="229"/>
                      </a:lnTo>
                      <a:lnTo>
                        <a:pt x="508" y="229"/>
                      </a:lnTo>
                      <a:lnTo>
                        <a:pt x="510" y="227"/>
                      </a:lnTo>
                      <a:lnTo>
                        <a:pt x="510" y="229"/>
                      </a:lnTo>
                      <a:lnTo>
                        <a:pt x="512" y="229"/>
                      </a:lnTo>
                      <a:lnTo>
                        <a:pt x="512" y="229"/>
                      </a:lnTo>
                      <a:lnTo>
                        <a:pt x="504" y="231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04" y="233"/>
                      </a:lnTo>
                      <a:lnTo>
                        <a:pt x="510" y="231"/>
                      </a:lnTo>
                      <a:lnTo>
                        <a:pt x="512" y="229"/>
                      </a:lnTo>
                      <a:lnTo>
                        <a:pt x="514" y="229"/>
                      </a:lnTo>
                      <a:lnTo>
                        <a:pt x="514" y="229"/>
                      </a:lnTo>
                      <a:lnTo>
                        <a:pt x="514" y="229"/>
                      </a:lnTo>
                      <a:lnTo>
                        <a:pt x="514" y="227"/>
                      </a:lnTo>
                      <a:lnTo>
                        <a:pt x="516" y="227"/>
                      </a:lnTo>
                      <a:lnTo>
                        <a:pt x="516" y="227"/>
                      </a:lnTo>
                      <a:lnTo>
                        <a:pt x="518" y="227"/>
                      </a:lnTo>
                      <a:lnTo>
                        <a:pt x="518" y="225"/>
                      </a:lnTo>
                      <a:lnTo>
                        <a:pt x="522" y="225"/>
                      </a:lnTo>
                      <a:lnTo>
                        <a:pt x="526" y="225"/>
                      </a:lnTo>
                      <a:lnTo>
                        <a:pt x="528" y="225"/>
                      </a:lnTo>
                      <a:lnTo>
                        <a:pt x="530" y="223"/>
                      </a:lnTo>
                      <a:lnTo>
                        <a:pt x="530" y="223"/>
                      </a:lnTo>
                      <a:lnTo>
                        <a:pt x="532" y="223"/>
                      </a:lnTo>
                      <a:lnTo>
                        <a:pt x="532" y="223"/>
                      </a:lnTo>
                      <a:lnTo>
                        <a:pt x="532" y="223"/>
                      </a:lnTo>
                      <a:lnTo>
                        <a:pt x="532" y="221"/>
                      </a:lnTo>
                      <a:lnTo>
                        <a:pt x="532" y="221"/>
                      </a:lnTo>
                      <a:lnTo>
                        <a:pt x="530" y="221"/>
                      </a:lnTo>
                      <a:lnTo>
                        <a:pt x="530" y="221"/>
                      </a:lnTo>
                      <a:lnTo>
                        <a:pt x="532" y="221"/>
                      </a:lnTo>
                      <a:lnTo>
                        <a:pt x="532" y="221"/>
                      </a:lnTo>
                      <a:lnTo>
                        <a:pt x="534" y="221"/>
                      </a:lnTo>
                      <a:lnTo>
                        <a:pt x="536" y="221"/>
                      </a:lnTo>
                      <a:lnTo>
                        <a:pt x="538" y="221"/>
                      </a:lnTo>
                      <a:lnTo>
                        <a:pt x="538" y="221"/>
                      </a:lnTo>
                      <a:lnTo>
                        <a:pt x="540" y="221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9"/>
                      </a:lnTo>
                      <a:lnTo>
                        <a:pt x="542" y="217"/>
                      </a:lnTo>
                      <a:lnTo>
                        <a:pt x="542" y="217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4" y="215"/>
                      </a:lnTo>
                      <a:lnTo>
                        <a:pt x="542" y="215"/>
                      </a:lnTo>
                      <a:close/>
                      <a:moveTo>
                        <a:pt x="4980" y="311"/>
                      </a:moveTo>
                      <a:lnTo>
                        <a:pt x="4978" y="311"/>
                      </a:lnTo>
                      <a:lnTo>
                        <a:pt x="4978" y="313"/>
                      </a:lnTo>
                      <a:lnTo>
                        <a:pt x="4980" y="313"/>
                      </a:lnTo>
                      <a:lnTo>
                        <a:pt x="4980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2" y="313"/>
                      </a:lnTo>
                      <a:lnTo>
                        <a:pt x="4980" y="311"/>
                      </a:lnTo>
                      <a:lnTo>
                        <a:pt x="4980" y="311"/>
                      </a:lnTo>
                      <a:close/>
                      <a:moveTo>
                        <a:pt x="402" y="179"/>
                      </a:moveTo>
                      <a:lnTo>
                        <a:pt x="404" y="181"/>
                      </a:lnTo>
                      <a:lnTo>
                        <a:pt x="408" y="181"/>
                      </a:lnTo>
                      <a:lnTo>
                        <a:pt x="408" y="183"/>
                      </a:lnTo>
                      <a:lnTo>
                        <a:pt x="408" y="183"/>
                      </a:lnTo>
                      <a:lnTo>
                        <a:pt x="408" y="183"/>
                      </a:lnTo>
                      <a:lnTo>
                        <a:pt x="410" y="183"/>
                      </a:lnTo>
                      <a:lnTo>
                        <a:pt x="410" y="183"/>
                      </a:lnTo>
                      <a:lnTo>
                        <a:pt x="410" y="181"/>
                      </a:lnTo>
                      <a:lnTo>
                        <a:pt x="414" y="181"/>
                      </a:lnTo>
                      <a:lnTo>
                        <a:pt x="416" y="181"/>
                      </a:lnTo>
                      <a:lnTo>
                        <a:pt x="418" y="181"/>
                      </a:lnTo>
                      <a:lnTo>
                        <a:pt x="420" y="179"/>
                      </a:lnTo>
                      <a:lnTo>
                        <a:pt x="420" y="179"/>
                      </a:lnTo>
                      <a:lnTo>
                        <a:pt x="420" y="179"/>
                      </a:lnTo>
                      <a:lnTo>
                        <a:pt x="422" y="177"/>
                      </a:lnTo>
                      <a:lnTo>
                        <a:pt x="422" y="177"/>
                      </a:lnTo>
                      <a:lnTo>
                        <a:pt x="424" y="175"/>
                      </a:lnTo>
                      <a:lnTo>
                        <a:pt x="424" y="175"/>
                      </a:lnTo>
                      <a:lnTo>
                        <a:pt x="426" y="175"/>
                      </a:lnTo>
                      <a:lnTo>
                        <a:pt x="424" y="173"/>
                      </a:lnTo>
                      <a:lnTo>
                        <a:pt x="424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2" y="173"/>
                      </a:lnTo>
                      <a:lnTo>
                        <a:pt x="420" y="173"/>
                      </a:lnTo>
                      <a:lnTo>
                        <a:pt x="418" y="173"/>
                      </a:lnTo>
                      <a:lnTo>
                        <a:pt x="418" y="173"/>
                      </a:lnTo>
                      <a:lnTo>
                        <a:pt x="418" y="173"/>
                      </a:lnTo>
                      <a:lnTo>
                        <a:pt x="414" y="173"/>
                      </a:lnTo>
                      <a:lnTo>
                        <a:pt x="412" y="175"/>
                      </a:lnTo>
                      <a:lnTo>
                        <a:pt x="412" y="175"/>
                      </a:lnTo>
                      <a:lnTo>
                        <a:pt x="410" y="175"/>
                      </a:lnTo>
                      <a:lnTo>
                        <a:pt x="404" y="175"/>
                      </a:lnTo>
                      <a:lnTo>
                        <a:pt x="404" y="175"/>
                      </a:lnTo>
                      <a:lnTo>
                        <a:pt x="402" y="175"/>
                      </a:lnTo>
                      <a:lnTo>
                        <a:pt x="400" y="177"/>
                      </a:lnTo>
                      <a:lnTo>
                        <a:pt x="402" y="179"/>
                      </a:lnTo>
                      <a:lnTo>
                        <a:pt x="402" y="179"/>
                      </a:lnTo>
                      <a:close/>
                      <a:moveTo>
                        <a:pt x="4924" y="315"/>
                      </a:moveTo>
                      <a:lnTo>
                        <a:pt x="4926" y="315"/>
                      </a:lnTo>
                      <a:lnTo>
                        <a:pt x="4926" y="315"/>
                      </a:lnTo>
                      <a:lnTo>
                        <a:pt x="4926" y="313"/>
                      </a:lnTo>
                      <a:lnTo>
                        <a:pt x="4922" y="313"/>
                      </a:lnTo>
                      <a:lnTo>
                        <a:pt x="4922" y="313"/>
                      </a:lnTo>
                      <a:lnTo>
                        <a:pt x="4922" y="315"/>
                      </a:lnTo>
                      <a:lnTo>
                        <a:pt x="4924" y="315"/>
                      </a:lnTo>
                      <a:close/>
                      <a:moveTo>
                        <a:pt x="684" y="630"/>
                      </a:moveTo>
                      <a:lnTo>
                        <a:pt x="684" y="630"/>
                      </a:lnTo>
                      <a:lnTo>
                        <a:pt x="682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lnTo>
                        <a:pt x="684" y="630"/>
                      </a:lnTo>
                      <a:close/>
                      <a:moveTo>
                        <a:pt x="2" y="846"/>
                      </a:move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0" y="848"/>
                      </a:lnTo>
                      <a:lnTo>
                        <a:pt x="2" y="848"/>
                      </a:lnTo>
                      <a:lnTo>
                        <a:pt x="2" y="848"/>
                      </a:lnTo>
                      <a:lnTo>
                        <a:pt x="2" y="846"/>
                      </a:lnTo>
                      <a:lnTo>
                        <a:pt x="4" y="846"/>
                      </a:lnTo>
                      <a:lnTo>
                        <a:pt x="4" y="846"/>
                      </a:lnTo>
                      <a:lnTo>
                        <a:pt x="4" y="844"/>
                      </a:lnTo>
                      <a:lnTo>
                        <a:pt x="2" y="846"/>
                      </a:lnTo>
                      <a:close/>
                      <a:moveTo>
                        <a:pt x="468" y="247"/>
                      </a:move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4" y="249"/>
                      </a:lnTo>
                      <a:lnTo>
                        <a:pt x="466" y="249"/>
                      </a:lnTo>
                      <a:lnTo>
                        <a:pt x="466" y="249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lnTo>
                        <a:pt x="468" y="247"/>
                      </a:lnTo>
                      <a:close/>
                      <a:moveTo>
                        <a:pt x="402" y="259"/>
                      </a:moveTo>
                      <a:lnTo>
                        <a:pt x="402" y="259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398" y="261"/>
                      </a:lnTo>
                      <a:lnTo>
                        <a:pt x="398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lnTo>
                        <a:pt x="402" y="259"/>
                      </a:lnTo>
                      <a:close/>
                      <a:moveTo>
                        <a:pt x="400" y="261"/>
                      </a:move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0" y="263"/>
                      </a:lnTo>
                      <a:lnTo>
                        <a:pt x="402" y="261"/>
                      </a:lnTo>
                      <a:lnTo>
                        <a:pt x="400" y="261"/>
                      </a:lnTo>
                      <a:lnTo>
                        <a:pt x="400" y="261"/>
                      </a:lnTo>
                      <a:close/>
                      <a:moveTo>
                        <a:pt x="522" y="225"/>
                      </a:moveTo>
                      <a:lnTo>
                        <a:pt x="520" y="227"/>
                      </a:lnTo>
                      <a:lnTo>
                        <a:pt x="518" y="227"/>
                      </a:lnTo>
                      <a:lnTo>
                        <a:pt x="518" y="229"/>
                      </a:lnTo>
                      <a:lnTo>
                        <a:pt x="520" y="229"/>
                      </a:lnTo>
                      <a:lnTo>
                        <a:pt x="522" y="227"/>
                      </a:lnTo>
                      <a:lnTo>
                        <a:pt x="522" y="227"/>
                      </a:lnTo>
                      <a:lnTo>
                        <a:pt x="524" y="227"/>
                      </a:lnTo>
                      <a:lnTo>
                        <a:pt x="524" y="227"/>
                      </a:lnTo>
                      <a:lnTo>
                        <a:pt x="526" y="227"/>
                      </a:lnTo>
                      <a:lnTo>
                        <a:pt x="526" y="227"/>
                      </a:lnTo>
                      <a:lnTo>
                        <a:pt x="526" y="225"/>
                      </a:lnTo>
                      <a:lnTo>
                        <a:pt x="522" y="225"/>
                      </a:lnTo>
                      <a:close/>
                      <a:moveTo>
                        <a:pt x="400" y="257"/>
                      </a:moveTo>
                      <a:lnTo>
                        <a:pt x="400" y="257"/>
                      </a:lnTo>
                      <a:lnTo>
                        <a:pt x="398" y="257"/>
                      </a:lnTo>
                      <a:lnTo>
                        <a:pt x="396" y="259"/>
                      </a:lnTo>
                      <a:lnTo>
                        <a:pt x="396" y="259"/>
                      </a:lnTo>
                      <a:lnTo>
                        <a:pt x="394" y="261"/>
                      </a:lnTo>
                      <a:lnTo>
                        <a:pt x="394" y="261"/>
                      </a:lnTo>
                      <a:lnTo>
                        <a:pt x="392" y="261"/>
                      </a:lnTo>
                      <a:lnTo>
                        <a:pt x="392" y="261"/>
                      </a:lnTo>
                      <a:lnTo>
                        <a:pt x="392" y="261"/>
                      </a:lnTo>
                      <a:lnTo>
                        <a:pt x="390" y="263"/>
                      </a:lnTo>
                      <a:lnTo>
                        <a:pt x="388" y="263"/>
                      </a:lnTo>
                      <a:lnTo>
                        <a:pt x="390" y="263"/>
                      </a:lnTo>
                      <a:lnTo>
                        <a:pt x="392" y="261"/>
                      </a:lnTo>
                      <a:lnTo>
                        <a:pt x="394" y="261"/>
                      </a:lnTo>
                      <a:lnTo>
                        <a:pt x="394" y="261"/>
                      </a:lnTo>
                      <a:lnTo>
                        <a:pt x="396" y="261"/>
                      </a:lnTo>
                      <a:lnTo>
                        <a:pt x="396" y="261"/>
                      </a:lnTo>
                      <a:lnTo>
                        <a:pt x="398" y="259"/>
                      </a:lnTo>
                      <a:lnTo>
                        <a:pt x="398" y="259"/>
                      </a:lnTo>
                      <a:lnTo>
                        <a:pt x="398" y="259"/>
                      </a:lnTo>
                      <a:lnTo>
                        <a:pt x="400" y="257"/>
                      </a:lnTo>
                      <a:close/>
                      <a:moveTo>
                        <a:pt x="492" y="237"/>
                      </a:moveTo>
                      <a:lnTo>
                        <a:pt x="490" y="237"/>
                      </a:lnTo>
                      <a:lnTo>
                        <a:pt x="488" y="237"/>
                      </a:lnTo>
                      <a:lnTo>
                        <a:pt x="488" y="239"/>
                      </a:lnTo>
                      <a:lnTo>
                        <a:pt x="488" y="239"/>
                      </a:lnTo>
                      <a:lnTo>
                        <a:pt x="488" y="239"/>
                      </a:lnTo>
                      <a:lnTo>
                        <a:pt x="490" y="239"/>
                      </a:lnTo>
                      <a:lnTo>
                        <a:pt x="494" y="237"/>
                      </a:lnTo>
                      <a:lnTo>
                        <a:pt x="494" y="235"/>
                      </a:lnTo>
                      <a:lnTo>
                        <a:pt x="496" y="235"/>
                      </a:lnTo>
                      <a:lnTo>
                        <a:pt x="494" y="235"/>
                      </a:lnTo>
                      <a:lnTo>
                        <a:pt x="492" y="237"/>
                      </a:lnTo>
                      <a:close/>
                      <a:moveTo>
                        <a:pt x="496" y="235"/>
                      </a:moveTo>
                      <a:lnTo>
                        <a:pt x="496" y="237"/>
                      </a:lnTo>
                      <a:lnTo>
                        <a:pt x="496" y="237"/>
                      </a:lnTo>
                      <a:lnTo>
                        <a:pt x="496" y="237"/>
                      </a:lnTo>
                      <a:lnTo>
                        <a:pt x="498" y="237"/>
                      </a:lnTo>
                      <a:lnTo>
                        <a:pt x="498" y="237"/>
                      </a:lnTo>
                      <a:lnTo>
                        <a:pt x="498" y="237"/>
                      </a:lnTo>
                      <a:lnTo>
                        <a:pt x="500" y="235"/>
                      </a:lnTo>
                      <a:lnTo>
                        <a:pt x="500" y="235"/>
                      </a:lnTo>
                      <a:lnTo>
                        <a:pt x="498" y="235"/>
                      </a:lnTo>
                      <a:lnTo>
                        <a:pt x="496" y="235"/>
                      </a:lnTo>
                      <a:close/>
                      <a:moveTo>
                        <a:pt x="290" y="279"/>
                      </a:moveTo>
                      <a:lnTo>
                        <a:pt x="288" y="279"/>
                      </a:lnTo>
                      <a:lnTo>
                        <a:pt x="286" y="281"/>
                      </a:lnTo>
                      <a:lnTo>
                        <a:pt x="286" y="281"/>
                      </a:lnTo>
                      <a:lnTo>
                        <a:pt x="284" y="281"/>
                      </a:lnTo>
                      <a:lnTo>
                        <a:pt x="284" y="281"/>
                      </a:lnTo>
                      <a:lnTo>
                        <a:pt x="286" y="279"/>
                      </a:lnTo>
                      <a:lnTo>
                        <a:pt x="286" y="279"/>
                      </a:lnTo>
                      <a:lnTo>
                        <a:pt x="284" y="279"/>
                      </a:lnTo>
                      <a:lnTo>
                        <a:pt x="282" y="279"/>
                      </a:lnTo>
                      <a:lnTo>
                        <a:pt x="280" y="279"/>
                      </a:lnTo>
                      <a:lnTo>
                        <a:pt x="280" y="281"/>
                      </a:lnTo>
                      <a:lnTo>
                        <a:pt x="278" y="281"/>
                      </a:lnTo>
                      <a:lnTo>
                        <a:pt x="276" y="281"/>
                      </a:lnTo>
                      <a:lnTo>
                        <a:pt x="276" y="281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6" y="283"/>
                      </a:lnTo>
                      <a:lnTo>
                        <a:pt x="278" y="283"/>
                      </a:lnTo>
                      <a:lnTo>
                        <a:pt x="278" y="283"/>
                      </a:lnTo>
                      <a:lnTo>
                        <a:pt x="278" y="285"/>
                      </a:lnTo>
                      <a:lnTo>
                        <a:pt x="278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6" y="285"/>
                      </a:lnTo>
                      <a:lnTo>
                        <a:pt x="274" y="285"/>
                      </a:lnTo>
                      <a:lnTo>
                        <a:pt x="274" y="285"/>
                      </a:lnTo>
                      <a:lnTo>
                        <a:pt x="272" y="285"/>
                      </a:lnTo>
                      <a:lnTo>
                        <a:pt x="270" y="287"/>
                      </a:lnTo>
                      <a:lnTo>
                        <a:pt x="268" y="287"/>
                      </a:lnTo>
                      <a:lnTo>
                        <a:pt x="264" y="289"/>
                      </a:lnTo>
                      <a:lnTo>
                        <a:pt x="262" y="289"/>
                      </a:lnTo>
                      <a:lnTo>
                        <a:pt x="260" y="289"/>
                      </a:lnTo>
                      <a:lnTo>
                        <a:pt x="260" y="289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58" y="291"/>
                      </a:lnTo>
                      <a:lnTo>
                        <a:pt x="260" y="291"/>
                      </a:lnTo>
                      <a:lnTo>
                        <a:pt x="260" y="291"/>
                      </a:lnTo>
                      <a:lnTo>
                        <a:pt x="262" y="291"/>
                      </a:lnTo>
                      <a:lnTo>
                        <a:pt x="262" y="291"/>
                      </a:lnTo>
                      <a:lnTo>
                        <a:pt x="264" y="291"/>
                      </a:lnTo>
                      <a:lnTo>
                        <a:pt x="264" y="291"/>
                      </a:lnTo>
                      <a:lnTo>
                        <a:pt x="264" y="291"/>
                      </a:lnTo>
                      <a:lnTo>
                        <a:pt x="266" y="289"/>
                      </a:lnTo>
                      <a:lnTo>
                        <a:pt x="268" y="289"/>
                      </a:lnTo>
                      <a:lnTo>
                        <a:pt x="270" y="289"/>
                      </a:lnTo>
                      <a:lnTo>
                        <a:pt x="272" y="289"/>
                      </a:lnTo>
                      <a:lnTo>
                        <a:pt x="274" y="289"/>
                      </a:lnTo>
                      <a:lnTo>
                        <a:pt x="276" y="287"/>
                      </a:lnTo>
                      <a:lnTo>
                        <a:pt x="280" y="285"/>
                      </a:lnTo>
                      <a:lnTo>
                        <a:pt x="282" y="285"/>
                      </a:lnTo>
                      <a:lnTo>
                        <a:pt x="284" y="285"/>
                      </a:lnTo>
                      <a:lnTo>
                        <a:pt x="284" y="285"/>
                      </a:lnTo>
                      <a:lnTo>
                        <a:pt x="284" y="283"/>
                      </a:lnTo>
                      <a:lnTo>
                        <a:pt x="284" y="283"/>
                      </a:lnTo>
                      <a:lnTo>
                        <a:pt x="282" y="285"/>
                      </a:lnTo>
                      <a:lnTo>
                        <a:pt x="282" y="283"/>
                      </a:lnTo>
                      <a:lnTo>
                        <a:pt x="284" y="283"/>
                      </a:lnTo>
                      <a:lnTo>
                        <a:pt x="288" y="281"/>
                      </a:lnTo>
                      <a:lnTo>
                        <a:pt x="290" y="281"/>
                      </a:lnTo>
                      <a:lnTo>
                        <a:pt x="290" y="279"/>
                      </a:lnTo>
                      <a:lnTo>
                        <a:pt x="290" y="279"/>
                      </a:lnTo>
                      <a:close/>
                      <a:moveTo>
                        <a:pt x="306" y="275"/>
                      </a:moveTo>
                      <a:lnTo>
                        <a:pt x="306" y="275"/>
                      </a:lnTo>
                      <a:lnTo>
                        <a:pt x="306" y="275"/>
                      </a:lnTo>
                      <a:lnTo>
                        <a:pt x="304" y="275"/>
                      </a:lnTo>
                      <a:lnTo>
                        <a:pt x="304" y="275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2" y="277"/>
                      </a:lnTo>
                      <a:lnTo>
                        <a:pt x="304" y="277"/>
                      </a:lnTo>
                      <a:lnTo>
                        <a:pt x="306" y="275"/>
                      </a:lnTo>
                      <a:lnTo>
                        <a:pt x="306" y="275"/>
                      </a:lnTo>
                      <a:lnTo>
                        <a:pt x="306" y="275"/>
                      </a:lnTo>
                      <a:close/>
                      <a:moveTo>
                        <a:pt x="392" y="257"/>
                      </a:moveTo>
                      <a:lnTo>
                        <a:pt x="392" y="257"/>
                      </a:lnTo>
                      <a:lnTo>
                        <a:pt x="394" y="257"/>
                      </a:lnTo>
                      <a:lnTo>
                        <a:pt x="394" y="257"/>
                      </a:lnTo>
                      <a:lnTo>
                        <a:pt x="392" y="257"/>
                      </a:lnTo>
                      <a:lnTo>
                        <a:pt x="392" y="257"/>
                      </a:lnTo>
                      <a:lnTo>
                        <a:pt x="392" y="257"/>
                      </a:lnTo>
                      <a:close/>
                      <a:moveTo>
                        <a:pt x="300" y="275"/>
                      </a:moveTo>
                      <a:lnTo>
                        <a:pt x="298" y="275"/>
                      </a:lnTo>
                      <a:lnTo>
                        <a:pt x="298" y="275"/>
                      </a:lnTo>
                      <a:lnTo>
                        <a:pt x="296" y="277"/>
                      </a:lnTo>
                      <a:lnTo>
                        <a:pt x="296" y="277"/>
                      </a:lnTo>
                      <a:lnTo>
                        <a:pt x="296" y="277"/>
                      </a:lnTo>
                      <a:lnTo>
                        <a:pt x="294" y="279"/>
                      </a:lnTo>
                      <a:lnTo>
                        <a:pt x="294" y="279"/>
                      </a:lnTo>
                      <a:lnTo>
                        <a:pt x="296" y="279"/>
                      </a:lnTo>
                      <a:lnTo>
                        <a:pt x="296" y="279"/>
                      </a:lnTo>
                      <a:lnTo>
                        <a:pt x="296" y="279"/>
                      </a:lnTo>
                      <a:lnTo>
                        <a:pt x="298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7"/>
                      </a:lnTo>
                      <a:lnTo>
                        <a:pt x="300" y="275"/>
                      </a:lnTo>
                      <a:close/>
                      <a:moveTo>
                        <a:pt x="346" y="267"/>
                      </a:moveTo>
                      <a:lnTo>
                        <a:pt x="346" y="267"/>
                      </a:lnTo>
                      <a:lnTo>
                        <a:pt x="346" y="267"/>
                      </a:lnTo>
                      <a:lnTo>
                        <a:pt x="344" y="267"/>
                      </a:lnTo>
                      <a:lnTo>
                        <a:pt x="344" y="265"/>
                      </a:lnTo>
                      <a:lnTo>
                        <a:pt x="344" y="265"/>
                      </a:lnTo>
                      <a:lnTo>
                        <a:pt x="346" y="263"/>
                      </a:lnTo>
                      <a:lnTo>
                        <a:pt x="346" y="263"/>
                      </a:lnTo>
                      <a:lnTo>
                        <a:pt x="346" y="261"/>
                      </a:lnTo>
                      <a:lnTo>
                        <a:pt x="346" y="261"/>
                      </a:lnTo>
                      <a:lnTo>
                        <a:pt x="344" y="261"/>
                      </a:lnTo>
                      <a:lnTo>
                        <a:pt x="342" y="261"/>
                      </a:lnTo>
                      <a:lnTo>
                        <a:pt x="338" y="263"/>
                      </a:lnTo>
                      <a:lnTo>
                        <a:pt x="334" y="263"/>
                      </a:lnTo>
                      <a:lnTo>
                        <a:pt x="332" y="263"/>
                      </a:lnTo>
                      <a:lnTo>
                        <a:pt x="332" y="263"/>
                      </a:lnTo>
                      <a:lnTo>
                        <a:pt x="330" y="265"/>
                      </a:lnTo>
                      <a:lnTo>
                        <a:pt x="324" y="267"/>
                      </a:lnTo>
                      <a:lnTo>
                        <a:pt x="324" y="267"/>
                      </a:lnTo>
                      <a:lnTo>
                        <a:pt x="320" y="269"/>
                      </a:lnTo>
                      <a:lnTo>
                        <a:pt x="320" y="269"/>
                      </a:lnTo>
                      <a:lnTo>
                        <a:pt x="320" y="269"/>
                      </a:lnTo>
                      <a:lnTo>
                        <a:pt x="318" y="271"/>
                      </a:lnTo>
                      <a:lnTo>
                        <a:pt x="318" y="273"/>
                      </a:lnTo>
                      <a:lnTo>
                        <a:pt x="318" y="273"/>
                      </a:lnTo>
                      <a:lnTo>
                        <a:pt x="320" y="273"/>
                      </a:lnTo>
                      <a:lnTo>
                        <a:pt x="322" y="271"/>
                      </a:lnTo>
                      <a:lnTo>
                        <a:pt x="324" y="271"/>
                      </a:lnTo>
                      <a:lnTo>
                        <a:pt x="326" y="271"/>
                      </a:lnTo>
                      <a:lnTo>
                        <a:pt x="328" y="269"/>
                      </a:lnTo>
                      <a:lnTo>
                        <a:pt x="330" y="269"/>
                      </a:lnTo>
                      <a:lnTo>
                        <a:pt x="332" y="269"/>
                      </a:lnTo>
                      <a:lnTo>
                        <a:pt x="338" y="269"/>
                      </a:lnTo>
                      <a:lnTo>
                        <a:pt x="340" y="269"/>
                      </a:lnTo>
                      <a:lnTo>
                        <a:pt x="344" y="267"/>
                      </a:lnTo>
                      <a:lnTo>
                        <a:pt x="346" y="267"/>
                      </a:lnTo>
                      <a:lnTo>
                        <a:pt x="346" y="267"/>
                      </a:lnTo>
                      <a:close/>
                      <a:moveTo>
                        <a:pt x="390" y="259"/>
                      </a:moveTo>
                      <a:lnTo>
                        <a:pt x="390" y="259"/>
                      </a:lnTo>
                      <a:lnTo>
                        <a:pt x="390" y="257"/>
                      </a:lnTo>
                      <a:lnTo>
                        <a:pt x="392" y="257"/>
                      </a:lnTo>
                      <a:lnTo>
                        <a:pt x="392" y="255"/>
                      </a:lnTo>
                      <a:lnTo>
                        <a:pt x="392" y="255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7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90" y="255"/>
                      </a:lnTo>
                      <a:lnTo>
                        <a:pt x="388" y="257"/>
                      </a:lnTo>
                      <a:lnTo>
                        <a:pt x="388" y="257"/>
                      </a:lnTo>
                      <a:lnTo>
                        <a:pt x="386" y="259"/>
                      </a:lnTo>
                      <a:lnTo>
                        <a:pt x="384" y="259"/>
                      </a:lnTo>
                      <a:lnTo>
                        <a:pt x="386" y="259"/>
                      </a:lnTo>
                      <a:lnTo>
                        <a:pt x="386" y="259"/>
                      </a:lnTo>
                      <a:lnTo>
                        <a:pt x="388" y="259"/>
                      </a:lnTo>
                      <a:lnTo>
                        <a:pt x="390" y="259"/>
                      </a:lnTo>
                      <a:lnTo>
                        <a:pt x="390" y="259"/>
                      </a:lnTo>
                      <a:close/>
                      <a:moveTo>
                        <a:pt x="346" y="271"/>
                      </a:moveTo>
                      <a:lnTo>
                        <a:pt x="344" y="271"/>
                      </a:lnTo>
                      <a:lnTo>
                        <a:pt x="346" y="273"/>
                      </a:lnTo>
                      <a:lnTo>
                        <a:pt x="346" y="273"/>
                      </a:lnTo>
                      <a:lnTo>
                        <a:pt x="348" y="273"/>
                      </a:lnTo>
                      <a:lnTo>
                        <a:pt x="348" y="271"/>
                      </a:lnTo>
                      <a:lnTo>
                        <a:pt x="348" y="271"/>
                      </a:lnTo>
                      <a:lnTo>
                        <a:pt x="346" y="271"/>
                      </a:lnTo>
                      <a:close/>
                      <a:moveTo>
                        <a:pt x="360" y="263"/>
                      </a:moveTo>
                      <a:lnTo>
                        <a:pt x="358" y="265"/>
                      </a:lnTo>
                      <a:lnTo>
                        <a:pt x="358" y="265"/>
                      </a:lnTo>
                      <a:lnTo>
                        <a:pt x="358" y="265"/>
                      </a:lnTo>
                      <a:lnTo>
                        <a:pt x="360" y="265"/>
                      </a:lnTo>
                      <a:lnTo>
                        <a:pt x="360" y="265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2" y="263"/>
                      </a:lnTo>
                      <a:lnTo>
                        <a:pt x="360" y="263"/>
                      </a:lnTo>
                      <a:close/>
                      <a:moveTo>
                        <a:pt x="1459" y="495"/>
                      </a:moveTo>
                      <a:lnTo>
                        <a:pt x="1459" y="495"/>
                      </a:lnTo>
                      <a:lnTo>
                        <a:pt x="1457" y="497"/>
                      </a:lnTo>
                      <a:lnTo>
                        <a:pt x="1457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5"/>
                      </a:lnTo>
                      <a:close/>
                      <a:moveTo>
                        <a:pt x="788" y="387"/>
                      </a:moveTo>
                      <a:lnTo>
                        <a:pt x="788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8" y="389"/>
                      </a:lnTo>
                      <a:lnTo>
                        <a:pt x="788" y="389"/>
                      </a:lnTo>
                      <a:lnTo>
                        <a:pt x="788" y="389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close/>
                      <a:moveTo>
                        <a:pt x="1252" y="742"/>
                      </a:moveTo>
                      <a:lnTo>
                        <a:pt x="1252" y="740"/>
                      </a:lnTo>
                      <a:lnTo>
                        <a:pt x="1252" y="744"/>
                      </a:lnTo>
                      <a:lnTo>
                        <a:pt x="1252" y="750"/>
                      </a:lnTo>
                      <a:lnTo>
                        <a:pt x="1254" y="752"/>
                      </a:lnTo>
                      <a:lnTo>
                        <a:pt x="1254" y="750"/>
                      </a:lnTo>
                      <a:lnTo>
                        <a:pt x="1252" y="744"/>
                      </a:lnTo>
                      <a:lnTo>
                        <a:pt x="1252" y="742"/>
                      </a:lnTo>
                      <a:close/>
                      <a:moveTo>
                        <a:pt x="688" y="630"/>
                      </a:moveTo>
                      <a:lnTo>
                        <a:pt x="686" y="630"/>
                      </a:lnTo>
                      <a:lnTo>
                        <a:pt x="686" y="632"/>
                      </a:lnTo>
                      <a:lnTo>
                        <a:pt x="686" y="632"/>
                      </a:lnTo>
                      <a:lnTo>
                        <a:pt x="688" y="632"/>
                      </a:lnTo>
                      <a:lnTo>
                        <a:pt x="690" y="632"/>
                      </a:lnTo>
                      <a:lnTo>
                        <a:pt x="690" y="632"/>
                      </a:lnTo>
                      <a:lnTo>
                        <a:pt x="688" y="630"/>
                      </a:lnTo>
                      <a:close/>
                      <a:moveTo>
                        <a:pt x="4818" y="297"/>
                      </a:moveTo>
                      <a:lnTo>
                        <a:pt x="4816" y="297"/>
                      </a:lnTo>
                      <a:lnTo>
                        <a:pt x="4814" y="295"/>
                      </a:lnTo>
                      <a:lnTo>
                        <a:pt x="4812" y="297"/>
                      </a:lnTo>
                      <a:lnTo>
                        <a:pt x="4810" y="297"/>
                      </a:lnTo>
                      <a:lnTo>
                        <a:pt x="4812" y="297"/>
                      </a:lnTo>
                      <a:lnTo>
                        <a:pt x="4814" y="299"/>
                      </a:lnTo>
                      <a:lnTo>
                        <a:pt x="4818" y="299"/>
                      </a:lnTo>
                      <a:lnTo>
                        <a:pt x="4820" y="301"/>
                      </a:lnTo>
                      <a:lnTo>
                        <a:pt x="4820" y="299"/>
                      </a:lnTo>
                      <a:lnTo>
                        <a:pt x="4822" y="299"/>
                      </a:lnTo>
                      <a:lnTo>
                        <a:pt x="4824" y="299"/>
                      </a:lnTo>
                      <a:lnTo>
                        <a:pt x="4824" y="299"/>
                      </a:lnTo>
                      <a:lnTo>
                        <a:pt x="4824" y="299"/>
                      </a:lnTo>
                      <a:lnTo>
                        <a:pt x="4826" y="299"/>
                      </a:lnTo>
                      <a:lnTo>
                        <a:pt x="4822" y="297"/>
                      </a:lnTo>
                      <a:lnTo>
                        <a:pt x="4818" y="297"/>
                      </a:lnTo>
                      <a:close/>
                      <a:moveTo>
                        <a:pt x="1411" y="513"/>
                      </a:moveTo>
                      <a:lnTo>
                        <a:pt x="1411" y="513"/>
                      </a:lnTo>
                      <a:lnTo>
                        <a:pt x="1411" y="513"/>
                      </a:lnTo>
                      <a:lnTo>
                        <a:pt x="1413" y="513"/>
                      </a:lnTo>
                      <a:lnTo>
                        <a:pt x="1413" y="513"/>
                      </a:lnTo>
                      <a:lnTo>
                        <a:pt x="1413" y="511"/>
                      </a:lnTo>
                      <a:lnTo>
                        <a:pt x="1413" y="511"/>
                      </a:lnTo>
                      <a:lnTo>
                        <a:pt x="1411" y="513"/>
                      </a:lnTo>
                      <a:lnTo>
                        <a:pt x="1411" y="513"/>
                      </a:lnTo>
                      <a:close/>
                      <a:moveTo>
                        <a:pt x="786" y="391"/>
                      </a:moveTo>
                      <a:lnTo>
                        <a:pt x="786" y="393"/>
                      </a:lnTo>
                      <a:lnTo>
                        <a:pt x="784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3"/>
                      </a:lnTo>
                      <a:lnTo>
                        <a:pt x="786" y="391"/>
                      </a:lnTo>
                      <a:lnTo>
                        <a:pt x="786" y="391"/>
                      </a:lnTo>
                      <a:close/>
                      <a:moveTo>
                        <a:pt x="778" y="397"/>
                      </a:move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7"/>
                      </a:lnTo>
                      <a:lnTo>
                        <a:pt x="778" y="395"/>
                      </a:lnTo>
                      <a:lnTo>
                        <a:pt x="778" y="395"/>
                      </a:lnTo>
                      <a:lnTo>
                        <a:pt x="778" y="397"/>
                      </a:lnTo>
                      <a:close/>
                      <a:moveTo>
                        <a:pt x="1445" y="505"/>
                      </a:moveTo>
                      <a:lnTo>
                        <a:pt x="1443" y="505"/>
                      </a:lnTo>
                      <a:lnTo>
                        <a:pt x="1443" y="505"/>
                      </a:lnTo>
                      <a:lnTo>
                        <a:pt x="1441" y="505"/>
                      </a:lnTo>
                      <a:lnTo>
                        <a:pt x="1439" y="505"/>
                      </a:lnTo>
                      <a:lnTo>
                        <a:pt x="1439" y="507"/>
                      </a:lnTo>
                      <a:lnTo>
                        <a:pt x="1437" y="507"/>
                      </a:lnTo>
                      <a:lnTo>
                        <a:pt x="1437" y="507"/>
                      </a:lnTo>
                      <a:lnTo>
                        <a:pt x="1439" y="505"/>
                      </a:lnTo>
                      <a:lnTo>
                        <a:pt x="1439" y="505"/>
                      </a:lnTo>
                      <a:lnTo>
                        <a:pt x="1443" y="503"/>
                      </a:lnTo>
                      <a:lnTo>
                        <a:pt x="1441" y="503"/>
                      </a:lnTo>
                      <a:lnTo>
                        <a:pt x="1439" y="505"/>
                      </a:lnTo>
                      <a:lnTo>
                        <a:pt x="1437" y="505"/>
                      </a:lnTo>
                      <a:lnTo>
                        <a:pt x="1433" y="505"/>
                      </a:lnTo>
                      <a:lnTo>
                        <a:pt x="1431" y="507"/>
                      </a:lnTo>
                      <a:lnTo>
                        <a:pt x="1429" y="507"/>
                      </a:lnTo>
                      <a:lnTo>
                        <a:pt x="1429" y="507"/>
                      </a:lnTo>
                      <a:lnTo>
                        <a:pt x="1427" y="507"/>
                      </a:lnTo>
                      <a:lnTo>
                        <a:pt x="1425" y="507"/>
                      </a:lnTo>
                      <a:lnTo>
                        <a:pt x="1425" y="507"/>
                      </a:lnTo>
                      <a:lnTo>
                        <a:pt x="1425" y="507"/>
                      </a:lnTo>
                      <a:lnTo>
                        <a:pt x="1423" y="507"/>
                      </a:lnTo>
                      <a:lnTo>
                        <a:pt x="1423" y="507"/>
                      </a:lnTo>
                      <a:lnTo>
                        <a:pt x="1421" y="507"/>
                      </a:lnTo>
                      <a:lnTo>
                        <a:pt x="1421" y="507"/>
                      </a:lnTo>
                      <a:lnTo>
                        <a:pt x="1421" y="509"/>
                      </a:lnTo>
                      <a:lnTo>
                        <a:pt x="1421" y="507"/>
                      </a:lnTo>
                      <a:lnTo>
                        <a:pt x="1419" y="509"/>
                      </a:lnTo>
                      <a:lnTo>
                        <a:pt x="1417" y="509"/>
                      </a:lnTo>
                      <a:lnTo>
                        <a:pt x="1415" y="511"/>
                      </a:lnTo>
                      <a:lnTo>
                        <a:pt x="1415" y="511"/>
                      </a:lnTo>
                      <a:lnTo>
                        <a:pt x="1415" y="511"/>
                      </a:lnTo>
                      <a:lnTo>
                        <a:pt x="1413" y="513"/>
                      </a:lnTo>
                      <a:lnTo>
                        <a:pt x="1415" y="513"/>
                      </a:lnTo>
                      <a:lnTo>
                        <a:pt x="1417" y="511"/>
                      </a:lnTo>
                      <a:lnTo>
                        <a:pt x="1417" y="511"/>
                      </a:lnTo>
                      <a:lnTo>
                        <a:pt x="1417" y="511"/>
                      </a:lnTo>
                      <a:lnTo>
                        <a:pt x="1417" y="513"/>
                      </a:lnTo>
                      <a:lnTo>
                        <a:pt x="1415" y="513"/>
                      </a:lnTo>
                      <a:lnTo>
                        <a:pt x="1417" y="513"/>
                      </a:lnTo>
                      <a:lnTo>
                        <a:pt x="1419" y="513"/>
                      </a:lnTo>
                      <a:lnTo>
                        <a:pt x="1425" y="511"/>
                      </a:lnTo>
                      <a:lnTo>
                        <a:pt x="1425" y="511"/>
                      </a:lnTo>
                      <a:lnTo>
                        <a:pt x="1427" y="511"/>
                      </a:lnTo>
                      <a:lnTo>
                        <a:pt x="1433" y="509"/>
                      </a:lnTo>
                      <a:lnTo>
                        <a:pt x="1435" y="509"/>
                      </a:lnTo>
                      <a:lnTo>
                        <a:pt x="1437" y="509"/>
                      </a:lnTo>
                      <a:lnTo>
                        <a:pt x="1439" y="507"/>
                      </a:lnTo>
                      <a:lnTo>
                        <a:pt x="1441" y="507"/>
                      </a:lnTo>
                      <a:lnTo>
                        <a:pt x="1447" y="505"/>
                      </a:lnTo>
                      <a:lnTo>
                        <a:pt x="1447" y="505"/>
                      </a:lnTo>
                      <a:lnTo>
                        <a:pt x="1445" y="505"/>
                      </a:lnTo>
                      <a:close/>
                      <a:moveTo>
                        <a:pt x="1467" y="497"/>
                      </a:moveTo>
                      <a:lnTo>
                        <a:pt x="1467" y="499"/>
                      </a:lnTo>
                      <a:lnTo>
                        <a:pt x="1465" y="499"/>
                      </a:lnTo>
                      <a:lnTo>
                        <a:pt x="1465" y="499"/>
                      </a:lnTo>
                      <a:lnTo>
                        <a:pt x="1469" y="499"/>
                      </a:lnTo>
                      <a:lnTo>
                        <a:pt x="1469" y="499"/>
                      </a:lnTo>
                      <a:lnTo>
                        <a:pt x="1469" y="497"/>
                      </a:lnTo>
                      <a:lnTo>
                        <a:pt x="1467" y="497"/>
                      </a:lnTo>
                      <a:close/>
                      <a:moveTo>
                        <a:pt x="1403" y="531"/>
                      </a:moveTo>
                      <a:lnTo>
                        <a:pt x="1407" y="527"/>
                      </a:lnTo>
                      <a:lnTo>
                        <a:pt x="1407" y="527"/>
                      </a:lnTo>
                      <a:lnTo>
                        <a:pt x="1405" y="529"/>
                      </a:lnTo>
                      <a:lnTo>
                        <a:pt x="1403" y="531"/>
                      </a:lnTo>
                      <a:close/>
                      <a:moveTo>
                        <a:pt x="4836" y="305"/>
                      </a:moveTo>
                      <a:lnTo>
                        <a:pt x="4834" y="305"/>
                      </a:lnTo>
                      <a:lnTo>
                        <a:pt x="4832" y="305"/>
                      </a:lnTo>
                      <a:lnTo>
                        <a:pt x="4832" y="305"/>
                      </a:lnTo>
                      <a:lnTo>
                        <a:pt x="4832" y="307"/>
                      </a:lnTo>
                      <a:lnTo>
                        <a:pt x="4836" y="307"/>
                      </a:lnTo>
                      <a:lnTo>
                        <a:pt x="4836" y="307"/>
                      </a:lnTo>
                      <a:lnTo>
                        <a:pt x="4838" y="307"/>
                      </a:lnTo>
                      <a:lnTo>
                        <a:pt x="4836" y="305"/>
                      </a:lnTo>
                      <a:lnTo>
                        <a:pt x="4836" y="305"/>
                      </a:lnTo>
                      <a:close/>
                      <a:moveTo>
                        <a:pt x="1477" y="499"/>
                      </a:moveTo>
                      <a:lnTo>
                        <a:pt x="1475" y="499"/>
                      </a:lnTo>
                      <a:lnTo>
                        <a:pt x="1475" y="499"/>
                      </a:lnTo>
                      <a:lnTo>
                        <a:pt x="1473" y="501"/>
                      </a:lnTo>
                      <a:lnTo>
                        <a:pt x="1475" y="501"/>
                      </a:lnTo>
                      <a:lnTo>
                        <a:pt x="1477" y="501"/>
                      </a:lnTo>
                      <a:lnTo>
                        <a:pt x="1477" y="501"/>
                      </a:lnTo>
                      <a:lnTo>
                        <a:pt x="1477" y="499"/>
                      </a:lnTo>
                      <a:lnTo>
                        <a:pt x="1477" y="499"/>
                      </a:lnTo>
                      <a:close/>
                      <a:moveTo>
                        <a:pt x="1521" y="445"/>
                      </a:moveTo>
                      <a:lnTo>
                        <a:pt x="1521" y="447"/>
                      </a:lnTo>
                      <a:lnTo>
                        <a:pt x="1519" y="447"/>
                      </a:lnTo>
                      <a:lnTo>
                        <a:pt x="1519" y="449"/>
                      </a:lnTo>
                      <a:lnTo>
                        <a:pt x="1519" y="449"/>
                      </a:lnTo>
                      <a:lnTo>
                        <a:pt x="1519" y="449"/>
                      </a:lnTo>
                      <a:lnTo>
                        <a:pt x="1521" y="449"/>
                      </a:lnTo>
                      <a:lnTo>
                        <a:pt x="1521" y="447"/>
                      </a:lnTo>
                      <a:lnTo>
                        <a:pt x="1521" y="449"/>
                      </a:lnTo>
                      <a:lnTo>
                        <a:pt x="1523" y="447"/>
                      </a:lnTo>
                      <a:lnTo>
                        <a:pt x="1523" y="447"/>
                      </a:lnTo>
                      <a:lnTo>
                        <a:pt x="1523" y="445"/>
                      </a:lnTo>
                      <a:lnTo>
                        <a:pt x="1521" y="445"/>
                      </a:lnTo>
                      <a:close/>
                      <a:moveTo>
                        <a:pt x="1543" y="395"/>
                      </a:moveTo>
                      <a:lnTo>
                        <a:pt x="1543" y="393"/>
                      </a:lnTo>
                      <a:lnTo>
                        <a:pt x="1541" y="393"/>
                      </a:lnTo>
                      <a:lnTo>
                        <a:pt x="1541" y="393"/>
                      </a:lnTo>
                      <a:lnTo>
                        <a:pt x="1539" y="395"/>
                      </a:lnTo>
                      <a:lnTo>
                        <a:pt x="1539" y="395"/>
                      </a:lnTo>
                      <a:lnTo>
                        <a:pt x="1535" y="395"/>
                      </a:lnTo>
                      <a:lnTo>
                        <a:pt x="1533" y="397"/>
                      </a:lnTo>
                      <a:lnTo>
                        <a:pt x="1531" y="397"/>
                      </a:lnTo>
                      <a:lnTo>
                        <a:pt x="1531" y="397"/>
                      </a:lnTo>
                      <a:lnTo>
                        <a:pt x="1531" y="395"/>
                      </a:lnTo>
                      <a:lnTo>
                        <a:pt x="1531" y="395"/>
                      </a:lnTo>
                      <a:lnTo>
                        <a:pt x="1531" y="395"/>
                      </a:lnTo>
                      <a:lnTo>
                        <a:pt x="1531" y="393"/>
                      </a:lnTo>
                      <a:lnTo>
                        <a:pt x="1531" y="393"/>
                      </a:lnTo>
                      <a:lnTo>
                        <a:pt x="1529" y="391"/>
                      </a:lnTo>
                      <a:lnTo>
                        <a:pt x="1527" y="393"/>
                      </a:lnTo>
                      <a:lnTo>
                        <a:pt x="1527" y="393"/>
                      </a:lnTo>
                      <a:lnTo>
                        <a:pt x="1525" y="395"/>
                      </a:lnTo>
                      <a:lnTo>
                        <a:pt x="1521" y="399"/>
                      </a:lnTo>
                      <a:lnTo>
                        <a:pt x="1519" y="401"/>
                      </a:lnTo>
                      <a:lnTo>
                        <a:pt x="1515" y="403"/>
                      </a:lnTo>
                      <a:lnTo>
                        <a:pt x="1513" y="405"/>
                      </a:lnTo>
                      <a:lnTo>
                        <a:pt x="1511" y="407"/>
                      </a:lnTo>
                      <a:lnTo>
                        <a:pt x="1511" y="409"/>
                      </a:lnTo>
                      <a:lnTo>
                        <a:pt x="1507" y="411"/>
                      </a:lnTo>
                      <a:lnTo>
                        <a:pt x="1507" y="413"/>
                      </a:lnTo>
                      <a:lnTo>
                        <a:pt x="1505" y="415"/>
                      </a:lnTo>
                      <a:lnTo>
                        <a:pt x="1505" y="417"/>
                      </a:lnTo>
                      <a:lnTo>
                        <a:pt x="1503" y="417"/>
                      </a:lnTo>
                      <a:lnTo>
                        <a:pt x="1503" y="419"/>
                      </a:lnTo>
                      <a:lnTo>
                        <a:pt x="1503" y="419"/>
                      </a:lnTo>
                      <a:lnTo>
                        <a:pt x="1503" y="419"/>
                      </a:lnTo>
                      <a:lnTo>
                        <a:pt x="1501" y="421"/>
                      </a:lnTo>
                      <a:lnTo>
                        <a:pt x="1501" y="421"/>
                      </a:lnTo>
                      <a:lnTo>
                        <a:pt x="1499" y="423"/>
                      </a:lnTo>
                      <a:lnTo>
                        <a:pt x="1497" y="423"/>
                      </a:lnTo>
                      <a:lnTo>
                        <a:pt x="1495" y="425"/>
                      </a:lnTo>
                      <a:lnTo>
                        <a:pt x="1495" y="427"/>
                      </a:lnTo>
                      <a:lnTo>
                        <a:pt x="1495" y="427"/>
                      </a:lnTo>
                      <a:lnTo>
                        <a:pt x="1495" y="427"/>
                      </a:lnTo>
                      <a:lnTo>
                        <a:pt x="1493" y="427"/>
                      </a:lnTo>
                      <a:lnTo>
                        <a:pt x="1493" y="427"/>
                      </a:lnTo>
                      <a:lnTo>
                        <a:pt x="1493" y="427"/>
                      </a:lnTo>
                      <a:lnTo>
                        <a:pt x="1491" y="429"/>
                      </a:lnTo>
                      <a:lnTo>
                        <a:pt x="1491" y="429"/>
                      </a:lnTo>
                      <a:lnTo>
                        <a:pt x="1491" y="431"/>
                      </a:lnTo>
                      <a:lnTo>
                        <a:pt x="1491" y="431"/>
                      </a:lnTo>
                      <a:lnTo>
                        <a:pt x="1491" y="429"/>
                      </a:lnTo>
                      <a:lnTo>
                        <a:pt x="1489" y="429"/>
                      </a:lnTo>
                      <a:lnTo>
                        <a:pt x="1489" y="429"/>
                      </a:lnTo>
                      <a:lnTo>
                        <a:pt x="1489" y="429"/>
                      </a:lnTo>
                      <a:lnTo>
                        <a:pt x="1487" y="431"/>
                      </a:lnTo>
                      <a:lnTo>
                        <a:pt x="1485" y="431"/>
                      </a:lnTo>
                      <a:lnTo>
                        <a:pt x="1485" y="429"/>
                      </a:lnTo>
                      <a:lnTo>
                        <a:pt x="1483" y="431"/>
                      </a:lnTo>
                      <a:lnTo>
                        <a:pt x="1479" y="435"/>
                      </a:lnTo>
                      <a:lnTo>
                        <a:pt x="1473" y="435"/>
                      </a:lnTo>
                      <a:lnTo>
                        <a:pt x="1467" y="435"/>
                      </a:lnTo>
                      <a:lnTo>
                        <a:pt x="1463" y="435"/>
                      </a:lnTo>
                      <a:lnTo>
                        <a:pt x="1457" y="435"/>
                      </a:lnTo>
                      <a:lnTo>
                        <a:pt x="1451" y="435"/>
                      </a:lnTo>
                      <a:lnTo>
                        <a:pt x="1439" y="435"/>
                      </a:lnTo>
                      <a:lnTo>
                        <a:pt x="1435" y="435"/>
                      </a:lnTo>
                      <a:lnTo>
                        <a:pt x="1435" y="435"/>
                      </a:lnTo>
                      <a:lnTo>
                        <a:pt x="1433" y="437"/>
                      </a:lnTo>
                      <a:lnTo>
                        <a:pt x="1433" y="435"/>
                      </a:lnTo>
                      <a:lnTo>
                        <a:pt x="1431" y="437"/>
                      </a:lnTo>
                      <a:lnTo>
                        <a:pt x="1427" y="437"/>
                      </a:lnTo>
                      <a:lnTo>
                        <a:pt x="1423" y="441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5"/>
                      </a:lnTo>
                      <a:lnTo>
                        <a:pt x="1415" y="447"/>
                      </a:lnTo>
                      <a:lnTo>
                        <a:pt x="1415" y="447"/>
                      </a:lnTo>
                      <a:lnTo>
                        <a:pt x="1407" y="451"/>
                      </a:lnTo>
                      <a:lnTo>
                        <a:pt x="1405" y="451"/>
                      </a:lnTo>
                      <a:lnTo>
                        <a:pt x="1405" y="453"/>
                      </a:lnTo>
                      <a:lnTo>
                        <a:pt x="1405" y="453"/>
                      </a:lnTo>
                      <a:lnTo>
                        <a:pt x="1405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3"/>
                      </a:lnTo>
                      <a:lnTo>
                        <a:pt x="1407" y="455"/>
                      </a:lnTo>
                      <a:lnTo>
                        <a:pt x="1407" y="455"/>
                      </a:lnTo>
                      <a:lnTo>
                        <a:pt x="1407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5" y="455"/>
                      </a:lnTo>
                      <a:lnTo>
                        <a:pt x="1403" y="455"/>
                      </a:lnTo>
                      <a:lnTo>
                        <a:pt x="1403" y="457"/>
                      </a:lnTo>
                      <a:lnTo>
                        <a:pt x="1405" y="457"/>
                      </a:lnTo>
                      <a:lnTo>
                        <a:pt x="1405" y="457"/>
                      </a:lnTo>
                      <a:lnTo>
                        <a:pt x="1405" y="457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59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3" y="461"/>
                      </a:lnTo>
                      <a:lnTo>
                        <a:pt x="1401" y="461"/>
                      </a:lnTo>
                      <a:lnTo>
                        <a:pt x="1401" y="461"/>
                      </a:lnTo>
                      <a:lnTo>
                        <a:pt x="1399" y="463"/>
                      </a:lnTo>
                      <a:lnTo>
                        <a:pt x="1397" y="463"/>
                      </a:lnTo>
                      <a:lnTo>
                        <a:pt x="1395" y="463"/>
                      </a:lnTo>
                      <a:lnTo>
                        <a:pt x="1395" y="465"/>
                      </a:lnTo>
                      <a:lnTo>
                        <a:pt x="1393" y="465"/>
                      </a:lnTo>
                      <a:lnTo>
                        <a:pt x="1393" y="465"/>
                      </a:lnTo>
                      <a:lnTo>
                        <a:pt x="1391" y="465"/>
                      </a:lnTo>
                      <a:lnTo>
                        <a:pt x="1391" y="465"/>
                      </a:lnTo>
                      <a:lnTo>
                        <a:pt x="1391" y="467"/>
                      </a:lnTo>
                      <a:lnTo>
                        <a:pt x="1389" y="467"/>
                      </a:lnTo>
                      <a:lnTo>
                        <a:pt x="1389" y="465"/>
                      </a:lnTo>
                      <a:lnTo>
                        <a:pt x="1389" y="465"/>
                      </a:lnTo>
                      <a:lnTo>
                        <a:pt x="1385" y="465"/>
                      </a:lnTo>
                      <a:lnTo>
                        <a:pt x="1383" y="465"/>
                      </a:lnTo>
                      <a:lnTo>
                        <a:pt x="1381" y="467"/>
                      </a:lnTo>
                      <a:lnTo>
                        <a:pt x="1381" y="465"/>
                      </a:lnTo>
                      <a:lnTo>
                        <a:pt x="1379" y="465"/>
                      </a:lnTo>
                      <a:lnTo>
                        <a:pt x="1379" y="465"/>
                      </a:lnTo>
                      <a:lnTo>
                        <a:pt x="1373" y="463"/>
                      </a:lnTo>
                      <a:lnTo>
                        <a:pt x="1369" y="465"/>
                      </a:lnTo>
                      <a:lnTo>
                        <a:pt x="1365" y="465"/>
                      </a:lnTo>
                      <a:lnTo>
                        <a:pt x="1361" y="465"/>
                      </a:lnTo>
                      <a:lnTo>
                        <a:pt x="1361" y="465"/>
                      </a:lnTo>
                      <a:lnTo>
                        <a:pt x="1361" y="465"/>
                      </a:lnTo>
                      <a:lnTo>
                        <a:pt x="1359" y="469"/>
                      </a:lnTo>
                      <a:lnTo>
                        <a:pt x="1361" y="469"/>
                      </a:lnTo>
                      <a:lnTo>
                        <a:pt x="1361" y="469"/>
                      </a:lnTo>
                      <a:lnTo>
                        <a:pt x="1361" y="471"/>
                      </a:lnTo>
                      <a:lnTo>
                        <a:pt x="1359" y="471"/>
                      </a:lnTo>
                      <a:lnTo>
                        <a:pt x="1359" y="471"/>
                      </a:lnTo>
                      <a:lnTo>
                        <a:pt x="1359" y="473"/>
                      </a:lnTo>
                      <a:lnTo>
                        <a:pt x="1359" y="473"/>
                      </a:lnTo>
                      <a:lnTo>
                        <a:pt x="1359" y="475"/>
                      </a:lnTo>
                      <a:lnTo>
                        <a:pt x="1359" y="475"/>
                      </a:lnTo>
                      <a:lnTo>
                        <a:pt x="1357" y="475"/>
                      </a:lnTo>
                      <a:lnTo>
                        <a:pt x="1355" y="477"/>
                      </a:lnTo>
                      <a:lnTo>
                        <a:pt x="1355" y="477"/>
                      </a:lnTo>
                      <a:lnTo>
                        <a:pt x="1353" y="479"/>
                      </a:lnTo>
                      <a:lnTo>
                        <a:pt x="1351" y="479"/>
                      </a:lnTo>
                      <a:lnTo>
                        <a:pt x="1349" y="481"/>
                      </a:lnTo>
                      <a:lnTo>
                        <a:pt x="1347" y="481"/>
                      </a:lnTo>
                      <a:lnTo>
                        <a:pt x="1343" y="483"/>
                      </a:lnTo>
                      <a:lnTo>
                        <a:pt x="1337" y="485"/>
                      </a:lnTo>
                      <a:lnTo>
                        <a:pt x="1337" y="485"/>
                      </a:lnTo>
                      <a:lnTo>
                        <a:pt x="1335" y="487"/>
                      </a:lnTo>
                      <a:lnTo>
                        <a:pt x="1335" y="487"/>
                      </a:lnTo>
                      <a:lnTo>
                        <a:pt x="1333" y="487"/>
                      </a:lnTo>
                      <a:lnTo>
                        <a:pt x="1323" y="489"/>
                      </a:lnTo>
                      <a:lnTo>
                        <a:pt x="1317" y="493"/>
                      </a:lnTo>
                      <a:lnTo>
                        <a:pt x="1313" y="493"/>
                      </a:lnTo>
                      <a:lnTo>
                        <a:pt x="1311" y="495"/>
                      </a:lnTo>
                      <a:lnTo>
                        <a:pt x="1309" y="497"/>
                      </a:lnTo>
                      <a:lnTo>
                        <a:pt x="1307" y="497"/>
                      </a:lnTo>
                      <a:lnTo>
                        <a:pt x="1305" y="497"/>
                      </a:lnTo>
                      <a:lnTo>
                        <a:pt x="1303" y="497"/>
                      </a:lnTo>
                      <a:lnTo>
                        <a:pt x="1300" y="497"/>
                      </a:lnTo>
                      <a:lnTo>
                        <a:pt x="1298" y="499"/>
                      </a:lnTo>
                      <a:lnTo>
                        <a:pt x="1296" y="499"/>
                      </a:lnTo>
                      <a:lnTo>
                        <a:pt x="1296" y="499"/>
                      </a:lnTo>
                      <a:lnTo>
                        <a:pt x="1296" y="499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2" y="497"/>
                      </a:lnTo>
                      <a:lnTo>
                        <a:pt x="1292" y="497"/>
                      </a:lnTo>
                      <a:lnTo>
                        <a:pt x="1290" y="497"/>
                      </a:lnTo>
                      <a:lnTo>
                        <a:pt x="1290" y="497"/>
                      </a:lnTo>
                      <a:lnTo>
                        <a:pt x="1288" y="497"/>
                      </a:lnTo>
                      <a:lnTo>
                        <a:pt x="1290" y="497"/>
                      </a:lnTo>
                      <a:lnTo>
                        <a:pt x="1294" y="497"/>
                      </a:lnTo>
                      <a:lnTo>
                        <a:pt x="1294" y="497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2" y="495"/>
                      </a:lnTo>
                      <a:lnTo>
                        <a:pt x="1290" y="497"/>
                      </a:lnTo>
                      <a:lnTo>
                        <a:pt x="1290" y="497"/>
                      </a:lnTo>
                      <a:lnTo>
                        <a:pt x="1290" y="495"/>
                      </a:lnTo>
                      <a:lnTo>
                        <a:pt x="1290" y="495"/>
                      </a:lnTo>
                      <a:lnTo>
                        <a:pt x="1288" y="493"/>
                      </a:lnTo>
                      <a:lnTo>
                        <a:pt x="1286" y="493"/>
                      </a:lnTo>
                      <a:lnTo>
                        <a:pt x="1286" y="493"/>
                      </a:lnTo>
                      <a:lnTo>
                        <a:pt x="1284" y="493"/>
                      </a:lnTo>
                      <a:lnTo>
                        <a:pt x="1284" y="493"/>
                      </a:lnTo>
                      <a:lnTo>
                        <a:pt x="1284" y="493"/>
                      </a:lnTo>
                      <a:lnTo>
                        <a:pt x="1286" y="491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88" y="489"/>
                      </a:lnTo>
                      <a:lnTo>
                        <a:pt x="1290" y="489"/>
                      </a:lnTo>
                      <a:lnTo>
                        <a:pt x="1290" y="487"/>
                      </a:lnTo>
                      <a:lnTo>
                        <a:pt x="1290" y="487"/>
                      </a:lnTo>
                      <a:lnTo>
                        <a:pt x="1290" y="487"/>
                      </a:lnTo>
                      <a:lnTo>
                        <a:pt x="1292" y="485"/>
                      </a:lnTo>
                      <a:lnTo>
                        <a:pt x="1292" y="485"/>
                      </a:lnTo>
                      <a:lnTo>
                        <a:pt x="1294" y="483"/>
                      </a:lnTo>
                      <a:lnTo>
                        <a:pt x="1294" y="483"/>
                      </a:lnTo>
                      <a:lnTo>
                        <a:pt x="1296" y="483"/>
                      </a:lnTo>
                      <a:lnTo>
                        <a:pt x="1296" y="481"/>
                      </a:lnTo>
                      <a:lnTo>
                        <a:pt x="1298" y="481"/>
                      </a:lnTo>
                      <a:lnTo>
                        <a:pt x="1298" y="481"/>
                      </a:lnTo>
                      <a:lnTo>
                        <a:pt x="1298" y="479"/>
                      </a:lnTo>
                      <a:lnTo>
                        <a:pt x="1300" y="479"/>
                      </a:lnTo>
                      <a:lnTo>
                        <a:pt x="1300" y="477"/>
                      </a:lnTo>
                      <a:lnTo>
                        <a:pt x="1300" y="477"/>
                      </a:lnTo>
                      <a:lnTo>
                        <a:pt x="1300" y="477"/>
                      </a:lnTo>
                      <a:lnTo>
                        <a:pt x="1303" y="477"/>
                      </a:lnTo>
                      <a:lnTo>
                        <a:pt x="1303" y="477"/>
                      </a:lnTo>
                      <a:lnTo>
                        <a:pt x="1303" y="477"/>
                      </a:lnTo>
                      <a:lnTo>
                        <a:pt x="1305" y="477"/>
                      </a:lnTo>
                      <a:lnTo>
                        <a:pt x="1305" y="477"/>
                      </a:lnTo>
                      <a:lnTo>
                        <a:pt x="1303" y="477"/>
                      </a:lnTo>
                      <a:lnTo>
                        <a:pt x="1303" y="479"/>
                      </a:lnTo>
                      <a:lnTo>
                        <a:pt x="1303" y="479"/>
                      </a:lnTo>
                      <a:lnTo>
                        <a:pt x="1305" y="477"/>
                      </a:lnTo>
                      <a:lnTo>
                        <a:pt x="1307" y="475"/>
                      </a:lnTo>
                      <a:lnTo>
                        <a:pt x="1311" y="471"/>
                      </a:lnTo>
                      <a:lnTo>
                        <a:pt x="1311" y="471"/>
                      </a:lnTo>
                      <a:lnTo>
                        <a:pt x="1309" y="469"/>
                      </a:lnTo>
                      <a:lnTo>
                        <a:pt x="1311" y="465"/>
                      </a:lnTo>
                      <a:lnTo>
                        <a:pt x="1313" y="459"/>
                      </a:lnTo>
                      <a:lnTo>
                        <a:pt x="1313" y="457"/>
                      </a:lnTo>
                      <a:lnTo>
                        <a:pt x="1313" y="455"/>
                      </a:lnTo>
                      <a:lnTo>
                        <a:pt x="1313" y="453"/>
                      </a:lnTo>
                      <a:lnTo>
                        <a:pt x="1311" y="453"/>
                      </a:lnTo>
                      <a:lnTo>
                        <a:pt x="1311" y="453"/>
                      </a:lnTo>
                      <a:lnTo>
                        <a:pt x="1309" y="453"/>
                      </a:lnTo>
                      <a:lnTo>
                        <a:pt x="1309" y="453"/>
                      </a:lnTo>
                      <a:lnTo>
                        <a:pt x="1307" y="453"/>
                      </a:lnTo>
                      <a:lnTo>
                        <a:pt x="1305" y="453"/>
                      </a:lnTo>
                      <a:lnTo>
                        <a:pt x="1305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3" y="455"/>
                      </a:lnTo>
                      <a:lnTo>
                        <a:pt x="1300" y="457"/>
                      </a:lnTo>
                      <a:lnTo>
                        <a:pt x="1300" y="459"/>
                      </a:lnTo>
                      <a:lnTo>
                        <a:pt x="1298" y="459"/>
                      </a:lnTo>
                      <a:lnTo>
                        <a:pt x="1298" y="459"/>
                      </a:lnTo>
                      <a:lnTo>
                        <a:pt x="1296" y="459"/>
                      </a:lnTo>
                      <a:lnTo>
                        <a:pt x="1296" y="461"/>
                      </a:lnTo>
                      <a:lnTo>
                        <a:pt x="1294" y="459"/>
                      </a:lnTo>
                      <a:lnTo>
                        <a:pt x="1294" y="459"/>
                      </a:lnTo>
                      <a:lnTo>
                        <a:pt x="1292" y="459"/>
                      </a:lnTo>
                      <a:lnTo>
                        <a:pt x="1292" y="459"/>
                      </a:lnTo>
                      <a:lnTo>
                        <a:pt x="1294" y="457"/>
                      </a:lnTo>
                      <a:lnTo>
                        <a:pt x="1294" y="457"/>
                      </a:lnTo>
                      <a:lnTo>
                        <a:pt x="1294" y="455"/>
                      </a:lnTo>
                      <a:lnTo>
                        <a:pt x="1296" y="455"/>
                      </a:lnTo>
                      <a:lnTo>
                        <a:pt x="1296" y="453"/>
                      </a:lnTo>
                      <a:lnTo>
                        <a:pt x="1298" y="453"/>
                      </a:lnTo>
                      <a:lnTo>
                        <a:pt x="1298" y="453"/>
                      </a:lnTo>
                      <a:lnTo>
                        <a:pt x="1298" y="453"/>
                      </a:lnTo>
                      <a:lnTo>
                        <a:pt x="1300" y="453"/>
                      </a:lnTo>
                      <a:lnTo>
                        <a:pt x="1300" y="453"/>
                      </a:lnTo>
                      <a:lnTo>
                        <a:pt x="1303" y="451"/>
                      </a:lnTo>
                      <a:lnTo>
                        <a:pt x="1303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5" y="449"/>
                      </a:lnTo>
                      <a:lnTo>
                        <a:pt x="1307" y="447"/>
                      </a:lnTo>
                      <a:lnTo>
                        <a:pt x="1307" y="447"/>
                      </a:lnTo>
                      <a:lnTo>
                        <a:pt x="1309" y="447"/>
                      </a:lnTo>
                      <a:lnTo>
                        <a:pt x="1309" y="443"/>
                      </a:lnTo>
                      <a:lnTo>
                        <a:pt x="1311" y="443"/>
                      </a:lnTo>
                      <a:lnTo>
                        <a:pt x="1311" y="441"/>
                      </a:lnTo>
                      <a:lnTo>
                        <a:pt x="1311" y="439"/>
                      </a:lnTo>
                      <a:lnTo>
                        <a:pt x="1311" y="439"/>
                      </a:lnTo>
                      <a:lnTo>
                        <a:pt x="1311" y="437"/>
                      </a:lnTo>
                      <a:lnTo>
                        <a:pt x="1311" y="437"/>
                      </a:lnTo>
                      <a:lnTo>
                        <a:pt x="1311" y="435"/>
                      </a:lnTo>
                      <a:lnTo>
                        <a:pt x="1311" y="433"/>
                      </a:lnTo>
                      <a:lnTo>
                        <a:pt x="1313" y="433"/>
                      </a:lnTo>
                      <a:lnTo>
                        <a:pt x="1313" y="435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3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31"/>
                      </a:lnTo>
                      <a:lnTo>
                        <a:pt x="1313" y="429"/>
                      </a:lnTo>
                      <a:lnTo>
                        <a:pt x="1313" y="429"/>
                      </a:lnTo>
                      <a:lnTo>
                        <a:pt x="1311" y="429"/>
                      </a:lnTo>
                      <a:lnTo>
                        <a:pt x="1309" y="427"/>
                      </a:lnTo>
                      <a:lnTo>
                        <a:pt x="1309" y="427"/>
                      </a:lnTo>
                      <a:lnTo>
                        <a:pt x="1307" y="427"/>
                      </a:lnTo>
                      <a:lnTo>
                        <a:pt x="1307" y="425"/>
                      </a:lnTo>
                      <a:lnTo>
                        <a:pt x="1305" y="425"/>
                      </a:lnTo>
                      <a:lnTo>
                        <a:pt x="1305" y="425"/>
                      </a:lnTo>
                      <a:lnTo>
                        <a:pt x="1305" y="425"/>
                      </a:lnTo>
                      <a:lnTo>
                        <a:pt x="1305" y="423"/>
                      </a:lnTo>
                      <a:lnTo>
                        <a:pt x="1303" y="423"/>
                      </a:lnTo>
                      <a:lnTo>
                        <a:pt x="1303" y="423"/>
                      </a:lnTo>
                      <a:lnTo>
                        <a:pt x="1300" y="423"/>
                      </a:lnTo>
                      <a:lnTo>
                        <a:pt x="1298" y="421"/>
                      </a:lnTo>
                      <a:lnTo>
                        <a:pt x="1298" y="421"/>
                      </a:lnTo>
                      <a:lnTo>
                        <a:pt x="1298" y="421"/>
                      </a:lnTo>
                      <a:lnTo>
                        <a:pt x="1296" y="421"/>
                      </a:lnTo>
                      <a:lnTo>
                        <a:pt x="1294" y="421"/>
                      </a:lnTo>
                      <a:lnTo>
                        <a:pt x="1294" y="421"/>
                      </a:lnTo>
                      <a:lnTo>
                        <a:pt x="1294" y="421"/>
                      </a:lnTo>
                      <a:lnTo>
                        <a:pt x="1294" y="423"/>
                      </a:lnTo>
                      <a:lnTo>
                        <a:pt x="1292" y="423"/>
                      </a:lnTo>
                      <a:lnTo>
                        <a:pt x="1292" y="425"/>
                      </a:lnTo>
                      <a:lnTo>
                        <a:pt x="1292" y="425"/>
                      </a:lnTo>
                      <a:lnTo>
                        <a:pt x="1290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2" y="427"/>
                      </a:lnTo>
                      <a:lnTo>
                        <a:pt x="1290" y="429"/>
                      </a:lnTo>
                      <a:lnTo>
                        <a:pt x="1290" y="429"/>
                      </a:lnTo>
                      <a:lnTo>
                        <a:pt x="1288" y="429"/>
                      </a:lnTo>
                      <a:lnTo>
                        <a:pt x="1286" y="429"/>
                      </a:lnTo>
                      <a:lnTo>
                        <a:pt x="1284" y="431"/>
                      </a:lnTo>
                      <a:lnTo>
                        <a:pt x="1284" y="431"/>
                      </a:lnTo>
                      <a:lnTo>
                        <a:pt x="1284" y="431"/>
                      </a:lnTo>
                      <a:lnTo>
                        <a:pt x="1284" y="433"/>
                      </a:lnTo>
                      <a:lnTo>
                        <a:pt x="1282" y="435"/>
                      </a:lnTo>
                      <a:lnTo>
                        <a:pt x="1282" y="437"/>
                      </a:lnTo>
                      <a:lnTo>
                        <a:pt x="1280" y="439"/>
                      </a:lnTo>
                      <a:lnTo>
                        <a:pt x="1278" y="441"/>
                      </a:lnTo>
                      <a:lnTo>
                        <a:pt x="1278" y="441"/>
                      </a:lnTo>
                      <a:lnTo>
                        <a:pt x="1278" y="439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78" y="439"/>
                      </a:lnTo>
                      <a:lnTo>
                        <a:pt x="1280" y="437"/>
                      </a:lnTo>
                      <a:lnTo>
                        <a:pt x="1280" y="437"/>
                      </a:lnTo>
                      <a:lnTo>
                        <a:pt x="1280" y="435"/>
                      </a:lnTo>
                      <a:lnTo>
                        <a:pt x="1280" y="433"/>
                      </a:lnTo>
                      <a:lnTo>
                        <a:pt x="1280" y="433"/>
                      </a:lnTo>
                      <a:lnTo>
                        <a:pt x="1280" y="433"/>
                      </a:lnTo>
                      <a:lnTo>
                        <a:pt x="1282" y="431"/>
                      </a:lnTo>
                      <a:lnTo>
                        <a:pt x="1282" y="431"/>
                      </a:lnTo>
                      <a:lnTo>
                        <a:pt x="1280" y="431"/>
                      </a:lnTo>
                      <a:lnTo>
                        <a:pt x="1280" y="433"/>
                      </a:lnTo>
                      <a:lnTo>
                        <a:pt x="1276" y="435"/>
                      </a:lnTo>
                      <a:lnTo>
                        <a:pt x="1276" y="437"/>
                      </a:lnTo>
                      <a:lnTo>
                        <a:pt x="1274" y="437"/>
                      </a:lnTo>
                      <a:lnTo>
                        <a:pt x="1274" y="437"/>
                      </a:lnTo>
                      <a:lnTo>
                        <a:pt x="1274" y="437"/>
                      </a:lnTo>
                      <a:lnTo>
                        <a:pt x="1272" y="437"/>
                      </a:lnTo>
                      <a:lnTo>
                        <a:pt x="1272" y="437"/>
                      </a:lnTo>
                      <a:lnTo>
                        <a:pt x="1272" y="439"/>
                      </a:lnTo>
                      <a:lnTo>
                        <a:pt x="1270" y="439"/>
                      </a:lnTo>
                      <a:lnTo>
                        <a:pt x="1270" y="441"/>
                      </a:lnTo>
                      <a:lnTo>
                        <a:pt x="1268" y="441"/>
                      </a:lnTo>
                      <a:lnTo>
                        <a:pt x="1268" y="441"/>
                      </a:lnTo>
                      <a:lnTo>
                        <a:pt x="1268" y="441"/>
                      </a:lnTo>
                      <a:lnTo>
                        <a:pt x="1268" y="443"/>
                      </a:lnTo>
                      <a:lnTo>
                        <a:pt x="1266" y="445"/>
                      </a:lnTo>
                      <a:lnTo>
                        <a:pt x="1266" y="447"/>
                      </a:lnTo>
                      <a:lnTo>
                        <a:pt x="1264" y="447"/>
                      </a:lnTo>
                      <a:lnTo>
                        <a:pt x="1262" y="449"/>
                      </a:lnTo>
                      <a:lnTo>
                        <a:pt x="1262" y="451"/>
                      </a:lnTo>
                      <a:lnTo>
                        <a:pt x="1258" y="453"/>
                      </a:lnTo>
                      <a:lnTo>
                        <a:pt x="1258" y="453"/>
                      </a:lnTo>
                      <a:lnTo>
                        <a:pt x="1258" y="453"/>
                      </a:lnTo>
                      <a:lnTo>
                        <a:pt x="1258" y="455"/>
                      </a:lnTo>
                      <a:lnTo>
                        <a:pt x="1258" y="457"/>
                      </a:lnTo>
                      <a:lnTo>
                        <a:pt x="1258" y="457"/>
                      </a:lnTo>
                      <a:lnTo>
                        <a:pt x="1256" y="459"/>
                      </a:lnTo>
                      <a:lnTo>
                        <a:pt x="1256" y="459"/>
                      </a:lnTo>
                      <a:lnTo>
                        <a:pt x="1254" y="463"/>
                      </a:lnTo>
                      <a:lnTo>
                        <a:pt x="1254" y="467"/>
                      </a:lnTo>
                      <a:lnTo>
                        <a:pt x="1254" y="467"/>
                      </a:lnTo>
                      <a:lnTo>
                        <a:pt x="1254" y="469"/>
                      </a:lnTo>
                      <a:lnTo>
                        <a:pt x="1254" y="471"/>
                      </a:lnTo>
                      <a:lnTo>
                        <a:pt x="1254" y="473"/>
                      </a:lnTo>
                      <a:lnTo>
                        <a:pt x="1252" y="475"/>
                      </a:lnTo>
                      <a:lnTo>
                        <a:pt x="1252" y="477"/>
                      </a:lnTo>
                      <a:lnTo>
                        <a:pt x="1250" y="479"/>
                      </a:lnTo>
                      <a:lnTo>
                        <a:pt x="1248" y="481"/>
                      </a:lnTo>
                      <a:lnTo>
                        <a:pt x="1248" y="483"/>
                      </a:lnTo>
                      <a:lnTo>
                        <a:pt x="1246" y="485"/>
                      </a:lnTo>
                      <a:lnTo>
                        <a:pt x="1244" y="487"/>
                      </a:lnTo>
                      <a:lnTo>
                        <a:pt x="1242" y="489"/>
                      </a:lnTo>
                      <a:lnTo>
                        <a:pt x="1240" y="489"/>
                      </a:lnTo>
                      <a:lnTo>
                        <a:pt x="1238" y="491"/>
                      </a:lnTo>
                      <a:lnTo>
                        <a:pt x="1236" y="491"/>
                      </a:lnTo>
                      <a:lnTo>
                        <a:pt x="1232" y="493"/>
                      </a:lnTo>
                      <a:lnTo>
                        <a:pt x="1230" y="495"/>
                      </a:lnTo>
                      <a:lnTo>
                        <a:pt x="1230" y="495"/>
                      </a:lnTo>
                      <a:lnTo>
                        <a:pt x="1228" y="495"/>
                      </a:lnTo>
                      <a:lnTo>
                        <a:pt x="1226" y="495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3"/>
                      </a:lnTo>
                      <a:lnTo>
                        <a:pt x="1226" y="491"/>
                      </a:lnTo>
                      <a:lnTo>
                        <a:pt x="1226" y="489"/>
                      </a:lnTo>
                      <a:lnTo>
                        <a:pt x="1226" y="487"/>
                      </a:lnTo>
                      <a:lnTo>
                        <a:pt x="1226" y="487"/>
                      </a:lnTo>
                      <a:lnTo>
                        <a:pt x="1226" y="485"/>
                      </a:lnTo>
                      <a:lnTo>
                        <a:pt x="1226" y="485"/>
                      </a:lnTo>
                      <a:lnTo>
                        <a:pt x="1226" y="483"/>
                      </a:lnTo>
                      <a:lnTo>
                        <a:pt x="1228" y="479"/>
                      </a:lnTo>
                      <a:lnTo>
                        <a:pt x="1230" y="477"/>
                      </a:lnTo>
                      <a:lnTo>
                        <a:pt x="1230" y="475"/>
                      </a:lnTo>
                      <a:lnTo>
                        <a:pt x="1230" y="475"/>
                      </a:lnTo>
                      <a:lnTo>
                        <a:pt x="1230" y="473"/>
                      </a:lnTo>
                      <a:lnTo>
                        <a:pt x="1230" y="473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0" y="471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9"/>
                      </a:lnTo>
                      <a:lnTo>
                        <a:pt x="1232" y="467"/>
                      </a:lnTo>
                      <a:lnTo>
                        <a:pt x="1232" y="467"/>
                      </a:lnTo>
                      <a:lnTo>
                        <a:pt x="1232" y="465"/>
                      </a:lnTo>
                      <a:lnTo>
                        <a:pt x="1234" y="465"/>
                      </a:lnTo>
                      <a:lnTo>
                        <a:pt x="1236" y="463"/>
                      </a:lnTo>
                      <a:lnTo>
                        <a:pt x="1236" y="463"/>
                      </a:lnTo>
                      <a:lnTo>
                        <a:pt x="1236" y="461"/>
                      </a:lnTo>
                      <a:lnTo>
                        <a:pt x="1238" y="461"/>
                      </a:lnTo>
                      <a:lnTo>
                        <a:pt x="1240" y="459"/>
                      </a:lnTo>
                      <a:lnTo>
                        <a:pt x="1240" y="457"/>
                      </a:lnTo>
                      <a:lnTo>
                        <a:pt x="1240" y="457"/>
                      </a:lnTo>
                      <a:lnTo>
                        <a:pt x="1240" y="457"/>
                      </a:lnTo>
                      <a:lnTo>
                        <a:pt x="1240" y="455"/>
                      </a:lnTo>
                      <a:lnTo>
                        <a:pt x="1242" y="453"/>
                      </a:lnTo>
                      <a:lnTo>
                        <a:pt x="1242" y="453"/>
                      </a:lnTo>
                      <a:lnTo>
                        <a:pt x="1244" y="451"/>
                      </a:lnTo>
                      <a:lnTo>
                        <a:pt x="1246" y="451"/>
                      </a:lnTo>
                      <a:lnTo>
                        <a:pt x="1246" y="449"/>
                      </a:lnTo>
                      <a:lnTo>
                        <a:pt x="1246" y="449"/>
                      </a:lnTo>
                      <a:lnTo>
                        <a:pt x="1248" y="447"/>
                      </a:lnTo>
                      <a:lnTo>
                        <a:pt x="1248" y="445"/>
                      </a:lnTo>
                      <a:lnTo>
                        <a:pt x="1250" y="443"/>
                      </a:lnTo>
                      <a:lnTo>
                        <a:pt x="1252" y="443"/>
                      </a:lnTo>
                      <a:lnTo>
                        <a:pt x="1252" y="441"/>
                      </a:lnTo>
                      <a:lnTo>
                        <a:pt x="1254" y="441"/>
                      </a:lnTo>
                      <a:lnTo>
                        <a:pt x="1254" y="439"/>
                      </a:lnTo>
                      <a:lnTo>
                        <a:pt x="1252" y="439"/>
                      </a:lnTo>
                      <a:lnTo>
                        <a:pt x="1252" y="439"/>
                      </a:lnTo>
                      <a:lnTo>
                        <a:pt x="1252" y="439"/>
                      </a:lnTo>
                      <a:lnTo>
                        <a:pt x="1250" y="439"/>
                      </a:lnTo>
                      <a:lnTo>
                        <a:pt x="1250" y="439"/>
                      </a:lnTo>
                      <a:lnTo>
                        <a:pt x="1250" y="439"/>
                      </a:lnTo>
                      <a:lnTo>
                        <a:pt x="1248" y="439"/>
                      </a:lnTo>
                      <a:lnTo>
                        <a:pt x="1246" y="441"/>
                      </a:lnTo>
                      <a:lnTo>
                        <a:pt x="1246" y="443"/>
                      </a:lnTo>
                      <a:lnTo>
                        <a:pt x="1244" y="443"/>
                      </a:lnTo>
                      <a:lnTo>
                        <a:pt x="1244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2" y="443"/>
                      </a:lnTo>
                      <a:lnTo>
                        <a:pt x="1244" y="441"/>
                      </a:lnTo>
                      <a:lnTo>
                        <a:pt x="1244" y="441"/>
                      </a:lnTo>
                      <a:lnTo>
                        <a:pt x="1246" y="439"/>
                      </a:lnTo>
                      <a:lnTo>
                        <a:pt x="1246" y="437"/>
                      </a:lnTo>
                      <a:lnTo>
                        <a:pt x="1248" y="437"/>
                      </a:lnTo>
                      <a:lnTo>
                        <a:pt x="1250" y="437"/>
                      </a:lnTo>
                      <a:lnTo>
                        <a:pt x="1252" y="435"/>
                      </a:lnTo>
                      <a:lnTo>
                        <a:pt x="1252" y="433"/>
                      </a:lnTo>
                      <a:lnTo>
                        <a:pt x="1252" y="433"/>
                      </a:lnTo>
                      <a:lnTo>
                        <a:pt x="1252" y="431"/>
                      </a:lnTo>
                      <a:lnTo>
                        <a:pt x="1254" y="431"/>
                      </a:lnTo>
                      <a:lnTo>
                        <a:pt x="1254" y="431"/>
                      </a:lnTo>
                      <a:lnTo>
                        <a:pt x="1258" y="429"/>
                      </a:lnTo>
                      <a:lnTo>
                        <a:pt x="1260" y="427"/>
                      </a:lnTo>
                      <a:lnTo>
                        <a:pt x="1262" y="425"/>
                      </a:lnTo>
                      <a:lnTo>
                        <a:pt x="1264" y="423"/>
                      </a:lnTo>
                      <a:lnTo>
                        <a:pt x="1264" y="423"/>
                      </a:lnTo>
                      <a:lnTo>
                        <a:pt x="1264" y="423"/>
                      </a:lnTo>
                      <a:lnTo>
                        <a:pt x="1266" y="421"/>
                      </a:lnTo>
                      <a:lnTo>
                        <a:pt x="1268" y="419"/>
                      </a:lnTo>
                      <a:lnTo>
                        <a:pt x="1268" y="419"/>
                      </a:lnTo>
                      <a:lnTo>
                        <a:pt x="1268" y="419"/>
                      </a:lnTo>
                      <a:lnTo>
                        <a:pt x="1266" y="421"/>
                      </a:lnTo>
                      <a:lnTo>
                        <a:pt x="1266" y="421"/>
                      </a:lnTo>
                      <a:lnTo>
                        <a:pt x="1266" y="423"/>
                      </a:lnTo>
                      <a:lnTo>
                        <a:pt x="1266" y="423"/>
                      </a:lnTo>
                      <a:lnTo>
                        <a:pt x="1268" y="423"/>
                      </a:lnTo>
                      <a:lnTo>
                        <a:pt x="1268" y="421"/>
                      </a:lnTo>
                      <a:lnTo>
                        <a:pt x="1270" y="421"/>
                      </a:lnTo>
                      <a:lnTo>
                        <a:pt x="1270" y="419"/>
                      </a:lnTo>
                      <a:lnTo>
                        <a:pt x="1270" y="421"/>
                      </a:lnTo>
                      <a:lnTo>
                        <a:pt x="1272" y="421"/>
                      </a:lnTo>
                      <a:lnTo>
                        <a:pt x="1272" y="419"/>
                      </a:lnTo>
                      <a:lnTo>
                        <a:pt x="1274" y="419"/>
                      </a:lnTo>
                      <a:lnTo>
                        <a:pt x="1274" y="419"/>
                      </a:lnTo>
                      <a:lnTo>
                        <a:pt x="1272" y="421"/>
                      </a:lnTo>
                      <a:lnTo>
                        <a:pt x="1272" y="421"/>
                      </a:lnTo>
                      <a:lnTo>
                        <a:pt x="1272" y="421"/>
                      </a:lnTo>
                      <a:lnTo>
                        <a:pt x="1270" y="421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0" y="423"/>
                      </a:lnTo>
                      <a:lnTo>
                        <a:pt x="1272" y="423"/>
                      </a:lnTo>
                      <a:lnTo>
                        <a:pt x="1272" y="421"/>
                      </a:lnTo>
                      <a:lnTo>
                        <a:pt x="1274" y="421"/>
                      </a:lnTo>
                      <a:lnTo>
                        <a:pt x="1276" y="421"/>
                      </a:lnTo>
                      <a:lnTo>
                        <a:pt x="1276" y="419"/>
                      </a:lnTo>
                      <a:lnTo>
                        <a:pt x="1278" y="419"/>
                      </a:lnTo>
                      <a:lnTo>
                        <a:pt x="1278" y="419"/>
                      </a:lnTo>
                      <a:lnTo>
                        <a:pt x="1280" y="417"/>
                      </a:lnTo>
                      <a:lnTo>
                        <a:pt x="1282" y="419"/>
                      </a:lnTo>
                      <a:lnTo>
                        <a:pt x="1282" y="419"/>
                      </a:lnTo>
                      <a:lnTo>
                        <a:pt x="1282" y="419"/>
                      </a:lnTo>
                      <a:lnTo>
                        <a:pt x="1284" y="419"/>
                      </a:lnTo>
                      <a:lnTo>
                        <a:pt x="1284" y="417"/>
                      </a:lnTo>
                      <a:lnTo>
                        <a:pt x="1286" y="417"/>
                      </a:lnTo>
                      <a:lnTo>
                        <a:pt x="1288" y="417"/>
                      </a:lnTo>
                      <a:lnTo>
                        <a:pt x="1290" y="417"/>
                      </a:lnTo>
                      <a:lnTo>
                        <a:pt x="1290" y="415"/>
                      </a:lnTo>
                      <a:lnTo>
                        <a:pt x="1292" y="415"/>
                      </a:lnTo>
                      <a:lnTo>
                        <a:pt x="1294" y="415"/>
                      </a:lnTo>
                      <a:lnTo>
                        <a:pt x="1296" y="417"/>
                      </a:lnTo>
                      <a:lnTo>
                        <a:pt x="1296" y="417"/>
                      </a:lnTo>
                      <a:lnTo>
                        <a:pt x="1298" y="419"/>
                      </a:lnTo>
                      <a:lnTo>
                        <a:pt x="1298" y="419"/>
                      </a:lnTo>
                      <a:lnTo>
                        <a:pt x="1298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0" y="419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3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5" y="417"/>
                      </a:lnTo>
                      <a:lnTo>
                        <a:pt x="1307" y="417"/>
                      </a:lnTo>
                      <a:lnTo>
                        <a:pt x="1311" y="419"/>
                      </a:lnTo>
                      <a:lnTo>
                        <a:pt x="1311" y="417"/>
                      </a:lnTo>
                      <a:lnTo>
                        <a:pt x="1313" y="417"/>
                      </a:lnTo>
                      <a:lnTo>
                        <a:pt x="1313" y="417"/>
                      </a:lnTo>
                      <a:lnTo>
                        <a:pt x="1313" y="417"/>
                      </a:lnTo>
                      <a:lnTo>
                        <a:pt x="1311" y="417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11" y="415"/>
                      </a:lnTo>
                      <a:lnTo>
                        <a:pt x="1309" y="415"/>
                      </a:lnTo>
                      <a:lnTo>
                        <a:pt x="1309" y="413"/>
                      </a:lnTo>
                      <a:lnTo>
                        <a:pt x="1309" y="413"/>
                      </a:lnTo>
                      <a:lnTo>
                        <a:pt x="1311" y="413"/>
                      </a:lnTo>
                      <a:lnTo>
                        <a:pt x="1311" y="413"/>
                      </a:lnTo>
                      <a:lnTo>
                        <a:pt x="1311" y="413"/>
                      </a:lnTo>
                      <a:lnTo>
                        <a:pt x="1311" y="411"/>
                      </a:lnTo>
                      <a:lnTo>
                        <a:pt x="1311" y="411"/>
                      </a:lnTo>
                      <a:lnTo>
                        <a:pt x="1311" y="409"/>
                      </a:lnTo>
                      <a:lnTo>
                        <a:pt x="1311" y="409"/>
                      </a:lnTo>
                      <a:lnTo>
                        <a:pt x="1311" y="409"/>
                      </a:lnTo>
                      <a:lnTo>
                        <a:pt x="1309" y="409"/>
                      </a:lnTo>
                      <a:lnTo>
                        <a:pt x="1309" y="409"/>
                      </a:lnTo>
                      <a:lnTo>
                        <a:pt x="1309" y="409"/>
                      </a:lnTo>
                      <a:lnTo>
                        <a:pt x="1307" y="409"/>
                      </a:lnTo>
                      <a:lnTo>
                        <a:pt x="1307" y="409"/>
                      </a:lnTo>
                      <a:lnTo>
                        <a:pt x="1307" y="409"/>
                      </a:lnTo>
                      <a:lnTo>
                        <a:pt x="1305" y="409"/>
                      </a:lnTo>
                      <a:lnTo>
                        <a:pt x="1305" y="409"/>
                      </a:lnTo>
                      <a:lnTo>
                        <a:pt x="1303" y="409"/>
                      </a:lnTo>
                      <a:lnTo>
                        <a:pt x="1303" y="409"/>
                      </a:lnTo>
                      <a:lnTo>
                        <a:pt x="1300" y="409"/>
                      </a:lnTo>
                      <a:lnTo>
                        <a:pt x="1300" y="409"/>
                      </a:lnTo>
                      <a:lnTo>
                        <a:pt x="1300" y="407"/>
                      </a:lnTo>
                      <a:lnTo>
                        <a:pt x="1300" y="407"/>
                      </a:lnTo>
                      <a:lnTo>
                        <a:pt x="1300" y="407"/>
                      </a:lnTo>
                      <a:lnTo>
                        <a:pt x="1303" y="405"/>
                      </a:lnTo>
                      <a:lnTo>
                        <a:pt x="1303" y="405"/>
                      </a:lnTo>
                      <a:lnTo>
                        <a:pt x="1305" y="403"/>
                      </a:lnTo>
                      <a:lnTo>
                        <a:pt x="1303" y="403"/>
                      </a:lnTo>
                      <a:lnTo>
                        <a:pt x="1300" y="403"/>
                      </a:lnTo>
                      <a:lnTo>
                        <a:pt x="1298" y="405"/>
                      </a:lnTo>
                      <a:lnTo>
                        <a:pt x="1296" y="405"/>
                      </a:lnTo>
                      <a:lnTo>
                        <a:pt x="1294" y="405"/>
                      </a:lnTo>
                      <a:lnTo>
                        <a:pt x="1290" y="405"/>
                      </a:lnTo>
                      <a:lnTo>
                        <a:pt x="1288" y="405"/>
                      </a:lnTo>
                      <a:lnTo>
                        <a:pt x="1286" y="405"/>
                      </a:lnTo>
                      <a:lnTo>
                        <a:pt x="1286" y="405"/>
                      </a:lnTo>
                      <a:lnTo>
                        <a:pt x="1284" y="405"/>
                      </a:lnTo>
                      <a:lnTo>
                        <a:pt x="1282" y="407"/>
                      </a:lnTo>
                      <a:lnTo>
                        <a:pt x="1280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6" y="409"/>
                      </a:lnTo>
                      <a:lnTo>
                        <a:pt x="1274" y="409"/>
                      </a:lnTo>
                      <a:lnTo>
                        <a:pt x="1274" y="409"/>
                      </a:lnTo>
                      <a:lnTo>
                        <a:pt x="1272" y="409"/>
                      </a:lnTo>
                      <a:lnTo>
                        <a:pt x="1272" y="407"/>
                      </a:lnTo>
                      <a:lnTo>
                        <a:pt x="1272" y="409"/>
                      </a:lnTo>
                      <a:lnTo>
                        <a:pt x="1270" y="409"/>
                      </a:lnTo>
                      <a:lnTo>
                        <a:pt x="1268" y="409"/>
                      </a:lnTo>
                      <a:lnTo>
                        <a:pt x="1268" y="409"/>
                      </a:lnTo>
                      <a:lnTo>
                        <a:pt x="1268" y="407"/>
                      </a:lnTo>
                      <a:lnTo>
                        <a:pt x="1268" y="407"/>
                      </a:lnTo>
                      <a:lnTo>
                        <a:pt x="1268" y="407"/>
                      </a:lnTo>
                      <a:lnTo>
                        <a:pt x="1266" y="405"/>
                      </a:lnTo>
                      <a:lnTo>
                        <a:pt x="1266" y="403"/>
                      </a:lnTo>
                      <a:lnTo>
                        <a:pt x="1266" y="403"/>
                      </a:lnTo>
                      <a:lnTo>
                        <a:pt x="1264" y="401"/>
                      </a:lnTo>
                      <a:lnTo>
                        <a:pt x="1264" y="401"/>
                      </a:lnTo>
                      <a:lnTo>
                        <a:pt x="1260" y="401"/>
                      </a:lnTo>
                      <a:lnTo>
                        <a:pt x="1260" y="401"/>
                      </a:lnTo>
                      <a:lnTo>
                        <a:pt x="1260" y="401"/>
                      </a:lnTo>
                      <a:lnTo>
                        <a:pt x="1256" y="403"/>
                      </a:lnTo>
                      <a:lnTo>
                        <a:pt x="1256" y="403"/>
                      </a:lnTo>
                      <a:lnTo>
                        <a:pt x="1256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3"/>
                      </a:lnTo>
                      <a:lnTo>
                        <a:pt x="1254" y="401"/>
                      </a:lnTo>
                      <a:lnTo>
                        <a:pt x="1256" y="401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9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7"/>
                      </a:lnTo>
                      <a:lnTo>
                        <a:pt x="1256" y="395"/>
                      </a:lnTo>
                      <a:lnTo>
                        <a:pt x="1254" y="397"/>
                      </a:lnTo>
                      <a:lnTo>
                        <a:pt x="1252" y="397"/>
                      </a:lnTo>
                      <a:lnTo>
                        <a:pt x="1250" y="399"/>
                      </a:lnTo>
                      <a:lnTo>
                        <a:pt x="1250" y="399"/>
                      </a:lnTo>
                      <a:lnTo>
                        <a:pt x="1248" y="399"/>
                      </a:lnTo>
                      <a:lnTo>
                        <a:pt x="1248" y="399"/>
                      </a:lnTo>
                      <a:lnTo>
                        <a:pt x="1246" y="401"/>
                      </a:lnTo>
                      <a:lnTo>
                        <a:pt x="1244" y="401"/>
                      </a:lnTo>
                      <a:lnTo>
                        <a:pt x="1242" y="403"/>
                      </a:lnTo>
                      <a:lnTo>
                        <a:pt x="1240" y="403"/>
                      </a:lnTo>
                      <a:lnTo>
                        <a:pt x="1238" y="403"/>
                      </a:lnTo>
                      <a:lnTo>
                        <a:pt x="1234" y="403"/>
                      </a:lnTo>
                      <a:lnTo>
                        <a:pt x="1232" y="405"/>
                      </a:lnTo>
                      <a:lnTo>
                        <a:pt x="1230" y="407"/>
                      </a:lnTo>
                      <a:lnTo>
                        <a:pt x="1226" y="407"/>
                      </a:lnTo>
                      <a:lnTo>
                        <a:pt x="1224" y="407"/>
                      </a:lnTo>
                      <a:lnTo>
                        <a:pt x="1224" y="407"/>
                      </a:lnTo>
                      <a:lnTo>
                        <a:pt x="1222" y="407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2" y="405"/>
                      </a:lnTo>
                      <a:lnTo>
                        <a:pt x="1220" y="407"/>
                      </a:lnTo>
                      <a:lnTo>
                        <a:pt x="1218" y="407"/>
                      </a:lnTo>
                      <a:lnTo>
                        <a:pt x="1218" y="407"/>
                      </a:lnTo>
                      <a:lnTo>
                        <a:pt x="1220" y="405"/>
                      </a:lnTo>
                      <a:lnTo>
                        <a:pt x="1220" y="405"/>
                      </a:lnTo>
                      <a:lnTo>
                        <a:pt x="1220" y="405"/>
                      </a:lnTo>
                      <a:lnTo>
                        <a:pt x="1222" y="403"/>
                      </a:lnTo>
                      <a:lnTo>
                        <a:pt x="1222" y="403"/>
                      </a:lnTo>
                      <a:lnTo>
                        <a:pt x="1224" y="401"/>
                      </a:lnTo>
                      <a:lnTo>
                        <a:pt x="1224" y="401"/>
                      </a:lnTo>
                      <a:lnTo>
                        <a:pt x="1222" y="401"/>
                      </a:lnTo>
                      <a:lnTo>
                        <a:pt x="1222" y="401"/>
                      </a:lnTo>
                      <a:lnTo>
                        <a:pt x="1222" y="401"/>
                      </a:lnTo>
                      <a:lnTo>
                        <a:pt x="1218" y="403"/>
                      </a:lnTo>
                      <a:lnTo>
                        <a:pt x="1218" y="403"/>
                      </a:lnTo>
                      <a:lnTo>
                        <a:pt x="1216" y="401"/>
                      </a:lnTo>
                      <a:lnTo>
                        <a:pt x="1216" y="401"/>
                      </a:lnTo>
                      <a:lnTo>
                        <a:pt x="1214" y="403"/>
                      </a:lnTo>
                      <a:lnTo>
                        <a:pt x="1212" y="405"/>
                      </a:lnTo>
                      <a:lnTo>
                        <a:pt x="1206" y="405"/>
                      </a:lnTo>
                      <a:lnTo>
                        <a:pt x="1206" y="405"/>
                      </a:lnTo>
                      <a:lnTo>
                        <a:pt x="1204" y="405"/>
                      </a:lnTo>
                      <a:lnTo>
                        <a:pt x="1204" y="405"/>
                      </a:lnTo>
                      <a:lnTo>
                        <a:pt x="1204" y="405"/>
                      </a:lnTo>
                      <a:lnTo>
                        <a:pt x="1204" y="403"/>
                      </a:lnTo>
                      <a:lnTo>
                        <a:pt x="1204" y="403"/>
                      </a:lnTo>
                      <a:lnTo>
                        <a:pt x="1212" y="399"/>
                      </a:lnTo>
                      <a:lnTo>
                        <a:pt x="1218" y="397"/>
                      </a:lnTo>
                      <a:lnTo>
                        <a:pt x="1226" y="391"/>
                      </a:lnTo>
                      <a:lnTo>
                        <a:pt x="1228" y="389"/>
                      </a:lnTo>
                      <a:lnTo>
                        <a:pt x="1232" y="387"/>
                      </a:lnTo>
                      <a:lnTo>
                        <a:pt x="1238" y="387"/>
                      </a:lnTo>
                      <a:lnTo>
                        <a:pt x="1242" y="385"/>
                      </a:lnTo>
                      <a:lnTo>
                        <a:pt x="1246" y="385"/>
                      </a:lnTo>
                      <a:lnTo>
                        <a:pt x="1248" y="383"/>
                      </a:lnTo>
                      <a:lnTo>
                        <a:pt x="1248" y="383"/>
                      </a:lnTo>
                      <a:lnTo>
                        <a:pt x="1248" y="383"/>
                      </a:lnTo>
                      <a:lnTo>
                        <a:pt x="1250" y="383"/>
                      </a:lnTo>
                      <a:lnTo>
                        <a:pt x="1250" y="383"/>
                      </a:lnTo>
                      <a:lnTo>
                        <a:pt x="1246" y="383"/>
                      </a:lnTo>
                      <a:lnTo>
                        <a:pt x="1244" y="383"/>
                      </a:lnTo>
                      <a:lnTo>
                        <a:pt x="1244" y="383"/>
                      </a:lnTo>
                      <a:lnTo>
                        <a:pt x="1244" y="381"/>
                      </a:lnTo>
                      <a:lnTo>
                        <a:pt x="1244" y="381"/>
                      </a:lnTo>
                      <a:lnTo>
                        <a:pt x="1240" y="381"/>
                      </a:lnTo>
                      <a:lnTo>
                        <a:pt x="1236" y="381"/>
                      </a:lnTo>
                      <a:lnTo>
                        <a:pt x="1234" y="381"/>
                      </a:lnTo>
                      <a:lnTo>
                        <a:pt x="1234" y="381"/>
                      </a:lnTo>
                      <a:lnTo>
                        <a:pt x="1234" y="379"/>
                      </a:lnTo>
                      <a:lnTo>
                        <a:pt x="1232" y="379"/>
                      </a:lnTo>
                      <a:lnTo>
                        <a:pt x="1230" y="379"/>
                      </a:lnTo>
                      <a:lnTo>
                        <a:pt x="1228" y="381"/>
                      </a:lnTo>
                      <a:lnTo>
                        <a:pt x="1224" y="381"/>
                      </a:lnTo>
                      <a:lnTo>
                        <a:pt x="1224" y="381"/>
                      </a:lnTo>
                      <a:lnTo>
                        <a:pt x="1222" y="381"/>
                      </a:lnTo>
                      <a:lnTo>
                        <a:pt x="1220" y="379"/>
                      </a:lnTo>
                      <a:lnTo>
                        <a:pt x="1218" y="377"/>
                      </a:lnTo>
                      <a:lnTo>
                        <a:pt x="1216" y="377"/>
                      </a:lnTo>
                      <a:lnTo>
                        <a:pt x="1214" y="377"/>
                      </a:lnTo>
                      <a:lnTo>
                        <a:pt x="1214" y="377"/>
                      </a:lnTo>
                      <a:lnTo>
                        <a:pt x="1212" y="377"/>
                      </a:lnTo>
                      <a:lnTo>
                        <a:pt x="1212" y="377"/>
                      </a:lnTo>
                      <a:lnTo>
                        <a:pt x="1212" y="375"/>
                      </a:lnTo>
                      <a:lnTo>
                        <a:pt x="1212" y="375"/>
                      </a:lnTo>
                      <a:lnTo>
                        <a:pt x="1210" y="373"/>
                      </a:lnTo>
                      <a:lnTo>
                        <a:pt x="1210" y="373"/>
                      </a:lnTo>
                      <a:lnTo>
                        <a:pt x="1208" y="371"/>
                      </a:lnTo>
                      <a:lnTo>
                        <a:pt x="1208" y="371"/>
                      </a:lnTo>
                      <a:lnTo>
                        <a:pt x="1206" y="371"/>
                      </a:lnTo>
                      <a:lnTo>
                        <a:pt x="1204" y="371"/>
                      </a:lnTo>
                      <a:lnTo>
                        <a:pt x="1202" y="371"/>
                      </a:lnTo>
                      <a:lnTo>
                        <a:pt x="1200" y="373"/>
                      </a:lnTo>
                      <a:lnTo>
                        <a:pt x="1200" y="373"/>
                      </a:lnTo>
                      <a:lnTo>
                        <a:pt x="1198" y="373"/>
                      </a:lnTo>
                      <a:lnTo>
                        <a:pt x="1196" y="373"/>
                      </a:lnTo>
                      <a:lnTo>
                        <a:pt x="1196" y="371"/>
                      </a:lnTo>
                      <a:lnTo>
                        <a:pt x="1194" y="371"/>
                      </a:lnTo>
                      <a:lnTo>
                        <a:pt x="1190" y="371"/>
                      </a:lnTo>
                      <a:lnTo>
                        <a:pt x="1186" y="369"/>
                      </a:lnTo>
                      <a:lnTo>
                        <a:pt x="1186" y="369"/>
                      </a:lnTo>
                      <a:lnTo>
                        <a:pt x="1186" y="369"/>
                      </a:lnTo>
                      <a:lnTo>
                        <a:pt x="1186" y="367"/>
                      </a:lnTo>
                      <a:lnTo>
                        <a:pt x="1186" y="367"/>
                      </a:lnTo>
                      <a:lnTo>
                        <a:pt x="1186" y="365"/>
                      </a:lnTo>
                      <a:lnTo>
                        <a:pt x="1188" y="363"/>
                      </a:lnTo>
                      <a:lnTo>
                        <a:pt x="1188" y="361"/>
                      </a:lnTo>
                      <a:lnTo>
                        <a:pt x="1188" y="359"/>
                      </a:lnTo>
                      <a:lnTo>
                        <a:pt x="1188" y="359"/>
                      </a:lnTo>
                      <a:lnTo>
                        <a:pt x="1188" y="359"/>
                      </a:lnTo>
                      <a:lnTo>
                        <a:pt x="1186" y="359"/>
                      </a:lnTo>
                      <a:lnTo>
                        <a:pt x="1184" y="361"/>
                      </a:lnTo>
                      <a:lnTo>
                        <a:pt x="1182" y="365"/>
                      </a:lnTo>
                      <a:lnTo>
                        <a:pt x="1178" y="365"/>
                      </a:lnTo>
                      <a:lnTo>
                        <a:pt x="1132" y="365"/>
                      </a:lnTo>
                      <a:lnTo>
                        <a:pt x="1126" y="365"/>
                      </a:lnTo>
                      <a:lnTo>
                        <a:pt x="990" y="365"/>
                      </a:lnTo>
                      <a:lnTo>
                        <a:pt x="984" y="365"/>
                      </a:lnTo>
                      <a:lnTo>
                        <a:pt x="850" y="365"/>
                      </a:lnTo>
                      <a:lnTo>
                        <a:pt x="844" y="365"/>
                      </a:lnTo>
                      <a:lnTo>
                        <a:pt x="800" y="365"/>
                      </a:lnTo>
                      <a:lnTo>
                        <a:pt x="800" y="367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0" y="369"/>
                      </a:lnTo>
                      <a:lnTo>
                        <a:pt x="802" y="369"/>
                      </a:lnTo>
                      <a:lnTo>
                        <a:pt x="802" y="369"/>
                      </a:lnTo>
                      <a:lnTo>
                        <a:pt x="800" y="371"/>
                      </a:lnTo>
                      <a:lnTo>
                        <a:pt x="800" y="373"/>
                      </a:lnTo>
                      <a:lnTo>
                        <a:pt x="800" y="373"/>
                      </a:lnTo>
                      <a:lnTo>
                        <a:pt x="798" y="373"/>
                      </a:lnTo>
                      <a:lnTo>
                        <a:pt x="798" y="373"/>
                      </a:lnTo>
                      <a:lnTo>
                        <a:pt x="796" y="373"/>
                      </a:lnTo>
                      <a:lnTo>
                        <a:pt x="796" y="373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6" y="375"/>
                      </a:lnTo>
                      <a:lnTo>
                        <a:pt x="798" y="375"/>
                      </a:lnTo>
                      <a:lnTo>
                        <a:pt x="798" y="377"/>
                      </a:lnTo>
                      <a:lnTo>
                        <a:pt x="798" y="377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4" y="379"/>
                      </a:lnTo>
                      <a:lnTo>
                        <a:pt x="794" y="379"/>
                      </a:lnTo>
                      <a:lnTo>
                        <a:pt x="794" y="381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6" y="379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81"/>
                      </a:lnTo>
                      <a:lnTo>
                        <a:pt x="796" y="383"/>
                      </a:lnTo>
                      <a:lnTo>
                        <a:pt x="794" y="383"/>
                      </a:lnTo>
                      <a:lnTo>
                        <a:pt x="794" y="385"/>
                      </a:lnTo>
                      <a:lnTo>
                        <a:pt x="792" y="385"/>
                      </a:lnTo>
                      <a:lnTo>
                        <a:pt x="792" y="387"/>
                      </a:lnTo>
                      <a:lnTo>
                        <a:pt x="792" y="387"/>
                      </a:lnTo>
                      <a:lnTo>
                        <a:pt x="790" y="387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90" y="389"/>
                      </a:lnTo>
                      <a:lnTo>
                        <a:pt x="788" y="391"/>
                      </a:lnTo>
                      <a:lnTo>
                        <a:pt x="788" y="393"/>
                      </a:lnTo>
                      <a:lnTo>
                        <a:pt x="788" y="393"/>
                      </a:lnTo>
                      <a:lnTo>
                        <a:pt x="786" y="395"/>
                      </a:lnTo>
                      <a:lnTo>
                        <a:pt x="784" y="395"/>
                      </a:lnTo>
                      <a:lnTo>
                        <a:pt x="784" y="395"/>
                      </a:lnTo>
                      <a:lnTo>
                        <a:pt x="784" y="395"/>
                      </a:lnTo>
                      <a:lnTo>
                        <a:pt x="782" y="397"/>
                      </a:lnTo>
                      <a:lnTo>
                        <a:pt x="780" y="397"/>
                      </a:lnTo>
                      <a:lnTo>
                        <a:pt x="780" y="399"/>
                      </a:lnTo>
                      <a:lnTo>
                        <a:pt x="778" y="399"/>
                      </a:lnTo>
                      <a:lnTo>
                        <a:pt x="778" y="397"/>
                      </a:lnTo>
                      <a:lnTo>
                        <a:pt x="776" y="397"/>
                      </a:lnTo>
                      <a:lnTo>
                        <a:pt x="774" y="397"/>
                      </a:lnTo>
                      <a:lnTo>
                        <a:pt x="776" y="397"/>
                      </a:lnTo>
                      <a:lnTo>
                        <a:pt x="778" y="395"/>
                      </a:lnTo>
                      <a:lnTo>
                        <a:pt x="778" y="395"/>
                      </a:lnTo>
                      <a:lnTo>
                        <a:pt x="780" y="395"/>
                      </a:lnTo>
                      <a:lnTo>
                        <a:pt x="780" y="395"/>
                      </a:lnTo>
                      <a:lnTo>
                        <a:pt x="780" y="397"/>
                      </a:lnTo>
                      <a:lnTo>
                        <a:pt x="780" y="397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2" y="395"/>
                      </a:lnTo>
                      <a:lnTo>
                        <a:pt x="784" y="395"/>
                      </a:lnTo>
                      <a:lnTo>
                        <a:pt x="784" y="393"/>
                      </a:lnTo>
                      <a:lnTo>
                        <a:pt x="786" y="391"/>
                      </a:lnTo>
                      <a:lnTo>
                        <a:pt x="786" y="391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6" y="389"/>
                      </a:lnTo>
                      <a:lnTo>
                        <a:pt x="788" y="387"/>
                      </a:lnTo>
                      <a:lnTo>
                        <a:pt x="788" y="387"/>
                      </a:lnTo>
                      <a:lnTo>
                        <a:pt x="790" y="387"/>
                      </a:lnTo>
                      <a:lnTo>
                        <a:pt x="790" y="385"/>
                      </a:lnTo>
                      <a:lnTo>
                        <a:pt x="792" y="383"/>
                      </a:lnTo>
                      <a:lnTo>
                        <a:pt x="790" y="383"/>
                      </a:lnTo>
                      <a:lnTo>
                        <a:pt x="790" y="383"/>
                      </a:lnTo>
                      <a:lnTo>
                        <a:pt x="790" y="385"/>
                      </a:lnTo>
                      <a:lnTo>
                        <a:pt x="790" y="385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4" y="389"/>
                      </a:lnTo>
                      <a:lnTo>
                        <a:pt x="782" y="389"/>
                      </a:lnTo>
                      <a:lnTo>
                        <a:pt x="780" y="391"/>
                      </a:lnTo>
                      <a:lnTo>
                        <a:pt x="778" y="391"/>
                      </a:lnTo>
                      <a:lnTo>
                        <a:pt x="778" y="393"/>
                      </a:lnTo>
                      <a:lnTo>
                        <a:pt x="778" y="393"/>
                      </a:lnTo>
                      <a:lnTo>
                        <a:pt x="778" y="393"/>
                      </a:lnTo>
                      <a:lnTo>
                        <a:pt x="780" y="393"/>
                      </a:lnTo>
                      <a:lnTo>
                        <a:pt x="780" y="393"/>
                      </a:lnTo>
                      <a:lnTo>
                        <a:pt x="778" y="393"/>
                      </a:lnTo>
                      <a:lnTo>
                        <a:pt x="776" y="393"/>
                      </a:lnTo>
                      <a:lnTo>
                        <a:pt x="776" y="393"/>
                      </a:lnTo>
                      <a:lnTo>
                        <a:pt x="776" y="393"/>
                      </a:lnTo>
                      <a:lnTo>
                        <a:pt x="778" y="393"/>
                      </a:lnTo>
                      <a:lnTo>
                        <a:pt x="780" y="391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6" y="387"/>
                      </a:lnTo>
                      <a:lnTo>
                        <a:pt x="788" y="385"/>
                      </a:lnTo>
                      <a:lnTo>
                        <a:pt x="790" y="383"/>
                      </a:lnTo>
                      <a:lnTo>
                        <a:pt x="790" y="383"/>
                      </a:lnTo>
                      <a:lnTo>
                        <a:pt x="790" y="381"/>
                      </a:lnTo>
                      <a:lnTo>
                        <a:pt x="790" y="381"/>
                      </a:lnTo>
                      <a:lnTo>
                        <a:pt x="790" y="381"/>
                      </a:lnTo>
                      <a:lnTo>
                        <a:pt x="788" y="381"/>
                      </a:lnTo>
                      <a:lnTo>
                        <a:pt x="788" y="381"/>
                      </a:lnTo>
                      <a:lnTo>
                        <a:pt x="786" y="381"/>
                      </a:lnTo>
                      <a:lnTo>
                        <a:pt x="786" y="381"/>
                      </a:lnTo>
                      <a:lnTo>
                        <a:pt x="786" y="379"/>
                      </a:lnTo>
                      <a:lnTo>
                        <a:pt x="786" y="379"/>
                      </a:lnTo>
                      <a:lnTo>
                        <a:pt x="784" y="381"/>
                      </a:lnTo>
                      <a:lnTo>
                        <a:pt x="782" y="381"/>
                      </a:lnTo>
                      <a:lnTo>
                        <a:pt x="774" y="379"/>
                      </a:lnTo>
                      <a:lnTo>
                        <a:pt x="772" y="379"/>
                      </a:lnTo>
                      <a:lnTo>
                        <a:pt x="772" y="379"/>
                      </a:lnTo>
                      <a:lnTo>
                        <a:pt x="770" y="377"/>
                      </a:lnTo>
                      <a:lnTo>
                        <a:pt x="768" y="375"/>
                      </a:lnTo>
                      <a:lnTo>
                        <a:pt x="766" y="375"/>
                      </a:lnTo>
                      <a:lnTo>
                        <a:pt x="766" y="377"/>
                      </a:lnTo>
                      <a:lnTo>
                        <a:pt x="764" y="379"/>
                      </a:lnTo>
                      <a:lnTo>
                        <a:pt x="762" y="383"/>
                      </a:lnTo>
                      <a:lnTo>
                        <a:pt x="762" y="385"/>
                      </a:lnTo>
                      <a:lnTo>
                        <a:pt x="762" y="387"/>
                      </a:lnTo>
                      <a:lnTo>
                        <a:pt x="762" y="389"/>
                      </a:lnTo>
                      <a:lnTo>
                        <a:pt x="760" y="393"/>
                      </a:lnTo>
                      <a:lnTo>
                        <a:pt x="760" y="397"/>
                      </a:lnTo>
                      <a:lnTo>
                        <a:pt x="758" y="399"/>
                      </a:lnTo>
                      <a:lnTo>
                        <a:pt x="758" y="399"/>
                      </a:lnTo>
                      <a:lnTo>
                        <a:pt x="758" y="401"/>
                      </a:lnTo>
                      <a:lnTo>
                        <a:pt x="758" y="399"/>
                      </a:lnTo>
                      <a:lnTo>
                        <a:pt x="758" y="399"/>
                      </a:lnTo>
                      <a:lnTo>
                        <a:pt x="760" y="399"/>
                      </a:lnTo>
                      <a:lnTo>
                        <a:pt x="760" y="401"/>
                      </a:lnTo>
                      <a:lnTo>
                        <a:pt x="762" y="401"/>
                      </a:lnTo>
                      <a:lnTo>
                        <a:pt x="756" y="403"/>
                      </a:lnTo>
                      <a:lnTo>
                        <a:pt x="756" y="405"/>
                      </a:lnTo>
                      <a:lnTo>
                        <a:pt x="756" y="405"/>
                      </a:lnTo>
                      <a:lnTo>
                        <a:pt x="758" y="405"/>
                      </a:lnTo>
                      <a:lnTo>
                        <a:pt x="756" y="409"/>
                      </a:lnTo>
                      <a:lnTo>
                        <a:pt x="754" y="409"/>
                      </a:lnTo>
                      <a:lnTo>
                        <a:pt x="754" y="409"/>
                      </a:lnTo>
                      <a:lnTo>
                        <a:pt x="754" y="407"/>
                      </a:lnTo>
                      <a:lnTo>
                        <a:pt x="754" y="409"/>
                      </a:lnTo>
                      <a:lnTo>
                        <a:pt x="752" y="411"/>
                      </a:lnTo>
                      <a:lnTo>
                        <a:pt x="750" y="413"/>
                      </a:lnTo>
                      <a:lnTo>
                        <a:pt x="752" y="413"/>
                      </a:lnTo>
                      <a:lnTo>
                        <a:pt x="752" y="413"/>
                      </a:lnTo>
                      <a:lnTo>
                        <a:pt x="756" y="413"/>
                      </a:lnTo>
                      <a:lnTo>
                        <a:pt x="756" y="413"/>
                      </a:lnTo>
                      <a:lnTo>
                        <a:pt x="758" y="413"/>
                      </a:lnTo>
                      <a:lnTo>
                        <a:pt x="758" y="413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60" y="415"/>
                      </a:lnTo>
                      <a:lnTo>
                        <a:pt x="758" y="415"/>
                      </a:lnTo>
                      <a:lnTo>
                        <a:pt x="758" y="413"/>
                      </a:lnTo>
                      <a:lnTo>
                        <a:pt x="758" y="413"/>
                      </a:lnTo>
                      <a:lnTo>
                        <a:pt x="754" y="415"/>
                      </a:lnTo>
                      <a:lnTo>
                        <a:pt x="752" y="415"/>
                      </a:lnTo>
                      <a:lnTo>
                        <a:pt x="752" y="413"/>
                      </a:lnTo>
                      <a:lnTo>
                        <a:pt x="750" y="413"/>
                      </a:lnTo>
                      <a:lnTo>
                        <a:pt x="750" y="415"/>
                      </a:lnTo>
                      <a:lnTo>
                        <a:pt x="750" y="415"/>
                      </a:lnTo>
                      <a:lnTo>
                        <a:pt x="746" y="421"/>
                      </a:lnTo>
                      <a:lnTo>
                        <a:pt x="744" y="425"/>
                      </a:lnTo>
                      <a:lnTo>
                        <a:pt x="742" y="427"/>
                      </a:lnTo>
                      <a:lnTo>
                        <a:pt x="742" y="427"/>
                      </a:lnTo>
                      <a:lnTo>
                        <a:pt x="734" y="441"/>
                      </a:lnTo>
                      <a:lnTo>
                        <a:pt x="732" y="443"/>
                      </a:lnTo>
                      <a:lnTo>
                        <a:pt x="730" y="445"/>
                      </a:lnTo>
                      <a:lnTo>
                        <a:pt x="730" y="447"/>
                      </a:lnTo>
                      <a:lnTo>
                        <a:pt x="728" y="447"/>
                      </a:lnTo>
                      <a:lnTo>
                        <a:pt x="724" y="453"/>
                      </a:lnTo>
                      <a:lnTo>
                        <a:pt x="720" y="459"/>
                      </a:lnTo>
                      <a:lnTo>
                        <a:pt x="718" y="459"/>
                      </a:lnTo>
                      <a:lnTo>
                        <a:pt x="716" y="461"/>
                      </a:lnTo>
                      <a:lnTo>
                        <a:pt x="714" y="463"/>
                      </a:lnTo>
                      <a:lnTo>
                        <a:pt x="716" y="463"/>
                      </a:lnTo>
                      <a:lnTo>
                        <a:pt x="716" y="463"/>
                      </a:lnTo>
                      <a:lnTo>
                        <a:pt x="714" y="465"/>
                      </a:lnTo>
                      <a:lnTo>
                        <a:pt x="714" y="465"/>
                      </a:lnTo>
                      <a:lnTo>
                        <a:pt x="712" y="465"/>
                      </a:lnTo>
                      <a:lnTo>
                        <a:pt x="708" y="471"/>
                      </a:lnTo>
                      <a:lnTo>
                        <a:pt x="706" y="471"/>
                      </a:lnTo>
                      <a:lnTo>
                        <a:pt x="704" y="475"/>
                      </a:lnTo>
                      <a:lnTo>
                        <a:pt x="704" y="477"/>
                      </a:lnTo>
                      <a:lnTo>
                        <a:pt x="704" y="477"/>
                      </a:lnTo>
                      <a:lnTo>
                        <a:pt x="702" y="481"/>
                      </a:lnTo>
                      <a:lnTo>
                        <a:pt x="700" y="483"/>
                      </a:lnTo>
                      <a:lnTo>
                        <a:pt x="700" y="485"/>
                      </a:lnTo>
                      <a:lnTo>
                        <a:pt x="700" y="489"/>
                      </a:lnTo>
                      <a:lnTo>
                        <a:pt x="698" y="489"/>
                      </a:lnTo>
                      <a:lnTo>
                        <a:pt x="698" y="491"/>
                      </a:lnTo>
                      <a:lnTo>
                        <a:pt x="698" y="493"/>
                      </a:lnTo>
                      <a:lnTo>
                        <a:pt x="698" y="495"/>
                      </a:lnTo>
                      <a:lnTo>
                        <a:pt x="696" y="497"/>
                      </a:lnTo>
                      <a:lnTo>
                        <a:pt x="696" y="499"/>
                      </a:lnTo>
                      <a:lnTo>
                        <a:pt x="692" y="503"/>
                      </a:lnTo>
                      <a:lnTo>
                        <a:pt x="690" y="505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8" y="509"/>
                      </a:lnTo>
                      <a:lnTo>
                        <a:pt x="686" y="509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6" y="511"/>
                      </a:lnTo>
                      <a:lnTo>
                        <a:pt x="684" y="513"/>
                      </a:lnTo>
                      <a:lnTo>
                        <a:pt x="682" y="515"/>
                      </a:lnTo>
                      <a:lnTo>
                        <a:pt x="680" y="517"/>
                      </a:lnTo>
                      <a:lnTo>
                        <a:pt x="680" y="519"/>
                      </a:lnTo>
                      <a:lnTo>
                        <a:pt x="682" y="521"/>
                      </a:lnTo>
                      <a:lnTo>
                        <a:pt x="682" y="525"/>
                      </a:lnTo>
                      <a:lnTo>
                        <a:pt x="682" y="525"/>
                      </a:lnTo>
                      <a:lnTo>
                        <a:pt x="682" y="529"/>
                      </a:lnTo>
                      <a:lnTo>
                        <a:pt x="680" y="531"/>
                      </a:lnTo>
                      <a:lnTo>
                        <a:pt x="678" y="533"/>
                      </a:lnTo>
                      <a:lnTo>
                        <a:pt x="678" y="537"/>
                      </a:lnTo>
                      <a:lnTo>
                        <a:pt x="676" y="541"/>
                      </a:lnTo>
                      <a:lnTo>
                        <a:pt x="678" y="545"/>
                      </a:lnTo>
                      <a:lnTo>
                        <a:pt x="678" y="547"/>
                      </a:lnTo>
                      <a:lnTo>
                        <a:pt x="680" y="549"/>
                      </a:lnTo>
                      <a:lnTo>
                        <a:pt x="680" y="553"/>
                      </a:lnTo>
                      <a:lnTo>
                        <a:pt x="680" y="553"/>
                      </a:lnTo>
                      <a:lnTo>
                        <a:pt x="682" y="555"/>
                      </a:lnTo>
                      <a:lnTo>
                        <a:pt x="680" y="555"/>
                      </a:lnTo>
                      <a:lnTo>
                        <a:pt x="680" y="553"/>
                      </a:lnTo>
                      <a:lnTo>
                        <a:pt x="680" y="555"/>
                      </a:lnTo>
                      <a:lnTo>
                        <a:pt x="678" y="557"/>
                      </a:lnTo>
                      <a:lnTo>
                        <a:pt x="678" y="557"/>
                      </a:lnTo>
                      <a:lnTo>
                        <a:pt x="680" y="557"/>
                      </a:lnTo>
                      <a:lnTo>
                        <a:pt x="680" y="557"/>
                      </a:lnTo>
                      <a:lnTo>
                        <a:pt x="682" y="559"/>
                      </a:lnTo>
                      <a:lnTo>
                        <a:pt x="682" y="559"/>
                      </a:lnTo>
                      <a:lnTo>
                        <a:pt x="682" y="559"/>
                      </a:lnTo>
                      <a:lnTo>
                        <a:pt x="684" y="561"/>
                      </a:lnTo>
                      <a:lnTo>
                        <a:pt x="684" y="561"/>
                      </a:lnTo>
                      <a:lnTo>
                        <a:pt x="686" y="559"/>
                      </a:lnTo>
                      <a:lnTo>
                        <a:pt x="686" y="555"/>
                      </a:lnTo>
                      <a:lnTo>
                        <a:pt x="688" y="555"/>
                      </a:lnTo>
                      <a:lnTo>
                        <a:pt x="688" y="555"/>
                      </a:lnTo>
                      <a:lnTo>
                        <a:pt x="690" y="557"/>
                      </a:lnTo>
                      <a:lnTo>
                        <a:pt x="692" y="557"/>
                      </a:lnTo>
                      <a:lnTo>
                        <a:pt x="694" y="555"/>
                      </a:lnTo>
                      <a:lnTo>
                        <a:pt x="694" y="555"/>
                      </a:lnTo>
                      <a:lnTo>
                        <a:pt x="694" y="557"/>
                      </a:lnTo>
                      <a:lnTo>
                        <a:pt x="696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700" y="557"/>
                      </a:lnTo>
                      <a:lnTo>
                        <a:pt x="700" y="557"/>
                      </a:lnTo>
                      <a:lnTo>
                        <a:pt x="698" y="557"/>
                      </a:lnTo>
                      <a:lnTo>
                        <a:pt x="698" y="557"/>
                      </a:lnTo>
                      <a:lnTo>
                        <a:pt x="692" y="557"/>
                      </a:lnTo>
                      <a:lnTo>
                        <a:pt x="690" y="557"/>
                      </a:lnTo>
                      <a:lnTo>
                        <a:pt x="688" y="557"/>
                      </a:lnTo>
                      <a:lnTo>
                        <a:pt x="686" y="559"/>
                      </a:lnTo>
                      <a:lnTo>
                        <a:pt x="686" y="559"/>
                      </a:lnTo>
                      <a:lnTo>
                        <a:pt x="686" y="559"/>
                      </a:lnTo>
                      <a:lnTo>
                        <a:pt x="686" y="561"/>
                      </a:lnTo>
                      <a:lnTo>
                        <a:pt x="688" y="563"/>
                      </a:lnTo>
                      <a:lnTo>
                        <a:pt x="688" y="565"/>
                      </a:lnTo>
                      <a:lnTo>
                        <a:pt x="686" y="565"/>
                      </a:lnTo>
                      <a:lnTo>
                        <a:pt x="686" y="567"/>
                      </a:lnTo>
                      <a:lnTo>
                        <a:pt x="688" y="567"/>
                      </a:lnTo>
                      <a:lnTo>
                        <a:pt x="686" y="567"/>
                      </a:lnTo>
                      <a:lnTo>
                        <a:pt x="686" y="567"/>
                      </a:lnTo>
                      <a:lnTo>
                        <a:pt x="686" y="565"/>
                      </a:lnTo>
                      <a:lnTo>
                        <a:pt x="684" y="565"/>
                      </a:lnTo>
                      <a:lnTo>
                        <a:pt x="684" y="563"/>
                      </a:lnTo>
                      <a:lnTo>
                        <a:pt x="684" y="563"/>
                      </a:lnTo>
                      <a:lnTo>
                        <a:pt x="686" y="561"/>
                      </a:lnTo>
                      <a:lnTo>
                        <a:pt x="684" y="561"/>
                      </a:lnTo>
                      <a:lnTo>
                        <a:pt x="684" y="561"/>
                      </a:lnTo>
                      <a:lnTo>
                        <a:pt x="682" y="563"/>
                      </a:lnTo>
                      <a:lnTo>
                        <a:pt x="682" y="565"/>
                      </a:lnTo>
                      <a:lnTo>
                        <a:pt x="682" y="569"/>
                      </a:lnTo>
                      <a:lnTo>
                        <a:pt x="680" y="571"/>
                      </a:lnTo>
                      <a:lnTo>
                        <a:pt x="682" y="575"/>
                      </a:lnTo>
                      <a:lnTo>
                        <a:pt x="686" y="578"/>
                      </a:lnTo>
                      <a:lnTo>
                        <a:pt x="686" y="580"/>
                      </a:lnTo>
                      <a:lnTo>
                        <a:pt x="686" y="580"/>
                      </a:lnTo>
                      <a:lnTo>
                        <a:pt x="684" y="582"/>
                      </a:lnTo>
                      <a:lnTo>
                        <a:pt x="684" y="582"/>
                      </a:lnTo>
                      <a:lnTo>
                        <a:pt x="682" y="584"/>
                      </a:lnTo>
                      <a:lnTo>
                        <a:pt x="680" y="588"/>
                      </a:lnTo>
                      <a:lnTo>
                        <a:pt x="680" y="588"/>
                      </a:lnTo>
                      <a:lnTo>
                        <a:pt x="682" y="592"/>
                      </a:lnTo>
                      <a:lnTo>
                        <a:pt x="682" y="596"/>
                      </a:lnTo>
                      <a:lnTo>
                        <a:pt x="682" y="598"/>
                      </a:lnTo>
                      <a:lnTo>
                        <a:pt x="684" y="598"/>
                      </a:lnTo>
                      <a:lnTo>
                        <a:pt x="684" y="600"/>
                      </a:lnTo>
                      <a:lnTo>
                        <a:pt x="684" y="602"/>
                      </a:lnTo>
                      <a:lnTo>
                        <a:pt x="686" y="604"/>
                      </a:lnTo>
                      <a:lnTo>
                        <a:pt x="686" y="606"/>
                      </a:lnTo>
                      <a:lnTo>
                        <a:pt x="688" y="606"/>
                      </a:lnTo>
                      <a:lnTo>
                        <a:pt x="686" y="608"/>
                      </a:lnTo>
                      <a:lnTo>
                        <a:pt x="686" y="610"/>
                      </a:lnTo>
                      <a:lnTo>
                        <a:pt x="688" y="610"/>
                      </a:lnTo>
                      <a:lnTo>
                        <a:pt x="688" y="610"/>
                      </a:lnTo>
                      <a:lnTo>
                        <a:pt x="688" y="612"/>
                      </a:lnTo>
                      <a:lnTo>
                        <a:pt x="686" y="614"/>
                      </a:lnTo>
                      <a:lnTo>
                        <a:pt x="686" y="616"/>
                      </a:lnTo>
                      <a:lnTo>
                        <a:pt x="686" y="618"/>
                      </a:lnTo>
                      <a:lnTo>
                        <a:pt x="686" y="620"/>
                      </a:lnTo>
                      <a:lnTo>
                        <a:pt x="684" y="620"/>
                      </a:lnTo>
                      <a:lnTo>
                        <a:pt x="686" y="622"/>
                      </a:lnTo>
                      <a:lnTo>
                        <a:pt x="686" y="622"/>
                      </a:lnTo>
                      <a:lnTo>
                        <a:pt x="686" y="622"/>
                      </a:lnTo>
                      <a:lnTo>
                        <a:pt x="690" y="622"/>
                      </a:lnTo>
                      <a:lnTo>
                        <a:pt x="692" y="622"/>
                      </a:lnTo>
                      <a:lnTo>
                        <a:pt x="694" y="624"/>
                      </a:lnTo>
                      <a:lnTo>
                        <a:pt x="696" y="624"/>
                      </a:lnTo>
                      <a:lnTo>
                        <a:pt x="698" y="624"/>
                      </a:lnTo>
                      <a:lnTo>
                        <a:pt x="700" y="626"/>
                      </a:lnTo>
                      <a:lnTo>
                        <a:pt x="702" y="626"/>
                      </a:lnTo>
                      <a:lnTo>
                        <a:pt x="702" y="628"/>
                      </a:lnTo>
                      <a:lnTo>
                        <a:pt x="702" y="630"/>
                      </a:lnTo>
                      <a:lnTo>
                        <a:pt x="706" y="630"/>
                      </a:lnTo>
                      <a:lnTo>
                        <a:pt x="710" y="630"/>
                      </a:lnTo>
                      <a:lnTo>
                        <a:pt x="712" y="630"/>
                      </a:lnTo>
                      <a:lnTo>
                        <a:pt x="712" y="634"/>
                      </a:lnTo>
                      <a:lnTo>
                        <a:pt x="712" y="636"/>
                      </a:lnTo>
                      <a:lnTo>
                        <a:pt x="712" y="636"/>
                      </a:lnTo>
                      <a:lnTo>
                        <a:pt x="714" y="636"/>
                      </a:lnTo>
                      <a:lnTo>
                        <a:pt x="714" y="636"/>
                      </a:lnTo>
                      <a:lnTo>
                        <a:pt x="716" y="636"/>
                      </a:lnTo>
                      <a:lnTo>
                        <a:pt x="716" y="638"/>
                      </a:lnTo>
                      <a:lnTo>
                        <a:pt x="718" y="640"/>
                      </a:lnTo>
                      <a:lnTo>
                        <a:pt x="722" y="644"/>
                      </a:lnTo>
                      <a:lnTo>
                        <a:pt x="722" y="648"/>
                      </a:lnTo>
                      <a:lnTo>
                        <a:pt x="722" y="650"/>
                      </a:lnTo>
                      <a:lnTo>
                        <a:pt x="722" y="652"/>
                      </a:lnTo>
                      <a:lnTo>
                        <a:pt x="722" y="652"/>
                      </a:lnTo>
                      <a:lnTo>
                        <a:pt x="720" y="654"/>
                      </a:lnTo>
                      <a:lnTo>
                        <a:pt x="722" y="654"/>
                      </a:lnTo>
                      <a:lnTo>
                        <a:pt x="722" y="656"/>
                      </a:lnTo>
                      <a:lnTo>
                        <a:pt x="722" y="658"/>
                      </a:lnTo>
                      <a:lnTo>
                        <a:pt x="722" y="658"/>
                      </a:lnTo>
                      <a:lnTo>
                        <a:pt x="726" y="656"/>
                      </a:lnTo>
                      <a:lnTo>
                        <a:pt x="730" y="656"/>
                      </a:lnTo>
                      <a:lnTo>
                        <a:pt x="734" y="656"/>
                      </a:lnTo>
                      <a:lnTo>
                        <a:pt x="740" y="656"/>
                      </a:lnTo>
                      <a:lnTo>
                        <a:pt x="744" y="656"/>
                      </a:lnTo>
                      <a:lnTo>
                        <a:pt x="748" y="656"/>
                      </a:lnTo>
                      <a:lnTo>
                        <a:pt x="752" y="654"/>
                      </a:lnTo>
                      <a:lnTo>
                        <a:pt x="758" y="654"/>
                      </a:lnTo>
                      <a:lnTo>
                        <a:pt x="758" y="654"/>
                      </a:lnTo>
                      <a:lnTo>
                        <a:pt x="756" y="656"/>
                      </a:lnTo>
                      <a:lnTo>
                        <a:pt x="756" y="658"/>
                      </a:lnTo>
                      <a:lnTo>
                        <a:pt x="762" y="660"/>
                      </a:lnTo>
                      <a:lnTo>
                        <a:pt x="768" y="664"/>
                      </a:lnTo>
                      <a:lnTo>
                        <a:pt x="774" y="666"/>
                      </a:lnTo>
                      <a:lnTo>
                        <a:pt x="780" y="668"/>
                      </a:lnTo>
                      <a:lnTo>
                        <a:pt x="786" y="670"/>
                      </a:lnTo>
                      <a:lnTo>
                        <a:pt x="792" y="674"/>
                      </a:lnTo>
                      <a:lnTo>
                        <a:pt x="798" y="676"/>
                      </a:lnTo>
                      <a:lnTo>
                        <a:pt x="804" y="678"/>
                      </a:lnTo>
                      <a:lnTo>
                        <a:pt x="810" y="678"/>
                      </a:lnTo>
                      <a:lnTo>
                        <a:pt x="816" y="678"/>
                      </a:lnTo>
                      <a:lnTo>
                        <a:pt x="820" y="678"/>
                      </a:lnTo>
                      <a:lnTo>
                        <a:pt x="826" y="678"/>
                      </a:lnTo>
                      <a:lnTo>
                        <a:pt x="832" y="678"/>
                      </a:lnTo>
                      <a:lnTo>
                        <a:pt x="836" y="678"/>
                      </a:lnTo>
                      <a:lnTo>
                        <a:pt x="842" y="678"/>
                      </a:lnTo>
                      <a:lnTo>
                        <a:pt x="848" y="678"/>
                      </a:lnTo>
                      <a:lnTo>
                        <a:pt x="848" y="676"/>
                      </a:lnTo>
                      <a:lnTo>
                        <a:pt x="850" y="674"/>
                      </a:lnTo>
                      <a:lnTo>
                        <a:pt x="850" y="672"/>
                      </a:lnTo>
                      <a:lnTo>
                        <a:pt x="850" y="670"/>
                      </a:lnTo>
                      <a:lnTo>
                        <a:pt x="854" y="670"/>
                      </a:lnTo>
                      <a:lnTo>
                        <a:pt x="858" y="670"/>
                      </a:lnTo>
                      <a:lnTo>
                        <a:pt x="860" y="670"/>
                      </a:lnTo>
                      <a:lnTo>
                        <a:pt x="864" y="670"/>
                      </a:lnTo>
                      <a:lnTo>
                        <a:pt x="868" y="670"/>
                      </a:lnTo>
                      <a:lnTo>
                        <a:pt x="870" y="670"/>
                      </a:lnTo>
                      <a:lnTo>
                        <a:pt x="874" y="670"/>
                      </a:lnTo>
                      <a:lnTo>
                        <a:pt x="876" y="670"/>
                      </a:lnTo>
                      <a:lnTo>
                        <a:pt x="878" y="670"/>
                      </a:lnTo>
                      <a:lnTo>
                        <a:pt x="878" y="670"/>
                      </a:lnTo>
                      <a:lnTo>
                        <a:pt x="878" y="672"/>
                      </a:lnTo>
                      <a:lnTo>
                        <a:pt x="878" y="674"/>
                      </a:lnTo>
                      <a:lnTo>
                        <a:pt x="880" y="676"/>
                      </a:lnTo>
                      <a:lnTo>
                        <a:pt x="882" y="678"/>
                      </a:lnTo>
                      <a:lnTo>
                        <a:pt x="884" y="680"/>
                      </a:lnTo>
                      <a:lnTo>
                        <a:pt x="886" y="684"/>
                      </a:lnTo>
                      <a:lnTo>
                        <a:pt x="888" y="688"/>
                      </a:lnTo>
                      <a:lnTo>
                        <a:pt x="892" y="690"/>
                      </a:lnTo>
                      <a:lnTo>
                        <a:pt x="892" y="690"/>
                      </a:lnTo>
                      <a:lnTo>
                        <a:pt x="892" y="692"/>
                      </a:lnTo>
                      <a:lnTo>
                        <a:pt x="894" y="694"/>
                      </a:lnTo>
                      <a:lnTo>
                        <a:pt x="894" y="700"/>
                      </a:lnTo>
                      <a:lnTo>
                        <a:pt x="894" y="702"/>
                      </a:lnTo>
                      <a:lnTo>
                        <a:pt x="894" y="704"/>
                      </a:lnTo>
                      <a:lnTo>
                        <a:pt x="894" y="708"/>
                      </a:lnTo>
                      <a:lnTo>
                        <a:pt x="896" y="710"/>
                      </a:lnTo>
                      <a:lnTo>
                        <a:pt x="896" y="710"/>
                      </a:lnTo>
                      <a:lnTo>
                        <a:pt x="898" y="712"/>
                      </a:lnTo>
                      <a:lnTo>
                        <a:pt x="898" y="714"/>
                      </a:lnTo>
                      <a:lnTo>
                        <a:pt x="900" y="714"/>
                      </a:lnTo>
                      <a:lnTo>
                        <a:pt x="902" y="714"/>
                      </a:lnTo>
                      <a:lnTo>
                        <a:pt x="904" y="716"/>
                      </a:lnTo>
                      <a:lnTo>
                        <a:pt x="908" y="718"/>
                      </a:lnTo>
                      <a:lnTo>
                        <a:pt x="910" y="720"/>
                      </a:lnTo>
                      <a:lnTo>
                        <a:pt x="910" y="720"/>
                      </a:lnTo>
                      <a:lnTo>
                        <a:pt x="912" y="720"/>
                      </a:lnTo>
                      <a:lnTo>
                        <a:pt x="914" y="718"/>
                      </a:lnTo>
                      <a:lnTo>
                        <a:pt x="916" y="716"/>
                      </a:lnTo>
                      <a:lnTo>
                        <a:pt x="916" y="716"/>
                      </a:lnTo>
                      <a:lnTo>
                        <a:pt x="916" y="716"/>
                      </a:lnTo>
                      <a:lnTo>
                        <a:pt x="916" y="714"/>
                      </a:lnTo>
                      <a:lnTo>
                        <a:pt x="918" y="712"/>
                      </a:lnTo>
                      <a:lnTo>
                        <a:pt x="920" y="708"/>
                      </a:lnTo>
                      <a:lnTo>
                        <a:pt x="924" y="706"/>
                      </a:lnTo>
                      <a:lnTo>
                        <a:pt x="926" y="706"/>
                      </a:lnTo>
                      <a:lnTo>
                        <a:pt x="926" y="706"/>
                      </a:lnTo>
                      <a:lnTo>
                        <a:pt x="928" y="704"/>
                      </a:lnTo>
                      <a:lnTo>
                        <a:pt x="930" y="704"/>
                      </a:lnTo>
                      <a:lnTo>
                        <a:pt x="930" y="706"/>
                      </a:lnTo>
                      <a:lnTo>
                        <a:pt x="932" y="706"/>
                      </a:lnTo>
                      <a:lnTo>
                        <a:pt x="936" y="706"/>
                      </a:lnTo>
                      <a:lnTo>
                        <a:pt x="938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0" y="706"/>
                      </a:lnTo>
                      <a:lnTo>
                        <a:pt x="942" y="706"/>
                      </a:lnTo>
                      <a:lnTo>
                        <a:pt x="942" y="706"/>
                      </a:lnTo>
                      <a:lnTo>
                        <a:pt x="942" y="708"/>
                      </a:lnTo>
                      <a:lnTo>
                        <a:pt x="946" y="712"/>
                      </a:lnTo>
                      <a:lnTo>
                        <a:pt x="946" y="712"/>
                      </a:lnTo>
                      <a:lnTo>
                        <a:pt x="946" y="714"/>
                      </a:lnTo>
                      <a:lnTo>
                        <a:pt x="946" y="714"/>
                      </a:lnTo>
                      <a:lnTo>
                        <a:pt x="948" y="716"/>
                      </a:lnTo>
                      <a:lnTo>
                        <a:pt x="950" y="718"/>
                      </a:lnTo>
                      <a:lnTo>
                        <a:pt x="950" y="720"/>
                      </a:lnTo>
                      <a:lnTo>
                        <a:pt x="950" y="724"/>
                      </a:lnTo>
                      <a:lnTo>
                        <a:pt x="950" y="728"/>
                      </a:lnTo>
                      <a:lnTo>
                        <a:pt x="952" y="730"/>
                      </a:lnTo>
                      <a:lnTo>
                        <a:pt x="952" y="730"/>
                      </a:lnTo>
                      <a:lnTo>
                        <a:pt x="952" y="730"/>
                      </a:lnTo>
                      <a:lnTo>
                        <a:pt x="952" y="732"/>
                      </a:lnTo>
                      <a:lnTo>
                        <a:pt x="952" y="734"/>
                      </a:lnTo>
                      <a:lnTo>
                        <a:pt x="954" y="734"/>
                      </a:lnTo>
                      <a:lnTo>
                        <a:pt x="954" y="738"/>
                      </a:lnTo>
                      <a:lnTo>
                        <a:pt x="956" y="740"/>
                      </a:lnTo>
                      <a:lnTo>
                        <a:pt x="956" y="742"/>
                      </a:lnTo>
                      <a:lnTo>
                        <a:pt x="958" y="744"/>
                      </a:lnTo>
                      <a:lnTo>
                        <a:pt x="960" y="746"/>
                      </a:lnTo>
                      <a:lnTo>
                        <a:pt x="960" y="748"/>
                      </a:lnTo>
                      <a:lnTo>
                        <a:pt x="960" y="748"/>
                      </a:lnTo>
                      <a:lnTo>
                        <a:pt x="958" y="750"/>
                      </a:lnTo>
                      <a:lnTo>
                        <a:pt x="958" y="750"/>
                      </a:lnTo>
                      <a:lnTo>
                        <a:pt x="958" y="752"/>
                      </a:lnTo>
                      <a:lnTo>
                        <a:pt x="958" y="752"/>
                      </a:lnTo>
                      <a:lnTo>
                        <a:pt x="958" y="754"/>
                      </a:lnTo>
                      <a:lnTo>
                        <a:pt x="958" y="754"/>
                      </a:lnTo>
                      <a:lnTo>
                        <a:pt x="958" y="754"/>
                      </a:lnTo>
                      <a:lnTo>
                        <a:pt x="958" y="756"/>
                      </a:lnTo>
                      <a:lnTo>
                        <a:pt x="960" y="758"/>
                      </a:lnTo>
                      <a:lnTo>
                        <a:pt x="960" y="760"/>
                      </a:lnTo>
                      <a:lnTo>
                        <a:pt x="960" y="764"/>
                      </a:lnTo>
                      <a:lnTo>
                        <a:pt x="960" y="764"/>
                      </a:lnTo>
                      <a:lnTo>
                        <a:pt x="960" y="766"/>
                      </a:lnTo>
                      <a:lnTo>
                        <a:pt x="962" y="766"/>
                      </a:lnTo>
                      <a:lnTo>
                        <a:pt x="964" y="766"/>
                      </a:lnTo>
                      <a:lnTo>
                        <a:pt x="966" y="768"/>
                      </a:lnTo>
                      <a:lnTo>
                        <a:pt x="966" y="768"/>
                      </a:lnTo>
                      <a:lnTo>
                        <a:pt x="968" y="770"/>
                      </a:lnTo>
                      <a:lnTo>
                        <a:pt x="970" y="770"/>
                      </a:lnTo>
                      <a:lnTo>
                        <a:pt x="970" y="770"/>
                      </a:lnTo>
                      <a:lnTo>
                        <a:pt x="972" y="772"/>
                      </a:lnTo>
                      <a:lnTo>
                        <a:pt x="974" y="772"/>
                      </a:lnTo>
                      <a:lnTo>
                        <a:pt x="980" y="774"/>
                      </a:lnTo>
                      <a:lnTo>
                        <a:pt x="982" y="774"/>
                      </a:lnTo>
                      <a:lnTo>
                        <a:pt x="984" y="776"/>
                      </a:lnTo>
                      <a:lnTo>
                        <a:pt x="984" y="776"/>
                      </a:lnTo>
                      <a:lnTo>
                        <a:pt x="986" y="776"/>
                      </a:lnTo>
                      <a:lnTo>
                        <a:pt x="986" y="776"/>
                      </a:lnTo>
                      <a:lnTo>
                        <a:pt x="986" y="776"/>
                      </a:lnTo>
                      <a:lnTo>
                        <a:pt x="986" y="774"/>
                      </a:lnTo>
                      <a:lnTo>
                        <a:pt x="988" y="774"/>
                      </a:lnTo>
                      <a:lnTo>
                        <a:pt x="990" y="774"/>
                      </a:lnTo>
                      <a:lnTo>
                        <a:pt x="990" y="772"/>
                      </a:lnTo>
                      <a:lnTo>
                        <a:pt x="988" y="772"/>
                      </a:lnTo>
                      <a:lnTo>
                        <a:pt x="986" y="766"/>
                      </a:lnTo>
                      <a:lnTo>
                        <a:pt x="986" y="766"/>
                      </a:lnTo>
                      <a:lnTo>
                        <a:pt x="986" y="762"/>
                      </a:lnTo>
                      <a:lnTo>
                        <a:pt x="986" y="760"/>
                      </a:lnTo>
                      <a:lnTo>
                        <a:pt x="986" y="758"/>
                      </a:lnTo>
                      <a:lnTo>
                        <a:pt x="986" y="756"/>
                      </a:lnTo>
                      <a:lnTo>
                        <a:pt x="988" y="754"/>
                      </a:lnTo>
                      <a:lnTo>
                        <a:pt x="988" y="754"/>
                      </a:lnTo>
                      <a:lnTo>
                        <a:pt x="988" y="752"/>
                      </a:lnTo>
                      <a:lnTo>
                        <a:pt x="988" y="752"/>
                      </a:lnTo>
                      <a:lnTo>
                        <a:pt x="986" y="750"/>
                      </a:lnTo>
                      <a:lnTo>
                        <a:pt x="986" y="748"/>
                      </a:lnTo>
                      <a:lnTo>
                        <a:pt x="986" y="748"/>
                      </a:lnTo>
                      <a:lnTo>
                        <a:pt x="988" y="750"/>
                      </a:lnTo>
                      <a:lnTo>
                        <a:pt x="990" y="750"/>
                      </a:lnTo>
                      <a:lnTo>
                        <a:pt x="990" y="750"/>
                      </a:lnTo>
                      <a:lnTo>
                        <a:pt x="992" y="748"/>
                      </a:lnTo>
                      <a:lnTo>
                        <a:pt x="994" y="744"/>
                      </a:lnTo>
                      <a:lnTo>
                        <a:pt x="992" y="740"/>
                      </a:lnTo>
                      <a:lnTo>
                        <a:pt x="992" y="740"/>
                      </a:lnTo>
                      <a:lnTo>
                        <a:pt x="994" y="740"/>
                      </a:lnTo>
                      <a:lnTo>
                        <a:pt x="996" y="740"/>
                      </a:lnTo>
                      <a:lnTo>
                        <a:pt x="996" y="740"/>
                      </a:lnTo>
                      <a:lnTo>
                        <a:pt x="998" y="738"/>
                      </a:lnTo>
                      <a:lnTo>
                        <a:pt x="1000" y="736"/>
                      </a:lnTo>
                      <a:lnTo>
                        <a:pt x="998" y="736"/>
                      </a:lnTo>
                      <a:lnTo>
                        <a:pt x="998" y="736"/>
                      </a:lnTo>
                      <a:lnTo>
                        <a:pt x="998" y="736"/>
                      </a:lnTo>
                      <a:lnTo>
                        <a:pt x="1000" y="736"/>
                      </a:lnTo>
                      <a:lnTo>
                        <a:pt x="1000" y="736"/>
                      </a:lnTo>
                      <a:lnTo>
                        <a:pt x="1002" y="734"/>
                      </a:lnTo>
                      <a:lnTo>
                        <a:pt x="1002" y="734"/>
                      </a:lnTo>
                      <a:lnTo>
                        <a:pt x="1002" y="734"/>
                      </a:lnTo>
                      <a:lnTo>
                        <a:pt x="1002" y="736"/>
                      </a:lnTo>
                      <a:lnTo>
                        <a:pt x="1004" y="734"/>
                      </a:lnTo>
                      <a:lnTo>
                        <a:pt x="1004" y="734"/>
                      </a:lnTo>
                      <a:lnTo>
                        <a:pt x="1004" y="732"/>
                      </a:lnTo>
                      <a:lnTo>
                        <a:pt x="1006" y="730"/>
                      </a:lnTo>
                      <a:lnTo>
                        <a:pt x="1006" y="732"/>
                      </a:lnTo>
                      <a:lnTo>
                        <a:pt x="1008" y="732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10" y="730"/>
                      </a:lnTo>
                      <a:lnTo>
                        <a:pt x="1008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6"/>
                      </a:lnTo>
                      <a:lnTo>
                        <a:pt x="1010" y="728"/>
                      </a:lnTo>
                      <a:lnTo>
                        <a:pt x="1012" y="726"/>
                      </a:lnTo>
                      <a:lnTo>
                        <a:pt x="1012" y="726"/>
                      </a:lnTo>
                      <a:lnTo>
                        <a:pt x="1014" y="726"/>
                      </a:lnTo>
                      <a:lnTo>
                        <a:pt x="1016" y="726"/>
                      </a:lnTo>
                      <a:lnTo>
                        <a:pt x="1018" y="726"/>
                      </a:lnTo>
                      <a:lnTo>
                        <a:pt x="1016" y="728"/>
                      </a:lnTo>
                      <a:lnTo>
                        <a:pt x="1014" y="730"/>
                      </a:lnTo>
                      <a:lnTo>
                        <a:pt x="1014" y="730"/>
                      </a:lnTo>
                      <a:lnTo>
                        <a:pt x="1018" y="728"/>
                      </a:lnTo>
                      <a:lnTo>
                        <a:pt x="1020" y="726"/>
                      </a:lnTo>
                      <a:lnTo>
                        <a:pt x="1022" y="726"/>
                      </a:lnTo>
                      <a:lnTo>
                        <a:pt x="1024" y="724"/>
                      </a:lnTo>
                      <a:lnTo>
                        <a:pt x="1028" y="722"/>
                      </a:lnTo>
                      <a:lnTo>
                        <a:pt x="1030" y="720"/>
                      </a:lnTo>
                      <a:lnTo>
                        <a:pt x="1032" y="718"/>
                      </a:lnTo>
                      <a:lnTo>
                        <a:pt x="1034" y="718"/>
                      </a:lnTo>
                      <a:lnTo>
                        <a:pt x="1036" y="716"/>
                      </a:lnTo>
                      <a:lnTo>
                        <a:pt x="1038" y="714"/>
                      </a:lnTo>
                      <a:lnTo>
                        <a:pt x="1038" y="712"/>
                      </a:lnTo>
                      <a:lnTo>
                        <a:pt x="1038" y="710"/>
                      </a:lnTo>
                      <a:lnTo>
                        <a:pt x="1038" y="708"/>
                      </a:lnTo>
                      <a:lnTo>
                        <a:pt x="1038" y="708"/>
                      </a:lnTo>
                      <a:lnTo>
                        <a:pt x="1040" y="708"/>
                      </a:lnTo>
                      <a:lnTo>
                        <a:pt x="1040" y="708"/>
                      </a:lnTo>
                      <a:lnTo>
                        <a:pt x="1042" y="706"/>
                      </a:lnTo>
                      <a:lnTo>
                        <a:pt x="1042" y="706"/>
                      </a:lnTo>
                      <a:lnTo>
                        <a:pt x="1042" y="708"/>
                      </a:lnTo>
                      <a:lnTo>
                        <a:pt x="1040" y="710"/>
                      </a:lnTo>
                      <a:lnTo>
                        <a:pt x="1042" y="710"/>
                      </a:lnTo>
                      <a:lnTo>
                        <a:pt x="1044" y="710"/>
                      </a:lnTo>
                      <a:lnTo>
                        <a:pt x="1044" y="710"/>
                      </a:lnTo>
                      <a:lnTo>
                        <a:pt x="1040" y="712"/>
                      </a:lnTo>
                      <a:lnTo>
                        <a:pt x="1040" y="714"/>
                      </a:lnTo>
                      <a:lnTo>
                        <a:pt x="1044" y="712"/>
                      </a:lnTo>
                      <a:lnTo>
                        <a:pt x="1052" y="708"/>
                      </a:lnTo>
                      <a:lnTo>
                        <a:pt x="1056" y="708"/>
                      </a:lnTo>
                      <a:lnTo>
                        <a:pt x="1056" y="708"/>
                      </a:lnTo>
                      <a:lnTo>
                        <a:pt x="1054" y="706"/>
                      </a:lnTo>
                      <a:lnTo>
                        <a:pt x="1058" y="702"/>
                      </a:lnTo>
                      <a:lnTo>
                        <a:pt x="1058" y="702"/>
                      </a:lnTo>
                      <a:lnTo>
                        <a:pt x="1058" y="704"/>
                      </a:lnTo>
                      <a:lnTo>
                        <a:pt x="1058" y="704"/>
                      </a:lnTo>
                      <a:lnTo>
                        <a:pt x="1058" y="706"/>
                      </a:lnTo>
                      <a:lnTo>
                        <a:pt x="1056" y="706"/>
                      </a:lnTo>
                      <a:lnTo>
                        <a:pt x="1056" y="706"/>
                      </a:lnTo>
                      <a:lnTo>
                        <a:pt x="1056" y="706"/>
                      </a:lnTo>
                      <a:lnTo>
                        <a:pt x="1056" y="708"/>
                      </a:lnTo>
                      <a:lnTo>
                        <a:pt x="1058" y="706"/>
                      </a:lnTo>
                      <a:lnTo>
                        <a:pt x="1058" y="706"/>
                      </a:lnTo>
                      <a:lnTo>
                        <a:pt x="1064" y="706"/>
                      </a:lnTo>
                      <a:lnTo>
                        <a:pt x="1064" y="706"/>
                      </a:lnTo>
                      <a:lnTo>
                        <a:pt x="1066" y="706"/>
                      </a:lnTo>
                      <a:lnTo>
                        <a:pt x="1070" y="708"/>
                      </a:lnTo>
                      <a:lnTo>
                        <a:pt x="1072" y="708"/>
                      </a:lnTo>
                      <a:lnTo>
                        <a:pt x="1074" y="710"/>
                      </a:lnTo>
                      <a:lnTo>
                        <a:pt x="1080" y="710"/>
                      </a:lnTo>
                      <a:lnTo>
                        <a:pt x="1082" y="710"/>
                      </a:lnTo>
                      <a:lnTo>
                        <a:pt x="1082" y="710"/>
                      </a:lnTo>
                      <a:lnTo>
                        <a:pt x="1082" y="708"/>
                      </a:lnTo>
                      <a:lnTo>
                        <a:pt x="1082" y="708"/>
                      </a:lnTo>
                      <a:lnTo>
                        <a:pt x="1082" y="706"/>
                      </a:lnTo>
                      <a:lnTo>
                        <a:pt x="1084" y="706"/>
                      </a:lnTo>
                      <a:lnTo>
                        <a:pt x="1086" y="706"/>
                      </a:lnTo>
                      <a:lnTo>
                        <a:pt x="1086" y="706"/>
                      </a:lnTo>
                      <a:lnTo>
                        <a:pt x="1090" y="706"/>
                      </a:lnTo>
                      <a:lnTo>
                        <a:pt x="1090" y="710"/>
                      </a:lnTo>
                      <a:lnTo>
                        <a:pt x="1090" y="710"/>
                      </a:lnTo>
                      <a:lnTo>
                        <a:pt x="1094" y="712"/>
                      </a:lnTo>
                      <a:lnTo>
                        <a:pt x="1094" y="710"/>
                      </a:lnTo>
                      <a:lnTo>
                        <a:pt x="1094" y="710"/>
                      </a:lnTo>
                      <a:lnTo>
                        <a:pt x="1094" y="712"/>
                      </a:lnTo>
                      <a:lnTo>
                        <a:pt x="1094" y="712"/>
                      </a:lnTo>
                      <a:lnTo>
                        <a:pt x="1094" y="714"/>
                      </a:lnTo>
                      <a:lnTo>
                        <a:pt x="1094" y="714"/>
                      </a:lnTo>
                      <a:lnTo>
                        <a:pt x="1094" y="714"/>
                      </a:lnTo>
                      <a:lnTo>
                        <a:pt x="1092" y="714"/>
                      </a:lnTo>
                      <a:lnTo>
                        <a:pt x="1092" y="716"/>
                      </a:lnTo>
                      <a:lnTo>
                        <a:pt x="1096" y="716"/>
                      </a:lnTo>
                      <a:lnTo>
                        <a:pt x="1100" y="718"/>
                      </a:lnTo>
                      <a:lnTo>
                        <a:pt x="1102" y="718"/>
                      </a:lnTo>
                      <a:lnTo>
                        <a:pt x="1104" y="716"/>
                      </a:lnTo>
                      <a:lnTo>
                        <a:pt x="1104" y="714"/>
                      </a:lnTo>
                      <a:lnTo>
                        <a:pt x="1106" y="714"/>
                      </a:lnTo>
                      <a:lnTo>
                        <a:pt x="1108" y="716"/>
                      </a:lnTo>
                      <a:lnTo>
                        <a:pt x="1108" y="718"/>
                      </a:lnTo>
                      <a:lnTo>
                        <a:pt x="1108" y="718"/>
                      </a:lnTo>
                      <a:lnTo>
                        <a:pt x="1110" y="718"/>
                      </a:lnTo>
                      <a:lnTo>
                        <a:pt x="1110" y="716"/>
                      </a:lnTo>
                      <a:lnTo>
                        <a:pt x="1110" y="716"/>
                      </a:lnTo>
                      <a:lnTo>
                        <a:pt x="1112" y="714"/>
                      </a:lnTo>
                      <a:lnTo>
                        <a:pt x="1112" y="714"/>
                      </a:lnTo>
                      <a:lnTo>
                        <a:pt x="1112" y="712"/>
                      </a:lnTo>
                      <a:lnTo>
                        <a:pt x="1112" y="712"/>
                      </a:lnTo>
                      <a:lnTo>
                        <a:pt x="1110" y="712"/>
                      </a:lnTo>
                      <a:lnTo>
                        <a:pt x="1110" y="712"/>
                      </a:lnTo>
                      <a:lnTo>
                        <a:pt x="1110" y="710"/>
                      </a:lnTo>
                      <a:lnTo>
                        <a:pt x="1114" y="712"/>
                      </a:lnTo>
                      <a:lnTo>
                        <a:pt x="1116" y="712"/>
                      </a:lnTo>
                      <a:lnTo>
                        <a:pt x="1116" y="714"/>
                      </a:lnTo>
                      <a:lnTo>
                        <a:pt x="1116" y="714"/>
                      </a:lnTo>
                      <a:lnTo>
                        <a:pt x="1116" y="714"/>
                      </a:lnTo>
                      <a:lnTo>
                        <a:pt x="1118" y="714"/>
                      </a:lnTo>
                      <a:lnTo>
                        <a:pt x="1118" y="714"/>
                      </a:lnTo>
                      <a:lnTo>
                        <a:pt x="1118" y="716"/>
                      </a:lnTo>
                      <a:lnTo>
                        <a:pt x="1120" y="716"/>
                      </a:lnTo>
                      <a:lnTo>
                        <a:pt x="1120" y="716"/>
                      </a:lnTo>
                      <a:lnTo>
                        <a:pt x="1120" y="718"/>
                      </a:lnTo>
                      <a:lnTo>
                        <a:pt x="1122" y="718"/>
                      </a:lnTo>
                      <a:lnTo>
                        <a:pt x="1120" y="720"/>
                      </a:lnTo>
                      <a:lnTo>
                        <a:pt x="1122" y="720"/>
                      </a:lnTo>
                      <a:lnTo>
                        <a:pt x="1122" y="718"/>
                      </a:lnTo>
                      <a:lnTo>
                        <a:pt x="1124" y="720"/>
                      </a:lnTo>
                      <a:lnTo>
                        <a:pt x="1124" y="720"/>
                      </a:lnTo>
                      <a:lnTo>
                        <a:pt x="1124" y="720"/>
                      </a:lnTo>
                      <a:lnTo>
                        <a:pt x="1124" y="718"/>
                      </a:lnTo>
                      <a:lnTo>
                        <a:pt x="1126" y="718"/>
                      </a:lnTo>
                      <a:lnTo>
                        <a:pt x="1126" y="716"/>
                      </a:lnTo>
                      <a:lnTo>
                        <a:pt x="1126" y="716"/>
                      </a:lnTo>
                      <a:lnTo>
                        <a:pt x="1126" y="716"/>
                      </a:lnTo>
                      <a:lnTo>
                        <a:pt x="1124" y="714"/>
                      </a:lnTo>
                      <a:lnTo>
                        <a:pt x="1124" y="714"/>
                      </a:lnTo>
                      <a:lnTo>
                        <a:pt x="1120" y="712"/>
                      </a:lnTo>
                      <a:lnTo>
                        <a:pt x="1120" y="712"/>
                      </a:lnTo>
                      <a:lnTo>
                        <a:pt x="1118" y="710"/>
                      </a:lnTo>
                      <a:lnTo>
                        <a:pt x="1118" y="710"/>
                      </a:lnTo>
                      <a:lnTo>
                        <a:pt x="1118" y="708"/>
                      </a:lnTo>
                      <a:lnTo>
                        <a:pt x="1118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0" y="708"/>
                      </a:lnTo>
                      <a:lnTo>
                        <a:pt x="1122" y="706"/>
                      </a:lnTo>
                      <a:lnTo>
                        <a:pt x="1122" y="706"/>
                      </a:lnTo>
                      <a:lnTo>
                        <a:pt x="1124" y="706"/>
                      </a:lnTo>
                      <a:lnTo>
                        <a:pt x="1124" y="706"/>
                      </a:lnTo>
                      <a:lnTo>
                        <a:pt x="1124" y="704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4" y="702"/>
                      </a:lnTo>
                      <a:lnTo>
                        <a:pt x="1122" y="702"/>
                      </a:lnTo>
                      <a:lnTo>
                        <a:pt x="1122" y="704"/>
                      </a:lnTo>
                      <a:lnTo>
                        <a:pt x="1120" y="704"/>
                      </a:lnTo>
                      <a:lnTo>
                        <a:pt x="1120" y="704"/>
                      </a:lnTo>
                      <a:lnTo>
                        <a:pt x="1118" y="702"/>
                      </a:lnTo>
                      <a:lnTo>
                        <a:pt x="1120" y="702"/>
                      </a:lnTo>
                      <a:lnTo>
                        <a:pt x="1120" y="700"/>
                      </a:lnTo>
                      <a:lnTo>
                        <a:pt x="1122" y="700"/>
                      </a:lnTo>
                      <a:lnTo>
                        <a:pt x="1122" y="700"/>
                      </a:lnTo>
                      <a:lnTo>
                        <a:pt x="1120" y="700"/>
                      </a:lnTo>
                      <a:lnTo>
                        <a:pt x="1120" y="700"/>
                      </a:lnTo>
                      <a:lnTo>
                        <a:pt x="1120" y="700"/>
                      </a:lnTo>
                      <a:lnTo>
                        <a:pt x="1118" y="700"/>
                      </a:lnTo>
                      <a:lnTo>
                        <a:pt x="1116" y="702"/>
                      </a:lnTo>
                      <a:lnTo>
                        <a:pt x="1114" y="702"/>
                      </a:lnTo>
                      <a:lnTo>
                        <a:pt x="1112" y="702"/>
                      </a:lnTo>
                      <a:lnTo>
                        <a:pt x="1110" y="700"/>
                      </a:lnTo>
                      <a:lnTo>
                        <a:pt x="1112" y="698"/>
                      </a:lnTo>
                      <a:lnTo>
                        <a:pt x="1114" y="696"/>
                      </a:lnTo>
                      <a:lnTo>
                        <a:pt x="1116" y="696"/>
                      </a:lnTo>
                      <a:lnTo>
                        <a:pt x="1116" y="696"/>
                      </a:lnTo>
                      <a:lnTo>
                        <a:pt x="1118" y="698"/>
                      </a:lnTo>
                      <a:lnTo>
                        <a:pt x="1122" y="700"/>
                      </a:lnTo>
                      <a:lnTo>
                        <a:pt x="1126" y="698"/>
                      </a:lnTo>
                      <a:lnTo>
                        <a:pt x="1128" y="696"/>
                      </a:lnTo>
                      <a:lnTo>
                        <a:pt x="1128" y="696"/>
                      </a:lnTo>
                      <a:lnTo>
                        <a:pt x="1128" y="696"/>
                      </a:lnTo>
                      <a:lnTo>
                        <a:pt x="1132" y="696"/>
                      </a:lnTo>
                      <a:lnTo>
                        <a:pt x="1134" y="694"/>
                      </a:lnTo>
                      <a:lnTo>
                        <a:pt x="1134" y="694"/>
                      </a:lnTo>
                      <a:lnTo>
                        <a:pt x="1136" y="696"/>
                      </a:lnTo>
                      <a:lnTo>
                        <a:pt x="1138" y="696"/>
                      </a:lnTo>
                      <a:lnTo>
                        <a:pt x="1142" y="696"/>
                      </a:lnTo>
                      <a:lnTo>
                        <a:pt x="1144" y="696"/>
                      </a:lnTo>
                      <a:lnTo>
                        <a:pt x="1146" y="696"/>
                      </a:lnTo>
                      <a:lnTo>
                        <a:pt x="1146" y="694"/>
                      </a:lnTo>
                      <a:lnTo>
                        <a:pt x="1148" y="692"/>
                      </a:lnTo>
                      <a:lnTo>
                        <a:pt x="1148" y="690"/>
                      </a:lnTo>
                      <a:lnTo>
                        <a:pt x="1150" y="690"/>
                      </a:lnTo>
                      <a:lnTo>
                        <a:pt x="1150" y="692"/>
                      </a:lnTo>
                      <a:lnTo>
                        <a:pt x="1150" y="692"/>
                      </a:lnTo>
                      <a:lnTo>
                        <a:pt x="1150" y="694"/>
                      </a:lnTo>
                      <a:lnTo>
                        <a:pt x="1150" y="694"/>
                      </a:lnTo>
                      <a:lnTo>
                        <a:pt x="1150" y="696"/>
                      </a:lnTo>
                      <a:lnTo>
                        <a:pt x="1150" y="696"/>
                      </a:lnTo>
                      <a:lnTo>
                        <a:pt x="1150" y="698"/>
                      </a:lnTo>
                      <a:lnTo>
                        <a:pt x="1148" y="698"/>
                      </a:lnTo>
                      <a:lnTo>
                        <a:pt x="1148" y="698"/>
                      </a:lnTo>
                      <a:lnTo>
                        <a:pt x="1146" y="698"/>
                      </a:lnTo>
                      <a:lnTo>
                        <a:pt x="1152" y="698"/>
                      </a:lnTo>
                      <a:lnTo>
                        <a:pt x="1156" y="696"/>
                      </a:lnTo>
                      <a:lnTo>
                        <a:pt x="1156" y="696"/>
                      </a:lnTo>
                      <a:lnTo>
                        <a:pt x="1156" y="696"/>
                      </a:lnTo>
                      <a:lnTo>
                        <a:pt x="1154" y="696"/>
                      </a:lnTo>
                      <a:lnTo>
                        <a:pt x="1156" y="698"/>
                      </a:lnTo>
                      <a:lnTo>
                        <a:pt x="1158" y="696"/>
                      </a:lnTo>
                      <a:lnTo>
                        <a:pt x="1160" y="696"/>
                      </a:lnTo>
                      <a:lnTo>
                        <a:pt x="1160" y="694"/>
                      </a:lnTo>
                      <a:lnTo>
                        <a:pt x="1162" y="692"/>
                      </a:lnTo>
                      <a:lnTo>
                        <a:pt x="1162" y="692"/>
                      </a:lnTo>
                      <a:lnTo>
                        <a:pt x="1162" y="694"/>
                      </a:lnTo>
                      <a:lnTo>
                        <a:pt x="1164" y="692"/>
                      </a:lnTo>
                      <a:lnTo>
                        <a:pt x="1164" y="692"/>
                      </a:lnTo>
                      <a:lnTo>
                        <a:pt x="1164" y="694"/>
                      </a:lnTo>
                      <a:lnTo>
                        <a:pt x="1164" y="694"/>
                      </a:lnTo>
                      <a:lnTo>
                        <a:pt x="1162" y="696"/>
                      </a:lnTo>
                      <a:lnTo>
                        <a:pt x="1160" y="696"/>
                      </a:lnTo>
                      <a:lnTo>
                        <a:pt x="1160" y="696"/>
                      </a:lnTo>
                      <a:lnTo>
                        <a:pt x="1164" y="696"/>
                      </a:lnTo>
                      <a:lnTo>
                        <a:pt x="1168" y="696"/>
                      </a:lnTo>
                      <a:lnTo>
                        <a:pt x="1170" y="694"/>
                      </a:lnTo>
                      <a:lnTo>
                        <a:pt x="1170" y="694"/>
                      </a:lnTo>
                      <a:lnTo>
                        <a:pt x="1172" y="694"/>
                      </a:lnTo>
                      <a:lnTo>
                        <a:pt x="1172" y="694"/>
                      </a:lnTo>
                      <a:lnTo>
                        <a:pt x="1174" y="694"/>
                      </a:lnTo>
                      <a:lnTo>
                        <a:pt x="1176" y="694"/>
                      </a:lnTo>
                      <a:lnTo>
                        <a:pt x="1176" y="694"/>
                      </a:lnTo>
                      <a:lnTo>
                        <a:pt x="1176" y="696"/>
                      </a:lnTo>
                      <a:lnTo>
                        <a:pt x="1174" y="694"/>
                      </a:lnTo>
                      <a:lnTo>
                        <a:pt x="1172" y="696"/>
                      </a:lnTo>
                      <a:lnTo>
                        <a:pt x="1176" y="696"/>
                      </a:lnTo>
                      <a:lnTo>
                        <a:pt x="1180" y="698"/>
                      </a:lnTo>
                      <a:lnTo>
                        <a:pt x="1180" y="700"/>
                      </a:lnTo>
                      <a:lnTo>
                        <a:pt x="1180" y="700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4" y="698"/>
                      </a:lnTo>
                      <a:lnTo>
                        <a:pt x="1182" y="698"/>
                      </a:lnTo>
                      <a:lnTo>
                        <a:pt x="1182" y="698"/>
                      </a:lnTo>
                      <a:lnTo>
                        <a:pt x="1182" y="700"/>
                      </a:lnTo>
                      <a:lnTo>
                        <a:pt x="1182" y="700"/>
                      </a:lnTo>
                      <a:lnTo>
                        <a:pt x="1182" y="700"/>
                      </a:lnTo>
                      <a:lnTo>
                        <a:pt x="1184" y="702"/>
                      </a:lnTo>
                      <a:lnTo>
                        <a:pt x="1186" y="704"/>
                      </a:lnTo>
                      <a:lnTo>
                        <a:pt x="1186" y="706"/>
                      </a:lnTo>
                      <a:lnTo>
                        <a:pt x="1186" y="706"/>
                      </a:lnTo>
                      <a:lnTo>
                        <a:pt x="1186" y="706"/>
                      </a:lnTo>
                      <a:lnTo>
                        <a:pt x="1184" y="706"/>
                      </a:lnTo>
                      <a:lnTo>
                        <a:pt x="1184" y="706"/>
                      </a:lnTo>
                      <a:lnTo>
                        <a:pt x="1184" y="706"/>
                      </a:lnTo>
                      <a:lnTo>
                        <a:pt x="1184" y="708"/>
                      </a:lnTo>
                      <a:lnTo>
                        <a:pt x="1186" y="708"/>
                      </a:lnTo>
                      <a:lnTo>
                        <a:pt x="1188" y="708"/>
                      </a:lnTo>
                      <a:lnTo>
                        <a:pt x="1190" y="708"/>
                      </a:lnTo>
                      <a:lnTo>
                        <a:pt x="1190" y="706"/>
                      </a:lnTo>
                      <a:lnTo>
                        <a:pt x="1192" y="706"/>
                      </a:lnTo>
                      <a:lnTo>
                        <a:pt x="1194" y="706"/>
                      </a:lnTo>
                      <a:lnTo>
                        <a:pt x="1198" y="704"/>
                      </a:lnTo>
                      <a:lnTo>
                        <a:pt x="1200" y="704"/>
                      </a:lnTo>
                      <a:lnTo>
                        <a:pt x="1200" y="704"/>
                      </a:lnTo>
                      <a:lnTo>
                        <a:pt x="1200" y="704"/>
                      </a:lnTo>
                      <a:lnTo>
                        <a:pt x="1200" y="702"/>
                      </a:lnTo>
                      <a:lnTo>
                        <a:pt x="1202" y="702"/>
                      </a:lnTo>
                      <a:lnTo>
                        <a:pt x="1202" y="702"/>
                      </a:lnTo>
                      <a:lnTo>
                        <a:pt x="1206" y="700"/>
                      </a:lnTo>
                      <a:lnTo>
                        <a:pt x="1210" y="704"/>
                      </a:lnTo>
                      <a:lnTo>
                        <a:pt x="1214" y="712"/>
                      </a:lnTo>
                      <a:lnTo>
                        <a:pt x="1220" y="720"/>
                      </a:lnTo>
                      <a:lnTo>
                        <a:pt x="1222" y="722"/>
                      </a:lnTo>
                      <a:lnTo>
                        <a:pt x="1222" y="724"/>
                      </a:lnTo>
                      <a:lnTo>
                        <a:pt x="1222" y="724"/>
                      </a:lnTo>
                      <a:lnTo>
                        <a:pt x="1220" y="730"/>
                      </a:lnTo>
                      <a:lnTo>
                        <a:pt x="1218" y="734"/>
                      </a:lnTo>
                      <a:lnTo>
                        <a:pt x="1214" y="740"/>
                      </a:lnTo>
                      <a:lnTo>
                        <a:pt x="1216" y="742"/>
                      </a:lnTo>
                      <a:lnTo>
                        <a:pt x="1216" y="742"/>
                      </a:lnTo>
                      <a:lnTo>
                        <a:pt x="1216" y="744"/>
                      </a:lnTo>
                      <a:lnTo>
                        <a:pt x="1216" y="742"/>
                      </a:lnTo>
                      <a:lnTo>
                        <a:pt x="1218" y="744"/>
                      </a:lnTo>
                      <a:lnTo>
                        <a:pt x="1218" y="742"/>
                      </a:lnTo>
                      <a:lnTo>
                        <a:pt x="1218" y="742"/>
                      </a:lnTo>
                      <a:lnTo>
                        <a:pt x="1218" y="740"/>
                      </a:lnTo>
                      <a:lnTo>
                        <a:pt x="1218" y="740"/>
                      </a:lnTo>
                      <a:lnTo>
                        <a:pt x="1218" y="738"/>
                      </a:lnTo>
                      <a:lnTo>
                        <a:pt x="1218" y="738"/>
                      </a:lnTo>
                      <a:lnTo>
                        <a:pt x="1220" y="738"/>
                      </a:lnTo>
                      <a:lnTo>
                        <a:pt x="1220" y="740"/>
                      </a:lnTo>
                      <a:lnTo>
                        <a:pt x="1220" y="740"/>
                      </a:lnTo>
                      <a:lnTo>
                        <a:pt x="1222" y="740"/>
                      </a:lnTo>
                      <a:lnTo>
                        <a:pt x="1222" y="740"/>
                      </a:lnTo>
                      <a:lnTo>
                        <a:pt x="1222" y="740"/>
                      </a:lnTo>
                      <a:lnTo>
                        <a:pt x="1220" y="742"/>
                      </a:lnTo>
                      <a:lnTo>
                        <a:pt x="1220" y="744"/>
                      </a:lnTo>
                      <a:lnTo>
                        <a:pt x="1216" y="746"/>
                      </a:lnTo>
                      <a:lnTo>
                        <a:pt x="1216" y="746"/>
                      </a:lnTo>
                      <a:lnTo>
                        <a:pt x="1216" y="746"/>
                      </a:lnTo>
                      <a:lnTo>
                        <a:pt x="1216" y="748"/>
                      </a:lnTo>
                      <a:lnTo>
                        <a:pt x="1216" y="748"/>
                      </a:lnTo>
                      <a:lnTo>
                        <a:pt x="1218" y="754"/>
                      </a:lnTo>
                      <a:lnTo>
                        <a:pt x="1218" y="758"/>
                      </a:lnTo>
                      <a:lnTo>
                        <a:pt x="1220" y="758"/>
                      </a:lnTo>
                      <a:lnTo>
                        <a:pt x="1220" y="758"/>
                      </a:lnTo>
                      <a:lnTo>
                        <a:pt x="1222" y="758"/>
                      </a:lnTo>
                      <a:lnTo>
                        <a:pt x="1222" y="758"/>
                      </a:lnTo>
                      <a:lnTo>
                        <a:pt x="1222" y="758"/>
                      </a:lnTo>
                      <a:lnTo>
                        <a:pt x="1222" y="756"/>
                      </a:lnTo>
                      <a:lnTo>
                        <a:pt x="1224" y="756"/>
                      </a:lnTo>
                      <a:lnTo>
                        <a:pt x="1224" y="758"/>
                      </a:lnTo>
                      <a:lnTo>
                        <a:pt x="1222" y="762"/>
                      </a:lnTo>
                      <a:lnTo>
                        <a:pt x="1222" y="764"/>
                      </a:lnTo>
                      <a:lnTo>
                        <a:pt x="1222" y="764"/>
                      </a:lnTo>
                      <a:lnTo>
                        <a:pt x="1224" y="764"/>
                      </a:lnTo>
                      <a:lnTo>
                        <a:pt x="1224" y="762"/>
                      </a:lnTo>
                      <a:lnTo>
                        <a:pt x="1226" y="762"/>
                      </a:lnTo>
                      <a:lnTo>
                        <a:pt x="1226" y="762"/>
                      </a:lnTo>
                      <a:lnTo>
                        <a:pt x="1224" y="764"/>
                      </a:lnTo>
                      <a:lnTo>
                        <a:pt x="1224" y="766"/>
                      </a:lnTo>
                      <a:lnTo>
                        <a:pt x="1224" y="766"/>
                      </a:lnTo>
                      <a:lnTo>
                        <a:pt x="1224" y="766"/>
                      </a:lnTo>
                      <a:lnTo>
                        <a:pt x="1224" y="772"/>
                      </a:lnTo>
                      <a:lnTo>
                        <a:pt x="1226" y="774"/>
                      </a:lnTo>
                      <a:lnTo>
                        <a:pt x="1228" y="776"/>
                      </a:lnTo>
                      <a:lnTo>
                        <a:pt x="1230" y="776"/>
                      </a:lnTo>
                      <a:lnTo>
                        <a:pt x="1230" y="778"/>
                      </a:lnTo>
                      <a:lnTo>
                        <a:pt x="1232" y="782"/>
                      </a:lnTo>
                      <a:lnTo>
                        <a:pt x="1232" y="786"/>
                      </a:lnTo>
                      <a:lnTo>
                        <a:pt x="1234" y="786"/>
                      </a:lnTo>
                      <a:lnTo>
                        <a:pt x="1234" y="786"/>
                      </a:lnTo>
                      <a:lnTo>
                        <a:pt x="1234" y="786"/>
                      </a:lnTo>
                      <a:lnTo>
                        <a:pt x="1234" y="788"/>
                      </a:lnTo>
                      <a:lnTo>
                        <a:pt x="1232" y="786"/>
                      </a:lnTo>
                      <a:lnTo>
                        <a:pt x="1232" y="786"/>
                      </a:lnTo>
                      <a:lnTo>
                        <a:pt x="1232" y="786"/>
                      </a:lnTo>
                      <a:lnTo>
                        <a:pt x="1232" y="788"/>
                      </a:lnTo>
                      <a:lnTo>
                        <a:pt x="1232" y="790"/>
                      </a:lnTo>
                      <a:lnTo>
                        <a:pt x="1234" y="790"/>
                      </a:lnTo>
                      <a:lnTo>
                        <a:pt x="1236" y="788"/>
                      </a:lnTo>
                      <a:lnTo>
                        <a:pt x="1238" y="788"/>
                      </a:lnTo>
                      <a:lnTo>
                        <a:pt x="1240" y="788"/>
                      </a:lnTo>
                      <a:lnTo>
                        <a:pt x="1242" y="788"/>
                      </a:lnTo>
                      <a:lnTo>
                        <a:pt x="1244" y="786"/>
                      </a:lnTo>
                      <a:lnTo>
                        <a:pt x="1244" y="784"/>
                      </a:lnTo>
                      <a:lnTo>
                        <a:pt x="1246" y="780"/>
                      </a:lnTo>
                      <a:lnTo>
                        <a:pt x="1248" y="778"/>
                      </a:lnTo>
                      <a:lnTo>
                        <a:pt x="1248" y="776"/>
                      </a:lnTo>
                      <a:lnTo>
                        <a:pt x="1250" y="776"/>
                      </a:lnTo>
                      <a:lnTo>
                        <a:pt x="1250" y="776"/>
                      </a:lnTo>
                      <a:lnTo>
                        <a:pt x="1250" y="776"/>
                      </a:lnTo>
                      <a:lnTo>
                        <a:pt x="1250" y="772"/>
                      </a:lnTo>
                      <a:lnTo>
                        <a:pt x="1252" y="764"/>
                      </a:lnTo>
                      <a:lnTo>
                        <a:pt x="1254" y="760"/>
                      </a:lnTo>
                      <a:lnTo>
                        <a:pt x="1254" y="756"/>
                      </a:lnTo>
                      <a:lnTo>
                        <a:pt x="1254" y="754"/>
                      </a:lnTo>
                      <a:lnTo>
                        <a:pt x="1252" y="752"/>
                      </a:lnTo>
                      <a:lnTo>
                        <a:pt x="1250" y="734"/>
                      </a:lnTo>
                      <a:lnTo>
                        <a:pt x="1250" y="734"/>
                      </a:lnTo>
                      <a:lnTo>
                        <a:pt x="1248" y="732"/>
                      </a:lnTo>
                      <a:lnTo>
                        <a:pt x="1250" y="728"/>
                      </a:lnTo>
                      <a:lnTo>
                        <a:pt x="1248" y="726"/>
                      </a:lnTo>
                      <a:lnTo>
                        <a:pt x="1250" y="724"/>
                      </a:lnTo>
                      <a:lnTo>
                        <a:pt x="1250" y="724"/>
                      </a:lnTo>
                      <a:lnTo>
                        <a:pt x="1250" y="724"/>
                      </a:lnTo>
                      <a:lnTo>
                        <a:pt x="1250" y="726"/>
                      </a:lnTo>
                      <a:lnTo>
                        <a:pt x="1250" y="726"/>
                      </a:lnTo>
                      <a:lnTo>
                        <a:pt x="1250" y="728"/>
                      </a:lnTo>
                      <a:lnTo>
                        <a:pt x="1250" y="728"/>
                      </a:lnTo>
                      <a:lnTo>
                        <a:pt x="1250" y="728"/>
                      </a:lnTo>
                      <a:lnTo>
                        <a:pt x="1250" y="730"/>
                      </a:lnTo>
                      <a:lnTo>
                        <a:pt x="1250" y="732"/>
                      </a:lnTo>
                      <a:lnTo>
                        <a:pt x="1250" y="732"/>
                      </a:lnTo>
                      <a:lnTo>
                        <a:pt x="1250" y="730"/>
                      </a:lnTo>
                      <a:lnTo>
                        <a:pt x="1252" y="728"/>
                      </a:lnTo>
                      <a:lnTo>
                        <a:pt x="1252" y="728"/>
                      </a:lnTo>
                      <a:lnTo>
                        <a:pt x="1250" y="732"/>
                      </a:lnTo>
                      <a:lnTo>
                        <a:pt x="1250" y="734"/>
                      </a:lnTo>
                      <a:lnTo>
                        <a:pt x="1250" y="740"/>
                      </a:lnTo>
                      <a:lnTo>
                        <a:pt x="1252" y="740"/>
                      </a:lnTo>
                      <a:lnTo>
                        <a:pt x="1250" y="736"/>
                      </a:lnTo>
                      <a:lnTo>
                        <a:pt x="1250" y="734"/>
                      </a:lnTo>
                      <a:lnTo>
                        <a:pt x="1250" y="734"/>
                      </a:lnTo>
                      <a:lnTo>
                        <a:pt x="1252" y="732"/>
                      </a:lnTo>
                      <a:lnTo>
                        <a:pt x="1252" y="730"/>
                      </a:lnTo>
                      <a:lnTo>
                        <a:pt x="1252" y="730"/>
                      </a:lnTo>
                      <a:lnTo>
                        <a:pt x="1252" y="728"/>
                      </a:lnTo>
                      <a:lnTo>
                        <a:pt x="1250" y="720"/>
                      </a:lnTo>
                      <a:lnTo>
                        <a:pt x="1248" y="712"/>
                      </a:lnTo>
                      <a:lnTo>
                        <a:pt x="1248" y="706"/>
                      </a:lnTo>
                      <a:lnTo>
                        <a:pt x="1248" y="700"/>
                      </a:lnTo>
                      <a:lnTo>
                        <a:pt x="1248" y="698"/>
                      </a:lnTo>
                      <a:lnTo>
                        <a:pt x="1248" y="690"/>
                      </a:lnTo>
                      <a:lnTo>
                        <a:pt x="1248" y="690"/>
                      </a:lnTo>
                      <a:lnTo>
                        <a:pt x="1248" y="688"/>
                      </a:lnTo>
                      <a:lnTo>
                        <a:pt x="1248" y="686"/>
                      </a:lnTo>
                      <a:lnTo>
                        <a:pt x="1248" y="686"/>
                      </a:lnTo>
                      <a:lnTo>
                        <a:pt x="1250" y="684"/>
                      </a:lnTo>
                      <a:lnTo>
                        <a:pt x="1250" y="684"/>
                      </a:lnTo>
                      <a:lnTo>
                        <a:pt x="1250" y="682"/>
                      </a:lnTo>
                      <a:lnTo>
                        <a:pt x="1250" y="682"/>
                      </a:lnTo>
                      <a:lnTo>
                        <a:pt x="1252" y="682"/>
                      </a:lnTo>
                      <a:lnTo>
                        <a:pt x="1252" y="682"/>
                      </a:lnTo>
                      <a:lnTo>
                        <a:pt x="1254" y="680"/>
                      </a:lnTo>
                      <a:lnTo>
                        <a:pt x="1254" y="678"/>
                      </a:lnTo>
                      <a:lnTo>
                        <a:pt x="1252" y="678"/>
                      </a:lnTo>
                      <a:lnTo>
                        <a:pt x="1252" y="678"/>
                      </a:lnTo>
                      <a:lnTo>
                        <a:pt x="1254" y="678"/>
                      </a:lnTo>
                      <a:lnTo>
                        <a:pt x="1254" y="676"/>
                      </a:lnTo>
                      <a:lnTo>
                        <a:pt x="1256" y="676"/>
                      </a:lnTo>
                      <a:lnTo>
                        <a:pt x="1256" y="676"/>
                      </a:lnTo>
                      <a:lnTo>
                        <a:pt x="1256" y="674"/>
                      </a:lnTo>
                      <a:lnTo>
                        <a:pt x="1256" y="676"/>
                      </a:lnTo>
                      <a:lnTo>
                        <a:pt x="1256" y="674"/>
                      </a:lnTo>
                      <a:lnTo>
                        <a:pt x="1256" y="674"/>
                      </a:lnTo>
                      <a:lnTo>
                        <a:pt x="1256" y="674"/>
                      </a:lnTo>
                      <a:lnTo>
                        <a:pt x="1258" y="674"/>
                      </a:lnTo>
                      <a:lnTo>
                        <a:pt x="1256" y="672"/>
                      </a:lnTo>
                      <a:lnTo>
                        <a:pt x="1256" y="672"/>
                      </a:lnTo>
                      <a:lnTo>
                        <a:pt x="1258" y="672"/>
                      </a:lnTo>
                      <a:lnTo>
                        <a:pt x="1258" y="672"/>
                      </a:lnTo>
                      <a:lnTo>
                        <a:pt x="1260" y="670"/>
                      </a:lnTo>
                      <a:lnTo>
                        <a:pt x="1260" y="670"/>
                      </a:lnTo>
                      <a:lnTo>
                        <a:pt x="1260" y="670"/>
                      </a:lnTo>
                      <a:lnTo>
                        <a:pt x="1258" y="668"/>
                      </a:lnTo>
                      <a:lnTo>
                        <a:pt x="1260" y="668"/>
                      </a:lnTo>
                      <a:lnTo>
                        <a:pt x="1260" y="668"/>
                      </a:lnTo>
                      <a:lnTo>
                        <a:pt x="1262" y="668"/>
                      </a:lnTo>
                      <a:lnTo>
                        <a:pt x="1264" y="666"/>
                      </a:lnTo>
                      <a:lnTo>
                        <a:pt x="1264" y="666"/>
                      </a:lnTo>
                      <a:lnTo>
                        <a:pt x="1264" y="664"/>
                      </a:lnTo>
                      <a:lnTo>
                        <a:pt x="1266" y="664"/>
                      </a:lnTo>
                      <a:lnTo>
                        <a:pt x="1266" y="664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2"/>
                      </a:lnTo>
                      <a:lnTo>
                        <a:pt x="1266" y="660"/>
                      </a:lnTo>
                      <a:lnTo>
                        <a:pt x="1266" y="658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0"/>
                      </a:lnTo>
                      <a:lnTo>
                        <a:pt x="1268" y="662"/>
                      </a:lnTo>
                      <a:lnTo>
                        <a:pt x="1270" y="662"/>
                      </a:lnTo>
                      <a:lnTo>
                        <a:pt x="1270" y="662"/>
                      </a:lnTo>
                      <a:lnTo>
                        <a:pt x="1270" y="660"/>
                      </a:lnTo>
                      <a:lnTo>
                        <a:pt x="1272" y="660"/>
                      </a:lnTo>
                      <a:lnTo>
                        <a:pt x="1270" y="658"/>
                      </a:lnTo>
                      <a:lnTo>
                        <a:pt x="1270" y="658"/>
                      </a:lnTo>
                      <a:lnTo>
                        <a:pt x="1270" y="658"/>
                      </a:lnTo>
                      <a:lnTo>
                        <a:pt x="1272" y="658"/>
                      </a:lnTo>
                      <a:lnTo>
                        <a:pt x="1274" y="658"/>
                      </a:lnTo>
                      <a:lnTo>
                        <a:pt x="1274" y="658"/>
                      </a:lnTo>
                      <a:lnTo>
                        <a:pt x="1276" y="656"/>
                      </a:lnTo>
                      <a:lnTo>
                        <a:pt x="1276" y="656"/>
                      </a:lnTo>
                      <a:lnTo>
                        <a:pt x="1278" y="656"/>
                      </a:lnTo>
                      <a:lnTo>
                        <a:pt x="1280" y="656"/>
                      </a:lnTo>
                      <a:lnTo>
                        <a:pt x="1280" y="654"/>
                      </a:lnTo>
                      <a:lnTo>
                        <a:pt x="1282" y="654"/>
                      </a:lnTo>
                      <a:lnTo>
                        <a:pt x="1282" y="652"/>
                      </a:lnTo>
                      <a:lnTo>
                        <a:pt x="1284" y="652"/>
                      </a:lnTo>
                      <a:lnTo>
                        <a:pt x="1284" y="652"/>
                      </a:lnTo>
                      <a:lnTo>
                        <a:pt x="1286" y="650"/>
                      </a:lnTo>
                      <a:lnTo>
                        <a:pt x="1288" y="648"/>
                      </a:lnTo>
                      <a:lnTo>
                        <a:pt x="1288" y="648"/>
                      </a:lnTo>
                      <a:lnTo>
                        <a:pt x="1290" y="648"/>
                      </a:lnTo>
                      <a:lnTo>
                        <a:pt x="1292" y="646"/>
                      </a:lnTo>
                      <a:lnTo>
                        <a:pt x="1294" y="646"/>
                      </a:lnTo>
                      <a:lnTo>
                        <a:pt x="1294" y="644"/>
                      </a:lnTo>
                      <a:lnTo>
                        <a:pt x="1294" y="642"/>
                      </a:lnTo>
                      <a:lnTo>
                        <a:pt x="1294" y="642"/>
                      </a:lnTo>
                      <a:lnTo>
                        <a:pt x="1294" y="644"/>
                      </a:lnTo>
                      <a:lnTo>
                        <a:pt x="1294" y="644"/>
                      </a:lnTo>
                      <a:lnTo>
                        <a:pt x="1296" y="642"/>
                      </a:lnTo>
                      <a:lnTo>
                        <a:pt x="1300" y="638"/>
                      </a:lnTo>
                      <a:lnTo>
                        <a:pt x="1303" y="636"/>
                      </a:lnTo>
                      <a:lnTo>
                        <a:pt x="1309" y="634"/>
                      </a:lnTo>
                      <a:lnTo>
                        <a:pt x="1311" y="632"/>
                      </a:lnTo>
                      <a:lnTo>
                        <a:pt x="1317" y="632"/>
                      </a:lnTo>
                      <a:lnTo>
                        <a:pt x="1317" y="632"/>
                      </a:lnTo>
                      <a:lnTo>
                        <a:pt x="1319" y="628"/>
                      </a:lnTo>
                      <a:lnTo>
                        <a:pt x="1319" y="630"/>
                      </a:lnTo>
                      <a:lnTo>
                        <a:pt x="1319" y="632"/>
                      </a:lnTo>
                      <a:lnTo>
                        <a:pt x="1319" y="632"/>
                      </a:lnTo>
                      <a:lnTo>
                        <a:pt x="1319" y="630"/>
                      </a:lnTo>
                      <a:lnTo>
                        <a:pt x="1321" y="628"/>
                      </a:lnTo>
                      <a:lnTo>
                        <a:pt x="1323" y="626"/>
                      </a:lnTo>
                      <a:lnTo>
                        <a:pt x="1323" y="626"/>
                      </a:lnTo>
                      <a:lnTo>
                        <a:pt x="1325" y="624"/>
                      </a:lnTo>
                      <a:lnTo>
                        <a:pt x="1327" y="622"/>
                      </a:lnTo>
                      <a:lnTo>
                        <a:pt x="1329" y="622"/>
                      </a:lnTo>
                      <a:lnTo>
                        <a:pt x="1329" y="622"/>
                      </a:lnTo>
                      <a:lnTo>
                        <a:pt x="1329" y="620"/>
                      </a:lnTo>
                      <a:lnTo>
                        <a:pt x="1329" y="618"/>
                      </a:lnTo>
                      <a:lnTo>
                        <a:pt x="1331" y="618"/>
                      </a:lnTo>
                      <a:lnTo>
                        <a:pt x="1331" y="620"/>
                      </a:lnTo>
                      <a:lnTo>
                        <a:pt x="1331" y="620"/>
                      </a:lnTo>
                      <a:lnTo>
                        <a:pt x="1331" y="620"/>
                      </a:lnTo>
                      <a:lnTo>
                        <a:pt x="1333" y="618"/>
                      </a:lnTo>
                      <a:lnTo>
                        <a:pt x="1335" y="618"/>
                      </a:lnTo>
                      <a:lnTo>
                        <a:pt x="1337" y="618"/>
                      </a:lnTo>
                      <a:lnTo>
                        <a:pt x="1339" y="618"/>
                      </a:lnTo>
                      <a:lnTo>
                        <a:pt x="1339" y="618"/>
                      </a:lnTo>
                      <a:lnTo>
                        <a:pt x="1341" y="618"/>
                      </a:lnTo>
                      <a:lnTo>
                        <a:pt x="1343" y="618"/>
                      </a:lnTo>
                      <a:lnTo>
                        <a:pt x="1343" y="618"/>
                      </a:lnTo>
                      <a:lnTo>
                        <a:pt x="1345" y="616"/>
                      </a:lnTo>
                      <a:lnTo>
                        <a:pt x="1347" y="614"/>
                      </a:lnTo>
                      <a:lnTo>
                        <a:pt x="1345" y="614"/>
                      </a:lnTo>
                      <a:lnTo>
                        <a:pt x="1341" y="614"/>
                      </a:lnTo>
                      <a:lnTo>
                        <a:pt x="1339" y="614"/>
                      </a:lnTo>
                      <a:lnTo>
                        <a:pt x="1339" y="612"/>
                      </a:lnTo>
                      <a:lnTo>
                        <a:pt x="1337" y="610"/>
                      </a:lnTo>
                      <a:lnTo>
                        <a:pt x="1339" y="612"/>
                      </a:lnTo>
                      <a:lnTo>
                        <a:pt x="1341" y="614"/>
                      </a:lnTo>
                      <a:lnTo>
                        <a:pt x="1343" y="612"/>
                      </a:lnTo>
                      <a:lnTo>
                        <a:pt x="1343" y="612"/>
                      </a:lnTo>
                      <a:lnTo>
                        <a:pt x="1345" y="610"/>
                      </a:lnTo>
                      <a:lnTo>
                        <a:pt x="1345" y="610"/>
                      </a:lnTo>
                      <a:lnTo>
                        <a:pt x="1347" y="608"/>
                      </a:lnTo>
                      <a:lnTo>
                        <a:pt x="1345" y="608"/>
                      </a:lnTo>
                      <a:lnTo>
                        <a:pt x="1345" y="608"/>
                      </a:lnTo>
                      <a:lnTo>
                        <a:pt x="1341" y="604"/>
                      </a:lnTo>
                      <a:lnTo>
                        <a:pt x="1339" y="604"/>
                      </a:lnTo>
                      <a:lnTo>
                        <a:pt x="1341" y="604"/>
                      </a:lnTo>
                      <a:lnTo>
                        <a:pt x="1343" y="606"/>
                      </a:lnTo>
                      <a:lnTo>
                        <a:pt x="1345" y="604"/>
                      </a:lnTo>
                      <a:lnTo>
                        <a:pt x="1347" y="604"/>
                      </a:lnTo>
                      <a:lnTo>
                        <a:pt x="1347" y="604"/>
                      </a:lnTo>
                      <a:lnTo>
                        <a:pt x="1347" y="604"/>
                      </a:lnTo>
                      <a:lnTo>
                        <a:pt x="1347" y="606"/>
                      </a:lnTo>
                      <a:lnTo>
                        <a:pt x="1347" y="606"/>
                      </a:lnTo>
                      <a:lnTo>
                        <a:pt x="1347" y="606"/>
                      </a:lnTo>
                      <a:lnTo>
                        <a:pt x="1349" y="606"/>
                      </a:lnTo>
                      <a:lnTo>
                        <a:pt x="1351" y="606"/>
                      </a:lnTo>
                      <a:lnTo>
                        <a:pt x="1351" y="606"/>
                      </a:lnTo>
                      <a:lnTo>
                        <a:pt x="1353" y="606"/>
                      </a:lnTo>
                      <a:lnTo>
                        <a:pt x="1355" y="604"/>
                      </a:lnTo>
                      <a:lnTo>
                        <a:pt x="1359" y="602"/>
                      </a:lnTo>
                      <a:lnTo>
                        <a:pt x="1361" y="600"/>
                      </a:lnTo>
                      <a:lnTo>
                        <a:pt x="1361" y="598"/>
                      </a:lnTo>
                      <a:lnTo>
                        <a:pt x="1361" y="596"/>
                      </a:lnTo>
                      <a:lnTo>
                        <a:pt x="1361" y="596"/>
                      </a:lnTo>
                      <a:lnTo>
                        <a:pt x="1359" y="596"/>
                      </a:lnTo>
                      <a:lnTo>
                        <a:pt x="1357" y="596"/>
                      </a:lnTo>
                      <a:lnTo>
                        <a:pt x="1357" y="600"/>
                      </a:lnTo>
                      <a:lnTo>
                        <a:pt x="1355" y="600"/>
                      </a:lnTo>
                      <a:lnTo>
                        <a:pt x="1355" y="600"/>
                      </a:lnTo>
                      <a:lnTo>
                        <a:pt x="1355" y="598"/>
                      </a:lnTo>
                      <a:lnTo>
                        <a:pt x="1357" y="598"/>
                      </a:lnTo>
                      <a:lnTo>
                        <a:pt x="1357" y="596"/>
                      </a:lnTo>
                      <a:lnTo>
                        <a:pt x="1355" y="596"/>
                      </a:lnTo>
                      <a:lnTo>
                        <a:pt x="1353" y="596"/>
                      </a:lnTo>
                      <a:lnTo>
                        <a:pt x="1353" y="596"/>
                      </a:lnTo>
                      <a:lnTo>
                        <a:pt x="1351" y="596"/>
                      </a:lnTo>
                      <a:lnTo>
                        <a:pt x="1349" y="596"/>
                      </a:lnTo>
                      <a:lnTo>
                        <a:pt x="1347" y="596"/>
                      </a:lnTo>
                      <a:lnTo>
                        <a:pt x="1347" y="594"/>
                      </a:lnTo>
                      <a:lnTo>
                        <a:pt x="1347" y="592"/>
                      </a:lnTo>
                      <a:lnTo>
                        <a:pt x="1349" y="590"/>
                      </a:lnTo>
                      <a:lnTo>
                        <a:pt x="1347" y="592"/>
                      </a:lnTo>
                      <a:lnTo>
                        <a:pt x="1349" y="594"/>
                      </a:lnTo>
                      <a:lnTo>
                        <a:pt x="1349" y="594"/>
                      </a:lnTo>
                      <a:lnTo>
                        <a:pt x="1351" y="594"/>
                      </a:lnTo>
                      <a:lnTo>
                        <a:pt x="1351" y="594"/>
                      </a:lnTo>
                      <a:lnTo>
                        <a:pt x="1353" y="592"/>
                      </a:lnTo>
                      <a:lnTo>
                        <a:pt x="1353" y="592"/>
                      </a:lnTo>
                      <a:lnTo>
                        <a:pt x="1355" y="592"/>
                      </a:lnTo>
                      <a:lnTo>
                        <a:pt x="1355" y="592"/>
                      </a:lnTo>
                      <a:lnTo>
                        <a:pt x="1355" y="592"/>
                      </a:lnTo>
                      <a:lnTo>
                        <a:pt x="1357" y="592"/>
                      </a:lnTo>
                      <a:lnTo>
                        <a:pt x="1357" y="592"/>
                      </a:lnTo>
                      <a:lnTo>
                        <a:pt x="1357" y="590"/>
                      </a:lnTo>
                      <a:lnTo>
                        <a:pt x="1359" y="590"/>
                      </a:lnTo>
                      <a:lnTo>
                        <a:pt x="1359" y="592"/>
                      </a:lnTo>
                      <a:lnTo>
                        <a:pt x="1361" y="592"/>
                      </a:lnTo>
                      <a:lnTo>
                        <a:pt x="1361" y="592"/>
                      </a:lnTo>
                      <a:lnTo>
                        <a:pt x="1361" y="590"/>
                      </a:lnTo>
                      <a:lnTo>
                        <a:pt x="1361" y="588"/>
                      </a:lnTo>
                      <a:lnTo>
                        <a:pt x="1361" y="588"/>
                      </a:lnTo>
                      <a:lnTo>
                        <a:pt x="1361" y="586"/>
                      </a:lnTo>
                      <a:lnTo>
                        <a:pt x="1361" y="584"/>
                      </a:lnTo>
                      <a:lnTo>
                        <a:pt x="1361" y="584"/>
                      </a:lnTo>
                      <a:lnTo>
                        <a:pt x="1361" y="584"/>
                      </a:lnTo>
                      <a:lnTo>
                        <a:pt x="1363" y="582"/>
                      </a:lnTo>
                      <a:lnTo>
                        <a:pt x="1363" y="584"/>
                      </a:lnTo>
                      <a:lnTo>
                        <a:pt x="1363" y="584"/>
                      </a:lnTo>
                      <a:lnTo>
                        <a:pt x="1363" y="590"/>
                      </a:lnTo>
                      <a:lnTo>
                        <a:pt x="1363" y="594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0"/>
                      </a:lnTo>
                      <a:lnTo>
                        <a:pt x="1363" y="582"/>
                      </a:lnTo>
                      <a:lnTo>
                        <a:pt x="1363" y="582"/>
                      </a:lnTo>
                      <a:lnTo>
                        <a:pt x="1363" y="580"/>
                      </a:lnTo>
                      <a:lnTo>
                        <a:pt x="1363" y="578"/>
                      </a:lnTo>
                      <a:lnTo>
                        <a:pt x="1361" y="578"/>
                      </a:lnTo>
                      <a:lnTo>
                        <a:pt x="1359" y="578"/>
                      </a:lnTo>
                      <a:lnTo>
                        <a:pt x="1357" y="578"/>
                      </a:lnTo>
                      <a:lnTo>
                        <a:pt x="1355" y="578"/>
                      </a:lnTo>
                      <a:lnTo>
                        <a:pt x="1355" y="578"/>
                      </a:lnTo>
                      <a:lnTo>
                        <a:pt x="1355" y="575"/>
                      </a:lnTo>
                      <a:lnTo>
                        <a:pt x="1355" y="573"/>
                      </a:lnTo>
                      <a:lnTo>
                        <a:pt x="1353" y="573"/>
                      </a:lnTo>
                      <a:lnTo>
                        <a:pt x="1351" y="571"/>
                      </a:lnTo>
                      <a:lnTo>
                        <a:pt x="1351" y="571"/>
                      </a:lnTo>
                      <a:lnTo>
                        <a:pt x="1347" y="571"/>
                      </a:lnTo>
                      <a:lnTo>
                        <a:pt x="1347" y="571"/>
                      </a:lnTo>
                      <a:lnTo>
                        <a:pt x="1347" y="569"/>
                      </a:lnTo>
                      <a:lnTo>
                        <a:pt x="1351" y="569"/>
                      </a:lnTo>
                      <a:lnTo>
                        <a:pt x="1355" y="571"/>
                      </a:lnTo>
                      <a:lnTo>
                        <a:pt x="1355" y="571"/>
                      </a:lnTo>
                      <a:lnTo>
                        <a:pt x="1355" y="573"/>
                      </a:lnTo>
                      <a:lnTo>
                        <a:pt x="1357" y="575"/>
                      </a:lnTo>
                      <a:lnTo>
                        <a:pt x="1357" y="575"/>
                      </a:lnTo>
                      <a:lnTo>
                        <a:pt x="1357" y="575"/>
                      </a:lnTo>
                      <a:lnTo>
                        <a:pt x="1359" y="575"/>
                      </a:lnTo>
                      <a:lnTo>
                        <a:pt x="1359" y="575"/>
                      </a:lnTo>
                      <a:lnTo>
                        <a:pt x="1359" y="573"/>
                      </a:lnTo>
                      <a:lnTo>
                        <a:pt x="1359" y="573"/>
                      </a:lnTo>
                      <a:lnTo>
                        <a:pt x="1359" y="571"/>
                      </a:lnTo>
                      <a:lnTo>
                        <a:pt x="1357" y="571"/>
                      </a:lnTo>
                      <a:lnTo>
                        <a:pt x="1357" y="569"/>
                      </a:lnTo>
                      <a:lnTo>
                        <a:pt x="1355" y="567"/>
                      </a:lnTo>
                      <a:lnTo>
                        <a:pt x="1355" y="567"/>
                      </a:lnTo>
                      <a:lnTo>
                        <a:pt x="1355" y="567"/>
                      </a:lnTo>
                      <a:lnTo>
                        <a:pt x="1357" y="571"/>
                      </a:lnTo>
                      <a:lnTo>
                        <a:pt x="1359" y="571"/>
                      </a:lnTo>
                      <a:lnTo>
                        <a:pt x="1359" y="571"/>
                      </a:lnTo>
                      <a:lnTo>
                        <a:pt x="1359" y="569"/>
                      </a:lnTo>
                      <a:lnTo>
                        <a:pt x="1359" y="569"/>
                      </a:lnTo>
                      <a:lnTo>
                        <a:pt x="1361" y="569"/>
                      </a:lnTo>
                      <a:lnTo>
                        <a:pt x="1363" y="567"/>
                      </a:lnTo>
                      <a:lnTo>
                        <a:pt x="1363" y="567"/>
                      </a:lnTo>
                      <a:lnTo>
                        <a:pt x="1361" y="567"/>
                      </a:lnTo>
                      <a:lnTo>
                        <a:pt x="1363" y="565"/>
                      </a:lnTo>
                      <a:lnTo>
                        <a:pt x="1359" y="565"/>
                      </a:lnTo>
                      <a:lnTo>
                        <a:pt x="1359" y="563"/>
                      </a:lnTo>
                      <a:lnTo>
                        <a:pt x="1359" y="563"/>
                      </a:lnTo>
                      <a:lnTo>
                        <a:pt x="1357" y="561"/>
                      </a:lnTo>
                      <a:lnTo>
                        <a:pt x="1357" y="559"/>
                      </a:lnTo>
                      <a:lnTo>
                        <a:pt x="1355" y="557"/>
                      </a:lnTo>
                      <a:lnTo>
                        <a:pt x="1353" y="555"/>
                      </a:lnTo>
                      <a:lnTo>
                        <a:pt x="1355" y="555"/>
                      </a:lnTo>
                      <a:lnTo>
                        <a:pt x="1355" y="555"/>
                      </a:lnTo>
                      <a:lnTo>
                        <a:pt x="1357" y="559"/>
                      </a:lnTo>
                      <a:lnTo>
                        <a:pt x="1357" y="559"/>
                      </a:lnTo>
                      <a:lnTo>
                        <a:pt x="1359" y="563"/>
                      </a:lnTo>
                      <a:lnTo>
                        <a:pt x="1361" y="563"/>
                      </a:lnTo>
                      <a:lnTo>
                        <a:pt x="1363" y="563"/>
                      </a:lnTo>
                      <a:lnTo>
                        <a:pt x="1363" y="563"/>
                      </a:lnTo>
                      <a:lnTo>
                        <a:pt x="1363" y="561"/>
                      </a:lnTo>
                      <a:lnTo>
                        <a:pt x="1365" y="561"/>
                      </a:lnTo>
                      <a:lnTo>
                        <a:pt x="1365" y="559"/>
                      </a:lnTo>
                      <a:lnTo>
                        <a:pt x="1363" y="559"/>
                      </a:lnTo>
                      <a:lnTo>
                        <a:pt x="1363" y="557"/>
                      </a:lnTo>
                      <a:lnTo>
                        <a:pt x="1361" y="555"/>
                      </a:lnTo>
                      <a:lnTo>
                        <a:pt x="1361" y="555"/>
                      </a:lnTo>
                      <a:lnTo>
                        <a:pt x="1357" y="555"/>
                      </a:lnTo>
                      <a:lnTo>
                        <a:pt x="1355" y="551"/>
                      </a:lnTo>
                      <a:lnTo>
                        <a:pt x="1355" y="551"/>
                      </a:lnTo>
                      <a:lnTo>
                        <a:pt x="1353" y="551"/>
                      </a:lnTo>
                      <a:lnTo>
                        <a:pt x="1353" y="551"/>
                      </a:lnTo>
                      <a:lnTo>
                        <a:pt x="1353" y="551"/>
                      </a:lnTo>
                      <a:lnTo>
                        <a:pt x="1353" y="547"/>
                      </a:lnTo>
                      <a:lnTo>
                        <a:pt x="1355" y="547"/>
                      </a:lnTo>
                      <a:lnTo>
                        <a:pt x="1357" y="545"/>
                      </a:lnTo>
                      <a:lnTo>
                        <a:pt x="1357" y="545"/>
                      </a:lnTo>
                      <a:lnTo>
                        <a:pt x="1359" y="543"/>
                      </a:lnTo>
                      <a:lnTo>
                        <a:pt x="1359" y="541"/>
                      </a:lnTo>
                      <a:lnTo>
                        <a:pt x="1359" y="543"/>
                      </a:lnTo>
                      <a:lnTo>
                        <a:pt x="1357" y="545"/>
                      </a:lnTo>
                      <a:lnTo>
                        <a:pt x="1357" y="545"/>
                      </a:lnTo>
                      <a:lnTo>
                        <a:pt x="1355" y="547"/>
                      </a:lnTo>
                      <a:lnTo>
                        <a:pt x="1353" y="549"/>
                      </a:lnTo>
                      <a:lnTo>
                        <a:pt x="1353" y="551"/>
                      </a:lnTo>
                      <a:lnTo>
                        <a:pt x="1355" y="551"/>
                      </a:lnTo>
                      <a:lnTo>
                        <a:pt x="1355" y="549"/>
                      </a:lnTo>
                      <a:lnTo>
                        <a:pt x="1357" y="549"/>
                      </a:lnTo>
                      <a:lnTo>
                        <a:pt x="1357" y="551"/>
                      </a:lnTo>
                      <a:lnTo>
                        <a:pt x="1357" y="551"/>
                      </a:lnTo>
                      <a:lnTo>
                        <a:pt x="1357" y="553"/>
                      </a:lnTo>
                      <a:lnTo>
                        <a:pt x="1359" y="551"/>
                      </a:lnTo>
                      <a:lnTo>
                        <a:pt x="1359" y="551"/>
                      </a:lnTo>
                      <a:lnTo>
                        <a:pt x="1359" y="553"/>
                      </a:lnTo>
                      <a:lnTo>
                        <a:pt x="1361" y="553"/>
                      </a:lnTo>
                      <a:lnTo>
                        <a:pt x="1363" y="555"/>
                      </a:lnTo>
                      <a:lnTo>
                        <a:pt x="1363" y="555"/>
                      </a:lnTo>
                      <a:lnTo>
                        <a:pt x="1365" y="555"/>
                      </a:lnTo>
                      <a:lnTo>
                        <a:pt x="1365" y="555"/>
                      </a:lnTo>
                      <a:lnTo>
                        <a:pt x="1365" y="555"/>
                      </a:lnTo>
                      <a:lnTo>
                        <a:pt x="1365" y="553"/>
                      </a:lnTo>
                      <a:lnTo>
                        <a:pt x="1363" y="549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7"/>
                      </a:lnTo>
                      <a:lnTo>
                        <a:pt x="1363" y="549"/>
                      </a:lnTo>
                      <a:lnTo>
                        <a:pt x="1365" y="551"/>
                      </a:lnTo>
                      <a:lnTo>
                        <a:pt x="1365" y="551"/>
                      </a:lnTo>
                      <a:lnTo>
                        <a:pt x="1365" y="551"/>
                      </a:lnTo>
                      <a:lnTo>
                        <a:pt x="1365" y="549"/>
                      </a:lnTo>
                      <a:lnTo>
                        <a:pt x="1365" y="549"/>
                      </a:lnTo>
                      <a:lnTo>
                        <a:pt x="1365" y="547"/>
                      </a:lnTo>
                      <a:lnTo>
                        <a:pt x="1365" y="545"/>
                      </a:lnTo>
                      <a:lnTo>
                        <a:pt x="1367" y="543"/>
                      </a:lnTo>
                      <a:lnTo>
                        <a:pt x="1367" y="543"/>
                      </a:lnTo>
                      <a:lnTo>
                        <a:pt x="1367" y="541"/>
                      </a:lnTo>
                      <a:lnTo>
                        <a:pt x="1367" y="541"/>
                      </a:lnTo>
                      <a:lnTo>
                        <a:pt x="1367" y="539"/>
                      </a:lnTo>
                      <a:lnTo>
                        <a:pt x="1367" y="539"/>
                      </a:lnTo>
                      <a:lnTo>
                        <a:pt x="1367" y="539"/>
                      </a:lnTo>
                      <a:lnTo>
                        <a:pt x="1369" y="539"/>
                      </a:lnTo>
                      <a:lnTo>
                        <a:pt x="1369" y="539"/>
                      </a:lnTo>
                      <a:lnTo>
                        <a:pt x="1369" y="537"/>
                      </a:lnTo>
                      <a:lnTo>
                        <a:pt x="1369" y="537"/>
                      </a:lnTo>
                      <a:lnTo>
                        <a:pt x="1369" y="535"/>
                      </a:lnTo>
                      <a:lnTo>
                        <a:pt x="1369" y="535"/>
                      </a:lnTo>
                      <a:lnTo>
                        <a:pt x="1371" y="535"/>
                      </a:lnTo>
                      <a:lnTo>
                        <a:pt x="1371" y="535"/>
                      </a:lnTo>
                      <a:lnTo>
                        <a:pt x="1371" y="535"/>
                      </a:lnTo>
                      <a:lnTo>
                        <a:pt x="1371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3" y="533"/>
                      </a:lnTo>
                      <a:lnTo>
                        <a:pt x="1375" y="531"/>
                      </a:lnTo>
                      <a:lnTo>
                        <a:pt x="1375" y="531"/>
                      </a:lnTo>
                      <a:lnTo>
                        <a:pt x="1375" y="533"/>
                      </a:lnTo>
                      <a:lnTo>
                        <a:pt x="1375" y="533"/>
                      </a:lnTo>
                      <a:lnTo>
                        <a:pt x="1377" y="531"/>
                      </a:lnTo>
                      <a:lnTo>
                        <a:pt x="1377" y="531"/>
                      </a:lnTo>
                      <a:lnTo>
                        <a:pt x="1377" y="531"/>
                      </a:lnTo>
                      <a:lnTo>
                        <a:pt x="1377" y="529"/>
                      </a:lnTo>
                      <a:lnTo>
                        <a:pt x="1379" y="529"/>
                      </a:lnTo>
                      <a:lnTo>
                        <a:pt x="1379" y="529"/>
                      </a:lnTo>
                      <a:lnTo>
                        <a:pt x="1379" y="531"/>
                      </a:lnTo>
                      <a:lnTo>
                        <a:pt x="1381" y="531"/>
                      </a:lnTo>
                      <a:lnTo>
                        <a:pt x="1379" y="531"/>
                      </a:lnTo>
                      <a:lnTo>
                        <a:pt x="1379" y="531"/>
                      </a:lnTo>
                      <a:lnTo>
                        <a:pt x="1377" y="533"/>
                      </a:lnTo>
                      <a:lnTo>
                        <a:pt x="1379" y="533"/>
                      </a:lnTo>
                      <a:lnTo>
                        <a:pt x="1379" y="533"/>
                      </a:lnTo>
                      <a:lnTo>
                        <a:pt x="1377" y="533"/>
                      </a:lnTo>
                      <a:lnTo>
                        <a:pt x="1377" y="533"/>
                      </a:lnTo>
                      <a:lnTo>
                        <a:pt x="1375" y="533"/>
                      </a:lnTo>
                      <a:lnTo>
                        <a:pt x="1373" y="537"/>
                      </a:lnTo>
                      <a:lnTo>
                        <a:pt x="1373" y="539"/>
                      </a:lnTo>
                      <a:lnTo>
                        <a:pt x="1373" y="537"/>
                      </a:lnTo>
                      <a:lnTo>
                        <a:pt x="1373" y="539"/>
                      </a:lnTo>
                      <a:lnTo>
                        <a:pt x="1373" y="539"/>
                      </a:lnTo>
                      <a:lnTo>
                        <a:pt x="1371" y="539"/>
                      </a:lnTo>
                      <a:lnTo>
                        <a:pt x="1371" y="539"/>
                      </a:lnTo>
                      <a:lnTo>
                        <a:pt x="1369" y="541"/>
                      </a:lnTo>
                      <a:lnTo>
                        <a:pt x="1369" y="541"/>
                      </a:lnTo>
                      <a:lnTo>
                        <a:pt x="1371" y="541"/>
                      </a:lnTo>
                      <a:lnTo>
                        <a:pt x="1371" y="541"/>
                      </a:lnTo>
                      <a:lnTo>
                        <a:pt x="1371" y="543"/>
                      </a:lnTo>
                      <a:lnTo>
                        <a:pt x="1371" y="543"/>
                      </a:lnTo>
                      <a:lnTo>
                        <a:pt x="1369" y="543"/>
                      </a:lnTo>
                      <a:lnTo>
                        <a:pt x="1369" y="545"/>
                      </a:lnTo>
                      <a:lnTo>
                        <a:pt x="1369" y="545"/>
                      </a:lnTo>
                      <a:lnTo>
                        <a:pt x="1369" y="543"/>
                      </a:lnTo>
                      <a:lnTo>
                        <a:pt x="1371" y="543"/>
                      </a:lnTo>
                      <a:lnTo>
                        <a:pt x="1371" y="545"/>
                      </a:lnTo>
                      <a:lnTo>
                        <a:pt x="1371" y="547"/>
                      </a:lnTo>
                      <a:lnTo>
                        <a:pt x="1373" y="547"/>
                      </a:lnTo>
                      <a:lnTo>
                        <a:pt x="1373" y="547"/>
                      </a:lnTo>
                      <a:lnTo>
                        <a:pt x="1371" y="547"/>
                      </a:lnTo>
                      <a:lnTo>
                        <a:pt x="1369" y="547"/>
                      </a:lnTo>
                      <a:lnTo>
                        <a:pt x="1369" y="547"/>
                      </a:lnTo>
                      <a:lnTo>
                        <a:pt x="1367" y="549"/>
                      </a:lnTo>
                      <a:lnTo>
                        <a:pt x="1367" y="549"/>
                      </a:lnTo>
                      <a:lnTo>
                        <a:pt x="1369" y="551"/>
                      </a:lnTo>
                      <a:lnTo>
                        <a:pt x="1369" y="551"/>
                      </a:lnTo>
                      <a:lnTo>
                        <a:pt x="1369" y="553"/>
                      </a:lnTo>
                      <a:lnTo>
                        <a:pt x="1371" y="553"/>
                      </a:lnTo>
                      <a:lnTo>
                        <a:pt x="1371" y="551"/>
                      </a:lnTo>
                      <a:lnTo>
                        <a:pt x="1371" y="551"/>
                      </a:lnTo>
                      <a:lnTo>
                        <a:pt x="1371" y="553"/>
                      </a:lnTo>
                      <a:lnTo>
                        <a:pt x="1371" y="551"/>
                      </a:lnTo>
                      <a:lnTo>
                        <a:pt x="1373" y="551"/>
                      </a:lnTo>
                      <a:lnTo>
                        <a:pt x="1373" y="551"/>
                      </a:lnTo>
                      <a:lnTo>
                        <a:pt x="1373" y="551"/>
                      </a:lnTo>
                      <a:lnTo>
                        <a:pt x="1373" y="553"/>
                      </a:lnTo>
                      <a:lnTo>
                        <a:pt x="1373" y="553"/>
                      </a:lnTo>
                      <a:lnTo>
                        <a:pt x="1371" y="555"/>
                      </a:lnTo>
                      <a:lnTo>
                        <a:pt x="1371" y="555"/>
                      </a:lnTo>
                      <a:lnTo>
                        <a:pt x="1373" y="555"/>
                      </a:lnTo>
                      <a:lnTo>
                        <a:pt x="1373" y="557"/>
                      </a:lnTo>
                      <a:lnTo>
                        <a:pt x="1371" y="557"/>
                      </a:lnTo>
                      <a:lnTo>
                        <a:pt x="1371" y="559"/>
                      </a:lnTo>
                      <a:lnTo>
                        <a:pt x="1373" y="559"/>
                      </a:lnTo>
                      <a:lnTo>
                        <a:pt x="1373" y="559"/>
                      </a:lnTo>
                      <a:lnTo>
                        <a:pt x="1373" y="561"/>
                      </a:lnTo>
                      <a:lnTo>
                        <a:pt x="1371" y="561"/>
                      </a:lnTo>
                      <a:lnTo>
                        <a:pt x="1369" y="565"/>
                      </a:lnTo>
                      <a:lnTo>
                        <a:pt x="1365" y="569"/>
                      </a:lnTo>
                      <a:lnTo>
                        <a:pt x="1365" y="571"/>
                      </a:lnTo>
                      <a:lnTo>
                        <a:pt x="1365" y="571"/>
                      </a:lnTo>
                      <a:lnTo>
                        <a:pt x="1365" y="573"/>
                      </a:lnTo>
                      <a:lnTo>
                        <a:pt x="1367" y="571"/>
                      </a:lnTo>
                      <a:lnTo>
                        <a:pt x="1369" y="569"/>
                      </a:lnTo>
                      <a:lnTo>
                        <a:pt x="1369" y="567"/>
                      </a:lnTo>
                      <a:lnTo>
                        <a:pt x="1371" y="567"/>
                      </a:lnTo>
                      <a:lnTo>
                        <a:pt x="1371" y="567"/>
                      </a:lnTo>
                      <a:lnTo>
                        <a:pt x="1373" y="565"/>
                      </a:lnTo>
                      <a:lnTo>
                        <a:pt x="1373" y="565"/>
                      </a:lnTo>
                      <a:lnTo>
                        <a:pt x="1379" y="557"/>
                      </a:lnTo>
                      <a:lnTo>
                        <a:pt x="1381" y="555"/>
                      </a:lnTo>
                      <a:lnTo>
                        <a:pt x="1381" y="553"/>
                      </a:lnTo>
                      <a:lnTo>
                        <a:pt x="1383" y="553"/>
                      </a:lnTo>
                      <a:lnTo>
                        <a:pt x="1383" y="553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49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51"/>
                      </a:lnTo>
                      <a:lnTo>
                        <a:pt x="1385" y="549"/>
                      </a:lnTo>
                      <a:lnTo>
                        <a:pt x="1387" y="549"/>
                      </a:lnTo>
                      <a:lnTo>
                        <a:pt x="1387" y="547"/>
                      </a:lnTo>
                      <a:lnTo>
                        <a:pt x="1385" y="547"/>
                      </a:lnTo>
                      <a:lnTo>
                        <a:pt x="1385" y="547"/>
                      </a:lnTo>
                      <a:lnTo>
                        <a:pt x="1385" y="547"/>
                      </a:lnTo>
                      <a:lnTo>
                        <a:pt x="1387" y="545"/>
                      </a:lnTo>
                      <a:lnTo>
                        <a:pt x="1387" y="543"/>
                      </a:lnTo>
                      <a:lnTo>
                        <a:pt x="1385" y="543"/>
                      </a:lnTo>
                      <a:lnTo>
                        <a:pt x="1385" y="541"/>
                      </a:lnTo>
                      <a:lnTo>
                        <a:pt x="1385" y="537"/>
                      </a:lnTo>
                      <a:lnTo>
                        <a:pt x="1385" y="535"/>
                      </a:lnTo>
                      <a:lnTo>
                        <a:pt x="1385" y="533"/>
                      </a:lnTo>
                      <a:lnTo>
                        <a:pt x="1385" y="531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7" y="527"/>
                      </a:lnTo>
                      <a:lnTo>
                        <a:pt x="1387" y="525"/>
                      </a:lnTo>
                      <a:lnTo>
                        <a:pt x="1389" y="525"/>
                      </a:lnTo>
                      <a:lnTo>
                        <a:pt x="1391" y="525"/>
                      </a:lnTo>
                      <a:lnTo>
                        <a:pt x="1393" y="523"/>
                      </a:lnTo>
                      <a:lnTo>
                        <a:pt x="1395" y="521"/>
                      </a:lnTo>
                      <a:lnTo>
                        <a:pt x="1393" y="523"/>
                      </a:lnTo>
                      <a:lnTo>
                        <a:pt x="1393" y="523"/>
                      </a:lnTo>
                      <a:lnTo>
                        <a:pt x="1389" y="525"/>
                      </a:lnTo>
                      <a:lnTo>
                        <a:pt x="1389" y="525"/>
                      </a:lnTo>
                      <a:lnTo>
                        <a:pt x="1387" y="527"/>
                      </a:lnTo>
                      <a:lnTo>
                        <a:pt x="1385" y="529"/>
                      </a:lnTo>
                      <a:lnTo>
                        <a:pt x="1385" y="529"/>
                      </a:lnTo>
                      <a:lnTo>
                        <a:pt x="1385" y="531"/>
                      </a:lnTo>
                      <a:lnTo>
                        <a:pt x="1387" y="533"/>
                      </a:lnTo>
                      <a:lnTo>
                        <a:pt x="1389" y="535"/>
                      </a:lnTo>
                      <a:lnTo>
                        <a:pt x="1389" y="535"/>
                      </a:lnTo>
                      <a:lnTo>
                        <a:pt x="1391" y="535"/>
                      </a:lnTo>
                      <a:lnTo>
                        <a:pt x="1391" y="537"/>
                      </a:lnTo>
                      <a:lnTo>
                        <a:pt x="1393" y="537"/>
                      </a:lnTo>
                      <a:lnTo>
                        <a:pt x="1391" y="539"/>
                      </a:lnTo>
                      <a:lnTo>
                        <a:pt x="1391" y="541"/>
                      </a:lnTo>
                      <a:lnTo>
                        <a:pt x="1391" y="541"/>
                      </a:lnTo>
                      <a:lnTo>
                        <a:pt x="1393" y="539"/>
                      </a:lnTo>
                      <a:lnTo>
                        <a:pt x="1397" y="535"/>
                      </a:lnTo>
                      <a:lnTo>
                        <a:pt x="1397" y="535"/>
                      </a:lnTo>
                      <a:lnTo>
                        <a:pt x="1397" y="535"/>
                      </a:lnTo>
                      <a:lnTo>
                        <a:pt x="1397" y="533"/>
                      </a:lnTo>
                      <a:lnTo>
                        <a:pt x="1399" y="533"/>
                      </a:lnTo>
                      <a:lnTo>
                        <a:pt x="1399" y="533"/>
                      </a:lnTo>
                      <a:lnTo>
                        <a:pt x="1401" y="533"/>
                      </a:lnTo>
                      <a:lnTo>
                        <a:pt x="1401" y="531"/>
                      </a:lnTo>
                      <a:lnTo>
                        <a:pt x="1401" y="531"/>
                      </a:lnTo>
                      <a:lnTo>
                        <a:pt x="1401" y="529"/>
                      </a:lnTo>
                      <a:lnTo>
                        <a:pt x="1403" y="529"/>
                      </a:lnTo>
                      <a:lnTo>
                        <a:pt x="1405" y="529"/>
                      </a:lnTo>
                      <a:lnTo>
                        <a:pt x="1407" y="527"/>
                      </a:lnTo>
                      <a:lnTo>
                        <a:pt x="1409" y="523"/>
                      </a:lnTo>
                      <a:lnTo>
                        <a:pt x="1409" y="523"/>
                      </a:lnTo>
                      <a:lnTo>
                        <a:pt x="1409" y="521"/>
                      </a:lnTo>
                      <a:lnTo>
                        <a:pt x="1409" y="525"/>
                      </a:lnTo>
                      <a:lnTo>
                        <a:pt x="1407" y="525"/>
                      </a:lnTo>
                      <a:lnTo>
                        <a:pt x="1409" y="523"/>
                      </a:lnTo>
                      <a:lnTo>
                        <a:pt x="1411" y="521"/>
                      </a:lnTo>
                      <a:lnTo>
                        <a:pt x="1411" y="521"/>
                      </a:lnTo>
                      <a:lnTo>
                        <a:pt x="1413" y="519"/>
                      </a:lnTo>
                      <a:lnTo>
                        <a:pt x="1413" y="517"/>
                      </a:lnTo>
                      <a:lnTo>
                        <a:pt x="1413" y="517"/>
                      </a:lnTo>
                      <a:lnTo>
                        <a:pt x="1413" y="515"/>
                      </a:lnTo>
                      <a:lnTo>
                        <a:pt x="1413" y="515"/>
                      </a:lnTo>
                      <a:lnTo>
                        <a:pt x="1409" y="515"/>
                      </a:lnTo>
                      <a:lnTo>
                        <a:pt x="1409" y="513"/>
                      </a:lnTo>
                      <a:lnTo>
                        <a:pt x="1411" y="513"/>
                      </a:lnTo>
                      <a:lnTo>
                        <a:pt x="1411" y="511"/>
                      </a:lnTo>
                      <a:lnTo>
                        <a:pt x="1413" y="511"/>
                      </a:lnTo>
                      <a:lnTo>
                        <a:pt x="1413" y="511"/>
                      </a:lnTo>
                      <a:lnTo>
                        <a:pt x="1415" y="511"/>
                      </a:lnTo>
                      <a:lnTo>
                        <a:pt x="1415" y="509"/>
                      </a:lnTo>
                      <a:lnTo>
                        <a:pt x="1417" y="507"/>
                      </a:lnTo>
                      <a:lnTo>
                        <a:pt x="1419" y="505"/>
                      </a:lnTo>
                      <a:lnTo>
                        <a:pt x="1419" y="503"/>
                      </a:lnTo>
                      <a:lnTo>
                        <a:pt x="1419" y="501"/>
                      </a:lnTo>
                      <a:lnTo>
                        <a:pt x="1419" y="501"/>
                      </a:lnTo>
                      <a:lnTo>
                        <a:pt x="1419" y="503"/>
                      </a:lnTo>
                      <a:lnTo>
                        <a:pt x="1419" y="505"/>
                      </a:lnTo>
                      <a:lnTo>
                        <a:pt x="1417" y="507"/>
                      </a:lnTo>
                      <a:lnTo>
                        <a:pt x="1417" y="509"/>
                      </a:lnTo>
                      <a:lnTo>
                        <a:pt x="1415" y="509"/>
                      </a:lnTo>
                      <a:lnTo>
                        <a:pt x="1417" y="509"/>
                      </a:lnTo>
                      <a:lnTo>
                        <a:pt x="1417" y="509"/>
                      </a:lnTo>
                      <a:lnTo>
                        <a:pt x="1417" y="509"/>
                      </a:lnTo>
                      <a:lnTo>
                        <a:pt x="1419" y="507"/>
                      </a:lnTo>
                      <a:lnTo>
                        <a:pt x="1421" y="507"/>
                      </a:lnTo>
                      <a:lnTo>
                        <a:pt x="1423" y="505"/>
                      </a:lnTo>
                      <a:lnTo>
                        <a:pt x="1429" y="503"/>
                      </a:lnTo>
                      <a:lnTo>
                        <a:pt x="1433" y="501"/>
                      </a:lnTo>
                      <a:lnTo>
                        <a:pt x="1435" y="501"/>
                      </a:lnTo>
                      <a:lnTo>
                        <a:pt x="1435" y="501"/>
                      </a:lnTo>
                      <a:lnTo>
                        <a:pt x="1441" y="501"/>
                      </a:lnTo>
                      <a:lnTo>
                        <a:pt x="1443" y="501"/>
                      </a:lnTo>
                      <a:lnTo>
                        <a:pt x="1443" y="501"/>
                      </a:lnTo>
                      <a:lnTo>
                        <a:pt x="1447" y="499"/>
                      </a:lnTo>
                      <a:lnTo>
                        <a:pt x="1449" y="499"/>
                      </a:lnTo>
                      <a:lnTo>
                        <a:pt x="1451" y="499"/>
                      </a:lnTo>
                      <a:lnTo>
                        <a:pt x="1455" y="499"/>
                      </a:lnTo>
                      <a:lnTo>
                        <a:pt x="1457" y="497"/>
                      </a:lnTo>
                      <a:lnTo>
                        <a:pt x="1459" y="495"/>
                      </a:lnTo>
                      <a:lnTo>
                        <a:pt x="1459" y="493"/>
                      </a:lnTo>
                      <a:lnTo>
                        <a:pt x="1459" y="491"/>
                      </a:lnTo>
                      <a:lnTo>
                        <a:pt x="1461" y="491"/>
                      </a:lnTo>
                      <a:lnTo>
                        <a:pt x="1461" y="493"/>
                      </a:lnTo>
                      <a:lnTo>
                        <a:pt x="1461" y="493"/>
                      </a:lnTo>
                      <a:lnTo>
                        <a:pt x="1461" y="493"/>
                      </a:lnTo>
                      <a:lnTo>
                        <a:pt x="1463" y="493"/>
                      </a:lnTo>
                      <a:lnTo>
                        <a:pt x="1463" y="493"/>
                      </a:lnTo>
                      <a:lnTo>
                        <a:pt x="1461" y="495"/>
                      </a:lnTo>
                      <a:lnTo>
                        <a:pt x="1461" y="497"/>
                      </a:lnTo>
                      <a:lnTo>
                        <a:pt x="1461" y="497"/>
                      </a:lnTo>
                      <a:lnTo>
                        <a:pt x="1463" y="497"/>
                      </a:lnTo>
                      <a:lnTo>
                        <a:pt x="1465" y="495"/>
                      </a:lnTo>
                      <a:lnTo>
                        <a:pt x="1469" y="493"/>
                      </a:lnTo>
                      <a:lnTo>
                        <a:pt x="1469" y="493"/>
                      </a:lnTo>
                      <a:lnTo>
                        <a:pt x="1469" y="495"/>
                      </a:lnTo>
                      <a:lnTo>
                        <a:pt x="1469" y="495"/>
                      </a:lnTo>
                      <a:lnTo>
                        <a:pt x="1469" y="497"/>
                      </a:lnTo>
                      <a:lnTo>
                        <a:pt x="1471" y="495"/>
                      </a:lnTo>
                      <a:lnTo>
                        <a:pt x="1473" y="495"/>
                      </a:lnTo>
                      <a:lnTo>
                        <a:pt x="1479" y="493"/>
                      </a:lnTo>
                      <a:lnTo>
                        <a:pt x="1479" y="493"/>
                      </a:lnTo>
                      <a:lnTo>
                        <a:pt x="1479" y="493"/>
                      </a:lnTo>
                      <a:lnTo>
                        <a:pt x="1481" y="493"/>
                      </a:lnTo>
                      <a:lnTo>
                        <a:pt x="1481" y="491"/>
                      </a:lnTo>
                      <a:lnTo>
                        <a:pt x="1481" y="489"/>
                      </a:lnTo>
                      <a:lnTo>
                        <a:pt x="1481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7"/>
                      </a:lnTo>
                      <a:lnTo>
                        <a:pt x="1479" y="489"/>
                      </a:lnTo>
                      <a:lnTo>
                        <a:pt x="1481" y="491"/>
                      </a:lnTo>
                      <a:lnTo>
                        <a:pt x="1479" y="491"/>
                      </a:lnTo>
                      <a:lnTo>
                        <a:pt x="1477" y="493"/>
                      </a:lnTo>
                      <a:lnTo>
                        <a:pt x="1475" y="493"/>
                      </a:lnTo>
                      <a:lnTo>
                        <a:pt x="1473" y="493"/>
                      </a:lnTo>
                      <a:lnTo>
                        <a:pt x="1473" y="491"/>
                      </a:lnTo>
                      <a:lnTo>
                        <a:pt x="1473" y="489"/>
                      </a:lnTo>
                      <a:lnTo>
                        <a:pt x="1471" y="489"/>
                      </a:lnTo>
                      <a:lnTo>
                        <a:pt x="1471" y="487"/>
                      </a:lnTo>
                      <a:lnTo>
                        <a:pt x="1473" y="487"/>
                      </a:lnTo>
                      <a:lnTo>
                        <a:pt x="1471" y="485"/>
                      </a:lnTo>
                      <a:lnTo>
                        <a:pt x="1471" y="483"/>
                      </a:lnTo>
                      <a:lnTo>
                        <a:pt x="1469" y="483"/>
                      </a:lnTo>
                      <a:lnTo>
                        <a:pt x="1469" y="483"/>
                      </a:lnTo>
                      <a:lnTo>
                        <a:pt x="1471" y="481"/>
                      </a:lnTo>
                      <a:lnTo>
                        <a:pt x="1471" y="479"/>
                      </a:lnTo>
                      <a:lnTo>
                        <a:pt x="1473" y="479"/>
                      </a:lnTo>
                      <a:lnTo>
                        <a:pt x="1473" y="479"/>
                      </a:lnTo>
                      <a:lnTo>
                        <a:pt x="1475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7" y="477"/>
                      </a:lnTo>
                      <a:lnTo>
                        <a:pt x="1475" y="477"/>
                      </a:lnTo>
                      <a:lnTo>
                        <a:pt x="1475" y="477"/>
                      </a:lnTo>
                      <a:lnTo>
                        <a:pt x="1475" y="475"/>
                      </a:lnTo>
                      <a:lnTo>
                        <a:pt x="1475" y="475"/>
                      </a:lnTo>
                      <a:lnTo>
                        <a:pt x="1475" y="473"/>
                      </a:lnTo>
                      <a:lnTo>
                        <a:pt x="1477" y="471"/>
                      </a:lnTo>
                      <a:lnTo>
                        <a:pt x="1477" y="469"/>
                      </a:lnTo>
                      <a:lnTo>
                        <a:pt x="1479" y="469"/>
                      </a:lnTo>
                      <a:lnTo>
                        <a:pt x="1479" y="469"/>
                      </a:lnTo>
                      <a:lnTo>
                        <a:pt x="1483" y="465"/>
                      </a:lnTo>
                      <a:lnTo>
                        <a:pt x="1485" y="463"/>
                      </a:lnTo>
                      <a:lnTo>
                        <a:pt x="1489" y="459"/>
                      </a:lnTo>
                      <a:lnTo>
                        <a:pt x="1489" y="459"/>
                      </a:lnTo>
                      <a:lnTo>
                        <a:pt x="1489" y="459"/>
                      </a:lnTo>
                      <a:lnTo>
                        <a:pt x="1491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3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5" y="457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5"/>
                      </a:lnTo>
                      <a:lnTo>
                        <a:pt x="1497" y="457"/>
                      </a:lnTo>
                      <a:lnTo>
                        <a:pt x="1499" y="455"/>
                      </a:lnTo>
                      <a:lnTo>
                        <a:pt x="1499" y="453"/>
                      </a:lnTo>
                      <a:lnTo>
                        <a:pt x="1499" y="455"/>
                      </a:lnTo>
                      <a:lnTo>
                        <a:pt x="1499" y="455"/>
                      </a:lnTo>
                      <a:lnTo>
                        <a:pt x="1499" y="455"/>
                      </a:lnTo>
                      <a:lnTo>
                        <a:pt x="1501" y="453"/>
                      </a:lnTo>
                      <a:lnTo>
                        <a:pt x="1501" y="455"/>
                      </a:lnTo>
                      <a:lnTo>
                        <a:pt x="1501" y="455"/>
                      </a:lnTo>
                      <a:lnTo>
                        <a:pt x="1501" y="455"/>
                      </a:lnTo>
                      <a:lnTo>
                        <a:pt x="1503" y="455"/>
                      </a:lnTo>
                      <a:lnTo>
                        <a:pt x="1503" y="453"/>
                      </a:lnTo>
                      <a:lnTo>
                        <a:pt x="1505" y="453"/>
                      </a:lnTo>
                      <a:lnTo>
                        <a:pt x="1507" y="453"/>
                      </a:lnTo>
                      <a:lnTo>
                        <a:pt x="1509" y="451"/>
                      </a:lnTo>
                      <a:lnTo>
                        <a:pt x="1509" y="451"/>
                      </a:lnTo>
                      <a:lnTo>
                        <a:pt x="1511" y="447"/>
                      </a:lnTo>
                      <a:lnTo>
                        <a:pt x="1511" y="447"/>
                      </a:lnTo>
                      <a:lnTo>
                        <a:pt x="1513" y="445"/>
                      </a:lnTo>
                      <a:lnTo>
                        <a:pt x="1515" y="445"/>
                      </a:lnTo>
                      <a:lnTo>
                        <a:pt x="1515" y="443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5" y="445"/>
                      </a:lnTo>
                      <a:lnTo>
                        <a:pt x="1513" y="447"/>
                      </a:lnTo>
                      <a:lnTo>
                        <a:pt x="1513" y="447"/>
                      </a:lnTo>
                      <a:lnTo>
                        <a:pt x="1515" y="447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9"/>
                      </a:lnTo>
                      <a:lnTo>
                        <a:pt x="1517" y="447"/>
                      </a:lnTo>
                      <a:lnTo>
                        <a:pt x="1519" y="445"/>
                      </a:lnTo>
                      <a:lnTo>
                        <a:pt x="1519" y="445"/>
                      </a:lnTo>
                      <a:lnTo>
                        <a:pt x="1519" y="445"/>
                      </a:lnTo>
                      <a:lnTo>
                        <a:pt x="1521" y="445"/>
                      </a:lnTo>
                      <a:lnTo>
                        <a:pt x="1521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3" y="445"/>
                      </a:lnTo>
                      <a:lnTo>
                        <a:pt x="1525" y="445"/>
                      </a:lnTo>
                      <a:lnTo>
                        <a:pt x="1525" y="445"/>
                      </a:lnTo>
                      <a:lnTo>
                        <a:pt x="1525" y="447"/>
                      </a:lnTo>
                      <a:lnTo>
                        <a:pt x="1525" y="447"/>
                      </a:lnTo>
                      <a:lnTo>
                        <a:pt x="1525" y="447"/>
                      </a:lnTo>
                      <a:lnTo>
                        <a:pt x="1527" y="445"/>
                      </a:lnTo>
                      <a:lnTo>
                        <a:pt x="1527" y="445"/>
                      </a:lnTo>
                      <a:lnTo>
                        <a:pt x="1529" y="443"/>
                      </a:lnTo>
                      <a:lnTo>
                        <a:pt x="1529" y="443"/>
                      </a:lnTo>
                      <a:lnTo>
                        <a:pt x="1531" y="443"/>
                      </a:lnTo>
                      <a:lnTo>
                        <a:pt x="1531" y="443"/>
                      </a:lnTo>
                      <a:lnTo>
                        <a:pt x="1533" y="443"/>
                      </a:lnTo>
                      <a:lnTo>
                        <a:pt x="1533" y="443"/>
                      </a:lnTo>
                      <a:lnTo>
                        <a:pt x="1535" y="443"/>
                      </a:lnTo>
                      <a:lnTo>
                        <a:pt x="1537" y="441"/>
                      </a:lnTo>
                      <a:lnTo>
                        <a:pt x="1539" y="441"/>
                      </a:lnTo>
                      <a:lnTo>
                        <a:pt x="1543" y="439"/>
                      </a:lnTo>
                      <a:lnTo>
                        <a:pt x="1543" y="439"/>
                      </a:lnTo>
                      <a:lnTo>
                        <a:pt x="1543" y="439"/>
                      </a:lnTo>
                      <a:lnTo>
                        <a:pt x="1541" y="439"/>
                      </a:lnTo>
                      <a:lnTo>
                        <a:pt x="1541" y="437"/>
                      </a:lnTo>
                      <a:lnTo>
                        <a:pt x="1543" y="437"/>
                      </a:lnTo>
                      <a:lnTo>
                        <a:pt x="1543" y="433"/>
                      </a:lnTo>
                      <a:lnTo>
                        <a:pt x="1543" y="433"/>
                      </a:lnTo>
                      <a:lnTo>
                        <a:pt x="1543" y="431"/>
                      </a:lnTo>
                      <a:lnTo>
                        <a:pt x="1543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1"/>
                      </a:lnTo>
                      <a:lnTo>
                        <a:pt x="1541" y="433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31"/>
                      </a:lnTo>
                      <a:lnTo>
                        <a:pt x="1539" y="429"/>
                      </a:lnTo>
                      <a:lnTo>
                        <a:pt x="1539" y="429"/>
                      </a:lnTo>
                      <a:lnTo>
                        <a:pt x="1539" y="429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39" y="427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41" y="425"/>
                      </a:lnTo>
                      <a:lnTo>
                        <a:pt x="1539" y="425"/>
                      </a:lnTo>
                      <a:lnTo>
                        <a:pt x="1539" y="423"/>
                      </a:lnTo>
                      <a:lnTo>
                        <a:pt x="1539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3"/>
                      </a:lnTo>
                      <a:lnTo>
                        <a:pt x="1537" y="421"/>
                      </a:lnTo>
                      <a:lnTo>
                        <a:pt x="1537" y="421"/>
                      </a:lnTo>
                      <a:lnTo>
                        <a:pt x="1539" y="421"/>
                      </a:lnTo>
                      <a:lnTo>
                        <a:pt x="1539" y="421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9"/>
                      </a:lnTo>
                      <a:lnTo>
                        <a:pt x="1539" y="417"/>
                      </a:lnTo>
                      <a:lnTo>
                        <a:pt x="1541" y="413"/>
                      </a:lnTo>
                      <a:lnTo>
                        <a:pt x="1541" y="411"/>
                      </a:lnTo>
                      <a:lnTo>
                        <a:pt x="1543" y="409"/>
                      </a:lnTo>
                      <a:lnTo>
                        <a:pt x="1543" y="407"/>
                      </a:lnTo>
                      <a:lnTo>
                        <a:pt x="1545" y="403"/>
                      </a:lnTo>
                      <a:lnTo>
                        <a:pt x="1545" y="401"/>
                      </a:lnTo>
                      <a:lnTo>
                        <a:pt x="1547" y="399"/>
                      </a:lnTo>
                      <a:lnTo>
                        <a:pt x="1545" y="397"/>
                      </a:lnTo>
                      <a:lnTo>
                        <a:pt x="1543" y="395"/>
                      </a:lnTo>
                      <a:close/>
                      <a:moveTo>
                        <a:pt x="1515" y="449"/>
                      </a:moveTo>
                      <a:lnTo>
                        <a:pt x="1515" y="449"/>
                      </a:lnTo>
                      <a:lnTo>
                        <a:pt x="1515" y="449"/>
                      </a:lnTo>
                      <a:lnTo>
                        <a:pt x="1513" y="451"/>
                      </a:lnTo>
                      <a:lnTo>
                        <a:pt x="1515" y="451"/>
                      </a:lnTo>
                      <a:lnTo>
                        <a:pt x="1515" y="451"/>
                      </a:lnTo>
                      <a:lnTo>
                        <a:pt x="1515" y="449"/>
                      </a:lnTo>
                      <a:lnTo>
                        <a:pt x="1515" y="449"/>
                      </a:lnTo>
                      <a:close/>
                      <a:moveTo>
                        <a:pt x="1461" y="495"/>
                      </a:moveTo>
                      <a:lnTo>
                        <a:pt x="1461" y="495"/>
                      </a:lnTo>
                      <a:lnTo>
                        <a:pt x="1459" y="495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59" y="497"/>
                      </a:lnTo>
                      <a:lnTo>
                        <a:pt x="1461" y="495"/>
                      </a:lnTo>
                      <a:lnTo>
                        <a:pt x="1461" y="495"/>
                      </a:lnTo>
                      <a:close/>
                      <a:moveTo>
                        <a:pt x="5020" y="311"/>
                      </a:moveTo>
                      <a:lnTo>
                        <a:pt x="5016" y="311"/>
                      </a:lnTo>
                      <a:lnTo>
                        <a:pt x="5012" y="311"/>
                      </a:lnTo>
                      <a:lnTo>
                        <a:pt x="5012" y="311"/>
                      </a:lnTo>
                      <a:lnTo>
                        <a:pt x="5010" y="311"/>
                      </a:lnTo>
                      <a:lnTo>
                        <a:pt x="5010" y="311"/>
                      </a:lnTo>
                      <a:lnTo>
                        <a:pt x="5008" y="311"/>
                      </a:lnTo>
                      <a:lnTo>
                        <a:pt x="5006" y="311"/>
                      </a:lnTo>
                      <a:lnTo>
                        <a:pt x="5008" y="311"/>
                      </a:lnTo>
                      <a:lnTo>
                        <a:pt x="5008" y="311"/>
                      </a:lnTo>
                      <a:lnTo>
                        <a:pt x="5010" y="313"/>
                      </a:lnTo>
                      <a:lnTo>
                        <a:pt x="5010" y="313"/>
                      </a:lnTo>
                      <a:lnTo>
                        <a:pt x="5012" y="313"/>
                      </a:lnTo>
                      <a:lnTo>
                        <a:pt x="5016" y="313"/>
                      </a:lnTo>
                      <a:lnTo>
                        <a:pt x="5016" y="313"/>
                      </a:lnTo>
                      <a:lnTo>
                        <a:pt x="5018" y="313"/>
                      </a:lnTo>
                      <a:lnTo>
                        <a:pt x="5018" y="313"/>
                      </a:lnTo>
                      <a:lnTo>
                        <a:pt x="5020" y="311"/>
                      </a:lnTo>
                      <a:lnTo>
                        <a:pt x="5020" y="311"/>
                      </a:lnTo>
                      <a:lnTo>
                        <a:pt x="5020" y="311"/>
                      </a:lnTo>
                      <a:close/>
                      <a:moveTo>
                        <a:pt x="5002" y="309"/>
                      </a:moveTo>
                      <a:lnTo>
                        <a:pt x="5004" y="309"/>
                      </a:lnTo>
                      <a:lnTo>
                        <a:pt x="5004" y="309"/>
                      </a:lnTo>
                      <a:lnTo>
                        <a:pt x="5002" y="307"/>
                      </a:lnTo>
                      <a:lnTo>
                        <a:pt x="5002" y="307"/>
                      </a:lnTo>
                      <a:lnTo>
                        <a:pt x="5000" y="307"/>
                      </a:lnTo>
                      <a:lnTo>
                        <a:pt x="4998" y="307"/>
                      </a:lnTo>
                      <a:lnTo>
                        <a:pt x="4998" y="307"/>
                      </a:lnTo>
                      <a:lnTo>
                        <a:pt x="4998" y="307"/>
                      </a:lnTo>
                      <a:lnTo>
                        <a:pt x="4998" y="309"/>
                      </a:lnTo>
                      <a:lnTo>
                        <a:pt x="5000" y="309"/>
                      </a:lnTo>
                      <a:lnTo>
                        <a:pt x="5000" y="309"/>
                      </a:lnTo>
                      <a:lnTo>
                        <a:pt x="5000" y="311"/>
                      </a:lnTo>
                      <a:lnTo>
                        <a:pt x="4998" y="311"/>
                      </a:lnTo>
                      <a:lnTo>
                        <a:pt x="4994" y="311"/>
                      </a:lnTo>
                      <a:lnTo>
                        <a:pt x="4994" y="313"/>
                      </a:lnTo>
                      <a:lnTo>
                        <a:pt x="4992" y="313"/>
                      </a:lnTo>
                      <a:lnTo>
                        <a:pt x="4992" y="313"/>
                      </a:lnTo>
                      <a:lnTo>
                        <a:pt x="4992" y="313"/>
                      </a:lnTo>
                      <a:lnTo>
                        <a:pt x="5000" y="313"/>
                      </a:lnTo>
                      <a:lnTo>
                        <a:pt x="5002" y="311"/>
                      </a:lnTo>
                      <a:lnTo>
                        <a:pt x="5004" y="311"/>
                      </a:lnTo>
                      <a:lnTo>
                        <a:pt x="5002" y="309"/>
                      </a:lnTo>
                      <a:lnTo>
                        <a:pt x="5002" y="309"/>
                      </a:lnTo>
                      <a:close/>
                      <a:moveTo>
                        <a:pt x="4982" y="315"/>
                      </a:moveTo>
                      <a:lnTo>
                        <a:pt x="4982" y="317"/>
                      </a:lnTo>
                      <a:lnTo>
                        <a:pt x="4984" y="317"/>
                      </a:lnTo>
                      <a:lnTo>
                        <a:pt x="4986" y="317"/>
                      </a:lnTo>
                      <a:lnTo>
                        <a:pt x="4984" y="315"/>
                      </a:lnTo>
                      <a:lnTo>
                        <a:pt x="4982" y="315"/>
                      </a:lnTo>
                      <a:close/>
                      <a:moveTo>
                        <a:pt x="5052" y="299"/>
                      </a:moveTo>
                      <a:lnTo>
                        <a:pt x="5052" y="299"/>
                      </a:lnTo>
                      <a:lnTo>
                        <a:pt x="5050" y="299"/>
                      </a:lnTo>
                      <a:lnTo>
                        <a:pt x="5050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48" y="299"/>
                      </a:lnTo>
                      <a:lnTo>
                        <a:pt x="5050" y="299"/>
                      </a:lnTo>
                      <a:lnTo>
                        <a:pt x="5052" y="299"/>
                      </a:lnTo>
                      <a:lnTo>
                        <a:pt x="5052" y="299"/>
                      </a:lnTo>
                      <a:close/>
                      <a:moveTo>
                        <a:pt x="4982" y="317"/>
                      </a:moveTo>
                      <a:lnTo>
                        <a:pt x="4980" y="315"/>
                      </a:lnTo>
                      <a:lnTo>
                        <a:pt x="4980" y="315"/>
                      </a:lnTo>
                      <a:lnTo>
                        <a:pt x="4980" y="317"/>
                      </a:lnTo>
                      <a:lnTo>
                        <a:pt x="4982" y="317"/>
                      </a:lnTo>
                      <a:lnTo>
                        <a:pt x="4982" y="317"/>
                      </a:lnTo>
                      <a:lnTo>
                        <a:pt x="4982" y="317"/>
                      </a:lnTo>
                      <a:close/>
                      <a:moveTo>
                        <a:pt x="5022" y="307"/>
                      </a:moveTo>
                      <a:lnTo>
                        <a:pt x="5022" y="307"/>
                      </a:lnTo>
                      <a:lnTo>
                        <a:pt x="5022" y="307"/>
                      </a:lnTo>
                      <a:lnTo>
                        <a:pt x="5022" y="309"/>
                      </a:lnTo>
                      <a:lnTo>
                        <a:pt x="5024" y="309"/>
                      </a:lnTo>
                      <a:lnTo>
                        <a:pt x="5024" y="309"/>
                      </a:lnTo>
                      <a:lnTo>
                        <a:pt x="5026" y="307"/>
                      </a:lnTo>
                      <a:lnTo>
                        <a:pt x="5024" y="307"/>
                      </a:lnTo>
                      <a:lnTo>
                        <a:pt x="5022" y="307"/>
                      </a:lnTo>
                      <a:close/>
                      <a:moveTo>
                        <a:pt x="5042" y="301"/>
                      </a:moveTo>
                      <a:lnTo>
                        <a:pt x="5042" y="301"/>
                      </a:lnTo>
                      <a:lnTo>
                        <a:pt x="5040" y="301"/>
                      </a:lnTo>
                      <a:lnTo>
                        <a:pt x="5040" y="303"/>
                      </a:lnTo>
                      <a:lnTo>
                        <a:pt x="5040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2" y="303"/>
                      </a:lnTo>
                      <a:lnTo>
                        <a:pt x="5044" y="303"/>
                      </a:lnTo>
                      <a:lnTo>
                        <a:pt x="5044" y="303"/>
                      </a:lnTo>
                      <a:lnTo>
                        <a:pt x="5044" y="303"/>
                      </a:lnTo>
                      <a:lnTo>
                        <a:pt x="5042" y="301"/>
                      </a:lnTo>
                      <a:close/>
                      <a:moveTo>
                        <a:pt x="4844" y="127"/>
                      </a:moveTo>
                      <a:lnTo>
                        <a:pt x="4844" y="127"/>
                      </a:lnTo>
                      <a:lnTo>
                        <a:pt x="4844" y="125"/>
                      </a:lnTo>
                      <a:lnTo>
                        <a:pt x="4842" y="125"/>
                      </a:lnTo>
                      <a:lnTo>
                        <a:pt x="4840" y="125"/>
                      </a:lnTo>
                      <a:lnTo>
                        <a:pt x="4838" y="125"/>
                      </a:lnTo>
                      <a:lnTo>
                        <a:pt x="4836" y="125"/>
                      </a:lnTo>
                      <a:lnTo>
                        <a:pt x="4834" y="125"/>
                      </a:lnTo>
                      <a:lnTo>
                        <a:pt x="4834" y="125"/>
                      </a:lnTo>
                      <a:lnTo>
                        <a:pt x="4832" y="123"/>
                      </a:lnTo>
                      <a:lnTo>
                        <a:pt x="4830" y="123"/>
                      </a:lnTo>
                      <a:lnTo>
                        <a:pt x="4826" y="123"/>
                      </a:lnTo>
                      <a:lnTo>
                        <a:pt x="4826" y="123"/>
                      </a:lnTo>
                      <a:lnTo>
                        <a:pt x="4824" y="121"/>
                      </a:lnTo>
                      <a:lnTo>
                        <a:pt x="4822" y="121"/>
                      </a:lnTo>
                      <a:lnTo>
                        <a:pt x="4822" y="121"/>
                      </a:lnTo>
                      <a:lnTo>
                        <a:pt x="4818" y="119"/>
                      </a:lnTo>
                      <a:lnTo>
                        <a:pt x="4816" y="119"/>
                      </a:lnTo>
                      <a:lnTo>
                        <a:pt x="4816" y="119"/>
                      </a:lnTo>
                      <a:lnTo>
                        <a:pt x="4814" y="121"/>
                      </a:lnTo>
                      <a:lnTo>
                        <a:pt x="4814" y="121"/>
                      </a:lnTo>
                      <a:lnTo>
                        <a:pt x="4812" y="121"/>
                      </a:lnTo>
                      <a:lnTo>
                        <a:pt x="4810" y="121"/>
                      </a:lnTo>
                      <a:lnTo>
                        <a:pt x="4808" y="121"/>
                      </a:lnTo>
                      <a:lnTo>
                        <a:pt x="4806" y="121"/>
                      </a:lnTo>
                      <a:lnTo>
                        <a:pt x="4806" y="121"/>
                      </a:lnTo>
                      <a:lnTo>
                        <a:pt x="4802" y="119"/>
                      </a:lnTo>
                      <a:lnTo>
                        <a:pt x="4800" y="119"/>
                      </a:lnTo>
                      <a:lnTo>
                        <a:pt x="4802" y="121"/>
                      </a:lnTo>
                      <a:lnTo>
                        <a:pt x="4804" y="123"/>
                      </a:lnTo>
                      <a:lnTo>
                        <a:pt x="4804" y="123"/>
                      </a:lnTo>
                      <a:lnTo>
                        <a:pt x="4806" y="123"/>
                      </a:lnTo>
                      <a:lnTo>
                        <a:pt x="4808" y="125"/>
                      </a:lnTo>
                      <a:lnTo>
                        <a:pt x="4810" y="125"/>
                      </a:lnTo>
                      <a:lnTo>
                        <a:pt x="4812" y="125"/>
                      </a:lnTo>
                      <a:lnTo>
                        <a:pt x="4814" y="125"/>
                      </a:lnTo>
                      <a:lnTo>
                        <a:pt x="4814" y="125"/>
                      </a:lnTo>
                      <a:lnTo>
                        <a:pt x="4814" y="125"/>
                      </a:lnTo>
                      <a:lnTo>
                        <a:pt x="4814" y="123"/>
                      </a:lnTo>
                      <a:lnTo>
                        <a:pt x="4816" y="123"/>
                      </a:lnTo>
                      <a:lnTo>
                        <a:pt x="4818" y="123"/>
                      </a:lnTo>
                      <a:lnTo>
                        <a:pt x="4822" y="125"/>
                      </a:lnTo>
                      <a:lnTo>
                        <a:pt x="4824" y="125"/>
                      </a:lnTo>
                      <a:lnTo>
                        <a:pt x="4826" y="125"/>
                      </a:lnTo>
                      <a:lnTo>
                        <a:pt x="4828" y="127"/>
                      </a:lnTo>
                      <a:lnTo>
                        <a:pt x="4830" y="127"/>
                      </a:lnTo>
                      <a:lnTo>
                        <a:pt x="4832" y="127"/>
                      </a:lnTo>
                      <a:lnTo>
                        <a:pt x="4832" y="127"/>
                      </a:lnTo>
                      <a:lnTo>
                        <a:pt x="4834" y="127"/>
                      </a:lnTo>
                      <a:lnTo>
                        <a:pt x="4836" y="129"/>
                      </a:lnTo>
                      <a:lnTo>
                        <a:pt x="4838" y="129"/>
                      </a:lnTo>
                      <a:lnTo>
                        <a:pt x="4838" y="129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31"/>
                      </a:lnTo>
                      <a:lnTo>
                        <a:pt x="4842" y="129"/>
                      </a:lnTo>
                      <a:lnTo>
                        <a:pt x="4842" y="129"/>
                      </a:lnTo>
                      <a:lnTo>
                        <a:pt x="4842" y="127"/>
                      </a:lnTo>
                      <a:lnTo>
                        <a:pt x="4844" y="127"/>
                      </a:lnTo>
                      <a:close/>
                      <a:moveTo>
                        <a:pt x="4910" y="313"/>
                      </a:moveTo>
                      <a:lnTo>
                        <a:pt x="4908" y="313"/>
                      </a:lnTo>
                      <a:lnTo>
                        <a:pt x="4908" y="313"/>
                      </a:lnTo>
                      <a:lnTo>
                        <a:pt x="4908" y="315"/>
                      </a:lnTo>
                      <a:lnTo>
                        <a:pt x="4910" y="315"/>
                      </a:lnTo>
                      <a:lnTo>
                        <a:pt x="4910" y="315"/>
                      </a:lnTo>
                      <a:lnTo>
                        <a:pt x="4910" y="315"/>
                      </a:lnTo>
                      <a:lnTo>
                        <a:pt x="4910" y="313"/>
                      </a:lnTo>
                      <a:close/>
                      <a:moveTo>
                        <a:pt x="4896" y="313"/>
                      </a:moveTo>
                      <a:lnTo>
                        <a:pt x="4894" y="311"/>
                      </a:lnTo>
                      <a:lnTo>
                        <a:pt x="4894" y="311"/>
                      </a:lnTo>
                      <a:lnTo>
                        <a:pt x="4894" y="311"/>
                      </a:lnTo>
                      <a:lnTo>
                        <a:pt x="4894" y="313"/>
                      </a:lnTo>
                      <a:lnTo>
                        <a:pt x="4894" y="313"/>
                      </a:lnTo>
                      <a:lnTo>
                        <a:pt x="4894" y="313"/>
                      </a:lnTo>
                      <a:lnTo>
                        <a:pt x="4892" y="315"/>
                      </a:lnTo>
                      <a:lnTo>
                        <a:pt x="4894" y="315"/>
                      </a:lnTo>
                      <a:lnTo>
                        <a:pt x="4894" y="315"/>
                      </a:lnTo>
                      <a:lnTo>
                        <a:pt x="4896" y="315"/>
                      </a:lnTo>
                      <a:lnTo>
                        <a:pt x="4896" y="315"/>
                      </a:lnTo>
                      <a:lnTo>
                        <a:pt x="4896" y="313"/>
                      </a:lnTo>
                      <a:lnTo>
                        <a:pt x="4896" y="313"/>
                      </a:lnTo>
                      <a:close/>
                      <a:moveTo>
                        <a:pt x="4864" y="173"/>
                      </a:moveTo>
                      <a:lnTo>
                        <a:pt x="4862" y="173"/>
                      </a:lnTo>
                      <a:lnTo>
                        <a:pt x="4858" y="171"/>
                      </a:lnTo>
                      <a:lnTo>
                        <a:pt x="4856" y="171"/>
                      </a:lnTo>
                      <a:lnTo>
                        <a:pt x="4854" y="169"/>
                      </a:lnTo>
                      <a:lnTo>
                        <a:pt x="4852" y="169"/>
                      </a:lnTo>
                      <a:lnTo>
                        <a:pt x="4854" y="171"/>
                      </a:lnTo>
                      <a:lnTo>
                        <a:pt x="4856" y="171"/>
                      </a:lnTo>
                      <a:lnTo>
                        <a:pt x="4862" y="173"/>
                      </a:lnTo>
                      <a:lnTo>
                        <a:pt x="4866" y="173"/>
                      </a:lnTo>
                      <a:lnTo>
                        <a:pt x="4868" y="175"/>
                      </a:lnTo>
                      <a:lnTo>
                        <a:pt x="4866" y="173"/>
                      </a:lnTo>
                      <a:lnTo>
                        <a:pt x="4864" y="173"/>
                      </a:lnTo>
                      <a:close/>
                      <a:moveTo>
                        <a:pt x="4970" y="317"/>
                      </a:moveTo>
                      <a:lnTo>
                        <a:pt x="4970" y="315"/>
                      </a:lnTo>
                      <a:lnTo>
                        <a:pt x="4970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5"/>
                      </a:lnTo>
                      <a:lnTo>
                        <a:pt x="4968" y="317"/>
                      </a:lnTo>
                      <a:lnTo>
                        <a:pt x="4968" y="317"/>
                      </a:lnTo>
                      <a:lnTo>
                        <a:pt x="4964" y="319"/>
                      </a:lnTo>
                      <a:lnTo>
                        <a:pt x="4964" y="319"/>
                      </a:lnTo>
                      <a:lnTo>
                        <a:pt x="4966" y="319"/>
                      </a:lnTo>
                      <a:lnTo>
                        <a:pt x="4966" y="319"/>
                      </a:lnTo>
                      <a:lnTo>
                        <a:pt x="4968" y="319"/>
                      </a:lnTo>
                      <a:lnTo>
                        <a:pt x="4968" y="319"/>
                      </a:lnTo>
                      <a:lnTo>
                        <a:pt x="4970" y="319"/>
                      </a:lnTo>
                      <a:lnTo>
                        <a:pt x="4972" y="319"/>
                      </a:lnTo>
                      <a:lnTo>
                        <a:pt x="4972" y="319"/>
                      </a:lnTo>
                      <a:lnTo>
                        <a:pt x="4970" y="317"/>
                      </a:lnTo>
                      <a:lnTo>
                        <a:pt x="4970" y="317"/>
                      </a:lnTo>
                      <a:close/>
                      <a:moveTo>
                        <a:pt x="4980" y="317"/>
                      </a:moveTo>
                      <a:lnTo>
                        <a:pt x="4978" y="317"/>
                      </a:lnTo>
                      <a:lnTo>
                        <a:pt x="4978" y="317"/>
                      </a:lnTo>
                      <a:lnTo>
                        <a:pt x="4976" y="315"/>
                      </a:lnTo>
                      <a:lnTo>
                        <a:pt x="4976" y="315"/>
                      </a:lnTo>
                      <a:lnTo>
                        <a:pt x="4976" y="315"/>
                      </a:lnTo>
                      <a:lnTo>
                        <a:pt x="4974" y="313"/>
                      </a:lnTo>
                      <a:lnTo>
                        <a:pt x="4972" y="313"/>
                      </a:lnTo>
                      <a:lnTo>
                        <a:pt x="4974" y="315"/>
                      </a:lnTo>
                      <a:lnTo>
                        <a:pt x="4974" y="315"/>
                      </a:lnTo>
                      <a:lnTo>
                        <a:pt x="4974" y="317"/>
                      </a:lnTo>
                      <a:lnTo>
                        <a:pt x="4974" y="317"/>
                      </a:lnTo>
                      <a:lnTo>
                        <a:pt x="4976" y="321"/>
                      </a:lnTo>
                      <a:lnTo>
                        <a:pt x="4976" y="319"/>
                      </a:lnTo>
                      <a:lnTo>
                        <a:pt x="4978" y="319"/>
                      </a:lnTo>
                      <a:lnTo>
                        <a:pt x="4980" y="319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lnTo>
                        <a:pt x="4980" y="317"/>
                      </a:lnTo>
                      <a:close/>
                      <a:moveTo>
                        <a:pt x="4962" y="319"/>
                      </a:moveTo>
                      <a:lnTo>
                        <a:pt x="4962" y="317"/>
                      </a:lnTo>
                      <a:lnTo>
                        <a:pt x="4962" y="317"/>
                      </a:lnTo>
                      <a:lnTo>
                        <a:pt x="4962" y="317"/>
                      </a:lnTo>
                      <a:lnTo>
                        <a:pt x="4960" y="315"/>
                      </a:lnTo>
                      <a:lnTo>
                        <a:pt x="4960" y="315"/>
                      </a:lnTo>
                      <a:lnTo>
                        <a:pt x="4958" y="315"/>
                      </a:lnTo>
                      <a:lnTo>
                        <a:pt x="4954" y="315"/>
                      </a:lnTo>
                      <a:lnTo>
                        <a:pt x="4954" y="315"/>
                      </a:lnTo>
                      <a:lnTo>
                        <a:pt x="4954" y="315"/>
                      </a:lnTo>
                      <a:lnTo>
                        <a:pt x="4956" y="315"/>
                      </a:lnTo>
                      <a:lnTo>
                        <a:pt x="4958" y="317"/>
                      </a:lnTo>
                      <a:lnTo>
                        <a:pt x="4960" y="317"/>
                      </a:lnTo>
                      <a:lnTo>
                        <a:pt x="4960" y="317"/>
                      </a:lnTo>
                      <a:lnTo>
                        <a:pt x="4960" y="319"/>
                      </a:lnTo>
                      <a:lnTo>
                        <a:pt x="4960" y="319"/>
                      </a:lnTo>
                      <a:lnTo>
                        <a:pt x="4960" y="319"/>
                      </a:lnTo>
                      <a:lnTo>
                        <a:pt x="4962" y="319"/>
                      </a:lnTo>
                      <a:lnTo>
                        <a:pt x="4964" y="319"/>
                      </a:lnTo>
                      <a:lnTo>
                        <a:pt x="4962" y="319"/>
                      </a:lnTo>
                      <a:lnTo>
                        <a:pt x="4962" y="319"/>
                      </a:lnTo>
                      <a:close/>
                      <a:moveTo>
                        <a:pt x="4928" y="323"/>
                      </a:moveTo>
                      <a:lnTo>
                        <a:pt x="4926" y="323"/>
                      </a:lnTo>
                      <a:lnTo>
                        <a:pt x="4924" y="321"/>
                      </a:lnTo>
                      <a:lnTo>
                        <a:pt x="4920" y="319"/>
                      </a:lnTo>
                      <a:lnTo>
                        <a:pt x="4916" y="319"/>
                      </a:lnTo>
                      <a:lnTo>
                        <a:pt x="4916" y="319"/>
                      </a:lnTo>
                      <a:lnTo>
                        <a:pt x="4918" y="321"/>
                      </a:lnTo>
                      <a:lnTo>
                        <a:pt x="4922" y="321"/>
                      </a:lnTo>
                      <a:lnTo>
                        <a:pt x="4930" y="325"/>
                      </a:lnTo>
                      <a:lnTo>
                        <a:pt x="4932" y="323"/>
                      </a:lnTo>
                      <a:lnTo>
                        <a:pt x="4930" y="323"/>
                      </a:lnTo>
                      <a:lnTo>
                        <a:pt x="4928" y="323"/>
                      </a:lnTo>
                      <a:close/>
                      <a:moveTo>
                        <a:pt x="1248" y="688"/>
                      </a:moveTo>
                      <a:lnTo>
                        <a:pt x="1248" y="690"/>
                      </a:lnTo>
                      <a:lnTo>
                        <a:pt x="1250" y="686"/>
                      </a:lnTo>
                      <a:lnTo>
                        <a:pt x="1250" y="686"/>
                      </a:lnTo>
                      <a:lnTo>
                        <a:pt x="1248" y="686"/>
                      </a:lnTo>
                      <a:lnTo>
                        <a:pt x="1248" y="688"/>
                      </a:lnTo>
                      <a:close/>
                      <a:moveTo>
                        <a:pt x="1126" y="700"/>
                      </a:moveTo>
                      <a:lnTo>
                        <a:pt x="1126" y="700"/>
                      </a:lnTo>
                      <a:lnTo>
                        <a:pt x="1126" y="702"/>
                      </a:lnTo>
                      <a:lnTo>
                        <a:pt x="1126" y="702"/>
                      </a:lnTo>
                      <a:lnTo>
                        <a:pt x="1128" y="702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8" y="700"/>
                      </a:lnTo>
                      <a:lnTo>
                        <a:pt x="1126" y="700"/>
                      </a:lnTo>
                      <a:close/>
                      <a:moveTo>
                        <a:pt x="1086" y="710"/>
                      </a:moveTo>
                      <a:lnTo>
                        <a:pt x="1086" y="708"/>
                      </a:lnTo>
                      <a:lnTo>
                        <a:pt x="1084" y="708"/>
                      </a:lnTo>
                      <a:lnTo>
                        <a:pt x="1084" y="710"/>
                      </a:lnTo>
                      <a:lnTo>
                        <a:pt x="1084" y="710"/>
                      </a:lnTo>
                      <a:lnTo>
                        <a:pt x="1086" y="712"/>
                      </a:lnTo>
                      <a:lnTo>
                        <a:pt x="1086" y="712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lnTo>
                        <a:pt x="1086" y="710"/>
                      </a:lnTo>
                      <a:close/>
                      <a:moveTo>
                        <a:pt x="1038" y="716"/>
                      </a:moveTo>
                      <a:lnTo>
                        <a:pt x="1034" y="718"/>
                      </a:lnTo>
                      <a:lnTo>
                        <a:pt x="1036" y="718"/>
                      </a:lnTo>
                      <a:lnTo>
                        <a:pt x="1038" y="716"/>
                      </a:lnTo>
                      <a:lnTo>
                        <a:pt x="1040" y="714"/>
                      </a:lnTo>
                      <a:lnTo>
                        <a:pt x="1040" y="714"/>
                      </a:lnTo>
                      <a:lnTo>
                        <a:pt x="1038" y="716"/>
                      </a:lnTo>
                      <a:close/>
                      <a:moveTo>
                        <a:pt x="1134" y="704"/>
                      </a:moveTo>
                      <a:lnTo>
                        <a:pt x="1132" y="706"/>
                      </a:lnTo>
                      <a:lnTo>
                        <a:pt x="1132" y="706"/>
                      </a:lnTo>
                      <a:lnTo>
                        <a:pt x="1134" y="704"/>
                      </a:lnTo>
                      <a:lnTo>
                        <a:pt x="1134" y="702"/>
                      </a:lnTo>
                      <a:lnTo>
                        <a:pt x="1134" y="702"/>
                      </a:lnTo>
                      <a:lnTo>
                        <a:pt x="1134" y="704"/>
                      </a:lnTo>
                      <a:close/>
                      <a:moveTo>
                        <a:pt x="1136" y="698"/>
                      </a:moveTo>
                      <a:lnTo>
                        <a:pt x="1136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8" y="698"/>
                      </a:lnTo>
                      <a:lnTo>
                        <a:pt x="1136" y="698"/>
                      </a:lnTo>
                      <a:close/>
                      <a:moveTo>
                        <a:pt x="1144" y="698"/>
                      </a:moveTo>
                      <a:lnTo>
                        <a:pt x="1142" y="698"/>
                      </a:lnTo>
                      <a:lnTo>
                        <a:pt x="1142" y="698"/>
                      </a:lnTo>
                      <a:lnTo>
                        <a:pt x="1144" y="698"/>
                      </a:lnTo>
                      <a:lnTo>
                        <a:pt x="1146" y="698"/>
                      </a:lnTo>
                      <a:lnTo>
                        <a:pt x="1146" y="698"/>
                      </a:lnTo>
                      <a:lnTo>
                        <a:pt x="1144" y="698"/>
                      </a:lnTo>
                      <a:close/>
                      <a:moveTo>
                        <a:pt x="1130" y="708"/>
                      </a:moveTo>
                      <a:lnTo>
                        <a:pt x="1130" y="708"/>
                      </a:lnTo>
                      <a:lnTo>
                        <a:pt x="1132" y="708"/>
                      </a:lnTo>
                      <a:lnTo>
                        <a:pt x="1132" y="706"/>
                      </a:lnTo>
                      <a:lnTo>
                        <a:pt x="1130" y="708"/>
                      </a:lnTo>
                      <a:lnTo>
                        <a:pt x="1130" y="708"/>
                      </a:lnTo>
                      <a:close/>
                      <a:moveTo>
                        <a:pt x="1010" y="732"/>
                      </a:moveTo>
                      <a:lnTo>
                        <a:pt x="1008" y="732"/>
                      </a:lnTo>
                      <a:lnTo>
                        <a:pt x="1006" y="734"/>
                      </a:lnTo>
                      <a:lnTo>
                        <a:pt x="1004" y="734"/>
                      </a:lnTo>
                      <a:lnTo>
                        <a:pt x="1004" y="736"/>
                      </a:lnTo>
                      <a:lnTo>
                        <a:pt x="1004" y="736"/>
                      </a:lnTo>
                      <a:lnTo>
                        <a:pt x="1008" y="734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lnTo>
                        <a:pt x="1010" y="732"/>
                      </a:lnTo>
                      <a:close/>
                      <a:moveTo>
                        <a:pt x="694" y="630"/>
                      </a:moveTo>
                      <a:lnTo>
                        <a:pt x="692" y="630"/>
                      </a:lnTo>
                      <a:lnTo>
                        <a:pt x="690" y="630"/>
                      </a:lnTo>
                      <a:lnTo>
                        <a:pt x="692" y="630"/>
                      </a:lnTo>
                      <a:lnTo>
                        <a:pt x="690" y="632"/>
                      </a:lnTo>
                      <a:lnTo>
                        <a:pt x="692" y="632"/>
                      </a:lnTo>
                      <a:lnTo>
                        <a:pt x="696" y="630"/>
                      </a:lnTo>
                      <a:lnTo>
                        <a:pt x="696" y="630"/>
                      </a:lnTo>
                      <a:lnTo>
                        <a:pt x="696" y="630"/>
                      </a:lnTo>
                      <a:lnTo>
                        <a:pt x="694" y="630"/>
                      </a:lnTo>
                      <a:close/>
                      <a:moveTo>
                        <a:pt x="704" y="650"/>
                      </a:moveTo>
                      <a:lnTo>
                        <a:pt x="704" y="648"/>
                      </a:lnTo>
                      <a:lnTo>
                        <a:pt x="702" y="648"/>
                      </a:lnTo>
                      <a:lnTo>
                        <a:pt x="704" y="650"/>
                      </a:lnTo>
                      <a:lnTo>
                        <a:pt x="704" y="652"/>
                      </a:lnTo>
                      <a:lnTo>
                        <a:pt x="704" y="652"/>
                      </a:lnTo>
                      <a:lnTo>
                        <a:pt x="706" y="652"/>
                      </a:lnTo>
                      <a:lnTo>
                        <a:pt x="704" y="652"/>
                      </a:lnTo>
                      <a:lnTo>
                        <a:pt x="704" y="650"/>
                      </a:lnTo>
                      <a:close/>
                      <a:moveTo>
                        <a:pt x="690" y="644"/>
                      </a:moveTo>
                      <a:lnTo>
                        <a:pt x="690" y="644"/>
                      </a:lnTo>
                      <a:lnTo>
                        <a:pt x="690" y="644"/>
                      </a:lnTo>
                      <a:lnTo>
                        <a:pt x="692" y="646"/>
                      </a:lnTo>
                      <a:lnTo>
                        <a:pt x="692" y="646"/>
                      </a:lnTo>
                      <a:lnTo>
                        <a:pt x="692" y="644"/>
                      </a:lnTo>
                      <a:lnTo>
                        <a:pt x="692" y="644"/>
                      </a:lnTo>
                      <a:lnTo>
                        <a:pt x="690" y="644"/>
                      </a:lnTo>
                      <a:close/>
                      <a:moveTo>
                        <a:pt x="994" y="746"/>
                      </a:moveTo>
                      <a:lnTo>
                        <a:pt x="992" y="750"/>
                      </a:lnTo>
                      <a:lnTo>
                        <a:pt x="990" y="752"/>
                      </a:lnTo>
                      <a:lnTo>
                        <a:pt x="992" y="750"/>
                      </a:lnTo>
                      <a:lnTo>
                        <a:pt x="994" y="746"/>
                      </a:lnTo>
                      <a:lnTo>
                        <a:pt x="998" y="742"/>
                      </a:lnTo>
                      <a:lnTo>
                        <a:pt x="996" y="742"/>
                      </a:lnTo>
                      <a:lnTo>
                        <a:pt x="994" y="746"/>
                      </a:lnTo>
                      <a:close/>
                      <a:moveTo>
                        <a:pt x="708" y="642"/>
                      </a:moveTo>
                      <a:lnTo>
                        <a:pt x="706" y="640"/>
                      </a:lnTo>
                      <a:lnTo>
                        <a:pt x="706" y="640"/>
                      </a:lnTo>
                      <a:lnTo>
                        <a:pt x="706" y="642"/>
                      </a:lnTo>
                      <a:lnTo>
                        <a:pt x="706" y="642"/>
                      </a:lnTo>
                      <a:lnTo>
                        <a:pt x="708" y="642"/>
                      </a:lnTo>
                      <a:lnTo>
                        <a:pt x="708" y="642"/>
                      </a:lnTo>
                      <a:lnTo>
                        <a:pt x="708" y="642"/>
                      </a:lnTo>
                      <a:lnTo>
                        <a:pt x="708" y="644"/>
                      </a:lnTo>
                      <a:lnTo>
                        <a:pt x="708" y="644"/>
                      </a:lnTo>
                      <a:lnTo>
                        <a:pt x="710" y="644"/>
                      </a:lnTo>
                      <a:lnTo>
                        <a:pt x="710" y="642"/>
                      </a:lnTo>
                      <a:lnTo>
                        <a:pt x="708" y="642"/>
                      </a:lnTo>
                      <a:close/>
                      <a:moveTo>
                        <a:pt x="1002" y="736"/>
                      </a:moveTo>
                      <a:lnTo>
                        <a:pt x="1000" y="738"/>
                      </a:lnTo>
                      <a:lnTo>
                        <a:pt x="1000" y="738"/>
                      </a:lnTo>
                      <a:lnTo>
                        <a:pt x="998" y="740"/>
                      </a:lnTo>
                      <a:lnTo>
                        <a:pt x="1000" y="740"/>
                      </a:lnTo>
                      <a:lnTo>
                        <a:pt x="1002" y="738"/>
                      </a:lnTo>
                      <a:lnTo>
                        <a:pt x="1002" y="736"/>
                      </a:lnTo>
                      <a:lnTo>
                        <a:pt x="1002" y="736"/>
                      </a:lnTo>
                      <a:lnTo>
                        <a:pt x="1002" y="736"/>
                      </a:lnTo>
                      <a:close/>
                      <a:moveTo>
                        <a:pt x="990" y="754"/>
                      </a:moveTo>
                      <a:lnTo>
                        <a:pt x="988" y="760"/>
                      </a:lnTo>
                      <a:lnTo>
                        <a:pt x="988" y="768"/>
                      </a:lnTo>
                      <a:lnTo>
                        <a:pt x="988" y="772"/>
                      </a:lnTo>
                      <a:lnTo>
                        <a:pt x="990" y="770"/>
                      </a:lnTo>
                      <a:lnTo>
                        <a:pt x="990" y="768"/>
                      </a:lnTo>
                      <a:lnTo>
                        <a:pt x="990" y="760"/>
                      </a:lnTo>
                      <a:lnTo>
                        <a:pt x="990" y="752"/>
                      </a:lnTo>
                      <a:lnTo>
                        <a:pt x="990" y="754"/>
                      </a:lnTo>
                      <a:close/>
                      <a:moveTo>
                        <a:pt x="1238" y="794"/>
                      </a:moveTo>
                      <a:lnTo>
                        <a:pt x="1238" y="794"/>
                      </a:lnTo>
                      <a:lnTo>
                        <a:pt x="1238" y="792"/>
                      </a:lnTo>
                      <a:lnTo>
                        <a:pt x="1238" y="792"/>
                      </a:lnTo>
                      <a:lnTo>
                        <a:pt x="1238" y="794"/>
                      </a:lnTo>
                      <a:close/>
                      <a:moveTo>
                        <a:pt x="1341" y="618"/>
                      </a:moveTo>
                      <a:lnTo>
                        <a:pt x="1341" y="618"/>
                      </a:lnTo>
                      <a:lnTo>
                        <a:pt x="1341" y="620"/>
                      </a:lnTo>
                      <a:lnTo>
                        <a:pt x="1343" y="620"/>
                      </a:lnTo>
                      <a:lnTo>
                        <a:pt x="1343" y="620"/>
                      </a:lnTo>
                      <a:lnTo>
                        <a:pt x="1341" y="618"/>
                      </a:lnTo>
                      <a:lnTo>
                        <a:pt x="1341" y="618"/>
                      </a:lnTo>
                      <a:close/>
                      <a:moveTo>
                        <a:pt x="1244" y="786"/>
                      </a:moveTo>
                      <a:lnTo>
                        <a:pt x="1244" y="788"/>
                      </a:lnTo>
                      <a:lnTo>
                        <a:pt x="1242" y="788"/>
                      </a:lnTo>
                      <a:lnTo>
                        <a:pt x="1242" y="788"/>
                      </a:lnTo>
                      <a:lnTo>
                        <a:pt x="1242" y="790"/>
                      </a:lnTo>
                      <a:lnTo>
                        <a:pt x="1240" y="792"/>
                      </a:lnTo>
                      <a:lnTo>
                        <a:pt x="1240" y="792"/>
                      </a:lnTo>
                      <a:lnTo>
                        <a:pt x="1242" y="790"/>
                      </a:lnTo>
                      <a:lnTo>
                        <a:pt x="1246" y="786"/>
                      </a:lnTo>
                      <a:lnTo>
                        <a:pt x="1246" y="786"/>
                      </a:lnTo>
                      <a:lnTo>
                        <a:pt x="1244" y="786"/>
                      </a:lnTo>
                      <a:close/>
                      <a:moveTo>
                        <a:pt x="1345" y="618"/>
                      </a:moveTo>
                      <a:lnTo>
                        <a:pt x="1343" y="620"/>
                      </a:lnTo>
                      <a:lnTo>
                        <a:pt x="1343" y="620"/>
                      </a:lnTo>
                      <a:lnTo>
                        <a:pt x="1347" y="616"/>
                      </a:lnTo>
                      <a:lnTo>
                        <a:pt x="1349" y="614"/>
                      </a:lnTo>
                      <a:lnTo>
                        <a:pt x="1349" y="614"/>
                      </a:lnTo>
                      <a:lnTo>
                        <a:pt x="1345" y="618"/>
                      </a:lnTo>
                      <a:close/>
                      <a:moveTo>
                        <a:pt x="1363" y="598"/>
                      </a:moveTo>
                      <a:lnTo>
                        <a:pt x="1363" y="596"/>
                      </a:lnTo>
                      <a:lnTo>
                        <a:pt x="1361" y="596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lnTo>
                        <a:pt x="1363" y="598"/>
                      </a:lnTo>
                      <a:close/>
                      <a:moveTo>
                        <a:pt x="1381" y="557"/>
                      </a:moveTo>
                      <a:lnTo>
                        <a:pt x="1377" y="559"/>
                      </a:lnTo>
                      <a:lnTo>
                        <a:pt x="1379" y="559"/>
                      </a:lnTo>
                      <a:lnTo>
                        <a:pt x="1381" y="557"/>
                      </a:lnTo>
                      <a:lnTo>
                        <a:pt x="1383" y="555"/>
                      </a:lnTo>
                      <a:lnTo>
                        <a:pt x="1385" y="553"/>
                      </a:lnTo>
                      <a:lnTo>
                        <a:pt x="1383" y="553"/>
                      </a:lnTo>
                      <a:lnTo>
                        <a:pt x="1381" y="557"/>
                      </a:lnTo>
                      <a:close/>
                      <a:moveTo>
                        <a:pt x="1363" y="600"/>
                      </a:moveTo>
                      <a:lnTo>
                        <a:pt x="1363" y="602"/>
                      </a:lnTo>
                      <a:lnTo>
                        <a:pt x="1363" y="604"/>
                      </a:lnTo>
                      <a:lnTo>
                        <a:pt x="1361" y="608"/>
                      </a:lnTo>
                      <a:lnTo>
                        <a:pt x="1359" y="610"/>
                      </a:lnTo>
                      <a:lnTo>
                        <a:pt x="1359" y="610"/>
                      </a:lnTo>
                      <a:lnTo>
                        <a:pt x="1361" y="608"/>
                      </a:lnTo>
                      <a:lnTo>
                        <a:pt x="1361" y="608"/>
                      </a:lnTo>
                      <a:lnTo>
                        <a:pt x="1363" y="604"/>
                      </a:lnTo>
                      <a:lnTo>
                        <a:pt x="1363" y="602"/>
                      </a:lnTo>
                      <a:lnTo>
                        <a:pt x="1363" y="600"/>
                      </a:lnTo>
                      <a:lnTo>
                        <a:pt x="1363" y="600"/>
                      </a:lnTo>
                      <a:lnTo>
                        <a:pt x="1363" y="600"/>
                      </a:lnTo>
                      <a:close/>
                      <a:moveTo>
                        <a:pt x="1353" y="610"/>
                      </a:moveTo>
                      <a:lnTo>
                        <a:pt x="1353" y="610"/>
                      </a:lnTo>
                      <a:lnTo>
                        <a:pt x="1357" y="610"/>
                      </a:lnTo>
                      <a:lnTo>
                        <a:pt x="1355" y="610"/>
                      </a:lnTo>
                      <a:lnTo>
                        <a:pt x="1353" y="610"/>
                      </a:lnTo>
                      <a:close/>
                      <a:moveTo>
                        <a:pt x="1192" y="708"/>
                      </a:moveTo>
                      <a:lnTo>
                        <a:pt x="1190" y="708"/>
                      </a:lnTo>
                      <a:lnTo>
                        <a:pt x="1188" y="708"/>
                      </a:lnTo>
                      <a:lnTo>
                        <a:pt x="1188" y="708"/>
                      </a:lnTo>
                      <a:lnTo>
                        <a:pt x="1190" y="710"/>
                      </a:lnTo>
                      <a:lnTo>
                        <a:pt x="1192" y="708"/>
                      </a:lnTo>
                      <a:lnTo>
                        <a:pt x="1194" y="708"/>
                      </a:lnTo>
                      <a:lnTo>
                        <a:pt x="1192" y="708"/>
                      </a:lnTo>
                      <a:lnTo>
                        <a:pt x="1192" y="708"/>
                      </a:lnTo>
                      <a:close/>
                      <a:moveTo>
                        <a:pt x="1220" y="766"/>
                      </a:moveTo>
                      <a:lnTo>
                        <a:pt x="1220" y="764"/>
                      </a:lnTo>
                      <a:lnTo>
                        <a:pt x="1220" y="766"/>
                      </a:lnTo>
                      <a:lnTo>
                        <a:pt x="1220" y="766"/>
                      </a:lnTo>
                      <a:lnTo>
                        <a:pt x="1222" y="766"/>
                      </a:lnTo>
                      <a:lnTo>
                        <a:pt x="1222" y="766"/>
                      </a:lnTo>
                      <a:lnTo>
                        <a:pt x="1220" y="766"/>
                      </a:lnTo>
                      <a:lnTo>
                        <a:pt x="1220" y="766"/>
                      </a:lnTo>
                      <a:close/>
                      <a:moveTo>
                        <a:pt x="1222" y="764"/>
                      </a:moveTo>
                      <a:lnTo>
                        <a:pt x="1222" y="762"/>
                      </a:lnTo>
                      <a:lnTo>
                        <a:pt x="1220" y="762"/>
                      </a:lnTo>
                      <a:lnTo>
                        <a:pt x="1220" y="764"/>
                      </a:lnTo>
                      <a:lnTo>
                        <a:pt x="1222" y="764"/>
                      </a:lnTo>
                      <a:lnTo>
                        <a:pt x="1222" y="764"/>
                      </a:lnTo>
                      <a:close/>
                      <a:moveTo>
                        <a:pt x="1220" y="800"/>
                      </a:move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lnTo>
                        <a:pt x="1220" y="800"/>
                      </a:lnTo>
                      <a:close/>
                      <a:moveTo>
                        <a:pt x="1224" y="798"/>
                      </a:moveTo>
                      <a:lnTo>
                        <a:pt x="1222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lnTo>
                        <a:pt x="1224" y="798"/>
                      </a:lnTo>
                      <a:close/>
                      <a:moveTo>
                        <a:pt x="1230" y="796"/>
                      </a:moveTo>
                      <a:lnTo>
                        <a:pt x="1230" y="798"/>
                      </a:lnTo>
                      <a:lnTo>
                        <a:pt x="1232" y="796"/>
                      </a:lnTo>
                      <a:lnTo>
                        <a:pt x="1232" y="796"/>
                      </a:lnTo>
                      <a:lnTo>
                        <a:pt x="1234" y="796"/>
                      </a:lnTo>
                      <a:lnTo>
                        <a:pt x="1230" y="796"/>
                      </a:lnTo>
                      <a:lnTo>
                        <a:pt x="1230" y="796"/>
                      </a:lnTo>
                      <a:close/>
                      <a:moveTo>
                        <a:pt x="1234" y="794"/>
                      </a:moveTo>
                      <a:lnTo>
                        <a:pt x="1234" y="796"/>
                      </a:lnTo>
                      <a:lnTo>
                        <a:pt x="1236" y="796"/>
                      </a:lnTo>
                      <a:lnTo>
                        <a:pt x="1236" y="794"/>
                      </a:lnTo>
                      <a:lnTo>
                        <a:pt x="1236" y="794"/>
                      </a:lnTo>
                      <a:lnTo>
                        <a:pt x="1236" y="794"/>
                      </a:lnTo>
                      <a:lnTo>
                        <a:pt x="1234" y="794"/>
                      </a:lnTo>
                      <a:close/>
                      <a:moveTo>
                        <a:pt x="1226" y="796"/>
                      </a:move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6" y="798"/>
                      </a:lnTo>
                      <a:lnTo>
                        <a:pt x="1228" y="798"/>
                      </a:lnTo>
                      <a:lnTo>
                        <a:pt x="1228" y="798"/>
                      </a:lnTo>
                      <a:lnTo>
                        <a:pt x="1226" y="796"/>
                      </a:lnTo>
                      <a:lnTo>
                        <a:pt x="1226" y="79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2" name="Freeform 17">
                  <a:extLst>
                    <a:ext uri="{FF2B5EF4-FFF2-40B4-BE49-F238E27FC236}">
                      <a16:creationId xmlns:a16="http://schemas.microsoft.com/office/drawing/2014/main" id="{9B49D2D3-E7D7-9009-A548-45B0DBBB4D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87" y="1003"/>
                  <a:ext cx="130" cy="182"/>
                </a:xfrm>
                <a:custGeom>
                  <a:avLst/>
                  <a:gdLst>
                    <a:gd name="T0" fmla="*/ 50 w 130"/>
                    <a:gd name="T1" fmla="*/ 128 h 182"/>
                    <a:gd name="T2" fmla="*/ 30 w 130"/>
                    <a:gd name="T3" fmla="*/ 110 h 182"/>
                    <a:gd name="T4" fmla="*/ 32 w 130"/>
                    <a:gd name="T5" fmla="*/ 102 h 182"/>
                    <a:gd name="T6" fmla="*/ 18 w 130"/>
                    <a:gd name="T7" fmla="*/ 94 h 182"/>
                    <a:gd name="T8" fmla="*/ 4 w 130"/>
                    <a:gd name="T9" fmla="*/ 102 h 182"/>
                    <a:gd name="T10" fmla="*/ 6 w 130"/>
                    <a:gd name="T11" fmla="*/ 112 h 182"/>
                    <a:gd name="T12" fmla="*/ 16 w 130"/>
                    <a:gd name="T13" fmla="*/ 110 h 182"/>
                    <a:gd name="T14" fmla="*/ 42 w 130"/>
                    <a:gd name="T15" fmla="*/ 90 h 182"/>
                    <a:gd name="T16" fmla="*/ 30 w 130"/>
                    <a:gd name="T17" fmla="*/ 86 h 182"/>
                    <a:gd name="T18" fmla="*/ 26 w 130"/>
                    <a:gd name="T19" fmla="*/ 84 h 182"/>
                    <a:gd name="T20" fmla="*/ 32 w 130"/>
                    <a:gd name="T21" fmla="*/ 80 h 182"/>
                    <a:gd name="T22" fmla="*/ 30 w 130"/>
                    <a:gd name="T23" fmla="*/ 72 h 182"/>
                    <a:gd name="T24" fmla="*/ 26 w 130"/>
                    <a:gd name="T25" fmla="*/ 70 h 182"/>
                    <a:gd name="T26" fmla="*/ 30 w 130"/>
                    <a:gd name="T27" fmla="*/ 62 h 182"/>
                    <a:gd name="T28" fmla="*/ 34 w 130"/>
                    <a:gd name="T29" fmla="*/ 64 h 182"/>
                    <a:gd name="T30" fmla="*/ 32 w 130"/>
                    <a:gd name="T31" fmla="*/ 54 h 182"/>
                    <a:gd name="T32" fmla="*/ 28 w 130"/>
                    <a:gd name="T33" fmla="*/ 58 h 182"/>
                    <a:gd name="T34" fmla="*/ 16 w 130"/>
                    <a:gd name="T35" fmla="*/ 54 h 182"/>
                    <a:gd name="T36" fmla="*/ 30 w 130"/>
                    <a:gd name="T37" fmla="*/ 46 h 182"/>
                    <a:gd name="T38" fmla="*/ 26 w 130"/>
                    <a:gd name="T39" fmla="*/ 44 h 182"/>
                    <a:gd name="T40" fmla="*/ 22 w 130"/>
                    <a:gd name="T41" fmla="*/ 48 h 182"/>
                    <a:gd name="T42" fmla="*/ 112 w 130"/>
                    <a:gd name="T43" fmla="*/ 134 h 182"/>
                    <a:gd name="T44" fmla="*/ 104 w 130"/>
                    <a:gd name="T45" fmla="*/ 118 h 182"/>
                    <a:gd name="T46" fmla="*/ 100 w 130"/>
                    <a:gd name="T47" fmla="*/ 106 h 182"/>
                    <a:gd name="T48" fmla="*/ 70 w 130"/>
                    <a:gd name="T49" fmla="*/ 82 h 182"/>
                    <a:gd name="T50" fmla="*/ 68 w 130"/>
                    <a:gd name="T51" fmla="*/ 74 h 182"/>
                    <a:gd name="T52" fmla="*/ 88 w 130"/>
                    <a:gd name="T53" fmla="*/ 56 h 182"/>
                    <a:gd name="T54" fmla="*/ 60 w 130"/>
                    <a:gd name="T55" fmla="*/ 52 h 182"/>
                    <a:gd name="T56" fmla="*/ 74 w 130"/>
                    <a:gd name="T57" fmla="*/ 36 h 182"/>
                    <a:gd name="T58" fmla="*/ 48 w 130"/>
                    <a:gd name="T59" fmla="*/ 38 h 182"/>
                    <a:gd name="T60" fmla="*/ 46 w 130"/>
                    <a:gd name="T61" fmla="*/ 50 h 182"/>
                    <a:gd name="T62" fmla="*/ 36 w 130"/>
                    <a:gd name="T63" fmla="*/ 58 h 182"/>
                    <a:gd name="T64" fmla="*/ 34 w 130"/>
                    <a:gd name="T65" fmla="*/ 72 h 182"/>
                    <a:gd name="T66" fmla="*/ 36 w 130"/>
                    <a:gd name="T67" fmla="*/ 84 h 182"/>
                    <a:gd name="T68" fmla="*/ 40 w 130"/>
                    <a:gd name="T69" fmla="*/ 84 h 182"/>
                    <a:gd name="T70" fmla="*/ 42 w 130"/>
                    <a:gd name="T71" fmla="*/ 82 h 182"/>
                    <a:gd name="T72" fmla="*/ 48 w 130"/>
                    <a:gd name="T73" fmla="*/ 88 h 182"/>
                    <a:gd name="T74" fmla="*/ 46 w 130"/>
                    <a:gd name="T75" fmla="*/ 100 h 182"/>
                    <a:gd name="T76" fmla="*/ 64 w 130"/>
                    <a:gd name="T77" fmla="*/ 98 h 182"/>
                    <a:gd name="T78" fmla="*/ 68 w 130"/>
                    <a:gd name="T79" fmla="*/ 114 h 182"/>
                    <a:gd name="T80" fmla="*/ 66 w 130"/>
                    <a:gd name="T81" fmla="*/ 124 h 182"/>
                    <a:gd name="T82" fmla="*/ 44 w 130"/>
                    <a:gd name="T83" fmla="*/ 134 h 182"/>
                    <a:gd name="T84" fmla="*/ 50 w 130"/>
                    <a:gd name="T85" fmla="*/ 142 h 182"/>
                    <a:gd name="T86" fmla="*/ 44 w 130"/>
                    <a:gd name="T87" fmla="*/ 152 h 182"/>
                    <a:gd name="T88" fmla="*/ 64 w 130"/>
                    <a:gd name="T89" fmla="*/ 156 h 182"/>
                    <a:gd name="T90" fmla="*/ 48 w 130"/>
                    <a:gd name="T91" fmla="*/ 162 h 182"/>
                    <a:gd name="T92" fmla="*/ 26 w 130"/>
                    <a:gd name="T93" fmla="*/ 182 h 182"/>
                    <a:gd name="T94" fmla="*/ 48 w 130"/>
                    <a:gd name="T95" fmla="*/ 176 h 182"/>
                    <a:gd name="T96" fmla="*/ 76 w 130"/>
                    <a:gd name="T97" fmla="*/ 172 h 182"/>
                    <a:gd name="T98" fmla="*/ 98 w 130"/>
                    <a:gd name="T99" fmla="*/ 168 h 182"/>
                    <a:gd name="T100" fmla="*/ 122 w 130"/>
                    <a:gd name="T101" fmla="*/ 158 h 182"/>
                    <a:gd name="T102" fmla="*/ 118 w 130"/>
                    <a:gd name="T103" fmla="*/ 152 h 182"/>
                    <a:gd name="T104" fmla="*/ 130 w 130"/>
                    <a:gd name="T105" fmla="*/ 138 h 182"/>
                    <a:gd name="T106" fmla="*/ 72 w 130"/>
                    <a:gd name="T107" fmla="*/ 32 h 182"/>
                    <a:gd name="T108" fmla="*/ 76 w 130"/>
                    <a:gd name="T109" fmla="*/ 32 h 182"/>
                    <a:gd name="T110" fmla="*/ 70 w 130"/>
                    <a:gd name="T111" fmla="*/ 30 h 182"/>
                    <a:gd name="T112" fmla="*/ 80 w 130"/>
                    <a:gd name="T113" fmla="*/ 26 h 182"/>
                    <a:gd name="T114" fmla="*/ 98 w 130"/>
                    <a:gd name="T115" fmla="*/ 12 h 182"/>
                    <a:gd name="T116" fmla="*/ 100 w 130"/>
                    <a:gd name="T117" fmla="*/ 6 h 182"/>
                    <a:gd name="T118" fmla="*/ 94 w 130"/>
                    <a:gd name="T119" fmla="*/ 10 h 182"/>
                    <a:gd name="T120" fmla="*/ 106 w 130"/>
                    <a:gd name="T121" fmla="*/ 2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30" h="182">
                      <a:moveTo>
                        <a:pt x="86" y="170"/>
                      </a:moveTo>
                      <a:lnTo>
                        <a:pt x="84" y="170"/>
                      </a:lnTo>
                      <a:lnTo>
                        <a:pt x="82" y="170"/>
                      </a:lnTo>
                      <a:lnTo>
                        <a:pt x="82" y="172"/>
                      </a:lnTo>
                      <a:lnTo>
                        <a:pt x="82" y="172"/>
                      </a:lnTo>
                      <a:lnTo>
                        <a:pt x="86" y="172"/>
                      </a:lnTo>
                      <a:lnTo>
                        <a:pt x="86" y="172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88" y="172"/>
                      </a:lnTo>
                      <a:lnTo>
                        <a:pt x="90" y="170"/>
                      </a:lnTo>
                      <a:lnTo>
                        <a:pt x="88" y="170"/>
                      </a:lnTo>
                      <a:lnTo>
                        <a:pt x="86" y="170"/>
                      </a:lnTo>
                      <a:close/>
                      <a:moveTo>
                        <a:pt x="48" y="128"/>
                      </a:moveTo>
                      <a:lnTo>
                        <a:pt x="50" y="128"/>
                      </a:lnTo>
                      <a:lnTo>
                        <a:pt x="50" y="128"/>
                      </a:lnTo>
                      <a:lnTo>
                        <a:pt x="52" y="126"/>
                      </a:lnTo>
                      <a:lnTo>
                        <a:pt x="52" y="126"/>
                      </a:lnTo>
                      <a:lnTo>
                        <a:pt x="50" y="126"/>
                      </a:lnTo>
                      <a:lnTo>
                        <a:pt x="50" y="126"/>
                      </a:lnTo>
                      <a:lnTo>
                        <a:pt x="50" y="124"/>
                      </a:lnTo>
                      <a:lnTo>
                        <a:pt x="48" y="124"/>
                      </a:lnTo>
                      <a:lnTo>
                        <a:pt x="46" y="124"/>
                      </a:lnTo>
                      <a:lnTo>
                        <a:pt x="46" y="126"/>
                      </a:lnTo>
                      <a:lnTo>
                        <a:pt x="46" y="128"/>
                      </a:lnTo>
                      <a:lnTo>
                        <a:pt x="48" y="128"/>
                      </a:lnTo>
                      <a:lnTo>
                        <a:pt x="48" y="128"/>
                      </a:lnTo>
                      <a:close/>
                      <a:moveTo>
                        <a:pt x="28" y="114"/>
                      </a:moveTo>
                      <a:lnTo>
                        <a:pt x="28" y="112"/>
                      </a:lnTo>
                      <a:lnTo>
                        <a:pt x="30" y="112"/>
                      </a:lnTo>
                      <a:lnTo>
                        <a:pt x="30" y="110"/>
                      </a:lnTo>
                      <a:lnTo>
                        <a:pt x="30" y="110"/>
                      </a:lnTo>
                      <a:lnTo>
                        <a:pt x="32" y="110"/>
                      </a:lnTo>
                      <a:lnTo>
                        <a:pt x="34" y="110"/>
                      </a:lnTo>
                      <a:lnTo>
                        <a:pt x="34" y="108"/>
                      </a:lnTo>
                      <a:lnTo>
                        <a:pt x="34" y="108"/>
                      </a:lnTo>
                      <a:lnTo>
                        <a:pt x="32" y="108"/>
                      </a:lnTo>
                      <a:lnTo>
                        <a:pt x="34" y="106"/>
                      </a:lnTo>
                      <a:lnTo>
                        <a:pt x="32" y="104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4" y="106"/>
                      </a:lnTo>
                      <a:lnTo>
                        <a:pt x="36" y="106"/>
                      </a:lnTo>
                      <a:lnTo>
                        <a:pt x="36" y="106"/>
                      </a:lnTo>
                      <a:lnTo>
                        <a:pt x="36" y="104"/>
                      </a:lnTo>
                      <a:lnTo>
                        <a:pt x="34" y="104"/>
                      </a:lnTo>
                      <a:lnTo>
                        <a:pt x="34" y="102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0" y="104"/>
                      </a:lnTo>
                      <a:lnTo>
                        <a:pt x="30" y="102"/>
                      </a:lnTo>
                      <a:lnTo>
                        <a:pt x="32" y="102"/>
                      </a:lnTo>
                      <a:lnTo>
                        <a:pt x="32" y="102"/>
                      </a:lnTo>
                      <a:lnTo>
                        <a:pt x="32" y="100"/>
                      </a:lnTo>
                      <a:lnTo>
                        <a:pt x="32" y="98"/>
                      </a:lnTo>
                      <a:lnTo>
                        <a:pt x="30" y="96"/>
                      </a:lnTo>
                      <a:lnTo>
                        <a:pt x="30" y="94"/>
                      </a:lnTo>
                      <a:lnTo>
                        <a:pt x="28" y="94"/>
                      </a:lnTo>
                      <a:lnTo>
                        <a:pt x="26" y="94"/>
                      </a:lnTo>
                      <a:lnTo>
                        <a:pt x="24" y="94"/>
                      </a:lnTo>
                      <a:lnTo>
                        <a:pt x="24" y="94"/>
                      </a:lnTo>
                      <a:lnTo>
                        <a:pt x="20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2" y="96"/>
                      </a:lnTo>
                      <a:lnTo>
                        <a:pt x="12" y="98"/>
                      </a:lnTo>
                      <a:lnTo>
                        <a:pt x="10" y="98"/>
                      </a:lnTo>
                      <a:lnTo>
                        <a:pt x="10" y="100"/>
                      </a:lnTo>
                      <a:lnTo>
                        <a:pt x="10" y="100"/>
                      </a:lnTo>
                      <a:lnTo>
                        <a:pt x="8" y="102"/>
                      </a:lnTo>
                      <a:lnTo>
                        <a:pt x="8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2"/>
                      </a:lnTo>
                      <a:lnTo>
                        <a:pt x="4" y="104"/>
                      </a:lnTo>
                      <a:lnTo>
                        <a:pt x="6" y="104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2" y="106"/>
                      </a:lnTo>
                      <a:lnTo>
                        <a:pt x="0" y="106"/>
                      </a:lnTo>
                      <a:lnTo>
                        <a:pt x="0" y="106"/>
                      </a:lnTo>
                      <a:lnTo>
                        <a:pt x="0" y="108"/>
                      </a:lnTo>
                      <a:lnTo>
                        <a:pt x="2" y="110"/>
                      </a:lnTo>
                      <a:lnTo>
                        <a:pt x="4" y="110"/>
                      </a:lnTo>
                      <a:lnTo>
                        <a:pt x="4" y="110"/>
                      </a:lnTo>
                      <a:lnTo>
                        <a:pt x="6" y="112"/>
                      </a:lnTo>
                      <a:lnTo>
                        <a:pt x="6" y="112"/>
                      </a:lnTo>
                      <a:lnTo>
                        <a:pt x="8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0" y="112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2" y="110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6" y="108"/>
                      </a:lnTo>
                      <a:lnTo>
                        <a:pt x="16" y="108"/>
                      </a:lnTo>
                      <a:lnTo>
                        <a:pt x="16" y="108"/>
                      </a:lnTo>
                      <a:lnTo>
                        <a:pt x="16" y="110"/>
                      </a:lnTo>
                      <a:lnTo>
                        <a:pt x="16" y="110"/>
                      </a:lnTo>
                      <a:lnTo>
                        <a:pt x="18" y="110"/>
                      </a:lnTo>
                      <a:lnTo>
                        <a:pt x="18" y="110"/>
                      </a:lnTo>
                      <a:lnTo>
                        <a:pt x="20" y="112"/>
                      </a:lnTo>
                      <a:lnTo>
                        <a:pt x="20" y="112"/>
                      </a:lnTo>
                      <a:lnTo>
                        <a:pt x="18" y="112"/>
                      </a:lnTo>
                      <a:lnTo>
                        <a:pt x="20" y="114"/>
                      </a:lnTo>
                      <a:lnTo>
                        <a:pt x="20" y="114"/>
                      </a:lnTo>
                      <a:lnTo>
                        <a:pt x="22" y="114"/>
                      </a:lnTo>
                      <a:lnTo>
                        <a:pt x="22" y="114"/>
                      </a:lnTo>
                      <a:lnTo>
                        <a:pt x="22" y="112"/>
                      </a:lnTo>
                      <a:lnTo>
                        <a:pt x="24" y="112"/>
                      </a:lnTo>
                      <a:lnTo>
                        <a:pt x="24" y="112"/>
                      </a:lnTo>
                      <a:lnTo>
                        <a:pt x="26" y="114"/>
                      </a:lnTo>
                      <a:lnTo>
                        <a:pt x="28" y="114"/>
                      </a:lnTo>
                      <a:close/>
                      <a:moveTo>
                        <a:pt x="40" y="90"/>
                      </a:moveTo>
                      <a:lnTo>
                        <a:pt x="42" y="90"/>
                      </a:lnTo>
                      <a:lnTo>
                        <a:pt x="42" y="88"/>
                      </a:lnTo>
                      <a:lnTo>
                        <a:pt x="42" y="88"/>
                      </a:lnTo>
                      <a:lnTo>
                        <a:pt x="42" y="86"/>
                      </a:lnTo>
                      <a:lnTo>
                        <a:pt x="42" y="86"/>
                      </a:lnTo>
                      <a:lnTo>
                        <a:pt x="40" y="86"/>
                      </a:lnTo>
                      <a:lnTo>
                        <a:pt x="40" y="86"/>
                      </a:lnTo>
                      <a:lnTo>
                        <a:pt x="40" y="86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40" y="90"/>
                      </a:lnTo>
                      <a:lnTo>
                        <a:pt x="40" y="90"/>
                      </a:lnTo>
                      <a:lnTo>
                        <a:pt x="40" y="90"/>
                      </a:lnTo>
                      <a:close/>
                      <a:moveTo>
                        <a:pt x="26" y="88"/>
                      </a:moveTo>
                      <a:lnTo>
                        <a:pt x="28" y="88"/>
                      </a:lnTo>
                      <a:lnTo>
                        <a:pt x="30" y="86"/>
                      </a:lnTo>
                      <a:lnTo>
                        <a:pt x="30" y="86"/>
                      </a:lnTo>
                      <a:lnTo>
                        <a:pt x="30" y="86"/>
                      </a:lnTo>
                      <a:lnTo>
                        <a:pt x="30" y="84"/>
                      </a:lnTo>
                      <a:lnTo>
                        <a:pt x="30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2"/>
                      </a:lnTo>
                      <a:lnTo>
                        <a:pt x="26" y="84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24" y="86"/>
                      </a:lnTo>
                      <a:lnTo>
                        <a:pt x="24" y="86"/>
                      </a:lnTo>
                      <a:lnTo>
                        <a:pt x="24" y="86"/>
                      </a:lnTo>
                      <a:lnTo>
                        <a:pt x="26" y="84"/>
                      </a:lnTo>
                      <a:lnTo>
                        <a:pt x="26" y="84"/>
                      </a:lnTo>
                      <a:lnTo>
                        <a:pt x="28" y="84"/>
                      </a:lnTo>
                      <a:lnTo>
                        <a:pt x="26" y="86"/>
                      </a:lnTo>
                      <a:lnTo>
                        <a:pt x="28" y="86"/>
                      </a:lnTo>
                      <a:lnTo>
                        <a:pt x="26" y="86"/>
                      </a:lnTo>
                      <a:lnTo>
                        <a:pt x="26" y="88"/>
                      </a:lnTo>
                      <a:close/>
                      <a:moveTo>
                        <a:pt x="30" y="82"/>
                      </a:move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0" y="84"/>
                      </a:lnTo>
                      <a:lnTo>
                        <a:pt x="32" y="84"/>
                      </a:lnTo>
                      <a:lnTo>
                        <a:pt x="32" y="84"/>
                      </a:lnTo>
                      <a:lnTo>
                        <a:pt x="34" y="80"/>
                      </a:lnTo>
                      <a:lnTo>
                        <a:pt x="36" y="78"/>
                      </a:lnTo>
                      <a:lnTo>
                        <a:pt x="34" y="78"/>
                      </a:lnTo>
                      <a:lnTo>
                        <a:pt x="34" y="78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2" y="80"/>
                      </a:lnTo>
                      <a:lnTo>
                        <a:pt x="30" y="82"/>
                      </a:lnTo>
                      <a:lnTo>
                        <a:pt x="30" y="82"/>
                      </a:lnTo>
                      <a:close/>
                      <a:moveTo>
                        <a:pt x="34" y="72"/>
                      </a:moveTo>
                      <a:lnTo>
                        <a:pt x="34" y="72"/>
                      </a:lnTo>
                      <a:lnTo>
                        <a:pt x="32" y="70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30" y="72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6"/>
                      </a:lnTo>
                      <a:lnTo>
                        <a:pt x="34" y="74"/>
                      </a:lnTo>
                      <a:lnTo>
                        <a:pt x="36" y="72"/>
                      </a:lnTo>
                      <a:lnTo>
                        <a:pt x="34" y="72"/>
                      </a:lnTo>
                      <a:close/>
                      <a:moveTo>
                        <a:pt x="26" y="70"/>
                      </a:moveTo>
                      <a:lnTo>
                        <a:pt x="26" y="70"/>
                      </a:lnTo>
                      <a:lnTo>
                        <a:pt x="26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26" y="70"/>
                      </a:lnTo>
                      <a:close/>
                      <a:moveTo>
                        <a:pt x="14" y="64"/>
                      </a:moveTo>
                      <a:lnTo>
                        <a:pt x="14" y="64"/>
                      </a:lnTo>
                      <a:lnTo>
                        <a:pt x="16" y="64"/>
                      </a:lnTo>
                      <a:lnTo>
                        <a:pt x="16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close/>
                      <a:moveTo>
                        <a:pt x="28" y="64"/>
                      </a:move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2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8" y="64"/>
                      </a:lnTo>
                      <a:close/>
                      <a:moveTo>
                        <a:pt x="16" y="58"/>
                      </a:move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6" y="58"/>
                      </a:lnTo>
                      <a:close/>
                      <a:moveTo>
                        <a:pt x="34" y="64"/>
                      </a:moveTo>
                      <a:lnTo>
                        <a:pt x="34" y="64"/>
                      </a:lnTo>
                      <a:lnTo>
                        <a:pt x="34" y="62"/>
                      </a:lnTo>
                      <a:lnTo>
                        <a:pt x="36" y="62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36" y="60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8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2" y="54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26" y="54"/>
                      </a:lnTo>
                      <a:lnTo>
                        <a:pt x="26" y="54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60"/>
                      </a:lnTo>
                      <a:lnTo>
                        <a:pt x="34" y="62"/>
                      </a:lnTo>
                      <a:lnTo>
                        <a:pt x="34" y="64"/>
                      </a:lnTo>
                      <a:close/>
                      <a:moveTo>
                        <a:pt x="20" y="54"/>
                      </a:moveTo>
                      <a:lnTo>
                        <a:pt x="20" y="54"/>
                      </a:lnTo>
                      <a:lnTo>
                        <a:pt x="20" y="52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6" y="54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8" y="54"/>
                      </a:lnTo>
                      <a:lnTo>
                        <a:pt x="20" y="54"/>
                      </a:lnTo>
                      <a:close/>
                      <a:moveTo>
                        <a:pt x="22" y="50"/>
                      </a:moveTo>
                      <a:lnTo>
                        <a:pt x="20" y="50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28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38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2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4"/>
                      </a:lnTo>
                      <a:lnTo>
                        <a:pt x="24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4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close/>
                      <a:moveTo>
                        <a:pt x="128" y="136"/>
                      </a:moveTo>
                      <a:lnTo>
                        <a:pt x="128" y="136"/>
                      </a:lnTo>
                      <a:lnTo>
                        <a:pt x="124" y="132"/>
                      </a:lnTo>
                      <a:lnTo>
                        <a:pt x="124" y="132"/>
                      </a:lnTo>
                      <a:lnTo>
                        <a:pt x="120" y="132"/>
                      </a:lnTo>
                      <a:lnTo>
                        <a:pt x="118" y="132"/>
                      </a:lnTo>
                      <a:lnTo>
                        <a:pt x="118" y="132"/>
                      </a:lnTo>
                      <a:lnTo>
                        <a:pt x="116" y="132"/>
                      </a:lnTo>
                      <a:lnTo>
                        <a:pt x="114" y="132"/>
                      </a:lnTo>
                      <a:lnTo>
                        <a:pt x="112" y="132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0" y="134"/>
                      </a:lnTo>
                      <a:lnTo>
                        <a:pt x="110" y="134"/>
                      </a:lnTo>
                      <a:lnTo>
                        <a:pt x="106" y="132"/>
                      </a:lnTo>
                      <a:lnTo>
                        <a:pt x="108" y="132"/>
                      </a:lnTo>
                      <a:lnTo>
                        <a:pt x="108" y="130"/>
                      </a:lnTo>
                      <a:lnTo>
                        <a:pt x="110" y="130"/>
                      </a:lnTo>
                      <a:lnTo>
                        <a:pt x="112" y="128"/>
                      </a:lnTo>
                      <a:lnTo>
                        <a:pt x="110" y="126"/>
                      </a:lnTo>
                      <a:lnTo>
                        <a:pt x="108" y="124"/>
                      </a:lnTo>
                      <a:lnTo>
                        <a:pt x="104" y="120"/>
                      </a:lnTo>
                      <a:lnTo>
                        <a:pt x="100" y="120"/>
                      </a:lnTo>
                      <a:lnTo>
                        <a:pt x="98" y="118"/>
                      </a:lnTo>
                      <a:lnTo>
                        <a:pt x="100" y="118"/>
                      </a:lnTo>
                      <a:lnTo>
                        <a:pt x="100" y="118"/>
                      </a:lnTo>
                      <a:lnTo>
                        <a:pt x="104" y="118"/>
                      </a:lnTo>
                      <a:lnTo>
                        <a:pt x="104" y="120"/>
                      </a:lnTo>
                      <a:lnTo>
                        <a:pt x="106" y="120"/>
                      </a:lnTo>
                      <a:lnTo>
                        <a:pt x="106" y="120"/>
                      </a:lnTo>
                      <a:lnTo>
                        <a:pt x="108" y="120"/>
                      </a:lnTo>
                      <a:lnTo>
                        <a:pt x="108" y="120"/>
                      </a:lnTo>
                      <a:lnTo>
                        <a:pt x="108" y="120"/>
                      </a:lnTo>
                      <a:lnTo>
                        <a:pt x="108" y="118"/>
                      </a:lnTo>
                      <a:lnTo>
                        <a:pt x="106" y="116"/>
                      </a:lnTo>
                      <a:lnTo>
                        <a:pt x="106" y="116"/>
                      </a:lnTo>
                      <a:lnTo>
                        <a:pt x="104" y="114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4" y="110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100" y="106"/>
                      </a:lnTo>
                      <a:lnTo>
                        <a:pt x="98" y="106"/>
                      </a:lnTo>
                      <a:lnTo>
                        <a:pt x="92" y="104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0" y="96"/>
                      </a:lnTo>
                      <a:lnTo>
                        <a:pt x="88" y="92"/>
                      </a:lnTo>
                      <a:lnTo>
                        <a:pt x="88" y="88"/>
                      </a:lnTo>
                      <a:lnTo>
                        <a:pt x="88" y="88"/>
                      </a:lnTo>
                      <a:lnTo>
                        <a:pt x="86" y="86"/>
                      </a:lnTo>
                      <a:lnTo>
                        <a:pt x="86" y="86"/>
                      </a:lnTo>
                      <a:lnTo>
                        <a:pt x="84" y="84"/>
                      </a:lnTo>
                      <a:lnTo>
                        <a:pt x="82" y="82"/>
                      </a:lnTo>
                      <a:lnTo>
                        <a:pt x="76" y="80"/>
                      </a:lnTo>
                      <a:lnTo>
                        <a:pt x="72" y="80"/>
                      </a:lnTo>
                      <a:lnTo>
                        <a:pt x="70" y="82"/>
                      </a:lnTo>
                      <a:lnTo>
                        <a:pt x="70" y="82"/>
                      </a:lnTo>
                      <a:lnTo>
                        <a:pt x="62" y="80"/>
                      </a:lnTo>
                      <a:lnTo>
                        <a:pt x="62" y="80"/>
                      </a:lnTo>
                      <a:lnTo>
                        <a:pt x="60" y="78"/>
                      </a:lnTo>
                      <a:lnTo>
                        <a:pt x="62" y="80"/>
                      </a:lnTo>
                      <a:lnTo>
                        <a:pt x="64" y="80"/>
                      </a:lnTo>
                      <a:lnTo>
                        <a:pt x="66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2" y="78"/>
                      </a:lnTo>
                      <a:lnTo>
                        <a:pt x="74" y="78"/>
                      </a:lnTo>
                      <a:lnTo>
                        <a:pt x="76" y="76"/>
                      </a:lnTo>
                      <a:lnTo>
                        <a:pt x="76" y="76"/>
                      </a:lnTo>
                      <a:lnTo>
                        <a:pt x="72" y="74"/>
                      </a:lnTo>
                      <a:lnTo>
                        <a:pt x="70" y="74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70" y="74"/>
                      </a:lnTo>
                      <a:lnTo>
                        <a:pt x="70" y="72"/>
                      </a:lnTo>
                      <a:lnTo>
                        <a:pt x="74" y="72"/>
                      </a:lnTo>
                      <a:lnTo>
                        <a:pt x="76" y="72"/>
                      </a:lnTo>
                      <a:lnTo>
                        <a:pt x="76" y="72"/>
                      </a:lnTo>
                      <a:lnTo>
                        <a:pt x="78" y="70"/>
                      </a:lnTo>
                      <a:lnTo>
                        <a:pt x="80" y="68"/>
                      </a:lnTo>
                      <a:lnTo>
                        <a:pt x="82" y="66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4" y="60"/>
                      </a:lnTo>
                      <a:lnTo>
                        <a:pt x="86" y="60"/>
                      </a:lnTo>
                      <a:lnTo>
                        <a:pt x="86" y="58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4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2" y="52"/>
                      </a:lnTo>
                      <a:lnTo>
                        <a:pt x="76" y="52"/>
                      </a:lnTo>
                      <a:lnTo>
                        <a:pt x="74" y="52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0" y="52"/>
                      </a:lnTo>
                      <a:lnTo>
                        <a:pt x="68" y="52"/>
                      </a:lnTo>
                      <a:lnTo>
                        <a:pt x="66" y="52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58" y="54"/>
                      </a:lnTo>
                      <a:lnTo>
                        <a:pt x="60" y="52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0" y="50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64" y="46"/>
                      </a:lnTo>
                      <a:lnTo>
                        <a:pt x="68" y="44"/>
                      </a:lnTo>
                      <a:lnTo>
                        <a:pt x="72" y="42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4" y="40"/>
                      </a:lnTo>
                      <a:lnTo>
                        <a:pt x="74" y="38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2" y="36"/>
                      </a:lnTo>
                      <a:lnTo>
                        <a:pt x="68" y="36"/>
                      </a:lnTo>
                      <a:lnTo>
                        <a:pt x="66" y="38"/>
                      </a:lnTo>
                      <a:lnTo>
                        <a:pt x="64" y="38"/>
                      </a:lnTo>
                      <a:lnTo>
                        <a:pt x="60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50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0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6" y="42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2" y="46"/>
                      </a:lnTo>
                      <a:lnTo>
                        <a:pt x="44" y="46"/>
                      </a:lnTo>
                      <a:lnTo>
                        <a:pt x="46" y="48"/>
                      </a:lnTo>
                      <a:lnTo>
                        <a:pt x="46" y="50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4" y="50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38" y="50"/>
                      </a:lnTo>
                      <a:lnTo>
                        <a:pt x="38" y="52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4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40" y="60"/>
                      </a:lnTo>
                      <a:lnTo>
                        <a:pt x="38" y="62"/>
                      </a:lnTo>
                      <a:lnTo>
                        <a:pt x="36" y="64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6" y="66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68"/>
                      </a:lnTo>
                      <a:lnTo>
                        <a:pt x="30" y="68"/>
                      </a:lnTo>
                      <a:lnTo>
                        <a:pt x="32" y="68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2" y="68"/>
                      </a:lnTo>
                      <a:lnTo>
                        <a:pt x="44" y="68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2" y="72"/>
                      </a:lnTo>
                      <a:lnTo>
                        <a:pt x="40" y="72"/>
                      </a:lnTo>
                      <a:lnTo>
                        <a:pt x="40" y="74"/>
                      </a:lnTo>
                      <a:lnTo>
                        <a:pt x="38" y="74"/>
                      </a:lnTo>
                      <a:lnTo>
                        <a:pt x="38" y="76"/>
                      </a:lnTo>
                      <a:lnTo>
                        <a:pt x="38" y="78"/>
                      </a:lnTo>
                      <a:lnTo>
                        <a:pt x="36" y="80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36" y="84"/>
                      </a:lnTo>
                      <a:lnTo>
                        <a:pt x="38" y="84"/>
                      </a:lnTo>
                      <a:lnTo>
                        <a:pt x="38" y="84"/>
                      </a:lnTo>
                      <a:lnTo>
                        <a:pt x="36" y="86"/>
                      </a:lnTo>
                      <a:lnTo>
                        <a:pt x="36" y="86"/>
                      </a:lnTo>
                      <a:lnTo>
                        <a:pt x="34" y="86"/>
                      </a:lnTo>
                      <a:lnTo>
                        <a:pt x="34" y="90"/>
                      </a:lnTo>
                      <a:lnTo>
                        <a:pt x="34" y="90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6" y="92"/>
                      </a:lnTo>
                      <a:lnTo>
                        <a:pt x="36" y="92"/>
                      </a:lnTo>
                      <a:lnTo>
                        <a:pt x="36" y="90"/>
                      </a:lnTo>
                      <a:lnTo>
                        <a:pt x="38" y="84"/>
                      </a:lnTo>
                      <a:lnTo>
                        <a:pt x="40" y="84"/>
                      </a:lnTo>
                      <a:lnTo>
                        <a:pt x="38" y="82"/>
                      </a:lnTo>
                      <a:lnTo>
                        <a:pt x="38" y="80"/>
                      </a:lnTo>
                      <a:lnTo>
                        <a:pt x="40" y="80"/>
                      </a:lnTo>
                      <a:lnTo>
                        <a:pt x="40" y="80"/>
                      </a:lnTo>
                      <a:lnTo>
                        <a:pt x="40" y="78"/>
                      </a:lnTo>
                      <a:lnTo>
                        <a:pt x="44" y="78"/>
                      </a:lnTo>
                      <a:lnTo>
                        <a:pt x="44" y="76"/>
                      </a:lnTo>
                      <a:lnTo>
                        <a:pt x="42" y="78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4" y="80"/>
                      </a:lnTo>
                      <a:lnTo>
                        <a:pt x="44" y="80"/>
                      </a:lnTo>
                      <a:lnTo>
                        <a:pt x="46" y="80"/>
                      </a:lnTo>
                      <a:lnTo>
                        <a:pt x="46" y="78"/>
                      </a:lnTo>
                      <a:lnTo>
                        <a:pt x="48" y="78"/>
                      </a:lnTo>
                      <a:lnTo>
                        <a:pt x="48" y="78"/>
                      </a:lnTo>
                      <a:lnTo>
                        <a:pt x="46" y="80"/>
                      </a:lnTo>
                      <a:lnTo>
                        <a:pt x="46" y="80"/>
                      </a:lnTo>
                      <a:lnTo>
                        <a:pt x="48" y="82"/>
                      </a:lnTo>
                      <a:lnTo>
                        <a:pt x="50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2"/>
                      </a:lnTo>
                      <a:lnTo>
                        <a:pt x="46" y="84"/>
                      </a:lnTo>
                      <a:lnTo>
                        <a:pt x="46" y="86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88"/>
                      </a:lnTo>
                      <a:lnTo>
                        <a:pt x="48" y="90"/>
                      </a:lnTo>
                      <a:lnTo>
                        <a:pt x="46" y="92"/>
                      </a:lnTo>
                      <a:lnTo>
                        <a:pt x="44" y="94"/>
                      </a:lnTo>
                      <a:lnTo>
                        <a:pt x="42" y="98"/>
                      </a:lnTo>
                      <a:lnTo>
                        <a:pt x="42" y="98"/>
                      </a:lnTo>
                      <a:lnTo>
                        <a:pt x="40" y="98"/>
                      </a:lnTo>
                      <a:lnTo>
                        <a:pt x="40" y="98"/>
                      </a:lnTo>
                      <a:lnTo>
                        <a:pt x="40" y="100"/>
                      </a:lnTo>
                      <a:lnTo>
                        <a:pt x="42" y="102"/>
                      </a:lnTo>
                      <a:lnTo>
                        <a:pt x="44" y="102"/>
                      </a:lnTo>
                      <a:lnTo>
                        <a:pt x="44" y="102"/>
                      </a:lnTo>
                      <a:lnTo>
                        <a:pt x="44" y="100"/>
                      </a:lnTo>
                      <a:lnTo>
                        <a:pt x="44" y="100"/>
                      </a:lnTo>
                      <a:lnTo>
                        <a:pt x="46" y="100"/>
                      </a:lnTo>
                      <a:lnTo>
                        <a:pt x="48" y="102"/>
                      </a:lnTo>
                      <a:lnTo>
                        <a:pt x="50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4" y="102"/>
                      </a:lnTo>
                      <a:lnTo>
                        <a:pt x="54" y="100"/>
                      </a:lnTo>
                      <a:lnTo>
                        <a:pt x="56" y="100"/>
                      </a:lnTo>
                      <a:lnTo>
                        <a:pt x="56" y="100"/>
                      </a:lnTo>
                      <a:lnTo>
                        <a:pt x="58" y="100"/>
                      </a:lnTo>
                      <a:lnTo>
                        <a:pt x="58" y="100"/>
                      </a:lnTo>
                      <a:lnTo>
                        <a:pt x="60" y="100"/>
                      </a:lnTo>
                      <a:lnTo>
                        <a:pt x="60" y="100"/>
                      </a:lnTo>
                      <a:lnTo>
                        <a:pt x="62" y="98"/>
                      </a:lnTo>
                      <a:lnTo>
                        <a:pt x="64" y="98"/>
                      </a:lnTo>
                      <a:lnTo>
                        <a:pt x="68" y="98"/>
                      </a:lnTo>
                      <a:lnTo>
                        <a:pt x="68" y="98"/>
                      </a:lnTo>
                      <a:lnTo>
                        <a:pt x="66" y="98"/>
                      </a:lnTo>
                      <a:lnTo>
                        <a:pt x="62" y="102"/>
                      </a:lnTo>
                      <a:lnTo>
                        <a:pt x="60" y="104"/>
                      </a:lnTo>
                      <a:lnTo>
                        <a:pt x="60" y="106"/>
                      </a:lnTo>
                      <a:lnTo>
                        <a:pt x="62" y="110"/>
                      </a:lnTo>
                      <a:lnTo>
                        <a:pt x="64" y="110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6" y="112"/>
                      </a:lnTo>
                      <a:lnTo>
                        <a:pt x="68" y="112"/>
                      </a:lnTo>
                      <a:lnTo>
                        <a:pt x="70" y="112"/>
                      </a:lnTo>
                      <a:lnTo>
                        <a:pt x="70" y="112"/>
                      </a:lnTo>
                      <a:lnTo>
                        <a:pt x="70" y="114"/>
                      </a:lnTo>
                      <a:lnTo>
                        <a:pt x="68" y="114"/>
                      </a:lnTo>
                      <a:lnTo>
                        <a:pt x="66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lnTo>
                        <a:pt x="68" y="120"/>
                      </a:lnTo>
                      <a:lnTo>
                        <a:pt x="66" y="122"/>
                      </a:lnTo>
                      <a:lnTo>
                        <a:pt x="66" y="122"/>
                      </a:lnTo>
                      <a:lnTo>
                        <a:pt x="66" y="124"/>
                      </a:lnTo>
                      <a:lnTo>
                        <a:pt x="68" y="126"/>
                      </a:lnTo>
                      <a:lnTo>
                        <a:pt x="68" y="126"/>
                      </a:lnTo>
                      <a:lnTo>
                        <a:pt x="70" y="126"/>
                      </a:lnTo>
                      <a:lnTo>
                        <a:pt x="70" y="126"/>
                      </a:lnTo>
                      <a:lnTo>
                        <a:pt x="68" y="126"/>
                      </a:lnTo>
                      <a:lnTo>
                        <a:pt x="68" y="126"/>
                      </a:lnTo>
                      <a:lnTo>
                        <a:pt x="66" y="124"/>
                      </a:lnTo>
                      <a:lnTo>
                        <a:pt x="64" y="124"/>
                      </a:lnTo>
                      <a:lnTo>
                        <a:pt x="66" y="126"/>
                      </a:lnTo>
                      <a:lnTo>
                        <a:pt x="62" y="126"/>
                      </a:lnTo>
                      <a:lnTo>
                        <a:pt x="60" y="126"/>
                      </a:lnTo>
                      <a:lnTo>
                        <a:pt x="60" y="126"/>
                      </a:lnTo>
                      <a:lnTo>
                        <a:pt x="58" y="126"/>
                      </a:lnTo>
                      <a:lnTo>
                        <a:pt x="56" y="126"/>
                      </a:lnTo>
                      <a:lnTo>
                        <a:pt x="56" y="126"/>
                      </a:lnTo>
                      <a:lnTo>
                        <a:pt x="52" y="128"/>
                      </a:lnTo>
                      <a:lnTo>
                        <a:pt x="50" y="128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8" y="130"/>
                      </a:lnTo>
                      <a:lnTo>
                        <a:pt x="46" y="132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4" y="134"/>
                      </a:lnTo>
                      <a:lnTo>
                        <a:pt x="46" y="134"/>
                      </a:lnTo>
                      <a:lnTo>
                        <a:pt x="48" y="132"/>
                      </a:lnTo>
                      <a:lnTo>
                        <a:pt x="50" y="132"/>
                      </a:lnTo>
                      <a:lnTo>
                        <a:pt x="52" y="132"/>
                      </a:lnTo>
                      <a:lnTo>
                        <a:pt x="50" y="134"/>
                      </a:lnTo>
                      <a:lnTo>
                        <a:pt x="50" y="134"/>
                      </a:lnTo>
                      <a:lnTo>
                        <a:pt x="52" y="136"/>
                      </a:lnTo>
                      <a:lnTo>
                        <a:pt x="52" y="136"/>
                      </a:lnTo>
                      <a:lnTo>
                        <a:pt x="52" y="136"/>
                      </a:lnTo>
                      <a:lnTo>
                        <a:pt x="50" y="138"/>
                      </a:lnTo>
                      <a:lnTo>
                        <a:pt x="52" y="138"/>
                      </a:lnTo>
                      <a:lnTo>
                        <a:pt x="52" y="138"/>
                      </a:lnTo>
                      <a:lnTo>
                        <a:pt x="52" y="140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48" y="144"/>
                      </a:lnTo>
                      <a:lnTo>
                        <a:pt x="46" y="144"/>
                      </a:lnTo>
                      <a:lnTo>
                        <a:pt x="44" y="146"/>
                      </a:lnTo>
                      <a:lnTo>
                        <a:pt x="40" y="148"/>
                      </a:lnTo>
                      <a:lnTo>
                        <a:pt x="36" y="148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4"/>
                      </a:lnTo>
                      <a:lnTo>
                        <a:pt x="38" y="154"/>
                      </a:lnTo>
                      <a:lnTo>
                        <a:pt x="40" y="154"/>
                      </a:lnTo>
                      <a:lnTo>
                        <a:pt x="42" y="152"/>
                      </a:lnTo>
                      <a:lnTo>
                        <a:pt x="44" y="152"/>
                      </a:lnTo>
                      <a:lnTo>
                        <a:pt x="46" y="152"/>
                      </a:lnTo>
                      <a:lnTo>
                        <a:pt x="46" y="154"/>
                      </a:lnTo>
                      <a:lnTo>
                        <a:pt x="46" y="154"/>
                      </a:lnTo>
                      <a:lnTo>
                        <a:pt x="50" y="154"/>
                      </a:lnTo>
                      <a:lnTo>
                        <a:pt x="48" y="154"/>
                      </a:lnTo>
                      <a:lnTo>
                        <a:pt x="48" y="156"/>
                      </a:lnTo>
                      <a:lnTo>
                        <a:pt x="48" y="156"/>
                      </a:lnTo>
                      <a:lnTo>
                        <a:pt x="50" y="156"/>
                      </a:lnTo>
                      <a:lnTo>
                        <a:pt x="52" y="156"/>
                      </a:lnTo>
                      <a:lnTo>
                        <a:pt x="52" y="156"/>
                      </a:lnTo>
                      <a:lnTo>
                        <a:pt x="54" y="156"/>
                      </a:lnTo>
                      <a:lnTo>
                        <a:pt x="56" y="158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62" y="156"/>
                      </a:lnTo>
                      <a:lnTo>
                        <a:pt x="64" y="156"/>
                      </a:lnTo>
                      <a:lnTo>
                        <a:pt x="68" y="156"/>
                      </a:lnTo>
                      <a:lnTo>
                        <a:pt x="68" y="154"/>
                      </a:lnTo>
                      <a:lnTo>
                        <a:pt x="70" y="154"/>
                      </a:lnTo>
                      <a:lnTo>
                        <a:pt x="72" y="152"/>
                      </a:lnTo>
                      <a:lnTo>
                        <a:pt x="70" y="154"/>
                      </a:lnTo>
                      <a:lnTo>
                        <a:pt x="68" y="156"/>
                      </a:lnTo>
                      <a:lnTo>
                        <a:pt x="66" y="158"/>
                      </a:lnTo>
                      <a:lnTo>
                        <a:pt x="66" y="158"/>
                      </a:lnTo>
                      <a:lnTo>
                        <a:pt x="62" y="162"/>
                      </a:lnTo>
                      <a:lnTo>
                        <a:pt x="62" y="162"/>
                      </a:lnTo>
                      <a:lnTo>
                        <a:pt x="60" y="162"/>
                      </a:lnTo>
                      <a:lnTo>
                        <a:pt x="58" y="162"/>
                      </a:lnTo>
                      <a:lnTo>
                        <a:pt x="56" y="162"/>
                      </a:lnTo>
                      <a:lnTo>
                        <a:pt x="52" y="162"/>
                      </a:lnTo>
                      <a:lnTo>
                        <a:pt x="48" y="162"/>
                      </a:lnTo>
                      <a:lnTo>
                        <a:pt x="48" y="162"/>
                      </a:lnTo>
                      <a:lnTo>
                        <a:pt x="46" y="164"/>
                      </a:lnTo>
                      <a:lnTo>
                        <a:pt x="42" y="166"/>
                      </a:lnTo>
                      <a:lnTo>
                        <a:pt x="42" y="168"/>
                      </a:lnTo>
                      <a:lnTo>
                        <a:pt x="42" y="168"/>
                      </a:lnTo>
                      <a:lnTo>
                        <a:pt x="42" y="170"/>
                      </a:lnTo>
                      <a:lnTo>
                        <a:pt x="38" y="172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4" y="174"/>
                      </a:lnTo>
                      <a:lnTo>
                        <a:pt x="32" y="176"/>
                      </a:lnTo>
                      <a:lnTo>
                        <a:pt x="30" y="178"/>
                      </a:lnTo>
                      <a:lnTo>
                        <a:pt x="26" y="180"/>
                      </a:lnTo>
                      <a:lnTo>
                        <a:pt x="26" y="180"/>
                      </a:lnTo>
                      <a:lnTo>
                        <a:pt x="26" y="182"/>
                      </a:lnTo>
                      <a:lnTo>
                        <a:pt x="26" y="182"/>
                      </a:lnTo>
                      <a:lnTo>
                        <a:pt x="26" y="182"/>
                      </a:lnTo>
                      <a:lnTo>
                        <a:pt x="28" y="180"/>
                      </a:lnTo>
                      <a:lnTo>
                        <a:pt x="30" y="182"/>
                      </a:lnTo>
                      <a:lnTo>
                        <a:pt x="32" y="182"/>
                      </a:lnTo>
                      <a:lnTo>
                        <a:pt x="32" y="182"/>
                      </a:lnTo>
                      <a:lnTo>
                        <a:pt x="34" y="180"/>
                      </a:lnTo>
                      <a:lnTo>
                        <a:pt x="34" y="180"/>
                      </a:lnTo>
                      <a:lnTo>
                        <a:pt x="38" y="178"/>
                      </a:lnTo>
                      <a:lnTo>
                        <a:pt x="38" y="178"/>
                      </a:lnTo>
                      <a:lnTo>
                        <a:pt x="42" y="176"/>
                      </a:lnTo>
                      <a:lnTo>
                        <a:pt x="44" y="176"/>
                      </a:lnTo>
                      <a:lnTo>
                        <a:pt x="44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6" y="176"/>
                      </a:lnTo>
                      <a:lnTo>
                        <a:pt x="48" y="176"/>
                      </a:lnTo>
                      <a:lnTo>
                        <a:pt x="50" y="178"/>
                      </a:lnTo>
                      <a:lnTo>
                        <a:pt x="52" y="178"/>
                      </a:lnTo>
                      <a:lnTo>
                        <a:pt x="52" y="178"/>
                      </a:lnTo>
                      <a:lnTo>
                        <a:pt x="54" y="178"/>
                      </a:lnTo>
                      <a:lnTo>
                        <a:pt x="56" y="176"/>
                      </a:lnTo>
                      <a:lnTo>
                        <a:pt x="56" y="174"/>
                      </a:lnTo>
                      <a:lnTo>
                        <a:pt x="58" y="172"/>
                      </a:lnTo>
                      <a:lnTo>
                        <a:pt x="62" y="170"/>
                      </a:lnTo>
                      <a:lnTo>
                        <a:pt x="64" y="170"/>
                      </a:lnTo>
                      <a:lnTo>
                        <a:pt x="66" y="170"/>
                      </a:lnTo>
                      <a:lnTo>
                        <a:pt x="68" y="172"/>
                      </a:lnTo>
                      <a:lnTo>
                        <a:pt x="68" y="172"/>
                      </a:lnTo>
                      <a:lnTo>
                        <a:pt x="70" y="172"/>
                      </a:lnTo>
                      <a:lnTo>
                        <a:pt x="70" y="172"/>
                      </a:lnTo>
                      <a:lnTo>
                        <a:pt x="72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2"/>
                      </a:lnTo>
                      <a:lnTo>
                        <a:pt x="76" y="170"/>
                      </a:lnTo>
                      <a:lnTo>
                        <a:pt x="78" y="170"/>
                      </a:lnTo>
                      <a:lnTo>
                        <a:pt x="80" y="170"/>
                      </a:lnTo>
                      <a:lnTo>
                        <a:pt x="82" y="170"/>
                      </a:lnTo>
                      <a:lnTo>
                        <a:pt x="82" y="170"/>
                      </a:lnTo>
                      <a:lnTo>
                        <a:pt x="86" y="168"/>
                      </a:lnTo>
                      <a:lnTo>
                        <a:pt x="84" y="168"/>
                      </a:lnTo>
                      <a:lnTo>
                        <a:pt x="86" y="168"/>
                      </a:lnTo>
                      <a:lnTo>
                        <a:pt x="88" y="168"/>
                      </a:lnTo>
                      <a:lnTo>
                        <a:pt x="90" y="168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8" y="168"/>
                      </a:lnTo>
                      <a:lnTo>
                        <a:pt x="100" y="168"/>
                      </a:lnTo>
                      <a:lnTo>
                        <a:pt x="106" y="170"/>
                      </a:lnTo>
                      <a:lnTo>
                        <a:pt x="108" y="170"/>
                      </a:lnTo>
                      <a:lnTo>
                        <a:pt x="110" y="168"/>
                      </a:lnTo>
                      <a:lnTo>
                        <a:pt x="110" y="168"/>
                      </a:lnTo>
                      <a:lnTo>
                        <a:pt x="114" y="168"/>
                      </a:lnTo>
                      <a:lnTo>
                        <a:pt x="114" y="166"/>
                      </a:lnTo>
                      <a:lnTo>
                        <a:pt x="116" y="166"/>
                      </a:lnTo>
                      <a:lnTo>
                        <a:pt x="118" y="166"/>
                      </a:lnTo>
                      <a:lnTo>
                        <a:pt x="118" y="164"/>
                      </a:lnTo>
                      <a:lnTo>
                        <a:pt x="122" y="162"/>
                      </a:lnTo>
                      <a:lnTo>
                        <a:pt x="124" y="162"/>
                      </a:lnTo>
                      <a:lnTo>
                        <a:pt x="124" y="160"/>
                      </a:lnTo>
                      <a:lnTo>
                        <a:pt x="124" y="160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18" y="160"/>
                      </a:lnTo>
                      <a:lnTo>
                        <a:pt x="116" y="160"/>
                      </a:lnTo>
                      <a:lnTo>
                        <a:pt x="114" y="158"/>
                      </a:lnTo>
                      <a:lnTo>
                        <a:pt x="114" y="158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0" y="158"/>
                      </a:lnTo>
                      <a:lnTo>
                        <a:pt x="112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18" y="154"/>
                      </a:lnTo>
                      <a:lnTo>
                        <a:pt x="116" y="154"/>
                      </a:lnTo>
                      <a:lnTo>
                        <a:pt x="114" y="152"/>
                      </a:lnTo>
                      <a:lnTo>
                        <a:pt x="118" y="152"/>
                      </a:lnTo>
                      <a:lnTo>
                        <a:pt x="120" y="152"/>
                      </a:lnTo>
                      <a:lnTo>
                        <a:pt x="120" y="152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50"/>
                      </a:lnTo>
                      <a:lnTo>
                        <a:pt x="122" y="148"/>
                      </a:lnTo>
                      <a:lnTo>
                        <a:pt x="122" y="148"/>
                      </a:lnTo>
                      <a:lnTo>
                        <a:pt x="122" y="148"/>
                      </a:lnTo>
                      <a:lnTo>
                        <a:pt x="124" y="148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6" y="146"/>
                      </a:lnTo>
                      <a:lnTo>
                        <a:pt x="128" y="144"/>
                      </a:lnTo>
                      <a:lnTo>
                        <a:pt x="128" y="142"/>
                      </a:lnTo>
                      <a:lnTo>
                        <a:pt x="130" y="140"/>
                      </a:lnTo>
                      <a:lnTo>
                        <a:pt x="130" y="138"/>
                      </a:lnTo>
                      <a:lnTo>
                        <a:pt x="128" y="136"/>
                      </a:lnTo>
                      <a:close/>
                      <a:moveTo>
                        <a:pt x="76" y="34"/>
                      </a:move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6" y="34"/>
                      </a:lnTo>
                      <a:close/>
                      <a:moveTo>
                        <a:pt x="72" y="34"/>
                      </a:move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4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0" y="32"/>
                      </a:lnTo>
                      <a:lnTo>
                        <a:pt x="70" y="32"/>
                      </a:lnTo>
                      <a:lnTo>
                        <a:pt x="70" y="32"/>
                      </a:lnTo>
                      <a:lnTo>
                        <a:pt x="70" y="34"/>
                      </a:lnTo>
                      <a:lnTo>
                        <a:pt x="72" y="34"/>
                      </a:lnTo>
                      <a:close/>
                      <a:moveTo>
                        <a:pt x="72" y="32"/>
                      </a:move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2" y="32"/>
                      </a:lnTo>
                      <a:lnTo>
                        <a:pt x="74" y="32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4" y="30"/>
                      </a:lnTo>
                      <a:lnTo>
                        <a:pt x="74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2" y="32"/>
                      </a:lnTo>
                      <a:close/>
                      <a:moveTo>
                        <a:pt x="84" y="26"/>
                      </a:moveTo>
                      <a:lnTo>
                        <a:pt x="84" y="26"/>
                      </a:lnTo>
                      <a:lnTo>
                        <a:pt x="82" y="26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2" y="26"/>
                      </a:lnTo>
                      <a:lnTo>
                        <a:pt x="84" y="26"/>
                      </a:lnTo>
                      <a:close/>
                      <a:moveTo>
                        <a:pt x="76" y="26"/>
                      </a:moveTo>
                      <a:lnTo>
                        <a:pt x="78" y="26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80" y="28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76" y="24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lnTo>
                        <a:pt x="76" y="26"/>
                      </a:lnTo>
                      <a:close/>
                      <a:moveTo>
                        <a:pt x="94" y="10"/>
                      </a:moveTo>
                      <a:lnTo>
                        <a:pt x="94" y="10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100" y="14"/>
                      </a:lnTo>
                      <a:lnTo>
                        <a:pt x="100" y="14"/>
                      </a:lnTo>
                      <a:lnTo>
                        <a:pt x="100" y="12"/>
                      </a:lnTo>
                      <a:lnTo>
                        <a:pt x="100" y="12"/>
                      </a:lnTo>
                      <a:lnTo>
                        <a:pt x="100" y="12"/>
                      </a:lnTo>
                      <a:lnTo>
                        <a:pt x="100" y="10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2" y="8"/>
                      </a:lnTo>
                      <a:lnTo>
                        <a:pt x="100" y="8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100" y="4"/>
                      </a:lnTo>
                      <a:lnTo>
                        <a:pt x="98" y="4"/>
                      </a:lnTo>
                      <a:lnTo>
                        <a:pt x="98" y="4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8" y="6"/>
                      </a:lnTo>
                      <a:lnTo>
                        <a:pt x="98" y="8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close/>
                      <a:moveTo>
                        <a:pt x="102" y="6"/>
                      </a:moveTo>
                      <a:lnTo>
                        <a:pt x="102" y="6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4" y="2"/>
                      </a:lnTo>
                      <a:lnTo>
                        <a:pt x="102" y="2"/>
                      </a:lnTo>
                      <a:lnTo>
                        <a:pt x="102" y="4"/>
                      </a:lnTo>
                      <a:lnTo>
                        <a:pt x="102" y="6"/>
                      </a:lnTo>
                      <a:lnTo>
                        <a:pt x="102" y="6"/>
                      </a:lnTo>
                      <a:close/>
                      <a:moveTo>
                        <a:pt x="104" y="2"/>
                      </a:moveTo>
                      <a:lnTo>
                        <a:pt x="106" y="4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6" y="0"/>
                      </a:lnTo>
                      <a:lnTo>
                        <a:pt x="106" y="2"/>
                      </a:lnTo>
                      <a:lnTo>
                        <a:pt x="104" y="0"/>
                      </a:lnTo>
                      <a:lnTo>
                        <a:pt x="104" y="0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Freeform 18">
                  <a:extLst>
                    <a:ext uri="{FF2B5EF4-FFF2-40B4-BE49-F238E27FC236}">
                      <a16:creationId xmlns:a16="http://schemas.microsoft.com/office/drawing/2014/main" id="{4E893927-B033-466B-93BE-40443F4C59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65" y="1610"/>
                  <a:ext cx="72" cy="62"/>
                </a:xfrm>
                <a:custGeom>
                  <a:avLst/>
                  <a:gdLst>
                    <a:gd name="T0" fmla="*/ 36 w 72"/>
                    <a:gd name="T1" fmla="*/ 34 h 62"/>
                    <a:gd name="T2" fmla="*/ 34 w 72"/>
                    <a:gd name="T3" fmla="*/ 32 h 62"/>
                    <a:gd name="T4" fmla="*/ 32 w 72"/>
                    <a:gd name="T5" fmla="*/ 34 h 62"/>
                    <a:gd name="T6" fmla="*/ 16 w 72"/>
                    <a:gd name="T7" fmla="*/ 32 h 62"/>
                    <a:gd name="T8" fmla="*/ 14 w 72"/>
                    <a:gd name="T9" fmla="*/ 32 h 62"/>
                    <a:gd name="T10" fmla="*/ 26 w 72"/>
                    <a:gd name="T11" fmla="*/ 32 h 62"/>
                    <a:gd name="T12" fmla="*/ 28 w 72"/>
                    <a:gd name="T13" fmla="*/ 30 h 62"/>
                    <a:gd name="T14" fmla="*/ 26 w 72"/>
                    <a:gd name="T15" fmla="*/ 32 h 62"/>
                    <a:gd name="T16" fmla="*/ 26 w 72"/>
                    <a:gd name="T17" fmla="*/ 32 h 62"/>
                    <a:gd name="T18" fmla="*/ 44 w 72"/>
                    <a:gd name="T19" fmla="*/ 30 h 62"/>
                    <a:gd name="T20" fmla="*/ 42 w 72"/>
                    <a:gd name="T21" fmla="*/ 28 h 62"/>
                    <a:gd name="T22" fmla="*/ 42 w 72"/>
                    <a:gd name="T23" fmla="*/ 30 h 62"/>
                    <a:gd name="T24" fmla="*/ 70 w 72"/>
                    <a:gd name="T25" fmla="*/ 8 h 62"/>
                    <a:gd name="T26" fmla="*/ 68 w 72"/>
                    <a:gd name="T27" fmla="*/ 8 h 62"/>
                    <a:gd name="T28" fmla="*/ 68 w 72"/>
                    <a:gd name="T29" fmla="*/ 4 h 62"/>
                    <a:gd name="T30" fmla="*/ 66 w 72"/>
                    <a:gd name="T31" fmla="*/ 0 h 62"/>
                    <a:gd name="T32" fmla="*/ 66 w 72"/>
                    <a:gd name="T33" fmla="*/ 4 h 62"/>
                    <a:gd name="T34" fmla="*/ 56 w 72"/>
                    <a:gd name="T35" fmla="*/ 12 h 62"/>
                    <a:gd name="T36" fmla="*/ 52 w 72"/>
                    <a:gd name="T37" fmla="*/ 18 h 62"/>
                    <a:gd name="T38" fmla="*/ 46 w 72"/>
                    <a:gd name="T39" fmla="*/ 26 h 62"/>
                    <a:gd name="T40" fmla="*/ 44 w 72"/>
                    <a:gd name="T41" fmla="*/ 30 h 62"/>
                    <a:gd name="T42" fmla="*/ 42 w 72"/>
                    <a:gd name="T43" fmla="*/ 32 h 62"/>
                    <a:gd name="T44" fmla="*/ 34 w 72"/>
                    <a:gd name="T45" fmla="*/ 36 h 62"/>
                    <a:gd name="T46" fmla="*/ 16 w 72"/>
                    <a:gd name="T47" fmla="*/ 34 h 62"/>
                    <a:gd name="T48" fmla="*/ 8 w 72"/>
                    <a:gd name="T49" fmla="*/ 38 h 62"/>
                    <a:gd name="T50" fmla="*/ 2 w 72"/>
                    <a:gd name="T51" fmla="*/ 36 h 62"/>
                    <a:gd name="T52" fmla="*/ 0 w 72"/>
                    <a:gd name="T53" fmla="*/ 34 h 62"/>
                    <a:gd name="T54" fmla="*/ 0 w 72"/>
                    <a:gd name="T55" fmla="*/ 32 h 62"/>
                    <a:gd name="T56" fmla="*/ 0 w 72"/>
                    <a:gd name="T57" fmla="*/ 36 h 62"/>
                    <a:gd name="T58" fmla="*/ 2 w 72"/>
                    <a:gd name="T59" fmla="*/ 40 h 62"/>
                    <a:gd name="T60" fmla="*/ 6 w 72"/>
                    <a:gd name="T61" fmla="*/ 42 h 62"/>
                    <a:gd name="T62" fmla="*/ 8 w 72"/>
                    <a:gd name="T63" fmla="*/ 46 h 62"/>
                    <a:gd name="T64" fmla="*/ 10 w 72"/>
                    <a:gd name="T65" fmla="*/ 50 h 62"/>
                    <a:gd name="T66" fmla="*/ 14 w 72"/>
                    <a:gd name="T67" fmla="*/ 54 h 62"/>
                    <a:gd name="T68" fmla="*/ 18 w 72"/>
                    <a:gd name="T69" fmla="*/ 56 h 62"/>
                    <a:gd name="T70" fmla="*/ 20 w 72"/>
                    <a:gd name="T71" fmla="*/ 58 h 62"/>
                    <a:gd name="T72" fmla="*/ 30 w 72"/>
                    <a:gd name="T73" fmla="*/ 58 h 62"/>
                    <a:gd name="T74" fmla="*/ 40 w 72"/>
                    <a:gd name="T75" fmla="*/ 60 h 62"/>
                    <a:gd name="T76" fmla="*/ 48 w 72"/>
                    <a:gd name="T77" fmla="*/ 62 h 62"/>
                    <a:gd name="T78" fmla="*/ 54 w 72"/>
                    <a:gd name="T79" fmla="*/ 62 h 62"/>
                    <a:gd name="T80" fmla="*/ 56 w 72"/>
                    <a:gd name="T81" fmla="*/ 62 h 62"/>
                    <a:gd name="T82" fmla="*/ 56 w 72"/>
                    <a:gd name="T83" fmla="*/ 56 h 62"/>
                    <a:gd name="T84" fmla="*/ 58 w 72"/>
                    <a:gd name="T85" fmla="*/ 48 h 62"/>
                    <a:gd name="T86" fmla="*/ 60 w 72"/>
                    <a:gd name="T87" fmla="*/ 42 h 62"/>
                    <a:gd name="T88" fmla="*/ 60 w 72"/>
                    <a:gd name="T89" fmla="*/ 40 h 62"/>
                    <a:gd name="T90" fmla="*/ 64 w 72"/>
                    <a:gd name="T91" fmla="*/ 38 h 62"/>
                    <a:gd name="T92" fmla="*/ 68 w 72"/>
                    <a:gd name="T93" fmla="*/ 36 h 62"/>
                    <a:gd name="T94" fmla="*/ 66 w 72"/>
                    <a:gd name="T95" fmla="*/ 34 h 62"/>
                    <a:gd name="T96" fmla="*/ 64 w 72"/>
                    <a:gd name="T97" fmla="*/ 32 h 62"/>
                    <a:gd name="T98" fmla="*/ 64 w 72"/>
                    <a:gd name="T99" fmla="*/ 28 h 62"/>
                    <a:gd name="T100" fmla="*/ 64 w 72"/>
                    <a:gd name="T101" fmla="*/ 26 h 62"/>
                    <a:gd name="T102" fmla="*/ 64 w 72"/>
                    <a:gd name="T103" fmla="*/ 22 h 62"/>
                    <a:gd name="T104" fmla="*/ 66 w 72"/>
                    <a:gd name="T105" fmla="*/ 20 h 62"/>
                    <a:gd name="T106" fmla="*/ 66 w 72"/>
                    <a:gd name="T107" fmla="*/ 22 h 62"/>
                    <a:gd name="T108" fmla="*/ 66 w 72"/>
                    <a:gd name="T109" fmla="*/ 24 h 62"/>
                    <a:gd name="T110" fmla="*/ 68 w 72"/>
                    <a:gd name="T111" fmla="*/ 24 h 62"/>
                    <a:gd name="T112" fmla="*/ 72 w 72"/>
                    <a:gd name="T113" fmla="*/ 20 h 62"/>
                    <a:gd name="T114" fmla="*/ 72 w 72"/>
                    <a:gd name="T115" fmla="*/ 20 h 62"/>
                    <a:gd name="T116" fmla="*/ 70 w 72"/>
                    <a:gd name="T117" fmla="*/ 16 h 62"/>
                    <a:gd name="T118" fmla="*/ 70 w 72"/>
                    <a:gd name="T119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2" h="62">
                      <a:moveTo>
                        <a:pt x="34" y="36"/>
                      </a:moveTo>
                      <a:lnTo>
                        <a:pt x="34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2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2" y="34"/>
                      </a:lnTo>
                      <a:lnTo>
                        <a:pt x="34" y="36"/>
                      </a:lnTo>
                      <a:close/>
                      <a:moveTo>
                        <a:pt x="16" y="32"/>
                      </a:move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close/>
                      <a:moveTo>
                        <a:pt x="26" y="32"/>
                      </a:moveTo>
                      <a:lnTo>
                        <a:pt x="28" y="32"/>
                      </a:lnTo>
                      <a:lnTo>
                        <a:pt x="28" y="32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24" y="32"/>
                      </a:lnTo>
                      <a:lnTo>
                        <a:pt x="26" y="32"/>
                      </a:lnTo>
                      <a:lnTo>
                        <a:pt x="26" y="32"/>
                      </a:lnTo>
                      <a:close/>
                      <a:moveTo>
                        <a:pt x="42" y="30"/>
                      </a:move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2" y="30"/>
                      </a:lnTo>
                      <a:lnTo>
                        <a:pt x="42" y="30"/>
                      </a:lnTo>
                      <a:close/>
                      <a:moveTo>
                        <a:pt x="72" y="20"/>
                      </a:moveTo>
                      <a:lnTo>
                        <a:pt x="70" y="10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8" y="8"/>
                      </a:lnTo>
                      <a:lnTo>
                        <a:pt x="68" y="6"/>
                      </a:lnTo>
                      <a:lnTo>
                        <a:pt x="68" y="4"/>
                      </a:lnTo>
                      <a:lnTo>
                        <a:pt x="68" y="2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0"/>
                      </a:lnTo>
                      <a:lnTo>
                        <a:pt x="66" y="4"/>
                      </a:lnTo>
                      <a:lnTo>
                        <a:pt x="64" y="6"/>
                      </a:lnTo>
                      <a:lnTo>
                        <a:pt x="58" y="10"/>
                      </a:lnTo>
                      <a:lnTo>
                        <a:pt x="56" y="12"/>
                      </a:lnTo>
                      <a:lnTo>
                        <a:pt x="56" y="14"/>
                      </a:lnTo>
                      <a:lnTo>
                        <a:pt x="56" y="16"/>
                      </a:lnTo>
                      <a:lnTo>
                        <a:pt x="52" y="18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4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0" y="34"/>
                      </a:lnTo>
                      <a:lnTo>
                        <a:pt x="36" y="36"/>
                      </a:lnTo>
                      <a:lnTo>
                        <a:pt x="34" y="36"/>
                      </a:lnTo>
                      <a:lnTo>
                        <a:pt x="26" y="36"/>
                      </a:lnTo>
                      <a:lnTo>
                        <a:pt x="22" y="34"/>
                      </a:lnTo>
                      <a:lnTo>
                        <a:pt x="16" y="34"/>
                      </a:lnTo>
                      <a:lnTo>
                        <a:pt x="14" y="36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2" y="36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10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20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30" y="58"/>
                      </a:lnTo>
                      <a:lnTo>
                        <a:pt x="32" y="58"/>
                      </a:lnTo>
                      <a:lnTo>
                        <a:pt x="36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6" y="60"/>
                      </a:lnTo>
                      <a:lnTo>
                        <a:pt x="48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6" y="62"/>
                      </a:lnTo>
                      <a:lnTo>
                        <a:pt x="56" y="62"/>
                      </a:lnTo>
                      <a:lnTo>
                        <a:pt x="56" y="60"/>
                      </a:lnTo>
                      <a:lnTo>
                        <a:pt x="56" y="58"/>
                      </a:lnTo>
                      <a:lnTo>
                        <a:pt x="56" y="56"/>
                      </a:lnTo>
                      <a:lnTo>
                        <a:pt x="56" y="54"/>
                      </a:lnTo>
                      <a:lnTo>
                        <a:pt x="58" y="52"/>
                      </a:lnTo>
                      <a:lnTo>
                        <a:pt x="58" y="48"/>
                      </a:lnTo>
                      <a:lnTo>
                        <a:pt x="60" y="46"/>
                      </a:lnTo>
                      <a:lnTo>
                        <a:pt x="60" y="44"/>
                      </a:lnTo>
                      <a:lnTo>
                        <a:pt x="60" y="42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38"/>
                      </a:lnTo>
                      <a:lnTo>
                        <a:pt x="60" y="38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6" y="36"/>
                      </a:lnTo>
                      <a:lnTo>
                        <a:pt x="68" y="36"/>
                      </a:lnTo>
                      <a:lnTo>
                        <a:pt x="68" y="36"/>
                      </a:lnTo>
                      <a:lnTo>
                        <a:pt x="68" y="34"/>
                      </a:lnTo>
                      <a:lnTo>
                        <a:pt x="66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4" y="24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2" y="20"/>
                      </a:lnTo>
                      <a:close/>
                      <a:moveTo>
                        <a:pt x="70" y="16"/>
                      </a:move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4" name="Freeform 19">
                  <a:extLst>
                    <a:ext uri="{FF2B5EF4-FFF2-40B4-BE49-F238E27FC236}">
                      <a16:creationId xmlns:a16="http://schemas.microsoft.com/office/drawing/2014/main" id="{748BA44B-A79F-8C98-EA5A-A9DC3CE63D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95" y="1145"/>
                  <a:ext cx="246" cy="140"/>
                </a:xfrm>
                <a:custGeom>
                  <a:avLst/>
                  <a:gdLst>
                    <a:gd name="T0" fmla="*/ 246 w 246"/>
                    <a:gd name="T1" fmla="*/ 70 h 140"/>
                    <a:gd name="T2" fmla="*/ 242 w 246"/>
                    <a:gd name="T3" fmla="*/ 64 h 140"/>
                    <a:gd name="T4" fmla="*/ 240 w 246"/>
                    <a:gd name="T5" fmla="*/ 58 h 140"/>
                    <a:gd name="T6" fmla="*/ 244 w 246"/>
                    <a:gd name="T7" fmla="*/ 48 h 140"/>
                    <a:gd name="T8" fmla="*/ 232 w 246"/>
                    <a:gd name="T9" fmla="*/ 44 h 140"/>
                    <a:gd name="T10" fmla="*/ 218 w 246"/>
                    <a:gd name="T11" fmla="*/ 42 h 140"/>
                    <a:gd name="T12" fmla="*/ 204 w 246"/>
                    <a:gd name="T13" fmla="*/ 34 h 140"/>
                    <a:gd name="T14" fmla="*/ 190 w 246"/>
                    <a:gd name="T15" fmla="*/ 36 h 140"/>
                    <a:gd name="T16" fmla="*/ 178 w 246"/>
                    <a:gd name="T17" fmla="*/ 30 h 140"/>
                    <a:gd name="T18" fmla="*/ 176 w 246"/>
                    <a:gd name="T19" fmla="*/ 22 h 140"/>
                    <a:gd name="T20" fmla="*/ 164 w 246"/>
                    <a:gd name="T21" fmla="*/ 20 h 140"/>
                    <a:gd name="T22" fmla="*/ 158 w 246"/>
                    <a:gd name="T23" fmla="*/ 12 h 140"/>
                    <a:gd name="T24" fmla="*/ 150 w 246"/>
                    <a:gd name="T25" fmla="*/ 0 h 140"/>
                    <a:gd name="T26" fmla="*/ 132 w 246"/>
                    <a:gd name="T27" fmla="*/ 4 h 140"/>
                    <a:gd name="T28" fmla="*/ 118 w 246"/>
                    <a:gd name="T29" fmla="*/ 6 h 140"/>
                    <a:gd name="T30" fmla="*/ 112 w 246"/>
                    <a:gd name="T31" fmla="*/ 16 h 140"/>
                    <a:gd name="T32" fmla="*/ 98 w 246"/>
                    <a:gd name="T33" fmla="*/ 16 h 140"/>
                    <a:gd name="T34" fmla="*/ 88 w 246"/>
                    <a:gd name="T35" fmla="*/ 14 h 140"/>
                    <a:gd name="T36" fmla="*/ 78 w 246"/>
                    <a:gd name="T37" fmla="*/ 12 h 140"/>
                    <a:gd name="T38" fmla="*/ 70 w 246"/>
                    <a:gd name="T39" fmla="*/ 14 h 140"/>
                    <a:gd name="T40" fmla="*/ 54 w 246"/>
                    <a:gd name="T41" fmla="*/ 8 h 140"/>
                    <a:gd name="T42" fmla="*/ 28 w 246"/>
                    <a:gd name="T43" fmla="*/ 8 h 140"/>
                    <a:gd name="T44" fmla="*/ 16 w 246"/>
                    <a:gd name="T45" fmla="*/ 12 h 140"/>
                    <a:gd name="T46" fmla="*/ 24 w 246"/>
                    <a:gd name="T47" fmla="*/ 26 h 140"/>
                    <a:gd name="T48" fmla="*/ 22 w 246"/>
                    <a:gd name="T49" fmla="*/ 32 h 140"/>
                    <a:gd name="T50" fmla="*/ 6 w 246"/>
                    <a:gd name="T51" fmla="*/ 48 h 140"/>
                    <a:gd name="T52" fmla="*/ 8 w 246"/>
                    <a:gd name="T53" fmla="*/ 58 h 140"/>
                    <a:gd name="T54" fmla="*/ 0 w 246"/>
                    <a:gd name="T55" fmla="*/ 68 h 140"/>
                    <a:gd name="T56" fmla="*/ 6 w 246"/>
                    <a:gd name="T57" fmla="*/ 74 h 140"/>
                    <a:gd name="T58" fmla="*/ 10 w 246"/>
                    <a:gd name="T59" fmla="*/ 76 h 140"/>
                    <a:gd name="T60" fmla="*/ 26 w 246"/>
                    <a:gd name="T61" fmla="*/ 76 h 140"/>
                    <a:gd name="T62" fmla="*/ 42 w 246"/>
                    <a:gd name="T63" fmla="*/ 80 h 140"/>
                    <a:gd name="T64" fmla="*/ 62 w 246"/>
                    <a:gd name="T65" fmla="*/ 70 h 140"/>
                    <a:gd name="T66" fmla="*/ 74 w 246"/>
                    <a:gd name="T67" fmla="*/ 68 h 140"/>
                    <a:gd name="T68" fmla="*/ 86 w 246"/>
                    <a:gd name="T69" fmla="*/ 72 h 140"/>
                    <a:gd name="T70" fmla="*/ 96 w 246"/>
                    <a:gd name="T71" fmla="*/ 76 h 140"/>
                    <a:gd name="T72" fmla="*/ 98 w 246"/>
                    <a:gd name="T73" fmla="*/ 86 h 140"/>
                    <a:gd name="T74" fmla="*/ 104 w 246"/>
                    <a:gd name="T75" fmla="*/ 92 h 140"/>
                    <a:gd name="T76" fmla="*/ 114 w 246"/>
                    <a:gd name="T77" fmla="*/ 104 h 140"/>
                    <a:gd name="T78" fmla="*/ 104 w 246"/>
                    <a:gd name="T79" fmla="*/ 102 h 140"/>
                    <a:gd name="T80" fmla="*/ 98 w 246"/>
                    <a:gd name="T81" fmla="*/ 102 h 140"/>
                    <a:gd name="T82" fmla="*/ 92 w 246"/>
                    <a:gd name="T83" fmla="*/ 116 h 140"/>
                    <a:gd name="T84" fmla="*/ 92 w 246"/>
                    <a:gd name="T85" fmla="*/ 122 h 140"/>
                    <a:gd name="T86" fmla="*/ 106 w 246"/>
                    <a:gd name="T87" fmla="*/ 120 h 140"/>
                    <a:gd name="T88" fmla="*/ 112 w 246"/>
                    <a:gd name="T89" fmla="*/ 114 h 140"/>
                    <a:gd name="T90" fmla="*/ 128 w 246"/>
                    <a:gd name="T91" fmla="*/ 100 h 140"/>
                    <a:gd name="T92" fmla="*/ 136 w 246"/>
                    <a:gd name="T93" fmla="*/ 92 h 140"/>
                    <a:gd name="T94" fmla="*/ 144 w 246"/>
                    <a:gd name="T95" fmla="*/ 100 h 140"/>
                    <a:gd name="T96" fmla="*/ 138 w 246"/>
                    <a:gd name="T97" fmla="*/ 102 h 140"/>
                    <a:gd name="T98" fmla="*/ 148 w 246"/>
                    <a:gd name="T99" fmla="*/ 108 h 140"/>
                    <a:gd name="T100" fmla="*/ 160 w 246"/>
                    <a:gd name="T101" fmla="*/ 114 h 140"/>
                    <a:gd name="T102" fmla="*/ 164 w 246"/>
                    <a:gd name="T103" fmla="*/ 126 h 140"/>
                    <a:gd name="T104" fmla="*/ 176 w 246"/>
                    <a:gd name="T105" fmla="*/ 138 h 140"/>
                    <a:gd name="T106" fmla="*/ 196 w 246"/>
                    <a:gd name="T107" fmla="*/ 128 h 140"/>
                    <a:gd name="T108" fmla="*/ 200 w 246"/>
                    <a:gd name="T109" fmla="*/ 120 h 140"/>
                    <a:gd name="T110" fmla="*/ 180 w 246"/>
                    <a:gd name="T111" fmla="*/ 110 h 140"/>
                    <a:gd name="T112" fmla="*/ 184 w 246"/>
                    <a:gd name="T113" fmla="*/ 108 h 140"/>
                    <a:gd name="T114" fmla="*/ 204 w 246"/>
                    <a:gd name="T115" fmla="*/ 98 h 140"/>
                    <a:gd name="T116" fmla="*/ 224 w 246"/>
                    <a:gd name="T117" fmla="*/ 90 h 140"/>
                    <a:gd name="T118" fmla="*/ 226 w 246"/>
                    <a:gd name="T119" fmla="*/ 84 h 140"/>
                    <a:gd name="T120" fmla="*/ 244 w 246"/>
                    <a:gd name="T121" fmla="*/ 78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6" h="140">
                      <a:moveTo>
                        <a:pt x="136" y="106"/>
                      </a:moveTo>
                      <a:lnTo>
                        <a:pt x="134" y="106"/>
                      </a:lnTo>
                      <a:lnTo>
                        <a:pt x="134" y="104"/>
                      </a:lnTo>
                      <a:lnTo>
                        <a:pt x="134" y="106"/>
                      </a:lnTo>
                      <a:lnTo>
                        <a:pt x="134" y="106"/>
                      </a:lnTo>
                      <a:lnTo>
                        <a:pt x="136" y="106"/>
                      </a:lnTo>
                      <a:lnTo>
                        <a:pt x="140" y="108"/>
                      </a:lnTo>
                      <a:lnTo>
                        <a:pt x="142" y="108"/>
                      </a:lnTo>
                      <a:lnTo>
                        <a:pt x="140" y="106"/>
                      </a:lnTo>
                      <a:lnTo>
                        <a:pt x="136" y="106"/>
                      </a:lnTo>
                      <a:close/>
                      <a:moveTo>
                        <a:pt x="246" y="70"/>
                      </a:moveTo>
                      <a:lnTo>
                        <a:pt x="246" y="70"/>
                      </a:lnTo>
                      <a:lnTo>
                        <a:pt x="246" y="70"/>
                      </a:lnTo>
                      <a:lnTo>
                        <a:pt x="246" y="70"/>
                      </a:lnTo>
                      <a:lnTo>
                        <a:pt x="244" y="70"/>
                      </a:lnTo>
                      <a:lnTo>
                        <a:pt x="246" y="70"/>
                      </a:lnTo>
                      <a:lnTo>
                        <a:pt x="246" y="68"/>
                      </a:lnTo>
                      <a:lnTo>
                        <a:pt x="244" y="68"/>
                      </a:lnTo>
                      <a:lnTo>
                        <a:pt x="244" y="66"/>
                      </a:lnTo>
                      <a:lnTo>
                        <a:pt x="244" y="66"/>
                      </a:lnTo>
                      <a:lnTo>
                        <a:pt x="242" y="66"/>
                      </a:lnTo>
                      <a:lnTo>
                        <a:pt x="242" y="64"/>
                      </a:lnTo>
                      <a:lnTo>
                        <a:pt x="242" y="62"/>
                      </a:lnTo>
                      <a:lnTo>
                        <a:pt x="242" y="62"/>
                      </a:lnTo>
                      <a:lnTo>
                        <a:pt x="242" y="62"/>
                      </a:lnTo>
                      <a:lnTo>
                        <a:pt x="244" y="62"/>
                      </a:lnTo>
                      <a:lnTo>
                        <a:pt x="246" y="62"/>
                      </a:lnTo>
                      <a:lnTo>
                        <a:pt x="246" y="62"/>
                      </a:lnTo>
                      <a:lnTo>
                        <a:pt x="246" y="60"/>
                      </a:lnTo>
                      <a:lnTo>
                        <a:pt x="244" y="60"/>
                      </a:lnTo>
                      <a:lnTo>
                        <a:pt x="242" y="60"/>
                      </a:lnTo>
                      <a:lnTo>
                        <a:pt x="242" y="58"/>
                      </a:lnTo>
                      <a:lnTo>
                        <a:pt x="240" y="58"/>
                      </a:lnTo>
                      <a:lnTo>
                        <a:pt x="242" y="58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4" y="50"/>
                      </a:lnTo>
                      <a:lnTo>
                        <a:pt x="244" y="50"/>
                      </a:lnTo>
                      <a:lnTo>
                        <a:pt x="246" y="48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0" y="48"/>
                      </a:lnTo>
                      <a:lnTo>
                        <a:pt x="238" y="46"/>
                      </a:lnTo>
                      <a:lnTo>
                        <a:pt x="236" y="46"/>
                      </a:lnTo>
                      <a:lnTo>
                        <a:pt x="234" y="46"/>
                      </a:lnTo>
                      <a:lnTo>
                        <a:pt x="234" y="46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0" y="44"/>
                      </a:lnTo>
                      <a:lnTo>
                        <a:pt x="230" y="44"/>
                      </a:lnTo>
                      <a:lnTo>
                        <a:pt x="228" y="44"/>
                      </a:lnTo>
                      <a:lnTo>
                        <a:pt x="226" y="42"/>
                      </a:lnTo>
                      <a:lnTo>
                        <a:pt x="224" y="42"/>
                      </a:lnTo>
                      <a:lnTo>
                        <a:pt x="222" y="42"/>
                      </a:lnTo>
                      <a:lnTo>
                        <a:pt x="222" y="42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0"/>
                      </a:lnTo>
                      <a:lnTo>
                        <a:pt x="218" y="42"/>
                      </a:lnTo>
                      <a:lnTo>
                        <a:pt x="218" y="42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4" y="42"/>
                      </a:lnTo>
                      <a:lnTo>
                        <a:pt x="210" y="38"/>
                      </a:lnTo>
                      <a:lnTo>
                        <a:pt x="210" y="36"/>
                      </a:lnTo>
                      <a:lnTo>
                        <a:pt x="208" y="36"/>
                      </a:lnTo>
                      <a:lnTo>
                        <a:pt x="208" y="34"/>
                      </a:lnTo>
                      <a:lnTo>
                        <a:pt x="206" y="34"/>
                      </a:lnTo>
                      <a:lnTo>
                        <a:pt x="206" y="34"/>
                      </a:lnTo>
                      <a:lnTo>
                        <a:pt x="204" y="34"/>
                      </a:lnTo>
                      <a:lnTo>
                        <a:pt x="202" y="34"/>
                      </a:lnTo>
                      <a:lnTo>
                        <a:pt x="202" y="34"/>
                      </a:lnTo>
                      <a:lnTo>
                        <a:pt x="200" y="34"/>
                      </a:lnTo>
                      <a:lnTo>
                        <a:pt x="198" y="36"/>
                      </a:lnTo>
                      <a:lnTo>
                        <a:pt x="196" y="36"/>
                      </a:lnTo>
                      <a:lnTo>
                        <a:pt x="196" y="38"/>
                      </a:lnTo>
                      <a:lnTo>
                        <a:pt x="194" y="36"/>
                      </a:lnTo>
                      <a:lnTo>
                        <a:pt x="194" y="36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0" y="36"/>
                      </a:lnTo>
                      <a:lnTo>
                        <a:pt x="190" y="34"/>
                      </a:lnTo>
                      <a:lnTo>
                        <a:pt x="188" y="34"/>
                      </a:lnTo>
                      <a:lnTo>
                        <a:pt x="186" y="34"/>
                      </a:lnTo>
                      <a:lnTo>
                        <a:pt x="186" y="34"/>
                      </a:lnTo>
                      <a:lnTo>
                        <a:pt x="184" y="34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80" y="34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8" y="30"/>
                      </a:lnTo>
                      <a:lnTo>
                        <a:pt x="178" y="30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8"/>
                      </a:lnTo>
                      <a:lnTo>
                        <a:pt x="178" y="26"/>
                      </a:lnTo>
                      <a:lnTo>
                        <a:pt x="176" y="26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4" y="22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2" y="20"/>
                      </a:lnTo>
                      <a:lnTo>
                        <a:pt x="170" y="20"/>
                      </a:lnTo>
                      <a:lnTo>
                        <a:pt x="168" y="20"/>
                      </a:lnTo>
                      <a:lnTo>
                        <a:pt x="168" y="20"/>
                      </a:lnTo>
                      <a:lnTo>
                        <a:pt x="166" y="20"/>
                      </a:lnTo>
                      <a:lnTo>
                        <a:pt x="164" y="20"/>
                      </a:lnTo>
                      <a:lnTo>
                        <a:pt x="160" y="20"/>
                      </a:lnTo>
                      <a:lnTo>
                        <a:pt x="160" y="20"/>
                      </a:lnTo>
                      <a:lnTo>
                        <a:pt x="160" y="18"/>
                      </a:lnTo>
                      <a:lnTo>
                        <a:pt x="162" y="18"/>
                      </a:lnTo>
                      <a:lnTo>
                        <a:pt x="162" y="18"/>
                      </a:lnTo>
                      <a:lnTo>
                        <a:pt x="160" y="18"/>
                      </a:lnTo>
                      <a:lnTo>
                        <a:pt x="160" y="16"/>
                      </a:lnTo>
                      <a:lnTo>
                        <a:pt x="160" y="16"/>
                      </a:lnTo>
                      <a:lnTo>
                        <a:pt x="160" y="14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58" y="12"/>
                      </a:lnTo>
                      <a:lnTo>
                        <a:pt x="160" y="12"/>
                      </a:lnTo>
                      <a:lnTo>
                        <a:pt x="162" y="12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58" y="6"/>
                      </a:lnTo>
                      <a:lnTo>
                        <a:pt x="156" y="4"/>
                      </a:lnTo>
                      <a:lnTo>
                        <a:pt x="154" y="2"/>
                      </a:lnTo>
                      <a:lnTo>
                        <a:pt x="152" y="0"/>
                      </a:lnTo>
                      <a:lnTo>
                        <a:pt x="152" y="0"/>
                      </a:lnTo>
                      <a:lnTo>
                        <a:pt x="150" y="0"/>
                      </a:lnTo>
                      <a:lnTo>
                        <a:pt x="148" y="0"/>
                      </a:lnTo>
                      <a:lnTo>
                        <a:pt x="146" y="0"/>
                      </a:lnTo>
                      <a:lnTo>
                        <a:pt x="144" y="0"/>
                      </a:lnTo>
                      <a:lnTo>
                        <a:pt x="140" y="2"/>
                      </a:lnTo>
                      <a:lnTo>
                        <a:pt x="140" y="2"/>
                      </a:lnTo>
                      <a:lnTo>
                        <a:pt x="136" y="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2" y="4"/>
                      </a:lnTo>
                      <a:lnTo>
                        <a:pt x="132" y="4"/>
                      </a:lnTo>
                      <a:lnTo>
                        <a:pt x="130" y="6"/>
                      </a:lnTo>
                      <a:lnTo>
                        <a:pt x="130" y="6"/>
                      </a:lnTo>
                      <a:lnTo>
                        <a:pt x="128" y="6"/>
                      </a:lnTo>
                      <a:lnTo>
                        <a:pt x="126" y="6"/>
                      </a:lnTo>
                      <a:lnTo>
                        <a:pt x="126" y="4"/>
                      </a:lnTo>
                      <a:lnTo>
                        <a:pt x="126" y="4"/>
                      </a:lnTo>
                      <a:lnTo>
                        <a:pt x="122" y="4"/>
                      </a:lnTo>
                      <a:lnTo>
                        <a:pt x="120" y="4"/>
                      </a:lnTo>
                      <a:lnTo>
                        <a:pt x="118" y="6"/>
                      </a:lnTo>
                      <a:lnTo>
                        <a:pt x="118" y="6"/>
                      </a:lnTo>
                      <a:lnTo>
                        <a:pt x="116" y="4"/>
                      </a:lnTo>
                      <a:lnTo>
                        <a:pt x="114" y="6"/>
                      </a:lnTo>
                      <a:lnTo>
                        <a:pt x="114" y="8"/>
                      </a:lnTo>
                      <a:lnTo>
                        <a:pt x="112" y="8"/>
                      </a:lnTo>
                      <a:lnTo>
                        <a:pt x="112" y="10"/>
                      </a:lnTo>
                      <a:lnTo>
                        <a:pt x="110" y="10"/>
                      </a:lnTo>
                      <a:lnTo>
                        <a:pt x="110" y="12"/>
                      </a:lnTo>
                      <a:lnTo>
                        <a:pt x="110" y="14"/>
                      </a:lnTo>
                      <a:lnTo>
                        <a:pt x="110" y="14"/>
                      </a:lnTo>
                      <a:lnTo>
                        <a:pt x="112" y="16"/>
                      </a:lnTo>
                      <a:lnTo>
                        <a:pt x="112" y="16"/>
                      </a:lnTo>
                      <a:lnTo>
                        <a:pt x="112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08" y="18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4" y="16"/>
                      </a:lnTo>
                      <a:lnTo>
                        <a:pt x="102" y="16"/>
                      </a:lnTo>
                      <a:lnTo>
                        <a:pt x="98" y="16"/>
                      </a:lnTo>
                      <a:lnTo>
                        <a:pt x="96" y="16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2" y="14"/>
                      </a:lnTo>
                      <a:lnTo>
                        <a:pt x="92" y="14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2"/>
                      </a:lnTo>
                      <a:lnTo>
                        <a:pt x="90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4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4" y="16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82" y="14"/>
                      </a:lnTo>
                      <a:lnTo>
                        <a:pt x="80" y="14"/>
                      </a:lnTo>
                      <a:lnTo>
                        <a:pt x="78" y="12"/>
                      </a:lnTo>
                      <a:lnTo>
                        <a:pt x="78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68" y="12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6" y="12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2" y="8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22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4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2" y="32"/>
                      </a:lnTo>
                      <a:lnTo>
                        <a:pt x="22" y="34"/>
                      </a:lnTo>
                      <a:lnTo>
                        <a:pt x="20" y="34"/>
                      </a:lnTo>
                      <a:lnTo>
                        <a:pt x="18" y="36"/>
                      </a:lnTo>
                      <a:lnTo>
                        <a:pt x="16" y="36"/>
                      </a:lnTo>
                      <a:lnTo>
                        <a:pt x="16" y="38"/>
                      </a:lnTo>
                      <a:lnTo>
                        <a:pt x="14" y="40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8" y="44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6" y="58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4" y="58"/>
                      </a:lnTo>
                      <a:lnTo>
                        <a:pt x="4" y="58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4" y="72"/>
                      </a:lnTo>
                      <a:lnTo>
                        <a:pt x="6" y="72"/>
                      </a:lnTo>
                      <a:lnTo>
                        <a:pt x="6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2" y="76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2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28" y="78"/>
                      </a:lnTo>
                      <a:lnTo>
                        <a:pt x="30" y="78"/>
                      </a:lnTo>
                      <a:lnTo>
                        <a:pt x="32" y="76"/>
                      </a:lnTo>
                      <a:lnTo>
                        <a:pt x="32" y="76"/>
                      </a:lnTo>
                      <a:lnTo>
                        <a:pt x="34" y="76"/>
                      </a:lnTo>
                      <a:lnTo>
                        <a:pt x="36" y="78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40" y="80"/>
                      </a:lnTo>
                      <a:lnTo>
                        <a:pt x="42" y="80"/>
                      </a:lnTo>
                      <a:lnTo>
                        <a:pt x="42" y="78"/>
                      </a:lnTo>
                      <a:lnTo>
                        <a:pt x="46" y="78"/>
                      </a:lnTo>
                      <a:lnTo>
                        <a:pt x="50" y="76"/>
                      </a:lnTo>
                      <a:lnTo>
                        <a:pt x="52" y="76"/>
                      </a:lnTo>
                      <a:lnTo>
                        <a:pt x="56" y="76"/>
                      </a:lnTo>
                      <a:lnTo>
                        <a:pt x="56" y="74"/>
                      </a:lnTo>
                      <a:lnTo>
                        <a:pt x="58" y="74"/>
                      </a:lnTo>
                      <a:lnTo>
                        <a:pt x="58" y="72"/>
                      </a:lnTo>
                      <a:lnTo>
                        <a:pt x="60" y="72"/>
                      </a:lnTo>
                      <a:lnTo>
                        <a:pt x="62" y="72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64" y="68"/>
                      </a:lnTo>
                      <a:lnTo>
                        <a:pt x="66" y="70"/>
                      </a:lnTo>
                      <a:lnTo>
                        <a:pt x="68" y="70"/>
                      </a:lnTo>
                      <a:lnTo>
                        <a:pt x="70" y="70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4" y="68"/>
                      </a:lnTo>
                      <a:lnTo>
                        <a:pt x="76" y="68"/>
                      </a:lnTo>
                      <a:lnTo>
                        <a:pt x="78" y="68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2" y="70"/>
                      </a:lnTo>
                      <a:lnTo>
                        <a:pt x="82" y="70"/>
                      </a:lnTo>
                      <a:lnTo>
                        <a:pt x="82" y="72"/>
                      </a:lnTo>
                      <a:lnTo>
                        <a:pt x="84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6" y="72"/>
                      </a:lnTo>
                      <a:lnTo>
                        <a:pt x="88" y="72"/>
                      </a:lnTo>
                      <a:lnTo>
                        <a:pt x="88" y="74"/>
                      </a:lnTo>
                      <a:lnTo>
                        <a:pt x="88" y="74"/>
                      </a:lnTo>
                      <a:lnTo>
                        <a:pt x="88" y="72"/>
                      </a:lnTo>
                      <a:lnTo>
                        <a:pt x="90" y="72"/>
                      </a:lnTo>
                      <a:lnTo>
                        <a:pt x="92" y="74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8" y="76"/>
                      </a:lnTo>
                      <a:lnTo>
                        <a:pt x="98" y="78"/>
                      </a:lnTo>
                      <a:lnTo>
                        <a:pt x="98" y="80"/>
                      </a:lnTo>
                      <a:lnTo>
                        <a:pt x="98" y="80"/>
                      </a:lnTo>
                      <a:lnTo>
                        <a:pt x="98" y="82"/>
                      </a:lnTo>
                      <a:lnTo>
                        <a:pt x="98" y="82"/>
                      </a:lnTo>
                      <a:lnTo>
                        <a:pt x="98" y="84"/>
                      </a:lnTo>
                      <a:lnTo>
                        <a:pt x="98" y="84"/>
                      </a:lnTo>
                      <a:lnTo>
                        <a:pt x="98" y="86"/>
                      </a:lnTo>
                      <a:lnTo>
                        <a:pt x="98" y="86"/>
                      </a:lnTo>
                      <a:lnTo>
                        <a:pt x="100" y="86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4" y="88"/>
                      </a:lnTo>
                      <a:lnTo>
                        <a:pt x="104" y="90"/>
                      </a:lnTo>
                      <a:lnTo>
                        <a:pt x="104" y="90"/>
                      </a:lnTo>
                      <a:lnTo>
                        <a:pt x="104" y="92"/>
                      </a:ln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4" y="94"/>
                      </a:lnTo>
                      <a:lnTo>
                        <a:pt x="106" y="94"/>
                      </a:lnTo>
                      <a:lnTo>
                        <a:pt x="108" y="96"/>
                      </a:lnTo>
                      <a:lnTo>
                        <a:pt x="110" y="96"/>
                      </a:lnTo>
                      <a:lnTo>
                        <a:pt x="110" y="96"/>
                      </a:lnTo>
                      <a:lnTo>
                        <a:pt x="110" y="98"/>
                      </a:lnTo>
                      <a:lnTo>
                        <a:pt x="110" y="100"/>
                      </a:lnTo>
                      <a:lnTo>
                        <a:pt x="110" y="102"/>
                      </a:lnTo>
                      <a:lnTo>
                        <a:pt x="114" y="104"/>
                      </a:lnTo>
                      <a:lnTo>
                        <a:pt x="114" y="104"/>
                      </a:lnTo>
                      <a:lnTo>
                        <a:pt x="112" y="104"/>
                      </a:lnTo>
                      <a:lnTo>
                        <a:pt x="110" y="104"/>
                      </a:lnTo>
                      <a:lnTo>
                        <a:pt x="110" y="104"/>
                      </a:lnTo>
                      <a:lnTo>
                        <a:pt x="108" y="102"/>
                      </a:lnTo>
                      <a:lnTo>
                        <a:pt x="108" y="102"/>
                      </a:lnTo>
                      <a:lnTo>
                        <a:pt x="108" y="104"/>
                      </a:lnTo>
                      <a:lnTo>
                        <a:pt x="106" y="104"/>
                      </a:lnTo>
                      <a:lnTo>
                        <a:pt x="106" y="104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4" y="102"/>
                      </a:lnTo>
                      <a:lnTo>
                        <a:pt x="102" y="102"/>
                      </a:lnTo>
                      <a:lnTo>
                        <a:pt x="102" y="102"/>
                      </a:lnTo>
                      <a:lnTo>
                        <a:pt x="102" y="104"/>
                      </a:lnTo>
                      <a:lnTo>
                        <a:pt x="100" y="104"/>
                      </a:lnTo>
                      <a:lnTo>
                        <a:pt x="100" y="104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98" y="102"/>
                      </a:lnTo>
                      <a:lnTo>
                        <a:pt x="96" y="104"/>
                      </a:lnTo>
                      <a:lnTo>
                        <a:pt x="96" y="104"/>
                      </a:lnTo>
                      <a:lnTo>
                        <a:pt x="98" y="106"/>
                      </a:lnTo>
                      <a:lnTo>
                        <a:pt x="98" y="108"/>
                      </a:lnTo>
                      <a:lnTo>
                        <a:pt x="98" y="108"/>
                      </a:lnTo>
                      <a:lnTo>
                        <a:pt x="98" y="110"/>
                      </a:lnTo>
                      <a:lnTo>
                        <a:pt x="96" y="110"/>
                      </a:lnTo>
                      <a:lnTo>
                        <a:pt x="94" y="112"/>
                      </a:lnTo>
                      <a:lnTo>
                        <a:pt x="94" y="114"/>
                      </a:lnTo>
                      <a:lnTo>
                        <a:pt x="94" y="114"/>
                      </a:lnTo>
                      <a:lnTo>
                        <a:pt x="92" y="116"/>
                      </a:lnTo>
                      <a:lnTo>
                        <a:pt x="92" y="116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18"/>
                      </a:lnTo>
                      <a:lnTo>
                        <a:pt x="92" y="120"/>
                      </a:lnTo>
                      <a:lnTo>
                        <a:pt x="90" y="120"/>
                      </a:lnTo>
                      <a:lnTo>
                        <a:pt x="88" y="120"/>
                      </a:lnTo>
                      <a:lnTo>
                        <a:pt x="88" y="120"/>
                      </a:lnTo>
                      <a:lnTo>
                        <a:pt x="90" y="122"/>
                      </a:lnTo>
                      <a:lnTo>
                        <a:pt x="92" y="122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2"/>
                      </a:lnTo>
                      <a:lnTo>
                        <a:pt x="96" y="122"/>
                      </a:lnTo>
                      <a:lnTo>
                        <a:pt x="98" y="122"/>
                      </a:lnTo>
                      <a:lnTo>
                        <a:pt x="98" y="122"/>
                      </a:lnTo>
                      <a:lnTo>
                        <a:pt x="100" y="122"/>
                      </a:lnTo>
                      <a:lnTo>
                        <a:pt x="102" y="120"/>
                      </a:lnTo>
                      <a:lnTo>
                        <a:pt x="106" y="120"/>
                      </a:lnTo>
                      <a:lnTo>
                        <a:pt x="108" y="122"/>
                      </a:lnTo>
                      <a:lnTo>
                        <a:pt x="108" y="122"/>
                      </a:lnTo>
                      <a:lnTo>
                        <a:pt x="110" y="124"/>
                      </a:lnTo>
                      <a:lnTo>
                        <a:pt x="110" y="122"/>
                      </a:lnTo>
                      <a:lnTo>
                        <a:pt x="108" y="118"/>
                      </a:lnTo>
                      <a:lnTo>
                        <a:pt x="108" y="118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4"/>
                      </a:lnTo>
                      <a:lnTo>
                        <a:pt x="110" y="116"/>
                      </a:lnTo>
                      <a:lnTo>
                        <a:pt x="112" y="114"/>
                      </a:lnTo>
                      <a:lnTo>
                        <a:pt x="112" y="114"/>
                      </a:lnTo>
                      <a:lnTo>
                        <a:pt x="116" y="114"/>
                      </a:lnTo>
                      <a:lnTo>
                        <a:pt x="116" y="112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2" y="106"/>
                      </a:lnTo>
                      <a:lnTo>
                        <a:pt x="122" y="106"/>
                      </a:lnTo>
                      <a:lnTo>
                        <a:pt x="122" y="104"/>
                      </a:lnTo>
                      <a:lnTo>
                        <a:pt x="122" y="102"/>
                      </a:lnTo>
                      <a:lnTo>
                        <a:pt x="122" y="100"/>
                      </a:lnTo>
                      <a:lnTo>
                        <a:pt x="128" y="100"/>
                      </a:lnTo>
                      <a:lnTo>
                        <a:pt x="130" y="100"/>
                      </a:lnTo>
                      <a:lnTo>
                        <a:pt x="132" y="100"/>
                      </a:lnTo>
                      <a:lnTo>
                        <a:pt x="132" y="98"/>
                      </a:lnTo>
                      <a:lnTo>
                        <a:pt x="134" y="96"/>
                      </a:lnTo>
                      <a:lnTo>
                        <a:pt x="132" y="98"/>
                      </a:lnTo>
                      <a:lnTo>
                        <a:pt x="134" y="100"/>
                      </a:lnTo>
                      <a:lnTo>
                        <a:pt x="136" y="100"/>
                      </a:lnTo>
                      <a:lnTo>
                        <a:pt x="138" y="100"/>
                      </a:lnTo>
                      <a:lnTo>
                        <a:pt x="138" y="98"/>
                      </a:lnTo>
                      <a:lnTo>
                        <a:pt x="138" y="94"/>
                      </a:lnTo>
                      <a:lnTo>
                        <a:pt x="136" y="92"/>
                      </a:lnTo>
                      <a:lnTo>
                        <a:pt x="136" y="92"/>
                      </a:lnTo>
                      <a:lnTo>
                        <a:pt x="136" y="90"/>
                      </a:lnTo>
                      <a:lnTo>
                        <a:pt x="136" y="90"/>
                      </a:lnTo>
                      <a:lnTo>
                        <a:pt x="136" y="92"/>
                      </a:lnTo>
                      <a:lnTo>
                        <a:pt x="138" y="94"/>
                      </a:lnTo>
                      <a:lnTo>
                        <a:pt x="138" y="96"/>
                      </a:lnTo>
                      <a:lnTo>
                        <a:pt x="138" y="96"/>
                      </a:lnTo>
                      <a:lnTo>
                        <a:pt x="138" y="98"/>
                      </a:lnTo>
                      <a:lnTo>
                        <a:pt x="140" y="100"/>
                      </a:lnTo>
                      <a:lnTo>
                        <a:pt x="142" y="100"/>
                      </a:lnTo>
                      <a:lnTo>
                        <a:pt x="144" y="100"/>
                      </a:lnTo>
                      <a:lnTo>
                        <a:pt x="148" y="100"/>
                      </a:lnTo>
                      <a:lnTo>
                        <a:pt x="148" y="100"/>
                      </a:lnTo>
                      <a:lnTo>
                        <a:pt x="146" y="102"/>
                      </a:lnTo>
                      <a:lnTo>
                        <a:pt x="144" y="102"/>
                      </a:lnTo>
                      <a:lnTo>
                        <a:pt x="142" y="102"/>
                      </a:lnTo>
                      <a:lnTo>
                        <a:pt x="138" y="102"/>
                      </a:lnTo>
                      <a:lnTo>
                        <a:pt x="136" y="100"/>
                      </a:lnTo>
                      <a:lnTo>
                        <a:pt x="134" y="100"/>
                      </a:lnTo>
                      <a:lnTo>
                        <a:pt x="134" y="102"/>
                      </a:lnTo>
                      <a:lnTo>
                        <a:pt x="136" y="102"/>
                      </a:lnTo>
                      <a:lnTo>
                        <a:pt x="138" y="102"/>
                      </a:lnTo>
                      <a:lnTo>
                        <a:pt x="140" y="102"/>
                      </a:lnTo>
                      <a:lnTo>
                        <a:pt x="140" y="104"/>
                      </a:lnTo>
                      <a:lnTo>
                        <a:pt x="140" y="104"/>
                      </a:lnTo>
                      <a:lnTo>
                        <a:pt x="138" y="104"/>
                      </a:lnTo>
                      <a:lnTo>
                        <a:pt x="138" y="104"/>
                      </a:lnTo>
                      <a:lnTo>
                        <a:pt x="136" y="104"/>
                      </a:lnTo>
                      <a:lnTo>
                        <a:pt x="138" y="106"/>
                      </a:lnTo>
                      <a:lnTo>
                        <a:pt x="140" y="106"/>
                      </a:lnTo>
                      <a:lnTo>
                        <a:pt x="140" y="106"/>
                      </a:lnTo>
                      <a:lnTo>
                        <a:pt x="144" y="108"/>
                      </a:lnTo>
                      <a:lnTo>
                        <a:pt x="148" y="108"/>
                      </a:lnTo>
                      <a:lnTo>
                        <a:pt x="152" y="108"/>
                      </a:lnTo>
                      <a:lnTo>
                        <a:pt x="154" y="108"/>
                      </a:lnTo>
                      <a:lnTo>
                        <a:pt x="158" y="108"/>
                      </a:lnTo>
                      <a:lnTo>
                        <a:pt x="158" y="108"/>
                      </a:lnTo>
                      <a:lnTo>
                        <a:pt x="160" y="110"/>
                      </a:lnTo>
                      <a:lnTo>
                        <a:pt x="162" y="110"/>
                      </a:lnTo>
                      <a:lnTo>
                        <a:pt x="162" y="108"/>
                      </a:lnTo>
                      <a:lnTo>
                        <a:pt x="164" y="110"/>
                      </a:lnTo>
                      <a:lnTo>
                        <a:pt x="164" y="112"/>
                      </a:lnTo>
                      <a:lnTo>
                        <a:pt x="162" y="114"/>
                      </a:lnTo>
                      <a:lnTo>
                        <a:pt x="160" y="114"/>
                      </a:lnTo>
                      <a:lnTo>
                        <a:pt x="158" y="114"/>
                      </a:lnTo>
                      <a:lnTo>
                        <a:pt x="152" y="118"/>
                      </a:lnTo>
                      <a:lnTo>
                        <a:pt x="148" y="120"/>
                      </a:lnTo>
                      <a:lnTo>
                        <a:pt x="150" y="122"/>
                      </a:lnTo>
                      <a:lnTo>
                        <a:pt x="150" y="122"/>
                      </a:lnTo>
                      <a:lnTo>
                        <a:pt x="152" y="122"/>
                      </a:lnTo>
                      <a:lnTo>
                        <a:pt x="154" y="122"/>
                      </a:lnTo>
                      <a:lnTo>
                        <a:pt x="158" y="124"/>
                      </a:lnTo>
                      <a:lnTo>
                        <a:pt x="160" y="124"/>
                      </a:lnTo>
                      <a:lnTo>
                        <a:pt x="162" y="124"/>
                      </a:lnTo>
                      <a:lnTo>
                        <a:pt x="164" y="126"/>
                      </a:lnTo>
                      <a:lnTo>
                        <a:pt x="166" y="130"/>
                      </a:lnTo>
                      <a:lnTo>
                        <a:pt x="166" y="130"/>
                      </a:lnTo>
                      <a:lnTo>
                        <a:pt x="164" y="134"/>
                      </a:lnTo>
                      <a:lnTo>
                        <a:pt x="164" y="136"/>
                      </a:lnTo>
                      <a:lnTo>
                        <a:pt x="164" y="136"/>
                      </a:lnTo>
                      <a:lnTo>
                        <a:pt x="164" y="136"/>
                      </a:lnTo>
                      <a:lnTo>
                        <a:pt x="166" y="140"/>
                      </a:lnTo>
                      <a:lnTo>
                        <a:pt x="168" y="140"/>
                      </a:lnTo>
                      <a:lnTo>
                        <a:pt x="170" y="140"/>
                      </a:lnTo>
                      <a:lnTo>
                        <a:pt x="172" y="140"/>
                      </a:lnTo>
                      <a:lnTo>
                        <a:pt x="176" y="138"/>
                      </a:lnTo>
                      <a:lnTo>
                        <a:pt x="178" y="134"/>
                      </a:lnTo>
                      <a:lnTo>
                        <a:pt x="182" y="132"/>
                      </a:lnTo>
                      <a:lnTo>
                        <a:pt x="184" y="132"/>
                      </a:lnTo>
                      <a:lnTo>
                        <a:pt x="186" y="132"/>
                      </a:lnTo>
                      <a:lnTo>
                        <a:pt x="188" y="132"/>
                      </a:lnTo>
                      <a:lnTo>
                        <a:pt x="190" y="130"/>
                      </a:lnTo>
                      <a:lnTo>
                        <a:pt x="192" y="126"/>
                      </a:lnTo>
                      <a:lnTo>
                        <a:pt x="192" y="126"/>
                      </a:lnTo>
                      <a:lnTo>
                        <a:pt x="194" y="126"/>
                      </a:lnTo>
                      <a:lnTo>
                        <a:pt x="196" y="126"/>
                      </a:lnTo>
                      <a:lnTo>
                        <a:pt x="196" y="128"/>
                      </a:lnTo>
                      <a:lnTo>
                        <a:pt x="198" y="128"/>
                      </a:lnTo>
                      <a:lnTo>
                        <a:pt x="200" y="128"/>
                      </a:lnTo>
                      <a:lnTo>
                        <a:pt x="202" y="128"/>
                      </a:lnTo>
                      <a:lnTo>
                        <a:pt x="204" y="126"/>
                      </a:lnTo>
                      <a:lnTo>
                        <a:pt x="204" y="126"/>
                      </a:lnTo>
                      <a:lnTo>
                        <a:pt x="204" y="124"/>
                      </a:lnTo>
                      <a:lnTo>
                        <a:pt x="206" y="122"/>
                      </a:lnTo>
                      <a:lnTo>
                        <a:pt x="206" y="120"/>
                      </a:lnTo>
                      <a:lnTo>
                        <a:pt x="204" y="120"/>
                      </a:lnTo>
                      <a:lnTo>
                        <a:pt x="202" y="120"/>
                      </a:lnTo>
                      <a:lnTo>
                        <a:pt x="200" y="120"/>
                      </a:lnTo>
                      <a:lnTo>
                        <a:pt x="200" y="120"/>
                      </a:lnTo>
                      <a:lnTo>
                        <a:pt x="198" y="122"/>
                      </a:lnTo>
                      <a:lnTo>
                        <a:pt x="196" y="120"/>
                      </a:lnTo>
                      <a:lnTo>
                        <a:pt x="194" y="122"/>
                      </a:lnTo>
                      <a:lnTo>
                        <a:pt x="192" y="122"/>
                      </a:lnTo>
                      <a:lnTo>
                        <a:pt x="190" y="122"/>
                      </a:lnTo>
                      <a:lnTo>
                        <a:pt x="190" y="122"/>
                      </a:lnTo>
                      <a:lnTo>
                        <a:pt x="188" y="120"/>
                      </a:lnTo>
                      <a:lnTo>
                        <a:pt x="184" y="116"/>
                      </a:lnTo>
                      <a:lnTo>
                        <a:pt x="182" y="112"/>
                      </a:lnTo>
                      <a:lnTo>
                        <a:pt x="180" y="110"/>
                      </a:lnTo>
                      <a:lnTo>
                        <a:pt x="180" y="110"/>
                      </a:lnTo>
                      <a:lnTo>
                        <a:pt x="180" y="108"/>
                      </a:lnTo>
                      <a:lnTo>
                        <a:pt x="182" y="106"/>
                      </a:lnTo>
                      <a:lnTo>
                        <a:pt x="184" y="106"/>
                      </a:lnTo>
                      <a:lnTo>
                        <a:pt x="186" y="102"/>
                      </a:lnTo>
                      <a:lnTo>
                        <a:pt x="186" y="104"/>
                      </a:lnTo>
                      <a:lnTo>
                        <a:pt x="186" y="104"/>
                      </a:lnTo>
                      <a:lnTo>
                        <a:pt x="186" y="106"/>
                      </a:lnTo>
                      <a:lnTo>
                        <a:pt x="186" y="106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4" y="108"/>
                      </a:lnTo>
                      <a:lnTo>
                        <a:pt x="186" y="108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4" y="100"/>
                      </a:lnTo>
                      <a:lnTo>
                        <a:pt x="196" y="98"/>
                      </a:lnTo>
                      <a:lnTo>
                        <a:pt x="198" y="100"/>
                      </a:lnTo>
                      <a:lnTo>
                        <a:pt x="200" y="98"/>
                      </a:lnTo>
                      <a:lnTo>
                        <a:pt x="202" y="98"/>
                      </a:lnTo>
                      <a:lnTo>
                        <a:pt x="202" y="98"/>
                      </a:lnTo>
                      <a:lnTo>
                        <a:pt x="204" y="98"/>
                      </a:lnTo>
                      <a:lnTo>
                        <a:pt x="206" y="98"/>
                      </a:lnTo>
                      <a:lnTo>
                        <a:pt x="208" y="96"/>
                      </a:lnTo>
                      <a:lnTo>
                        <a:pt x="210" y="96"/>
                      </a:lnTo>
                      <a:lnTo>
                        <a:pt x="212" y="94"/>
                      </a:lnTo>
                      <a:lnTo>
                        <a:pt x="214" y="94"/>
                      </a:lnTo>
                      <a:lnTo>
                        <a:pt x="216" y="92"/>
                      </a:lnTo>
                      <a:lnTo>
                        <a:pt x="220" y="92"/>
                      </a:lnTo>
                      <a:lnTo>
                        <a:pt x="224" y="92"/>
                      </a:lnTo>
                      <a:lnTo>
                        <a:pt x="226" y="92"/>
                      </a:lnTo>
                      <a:lnTo>
                        <a:pt x="226" y="90"/>
                      </a:lnTo>
                      <a:lnTo>
                        <a:pt x="224" y="90"/>
                      </a:lnTo>
                      <a:lnTo>
                        <a:pt x="226" y="90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6" y="88"/>
                      </a:lnTo>
                      <a:lnTo>
                        <a:pt x="224" y="88"/>
                      </a:lnTo>
                      <a:lnTo>
                        <a:pt x="224" y="88"/>
                      </a:lnTo>
                      <a:lnTo>
                        <a:pt x="224" y="86"/>
                      </a:lnTo>
                      <a:lnTo>
                        <a:pt x="226" y="86"/>
                      </a:lnTo>
                      <a:lnTo>
                        <a:pt x="226" y="86"/>
                      </a:lnTo>
                      <a:lnTo>
                        <a:pt x="226" y="84"/>
                      </a:lnTo>
                      <a:lnTo>
                        <a:pt x="226" y="84"/>
                      </a:lnTo>
                      <a:lnTo>
                        <a:pt x="226" y="82"/>
                      </a:lnTo>
                      <a:lnTo>
                        <a:pt x="228" y="82"/>
                      </a:lnTo>
                      <a:lnTo>
                        <a:pt x="230" y="82"/>
                      </a:lnTo>
                      <a:lnTo>
                        <a:pt x="230" y="80"/>
                      </a:lnTo>
                      <a:lnTo>
                        <a:pt x="232" y="78"/>
                      </a:lnTo>
                      <a:lnTo>
                        <a:pt x="234" y="78"/>
                      </a:lnTo>
                      <a:lnTo>
                        <a:pt x="236" y="78"/>
                      </a:lnTo>
                      <a:lnTo>
                        <a:pt x="236" y="78"/>
                      </a:lnTo>
                      <a:lnTo>
                        <a:pt x="240" y="78"/>
                      </a:lnTo>
                      <a:lnTo>
                        <a:pt x="244" y="78"/>
                      </a:lnTo>
                      <a:lnTo>
                        <a:pt x="244" y="78"/>
                      </a:lnTo>
                      <a:lnTo>
                        <a:pt x="246" y="78"/>
                      </a:lnTo>
                      <a:lnTo>
                        <a:pt x="244" y="76"/>
                      </a:lnTo>
                      <a:lnTo>
                        <a:pt x="246" y="74"/>
                      </a:lnTo>
                      <a:lnTo>
                        <a:pt x="246" y="72"/>
                      </a:lnTo>
                      <a:lnTo>
                        <a:pt x="246" y="72"/>
                      </a:lnTo>
                      <a:lnTo>
                        <a:pt x="246" y="7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Freeform 20">
                  <a:extLst>
                    <a:ext uri="{FF2B5EF4-FFF2-40B4-BE49-F238E27FC236}">
                      <a16:creationId xmlns:a16="http://schemas.microsoft.com/office/drawing/2014/main" id="{1A61BEF6-FD74-92ED-7026-B18CE7CBA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33" y="2001"/>
                  <a:ext cx="86" cy="102"/>
                </a:xfrm>
                <a:custGeom>
                  <a:avLst/>
                  <a:gdLst>
                    <a:gd name="T0" fmla="*/ 84 w 86"/>
                    <a:gd name="T1" fmla="*/ 36 h 102"/>
                    <a:gd name="T2" fmla="*/ 84 w 86"/>
                    <a:gd name="T3" fmla="*/ 30 h 102"/>
                    <a:gd name="T4" fmla="*/ 82 w 86"/>
                    <a:gd name="T5" fmla="*/ 28 h 102"/>
                    <a:gd name="T6" fmla="*/ 80 w 86"/>
                    <a:gd name="T7" fmla="*/ 24 h 102"/>
                    <a:gd name="T8" fmla="*/ 76 w 86"/>
                    <a:gd name="T9" fmla="*/ 16 h 102"/>
                    <a:gd name="T10" fmla="*/ 76 w 86"/>
                    <a:gd name="T11" fmla="*/ 10 h 102"/>
                    <a:gd name="T12" fmla="*/ 72 w 86"/>
                    <a:gd name="T13" fmla="*/ 8 h 102"/>
                    <a:gd name="T14" fmla="*/ 72 w 86"/>
                    <a:gd name="T15" fmla="*/ 6 h 102"/>
                    <a:gd name="T16" fmla="*/ 64 w 86"/>
                    <a:gd name="T17" fmla="*/ 8 h 102"/>
                    <a:gd name="T18" fmla="*/ 60 w 86"/>
                    <a:gd name="T19" fmla="*/ 10 h 102"/>
                    <a:gd name="T20" fmla="*/ 52 w 86"/>
                    <a:gd name="T21" fmla="*/ 8 h 102"/>
                    <a:gd name="T22" fmla="*/ 46 w 86"/>
                    <a:gd name="T23" fmla="*/ 10 h 102"/>
                    <a:gd name="T24" fmla="*/ 42 w 86"/>
                    <a:gd name="T25" fmla="*/ 12 h 102"/>
                    <a:gd name="T26" fmla="*/ 40 w 86"/>
                    <a:gd name="T27" fmla="*/ 14 h 102"/>
                    <a:gd name="T28" fmla="*/ 36 w 86"/>
                    <a:gd name="T29" fmla="*/ 10 h 102"/>
                    <a:gd name="T30" fmla="*/ 32 w 86"/>
                    <a:gd name="T31" fmla="*/ 10 h 102"/>
                    <a:gd name="T32" fmla="*/ 28 w 86"/>
                    <a:gd name="T33" fmla="*/ 10 h 102"/>
                    <a:gd name="T34" fmla="*/ 24 w 86"/>
                    <a:gd name="T35" fmla="*/ 10 h 102"/>
                    <a:gd name="T36" fmla="*/ 20 w 86"/>
                    <a:gd name="T37" fmla="*/ 14 h 102"/>
                    <a:gd name="T38" fmla="*/ 20 w 86"/>
                    <a:gd name="T39" fmla="*/ 16 h 102"/>
                    <a:gd name="T40" fmla="*/ 18 w 86"/>
                    <a:gd name="T41" fmla="*/ 22 h 102"/>
                    <a:gd name="T42" fmla="*/ 20 w 86"/>
                    <a:gd name="T43" fmla="*/ 24 h 102"/>
                    <a:gd name="T44" fmla="*/ 20 w 86"/>
                    <a:gd name="T45" fmla="*/ 28 h 102"/>
                    <a:gd name="T46" fmla="*/ 20 w 86"/>
                    <a:gd name="T47" fmla="*/ 34 h 102"/>
                    <a:gd name="T48" fmla="*/ 24 w 86"/>
                    <a:gd name="T49" fmla="*/ 34 h 102"/>
                    <a:gd name="T50" fmla="*/ 26 w 86"/>
                    <a:gd name="T51" fmla="*/ 36 h 102"/>
                    <a:gd name="T52" fmla="*/ 28 w 86"/>
                    <a:gd name="T53" fmla="*/ 38 h 102"/>
                    <a:gd name="T54" fmla="*/ 26 w 86"/>
                    <a:gd name="T55" fmla="*/ 42 h 102"/>
                    <a:gd name="T56" fmla="*/ 14 w 86"/>
                    <a:gd name="T57" fmla="*/ 54 h 102"/>
                    <a:gd name="T58" fmla="*/ 10 w 86"/>
                    <a:gd name="T59" fmla="*/ 58 h 102"/>
                    <a:gd name="T60" fmla="*/ 6 w 86"/>
                    <a:gd name="T61" fmla="*/ 62 h 102"/>
                    <a:gd name="T62" fmla="*/ 6 w 86"/>
                    <a:gd name="T63" fmla="*/ 68 h 102"/>
                    <a:gd name="T64" fmla="*/ 4 w 86"/>
                    <a:gd name="T65" fmla="*/ 74 h 102"/>
                    <a:gd name="T66" fmla="*/ 2 w 86"/>
                    <a:gd name="T67" fmla="*/ 78 h 102"/>
                    <a:gd name="T68" fmla="*/ 2 w 86"/>
                    <a:gd name="T69" fmla="*/ 88 h 102"/>
                    <a:gd name="T70" fmla="*/ 0 w 86"/>
                    <a:gd name="T71" fmla="*/ 94 h 102"/>
                    <a:gd name="T72" fmla="*/ 0 w 86"/>
                    <a:gd name="T73" fmla="*/ 100 h 102"/>
                    <a:gd name="T74" fmla="*/ 4 w 86"/>
                    <a:gd name="T75" fmla="*/ 100 h 102"/>
                    <a:gd name="T76" fmla="*/ 6 w 86"/>
                    <a:gd name="T77" fmla="*/ 102 h 102"/>
                    <a:gd name="T78" fmla="*/ 10 w 86"/>
                    <a:gd name="T79" fmla="*/ 100 h 102"/>
                    <a:gd name="T80" fmla="*/ 12 w 86"/>
                    <a:gd name="T81" fmla="*/ 96 h 102"/>
                    <a:gd name="T82" fmla="*/ 14 w 86"/>
                    <a:gd name="T83" fmla="*/ 96 h 102"/>
                    <a:gd name="T84" fmla="*/ 16 w 86"/>
                    <a:gd name="T85" fmla="*/ 96 h 102"/>
                    <a:gd name="T86" fmla="*/ 20 w 86"/>
                    <a:gd name="T87" fmla="*/ 94 h 102"/>
                    <a:gd name="T88" fmla="*/ 68 w 86"/>
                    <a:gd name="T89" fmla="*/ 94 h 102"/>
                    <a:gd name="T90" fmla="*/ 70 w 86"/>
                    <a:gd name="T91" fmla="*/ 76 h 102"/>
                    <a:gd name="T92" fmla="*/ 72 w 86"/>
                    <a:gd name="T93" fmla="*/ 70 h 102"/>
                    <a:gd name="T94" fmla="*/ 74 w 86"/>
                    <a:gd name="T95" fmla="*/ 64 h 102"/>
                    <a:gd name="T96" fmla="*/ 78 w 86"/>
                    <a:gd name="T97" fmla="*/ 58 h 102"/>
                    <a:gd name="T98" fmla="*/ 80 w 86"/>
                    <a:gd name="T99" fmla="*/ 54 h 102"/>
                    <a:gd name="T100" fmla="*/ 82 w 86"/>
                    <a:gd name="T101" fmla="*/ 54 h 102"/>
                    <a:gd name="T102" fmla="*/ 84 w 86"/>
                    <a:gd name="T103" fmla="*/ 50 h 102"/>
                    <a:gd name="T104" fmla="*/ 86 w 86"/>
                    <a:gd name="T105" fmla="*/ 48 h 102"/>
                    <a:gd name="T106" fmla="*/ 86 w 86"/>
                    <a:gd name="T107" fmla="*/ 4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86" h="102">
                      <a:moveTo>
                        <a:pt x="86" y="42"/>
                      </a:moveTo>
                      <a:lnTo>
                        <a:pt x="86" y="40"/>
                      </a:lnTo>
                      <a:lnTo>
                        <a:pt x="84" y="36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2" y="28"/>
                      </a:lnTo>
                      <a:lnTo>
                        <a:pt x="82" y="26"/>
                      </a:lnTo>
                      <a:lnTo>
                        <a:pt x="82" y="26"/>
                      </a:lnTo>
                      <a:lnTo>
                        <a:pt x="80" y="24"/>
                      </a:lnTo>
                      <a:lnTo>
                        <a:pt x="78" y="20"/>
                      </a:lnTo>
                      <a:lnTo>
                        <a:pt x="78" y="20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8" y="12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4" y="10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0"/>
                      </a:lnTo>
                      <a:lnTo>
                        <a:pt x="66" y="4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56" y="8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6" y="10"/>
                      </a:lnTo>
                      <a:lnTo>
                        <a:pt x="44" y="10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38" y="12"/>
                      </a:lnTo>
                      <a:lnTo>
                        <a:pt x="36" y="10"/>
                      </a:lnTo>
                      <a:lnTo>
                        <a:pt x="36" y="8"/>
                      </a:lnTo>
                      <a:lnTo>
                        <a:pt x="36" y="8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4" y="10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0" y="16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8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20" y="34"/>
                      </a:lnTo>
                      <a:lnTo>
                        <a:pt x="22" y="34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8" y="38"/>
                      </a:lnTo>
                      <a:lnTo>
                        <a:pt x="26" y="38"/>
                      </a:lnTo>
                      <a:lnTo>
                        <a:pt x="26" y="40"/>
                      </a:lnTo>
                      <a:lnTo>
                        <a:pt x="26" y="42"/>
                      </a:lnTo>
                      <a:lnTo>
                        <a:pt x="22" y="46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8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4" y="72"/>
                      </a:lnTo>
                      <a:lnTo>
                        <a:pt x="4" y="74"/>
                      </a:lnTo>
                      <a:lnTo>
                        <a:pt x="4" y="74"/>
                      </a:lnTo>
                      <a:lnTo>
                        <a:pt x="2" y="74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2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0" y="90"/>
                      </a:lnTo>
                      <a:lnTo>
                        <a:pt x="0" y="92"/>
                      </a:lnTo>
                      <a:lnTo>
                        <a:pt x="0" y="94"/>
                      </a:lnTo>
                      <a:lnTo>
                        <a:pt x="0" y="96"/>
                      </a:lnTo>
                      <a:lnTo>
                        <a:pt x="0" y="100"/>
                      </a:lnTo>
                      <a:lnTo>
                        <a:pt x="0" y="100"/>
                      </a:lnTo>
                      <a:lnTo>
                        <a:pt x="2" y="100"/>
                      </a:lnTo>
                      <a:lnTo>
                        <a:pt x="4" y="100"/>
                      </a:lnTo>
                      <a:lnTo>
                        <a:pt x="4" y="100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6" y="102"/>
                      </a:lnTo>
                      <a:lnTo>
                        <a:pt x="8" y="102"/>
                      </a:lnTo>
                      <a:lnTo>
                        <a:pt x="8" y="100"/>
                      </a:lnTo>
                      <a:lnTo>
                        <a:pt x="10" y="100"/>
                      </a:lnTo>
                      <a:lnTo>
                        <a:pt x="10" y="98"/>
                      </a:lnTo>
                      <a:lnTo>
                        <a:pt x="12" y="98"/>
                      </a:lnTo>
                      <a:lnTo>
                        <a:pt x="12" y="96"/>
                      </a:lnTo>
                      <a:lnTo>
                        <a:pt x="12" y="96"/>
                      </a:lnTo>
                      <a:lnTo>
                        <a:pt x="14" y="96"/>
                      </a:lnTo>
                      <a:lnTo>
                        <a:pt x="14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6" y="96"/>
                      </a:lnTo>
                      <a:lnTo>
                        <a:pt x="18" y="94"/>
                      </a:lnTo>
                      <a:lnTo>
                        <a:pt x="18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20" y="94"/>
                      </a:lnTo>
                      <a:lnTo>
                        <a:pt x="68" y="94"/>
                      </a:lnTo>
                      <a:lnTo>
                        <a:pt x="68" y="90"/>
                      </a:lnTo>
                      <a:lnTo>
                        <a:pt x="70" y="84"/>
                      </a:lnTo>
                      <a:lnTo>
                        <a:pt x="70" y="76"/>
                      </a:lnTo>
                      <a:lnTo>
                        <a:pt x="70" y="72"/>
                      </a:lnTo>
                      <a:lnTo>
                        <a:pt x="70" y="70"/>
                      </a:lnTo>
                      <a:lnTo>
                        <a:pt x="72" y="70"/>
                      </a:lnTo>
                      <a:lnTo>
                        <a:pt x="72" y="68"/>
                      </a:lnTo>
                      <a:lnTo>
                        <a:pt x="72" y="66"/>
                      </a:lnTo>
                      <a:lnTo>
                        <a:pt x="74" y="64"/>
                      </a:lnTo>
                      <a:lnTo>
                        <a:pt x="74" y="64"/>
                      </a:lnTo>
                      <a:lnTo>
                        <a:pt x="76" y="60"/>
                      </a:lnTo>
                      <a:lnTo>
                        <a:pt x="78" y="58"/>
                      </a:lnTo>
                      <a:lnTo>
                        <a:pt x="78" y="56"/>
                      </a:lnTo>
                      <a:lnTo>
                        <a:pt x="80" y="56"/>
                      </a:lnTo>
                      <a:lnTo>
                        <a:pt x="80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2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4" y="48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6" y="4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Freeform 21">
                  <a:extLst>
                    <a:ext uri="{FF2B5EF4-FFF2-40B4-BE49-F238E27FC236}">
                      <a16:creationId xmlns:a16="http://schemas.microsoft.com/office/drawing/2014/main" id="{87566EF5-B2F8-3309-A343-BE200F095AD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59" y="1748"/>
                  <a:ext cx="6" cy="12"/>
                </a:xfrm>
                <a:custGeom>
                  <a:avLst/>
                  <a:gdLst>
                    <a:gd name="T0" fmla="*/ 4 w 6"/>
                    <a:gd name="T1" fmla="*/ 12 h 12"/>
                    <a:gd name="T2" fmla="*/ 2 w 6"/>
                    <a:gd name="T3" fmla="*/ 10 h 12"/>
                    <a:gd name="T4" fmla="*/ 2 w 6"/>
                    <a:gd name="T5" fmla="*/ 10 h 12"/>
                    <a:gd name="T6" fmla="*/ 0 w 6"/>
                    <a:gd name="T7" fmla="*/ 12 h 12"/>
                    <a:gd name="T8" fmla="*/ 4 w 6"/>
                    <a:gd name="T9" fmla="*/ 12 h 12"/>
                    <a:gd name="T10" fmla="*/ 6 w 6"/>
                    <a:gd name="T11" fmla="*/ 12 h 12"/>
                    <a:gd name="T12" fmla="*/ 4 w 6"/>
                    <a:gd name="T13" fmla="*/ 12 h 12"/>
                    <a:gd name="T14" fmla="*/ 4 w 6"/>
                    <a:gd name="T15" fmla="*/ 0 h 12"/>
                    <a:gd name="T16" fmla="*/ 6 w 6"/>
                    <a:gd name="T17" fmla="*/ 0 h 12"/>
                    <a:gd name="T18" fmla="*/ 4 w 6"/>
                    <a:gd name="T19" fmla="*/ 0 h 12"/>
                    <a:gd name="T20" fmla="*/ 4 w 6"/>
                    <a:gd name="T21" fmla="*/ 0 h 12"/>
                    <a:gd name="T22" fmla="*/ 4 w 6"/>
                    <a:gd name="T23" fmla="*/ 0 h 12"/>
                    <a:gd name="T24" fmla="*/ 4 w 6"/>
                    <a:gd name="T25" fmla="*/ 0 h 12"/>
                    <a:gd name="T26" fmla="*/ 2 w 6"/>
                    <a:gd name="T27" fmla="*/ 0 h 12"/>
                    <a:gd name="T28" fmla="*/ 2 w 6"/>
                    <a:gd name="T29" fmla="*/ 0 h 12"/>
                    <a:gd name="T30" fmla="*/ 2 w 6"/>
                    <a:gd name="T31" fmla="*/ 0 h 12"/>
                    <a:gd name="T32" fmla="*/ 0 w 6"/>
                    <a:gd name="T33" fmla="*/ 0 h 12"/>
                    <a:gd name="T34" fmla="*/ 2 w 6"/>
                    <a:gd name="T35" fmla="*/ 0 h 12"/>
                    <a:gd name="T36" fmla="*/ 2 w 6"/>
                    <a:gd name="T3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12">
                      <a:moveTo>
                        <a:pt x="4" y="12"/>
                      </a:move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close/>
                      <a:moveTo>
                        <a:pt x="4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Freeform 22">
                  <a:extLst>
                    <a:ext uri="{FF2B5EF4-FFF2-40B4-BE49-F238E27FC236}">
                      <a16:creationId xmlns:a16="http://schemas.microsoft.com/office/drawing/2014/main" id="{71B73A3D-7925-9A3F-3FA0-8460D1FF0C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53" y="1684"/>
                  <a:ext cx="10" cy="4"/>
                </a:xfrm>
                <a:custGeom>
                  <a:avLst/>
                  <a:gdLst>
                    <a:gd name="T0" fmla="*/ 2 w 10"/>
                    <a:gd name="T1" fmla="*/ 2 h 4"/>
                    <a:gd name="T2" fmla="*/ 0 w 10"/>
                    <a:gd name="T3" fmla="*/ 2 h 4"/>
                    <a:gd name="T4" fmla="*/ 0 w 10"/>
                    <a:gd name="T5" fmla="*/ 2 h 4"/>
                    <a:gd name="T6" fmla="*/ 0 w 10"/>
                    <a:gd name="T7" fmla="*/ 4 h 4"/>
                    <a:gd name="T8" fmla="*/ 0 w 10"/>
                    <a:gd name="T9" fmla="*/ 4 h 4"/>
                    <a:gd name="T10" fmla="*/ 2 w 10"/>
                    <a:gd name="T11" fmla="*/ 4 h 4"/>
                    <a:gd name="T12" fmla="*/ 2 w 10"/>
                    <a:gd name="T13" fmla="*/ 4 h 4"/>
                    <a:gd name="T14" fmla="*/ 2 w 10"/>
                    <a:gd name="T15" fmla="*/ 2 h 4"/>
                    <a:gd name="T16" fmla="*/ 2 w 10"/>
                    <a:gd name="T17" fmla="*/ 2 h 4"/>
                    <a:gd name="T18" fmla="*/ 2 w 10"/>
                    <a:gd name="T19" fmla="*/ 2 h 4"/>
                    <a:gd name="T20" fmla="*/ 10 w 10"/>
                    <a:gd name="T21" fmla="*/ 2 h 4"/>
                    <a:gd name="T22" fmla="*/ 8 w 10"/>
                    <a:gd name="T23" fmla="*/ 2 h 4"/>
                    <a:gd name="T24" fmla="*/ 8 w 10"/>
                    <a:gd name="T25" fmla="*/ 2 h 4"/>
                    <a:gd name="T26" fmla="*/ 8 w 10"/>
                    <a:gd name="T27" fmla="*/ 2 h 4"/>
                    <a:gd name="T28" fmla="*/ 10 w 10"/>
                    <a:gd name="T29" fmla="*/ 2 h 4"/>
                    <a:gd name="T30" fmla="*/ 10 w 10"/>
                    <a:gd name="T31" fmla="*/ 4 h 4"/>
                    <a:gd name="T32" fmla="*/ 10 w 10"/>
                    <a:gd name="T33" fmla="*/ 4 h 4"/>
                    <a:gd name="T34" fmla="*/ 10 w 10"/>
                    <a:gd name="T35" fmla="*/ 4 h 4"/>
                    <a:gd name="T36" fmla="*/ 10 w 10"/>
                    <a:gd name="T37" fmla="*/ 2 h 4"/>
                    <a:gd name="T38" fmla="*/ 6 w 10"/>
                    <a:gd name="T39" fmla="*/ 0 h 4"/>
                    <a:gd name="T40" fmla="*/ 6 w 10"/>
                    <a:gd name="T41" fmla="*/ 0 h 4"/>
                    <a:gd name="T42" fmla="*/ 6 w 10"/>
                    <a:gd name="T43" fmla="*/ 0 h 4"/>
                    <a:gd name="T44" fmla="*/ 6 w 10"/>
                    <a:gd name="T45" fmla="*/ 2 h 4"/>
                    <a:gd name="T46" fmla="*/ 6 w 10"/>
                    <a:gd name="T47" fmla="*/ 2 h 4"/>
                    <a:gd name="T48" fmla="*/ 6 w 10"/>
                    <a:gd name="T49" fmla="*/ 2 h 4"/>
                    <a:gd name="T50" fmla="*/ 6 w 10"/>
                    <a:gd name="T51" fmla="*/ 2 h 4"/>
                    <a:gd name="T52" fmla="*/ 8 w 10"/>
                    <a:gd name="T53" fmla="*/ 2 h 4"/>
                    <a:gd name="T54" fmla="*/ 6 w 10"/>
                    <a:gd name="T55" fmla="*/ 2 h 4"/>
                    <a:gd name="T56" fmla="*/ 6 w 10"/>
                    <a:gd name="T5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0" h="4">
                      <a:moveTo>
                        <a:pt x="2" y="2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close/>
                      <a:moveTo>
                        <a:pt x="10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close/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Freeform 23">
                  <a:extLst>
                    <a:ext uri="{FF2B5EF4-FFF2-40B4-BE49-F238E27FC236}">
                      <a16:creationId xmlns:a16="http://schemas.microsoft.com/office/drawing/2014/main" id="{FAA239EC-B6EC-39B1-CD30-7B8CF808A8F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39" y="1313"/>
                  <a:ext cx="220" cy="135"/>
                </a:xfrm>
                <a:custGeom>
                  <a:avLst/>
                  <a:gdLst>
                    <a:gd name="T0" fmla="*/ 18 w 220"/>
                    <a:gd name="T1" fmla="*/ 68 h 135"/>
                    <a:gd name="T2" fmla="*/ 218 w 220"/>
                    <a:gd name="T3" fmla="*/ 82 h 135"/>
                    <a:gd name="T4" fmla="*/ 208 w 220"/>
                    <a:gd name="T5" fmla="*/ 78 h 135"/>
                    <a:gd name="T6" fmla="*/ 194 w 220"/>
                    <a:gd name="T7" fmla="*/ 72 h 135"/>
                    <a:gd name="T8" fmla="*/ 176 w 220"/>
                    <a:gd name="T9" fmla="*/ 64 h 135"/>
                    <a:gd name="T10" fmla="*/ 154 w 220"/>
                    <a:gd name="T11" fmla="*/ 50 h 135"/>
                    <a:gd name="T12" fmla="*/ 142 w 220"/>
                    <a:gd name="T13" fmla="*/ 36 h 135"/>
                    <a:gd name="T14" fmla="*/ 130 w 220"/>
                    <a:gd name="T15" fmla="*/ 26 h 135"/>
                    <a:gd name="T16" fmla="*/ 122 w 220"/>
                    <a:gd name="T17" fmla="*/ 26 h 135"/>
                    <a:gd name="T18" fmla="*/ 110 w 220"/>
                    <a:gd name="T19" fmla="*/ 24 h 135"/>
                    <a:gd name="T20" fmla="*/ 108 w 220"/>
                    <a:gd name="T21" fmla="*/ 16 h 135"/>
                    <a:gd name="T22" fmla="*/ 106 w 220"/>
                    <a:gd name="T23" fmla="*/ 14 h 135"/>
                    <a:gd name="T24" fmla="*/ 106 w 220"/>
                    <a:gd name="T25" fmla="*/ 10 h 135"/>
                    <a:gd name="T26" fmla="*/ 94 w 220"/>
                    <a:gd name="T27" fmla="*/ 4 h 135"/>
                    <a:gd name="T28" fmla="*/ 84 w 220"/>
                    <a:gd name="T29" fmla="*/ 0 h 135"/>
                    <a:gd name="T30" fmla="*/ 78 w 220"/>
                    <a:gd name="T31" fmla="*/ 2 h 135"/>
                    <a:gd name="T32" fmla="*/ 84 w 220"/>
                    <a:gd name="T33" fmla="*/ 8 h 135"/>
                    <a:gd name="T34" fmla="*/ 80 w 220"/>
                    <a:gd name="T35" fmla="*/ 6 h 135"/>
                    <a:gd name="T36" fmla="*/ 74 w 220"/>
                    <a:gd name="T37" fmla="*/ 10 h 135"/>
                    <a:gd name="T38" fmla="*/ 64 w 220"/>
                    <a:gd name="T39" fmla="*/ 14 h 135"/>
                    <a:gd name="T40" fmla="*/ 68 w 220"/>
                    <a:gd name="T41" fmla="*/ 24 h 135"/>
                    <a:gd name="T42" fmla="*/ 54 w 220"/>
                    <a:gd name="T43" fmla="*/ 26 h 135"/>
                    <a:gd name="T44" fmla="*/ 44 w 220"/>
                    <a:gd name="T45" fmla="*/ 26 h 135"/>
                    <a:gd name="T46" fmla="*/ 34 w 220"/>
                    <a:gd name="T47" fmla="*/ 16 h 135"/>
                    <a:gd name="T48" fmla="*/ 20 w 220"/>
                    <a:gd name="T49" fmla="*/ 8 h 135"/>
                    <a:gd name="T50" fmla="*/ 6 w 220"/>
                    <a:gd name="T51" fmla="*/ 10 h 135"/>
                    <a:gd name="T52" fmla="*/ 6 w 220"/>
                    <a:gd name="T53" fmla="*/ 26 h 135"/>
                    <a:gd name="T54" fmla="*/ 6 w 220"/>
                    <a:gd name="T55" fmla="*/ 14 h 135"/>
                    <a:gd name="T56" fmla="*/ 16 w 220"/>
                    <a:gd name="T57" fmla="*/ 12 h 135"/>
                    <a:gd name="T58" fmla="*/ 26 w 220"/>
                    <a:gd name="T59" fmla="*/ 24 h 135"/>
                    <a:gd name="T60" fmla="*/ 34 w 220"/>
                    <a:gd name="T61" fmla="*/ 32 h 135"/>
                    <a:gd name="T62" fmla="*/ 30 w 220"/>
                    <a:gd name="T63" fmla="*/ 36 h 135"/>
                    <a:gd name="T64" fmla="*/ 18 w 220"/>
                    <a:gd name="T65" fmla="*/ 34 h 135"/>
                    <a:gd name="T66" fmla="*/ 10 w 220"/>
                    <a:gd name="T67" fmla="*/ 32 h 135"/>
                    <a:gd name="T68" fmla="*/ 10 w 220"/>
                    <a:gd name="T69" fmla="*/ 48 h 135"/>
                    <a:gd name="T70" fmla="*/ 16 w 220"/>
                    <a:gd name="T71" fmla="*/ 48 h 135"/>
                    <a:gd name="T72" fmla="*/ 22 w 220"/>
                    <a:gd name="T73" fmla="*/ 54 h 135"/>
                    <a:gd name="T74" fmla="*/ 16 w 220"/>
                    <a:gd name="T75" fmla="*/ 56 h 135"/>
                    <a:gd name="T76" fmla="*/ 22 w 220"/>
                    <a:gd name="T77" fmla="*/ 60 h 135"/>
                    <a:gd name="T78" fmla="*/ 28 w 220"/>
                    <a:gd name="T79" fmla="*/ 66 h 135"/>
                    <a:gd name="T80" fmla="*/ 30 w 220"/>
                    <a:gd name="T81" fmla="*/ 84 h 135"/>
                    <a:gd name="T82" fmla="*/ 42 w 220"/>
                    <a:gd name="T83" fmla="*/ 92 h 135"/>
                    <a:gd name="T84" fmla="*/ 50 w 220"/>
                    <a:gd name="T85" fmla="*/ 82 h 135"/>
                    <a:gd name="T86" fmla="*/ 66 w 220"/>
                    <a:gd name="T87" fmla="*/ 82 h 135"/>
                    <a:gd name="T88" fmla="*/ 72 w 220"/>
                    <a:gd name="T89" fmla="*/ 78 h 135"/>
                    <a:gd name="T90" fmla="*/ 82 w 220"/>
                    <a:gd name="T91" fmla="*/ 82 h 135"/>
                    <a:gd name="T92" fmla="*/ 92 w 220"/>
                    <a:gd name="T93" fmla="*/ 86 h 135"/>
                    <a:gd name="T94" fmla="*/ 102 w 220"/>
                    <a:gd name="T95" fmla="*/ 88 h 135"/>
                    <a:gd name="T96" fmla="*/ 112 w 220"/>
                    <a:gd name="T97" fmla="*/ 92 h 135"/>
                    <a:gd name="T98" fmla="*/ 126 w 220"/>
                    <a:gd name="T99" fmla="*/ 103 h 135"/>
                    <a:gd name="T100" fmla="*/ 144 w 220"/>
                    <a:gd name="T101" fmla="*/ 113 h 135"/>
                    <a:gd name="T102" fmla="*/ 146 w 220"/>
                    <a:gd name="T103" fmla="*/ 121 h 135"/>
                    <a:gd name="T104" fmla="*/ 148 w 220"/>
                    <a:gd name="T105" fmla="*/ 127 h 135"/>
                    <a:gd name="T106" fmla="*/ 158 w 220"/>
                    <a:gd name="T107" fmla="*/ 131 h 135"/>
                    <a:gd name="T108" fmla="*/ 166 w 220"/>
                    <a:gd name="T109" fmla="*/ 133 h 135"/>
                    <a:gd name="T110" fmla="*/ 174 w 220"/>
                    <a:gd name="T111" fmla="*/ 131 h 135"/>
                    <a:gd name="T112" fmla="*/ 174 w 220"/>
                    <a:gd name="T113" fmla="*/ 123 h 135"/>
                    <a:gd name="T114" fmla="*/ 186 w 220"/>
                    <a:gd name="T115" fmla="*/ 119 h 135"/>
                    <a:gd name="T116" fmla="*/ 194 w 220"/>
                    <a:gd name="T117" fmla="*/ 113 h 135"/>
                    <a:gd name="T118" fmla="*/ 198 w 220"/>
                    <a:gd name="T119" fmla="*/ 96 h 135"/>
                    <a:gd name="T120" fmla="*/ 208 w 220"/>
                    <a:gd name="T121" fmla="*/ 9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20" h="135">
                      <a:moveTo>
                        <a:pt x="16" y="64"/>
                      </a:move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16" y="66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6" y="64"/>
                      </a:lnTo>
                      <a:close/>
                      <a:moveTo>
                        <a:pt x="218" y="92"/>
                      </a:moveTo>
                      <a:lnTo>
                        <a:pt x="218" y="90"/>
                      </a:lnTo>
                      <a:lnTo>
                        <a:pt x="218" y="86"/>
                      </a:lnTo>
                      <a:lnTo>
                        <a:pt x="218" y="84"/>
                      </a:lnTo>
                      <a:lnTo>
                        <a:pt x="218" y="84"/>
                      </a:lnTo>
                      <a:lnTo>
                        <a:pt x="218" y="82"/>
                      </a:lnTo>
                      <a:lnTo>
                        <a:pt x="218" y="82"/>
                      </a:lnTo>
                      <a:lnTo>
                        <a:pt x="214" y="82"/>
                      </a:lnTo>
                      <a:lnTo>
                        <a:pt x="214" y="82"/>
                      </a:lnTo>
                      <a:lnTo>
                        <a:pt x="212" y="80"/>
                      </a:lnTo>
                      <a:lnTo>
                        <a:pt x="210" y="80"/>
                      </a:lnTo>
                      <a:lnTo>
                        <a:pt x="210" y="78"/>
                      </a:lnTo>
                      <a:lnTo>
                        <a:pt x="208" y="78"/>
                      </a:lnTo>
                      <a:lnTo>
                        <a:pt x="206" y="78"/>
                      </a:lnTo>
                      <a:lnTo>
                        <a:pt x="204" y="78"/>
                      </a:lnTo>
                      <a:lnTo>
                        <a:pt x="204" y="78"/>
                      </a:lnTo>
                      <a:lnTo>
                        <a:pt x="204" y="78"/>
                      </a:lnTo>
                      <a:lnTo>
                        <a:pt x="202" y="78"/>
                      </a:lnTo>
                      <a:lnTo>
                        <a:pt x="198" y="76"/>
                      </a:lnTo>
                      <a:lnTo>
                        <a:pt x="194" y="72"/>
                      </a:lnTo>
                      <a:lnTo>
                        <a:pt x="190" y="70"/>
                      </a:lnTo>
                      <a:lnTo>
                        <a:pt x="186" y="70"/>
                      </a:lnTo>
                      <a:lnTo>
                        <a:pt x="186" y="68"/>
                      </a:lnTo>
                      <a:lnTo>
                        <a:pt x="184" y="68"/>
                      </a:lnTo>
                      <a:lnTo>
                        <a:pt x="180" y="64"/>
                      </a:lnTo>
                      <a:lnTo>
                        <a:pt x="178" y="66"/>
                      </a:lnTo>
                      <a:lnTo>
                        <a:pt x="176" y="64"/>
                      </a:lnTo>
                      <a:lnTo>
                        <a:pt x="172" y="62"/>
                      </a:lnTo>
                      <a:lnTo>
                        <a:pt x="172" y="62"/>
                      </a:lnTo>
                      <a:lnTo>
                        <a:pt x="168" y="58"/>
                      </a:lnTo>
                      <a:lnTo>
                        <a:pt x="164" y="56"/>
                      </a:lnTo>
                      <a:lnTo>
                        <a:pt x="160" y="54"/>
                      </a:lnTo>
                      <a:lnTo>
                        <a:pt x="158" y="52"/>
                      </a:lnTo>
                      <a:lnTo>
                        <a:pt x="154" y="50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50" y="48"/>
                      </a:lnTo>
                      <a:lnTo>
                        <a:pt x="148" y="42"/>
                      </a:lnTo>
                      <a:lnTo>
                        <a:pt x="146" y="40"/>
                      </a:lnTo>
                      <a:lnTo>
                        <a:pt x="144" y="38"/>
                      </a:lnTo>
                      <a:lnTo>
                        <a:pt x="142" y="36"/>
                      </a:lnTo>
                      <a:lnTo>
                        <a:pt x="140" y="32"/>
                      </a:lnTo>
                      <a:lnTo>
                        <a:pt x="138" y="30"/>
                      </a:lnTo>
                      <a:lnTo>
                        <a:pt x="138" y="28"/>
                      </a:lnTo>
                      <a:lnTo>
                        <a:pt x="136" y="28"/>
                      </a:lnTo>
                      <a:lnTo>
                        <a:pt x="134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30" y="26"/>
                      </a:lnTo>
                      <a:lnTo>
                        <a:pt x="128" y="28"/>
                      </a:lnTo>
                      <a:lnTo>
                        <a:pt x="128" y="28"/>
                      </a:lnTo>
                      <a:lnTo>
                        <a:pt x="126" y="28"/>
                      </a:lnTo>
                      <a:lnTo>
                        <a:pt x="126" y="26"/>
                      </a:lnTo>
                      <a:lnTo>
                        <a:pt x="122" y="26"/>
                      </a:lnTo>
                      <a:lnTo>
                        <a:pt x="122" y="26"/>
                      </a:lnTo>
                      <a:lnTo>
                        <a:pt x="120" y="26"/>
                      </a:lnTo>
                      <a:lnTo>
                        <a:pt x="116" y="26"/>
                      </a:lnTo>
                      <a:lnTo>
                        <a:pt x="116" y="26"/>
                      </a:lnTo>
                      <a:lnTo>
                        <a:pt x="112" y="24"/>
                      </a:lnTo>
                      <a:lnTo>
                        <a:pt x="110" y="24"/>
                      </a:lnTo>
                      <a:lnTo>
                        <a:pt x="110" y="24"/>
                      </a:lnTo>
                      <a:lnTo>
                        <a:pt x="110" y="22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8" y="18"/>
                      </a:lnTo>
                      <a:lnTo>
                        <a:pt x="108" y="18"/>
                      </a:lnTo>
                      <a:lnTo>
                        <a:pt x="108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08" y="14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6" y="12"/>
                      </a:lnTo>
                      <a:lnTo>
                        <a:pt x="106" y="12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98" y="8"/>
                      </a:lnTo>
                      <a:lnTo>
                        <a:pt x="96" y="8"/>
                      </a:lnTo>
                      <a:lnTo>
                        <a:pt x="94" y="6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88" y="4"/>
                      </a:lnTo>
                      <a:lnTo>
                        <a:pt x="88" y="4"/>
                      </a:lnTo>
                      <a:lnTo>
                        <a:pt x="86" y="2"/>
                      </a:lnTo>
                      <a:lnTo>
                        <a:pt x="84" y="0"/>
                      </a:lnTo>
                      <a:lnTo>
                        <a:pt x="82" y="2"/>
                      </a:lnTo>
                      <a:lnTo>
                        <a:pt x="82" y="2"/>
                      </a:lnTo>
                      <a:lnTo>
                        <a:pt x="80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4"/>
                      </a:lnTo>
                      <a:lnTo>
                        <a:pt x="80" y="4"/>
                      </a:lnTo>
                      <a:lnTo>
                        <a:pt x="82" y="6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4"/>
                      </a:lnTo>
                      <a:lnTo>
                        <a:pt x="76" y="4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8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68" y="10"/>
                      </a:lnTo>
                      <a:lnTo>
                        <a:pt x="66" y="10"/>
                      </a:lnTo>
                      <a:lnTo>
                        <a:pt x="66" y="12"/>
                      </a:lnTo>
                      <a:lnTo>
                        <a:pt x="66" y="14"/>
                      </a:lnTo>
                      <a:lnTo>
                        <a:pt x="64" y="14"/>
                      </a:lnTo>
                      <a:lnTo>
                        <a:pt x="64" y="16"/>
                      </a:lnTo>
                      <a:lnTo>
                        <a:pt x="64" y="18"/>
                      </a:lnTo>
                      <a:lnTo>
                        <a:pt x="66" y="22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58" y="26"/>
                      </a:lnTo>
                      <a:lnTo>
                        <a:pt x="54" y="26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48" y="26"/>
                      </a:lnTo>
                      <a:lnTo>
                        <a:pt x="46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0" y="22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4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18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6"/>
                      </a:lnTo>
                      <a:lnTo>
                        <a:pt x="20" y="18"/>
                      </a:lnTo>
                      <a:lnTo>
                        <a:pt x="22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4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2" y="34"/>
                      </a:lnTo>
                      <a:lnTo>
                        <a:pt x="30" y="32"/>
                      </a:lnTo>
                      <a:lnTo>
                        <a:pt x="28" y="34"/>
                      </a:lnTo>
                      <a:lnTo>
                        <a:pt x="30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6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0" y="34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6" y="34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2" y="48"/>
                      </a:lnTo>
                      <a:lnTo>
                        <a:pt x="12" y="46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0" y="50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6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4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8" y="74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30" y="82"/>
                      </a:lnTo>
                      <a:lnTo>
                        <a:pt x="30" y="84"/>
                      </a:lnTo>
                      <a:lnTo>
                        <a:pt x="32" y="88"/>
                      </a:lnTo>
                      <a:lnTo>
                        <a:pt x="32" y="94"/>
                      </a:lnTo>
                      <a:lnTo>
                        <a:pt x="34" y="94"/>
                      </a:lnTo>
                      <a:lnTo>
                        <a:pt x="38" y="94"/>
                      </a:lnTo>
                      <a:lnTo>
                        <a:pt x="40" y="94"/>
                      </a:lnTo>
                      <a:lnTo>
                        <a:pt x="42" y="94"/>
                      </a:lnTo>
                      <a:lnTo>
                        <a:pt x="42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6" y="92"/>
                      </a:lnTo>
                      <a:lnTo>
                        <a:pt x="46" y="88"/>
                      </a:lnTo>
                      <a:lnTo>
                        <a:pt x="46" y="86"/>
                      </a:lnTo>
                      <a:lnTo>
                        <a:pt x="48" y="84"/>
                      </a:lnTo>
                      <a:lnTo>
                        <a:pt x="50" y="82"/>
                      </a:lnTo>
                      <a:lnTo>
                        <a:pt x="52" y="82"/>
                      </a:lnTo>
                      <a:lnTo>
                        <a:pt x="56" y="80"/>
                      </a:lnTo>
                      <a:lnTo>
                        <a:pt x="60" y="80"/>
                      </a:lnTo>
                      <a:lnTo>
                        <a:pt x="62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6" y="80"/>
                      </a:lnTo>
                      <a:lnTo>
                        <a:pt x="66" y="80"/>
                      </a:lnTo>
                      <a:lnTo>
                        <a:pt x="66" y="78"/>
                      </a:lnTo>
                      <a:lnTo>
                        <a:pt x="68" y="78"/>
                      </a:lnTo>
                      <a:lnTo>
                        <a:pt x="70" y="78"/>
                      </a:lnTo>
                      <a:lnTo>
                        <a:pt x="72" y="78"/>
                      </a:lnTo>
                      <a:lnTo>
                        <a:pt x="72" y="78"/>
                      </a:lnTo>
                      <a:lnTo>
                        <a:pt x="74" y="78"/>
                      </a:lnTo>
                      <a:lnTo>
                        <a:pt x="78" y="78"/>
                      </a:lnTo>
                      <a:lnTo>
                        <a:pt x="78" y="78"/>
                      </a:lnTo>
                      <a:lnTo>
                        <a:pt x="80" y="80"/>
                      </a:lnTo>
                      <a:lnTo>
                        <a:pt x="80" y="80"/>
                      </a:lnTo>
                      <a:lnTo>
                        <a:pt x="82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4"/>
                      </a:lnTo>
                      <a:lnTo>
                        <a:pt x="84" y="84"/>
                      </a:lnTo>
                      <a:lnTo>
                        <a:pt x="84" y="84"/>
                      </a:lnTo>
                      <a:lnTo>
                        <a:pt x="88" y="84"/>
                      </a:lnTo>
                      <a:lnTo>
                        <a:pt x="90" y="86"/>
                      </a:lnTo>
                      <a:lnTo>
                        <a:pt x="92" y="86"/>
                      </a:lnTo>
                      <a:lnTo>
                        <a:pt x="94" y="86"/>
                      </a:lnTo>
                      <a:lnTo>
                        <a:pt x="96" y="88"/>
                      </a:lnTo>
                      <a:lnTo>
                        <a:pt x="98" y="88"/>
                      </a:lnTo>
                      <a:lnTo>
                        <a:pt x="98" y="90"/>
                      </a:lnTo>
                      <a:lnTo>
                        <a:pt x="100" y="90"/>
                      </a:lnTo>
                      <a:lnTo>
                        <a:pt x="100" y="88"/>
                      </a:lnTo>
                      <a:lnTo>
                        <a:pt x="102" y="88"/>
                      </a:lnTo>
                      <a:lnTo>
                        <a:pt x="102" y="88"/>
                      </a:lnTo>
                      <a:lnTo>
                        <a:pt x="104" y="88"/>
                      </a:lnTo>
                      <a:lnTo>
                        <a:pt x="106" y="88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2" y="92"/>
                      </a:lnTo>
                      <a:lnTo>
                        <a:pt x="114" y="92"/>
                      </a:lnTo>
                      <a:lnTo>
                        <a:pt x="114" y="94"/>
                      </a:lnTo>
                      <a:lnTo>
                        <a:pt x="116" y="96"/>
                      </a:lnTo>
                      <a:lnTo>
                        <a:pt x="118" y="98"/>
                      </a:lnTo>
                      <a:lnTo>
                        <a:pt x="120" y="98"/>
                      </a:lnTo>
                      <a:lnTo>
                        <a:pt x="124" y="100"/>
                      </a:lnTo>
                      <a:lnTo>
                        <a:pt x="126" y="103"/>
                      </a:lnTo>
                      <a:lnTo>
                        <a:pt x="128" y="105"/>
                      </a:lnTo>
                      <a:lnTo>
                        <a:pt x="130" y="109"/>
                      </a:lnTo>
                      <a:lnTo>
                        <a:pt x="130" y="109"/>
                      </a:lnTo>
                      <a:lnTo>
                        <a:pt x="136" y="109"/>
                      </a:lnTo>
                      <a:lnTo>
                        <a:pt x="142" y="109"/>
                      </a:lnTo>
                      <a:lnTo>
                        <a:pt x="142" y="109"/>
                      </a:lnTo>
                      <a:lnTo>
                        <a:pt x="144" y="113"/>
                      </a:lnTo>
                      <a:lnTo>
                        <a:pt x="144" y="115"/>
                      </a:lnTo>
                      <a:lnTo>
                        <a:pt x="144" y="117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19"/>
                      </a:lnTo>
                      <a:lnTo>
                        <a:pt x="144" y="121"/>
                      </a:lnTo>
                      <a:lnTo>
                        <a:pt x="146" y="121"/>
                      </a:lnTo>
                      <a:lnTo>
                        <a:pt x="146" y="123"/>
                      </a:lnTo>
                      <a:lnTo>
                        <a:pt x="146" y="125"/>
                      </a:lnTo>
                      <a:lnTo>
                        <a:pt x="146" y="125"/>
                      </a:lnTo>
                      <a:lnTo>
                        <a:pt x="146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48" y="127"/>
                      </a:lnTo>
                      <a:lnTo>
                        <a:pt x="150" y="129"/>
                      </a:lnTo>
                      <a:lnTo>
                        <a:pt x="152" y="129"/>
                      </a:lnTo>
                      <a:lnTo>
                        <a:pt x="154" y="131"/>
                      </a:lnTo>
                      <a:lnTo>
                        <a:pt x="154" y="131"/>
                      </a:lnTo>
                      <a:lnTo>
                        <a:pt x="156" y="131"/>
                      </a:lnTo>
                      <a:lnTo>
                        <a:pt x="158" y="129"/>
                      </a:lnTo>
                      <a:lnTo>
                        <a:pt x="158" y="131"/>
                      </a:lnTo>
                      <a:lnTo>
                        <a:pt x="160" y="131"/>
                      </a:lnTo>
                      <a:lnTo>
                        <a:pt x="162" y="133"/>
                      </a:lnTo>
                      <a:lnTo>
                        <a:pt x="162" y="133"/>
                      </a:lnTo>
                      <a:lnTo>
                        <a:pt x="164" y="135"/>
                      </a:lnTo>
                      <a:lnTo>
                        <a:pt x="164" y="135"/>
                      </a:lnTo>
                      <a:lnTo>
                        <a:pt x="166" y="133"/>
                      </a:lnTo>
                      <a:lnTo>
                        <a:pt x="166" y="133"/>
                      </a:lnTo>
                      <a:lnTo>
                        <a:pt x="168" y="133"/>
                      </a:lnTo>
                      <a:lnTo>
                        <a:pt x="168" y="133"/>
                      </a:lnTo>
                      <a:lnTo>
                        <a:pt x="170" y="133"/>
                      </a:lnTo>
                      <a:lnTo>
                        <a:pt x="170" y="133"/>
                      </a:lnTo>
                      <a:lnTo>
                        <a:pt x="172" y="131"/>
                      </a:lnTo>
                      <a:lnTo>
                        <a:pt x="174" y="131"/>
                      </a:lnTo>
                      <a:lnTo>
                        <a:pt x="174" y="131"/>
                      </a:lnTo>
                      <a:lnTo>
                        <a:pt x="174" y="127"/>
                      </a:lnTo>
                      <a:lnTo>
                        <a:pt x="174" y="127"/>
                      </a:lnTo>
                      <a:lnTo>
                        <a:pt x="176" y="125"/>
                      </a:lnTo>
                      <a:lnTo>
                        <a:pt x="174" y="125"/>
                      </a:lnTo>
                      <a:lnTo>
                        <a:pt x="174" y="125"/>
                      </a:lnTo>
                      <a:lnTo>
                        <a:pt x="174" y="123"/>
                      </a:lnTo>
                      <a:lnTo>
                        <a:pt x="174" y="123"/>
                      </a:lnTo>
                      <a:lnTo>
                        <a:pt x="174" y="123"/>
                      </a:lnTo>
                      <a:lnTo>
                        <a:pt x="176" y="123"/>
                      </a:lnTo>
                      <a:lnTo>
                        <a:pt x="180" y="121"/>
                      </a:lnTo>
                      <a:lnTo>
                        <a:pt x="182" y="121"/>
                      </a:lnTo>
                      <a:lnTo>
                        <a:pt x="184" y="119"/>
                      </a:lnTo>
                      <a:lnTo>
                        <a:pt x="186" y="119"/>
                      </a:lnTo>
                      <a:lnTo>
                        <a:pt x="186" y="119"/>
                      </a:lnTo>
                      <a:lnTo>
                        <a:pt x="188" y="119"/>
                      </a:lnTo>
                      <a:lnTo>
                        <a:pt x="188" y="119"/>
                      </a:lnTo>
                      <a:lnTo>
                        <a:pt x="188" y="117"/>
                      </a:lnTo>
                      <a:lnTo>
                        <a:pt x="188" y="117"/>
                      </a:lnTo>
                      <a:lnTo>
                        <a:pt x="192" y="115"/>
                      </a:lnTo>
                      <a:lnTo>
                        <a:pt x="192" y="113"/>
                      </a:lnTo>
                      <a:lnTo>
                        <a:pt x="194" y="113"/>
                      </a:lnTo>
                      <a:lnTo>
                        <a:pt x="194" y="109"/>
                      </a:lnTo>
                      <a:lnTo>
                        <a:pt x="194" y="107"/>
                      </a:lnTo>
                      <a:lnTo>
                        <a:pt x="194" y="103"/>
                      </a:lnTo>
                      <a:lnTo>
                        <a:pt x="194" y="100"/>
                      </a:lnTo>
                      <a:lnTo>
                        <a:pt x="194" y="98"/>
                      </a:lnTo>
                      <a:lnTo>
                        <a:pt x="196" y="98"/>
                      </a:lnTo>
                      <a:lnTo>
                        <a:pt x="198" y="96"/>
                      </a:lnTo>
                      <a:lnTo>
                        <a:pt x="202" y="96"/>
                      </a:lnTo>
                      <a:lnTo>
                        <a:pt x="206" y="96"/>
                      </a:lnTo>
                      <a:lnTo>
                        <a:pt x="206" y="94"/>
                      </a:lnTo>
                      <a:lnTo>
                        <a:pt x="206" y="92"/>
                      </a:lnTo>
                      <a:lnTo>
                        <a:pt x="206" y="92"/>
                      </a:lnTo>
                      <a:lnTo>
                        <a:pt x="206" y="90"/>
                      </a:lnTo>
                      <a:lnTo>
                        <a:pt x="208" y="90"/>
                      </a:lnTo>
                      <a:lnTo>
                        <a:pt x="210" y="92"/>
                      </a:lnTo>
                      <a:lnTo>
                        <a:pt x="212" y="94"/>
                      </a:lnTo>
                      <a:lnTo>
                        <a:pt x="216" y="94"/>
                      </a:lnTo>
                      <a:lnTo>
                        <a:pt x="218" y="94"/>
                      </a:lnTo>
                      <a:lnTo>
                        <a:pt x="220" y="94"/>
                      </a:lnTo>
                      <a:lnTo>
                        <a:pt x="218" y="9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Freeform 24">
                  <a:extLst>
                    <a:ext uri="{FF2B5EF4-FFF2-40B4-BE49-F238E27FC236}">
                      <a16:creationId xmlns:a16="http://schemas.microsoft.com/office/drawing/2014/main" id="{BE0A8495-44DF-6602-B856-C3070693E50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853" y="1325"/>
                  <a:ext cx="286" cy="111"/>
                </a:xfrm>
                <a:custGeom>
                  <a:avLst/>
                  <a:gdLst>
                    <a:gd name="T0" fmla="*/ 284 w 286"/>
                    <a:gd name="T1" fmla="*/ 84 h 111"/>
                    <a:gd name="T2" fmla="*/ 280 w 286"/>
                    <a:gd name="T3" fmla="*/ 78 h 111"/>
                    <a:gd name="T4" fmla="*/ 276 w 286"/>
                    <a:gd name="T5" fmla="*/ 70 h 111"/>
                    <a:gd name="T6" fmla="*/ 276 w 286"/>
                    <a:gd name="T7" fmla="*/ 64 h 111"/>
                    <a:gd name="T8" fmla="*/ 272 w 286"/>
                    <a:gd name="T9" fmla="*/ 52 h 111"/>
                    <a:gd name="T10" fmla="*/ 270 w 286"/>
                    <a:gd name="T11" fmla="*/ 46 h 111"/>
                    <a:gd name="T12" fmla="*/ 276 w 286"/>
                    <a:gd name="T13" fmla="*/ 38 h 111"/>
                    <a:gd name="T14" fmla="*/ 272 w 286"/>
                    <a:gd name="T15" fmla="*/ 36 h 111"/>
                    <a:gd name="T16" fmla="*/ 260 w 286"/>
                    <a:gd name="T17" fmla="*/ 30 h 111"/>
                    <a:gd name="T18" fmla="*/ 258 w 286"/>
                    <a:gd name="T19" fmla="*/ 20 h 111"/>
                    <a:gd name="T20" fmla="*/ 252 w 286"/>
                    <a:gd name="T21" fmla="*/ 14 h 111"/>
                    <a:gd name="T22" fmla="*/ 246 w 286"/>
                    <a:gd name="T23" fmla="*/ 8 h 111"/>
                    <a:gd name="T24" fmla="*/ 238 w 286"/>
                    <a:gd name="T25" fmla="*/ 10 h 111"/>
                    <a:gd name="T26" fmla="*/ 222 w 286"/>
                    <a:gd name="T27" fmla="*/ 14 h 111"/>
                    <a:gd name="T28" fmla="*/ 198 w 286"/>
                    <a:gd name="T29" fmla="*/ 16 h 111"/>
                    <a:gd name="T30" fmla="*/ 160 w 286"/>
                    <a:gd name="T31" fmla="*/ 12 h 111"/>
                    <a:gd name="T32" fmla="*/ 146 w 286"/>
                    <a:gd name="T33" fmla="*/ 6 h 111"/>
                    <a:gd name="T34" fmla="*/ 130 w 286"/>
                    <a:gd name="T35" fmla="*/ 2 h 111"/>
                    <a:gd name="T36" fmla="*/ 82 w 286"/>
                    <a:gd name="T37" fmla="*/ 16 h 111"/>
                    <a:gd name="T38" fmla="*/ 48 w 286"/>
                    <a:gd name="T39" fmla="*/ 18 h 111"/>
                    <a:gd name="T40" fmla="*/ 50 w 286"/>
                    <a:gd name="T41" fmla="*/ 24 h 111"/>
                    <a:gd name="T42" fmla="*/ 44 w 286"/>
                    <a:gd name="T43" fmla="*/ 30 h 111"/>
                    <a:gd name="T44" fmla="*/ 30 w 286"/>
                    <a:gd name="T45" fmla="*/ 28 h 111"/>
                    <a:gd name="T46" fmla="*/ 20 w 286"/>
                    <a:gd name="T47" fmla="*/ 30 h 111"/>
                    <a:gd name="T48" fmla="*/ 8 w 286"/>
                    <a:gd name="T49" fmla="*/ 44 h 111"/>
                    <a:gd name="T50" fmla="*/ 16 w 286"/>
                    <a:gd name="T51" fmla="*/ 48 h 111"/>
                    <a:gd name="T52" fmla="*/ 20 w 286"/>
                    <a:gd name="T53" fmla="*/ 56 h 111"/>
                    <a:gd name="T54" fmla="*/ 24 w 286"/>
                    <a:gd name="T55" fmla="*/ 64 h 111"/>
                    <a:gd name="T56" fmla="*/ 16 w 286"/>
                    <a:gd name="T57" fmla="*/ 60 h 111"/>
                    <a:gd name="T58" fmla="*/ 12 w 286"/>
                    <a:gd name="T59" fmla="*/ 66 h 111"/>
                    <a:gd name="T60" fmla="*/ 24 w 286"/>
                    <a:gd name="T61" fmla="*/ 70 h 111"/>
                    <a:gd name="T62" fmla="*/ 28 w 286"/>
                    <a:gd name="T63" fmla="*/ 82 h 111"/>
                    <a:gd name="T64" fmla="*/ 28 w 286"/>
                    <a:gd name="T65" fmla="*/ 91 h 111"/>
                    <a:gd name="T66" fmla="*/ 32 w 286"/>
                    <a:gd name="T67" fmla="*/ 93 h 111"/>
                    <a:gd name="T68" fmla="*/ 38 w 286"/>
                    <a:gd name="T69" fmla="*/ 97 h 111"/>
                    <a:gd name="T70" fmla="*/ 54 w 286"/>
                    <a:gd name="T71" fmla="*/ 95 h 111"/>
                    <a:gd name="T72" fmla="*/ 70 w 286"/>
                    <a:gd name="T73" fmla="*/ 103 h 111"/>
                    <a:gd name="T74" fmla="*/ 78 w 286"/>
                    <a:gd name="T75" fmla="*/ 93 h 111"/>
                    <a:gd name="T76" fmla="*/ 106 w 286"/>
                    <a:gd name="T77" fmla="*/ 107 h 111"/>
                    <a:gd name="T78" fmla="*/ 132 w 286"/>
                    <a:gd name="T79" fmla="*/ 97 h 111"/>
                    <a:gd name="T80" fmla="*/ 152 w 286"/>
                    <a:gd name="T81" fmla="*/ 95 h 111"/>
                    <a:gd name="T82" fmla="*/ 158 w 286"/>
                    <a:gd name="T83" fmla="*/ 99 h 111"/>
                    <a:gd name="T84" fmla="*/ 160 w 286"/>
                    <a:gd name="T85" fmla="*/ 109 h 111"/>
                    <a:gd name="T86" fmla="*/ 164 w 286"/>
                    <a:gd name="T87" fmla="*/ 99 h 111"/>
                    <a:gd name="T88" fmla="*/ 174 w 286"/>
                    <a:gd name="T89" fmla="*/ 97 h 111"/>
                    <a:gd name="T90" fmla="*/ 192 w 286"/>
                    <a:gd name="T91" fmla="*/ 91 h 111"/>
                    <a:gd name="T92" fmla="*/ 212 w 286"/>
                    <a:gd name="T93" fmla="*/ 95 h 111"/>
                    <a:gd name="T94" fmla="*/ 238 w 286"/>
                    <a:gd name="T95" fmla="*/ 88 h 111"/>
                    <a:gd name="T96" fmla="*/ 250 w 286"/>
                    <a:gd name="T97" fmla="*/ 86 h 111"/>
                    <a:gd name="T98" fmla="*/ 262 w 286"/>
                    <a:gd name="T99" fmla="*/ 82 h 111"/>
                    <a:gd name="T100" fmla="*/ 276 w 286"/>
                    <a:gd name="T101" fmla="*/ 84 h 111"/>
                    <a:gd name="T102" fmla="*/ 280 w 286"/>
                    <a:gd name="T103" fmla="*/ 88 h 111"/>
                    <a:gd name="T104" fmla="*/ 10 w 286"/>
                    <a:gd name="T105" fmla="*/ 26 h 111"/>
                    <a:gd name="T106" fmla="*/ 8 w 286"/>
                    <a:gd name="T107" fmla="*/ 34 h 111"/>
                    <a:gd name="T108" fmla="*/ 26 w 286"/>
                    <a:gd name="T109" fmla="*/ 18 h 111"/>
                    <a:gd name="T110" fmla="*/ 48 w 286"/>
                    <a:gd name="T111" fmla="*/ 16 h 111"/>
                    <a:gd name="T112" fmla="*/ 30 w 286"/>
                    <a:gd name="T113" fmla="*/ 2 h 111"/>
                    <a:gd name="T114" fmla="*/ 22 w 286"/>
                    <a:gd name="T115" fmla="*/ 0 h 111"/>
                    <a:gd name="T116" fmla="*/ 12 w 286"/>
                    <a:gd name="T117" fmla="*/ 2 h 111"/>
                    <a:gd name="T118" fmla="*/ 10 w 286"/>
                    <a:gd name="T119" fmla="*/ 8 h 111"/>
                    <a:gd name="T120" fmla="*/ 10 w 286"/>
                    <a:gd name="T121" fmla="*/ 16 h 111"/>
                    <a:gd name="T122" fmla="*/ 6 w 286"/>
                    <a:gd name="T123" fmla="*/ 24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86" h="111">
                      <a:moveTo>
                        <a:pt x="4" y="32"/>
                      </a:moveTo>
                      <a:lnTo>
                        <a:pt x="2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close/>
                      <a:moveTo>
                        <a:pt x="284" y="84"/>
                      </a:moveTo>
                      <a:lnTo>
                        <a:pt x="286" y="84"/>
                      </a:lnTo>
                      <a:lnTo>
                        <a:pt x="286" y="84"/>
                      </a:lnTo>
                      <a:lnTo>
                        <a:pt x="284" y="82"/>
                      </a:lnTo>
                      <a:lnTo>
                        <a:pt x="282" y="82"/>
                      </a:lnTo>
                      <a:lnTo>
                        <a:pt x="282" y="80"/>
                      </a:lnTo>
                      <a:lnTo>
                        <a:pt x="282" y="80"/>
                      </a:lnTo>
                      <a:lnTo>
                        <a:pt x="282" y="78"/>
                      </a:lnTo>
                      <a:lnTo>
                        <a:pt x="282" y="78"/>
                      </a:lnTo>
                      <a:lnTo>
                        <a:pt x="280" y="78"/>
                      </a:lnTo>
                      <a:lnTo>
                        <a:pt x="280" y="76"/>
                      </a:lnTo>
                      <a:lnTo>
                        <a:pt x="282" y="76"/>
                      </a:lnTo>
                      <a:lnTo>
                        <a:pt x="280" y="76"/>
                      </a:lnTo>
                      <a:lnTo>
                        <a:pt x="278" y="74"/>
                      </a:lnTo>
                      <a:lnTo>
                        <a:pt x="278" y="72"/>
                      </a:lnTo>
                      <a:lnTo>
                        <a:pt x="276" y="72"/>
                      </a:lnTo>
                      <a:lnTo>
                        <a:pt x="276" y="72"/>
                      </a:lnTo>
                      <a:lnTo>
                        <a:pt x="276" y="72"/>
                      </a:lnTo>
                      <a:lnTo>
                        <a:pt x="276" y="70"/>
                      </a:lnTo>
                      <a:lnTo>
                        <a:pt x="276" y="68"/>
                      </a:lnTo>
                      <a:lnTo>
                        <a:pt x="276" y="68"/>
                      </a:lnTo>
                      <a:lnTo>
                        <a:pt x="276" y="66"/>
                      </a:lnTo>
                      <a:lnTo>
                        <a:pt x="276" y="66"/>
                      </a:lnTo>
                      <a:lnTo>
                        <a:pt x="278" y="64"/>
                      </a:lnTo>
                      <a:lnTo>
                        <a:pt x="278" y="64"/>
                      </a:lnTo>
                      <a:lnTo>
                        <a:pt x="278" y="64"/>
                      </a:lnTo>
                      <a:lnTo>
                        <a:pt x="276" y="64"/>
                      </a:lnTo>
                      <a:lnTo>
                        <a:pt x="276" y="64"/>
                      </a:lnTo>
                      <a:lnTo>
                        <a:pt x="276" y="64"/>
                      </a:lnTo>
                      <a:lnTo>
                        <a:pt x="276" y="62"/>
                      </a:lnTo>
                      <a:lnTo>
                        <a:pt x="276" y="60"/>
                      </a:lnTo>
                      <a:lnTo>
                        <a:pt x="274" y="58"/>
                      </a:lnTo>
                      <a:lnTo>
                        <a:pt x="274" y="58"/>
                      </a:lnTo>
                      <a:lnTo>
                        <a:pt x="274" y="56"/>
                      </a:lnTo>
                      <a:lnTo>
                        <a:pt x="274" y="54"/>
                      </a:lnTo>
                      <a:lnTo>
                        <a:pt x="272" y="54"/>
                      </a:lnTo>
                      <a:lnTo>
                        <a:pt x="272" y="52"/>
                      </a:lnTo>
                      <a:lnTo>
                        <a:pt x="272" y="52"/>
                      </a:lnTo>
                      <a:lnTo>
                        <a:pt x="272" y="52"/>
                      </a:lnTo>
                      <a:lnTo>
                        <a:pt x="272" y="50"/>
                      </a:lnTo>
                      <a:lnTo>
                        <a:pt x="272" y="50"/>
                      </a:lnTo>
                      <a:lnTo>
                        <a:pt x="272" y="50"/>
                      </a:lnTo>
                      <a:lnTo>
                        <a:pt x="270" y="48"/>
                      </a:lnTo>
                      <a:lnTo>
                        <a:pt x="270" y="48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0" y="46"/>
                      </a:lnTo>
                      <a:lnTo>
                        <a:pt x="272" y="46"/>
                      </a:lnTo>
                      <a:lnTo>
                        <a:pt x="274" y="46"/>
                      </a:lnTo>
                      <a:lnTo>
                        <a:pt x="274" y="44"/>
                      </a:lnTo>
                      <a:lnTo>
                        <a:pt x="274" y="40"/>
                      </a:lnTo>
                      <a:lnTo>
                        <a:pt x="276" y="40"/>
                      </a:lnTo>
                      <a:lnTo>
                        <a:pt x="276" y="38"/>
                      </a:lnTo>
                      <a:lnTo>
                        <a:pt x="278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80" y="40"/>
                      </a:lnTo>
                      <a:lnTo>
                        <a:pt x="278" y="40"/>
                      </a:lnTo>
                      <a:lnTo>
                        <a:pt x="276" y="36"/>
                      </a:lnTo>
                      <a:lnTo>
                        <a:pt x="274" y="34"/>
                      </a:lnTo>
                      <a:lnTo>
                        <a:pt x="272" y="36"/>
                      </a:lnTo>
                      <a:lnTo>
                        <a:pt x="270" y="36"/>
                      </a:lnTo>
                      <a:lnTo>
                        <a:pt x="268" y="36"/>
                      </a:lnTo>
                      <a:lnTo>
                        <a:pt x="266" y="36"/>
                      </a:lnTo>
                      <a:lnTo>
                        <a:pt x="264" y="34"/>
                      </a:lnTo>
                      <a:lnTo>
                        <a:pt x="262" y="34"/>
                      </a:lnTo>
                      <a:lnTo>
                        <a:pt x="262" y="34"/>
                      </a:lnTo>
                      <a:lnTo>
                        <a:pt x="262" y="34"/>
                      </a:lnTo>
                      <a:lnTo>
                        <a:pt x="262" y="32"/>
                      </a:lnTo>
                      <a:lnTo>
                        <a:pt x="260" y="30"/>
                      </a:lnTo>
                      <a:lnTo>
                        <a:pt x="260" y="30"/>
                      </a:lnTo>
                      <a:lnTo>
                        <a:pt x="260" y="28"/>
                      </a:lnTo>
                      <a:lnTo>
                        <a:pt x="260" y="28"/>
                      </a:lnTo>
                      <a:lnTo>
                        <a:pt x="262" y="26"/>
                      </a:lnTo>
                      <a:lnTo>
                        <a:pt x="262" y="24"/>
                      </a:lnTo>
                      <a:lnTo>
                        <a:pt x="262" y="24"/>
                      </a:lnTo>
                      <a:lnTo>
                        <a:pt x="260" y="22"/>
                      </a:lnTo>
                      <a:lnTo>
                        <a:pt x="260" y="20"/>
                      </a:lnTo>
                      <a:lnTo>
                        <a:pt x="258" y="20"/>
                      </a:lnTo>
                      <a:lnTo>
                        <a:pt x="258" y="18"/>
                      </a:lnTo>
                      <a:lnTo>
                        <a:pt x="256" y="18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4" y="16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2" y="14"/>
                      </a:lnTo>
                      <a:lnTo>
                        <a:pt x="250" y="12"/>
                      </a:lnTo>
                      <a:lnTo>
                        <a:pt x="248" y="10"/>
                      </a:lnTo>
                      <a:lnTo>
                        <a:pt x="246" y="10"/>
                      </a:lnTo>
                      <a:lnTo>
                        <a:pt x="246" y="8"/>
                      </a:lnTo>
                      <a:lnTo>
                        <a:pt x="246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2" y="8"/>
                      </a:lnTo>
                      <a:lnTo>
                        <a:pt x="242" y="10"/>
                      </a:lnTo>
                      <a:lnTo>
                        <a:pt x="242" y="10"/>
                      </a:lnTo>
                      <a:lnTo>
                        <a:pt x="240" y="10"/>
                      </a:lnTo>
                      <a:lnTo>
                        <a:pt x="238" y="10"/>
                      </a:lnTo>
                      <a:lnTo>
                        <a:pt x="238" y="10"/>
                      </a:lnTo>
                      <a:lnTo>
                        <a:pt x="236" y="10"/>
                      </a:lnTo>
                      <a:lnTo>
                        <a:pt x="234" y="10"/>
                      </a:lnTo>
                      <a:lnTo>
                        <a:pt x="232" y="10"/>
                      </a:lnTo>
                      <a:lnTo>
                        <a:pt x="232" y="10"/>
                      </a:lnTo>
                      <a:lnTo>
                        <a:pt x="230" y="10"/>
                      </a:lnTo>
                      <a:lnTo>
                        <a:pt x="228" y="10"/>
                      </a:lnTo>
                      <a:lnTo>
                        <a:pt x="228" y="10"/>
                      </a:lnTo>
                      <a:lnTo>
                        <a:pt x="226" y="12"/>
                      </a:lnTo>
                      <a:lnTo>
                        <a:pt x="222" y="14"/>
                      </a:lnTo>
                      <a:lnTo>
                        <a:pt x="220" y="14"/>
                      </a:lnTo>
                      <a:lnTo>
                        <a:pt x="218" y="16"/>
                      </a:lnTo>
                      <a:lnTo>
                        <a:pt x="216" y="16"/>
                      </a:lnTo>
                      <a:lnTo>
                        <a:pt x="210" y="20"/>
                      </a:lnTo>
                      <a:lnTo>
                        <a:pt x="208" y="20"/>
                      </a:lnTo>
                      <a:lnTo>
                        <a:pt x="206" y="18"/>
                      </a:lnTo>
                      <a:lnTo>
                        <a:pt x="206" y="20"/>
                      </a:lnTo>
                      <a:lnTo>
                        <a:pt x="204" y="18"/>
                      </a:lnTo>
                      <a:lnTo>
                        <a:pt x="198" y="16"/>
                      </a:lnTo>
                      <a:lnTo>
                        <a:pt x="190" y="18"/>
                      </a:lnTo>
                      <a:lnTo>
                        <a:pt x="186" y="20"/>
                      </a:lnTo>
                      <a:lnTo>
                        <a:pt x="184" y="20"/>
                      </a:lnTo>
                      <a:lnTo>
                        <a:pt x="176" y="18"/>
                      </a:lnTo>
                      <a:lnTo>
                        <a:pt x="174" y="18"/>
                      </a:lnTo>
                      <a:lnTo>
                        <a:pt x="170" y="16"/>
                      </a:lnTo>
                      <a:lnTo>
                        <a:pt x="164" y="16"/>
                      </a:lnTo>
                      <a:lnTo>
                        <a:pt x="162" y="14"/>
                      </a:lnTo>
                      <a:lnTo>
                        <a:pt x="160" y="12"/>
                      </a:lnTo>
                      <a:lnTo>
                        <a:pt x="158" y="12"/>
                      </a:lnTo>
                      <a:lnTo>
                        <a:pt x="156" y="12"/>
                      </a:lnTo>
                      <a:lnTo>
                        <a:pt x="156" y="14"/>
                      </a:lnTo>
                      <a:lnTo>
                        <a:pt x="154" y="14"/>
                      </a:lnTo>
                      <a:lnTo>
                        <a:pt x="152" y="12"/>
                      </a:lnTo>
                      <a:lnTo>
                        <a:pt x="150" y="12"/>
                      </a:lnTo>
                      <a:lnTo>
                        <a:pt x="148" y="6"/>
                      </a:lnTo>
                      <a:lnTo>
                        <a:pt x="148" y="6"/>
                      </a:lnTo>
                      <a:lnTo>
                        <a:pt x="146" y="6"/>
                      </a:lnTo>
                      <a:lnTo>
                        <a:pt x="142" y="8"/>
                      </a:lnTo>
                      <a:lnTo>
                        <a:pt x="138" y="6"/>
                      </a:lnTo>
                      <a:lnTo>
                        <a:pt x="136" y="4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0"/>
                      </a:lnTo>
                      <a:lnTo>
                        <a:pt x="132" y="0"/>
                      </a:lnTo>
                      <a:lnTo>
                        <a:pt x="130" y="2"/>
                      </a:lnTo>
                      <a:lnTo>
                        <a:pt x="122" y="2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4" y="2"/>
                      </a:lnTo>
                      <a:lnTo>
                        <a:pt x="98" y="4"/>
                      </a:lnTo>
                      <a:lnTo>
                        <a:pt x="94" y="6"/>
                      </a:lnTo>
                      <a:lnTo>
                        <a:pt x="92" y="8"/>
                      </a:lnTo>
                      <a:lnTo>
                        <a:pt x="82" y="12"/>
                      </a:lnTo>
                      <a:lnTo>
                        <a:pt x="82" y="16"/>
                      </a:lnTo>
                      <a:lnTo>
                        <a:pt x="80" y="16"/>
                      </a:lnTo>
                      <a:lnTo>
                        <a:pt x="74" y="16"/>
                      </a:lnTo>
                      <a:lnTo>
                        <a:pt x="66" y="16"/>
                      </a:lnTo>
                      <a:lnTo>
                        <a:pt x="60" y="16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8"/>
                      </a:lnTo>
                      <a:lnTo>
                        <a:pt x="50" y="20"/>
                      </a:lnTo>
                      <a:lnTo>
                        <a:pt x="50" y="20"/>
                      </a:lnTo>
                      <a:lnTo>
                        <a:pt x="52" y="22"/>
                      </a:lnTo>
                      <a:lnTo>
                        <a:pt x="54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56" y="24"/>
                      </a:lnTo>
                      <a:lnTo>
                        <a:pt x="50" y="24"/>
                      </a:lnTo>
                      <a:lnTo>
                        <a:pt x="48" y="24"/>
                      </a:lnTo>
                      <a:lnTo>
                        <a:pt x="46" y="26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48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38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2" y="28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28"/>
                      </a:lnTo>
                      <a:lnTo>
                        <a:pt x="20" y="30"/>
                      </a:lnTo>
                      <a:lnTo>
                        <a:pt x="16" y="30"/>
                      </a:lnTo>
                      <a:lnTo>
                        <a:pt x="12" y="32"/>
                      </a:lnTo>
                      <a:lnTo>
                        <a:pt x="10" y="36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40"/>
                      </a:lnTo>
                      <a:lnTo>
                        <a:pt x="8" y="42"/>
                      </a:ln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8" y="42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22" y="54"/>
                      </a:lnTo>
                      <a:lnTo>
                        <a:pt x="20" y="56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4" y="64"/>
                      </a:lnTo>
                      <a:lnTo>
                        <a:pt x="20" y="64"/>
                      </a:lnTo>
                      <a:lnTo>
                        <a:pt x="18" y="64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16" y="64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4" y="62"/>
                      </a:lnTo>
                      <a:lnTo>
                        <a:pt x="14" y="64"/>
                      </a:lnTo>
                      <a:lnTo>
                        <a:pt x="12" y="64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8" y="66"/>
                      </a:lnTo>
                      <a:lnTo>
                        <a:pt x="20" y="68"/>
                      </a:lnTo>
                      <a:lnTo>
                        <a:pt x="20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6" y="76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2" y="86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8" y="88"/>
                      </a:lnTo>
                      <a:lnTo>
                        <a:pt x="28" y="91"/>
                      </a:lnTo>
                      <a:lnTo>
                        <a:pt x="28" y="91"/>
                      </a:lnTo>
                      <a:lnTo>
                        <a:pt x="28" y="88"/>
                      </a:lnTo>
                      <a:lnTo>
                        <a:pt x="34" y="88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2" y="88"/>
                      </a:lnTo>
                      <a:lnTo>
                        <a:pt x="40" y="91"/>
                      </a:lnTo>
                      <a:lnTo>
                        <a:pt x="38" y="93"/>
                      </a:lnTo>
                      <a:lnTo>
                        <a:pt x="38" y="93"/>
                      </a:lnTo>
                      <a:lnTo>
                        <a:pt x="32" y="93"/>
                      </a:lnTo>
                      <a:lnTo>
                        <a:pt x="32" y="95"/>
                      </a:lnTo>
                      <a:lnTo>
                        <a:pt x="30" y="95"/>
                      </a:lnTo>
                      <a:lnTo>
                        <a:pt x="30" y="95"/>
                      </a:lnTo>
                      <a:lnTo>
                        <a:pt x="32" y="95"/>
                      </a:lnTo>
                      <a:lnTo>
                        <a:pt x="34" y="95"/>
                      </a:lnTo>
                      <a:lnTo>
                        <a:pt x="36" y="95"/>
                      </a:lnTo>
                      <a:lnTo>
                        <a:pt x="40" y="95"/>
                      </a:lnTo>
                      <a:lnTo>
                        <a:pt x="38" y="95"/>
                      </a:lnTo>
                      <a:lnTo>
                        <a:pt x="38" y="97"/>
                      </a:lnTo>
                      <a:lnTo>
                        <a:pt x="40" y="97"/>
                      </a:lnTo>
                      <a:lnTo>
                        <a:pt x="42" y="95"/>
                      </a:lnTo>
                      <a:lnTo>
                        <a:pt x="42" y="93"/>
                      </a:lnTo>
                      <a:lnTo>
                        <a:pt x="46" y="93"/>
                      </a:lnTo>
                      <a:lnTo>
                        <a:pt x="50" y="95"/>
                      </a:lnTo>
                      <a:lnTo>
                        <a:pt x="50" y="95"/>
                      </a:lnTo>
                      <a:lnTo>
                        <a:pt x="52" y="95"/>
                      </a:lnTo>
                      <a:lnTo>
                        <a:pt x="52" y="95"/>
                      </a:lnTo>
                      <a:lnTo>
                        <a:pt x="54" y="95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6" y="99"/>
                      </a:lnTo>
                      <a:lnTo>
                        <a:pt x="56" y="101"/>
                      </a:lnTo>
                      <a:lnTo>
                        <a:pt x="56" y="103"/>
                      </a:lnTo>
                      <a:lnTo>
                        <a:pt x="58" y="103"/>
                      </a:lnTo>
                      <a:lnTo>
                        <a:pt x="64" y="105"/>
                      </a:lnTo>
                      <a:lnTo>
                        <a:pt x="66" y="105"/>
                      </a:lnTo>
                      <a:lnTo>
                        <a:pt x="70" y="103"/>
                      </a:lnTo>
                      <a:lnTo>
                        <a:pt x="72" y="103"/>
                      </a:lnTo>
                      <a:lnTo>
                        <a:pt x="72" y="103"/>
                      </a:lnTo>
                      <a:lnTo>
                        <a:pt x="74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6" y="99"/>
                      </a:lnTo>
                      <a:lnTo>
                        <a:pt x="76" y="99"/>
                      </a:lnTo>
                      <a:lnTo>
                        <a:pt x="76" y="93"/>
                      </a:lnTo>
                      <a:lnTo>
                        <a:pt x="78" y="93"/>
                      </a:lnTo>
                      <a:lnTo>
                        <a:pt x="82" y="93"/>
                      </a:lnTo>
                      <a:lnTo>
                        <a:pt x="86" y="93"/>
                      </a:lnTo>
                      <a:lnTo>
                        <a:pt x="88" y="93"/>
                      </a:lnTo>
                      <a:lnTo>
                        <a:pt x="94" y="97"/>
                      </a:lnTo>
                      <a:lnTo>
                        <a:pt x="98" y="99"/>
                      </a:lnTo>
                      <a:lnTo>
                        <a:pt x="100" y="99"/>
                      </a:lnTo>
                      <a:lnTo>
                        <a:pt x="102" y="103"/>
                      </a:lnTo>
                      <a:lnTo>
                        <a:pt x="104" y="105"/>
                      </a:lnTo>
                      <a:lnTo>
                        <a:pt x="106" y="107"/>
                      </a:lnTo>
                      <a:lnTo>
                        <a:pt x="110" y="107"/>
                      </a:lnTo>
                      <a:lnTo>
                        <a:pt x="112" y="107"/>
                      </a:lnTo>
                      <a:lnTo>
                        <a:pt x="114" y="107"/>
                      </a:lnTo>
                      <a:lnTo>
                        <a:pt x="120" y="105"/>
                      </a:lnTo>
                      <a:lnTo>
                        <a:pt x="120" y="105"/>
                      </a:lnTo>
                      <a:lnTo>
                        <a:pt x="124" y="105"/>
                      </a:lnTo>
                      <a:lnTo>
                        <a:pt x="128" y="103"/>
                      </a:lnTo>
                      <a:lnTo>
                        <a:pt x="128" y="101"/>
                      </a:lnTo>
                      <a:lnTo>
                        <a:pt x="132" y="97"/>
                      </a:lnTo>
                      <a:lnTo>
                        <a:pt x="136" y="93"/>
                      </a:lnTo>
                      <a:lnTo>
                        <a:pt x="138" y="93"/>
                      </a:lnTo>
                      <a:lnTo>
                        <a:pt x="138" y="93"/>
                      </a:lnTo>
                      <a:lnTo>
                        <a:pt x="140" y="95"/>
                      </a:lnTo>
                      <a:lnTo>
                        <a:pt x="144" y="97"/>
                      </a:lnTo>
                      <a:lnTo>
                        <a:pt x="148" y="97"/>
                      </a:lnTo>
                      <a:lnTo>
                        <a:pt x="150" y="97"/>
                      </a:lnTo>
                      <a:lnTo>
                        <a:pt x="152" y="97"/>
                      </a:lnTo>
                      <a:lnTo>
                        <a:pt x="152" y="95"/>
                      </a:lnTo>
                      <a:lnTo>
                        <a:pt x="152" y="95"/>
                      </a:lnTo>
                      <a:lnTo>
                        <a:pt x="154" y="93"/>
                      </a:lnTo>
                      <a:lnTo>
                        <a:pt x="154" y="93"/>
                      </a:lnTo>
                      <a:lnTo>
                        <a:pt x="158" y="91"/>
                      </a:lnTo>
                      <a:lnTo>
                        <a:pt x="158" y="93"/>
                      </a:lnTo>
                      <a:lnTo>
                        <a:pt x="160" y="93"/>
                      </a:lnTo>
                      <a:lnTo>
                        <a:pt x="160" y="95"/>
                      </a:lnTo>
                      <a:lnTo>
                        <a:pt x="160" y="95"/>
                      </a:lnTo>
                      <a:lnTo>
                        <a:pt x="158" y="99"/>
                      </a:lnTo>
                      <a:lnTo>
                        <a:pt x="156" y="101"/>
                      </a:lnTo>
                      <a:lnTo>
                        <a:pt x="154" y="103"/>
                      </a:lnTo>
                      <a:lnTo>
                        <a:pt x="156" y="105"/>
                      </a:lnTo>
                      <a:lnTo>
                        <a:pt x="158" y="107"/>
                      </a:lnTo>
                      <a:lnTo>
                        <a:pt x="156" y="109"/>
                      </a:lnTo>
                      <a:lnTo>
                        <a:pt x="158" y="109"/>
                      </a:lnTo>
                      <a:lnTo>
                        <a:pt x="160" y="111"/>
                      </a:lnTo>
                      <a:lnTo>
                        <a:pt x="160" y="111"/>
                      </a:lnTo>
                      <a:lnTo>
                        <a:pt x="160" y="109"/>
                      </a:lnTo>
                      <a:lnTo>
                        <a:pt x="162" y="109"/>
                      </a:lnTo>
                      <a:lnTo>
                        <a:pt x="162" y="107"/>
                      </a:lnTo>
                      <a:lnTo>
                        <a:pt x="164" y="105"/>
                      </a:lnTo>
                      <a:lnTo>
                        <a:pt x="164" y="105"/>
                      </a:lnTo>
                      <a:lnTo>
                        <a:pt x="164" y="103"/>
                      </a:lnTo>
                      <a:lnTo>
                        <a:pt x="166" y="103"/>
                      </a:lnTo>
                      <a:lnTo>
                        <a:pt x="166" y="103"/>
                      </a:lnTo>
                      <a:lnTo>
                        <a:pt x="166" y="103"/>
                      </a:lnTo>
                      <a:lnTo>
                        <a:pt x="164" y="99"/>
                      </a:lnTo>
                      <a:lnTo>
                        <a:pt x="166" y="99"/>
                      </a:lnTo>
                      <a:lnTo>
                        <a:pt x="166" y="95"/>
                      </a:lnTo>
                      <a:lnTo>
                        <a:pt x="166" y="93"/>
                      </a:lnTo>
                      <a:lnTo>
                        <a:pt x="166" y="93"/>
                      </a:lnTo>
                      <a:lnTo>
                        <a:pt x="168" y="93"/>
                      </a:lnTo>
                      <a:lnTo>
                        <a:pt x="170" y="95"/>
                      </a:lnTo>
                      <a:lnTo>
                        <a:pt x="172" y="95"/>
                      </a:lnTo>
                      <a:lnTo>
                        <a:pt x="172" y="97"/>
                      </a:lnTo>
                      <a:lnTo>
                        <a:pt x="174" y="97"/>
                      </a:lnTo>
                      <a:lnTo>
                        <a:pt x="176" y="97"/>
                      </a:lnTo>
                      <a:lnTo>
                        <a:pt x="178" y="97"/>
                      </a:lnTo>
                      <a:lnTo>
                        <a:pt x="180" y="95"/>
                      </a:lnTo>
                      <a:lnTo>
                        <a:pt x="182" y="95"/>
                      </a:lnTo>
                      <a:lnTo>
                        <a:pt x="184" y="95"/>
                      </a:lnTo>
                      <a:lnTo>
                        <a:pt x="184" y="93"/>
                      </a:lnTo>
                      <a:lnTo>
                        <a:pt x="188" y="91"/>
                      </a:lnTo>
                      <a:lnTo>
                        <a:pt x="190" y="91"/>
                      </a:lnTo>
                      <a:lnTo>
                        <a:pt x="192" y="91"/>
                      </a:lnTo>
                      <a:lnTo>
                        <a:pt x="192" y="93"/>
                      </a:lnTo>
                      <a:lnTo>
                        <a:pt x="194" y="93"/>
                      </a:lnTo>
                      <a:lnTo>
                        <a:pt x="196" y="95"/>
                      </a:lnTo>
                      <a:lnTo>
                        <a:pt x="198" y="95"/>
                      </a:lnTo>
                      <a:lnTo>
                        <a:pt x="200" y="95"/>
                      </a:lnTo>
                      <a:lnTo>
                        <a:pt x="202" y="95"/>
                      </a:lnTo>
                      <a:lnTo>
                        <a:pt x="206" y="95"/>
                      </a:lnTo>
                      <a:lnTo>
                        <a:pt x="208" y="95"/>
                      </a:lnTo>
                      <a:lnTo>
                        <a:pt x="212" y="95"/>
                      </a:lnTo>
                      <a:lnTo>
                        <a:pt x="216" y="93"/>
                      </a:lnTo>
                      <a:lnTo>
                        <a:pt x="222" y="88"/>
                      </a:lnTo>
                      <a:lnTo>
                        <a:pt x="226" y="86"/>
                      </a:lnTo>
                      <a:lnTo>
                        <a:pt x="226" y="86"/>
                      </a:lnTo>
                      <a:lnTo>
                        <a:pt x="230" y="86"/>
                      </a:lnTo>
                      <a:lnTo>
                        <a:pt x="232" y="88"/>
                      </a:lnTo>
                      <a:lnTo>
                        <a:pt x="234" y="88"/>
                      </a:lnTo>
                      <a:lnTo>
                        <a:pt x="234" y="88"/>
                      </a:lnTo>
                      <a:lnTo>
                        <a:pt x="238" y="88"/>
                      </a:lnTo>
                      <a:lnTo>
                        <a:pt x="240" y="86"/>
                      </a:lnTo>
                      <a:lnTo>
                        <a:pt x="242" y="86"/>
                      </a:lnTo>
                      <a:lnTo>
                        <a:pt x="246" y="84"/>
                      </a:lnTo>
                      <a:lnTo>
                        <a:pt x="246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50" y="86"/>
                      </a:lnTo>
                      <a:lnTo>
                        <a:pt x="252" y="86"/>
                      </a:lnTo>
                      <a:lnTo>
                        <a:pt x="254" y="84"/>
                      </a:lnTo>
                      <a:lnTo>
                        <a:pt x="254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8" y="82"/>
                      </a:lnTo>
                      <a:lnTo>
                        <a:pt x="260" y="82"/>
                      </a:lnTo>
                      <a:lnTo>
                        <a:pt x="262" y="82"/>
                      </a:lnTo>
                      <a:lnTo>
                        <a:pt x="262" y="82"/>
                      </a:lnTo>
                      <a:lnTo>
                        <a:pt x="264" y="84"/>
                      </a:lnTo>
                      <a:lnTo>
                        <a:pt x="266" y="84"/>
                      </a:lnTo>
                      <a:lnTo>
                        <a:pt x="268" y="84"/>
                      </a:lnTo>
                      <a:lnTo>
                        <a:pt x="268" y="84"/>
                      </a:lnTo>
                      <a:lnTo>
                        <a:pt x="272" y="84"/>
                      </a:lnTo>
                      <a:lnTo>
                        <a:pt x="272" y="84"/>
                      </a:lnTo>
                      <a:lnTo>
                        <a:pt x="274" y="84"/>
                      </a:lnTo>
                      <a:lnTo>
                        <a:pt x="274" y="84"/>
                      </a:lnTo>
                      <a:lnTo>
                        <a:pt x="276" y="84"/>
                      </a:lnTo>
                      <a:lnTo>
                        <a:pt x="276" y="84"/>
                      </a:lnTo>
                      <a:lnTo>
                        <a:pt x="276" y="84"/>
                      </a:lnTo>
                      <a:lnTo>
                        <a:pt x="276" y="86"/>
                      </a:lnTo>
                      <a:lnTo>
                        <a:pt x="278" y="88"/>
                      </a:lnTo>
                      <a:lnTo>
                        <a:pt x="278" y="88"/>
                      </a:lnTo>
                      <a:lnTo>
                        <a:pt x="278" y="91"/>
                      </a:lnTo>
                      <a:lnTo>
                        <a:pt x="278" y="91"/>
                      </a:lnTo>
                      <a:lnTo>
                        <a:pt x="278" y="88"/>
                      </a:lnTo>
                      <a:lnTo>
                        <a:pt x="280" y="88"/>
                      </a:lnTo>
                      <a:lnTo>
                        <a:pt x="282" y="86"/>
                      </a:lnTo>
                      <a:lnTo>
                        <a:pt x="282" y="86"/>
                      </a:lnTo>
                      <a:lnTo>
                        <a:pt x="282" y="86"/>
                      </a:lnTo>
                      <a:lnTo>
                        <a:pt x="284" y="86"/>
                      </a:lnTo>
                      <a:lnTo>
                        <a:pt x="284" y="86"/>
                      </a:lnTo>
                      <a:lnTo>
                        <a:pt x="286" y="86"/>
                      </a:lnTo>
                      <a:lnTo>
                        <a:pt x="286" y="86"/>
                      </a:lnTo>
                      <a:lnTo>
                        <a:pt x="284" y="84"/>
                      </a:lnTo>
                      <a:close/>
                      <a:moveTo>
                        <a:pt x="10" y="26"/>
                      </a:move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2" y="28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2" y="32"/>
                      </a:lnTo>
                      <a:lnTo>
                        <a:pt x="16" y="28"/>
                      </a:lnTo>
                      <a:lnTo>
                        <a:pt x="20" y="26"/>
                      </a:lnTo>
                      <a:lnTo>
                        <a:pt x="24" y="24"/>
                      </a:lnTo>
                      <a:lnTo>
                        <a:pt x="26" y="22"/>
                      </a:lnTo>
                      <a:lnTo>
                        <a:pt x="26" y="18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4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38" y="10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Freeform 25">
                  <a:extLst>
                    <a:ext uri="{FF2B5EF4-FFF2-40B4-BE49-F238E27FC236}">
                      <a16:creationId xmlns:a16="http://schemas.microsoft.com/office/drawing/2014/main" id="{CAAC137B-E169-C35B-B83F-90A650CFDFE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89" y="1407"/>
                  <a:ext cx="60" cy="129"/>
                </a:xfrm>
                <a:custGeom>
                  <a:avLst/>
                  <a:gdLst>
                    <a:gd name="T0" fmla="*/ 48 w 60"/>
                    <a:gd name="T1" fmla="*/ 65 h 129"/>
                    <a:gd name="T2" fmla="*/ 48 w 60"/>
                    <a:gd name="T3" fmla="*/ 67 h 129"/>
                    <a:gd name="T4" fmla="*/ 50 w 60"/>
                    <a:gd name="T5" fmla="*/ 67 h 129"/>
                    <a:gd name="T6" fmla="*/ 52 w 60"/>
                    <a:gd name="T7" fmla="*/ 65 h 129"/>
                    <a:gd name="T8" fmla="*/ 50 w 60"/>
                    <a:gd name="T9" fmla="*/ 63 h 129"/>
                    <a:gd name="T10" fmla="*/ 56 w 60"/>
                    <a:gd name="T11" fmla="*/ 47 h 129"/>
                    <a:gd name="T12" fmla="*/ 56 w 60"/>
                    <a:gd name="T13" fmla="*/ 49 h 129"/>
                    <a:gd name="T14" fmla="*/ 58 w 60"/>
                    <a:gd name="T15" fmla="*/ 83 h 129"/>
                    <a:gd name="T16" fmla="*/ 58 w 60"/>
                    <a:gd name="T17" fmla="*/ 77 h 129"/>
                    <a:gd name="T18" fmla="*/ 56 w 60"/>
                    <a:gd name="T19" fmla="*/ 77 h 129"/>
                    <a:gd name="T20" fmla="*/ 54 w 60"/>
                    <a:gd name="T21" fmla="*/ 75 h 129"/>
                    <a:gd name="T22" fmla="*/ 54 w 60"/>
                    <a:gd name="T23" fmla="*/ 73 h 129"/>
                    <a:gd name="T24" fmla="*/ 50 w 60"/>
                    <a:gd name="T25" fmla="*/ 71 h 129"/>
                    <a:gd name="T26" fmla="*/ 48 w 60"/>
                    <a:gd name="T27" fmla="*/ 69 h 129"/>
                    <a:gd name="T28" fmla="*/ 42 w 60"/>
                    <a:gd name="T29" fmla="*/ 67 h 129"/>
                    <a:gd name="T30" fmla="*/ 38 w 60"/>
                    <a:gd name="T31" fmla="*/ 59 h 129"/>
                    <a:gd name="T32" fmla="*/ 40 w 60"/>
                    <a:gd name="T33" fmla="*/ 55 h 129"/>
                    <a:gd name="T34" fmla="*/ 50 w 60"/>
                    <a:gd name="T35" fmla="*/ 47 h 129"/>
                    <a:gd name="T36" fmla="*/ 52 w 60"/>
                    <a:gd name="T37" fmla="*/ 39 h 129"/>
                    <a:gd name="T38" fmla="*/ 52 w 60"/>
                    <a:gd name="T39" fmla="*/ 33 h 129"/>
                    <a:gd name="T40" fmla="*/ 46 w 60"/>
                    <a:gd name="T41" fmla="*/ 27 h 129"/>
                    <a:gd name="T42" fmla="*/ 44 w 60"/>
                    <a:gd name="T43" fmla="*/ 21 h 129"/>
                    <a:gd name="T44" fmla="*/ 48 w 60"/>
                    <a:gd name="T45" fmla="*/ 17 h 129"/>
                    <a:gd name="T46" fmla="*/ 54 w 60"/>
                    <a:gd name="T47" fmla="*/ 11 h 129"/>
                    <a:gd name="T48" fmla="*/ 50 w 60"/>
                    <a:gd name="T49" fmla="*/ 6 h 129"/>
                    <a:gd name="T50" fmla="*/ 44 w 60"/>
                    <a:gd name="T51" fmla="*/ 11 h 129"/>
                    <a:gd name="T52" fmla="*/ 42 w 60"/>
                    <a:gd name="T53" fmla="*/ 11 h 129"/>
                    <a:gd name="T54" fmla="*/ 38 w 60"/>
                    <a:gd name="T55" fmla="*/ 2 h 129"/>
                    <a:gd name="T56" fmla="*/ 34 w 60"/>
                    <a:gd name="T57" fmla="*/ 2 h 129"/>
                    <a:gd name="T58" fmla="*/ 34 w 60"/>
                    <a:gd name="T59" fmla="*/ 2 h 129"/>
                    <a:gd name="T60" fmla="*/ 34 w 60"/>
                    <a:gd name="T61" fmla="*/ 0 h 129"/>
                    <a:gd name="T62" fmla="*/ 22 w 60"/>
                    <a:gd name="T63" fmla="*/ 4 h 129"/>
                    <a:gd name="T64" fmla="*/ 16 w 60"/>
                    <a:gd name="T65" fmla="*/ 9 h 129"/>
                    <a:gd name="T66" fmla="*/ 14 w 60"/>
                    <a:gd name="T67" fmla="*/ 13 h 129"/>
                    <a:gd name="T68" fmla="*/ 10 w 60"/>
                    <a:gd name="T69" fmla="*/ 17 h 129"/>
                    <a:gd name="T70" fmla="*/ 12 w 60"/>
                    <a:gd name="T71" fmla="*/ 19 h 129"/>
                    <a:gd name="T72" fmla="*/ 12 w 60"/>
                    <a:gd name="T73" fmla="*/ 25 h 129"/>
                    <a:gd name="T74" fmla="*/ 12 w 60"/>
                    <a:gd name="T75" fmla="*/ 31 h 129"/>
                    <a:gd name="T76" fmla="*/ 12 w 60"/>
                    <a:gd name="T77" fmla="*/ 37 h 129"/>
                    <a:gd name="T78" fmla="*/ 12 w 60"/>
                    <a:gd name="T79" fmla="*/ 43 h 129"/>
                    <a:gd name="T80" fmla="*/ 10 w 60"/>
                    <a:gd name="T81" fmla="*/ 49 h 129"/>
                    <a:gd name="T82" fmla="*/ 8 w 60"/>
                    <a:gd name="T83" fmla="*/ 53 h 129"/>
                    <a:gd name="T84" fmla="*/ 2 w 60"/>
                    <a:gd name="T85" fmla="*/ 57 h 129"/>
                    <a:gd name="T86" fmla="*/ 0 w 60"/>
                    <a:gd name="T87" fmla="*/ 63 h 129"/>
                    <a:gd name="T88" fmla="*/ 0 w 60"/>
                    <a:gd name="T89" fmla="*/ 71 h 129"/>
                    <a:gd name="T90" fmla="*/ 2 w 60"/>
                    <a:gd name="T91" fmla="*/ 75 h 129"/>
                    <a:gd name="T92" fmla="*/ 8 w 60"/>
                    <a:gd name="T93" fmla="*/ 79 h 129"/>
                    <a:gd name="T94" fmla="*/ 12 w 60"/>
                    <a:gd name="T95" fmla="*/ 89 h 129"/>
                    <a:gd name="T96" fmla="*/ 20 w 60"/>
                    <a:gd name="T97" fmla="*/ 95 h 129"/>
                    <a:gd name="T98" fmla="*/ 22 w 60"/>
                    <a:gd name="T99" fmla="*/ 101 h 129"/>
                    <a:gd name="T100" fmla="*/ 26 w 60"/>
                    <a:gd name="T101" fmla="*/ 113 h 129"/>
                    <a:gd name="T102" fmla="*/ 28 w 60"/>
                    <a:gd name="T103" fmla="*/ 125 h 129"/>
                    <a:gd name="T104" fmla="*/ 34 w 60"/>
                    <a:gd name="T105" fmla="*/ 127 h 129"/>
                    <a:gd name="T106" fmla="*/ 38 w 60"/>
                    <a:gd name="T107" fmla="*/ 123 h 129"/>
                    <a:gd name="T108" fmla="*/ 40 w 60"/>
                    <a:gd name="T109" fmla="*/ 117 h 129"/>
                    <a:gd name="T110" fmla="*/ 38 w 60"/>
                    <a:gd name="T111" fmla="*/ 111 h 129"/>
                    <a:gd name="T112" fmla="*/ 40 w 60"/>
                    <a:gd name="T113" fmla="*/ 105 h 129"/>
                    <a:gd name="T114" fmla="*/ 44 w 60"/>
                    <a:gd name="T115" fmla="*/ 103 h 129"/>
                    <a:gd name="T116" fmla="*/ 46 w 60"/>
                    <a:gd name="T117" fmla="*/ 99 h 129"/>
                    <a:gd name="T118" fmla="*/ 48 w 60"/>
                    <a:gd name="T119" fmla="*/ 97 h 129"/>
                    <a:gd name="T120" fmla="*/ 56 w 60"/>
                    <a:gd name="T121" fmla="*/ 91 h 129"/>
                    <a:gd name="T122" fmla="*/ 60 w 60"/>
                    <a:gd name="T123" fmla="*/ 89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" h="129">
                      <a:moveTo>
                        <a:pt x="50" y="63"/>
                      </a:moveTo>
                      <a:lnTo>
                        <a:pt x="48" y="65"/>
                      </a:lnTo>
                      <a:lnTo>
                        <a:pt x="48" y="65"/>
                      </a:lnTo>
                      <a:lnTo>
                        <a:pt x="48" y="67"/>
                      </a:lnTo>
                      <a:lnTo>
                        <a:pt x="48" y="67"/>
                      </a:lnTo>
                      <a:lnTo>
                        <a:pt x="48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0" y="67"/>
                      </a:lnTo>
                      <a:lnTo>
                        <a:pt x="52" y="67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52" y="65"/>
                      </a:lnTo>
                      <a:lnTo>
                        <a:pt x="50" y="63"/>
                      </a:lnTo>
                      <a:close/>
                      <a:moveTo>
                        <a:pt x="56" y="49"/>
                      </a:moveTo>
                      <a:lnTo>
                        <a:pt x="56" y="47"/>
                      </a:lnTo>
                      <a:lnTo>
                        <a:pt x="56" y="47"/>
                      </a:lnTo>
                      <a:lnTo>
                        <a:pt x="54" y="49"/>
                      </a:lnTo>
                      <a:lnTo>
                        <a:pt x="54" y="49"/>
                      </a:lnTo>
                      <a:lnTo>
                        <a:pt x="56" y="49"/>
                      </a:lnTo>
                      <a:close/>
                      <a:moveTo>
                        <a:pt x="60" y="89"/>
                      </a:moveTo>
                      <a:lnTo>
                        <a:pt x="58" y="87"/>
                      </a:lnTo>
                      <a:lnTo>
                        <a:pt x="58" y="83"/>
                      </a:lnTo>
                      <a:lnTo>
                        <a:pt x="58" y="81"/>
                      </a:lnTo>
                      <a:lnTo>
                        <a:pt x="58" y="81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58" y="75"/>
                      </a:lnTo>
                      <a:lnTo>
                        <a:pt x="56" y="77"/>
                      </a:lnTo>
                      <a:lnTo>
                        <a:pt x="54" y="75"/>
                      </a:lnTo>
                      <a:lnTo>
                        <a:pt x="54" y="75"/>
                      </a:lnTo>
                      <a:lnTo>
                        <a:pt x="54" y="75"/>
                      </a:lnTo>
                      <a:lnTo>
                        <a:pt x="56" y="75"/>
                      </a:lnTo>
                      <a:lnTo>
                        <a:pt x="56" y="75"/>
                      </a:lnTo>
                      <a:lnTo>
                        <a:pt x="54" y="73"/>
                      </a:lnTo>
                      <a:lnTo>
                        <a:pt x="52" y="69"/>
                      </a:lnTo>
                      <a:lnTo>
                        <a:pt x="50" y="69"/>
                      </a:lnTo>
                      <a:lnTo>
                        <a:pt x="50" y="71"/>
                      </a:lnTo>
                      <a:lnTo>
                        <a:pt x="48" y="71"/>
                      </a:lnTo>
                      <a:lnTo>
                        <a:pt x="48" y="71"/>
                      </a:lnTo>
                      <a:lnTo>
                        <a:pt x="48" y="69"/>
                      </a:lnTo>
                      <a:lnTo>
                        <a:pt x="48" y="67"/>
                      </a:lnTo>
                      <a:lnTo>
                        <a:pt x="44" y="69"/>
                      </a:lnTo>
                      <a:lnTo>
                        <a:pt x="42" y="67"/>
                      </a:lnTo>
                      <a:lnTo>
                        <a:pt x="38" y="65"/>
                      </a:lnTo>
                      <a:lnTo>
                        <a:pt x="38" y="61"/>
                      </a:lnTo>
                      <a:lnTo>
                        <a:pt x="38" y="59"/>
                      </a:lnTo>
                      <a:lnTo>
                        <a:pt x="38" y="59"/>
                      </a:lnTo>
                      <a:lnTo>
                        <a:pt x="38" y="57"/>
                      </a:lnTo>
                      <a:lnTo>
                        <a:pt x="40" y="55"/>
                      </a:lnTo>
                      <a:lnTo>
                        <a:pt x="44" y="53"/>
                      </a:lnTo>
                      <a:lnTo>
                        <a:pt x="46" y="49"/>
                      </a:lnTo>
                      <a:lnTo>
                        <a:pt x="50" y="47"/>
                      </a:lnTo>
                      <a:lnTo>
                        <a:pt x="50" y="43"/>
                      </a:lnTo>
                      <a:lnTo>
                        <a:pt x="54" y="39"/>
                      </a:lnTo>
                      <a:lnTo>
                        <a:pt x="52" y="39"/>
                      </a:lnTo>
                      <a:lnTo>
                        <a:pt x="52" y="35"/>
                      </a:lnTo>
                      <a:lnTo>
                        <a:pt x="52" y="35"/>
                      </a:lnTo>
                      <a:lnTo>
                        <a:pt x="52" y="33"/>
                      </a:lnTo>
                      <a:lnTo>
                        <a:pt x="48" y="31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4" y="21"/>
                      </a:lnTo>
                      <a:lnTo>
                        <a:pt x="44" y="21"/>
                      </a:lnTo>
                      <a:lnTo>
                        <a:pt x="46" y="19"/>
                      </a:lnTo>
                      <a:lnTo>
                        <a:pt x="48" y="17"/>
                      </a:lnTo>
                      <a:lnTo>
                        <a:pt x="50" y="13"/>
                      </a:lnTo>
                      <a:lnTo>
                        <a:pt x="52" y="11"/>
                      </a:lnTo>
                      <a:lnTo>
                        <a:pt x="54" y="11"/>
                      </a:lnTo>
                      <a:lnTo>
                        <a:pt x="52" y="9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9"/>
                      </a:lnTo>
                      <a:lnTo>
                        <a:pt x="46" y="9"/>
                      </a:lnTo>
                      <a:lnTo>
                        <a:pt x="44" y="11"/>
                      </a:lnTo>
                      <a:lnTo>
                        <a:pt x="42" y="13"/>
                      </a:lnTo>
                      <a:lnTo>
                        <a:pt x="42" y="11"/>
                      </a:lnTo>
                      <a:lnTo>
                        <a:pt x="42" y="11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6"/>
                      </a:lnTo>
                      <a:lnTo>
                        <a:pt x="16" y="9"/>
                      </a:lnTo>
                      <a:lnTo>
                        <a:pt x="16" y="9"/>
                      </a:lnTo>
                      <a:lnTo>
                        <a:pt x="16" y="11"/>
                      </a:lnTo>
                      <a:lnTo>
                        <a:pt x="14" y="11"/>
                      </a:lnTo>
                      <a:lnTo>
                        <a:pt x="14" y="13"/>
                      </a:lnTo>
                      <a:lnTo>
                        <a:pt x="12" y="15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0" y="17"/>
                      </a:lnTo>
                      <a:lnTo>
                        <a:pt x="12" y="17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23"/>
                      </a:lnTo>
                      <a:lnTo>
                        <a:pt x="12" y="25"/>
                      </a:lnTo>
                      <a:lnTo>
                        <a:pt x="10" y="29"/>
                      </a:lnTo>
                      <a:lnTo>
                        <a:pt x="10" y="29"/>
                      </a:lnTo>
                      <a:lnTo>
                        <a:pt x="12" y="31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7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2" y="43"/>
                      </a:lnTo>
                      <a:lnTo>
                        <a:pt x="10" y="45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8" y="51"/>
                      </a:lnTo>
                      <a:lnTo>
                        <a:pt x="8" y="53"/>
                      </a:lnTo>
                      <a:lnTo>
                        <a:pt x="6" y="53"/>
                      </a:lnTo>
                      <a:lnTo>
                        <a:pt x="4" y="55"/>
                      </a:lnTo>
                      <a:lnTo>
                        <a:pt x="2" y="57"/>
                      </a:lnTo>
                      <a:lnTo>
                        <a:pt x="0" y="59"/>
                      </a:lnTo>
                      <a:lnTo>
                        <a:pt x="0" y="61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2" y="75"/>
                      </a:lnTo>
                      <a:lnTo>
                        <a:pt x="4" y="77"/>
                      </a:lnTo>
                      <a:lnTo>
                        <a:pt x="8" y="79"/>
                      </a:lnTo>
                      <a:lnTo>
                        <a:pt x="8" y="79"/>
                      </a:lnTo>
                      <a:lnTo>
                        <a:pt x="10" y="81"/>
                      </a:lnTo>
                      <a:lnTo>
                        <a:pt x="10" y="85"/>
                      </a:lnTo>
                      <a:lnTo>
                        <a:pt x="12" y="89"/>
                      </a:lnTo>
                      <a:lnTo>
                        <a:pt x="14" y="91"/>
                      </a:lnTo>
                      <a:lnTo>
                        <a:pt x="16" y="93"/>
                      </a:lnTo>
                      <a:lnTo>
                        <a:pt x="20" y="95"/>
                      </a:lnTo>
                      <a:lnTo>
                        <a:pt x="22" y="95"/>
                      </a:lnTo>
                      <a:lnTo>
                        <a:pt x="22" y="97"/>
                      </a:lnTo>
                      <a:lnTo>
                        <a:pt x="22" y="101"/>
                      </a:lnTo>
                      <a:lnTo>
                        <a:pt x="24" y="105"/>
                      </a:lnTo>
                      <a:lnTo>
                        <a:pt x="24" y="109"/>
                      </a:lnTo>
                      <a:lnTo>
                        <a:pt x="26" y="113"/>
                      </a:lnTo>
                      <a:lnTo>
                        <a:pt x="26" y="119"/>
                      </a:lnTo>
                      <a:lnTo>
                        <a:pt x="28" y="121"/>
                      </a:lnTo>
                      <a:lnTo>
                        <a:pt x="28" y="125"/>
                      </a:lnTo>
                      <a:lnTo>
                        <a:pt x="30" y="129"/>
                      </a:lnTo>
                      <a:lnTo>
                        <a:pt x="30" y="129"/>
                      </a:lnTo>
                      <a:lnTo>
                        <a:pt x="34" y="127"/>
                      </a:lnTo>
                      <a:lnTo>
                        <a:pt x="34" y="127"/>
                      </a:lnTo>
                      <a:lnTo>
                        <a:pt x="36" y="125"/>
                      </a:lnTo>
                      <a:lnTo>
                        <a:pt x="38" y="123"/>
                      </a:lnTo>
                      <a:lnTo>
                        <a:pt x="38" y="121"/>
                      </a:lnTo>
                      <a:lnTo>
                        <a:pt x="40" y="119"/>
                      </a:lnTo>
                      <a:lnTo>
                        <a:pt x="40" y="117"/>
                      </a:lnTo>
                      <a:lnTo>
                        <a:pt x="40" y="117"/>
                      </a:lnTo>
                      <a:lnTo>
                        <a:pt x="40" y="115"/>
                      </a:lnTo>
                      <a:lnTo>
                        <a:pt x="38" y="111"/>
                      </a:lnTo>
                      <a:lnTo>
                        <a:pt x="38" y="107"/>
                      </a:lnTo>
                      <a:lnTo>
                        <a:pt x="38" y="105"/>
                      </a:lnTo>
                      <a:lnTo>
                        <a:pt x="40" y="105"/>
                      </a:lnTo>
                      <a:lnTo>
                        <a:pt x="40" y="103"/>
                      </a:lnTo>
                      <a:lnTo>
                        <a:pt x="40" y="103"/>
                      </a:lnTo>
                      <a:lnTo>
                        <a:pt x="44" y="103"/>
                      </a:lnTo>
                      <a:lnTo>
                        <a:pt x="44" y="101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6" y="99"/>
                      </a:lnTo>
                      <a:lnTo>
                        <a:pt x="48" y="97"/>
                      </a:lnTo>
                      <a:lnTo>
                        <a:pt x="48" y="97"/>
                      </a:lnTo>
                      <a:lnTo>
                        <a:pt x="52" y="95"/>
                      </a:lnTo>
                      <a:lnTo>
                        <a:pt x="54" y="93"/>
                      </a:lnTo>
                      <a:lnTo>
                        <a:pt x="56" y="91"/>
                      </a:lnTo>
                      <a:lnTo>
                        <a:pt x="60" y="91"/>
                      </a:lnTo>
                      <a:lnTo>
                        <a:pt x="60" y="89"/>
                      </a:lnTo>
                      <a:lnTo>
                        <a:pt x="60" y="8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Freeform 26">
                  <a:extLst>
                    <a:ext uri="{FF2B5EF4-FFF2-40B4-BE49-F238E27FC236}">
                      <a16:creationId xmlns:a16="http://schemas.microsoft.com/office/drawing/2014/main" id="{EBF1C087-6EE9-27FB-A88F-2E5B06494D0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95" y="1874"/>
                  <a:ext cx="24" cy="22"/>
                </a:xfrm>
                <a:custGeom>
                  <a:avLst/>
                  <a:gdLst>
                    <a:gd name="T0" fmla="*/ 16 w 24"/>
                    <a:gd name="T1" fmla="*/ 8 h 22"/>
                    <a:gd name="T2" fmla="*/ 14 w 24"/>
                    <a:gd name="T3" fmla="*/ 8 h 22"/>
                    <a:gd name="T4" fmla="*/ 12 w 24"/>
                    <a:gd name="T5" fmla="*/ 10 h 22"/>
                    <a:gd name="T6" fmla="*/ 10 w 24"/>
                    <a:gd name="T7" fmla="*/ 10 h 22"/>
                    <a:gd name="T8" fmla="*/ 8 w 24"/>
                    <a:gd name="T9" fmla="*/ 10 h 22"/>
                    <a:gd name="T10" fmla="*/ 6 w 24"/>
                    <a:gd name="T11" fmla="*/ 10 h 22"/>
                    <a:gd name="T12" fmla="*/ 6 w 24"/>
                    <a:gd name="T13" fmla="*/ 10 h 22"/>
                    <a:gd name="T14" fmla="*/ 6 w 24"/>
                    <a:gd name="T15" fmla="*/ 12 h 22"/>
                    <a:gd name="T16" fmla="*/ 6 w 24"/>
                    <a:gd name="T17" fmla="*/ 12 h 22"/>
                    <a:gd name="T18" fmla="*/ 8 w 24"/>
                    <a:gd name="T19" fmla="*/ 12 h 22"/>
                    <a:gd name="T20" fmla="*/ 8 w 24"/>
                    <a:gd name="T21" fmla="*/ 12 h 22"/>
                    <a:gd name="T22" fmla="*/ 8 w 24"/>
                    <a:gd name="T23" fmla="*/ 14 h 22"/>
                    <a:gd name="T24" fmla="*/ 8 w 24"/>
                    <a:gd name="T25" fmla="*/ 18 h 22"/>
                    <a:gd name="T26" fmla="*/ 6 w 24"/>
                    <a:gd name="T27" fmla="*/ 18 h 22"/>
                    <a:gd name="T28" fmla="*/ 4 w 24"/>
                    <a:gd name="T29" fmla="*/ 20 h 22"/>
                    <a:gd name="T30" fmla="*/ 4 w 24"/>
                    <a:gd name="T31" fmla="*/ 20 h 22"/>
                    <a:gd name="T32" fmla="*/ 0 w 24"/>
                    <a:gd name="T33" fmla="*/ 22 h 22"/>
                    <a:gd name="T34" fmla="*/ 2 w 24"/>
                    <a:gd name="T35" fmla="*/ 22 h 22"/>
                    <a:gd name="T36" fmla="*/ 6 w 24"/>
                    <a:gd name="T37" fmla="*/ 22 h 22"/>
                    <a:gd name="T38" fmla="*/ 12 w 24"/>
                    <a:gd name="T39" fmla="*/ 22 h 22"/>
                    <a:gd name="T40" fmla="*/ 14 w 24"/>
                    <a:gd name="T41" fmla="*/ 22 h 22"/>
                    <a:gd name="T42" fmla="*/ 14 w 24"/>
                    <a:gd name="T43" fmla="*/ 20 h 22"/>
                    <a:gd name="T44" fmla="*/ 14 w 24"/>
                    <a:gd name="T45" fmla="*/ 18 h 22"/>
                    <a:gd name="T46" fmla="*/ 16 w 24"/>
                    <a:gd name="T47" fmla="*/ 18 h 22"/>
                    <a:gd name="T48" fmla="*/ 14 w 24"/>
                    <a:gd name="T49" fmla="*/ 16 h 22"/>
                    <a:gd name="T50" fmla="*/ 14 w 24"/>
                    <a:gd name="T51" fmla="*/ 14 h 22"/>
                    <a:gd name="T52" fmla="*/ 14 w 24"/>
                    <a:gd name="T53" fmla="*/ 14 h 22"/>
                    <a:gd name="T54" fmla="*/ 14 w 24"/>
                    <a:gd name="T55" fmla="*/ 12 h 22"/>
                    <a:gd name="T56" fmla="*/ 16 w 24"/>
                    <a:gd name="T57" fmla="*/ 10 h 22"/>
                    <a:gd name="T58" fmla="*/ 16 w 24"/>
                    <a:gd name="T59" fmla="*/ 8 h 22"/>
                    <a:gd name="T60" fmla="*/ 22 w 24"/>
                    <a:gd name="T61" fmla="*/ 0 h 22"/>
                    <a:gd name="T62" fmla="*/ 20 w 24"/>
                    <a:gd name="T63" fmla="*/ 0 h 22"/>
                    <a:gd name="T64" fmla="*/ 18 w 24"/>
                    <a:gd name="T65" fmla="*/ 2 h 22"/>
                    <a:gd name="T66" fmla="*/ 18 w 24"/>
                    <a:gd name="T67" fmla="*/ 2 h 22"/>
                    <a:gd name="T68" fmla="*/ 20 w 24"/>
                    <a:gd name="T69" fmla="*/ 2 h 22"/>
                    <a:gd name="T70" fmla="*/ 24 w 24"/>
                    <a:gd name="T71" fmla="*/ 0 h 22"/>
                    <a:gd name="T72" fmla="*/ 24 w 24"/>
                    <a:gd name="T73" fmla="*/ 0 h 22"/>
                    <a:gd name="T74" fmla="*/ 22 w 24"/>
                    <a:gd name="T7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4" h="22">
                      <a:moveTo>
                        <a:pt x="16" y="8"/>
                      </a:moveTo>
                      <a:lnTo>
                        <a:pt x="14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6" y="22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6" y="18"/>
                      </a:lnTo>
                      <a:lnTo>
                        <a:pt x="14" y="16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6" y="10"/>
                      </a:lnTo>
                      <a:lnTo>
                        <a:pt x="16" y="8"/>
                      </a:lnTo>
                      <a:close/>
                      <a:moveTo>
                        <a:pt x="22" y="0"/>
                      </a:moveTo>
                      <a:lnTo>
                        <a:pt x="20" y="0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0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Freeform 27">
                  <a:extLst>
                    <a:ext uri="{FF2B5EF4-FFF2-40B4-BE49-F238E27FC236}">
                      <a16:creationId xmlns:a16="http://schemas.microsoft.com/office/drawing/2014/main" id="{CA81FE2F-5EE9-57C9-1B66-9A98F43BEC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328" y="2410"/>
                  <a:ext cx="34" cy="52"/>
                </a:xfrm>
                <a:custGeom>
                  <a:avLst/>
                  <a:gdLst>
                    <a:gd name="T0" fmla="*/ 4 w 34"/>
                    <a:gd name="T1" fmla="*/ 50 h 52"/>
                    <a:gd name="T2" fmla="*/ 4 w 34"/>
                    <a:gd name="T3" fmla="*/ 50 h 52"/>
                    <a:gd name="T4" fmla="*/ 4 w 34"/>
                    <a:gd name="T5" fmla="*/ 52 h 52"/>
                    <a:gd name="T6" fmla="*/ 6 w 34"/>
                    <a:gd name="T7" fmla="*/ 48 h 52"/>
                    <a:gd name="T8" fmla="*/ 6 w 34"/>
                    <a:gd name="T9" fmla="*/ 48 h 52"/>
                    <a:gd name="T10" fmla="*/ 4 w 34"/>
                    <a:gd name="T11" fmla="*/ 50 h 52"/>
                    <a:gd name="T12" fmla="*/ 2 w 34"/>
                    <a:gd name="T13" fmla="*/ 46 h 52"/>
                    <a:gd name="T14" fmla="*/ 2 w 34"/>
                    <a:gd name="T15" fmla="*/ 46 h 52"/>
                    <a:gd name="T16" fmla="*/ 2 w 34"/>
                    <a:gd name="T17" fmla="*/ 46 h 52"/>
                    <a:gd name="T18" fmla="*/ 2 w 34"/>
                    <a:gd name="T19" fmla="*/ 46 h 52"/>
                    <a:gd name="T20" fmla="*/ 2 w 34"/>
                    <a:gd name="T21" fmla="*/ 46 h 52"/>
                    <a:gd name="T22" fmla="*/ 0 w 34"/>
                    <a:gd name="T23" fmla="*/ 46 h 52"/>
                    <a:gd name="T24" fmla="*/ 0 w 34"/>
                    <a:gd name="T25" fmla="*/ 44 h 52"/>
                    <a:gd name="T26" fmla="*/ 0 w 34"/>
                    <a:gd name="T27" fmla="*/ 44 h 52"/>
                    <a:gd name="T28" fmla="*/ 0 w 34"/>
                    <a:gd name="T29" fmla="*/ 44 h 52"/>
                    <a:gd name="T30" fmla="*/ 0 w 34"/>
                    <a:gd name="T31" fmla="*/ 46 h 52"/>
                    <a:gd name="T32" fmla="*/ 2 w 34"/>
                    <a:gd name="T33" fmla="*/ 48 h 52"/>
                    <a:gd name="T34" fmla="*/ 2 w 34"/>
                    <a:gd name="T35" fmla="*/ 48 h 52"/>
                    <a:gd name="T36" fmla="*/ 4 w 34"/>
                    <a:gd name="T37" fmla="*/ 46 h 52"/>
                    <a:gd name="T38" fmla="*/ 4 w 34"/>
                    <a:gd name="T39" fmla="*/ 46 h 52"/>
                    <a:gd name="T40" fmla="*/ 2 w 34"/>
                    <a:gd name="T41" fmla="*/ 46 h 52"/>
                    <a:gd name="T42" fmla="*/ 2 w 34"/>
                    <a:gd name="T43" fmla="*/ 46 h 52"/>
                    <a:gd name="T44" fmla="*/ 32 w 34"/>
                    <a:gd name="T45" fmla="*/ 0 h 52"/>
                    <a:gd name="T46" fmla="*/ 32 w 34"/>
                    <a:gd name="T47" fmla="*/ 0 h 52"/>
                    <a:gd name="T48" fmla="*/ 30 w 34"/>
                    <a:gd name="T49" fmla="*/ 0 h 52"/>
                    <a:gd name="T50" fmla="*/ 30 w 34"/>
                    <a:gd name="T51" fmla="*/ 2 h 52"/>
                    <a:gd name="T52" fmla="*/ 32 w 34"/>
                    <a:gd name="T53" fmla="*/ 2 h 52"/>
                    <a:gd name="T54" fmla="*/ 32 w 34"/>
                    <a:gd name="T55" fmla="*/ 2 h 52"/>
                    <a:gd name="T56" fmla="*/ 32 w 34"/>
                    <a:gd name="T57" fmla="*/ 0 h 52"/>
                    <a:gd name="T58" fmla="*/ 32 w 34"/>
                    <a:gd name="T59" fmla="*/ 0 h 52"/>
                    <a:gd name="T60" fmla="*/ 34 w 34"/>
                    <a:gd name="T61" fmla="*/ 0 h 52"/>
                    <a:gd name="T62" fmla="*/ 32 w 34"/>
                    <a:gd name="T63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4" h="52"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4" y="50"/>
                      </a:lnTo>
                      <a:close/>
                      <a:moveTo>
                        <a:pt x="2" y="46"/>
                      </a:move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close/>
                      <a:moveTo>
                        <a:pt x="32" y="0"/>
                      </a:move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Freeform 28">
                  <a:extLst>
                    <a:ext uri="{FF2B5EF4-FFF2-40B4-BE49-F238E27FC236}">
                      <a16:creationId xmlns:a16="http://schemas.microsoft.com/office/drawing/2014/main" id="{DE4F2138-5829-55BA-6F59-2FA3008283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67" y="1878"/>
                  <a:ext cx="28" cy="91"/>
                </a:xfrm>
                <a:custGeom>
                  <a:avLst/>
                  <a:gdLst>
                    <a:gd name="T0" fmla="*/ 26 w 28"/>
                    <a:gd name="T1" fmla="*/ 81 h 91"/>
                    <a:gd name="T2" fmla="*/ 26 w 28"/>
                    <a:gd name="T3" fmla="*/ 79 h 91"/>
                    <a:gd name="T4" fmla="*/ 24 w 28"/>
                    <a:gd name="T5" fmla="*/ 75 h 91"/>
                    <a:gd name="T6" fmla="*/ 26 w 28"/>
                    <a:gd name="T7" fmla="*/ 61 h 91"/>
                    <a:gd name="T8" fmla="*/ 26 w 28"/>
                    <a:gd name="T9" fmla="*/ 47 h 91"/>
                    <a:gd name="T10" fmla="*/ 26 w 28"/>
                    <a:gd name="T11" fmla="*/ 35 h 91"/>
                    <a:gd name="T12" fmla="*/ 22 w 28"/>
                    <a:gd name="T13" fmla="*/ 31 h 91"/>
                    <a:gd name="T14" fmla="*/ 22 w 28"/>
                    <a:gd name="T15" fmla="*/ 20 h 91"/>
                    <a:gd name="T16" fmla="*/ 16 w 28"/>
                    <a:gd name="T17" fmla="*/ 16 h 91"/>
                    <a:gd name="T18" fmla="*/ 12 w 28"/>
                    <a:gd name="T19" fmla="*/ 12 h 91"/>
                    <a:gd name="T20" fmla="*/ 14 w 28"/>
                    <a:gd name="T21" fmla="*/ 4 h 91"/>
                    <a:gd name="T22" fmla="*/ 10 w 28"/>
                    <a:gd name="T23" fmla="*/ 2 h 91"/>
                    <a:gd name="T24" fmla="*/ 8 w 28"/>
                    <a:gd name="T25" fmla="*/ 2 h 91"/>
                    <a:gd name="T26" fmla="*/ 0 w 28"/>
                    <a:gd name="T27" fmla="*/ 0 h 91"/>
                    <a:gd name="T28" fmla="*/ 0 w 28"/>
                    <a:gd name="T29" fmla="*/ 6 h 91"/>
                    <a:gd name="T30" fmla="*/ 0 w 28"/>
                    <a:gd name="T31" fmla="*/ 8 h 91"/>
                    <a:gd name="T32" fmla="*/ 4 w 28"/>
                    <a:gd name="T33" fmla="*/ 12 h 91"/>
                    <a:gd name="T34" fmla="*/ 6 w 28"/>
                    <a:gd name="T35" fmla="*/ 14 h 91"/>
                    <a:gd name="T36" fmla="*/ 6 w 28"/>
                    <a:gd name="T37" fmla="*/ 20 h 91"/>
                    <a:gd name="T38" fmla="*/ 6 w 28"/>
                    <a:gd name="T39" fmla="*/ 27 h 91"/>
                    <a:gd name="T40" fmla="*/ 4 w 28"/>
                    <a:gd name="T41" fmla="*/ 27 h 91"/>
                    <a:gd name="T42" fmla="*/ 6 w 28"/>
                    <a:gd name="T43" fmla="*/ 27 h 91"/>
                    <a:gd name="T44" fmla="*/ 4 w 28"/>
                    <a:gd name="T45" fmla="*/ 29 h 91"/>
                    <a:gd name="T46" fmla="*/ 4 w 28"/>
                    <a:gd name="T47" fmla="*/ 31 h 91"/>
                    <a:gd name="T48" fmla="*/ 6 w 28"/>
                    <a:gd name="T49" fmla="*/ 29 h 91"/>
                    <a:gd name="T50" fmla="*/ 8 w 28"/>
                    <a:gd name="T51" fmla="*/ 31 h 91"/>
                    <a:gd name="T52" fmla="*/ 8 w 28"/>
                    <a:gd name="T53" fmla="*/ 37 h 91"/>
                    <a:gd name="T54" fmla="*/ 8 w 28"/>
                    <a:gd name="T55" fmla="*/ 41 h 91"/>
                    <a:gd name="T56" fmla="*/ 6 w 28"/>
                    <a:gd name="T57" fmla="*/ 43 h 91"/>
                    <a:gd name="T58" fmla="*/ 10 w 28"/>
                    <a:gd name="T59" fmla="*/ 47 h 91"/>
                    <a:gd name="T60" fmla="*/ 10 w 28"/>
                    <a:gd name="T61" fmla="*/ 51 h 91"/>
                    <a:gd name="T62" fmla="*/ 10 w 28"/>
                    <a:gd name="T63" fmla="*/ 61 h 91"/>
                    <a:gd name="T64" fmla="*/ 8 w 28"/>
                    <a:gd name="T65" fmla="*/ 67 h 91"/>
                    <a:gd name="T66" fmla="*/ 10 w 28"/>
                    <a:gd name="T67" fmla="*/ 67 h 91"/>
                    <a:gd name="T68" fmla="*/ 10 w 28"/>
                    <a:gd name="T69" fmla="*/ 73 h 91"/>
                    <a:gd name="T70" fmla="*/ 8 w 28"/>
                    <a:gd name="T71" fmla="*/ 75 h 91"/>
                    <a:gd name="T72" fmla="*/ 8 w 28"/>
                    <a:gd name="T73" fmla="*/ 77 h 91"/>
                    <a:gd name="T74" fmla="*/ 12 w 28"/>
                    <a:gd name="T75" fmla="*/ 81 h 91"/>
                    <a:gd name="T76" fmla="*/ 12 w 28"/>
                    <a:gd name="T77" fmla="*/ 83 h 91"/>
                    <a:gd name="T78" fmla="*/ 16 w 28"/>
                    <a:gd name="T79" fmla="*/ 87 h 91"/>
                    <a:gd name="T80" fmla="*/ 18 w 28"/>
                    <a:gd name="T81" fmla="*/ 89 h 91"/>
                    <a:gd name="T82" fmla="*/ 18 w 28"/>
                    <a:gd name="T83" fmla="*/ 91 h 91"/>
                    <a:gd name="T84" fmla="*/ 26 w 28"/>
                    <a:gd name="T85" fmla="*/ 87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8" h="91">
                      <a:moveTo>
                        <a:pt x="28" y="87"/>
                      </a:moveTo>
                      <a:lnTo>
                        <a:pt x="28" y="85"/>
                      </a:lnTo>
                      <a:lnTo>
                        <a:pt x="26" y="81"/>
                      </a:lnTo>
                      <a:lnTo>
                        <a:pt x="26" y="81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9"/>
                      </a:lnTo>
                      <a:lnTo>
                        <a:pt x="26" y="77"/>
                      </a:lnTo>
                      <a:lnTo>
                        <a:pt x="24" y="75"/>
                      </a:lnTo>
                      <a:lnTo>
                        <a:pt x="26" y="75"/>
                      </a:lnTo>
                      <a:lnTo>
                        <a:pt x="26" y="67"/>
                      </a:lnTo>
                      <a:lnTo>
                        <a:pt x="26" y="61"/>
                      </a:lnTo>
                      <a:lnTo>
                        <a:pt x="26" y="55"/>
                      </a:lnTo>
                      <a:lnTo>
                        <a:pt x="26" y="51"/>
                      </a:lnTo>
                      <a:lnTo>
                        <a:pt x="26" y="47"/>
                      </a:lnTo>
                      <a:lnTo>
                        <a:pt x="26" y="43"/>
                      </a:lnTo>
                      <a:lnTo>
                        <a:pt x="26" y="37"/>
                      </a:lnTo>
                      <a:lnTo>
                        <a:pt x="26" y="35"/>
                      </a:lnTo>
                      <a:lnTo>
                        <a:pt x="22" y="33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2" y="29"/>
                      </a:lnTo>
                      <a:lnTo>
                        <a:pt x="22" y="25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2" y="12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4" y="31"/>
                      </a:lnTo>
                      <a:lnTo>
                        <a:pt x="6" y="31"/>
                      </a:lnTo>
                      <a:lnTo>
                        <a:pt x="6" y="29"/>
                      </a:lnTo>
                      <a:lnTo>
                        <a:pt x="6" y="29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8" y="45"/>
                      </a:lnTo>
                      <a:lnTo>
                        <a:pt x="8" y="45"/>
                      </a:lnTo>
                      <a:lnTo>
                        <a:pt x="10" y="47"/>
                      </a:lnTo>
                      <a:lnTo>
                        <a:pt x="12" y="49"/>
                      </a:lnTo>
                      <a:lnTo>
                        <a:pt x="12" y="51"/>
                      </a:lnTo>
                      <a:lnTo>
                        <a:pt x="10" y="51"/>
                      </a:lnTo>
                      <a:lnTo>
                        <a:pt x="10" y="53"/>
                      </a:lnTo>
                      <a:lnTo>
                        <a:pt x="10" y="53"/>
                      </a:lnTo>
                      <a:lnTo>
                        <a:pt x="10" y="61"/>
                      </a:lnTo>
                      <a:lnTo>
                        <a:pt x="8" y="65"/>
                      </a:lnTo>
                      <a:lnTo>
                        <a:pt x="8" y="65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10" y="67"/>
                      </a:lnTo>
                      <a:lnTo>
                        <a:pt x="10" y="67"/>
                      </a:lnTo>
                      <a:lnTo>
                        <a:pt x="10" y="71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10" y="73"/>
                      </a:lnTo>
                      <a:lnTo>
                        <a:pt x="8" y="75"/>
                      </a:lnTo>
                      <a:lnTo>
                        <a:pt x="8" y="75"/>
                      </a:lnTo>
                      <a:lnTo>
                        <a:pt x="8" y="77"/>
                      </a:lnTo>
                      <a:lnTo>
                        <a:pt x="8" y="77"/>
                      </a:lnTo>
                      <a:lnTo>
                        <a:pt x="8" y="77"/>
                      </a:lnTo>
                      <a:lnTo>
                        <a:pt x="10" y="79"/>
                      </a:lnTo>
                      <a:lnTo>
                        <a:pt x="10" y="81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3"/>
                      </a:lnTo>
                      <a:lnTo>
                        <a:pt x="12" y="83"/>
                      </a:lnTo>
                      <a:lnTo>
                        <a:pt x="14" y="85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6" y="87"/>
                      </a:lnTo>
                      <a:lnTo>
                        <a:pt x="16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91"/>
                      </a:lnTo>
                      <a:lnTo>
                        <a:pt x="20" y="89"/>
                      </a:lnTo>
                      <a:lnTo>
                        <a:pt x="26" y="89"/>
                      </a:lnTo>
                      <a:lnTo>
                        <a:pt x="26" y="87"/>
                      </a:lnTo>
                      <a:lnTo>
                        <a:pt x="28" y="8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Freeform 29">
                  <a:extLst>
                    <a:ext uri="{FF2B5EF4-FFF2-40B4-BE49-F238E27FC236}">
                      <a16:creationId xmlns:a16="http://schemas.microsoft.com/office/drawing/2014/main" id="{EEE71D8D-5FBD-D5DF-08B8-252423E6CE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83" y="1712"/>
                  <a:ext cx="135" cy="265"/>
                </a:xfrm>
                <a:custGeom>
                  <a:avLst/>
                  <a:gdLst>
                    <a:gd name="T0" fmla="*/ 44 w 135"/>
                    <a:gd name="T1" fmla="*/ 231 h 265"/>
                    <a:gd name="T2" fmla="*/ 30 w 135"/>
                    <a:gd name="T3" fmla="*/ 219 h 265"/>
                    <a:gd name="T4" fmla="*/ 32 w 135"/>
                    <a:gd name="T5" fmla="*/ 221 h 265"/>
                    <a:gd name="T6" fmla="*/ 56 w 135"/>
                    <a:gd name="T7" fmla="*/ 197 h 265"/>
                    <a:gd name="T8" fmla="*/ 56 w 135"/>
                    <a:gd name="T9" fmla="*/ 191 h 265"/>
                    <a:gd name="T10" fmla="*/ 95 w 135"/>
                    <a:gd name="T11" fmla="*/ 156 h 265"/>
                    <a:gd name="T12" fmla="*/ 91 w 135"/>
                    <a:gd name="T13" fmla="*/ 150 h 265"/>
                    <a:gd name="T14" fmla="*/ 135 w 135"/>
                    <a:gd name="T15" fmla="*/ 84 h 265"/>
                    <a:gd name="T16" fmla="*/ 125 w 135"/>
                    <a:gd name="T17" fmla="*/ 76 h 265"/>
                    <a:gd name="T18" fmla="*/ 113 w 135"/>
                    <a:gd name="T19" fmla="*/ 50 h 265"/>
                    <a:gd name="T20" fmla="*/ 93 w 135"/>
                    <a:gd name="T21" fmla="*/ 36 h 265"/>
                    <a:gd name="T22" fmla="*/ 89 w 135"/>
                    <a:gd name="T23" fmla="*/ 42 h 265"/>
                    <a:gd name="T24" fmla="*/ 83 w 135"/>
                    <a:gd name="T25" fmla="*/ 44 h 265"/>
                    <a:gd name="T26" fmla="*/ 69 w 135"/>
                    <a:gd name="T27" fmla="*/ 42 h 265"/>
                    <a:gd name="T28" fmla="*/ 58 w 135"/>
                    <a:gd name="T29" fmla="*/ 50 h 265"/>
                    <a:gd name="T30" fmla="*/ 56 w 135"/>
                    <a:gd name="T31" fmla="*/ 34 h 265"/>
                    <a:gd name="T32" fmla="*/ 56 w 135"/>
                    <a:gd name="T33" fmla="*/ 14 h 265"/>
                    <a:gd name="T34" fmla="*/ 44 w 135"/>
                    <a:gd name="T35" fmla="*/ 8 h 265"/>
                    <a:gd name="T36" fmla="*/ 40 w 135"/>
                    <a:gd name="T37" fmla="*/ 0 h 265"/>
                    <a:gd name="T38" fmla="*/ 32 w 135"/>
                    <a:gd name="T39" fmla="*/ 2 h 265"/>
                    <a:gd name="T40" fmla="*/ 26 w 135"/>
                    <a:gd name="T41" fmla="*/ 6 h 265"/>
                    <a:gd name="T42" fmla="*/ 20 w 135"/>
                    <a:gd name="T43" fmla="*/ 12 h 265"/>
                    <a:gd name="T44" fmla="*/ 6 w 135"/>
                    <a:gd name="T45" fmla="*/ 12 h 265"/>
                    <a:gd name="T46" fmla="*/ 4 w 135"/>
                    <a:gd name="T47" fmla="*/ 32 h 265"/>
                    <a:gd name="T48" fmla="*/ 4 w 135"/>
                    <a:gd name="T49" fmla="*/ 38 h 265"/>
                    <a:gd name="T50" fmla="*/ 10 w 135"/>
                    <a:gd name="T51" fmla="*/ 50 h 265"/>
                    <a:gd name="T52" fmla="*/ 24 w 135"/>
                    <a:gd name="T53" fmla="*/ 72 h 265"/>
                    <a:gd name="T54" fmla="*/ 24 w 135"/>
                    <a:gd name="T55" fmla="*/ 82 h 265"/>
                    <a:gd name="T56" fmla="*/ 18 w 135"/>
                    <a:gd name="T57" fmla="*/ 94 h 265"/>
                    <a:gd name="T58" fmla="*/ 36 w 135"/>
                    <a:gd name="T59" fmla="*/ 118 h 265"/>
                    <a:gd name="T60" fmla="*/ 40 w 135"/>
                    <a:gd name="T61" fmla="*/ 136 h 265"/>
                    <a:gd name="T62" fmla="*/ 46 w 135"/>
                    <a:gd name="T63" fmla="*/ 154 h 265"/>
                    <a:gd name="T64" fmla="*/ 34 w 135"/>
                    <a:gd name="T65" fmla="*/ 174 h 265"/>
                    <a:gd name="T66" fmla="*/ 30 w 135"/>
                    <a:gd name="T67" fmla="*/ 199 h 265"/>
                    <a:gd name="T68" fmla="*/ 34 w 135"/>
                    <a:gd name="T69" fmla="*/ 217 h 265"/>
                    <a:gd name="T70" fmla="*/ 46 w 135"/>
                    <a:gd name="T71" fmla="*/ 229 h 265"/>
                    <a:gd name="T72" fmla="*/ 54 w 135"/>
                    <a:gd name="T73" fmla="*/ 243 h 265"/>
                    <a:gd name="T74" fmla="*/ 69 w 135"/>
                    <a:gd name="T75" fmla="*/ 249 h 265"/>
                    <a:gd name="T76" fmla="*/ 77 w 135"/>
                    <a:gd name="T77" fmla="*/ 257 h 265"/>
                    <a:gd name="T78" fmla="*/ 79 w 135"/>
                    <a:gd name="T79" fmla="*/ 261 h 265"/>
                    <a:gd name="T80" fmla="*/ 91 w 135"/>
                    <a:gd name="T81" fmla="*/ 259 h 265"/>
                    <a:gd name="T82" fmla="*/ 77 w 135"/>
                    <a:gd name="T83" fmla="*/ 243 h 265"/>
                    <a:gd name="T84" fmla="*/ 60 w 135"/>
                    <a:gd name="T85" fmla="*/ 227 h 265"/>
                    <a:gd name="T86" fmla="*/ 67 w 135"/>
                    <a:gd name="T87" fmla="*/ 237 h 265"/>
                    <a:gd name="T88" fmla="*/ 56 w 135"/>
                    <a:gd name="T89" fmla="*/ 211 h 265"/>
                    <a:gd name="T90" fmla="*/ 44 w 135"/>
                    <a:gd name="T91" fmla="*/ 197 h 265"/>
                    <a:gd name="T92" fmla="*/ 46 w 135"/>
                    <a:gd name="T93" fmla="*/ 166 h 265"/>
                    <a:gd name="T94" fmla="*/ 52 w 135"/>
                    <a:gd name="T95" fmla="*/ 136 h 265"/>
                    <a:gd name="T96" fmla="*/ 65 w 135"/>
                    <a:gd name="T97" fmla="*/ 124 h 265"/>
                    <a:gd name="T98" fmla="*/ 69 w 135"/>
                    <a:gd name="T99" fmla="*/ 138 h 265"/>
                    <a:gd name="T100" fmla="*/ 89 w 135"/>
                    <a:gd name="T101" fmla="*/ 142 h 265"/>
                    <a:gd name="T102" fmla="*/ 99 w 135"/>
                    <a:gd name="T103" fmla="*/ 156 h 265"/>
                    <a:gd name="T104" fmla="*/ 91 w 135"/>
                    <a:gd name="T105" fmla="*/ 134 h 265"/>
                    <a:gd name="T106" fmla="*/ 91 w 135"/>
                    <a:gd name="T107" fmla="*/ 120 h 265"/>
                    <a:gd name="T108" fmla="*/ 105 w 135"/>
                    <a:gd name="T109" fmla="*/ 106 h 265"/>
                    <a:gd name="T110" fmla="*/ 125 w 135"/>
                    <a:gd name="T111" fmla="*/ 106 h 265"/>
                    <a:gd name="T112" fmla="*/ 131 w 135"/>
                    <a:gd name="T113" fmla="*/ 108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5" h="265">
                      <a:moveTo>
                        <a:pt x="52" y="247"/>
                      </a:moveTo>
                      <a:lnTo>
                        <a:pt x="52" y="249"/>
                      </a:lnTo>
                      <a:lnTo>
                        <a:pt x="54" y="249"/>
                      </a:lnTo>
                      <a:lnTo>
                        <a:pt x="54" y="247"/>
                      </a:lnTo>
                      <a:lnTo>
                        <a:pt x="52" y="245"/>
                      </a:lnTo>
                      <a:lnTo>
                        <a:pt x="52" y="247"/>
                      </a:lnTo>
                      <a:close/>
                      <a:moveTo>
                        <a:pt x="42" y="229"/>
                      </a:moveTo>
                      <a:lnTo>
                        <a:pt x="42" y="229"/>
                      </a:lnTo>
                      <a:lnTo>
                        <a:pt x="42" y="231"/>
                      </a:lnTo>
                      <a:lnTo>
                        <a:pt x="44" y="231"/>
                      </a:lnTo>
                      <a:lnTo>
                        <a:pt x="44" y="231"/>
                      </a:lnTo>
                      <a:lnTo>
                        <a:pt x="44" y="229"/>
                      </a:lnTo>
                      <a:lnTo>
                        <a:pt x="42" y="229"/>
                      </a:lnTo>
                      <a:close/>
                      <a:moveTo>
                        <a:pt x="36" y="223"/>
                      </a:moveTo>
                      <a:lnTo>
                        <a:pt x="36" y="223"/>
                      </a:lnTo>
                      <a:lnTo>
                        <a:pt x="36" y="221"/>
                      </a:lnTo>
                      <a:lnTo>
                        <a:pt x="34" y="221"/>
                      </a:lnTo>
                      <a:lnTo>
                        <a:pt x="36" y="223"/>
                      </a:lnTo>
                      <a:close/>
                      <a:moveTo>
                        <a:pt x="32" y="221"/>
                      </a:moveTo>
                      <a:lnTo>
                        <a:pt x="30" y="219"/>
                      </a:lnTo>
                      <a:lnTo>
                        <a:pt x="30" y="219"/>
                      </a:lnTo>
                      <a:lnTo>
                        <a:pt x="30" y="223"/>
                      </a:lnTo>
                      <a:lnTo>
                        <a:pt x="30" y="227"/>
                      </a:lnTo>
                      <a:lnTo>
                        <a:pt x="32" y="227"/>
                      </a:lnTo>
                      <a:lnTo>
                        <a:pt x="32" y="225"/>
                      </a:lnTo>
                      <a:lnTo>
                        <a:pt x="32" y="225"/>
                      </a:lnTo>
                      <a:lnTo>
                        <a:pt x="32" y="223"/>
                      </a:lnTo>
                      <a:lnTo>
                        <a:pt x="32" y="223"/>
                      </a:lnTo>
                      <a:lnTo>
                        <a:pt x="32" y="221"/>
                      </a:lnTo>
                      <a:lnTo>
                        <a:pt x="32" y="221"/>
                      </a:lnTo>
                      <a:close/>
                      <a:moveTo>
                        <a:pt x="30" y="203"/>
                      </a:moveTo>
                      <a:lnTo>
                        <a:pt x="30" y="201"/>
                      </a:lnTo>
                      <a:lnTo>
                        <a:pt x="30" y="203"/>
                      </a:lnTo>
                      <a:lnTo>
                        <a:pt x="28" y="203"/>
                      </a:lnTo>
                      <a:lnTo>
                        <a:pt x="28" y="203"/>
                      </a:lnTo>
                      <a:lnTo>
                        <a:pt x="30" y="203"/>
                      </a:lnTo>
                      <a:lnTo>
                        <a:pt x="30" y="203"/>
                      </a:lnTo>
                      <a:close/>
                      <a:moveTo>
                        <a:pt x="54" y="195"/>
                      </a:moveTo>
                      <a:lnTo>
                        <a:pt x="54" y="195"/>
                      </a:lnTo>
                      <a:lnTo>
                        <a:pt x="56" y="197"/>
                      </a:lnTo>
                      <a:lnTo>
                        <a:pt x="56" y="197"/>
                      </a:lnTo>
                      <a:lnTo>
                        <a:pt x="56" y="195"/>
                      </a:lnTo>
                      <a:lnTo>
                        <a:pt x="56" y="193"/>
                      </a:lnTo>
                      <a:lnTo>
                        <a:pt x="56" y="195"/>
                      </a:lnTo>
                      <a:lnTo>
                        <a:pt x="54" y="193"/>
                      </a:lnTo>
                      <a:lnTo>
                        <a:pt x="54" y="195"/>
                      </a:lnTo>
                      <a:close/>
                      <a:moveTo>
                        <a:pt x="56" y="193"/>
                      </a:move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1"/>
                      </a:lnTo>
                      <a:lnTo>
                        <a:pt x="56" y="193"/>
                      </a:lnTo>
                      <a:close/>
                      <a:moveTo>
                        <a:pt x="95" y="156"/>
                      </a:moveTo>
                      <a:lnTo>
                        <a:pt x="93" y="156"/>
                      </a:lnTo>
                      <a:lnTo>
                        <a:pt x="95" y="158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lnTo>
                        <a:pt x="95" y="156"/>
                      </a:lnTo>
                      <a:close/>
                      <a:moveTo>
                        <a:pt x="91" y="148"/>
                      </a:moveTo>
                      <a:lnTo>
                        <a:pt x="89" y="148"/>
                      </a:lnTo>
                      <a:lnTo>
                        <a:pt x="89" y="148"/>
                      </a:lnTo>
                      <a:lnTo>
                        <a:pt x="89" y="148"/>
                      </a:lnTo>
                      <a:lnTo>
                        <a:pt x="89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50"/>
                      </a:lnTo>
                      <a:lnTo>
                        <a:pt x="91" y="148"/>
                      </a:lnTo>
                      <a:close/>
                      <a:moveTo>
                        <a:pt x="135" y="96"/>
                      </a:moveTo>
                      <a:lnTo>
                        <a:pt x="135" y="94"/>
                      </a:lnTo>
                      <a:lnTo>
                        <a:pt x="133" y="92"/>
                      </a:lnTo>
                      <a:lnTo>
                        <a:pt x="133" y="90"/>
                      </a:lnTo>
                      <a:lnTo>
                        <a:pt x="135" y="90"/>
                      </a:lnTo>
                      <a:lnTo>
                        <a:pt x="135" y="88"/>
                      </a:lnTo>
                      <a:lnTo>
                        <a:pt x="135" y="88"/>
                      </a:lnTo>
                      <a:lnTo>
                        <a:pt x="135" y="86"/>
                      </a:lnTo>
                      <a:lnTo>
                        <a:pt x="135" y="84"/>
                      </a:lnTo>
                      <a:lnTo>
                        <a:pt x="135" y="84"/>
                      </a:lnTo>
                      <a:lnTo>
                        <a:pt x="133" y="82"/>
                      </a:lnTo>
                      <a:lnTo>
                        <a:pt x="133" y="82"/>
                      </a:lnTo>
                      <a:lnTo>
                        <a:pt x="131" y="82"/>
                      </a:lnTo>
                      <a:lnTo>
                        <a:pt x="131" y="80"/>
                      </a:lnTo>
                      <a:lnTo>
                        <a:pt x="131" y="80"/>
                      </a:lnTo>
                      <a:lnTo>
                        <a:pt x="131" y="78"/>
                      </a:lnTo>
                      <a:lnTo>
                        <a:pt x="129" y="78"/>
                      </a:lnTo>
                      <a:lnTo>
                        <a:pt x="127" y="76"/>
                      </a:lnTo>
                      <a:lnTo>
                        <a:pt x="125" y="76"/>
                      </a:lnTo>
                      <a:lnTo>
                        <a:pt x="125" y="74"/>
                      </a:lnTo>
                      <a:lnTo>
                        <a:pt x="123" y="72"/>
                      </a:lnTo>
                      <a:lnTo>
                        <a:pt x="121" y="70"/>
                      </a:lnTo>
                      <a:lnTo>
                        <a:pt x="119" y="66"/>
                      </a:lnTo>
                      <a:lnTo>
                        <a:pt x="119" y="62"/>
                      </a:lnTo>
                      <a:lnTo>
                        <a:pt x="119" y="60"/>
                      </a:lnTo>
                      <a:lnTo>
                        <a:pt x="119" y="56"/>
                      </a:lnTo>
                      <a:lnTo>
                        <a:pt x="117" y="52"/>
                      </a:lnTo>
                      <a:lnTo>
                        <a:pt x="115" y="50"/>
                      </a:lnTo>
                      <a:lnTo>
                        <a:pt x="113" y="50"/>
                      </a:lnTo>
                      <a:lnTo>
                        <a:pt x="111" y="48"/>
                      </a:lnTo>
                      <a:lnTo>
                        <a:pt x="109" y="46"/>
                      </a:lnTo>
                      <a:lnTo>
                        <a:pt x="107" y="42"/>
                      </a:lnTo>
                      <a:lnTo>
                        <a:pt x="105" y="38"/>
                      </a:lnTo>
                      <a:lnTo>
                        <a:pt x="103" y="36"/>
                      </a:lnTo>
                      <a:lnTo>
                        <a:pt x="103" y="38"/>
                      </a:lnTo>
                      <a:lnTo>
                        <a:pt x="101" y="36"/>
                      </a:lnTo>
                      <a:lnTo>
                        <a:pt x="97" y="36"/>
                      </a:lnTo>
                      <a:lnTo>
                        <a:pt x="95" y="36"/>
                      </a:lnTo>
                      <a:lnTo>
                        <a:pt x="93" y="36"/>
                      </a:lnTo>
                      <a:lnTo>
                        <a:pt x="93" y="36"/>
                      </a:lnTo>
                      <a:lnTo>
                        <a:pt x="91" y="36"/>
                      </a:lnTo>
                      <a:lnTo>
                        <a:pt x="93" y="36"/>
                      </a:lnTo>
                      <a:lnTo>
                        <a:pt x="93" y="38"/>
                      </a:lnTo>
                      <a:lnTo>
                        <a:pt x="93" y="38"/>
                      </a:lnTo>
                      <a:lnTo>
                        <a:pt x="91" y="38"/>
                      </a:lnTo>
                      <a:lnTo>
                        <a:pt x="91" y="38"/>
                      </a:lnTo>
                      <a:lnTo>
                        <a:pt x="91" y="40"/>
                      </a:lnTo>
                      <a:lnTo>
                        <a:pt x="89" y="42"/>
                      </a:lnTo>
                      <a:lnTo>
                        <a:pt x="89" y="42"/>
                      </a:lnTo>
                      <a:lnTo>
                        <a:pt x="87" y="44"/>
                      </a:lnTo>
                      <a:lnTo>
                        <a:pt x="87" y="44"/>
                      </a:lnTo>
                      <a:lnTo>
                        <a:pt x="85" y="44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5" y="46"/>
                      </a:lnTo>
                      <a:lnTo>
                        <a:pt x="83" y="46"/>
                      </a:lnTo>
                      <a:lnTo>
                        <a:pt x="83" y="44"/>
                      </a:lnTo>
                      <a:lnTo>
                        <a:pt x="83" y="44"/>
                      </a:lnTo>
                      <a:lnTo>
                        <a:pt x="83" y="44"/>
                      </a:lnTo>
                      <a:lnTo>
                        <a:pt x="81" y="42"/>
                      </a:lnTo>
                      <a:lnTo>
                        <a:pt x="79" y="42"/>
                      </a:lnTo>
                      <a:lnTo>
                        <a:pt x="77" y="40"/>
                      </a:lnTo>
                      <a:lnTo>
                        <a:pt x="75" y="38"/>
                      </a:lnTo>
                      <a:lnTo>
                        <a:pt x="75" y="38"/>
                      </a:lnTo>
                      <a:lnTo>
                        <a:pt x="73" y="40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2"/>
                      </a:lnTo>
                      <a:lnTo>
                        <a:pt x="69" y="42"/>
                      </a:lnTo>
                      <a:lnTo>
                        <a:pt x="69" y="44"/>
                      </a:lnTo>
                      <a:lnTo>
                        <a:pt x="69" y="44"/>
                      </a:lnTo>
                      <a:lnTo>
                        <a:pt x="67" y="46"/>
                      </a:lnTo>
                      <a:lnTo>
                        <a:pt x="67" y="46"/>
                      </a:lnTo>
                      <a:lnTo>
                        <a:pt x="65" y="48"/>
                      </a:lnTo>
                      <a:lnTo>
                        <a:pt x="63" y="50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58" y="52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8" y="46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38"/>
                      </a:lnTo>
                      <a:lnTo>
                        <a:pt x="58" y="38"/>
                      </a:lnTo>
                      <a:lnTo>
                        <a:pt x="58" y="36"/>
                      </a:lnTo>
                      <a:lnTo>
                        <a:pt x="56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58" y="32"/>
                      </a:lnTo>
                      <a:lnTo>
                        <a:pt x="58" y="28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2" y="14"/>
                      </a:lnTo>
                      <a:lnTo>
                        <a:pt x="52" y="14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2"/>
                      </a:lnTo>
                      <a:lnTo>
                        <a:pt x="44" y="8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8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4"/>
                      </a:lnTo>
                      <a:lnTo>
                        <a:pt x="14" y="56"/>
                      </a:lnTo>
                      <a:lnTo>
                        <a:pt x="16" y="58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6"/>
                      </a:lnTo>
                      <a:lnTo>
                        <a:pt x="22" y="66"/>
                      </a:lnTo>
                      <a:lnTo>
                        <a:pt x="22" y="68"/>
                      </a:lnTo>
                      <a:lnTo>
                        <a:pt x="22" y="70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6" y="70"/>
                      </a:lnTo>
                      <a:lnTo>
                        <a:pt x="28" y="72"/>
                      </a:lnTo>
                      <a:lnTo>
                        <a:pt x="28" y="72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6"/>
                      </a:lnTo>
                      <a:lnTo>
                        <a:pt x="24" y="78"/>
                      </a:lnTo>
                      <a:lnTo>
                        <a:pt x="24" y="80"/>
                      </a:lnTo>
                      <a:lnTo>
                        <a:pt x="24" y="82"/>
                      </a:lnTo>
                      <a:lnTo>
                        <a:pt x="24" y="86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2" y="90"/>
                      </a:lnTo>
                      <a:lnTo>
                        <a:pt x="22" y="92"/>
                      </a:lnTo>
                      <a:lnTo>
                        <a:pt x="20" y="92"/>
                      </a:lnTo>
                      <a:lnTo>
                        <a:pt x="20" y="92"/>
                      </a:lnTo>
                      <a:lnTo>
                        <a:pt x="18" y="92"/>
                      </a:lnTo>
                      <a:lnTo>
                        <a:pt x="18" y="94"/>
                      </a:lnTo>
                      <a:lnTo>
                        <a:pt x="20" y="96"/>
                      </a:lnTo>
                      <a:lnTo>
                        <a:pt x="20" y="100"/>
                      </a:lnTo>
                      <a:lnTo>
                        <a:pt x="22" y="102"/>
                      </a:lnTo>
                      <a:lnTo>
                        <a:pt x="24" y="104"/>
                      </a:lnTo>
                      <a:lnTo>
                        <a:pt x="26" y="106"/>
                      </a:lnTo>
                      <a:lnTo>
                        <a:pt x="26" y="108"/>
                      </a:lnTo>
                      <a:lnTo>
                        <a:pt x="30" y="110"/>
                      </a:lnTo>
                      <a:lnTo>
                        <a:pt x="32" y="114"/>
                      </a:lnTo>
                      <a:lnTo>
                        <a:pt x="34" y="116"/>
                      </a:lnTo>
                      <a:lnTo>
                        <a:pt x="36" y="118"/>
                      </a:lnTo>
                      <a:lnTo>
                        <a:pt x="36" y="120"/>
                      </a:lnTo>
                      <a:lnTo>
                        <a:pt x="36" y="122"/>
                      </a:lnTo>
                      <a:lnTo>
                        <a:pt x="38" y="124"/>
                      </a:lnTo>
                      <a:lnTo>
                        <a:pt x="38" y="128"/>
                      </a:lnTo>
                      <a:lnTo>
                        <a:pt x="38" y="128"/>
                      </a:lnTo>
                      <a:lnTo>
                        <a:pt x="36" y="130"/>
                      </a:lnTo>
                      <a:lnTo>
                        <a:pt x="38" y="132"/>
                      </a:lnTo>
                      <a:lnTo>
                        <a:pt x="38" y="132"/>
                      </a:lnTo>
                      <a:lnTo>
                        <a:pt x="38" y="134"/>
                      </a:lnTo>
                      <a:lnTo>
                        <a:pt x="40" y="136"/>
                      </a:lnTo>
                      <a:lnTo>
                        <a:pt x="40" y="138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2"/>
                      </a:lnTo>
                      <a:lnTo>
                        <a:pt x="42" y="142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6" y="148"/>
                      </a:lnTo>
                      <a:lnTo>
                        <a:pt x="46" y="154"/>
                      </a:lnTo>
                      <a:lnTo>
                        <a:pt x="46" y="154"/>
                      </a:lnTo>
                      <a:lnTo>
                        <a:pt x="46" y="156"/>
                      </a:lnTo>
                      <a:lnTo>
                        <a:pt x="46" y="156"/>
                      </a:lnTo>
                      <a:lnTo>
                        <a:pt x="44" y="156"/>
                      </a:lnTo>
                      <a:lnTo>
                        <a:pt x="44" y="158"/>
                      </a:lnTo>
                      <a:lnTo>
                        <a:pt x="44" y="160"/>
                      </a:lnTo>
                      <a:lnTo>
                        <a:pt x="42" y="166"/>
                      </a:lnTo>
                      <a:lnTo>
                        <a:pt x="38" y="170"/>
                      </a:lnTo>
                      <a:lnTo>
                        <a:pt x="36" y="172"/>
                      </a:lnTo>
                      <a:lnTo>
                        <a:pt x="36" y="172"/>
                      </a:lnTo>
                      <a:lnTo>
                        <a:pt x="34" y="174"/>
                      </a:lnTo>
                      <a:lnTo>
                        <a:pt x="34" y="174"/>
                      </a:lnTo>
                      <a:lnTo>
                        <a:pt x="36" y="176"/>
                      </a:lnTo>
                      <a:lnTo>
                        <a:pt x="36" y="178"/>
                      </a:lnTo>
                      <a:lnTo>
                        <a:pt x="36" y="180"/>
                      </a:lnTo>
                      <a:lnTo>
                        <a:pt x="34" y="180"/>
                      </a:lnTo>
                      <a:lnTo>
                        <a:pt x="34" y="182"/>
                      </a:lnTo>
                      <a:lnTo>
                        <a:pt x="32" y="188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0" y="199"/>
                      </a:lnTo>
                      <a:lnTo>
                        <a:pt x="30" y="205"/>
                      </a:lnTo>
                      <a:lnTo>
                        <a:pt x="28" y="209"/>
                      </a:lnTo>
                      <a:lnTo>
                        <a:pt x="28" y="213"/>
                      </a:lnTo>
                      <a:lnTo>
                        <a:pt x="30" y="215"/>
                      </a:lnTo>
                      <a:lnTo>
                        <a:pt x="30" y="219"/>
                      </a:lnTo>
                      <a:lnTo>
                        <a:pt x="32" y="219"/>
                      </a:lnTo>
                      <a:lnTo>
                        <a:pt x="32" y="219"/>
                      </a:lnTo>
                      <a:lnTo>
                        <a:pt x="34" y="217"/>
                      </a:lnTo>
                      <a:lnTo>
                        <a:pt x="34" y="217"/>
                      </a:lnTo>
                      <a:lnTo>
                        <a:pt x="34" y="217"/>
                      </a:lnTo>
                      <a:lnTo>
                        <a:pt x="36" y="217"/>
                      </a:lnTo>
                      <a:lnTo>
                        <a:pt x="36" y="217"/>
                      </a:lnTo>
                      <a:lnTo>
                        <a:pt x="38" y="221"/>
                      </a:lnTo>
                      <a:lnTo>
                        <a:pt x="40" y="221"/>
                      </a:lnTo>
                      <a:lnTo>
                        <a:pt x="42" y="223"/>
                      </a:lnTo>
                      <a:lnTo>
                        <a:pt x="42" y="225"/>
                      </a:lnTo>
                      <a:lnTo>
                        <a:pt x="42" y="227"/>
                      </a:lnTo>
                      <a:lnTo>
                        <a:pt x="44" y="227"/>
                      </a:lnTo>
                      <a:lnTo>
                        <a:pt x="44" y="227"/>
                      </a:lnTo>
                      <a:lnTo>
                        <a:pt x="46" y="229"/>
                      </a:lnTo>
                      <a:lnTo>
                        <a:pt x="46" y="231"/>
                      </a:lnTo>
                      <a:lnTo>
                        <a:pt x="48" y="233"/>
                      </a:lnTo>
                      <a:lnTo>
                        <a:pt x="50" y="235"/>
                      </a:lnTo>
                      <a:lnTo>
                        <a:pt x="50" y="235"/>
                      </a:lnTo>
                      <a:lnTo>
                        <a:pt x="52" y="233"/>
                      </a:lnTo>
                      <a:lnTo>
                        <a:pt x="50" y="237"/>
                      </a:lnTo>
                      <a:lnTo>
                        <a:pt x="52" y="237"/>
                      </a:lnTo>
                      <a:lnTo>
                        <a:pt x="52" y="237"/>
                      </a:lnTo>
                      <a:lnTo>
                        <a:pt x="54" y="239"/>
                      </a:lnTo>
                      <a:lnTo>
                        <a:pt x="54" y="243"/>
                      </a:lnTo>
                      <a:lnTo>
                        <a:pt x="56" y="245"/>
                      </a:lnTo>
                      <a:lnTo>
                        <a:pt x="60" y="251"/>
                      </a:lnTo>
                      <a:lnTo>
                        <a:pt x="60" y="249"/>
                      </a:lnTo>
                      <a:lnTo>
                        <a:pt x="63" y="247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3" y="245"/>
                      </a:lnTo>
                      <a:lnTo>
                        <a:pt x="65" y="249"/>
                      </a:lnTo>
                      <a:lnTo>
                        <a:pt x="69" y="249"/>
                      </a:lnTo>
                      <a:lnTo>
                        <a:pt x="69" y="249"/>
                      </a:lnTo>
                      <a:lnTo>
                        <a:pt x="71" y="249"/>
                      </a:lnTo>
                      <a:lnTo>
                        <a:pt x="71" y="249"/>
                      </a:lnTo>
                      <a:lnTo>
                        <a:pt x="73" y="251"/>
                      </a:lnTo>
                      <a:lnTo>
                        <a:pt x="73" y="251"/>
                      </a:lnTo>
                      <a:lnTo>
                        <a:pt x="73" y="253"/>
                      </a:lnTo>
                      <a:lnTo>
                        <a:pt x="75" y="253"/>
                      </a:lnTo>
                      <a:lnTo>
                        <a:pt x="77" y="253"/>
                      </a:lnTo>
                      <a:lnTo>
                        <a:pt x="77" y="253"/>
                      </a:lnTo>
                      <a:lnTo>
                        <a:pt x="77" y="255"/>
                      </a:lnTo>
                      <a:lnTo>
                        <a:pt x="77" y="257"/>
                      </a:lnTo>
                      <a:lnTo>
                        <a:pt x="77" y="259"/>
                      </a:lnTo>
                      <a:lnTo>
                        <a:pt x="75" y="261"/>
                      </a:lnTo>
                      <a:lnTo>
                        <a:pt x="75" y="263"/>
                      </a:lnTo>
                      <a:lnTo>
                        <a:pt x="77" y="263"/>
                      </a:lnTo>
                      <a:lnTo>
                        <a:pt x="77" y="263"/>
                      </a:lnTo>
                      <a:lnTo>
                        <a:pt x="77" y="265"/>
                      </a:lnTo>
                      <a:lnTo>
                        <a:pt x="79" y="265"/>
                      </a:lnTo>
                      <a:lnTo>
                        <a:pt x="79" y="263"/>
                      </a:lnTo>
                      <a:lnTo>
                        <a:pt x="79" y="263"/>
                      </a:lnTo>
                      <a:lnTo>
                        <a:pt x="79" y="261"/>
                      </a:lnTo>
                      <a:lnTo>
                        <a:pt x="83" y="261"/>
                      </a:lnTo>
                      <a:lnTo>
                        <a:pt x="85" y="259"/>
                      </a:lnTo>
                      <a:lnTo>
                        <a:pt x="85" y="259"/>
                      </a:lnTo>
                      <a:lnTo>
                        <a:pt x="85" y="261"/>
                      </a:lnTo>
                      <a:lnTo>
                        <a:pt x="87" y="261"/>
                      </a:lnTo>
                      <a:lnTo>
                        <a:pt x="87" y="261"/>
                      </a:lnTo>
                      <a:lnTo>
                        <a:pt x="87" y="263"/>
                      </a:lnTo>
                      <a:lnTo>
                        <a:pt x="89" y="261"/>
                      </a:lnTo>
                      <a:lnTo>
                        <a:pt x="89" y="261"/>
                      </a:lnTo>
                      <a:lnTo>
                        <a:pt x="91" y="259"/>
                      </a:lnTo>
                      <a:lnTo>
                        <a:pt x="91" y="259"/>
                      </a:lnTo>
                      <a:lnTo>
                        <a:pt x="93" y="257"/>
                      </a:lnTo>
                      <a:lnTo>
                        <a:pt x="93" y="255"/>
                      </a:lnTo>
                      <a:lnTo>
                        <a:pt x="93" y="253"/>
                      </a:lnTo>
                      <a:lnTo>
                        <a:pt x="87" y="249"/>
                      </a:lnTo>
                      <a:lnTo>
                        <a:pt x="85" y="245"/>
                      </a:lnTo>
                      <a:lnTo>
                        <a:pt x="83" y="243"/>
                      </a:lnTo>
                      <a:lnTo>
                        <a:pt x="81" y="241"/>
                      </a:lnTo>
                      <a:lnTo>
                        <a:pt x="79" y="241"/>
                      </a:lnTo>
                      <a:lnTo>
                        <a:pt x="77" y="243"/>
                      </a:lnTo>
                      <a:lnTo>
                        <a:pt x="75" y="243"/>
                      </a:lnTo>
                      <a:lnTo>
                        <a:pt x="71" y="241"/>
                      </a:lnTo>
                      <a:lnTo>
                        <a:pt x="71" y="239"/>
                      </a:lnTo>
                      <a:lnTo>
                        <a:pt x="69" y="237"/>
                      </a:lnTo>
                      <a:lnTo>
                        <a:pt x="67" y="237"/>
                      </a:lnTo>
                      <a:lnTo>
                        <a:pt x="65" y="237"/>
                      </a:lnTo>
                      <a:lnTo>
                        <a:pt x="65" y="235"/>
                      </a:lnTo>
                      <a:lnTo>
                        <a:pt x="60" y="231"/>
                      </a:lnTo>
                      <a:lnTo>
                        <a:pt x="60" y="229"/>
                      </a:lnTo>
                      <a:lnTo>
                        <a:pt x="60" y="227"/>
                      </a:lnTo>
                      <a:lnTo>
                        <a:pt x="63" y="227"/>
                      </a:lnTo>
                      <a:lnTo>
                        <a:pt x="63" y="227"/>
                      </a:lnTo>
                      <a:lnTo>
                        <a:pt x="63" y="229"/>
                      </a:lnTo>
                      <a:lnTo>
                        <a:pt x="63" y="229"/>
                      </a:lnTo>
                      <a:lnTo>
                        <a:pt x="63" y="231"/>
                      </a:lnTo>
                      <a:lnTo>
                        <a:pt x="65" y="231"/>
                      </a:lnTo>
                      <a:lnTo>
                        <a:pt x="65" y="231"/>
                      </a:lnTo>
                      <a:lnTo>
                        <a:pt x="65" y="231"/>
                      </a:lnTo>
                      <a:lnTo>
                        <a:pt x="65" y="235"/>
                      </a:lnTo>
                      <a:lnTo>
                        <a:pt x="67" y="237"/>
                      </a:lnTo>
                      <a:lnTo>
                        <a:pt x="67" y="235"/>
                      </a:lnTo>
                      <a:lnTo>
                        <a:pt x="65" y="233"/>
                      </a:lnTo>
                      <a:lnTo>
                        <a:pt x="63" y="217"/>
                      </a:lnTo>
                      <a:lnTo>
                        <a:pt x="60" y="215"/>
                      </a:lnTo>
                      <a:lnTo>
                        <a:pt x="60" y="213"/>
                      </a:lnTo>
                      <a:lnTo>
                        <a:pt x="60" y="213"/>
                      </a:lnTo>
                      <a:lnTo>
                        <a:pt x="60" y="215"/>
                      </a:lnTo>
                      <a:lnTo>
                        <a:pt x="58" y="215"/>
                      </a:lnTo>
                      <a:lnTo>
                        <a:pt x="58" y="213"/>
                      </a:lnTo>
                      <a:lnTo>
                        <a:pt x="56" y="211"/>
                      </a:lnTo>
                      <a:lnTo>
                        <a:pt x="56" y="211"/>
                      </a:lnTo>
                      <a:lnTo>
                        <a:pt x="54" y="203"/>
                      </a:lnTo>
                      <a:lnTo>
                        <a:pt x="54" y="201"/>
                      </a:lnTo>
                      <a:lnTo>
                        <a:pt x="54" y="199"/>
                      </a:lnTo>
                      <a:lnTo>
                        <a:pt x="52" y="199"/>
                      </a:lnTo>
                      <a:lnTo>
                        <a:pt x="46" y="201"/>
                      </a:lnTo>
                      <a:lnTo>
                        <a:pt x="46" y="201"/>
                      </a:lnTo>
                      <a:lnTo>
                        <a:pt x="44" y="199"/>
                      </a:lnTo>
                      <a:lnTo>
                        <a:pt x="44" y="199"/>
                      </a:lnTo>
                      <a:lnTo>
                        <a:pt x="44" y="197"/>
                      </a:lnTo>
                      <a:lnTo>
                        <a:pt x="42" y="193"/>
                      </a:lnTo>
                      <a:lnTo>
                        <a:pt x="42" y="191"/>
                      </a:lnTo>
                      <a:lnTo>
                        <a:pt x="42" y="186"/>
                      </a:lnTo>
                      <a:lnTo>
                        <a:pt x="42" y="182"/>
                      </a:lnTo>
                      <a:lnTo>
                        <a:pt x="42" y="180"/>
                      </a:lnTo>
                      <a:lnTo>
                        <a:pt x="42" y="180"/>
                      </a:lnTo>
                      <a:lnTo>
                        <a:pt x="42" y="178"/>
                      </a:lnTo>
                      <a:lnTo>
                        <a:pt x="44" y="176"/>
                      </a:lnTo>
                      <a:lnTo>
                        <a:pt x="46" y="170"/>
                      </a:lnTo>
                      <a:lnTo>
                        <a:pt x="46" y="166"/>
                      </a:lnTo>
                      <a:lnTo>
                        <a:pt x="46" y="164"/>
                      </a:lnTo>
                      <a:lnTo>
                        <a:pt x="48" y="160"/>
                      </a:lnTo>
                      <a:lnTo>
                        <a:pt x="48" y="156"/>
                      </a:lnTo>
                      <a:lnTo>
                        <a:pt x="50" y="154"/>
                      </a:lnTo>
                      <a:lnTo>
                        <a:pt x="50" y="150"/>
                      </a:lnTo>
                      <a:lnTo>
                        <a:pt x="52" y="148"/>
                      </a:lnTo>
                      <a:lnTo>
                        <a:pt x="52" y="146"/>
                      </a:lnTo>
                      <a:lnTo>
                        <a:pt x="52" y="144"/>
                      </a:lnTo>
                      <a:lnTo>
                        <a:pt x="52" y="138"/>
                      </a:lnTo>
                      <a:lnTo>
                        <a:pt x="52" y="136"/>
                      </a:lnTo>
                      <a:lnTo>
                        <a:pt x="52" y="132"/>
                      </a:lnTo>
                      <a:lnTo>
                        <a:pt x="52" y="128"/>
                      </a:lnTo>
                      <a:lnTo>
                        <a:pt x="50" y="128"/>
                      </a:lnTo>
                      <a:lnTo>
                        <a:pt x="50" y="126"/>
                      </a:lnTo>
                      <a:lnTo>
                        <a:pt x="52" y="124"/>
                      </a:lnTo>
                      <a:lnTo>
                        <a:pt x="54" y="124"/>
                      </a:lnTo>
                      <a:lnTo>
                        <a:pt x="58" y="122"/>
                      </a:lnTo>
                      <a:lnTo>
                        <a:pt x="60" y="122"/>
                      </a:lnTo>
                      <a:lnTo>
                        <a:pt x="60" y="122"/>
                      </a:lnTo>
                      <a:lnTo>
                        <a:pt x="65" y="124"/>
                      </a:lnTo>
                      <a:lnTo>
                        <a:pt x="67" y="124"/>
                      </a:lnTo>
                      <a:lnTo>
                        <a:pt x="67" y="126"/>
                      </a:lnTo>
                      <a:lnTo>
                        <a:pt x="67" y="126"/>
                      </a:lnTo>
                      <a:lnTo>
                        <a:pt x="67" y="128"/>
                      </a:lnTo>
                      <a:lnTo>
                        <a:pt x="67" y="132"/>
                      </a:lnTo>
                      <a:lnTo>
                        <a:pt x="67" y="136"/>
                      </a:lnTo>
                      <a:lnTo>
                        <a:pt x="67" y="138"/>
                      </a:lnTo>
                      <a:lnTo>
                        <a:pt x="67" y="138"/>
                      </a:lnTo>
                      <a:lnTo>
                        <a:pt x="67" y="138"/>
                      </a:lnTo>
                      <a:lnTo>
                        <a:pt x="69" y="138"/>
                      </a:lnTo>
                      <a:lnTo>
                        <a:pt x="75" y="138"/>
                      </a:lnTo>
                      <a:lnTo>
                        <a:pt x="79" y="138"/>
                      </a:lnTo>
                      <a:lnTo>
                        <a:pt x="81" y="138"/>
                      </a:lnTo>
                      <a:lnTo>
                        <a:pt x="83" y="140"/>
                      </a:lnTo>
                      <a:lnTo>
                        <a:pt x="83" y="140"/>
                      </a:lnTo>
                      <a:lnTo>
                        <a:pt x="85" y="140"/>
                      </a:lnTo>
                      <a:lnTo>
                        <a:pt x="87" y="142"/>
                      </a:lnTo>
                      <a:lnTo>
                        <a:pt x="89" y="144"/>
                      </a:lnTo>
                      <a:lnTo>
                        <a:pt x="89" y="144"/>
                      </a:lnTo>
                      <a:lnTo>
                        <a:pt x="89" y="142"/>
                      </a:lnTo>
                      <a:lnTo>
                        <a:pt x="89" y="146"/>
                      </a:lnTo>
                      <a:lnTo>
                        <a:pt x="91" y="146"/>
                      </a:lnTo>
                      <a:lnTo>
                        <a:pt x="93" y="148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5" y="148"/>
                      </a:lnTo>
                      <a:lnTo>
                        <a:pt x="97" y="150"/>
                      </a:lnTo>
                      <a:lnTo>
                        <a:pt x="97" y="152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101" y="156"/>
                      </a:lnTo>
                      <a:lnTo>
                        <a:pt x="99" y="154"/>
                      </a:lnTo>
                      <a:lnTo>
                        <a:pt x="97" y="148"/>
                      </a:lnTo>
                      <a:lnTo>
                        <a:pt x="95" y="146"/>
                      </a:lnTo>
                      <a:lnTo>
                        <a:pt x="95" y="142"/>
                      </a:lnTo>
                      <a:lnTo>
                        <a:pt x="97" y="142"/>
                      </a:lnTo>
                      <a:lnTo>
                        <a:pt x="95" y="140"/>
                      </a:lnTo>
                      <a:lnTo>
                        <a:pt x="93" y="140"/>
                      </a:lnTo>
                      <a:lnTo>
                        <a:pt x="91" y="138"/>
                      </a:lnTo>
                      <a:lnTo>
                        <a:pt x="91" y="134"/>
                      </a:lnTo>
                      <a:lnTo>
                        <a:pt x="91" y="132"/>
                      </a:lnTo>
                      <a:lnTo>
                        <a:pt x="89" y="130"/>
                      </a:lnTo>
                      <a:lnTo>
                        <a:pt x="89" y="128"/>
                      </a:lnTo>
                      <a:lnTo>
                        <a:pt x="89" y="126"/>
                      </a:lnTo>
                      <a:lnTo>
                        <a:pt x="87" y="122"/>
                      </a:lnTo>
                      <a:lnTo>
                        <a:pt x="87" y="122"/>
                      </a:lnTo>
                      <a:lnTo>
                        <a:pt x="89" y="122"/>
                      </a:lnTo>
                      <a:lnTo>
                        <a:pt x="91" y="122"/>
                      </a:lnTo>
                      <a:lnTo>
                        <a:pt x="91" y="120"/>
                      </a:lnTo>
                      <a:lnTo>
                        <a:pt x="91" y="120"/>
                      </a:lnTo>
                      <a:lnTo>
                        <a:pt x="91" y="120"/>
                      </a:lnTo>
                      <a:lnTo>
                        <a:pt x="93" y="116"/>
                      </a:lnTo>
                      <a:lnTo>
                        <a:pt x="95" y="114"/>
                      </a:lnTo>
                      <a:lnTo>
                        <a:pt x="95" y="114"/>
                      </a:lnTo>
                      <a:lnTo>
                        <a:pt x="95" y="112"/>
                      </a:lnTo>
                      <a:lnTo>
                        <a:pt x="97" y="110"/>
                      </a:lnTo>
                      <a:lnTo>
                        <a:pt x="99" y="108"/>
                      </a:lnTo>
                      <a:lnTo>
                        <a:pt x="101" y="108"/>
                      </a:lnTo>
                      <a:lnTo>
                        <a:pt x="103" y="108"/>
                      </a:lnTo>
                      <a:lnTo>
                        <a:pt x="105" y="106"/>
                      </a:lnTo>
                      <a:lnTo>
                        <a:pt x="105" y="106"/>
                      </a:lnTo>
                      <a:lnTo>
                        <a:pt x="109" y="108"/>
                      </a:lnTo>
                      <a:lnTo>
                        <a:pt x="109" y="108"/>
                      </a:lnTo>
                      <a:lnTo>
                        <a:pt x="111" y="108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5" y="108"/>
                      </a:lnTo>
                      <a:lnTo>
                        <a:pt x="119" y="108"/>
                      </a:lnTo>
                      <a:lnTo>
                        <a:pt x="121" y="108"/>
                      </a:lnTo>
                      <a:lnTo>
                        <a:pt x="125" y="106"/>
                      </a:lnTo>
                      <a:lnTo>
                        <a:pt x="125" y="106"/>
                      </a:lnTo>
                      <a:lnTo>
                        <a:pt x="127" y="108"/>
                      </a:lnTo>
                      <a:lnTo>
                        <a:pt x="127" y="108"/>
                      </a:lnTo>
                      <a:lnTo>
                        <a:pt x="129" y="110"/>
                      </a:lnTo>
                      <a:lnTo>
                        <a:pt x="129" y="110"/>
                      </a:lnTo>
                      <a:lnTo>
                        <a:pt x="129" y="110"/>
                      </a:lnTo>
                      <a:lnTo>
                        <a:pt x="131" y="110"/>
                      </a:lnTo>
                      <a:lnTo>
                        <a:pt x="131" y="108"/>
                      </a:lnTo>
                      <a:lnTo>
                        <a:pt x="131" y="108"/>
                      </a:lnTo>
                      <a:lnTo>
                        <a:pt x="131" y="108"/>
                      </a:lnTo>
                      <a:lnTo>
                        <a:pt x="133" y="106"/>
                      </a:lnTo>
                      <a:lnTo>
                        <a:pt x="135" y="106"/>
                      </a:lnTo>
                      <a:lnTo>
                        <a:pt x="135" y="104"/>
                      </a:lnTo>
                      <a:lnTo>
                        <a:pt x="135" y="104"/>
                      </a:lnTo>
                      <a:lnTo>
                        <a:pt x="135" y="102"/>
                      </a:lnTo>
                      <a:lnTo>
                        <a:pt x="135" y="100"/>
                      </a:lnTo>
                      <a:lnTo>
                        <a:pt x="135" y="98"/>
                      </a:lnTo>
                      <a:lnTo>
                        <a:pt x="135" y="9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Freeform 30">
                  <a:extLst>
                    <a:ext uri="{FF2B5EF4-FFF2-40B4-BE49-F238E27FC236}">
                      <a16:creationId xmlns:a16="http://schemas.microsoft.com/office/drawing/2014/main" id="{639EE283-40E6-BA35-B0FF-0180D45182C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29" y="2095"/>
                  <a:ext cx="174" cy="192"/>
                </a:xfrm>
                <a:custGeom>
                  <a:avLst/>
                  <a:gdLst>
                    <a:gd name="T0" fmla="*/ 166 w 174"/>
                    <a:gd name="T1" fmla="*/ 118 h 192"/>
                    <a:gd name="T2" fmla="*/ 162 w 174"/>
                    <a:gd name="T3" fmla="*/ 124 h 192"/>
                    <a:gd name="T4" fmla="*/ 158 w 174"/>
                    <a:gd name="T5" fmla="*/ 96 h 192"/>
                    <a:gd name="T6" fmla="*/ 162 w 174"/>
                    <a:gd name="T7" fmla="*/ 96 h 192"/>
                    <a:gd name="T8" fmla="*/ 158 w 174"/>
                    <a:gd name="T9" fmla="*/ 84 h 192"/>
                    <a:gd name="T10" fmla="*/ 164 w 174"/>
                    <a:gd name="T11" fmla="*/ 80 h 192"/>
                    <a:gd name="T12" fmla="*/ 166 w 174"/>
                    <a:gd name="T13" fmla="*/ 70 h 192"/>
                    <a:gd name="T14" fmla="*/ 174 w 174"/>
                    <a:gd name="T15" fmla="*/ 168 h 192"/>
                    <a:gd name="T16" fmla="*/ 166 w 174"/>
                    <a:gd name="T17" fmla="*/ 164 h 192"/>
                    <a:gd name="T18" fmla="*/ 162 w 174"/>
                    <a:gd name="T19" fmla="*/ 156 h 192"/>
                    <a:gd name="T20" fmla="*/ 160 w 174"/>
                    <a:gd name="T21" fmla="*/ 140 h 192"/>
                    <a:gd name="T22" fmla="*/ 158 w 174"/>
                    <a:gd name="T23" fmla="*/ 122 h 192"/>
                    <a:gd name="T24" fmla="*/ 160 w 174"/>
                    <a:gd name="T25" fmla="*/ 110 h 192"/>
                    <a:gd name="T26" fmla="*/ 154 w 174"/>
                    <a:gd name="T27" fmla="*/ 98 h 192"/>
                    <a:gd name="T28" fmla="*/ 152 w 174"/>
                    <a:gd name="T29" fmla="*/ 82 h 192"/>
                    <a:gd name="T30" fmla="*/ 156 w 174"/>
                    <a:gd name="T31" fmla="*/ 68 h 192"/>
                    <a:gd name="T32" fmla="*/ 148 w 174"/>
                    <a:gd name="T33" fmla="*/ 58 h 192"/>
                    <a:gd name="T34" fmla="*/ 134 w 174"/>
                    <a:gd name="T35" fmla="*/ 46 h 192"/>
                    <a:gd name="T36" fmla="*/ 130 w 174"/>
                    <a:gd name="T37" fmla="*/ 44 h 192"/>
                    <a:gd name="T38" fmla="*/ 132 w 174"/>
                    <a:gd name="T39" fmla="*/ 36 h 192"/>
                    <a:gd name="T40" fmla="*/ 114 w 174"/>
                    <a:gd name="T41" fmla="*/ 24 h 192"/>
                    <a:gd name="T42" fmla="*/ 94 w 174"/>
                    <a:gd name="T43" fmla="*/ 12 h 192"/>
                    <a:gd name="T44" fmla="*/ 76 w 174"/>
                    <a:gd name="T45" fmla="*/ 0 h 192"/>
                    <a:gd name="T46" fmla="*/ 22 w 174"/>
                    <a:gd name="T47" fmla="*/ 0 h 192"/>
                    <a:gd name="T48" fmla="*/ 20 w 174"/>
                    <a:gd name="T49" fmla="*/ 4 h 192"/>
                    <a:gd name="T50" fmla="*/ 24 w 174"/>
                    <a:gd name="T51" fmla="*/ 16 h 192"/>
                    <a:gd name="T52" fmla="*/ 24 w 174"/>
                    <a:gd name="T53" fmla="*/ 24 h 192"/>
                    <a:gd name="T54" fmla="*/ 20 w 174"/>
                    <a:gd name="T55" fmla="*/ 26 h 192"/>
                    <a:gd name="T56" fmla="*/ 18 w 174"/>
                    <a:gd name="T57" fmla="*/ 32 h 192"/>
                    <a:gd name="T58" fmla="*/ 22 w 174"/>
                    <a:gd name="T59" fmla="*/ 36 h 192"/>
                    <a:gd name="T60" fmla="*/ 24 w 174"/>
                    <a:gd name="T61" fmla="*/ 40 h 192"/>
                    <a:gd name="T62" fmla="*/ 20 w 174"/>
                    <a:gd name="T63" fmla="*/ 44 h 192"/>
                    <a:gd name="T64" fmla="*/ 14 w 174"/>
                    <a:gd name="T65" fmla="*/ 54 h 192"/>
                    <a:gd name="T66" fmla="*/ 2 w 174"/>
                    <a:gd name="T67" fmla="*/ 62 h 192"/>
                    <a:gd name="T68" fmla="*/ 2 w 174"/>
                    <a:gd name="T69" fmla="*/ 76 h 192"/>
                    <a:gd name="T70" fmla="*/ 2 w 174"/>
                    <a:gd name="T71" fmla="*/ 88 h 192"/>
                    <a:gd name="T72" fmla="*/ 8 w 174"/>
                    <a:gd name="T73" fmla="*/ 102 h 192"/>
                    <a:gd name="T74" fmla="*/ 16 w 174"/>
                    <a:gd name="T75" fmla="*/ 114 h 192"/>
                    <a:gd name="T76" fmla="*/ 22 w 174"/>
                    <a:gd name="T77" fmla="*/ 128 h 192"/>
                    <a:gd name="T78" fmla="*/ 28 w 174"/>
                    <a:gd name="T79" fmla="*/ 136 h 192"/>
                    <a:gd name="T80" fmla="*/ 36 w 174"/>
                    <a:gd name="T81" fmla="*/ 142 h 192"/>
                    <a:gd name="T82" fmla="*/ 40 w 174"/>
                    <a:gd name="T83" fmla="*/ 144 h 192"/>
                    <a:gd name="T84" fmla="*/ 48 w 174"/>
                    <a:gd name="T85" fmla="*/ 146 h 192"/>
                    <a:gd name="T86" fmla="*/ 56 w 174"/>
                    <a:gd name="T87" fmla="*/ 150 h 192"/>
                    <a:gd name="T88" fmla="*/ 64 w 174"/>
                    <a:gd name="T89" fmla="*/ 154 h 192"/>
                    <a:gd name="T90" fmla="*/ 72 w 174"/>
                    <a:gd name="T91" fmla="*/ 154 h 192"/>
                    <a:gd name="T92" fmla="*/ 74 w 174"/>
                    <a:gd name="T93" fmla="*/ 152 h 192"/>
                    <a:gd name="T94" fmla="*/ 82 w 174"/>
                    <a:gd name="T95" fmla="*/ 164 h 192"/>
                    <a:gd name="T96" fmla="*/ 82 w 174"/>
                    <a:gd name="T97" fmla="*/ 172 h 192"/>
                    <a:gd name="T98" fmla="*/ 82 w 174"/>
                    <a:gd name="T99" fmla="*/ 180 h 192"/>
                    <a:gd name="T100" fmla="*/ 84 w 174"/>
                    <a:gd name="T101" fmla="*/ 184 h 192"/>
                    <a:gd name="T102" fmla="*/ 90 w 174"/>
                    <a:gd name="T103" fmla="*/ 188 h 192"/>
                    <a:gd name="T104" fmla="*/ 98 w 174"/>
                    <a:gd name="T105" fmla="*/ 188 h 192"/>
                    <a:gd name="T106" fmla="*/ 108 w 174"/>
                    <a:gd name="T107" fmla="*/ 192 h 192"/>
                    <a:gd name="T108" fmla="*/ 120 w 174"/>
                    <a:gd name="T109" fmla="*/ 190 h 192"/>
                    <a:gd name="T110" fmla="*/ 132 w 174"/>
                    <a:gd name="T111" fmla="*/ 188 h 192"/>
                    <a:gd name="T112" fmla="*/ 140 w 174"/>
                    <a:gd name="T113" fmla="*/ 184 h 192"/>
                    <a:gd name="T114" fmla="*/ 156 w 174"/>
                    <a:gd name="T115" fmla="*/ 180 h 192"/>
                    <a:gd name="T116" fmla="*/ 170 w 174"/>
                    <a:gd name="T117" fmla="*/ 17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74" h="192">
                      <a:moveTo>
                        <a:pt x="162" y="124"/>
                      </a:moveTo>
                      <a:lnTo>
                        <a:pt x="164" y="124"/>
                      </a:lnTo>
                      <a:lnTo>
                        <a:pt x="164" y="124"/>
                      </a:lnTo>
                      <a:lnTo>
                        <a:pt x="164" y="124"/>
                      </a:lnTo>
                      <a:lnTo>
                        <a:pt x="166" y="120"/>
                      </a:lnTo>
                      <a:lnTo>
                        <a:pt x="166" y="118"/>
                      </a:lnTo>
                      <a:lnTo>
                        <a:pt x="166" y="118"/>
                      </a:lnTo>
                      <a:lnTo>
                        <a:pt x="166" y="120"/>
                      </a:lnTo>
                      <a:lnTo>
                        <a:pt x="164" y="122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lnTo>
                        <a:pt x="162" y="124"/>
                      </a:lnTo>
                      <a:close/>
                      <a:moveTo>
                        <a:pt x="156" y="90"/>
                      </a:moveTo>
                      <a:lnTo>
                        <a:pt x="156" y="92"/>
                      </a:lnTo>
                      <a:lnTo>
                        <a:pt x="156" y="94"/>
                      </a:lnTo>
                      <a:lnTo>
                        <a:pt x="158" y="94"/>
                      </a:lnTo>
                      <a:lnTo>
                        <a:pt x="158" y="96"/>
                      </a:lnTo>
                      <a:lnTo>
                        <a:pt x="158" y="96"/>
                      </a:lnTo>
                      <a:lnTo>
                        <a:pt x="160" y="96"/>
                      </a:lnTo>
                      <a:lnTo>
                        <a:pt x="160" y="98"/>
                      </a:lnTo>
                      <a:lnTo>
                        <a:pt x="160" y="98"/>
                      </a:lnTo>
                      <a:lnTo>
                        <a:pt x="162" y="96"/>
                      </a:lnTo>
                      <a:lnTo>
                        <a:pt x="162" y="96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60" y="92"/>
                      </a:lnTo>
                      <a:lnTo>
                        <a:pt x="158" y="88"/>
                      </a:lnTo>
                      <a:lnTo>
                        <a:pt x="158" y="86"/>
                      </a:lnTo>
                      <a:lnTo>
                        <a:pt x="158" y="84"/>
                      </a:lnTo>
                      <a:lnTo>
                        <a:pt x="156" y="86"/>
                      </a:lnTo>
                      <a:lnTo>
                        <a:pt x="156" y="88"/>
                      </a:lnTo>
                      <a:lnTo>
                        <a:pt x="156" y="90"/>
                      </a:lnTo>
                      <a:close/>
                      <a:moveTo>
                        <a:pt x="164" y="78"/>
                      </a:moveTo>
                      <a:lnTo>
                        <a:pt x="164" y="80"/>
                      </a:lnTo>
                      <a:lnTo>
                        <a:pt x="164" y="80"/>
                      </a:lnTo>
                      <a:lnTo>
                        <a:pt x="166" y="78"/>
                      </a:lnTo>
                      <a:lnTo>
                        <a:pt x="166" y="76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lnTo>
                        <a:pt x="164" y="70"/>
                      </a:lnTo>
                      <a:lnTo>
                        <a:pt x="164" y="70"/>
                      </a:lnTo>
                      <a:lnTo>
                        <a:pt x="164" y="74"/>
                      </a:lnTo>
                      <a:lnTo>
                        <a:pt x="162" y="78"/>
                      </a:lnTo>
                      <a:lnTo>
                        <a:pt x="164" y="78"/>
                      </a:lnTo>
                      <a:close/>
                      <a:moveTo>
                        <a:pt x="174" y="168"/>
                      </a:moveTo>
                      <a:lnTo>
                        <a:pt x="174" y="168"/>
                      </a:lnTo>
                      <a:lnTo>
                        <a:pt x="172" y="166"/>
                      </a:lnTo>
                      <a:lnTo>
                        <a:pt x="170" y="164"/>
                      </a:lnTo>
                      <a:lnTo>
                        <a:pt x="168" y="164"/>
                      </a:lnTo>
                      <a:lnTo>
                        <a:pt x="168" y="164"/>
                      </a:lnTo>
                      <a:lnTo>
                        <a:pt x="166" y="164"/>
                      </a:lnTo>
                      <a:lnTo>
                        <a:pt x="166" y="162"/>
                      </a:lnTo>
                      <a:lnTo>
                        <a:pt x="164" y="162"/>
                      </a:lnTo>
                      <a:lnTo>
                        <a:pt x="162" y="160"/>
                      </a:lnTo>
                      <a:lnTo>
                        <a:pt x="164" y="160"/>
                      </a:lnTo>
                      <a:lnTo>
                        <a:pt x="164" y="158"/>
                      </a:lnTo>
                      <a:lnTo>
                        <a:pt x="162" y="156"/>
                      </a:lnTo>
                      <a:lnTo>
                        <a:pt x="162" y="154"/>
                      </a:lnTo>
                      <a:lnTo>
                        <a:pt x="162" y="150"/>
                      </a:lnTo>
                      <a:lnTo>
                        <a:pt x="162" y="146"/>
                      </a:lnTo>
                      <a:lnTo>
                        <a:pt x="158" y="142"/>
                      </a:lnTo>
                      <a:lnTo>
                        <a:pt x="160" y="142"/>
                      </a:lnTo>
                      <a:lnTo>
                        <a:pt x="160" y="140"/>
                      </a:lnTo>
                      <a:lnTo>
                        <a:pt x="158" y="138"/>
                      </a:lnTo>
                      <a:lnTo>
                        <a:pt x="156" y="132"/>
                      </a:lnTo>
                      <a:lnTo>
                        <a:pt x="156" y="132"/>
                      </a:lnTo>
                      <a:lnTo>
                        <a:pt x="158" y="130"/>
                      </a:lnTo>
                      <a:lnTo>
                        <a:pt x="158" y="126"/>
                      </a:lnTo>
                      <a:lnTo>
                        <a:pt x="158" y="122"/>
                      </a:lnTo>
                      <a:lnTo>
                        <a:pt x="158" y="120"/>
                      </a:lnTo>
                      <a:lnTo>
                        <a:pt x="156" y="122"/>
                      </a:lnTo>
                      <a:lnTo>
                        <a:pt x="156" y="116"/>
                      </a:lnTo>
                      <a:lnTo>
                        <a:pt x="158" y="114"/>
                      </a:lnTo>
                      <a:lnTo>
                        <a:pt x="158" y="110"/>
                      </a:lnTo>
                      <a:lnTo>
                        <a:pt x="160" y="110"/>
                      </a:lnTo>
                      <a:lnTo>
                        <a:pt x="160" y="108"/>
                      </a:lnTo>
                      <a:lnTo>
                        <a:pt x="160" y="104"/>
                      </a:lnTo>
                      <a:lnTo>
                        <a:pt x="156" y="104"/>
                      </a:lnTo>
                      <a:lnTo>
                        <a:pt x="156" y="102"/>
                      </a:lnTo>
                      <a:lnTo>
                        <a:pt x="154" y="100"/>
                      </a:lnTo>
                      <a:lnTo>
                        <a:pt x="154" y="98"/>
                      </a:lnTo>
                      <a:lnTo>
                        <a:pt x="152" y="98"/>
                      </a:lnTo>
                      <a:lnTo>
                        <a:pt x="150" y="96"/>
                      </a:lnTo>
                      <a:lnTo>
                        <a:pt x="150" y="92"/>
                      </a:lnTo>
                      <a:lnTo>
                        <a:pt x="150" y="90"/>
                      </a:lnTo>
                      <a:lnTo>
                        <a:pt x="150" y="88"/>
                      </a:lnTo>
                      <a:lnTo>
                        <a:pt x="152" y="82"/>
                      </a:lnTo>
                      <a:lnTo>
                        <a:pt x="152" y="80"/>
                      </a:lnTo>
                      <a:lnTo>
                        <a:pt x="154" y="76"/>
                      </a:lnTo>
                      <a:lnTo>
                        <a:pt x="154" y="74"/>
                      </a:lnTo>
                      <a:lnTo>
                        <a:pt x="154" y="72"/>
                      </a:lnTo>
                      <a:lnTo>
                        <a:pt x="154" y="70"/>
                      </a:lnTo>
                      <a:lnTo>
                        <a:pt x="156" y="68"/>
                      </a:lnTo>
                      <a:lnTo>
                        <a:pt x="156" y="66"/>
                      </a:lnTo>
                      <a:lnTo>
                        <a:pt x="156" y="66"/>
                      </a:lnTo>
                      <a:lnTo>
                        <a:pt x="154" y="64"/>
                      </a:lnTo>
                      <a:lnTo>
                        <a:pt x="152" y="62"/>
                      </a:lnTo>
                      <a:lnTo>
                        <a:pt x="150" y="60"/>
                      </a:lnTo>
                      <a:lnTo>
                        <a:pt x="148" y="58"/>
                      </a:lnTo>
                      <a:lnTo>
                        <a:pt x="144" y="56"/>
                      </a:lnTo>
                      <a:lnTo>
                        <a:pt x="142" y="54"/>
                      </a:lnTo>
                      <a:lnTo>
                        <a:pt x="138" y="50"/>
                      </a:lnTo>
                      <a:lnTo>
                        <a:pt x="136" y="48"/>
                      </a:lnTo>
                      <a:lnTo>
                        <a:pt x="134" y="48"/>
                      </a:lnTo>
                      <a:lnTo>
                        <a:pt x="134" y="46"/>
                      </a:lnTo>
                      <a:lnTo>
                        <a:pt x="132" y="46"/>
                      </a:lnTo>
                      <a:lnTo>
                        <a:pt x="132" y="46"/>
                      </a:lnTo>
                      <a:lnTo>
                        <a:pt x="132" y="44"/>
                      </a:lnTo>
                      <a:lnTo>
                        <a:pt x="132" y="44"/>
                      </a:lnTo>
                      <a:lnTo>
                        <a:pt x="130" y="44"/>
                      </a:lnTo>
                      <a:lnTo>
                        <a:pt x="130" y="44"/>
                      </a:lnTo>
                      <a:lnTo>
                        <a:pt x="132" y="42"/>
                      </a:lnTo>
                      <a:lnTo>
                        <a:pt x="132" y="42"/>
                      </a:lnTo>
                      <a:lnTo>
                        <a:pt x="132" y="40"/>
                      </a:lnTo>
                      <a:lnTo>
                        <a:pt x="132" y="38"/>
                      </a:lnTo>
                      <a:lnTo>
                        <a:pt x="132" y="36"/>
                      </a:lnTo>
                      <a:lnTo>
                        <a:pt x="132" y="36"/>
                      </a:lnTo>
                      <a:lnTo>
                        <a:pt x="130" y="36"/>
                      </a:lnTo>
                      <a:lnTo>
                        <a:pt x="126" y="34"/>
                      </a:lnTo>
                      <a:lnTo>
                        <a:pt x="124" y="32"/>
                      </a:lnTo>
                      <a:lnTo>
                        <a:pt x="120" y="30"/>
                      </a:lnTo>
                      <a:lnTo>
                        <a:pt x="116" y="26"/>
                      </a:lnTo>
                      <a:lnTo>
                        <a:pt x="114" y="24"/>
                      </a:lnTo>
                      <a:lnTo>
                        <a:pt x="110" y="22"/>
                      </a:lnTo>
                      <a:lnTo>
                        <a:pt x="106" y="20"/>
                      </a:lnTo>
                      <a:lnTo>
                        <a:pt x="104" y="18"/>
                      </a:lnTo>
                      <a:lnTo>
                        <a:pt x="100" y="16"/>
                      </a:lnTo>
                      <a:lnTo>
                        <a:pt x="96" y="14"/>
                      </a:lnTo>
                      <a:lnTo>
                        <a:pt x="94" y="12"/>
                      </a:lnTo>
                      <a:lnTo>
                        <a:pt x="90" y="10"/>
                      </a:lnTo>
                      <a:lnTo>
                        <a:pt x="86" y="8"/>
                      </a:lnTo>
                      <a:lnTo>
                        <a:pt x="84" y="6"/>
                      </a:lnTo>
                      <a:lnTo>
                        <a:pt x="80" y="4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4" y="16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18" y="28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2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4"/>
                      </a:lnTo>
                      <a:lnTo>
                        <a:pt x="20" y="44"/>
                      </a:lnTo>
                      <a:lnTo>
                        <a:pt x="18" y="46"/>
                      </a:lnTo>
                      <a:lnTo>
                        <a:pt x="18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6" y="50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0" y="58"/>
                      </a:lnTo>
                      <a:lnTo>
                        <a:pt x="8" y="60"/>
                      </a:lnTo>
                      <a:lnTo>
                        <a:pt x="6" y="62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6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2" y="76"/>
                      </a:lnTo>
                      <a:lnTo>
                        <a:pt x="2" y="78"/>
                      </a:lnTo>
                      <a:lnTo>
                        <a:pt x="4" y="80"/>
                      </a:lnTo>
                      <a:lnTo>
                        <a:pt x="4" y="82"/>
                      </a:lnTo>
                      <a:lnTo>
                        <a:pt x="4" y="84"/>
                      </a:lnTo>
                      <a:lnTo>
                        <a:pt x="4" y="86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2" y="92"/>
                      </a:lnTo>
                      <a:lnTo>
                        <a:pt x="4" y="94"/>
                      </a:lnTo>
                      <a:lnTo>
                        <a:pt x="4" y="96"/>
                      </a:lnTo>
                      <a:lnTo>
                        <a:pt x="6" y="100"/>
                      </a:lnTo>
                      <a:lnTo>
                        <a:pt x="8" y="102"/>
                      </a:lnTo>
                      <a:lnTo>
                        <a:pt x="10" y="104"/>
                      </a:lnTo>
                      <a:lnTo>
                        <a:pt x="12" y="106"/>
                      </a:lnTo>
                      <a:lnTo>
                        <a:pt x="14" y="106"/>
                      </a:lnTo>
                      <a:lnTo>
                        <a:pt x="14" y="108"/>
                      </a:lnTo>
                      <a:lnTo>
                        <a:pt x="16" y="110"/>
                      </a:lnTo>
                      <a:lnTo>
                        <a:pt x="16" y="114"/>
                      </a:lnTo>
                      <a:lnTo>
                        <a:pt x="16" y="116"/>
                      </a:lnTo>
                      <a:lnTo>
                        <a:pt x="18" y="118"/>
                      </a:lnTo>
                      <a:lnTo>
                        <a:pt x="20" y="122"/>
                      </a:lnTo>
                      <a:lnTo>
                        <a:pt x="20" y="124"/>
                      </a:lnTo>
                      <a:lnTo>
                        <a:pt x="22" y="126"/>
                      </a:lnTo>
                      <a:lnTo>
                        <a:pt x="22" y="128"/>
                      </a:lnTo>
                      <a:lnTo>
                        <a:pt x="22" y="130"/>
                      </a:lnTo>
                      <a:lnTo>
                        <a:pt x="24" y="132"/>
                      </a:lnTo>
                      <a:lnTo>
                        <a:pt x="24" y="134"/>
                      </a:lnTo>
                      <a:lnTo>
                        <a:pt x="26" y="134"/>
                      </a:lnTo>
                      <a:lnTo>
                        <a:pt x="26" y="136"/>
                      </a:lnTo>
                      <a:lnTo>
                        <a:pt x="28" y="136"/>
                      </a:lnTo>
                      <a:lnTo>
                        <a:pt x="32" y="136"/>
                      </a:lnTo>
                      <a:lnTo>
                        <a:pt x="32" y="136"/>
                      </a:lnTo>
                      <a:lnTo>
                        <a:pt x="34" y="138"/>
                      </a:lnTo>
                      <a:lnTo>
                        <a:pt x="34" y="140"/>
                      </a:lnTo>
                      <a:lnTo>
                        <a:pt x="36" y="140"/>
                      </a:lnTo>
                      <a:lnTo>
                        <a:pt x="36" y="142"/>
                      </a:lnTo>
                      <a:lnTo>
                        <a:pt x="36" y="142"/>
                      </a:lnTo>
                      <a:lnTo>
                        <a:pt x="38" y="142"/>
                      </a:lnTo>
                      <a:lnTo>
                        <a:pt x="38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4"/>
                      </a:lnTo>
                      <a:lnTo>
                        <a:pt x="40" y="144"/>
                      </a:lnTo>
                      <a:lnTo>
                        <a:pt x="42" y="144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6" y="146"/>
                      </a:lnTo>
                      <a:lnTo>
                        <a:pt x="48" y="146"/>
                      </a:lnTo>
                      <a:lnTo>
                        <a:pt x="50" y="146"/>
                      </a:lnTo>
                      <a:lnTo>
                        <a:pt x="52" y="148"/>
                      </a:lnTo>
                      <a:lnTo>
                        <a:pt x="54" y="148"/>
                      </a:lnTo>
                      <a:lnTo>
                        <a:pt x="54" y="150"/>
                      </a:lnTo>
                      <a:lnTo>
                        <a:pt x="56" y="150"/>
                      </a:lnTo>
                      <a:lnTo>
                        <a:pt x="56" y="150"/>
                      </a:lnTo>
                      <a:lnTo>
                        <a:pt x="56" y="150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2" y="152"/>
                      </a:lnTo>
                      <a:lnTo>
                        <a:pt x="64" y="154"/>
                      </a:lnTo>
                      <a:lnTo>
                        <a:pt x="64" y="154"/>
                      </a:lnTo>
                      <a:lnTo>
                        <a:pt x="66" y="154"/>
                      </a:lnTo>
                      <a:lnTo>
                        <a:pt x="68" y="154"/>
                      </a:lnTo>
                      <a:lnTo>
                        <a:pt x="70" y="154"/>
                      </a:lnTo>
                      <a:lnTo>
                        <a:pt x="70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4" y="152"/>
                      </a:lnTo>
                      <a:lnTo>
                        <a:pt x="78" y="156"/>
                      </a:lnTo>
                      <a:lnTo>
                        <a:pt x="78" y="156"/>
                      </a:lnTo>
                      <a:lnTo>
                        <a:pt x="80" y="160"/>
                      </a:lnTo>
                      <a:lnTo>
                        <a:pt x="80" y="162"/>
                      </a:lnTo>
                      <a:lnTo>
                        <a:pt x="80" y="162"/>
                      </a:lnTo>
                      <a:lnTo>
                        <a:pt x="82" y="164"/>
                      </a:lnTo>
                      <a:lnTo>
                        <a:pt x="82" y="166"/>
                      </a:lnTo>
                      <a:lnTo>
                        <a:pt x="82" y="168"/>
                      </a:lnTo>
                      <a:lnTo>
                        <a:pt x="82" y="168"/>
                      </a:lnTo>
                      <a:lnTo>
                        <a:pt x="82" y="170"/>
                      </a:lnTo>
                      <a:lnTo>
                        <a:pt x="82" y="170"/>
                      </a:lnTo>
                      <a:lnTo>
                        <a:pt x="82" y="172"/>
                      </a:lnTo>
                      <a:lnTo>
                        <a:pt x="82" y="174"/>
                      </a:lnTo>
                      <a:lnTo>
                        <a:pt x="82" y="174"/>
                      </a:lnTo>
                      <a:lnTo>
                        <a:pt x="82" y="176"/>
                      </a:lnTo>
                      <a:lnTo>
                        <a:pt x="82" y="178"/>
                      </a:lnTo>
                      <a:lnTo>
                        <a:pt x="82" y="180"/>
                      </a:lnTo>
                      <a:lnTo>
                        <a:pt x="82" y="180"/>
                      </a:lnTo>
                      <a:lnTo>
                        <a:pt x="82" y="180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4" y="184"/>
                      </a:lnTo>
                      <a:lnTo>
                        <a:pt x="84" y="184"/>
                      </a:lnTo>
                      <a:lnTo>
                        <a:pt x="84" y="184"/>
                      </a:lnTo>
                      <a:lnTo>
                        <a:pt x="86" y="184"/>
                      </a:lnTo>
                      <a:lnTo>
                        <a:pt x="86" y="186"/>
                      </a:lnTo>
                      <a:lnTo>
                        <a:pt x="86" y="186"/>
                      </a:lnTo>
                      <a:lnTo>
                        <a:pt x="88" y="188"/>
                      </a:lnTo>
                      <a:lnTo>
                        <a:pt x="88" y="188"/>
                      </a:lnTo>
                      <a:lnTo>
                        <a:pt x="90" y="188"/>
                      </a:lnTo>
                      <a:lnTo>
                        <a:pt x="94" y="188"/>
                      </a:lnTo>
                      <a:lnTo>
                        <a:pt x="94" y="190"/>
                      </a:lnTo>
                      <a:lnTo>
                        <a:pt x="96" y="190"/>
                      </a:lnTo>
                      <a:lnTo>
                        <a:pt x="96" y="190"/>
                      </a:lnTo>
                      <a:lnTo>
                        <a:pt x="98" y="188"/>
                      </a:lnTo>
                      <a:lnTo>
                        <a:pt x="98" y="188"/>
                      </a:lnTo>
                      <a:lnTo>
                        <a:pt x="100" y="186"/>
                      </a:lnTo>
                      <a:lnTo>
                        <a:pt x="102" y="186"/>
                      </a:lnTo>
                      <a:lnTo>
                        <a:pt x="104" y="188"/>
                      </a:lnTo>
                      <a:lnTo>
                        <a:pt x="106" y="190"/>
                      </a:lnTo>
                      <a:lnTo>
                        <a:pt x="106" y="190"/>
                      </a:lnTo>
                      <a:lnTo>
                        <a:pt x="108" y="192"/>
                      </a:lnTo>
                      <a:lnTo>
                        <a:pt x="112" y="192"/>
                      </a:lnTo>
                      <a:lnTo>
                        <a:pt x="114" y="190"/>
                      </a:lnTo>
                      <a:lnTo>
                        <a:pt x="116" y="190"/>
                      </a:lnTo>
                      <a:lnTo>
                        <a:pt x="118" y="188"/>
                      </a:lnTo>
                      <a:lnTo>
                        <a:pt x="118" y="188"/>
                      </a:lnTo>
                      <a:lnTo>
                        <a:pt x="120" y="190"/>
                      </a:lnTo>
                      <a:lnTo>
                        <a:pt x="120" y="190"/>
                      </a:lnTo>
                      <a:lnTo>
                        <a:pt x="122" y="190"/>
                      </a:lnTo>
                      <a:lnTo>
                        <a:pt x="124" y="192"/>
                      </a:lnTo>
                      <a:lnTo>
                        <a:pt x="128" y="190"/>
                      </a:lnTo>
                      <a:lnTo>
                        <a:pt x="130" y="188"/>
                      </a:lnTo>
                      <a:lnTo>
                        <a:pt x="132" y="188"/>
                      </a:lnTo>
                      <a:lnTo>
                        <a:pt x="132" y="186"/>
                      </a:lnTo>
                      <a:lnTo>
                        <a:pt x="134" y="184"/>
                      </a:lnTo>
                      <a:lnTo>
                        <a:pt x="134" y="184"/>
                      </a:lnTo>
                      <a:lnTo>
                        <a:pt x="136" y="184"/>
                      </a:lnTo>
                      <a:lnTo>
                        <a:pt x="138" y="184"/>
                      </a:lnTo>
                      <a:lnTo>
                        <a:pt x="140" y="184"/>
                      </a:lnTo>
                      <a:lnTo>
                        <a:pt x="142" y="186"/>
                      </a:lnTo>
                      <a:lnTo>
                        <a:pt x="144" y="184"/>
                      </a:lnTo>
                      <a:lnTo>
                        <a:pt x="148" y="182"/>
                      </a:lnTo>
                      <a:lnTo>
                        <a:pt x="150" y="182"/>
                      </a:lnTo>
                      <a:lnTo>
                        <a:pt x="154" y="182"/>
                      </a:lnTo>
                      <a:lnTo>
                        <a:pt x="156" y="180"/>
                      </a:lnTo>
                      <a:lnTo>
                        <a:pt x="158" y="180"/>
                      </a:lnTo>
                      <a:lnTo>
                        <a:pt x="160" y="178"/>
                      </a:lnTo>
                      <a:lnTo>
                        <a:pt x="162" y="178"/>
                      </a:lnTo>
                      <a:lnTo>
                        <a:pt x="164" y="176"/>
                      </a:lnTo>
                      <a:lnTo>
                        <a:pt x="166" y="176"/>
                      </a:lnTo>
                      <a:lnTo>
                        <a:pt x="170" y="172"/>
                      </a:lnTo>
                      <a:lnTo>
                        <a:pt x="172" y="170"/>
                      </a:lnTo>
                      <a:lnTo>
                        <a:pt x="174" y="168"/>
                      </a:lnTo>
                      <a:lnTo>
                        <a:pt x="174" y="16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Freeform 31">
                  <a:extLst>
                    <a:ext uri="{FF2B5EF4-FFF2-40B4-BE49-F238E27FC236}">
                      <a16:creationId xmlns:a16="http://schemas.microsoft.com/office/drawing/2014/main" id="{7240BB15-9DF0-9C1F-0B11-3D10D22859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63" y="1343"/>
                  <a:ext cx="122" cy="77"/>
                </a:xfrm>
                <a:custGeom>
                  <a:avLst/>
                  <a:gdLst>
                    <a:gd name="T0" fmla="*/ 44 w 122"/>
                    <a:gd name="T1" fmla="*/ 20 h 77"/>
                    <a:gd name="T2" fmla="*/ 40 w 122"/>
                    <a:gd name="T3" fmla="*/ 2 h 77"/>
                    <a:gd name="T4" fmla="*/ 40 w 122"/>
                    <a:gd name="T5" fmla="*/ 0 h 77"/>
                    <a:gd name="T6" fmla="*/ 118 w 122"/>
                    <a:gd name="T7" fmla="*/ 58 h 77"/>
                    <a:gd name="T8" fmla="*/ 114 w 122"/>
                    <a:gd name="T9" fmla="*/ 50 h 77"/>
                    <a:gd name="T10" fmla="*/ 108 w 122"/>
                    <a:gd name="T11" fmla="*/ 42 h 77"/>
                    <a:gd name="T12" fmla="*/ 100 w 122"/>
                    <a:gd name="T13" fmla="*/ 42 h 77"/>
                    <a:gd name="T14" fmla="*/ 94 w 122"/>
                    <a:gd name="T15" fmla="*/ 36 h 77"/>
                    <a:gd name="T16" fmla="*/ 94 w 122"/>
                    <a:gd name="T17" fmla="*/ 32 h 77"/>
                    <a:gd name="T18" fmla="*/ 88 w 122"/>
                    <a:gd name="T19" fmla="*/ 26 h 77"/>
                    <a:gd name="T20" fmla="*/ 80 w 122"/>
                    <a:gd name="T21" fmla="*/ 28 h 77"/>
                    <a:gd name="T22" fmla="*/ 72 w 122"/>
                    <a:gd name="T23" fmla="*/ 30 h 77"/>
                    <a:gd name="T24" fmla="*/ 64 w 122"/>
                    <a:gd name="T25" fmla="*/ 30 h 77"/>
                    <a:gd name="T26" fmla="*/ 60 w 122"/>
                    <a:gd name="T27" fmla="*/ 26 h 77"/>
                    <a:gd name="T28" fmla="*/ 58 w 122"/>
                    <a:gd name="T29" fmla="*/ 24 h 77"/>
                    <a:gd name="T30" fmla="*/ 52 w 122"/>
                    <a:gd name="T31" fmla="*/ 28 h 77"/>
                    <a:gd name="T32" fmla="*/ 44 w 122"/>
                    <a:gd name="T33" fmla="*/ 24 h 77"/>
                    <a:gd name="T34" fmla="*/ 38 w 122"/>
                    <a:gd name="T35" fmla="*/ 24 h 77"/>
                    <a:gd name="T36" fmla="*/ 28 w 122"/>
                    <a:gd name="T37" fmla="*/ 24 h 77"/>
                    <a:gd name="T38" fmla="*/ 26 w 122"/>
                    <a:gd name="T39" fmla="*/ 18 h 77"/>
                    <a:gd name="T40" fmla="*/ 28 w 122"/>
                    <a:gd name="T41" fmla="*/ 18 h 77"/>
                    <a:gd name="T42" fmla="*/ 34 w 122"/>
                    <a:gd name="T43" fmla="*/ 14 h 77"/>
                    <a:gd name="T44" fmla="*/ 44 w 122"/>
                    <a:gd name="T45" fmla="*/ 18 h 77"/>
                    <a:gd name="T46" fmla="*/ 48 w 122"/>
                    <a:gd name="T47" fmla="*/ 14 h 77"/>
                    <a:gd name="T48" fmla="*/ 42 w 122"/>
                    <a:gd name="T49" fmla="*/ 12 h 77"/>
                    <a:gd name="T50" fmla="*/ 38 w 122"/>
                    <a:gd name="T51" fmla="*/ 10 h 77"/>
                    <a:gd name="T52" fmla="*/ 42 w 122"/>
                    <a:gd name="T53" fmla="*/ 6 h 77"/>
                    <a:gd name="T54" fmla="*/ 38 w 122"/>
                    <a:gd name="T55" fmla="*/ 0 h 77"/>
                    <a:gd name="T56" fmla="*/ 32 w 122"/>
                    <a:gd name="T57" fmla="*/ 4 h 77"/>
                    <a:gd name="T58" fmla="*/ 24 w 122"/>
                    <a:gd name="T59" fmla="*/ 4 h 77"/>
                    <a:gd name="T60" fmla="*/ 24 w 122"/>
                    <a:gd name="T61" fmla="*/ 12 h 77"/>
                    <a:gd name="T62" fmla="*/ 20 w 122"/>
                    <a:gd name="T63" fmla="*/ 14 h 77"/>
                    <a:gd name="T64" fmla="*/ 20 w 122"/>
                    <a:gd name="T65" fmla="*/ 16 h 77"/>
                    <a:gd name="T66" fmla="*/ 18 w 122"/>
                    <a:gd name="T67" fmla="*/ 18 h 77"/>
                    <a:gd name="T68" fmla="*/ 18 w 122"/>
                    <a:gd name="T69" fmla="*/ 18 h 77"/>
                    <a:gd name="T70" fmla="*/ 16 w 122"/>
                    <a:gd name="T71" fmla="*/ 20 h 77"/>
                    <a:gd name="T72" fmla="*/ 14 w 122"/>
                    <a:gd name="T73" fmla="*/ 26 h 77"/>
                    <a:gd name="T74" fmla="*/ 2 w 122"/>
                    <a:gd name="T75" fmla="*/ 24 h 77"/>
                    <a:gd name="T76" fmla="*/ 0 w 122"/>
                    <a:gd name="T77" fmla="*/ 30 h 77"/>
                    <a:gd name="T78" fmla="*/ 8 w 122"/>
                    <a:gd name="T79" fmla="*/ 34 h 77"/>
                    <a:gd name="T80" fmla="*/ 12 w 122"/>
                    <a:gd name="T81" fmla="*/ 36 h 77"/>
                    <a:gd name="T82" fmla="*/ 18 w 122"/>
                    <a:gd name="T83" fmla="*/ 48 h 77"/>
                    <a:gd name="T84" fmla="*/ 18 w 122"/>
                    <a:gd name="T85" fmla="*/ 54 h 77"/>
                    <a:gd name="T86" fmla="*/ 14 w 122"/>
                    <a:gd name="T87" fmla="*/ 68 h 77"/>
                    <a:gd name="T88" fmla="*/ 22 w 122"/>
                    <a:gd name="T89" fmla="*/ 70 h 77"/>
                    <a:gd name="T90" fmla="*/ 28 w 122"/>
                    <a:gd name="T91" fmla="*/ 66 h 77"/>
                    <a:gd name="T92" fmla="*/ 30 w 122"/>
                    <a:gd name="T93" fmla="*/ 64 h 77"/>
                    <a:gd name="T94" fmla="*/ 36 w 122"/>
                    <a:gd name="T95" fmla="*/ 68 h 77"/>
                    <a:gd name="T96" fmla="*/ 38 w 122"/>
                    <a:gd name="T97" fmla="*/ 60 h 77"/>
                    <a:gd name="T98" fmla="*/ 48 w 122"/>
                    <a:gd name="T99" fmla="*/ 60 h 77"/>
                    <a:gd name="T100" fmla="*/ 48 w 122"/>
                    <a:gd name="T101" fmla="*/ 54 h 77"/>
                    <a:gd name="T102" fmla="*/ 54 w 122"/>
                    <a:gd name="T103" fmla="*/ 44 h 77"/>
                    <a:gd name="T104" fmla="*/ 64 w 122"/>
                    <a:gd name="T105" fmla="*/ 54 h 77"/>
                    <a:gd name="T106" fmla="*/ 68 w 122"/>
                    <a:gd name="T107" fmla="*/ 56 h 77"/>
                    <a:gd name="T108" fmla="*/ 70 w 122"/>
                    <a:gd name="T109" fmla="*/ 75 h 77"/>
                    <a:gd name="T110" fmla="*/ 80 w 122"/>
                    <a:gd name="T111" fmla="*/ 73 h 77"/>
                    <a:gd name="T112" fmla="*/ 96 w 122"/>
                    <a:gd name="T113" fmla="*/ 62 h 77"/>
                    <a:gd name="T114" fmla="*/ 102 w 122"/>
                    <a:gd name="T115" fmla="*/ 64 h 77"/>
                    <a:gd name="T116" fmla="*/ 104 w 122"/>
                    <a:gd name="T117" fmla="*/ 66 h 77"/>
                    <a:gd name="T118" fmla="*/ 112 w 122"/>
                    <a:gd name="T119" fmla="*/ 64 h 77"/>
                    <a:gd name="T120" fmla="*/ 118 w 122"/>
                    <a:gd name="T121" fmla="*/ 66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2" h="77">
                      <a:moveTo>
                        <a:pt x="44" y="20"/>
                      </a:move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4" y="20"/>
                      </a:lnTo>
                      <a:close/>
                      <a:moveTo>
                        <a:pt x="40" y="2"/>
                      </a:move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40" y="0"/>
                      </a:lnTo>
                      <a:lnTo>
                        <a:pt x="40" y="2"/>
                      </a:lnTo>
                      <a:close/>
                      <a:moveTo>
                        <a:pt x="120" y="62"/>
                      </a:moveTo>
                      <a:lnTo>
                        <a:pt x="118" y="62"/>
                      </a:lnTo>
                      <a:lnTo>
                        <a:pt x="118" y="60"/>
                      </a:lnTo>
                      <a:lnTo>
                        <a:pt x="118" y="60"/>
                      </a:lnTo>
                      <a:lnTo>
                        <a:pt x="118" y="58"/>
                      </a:lnTo>
                      <a:lnTo>
                        <a:pt x="118" y="56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6" y="54"/>
                      </a:lnTo>
                      <a:lnTo>
                        <a:pt x="114" y="52"/>
                      </a:lnTo>
                      <a:lnTo>
                        <a:pt x="114" y="50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2" y="46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08" y="42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2" y="40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2"/>
                      </a:lnTo>
                      <a:lnTo>
                        <a:pt x="96" y="40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4" y="36"/>
                      </a:lnTo>
                      <a:lnTo>
                        <a:pt x="94" y="36"/>
                      </a:lnTo>
                      <a:lnTo>
                        <a:pt x="96" y="36"/>
                      </a:lnTo>
                      <a:lnTo>
                        <a:pt x="96" y="36"/>
                      </a:lnTo>
                      <a:lnTo>
                        <a:pt x="96" y="34"/>
                      </a:lnTo>
                      <a:lnTo>
                        <a:pt x="94" y="34"/>
                      </a:lnTo>
                      <a:lnTo>
                        <a:pt x="94" y="32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0" y="28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6" y="28"/>
                      </a:lnTo>
                      <a:lnTo>
                        <a:pt x="86" y="28"/>
                      </a:lnTo>
                      <a:lnTo>
                        <a:pt x="84" y="28"/>
                      </a:lnTo>
                      <a:lnTo>
                        <a:pt x="82" y="28"/>
                      </a:lnTo>
                      <a:lnTo>
                        <a:pt x="80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8"/>
                      </a:lnTo>
                      <a:lnTo>
                        <a:pt x="48" y="26"/>
                      </a:lnTo>
                      <a:lnTo>
                        <a:pt x="46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4" y="24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0" y="24"/>
                      </a:lnTo>
                      <a:lnTo>
                        <a:pt x="28" y="24"/>
                      </a:lnTo>
                      <a:lnTo>
                        <a:pt x="28" y="26"/>
                      </a:lnTo>
                      <a:lnTo>
                        <a:pt x="26" y="22"/>
                      </a:lnTo>
                      <a:lnTo>
                        <a:pt x="26" y="20"/>
                      </a:lnTo>
                      <a:lnTo>
                        <a:pt x="26" y="20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32" y="16"/>
                      </a:lnTo>
                      <a:lnTo>
                        <a:pt x="34" y="14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40" y="16"/>
                      </a:lnTo>
                      <a:lnTo>
                        <a:pt x="42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6" y="16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2" y="14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2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0" y="24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4" y="60"/>
                      </a:lnTo>
                      <a:lnTo>
                        <a:pt x="14" y="62"/>
                      </a:lnTo>
                      <a:lnTo>
                        <a:pt x="14" y="66"/>
                      </a:lnTo>
                      <a:lnTo>
                        <a:pt x="14" y="68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8" y="73"/>
                      </a:lnTo>
                      <a:lnTo>
                        <a:pt x="20" y="73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6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28" y="66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2" y="66"/>
                      </a:lnTo>
                      <a:lnTo>
                        <a:pt x="34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38" y="64"/>
                      </a:lnTo>
                      <a:lnTo>
                        <a:pt x="38" y="62"/>
                      </a:lnTo>
                      <a:lnTo>
                        <a:pt x="38" y="60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50" y="52"/>
                      </a:lnTo>
                      <a:lnTo>
                        <a:pt x="50" y="50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8" y="46"/>
                      </a:lnTo>
                      <a:lnTo>
                        <a:pt x="60" y="48"/>
                      </a:lnTo>
                      <a:lnTo>
                        <a:pt x="62" y="50"/>
                      </a:lnTo>
                      <a:lnTo>
                        <a:pt x="62" y="52"/>
                      </a:lnTo>
                      <a:lnTo>
                        <a:pt x="62" y="54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68" y="54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60"/>
                      </a:lnTo>
                      <a:lnTo>
                        <a:pt x="68" y="62"/>
                      </a:lnTo>
                      <a:lnTo>
                        <a:pt x="68" y="66"/>
                      </a:lnTo>
                      <a:lnTo>
                        <a:pt x="68" y="68"/>
                      </a:lnTo>
                      <a:lnTo>
                        <a:pt x="70" y="70"/>
                      </a:lnTo>
                      <a:lnTo>
                        <a:pt x="70" y="75"/>
                      </a:lnTo>
                      <a:lnTo>
                        <a:pt x="72" y="77"/>
                      </a:lnTo>
                      <a:lnTo>
                        <a:pt x="74" y="77"/>
                      </a:lnTo>
                      <a:lnTo>
                        <a:pt x="74" y="77"/>
                      </a:lnTo>
                      <a:lnTo>
                        <a:pt x="76" y="77"/>
                      </a:lnTo>
                      <a:lnTo>
                        <a:pt x="78" y="75"/>
                      </a:lnTo>
                      <a:lnTo>
                        <a:pt x="80" y="73"/>
                      </a:lnTo>
                      <a:lnTo>
                        <a:pt x="82" y="73"/>
                      </a:lnTo>
                      <a:lnTo>
                        <a:pt x="86" y="70"/>
                      </a:lnTo>
                      <a:lnTo>
                        <a:pt x="88" y="68"/>
                      </a:lnTo>
                      <a:lnTo>
                        <a:pt x="90" y="66"/>
                      </a:lnTo>
                      <a:lnTo>
                        <a:pt x="94" y="64"/>
                      </a:lnTo>
                      <a:lnTo>
                        <a:pt x="96" y="62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100" y="62"/>
                      </a:lnTo>
                      <a:lnTo>
                        <a:pt x="100" y="62"/>
                      </a:lnTo>
                      <a:lnTo>
                        <a:pt x="100" y="64"/>
                      </a:lnTo>
                      <a:lnTo>
                        <a:pt x="102" y="64"/>
                      </a:lnTo>
                      <a:lnTo>
                        <a:pt x="102" y="64"/>
                      </a:lnTo>
                      <a:lnTo>
                        <a:pt x="100" y="66"/>
                      </a:lnTo>
                      <a:lnTo>
                        <a:pt x="100" y="66"/>
                      </a:lnTo>
                      <a:lnTo>
                        <a:pt x="100" y="66"/>
                      </a:lnTo>
                      <a:lnTo>
                        <a:pt x="102" y="66"/>
                      </a:lnTo>
                      <a:lnTo>
                        <a:pt x="104" y="66"/>
                      </a:lnTo>
                      <a:lnTo>
                        <a:pt x="106" y="64"/>
                      </a:lnTo>
                      <a:lnTo>
                        <a:pt x="108" y="64"/>
                      </a:lnTo>
                      <a:lnTo>
                        <a:pt x="108" y="64"/>
                      </a:lnTo>
                      <a:lnTo>
                        <a:pt x="108" y="64"/>
                      </a:lnTo>
                      <a:lnTo>
                        <a:pt x="110" y="64"/>
                      </a:lnTo>
                      <a:lnTo>
                        <a:pt x="112" y="64"/>
                      </a:lnTo>
                      <a:lnTo>
                        <a:pt x="112" y="64"/>
                      </a:lnTo>
                      <a:lnTo>
                        <a:pt x="114" y="64"/>
                      </a:lnTo>
                      <a:lnTo>
                        <a:pt x="116" y="64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18" y="66"/>
                      </a:lnTo>
                      <a:lnTo>
                        <a:pt x="120" y="66"/>
                      </a:lnTo>
                      <a:lnTo>
                        <a:pt x="120" y="66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0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Freeform 32">
                  <a:extLst>
                    <a:ext uri="{FF2B5EF4-FFF2-40B4-BE49-F238E27FC236}">
                      <a16:creationId xmlns:a16="http://schemas.microsoft.com/office/drawing/2014/main" id="{7AFF5BD5-66D5-6919-5A0C-411B52D061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90" y="1624"/>
                  <a:ext cx="54" cy="60"/>
                </a:xfrm>
                <a:custGeom>
                  <a:avLst/>
                  <a:gdLst>
                    <a:gd name="T0" fmla="*/ 0 w 54"/>
                    <a:gd name="T1" fmla="*/ 14 h 60"/>
                    <a:gd name="T2" fmla="*/ 2 w 54"/>
                    <a:gd name="T3" fmla="*/ 16 h 60"/>
                    <a:gd name="T4" fmla="*/ 2 w 54"/>
                    <a:gd name="T5" fmla="*/ 14 h 60"/>
                    <a:gd name="T6" fmla="*/ 54 w 54"/>
                    <a:gd name="T7" fmla="*/ 18 h 60"/>
                    <a:gd name="T8" fmla="*/ 54 w 54"/>
                    <a:gd name="T9" fmla="*/ 12 h 60"/>
                    <a:gd name="T10" fmla="*/ 54 w 54"/>
                    <a:gd name="T11" fmla="*/ 8 h 60"/>
                    <a:gd name="T12" fmla="*/ 54 w 54"/>
                    <a:gd name="T13" fmla="*/ 6 h 60"/>
                    <a:gd name="T14" fmla="*/ 52 w 54"/>
                    <a:gd name="T15" fmla="*/ 4 h 60"/>
                    <a:gd name="T16" fmla="*/ 50 w 54"/>
                    <a:gd name="T17" fmla="*/ 2 h 60"/>
                    <a:gd name="T18" fmla="*/ 48 w 54"/>
                    <a:gd name="T19" fmla="*/ 0 h 60"/>
                    <a:gd name="T20" fmla="*/ 46 w 54"/>
                    <a:gd name="T21" fmla="*/ 2 h 60"/>
                    <a:gd name="T22" fmla="*/ 42 w 54"/>
                    <a:gd name="T23" fmla="*/ 4 h 60"/>
                    <a:gd name="T24" fmla="*/ 40 w 54"/>
                    <a:gd name="T25" fmla="*/ 6 h 60"/>
                    <a:gd name="T26" fmla="*/ 38 w 54"/>
                    <a:gd name="T27" fmla="*/ 10 h 60"/>
                    <a:gd name="T28" fmla="*/ 36 w 54"/>
                    <a:gd name="T29" fmla="*/ 14 h 60"/>
                    <a:gd name="T30" fmla="*/ 32 w 54"/>
                    <a:gd name="T31" fmla="*/ 30 h 60"/>
                    <a:gd name="T32" fmla="*/ 32 w 54"/>
                    <a:gd name="T33" fmla="*/ 34 h 60"/>
                    <a:gd name="T34" fmla="*/ 32 w 54"/>
                    <a:gd name="T35" fmla="*/ 38 h 60"/>
                    <a:gd name="T36" fmla="*/ 32 w 54"/>
                    <a:gd name="T37" fmla="*/ 40 h 60"/>
                    <a:gd name="T38" fmla="*/ 34 w 54"/>
                    <a:gd name="T39" fmla="*/ 42 h 60"/>
                    <a:gd name="T40" fmla="*/ 38 w 54"/>
                    <a:gd name="T41" fmla="*/ 48 h 60"/>
                    <a:gd name="T42" fmla="*/ 38 w 54"/>
                    <a:gd name="T43" fmla="*/ 50 h 60"/>
                    <a:gd name="T44" fmla="*/ 40 w 54"/>
                    <a:gd name="T45" fmla="*/ 52 h 60"/>
                    <a:gd name="T46" fmla="*/ 44 w 54"/>
                    <a:gd name="T47" fmla="*/ 54 h 60"/>
                    <a:gd name="T48" fmla="*/ 46 w 54"/>
                    <a:gd name="T49" fmla="*/ 58 h 60"/>
                    <a:gd name="T50" fmla="*/ 48 w 54"/>
                    <a:gd name="T51" fmla="*/ 60 h 60"/>
                    <a:gd name="T52" fmla="*/ 48 w 54"/>
                    <a:gd name="T53" fmla="*/ 56 h 60"/>
                    <a:gd name="T54" fmla="*/ 48 w 54"/>
                    <a:gd name="T55" fmla="*/ 52 h 60"/>
                    <a:gd name="T56" fmla="*/ 48 w 54"/>
                    <a:gd name="T57" fmla="*/ 48 h 60"/>
                    <a:gd name="T58" fmla="*/ 52 w 54"/>
                    <a:gd name="T59" fmla="*/ 42 h 60"/>
                    <a:gd name="T60" fmla="*/ 52 w 54"/>
                    <a:gd name="T61" fmla="*/ 38 h 60"/>
                    <a:gd name="T62" fmla="*/ 52 w 54"/>
                    <a:gd name="T63" fmla="*/ 30 h 60"/>
                    <a:gd name="T64" fmla="*/ 52 w 54"/>
                    <a:gd name="T65" fmla="*/ 22 h 60"/>
                    <a:gd name="T66" fmla="*/ 54 w 54"/>
                    <a:gd name="T67" fmla="*/ 1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" h="60">
                      <a:moveTo>
                        <a:pt x="2" y="16"/>
                      </a:move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6"/>
                      </a:lnTo>
                      <a:close/>
                      <a:moveTo>
                        <a:pt x="54" y="18"/>
                      </a:moveTo>
                      <a:lnTo>
                        <a:pt x="54" y="14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6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38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4" y="56"/>
                      </a:lnTo>
                      <a:lnTo>
                        <a:pt x="46" y="58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8" y="50"/>
                      </a:lnTo>
                      <a:lnTo>
                        <a:pt x="48" y="48"/>
                      </a:lnTo>
                      <a:lnTo>
                        <a:pt x="50" y="46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4" y="34"/>
                      </a:lnTo>
                      <a:lnTo>
                        <a:pt x="52" y="30"/>
                      </a:lnTo>
                      <a:lnTo>
                        <a:pt x="54" y="26"/>
                      </a:lnTo>
                      <a:lnTo>
                        <a:pt x="52" y="22"/>
                      </a:lnTo>
                      <a:lnTo>
                        <a:pt x="54" y="22"/>
                      </a:lnTo>
                      <a:lnTo>
                        <a:pt x="54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Freeform 33">
                  <a:extLst>
                    <a:ext uri="{FF2B5EF4-FFF2-40B4-BE49-F238E27FC236}">
                      <a16:creationId xmlns:a16="http://schemas.microsoft.com/office/drawing/2014/main" id="{EFE9D7BB-0515-D35B-BC3E-6222CCC888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7" y="1409"/>
                  <a:ext cx="96" cy="91"/>
                </a:xfrm>
                <a:custGeom>
                  <a:avLst/>
                  <a:gdLst>
                    <a:gd name="T0" fmla="*/ 94 w 96"/>
                    <a:gd name="T1" fmla="*/ 0 h 91"/>
                    <a:gd name="T2" fmla="*/ 92 w 96"/>
                    <a:gd name="T3" fmla="*/ 0 h 91"/>
                    <a:gd name="T4" fmla="*/ 86 w 96"/>
                    <a:gd name="T5" fmla="*/ 2 h 91"/>
                    <a:gd name="T6" fmla="*/ 80 w 96"/>
                    <a:gd name="T7" fmla="*/ 4 h 91"/>
                    <a:gd name="T8" fmla="*/ 72 w 96"/>
                    <a:gd name="T9" fmla="*/ 2 h 91"/>
                    <a:gd name="T10" fmla="*/ 62 w 96"/>
                    <a:gd name="T11" fmla="*/ 9 h 91"/>
                    <a:gd name="T12" fmla="*/ 52 w 96"/>
                    <a:gd name="T13" fmla="*/ 11 h 91"/>
                    <a:gd name="T14" fmla="*/ 44 w 96"/>
                    <a:gd name="T15" fmla="*/ 11 h 91"/>
                    <a:gd name="T16" fmla="*/ 38 w 96"/>
                    <a:gd name="T17" fmla="*/ 9 h 91"/>
                    <a:gd name="T18" fmla="*/ 34 w 96"/>
                    <a:gd name="T19" fmla="*/ 7 h 91"/>
                    <a:gd name="T20" fmla="*/ 28 w 96"/>
                    <a:gd name="T21" fmla="*/ 11 h 91"/>
                    <a:gd name="T22" fmla="*/ 22 w 96"/>
                    <a:gd name="T23" fmla="*/ 13 h 91"/>
                    <a:gd name="T24" fmla="*/ 18 w 96"/>
                    <a:gd name="T25" fmla="*/ 11 h 91"/>
                    <a:gd name="T26" fmla="*/ 12 w 96"/>
                    <a:gd name="T27" fmla="*/ 9 h 91"/>
                    <a:gd name="T28" fmla="*/ 12 w 96"/>
                    <a:gd name="T29" fmla="*/ 15 h 91"/>
                    <a:gd name="T30" fmla="*/ 12 w 96"/>
                    <a:gd name="T31" fmla="*/ 19 h 91"/>
                    <a:gd name="T32" fmla="*/ 10 w 96"/>
                    <a:gd name="T33" fmla="*/ 21 h 91"/>
                    <a:gd name="T34" fmla="*/ 8 w 96"/>
                    <a:gd name="T35" fmla="*/ 25 h 91"/>
                    <a:gd name="T36" fmla="*/ 6 w 96"/>
                    <a:gd name="T37" fmla="*/ 27 h 91"/>
                    <a:gd name="T38" fmla="*/ 2 w 96"/>
                    <a:gd name="T39" fmla="*/ 27 h 91"/>
                    <a:gd name="T40" fmla="*/ 4 w 96"/>
                    <a:gd name="T41" fmla="*/ 35 h 91"/>
                    <a:gd name="T42" fmla="*/ 4 w 96"/>
                    <a:gd name="T43" fmla="*/ 41 h 91"/>
                    <a:gd name="T44" fmla="*/ 6 w 96"/>
                    <a:gd name="T45" fmla="*/ 49 h 91"/>
                    <a:gd name="T46" fmla="*/ 10 w 96"/>
                    <a:gd name="T47" fmla="*/ 47 h 91"/>
                    <a:gd name="T48" fmla="*/ 12 w 96"/>
                    <a:gd name="T49" fmla="*/ 49 h 91"/>
                    <a:gd name="T50" fmla="*/ 12 w 96"/>
                    <a:gd name="T51" fmla="*/ 51 h 91"/>
                    <a:gd name="T52" fmla="*/ 16 w 96"/>
                    <a:gd name="T53" fmla="*/ 57 h 91"/>
                    <a:gd name="T54" fmla="*/ 14 w 96"/>
                    <a:gd name="T55" fmla="*/ 59 h 91"/>
                    <a:gd name="T56" fmla="*/ 12 w 96"/>
                    <a:gd name="T57" fmla="*/ 61 h 91"/>
                    <a:gd name="T58" fmla="*/ 12 w 96"/>
                    <a:gd name="T59" fmla="*/ 63 h 91"/>
                    <a:gd name="T60" fmla="*/ 10 w 96"/>
                    <a:gd name="T61" fmla="*/ 63 h 91"/>
                    <a:gd name="T62" fmla="*/ 8 w 96"/>
                    <a:gd name="T63" fmla="*/ 63 h 91"/>
                    <a:gd name="T64" fmla="*/ 6 w 96"/>
                    <a:gd name="T65" fmla="*/ 67 h 91"/>
                    <a:gd name="T66" fmla="*/ 8 w 96"/>
                    <a:gd name="T67" fmla="*/ 67 h 91"/>
                    <a:gd name="T68" fmla="*/ 6 w 96"/>
                    <a:gd name="T69" fmla="*/ 69 h 91"/>
                    <a:gd name="T70" fmla="*/ 6 w 96"/>
                    <a:gd name="T71" fmla="*/ 71 h 91"/>
                    <a:gd name="T72" fmla="*/ 6 w 96"/>
                    <a:gd name="T73" fmla="*/ 73 h 91"/>
                    <a:gd name="T74" fmla="*/ 6 w 96"/>
                    <a:gd name="T75" fmla="*/ 77 h 91"/>
                    <a:gd name="T76" fmla="*/ 6 w 96"/>
                    <a:gd name="T77" fmla="*/ 79 h 91"/>
                    <a:gd name="T78" fmla="*/ 6 w 96"/>
                    <a:gd name="T79" fmla="*/ 83 h 91"/>
                    <a:gd name="T80" fmla="*/ 10 w 96"/>
                    <a:gd name="T81" fmla="*/ 87 h 91"/>
                    <a:gd name="T82" fmla="*/ 14 w 96"/>
                    <a:gd name="T83" fmla="*/ 89 h 91"/>
                    <a:gd name="T84" fmla="*/ 26 w 96"/>
                    <a:gd name="T85" fmla="*/ 87 h 91"/>
                    <a:gd name="T86" fmla="*/ 34 w 96"/>
                    <a:gd name="T87" fmla="*/ 81 h 91"/>
                    <a:gd name="T88" fmla="*/ 46 w 96"/>
                    <a:gd name="T89" fmla="*/ 73 h 91"/>
                    <a:gd name="T90" fmla="*/ 56 w 96"/>
                    <a:gd name="T91" fmla="*/ 67 h 91"/>
                    <a:gd name="T92" fmla="*/ 68 w 96"/>
                    <a:gd name="T93" fmla="*/ 59 h 91"/>
                    <a:gd name="T94" fmla="*/ 80 w 96"/>
                    <a:gd name="T95" fmla="*/ 53 h 91"/>
                    <a:gd name="T96" fmla="*/ 82 w 96"/>
                    <a:gd name="T97" fmla="*/ 47 h 91"/>
                    <a:gd name="T98" fmla="*/ 82 w 96"/>
                    <a:gd name="T99" fmla="*/ 37 h 91"/>
                    <a:gd name="T100" fmla="*/ 84 w 96"/>
                    <a:gd name="T101" fmla="*/ 31 h 91"/>
                    <a:gd name="T102" fmla="*/ 82 w 96"/>
                    <a:gd name="T103" fmla="*/ 25 h 91"/>
                    <a:gd name="T104" fmla="*/ 82 w 96"/>
                    <a:gd name="T105" fmla="*/ 19 h 91"/>
                    <a:gd name="T106" fmla="*/ 82 w 96"/>
                    <a:gd name="T107" fmla="*/ 15 h 91"/>
                    <a:gd name="T108" fmla="*/ 90 w 96"/>
                    <a:gd name="T109" fmla="*/ 11 h 91"/>
                    <a:gd name="T110" fmla="*/ 96 w 96"/>
                    <a:gd name="T111" fmla="*/ 4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6" h="91">
                      <a:moveTo>
                        <a:pt x="96" y="2"/>
                      </a:move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4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6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68" y="4"/>
                      </a:lnTo>
                      <a:lnTo>
                        <a:pt x="62" y="9"/>
                      </a:lnTo>
                      <a:lnTo>
                        <a:pt x="58" y="11"/>
                      </a:lnTo>
                      <a:lnTo>
                        <a:pt x="54" y="11"/>
                      </a:lnTo>
                      <a:lnTo>
                        <a:pt x="52" y="11"/>
                      </a:lnTo>
                      <a:lnTo>
                        <a:pt x="48" y="11"/>
                      </a:lnTo>
                      <a:lnTo>
                        <a:pt x="46" y="11"/>
                      </a:lnTo>
                      <a:lnTo>
                        <a:pt x="44" y="11"/>
                      </a:lnTo>
                      <a:lnTo>
                        <a:pt x="42" y="11"/>
                      </a:lnTo>
                      <a:lnTo>
                        <a:pt x="40" y="9"/>
                      </a:lnTo>
                      <a:lnTo>
                        <a:pt x="38" y="9"/>
                      </a:lnTo>
                      <a:lnTo>
                        <a:pt x="38" y="7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0" y="9"/>
                      </a:lnTo>
                      <a:lnTo>
                        <a:pt x="30" y="11"/>
                      </a:lnTo>
                      <a:lnTo>
                        <a:pt x="28" y="11"/>
                      </a:lnTo>
                      <a:lnTo>
                        <a:pt x="26" y="11"/>
                      </a:lnTo>
                      <a:lnTo>
                        <a:pt x="24" y="13"/>
                      </a:lnTo>
                      <a:lnTo>
                        <a:pt x="22" y="13"/>
                      </a:lnTo>
                      <a:lnTo>
                        <a:pt x="20" y="13"/>
                      </a:lnTo>
                      <a:lnTo>
                        <a:pt x="18" y="13"/>
                      </a:lnTo>
                      <a:lnTo>
                        <a:pt x="18" y="11"/>
                      </a:lnTo>
                      <a:lnTo>
                        <a:pt x="16" y="11"/>
                      </a:lnTo>
                      <a:lnTo>
                        <a:pt x="14" y="9"/>
                      </a:lnTo>
                      <a:lnTo>
                        <a:pt x="12" y="9"/>
                      </a:lnTo>
                      <a:lnTo>
                        <a:pt x="12" y="9"/>
                      </a:lnTo>
                      <a:lnTo>
                        <a:pt x="12" y="11"/>
                      </a:lnTo>
                      <a:lnTo>
                        <a:pt x="12" y="15"/>
                      </a:lnTo>
                      <a:lnTo>
                        <a:pt x="10" y="15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2" y="19"/>
                      </a:lnTo>
                      <a:lnTo>
                        <a:pt x="10" y="19"/>
                      </a:lnTo>
                      <a:lnTo>
                        <a:pt x="10" y="21"/>
                      </a:lnTo>
                      <a:lnTo>
                        <a:pt x="10" y="21"/>
                      </a:lnTo>
                      <a:lnTo>
                        <a:pt x="8" y="23"/>
                      </a:lnTo>
                      <a:lnTo>
                        <a:pt x="8" y="25"/>
                      </a:lnTo>
                      <a:lnTo>
                        <a:pt x="6" y="25"/>
                      </a:lnTo>
                      <a:lnTo>
                        <a:pt x="6" y="27"/>
                      </a:lnTo>
                      <a:lnTo>
                        <a:pt x="6" y="27"/>
                      </a:lnTo>
                      <a:lnTo>
                        <a:pt x="4" y="25"/>
                      </a:lnTo>
                      <a:lnTo>
                        <a:pt x="2" y="25"/>
                      </a:lnTo>
                      <a:lnTo>
                        <a:pt x="2" y="27"/>
                      </a:lnTo>
                      <a:lnTo>
                        <a:pt x="0" y="31"/>
                      </a:lnTo>
                      <a:lnTo>
                        <a:pt x="4" y="35"/>
                      </a:lnTo>
                      <a:lnTo>
                        <a:pt x="4" y="35"/>
                      </a:lnTo>
                      <a:lnTo>
                        <a:pt x="4" y="37"/>
                      </a:lnTo>
                      <a:lnTo>
                        <a:pt x="4" y="39"/>
                      </a:lnTo>
                      <a:lnTo>
                        <a:pt x="4" y="41"/>
                      </a:lnTo>
                      <a:lnTo>
                        <a:pt x="4" y="43"/>
                      </a:lnTo>
                      <a:lnTo>
                        <a:pt x="4" y="45"/>
                      </a:lnTo>
                      <a:lnTo>
                        <a:pt x="6" y="49"/>
                      </a:lnTo>
                      <a:lnTo>
                        <a:pt x="8" y="49"/>
                      </a:lnTo>
                      <a:lnTo>
                        <a:pt x="10" y="49"/>
                      </a:lnTo>
                      <a:lnTo>
                        <a:pt x="10" y="47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2" y="49"/>
                      </a:lnTo>
                      <a:lnTo>
                        <a:pt x="10" y="51"/>
                      </a:lnTo>
                      <a:lnTo>
                        <a:pt x="10" y="51"/>
                      </a:lnTo>
                      <a:lnTo>
                        <a:pt x="12" y="51"/>
                      </a:lnTo>
                      <a:lnTo>
                        <a:pt x="12" y="51"/>
                      </a:lnTo>
                      <a:lnTo>
                        <a:pt x="14" y="53"/>
                      </a:lnTo>
                      <a:lnTo>
                        <a:pt x="16" y="57"/>
                      </a:lnTo>
                      <a:lnTo>
                        <a:pt x="14" y="57"/>
                      </a:lnTo>
                      <a:lnTo>
                        <a:pt x="14" y="59"/>
                      </a:lnTo>
                      <a:lnTo>
                        <a:pt x="14" y="59"/>
                      </a:lnTo>
                      <a:lnTo>
                        <a:pt x="12" y="59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2" y="61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2" y="63"/>
                      </a:lnTo>
                      <a:lnTo>
                        <a:pt x="10" y="63"/>
                      </a:lnTo>
                      <a:lnTo>
                        <a:pt x="10" y="63"/>
                      </a:lnTo>
                      <a:lnTo>
                        <a:pt x="8" y="63"/>
                      </a:lnTo>
                      <a:lnTo>
                        <a:pt x="8" y="63"/>
                      </a:lnTo>
                      <a:lnTo>
                        <a:pt x="6" y="65"/>
                      </a:lnTo>
                      <a:lnTo>
                        <a:pt x="6" y="65"/>
                      </a:lnTo>
                      <a:lnTo>
                        <a:pt x="6" y="67"/>
                      </a:lnTo>
                      <a:lnTo>
                        <a:pt x="6" y="67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8" y="67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3"/>
                      </a:lnTo>
                      <a:lnTo>
                        <a:pt x="6" y="75"/>
                      </a:lnTo>
                      <a:lnTo>
                        <a:pt x="6" y="75"/>
                      </a:lnTo>
                      <a:lnTo>
                        <a:pt x="6" y="77"/>
                      </a:lnTo>
                      <a:lnTo>
                        <a:pt x="6" y="77"/>
                      </a:lnTo>
                      <a:lnTo>
                        <a:pt x="6" y="79"/>
                      </a:lnTo>
                      <a:lnTo>
                        <a:pt x="6" y="79"/>
                      </a:lnTo>
                      <a:lnTo>
                        <a:pt x="6" y="81"/>
                      </a:lnTo>
                      <a:lnTo>
                        <a:pt x="6" y="81"/>
                      </a:lnTo>
                      <a:lnTo>
                        <a:pt x="6" y="83"/>
                      </a:lnTo>
                      <a:lnTo>
                        <a:pt x="8" y="83"/>
                      </a:lnTo>
                      <a:lnTo>
                        <a:pt x="8" y="83"/>
                      </a:lnTo>
                      <a:lnTo>
                        <a:pt x="10" y="87"/>
                      </a:lnTo>
                      <a:lnTo>
                        <a:pt x="12" y="87"/>
                      </a:lnTo>
                      <a:lnTo>
                        <a:pt x="14" y="87"/>
                      </a:lnTo>
                      <a:lnTo>
                        <a:pt x="14" y="89"/>
                      </a:lnTo>
                      <a:lnTo>
                        <a:pt x="16" y="89"/>
                      </a:lnTo>
                      <a:lnTo>
                        <a:pt x="22" y="91"/>
                      </a:lnTo>
                      <a:lnTo>
                        <a:pt x="26" y="87"/>
                      </a:lnTo>
                      <a:lnTo>
                        <a:pt x="28" y="85"/>
                      </a:lnTo>
                      <a:lnTo>
                        <a:pt x="32" y="83"/>
                      </a:lnTo>
                      <a:lnTo>
                        <a:pt x="34" y="81"/>
                      </a:lnTo>
                      <a:lnTo>
                        <a:pt x="40" y="79"/>
                      </a:lnTo>
                      <a:lnTo>
                        <a:pt x="42" y="77"/>
                      </a:lnTo>
                      <a:lnTo>
                        <a:pt x="46" y="73"/>
                      </a:lnTo>
                      <a:lnTo>
                        <a:pt x="50" y="71"/>
                      </a:lnTo>
                      <a:lnTo>
                        <a:pt x="54" y="69"/>
                      </a:lnTo>
                      <a:lnTo>
                        <a:pt x="56" y="67"/>
                      </a:lnTo>
                      <a:lnTo>
                        <a:pt x="60" y="65"/>
                      </a:lnTo>
                      <a:lnTo>
                        <a:pt x="64" y="61"/>
                      </a:lnTo>
                      <a:lnTo>
                        <a:pt x="68" y="59"/>
                      </a:lnTo>
                      <a:lnTo>
                        <a:pt x="72" y="57"/>
                      </a:lnTo>
                      <a:lnTo>
                        <a:pt x="76" y="55"/>
                      </a:lnTo>
                      <a:lnTo>
                        <a:pt x="80" y="53"/>
                      </a:lnTo>
                      <a:lnTo>
                        <a:pt x="80" y="53"/>
                      </a:lnTo>
                      <a:lnTo>
                        <a:pt x="82" y="49"/>
                      </a:lnTo>
                      <a:lnTo>
                        <a:pt x="82" y="47"/>
                      </a:lnTo>
                      <a:lnTo>
                        <a:pt x="82" y="45"/>
                      </a:lnTo>
                      <a:lnTo>
                        <a:pt x="82" y="41"/>
                      </a:lnTo>
                      <a:lnTo>
                        <a:pt x="82" y="37"/>
                      </a:lnTo>
                      <a:lnTo>
                        <a:pt x="82" y="35"/>
                      </a:lnTo>
                      <a:lnTo>
                        <a:pt x="84" y="33"/>
                      </a:lnTo>
                      <a:lnTo>
                        <a:pt x="84" y="31"/>
                      </a:lnTo>
                      <a:lnTo>
                        <a:pt x="84" y="29"/>
                      </a:lnTo>
                      <a:lnTo>
                        <a:pt x="84" y="27"/>
                      </a:lnTo>
                      <a:lnTo>
                        <a:pt x="82" y="25"/>
                      </a:lnTo>
                      <a:lnTo>
                        <a:pt x="82" y="23"/>
                      </a:lnTo>
                      <a:lnTo>
                        <a:pt x="82" y="21"/>
                      </a:lnTo>
                      <a:lnTo>
                        <a:pt x="82" y="19"/>
                      </a:lnTo>
                      <a:lnTo>
                        <a:pt x="82" y="17"/>
                      </a:lnTo>
                      <a:lnTo>
                        <a:pt x="82" y="15"/>
                      </a:lnTo>
                      <a:lnTo>
                        <a:pt x="82" y="15"/>
                      </a:lnTo>
                      <a:lnTo>
                        <a:pt x="86" y="13"/>
                      </a:lnTo>
                      <a:lnTo>
                        <a:pt x="88" y="13"/>
                      </a:lnTo>
                      <a:lnTo>
                        <a:pt x="90" y="11"/>
                      </a:lnTo>
                      <a:lnTo>
                        <a:pt x="92" y="9"/>
                      </a:lnTo>
                      <a:lnTo>
                        <a:pt x="94" y="7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Freeform 34">
                  <a:extLst>
                    <a:ext uri="{FF2B5EF4-FFF2-40B4-BE49-F238E27FC236}">
                      <a16:creationId xmlns:a16="http://schemas.microsoft.com/office/drawing/2014/main" id="{72F3E408-B6B3-1E26-25A9-2787CEF9B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9" y="1225"/>
                  <a:ext cx="64" cy="34"/>
                </a:xfrm>
                <a:custGeom>
                  <a:avLst/>
                  <a:gdLst>
                    <a:gd name="T0" fmla="*/ 64 w 64"/>
                    <a:gd name="T1" fmla="*/ 14 h 34"/>
                    <a:gd name="T2" fmla="*/ 60 w 64"/>
                    <a:gd name="T3" fmla="*/ 16 h 34"/>
                    <a:gd name="T4" fmla="*/ 56 w 64"/>
                    <a:gd name="T5" fmla="*/ 14 h 34"/>
                    <a:gd name="T6" fmla="*/ 52 w 64"/>
                    <a:gd name="T7" fmla="*/ 12 h 34"/>
                    <a:gd name="T8" fmla="*/ 50 w 64"/>
                    <a:gd name="T9" fmla="*/ 12 h 34"/>
                    <a:gd name="T10" fmla="*/ 50 w 64"/>
                    <a:gd name="T11" fmla="*/ 8 h 34"/>
                    <a:gd name="T12" fmla="*/ 52 w 64"/>
                    <a:gd name="T13" fmla="*/ 4 h 34"/>
                    <a:gd name="T14" fmla="*/ 46 w 64"/>
                    <a:gd name="T15" fmla="*/ 2 h 34"/>
                    <a:gd name="T16" fmla="*/ 42 w 64"/>
                    <a:gd name="T17" fmla="*/ 2 h 34"/>
                    <a:gd name="T18" fmla="*/ 40 w 64"/>
                    <a:gd name="T19" fmla="*/ 0 h 34"/>
                    <a:gd name="T20" fmla="*/ 38 w 64"/>
                    <a:gd name="T21" fmla="*/ 0 h 34"/>
                    <a:gd name="T22" fmla="*/ 36 w 64"/>
                    <a:gd name="T23" fmla="*/ 0 h 34"/>
                    <a:gd name="T24" fmla="*/ 36 w 64"/>
                    <a:gd name="T25" fmla="*/ 2 h 34"/>
                    <a:gd name="T26" fmla="*/ 38 w 64"/>
                    <a:gd name="T27" fmla="*/ 2 h 34"/>
                    <a:gd name="T28" fmla="*/ 36 w 64"/>
                    <a:gd name="T29" fmla="*/ 2 h 34"/>
                    <a:gd name="T30" fmla="*/ 34 w 64"/>
                    <a:gd name="T31" fmla="*/ 2 h 34"/>
                    <a:gd name="T32" fmla="*/ 28 w 64"/>
                    <a:gd name="T33" fmla="*/ 4 h 34"/>
                    <a:gd name="T34" fmla="*/ 22 w 64"/>
                    <a:gd name="T35" fmla="*/ 4 h 34"/>
                    <a:gd name="T36" fmla="*/ 20 w 64"/>
                    <a:gd name="T37" fmla="*/ 6 h 34"/>
                    <a:gd name="T38" fmla="*/ 18 w 64"/>
                    <a:gd name="T39" fmla="*/ 6 h 34"/>
                    <a:gd name="T40" fmla="*/ 16 w 64"/>
                    <a:gd name="T41" fmla="*/ 4 h 34"/>
                    <a:gd name="T42" fmla="*/ 14 w 64"/>
                    <a:gd name="T43" fmla="*/ 6 h 34"/>
                    <a:gd name="T44" fmla="*/ 16 w 64"/>
                    <a:gd name="T45" fmla="*/ 8 h 34"/>
                    <a:gd name="T46" fmla="*/ 14 w 64"/>
                    <a:gd name="T47" fmla="*/ 10 h 34"/>
                    <a:gd name="T48" fmla="*/ 10 w 64"/>
                    <a:gd name="T49" fmla="*/ 12 h 34"/>
                    <a:gd name="T50" fmla="*/ 8 w 64"/>
                    <a:gd name="T51" fmla="*/ 16 h 34"/>
                    <a:gd name="T52" fmla="*/ 4 w 64"/>
                    <a:gd name="T53" fmla="*/ 20 h 34"/>
                    <a:gd name="T54" fmla="*/ 2 w 64"/>
                    <a:gd name="T55" fmla="*/ 22 h 34"/>
                    <a:gd name="T56" fmla="*/ 2 w 64"/>
                    <a:gd name="T57" fmla="*/ 24 h 34"/>
                    <a:gd name="T58" fmla="*/ 0 w 64"/>
                    <a:gd name="T59" fmla="*/ 26 h 34"/>
                    <a:gd name="T60" fmla="*/ 2 w 64"/>
                    <a:gd name="T61" fmla="*/ 28 h 34"/>
                    <a:gd name="T62" fmla="*/ 4 w 64"/>
                    <a:gd name="T63" fmla="*/ 26 h 34"/>
                    <a:gd name="T64" fmla="*/ 6 w 64"/>
                    <a:gd name="T65" fmla="*/ 24 h 34"/>
                    <a:gd name="T66" fmla="*/ 12 w 64"/>
                    <a:gd name="T67" fmla="*/ 24 h 34"/>
                    <a:gd name="T68" fmla="*/ 12 w 64"/>
                    <a:gd name="T69" fmla="*/ 24 h 34"/>
                    <a:gd name="T70" fmla="*/ 12 w 64"/>
                    <a:gd name="T71" fmla="*/ 28 h 34"/>
                    <a:gd name="T72" fmla="*/ 14 w 64"/>
                    <a:gd name="T73" fmla="*/ 30 h 34"/>
                    <a:gd name="T74" fmla="*/ 16 w 64"/>
                    <a:gd name="T75" fmla="*/ 32 h 34"/>
                    <a:gd name="T76" fmla="*/ 22 w 64"/>
                    <a:gd name="T77" fmla="*/ 32 h 34"/>
                    <a:gd name="T78" fmla="*/ 26 w 64"/>
                    <a:gd name="T79" fmla="*/ 32 h 34"/>
                    <a:gd name="T80" fmla="*/ 30 w 64"/>
                    <a:gd name="T81" fmla="*/ 30 h 34"/>
                    <a:gd name="T82" fmla="*/ 30 w 64"/>
                    <a:gd name="T83" fmla="*/ 26 h 34"/>
                    <a:gd name="T84" fmla="*/ 34 w 64"/>
                    <a:gd name="T85" fmla="*/ 24 h 34"/>
                    <a:gd name="T86" fmla="*/ 36 w 64"/>
                    <a:gd name="T87" fmla="*/ 22 h 34"/>
                    <a:gd name="T88" fmla="*/ 36 w 64"/>
                    <a:gd name="T89" fmla="*/ 26 h 34"/>
                    <a:gd name="T90" fmla="*/ 40 w 64"/>
                    <a:gd name="T91" fmla="*/ 30 h 34"/>
                    <a:gd name="T92" fmla="*/ 42 w 64"/>
                    <a:gd name="T93" fmla="*/ 32 h 34"/>
                    <a:gd name="T94" fmla="*/ 44 w 64"/>
                    <a:gd name="T95" fmla="*/ 34 h 34"/>
                    <a:gd name="T96" fmla="*/ 44 w 64"/>
                    <a:gd name="T97" fmla="*/ 30 h 34"/>
                    <a:gd name="T98" fmla="*/ 44 w 64"/>
                    <a:gd name="T99" fmla="*/ 28 h 34"/>
                    <a:gd name="T100" fmla="*/ 48 w 64"/>
                    <a:gd name="T101" fmla="*/ 24 h 34"/>
                    <a:gd name="T102" fmla="*/ 50 w 64"/>
                    <a:gd name="T103" fmla="*/ 22 h 34"/>
                    <a:gd name="T104" fmla="*/ 50 w 64"/>
                    <a:gd name="T105" fmla="*/ 24 h 34"/>
                    <a:gd name="T106" fmla="*/ 52 w 64"/>
                    <a:gd name="T107" fmla="*/ 26 h 34"/>
                    <a:gd name="T108" fmla="*/ 56 w 64"/>
                    <a:gd name="T109" fmla="*/ 24 h 34"/>
                    <a:gd name="T110" fmla="*/ 58 w 64"/>
                    <a:gd name="T111" fmla="*/ 26 h 34"/>
                    <a:gd name="T112" fmla="*/ 60 w 64"/>
                    <a:gd name="T113" fmla="*/ 26 h 34"/>
                    <a:gd name="T114" fmla="*/ 58 w 64"/>
                    <a:gd name="T115" fmla="*/ 22 h 34"/>
                    <a:gd name="T116" fmla="*/ 58 w 64"/>
                    <a:gd name="T117" fmla="*/ 20 h 34"/>
                    <a:gd name="T118" fmla="*/ 62 w 64"/>
                    <a:gd name="T119" fmla="*/ 20 h 34"/>
                    <a:gd name="T120" fmla="*/ 64 w 64"/>
                    <a:gd name="T121" fmla="*/ 20 h 34"/>
                    <a:gd name="T122" fmla="*/ 64 w 64"/>
                    <a:gd name="T123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" h="34">
                      <a:moveTo>
                        <a:pt x="64" y="16"/>
                      </a:moveTo>
                      <a:lnTo>
                        <a:pt x="64" y="14"/>
                      </a:lnTo>
                      <a:lnTo>
                        <a:pt x="64" y="14"/>
                      </a:lnTo>
                      <a:lnTo>
                        <a:pt x="62" y="14"/>
                      </a:lnTo>
                      <a:lnTo>
                        <a:pt x="60" y="16"/>
                      </a:lnTo>
                      <a:lnTo>
                        <a:pt x="60" y="16"/>
                      </a:lnTo>
                      <a:lnTo>
                        <a:pt x="58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4" y="12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2" y="6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8" y="22"/>
                      </a:lnTo>
                      <a:lnTo>
                        <a:pt x="10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20" y="32"/>
                      </a:lnTo>
                      <a:lnTo>
                        <a:pt x="22" y="32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6" y="32"/>
                      </a:lnTo>
                      <a:lnTo>
                        <a:pt x="28" y="32"/>
                      </a:lnTo>
                      <a:lnTo>
                        <a:pt x="30" y="30"/>
                      </a:lnTo>
                      <a:lnTo>
                        <a:pt x="30" y="30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2" y="24"/>
                      </a:lnTo>
                      <a:lnTo>
                        <a:pt x="34" y="24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0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8" y="24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4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Freeform 35">
                  <a:extLst>
                    <a:ext uri="{FF2B5EF4-FFF2-40B4-BE49-F238E27FC236}">
                      <a16:creationId xmlns:a16="http://schemas.microsoft.com/office/drawing/2014/main" id="{D538DC4B-FD31-2F4C-BD31-0AE01D8E05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43" y="874"/>
                  <a:ext cx="154" cy="221"/>
                </a:xfrm>
                <a:custGeom>
                  <a:avLst/>
                  <a:gdLst>
                    <a:gd name="T0" fmla="*/ 68 w 154"/>
                    <a:gd name="T1" fmla="*/ 201 h 221"/>
                    <a:gd name="T2" fmla="*/ 76 w 154"/>
                    <a:gd name="T3" fmla="*/ 189 h 221"/>
                    <a:gd name="T4" fmla="*/ 90 w 154"/>
                    <a:gd name="T5" fmla="*/ 183 h 221"/>
                    <a:gd name="T6" fmla="*/ 92 w 154"/>
                    <a:gd name="T7" fmla="*/ 193 h 221"/>
                    <a:gd name="T8" fmla="*/ 98 w 154"/>
                    <a:gd name="T9" fmla="*/ 185 h 221"/>
                    <a:gd name="T10" fmla="*/ 102 w 154"/>
                    <a:gd name="T11" fmla="*/ 179 h 221"/>
                    <a:gd name="T12" fmla="*/ 90 w 154"/>
                    <a:gd name="T13" fmla="*/ 159 h 221"/>
                    <a:gd name="T14" fmla="*/ 94 w 154"/>
                    <a:gd name="T15" fmla="*/ 151 h 221"/>
                    <a:gd name="T16" fmla="*/ 148 w 154"/>
                    <a:gd name="T17" fmla="*/ 42 h 221"/>
                    <a:gd name="T18" fmla="*/ 150 w 154"/>
                    <a:gd name="T19" fmla="*/ 34 h 221"/>
                    <a:gd name="T20" fmla="*/ 146 w 154"/>
                    <a:gd name="T21" fmla="*/ 26 h 221"/>
                    <a:gd name="T22" fmla="*/ 144 w 154"/>
                    <a:gd name="T23" fmla="*/ 22 h 221"/>
                    <a:gd name="T24" fmla="*/ 138 w 154"/>
                    <a:gd name="T25" fmla="*/ 12 h 221"/>
                    <a:gd name="T26" fmla="*/ 118 w 154"/>
                    <a:gd name="T27" fmla="*/ 6 h 221"/>
                    <a:gd name="T28" fmla="*/ 102 w 154"/>
                    <a:gd name="T29" fmla="*/ 0 h 221"/>
                    <a:gd name="T30" fmla="*/ 102 w 154"/>
                    <a:gd name="T31" fmla="*/ 10 h 221"/>
                    <a:gd name="T32" fmla="*/ 80 w 154"/>
                    <a:gd name="T33" fmla="*/ 8 h 221"/>
                    <a:gd name="T34" fmla="*/ 62 w 154"/>
                    <a:gd name="T35" fmla="*/ 22 h 221"/>
                    <a:gd name="T36" fmla="*/ 60 w 154"/>
                    <a:gd name="T37" fmla="*/ 30 h 221"/>
                    <a:gd name="T38" fmla="*/ 40 w 154"/>
                    <a:gd name="T39" fmla="*/ 44 h 221"/>
                    <a:gd name="T40" fmla="*/ 32 w 154"/>
                    <a:gd name="T41" fmla="*/ 67 h 221"/>
                    <a:gd name="T42" fmla="*/ 30 w 154"/>
                    <a:gd name="T43" fmla="*/ 79 h 221"/>
                    <a:gd name="T44" fmla="*/ 12 w 154"/>
                    <a:gd name="T45" fmla="*/ 87 h 221"/>
                    <a:gd name="T46" fmla="*/ 12 w 154"/>
                    <a:gd name="T47" fmla="*/ 101 h 221"/>
                    <a:gd name="T48" fmla="*/ 20 w 154"/>
                    <a:gd name="T49" fmla="*/ 121 h 221"/>
                    <a:gd name="T50" fmla="*/ 14 w 154"/>
                    <a:gd name="T51" fmla="*/ 129 h 221"/>
                    <a:gd name="T52" fmla="*/ 12 w 154"/>
                    <a:gd name="T53" fmla="*/ 145 h 221"/>
                    <a:gd name="T54" fmla="*/ 6 w 154"/>
                    <a:gd name="T55" fmla="*/ 157 h 221"/>
                    <a:gd name="T56" fmla="*/ 0 w 154"/>
                    <a:gd name="T57" fmla="*/ 161 h 221"/>
                    <a:gd name="T58" fmla="*/ 6 w 154"/>
                    <a:gd name="T59" fmla="*/ 177 h 221"/>
                    <a:gd name="T60" fmla="*/ 18 w 154"/>
                    <a:gd name="T61" fmla="*/ 195 h 221"/>
                    <a:gd name="T62" fmla="*/ 20 w 154"/>
                    <a:gd name="T63" fmla="*/ 205 h 221"/>
                    <a:gd name="T64" fmla="*/ 24 w 154"/>
                    <a:gd name="T65" fmla="*/ 215 h 221"/>
                    <a:gd name="T66" fmla="*/ 40 w 154"/>
                    <a:gd name="T67" fmla="*/ 215 h 221"/>
                    <a:gd name="T68" fmla="*/ 46 w 154"/>
                    <a:gd name="T69" fmla="*/ 207 h 221"/>
                    <a:gd name="T70" fmla="*/ 66 w 154"/>
                    <a:gd name="T71" fmla="*/ 199 h 221"/>
                    <a:gd name="T72" fmla="*/ 70 w 154"/>
                    <a:gd name="T73" fmla="*/ 183 h 221"/>
                    <a:gd name="T74" fmla="*/ 72 w 154"/>
                    <a:gd name="T75" fmla="*/ 169 h 221"/>
                    <a:gd name="T76" fmla="*/ 74 w 154"/>
                    <a:gd name="T77" fmla="*/ 165 h 221"/>
                    <a:gd name="T78" fmla="*/ 90 w 154"/>
                    <a:gd name="T79" fmla="*/ 157 h 221"/>
                    <a:gd name="T80" fmla="*/ 90 w 154"/>
                    <a:gd name="T81" fmla="*/ 153 h 221"/>
                    <a:gd name="T82" fmla="*/ 94 w 154"/>
                    <a:gd name="T83" fmla="*/ 151 h 221"/>
                    <a:gd name="T84" fmla="*/ 94 w 154"/>
                    <a:gd name="T85" fmla="*/ 141 h 221"/>
                    <a:gd name="T86" fmla="*/ 80 w 154"/>
                    <a:gd name="T87" fmla="*/ 135 h 221"/>
                    <a:gd name="T88" fmla="*/ 74 w 154"/>
                    <a:gd name="T89" fmla="*/ 127 h 221"/>
                    <a:gd name="T90" fmla="*/ 74 w 154"/>
                    <a:gd name="T91" fmla="*/ 117 h 221"/>
                    <a:gd name="T92" fmla="*/ 78 w 154"/>
                    <a:gd name="T93" fmla="*/ 107 h 221"/>
                    <a:gd name="T94" fmla="*/ 80 w 154"/>
                    <a:gd name="T95" fmla="*/ 103 h 221"/>
                    <a:gd name="T96" fmla="*/ 82 w 154"/>
                    <a:gd name="T97" fmla="*/ 97 h 221"/>
                    <a:gd name="T98" fmla="*/ 88 w 154"/>
                    <a:gd name="T99" fmla="*/ 97 h 221"/>
                    <a:gd name="T100" fmla="*/ 92 w 154"/>
                    <a:gd name="T101" fmla="*/ 91 h 221"/>
                    <a:gd name="T102" fmla="*/ 100 w 154"/>
                    <a:gd name="T103" fmla="*/ 87 h 221"/>
                    <a:gd name="T104" fmla="*/ 112 w 154"/>
                    <a:gd name="T105" fmla="*/ 83 h 221"/>
                    <a:gd name="T106" fmla="*/ 122 w 154"/>
                    <a:gd name="T107" fmla="*/ 69 h 221"/>
                    <a:gd name="T108" fmla="*/ 124 w 154"/>
                    <a:gd name="T109" fmla="*/ 59 h 221"/>
                    <a:gd name="T110" fmla="*/ 124 w 154"/>
                    <a:gd name="T111" fmla="*/ 57 h 221"/>
                    <a:gd name="T112" fmla="*/ 130 w 154"/>
                    <a:gd name="T113" fmla="*/ 54 h 221"/>
                    <a:gd name="T114" fmla="*/ 134 w 154"/>
                    <a:gd name="T115" fmla="*/ 48 h 221"/>
                    <a:gd name="T116" fmla="*/ 148 w 154"/>
                    <a:gd name="T117" fmla="*/ 50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4" h="221">
                      <a:moveTo>
                        <a:pt x="76" y="187"/>
                      </a:moveTo>
                      <a:lnTo>
                        <a:pt x="76" y="187"/>
                      </a:lnTo>
                      <a:lnTo>
                        <a:pt x="74" y="187"/>
                      </a:lnTo>
                      <a:lnTo>
                        <a:pt x="74" y="189"/>
                      </a:lnTo>
                      <a:lnTo>
                        <a:pt x="74" y="189"/>
                      </a:lnTo>
                      <a:lnTo>
                        <a:pt x="74" y="191"/>
                      </a:lnTo>
                      <a:lnTo>
                        <a:pt x="72" y="195"/>
                      </a:lnTo>
                      <a:lnTo>
                        <a:pt x="70" y="195"/>
                      </a:lnTo>
                      <a:lnTo>
                        <a:pt x="68" y="199"/>
                      </a:lnTo>
                      <a:lnTo>
                        <a:pt x="68" y="201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68" y="205"/>
                      </a:lnTo>
                      <a:lnTo>
                        <a:pt x="70" y="205"/>
                      </a:lnTo>
                      <a:lnTo>
                        <a:pt x="72" y="197"/>
                      </a:lnTo>
                      <a:lnTo>
                        <a:pt x="74" y="195"/>
                      </a:lnTo>
                      <a:lnTo>
                        <a:pt x="74" y="193"/>
                      </a:lnTo>
                      <a:lnTo>
                        <a:pt x="76" y="189"/>
                      </a:lnTo>
                      <a:lnTo>
                        <a:pt x="76" y="189"/>
                      </a:lnTo>
                      <a:lnTo>
                        <a:pt x="76" y="189"/>
                      </a:lnTo>
                      <a:lnTo>
                        <a:pt x="76" y="187"/>
                      </a:lnTo>
                      <a:lnTo>
                        <a:pt x="76" y="187"/>
                      </a:lnTo>
                      <a:close/>
                      <a:moveTo>
                        <a:pt x="98" y="177"/>
                      </a:moveTo>
                      <a:lnTo>
                        <a:pt x="98" y="177"/>
                      </a:lnTo>
                      <a:lnTo>
                        <a:pt x="98" y="179"/>
                      </a:lnTo>
                      <a:lnTo>
                        <a:pt x="96" y="179"/>
                      </a:lnTo>
                      <a:lnTo>
                        <a:pt x="94" y="179"/>
                      </a:lnTo>
                      <a:lnTo>
                        <a:pt x="92" y="181"/>
                      </a:lnTo>
                      <a:lnTo>
                        <a:pt x="92" y="181"/>
                      </a:lnTo>
                      <a:lnTo>
                        <a:pt x="90" y="183"/>
                      </a:lnTo>
                      <a:lnTo>
                        <a:pt x="90" y="183"/>
                      </a:lnTo>
                      <a:lnTo>
                        <a:pt x="90" y="185"/>
                      </a:lnTo>
                      <a:lnTo>
                        <a:pt x="90" y="187"/>
                      </a:lnTo>
                      <a:lnTo>
                        <a:pt x="90" y="189"/>
                      </a:lnTo>
                      <a:lnTo>
                        <a:pt x="90" y="189"/>
                      </a:lnTo>
                      <a:lnTo>
                        <a:pt x="90" y="191"/>
                      </a:lnTo>
                      <a:lnTo>
                        <a:pt x="92" y="191"/>
                      </a:lnTo>
                      <a:lnTo>
                        <a:pt x="90" y="193"/>
                      </a:lnTo>
                      <a:lnTo>
                        <a:pt x="90" y="195"/>
                      </a:lnTo>
                      <a:lnTo>
                        <a:pt x="92" y="193"/>
                      </a:lnTo>
                      <a:lnTo>
                        <a:pt x="92" y="193"/>
                      </a:lnTo>
                      <a:lnTo>
                        <a:pt x="94" y="191"/>
                      </a:lnTo>
                      <a:lnTo>
                        <a:pt x="94" y="191"/>
                      </a:lnTo>
                      <a:lnTo>
                        <a:pt x="94" y="189"/>
                      </a:lnTo>
                      <a:lnTo>
                        <a:pt x="96" y="189"/>
                      </a:lnTo>
                      <a:lnTo>
                        <a:pt x="98" y="187"/>
                      </a:lnTo>
                      <a:lnTo>
                        <a:pt x="98" y="187"/>
                      </a:lnTo>
                      <a:lnTo>
                        <a:pt x="98" y="187"/>
                      </a:lnTo>
                      <a:lnTo>
                        <a:pt x="100" y="187"/>
                      </a:lnTo>
                      <a:lnTo>
                        <a:pt x="98" y="185"/>
                      </a:lnTo>
                      <a:lnTo>
                        <a:pt x="98" y="181"/>
                      </a:lnTo>
                      <a:lnTo>
                        <a:pt x="98" y="181"/>
                      </a:lnTo>
                      <a:lnTo>
                        <a:pt x="100" y="181"/>
                      </a:lnTo>
                      <a:lnTo>
                        <a:pt x="100" y="179"/>
                      </a:lnTo>
                      <a:lnTo>
                        <a:pt x="102" y="179"/>
                      </a:lnTo>
                      <a:lnTo>
                        <a:pt x="100" y="177"/>
                      </a:lnTo>
                      <a:lnTo>
                        <a:pt x="98" y="177"/>
                      </a:lnTo>
                      <a:close/>
                      <a:moveTo>
                        <a:pt x="102" y="177"/>
                      </a:moveTo>
                      <a:lnTo>
                        <a:pt x="100" y="177"/>
                      </a:lnTo>
                      <a:lnTo>
                        <a:pt x="102" y="179"/>
                      </a:lnTo>
                      <a:lnTo>
                        <a:pt x="102" y="179"/>
                      </a:lnTo>
                      <a:lnTo>
                        <a:pt x="102" y="177"/>
                      </a:lnTo>
                      <a:lnTo>
                        <a:pt x="104" y="177"/>
                      </a:lnTo>
                      <a:lnTo>
                        <a:pt x="104" y="177"/>
                      </a:lnTo>
                      <a:lnTo>
                        <a:pt x="102" y="177"/>
                      </a:lnTo>
                      <a:close/>
                      <a:moveTo>
                        <a:pt x="92" y="157"/>
                      </a:moveTo>
                      <a:lnTo>
                        <a:pt x="92" y="157"/>
                      </a:lnTo>
                      <a:lnTo>
                        <a:pt x="92" y="159"/>
                      </a:lnTo>
                      <a:lnTo>
                        <a:pt x="92" y="159"/>
                      </a:lnTo>
                      <a:lnTo>
                        <a:pt x="90" y="159"/>
                      </a:lnTo>
                      <a:lnTo>
                        <a:pt x="92" y="159"/>
                      </a:lnTo>
                      <a:lnTo>
                        <a:pt x="92" y="159"/>
                      </a:lnTo>
                      <a:lnTo>
                        <a:pt x="92" y="157"/>
                      </a:lnTo>
                      <a:close/>
                      <a:moveTo>
                        <a:pt x="94" y="151"/>
                      </a:move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2" y="151"/>
                      </a:lnTo>
                      <a:lnTo>
                        <a:pt x="94" y="153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lnTo>
                        <a:pt x="94" y="151"/>
                      </a:lnTo>
                      <a:close/>
                      <a:moveTo>
                        <a:pt x="152" y="46"/>
                      </a:moveTo>
                      <a:lnTo>
                        <a:pt x="152" y="46"/>
                      </a:lnTo>
                      <a:lnTo>
                        <a:pt x="150" y="44"/>
                      </a:lnTo>
                      <a:lnTo>
                        <a:pt x="148" y="44"/>
                      </a:lnTo>
                      <a:lnTo>
                        <a:pt x="148" y="42"/>
                      </a:lnTo>
                      <a:lnTo>
                        <a:pt x="148" y="42"/>
                      </a:lnTo>
                      <a:lnTo>
                        <a:pt x="148" y="42"/>
                      </a:lnTo>
                      <a:lnTo>
                        <a:pt x="148" y="40"/>
                      </a:lnTo>
                      <a:lnTo>
                        <a:pt x="148" y="40"/>
                      </a:lnTo>
                      <a:lnTo>
                        <a:pt x="148" y="38"/>
                      </a:lnTo>
                      <a:lnTo>
                        <a:pt x="148" y="38"/>
                      </a:lnTo>
                      <a:lnTo>
                        <a:pt x="150" y="38"/>
                      </a:lnTo>
                      <a:lnTo>
                        <a:pt x="150" y="36"/>
                      </a:lnTo>
                      <a:lnTo>
                        <a:pt x="150" y="36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4"/>
                      </a:lnTo>
                      <a:lnTo>
                        <a:pt x="150" y="32"/>
                      </a:lnTo>
                      <a:lnTo>
                        <a:pt x="148" y="32"/>
                      </a:lnTo>
                      <a:lnTo>
                        <a:pt x="148" y="30"/>
                      </a:lnTo>
                      <a:lnTo>
                        <a:pt x="146" y="30"/>
                      </a:lnTo>
                      <a:lnTo>
                        <a:pt x="146" y="28"/>
                      </a:lnTo>
                      <a:lnTo>
                        <a:pt x="146" y="28"/>
                      </a:lnTo>
                      <a:lnTo>
                        <a:pt x="146" y="28"/>
                      </a:lnTo>
                      <a:lnTo>
                        <a:pt x="146" y="26"/>
                      </a:lnTo>
                      <a:lnTo>
                        <a:pt x="146" y="26"/>
                      </a:lnTo>
                      <a:lnTo>
                        <a:pt x="146" y="26"/>
                      </a:lnTo>
                      <a:lnTo>
                        <a:pt x="146" y="24"/>
                      </a:lnTo>
                      <a:lnTo>
                        <a:pt x="146" y="24"/>
                      </a:lnTo>
                      <a:lnTo>
                        <a:pt x="144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2"/>
                      </a:lnTo>
                      <a:lnTo>
                        <a:pt x="144" y="22"/>
                      </a:lnTo>
                      <a:lnTo>
                        <a:pt x="144" y="22"/>
                      </a:lnTo>
                      <a:lnTo>
                        <a:pt x="144" y="22"/>
                      </a:lnTo>
                      <a:lnTo>
                        <a:pt x="142" y="20"/>
                      </a:lnTo>
                      <a:lnTo>
                        <a:pt x="142" y="18"/>
                      </a:lnTo>
                      <a:lnTo>
                        <a:pt x="142" y="18"/>
                      </a:lnTo>
                      <a:lnTo>
                        <a:pt x="144" y="16"/>
                      </a:lnTo>
                      <a:lnTo>
                        <a:pt x="144" y="16"/>
                      </a:lnTo>
                      <a:lnTo>
                        <a:pt x="142" y="16"/>
                      </a:lnTo>
                      <a:lnTo>
                        <a:pt x="140" y="14"/>
                      </a:lnTo>
                      <a:lnTo>
                        <a:pt x="140" y="14"/>
                      </a:lnTo>
                      <a:lnTo>
                        <a:pt x="138" y="14"/>
                      </a:lnTo>
                      <a:lnTo>
                        <a:pt x="138" y="12"/>
                      </a:lnTo>
                      <a:lnTo>
                        <a:pt x="136" y="10"/>
                      </a:lnTo>
                      <a:lnTo>
                        <a:pt x="134" y="10"/>
                      </a:lnTo>
                      <a:lnTo>
                        <a:pt x="134" y="10"/>
                      </a:lnTo>
                      <a:lnTo>
                        <a:pt x="128" y="8"/>
                      </a:lnTo>
                      <a:lnTo>
                        <a:pt x="126" y="8"/>
                      </a:lnTo>
                      <a:lnTo>
                        <a:pt x="124" y="8"/>
                      </a:lnTo>
                      <a:lnTo>
                        <a:pt x="122" y="6"/>
                      </a:lnTo>
                      <a:lnTo>
                        <a:pt x="122" y="6"/>
                      </a:lnTo>
                      <a:lnTo>
                        <a:pt x="120" y="6"/>
                      </a:lnTo>
                      <a:lnTo>
                        <a:pt x="118" y="6"/>
                      </a:lnTo>
                      <a:lnTo>
                        <a:pt x="118" y="4"/>
                      </a:lnTo>
                      <a:lnTo>
                        <a:pt x="116" y="4"/>
                      </a:lnTo>
                      <a:lnTo>
                        <a:pt x="114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0"/>
                      </a:lnTo>
                      <a:lnTo>
                        <a:pt x="110" y="0"/>
                      </a:lnTo>
                      <a:lnTo>
                        <a:pt x="108" y="0"/>
                      </a:lnTo>
                      <a:lnTo>
                        <a:pt x="106" y="0"/>
                      </a:lnTo>
                      <a:lnTo>
                        <a:pt x="102" y="0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2"/>
                      </a:lnTo>
                      <a:lnTo>
                        <a:pt x="104" y="4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0" y="8"/>
                      </a:lnTo>
                      <a:lnTo>
                        <a:pt x="104" y="8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0" y="10"/>
                      </a:lnTo>
                      <a:lnTo>
                        <a:pt x="98" y="10"/>
                      </a:lnTo>
                      <a:lnTo>
                        <a:pt x="92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8" y="8"/>
                      </a:lnTo>
                      <a:lnTo>
                        <a:pt x="82" y="6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78" y="16"/>
                      </a:lnTo>
                      <a:lnTo>
                        <a:pt x="74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lnTo>
                        <a:pt x="64" y="18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62" y="28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58" y="32"/>
                      </a:lnTo>
                      <a:lnTo>
                        <a:pt x="54" y="34"/>
                      </a:lnTo>
                      <a:lnTo>
                        <a:pt x="52" y="38"/>
                      </a:lnTo>
                      <a:lnTo>
                        <a:pt x="50" y="38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4" y="44"/>
                      </a:lnTo>
                      <a:lnTo>
                        <a:pt x="40" y="44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52"/>
                      </a:lnTo>
                      <a:lnTo>
                        <a:pt x="40" y="59"/>
                      </a:lnTo>
                      <a:lnTo>
                        <a:pt x="38" y="59"/>
                      </a:lnTo>
                      <a:lnTo>
                        <a:pt x="38" y="61"/>
                      </a:lnTo>
                      <a:lnTo>
                        <a:pt x="34" y="63"/>
                      </a:lnTo>
                      <a:lnTo>
                        <a:pt x="32" y="67"/>
                      </a:lnTo>
                      <a:lnTo>
                        <a:pt x="30" y="69"/>
                      </a:lnTo>
                      <a:lnTo>
                        <a:pt x="32" y="71"/>
                      </a:lnTo>
                      <a:lnTo>
                        <a:pt x="34" y="71"/>
                      </a:lnTo>
                      <a:lnTo>
                        <a:pt x="36" y="73"/>
                      </a:lnTo>
                      <a:lnTo>
                        <a:pt x="36" y="75"/>
                      </a:lnTo>
                      <a:lnTo>
                        <a:pt x="36" y="77"/>
                      </a:lnTo>
                      <a:lnTo>
                        <a:pt x="34" y="77"/>
                      </a:lnTo>
                      <a:lnTo>
                        <a:pt x="34" y="79"/>
                      </a:lnTo>
                      <a:lnTo>
                        <a:pt x="34" y="79"/>
                      </a:lnTo>
                      <a:lnTo>
                        <a:pt x="30" y="79"/>
                      </a:lnTo>
                      <a:lnTo>
                        <a:pt x="26" y="77"/>
                      </a:lnTo>
                      <a:lnTo>
                        <a:pt x="24" y="77"/>
                      </a:lnTo>
                      <a:lnTo>
                        <a:pt x="22" y="77"/>
                      </a:lnTo>
                      <a:lnTo>
                        <a:pt x="20" y="79"/>
                      </a:lnTo>
                      <a:lnTo>
                        <a:pt x="18" y="79"/>
                      </a:lnTo>
                      <a:lnTo>
                        <a:pt x="18" y="79"/>
                      </a:lnTo>
                      <a:lnTo>
                        <a:pt x="16" y="81"/>
                      </a:lnTo>
                      <a:lnTo>
                        <a:pt x="14" y="83"/>
                      </a:lnTo>
                      <a:lnTo>
                        <a:pt x="12" y="85"/>
                      </a:lnTo>
                      <a:lnTo>
                        <a:pt x="12" y="87"/>
                      </a:lnTo>
                      <a:lnTo>
                        <a:pt x="10" y="91"/>
                      </a:lnTo>
                      <a:lnTo>
                        <a:pt x="12" y="93"/>
                      </a:lnTo>
                      <a:lnTo>
                        <a:pt x="12" y="93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5"/>
                      </a:lnTo>
                      <a:lnTo>
                        <a:pt x="12" y="97"/>
                      </a:lnTo>
                      <a:lnTo>
                        <a:pt x="12" y="99"/>
                      </a:lnTo>
                      <a:lnTo>
                        <a:pt x="12" y="101"/>
                      </a:lnTo>
                      <a:lnTo>
                        <a:pt x="12" y="101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9"/>
                      </a:lnTo>
                      <a:lnTo>
                        <a:pt x="12" y="111"/>
                      </a:lnTo>
                      <a:lnTo>
                        <a:pt x="12" y="115"/>
                      </a:lnTo>
                      <a:lnTo>
                        <a:pt x="14" y="117"/>
                      </a:lnTo>
                      <a:lnTo>
                        <a:pt x="16" y="117"/>
                      </a:lnTo>
                      <a:lnTo>
                        <a:pt x="18" y="119"/>
                      </a:lnTo>
                      <a:lnTo>
                        <a:pt x="20" y="119"/>
                      </a:lnTo>
                      <a:lnTo>
                        <a:pt x="20" y="121"/>
                      </a:lnTo>
                      <a:lnTo>
                        <a:pt x="20" y="123"/>
                      </a:lnTo>
                      <a:lnTo>
                        <a:pt x="20" y="123"/>
                      </a:lnTo>
                      <a:lnTo>
                        <a:pt x="20" y="125"/>
                      </a:lnTo>
                      <a:lnTo>
                        <a:pt x="18" y="125"/>
                      </a:lnTo>
                      <a:lnTo>
                        <a:pt x="18" y="125"/>
                      </a:lnTo>
                      <a:lnTo>
                        <a:pt x="18" y="127"/>
                      </a:lnTo>
                      <a:lnTo>
                        <a:pt x="16" y="127"/>
                      </a:lnTo>
                      <a:lnTo>
                        <a:pt x="14" y="127"/>
                      </a:lnTo>
                      <a:lnTo>
                        <a:pt x="14" y="127"/>
                      </a:lnTo>
                      <a:lnTo>
                        <a:pt x="14" y="129"/>
                      </a:lnTo>
                      <a:lnTo>
                        <a:pt x="16" y="131"/>
                      </a:lnTo>
                      <a:lnTo>
                        <a:pt x="16" y="135"/>
                      </a:lnTo>
                      <a:lnTo>
                        <a:pt x="18" y="135"/>
                      </a:lnTo>
                      <a:lnTo>
                        <a:pt x="16" y="137"/>
                      </a:lnTo>
                      <a:lnTo>
                        <a:pt x="16" y="139"/>
                      </a:lnTo>
                      <a:lnTo>
                        <a:pt x="16" y="139"/>
                      </a:lnTo>
                      <a:lnTo>
                        <a:pt x="16" y="141"/>
                      </a:lnTo>
                      <a:lnTo>
                        <a:pt x="16" y="143"/>
                      </a:lnTo>
                      <a:lnTo>
                        <a:pt x="14" y="143"/>
                      </a:lnTo>
                      <a:lnTo>
                        <a:pt x="12" y="145"/>
                      </a:lnTo>
                      <a:lnTo>
                        <a:pt x="10" y="145"/>
                      </a:lnTo>
                      <a:lnTo>
                        <a:pt x="10" y="145"/>
                      </a:lnTo>
                      <a:lnTo>
                        <a:pt x="10" y="145"/>
                      </a:lnTo>
                      <a:lnTo>
                        <a:pt x="8" y="147"/>
                      </a:lnTo>
                      <a:lnTo>
                        <a:pt x="8" y="149"/>
                      </a:lnTo>
                      <a:lnTo>
                        <a:pt x="6" y="149"/>
                      </a:lnTo>
                      <a:lnTo>
                        <a:pt x="6" y="151"/>
                      </a:lnTo>
                      <a:lnTo>
                        <a:pt x="6" y="153"/>
                      </a:lnTo>
                      <a:lnTo>
                        <a:pt x="8" y="155"/>
                      </a:lnTo>
                      <a:lnTo>
                        <a:pt x="6" y="157"/>
                      </a:lnTo>
                      <a:lnTo>
                        <a:pt x="6" y="159"/>
                      </a:lnTo>
                      <a:lnTo>
                        <a:pt x="6" y="161"/>
                      </a:lnTo>
                      <a:lnTo>
                        <a:pt x="4" y="161"/>
                      </a:lnTo>
                      <a:lnTo>
                        <a:pt x="4" y="161"/>
                      </a:lnTo>
                      <a:lnTo>
                        <a:pt x="2" y="159"/>
                      </a:lnTo>
                      <a:lnTo>
                        <a:pt x="2" y="159"/>
                      </a:lnTo>
                      <a:lnTo>
                        <a:pt x="0" y="159"/>
                      </a:lnTo>
                      <a:lnTo>
                        <a:pt x="0" y="159"/>
                      </a:lnTo>
                      <a:lnTo>
                        <a:pt x="0" y="159"/>
                      </a:lnTo>
                      <a:lnTo>
                        <a:pt x="0" y="161"/>
                      </a:lnTo>
                      <a:lnTo>
                        <a:pt x="0" y="161"/>
                      </a:lnTo>
                      <a:lnTo>
                        <a:pt x="0" y="165"/>
                      </a:lnTo>
                      <a:lnTo>
                        <a:pt x="0" y="169"/>
                      </a:lnTo>
                      <a:lnTo>
                        <a:pt x="0" y="169"/>
                      </a:lnTo>
                      <a:lnTo>
                        <a:pt x="0" y="171"/>
                      </a:lnTo>
                      <a:lnTo>
                        <a:pt x="2" y="169"/>
                      </a:lnTo>
                      <a:lnTo>
                        <a:pt x="2" y="171"/>
                      </a:lnTo>
                      <a:lnTo>
                        <a:pt x="4" y="175"/>
                      </a:lnTo>
                      <a:lnTo>
                        <a:pt x="4" y="177"/>
                      </a:lnTo>
                      <a:lnTo>
                        <a:pt x="6" y="177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8" y="181"/>
                      </a:lnTo>
                      <a:lnTo>
                        <a:pt x="8" y="183"/>
                      </a:lnTo>
                      <a:lnTo>
                        <a:pt x="10" y="185"/>
                      </a:lnTo>
                      <a:lnTo>
                        <a:pt x="10" y="185"/>
                      </a:lnTo>
                      <a:lnTo>
                        <a:pt x="12" y="185"/>
                      </a:lnTo>
                      <a:lnTo>
                        <a:pt x="12" y="189"/>
                      </a:lnTo>
                      <a:lnTo>
                        <a:pt x="16" y="195"/>
                      </a:lnTo>
                      <a:lnTo>
                        <a:pt x="18" y="195"/>
                      </a:lnTo>
                      <a:lnTo>
                        <a:pt x="20" y="199"/>
                      </a:lnTo>
                      <a:lnTo>
                        <a:pt x="20" y="199"/>
                      </a:lnTo>
                      <a:lnTo>
                        <a:pt x="22" y="199"/>
                      </a:lnTo>
                      <a:lnTo>
                        <a:pt x="22" y="201"/>
                      </a:lnTo>
                      <a:lnTo>
                        <a:pt x="22" y="201"/>
                      </a:lnTo>
                      <a:lnTo>
                        <a:pt x="20" y="201"/>
                      </a:lnTo>
                      <a:lnTo>
                        <a:pt x="18" y="203"/>
                      </a:lnTo>
                      <a:lnTo>
                        <a:pt x="20" y="203"/>
                      </a:lnTo>
                      <a:lnTo>
                        <a:pt x="20" y="203"/>
                      </a:lnTo>
                      <a:lnTo>
                        <a:pt x="20" y="205"/>
                      </a:lnTo>
                      <a:lnTo>
                        <a:pt x="20" y="205"/>
                      </a:lnTo>
                      <a:lnTo>
                        <a:pt x="20" y="205"/>
                      </a:lnTo>
                      <a:lnTo>
                        <a:pt x="18" y="205"/>
                      </a:lnTo>
                      <a:lnTo>
                        <a:pt x="16" y="205"/>
                      </a:lnTo>
                      <a:lnTo>
                        <a:pt x="18" y="205"/>
                      </a:lnTo>
                      <a:lnTo>
                        <a:pt x="18" y="207"/>
                      </a:lnTo>
                      <a:lnTo>
                        <a:pt x="22" y="211"/>
                      </a:lnTo>
                      <a:lnTo>
                        <a:pt x="22" y="213"/>
                      </a:lnTo>
                      <a:lnTo>
                        <a:pt x="24" y="213"/>
                      </a:lnTo>
                      <a:lnTo>
                        <a:pt x="24" y="215"/>
                      </a:lnTo>
                      <a:lnTo>
                        <a:pt x="24" y="215"/>
                      </a:lnTo>
                      <a:lnTo>
                        <a:pt x="22" y="217"/>
                      </a:lnTo>
                      <a:lnTo>
                        <a:pt x="22" y="219"/>
                      </a:lnTo>
                      <a:lnTo>
                        <a:pt x="22" y="219"/>
                      </a:lnTo>
                      <a:lnTo>
                        <a:pt x="28" y="221"/>
                      </a:lnTo>
                      <a:lnTo>
                        <a:pt x="34" y="219"/>
                      </a:lnTo>
                      <a:lnTo>
                        <a:pt x="38" y="219"/>
                      </a:lnTo>
                      <a:lnTo>
                        <a:pt x="40" y="219"/>
                      </a:lnTo>
                      <a:lnTo>
                        <a:pt x="42" y="217"/>
                      </a:lnTo>
                      <a:lnTo>
                        <a:pt x="40" y="215"/>
                      </a:lnTo>
                      <a:lnTo>
                        <a:pt x="40" y="215"/>
                      </a:lnTo>
                      <a:lnTo>
                        <a:pt x="40" y="213"/>
                      </a:lnTo>
                      <a:lnTo>
                        <a:pt x="40" y="211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4" y="209"/>
                      </a:lnTo>
                      <a:lnTo>
                        <a:pt x="46" y="209"/>
                      </a:lnTo>
                      <a:lnTo>
                        <a:pt x="46" y="209"/>
                      </a:lnTo>
                      <a:lnTo>
                        <a:pt x="46" y="207"/>
                      </a:lnTo>
                      <a:lnTo>
                        <a:pt x="46" y="207"/>
                      </a:lnTo>
                      <a:lnTo>
                        <a:pt x="50" y="207"/>
                      </a:lnTo>
                      <a:lnTo>
                        <a:pt x="54" y="207"/>
                      </a:lnTo>
                      <a:lnTo>
                        <a:pt x="56" y="207"/>
                      </a:lnTo>
                      <a:lnTo>
                        <a:pt x="58" y="207"/>
                      </a:lnTo>
                      <a:lnTo>
                        <a:pt x="60" y="207"/>
                      </a:lnTo>
                      <a:lnTo>
                        <a:pt x="60" y="207"/>
                      </a:lnTo>
                      <a:lnTo>
                        <a:pt x="62" y="207"/>
                      </a:lnTo>
                      <a:lnTo>
                        <a:pt x="62" y="205"/>
                      </a:lnTo>
                      <a:lnTo>
                        <a:pt x="64" y="201"/>
                      </a:lnTo>
                      <a:lnTo>
                        <a:pt x="66" y="199"/>
                      </a:lnTo>
                      <a:lnTo>
                        <a:pt x="66" y="197"/>
                      </a:lnTo>
                      <a:lnTo>
                        <a:pt x="68" y="195"/>
                      </a:lnTo>
                      <a:lnTo>
                        <a:pt x="68" y="193"/>
                      </a:lnTo>
                      <a:lnTo>
                        <a:pt x="68" y="191"/>
                      </a:lnTo>
                      <a:lnTo>
                        <a:pt x="68" y="191"/>
                      </a:lnTo>
                      <a:lnTo>
                        <a:pt x="68" y="189"/>
                      </a:lnTo>
                      <a:lnTo>
                        <a:pt x="68" y="189"/>
                      </a:lnTo>
                      <a:lnTo>
                        <a:pt x="70" y="185"/>
                      </a:lnTo>
                      <a:lnTo>
                        <a:pt x="70" y="185"/>
                      </a:lnTo>
                      <a:lnTo>
                        <a:pt x="70" y="183"/>
                      </a:lnTo>
                      <a:lnTo>
                        <a:pt x="70" y="183"/>
                      </a:lnTo>
                      <a:lnTo>
                        <a:pt x="70" y="181"/>
                      </a:lnTo>
                      <a:lnTo>
                        <a:pt x="68" y="179"/>
                      </a:lnTo>
                      <a:lnTo>
                        <a:pt x="70" y="177"/>
                      </a:lnTo>
                      <a:lnTo>
                        <a:pt x="70" y="177"/>
                      </a:lnTo>
                      <a:lnTo>
                        <a:pt x="70" y="173"/>
                      </a:lnTo>
                      <a:lnTo>
                        <a:pt x="72" y="173"/>
                      </a:lnTo>
                      <a:lnTo>
                        <a:pt x="70" y="171"/>
                      </a:lnTo>
                      <a:lnTo>
                        <a:pt x="70" y="169"/>
                      </a:lnTo>
                      <a:lnTo>
                        <a:pt x="72" y="169"/>
                      </a:lnTo>
                      <a:lnTo>
                        <a:pt x="74" y="167"/>
                      </a:lnTo>
                      <a:lnTo>
                        <a:pt x="72" y="167"/>
                      </a:lnTo>
                      <a:lnTo>
                        <a:pt x="70" y="167"/>
                      </a:lnTo>
                      <a:lnTo>
                        <a:pt x="68" y="165"/>
                      </a:lnTo>
                      <a:lnTo>
                        <a:pt x="66" y="167"/>
                      </a:lnTo>
                      <a:lnTo>
                        <a:pt x="66" y="165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70" y="165"/>
                      </a:lnTo>
                      <a:lnTo>
                        <a:pt x="74" y="165"/>
                      </a:lnTo>
                      <a:lnTo>
                        <a:pt x="76" y="165"/>
                      </a:lnTo>
                      <a:lnTo>
                        <a:pt x="78" y="163"/>
                      </a:lnTo>
                      <a:lnTo>
                        <a:pt x="80" y="161"/>
                      </a:lnTo>
                      <a:lnTo>
                        <a:pt x="82" y="161"/>
                      </a:lnTo>
                      <a:lnTo>
                        <a:pt x="84" y="161"/>
                      </a:lnTo>
                      <a:lnTo>
                        <a:pt x="84" y="161"/>
                      </a:lnTo>
                      <a:lnTo>
                        <a:pt x="86" y="159"/>
                      </a:lnTo>
                      <a:lnTo>
                        <a:pt x="88" y="159"/>
                      </a:lnTo>
                      <a:lnTo>
                        <a:pt x="90" y="157"/>
                      </a:lnTo>
                      <a:lnTo>
                        <a:pt x="90" y="157"/>
                      </a:lnTo>
                      <a:lnTo>
                        <a:pt x="92" y="157"/>
                      </a:lnTo>
                      <a:lnTo>
                        <a:pt x="92" y="155"/>
                      </a:lnTo>
                      <a:lnTo>
                        <a:pt x="92" y="155"/>
                      </a:lnTo>
                      <a:lnTo>
                        <a:pt x="94" y="155"/>
                      </a:lnTo>
                      <a:lnTo>
                        <a:pt x="94" y="153"/>
                      </a:lnTo>
                      <a:lnTo>
                        <a:pt x="92" y="153"/>
                      </a:lnTo>
                      <a:lnTo>
                        <a:pt x="92" y="153"/>
                      </a:lnTo>
                      <a:lnTo>
                        <a:pt x="92" y="153"/>
                      </a:lnTo>
                      <a:lnTo>
                        <a:pt x="90" y="153"/>
                      </a:lnTo>
                      <a:lnTo>
                        <a:pt x="90" y="153"/>
                      </a:lnTo>
                      <a:lnTo>
                        <a:pt x="88" y="155"/>
                      </a:lnTo>
                      <a:lnTo>
                        <a:pt x="88" y="155"/>
                      </a:lnTo>
                      <a:lnTo>
                        <a:pt x="86" y="155"/>
                      </a:lnTo>
                      <a:lnTo>
                        <a:pt x="86" y="153"/>
                      </a:lnTo>
                      <a:lnTo>
                        <a:pt x="88" y="153"/>
                      </a:lnTo>
                      <a:lnTo>
                        <a:pt x="88" y="153"/>
                      </a:lnTo>
                      <a:lnTo>
                        <a:pt x="90" y="153"/>
                      </a:lnTo>
                      <a:lnTo>
                        <a:pt x="90" y="151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4" y="149"/>
                      </a:lnTo>
                      <a:lnTo>
                        <a:pt x="96" y="149"/>
                      </a:lnTo>
                      <a:lnTo>
                        <a:pt x="98" y="147"/>
                      </a:lnTo>
                      <a:lnTo>
                        <a:pt x="98" y="147"/>
                      </a:lnTo>
                      <a:lnTo>
                        <a:pt x="98" y="147"/>
                      </a:lnTo>
                      <a:lnTo>
                        <a:pt x="98" y="145"/>
                      </a:lnTo>
                      <a:lnTo>
                        <a:pt x="96" y="143"/>
                      </a:lnTo>
                      <a:lnTo>
                        <a:pt x="96" y="143"/>
                      </a:lnTo>
                      <a:lnTo>
                        <a:pt x="96" y="141"/>
                      </a:lnTo>
                      <a:lnTo>
                        <a:pt x="94" y="141"/>
                      </a:lnTo>
                      <a:lnTo>
                        <a:pt x="92" y="141"/>
                      </a:lnTo>
                      <a:lnTo>
                        <a:pt x="92" y="139"/>
                      </a:lnTo>
                      <a:lnTo>
                        <a:pt x="90" y="137"/>
                      </a:lnTo>
                      <a:lnTo>
                        <a:pt x="88" y="137"/>
                      </a:lnTo>
                      <a:lnTo>
                        <a:pt x="88" y="137"/>
                      </a:lnTo>
                      <a:lnTo>
                        <a:pt x="86" y="135"/>
                      </a:lnTo>
                      <a:lnTo>
                        <a:pt x="84" y="133"/>
                      </a:lnTo>
                      <a:lnTo>
                        <a:pt x="84" y="133"/>
                      </a:lnTo>
                      <a:lnTo>
                        <a:pt x="82" y="135"/>
                      </a:lnTo>
                      <a:lnTo>
                        <a:pt x="80" y="135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80" y="133"/>
                      </a:lnTo>
                      <a:lnTo>
                        <a:pt x="78" y="133"/>
                      </a:lnTo>
                      <a:lnTo>
                        <a:pt x="78" y="133"/>
                      </a:lnTo>
                      <a:lnTo>
                        <a:pt x="76" y="131"/>
                      </a:lnTo>
                      <a:lnTo>
                        <a:pt x="76" y="131"/>
                      </a:lnTo>
                      <a:lnTo>
                        <a:pt x="76" y="129"/>
                      </a:lnTo>
                      <a:lnTo>
                        <a:pt x="74" y="127"/>
                      </a:lnTo>
                      <a:lnTo>
                        <a:pt x="74" y="127"/>
                      </a:lnTo>
                      <a:lnTo>
                        <a:pt x="74" y="125"/>
                      </a:lnTo>
                      <a:lnTo>
                        <a:pt x="74" y="123"/>
                      </a:lnTo>
                      <a:lnTo>
                        <a:pt x="74" y="123"/>
                      </a:lnTo>
                      <a:lnTo>
                        <a:pt x="74" y="121"/>
                      </a:lnTo>
                      <a:lnTo>
                        <a:pt x="74" y="121"/>
                      </a:lnTo>
                      <a:lnTo>
                        <a:pt x="74" y="121"/>
                      </a:lnTo>
                      <a:lnTo>
                        <a:pt x="74" y="119"/>
                      </a:lnTo>
                      <a:lnTo>
                        <a:pt x="74" y="119"/>
                      </a:lnTo>
                      <a:lnTo>
                        <a:pt x="74" y="117"/>
                      </a:lnTo>
                      <a:lnTo>
                        <a:pt x="74" y="117"/>
                      </a:lnTo>
                      <a:lnTo>
                        <a:pt x="74" y="115"/>
                      </a:lnTo>
                      <a:lnTo>
                        <a:pt x="76" y="115"/>
                      </a:lnTo>
                      <a:lnTo>
                        <a:pt x="78" y="115"/>
                      </a:lnTo>
                      <a:lnTo>
                        <a:pt x="76" y="115"/>
                      </a:lnTo>
                      <a:lnTo>
                        <a:pt x="76" y="115"/>
                      </a:lnTo>
                      <a:lnTo>
                        <a:pt x="76" y="113"/>
                      </a:lnTo>
                      <a:lnTo>
                        <a:pt x="76" y="111"/>
                      </a:lnTo>
                      <a:lnTo>
                        <a:pt x="78" y="111"/>
                      </a:lnTo>
                      <a:lnTo>
                        <a:pt x="78" y="109"/>
                      </a:lnTo>
                      <a:lnTo>
                        <a:pt x="78" y="107"/>
                      </a:lnTo>
                      <a:lnTo>
                        <a:pt x="80" y="107"/>
                      </a:lnTo>
                      <a:lnTo>
                        <a:pt x="78" y="107"/>
                      </a:lnTo>
                      <a:lnTo>
                        <a:pt x="76" y="105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8" y="103"/>
                      </a:lnTo>
                      <a:lnTo>
                        <a:pt x="78" y="103"/>
                      </a:lnTo>
                      <a:lnTo>
                        <a:pt x="80" y="103"/>
                      </a:lnTo>
                      <a:lnTo>
                        <a:pt x="80" y="103"/>
                      </a:lnTo>
                      <a:lnTo>
                        <a:pt x="82" y="103"/>
                      </a:lnTo>
                      <a:lnTo>
                        <a:pt x="82" y="101"/>
                      </a:lnTo>
                      <a:lnTo>
                        <a:pt x="84" y="101"/>
                      </a:lnTo>
                      <a:lnTo>
                        <a:pt x="84" y="101"/>
                      </a:lnTo>
                      <a:lnTo>
                        <a:pt x="82" y="101"/>
                      </a:lnTo>
                      <a:lnTo>
                        <a:pt x="82" y="101"/>
                      </a:lnTo>
                      <a:lnTo>
                        <a:pt x="82" y="99"/>
                      </a:lnTo>
                      <a:lnTo>
                        <a:pt x="84" y="99"/>
                      </a:lnTo>
                      <a:lnTo>
                        <a:pt x="82" y="99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2" y="97"/>
                      </a:lnTo>
                      <a:lnTo>
                        <a:pt x="84" y="97"/>
                      </a:lnTo>
                      <a:lnTo>
                        <a:pt x="84" y="97"/>
                      </a:lnTo>
                      <a:lnTo>
                        <a:pt x="84" y="99"/>
                      </a:lnTo>
                      <a:lnTo>
                        <a:pt x="86" y="99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8" y="97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86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0" y="93"/>
                      </a:lnTo>
                      <a:lnTo>
                        <a:pt x="90" y="93"/>
                      </a:lnTo>
                      <a:lnTo>
                        <a:pt x="90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4" y="91"/>
                      </a:lnTo>
                      <a:lnTo>
                        <a:pt x="94" y="91"/>
                      </a:lnTo>
                      <a:lnTo>
                        <a:pt x="92" y="91"/>
                      </a:lnTo>
                      <a:lnTo>
                        <a:pt x="92" y="91"/>
                      </a:lnTo>
                      <a:lnTo>
                        <a:pt x="96" y="91"/>
                      </a:lnTo>
                      <a:lnTo>
                        <a:pt x="98" y="89"/>
                      </a:lnTo>
                      <a:lnTo>
                        <a:pt x="98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0" y="87"/>
                      </a:lnTo>
                      <a:lnTo>
                        <a:pt x="102" y="87"/>
                      </a:lnTo>
                      <a:lnTo>
                        <a:pt x="102" y="87"/>
                      </a:lnTo>
                      <a:lnTo>
                        <a:pt x="104" y="87"/>
                      </a:lnTo>
                      <a:lnTo>
                        <a:pt x="104" y="87"/>
                      </a:lnTo>
                      <a:lnTo>
                        <a:pt x="106" y="85"/>
                      </a:lnTo>
                      <a:lnTo>
                        <a:pt x="110" y="85"/>
                      </a:lnTo>
                      <a:lnTo>
                        <a:pt x="112" y="83"/>
                      </a:lnTo>
                      <a:lnTo>
                        <a:pt x="112" y="83"/>
                      </a:lnTo>
                      <a:lnTo>
                        <a:pt x="114" y="81"/>
                      </a:lnTo>
                      <a:lnTo>
                        <a:pt x="116" y="81"/>
                      </a:lnTo>
                      <a:lnTo>
                        <a:pt x="118" y="75"/>
                      </a:lnTo>
                      <a:lnTo>
                        <a:pt x="122" y="75"/>
                      </a:lnTo>
                      <a:lnTo>
                        <a:pt x="124" y="73"/>
                      </a:lnTo>
                      <a:lnTo>
                        <a:pt x="124" y="73"/>
                      </a:lnTo>
                      <a:lnTo>
                        <a:pt x="124" y="71"/>
                      </a:lnTo>
                      <a:lnTo>
                        <a:pt x="122" y="71"/>
                      </a:lnTo>
                      <a:lnTo>
                        <a:pt x="122" y="69"/>
                      </a:lnTo>
                      <a:lnTo>
                        <a:pt x="122" y="67"/>
                      </a:lnTo>
                      <a:lnTo>
                        <a:pt x="120" y="67"/>
                      </a:lnTo>
                      <a:lnTo>
                        <a:pt x="120" y="65"/>
                      </a:lnTo>
                      <a:lnTo>
                        <a:pt x="120" y="65"/>
                      </a:lnTo>
                      <a:lnTo>
                        <a:pt x="120" y="63"/>
                      </a:lnTo>
                      <a:lnTo>
                        <a:pt x="122" y="63"/>
                      </a:lnTo>
                      <a:lnTo>
                        <a:pt x="124" y="61"/>
                      </a:lnTo>
                      <a:lnTo>
                        <a:pt x="124" y="61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2" y="59"/>
                      </a:lnTo>
                      <a:lnTo>
                        <a:pt x="122" y="59"/>
                      </a:lnTo>
                      <a:lnTo>
                        <a:pt x="122" y="57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9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4" y="57"/>
                      </a:lnTo>
                      <a:lnTo>
                        <a:pt x="128" y="57"/>
                      </a:lnTo>
                      <a:lnTo>
                        <a:pt x="128" y="57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4"/>
                      </a:lnTo>
                      <a:lnTo>
                        <a:pt x="130" y="52"/>
                      </a:lnTo>
                      <a:lnTo>
                        <a:pt x="130" y="52"/>
                      </a:lnTo>
                      <a:lnTo>
                        <a:pt x="132" y="52"/>
                      </a:lnTo>
                      <a:lnTo>
                        <a:pt x="132" y="52"/>
                      </a:lnTo>
                      <a:lnTo>
                        <a:pt x="132" y="50"/>
                      </a:lnTo>
                      <a:lnTo>
                        <a:pt x="132" y="50"/>
                      </a:lnTo>
                      <a:lnTo>
                        <a:pt x="132" y="50"/>
                      </a:lnTo>
                      <a:lnTo>
                        <a:pt x="132" y="48"/>
                      </a:lnTo>
                      <a:lnTo>
                        <a:pt x="132" y="48"/>
                      </a:lnTo>
                      <a:lnTo>
                        <a:pt x="134" y="48"/>
                      </a:lnTo>
                      <a:lnTo>
                        <a:pt x="134" y="50"/>
                      </a:lnTo>
                      <a:lnTo>
                        <a:pt x="136" y="50"/>
                      </a:lnTo>
                      <a:lnTo>
                        <a:pt x="136" y="48"/>
                      </a:lnTo>
                      <a:lnTo>
                        <a:pt x="140" y="50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6" y="50"/>
                      </a:lnTo>
                      <a:lnTo>
                        <a:pt x="148" y="50"/>
                      </a:lnTo>
                      <a:lnTo>
                        <a:pt x="148" y="50"/>
                      </a:lnTo>
                      <a:lnTo>
                        <a:pt x="150" y="50"/>
                      </a:lnTo>
                      <a:lnTo>
                        <a:pt x="154" y="50"/>
                      </a:lnTo>
                      <a:lnTo>
                        <a:pt x="152" y="4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Freeform 36">
                  <a:extLst>
                    <a:ext uri="{FF2B5EF4-FFF2-40B4-BE49-F238E27FC236}">
                      <a16:creationId xmlns:a16="http://schemas.microsoft.com/office/drawing/2014/main" id="{C155B27D-DB30-F546-B9D5-936AE050CE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43" y="2538"/>
                  <a:ext cx="20" cy="28"/>
                </a:xfrm>
                <a:custGeom>
                  <a:avLst/>
                  <a:gdLst>
                    <a:gd name="T0" fmla="*/ 20 w 20"/>
                    <a:gd name="T1" fmla="*/ 12 h 28"/>
                    <a:gd name="T2" fmla="*/ 20 w 20"/>
                    <a:gd name="T3" fmla="*/ 10 h 28"/>
                    <a:gd name="T4" fmla="*/ 20 w 20"/>
                    <a:gd name="T5" fmla="*/ 10 h 28"/>
                    <a:gd name="T6" fmla="*/ 20 w 20"/>
                    <a:gd name="T7" fmla="*/ 8 h 28"/>
                    <a:gd name="T8" fmla="*/ 20 w 20"/>
                    <a:gd name="T9" fmla="*/ 6 h 28"/>
                    <a:gd name="T10" fmla="*/ 20 w 20"/>
                    <a:gd name="T11" fmla="*/ 4 h 28"/>
                    <a:gd name="T12" fmla="*/ 18 w 20"/>
                    <a:gd name="T13" fmla="*/ 4 h 28"/>
                    <a:gd name="T14" fmla="*/ 18 w 20"/>
                    <a:gd name="T15" fmla="*/ 4 h 28"/>
                    <a:gd name="T16" fmla="*/ 18 w 20"/>
                    <a:gd name="T17" fmla="*/ 4 h 28"/>
                    <a:gd name="T18" fmla="*/ 18 w 20"/>
                    <a:gd name="T19" fmla="*/ 4 h 28"/>
                    <a:gd name="T20" fmla="*/ 14 w 20"/>
                    <a:gd name="T21" fmla="*/ 2 h 28"/>
                    <a:gd name="T22" fmla="*/ 10 w 20"/>
                    <a:gd name="T23" fmla="*/ 0 h 28"/>
                    <a:gd name="T24" fmla="*/ 10 w 20"/>
                    <a:gd name="T25" fmla="*/ 0 h 28"/>
                    <a:gd name="T26" fmla="*/ 10 w 20"/>
                    <a:gd name="T27" fmla="*/ 0 h 28"/>
                    <a:gd name="T28" fmla="*/ 8 w 20"/>
                    <a:gd name="T29" fmla="*/ 2 h 28"/>
                    <a:gd name="T30" fmla="*/ 6 w 20"/>
                    <a:gd name="T31" fmla="*/ 4 h 28"/>
                    <a:gd name="T32" fmla="*/ 4 w 20"/>
                    <a:gd name="T33" fmla="*/ 6 h 28"/>
                    <a:gd name="T34" fmla="*/ 2 w 20"/>
                    <a:gd name="T35" fmla="*/ 8 h 28"/>
                    <a:gd name="T36" fmla="*/ 0 w 20"/>
                    <a:gd name="T37" fmla="*/ 12 h 28"/>
                    <a:gd name="T38" fmla="*/ 0 w 20"/>
                    <a:gd name="T39" fmla="*/ 12 h 28"/>
                    <a:gd name="T40" fmla="*/ 0 w 20"/>
                    <a:gd name="T41" fmla="*/ 16 h 28"/>
                    <a:gd name="T42" fmla="*/ 0 w 20"/>
                    <a:gd name="T43" fmla="*/ 18 h 28"/>
                    <a:gd name="T44" fmla="*/ 0 w 20"/>
                    <a:gd name="T45" fmla="*/ 18 h 28"/>
                    <a:gd name="T46" fmla="*/ 2 w 20"/>
                    <a:gd name="T47" fmla="*/ 18 h 28"/>
                    <a:gd name="T48" fmla="*/ 2 w 20"/>
                    <a:gd name="T49" fmla="*/ 20 h 28"/>
                    <a:gd name="T50" fmla="*/ 4 w 20"/>
                    <a:gd name="T51" fmla="*/ 24 h 28"/>
                    <a:gd name="T52" fmla="*/ 6 w 20"/>
                    <a:gd name="T53" fmla="*/ 26 h 28"/>
                    <a:gd name="T54" fmla="*/ 10 w 20"/>
                    <a:gd name="T55" fmla="*/ 28 h 28"/>
                    <a:gd name="T56" fmla="*/ 14 w 20"/>
                    <a:gd name="T57" fmla="*/ 28 h 28"/>
                    <a:gd name="T58" fmla="*/ 18 w 20"/>
                    <a:gd name="T59" fmla="*/ 28 h 28"/>
                    <a:gd name="T60" fmla="*/ 18 w 20"/>
                    <a:gd name="T61" fmla="*/ 26 h 28"/>
                    <a:gd name="T62" fmla="*/ 18 w 20"/>
                    <a:gd name="T63" fmla="*/ 22 h 28"/>
                    <a:gd name="T64" fmla="*/ 18 w 20"/>
                    <a:gd name="T65" fmla="*/ 18 h 28"/>
                    <a:gd name="T66" fmla="*/ 18 w 20"/>
                    <a:gd name="T67" fmla="*/ 18 h 28"/>
                    <a:gd name="T68" fmla="*/ 20 w 20"/>
                    <a:gd name="T69" fmla="*/ 20 h 28"/>
                    <a:gd name="T70" fmla="*/ 20 w 20"/>
                    <a:gd name="T71" fmla="*/ 20 h 28"/>
                    <a:gd name="T72" fmla="*/ 20 w 20"/>
                    <a:gd name="T73" fmla="*/ 14 h 28"/>
                    <a:gd name="T74" fmla="*/ 20 w 20"/>
                    <a:gd name="T75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0" h="28">
                      <a:moveTo>
                        <a:pt x="20" y="12"/>
                      </a:move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4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4" y="6"/>
                      </a:lnTo>
                      <a:lnTo>
                        <a:pt x="2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10" y="28"/>
                      </a:lnTo>
                      <a:lnTo>
                        <a:pt x="14" y="28"/>
                      </a:lnTo>
                      <a:lnTo>
                        <a:pt x="18" y="28"/>
                      </a:lnTo>
                      <a:lnTo>
                        <a:pt x="18" y="26"/>
                      </a:lnTo>
                      <a:lnTo>
                        <a:pt x="18" y="22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4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Freeform 37">
                  <a:extLst>
                    <a:ext uri="{FF2B5EF4-FFF2-40B4-BE49-F238E27FC236}">
                      <a16:creationId xmlns:a16="http://schemas.microsoft.com/office/drawing/2014/main" id="{6AD83855-D6F4-B802-14FB-AC57D2F12E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51" y="1971"/>
                  <a:ext cx="66" cy="74"/>
                </a:xfrm>
                <a:custGeom>
                  <a:avLst/>
                  <a:gdLst>
                    <a:gd name="T0" fmla="*/ 64 w 66"/>
                    <a:gd name="T1" fmla="*/ 8 h 74"/>
                    <a:gd name="T2" fmla="*/ 64 w 66"/>
                    <a:gd name="T3" fmla="*/ 2 h 74"/>
                    <a:gd name="T4" fmla="*/ 52 w 66"/>
                    <a:gd name="T5" fmla="*/ 0 h 74"/>
                    <a:gd name="T6" fmla="*/ 40 w 66"/>
                    <a:gd name="T7" fmla="*/ 0 h 74"/>
                    <a:gd name="T8" fmla="*/ 36 w 66"/>
                    <a:gd name="T9" fmla="*/ 2 h 74"/>
                    <a:gd name="T10" fmla="*/ 30 w 66"/>
                    <a:gd name="T11" fmla="*/ 0 h 74"/>
                    <a:gd name="T12" fmla="*/ 18 w 66"/>
                    <a:gd name="T13" fmla="*/ 0 h 74"/>
                    <a:gd name="T14" fmla="*/ 16 w 66"/>
                    <a:gd name="T15" fmla="*/ 6 h 74"/>
                    <a:gd name="T16" fmla="*/ 14 w 66"/>
                    <a:gd name="T17" fmla="*/ 8 h 74"/>
                    <a:gd name="T18" fmla="*/ 14 w 66"/>
                    <a:gd name="T19" fmla="*/ 10 h 74"/>
                    <a:gd name="T20" fmla="*/ 14 w 66"/>
                    <a:gd name="T21" fmla="*/ 12 h 74"/>
                    <a:gd name="T22" fmla="*/ 14 w 66"/>
                    <a:gd name="T23" fmla="*/ 14 h 74"/>
                    <a:gd name="T24" fmla="*/ 14 w 66"/>
                    <a:gd name="T25" fmla="*/ 16 h 74"/>
                    <a:gd name="T26" fmla="*/ 10 w 66"/>
                    <a:gd name="T27" fmla="*/ 16 h 74"/>
                    <a:gd name="T28" fmla="*/ 6 w 66"/>
                    <a:gd name="T29" fmla="*/ 18 h 74"/>
                    <a:gd name="T30" fmla="*/ 4 w 66"/>
                    <a:gd name="T31" fmla="*/ 18 h 74"/>
                    <a:gd name="T32" fmla="*/ 4 w 66"/>
                    <a:gd name="T33" fmla="*/ 22 h 74"/>
                    <a:gd name="T34" fmla="*/ 4 w 66"/>
                    <a:gd name="T35" fmla="*/ 26 h 74"/>
                    <a:gd name="T36" fmla="*/ 2 w 66"/>
                    <a:gd name="T37" fmla="*/ 30 h 74"/>
                    <a:gd name="T38" fmla="*/ 2 w 66"/>
                    <a:gd name="T39" fmla="*/ 34 h 74"/>
                    <a:gd name="T40" fmla="*/ 4 w 66"/>
                    <a:gd name="T41" fmla="*/ 40 h 74"/>
                    <a:gd name="T42" fmla="*/ 6 w 66"/>
                    <a:gd name="T43" fmla="*/ 44 h 74"/>
                    <a:gd name="T44" fmla="*/ 8 w 66"/>
                    <a:gd name="T45" fmla="*/ 46 h 74"/>
                    <a:gd name="T46" fmla="*/ 10 w 66"/>
                    <a:gd name="T47" fmla="*/ 46 h 74"/>
                    <a:gd name="T48" fmla="*/ 12 w 66"/>
                    <a:gd name="T49" fmla="*/ 48 h 74"/>
                    <a:gd name="T50" fmla="*/ 14 w 66"/>
                    <a:gd name="T51" fmla="*/ 50 h 74"/>
                    <a:gd name="T52" fmla="*/ 14 w 66"/>
                    <a:gd name="T53" fmla="*/ 54 h 74"/>
                    <a:gd name="T54" fmla="*/ 14 w 66"/>
                    <a:gd name="T55" fmla="*/ 56 h 74"/>
                    <a:gd name="T56" fmla="*/ 16 w 66"/>
                    <a:gd name="T57" fmla="*/ 56 h 74"/>
                    <a:gd name="T58" fmla="*/ 16 w 66"/>
                    <a:gd name="T59" fmla="*/ 58 h 74"/>
                    <a:gd name="T60" fmla="*/ 18 w 66"/>
                    <a:gd name="T61" fmla="*/ 62 h 74"/>
                    <a:gd name="T62" fmla="*/ 18 w 66"/>
                    <a:gd name="T63" fmla="*/ 64 h 74"/>
                    <a:gd name="T64" fmla="*/ 20 w 66"/>
                    <a:gd name="T65" fmla="*/ 68 h 74"/>
                    <a:gd name="T66" fmla="*/ 24 w 66"/>
                    <a:gd name="T67" fmla="*/ 70 h 74"/>
                    <a:gd name="T68" fmla="*/ 26 w 66"/>
                    <a:gd name="T69" fmla="*/ 72 h 74"/>
                    <a:gd name="T70" fmla="*/ 32 w 66"/>
                    <a:gd name="T71" fmla="*/ 74 h 74"/>
                    <a:gd name="T72" fmla="*/ 34 w 66"/>
                    <a:gd name="T73" fmla="*/ 70 h 74"/>
                    <a:gd name="T74" fmla="*/ 32 w 66"/>
                    <a:gd name="T75" fmla="*/ 68 h 74"/>
                    <a:gd name="T76" fmla="*/ 30 w 66"/>
                    <a:gd name="T77" fmla="*/ 64 h 74"/>
                    <a:gd name="T78" fmla="*/ 32 w 66"/>
                    <a:gd name="T79" fmla="*/ 64 h 74"/>
                    <a:gd name="T80" fmla="*/ 34 w 66"/>
                    <a:gd name="T81" fmla="*/ 62 h 74"/>
                    <a:gd name="T82" fmla="*/ 36 w 66"/>
                    <a:gd name="T83" fmla="*/ 64 h 74"/>
                    <a:gd name="T84" fmla="*/ 44 w 66"/>
                    <a:gd name="T85" fmla="*/ 62 h 74"/>
                    <a:gd name="T86" fmla="*/ 46 w 66"/>
                    <a:gd name="T87" fmla="*/ 60 h 74"/>
                    <a:gd name="T88" fmla="*/ 48 w 66"/>
                    <a:gd name="T89" fmla="*/ 60 h 74"/>
                    <a:gd name="T90" fmla="*/ 50 w 66"/>
                    <a:gd name="T91" fmla="*/ 62 h 74"/>
                    <a:gd name="T92" fmla="*/ 52 w 66"/>
                    <a:gd name="T93" fmla="*/ 62 h 74"/>
                    <a:gd name="T94" fmla="*/ 54 w 66"/>
                    <a:gd name="T95" fmla="*/ 64 h 74"/>
                    <a:gd name="T96" fmla="*/ 54 w 66"/>
                    <a:gd name="T97" fmla="*/ 64 h 74"/>
                    <a:gd name="T98" fmla="*/ 56 w 66"/>
                    <a:gd name="T99" fmla="*/ 62 h 74"/>
                    <a:gd name="T100" fmla="*/ 62 w 66"/>
                    <a:gd name="T101" fmla="*/ 56 h 74"/>
                    <a:gd name="T102" fmla="*/ 62 w 66"/>
                    <a:gd name="T103" fmla="*/ 50 h 74"/>
                    <a:gd name="T104" fmla="*/ 64 w 66"/>
                    <a:gd name="T105" fmla="*/ 44 h 74"/>
                    <a:gd name="T106" fmla="*/ 64 w 66"/>
                    <a:gd name="T107" fmla="*/ 42 h 74"/>
                    <a:gd name="T108" fmla="*/ 62 w 66"/>
                    <a:gd name="T109" fmla="*/ 38 h 74"/>
                    <a:gd name="T110" fmla="*/ 60 w 66"/>
                    <a:gd name="T111" fmla="*/ 34 h 74"/>
                    <a:gd name="T112" fmla="*/ 58 w 66"/>
                    <a:gd name="T113" fmla="*/ 32 h 74"/>
                    <a:gd name="T114" fmla="*/ 58 w 66"/>
                    <a:gd name="T115" fmla="*/ 26 h 74"/>
                    <a:gd name="T116" fmla="*/ 58 w 66"/>
                    <a:gd name="T117" fmla="*/ 22 h 74"/>
                    <a:gd name="T118" fmla="*/ 58 w 66"/>
                    <a:gd name="T119" fmla="*/ 18 h 74"/>
                    <a:gd name="T120" fmla="*/ 60 w 66"/>
                    <a:gd name="T121" fmla="*/ 1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6" h="74">
                      <a:moveTo>
                        <a:pt x="62" y="12"/>
                      </a:moveTo>
                      <a:lnTo>
                        <a:pt x="64" y="10"/>
                      </a:lnTo>
                      <a:lnTo>
                        <a:pt x="64" y="8"/>
                      </a:lnTo>
                      <a:lnTo>
                        <a:pt x="64" y="6"/>
                      </a:lnTo>
                      <a:lnTo>
                        <a:pt x="66" y="4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0" y="0"/>
                      </a:lnTo>
                      <a:lnTo>
                        <a:pt x="52" y="0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6" y="0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8" y="44"/>
                      </a:lnTo>
                      <a:lnTo>
                        <a:pt x="6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20" y="66"/>
                      </a:lnTo>
                      <a:lnTo>
                        <a:pt x="20" y="66"/>
                      </a:lnTo>
                      <a:lnTo>
                        <a:pt x="20" y="68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2" y="74"/>
                      </a:lnTo>
                      <a:lnTo>
                        <a:pt x="34" y="72"/>
                      </a:lnTo>
                      <a:lnTo>
                        <a:pt x="34" y="72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66"/>
                      </a:lnTo>
                      <a:lnTo>
                        <a:pt x="30" y="66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2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6" y="64"/>
                      </a:lnTo>
                      <a:lnTo>
                        <a:pt x="38" y="62"/>
                      </a:lnTo>
                      <a:lnTo>
                        <a:pt x="42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8" y="62"/>
                      </a:lnTo>
                      <a:lnTo>
                        <a:pt x="60" y="58"/>
                      </a:lnTo>
                      <a:lnTo>
                        <a:pt x="62" y="56"/>
                      </a:lnTo>
                      <a:lnTo>
                        <a:pt x="62" y="54"/>
                      </a:lnTo>
                      <a:lnTo>
                        <a:pt x="62" y="52"/>
                      </a:lnTo>
                      <a:lnTo>
                        <a:pt x="62" y="50"/>
                      </a:lnTo>
                      <a:lnTo>
                        <a:pt x="62" y="50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0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58" y="32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4"/>
                      </a:lnTo>
                      <a:lnTo>
                        <a:pt x="62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Freeform 38">
                  <a:extLst>
                    <a:ext uri="{FF2B5EF4-FFF2-40B4-BE49-F238E27FC236}">
                      <a16:creationId xmlns:a16="http://schemas.microsoft.com/office/drawing/2014/main" id="{337642ED-67F7-3C9C-6552-A348C1AB85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09" y="1680"/>
                  <a:ext cx="260" cy="243"/>
                </a:xfrm>
                <a:custGeom>
                  <a:avLst/>
                  <a:gdLst>
                    <a:gd name="T0" fmla="*/ 252 w 260"/>
                    <a:gd name="T1" fmla="*/ 68 h 243"/>
                    <a:gd name="T2" fmla="*/ 238 w 260"/>
                    <a:gd name="T3" fmla="*/ 46 h 243"/>
                    <a:gd name="T4" fmla="*/ 236 w 260"/>
                    <a:gd name="T5" fmla="*/ 22 h 243"/>
                    <a:gd name="T6" fmla="*/ 234 w 260"/>
                    <a:gd name="T7" fmla="*/ 16 h 243"/>
                    <a:gd name="T8" fmla="*/ 210 w 260"/>
                    <a:gd name="T9" fmla="*/ 4 h 243"/>
                    <a:gd name="T10" fmla="*/ 166 w 260"/>
                    <a:gd name="T11" fmla="*/ 4 h 243"/>
                    <a:gd name="T12" fmla="*/ 148 w 260"/>
                    <a:gd name="T13" fmla="*/ 0 h 243"/>
                    <a:gd name="T14" fmla="*/ 130 w 260"/>
                    <a:gd name="T15" fmla="*/ 4 h 243"/>
                    <a:gd name="T16" fmla="*/ 88 w 260"/>
                    <a:gd name="T17" fmla="*/ 4 h 243"/>
                    <a:gd name="T18" fmla="*/ 48 w 260"/>
                    <a:gd name="T19" fmla="*/ 22 h 243"/>
                    <a:gd name="T20" fmla="*/ 44 w 260"/>
                    <a:gd name="T21" fmla="*/ 40 h 243"/>
                    <a:gd name="T22" fmla="*/ 32 w 260"/>
                    <a:gd name="T23" fmla="*/ 48 h 243"/>
                    <a:gd name="T24" fmla="*/ 34 w 260"/>
                    <a:gd name="T25" fmla="*/ 104 h 243"/>
                    <a:gd name="T26" fmla="*/ 28 w 260"/>
                    <a:gd name="T27" fmla="*/ 114 h 243"/>
                    <a:gd name="T28" fmla="*/ 18 w 260"/>
                    <a:gd name="T29" fmla="*/ 124 h 243"/>
                    <a:gd name="T30" fmla="*/ 14 w 260"/>
                    <a:gd name="T31" fmla="*/ 132 h 243"/>
                    <a:gd name="T32" fmla="*/ 10 w 260"/>
                    <a:gd name="T33" fmla="*/ 138 h 243"/>
                    <a:gd name="T34" fmla="*/ 12 w 260"/>
                    <a:gd name="T35" fmla="*/ 144 h 243"/>
                    <a:gd name="T36" fmla="*/ 6 w 260"/>
                    <a:gd name="T37" fmla="*/ 150 h 243"/>
                    <a:gd name="T38" fmla="*/ 6 w 260"/>
                    <a:gd name="T39" fmla="*/ 160 h 243"/>
                    <a:gd name="T40" fmla="*/ 2 w 260"/>
                    <a:gd name="T41" fmla="*/ 170 h 243"/>
                    <a:gd name="T42" fmla="*/ 10 w 260"/>
                    <a:gd name="T43" fmla="*/ 174 h 243"/>
                    <a:gd name="T44" fmla="*/ 12 w 260"/>
                    <a:gd name="T45" fmla="*/ 188 h 243"/>
                    <a:gd name="T46" fmla="*/ 18 w 260"/>
                    <a:gd name="T47" fmla="*/ 194 h 243"/>
                    <a:gd name="T48" fmla="*/ 24 w 260"/>
                    <a:gd name="T49" fmla="*/ 210 h 243"/>
                    <a:gd name="T50" fmla="*/ 30 w 260"/>
                    <a:gd name="T51" fmla="*/ 231 h 243"/>
                    <a:gd name="T52" fmla="*/ 28 w 260"/>
                    <a:gd name="T53" fmla="*/ 239 h 243"/>
                    <a:gd name="T54" fmla="*/ 40 w 260"/>
                    <a:gd name="T55" fmla="*/ 241 h 243"/>
                    <a:gd name="T56" fmla="*/ 46 w 260"/>
                    <a:gd name="T57" fmla="*/ 233 h 243"/>
                    <a:gd name="T58" fmla="*/ 48 w 260"/>
                    <a:gd name="T59" fmla="*/ 223 h 243"/>
                    <a:gd name="T60" fmla="*/ 52 w 260"/>
                    <a:gd name="T61" fmla="*/ 212 h 243"/>
                    <a:gd name="T62" fmla="*/ 66 w 260"/>
                    <a:gd name="T63" fmla="*/ 214 h 243"/>
                    <a:gd name="T64" fmla="*/ 76 w 260"/>
                    <a:gd name="T65" fmla="*/ 227 h 243"/>
                    <a:gd name="T66" fmla="*/ 96 w 260"/>
                    <a:gd name="T67" fmla="*/ 225 h 243"/>
                    <a:gd name="T68" fmla="*/ 114 w 260"/>
                    <a:gd name="T69" fmla="*/ 225 h 243"/>
                    <a:gd name="T70" fmla="*/ 124 w 260"/>
                    <a:gd name="T71" fmla="*/ 218 h 243"/>
                    <a:gd name="T72" fmla="*/ 142 w 260"/>
                    <a:gd name="T73" fmla="*/ 223 h 243"/>
                    <a:gd name="T74" fmla="*/ 144 w 260"/>
                    <a:gd name="T75" fmla="*/ 223 h 243"/>
                    <a:gd name="T76" fmla="*/ 160 w 260"/>
                    <a:gd name="T77" fmla="*/ 206 h 243"/>
                    <a:gd name="T78" fmla="*/ 166 w 260"/>
                    <a:gd name="T79" fmla="*/ 192 h 243"/>
                    <a:gd name="T80" fmla="*/ 172 w 260"/>
                    <a:gd name="T81" fmla="*/ 182 h 243"/>
                    <a:gd name="T82" fmla="*/ 172 w 260"/>
                    <a:gd name="T83" fmla="*/ 178 h 243"/>
                    <a:gd name="T84" fmla="*/ 180 w 260"/>
                    <a:gd name="T85" fmla="*/ 178 h 243"/>
                    <a:gd name="T86" fmla="*/ 178 w 260"/>
                    <a:gd name="T87" fmla="*/ 188 h 243"/>
                    <a:gd name="T88" fmla="*/ 180 w 260"/>
                    <a:gd name="T89" fmla="*/ 202 h 243"/>
                    <a:gd name="T90" fmla="*/ 182 w 260"/>
                    <a:gd name="T91" fmla="*/ 206 h 243"/>
                    <a:gd name="T92" fmla="*/ 192 w 260"/>
                    <a:gd name="T93" fmla="*/ 218 h 243"/>
                    <a:gd name="T94" fmla="*/ 192 w 260"/>
                    <a:gd name="T95" fmla="*/ 220 h 243"/>
                    <a:gd name="T96" fmla="*/ 192 w 260"/>
                    <a:gd name="T97" fmla="*/ 229 h 243"/>
                    <a:gd name="T98" fmla="*/ 196 w 260"/>
                    <a:gd name="T99" fmla="*/ 220 h 243"/>
                    <a:gd name="T100" fmla="*/ 200 w 260"/>
                    <a:gd name="T101" fmla="*/ 204 h 243"/>
                    <a:gd name="T102" fmla="*/ 206 w 260"/>
                    <a:gd name="T103" fmla="*/ 204 h 243"/>
                    <a:gd name="T104" fmla="*/ 210 w 260"/>
                    <a:gd name="T105" fmla="*/ 186 h 243"/>
                    <a:gd name="T106" fmla="*/ 218 w 260"/>
                    <a:gd name="T107" fmla="*/ 170 h 243"/>
                    <a:gd name="T108" fmla="*/ 226 w 260"/>
                    <a:gd name="T109" fmla="*/ 162 h 243"/>
                    <a:gd name="T110" fmla="*/ 230 w 260"/>
                    <a:gd name="T111" fmla="*/ 146 h 243"/>
                    <a:gd name="T112" fmla="*/ 230 w 260"/>
                    <a:gd name="T113" fmla="*/ 122 h 243"/>
                    <a:gd name="T114" fmla="*/ 234 w 260"/>
                    <a:gd name="T115" fmla="*/ 100 h 243"/>
                    <a:gd name="T116" fmla="*/ 238 w 260"/>
                    <a:gd name="T117" fmla="*/ 92 h 243"/>
                    <a:gd name="T118" fmla="*/ 246 w 260"/>
                    <a:gd name="T119" fmla="*/ 86 h 243"/>
                    <a:gd name="T120" fmla="*/ 250 w 260"/>
                    <a:gd name="T121" fmla="*/ 84 h 243"/>
                    <a:gd name="T122" fmla="*/ 256 w 260"/>
                    <a:gd name="T123" fmla="*/ 82 h 243"/>
                    <a:gd name="T124" fmla="*/ 260 w 260"/>
                    <a:gd name="T125" fmla="*/ 76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60" h="243">
                      <a:moveTo>
                        <a:pt x="260" y="74"/>
                      </a:moveTo>
                      <a:lnTo>
                        <a:pt x="256" y="70"/>
                      </a:lnTo>
                      <a:lnTo>
                        <a:pt x="256" y="70"/>
                      </a:lnTo>
                      <a:lnTo>
                        <a:pt x="254" y="70"/>
                      </a:lnTo>
                      <a:lnTo>
                        <a:pt x="254" y="70"/>
                      </a:lnTo>
                      <a:lnTo>
                        <a:pt x="254" y="68"/>
                      </a:lnTo>
                      <a:lnTo>
                        <a:pt x="252" y="68"/>
                      </a:lnTo>
                      <a:lnTo>
                        <a:pt x="250" y="64"/>
                      </a:lnTo>
                      <a:lnTo>
                        <a:pt x="246" y="62"/>
                      </a:lnTo>
                      <a:lnTo>
                        <a:pt x="244" y="62"/>
                      </a:lnTo>
                      <a:lnTo>
                        <a:pt x="244" y="62"/>
                      </a:lnTo>
                      <a:lnTo>
                        <a:pt x="242" y="60"/>
                      </a:lnTo>
                      <a:lnTo>
                        <a:pt x="240" y="56"/>
                      </a:lnTo>
                      <a:lnTo>
                        <a:pt x="238" y="46"/>
                      </a:lnTo>
                      <a:lnTo>
                        <a:pt x="238" y="42"/>
                      </a:lnTo>
                      <a:lnTo>
                        <a:pt x="238" y="36"/>
                      </a:lnTo>
                      <a:lnTo>
                        <a:pt x="236" y="32"/>
                      </a:lnTo>
                      <a:lnTo>
                        <a:pt x="238" y="28"/>
                      </a:lnTo>
                      <a:lnTo>
                        <a:pt x="236" y="26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6" y="20"/>
                      </a:lnTo>
                      <a:lnTo>
                        <a:pt x="236" y="20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8" y="20"/>
                      </a:lnTo>
                      <a:lnTo>
                        <a:pt x="236" y="18"/>
                      </a:lnTo>
                      <a:lnTo>
                        <a:pt x="234" y="16"/>
                      </a:lnTo>
                      <a:lnTo>
                        <a:pt x="232" y="10"/>
                      </a:lnTo>
                      <a:lnTo>
                        <a:pt x="232" y="8"/>
                      </a:lnTo>
                      <a:lnTo>
                        <a:pt x="230" y="4"/>
                      </a:lnTo>
                      <a:lnTo>
                        <a:pt x="226" y="4"/>
                      </a:lnTo>
                      <a:lnTo>
                        <a:pt x="220" y="4"/>
                      </a:lnTo>
                      <a:lnTo>
                        <a:pt x="216" y="4"/>
                      </a:lnTo>
                      <a:lnTo>
                        <a:pt x="210" y="4"/>
                      </a:lnTo>
                      <a:lnTo>
                        <a:pt x="206" y="4"/>
                      </a:lnTo>
                      <a:lnTo>
                        <a:pt x="200" y="4"/>
                      </a:lnTo>
                      <a:lnTo>
                        <a:pt x="196" y="4"/>
                      </a:lnTo>
                      <a:lnTo>
                        <a:pt x="190" y="4"/>
                      </a:lnTo>
                      <a:lnTo>
                        <a:pt x="186" y="4"/>
                      </a:lnTo>
                      <a:lnTo>
                        <a:pt x="170" y="4"/>
                      </a:lnTo>
                      <a:lnTo>
                        <a:pt x="166" y="4"/>
                      </a:lnTo>
                      <a:lnTo>
                        <a:pt x="160" y="4"/>
                      </a:lnTo>
                      <a:lnTo>
                        <a:pt x="154" y="4"/>
                      </a:lnTo>
                      <a:lnTo>
                        <a:pt x="150" y="4"/>
                      </a:lnTo>
                      <a:lnTo>
                        <a:pt x="148" y="4"/>
                      </a:lnTo>
                      <a:lnTo>
                        <a:pt x="148" y="2"/>
                      </a:lnTo>
                      <a:lnTo>
                        <a:pt x="148" y="0"/>
                      </a:lnTo>
                      <a:lnTo>
                        <a:pt x="148" y="0"/>
                      </a:lnTo>
                      <a:lnTo>
                        <a:pt x="146" y="0"/>
                      </a:lnTo>
                      <a:lnTo>
                        <a:pt x="146" y="0"/>
                      </a:lnTo>
                      <a:lnTo>
                        <a:pt x="144" y="4"/>
                      </a:lnTo>
                      <a:lnTo>
                        <a:pt x="144" y="4"/>
                      </a:lnTo>
                      <a:lnTo>
                        <a:pt x="142" y="4"/>
                      </a:lnTo>
                      <a:lnTo>
                        <a:pt x="136" y="4"/>
                      </a:lnTo>
                      <a:lnTo>
                        <a:pt x="130" y="4"/>
                      </a:lnTo>
                      <a:lnTo>
                        <a:pt x="124" y="4"/>
                      </a:lnTo>
                      <a:lnTo>
                        <a:pt x="118" y="4"/>
                      </a:lnTo>
                      <a:lnTo>
                        <a:pt x="112" y="4"/>
                      </a:lnTo>
                      <a:lnTo>
                        <a:pt x="106" y="4"/>
                      </a:lnTo>
                      <a:lnTo>
                        <a:pt x="100" y="4"/>
                      </a:lnTo>
                      <a:lnTo>
                        <a:pt x="94" y="4"/>
                      </a:lnTo>
                      <a:lnTo>
                        <a:pt x="88" y="4"/>
                      </a:lnTo>
                      <a:lnTo>
                        <a:pt x="76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0" y="4"/>
                      </a:lnTo>
                      <a:lnTo>
                        <a:pt x="48" y="4"/>
                      </a:lnTo>
                      <a:lnTo>
                        <a:pt x="48" y="12"/>
                      </a:lnTo>
                      <a:lnTo>
                        <a:pt x="48" y="22"/>
                      </a:lnTo>
                      <a:lnTo>
                        <a:pt x="48" y="30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40"/>
                      </a:lnTo>
                      <a:lnTo>
                        <a:pt x="44" y="40"/>
                      </a:lnTo>
                      <a:lnTo>
                        <a:pt x="40" y="40"/>
                      </a:lnTo>
                      <a:lnTo>
                        <a:pt x="36" y="40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2" y="44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2" y="56"/>
                      </a:lnTo>
                      <a:lnTo>
                        <a:pt x="34" y="64"/>
                      </a:lnTo>
                      <a:lnTo>
                        <a:pt x="34" y="72"/>
                      </a:lnTo>
                      <a:lnTo>
                        <a:pt x="34" y="80"/>
                      </a:lnTo>
                      <a:lnTo>
                        <a:pt x="34" y="88"/>
                      </a:lnTo>
                      <a:lnTo>
                        <a:pt x="34" y="96"/>
                      </a:lnTo>
                      <a:lnTo>
                        <a:pt x="34" y="104"/>
                      </a:lnTo>
                      <a:lnTo>
                        <a:pt x="34" y="112"/>
                      </a:lnTo>
                      <a:lnTo>
                        <a:pt x="34" y="114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4" y="116"/>
                      </a:lnTo>
                      <a:lnTo>
                        <a:pt x="30" y="114"/>
                      </a:lnTo>
                      <a:lnTo>
                        <a:pt x="28" y="114"/>
                      </a:lnTo>
                      <a:lnTo>
                        <a:pt x="26" y="116"/>
                      </a:lnTo>
                      <a:lnTo>
                        <a:pt x="22" y="116"/>
                      </a:lnTo>
                      <a:lnTo>
                        <a:pt x="20" y="116"/>
                      </a:lnTo>
                      <a:lnTo>
                        <a:pt x="18" y="118"/>
                      </a:lnTo>
                      <a:lnTo>
                        <a:pt x="18" y="118"/>
                      </a:lnTo>
                      <a:lnTo>
                        <a:pt x="18" y="122"/>
                      </a:lnTo>
                      <a:lnTo>
                        <a:pt x="18" y="124"/>
                      </a:lnTo>
                      <a:lnTo>
                        <a:pt x="18" y="126"/>
                      </a:lnTo>
                      <a:lnTo>
                        <a:pt x="16" y="126"/>
                      </a:lnTo>
                      <a:lnTo>
                        <a:pt x="16" y="128"/>
                      </a:lnTo>
                      <a:lnTo>
                        <a:pt x="16" y="128"/>
                      </a:lnTo>
                      <a:lnTo>
                        <a:pt x="14" y="130"/>
                      </a:lnTo>
                      <a:lnTo>
                        <a:pt x="14" y="130"/>
                      </a:lnTo>
                      <a:lnTo>
                        <a:pt x="14" y="132"/>
                      </a:lnTo>
                      <a:lnTo>
                        <a:pt x="14" y="134"/>
                      </a:lnTo>
                      <a:lnTo>
                        <a:pt x="14" y="134"/>
                      </a:lnTo>
                      <a:lnTo>
                        <a:pt x="12" y="134"/>
                      </a:lnTo>
                      <a:lnTo>
                        <a:pt x="10" y="134"/>
                      </a:lnTo>
                      <a:lnTo>
                        <a:pt x="10" y="136"/>
                      </a:lnTo>
                      <a:lnTo>
                        <a:pt x="10" y="136"/>
                      </a:lnTo>
                      <a:lnTo>
                        <a:pt x="10" y="138"/>
                      </a:lnTo>
                      <a:lnTo>
                        <a:pt x="10" y="138"/>
                      </a:lnTo>
                      <a:lnTo>
                        <a:pt x="10" y="140"/>
                      </a:lnTo>
                      <a:lnTo>
                        <a:pt x="10" y="140"/>
                      </a:lnTo>
                      <a:lnTo>
                        <a:pt x="12" y="142"/>
                      </a:lnTo>
                      <a:lnTo>
                        <a:pt x="12" y="142"/>
                      </a:lnTo>
                      <a:lnTo>
                        <a:pt x="12" y="144"/>
                      </a:lnTo>
                      <a:lnTo>
                        <a:pt x="12" y="144"/>
                      </a:lnTo>
                      <a:lnTo>
                        <a:pt x="10" y="146"/>
                      </a:lnTo>
                      <a:lnTo>
                        <a:pt x="8" y="146"/>
                      </a:lnTo>
                      <a:lnTo>
                        <a:pt x="8" y="146"/>
                      </a:lnTo>
                      <a:lnTo>
                        <a:pt x="8" y="146"/>
                      </a:lnTo>
                      <a:lnTo>
                        <a:pt x="6" y="148"/>
                      </a:lnTo>
                      <a:lnTo>
                        <a:pt x="6" y="148"/>
                      </a:lnTo>
                      <a:lnTo>
                        <a:pt x="6" y="150"/>
                      </a:lnTo>
                      <a:lnTo>
                        <a:pt x="6" y="150"/>
                      </a:lnTo>
                      <a:lnTo>
                        <a:pt x="6" y="152"/>
                      </a:lnTo>
                      <a:lnTo>
                        <a:pt x="6" y="154"/>
                      </a:lnTo>
                      <a:lnTo>
                        <a:pt x="8" y="156"/>
                      </a:lnTo>
                      <a:lnTo>
                        <a:pt x="8" y="156"/>
                      </a:lnTo>
                      <a:lnTo>
                        <a:pt x="8" y="158"/>
                      </a:lnTo>
                      <a:lnTo>
                        <a:pt x="6" y="160"/>
                      </a:lnTo>
                      <a:lnTo>
                        <a:pt x="6" y="160"/>
                      </a:lnTo>
                      <a:lnTo>
                        <a:pt x="4" y="162"/>
                      </a:lnTo>
                      <a:lnTo>
                        <a:pt x="2" y="164"/>
                      </a:lnTo>
                      <a:lnTo>
                        <a:pt x="2" y="166"/>
                      </a:lnTo>
                      <a:lnTo>
                        <a:pt x="0" y="168"/>
                      </a:lnTo>
                      <a:lnTo>
                        <a:pt x="2" y="168"/>
                      </a:lnTo>
                      <a:lnTo>
                        <a:pt x="2" y="170"/>
                      </a:lnTo>
                      <a:lnTo>
                        <a:pt x="2" y="170"/>
                      </a:lnTo>
                      <a:lnTo>
                        <a:pt x="4" y="170"/>
                      </a:lnTo>
                      <a:lnTo>
                        <a:pt x="6" y="170"/>
                      </a:lnTo>
                      <a:lnTo>
                        <a:pt x="8" y="170"/>
                      </a:lnTo>
                      <a:lnTo>
                        <a:pt x="10" y="170"/>
                      </a:lnTo>
                      <a:lnTo>
                        <a:pt x="10" y="172"/>
                      </a:lnTo>
                      <a:lnTo>
                        <a:pt x="10" y="174"/>
                      </a:lnTo>
                      <a:lnTo>
                        <a:pt x="10" y="176"/>
                      </a:lnTo>
                      <a:lnTo>
                        <a:pt x="12" y="180"/>
                      </a:lnTo>
                      <a:lnTo>
                        <a:pt x="12" y="180"/>
                      </a:lnTo>
                      <a:lnTo>
                        <a:pt x="12" y="180"/>
                      </a:lnTo>
                      <a:lnTo>
                        <a:pt x="12" y="182"/>
                      </a:lnTo>
                      <a:lnTo>
                        <a:pt x="12" y="182"/>
                      </a:lnTo>
                      <a:lnTo>
                        <a:pt x="12" y="188"/>
                      </a:lnTo>
                      <a:lnTo>
                        <a:pt x="14" y="190"/>
                      </a:lnTo>
                      <a:lnTo>
                        <a:pt x="14" y="190"/>
                      </a:lnTo>
                      <a:lnTo>
                        <a:pt x="14" y="192"/>
                      </a:lnTo>
                      <a:lnTo>
                        <a:pt x="16" y="192"/>
                      </a:lnTo>
                      <a:lnTo>
                        <a:pt x="16" y="192"/>
                      </a:lnTo>
                      <a:lnTo>
                        <a:pt x="18" y="192"/>
                      </a:lnTo>
                      <a:lnTo>
                        <a:pt x="18" y="194"/>
                      </a:lnTo>
                      <a:lnTo>
                        <a:pt x="18" y="194"/>
                      </a:lnTo>
                      <a:lnTo>
                        <a:pt x="18" y="196"/>
                      </a:lnTo>
                      <a:lnTo>
                        <a:pt x="18" y="200"/>
                      </a:lnTo>
                      <a:lnTo>
                        <a:pt x="18" y="202"/>
                      </a:lnTo>
                      <a:lnTo>
                        <a:pt x="18" y="204"/>
                      </a:lnTo>
                      <a:lnTo>
                        <a:pt x="20" y="204"/>
                      </a:lnTo>
                      <a:lnTo>
                        <a:pt x="24" y="210"/>
                      </a:lnTo>
                      <a:lnTo>
                        <a:pt x="24" y="210"/>
                      </a:lnTo>
                      <a:lnTo>
                        <a:pt x="28" y="214"/>
                      </a:lnTo>
                      <a:lnTo>
                        <a:pt x="28" y="216"/>
                      </a:lnTo>
                      <a:lnTo>
                        <a:pt x="30" y="220"/>
                      </a:lnTo>
                      <a:lnTo>
                        <a:pt x="30" y="223"/>
                      </a:lnTo>
                      <a:lnTo>
                        <a:pt x="30" y="225"/>
                      </a:lnTo>
                      <a:lnTo>
                        <a:pt x="30" y="231"/>
                      </a:lnTo>
                      <a:lnTo>
                        <a:pt x="30" y="231"/>
                      </a:lnTo>
                      <a:lnTo>
                        <a:pt x="28" y="235"/>
                      </a:lnTo>
                      <a:lnTo>
                        <a:pt x="28" y="235"/>
                      </a:lnTo>
                      <a:lnTo>
                        <a:pt x="28" y="237"/>
                      </a:lnTo>
                      <a:lnTo>
                        <a:pt x="28" y="237"/>
                      </a:lnTo>
                      <a:lnTo>
                        <a:pt x="28" y="237"/>
                      </a:lnTo>
                      <a:lnTo>
                        <a:pt x="28" y="239"/>
                      </a:lnTo>
                      <a:lnTo>
                        <a:pt x="30" y="241"/>
                      </a:lnTo>
                      <a:lnTo>
                        <a:pt x="30" y="241"/>
                      </a:lnTo>
                      <a:lnTo>
                        <a:pt x="34" y="241"/>
                      </a:lnTo>
                      <a:lnTo>
                        <a:pt x="36" y="241"/>
                      </a:lnTo>
                      <a:lnTo>
                        <a:pt x="38" y="243"/>
                      </a:lnTo>
                      <a:lnTo>
                        <a:pt x="38" y="241"/>
                      </a:lnTo>
                      <a:lnTo>
                        <a:pt x="40" y="241"/>
                      </a:lnTo>
                      <a:lnTo>
                        <a:pt x="40" y="239"/>
                      </a:lnTo>
                      <a:lnTo>
                        <a:pt x="44" y="239"/>
                      </a:lnTo>
                      <a:lnTo>
                        <a:pt x="44" y="237"/>
                      </a:lnTo>
                      <a:lnTo>
                        <a:pt x="44" y="237"/>
                      </a:lnTo>
                      <a:lnTo>
                        <a:pt x="44" y="235"/>
                      </a:lnTo>
                      <a:lnTo>
                        <a:pt x="46" y="233"/>
                      </a:lnTo>
                      <a:lnTo>
                        <a:pt x="46" y="233"/>
                      </a:lnTo>
                      <a:lnTo>
                        <a:pt x="46" y="231"/>
                      </a:lnTo>
                      <a:lnTo>
                        <a:pt x="46" y="229"/>
                      </a:lnTo>
                      <a:lnTo>
                        <a:pt x="46" y="229"/>
                      </a:lnTo>
                      <a:lnTo>
                        <a:pt x="48" y="227"/>
                      </a:lnTo>
                      <a:lnTo>
                        <a:pt x="48" y="227"/>
                      </a:lnTo>
                      <a:lnTo>
                        <a:pt x="48" y="225"/>
                      </a:lnTo>
                      <a:lnTo>
                        <a:pt x="48" y="223"/>
                      </a:lnTo>
                      <a:lnTo>
                        <a:pt x="48" y="220"/>
                      </a:lnTo>
                      <a:lnTo>
                        <a:pt x="50" y="218"/>
                      </a:lnTo>
                      <a:lnTo>
                        <a:pt x="52" y="216"/>
                      </a:lnTo>
                      <a:lnTo>
                        <a:pt x="52" y="216"/>
                      </a:lnTo>
                      <a:lnTo>
                        <a:pt x="52" y="214"/>
                      </a:lnTo>
                      <a:lnTo>
                        <a:pt x="52" y="214"/>
                      </a:lnTo>
                      <a:lnTo>
                        <a:pt x="52" y="212"/>
                      </a:lnTo>
                      <a:lnTo>
                        <a:pt x="52" y="212"/>
                      </a:lnTo>
                      <a:lnTo>
                        <a:pt x="54" y="212"/>
                      </a:lnTo>
                      <a:lnTo>
                        <a:pt x="56" y="212"/>
                      </a:lnTo>
                      <a:lnTo>
                        <a:pt x="64" y="210"/>
                      </a:lnTo>
                      <a:lnTo>
                        <a:pt x="64" y="210"/>
                      </a:lnTo>
                      <a:lnTo>
                        <a:pt x="66" y="212"/>
                      </a:lnTo>
                      <a:lnTo>
                        <a:pt x="66" y="214"/>
                      </a:lnTo>
                      <a:lnTo>
                        <a:pt x="66" y="214"/>
                      </a:lnTo>
                      <a:lnTo>
                        <a:pt x="66" y="214"/>
                      </a:lnTo>
                      <a:lnTo>
                        <a:pt x="68" y="216"/>
                      </a:lnTo>
                      <a:lnTo>
                        <a:pt x="68" y="216"/>
                      </a:lnTo>
                      <a:lnTo>
                        <a:pt x="68" y="218"/>
                      </a:lnTo>
                      <a:lnTo>
                        <a:pt x="70" y="218"/>
                      </a:lnTo>
                      <a:lnTo>
                        <a:pt x="76" y="227"/>
                      </a:lnTo>
                      <a:lnTo>
                        <a:pt x="78" y="227"/>
                      </a:lnTo>
                      <a:lnTo>
                        <a:pt x="80" y="227"/>
                      </a:lnTo>
                      <a:lnTo>
                        <a:pt x="82" y="225"/>
                      </a:lnTo>
                      <a:lnTo>
                        <a:pt x="84" y="225"/>
                      </a:lnTo>
                      <a:lnTo>
                        <a:pt x="96" y="225"/>
                      </a:lnTo>
                      <a:lnTo>
                        <a:pt x="96" y="225"/>
                      </a:lnTo>
                      <a:lnTo>
                        <a:pt x="96" y="225"/>
                      </a:lnTo>
                      <a:lnTo>
                        <a:pt x="98" y="229"/>
                      </a:lnTo>
                      <a:lnTo>
                        <a:pt x="100" y="231"/>
                      </a:lnTo>
                      <a:lnTo>
                        <a:pt x="112" y="231"/>
                      </a:lnTo>
                      <a:lnTo>
                        <a:pt x="112" y="229"/>
                      </a:lnTo>
                      <a:lnTo>
                        <a:pt x="112" y="229"/>
                      </a:lnTo>
                      <a:lnTo>
                        <a:pt x="114" y="227"/>
                      </a:lnTo>
                      <a:lnTo>
                        <a:pt x="114" y="225"/>
                      </a:lnTo>
                      <a:lnTo>
                        <a:pt x="114" y="225"/>
                      </a:lnTo>
                      <a:lnTo>
                        <a:pt x="114" y="225"/>
                      </a:lnTo>
                      <a:lnTo>
                        <a:pt x="116" y="225"/>
                      </a:lnTo>
                      <a:lnTo>
                        <a:pt x="118" y="223"/>
                      </a:lnTo>
                      <a:lnTo>
                        <a:pt x="122" y="223"/>
                      </a:lnTo>
                      <a:lnTo>
                        <a:pt x="122" y="220"/>
                      </a:lnTo>
                      <a:lnTo>
                        <a:pt x="124" y="218"/>
                      </a:lnTo>
                      <a:lnTo>
                        <a:pt x="124" y="216"/>
                      </a:lnTo>
                      <a:lnTo>
                        <a:pt x="124" y="216"/>
                      </a:lnTo>
                      <a:lnTo>
                        <a:pt x="124" y="216"/>
                      </a:lnTo>
                      <a:lnTo>
                        <a:pt x="130" y="214"/>
                      </a:lnTo>
                      <a:lnTo>
                        <a:pt x="130" y="212"/>
                      </a:lnTo>
                      <a:lnTo>
                        <a:pt x="138" y="218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2" y="223"/>
                      </a:lnTo>
                      <a:lnTo>
                        <a:pt x="144" y="223"/>
                      </a:lnTo>
                      <a:lnTo>
                        <a:pt x="148" y="223"/>
                      </a:lnTo>
                      <a:lnTo>
                        <a:pt x="150" y="223"/>
                      </a:lnTo>
                      <a:lnTo>
                        <a:pt x="156" y="214"/>
                      </a:lnTo>
                      <a:lnTo>
                        <a:pt x="158" y="212"/>
                      </a:lnTo>
                      <a:lnTo>
                        <a:pt x="158" y="210"/>
                      </a:lnTo>
                      <a:lnTo>
                        <a:pt x="158" y="208"/>
                      </a:lnTo>
                      <a:lnTo>
                        <a:pt x="160" y="206"/>
                      </a:lnTo>
                      <a:lnTo>
                        <a:pt x="160" y="206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8" y="198"/>
                      </a:lnTo>
                      <a:lnTo>
                        <a:pt x="166" y="196"/>
                      </a:lnTo>
                      <a:lnTo>
                        <a:pt x="166" y="194"/>
                      </a:lnTo>
                      <a:lnTo>
                        <a:pt x="166" y="192"/>
                      </a:lnTo>
                      <a:lnTo>
                        <a:pt x="166" y="190"/>
                      </a:lnTo>
                      <a:lnTo>
                        <a:pt x="166" y="188"/>
                      </a:lnTo>
                      <a:lnTo>
                        <a:pt x="166" y="188"/>
                      </a:lnTo>
                      <a:lnTo>
                        <a:pt x="166" y="186"/>
                      </a:lnTo>
                      <a:lnTo>
                        <a:pt x="166" y="186"/>
                      </a:lnTo>
                      <a:lnTo>
                        <a:pt x="162" y="182"/>
                      </a:lnTo>
                      <a:lnTo>
                        <a:pt x="172" y="182"/>
                      </a:lnTo>
                      <a:lnTo>
                        <a:pt x="172" y="182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80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72" y="178"/>
                      </a:lnTo>
                      <a:lnTo>
                        <a:pt x="180" y="178"/>
                      </a:lnTo>
                      <a:lnTo>
                        <a:pt x="180" y="180"/>
                      </a:lnTo>
                      <a:lnTo>
                        <a:pt x="178" y="182"/>
                      </a:lnTo>
                      <a:lnTo>
                        <a:pt x="178" y="184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88"/>
                      </a:lnTo>
                      <a:lnTo>
                        <a:pt x="178" y="190"/>
                      </a:lnTo>
                      <a:lnTo>
                        <a:pt x="180" y="202"/>
                      </a:lnTo>
                      <a:lnTo>
                        <a:pt x="180" y="202"/>
                      </a:lnTo>
                      <a:lnTo>
                        <a:pt x="180" y="202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78" y="204"/>
                      </a:lnTo>
                      <a:lnTo>
                        <a:pt x="182" y="206"/>
                      </a:lnTo>
                      <a:lnTo>
                        <a:pt x="182" y="206"/>
                      </a:lnTo>
                      <a:lnTo>
                        <a:pt x="182" y="206"/>
                      </a:lnTo>
                      <a:lnTo>
                        <a:pt x="184" y="208"/>
                      </a:lnTo>
                      <a:lnTo>
                        <a:pt x="190" y="214"/>
                      </a:lnTo>
                      <a:lnTo>
                        <a:pt x="192" y="214"/>
                      </a:lnTo>
                      <a:lnTo>
                        <a:pt x="192" y="216"/>
                      </a:lnTo>
                      <a:lnTo>
                        <a:pt x="192" y="216"/>
                      </a:lnTo>
                      <a:lnTo>
                        <a:pt x="192" y="216"/>
                      </a:lnTo>
                      <a:lnTo>
                        <a:pt x="192" y="218"/>
                      </a:lnTo>
                      <a:lnTo>
                        <a:pt x="192" y="218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0"/>
                      </a:lnTo>
                      <a:lnTo>
                        <a:pt x="192" y="223"/>
                      </a:lnTo>
                      <a:lnTo>
                        <a:pt x="190" y="225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0" y="227"/>
                      </a:lnTo>
                      <a:lnTo>
                        <a:pt x="192" y="229"/>
                      </a:lnTo>
                      <a:lnTo>
                        <a:pt x="192" y="229"/>
                      </a:lnTo>
                      <a:lnTo>
                        <a:pt x="192" y="229"/>
                      </a:lnTo>
                      <a:lnTo>
                        <a:pt x="194" y="229"/>
                      </a:lnTo>
                      <a:lnTo>
                        <a:pt x="194" y="229"/>
                      </a:lnTo>
                      <a:lnTo>
                        <a:pt x="194" y="227"/>
                      </a:lnTo>
                      <a:lnTo>
                        <a:pt x="194" y="223"/>
                      </a:lnTo>
                      <a:lnTo>
                        <a:pt x="196" y="220"/>
                      </a:lnTo>
                      <a:lnTo>
                        <a:pt x="196" y="218"/>
                      </a:lnTo>
                      <a:lnTo>
                        <a:pt x="198" y="216"/>
                      </a:lnTo>
                      <a:lnTo>
                        <a:pt x="198" y="214"/>
                      </a:lnTo>
                      <a:lnTo>
                        <a:pt x="198" y="214"/>
                      </a:lnTo>
                      <a:lnTo>
                        <a:pt x="196" y="208"/>
                      </a:lnTo>
                      <a:lnTo>
                        <a:pt x="198" y="206"/>
                      </a:lnTo>
                      <a:lnTo>
                        <a:pt x="200" y="204"/>
                      </a:lnTo>
                      <a:lnTo>
                        <a:pt x="200" y="202"/>
                      </a:lnTo>
                      <a:lnTo>
                        <a:pt x="202" y="202"/>
                      </a:lnTo>
                      <a:lnTo>
                        <a:pt x="202" y="202"/>
                      </a:lnTo>
                      <a:lnTo>
                        <a:pt x="202" y="204"/>
                      </a:lnTo>
                      <a:lnTo>
                        <a:pt x="204" y="204"/>
                      </a:lnTo>
                      <a:lnTo>
                        <a:pt x="206" y="204"/>
                      </a:lnTo>
                      <a:lnTo>
                        <a:pt x="206" y="204"/>
                      </a:lnTo>
                      <a:lnTo>
                        <a:pt x="208" y="202"/>
                      </a:lnTo>
                      <a:lnTo>
                        <a:pt x="206" y="200"/>
                      </a:lnTo>
                      <a:lnTo>
                        <a:pt x="208" y="196"/>
                      </a:lnTo>
                      <a:lnTo>
                        <a:pt x="208" y="194"/>
                      </a:lnTo>
                      <a:lnTo>
                        <a:pt x="208" y="192"/>
                      </a:lnTo>
                      <a:lnTo>
                        <a:pt x="208" y="188"/>
                      </a:lnTo>
                      <a:lnTo>
                        <a:pt x="210" y="186"/>
                      </a:lnTo>
                      <a:lnTo>
                        <a:pt x="210" y="186"/>
                      </a:lnTo>
                      <a:lnTo>
                        <a:pt x="212" y="182"/>
                      </a:lnTo>
                      <a:lnTo>
                        <a:pt x="214" y="180"/>
                      </a:lnTo>
                      <a:lnTo>
                        <a:pt x="214" y="176"/>
                      </a:lnTo>
                      <a:lnTo>
                        <a:pt x="216" y="172"/>
                      </a:lnTo>
                      <a:lnTo>
                        <a:pt x="218" y="170"/>
                      </a:lnTo>
                      <a:lnTo>
                        <a:pt x="218" y="170"/>
                      </a:lnTo>
                      <a:lnTo>
                        <a:pt x="220" y="170"/>
                      </a:lnTo>
                      <a:lnTo>
                        <a:pt x="222" y="170"/>
                      </a:lnTo>
                      <a:lnTo>
                        <a:pt x="224" y="168"/>
                      </a:lnTo>
                      <a:lnTo>
                        <a:pt x="224" y="168"/>
                      </a:lnTo>
                      <a:lnTo>
                        <a:pt x="226" y="168"/>
                      </a:lnTo>
                      <a:lnTo>
                        <a:pt x="226" y="166"/>
                      </a:lnTo>
                      <a:lnTo>
                        <a:pt x="226" y="162"/>
                      </a:lnTo>
                      <a:lnTo>
                        <a:pt x="226" y="160"/>
                      </a:lnTo>
                      <a:lnTo>
                        <a:pt x="228" y="156"/>
                      </a:lnTo>
                      <a:lnTo>
                        <a:pt x="228" y="156"/>
                      </a:lnTo>
                      <a:lnTo>
                        <a:pt x="228" y="154"/>
                      </a:lnTo>
                      <a:lnTo>
                        <a:pt x="228" y="152"/>
                      </a:lnTo>
                      <a:lnTo>
                        <a:pt x="230" y="148"/>
                      </a:lnTo>
                      <a:lnTo>
                        <a:pt x="230" y="146"/>
                      </a:lnTo>
                      <a:lnTo>
                        <a:pt x="230" y="142"/>
                      </a:lnTo>
                      <a:lnTo>
                        <a:pt x="230" y="136"/>
                      </a:lnTo>
                      <a:lnTo>
                        <a:pt x="230" y="132"/>
                      </a:lnTo>
                      <a:lnTo>
                        <a:pt x="228" y="130"/>
                      </a:lnTo>
                      <a:lnTo>
                        <a:pt x="228" y="126"/>
                      </a:lnTo>
                      <a:lnTo>
                        <a:pt x="230" y="124"/>
                      </a:lnTo>
                      <a:lnTo>
                        <a:pt x="230" y="122"/>
                      </a:lnTo>
                      <a:lnTo>
                        <a:pt x="232" y="116"/>
                      </a:lnTo>
                      <a:lnTo>
                        <a:pt x="232" y="114"/>
                      </a:lnTo>
                      <a:lnTo>
                        <a:pt x="234" y="110"/>
                      </a:lnTo>
                      <a:lnTo>
                        <a:pt x="234" y="110"/>
                      </a:lnTo>
                      <a:lnTo>
                        <a:pt x="236" y="106"/>
                      </a:lnTo>
                      <a:lnTo>
                        <a:pt x="236" y="102"/>
                      </a:lnTo>
                      <a:lnTo>
                        <a:pt x="234" y="100"/>
                      </a:lnTo>
                      <a:lnTo>
                        <a:pt x="236" y="98"/>
                      </a:lnTo>
                      <a:lnTo>
                        <a:pt x="236" y="96"/>
                      </a:lnTo>
                      <a:lnTo>
                        <a:pt x="236" y="94"/>
                      </a:lnTo>
                      <a:lnTo>
                        <a:pt x="236" y="92"/>
                      </a:lnTo>
                      <a:lnTo>
                        <a:pt x="236" y="92"/>
                      </a:lnTo>
                      <a:lnTo>
                        <a:pt x="238" y="92"/>
                      </a:lnTo>
                      <a:lnTo>
                        <a:pt x="238" y="92"/>
                      </a:lnTo>
                      <a:lnTo>
                        <a:pt x="240" y="92"/>
                      </a:lnTo>
                      <a:lnTo>
                        <a:pt x="242" y="92"/>
                      </a:lnTo>
                      <a:lnTo>
                        <a:pt x="242" y="92"/>
                      </a:lnTo>
                      <a:lnTo>
                        <a:pt x="244" y="90"/>
                      </a:lnTo>
                      <a:lnTo>
                        <a:pt x="244" y="88"/>
                      </a:lnTo>
                      <a:lnTo>
                        <a:pt x="244" y="86"/>
                      </a:lnTo>
                      <a:lnTo>
                        <a:pt x="246" y="86"/>
                      </a:lnTo>
                      <a:lnTo>
                        <a:pt x="246" y="86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48" y="84"/>
                      </a:lnTo>
                      <a:lnTo>
                        <a:pt x="250" y="84"/>
                      </a:lnTo>
                      <a:lnTo>
                        <a:pt x="250" y="84"/>
                      </a:lnTo>
                      <a:lnTo>
                        <a:pt x="250" y="84"/>
                      </a:lnTo>
                      <a:lnTo>
                        <a:pt x="252" y="82"/>
                      </a:lnTo>
                      <a:lnTo>
                        <a:pt x="254" y="84"/>
                      </a:lnTo>
                      <a:lnTo>
                        <a:pt x="254" y="82"/>
                      </a:lnTo>
                      <a:lnTo>
                        <a:pt x="254" y="82"/>
                      </a:lnTo>
                      <a:lnTo>
                        <a:pt x="254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6" y="82"/>
                      </a:lnTo>
                      <a:lnTo>
                        <a:pt x="256" y="80"/>
                      </a:lnTo>
                      <a:lnTo>
                        <a:pt x="258" y="80"/>
                      </a:lnTo>
                      <a:lnTo>
                        <a:pt x="258" y="80"/>
                      </a:lnTo>
                      <a:lnTo>
                        <a:pt x="258" y="78"/>
                      </a:lnTo>
                      <a:lnTo>
                        <a:pt x="258" y="78"/>
                      </a:lnTo>
                      <a:lnTo>
                        <a:pt x="260" y="76"/>
                      </a:lnTo>
                      <a:lnTo>
                        <a:pt x="260" y="74"/>
                      </a:lnTo>
                      <a:lnTo>
                        <a:pt x="260" y="7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" name="Freeform 39">
                  <a:extLst>
                    <a:ext uri="{FF2B5EF4-FFF2-40B4-BE49-F238E27FC236}">
                      <a16:creationId xmlns:a16="http://schemas.microsoft.com/office/drawing/2014/main" id="{1317E967-2EA6-3783-BDD4-49B5FA13B65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01" y="1502"/>
                  <a:ext cx="328" cy="282"/>
                </a:xfrm>
                <a:custGeom>
                  <a:avLst/>
                  <a:gdLst>
                    <a:gd name="T0" fmla="*/ 122 w 328"/>
                    <a:gd name="T1" fmla="*/ 274 h 282"/>
                    <a:gd name="T2" fmla="*/ 120 w 328"/>
                    <a:gd name="T3" fmla="*/ 272 h 282"/>
                    <a:gd name="T4" fmla="*/ 124 w 328"/>
                    <a:gd name="T5" fmla="*/ 278 h 282"/>
                    <a:gd name="T6" fmla="*/ 32 w 328"/>
                    <a:gd name="T7" fmla="*/ 116 h 282"/>
                    <a:gd name="T8" fmla="*/ 36 w 328"/>
                    <a:gd name="T9" fmla="*/ 120 h 282"/>
                    <a:gd name="T10" fmla="*/ 32 w 328"/>
                    <a:gd name="T11" fmla="*/ 114 h 282"/>
                    <a:gd name="T12" fmla="*/ 328 w 328"/>
                    <a:gd name="T13" fmla="*/ 180 h 282"/>
                    <a:gd name="T14" fmla="*/ 320 w 328"/>
                    <a:gd name="T15" fmla="*/ 170 h 282"/>
                    <a:gd name="T16" fmla="*/ 306 w 328"/>
                    <a:gd name="T17" fmla="*/ 168 h 282"/>
                    <a:gd name="T18" fmla="*/ 284 w 328"/>
                    <a:gd name="T19" fmla="*/ 166 h 282"/>
                    <a:gd name="T20" fmla="*/ 278 w 328"/>
                    <a:gd name="T21" fmla="*/ 162 h 282"/>
                    <a:gd name="T22" fmla="*/ 270 w 328"/>
                    <a:gd name="T23" fmla="*/ 152 h 282"/>
                    <a:gd name="T24" fmla="*/ 264 w 328"/>
                    <a:gd name="T25" fmla="*/ 144 h 282"/>
                    <a:gd name="T26" fmla="*/ 260 w 328"/>
                    <a:gd name="T27" fmla="*/ 140 h 282"/>
                    <a:gd name="T28" fmla="*/ 256 w 328"/>
                    <a:gd name="T29" fmla="*/ 136 h 282"/>
                    <a:gd name="T30" fmla="*/ 248 w 328"/>
                    <a:gd name="T31" fmla="*/ 128 h 282"/>
                    <a:gd name="T32" fmla="*/ 238 w 328"/>
                    <a:gd name="T33" fmla="*/ 112 h 282"/>
                    <a:gd name="T34" fmla="*/ 240 w 328"/>
                    <a:gd name="T35" fmla="*/ 104 h 282"/>
                    <a:gd name="T36" fmla="*/ 238 w 328"/>
                    <a:gd name="T37" fmla="*/ 98 h 282"/>
                    <a:gd name="T38" fmla="*/ 224 w 328"/>
                    <a:gd name="T39" fmla="*/ 86 h 282"/>
                    <a:gd name="T40" fmla="*/ 216 w 328"/>
                    <a:gd name="T41" fmla="*/ 78 h 282"/>
                    <a:gd name="T42" fmla="*/ 210 w 328"/>
                    <a:gd name="T43" fmla="*/ 64 h 282"/>
                    <a:gd name="T44" fmla="*/ 194 w 328"/>
                    <a:gd name="T45" fmla="*/ 60 h 282"/>
                    <a:gd name="T46" fmla="*/ 170 w 328"/>
                    <a:gd name="T47" fmla="*/ 54 h 282"/>
                    <a:gd name="T48" fmla="*/ 136 w 328"/>
                    <a:gd name="T49" fmla="*/ 42 h 282"/>
                    <a:gd name="T50" fmla="*/ 104 w 328"/>
                    <a:gd name="T51" fmla="*/ 16 h 282"/>
                    <a:gd name="T52" fmla="*/ 76 w 328"/>
                    <a:gd name="T53" fmla="*/ 2 h 282"/>
                    <a:gd name="T54" fmla="*/ 52 w 328"/>
                    <a:gd name="T55" fmla="*/ 6 h 282"/>
                    <a:gd name="T56" fmla="*/ 36 w 328"/>
                    <a:gd name="T57" fmla="*/ 18 h 282"/>
                    <a:gd name="T58" fmla="*/ 42 w 328"/>
                    <a:gd name="T59" fmla="*/ 32 h 282"/>
                    <a:gd name="T60" fmla="*/ 30 w 328"/>
                    <a:gd name="T61" fmla="*/ 40 h 282"/>
                    <a:gd name="T62" fmla="*/ 16 w 328"/>
                    <a:gd name="T63" fmla="*/ 52 h 282"/>
                    <a:gd name="T64" fmla="*/ 0 w 328"/>
                    <a:gd name="T65" fmla="*/ 70 h 282"/>
                    <a:gd name="T66" fmla="*/ 12 w 328"/>
                    <a:gd name="T67" fmla="*/ 78 h 282"/>
                    <a:gd name="T68" fmla="*/ 30 w 328"/>
                    <a:gd name="T69" fmla="*/ 108 h 282"/>
                    <a:gd name="T70" fmla="*/ 42 w 328"/>
                    <a:gd name="T71" fmla="*/ 124 h 282"/>
                    <a:gd name="T72" fmla="*/ 48 w 328"/>
                    <a:gd name="T73" fmla="*/ 140 h 282"/>
                    <a:gd name="T74" fmla="*/ 60 w 328"/>
                    <a:gd name="T75" fmla="*/ 148 h 282"/>
                    <a:gd name="T76" fmla="*/ 70 w 328"/>
                    <a:gd name="T77" fmla="*/ 166 h 282"/>
                    <a:gd name="T78" fmla="*/ 72 w 328"/>
                    <a:gd name="T79" fmla="*/ 176 h 282"/>
                    <a:gd name="T80" fmla="*/ 74 w 328"/>
                    <a:gd name="T81" fmla="*/ 192 h 282"/>
                    <a:gd name="T82" fmla="*/ 90 w 328"/>
                    <a:gd name="T83" fmla="*/ 212 h 282"/>
                    <a:gd name="T84" fmla="*/ 104 w 328"/>
                    <a:gd name="T85" fmla="*/ 226 h 282"/>
                    <a:gd name="T86" fmla="*/ 114 w 328"/>
                    <a:gd name="T87" fmla="*/ 248 h 282"/>
                    <a:gd name="T88" fmla="*/ 130 w 328"/>
                    <a:gd name="T89" fmla="*/ 270 h 282"/>
                    <a:gd name="T90" fmla="*/ 134 w 328"/>
                    <a:gd name="T91" fmla="*/ 280 h 282"/>
                    <a:gd name="T92" fmla="*/ 140 w 328"/>
                    <a:gd name="T93" fmla="*/ 274 h 282"/>
                    <a:gd name="T94" fmla="*/ 142 w 328"/>
                    <a:gd name="T95" fmla="*/ 266 h 282"/>
                    <a:gd name="T96" fmla="*/ 144 w 328"/>
                    <a:gd name="T97" fmla="*/ 262 h 282"/>
                    <a:gd name="T98" fmla="*/ 152 w 328"/>
                    <a:gd name="T99" fmla="*/ 264 h 282"/>
                    <a:gd name="T100" fmla="*/ 164 w 328"/>
                    <a:gd name="T101" fmla="*/ 262 h 282"/>
                    <a:gd name="T102" fmla="*/ 182 w 328"/>
                    <a:gd name="T103" fmla="*/ 266 h 282"/>
                    <a:gd name="T104" fmla="*/ 198 w 328"/>
                    <a:gd name="T105" fmla="*/ 270 h 282"/>
                    <a:gd name="T106" fmla="*/ 208 w 328"/>
                    <a:gd name="T107" fmla="*/ 262 h 282"/>
                    <a:gd name="T108" fmla="*/ 224 w 328"/>
                    <a:gd name="T109" fmla="*/ 246 h 282"/>
                    <a:gd name="T110" fmla="*/ 250 w 328"/>
                    <a:gd name="T111" fmla="*/ 238 h 282"/>
                    <a:gd name="T112" fmla="*/ 278 w 328"/>
                    <a:gd name="T113" fmla="*/ 234 h 282"/>
                    <a:gd name="T114" fmla="*/ 296 w 328"/>
                    <a:gd name="T115" fmla="*/ 226 h 282"/>
                    <a:gd name="T116" fmla="*/ 314 w 328"/>
                    <a:gd name="T117" fmla="*/ 220 h 282"/>
                    <a:gd name="T118" fmla="*/ 322 w 328"/>
                    <a:gd name="T119" fmla="*/ 208 h 282"/>
                    <a:gd name="T120" fmla="*/ 326 w 328"/>
                    <a:gd name="T121" fmla="*/ 194 h 282"/>
                    <a:gd name="T122" fmla="*/ 328 w 328"/>
                    <a:gd name="T123" fmla="*/ 18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28" h="282">
                      <a:moveTo>
                        <a:pt x="124" y="274"/>
                      </a:moveTo>
                      <a:lnTo>
                        <a:pt x="122" y="274"/>
                      </a:lnTo>
                      <a:lnTo>
                        <a:pt x="122" y="276"/>
                      </a:lnTo>
                      <a:lnTo>
                        <a:pt x="124" y="276"/>
                      </a:lnTo>
                      <a:lnTo>
                        <a:pt x="122" y="276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2" y="274"/>
                      </a:lnTo>
                      <a:lnTo>
                        <a:pt x="122" y="272"/>
                      </a:lnTo>
                      <a:lnTo>
                        <a:pt x="120" y="270"/>
                      </a:lnTo>
                      <a:lnTo>
                        <a:pt x="120" y="270"/>
                      </a:lnTo>
                      <a:lnTo>
                        <a:pt x="120" y="272"/>
                      </a:lnTo>
                      <a:lnTo>
                        <a:pt x="120" y="272"/>
                      </a:lnTo>
                      <a:lnTo>
                        <a:pt x="120" y="272"/>
                      </a:lnTo>
                      <a:lnTo>
                        <a:pt x="118" y="274"/>
                      </a:lnTo>
                      <a:lnTo>
                        <a:pt x="120" y="274"/>
                      </a:lnTo>
                      <a:lnTo>
                        <a:pt x="120" y="276"/>
                      </a:lnTo>
                      <a:lnTo>
                        <a:pt x="122" y="276"/>
                      </a:lnTo>
                      <a:lnTo>
                        <a:pt x="124" y="276"/>
                      </a:lnTo>
                      <a:lnTo>
                        <a:pt x="124" y="276"/>
                      </a:lnTo>
                      <a:lnTo>
                        <a:pt x="124" y="278"/>
                      </a:lnTo>
                      <a:lnTo>
                        <a:pt x="124" y="278"/>
                      </a:lnTo>
                      <a:lnTo>
                        <a:pt x="126" y="278"/>
                      </a:lnTo>
                      <a:lnTo>
                        <a:pt x="126" y="278"/>
                      </a:lnTo>
                      <a:lnTo>
                        <a:pt x="126" y="276"/>
                      </a:lnTo>
                      <a:lnTo>
                        <a:pt x="124" y="274"/>
                      </a:lnTo>
                      <a:close/>
                      <a:moveTo>
                        <a:pt x="34" y="118"/>
                      </a:moveTo>
                      <a:lnTo>
                        <a:pt x="32" y="116"/>
                      </a:lnTo>
                      <a:lnTo>
                        <a:pt x="32" y="116"/>
                      </a:lnTo>
                      <a:lnTo>
                        <a:pt x="30" y="116"/>
                      </a:lnTo>
                      <a:lnTo>
                        <a:pt x="30" y="116"/>
                      </a:lnTo>
                      <a:lnTo>
                        <a:pt x="30" y="116"/>
                      </a:lnTo>
                      <a:lnTo>
                        <a:pt x="34" y="118"/>
                      </a:lnTo>
                      <a:lnTo>
                        <a:pt x="34" y="118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120"/>
                      </a:lnTo>
                      <a:lnTo>
                        <a:pt x="38" y="120"/>
                      </a:lnTo>
                      <a:lnTo>
                        <a:pt x="34" y="118"/>
                      </a:lnTo>
                      <a:close/>
                      <a:moveTo>
                        <a:pt x="32" y="114"/>
                      </a:moveTo>
                      <a:lnTo>
                        <a:pt x="32" y="114"/>
                      </a:lnTo>
                      <a:lnTo>
                        <a:pt x="32" y="114"/>
                      </a:lnTo>
                      <a:lnTo>
                        <a:pt x="32" y="112"/>
                      </a:lnTo>
                      <a:lnTo>
                        <a:pt x="30" y="114"/>
                      </a:lnTo>
                      <a:lnTo>
                        <a:pt x="30" y="114"/>
                      </a:lnTo>
                      <a:lnTo>
                        <a:pt x="32" y="116"/>
                      </a:lnTo>
                      <a:lnTo>
                        <a:pt x="32" y="114"/>
                      </a:lnTo>
                      <a:close/>
                      <a:moveTo>
                        <a:pt x="328" y="180"/>
                      </a:moveTo>
                      <a:lnTo>
                        <a:pt x="326" y="178"/>
                      </a:lnTo>
                      <a:lnTo>
                        <a:pt x="324" y="174"/>
                      </a:lnTo>
                      <a:lnTo>
                        <a:pt x="324" y="172"/>
                      </a:lnTo>
                      <a:lnTo>
                        <a:pt x="322" y="170"/>
                      </a:lnTo>
                      <a:lnTo>
                        <a:pt x="320" y="168"/>
                      </a:lnTo>
                      <a:lnTo>
                        <a:pt x="320" y="170"/>
                      </a:lnTo>
                      <a:lnTo>
                        <a:pt x="320" y="170"/>
                      </a:lnTo>
                      <a:lnTo>
                        <a:pt x="318" y="170"/>
                      </a:lnTo>
                      <a:lnTo>
                        <a:pt x="318" y="170"/>
                      </a:lnTo>
                      <a:lnTo>
                        <a:pt x="316" y="170"/>
                      </a:lnTo>
                      <a:lnTo>
                        <a:pt x="316" y="170"/>
                      </a:lnTo>
                      <a:lnTo>
                        <a:pt x="312" y="170"/>
                      </a:lnTo>
                      <a:lnTo>
                        <a:pt x="310" y="168"/>
                      </a:lnTo>
                      <a:lnTo>
                        <a:pt x="306" y="168"/>
                      </a:lnTo>
                      <a:lnTo>
                        <a:pt x="304" y="168"/>
                      </a:lnTo>
                      <a:lnTo>
                        <a:pt x="300" y="168"/>
                      </a:lnTo>
                      <a:lnTo>
                        <a:pt x="296" y="166"/>
                      </a:lnTo>
                      <a:lnTo>
                        <a:pt x="294" y="166"/>
                      </a:lnTo>
                      <a:lnTo>
                        <a:pt x="290" y="166"/>
                      </a:lnTo>
                      <a:lnTo>
                        <a:pt x="288" y="166"/>
                      </a:lnTo>
                      <a:lnTo>
                        <a:pt x="284" y="166"/>
                      </a:lnTo>
                      <a:lnTo>
                        <a:pt x="282" y="164"/>
                      </a:lnTo>
                      <a:lnTo>
                        <a:pt x="282" y="164"/>
                      </a:lnTo>
                      <a:lnTo>
                        <a:pt x="282" y="164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78" y="162"/>
                      </a:lnTo>
                      <a:lnTo>
                        <a:pt x="278" y="162"/>
                      </a:lnTo>
                      <a:lnTo>
                        <a:pt x="276" y="160"/>
                      </a:lnTo>
                      <a:lnTo>
                        <a:pt x="274" y="158"/>
                      </a:lnTo>
                      <a:lnTo>
                        <a:pt x="274" y="156"/>
                      </a:lnTo>
                      <a:lnTo>
                        <a:pt x="272" y="156"/>
                      </a:lnTo>
                      <a:lnTo>
                        <a:pt x="272" y="154"/>
                      </a:lnTo>
                      <a:lnTo>
                        <a:pt x="270" y="154"/>
                      </a:lnTo>
                      <a:lnTo>
                        <a:pt x="270" y="152"/>
                      </a:lnTo>
                      <a:lnTo>
                        <a:pt x="270" y="150"/>
                      </a:lnTo>
                      <a:lnTo>
                        <a:pt x="268" y="150"/>
                      </a:lnTo>
                      <a:lnTo>
                        <a:pt x="268" y="148"/>
                      </a:lnTo>
                      <a:lnTo>
                        <a:pt x="266" y="148"/>
                      </a:lnTo>
                      <a:lnTo>
                        <a:pt x="266" y="146"/>
                      </a:lnTo>
                      <a:lnTo>
                        <a:pt x="264" y="144"/>
                      </a:lnTo>
                      <a:lnTo>
                        <a:pt x="264" y="144"/>
                      </a:lnTo>
                      <a:lnTo>
                        <a:pt x="264" y="144"/>
                      </a:lnTo>
                      <a:lnTo>
                        <a:pt x="264" y="140"/>
                      </a:lnTo>
                      <a:lnTo>
                        <a:pt x="264" y="140"/>
                      </a:lnTo>
                      <a:lnTo>
                        <a:pt x="262" y="140"/>
                      </a:lnTo>
                      <a:lnTo>
                        <a:pt x="262" y="140"/>
                      </a:lnTo>
                      <a:lnTo>
                        <a:pt x="260" y="140"/>
                      </a:lnTo>
                      <a:lnTo>
                        <a:pt x="260" y="140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60" y="136"/>
                      </a:lnTo>
                      <a:lnTo>
                        <a:pt x="258" y="134"/>
                      </a:lnTo>
                      <a:lnTo>
                        <a:pt x="256" y="136"/>
                      </a:lnTo>
                      <a:lnTo>
                        <a:pt x="256" y="136"/>
                      </a:lnTo>
                      <a:lnTo>
                        <a:pt x="254" y="136"/>
                      </a:lnTo>
                      <a:lnTo>
                        <a:pt x="254" y="136"/>
                      </a:lnTo>
                      <a:lnTo>
                        <a:pt x="252" y="134"/>
                      </a:lnTo>
                      <a:lnTo>
                        <a:pt x="252" y="134"/>
                      </a:lnTo>
                      <a:lnTo>
                        <a:pt x="250" y="132"/>
                      </a:lnTo>
                      <a:lnTo>
                        <a:pt x="250" y="130"/>
                      </a:lnTo>
                      <a:lnTo>
                        <a:pt x="248" y="128"/>
                      </a:lnTo>
                      <a:lnTo>
                        <a:pt x="246" y="126"/>
                      </a:lnTo>
                      <a:lnTo>
                        <a:pt x="246" y="122"/>
                      </a:lnTo>
                      <a:lnTo>
                        <a:pt x="244" y="120"/>
                      </a:lnTo>
                      <a:lnTo>
                        <a:pt x="242" y="118"/>
                      </a:lnTo>
                      <a:lnTo>
                        <a:pt x="240" y="116"/>
                      </a:lnTo>
                      <a:lnTo>
                        <a:pt x="240" y="114"/>
                      </a:lnTo>
                      <a:lnTo>
                        <a:pt x="238" y="112"/>
                      </a:lnTo>
                      <a:lnTo>
                        <a:pt x="238" y="110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38" y="108"/>
                      </a:lnTo>
                      <a:lnTo>
                        <a:pt x="240" y="108"/>
                      </a:lnTo>
                      <a:lnTo>
                        <a:pt x="240" y="104"/>
                      </a:lnTo>
                      <a:lnTo>
                        <a:pt x="240" y="102"/>
                      </a:lnTo>
                      <a:lnTo>
                        <a:pt x="238" y="102"/>
                      </a:lnTo>
                      <a:lnTo>
                        <a:pt x="236" y="100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36" y="94"/>
                      </a:lnTo>
                      <a:lnTo>
                        <a:pt x="232" y="92"/>
                      </a:lnTo>
                      <a:lnTo>
                        <a:pt x="228" y="90"/>
                      </a:lnTo>
                      <a:lnTo>
                        <a:pt x="226" y="88"/>
                      </a:lnTo>
                      <a:lnTo>
                        <a:pt x="224" y="86"/>
                      </a:lnTo>
                      <a:lnTo>
                        <a:pt x="222" y="84"/>
                      </a:lnTo>
                      <a:lnTo>
                        <a:pt x="222" y="84"/>
                      </a:lnTo>
                      <a:lnTo>
                        <a:pt x="222" y="82"/>
                      </a:lnTo>
                      <a:lnTo>
                        <a:pt x="220" y="82"/>
                      </a:lnTo>
                      <a:lnTo>
                        <a:pt x="218" y="80"/>
                      </a:lnTo>
                      <a:lnTo>
                        <a:pt x="216" y="78"/>
                      </a:lnTo>
                      <a:lnTo>
                        <a:pt x="216" y="78"/>
                      </a:lnTo>
                      <a:lnTo>
                        <a:pt x="216" y="78"/>
                      </a:lnTo>
                      <a:lnTo>
                        <a:pt x="216" y="76"/>
                      </a:lnTo>
                      <a:lnTo>
                        <a:pt x="216" y="74"/>
                      </a:lnTo>
                      <a:lnTo>
                        <a:pt x="212" y="72"/>
                      </a:lnTo>
                      <a:lnTo>
                        <a:pt x="210" y="68"/>
                      </a:lnTo>
                      <a:lnTo>
                        <a:pt x="210" y="66"/>
                      </a:lnTo>
                      <a:lnTo>
                        <a:pt x="210" y="64"/>
                      </a:lnTo>
                      <a:lnTo>
                        <a:pt x="206" y="64"/>
                      </a:lnTo>
                      <a:lnTo>
                        <a:pt x="204" y="64"/>
                      </a:lnTo>
                      <a:lnTo>
                        <a:pt x="200" y="64"/>
                      </a:lnTo>
                      <a:lnTo>
                        <a:pt x="198" y="64"/>
                      </a:lnTo>
                      <a:lnTo>
                        <a:pt x="196" y="62"/>
                      </a:lnTo>
                      <a:lnTo>
                        <a:pt x="196" y="60"/>
                      </a:lnTo>
                      <a:lnTo>
                        <a:pt x="194" y="60"/>
                      </a:lnTo>
                      <a:lnTo>
                        <a:pt x="194" y="56"/>
                      </a:lnTo>
                      <a:lnTo>
                        <a:pt x="188" y="56"/>
                      </a:lnTo>
                      <a:lnTo>
                        <a:pt x="186" y="56"/>
                      </a:lnTo>
                      <a:lnTo>
                        <a:pt x="182" y="54"/>
                      </a:lnTo>
                      <a:lnTo>
                        <a:pt x="180" y="54"/>
                      </a:lnTo>
                      <a:lnTo>
                        <a:pt x="176" y="56"/>
                      </a:lnTo>
                      <a:lnTo>
                        <a:pt x="170" y="54"/>
                      </a:lnTo>
                      <a:lnTo>
                        <a:pt x="164" y="54"/>
                      </a:lnTo>
                      <a:lnTo>
                        <a:pt x="156" y="54"/>
                      </a:lnTo>
                      <a:lnTo>
                        <a:pt x="152" y="52"/>
                      </a:lnTo>
                      <a:lnTo>
                        <a:pt x="152" y="52"/>
                      </a:lnTo>
                      <a:lnTo>
                        <a:pt x="146" y="48"/>
                      </a:lnTo>
                      <a:lnTo>
                        <a:pt x="142" y="46"/>
                      </a:lnTo>
                      <a:lnTo>
                        <a:pt x="136" y="42"/>
                      </a:lnTo>
                      <a:lnTo>
                        <a:pt x="130" y="36"/>
                      </a:lnTo>
                      <a:lnTo>
                        <a:pt x="126" y="32"/>
                      </a:lnTo>
                      <a:lnTo>
                        <a:pt x="122" y="30"/>
                      </a:lnTo>
                      <a:lnTo>
                        <a:pt x="116" y="26"/>
                      </a:lnTo>
                      <a:lnTo>
                        <a:pt x="112" y="22"/>
                      </a:lnTo>
                      <a:lnTo>
                        <a:pt x="108" y="20"/>
                      </a:lnTo>
                      <a:lnTo>
                        <a:pt x="104" y="16"/>
                      </a:lnTo>
                      <a:lnTo>
                        <a:pt x="100" y="14"/>
                      </a:lnTo>
                      <a:lnTo>
                        <a:pt x="96" y="12"/>
                      </a:lnTo>
                      <a:lnTo>
                        <a:pt x="92" y="10"/>
                      </a:lnTo>
                      <a:lnTo>
                        <a:pt x="88" y="8"/>
                      </a:lnTo>
                      <a:lnTo>
                        <a:pt x="84" y="4"/>
                      </a:lnTo>
                      <a:lnTo>
                        <a:pt x="82" y="4"/>
                      </a:lnTo>
                      <a:lnTo>
                        <a:pt x="76" y="2"/>
                      </a:lnTo>
                      <a:lnTo>
                        <a:pt x="72" y="2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48" y="6"/>
                      </a:lnTo>
                      <a:lnTo>
                        <a:pt x="42" y="8"/>
                      </a:lnTo>
                      <a:lnTo>
                        <a:pt x="38" y="10"/>
                      </a:lnTo>
                      <a:lnTo>
                        <a:pt x="34" y="10"/>
                      </a:lnTo>
                      <a:lnTo>
                        <a:pt x="30" y="12"/>
                      </a:lnTo>
                      <a:lnTo>
                        <a:pt x="34" y="14"/>
                      </a:lnTo>
                      <a:lnTo>
                        <a:pt x="36" y="18"/>
                      </a:lnTo>
                      <a:lnTo>
                        <a:pt x="40" y="20"/>
                      </a:lnTo>
                      <a:lnTo>
                        <a:pt x="42" y="24"/>
                      </a:lnTo>
                      <a:lnTo>
                        <a:pt x="44" y="26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2" y="36"/>
                      </a:lnTo>
                      <a:lnTo>
                        <a:pt x="40" y="38"/>
                      </a:lnTo>
                      <a:lnTo>
                        <a:pt x="40" y="38"/>
                      </a:lnTo>
                      <a:lnTo>
                        <a:pt x="36" y="40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28" y="42"/>
                      </a:lnTo>
                      <a:lnTo>
                        <a:pt x="28" y="44"/>
                      </a:lnTo>
                      <a:lnTo>
                        <a:pt x="26" y="48"/>
                      </a:lnTo>
                      <a:lnTo>
                        <a:pt x="24" y="50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6" y="52"/>
                      </a:lnTo>
                      <a:lnTo>
                        <a:pt x="12" y="52"/>
                      </a:lnTo>
                      <a:lnTo>
                        <a:pt x="8" y="50"/>
                      </a:lnTo>
                      <a:lnTo>
                        <a:pt x="6" y="50"/>
                      </a:lnTo>
                      <a:lnTo>
                        <a:pt x="2" y="5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0" y="72"/>
                      </a:lnTo>
                      <a:lnTo>
                        <a:pt x="2" y="72"/>
                      </a:lnTo>
                      <a:lnTo>
                        <a:pt x="6" y="72"/>
                      </a:lnTo>
                      <a:lnTo>
                        <a:pt x="8" y="74"/>
                      </a:lnTo>
                      <a:lnTo>
                        <a:pt x="12" y="78"/>
                      </a:lnTo>
                      <a:lnTo>
                        <a:pt x="14" y="84"/>
                      </a:lnTo>
                      <a:lnTo>
                        <a:pt x="18" y="88"/>
                      </a:lnTo>
                      <a:lnTo>
                        <a:pt x="20" y="90"/>
                      </a:lnTo>
                      <a:lnTo>
                        <a:pt x="22" y="94"/>
                      </a:lnTo>
                      <a:lnTo>
                        <a:pt x="24" y="96"/>
                      </a:lnTo>
                      <a:lnTo>
                        <a:pt x="26" y="100"/>
                      </a:lnTo>
                      <a:lnTo>
                        <a:pt x="30" y="108"/>
                      </a:lnTo>
                      <a:lnTo>
                        <a:pt x="32" y="110"/>
                      </a:lnTo>
                      <a:lnTo>
                        <a:pt x="34" y="112"/>
                      </a:lnTo>
                      <a:lnTo>
                        <a:pt x="34" y="114"/>
                      </a:lnTo>
                      <a:lnTo>
                        <a:pt x="36" y="116"/>
                      </a:lnTo>
                      <a:lnTo>
                        <a:pt x="36" y="116"/>
                      </a:lnTo>
                      <a:lnTo>
                        <a:pt x="40" y="122"/>
                      </a:lnTo>
                      <a:lnTo>
                        <a:pt x="42" y="124"/>
                      </a:lnTo>
                      <a:lnTo>
                        <a:pt x="42" y="126"/>
                      </a:lnTo>
                      <a:lnTo>
                        <a:pt x="42" y="128"/>
                      </a:lnTo>
                      <a:lnTo>
                        <a:pt x="42" y="130"/>
                      </a:lnTo>
                      <a:lnTo>
                        <a:pt x="42" y="130"/>
                      </a:lnTo>
                      <a:lnTo>
                        <a:pt x="44" y="134"/>
                      </a:lnTo>
                      <a:lnTo>
                        <a:pt x="46" y="138"/>
                      </a:lnTo>
                      <a:lnTo>
                        <a:pt x="48" y="140"/>
                      </a:lnTo>
                      <a:lnTo>
                        <a:pt x="50" y="140"/>
                      </a:lnTo>
                      <a:lnTo>
                        <a:pt x="50" y="140"/>
                      </a:lnTo>
                      <a:lnTo>
                        <a:pt x="52" y="142"/>
                      </a:lnTo>
                      <a:lnTo>
                        <a:pt x="54" y="142"/>
                      </a:lnTo>
                      <a:lnTo>
                        <a:pt x="54" y="144"/>
                      </a:lnTo>
                      <a:lnTo>
                        <a:pt x="56" y="144"/>
                      </a:lnTo>
                      <a:lnTo>
                        <a:pt x="60" y="148"/>
                      </a:lnTo>
                      <a:lnTo>
                        <a:pt x="62" y="150"/>
                      </a:lnTo>
                      <a:lnTo>
                        <a:pt x="64" y="154"/>
                      </a:lnTo>
                      <a:lnTo>
                        <a:pt x="66" y="158"/>
                      </a:lnTo>
                      <a:lnTo>
                        <a:pt x="68" y="160"/>
                      </a:lnTo>
                      <a:lnTo>
                        <a:pt x="68" y="162"/>
                      </a:lnTo>
                      <a:lnTo>
                        <a:pt x="68" y="164"/>
                      </a:lnTo>
                      <a:lnTo>
                        <a:pt x="70" y="166"/>
                      </a:lnTo>
                      <a:lnTo>
                        <a:pt x="70" y="166"/>
                      </a:lnTo>
                      <a:lnTo>
                        <a:pt x="70" y="166"/>
                      </a:lnTo>
                      <a:lnTo>
                        <a:pt x="72" y="168"/>
                      </a:lnTo>
                      <a:lnTo>
                        <a:pt x="72" y="168"/>
                      </a:lnTo>
                      <a:lnTo>
                        <a:pt x="72" y="170"/>
                      </a:lnTo>
                      <a:lnTo>
                        <a:pt x="74" y="174"/>
                      </a:lnTo>
                      <a:lnTo>
                        <a:pt x="72" y="176"/>
                      </a:lnTo>
                      <a:lnTo>
                        <a:pt x="72" y="178"/>
                      </a:lnTo>
                      <a:lnTo>
                        <a:pt x="72" y="180"/>
                      </a:lnTo>
                      <a:lnTo>
                        <a:pt x="72" y="184"/>
                      </a:lnTo>
                      <a:lnTo>
                        <a:pt x="72" y="186"/>
                      </a:lnTo>
                      <a:lnTo>
                        <a:pt x="74" y="188"/>
                      </a:lnTo>
                      <a:lnTo>
                        <a:pt x="74" y="190"/>
                      </a:lnTo>
                      <a:lnTo>
                        <a:pt x="74" y="192"/>
                      </a:lnTo>
                      <a:lnTo>
                        <a:pt x="74" y="194"/>
                      </a:lnTo>
                      <a:lnTo>
                        <a:pt x="76" y="200"/>
                      </a:lnTo>
                      <a:lnTo>
                        <a:pt x="80" y="204"/>
                      </a:lnTo>
                      <a:lnTo>
                        <a:pt x="82" y="208"/>
                      </a:lnTo>
                      <a:lnTo>
                        <a:pt x="84" y="210"/>
                      </a:lnTo>
                      <a:lnTo>
                        <a:pt x="86" y="212"/>
                      </a:lnTo>
                      <a:lnTo>
                        <a:pt x="90" y="212"/>
                      </a:lnTo>
                      <a:lnTo>
                        <a:pt x="96" y="218"/>
                      </a:lnTo>
                      <a:lnTo>
                        <a:pt x="98" y="220"/>
                      </a:lnTo>
                      <a:lnTo>
                        <a:pt x="100" y="222"/>
                      </a:lnTo>
                      <a:lnTo>
                        <a:pt x="102" y="222"/>
                      </a:lnTo>
                      <a:lnTo>
                        <a:pt x="102" y="224"/>
                      </a:lnTo>
                      <a:lnTo>
                        <a:pt x="102" y="224"/>
                      </a:lnTo>
                      <a:lnTo>
                        <a:pt x="104" y="226"/>
                      </a:lnTo>
                      <a:lnTo>
                        <a:pt x="106" y="234"/>
                      </a:lnTo>
                      <a:lnTo>
                        <a:pt x="108" y="234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40"/>
                      </a:lnTo>
                      <a:lnTo>
                        <a:pt x="112" y="244"/>
                      </a:lnTo>
                      <a:lnTo>
                        <a:pt x="114" y="248"/>
                      </a:lnTo>
                      <a:lnTo>
                        <a:pt x="116" y="252"/>
                      </a:lnTo>
                      <a:lnTo>
                        <a:pt x="118" y="254"/>
                      </a:lnTo>
                      <a:lnTo>
                        <a:pt x="122" y="258"/>
                      </a:lnTo>
                      <a:lnTo>
                        <a:pt x="126" y="262"/>
                      </a:lnTo>
                      <a:lnTo>
                        <a:pt x="128" y="266"/>
                      </a:lnTo>
                      <a:lnTo>
                        <a:pt x="128" y="268"/>
                      </a:lnTo>
                      <a:lnTo>
                        <a:pt x="130" y="270"/>
                      </a:lnTo>
                      <a:lnTo>
                        <a:pt x="130" y="272"/>
                      </a:lnTo>
                      <a:lnTo>
                        <a:pt x="130" y="272"/>
                      </a:lnTo>
                      <a:lnTo>
                        <a:pt x="132" y="274"/>
                      </a:lnTo>
                      <a:lnTo>
                        <a:pt x="134" y="276"/>
                      </a:lnTo>
                      <a:lnTo>
                        <a:pt x="134" y="276"/>
                      </a:lnTo>
                      <a:lnTo>
                        <a:pt x="134" y="278"/>
                      </a:lnTo>
                      <a:lnTo>
                        <a:pt x="134" y="280"/>
                      </a:lnTo>
                      <a:lnTo>
                        <a:pt x="136" y="282"/>
                      </a:lnTo>
                      <a:lnTo>
                        <a:pt x="138" y="280"/>
                      </a:lnTo>
                      <a:lnTo>
                        <a:pt x="138" y="278"/>
                      </a:lnTo>
                      <a:lnTo>
                        <a:pt x="140" y="278"/>
                      </a:lnTo>
                      <a:lnTo>
                        <a:pt x="140" y="276"/>
                      </a:lnTo>
                      <a:lnTo>
                        <a:pt x="140" y="276"/>
                      </a:lnTo>
                      <a:lnTo>
                        <a:pt x="140" y="274"/>
                      </a:lnTo>
                      <a:lnTo>
                        <a:pt x="140" y="274"/>
                      </a:lnTo>
                      <a:lnTo>
                        <a:pt x="140" y="274"/>
                      </a:lnTo>
                      <a:lnTo>
                        <a:pt x="140" y="272"/>
                      </a:lnTo>
                      <a:lnTo>
                        <a:pt x="140" y="270"/>
                      </a:lnTo>
                      <a:lnTo>
                        <a:pt x="140" y="268"/>
                      </a:lnTo>
                      <a:lnTo>
                        <a:pt x="140" y="266"/>
                      </a:lnTo>
                      <a:lnTo>
                        <a:pt x="142" y="266"/>
                      </a:lnTo>
                      <a:lnTo>
                        <a:pt x="142" y="266"/>
                      </a:lnTo>
                      <a:lnTo>
                        <a:pt x="140" y="264"/>
                      </a:lnTo>
                      <a:lnTo>
                        <a:pt x="140" y="264"/>
                      </a:lnTo>
                      <a:lnTo>
                        <a:pt x="142" y="262"/>
                      </a:lnTo>
                      <a:lnTo>
                        <a:pt x="142" y="262"/>
                      </a:lnTo>
                      <a:lnTo>
                        <a:pt x="144" y="262"/>
                      </a:lnTo>
                      <a:lnTo>
                        <a:pt x="144" y="262"/>
                      </a:lnTo>
                      <a:lnTo>
                        <a:pt x="146" y="262"/>
                      </a:lnTo>
                      <a:lnTo>
                        <a:pt x="146" y="262"/>
                      </a:lnTo>
                      <a:lnTo>
                        <a:pt x="148" y="262"/>
                      </a:lnTo>
                      <a:lnTo>
                        <a:pt x="148" y="264"/>
                      </a:lnTo>
                      <a:lnTo>
                        <a:pt x="150" y="264"/>
                      </a:lnTo>
                      <a:lnTo>
                        <a:pt x="152" y="264"/>
                      </a:lnTo>
                      <a:lnTo>
                        <a:pt x="152" y="264"/>
                      </a:lnTo>
                      <a:lnTo>
                        <a:pt x="152" y="264"/>
                      </a:lnTo>
                      <a:lnTo>
                        <a:pt x="154" y="264"/>
                      </a:lnTo>
                      <a:lnTo>
                        <a:pt x="154" y="264"/>
                      </a:lnTo>
                      <a:lnTo>
                        <a:pt x="156" y="264"/>
                      </a:lnTo>
                      <a:lnTo>
                        <a:pt x="158" y="264"/>
                      </a:lnTo>
                      <a:lnTo>
                        <a:pt x="162" y="264"/>
                      </a:lnTo>
                      <a:lnTo>
                        <a:pt x="164" y="262"/>
                      </a:lnTo>
                      <a:lnTo>
                        <a:pt x="168" y="262"/>
                      </a:lnTo>
                      <a:lnTo>
                        <a:pt x="170" y="262"/>
                      </a:lnTo>
                      <a:lnTo>
                        <a:pt x="172" y="262"/>
                      </a:lnTo>
                      <a:lnTo>
                        <a:pt x="172" y="264"/>
                      </a:lnTo>
                      <a:lnTo>
                        <a:pt x="176" y="264"/>
                      </a:lnTo>
                      <a:lnTo>
                        <a:pt x="178" y="266"/>
                      </a:lnTo>
                      <a:lnTo>
                        <a:pt x="182" y="266"/>
                      </a:lnTo>
                      <a:lnTo>
                        <a:pt x="186" y="266"/>
                      </a:lnTo>
                      <a:lnTo>
                        <a:pt x="190" y="266"/>
                      </a:lnTo>
                      <a:lnTo>
                        <a:pt x="192" y="266"/>
                      </a:lnTo>
                      <a:lnTo>
                        <a:pt x="194" y="266"/>
                      </a:lnTo>
                      <a:lnTo>
                        <a:pt x="196" y="266"/>
                      </a:lnTo>
                      <a:lnTo>
                        <a:pt x="196" y="266"/>
                      </a:lnTo>
                      <a:lnTo>
                        <a:pt x="198" y="270"/>
                      </a:lnTo>
                      <a:lnTo>
                        <a:pt x="200" y="272"/>
                      </a:lnTo>
                      <a:lnTo>
                        <a:pt x="202" y="272"/>
                      </a:lnTo>
                      <a:lnTo>
                        <a:pt x="204" y="270"/>
                      </a:lnTo>
                      <a:lnTo>
                        <a:pt x="206" y="270"/>
                      </a:lnTo>
                      <a:lnTo>
                        <a:pt x="206" y="268"/>
                      </a:lnTo>
                      <a:lnTo>
                        <a:pt x="208" y="264"/>
                      </a:lnTo>
                      <a:lnTo>
                        <a:pt x="208" y="262"/>
                      </a:lnTo>
                      <a:lnTo>
                        <a:pt x="210" y="260"/>
                      </a:lnTo>
                      <a:lnTo>
                        <a:pt x="212" y="258"/>
                      </a:lnTo>
                      <a:lnTo>
                        <a:pt x="214" y="254"/>
                      </a:lnTo>
                      <a:lnTo>
                        <a:pt x="216" y="254"/>
                      </a:lnTo>
                      <a:lnTo>
                        <a:pt x="218" y="250"/>
                      </a:lnTo>
                      <a:lnTo>
                        <a:pt x="220" y="248"/>
                      </a:lnTo>
                      <a:lnTo>
                        <a:pt x="224" y="246"/>
                      </a:lnTo>
                      <a:lnTo>
                        <a:pt x="228" y="244"/>
                      </a:lnTo>
                      <a:lnTo>
                        <a:pt x="230" y="242"/>
                      </a:lnTo>
                      <a:lnTo>
                        <a:pt x="232" y="242"/>
                      </a:lnTo>
                      <a:lnTo>
                        <a:pt x="236" y="240"/>
                      </a:lnTo>
                      <a:lnTo>
                        <a:pt x="242" y="240"/>
                      </a:lnTo>
                      <a:lnTo>
                        <a:pt x="246" y="240"/>
                      </a:lnTo>
                      <a:lnTo>
                        <a:pt x="250" y="238"/>
                      </a:lnTo>
                      <a:lnTo>
                        <a:pt x="256" y="238"/>
                      </a:lnTo>
                      <a:lnTo>
                        <a:pt x="260" y="238"/>
                      </a:lnTo>
                      <a:lnTo>
                        <a:pt x="264" y="236"/>
                      </a:lnTo>
                      <a:lnTo>
                        <a:pt x="268" y="236"/>
                      </a:lnTo>
                      <a:lnTo>
                        <a:pt x="272" y="236"/>
                      </a:lnTo>
                      <a:lnTo>
                        <a:pt x="276" y="234"/>
                      </a:lnTo>
                      <a:lnTo>
                        <a:pt x="278" y="234"/>
                      </a:lnTo>
                      <a:lnTo>
                        <a:pt x="280" y="232"/>
                      </a:lnTo>
                      <a:lnTo>
                        <a:pt x="282" y="232"/>
                      </a:lnTo>
                      <a:lnTo>
                        <a:pt x="286" y="230"/>
                      </a:lnTo>
                      <a:lnTo>
                        <a:pt x="288" y="230"/>
                      </a:lnTo>
                      <a:lnTo>
                        <a:pt x="290" y="228"/>
                      </a:lnTo>
                      <a:lnTo>
                        <a:pt x="294" y="228"/>
                      </a:lnTo>
                      <a:lnTo>
                        <a:pt x="296" y="226"/>
                      </a:lnTo>
                      <a:lnTo>
                        <a:pt x="298" y="226"/>
                      </a:lnTo>
                      <a:lnTo>
                        <a:pt x="302" y="224"/>
                      </a:lnTo>
                      <a:lnTo>
                        <a:pt x="304" y="224"/>
                      </a:lnTo>
                      <a:lnTo>
                        <a:pt x="306" y="222"/>
                      </a:lnTo>
                      <a:lnTo>
                        <a:pt x="308" y="222"/>
                      </a:lnTo>
                      <a:lnTo>
                        <a:pt x="312" y="220"/>
                      </a:lnTo>
                      <a:lnTo>
                        <a:pt x="314" y="220"/>
                      </a:lnTo>
                      <a:lnTo>
                        <a:pt x="316" y="218"/>
                      </a:lnTo>
                      <a:lnTo>
                        <a:pt x="320" y="218"/>
                      </a:lnTo>
                      <a:lnTo>
                        <a:pt x="320" y="218"/>
                      </a:lnTo>
                      <a:lnTo>
                        <a:pt x="322" y="214"/>
                      </a:lnTo>
                      <a:lnTo>
                        <a:pt x="322" y="212"/>
                      </a:lnTo>
                      <a:lnTo>
                        <a:pt x="322" y="210"/>
                      </a:lnTo>
                      <a:lnTo>
                        <a:pt x="322" y="208"/>
                      </a:lnTo>
                      <a:lnTo>
                        <a:pt x="324" y="206"/>
                      </a:lnTo>
                      <a:lnTo>
                        <a:pt x="324" y="204"/>
                      </a:lnTo>
                      <a:lnTo>
                        <a:pt x="324" y="202"/>
                      </a:lnTo>
                      <a:lnTo>
                        <a:pt x="324" y="200"/>
                      </a:lnTo>
                      <a:lnTo>
                        <a:pt x="324" y="198"/>
                      </a:lnTo>
                      <a:lnTo>
                        <a:pt x="326" y="196"/>
                      </a:lnTo>
                      <a:lnTo>
                        <a:pt x="326" y="194"/>
                      </a:lnTo>
                      <a:lnTo>
                        <a:pt x="326" y="192"/>
                      </a:lnTo>
                      <a:lnTo>
                        <a:pt x="328" y="188"/>
                      </a:lnTo>
                      <a:lnTo>
                        <a:pt x="328" y="186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2"/>
                      </a:lnTo>
                      <a:lnTo>
                        <a:pt x="328" y="18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Freeform 40">
                  <a:extLst>
                    <a:ext uri="{FF2B5EF4-FFF2-40B4-BE49-F238E27FC236}">
                      <a16:creationId xmlns:a16="http://schemas.microsoft.com/office/drawing/2014/main" id="{0BA948DC-17CC-2492-D637-A3A33162D5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07" y="1838"/>
                  <a:ext cx="4" cy="12"/>
                </a:xfrm>
                <a:custGeom>
                  <a:avLst/>
                  <a:gdLst>
                    <a:gd name="T0" fmla="*/ 0 w 4"/>
                    <a:gd name="T1" fmla="*/ 10 h 12"/>
                    <a:gd name="T2" fmla="*/ 0 w 4"/>
                    <a:gd name="T3" fmla="*/ 10 h 12"/>
                    <a:gd name="T4" fmla="*/ 0 w 4"/>
                    <a:gd name="T5" fmla="*/ 10 h 12"/>
                    <a:gd name="T6" fmla="*/ 0 w 4"/>
                    <a:gd name="T7" fmla="*/ 10 h 12"/>
                    <a:gd name="T8" fmla="*/ 0 w 4"/>
                    <a:gd name="T9" fmla="*/ 12 h 12"/>
                    <a:gd name="T10" fmla="*/ 0 w 4"/>
                    <a:gd name="T11" fmla="*/ 12 h 12"/>
                    <a:gd name="T12" fmla="*/ 0 w 4"/>
                    <a:gd name="T13" fmla="*/ 12 h 12"/>
                    <a:gd name="T14" fmla="*/ 0 w 4"/>
                    <a:gd name="T15" fmla="*/ 12 h 12"/>
                    <a:gd name="T16" fmla="*/ 0 w 4"/>
                    <a:gd name="T17" fmla="*/ 12 h 12"/>
                    <a:gd name="T18" fmla="*/ 0 w 4"/>
                    <a:gd name="T19" fmla="*/ 12 h 12"/>
                    <a:gd name="T20" fmla="*/ 0 w 4"/>
                    <a:gd name="T21" fmla="*/ 12 h 12"/>
                    <a:gd name="T22" fmla="*/ 0 w 4"/>
                    <a:gd name="T23" fmla="*/ 12 h 12"/>
                    <a:gd name="T24" fmla="*/ 0 w 4"/>
                    <a:gd name="T25" fmla="*/ 12 h 12"/>
                    <a:gd name="T26" fmla="*/ 0 w 4"/>
                    <a:gd name="T27" fmla="*/ 10 h 12"/>
                    <a:gd name="T28" fmla="*/ 0 w 4"/>
                    <a:gd name="T29" fmla="*/ 10 h 12"/>
                    <a:gd name="T30" fmla="*/ 0 w 4"/>
                    <a:gd name="T31" fmla="*/ 10 h 12"/>
                    <a:gd name="T32" fmla="*/ 2 w 4"/>
                    <a:gd name="T33" fmla="*/ 6 h 12"/>
                    <a:gd name="T34" fmla="*/ 2 w 4"/>
                    <a:gd name="T35" fmla="*/ 6 h 12"/>
                    <a:gd name="T36" fmla="*/ 2 w 4"/>
                    <a:gd name="T37" fmla="*/ 4 h 12"/>
                    <a:gd name="T38" fmla="*/ 2 w 4"/>
                    <a:gd name="T39" fmla="*/ 6 h 12"/>
                    <a:gd name="T40" fmla="*/ 2 w 4"/>
                    <a:gd name="T41" fmla="*/ 6 h 12"/>
                    <a:gd name="T42" fmla="*/ 2 w 4"/>
                    <a:gd name="T43" fmla="*/ 6 h 12"/>
                    <a:gd name="T44" fmla="*/ 2 w 4"/>
                    <a:gd name="T45" fmla="*/ 6 h 12"/>
                    <a:gd name="T46" fmla="*/ 2 w 4"/>
                    <a:gd name="T47" fmla="*/ 6 h 12"/>
                    <a:gd name="T48" fmla="*/ 2 w 4"/>
                    <a:gd name="T49" fmla="*/ 6 h 12"/>
                    <a:gd name="T50" fmla="*/ 2 w 4"/>
                    <a:gd name="T51" fmla="*/ 6 h 12"/>
                    <a:gd name="T52" fmla="*/ 2 w 4"/>
                    <a:gd name="T53" fmla="*/ 6 h 12"/>
                    <a:gd name="T54" fmla="*/ 2 w 4"/>
                    <a:gd name="T55" fmla="*/ 6 h 12"/>
                    <a:gd name="T56" fmla="*/ 2 w 4"/>
                    <a:gd name="T57" fmla="*/ 6 h 12"/>
                    <a:gd name="T58" fmla="*/ 2 w 4"/>
                    <a:gd name="T59" fmla="*/ 6 h 12"/>
                    <a:gd name="T60" fmla="*/ 2 w 4"/>
                    <a:gd name="T61" fmla="*/ 6 h 12"/>
                    <a:gd name="T62" fmla="*/ 2 w 4"/>
                    <a:gd name="T63" fmla="*/ 6 h 12"/>
                    <a:gd name="T64" fmla="*/ 2 w 4"/>
                    <a:gd name="T65" fmla="*/ 6 h 12"/>
                    <a:gd name="T66" fmla="*/ 2 w 4"/>
                    <a:gd name="T67" fmla="*/ 6 h 12"/>
                    <a:gd name="T68" fmla="*/ 2 w 4"/>
                    <a:gd name="T69" fmla="*/ 6 h 12"/>
                    <a:gd name="T70" fmla="*/ 2 w 4"/>
                    <a:gd name="T71" fmla="*/ 6 h 12"/>
                    <a:gd name="T72" fmla="*/ 2 w 4"/>
                    <a:gd name="T73" fmla="*/ 6 h 12"/>
                    <a:gd name="T74" fmla="*/ 2 w 4"/>
                    <a:gd name="T75" fmla="*/ 6 h 12"/>
                    <a:gd name="T76" fmla="*/ 2 w 4"/>
                    <a:gd name="T77" fmla="*/ 6 h 12"/>
                    <a:gd name="T78" fmla="*/ 4 w 4"/>
                    <a:gd name="T79" fmla="*/ 0 h 12"/>
                    <a:gd name="T80" fmla="*/ 4 w 4"/>
                    <a:gd name="T81" fmla="*/ 0 h 12"/>
                    <a:gd name="T82" fmla="*/ 2 w 4"/>
                    <a:gd name="T83" fmla="*/ 0 h 12"/>
                    <a:gd name="T84" fmla="*/ 2 w 4"/>
                    <a:gd name="T85" fmla="*/ 0 h 12"/>
                    <a:gd name="T86" fmla="*/ 2 w 4"/>
                    <a:gd name="T87" fmla="*/ 2 h 12"/>
                    <a:gd name="T88" fmla="*/ 2 w 4"/>
                    <a:gd name="T89" fmla="*/ 4 h 12"/>
                    <a:gd name="T90" fmla="*/ 4 w 4"/>
                    <a:gd name="T91" fmla="*/ 4 h 12"/>
                    <a:gd name="T92" fmla="*/ 4 w 4"/>
                    <a:gd name="T93" fmla="*/ 2 h 12"/>
                    <a:gd name="T94" fmla="*/ 4 w 4"/>
                    <a:gd name="T95" fmla="*/ 0 h 12"/>
                    <a:gd name="T96" fmla="*/ 4 w 4"/>
                    <a:gd name="T9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" h="12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  <a:moveTo>
                        <a:pt x="2" y="6"/>
                      </a:move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Freeform 41">
                  <a:extLst>
                    <a:ext uri="{FF2B5EF4-FFF2-40B4-BE49-F238E27FC236}">
                      <a16:creationId xmlns:a16="http://schemas.microsoft.com/office/drawing/2014/main" id="{F67EDB56-E010-0866-64A5-A8CEB2B502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99" y="1237"/>
                  <a:ext cx="2" cy="6"/>
                </a:xfrm>
                <a:custGeom>
                  <a:avLst/>
                  <a:gdLst>
                    <a:gd name="T0" fmla="*/ 2 w 2"/>
                    <a:gd name="T1" fmla="*/ 4 h 6"/>
                    <a:gd name="T2" fmla="*/ 2 w 2"/>
                    <a:gd name="T3" fmla="*/ 4 h 6"/>
                    <a:gd name="T4" fmla="*/ 2 w 2"/>
                    <a:gd name="T5" fmla="*/ 4 h 6"/>
                    <a:gd name="T6" fmla="*/ 0 w 2"/>
                    <a:gd name="T7" fmla="*/ 6 h 6"/>
                    <a:gd name="T8" fmla="*/ 2 w 2"/>
                    <a:gd name="T9" fmla="*/ 6 h 6"/>
                    <a:gd name="T10" fmla="*/ 2 w 2"/>
                    <a:gd name="T11" fmla="*/ 6 h 6"/>
                    <a:gd name="T12" fmla="*/ 2 w 2"/>
                    <a:gd name="T13" fmla="*/ 4 h 6"/>
                    <a:gd name="T14" fmla="*/ 2 w 2"/>
                    <a:gd name="T15" fmla="*/ 4 h 6"/>
                    <a:gd name="T16" fmla="*/ 2 w 2"/>
                    <a:gd name="T17" fmla="*/ 4 h 6"/>
                    <a:gd name="T18" fmla="*/ 2 w 2"/>
                    <a:gd name="T19" fmla="*/ 4 h 6"/>
                    <a:gd name="T20" fmla="*/ 0 w 2"/>
                    <a:gd name="T21" fmla="*/ 2 h 6"/>
                    <a:gd name="T22" fmla="*/ 0 w 2"/>
                    <a:gd name="T23" fmla="*/ 2 h 6"/>
                    <a:gd name="T24" fmla="*/ 2 w 2"/>
                    <a:gd name="T25" fmla="*/ 0 h 6"/>
                    <a:gd name="T26" fmla="*/ 2 w 2"/>
                    <a:gd name="T27" fmla="*/ 0 h 6"/>
                    <a:gd name="T28" fmla="*/ 2 w 2"/>
                    <a:gd name="T29" fmla="*/ 0 h 6"/>
                    <a:gd name="T30" fmla="*/ 0 w 2"/>
                    <a:gd name="T31" fmla="*/ 0 h 6"/>
                    <a:gd name="T32" fmla="*/ 0 w 2"/>
                    <a:gd name="T33" fmla="*/ 0 h 6"/>
                    <a:gd name="T34" fmla="*/ 0 w 2"/>
                    <a:gd name="T35" fmla="*/ 2 h 6"/>
                    <a:gd name="T36" fmla="*/ 0 w 2"/>
                    <a:gd name="T37" fmla="*/ 2 h 6"/>
                    <a:gd name="T38" fmla="*/ 0 w 2"/>
                    <a:gd name="T39" fmla="*/ 4 h 6"/>
                    <a:gd name="T40" fmla="*/ 0 w 2"/>
                    <a:gd name="T41" fmla="*/ 4 h 6"/>
                    <a:gd name="T42" fmla="*/ 0 w 2"/>
                    <a:gd name="T43" fmla="*/ 4 h 6"/>
                    <a:gd name="T44" fmla="*/ 0 w 2"/>
                    <a:gd name="T45" fmla="*/ 4 h 6"/>
                    <a:gd name="T46" fmla="*/ 2 w 2"/>
                    <a:gd name="T4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" h="6"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close/>
                      <a:moveTo>
                        <a:pt x="2" y="4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Freeform 42">
                  <a:extLst>
                    <a:ext uri="{FF2B5EF4-FFF2-40B4-BE49-F238E27FC236}">
                      <a16:creationId xmlns:a16="http://schemas.microsoft.com/office/drawing/2014/main" id="{9B7A8D28-EEA3-4E80-2AB1-E5B0438E6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9" y="1752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0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Freeform 43">
                  <a:extLst>
                    <a:ext uri="{FF2B5EF4-FFF2-40B4-BE49-F238E27FC236}">
                      <a16:creationId xmlns:a16="http://schemas.microsoft.com/office/drawing/2014/main" id="{E690A3CD-E9D4-C3A1-D46F-7EFC907371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7" y="175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  <a:gd name="T3" fmla="*/ 2 w 2"/>
                    <a:gd name="T4" fmla="*/ 2 w 2"/>
                    <a:gd name="T5" fmla="*/ 2 w 2"/>
                    <a:gd name="T6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Freeform 44">
                  <a:extLst>
                    <a:ext uri="{FF2B5EF4-FFF2-40B4-BE49-F238E27FC236}">
                      <a16:creationId xmlns:a16="http://schemas.microsoft.com/office/drawing/2014/main" id="{832EFDDE-6887-4BF4-883C-5522DB05E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24"/>
                  <a:ext cx="4" cy="8"/>
                </a:xfrm>
                <a:custGeom>
                  <a:avLst/>
                  <a:gdLst>
                    <a:gd name="T0" fmla="*/ 2 w 4"/>
                    <a:gd name="T1" fmla="*/ 0 h 8"/>
                    <a:gd name="T2" fmla="*/ 2 w 4"/>
                    <a:gd name="T3" fmla="*/ 0 h 8"/>
                    <a:gd name="T4" fmla="*/ 2 w 4"/>
                    <a:gd name="T5" fmla="*/ 2 h 8"/>
                    <a:gd name="T6" fmla="*/ 0 w 4"/>
                    <a:gd name="T7" fmla="*/ 4 h 8"/>
                    <a:gd name="T8" fmla="*/ 0 w 4"/>
                    <a:gd name="T9" fmla="*/ 4 h 8"/>
                    <a:gd name="T10" fmla="*/ 0 w 4"/>
                    <a:gd name="T11" fmla="*/ 6 h 8"/>
                    <a:gd name="T12" fmla="*/ 2 w 4"/>
                    <a:gd name="T13" fmla="*/ 8 h 8"/>
                    <a:gd name="T14" fmla="*/ 2 w 4"/>
                    <a:gd name="T15" fmla="*/ 6 h 8"/>
                    <a:gd name="T16" fmla="*/ 4 w 4"/>
                    <a:gd name="T17" fmla="*/ 2 h 8"/>
                    <a:gd name="T18" fmla="*/ 2 w 4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8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Freeform 45">
                  <a:extLst>
                    <a:ext uri="{FF2B5EF4-FFF2-40B4-BE49-F238E27FC236}">
                      <a16:creationId xmlns:a16="http://schemas.microsoft.com/office/drawing/2014/main" id="{1F8C0FB9-E8FC-F4B1-5610-3BEF08D13D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91" y="1766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2 h 4"/>
                    <a:gd name="T4" fmla="*/ 4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2 w 4"/>
                    <a:gd name="T17" fmla="*/ 2 h 4"/>
                    <a:gd name="T18" fmla="*/ 2 w 4"/>
                    <a:gd name="T19" fmla="*/ 0 h 4"/>
                    <a:gd name="T20" fmla="*/ 0 w 4"/>
                    <a:gd name="T21" fmla="*/ 0 h 4"/>
                    <a:gd name="T22" fmla="*/ 0 w 4"/>
                    <a:gd name="T23" fmla="*/ 0 h 4"/>
                    <a:gd name="T24" fmla="*/ 0 w 4"/>
                    <a:gd name="T25" fmla="*/ 0 h 4"/>
                    <a:gd name="T26" fmla="*/ 0 w 4"/>
                    <a:gd name="T27" fmla="*/ 0 h 4"/>
                    <a:gd name="T28" fmla="*/ 0 w 4"/>
                    <a:gd name="T29" fmla="*/ 0 h 4"/>
                    <a:gd name="T30" fmla="*/ 0 w 4"/>
                    <a:gd name="T31" fmla="*/ 2 h 4"/>
                    <a:gd name="T32" fmla="*/ 2 w 4"/>
                    <a:gd name="T33" fmla="*/ 2 h 4"/>
                    <a:gd name="T34" fmla="*/ 2 w 4"/>
                    <a:gd name="T35" fmla="*/ 2 h 4"/>
                    <a:gd name="T36" fmla="*/ 4 w 4"/>
                    <a:gd name="T37" fmla="*/ 2 h 4"/>
                    <a:gd name="T38" fmla="*/ 4 w 4"/>
                    <a:gd name="T3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Freeform 46">
                  <a:extLst>
                    <a:ext uri="{FF2B5EF4-FFF2-40B4-BE49-F238E27FC236}">
                      <a16:creationId xmlns:a16="http://schemas.microsoft.com/office/drawing/2014/main" id="{C214FC53-5415-FE38-3D64-38213A6A88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41" y="2217"/>
                  <a:ext cx="140" cy="146"/>
                </a:xfrm>
                <a:custGeom>
                  <a:avLst/>
                  <a:gdLst>
                    <a:gd name="T0" fmla="*/ 140 w 140"/>
                    <a:gd name="T1" fmla="*/ 144 h 146"/>
                    <a:gd name="T2" fmla="*/ 138 w 140"/>
                    <a:gd name="T3" fmla="*/ 144 h 146"/>
                    <a:gd name="T4" fmla="*/ 138 w 140"/>
                    <a:gd name="T5" fmla="*/ 144 h 146"/>
                    <a:gd name="T6" fmla="*/ 138 w 140"/>
                    <a:gd name="T7" fmla="*/ 146 h 146"/>
                    <a:gd name="T8" fmla="*/ 140 w 140"/>
                    <a:gd name="T9" fmla="*/ 146 h 146"/>
                    <a:gd name="T10" fmla="*/ 140 w 140"/>
                    <a:gd name="T11" fmla="*/ 146 h 146"/>
                    <a:gd name="T12" fmla="*/ 140 w 140"/>
                    <a:gd name="T13" fmla="*/ 144 h 146"/>
                    <a:gd name="T14" fmla="*/ 0 w 140"/>
                    <a:gd name="T15" fmla="*/ 0 h 146"/>
                    <a:gd name="T16" fmla="*/ 0 w 140"/>
                    <a:gd name="T17" fmla="*/ 0 h 146"/>
                    <a:gd name="T18" fmla="*/ 0 w 140"/>
                    <a:gd name="T19" fmla="*/ 2 h 146"/>
                    <a:gd name="T20" fmla="*/ 0 w 140"/>
                    <a:gd name="T21" fmla="*/ 2 h 146"/>
                    <a:gd name="T22" fmla="*/ 0 w 140"/>
                    <a:gd name="T23" fmla="*/ 2 h 146"/>
                    <a:gd name="T24" fmla="*/ 0 w 140"/>
                    <a:gd name="T25" fmla="*/ 2 h 146"/>
                    <a:gd name="T26" fmla="*/ 0 w 140"/>
                    <a:gd name="T27" fmla="*/ 2 h 146"/>
                    <a:gd name="T28" fmla="*/ 2 w 140"/>
                    <a:gd name="T29" fmla="*/ 2 h 146"/>
                    <a:gd name="T30" fmla="*/ 2 w 140"/>
                    <a:gd name="T31" fmla="*/ 2 h 146"/>
                    <a:gd name="T32" fmla="*/ 2 w 140"/>
                    <a:gd name="T33" fmla="*/ 2 h 146"/>
                    <a:gd name="T34" fmla="*/ 0 w 140"/>
                    <a:gd name="T35" fmla="*/ 0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146">
                      <a:moveTo>
                        <a:pt x="140" y="144"/>
                      </a:move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38" y="146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Freeform 47">
                  <a:extLst>
                    <a:ext uri="{FF2B5EF4-FFF2-40B4-BE49-F238E27FC236}">
                      <a16:creationId xmlns:a16="http://schemas.microsoft.com/office/drawing/2014/main" id="{EAD61B36-AC51-614C-91E9-0DFBFA654B7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85" y="1760"/>
                  <a:ext cx="4" cy="4"/>
                </a:xfrm>
                <a:custGeom>
                  <a:avLst/>
                  <a:gdLst>
                    <a:gd name="T0" fmla="*/ 4 w 4"/>
                    <a:gd name="T1" fmla="*/ 4 h 4"/>
                    <a:gd name="T2" fmla="*/ 4 w 4"/>
                    <a:gd name="T3" fmla="*/ 4 h 4"/>
                    <a:gd name="T4" fmla="*/ 4 w 4"/>
                    <a:gd name="T5" fmla="*/ 4 h 4"/>
                    <a:gd name="T6" fmla="*/ 4 w 4"/>
                    <a:gd name="T7" fmla="*/ 4 h 4"/>
                    <a:gd name="T8" fmla="*/ 4 w 4"/>
                    <a:gd name="T9" fmla="*/ 4 h 4"/>
                    <a:gd name="T10" fmla="*/ 4 w 4"/>
                    <a:gd name="T11" fmla="*/ 4 h 4"/>
                    <a:gd name="T12" fmla="*/ 4 w 4"/>
                    <a:gd name="T13" fmla="*/ 4 h 4"/>
                    <a:gd name="T14" fmla="*/ 4 w 4"/>
                    <a:gd name="T15" fmla="*/ 4 h 4"/>
                    <a:gd name="T16" fmla="*/ 4 w 4"/>
                    <a:gd name="T17" fmla="*/ 4 h 4"/>
                    <a:gd name="T18" fmla="*/ 0 w 4"/>
                    <a:gd name="T19" fmla="*/ 0 h 4"/>
                    <a:gd name="T20" fmla="*/ 0 w 4"/>
                    <a:gd name="T21" fmla="*/ 0 h 4"/>
                    <a:gd name="T22" fmla="*/ 0 w 4"/>
                    <a:gd name="T23" fmla="*/ 2 h 4"/>
                    <a:gd name="T24" fmla="*/ 0 w 4"/>
                    <a:gd name="T25" fmla="*/ 2 h 4"/>
                    <a:gd name="T26" fmla="*/ 0 w 4"/>
                    <a:gd name="T27" fmla="*/ 2 h 4"/>
                    <a:gd name="T28" fmla="*/ 0 w 4"/>
                    <a:gd name="T29" fmla="*/ 2 h 4"/>
                    <a:gd name="T30" fmla="*/ 0 w 4"/>
                    <a:gd name="T31" fmla="*/ 0 h 4"/>
                    <a:gd name="T32" fmla="*/ 0 w 4"/>
                    <a:gd name="T3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" h="4">
                      <a:moveTo>
                        <a:pt x="4" y="4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Freeform 48">
                  <a:extLst>
                    <a:ext uri="{FF2B5EF4-FFF2-40B4-BE49-F238E27FC236}">
                      <a16:creationId xmlns:a16="http://schemas.microsoft.com/office/drawing/2014/main" id="{55BE51F7-BE61-BE93-5804-6949BD2909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1" y="1756"/>
                  <a:ext cx="2" cy="0"/>
                </a:xfrm>
                <a:custGeom>
                  <a:avLst/>
                  <a:gdLst>
                    <a:gd name="T0" fmla="*/ 0 w 2"/>
                    <a:gd name="T1" fmla="*/ 0 w 2"/>
                    <a:gd name="T2" fmla="*/ 0 w 2"/>
                    <a:gd name="T3" fmla="*/ 0 w 2"/>
                    <a:gd name="T4" fmla="*/ 0 w 2"/>
                    <a:gd name="T5" fmla="*/ 0 w 2"/>
                    <a:gd name="T6" fmla="*/ 2 w 2"/>
                    <a:gd name="T7" fmla="*/ 2 w 2"/>
                    <a:gd name="T8" fmla="*/ 2 w 2"/>
                    <a:gd name="T9" fmla="*/ 2 w 2"/>
                    <a:gd name="T10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Freeform 49">
                  <a:extLst>
                    <a:ext uri="{FF2B5EF4-FFF2-40B4-BE49-F238E27FC236}">
                      <a16:creationId xmlns:a16="http://schemas.microsoft.com/office/drawing/2014/main" id="{0EE267E1-518E-CB23-2012-F6FCC64C90E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721" y="1900"/>
                  <a:ext cx="34" cy="71"/>
                </a:xfrm>
                <a:custGeom>
                  <a:avLst/>
                  <a:gdLst>
                    <a:gd name="T0" fmla="*/ 2 w 34"/>
                    <a:gd name="T1" fmla="*/ 17 h 71"/>
                    <a:gd name="T2" fmla="*/ 2 w 34"/>
                    <a:gd name="T3" fmla="*/ 15 h 71"/>
                    <a:gd name="T4" fmla="*/ 0 w 34"/>
                    <a:gd name="T5" fmla="*/ 15 h 71"/>
                    <a:gd name="T6" fmla="*/ 2 w 34"/>
                    <a:gd name="T7" fmla="*/ 5 h 71"/>
                    <a:gd name="T8" fmla="*/ 2 w 34"/>
                    <a:gd name="T9" fmla="*/ 5 h 71"/>
                    <a:gd name="T10" fmla="*/ 2 w 34"/>
                    <a:gd name="T11" fmla="*/ 3 h 71"/>
                    <a:gd name="T12" fmla="*/ 0 w 34"/>
                    <a:gd name="T13" fmla="*/ 3 h 71"/>
                    <a:gd name="T14" fmla="*/ 2 w 34"/>
                    <a:gd name="T15" fmla="*/ 5 h 71"/>
                    <a:gd name="T16" fmla="*/ 34 w 34"/>
                    <a:gd name="T17" fmla="*/ 45 h 71"/>
                    <a:gd name="T18" fmla="*/ 32 w 34"/>
                    <a:gd name="T19" fmla="*/ 41 h 71"/>
                    <a:gd name="T20" fmla="*/ 32 w 34"/>
                    <a:gd name="T21" fmla="*/ 39 h 71"/>
                    <a:gd name="T22" fmla="*/ 32 w 34"/>
                    <a:gd name="T23" fmla="*/ 39 h 71"/>
                    <a:gd name="T24" fmla="*/ 26 w 34"/>
                    <a:gd name="T25" fmla="*/ 31 h 71"/>
                    <a:gd name="T26" fmla="*/ 26 w 34"/>
                    <a:gd name="T27" fmla="*/ 27 h 71"/>
                    <a:gd name="T28" fmla="*/ 24 w 34"/>
                    <a:gd name="T29" fmla="*/ 25 h 71"/>
                    <a:gd name="T30" fmla="*/ 24 w 34"/>
                    <a:gd name="T31" fmla="*/ 25 h 71"/>
                    <a:gd name="T32" fmla="*/ 24 w 34"/>
                    <a:gd name="T33" fmla="*/ 23 h 71"/>
                    <a:gd name="T34" fmla="*/ 20 w 34"/>
                    <a:gd name="T35" fmla="*/ 17 h 71"/>
                    <a:gd name="T36" fmla="*/ 18 w 34"/>
                    <a:gd name="T37" fmla="*/ 15 h 71"/>
                    <a:gd name="T38" fmla="*/ 14 w 34"/>
                    <a:gd name="T39" fmla="*/ 9 h 71"/>
                    <a:gd name="T40" fmla="*/ 8 w 34"/>
                    <a:gd name="T41" fmla="*/ 3 h 71"/>
                    <a:gd name="T42" fmla="*/ 4 w 34"/>
                    <a:gd name="T43" fmla="*/ 0 h 71"/>
                    <a:gd name="T44" fmla="*/ 2 w 34"/>
                    <a:gd name="T45" fmla="*/ 3 h 71"/>
                    <a:gd name="T46" fmla="*/ 4 w 34"/>
                    <a:gd name="T47" fmla="*/ 3 h 71"/>
                    <a:gd name="T48" fmla="*/ 8 w 34"/>
                    <a:gd name="T49" fmla="*/ 5 h 71"/>
                    <a:gd name="T50" fmla="*/ 10 w 34"/>
                    <a:gd name="T51" fmla="*/ 7 h 71"/>
                    <a:gd name="T52" fmla="*/ 8 w 34"/>
                    <a:gd name="T53" fmla="*/ 9 h 71"/>
                    <a:gd name="T54" fmla="*/ 6 w 34"/>
                    <a:gd name="T55" fmla="*/ 7 h 71"/>
                    <a:gd name="T56" fmla="*/ 6 w 34"/>
                    <a:gd name="T57" fmla="*/ 9 h 71"/>
                    <a:gd name="T58" fmla="*/ 6 w 34"/>
                    <a:gd name="T59" fmla="*/ 13 h 71"/>
                    <a:gd name="T60" fmla="*/ 2 w 34"/>
                    <a:gd name="T61" fmla="*/ 19 h 71"/>
                    <a:gd name="T62" fmla="*/ 4 w 34"/>
                    <a:gd name="T63" fmla="*/ 21 h 71"/>
                    <a:gd name="T64" fmla="*/ 2 w 34"/>
                    <a:gd name="T65" fmla="*/ 27 h 71"/>
                    <a:gd name="T66" fmla="*/ 2 w 34"/>
                    <a:gd name="T67" fmla="*/ 33 h 71"/>
                    <a:gd name="T68" fmla="*/ 0 w 34"/>
                    <a:gd name="T69" fmla="*/ 33 h 71"/>
                    <a:gd name="T70" fmla="*/ 0 w 34"/>
                    <a:gd name="T71" fmla="*/ 31 h 71"/>
                    <a:gd name="T72" fmla="*/ 2 w 34"/>
                    <a:gd name="T73" fmla="*/ 37 h 71"/>
                    <a:gd name="T74" fmla="*/ 4 w 34"/>
                    <a:gd name="T75" fmla="*/ 55 h 71"/>
                    <a:gd name="T76" fmla="*/ 6 w 34"/>
                    <a:gd name="T77" fmla="*/ 63 h 71"/>
                    <a:gd name="T78" fmla="*/ 10 w 34"/>
                    <a:gd name="T79" fmla="*/ 69 h 71"/>
                    <a:gd name="T80" fmla="*/ 18 w 34"/>
                    <a:gd name="T81" fmla="*/ 71 h 71"/>
                    <a:gd name="T82" fmla="*/ 26 w 34"/>
                    <a:gd name="T83" fmla="*/ 67 h 71"/>
                    <a:gd name="T84" fmla="*/ 32 w 34"/>
                    <a:gd name="T85" fmla="*/ 63 h 71"/>
                    <a:gd name="T86" fmla="*/ 34 w 34"/>
                    <a:gd name="T87" fmla="*/ 59 h 71"/>
                    <a:gd name="T88" fmla="*/ 34 w 34"/>
                    <a:gd name="T89" fmla="*/ 53 h 71"/>
                    <a:gd name="T90" fmla="*/ 34 w 34"/>
                    <a:gd name="T91" fmla="*/ 47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" h="71">
                      <a:moveTo>
                        <a:pt x="2" y="15"/>
                      </a:moveTo>
                      <a:lnTo>
                        <a:pt x="2" y="17"/>
                      </a:lnTo>
                      <a:lnTo>
                        <a:pt x="2" y="15"/>
                      </a:lnTo>
                      <a:lnTo>
                        <a:pt x="2" y="15"/>
                      </a:ln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2" y="15"/>
                      </a:lnTo>
                      <a:close/>
                      <a:moveTo>
                        <a:pt x="2" y="5"/>
                      </a:moveTo>
                      <a:lnTo>
                        <a:pt x="2" y="5"/>
                      </a:lnTo>
                      <a:lnTo>
                        <a:pt x="2" y="5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0" y="3"/>
                      </a:lnTo>
                      <a:lnTo>
                        <a:pt x="2" y="5"/>
                      </a:lnTo>
                      <a:lnTo>
                        <a:pt x="2" y="5"/>
                      </a:lnTo>
                      <a:close/>
                      <a:moveTo>
                        <a:pt x="34" y="47"/>
                      </a:moveTo>
                      <a:lnTo>
                        <a:pt x="34" y="45"/>
                      </a:lnTo>
                      <a:lnTo>
                        <a:pt x="34" y="43"/>
                      </a:lnTo>
                      <a:lnTo>
                        <a:pt x="32" y="41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32" y="39"/>
                      </a:lnTo>
                      <a:lnTo>
                        <a:pt x="28" y="33"/>
                      </a:lnTo>
                      <a:lnTo>
                        <a:pt x="26" y="31"/>
                      </a:lnTo>
                      <a:lnTo>
                        <a:pt x="26" y="31"/>
                      </a:lnTo>
                      <a:lnTo>
                        <a:pt x="26" y="27"/>
                      </a:lnTo>
                      <a:lnTo>
                        <a:pt x="26" y="2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4" y="23"/>
                      </a:lnTo>
                      <a:lnTo>
                        <a:pt x="24" y="23"/>
                      </a:lnTo>
                      <a:lnTo>
                        <a:pt x="20" y="17"/>
                      </a:lnTo>
                      <a:lnTo>
                        <a:pt x="20" y="17"/>
                      </a:lnTo>
                      <a:lnTo>
                        <a:pt x="18" y="17"/>
                      </a:lnTo>
                      <a:lnTo>
                        <a:pt x="18" y="15"/>
                      </a:lnTo>
                      <a:lnTo>
                        <a:pt x="18" y="15"/>
                      </a:lnTo>
                      <a:lnTo>
                        <a:pt x="14" y="9"/>
                      </a:lnTo>
                      <a:lnTo>
                        <a:pt x="10" y="5"/>
                      </a:lnTo>
                      <a:lnTo>
                        <a:pt x="8" y="3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3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4" y="5"/>
                      </a:lnTo>
                      <a:lnTo>
                        <a:pt x="8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8" y="9"/>
                      </a:lnTo>
                      <a:lnTo>
                        <a:pt x="8" y="7"/>
                      </a:lnTo>
                      <a:lnTo>
                        <a:pt x="6" y="7"/>
                      </a:lnTo>
                      <a:lnTo>
                        <a:pt x="4" y="7"/>
                      </a:lnTo>
                      <a:lnTo>
                        <a:pt x="6" y="9"/>
                      </a:lnTo>
                      <a:lnTo>
                        <a:pt x="6" y="11"/>
                      </a:lnTo>
                      <a:lnTo>
                        <a:pt x="6" y="13"/>
                      </a:lnTo>
                      <a:lnTo>
                        <a:pt x="4" y="15"/>
                      </a:lnTo>
                      <a:lnTo>
                        <a:pt x="2" y="19"/>
                      </a:lnTo>
                      <a:lnTo>
                        <a:pt x="2" y="19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2" y="27"/>
                      </a:lnTo>
                      <a:lnTo>
                        <a:pt x="2" y="29"/>
                      </a:lnTo>
                      <a:lnTo>
                        <a:pt x="2" y="33"/>
                      </a:lnTo>
                      <a:lnTo>
                        <a:pt x="2" y="33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0" y="33"/>
                      </a:lnTo>
                      <a:lnTo>
                        <a:pt x="2" y="37"/>
                      </a:lnTo>
                      <a:lnTo>
                        <a:pt x="2" y="41"/>
                      </a:lnTo>
                      <a:lnTo>
                        <a:pt x="4" y="55"/>
                      </a:lnTo>
                      <a:lnTo>
                        <a:pt x="4" y="59"/>
                      </a:lnTo>
                      <a:lnTo>
                        <a:pt x="6" y="63"/>
                      </a:lnTo>
                      <a:lnTo>
                        <a:pt x="8" y="67"/>
                      </a:lnTo>
                      <a:lnTo>
                        <a:pt x="10" y="69"/>
                      </a:lnTo>
                      <a:lnTo>
                        <a:pt x="14" y="71"/>
                      </a:lnTo>
                      <a:lnTo>
                        <a:pt x="18" y="71"/>
                      </a:lnTo>
                      <a:lnTo>
                        <a:pt x="22" y="69"/>
                      </a:lnTo>
                      <a:lnTo>
                        <a:pt x="26" y="67"/>
                      </a:lnTo>
                      <a:lnTo>
                        <a:pt x="28" y="65"/>
                      </a:lnTo>
                      <a:lnTo>
                        <a:pt x="32" y="63"/>
                      </a:lnTo>
                      <a:lnTo>
                        <a:pt x="32" y="61"/>
                      </a:lnTo>
                      <a:lnTo>
                        <a:pt x="34" y="59"/>
                      </a:lnTo>
                      <a:lnTo>
                        <a:pt x="34" y="57"/>
                      </a:lnTo>
                      <a:lnTo>
                        <a:pt x="34" y="53"/>
                      </a:lnTo>
                      <a:lnTo>
                        <a:pt x="34" y="51"/>
                      </a:lnTo>
                      <a:lnTo>
                        <a:pt x="34" y="4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Freeform 50">
                  <a:extLst>
                    <a:ext uri="{FF2B5EF4-FFF2-40B4-BE49-F238E27FC236}">
                      <a16:creationId xmlns:a16="http://schemas.microsoft.com/office/drawing/2014/main" id="{ECC73D6C-BB32-C7A2-AACF-B2D223851C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195" y="1295"/>
                  <a:ext cx="348" cy="287"/>
                </a:xfrm>
                <a:custGeom>
                  <a:avLst/>
                  <a:gdLst>
                    <a:gd name="T0" fmla="*/ 44 w 348"/>
                    <a:gd name="T1" fmla="*/ 279 h 287"/>
                    <a:gd name="T2" fmla="*/ 40 w 348"/>
                    <a:gd name="T3" fmla="*/ 285 h 287"/>
                    <a:gd name="T4" fmla="*/ 16 w 348"/>
                    <a:gd name="T5" fmla="*/ 277 h 287"/>
                    <a:gd name="T6" fmla="*/ 30 w 348"/>
                    <a:gd name="T7" fmla="*/ 271 h 287"/>
                    <a:gd name="T8" fmla="*/ 26 w 348"/>
                    <a:gd name="T9" fmla="*/ 281 h 287"/>
                    <a:gd name="T10" fmla="*/ 66 w 348"/>
                    <a:gd name="T11" fmla="*/ 269 h 287"/>
                    <a:gd name="T12" fmla="*/ 66 w 348"/>
                    <a:gd name="T13" fmla="*/ 277 h 287"/>
                    <a:gd name="T14" fmla="*/ 4 w 348"/>
                    <a:gd name="T15" fmla="*/ 267 h 287"/>
                    <a:gd name="T16" fmla="*/ 74 w 348"/>
                    <a:gd name="T17" fmla="*/ 259 h 287"/>
                    <a:gd name="T18" fmla="*/ 74 w 348"/>
                    <a:gd name="T19" fmla="*/ 263 h 287"/>
                    <a:gd name="T20" fmla="*/ 306 w 348"/>
                    <a:gd name="T21" fmla="*/ 88 h 287"/>
                    <a:gd name="T22" fmla="*/ 304 w 348"/>
                    <a:gd name="T23" fmla="*/ 82 h 287"/>
                    <a:gd name="T24" fmla="*/ 308 w 348"/>
                    <a:gd name="T25" fmla="*/ 80 h 287"/>
                    <a:gd name="T26" fmla="*/ 332 w 348"/>
                    <a:gd name="T27" fmla="*/ 66 h 287"/>
                    <a:gd name="T28" fmla="*/ 322 w 348"/>
                    <a:gd name="T29" fmla="*/ 74 h 287"/>
                    <a:gd name="T30" fmla="*/ 330 w 348"/>
                    <a:gd name="T31" fmla="*/ 76 h 287"/>
                    <a:gd name="T32" fmla="*/ 342 w 348"/>
                    <a:gd name="T33" fmla="*/ 66 h 287"/>
                    <a:gd name="T34" fmla="*/ 344 w 348"/>
                    <a:gd name="T35" fmla="*/ 66 h 287"/>
                    <a:gd name="T36" fmla="*/ 334 w 348"/>
                    <a:gd name="T37" fmla="*/ 30 h 287"/>
                    <a:gd name="T38" fmla="*/ 332 w 348"/>
                    <a:gd name="T39" fmla="*/ 24 h 287"/>
                    <a:gd name="T40" fmla="*/ 326 w 348"/>
                    <a:gd name="T41" fmla="*/ 26 h 287"/>
                    <a:gd name="T42" fmla="*/ 314 w 348"/>
                    <a:gd name="T43" fmla="*/ 24 h 287"/>
                    <a:gd name="T44" fmla="*/ 308 w 348"/>
                    <a:gd name="T45" fmla="*/ 22 h 287"/>
                    <a:gd name="T46" fmla="*/ 298 w 348"/>
                    <a:gd name="T47" fmla="*/ 16 h 287"/>
                    <a:gd name="T48" fmla="*/ 290 w 348"/>
                    <a:gd name="T49" fmla="*/ 18 h 287"/>
                    <a:gd name="T50" fmla="*/ 280 w 348"/>
                    <a:gd name="T51" fmla="*/ 18 h 287"/>
                    <a:gd name="T52" fmla="*/ 270 w 348"/>
                    <a:gd name="T53" fmla="*/ 12 h 287"/>
                    <a:gd name="T54" fmla="*/ 268 w 348"/>
                    <a:gd name="T55" fmla="*/ 12 h 287"/>
                    <a:gd name="T56" fmla="*/ 262 w 348"/>
                    <a:gd name="T57" fmla="*/ 8 h 287"/>
                    <a:gd name="T58" fmla="*/ 244 w 348"/>
                    <a:gd name="T59" fmla="*/ 8 h 287"/>
                    <a:gd name="T60" fmla="*/ 216 w 348"/>
                    <a:gd name="T61" fmla="*/ 6 h 287"/>
                    <a:gd name="T62" fmla="*/ 188 w 348"/>
                    <a:gd name="T63" fmla="*/ 4 h 287"/>
                    <a:gd name="T64" fmla="*/ 170 w 348"/>
                    <a:gd name="T65" fmla="*/ 4 h 287"/>
                    <a:gd name="T66" fmla="*/ 160 w 348"/>
                    <a:gd name="T67" fmla="*/ 10 h 287"/>
                    <a:gd name="T68" fmla="*/ 160 w 348"/>
                    <a:gd name="T69" fmla="*/ 18 h 287"/>
                    <a:gd name="T70" fmla="*/ 162 w 348"/>
                    <a:gd name="T71" fmla="*/ 24 h 287"/>
                    <a:gd name="T72" fmla="*/ 160 w 348"/>
                    <a:gd name="T73" fmla="*/ 32 h 287"/>
                    <a:gd name="T74" fmla="*/ 170 w 348"/>
                    <a:gd name="T75" fmla="*/ 30 h 287"/>
                    <a:gd name="T76" fmla="*/ 172 w 348"/>
                    <a:gd name="T77" fmla="*/ 34 h 287"/>
                    <a:gd name="T78" fmla="*/ 184 w 348"/>
                    <a:gd name="T79" fmla="*/ 32 h 287"/>
                    <a:gd name="T80" fmla="*/ 190 w 348"/>
                    <a:gd name="T81" fmla="*/ 32 h 287"/>
                    <a:gd name="T82" fmla="*/ 194 w 348"/>
                    <a:gd name="T83" fmla="*/ 36 h 287"/>
                    <a:gd name="T84" fmla="*/ 190 w 348"/>
                    <a:gd name="T85" fmla="*/ 44 h 287"/>
                    <a:gd name="T86" fmla="*/ 186 w 348"/>
                    <a:gd name="T87" fmla="*/ 58 h 287"/>
                    <a:gd name="T88" fmla="*/ 184 w 348"/>
                    <a:gd name="T89" fmla="*/ 64 h 287"/>
                    <a:gd name="T90" fmla="*/ 176 w 348"/>
                    <a:gd name="T91" fmla="*/ 70 h 287"/>
                    <a:gd name="T92" fmla="*/ 182 w 348"/>
                    <a:gd name="T93" fmla="*/ 82 h 287"/>
                    <a:gd name="T94" fmla="*/ 180 w 348"/>
                    <a:gd name="T95" fmla="*/ 98 h 287"/>
                    <a:gd name="T96" fmla="*/ 174 w 348"/>
                    <a:gd name="T97" fmla="*/ 106 h 287"/>
                    <a:gd name="T98" fmla="*/ 182 w 348"/>
                    <a:gd name="T99" fmla="*/ 114 h 287"/>
                    <a:gd name="T100" fmla="*/ 188 w 348"/>
                    <a:gd name="T101" fmla="*/ 127 h 287"/>
                    <a:gd name="T102" fmla="*/ 200 w 348"/>
                    <a:gd name="T103" fmla="*/ 137 h 287"/>
                    <a:gd name="T104" fmla="*/ 206 w 348"/>
                    <a:gd name="T105" fmla="*/ 131 h 287"/>
                    <a:gd name="T106" fmla="*/ 234 w 348"/>
                    <a:gd name="T107" fmla="*/ 125 h 287"/>
                    <a:gd name="T108" fmla="*/ 252 w 348"/>
                    <a:gd name="T109" fmla="*/ 123 h 287"/>
                    <a:gd name="T110" fmla="*/ 272 w 348"/>
                    <a:gd name="T111" fmla="*/ 106 h 287"/>
                    <a:gd name="T112" fmla="*/ 284 w 348"/>
                    <a:gd name="T113" fmla="*/ 90 h 287"/>
                    <a:gd name="T114" fmla="*/ 284 w 348"/>
                    <a:gd name="T115" fmla="*/ 66 h 287"/>
                    <a:gd name="T116" fmla="*/ 298 w 348"/>
                    <a:gd name="T117" fmla="*/ 54 h 287"/>
                    <a:gd name="T118" fmla="*/ 320 w 348"/>
                    <a:gd name="T119" fmla="*/ 40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48" h="287">
                      <a:moveTo>
                        <a:pt x="2" y="285"/>
                      </a:moveTo>
                      <a:lnTo>
                        <a:pt x="0" y="285"/>
                      </a:lnTo>
                      <a:lnTo>
                        <a:pt x="2" y="285"/>
                      </a:lnTo>
                      <a:lnTo>
                        <a:pt x="2" y="287"/>
                      </a:lnTo>
                      <a:lnTo>
                        <a:pt x="4" y="287"/>
                      </a:lnTo>
                      <a:lnTo>
                        <a:pt x="6" y="285"/>
                      </a:lnTo>
                      <a:lnTo>
                        <a:pt x="4" y="283"/>
                      </a:lnTo>
                      <a:lnTo>
                        <a:pt x="2" y="285"/>
                      </a:lnTo>
                      <a:close/>
                      <a:moveTo>
                        <a:pt x="44" y="279"/>
                      </a:moveTo>
                      <a:lnTo>
                        <a:pt x="44" y="279"/>
                      </a:lnTo>
                      <a:lnTo>
                        <a:pt x="42" y="279"/>
                      </a:lnTo>
                      <a:lnTo>
                        <a:pt x="42" y="279"/>
                      </a:lnTo>
                      <a:lnTo>
                        <a:pt x="40" y="279"/>
                      </a:lnTo>
                      <a:lnTo>
                        <a:pt x="38" y="279"/>
                      </a:lnTo>
                      <a:lnTo>
                        <a:pt x="36" y="281"/>
                      </a:lnTo>
                      <a:lnTo>
                        <a:pt x="36" y="283"/>
                      </a:lnTo>
                      <a:lnTo>
                        <a:pt x="38" y="285"/>
                      </a:lnTo>
                      <a:lnTo>
                        <a:pt x="40" y="285"/>
                      </a:lnTo>
                      <a:lnTo>
                        <a:pt x="40" y="285"/>
                      </a:lnTo>
                      <a:lnTo>
                        <a:pt x="42" y="285"/>
                      </a:lnTo>
                      <a:lnTo>
                        <a:pt x="44" y="283"/>
                      </a:lnTo>
                      <a:lnTo>
                        <a:pt x="44" y="281"/>
                      </a:lnTo>
                      <a:lnTo>
                        <a:pt x="44" y="279"/>
                      </a:lnTo>
                      <a:lnTo>
                        <a:pt x="44" y="279"/>
                      </a:lnTo>
                      <a:close/>
                      <a:moveTo>
                        <a:pt x="18" y="279"/>
                      </a:moveTo>
                      <a:lnTo>
                        <a:pt x="16" y="277"/>
                      </a:lnTo>
                      <a:lnTo>
                        <a:pt x="16" y="277"/>
                      </a:lnTo>
                      <a:lnTo>
                        <a:pt x="14" y="277"/>
                      </a:lnTo>
                      <a:lnTo>
                        <a:pt x="14" y="279"/>
                      </a:lnTo>
                      <a:lnTo>
                        <a:pt x="14" y="281"/>
                      </a:lnTo>
                      <a:lnTo>
                        <a:pt x="16" y="281"/>
                      </a:lnTo>
                      <a:lnTo>
                        <a:pt x="16" y="281"/>
                      </a:lnTo>
                      <a:lnTo>
                        <a:pt x="18" y="279"/>
                      </a:lnTo>
                      <a:lnTo>
                        <a:pt x="18" y="279"/>
                      </a:lnTo>
                      <a:lnTo>
                        <a:pt x="18" y="279"/>
                      </a:lnTo>
                      <a:close/>
                      <a:moveTo>
                        <a:pt x="30" y="271"/>
                      </a:moveTo>
                      <a:lnTo>
                        <a:pt x="26" y="273"/>
                      </a:lnTo>
                      <a:lnTo>
                        <a:pt x="26" y="273"/>
                      </a:lnTo>
                      <a:lnTo>
                        <a:pt x="24" y="275"/>
                      </a:lnTo>
                      <a:lnTo>
                        <a:pt x="22" y="275"/>
                      </a:lnTo>
                      <a:lnTo>
                        <a:pt x="20" y="275"/>
                      </a:lnTo>
                      <a:lnTo>
                        <a:pt x="22" y="275"/>
                      </a:lnTo>
                      <a:lnTo>
                        <a:pt x="22" y="279"/>
                      </a:lnTo>
                      <a:lnTo>
                        <a:pt x="24" y="281"/>
                      </a:lnTo>
                      <a:lnTo>
                        <a:pt x="26" y="281"/>
                      </a:lnTo>
                      <a:lnTo>
                        <a:pt x="26" y="279"/>
                      </a:lnTo>
                      <a:lnTo>
                        <a:pt x="28" y="279"/>
                      </a:lnTo>
                      <a:lnTo>
                        <a:pt x="30" y="275"/>
                      </a:lnTo>
                      <a:lnTo>
                        <a:pt x="32" y="271"/>
                      </a:lnTo>
                      <a:lnTo>
                        <a:pt x="32" y="271"/>
                      </a:lnTo>
                      <a:lnTo>
                        <a:pt x="30" y="271"/>
                      </a:lnTo>
                      <a:close/>
                      <a:moveTo>
                        <a:pt x="68" y="267"/>
                      </a:moveTo>
                      <a:lnTo>
                        <a:pt x="66" y="267"/>
                      </a:lnTo>
                      <a:lnTo>
                        <a:pt x="66" y="269"/>
                      </a:lnTo>
                      <a:lnTo>
                        <a:pt x="64" y="271"/>
                      </a:lnTo>
                      <a:lnTo>
                        <a:pt x="62" y="273"/>
                      </a:lnTo>
                      <a:lnTo>
                        <a:pt x="62" y="277"/>
                      </a:lnTo>
                      <a:lnTo>
                        <a:pt x="60" y="279"/>
                      </a:lnTo>
                      <a:lnTo>
                        <a:pt x="58" y="279"/>
                      </a:lnTo>
                      <a:lnTo>
                        <a:pt x="58" y="279"/>
                      </a:lnTo>
                      <a:lnTo>
                        <a:pt x="60" y="281"/>
                      </a:lnTo>
                      <a:lnTo>
                        <a:pt x="62" y="279"/>
                      </a:lnTo>
                      <a:lnTo>
                        <a:pt x="66" y="277"/>
                      </a:lnTo>
                      <a:lnTo>
                        <a:pt x="68" y="273"/>
                      </a:lnTo>
                      <a:lnTo>
                        <a:pt x="68" y="271"/>
                      </a:lnTo>
                      <a:lnTo>
                        <a:pt x="68" y="269"/>
                      </a:lnTo>
                      <a:lnTo>
                        <a:pt x="68" y="267"/>
                      </a:lnTo>
                      <a:lnTo>
                        <a:pt x="68" y="267"/>
                      </a:lnTo>
                      <a:close/>
                      <a:moveTo>
                        <a:pt x="8" y="267"/>
                      </a:moveTo>
                      <a:lnTo>
                        <a:pt x="8" y="265"/>
                      </a:lnTo>
                      <a:lnTo>
                        <a:pt x="6" y="265"/>
                      </a:lnTo>
                      <a:lnTo>
                        <a:pt x="4" y="267"/>
                      </a:lnTo>
                      <a:lnTo>
                        <a:pt x="6" y="271"/>
                      </a:lnTo>
                      <a:lnTo>
                        <a:pt x="6" y="273"/>
                      </a:lnTo>
                      <a:lnTo>
                        <a:pt x="6" y="273"/>
                      </a:lnTo>
                      <a:lnTo>
                        <a:pt x="8" y="271"/>
                      </a:lnTo>
                      <a:lnTo>
                        <a:pt x="8" y="271"/>
                      </a:lnTo>
                      <a:lnTo>
                        <a:pt x="8" y="269"/>
                      </a:lnTo>
                      <a:lnTo>
                        <a:pt x="8" y="269"/>
                      </a:lnTo>
                      <a:lnTo>
                        <a:pt x="8" y="267"/>
                      </a:lnTo>
                      <a:close/>
                      <a:moveTo>
                        <a:pt x="74" y="259"/>
                      </a:moveTo>
                      <a:lnTo>
                        <a:pt x="72" y="261"/>
                      </a:lnTo>
                      <a:lnTo>
                        <a:pt x="72" y="261"/>
                      </a:lnTo>
                      <a:lnTo>
                        <a:pt x="68" y="263"/>
                      </a:lnTo>
                      <a:lnTo>
                        <a:pt x="68" y="263"/>
                      </a:lnTo>
                      <a:lnTo>
                        <a:pt x="68" y="265"/>
                      </a:lnTo>
                      <a:lnTo>
                        <a:pt x="68" y="265"/>
                      </a:lnTo>
                      <a:lnTo>
                        <a:pt x="70" y="265"/>
                      </a:lnTo>
                      <a:lnTo>
                        <a:pt x="72" y="263"/>
                      </a:lnTo>
                      <a:lnTo>
                        <a:pt x="74" y="263"/>
                      </a:lnTo>
                      <a:lnTo>
                        <a:pt x="74" y="261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close/>
                      <a:moveTo>
                        <a:pt x="306" y="86"/>
                      </a:moveTo>
                      <a:lnTo>
                        <a:pt x="306" y="88"/>
                      </a:lnTo>
                      <a:lnTo>
                        <a:pt x="304" y="88"/>
                      </a:lnTo>
                      <a:lnTo>
                        <a:pt x="306" y="88"/>
                      </a:lnTo>
                      <a:lnTo>
                        <a:pt x="306" y="88"/>
                      </a:lnTo>
                      <a:lnTo>
                        <a:pt x="308" y="88"/>
                      </a:lnTo>
                      <a:lnTo>
                        <a:pt x="308" y="88"/>
                      </a:lnTo>
                      <a:lnTo>
                        <a:pt x="308" y="88"/>
                      </a:lnTo>
                      <a:lnTo>
                        <a:pt x="306" y="88"/>
                      </a:lnTo>
                      <a:lnTo>
                        <a:pt x="306" y="86"/>
                      </a:lnTo>
                      <a:close/>
                      <a:moveTo>
                        <a:pt x="308" y="80"/>
                      </a:move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4" y="82"/>
                      </a:lnTo>
                      <a:lnTo>
                        <a:pt x="302" y="84"/>
                      </a:lnTo>
                      <a:lnTo>
                        <a:pt x="302" y="84"/>
                      </a:lnTo>
                      <a:lnTo>
                        <a:pt x="306" y="86"/>
                      </a:lnTo>
                      <a:lnTo>
                        <a:pt x="306" y="84"/>
                      </a:lnTo>
                      <a:lnTo>
                        <a:pt x="306" y="84"/>
                      </a:lnTo>
                      <a:lnTo>
                        <a:pt x="308" y="82"/>
                      </a:lnTo>
                      <a:lnTo>
                        <a:pt x="308" y="80"/>
                      </a:lnTo>
                      <a:lnTo>
                        <a:pt x="308" y="80"/>
                      </a:lnTo>
                      <a:close/>
                      <a:moveTo>
                        <a:pt x="334" y="68"/>
                      </a:moveTo>
                      <a:lnTo>
                        <a:pt x="334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8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32" y="66"/>
                      </a:lnTo>
                      <a:lnTo>
                        <a:pt x="328" y="66"/>
                      </a:lnTo>
                      <a:lnTo>
                        <a:pt x="326" y="68"/>
                      </a:lnTo>
                      <a:lnTo>
                        <a:pt x="320" y="72"/>
                      </a:lnTo>
                      <a:lnTo>
                        <a:pt x="320" y="72"/>
                      </a:lnTo>
                      <a:lnTo>
                        <a:pt x="320" y="72"/>
                      </a:lnTo>
                      <a:lnTo>
                        <a:pt x="320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4" y="72"/>
                      </a:lnTo>
                      <a:lnTo>
                        <a:pt x="324" y="72"/>
                      </a:lnTo>
                      <a:lnTo>
                        <a:pt x="326" y="74"/>
                      </a:lnTo>
                      <a:lnTo>
                        <a:pt x="326" y="76"/>
                      </a:lnTo>
                      <a:lnTo>
                        <a:pt x="326" y="76"/>
                      </a:lnTo>
                      <a:lnTo>
                        <a:pt x="328" y="76"/>
                      </a:lnTo>
                      <a:lnTo>
                        <a:pt x="330" y="78"/>
                      </a:lnTo>
                      <a:lnTo>
                        <a:pt x="330" y="76"/>
                      </a:lnTo>
                      <a:lnTo>
                        <a:pt x="332" y="76"/>
                      </a:lnTo>
                      <a:lnTo>
                        <a:pt x="334" y="74"/>
                      </a:lnTo>
                      <a:lnTo>
                        <a:pt x="334" y="72"/>
                      </a:lnTo>
                      <a:lnTo>
                        <a:pt x="334" y="72"/>
                      </a:lnTo>
                      <a:lnTo>
                        <a:pt x="336" y="70"/>
                      </a:lnTo>
                      <a:lnTo>
                        <a:pt x="336" y="68"/>
                      </a:lnTo>
                      <a:lnTo>
                        <a:pt x="334" y="68"/>
                      </a:lnTo>
                      <a:close/>
                      <a:moveTo>
                        <a:pt x="342" y="66"/>
                      </a:moveTo>
                      <a:lnTo>
                        <a:pt x="342" y="66"/>
                      </a:lnTo>
                      <a:lnTo>
                        <a:pt x="342" y="66"/>
                      </a:lnTo>
                      <a:lnTo>
                        <a:pt x="342" y="66"/>
                      </a:lnTo>
                      <a:close/>
                      <a:moveTo>
                        <a:pt x="348" y="66"/>
                      </a:moveTo>
                      <a:lnTo>
                        <a:pt x="346" y="66"/>
                      </a:lnTo>
                      <a:lnTo>
                        <a:pt x="344" y="64"/>
                      </a:lnTo>
                      <a:lnTo>
                        <a:pt x="342" y="64"/>
                      </a:lnTo>
                      <a:lnTo>
                        <a:pt x="342" y="66"/>
                      </a:lnTo>
                      <a:lnTo>
                        <a:pt x="342" y="66"/>
                      </a:lnTo>
                      <a:lnTo>
                        <a:pt x="344" y="66"/>
                      </a:lnTo>
                      <a:lnTo>
                        <a:pt x="348" y="68"/>
                      </a:lnTo>
                      <a:lnTo>
                        <a:pt x="348" y="68"/>
                      </a:lnTo>
                      <a:lnTo>
                        <a:pt x="348" y="66"/>
                      </a:lnTo>
                      <a:lnTo>
                        <a:pt x="348" y="66"/>
                      </a:lnTo>
                      <a:close/>
                      <a:moveTo>
                        <a:pt x="330" y="36"/>
                      </a:moveTo>
                      <a:lnTo>
                        <a:pt x="332" y="34"/>
                      </a:lnTo>
                      <a:lnTo>
                        <a:pt x="334" y="32"/>
                      </a:lnTo>
                      <a:lnTo>
                        <a:pt x="334" y="30"/>
                      </a:lnTo>
                      <a:lnTo>
                        <a:pt x="334" y="30"/>
                      </a:lnTo>
                      <a:lnTo>
                        <a:pt x="332" y="28"/>
                      </a:lnTo>
                      <a:lnTo>
                        <a:pt x="332" y="28"/>
                      </a:lnTo>
                      <a:lnTo>
                        <a:pt x="332" y="26"/>
                      </a:lnTo>
                      <a:lnTo>
                        <a:pt x="334" y="26"/>
                      </a:lnTo>
                      <a:lnTo>
                        <a:pt x="334" y="26"/>
                      </a:lnTo>
                      <a:lnTo>
                        <a:pt x="334" y="26"/>
                      </a:lnTo>
                      <a:lnTo>
                        <a:pt x="334" y="24"/>
                      </a:lnTo>
                      <a:lnTo>
                        <a:pt x="334" y="24"/>
                      </a:lnTo>
                      <a:lnTo>
                        <a:pt x="332" y="24"/>
                      </a:lnTo>
                      <a:lnTo>
                        <a:pt x="332" y="24"/>
                      </a:lnTo>
                      <a:lnTo>
                        <a:pt x="330" y="22"/>
                      </a:lnTo>
                      <a:lnTo>
                        <a:pt x="330" y="24"/>
                      </a:lnTo>
                      <a:lnTo>
                        <a:pt x="328" y="24"/>
                      </a:lnTo>
                      <a:lnTo>
                        <a:pt x="328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6"/>
                      </a:lnTo>
                      <a:lnTo>
                        <a:pt x="324" y="26"/>
                      </a:lnTo>
                      <a:lnTo>
                        <a:pt x="322" y="24"/>
                      </a:lnTo>
                      <a:lnTo>
                        <a:pt x="320" y="24"/>
                      </a:lnTo>
                      <a:lnTo>
                        <a:pt x="318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6" y="24"/>
                      </a:lnTo>
                      <a:lnTo>
                        <a:pt x="314" y="24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0" y="24"/>
                      </a:lnTo>
                      <a:lnTo>
                        <a:pt x="310" y="24"/>
                      </a:lnTo>
                      <a:lnTo>
                        <a:pt x="308" y="24"/>
                      </a:lnTo>
                      <a:lnTo>
                        <a:pt x="308" y="24"/>
                      </a:lnTo>
                      <a:lnTo>
                        <a:pt x="308" y="24"/>
                      </a:lnTo>
                      <a:lnTo>
                        <a:pt x="308" y="22"/>
                      </a:lnTo>
                      <a:lnTo>
                        <a:pt x="308" y="22"/>
                      </a:lnTo>
                      <a:lnTo>
                        <a:pt x="308" y="22"/>
                      </a:lnTo>
                      <a:lnTo>
                        <a:pt x="308" y="20"/>
                      </a:lnTo>
                      <a:lnTo>
                        <a:pt x="308" y="20"/>
                      </a:lnTo>
                      <a:lnTo>
                        <a:pt x="306" y="18"/>
                      </a:lnTo>
                      <a:lnTo>
                        <a:pt x="306" y="18"/>
                      </a:lnTo>
                      <a:lnTo>
                        <a:pt x="304" y="18"/>
                      </a:lnTo>
                      <a:lnTo>
                        <a:pt x="302" y="18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8" y="18"/>
                      </a:lnTo>
                      <a:lnTo>
                        <a:pt x="296" y="18"/>
                      </a:lnTo>
                      <a:lnTo>
                        <a:pt x="296" y="20"/>
                      </a:lnTo>
                      <a:lnTo>
                        <a:pt x="296" y="20"/>
                      </a:lnTo>
                      <a:lnTo>
                        <a:pt x="294" y="18"/>
                      </a:lnTo>
                      <a:lnTo>
                        <a:pt x="292" y="20"/>
                      </a:lnTo>
                      <a:lnTo>
                        <a:pt x="292" y="20"/>
                      </a:lnTo>
                      <a:lnTo>
                        <a:pt x="290" y="18"/>
                      </a:lnTo>
                      <a:lnTo>
                        <a:pt x="288" y="20"/>
                      </a:lnTo>
                      <a:lnTo>
                        <a:pt x="286" y="18"/>
                      </a:lnTo>
                      <a:lnTo>
                        <a:pt x="286" y="18"/>
                      </a:lnTo>
                      <a:lnTo>
                        <a:pt x="284" y="18"/>
                      </a:lnTo>
                      <a:lnTo>
                        <a:pt x="284" y="18"/>
                      </a:lnTo>
                      <a:lnTo>
                        <a:pt x="284" y="16"/>
                      </a:lnTo>
                      <a:lnTo>
                        <a:pt x="284" y="16"/>
                      </a:lnTo>
                      <a:lnTo>
                        <a:pt x="282" y="18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78" y="16"/>
                      </a:lnTo>
                      <a:lnTo>
                        <a:pt x="278" y="14"/>
                      </a:lnTo>
                      <a:lnTo>
                        <a:pt x="276" y="14"/>
                      </a:lnTo>
                      <a:lnTo>
                        <a:pt x="274" y="14"/>
                      </a:lnTo>
                      <a:lnTo>
                        <a:pt x="272" y="14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70" y="12"/>
                      </a:lnTo>
                      <a:lnTo>
                        <a:pt x="268" y="12"/>
                      </a:lnTo>
                      <a:lnTo>
                        <a:pt x="268" y="14"/>
                      </a:lnTo>
                      <a:lnTo>
                        <a:pt x="268" y="14"/>
                      </a:lnTo>
                      <a:lnTo>
                        <a:pt x="268" y="14"/>
                      </a:lnTo>
                      <a:lnTo>
                        <a:pt x="268" y="12"/>
                      </a:lnTo>
                      <a:lnTo>
                        <a:pt x="266" y="12"/>
                      </a:lnTo>
                      <a:lnTo>
                        <a:pt x="268" y="12"/>
                      </a:lnTo>
                      <a:lnTo>
                        <a:pt x="268" y="12"/>
                      </a:lnTo>
                      <a:lnTo>
                        <a:pt x="268" y="10"/>
                      </a:lnTo>
                      <a:lnTo>
                        <a:pt x="268" y="10"/>
                      </a:lnTo>
                      <a:lnTo>
                        <a:pt x="268" y="10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lnTo>
                        <a:pt x="262" y="8"/>
                      </a:lnTo>
                      <a:lnTo>
                        <a:pt x="262" y="6"/>
                      </a:lnTo>
                      <a:lnTo>
                        <a:pt x="262" y="6"/>
                      </a:lnTo>
                      <a:lnTo>
                        <a:pt x="260" y="8"/>
                      </a:lnTo>
                      <a:lnTo>
                        <a:pt x="256" y="8"/>
                      </a:lnTo>
                      <a:lnTo>
                        <a:pt x="254" y="8"/>
                      </a:lnTo>
                      <a:lnTo>
                        <a:pt x="252" y="6"/>
                      </a:lnTo>
                      <a:lnTo>
                        <a:pt x="248" y="6"/>
                      </a:lnTo>
                      <a:lnTo>
                        <a:pt x="246" y="6"/>
                      </a:lnTo>
                      <a:lnTo>
                        <a:pt x="244" y="8"/>
                      </a:lnTo>
                      <a:lnTo>
                        <a:pt x="240" y="6"/>
                      </a:lnTo>
                      <a:lnTo>
                        <a:pt x="238" y="4"/>
                      </a:lnTo>
                      <a:lnTo>
                        <a:pt x="238" y="4"/>
                      </a:lnTo>
                      <a:lnTo>
                        <a:pt x="234" y="6"/>
                      </a:lnTo>
                      <a:lnTo>
                        <a:pt x="234" y="6"/>
                      </a:lnTo>
                      <a:lnTo>
                        <a:pt x="232" y="6"/>
                      </a:lnTo>
                      <a:lnTo>
                        <a:pt x="226" y="6"/>
                      </a:lnTo>
                      <a:lnTo>
                        <a:pt x="224" y="6"/>
                      </a:lnTo>
                      <a:lnTo>
                        <a:pt x="216" y="6"/>
                      </a:lnTo>
                      <a:lnTo>
                        <a:pt x="212" y="4"/>
                      </a:lnTo>
                      <a:lnTo>
                        <a:pt x="208" y="4"/>
                      </a:lnTo>
                      <a:lnTo>
                        <a:pt x="206" y="2"/>
                      </a:lnTo>
                      <a:lnTo>
                        <a:pt x="202" y="4"/>
                      </a:lnTo>
                      <a:lnTo>
                        <a:pt x="200" y="4"/>
                      </a:lnTo>
                      <a:lnTo>
                        <a:pt x="196" y="4"/>
                      </a:lnTo>
                      <a:lnTo>
                        <a:pt x="194" y="4"/>
                      </a:lnTo>
                      <a:lnTo>
                        <a:pt x="190" y="4"/>
                      </a:lnTo>
                      <a:lnTo>
                        <a:pt x="188" y="4"/>
                      </a:lnTo>
                      <a:lnTo>
                        <a:pt x="186" y="4"/>
                      </a:lnTo>
                      <a:lnTo>
                        <a:pt x="184" y="2"/>
                      </a:lnTo>
                      <a:lnTo>
                        <a:pt x="182" y="2"/>
                      </a:lnTo>
                      <a:lnTo>
                        <a:pt x="180" y="2"/>
                      </a:lnTo>
                      <a:lnTo>
                        <a:pt x="180" y="0"/>
                      </a:lnTo>
                      <a:lnTo>
                        <a:pt x="176" y="2"/>
                      </a:lnTo>
                      <a:lnTo>
                        <a:pt x="174" y="2"/>
                      </a:lnTo>
                      <a:lnTo>
                        <a:pt x="172" y="2"/>
                      </a:lnTo>
                      <a:lnTo>
                        <a:pt x="170" y="4"/>
                      </a:lnTo>
                      <a:lnTo>
                        <a:pt x="170" y="4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70" y="6"/>
                      </a:lnTo>
                      <a:lnTo>
                        <a:pt x="168" y="8"/>
                      </a:lnTo>
                      <a:lnTo>
                        <a:pt x="166" y="8"/>
                      </a:lnTo>
                      <a:lnTo>
                        <a:pt x="164" y="8"/>
                      </a:lnTo>
                      <a:lnTo>
                        <a:pt x="162" y="8"/>
                      </a:lnTo>
                      <a:lnTo>
                        <a:pt x="160" y="10"/>
                      </a:lnTo>
                      <a:lnTo>
                        <a:pt x="158" y="10"/>
                      </a:lnTo>
                      <a:lnTo>
                        <a:pt x="158" y="10"/>
                      </a:lnTo>
                      <a:lnTo>
                        <a:pt x="156" y="14"/>
                      </a:lnTo>
                      <a:lnTo>
                        <a:pt x="156" y="14"/>
                      </a:lnTo>
                      <a:lnTo>
                        <a:pt x="156" y="16"/>
                      </a:lnTo>
                      <a:lnTo>
                        <a:pt x="158" y="16"/>
                      </a:lnTo>
                      <a:lnTo>
                        <a:pt x="158" y="16"/>
                      </a:lnTo>
                      <a:lnTo>
                        <a:pt x="160" y="18"/>
                      </a:lnTo>
                      <a:lnTo>
                        <a:pt x="160" y="18"/>
                      </a:lnTo>
                      <a:lnTo>
                        <a:pt x="158" y="20"/>
                      </a:lnTo>
                      <a:lnTo>
                        <a:pt x="158" y="20"/>
                      </a:lnTo>
                      <a:lnTo>
                        <a:pt x="158" y="20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62" y="22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0" y="26"/>
                      </a:lnTo>
                      <a:lnTo>
                        <a:pt x="160" y="26"/>
                      </a:lnTo>
                      <a:lnTo>
                        <a:pt x="162" y="26"/>
                      </a:lnTo>
                      <a:lnTo>
                        <a:pt x="162" y="26"/>
                      </a:lnTo>
                      <a:lnTo>
                        <a:pt x="162" y="28"/>
                      </a:lnTo>
                      <a:lnTo>
                        <a:pt x="160" y="30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2" y="30"/>
                      </a:lnTo>
                      <a:lnTo>
                        <a:pt x="164" y="30"/>
                      </a:lnTo>
                      <a:lnTo>
                        <a:pt x="164" y="30"/>
                      </a:lnTo>
                      <a:lnTo>
                        <a:pt x="168" y="30"/>
                      </a:lnTo>
                      <a:lnTo>
                        <a:pt x="168" y="28"/>
                      </a:lnTo>
                      <a:lnTo>
                        <a:pt x="170" y="28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70" y="30"/>
                      </a:lnTo>
                      <a:lnTo>
                        <a:pt x="168" y="32"/>
                      </a:lnTo>
                      <a:lnTo>
                        <a:pt x="168" y="32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72" y="34"/>
                      </a:lnTo>
                      <a:lnTo>
                        <a:pt x="174" y="34"/>
                      </a:lnTo>
                      <a:lnTo>
                        <a:pt x="174" y="34"/>
                      </a:lnTo>
                      <a:lnTo>
                        <a:pt x="176" y="32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80" y="34"/>
                      </a:lnTo>
                      <a:lnTo>
                        <a:pt x="182" y="34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6" y="32"/>
                      </a:lnTo>
                      <a:lnTo>
                        <a:pt x="188" y="32"/>
                      </a:lnTo>
                      <a:lnTo>
                        <a:pt x="188" y="32"/>
                      </a:lnTo>
                      <a:lnTo>
                        <a:pt x="190" y="32"/>
                      </a:lnTo>
                      <a:lnTo>
                        <a:pt x="190" y="32"/>
                      </a:lnTo>
                      <a:lnTo>
                        <a:pt x="192" y="32"/>
                      </a:lnTo>
                      <a:lnTo>
                        <a:pt x="192" y="32"/>
                      </a:lnTo>
                      <a:lnTo>
                        <a:pt x="192" y="34"/>
                      </a:lnTo>
                      <a:lnTo>
                        <a:pt x="192" y="34"/>
                      </a:lnTo>
                      <a:lnTo>
                        <a:pt x="192" y="36"/>
                      </a:lnTo>
                      <a:lnTo>
                        <a:pt x="192" y="36"/>
                      </a:lnTo>
                      <a:lnTo>
                        <a:pt x="194" y="36"/>
                      </a:lnTo>
                      <a:lnTo>
                        <a:pt x="194" y="36"/>
                      </a:lnTo>
                      <a:lnTo>
                        <a:pt x="196" y="38"/>
                      </a:lnTo>
                      <a:lnTo>
                        <a:pt x="196" y="38"/>
                      </a:lnTo>
                      <a:lnTo>
                        <a:pt x="198" y="38"/>
                      </a:lnTo>
                      <a:lnTo>
                        <a:pt x="198" y="40"/>
                      </a:lnTo>
                      <a:lnTo>
                        <a:pt x="196" y="40"/>
                      </a:lnTo>
                      <a:lnTo>
                        <a:pt x="196" y="40"/>
                      </a:lnTo>
                      <a:lnTo>
                        <a:pt x="194" y="42"/>
                      </a:lnTo>
                      <a:lnTo>
                        <a:pt x="192" y="44"/>
                      </a:lnTo>
                      <a:lnTo>
                        <a:pt x="190" y="44"/>
                      </a:lnTo>
                      <a:lnTo>
                        <a:pt x="188" y="46"/>
                      </a:lnTo>
                      <a:lnTo>
                        <a:pt x="186" y="48"/>
                      </a:lnTo>
                      <a:lnTo>
                        <a:pt x="186" y="48"/>
                      </a:lnTo>
                      <a:lnTo>
                        <a:pt x="186" y="48"/>
                      </a:lnTo>
                      <a:lnTo>
                        <a:pt x="186" y="50"/>
                      </a:lnTo>
                      <a:lnTo>
                        <a:pt x="188" y="52"/>
                      </a:lnTo>
                      <a:lnTo>
                        <a:pt x="188" y="54"/>
                      </a:lnTo>
                      <a:lnTo>
                        <a:pt x="186" y="56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6" y="60"/>
                      </a:lnTo>
                      <a:lnTo>
                        <a:pt x="184" y="62"/>
                      </a:lnTo>
                      <a:lnTo>
                        <a:pt x="184" y="62"/>
                      </a:lnTo>
                      <a:lnTo>
                        <a:pt x="184" y="64"/>
                      </a:lnTo>
                      <a:lnTo>
                        <a:pt x="184" y="64"/>
                      </a:lnTo>
                      <a:lnTo>
                        <a:pt x="184" y="66"/>
                      </a:lnTo>
                      <a:lnTo>
                        <a:pt x="186" y="66"/>
                      </a:lnTo>
                      <a:lnTo>
                        <a:pt x="184" y="66"/>
                      </a:lnTo>
                      <a:lnTo>
                        <a:pt x="184" y="68"/>
                      </a:lnTo>
                      <a:lnTo>
                        <a:pt x="182" y="70"/>
                      </a:lnTo>
                      <a:lnTo>
                        <a:pt x="182" y="70"/>
                      </a:lnTo>
                      <a:lnTo>
                        <a:pt x="182" y="70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6" y="70"/>
                      </a:lnTo>
                      <a:lnTo>
                        <a:pt x="176" y="72"/>
                      </a:lnTo>
                      <a:lnTo>
                        <a:pt x="178" y="74"/>
                      </a:lnTo>
                      <a:lnTo>
                        <a:pt x="178" y="74"/>
                      </a:lnTo>
                      <a:lnTo>
                        <a:pt x="178" y="76"/>
                      </a:lnTo>
                      <a:lnTo>
                        <a:pt x="180" y="80"/>
                      </a:lnTo>
                      <a:lnTo>
                        <a:pt x="182" y="80"/>
                      </a:lnTo>
                      <a:lnTo>
                        <a:pt x="182" y="82"/>
                      </a:lnTo>
                      <a:lnTo>
                        <a:pt x="182" y="82"/>
                      </a:lnTo>
                      <a:lnTo>
                        <a:pt x="182" y="84"/>
                      </a:lnTo>
                      <a:lnTo>
                        <a:pt x="180" y="86"/>
                      </a:lnTo>
                      <a:lnTo>
                        <a:pt x="178" y="86"/>
                      </a:lnTo>
                      <a:lnTo>
                        <a:pt x="178" y="88"/>
                      </a:lnTo>
                      <a:lnTo>
                        <a:pt x="178" y="88"/>
                      </a:lnTo>
                      <a:lnTo>
                        <a:pt x="178" y="90"/>
                      </a:lnTo>
                      <a:lnTo>
                        <a:pt x="176" y="92"/>
                      </a:lnTo>
                      <a:lnTo>
                        <a:pt x="176" y="92"/>
                      </a:lnTo>
                      <a:lnTo>
                        <a:pt x="180" y="98"/>
                      </a:lnTo>
                      <a:lnTo>
                        <a:pt x="182" y="98"/>
                      </a:lnTo>
                      <a:lnTo>
                        <a:pt x="182" y="98"/>
                      </a:lnTo>
                      <a:lnTo>
                        <a:pt x="182" y="98"/>
                      </a:lnTo>
                      <a:lnTo>
                        <a:pt x="180" y="100"/>
                      </a:lnTo>
                      <a:lnTo>
                        <a:pt x="180" y="100"/>
                      </a:lnTo>
                      <a:lnTo>
                        <a:pt x="178" y="100"/>
                      </a:lnTo>
                      <a:lnTo>
                        <a:pt x="176" y="102"/>
                      </a:lnTo>
                      <a:lnTo>
                        <a:pt x="176" y="104"/>
                      </a:lnTo>
                      <a:lnTo>
                        <a:pt x="174" y="106"/>
                      </a:lnTo>
                      <a:lnTo>
                        <a:pt x="174" y="108"/>
                      </a:lnTo>
                      <a:lnTo>
                        <a:pt x="174" y="110"/>
                      </a:lnTo>
                      <a:lnTo>
                        <a:pt x="174" y="110"/>
                      </a:lnTo>
                      <a:lnTo>
                        <a:pt x="174" y="116"/>
                      </a:lnTo>
                      <a:lnTo>
                        <a:pt x="178" y="114"/>
                      </a:lnTo>
                      <a:lnTo>
                        <a:pt x="180" y="116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4"/>
                      </a:lnTo>
                      <a:lnTo>
                        <a:pt x="182" y="116"/>
                      </a:lnTo>
                      <a:lnTo>
                        <a:pt x="188" y="121"/>
                      </a:lnTo>
                      <a:lnTo>
                        <a:pt x="188" y="123"/>
                      </a:lnTo>
                      <a:lnTo>
                        <a:pt x="190" y="121"/>
                      </a:lnTo>
                      <a:lnTo>
                        <a:pt x="192" y="121"/>
                      </a:lnTo>
                      <a:lnTo>
                        <a:pt x="190" y="121"/>
                      </a:lnTo>
                      <a:lnTo>
                        <a:pt x="190" y="123"/>
                      </a:lnTo>
                      <a:lnTo>
                        <a:pt x="188" y="125"/>
                      </a:lnTo>
                      <a:lnTo>
                        <a:pt x="188" y="127"/>
                      </a:lnTo>
                      <a:lnTo>
                        <a:pt x="190" y="127"/>
                      </a:lnTo>
                      <a:lnTo>
                        <a:pt x="190" y="127"/>
                      </a:lnTo>
                      <a:lnTo>
                        <a:pt x="190" y="129"/>
                      </a:lnTo>
                      <a:lnTo>
                        <a:pt x="190" y="131"/>
                      </a:lnTo>
                      <a:lnTo>
                        <a:pt x="192" y="131"/>
                      </a:lnTo>
                      <a:lnTo>
                        <a:pt x="194" y="135"/>
                      </a:lnTo>
                      <a:lnTo>
                        <a:pt x="194" y="135"/>
                      </a:lnTo>
                      <a:lnTo>
                        <a:pt x="196" y="137"/>
                      </a:lnTo>
                      <a:lnTo>
                        <a:pt x="200" y="137"/>
                      </a:lnTo>
                      <a:lnTo>
                        <a:pt x="200" y="137"/>
                      </a:lnTo>
                      <a:lnTo>
                        <a:pt x="202" y="137"/>
                      </a:lnTo>
                      <a:lnTo>
                        <a:pt x="202" y="135"/>
                      </a:lnTo>
                      <a:lnTo>
                        <a:pt x="202" y="135"/>
                      </a:lnTo>
                      <a:lnTo>
                        <a:pt x="202" y="135"/>
                      </a:lnTo>
                      <a:lnTo>
                        <a:pt x="204" y="135"/>
                      </a:lnTo>
                      <a:lnTo>
                        <a:pt x="204" y="133"/>
                      </a:lnTo>
                      <a:lnTo>
                        <a:pt x="206" y="131"/>
                      </a:lnTo>
                      <a:lnTo>
                        <a:pt x="206" y="131"/>
                      </a:lnTo>
                      <a:lnTo>
                        <a:pt x="210" y="129"/>
                      </a:lnTo>
                      <a:lnTo>
                        <a:pt x="214" y="129"/>
                      </a:lnTo>
                      <a:lnTo>
                        <a:pt x="216" y="127"/>
                      </a:lnTo>
                      <a:lnTo>
                        <a:pt x="218" y="125"/>
                      </a:lnTo>
                      <a:lnTo>
                        <a:pt x="218" y="125"/>
                      </a:lnTo>
                      <a:lnTo>
                        <a:pt x="226" y="125"/>
                      </a:lnTo>
                      <a:lnTo>
                        <a:pt x="230" y="125"/>
                      </a:lnTo>
                      <a:lnTo>
                        <a:pt x="232" y="125"/>
                      </a:lnTo>
                      <a:lnTo>
                        <a:pt x="234" y="125"/>
                      </a:lnTo>
                      <a:lnTo>
                        <a:pt x="236" y="125"/>
                      </a:lnTo>
                      <a:lnTo>
                        <a:pt x="240" y="125"/>
                      </a:lnTo>
                      <a:lnTo>
                        <a:pt x="242" y="125"/>
                      </a:lnTo>
                      <a:lnTo>
                        <a:pt x="244" y="125"/>
                      </a:lnTo>
                      <a:lnTo>
                        <a:pt x="244" y="123"/>
                      </a:lnTo>
                      <a:lnTo>
                        <a:pt x="246" y="123"/>
                      </a:lnTo>
                      <a:lnTo>
                        <a:pt x="250" y="123"/>
                      </a:lnTo>
                      <a:lnTo>
                        <a:pt x="250" y="125"/>
                      </a:lnTo>
                      <a:lnTo>
                        <a:pt x="252" y="123"/>
                      </a:lnTo>
                      <a:lnTo>
                        <a:pt x="254" y="121"/>
                      </a:lnTo>
                      <a:lnTo>
                        <a:pt x="256" y="114"/>
                      </a:lnTo>
                      <a:lnTo>
                        <a:pt x="260" y="112"/>
                      </a:lnTo>
                      <a:lnTo>
                        <a:pt x="264" y="108"/>
                      </a:lnTo>
                      <a:lnTo>
                        <a:pt x="270" y="108"/>
                      </a:lnTo>
                      <a:lnTo>
                        <a:pt x="272" y="108"/>
                      </a:lnTo>
                      <a:lnTo>
                        <a:pt x="272" y="108"/>
                      </a:lnTo>
                      <a:lnTo>
                        <a:pt x="274" y="108"/>
                      </a:lnTo>
                      <a:lnTo>
                        <a:pt x="272" y="106"/>
                      </a:lnTo>
                      <a:lnTo>
                        <a:pt x="272" y="104"/>
                      </a:lnTo>
                      <a:lnTo>
                        <a:pt x="272" y="104"/>
                      </a:lnTo>
                      <a:lnTo>
                        <a:pt x="272" y="102"/>
                      </a:lnTo>
                      <a:lnTo>
                        <a:pt x="274" y="100"/>
                      </a:lnTo>
                      <a:lnTo>
                        <a:pt x="274" y="98"/>
                      </a:lnTo>
                      <a:lnTo>
                        <a:pt x="276" y="96"/>
                      </a:lnTo>
                      <a:lnTo>
                        <a:pt x="276" y="94"/>
                      </a:lnTo>
                      <a:lnTo>
                        <a:pt x="278" y="92"/>
                      </a:lnTo>
                      <a:lnTo>
                        <a:pt x="284" y="90"/>
                      </a:lnTo>
                      <a:lnTo>
                        <a:pt x="286" y="88"/>
                      </a:lnTo>
                      <a:lnTo>
                        <a:pt x="288" y="86"/>
                      </a:lnTo>
                      <a:lnTo>
                        <a:pt x="286" y="86"/>
                      </a:lnTo>
                      <a:lnTo>
                        <a:pt x="284" y="84"/>
                      </a:lnTo>
                      <a:lnTo>
                        <a:pt x="282" y="84"/>
                      </a:lnTo>
                      <a:lnTo>
                        <a:pt x="282" y="82"/>
                      </a:lnTo>
                      <a:lnTo>
                        <a:pt x="280" y="76"/>
                      </a:lnTo>
                      <a:lnTo>
                        <a:pt x="280" y="74"/>
                      </a:lnTo>
                      <a:lnTo>
                        <a:pt x="284" y="66"/>
                      </a:lnTo>
                      <a:lnTo>
                        <a:pt x="286" y="66"/>
                      </a:lnTo>
                      <a:lnTo>
                        <a:pt x="288" y="64"/>
                      </a:lnTo>
                      <a:lnTo>
                        <a:pt x="292" y="60"/>
                      </a:lnTo>
                      <a:lnTo>
                        <a:pt x="294" y="56"/>
                      </a:lnTo>
                      <a:lnTo>
                        <a:pt x="296" y="56"/>
                      </a:lnTo>
                      <a:lnTo>
                        <a:pt x="296" y="56"/>
                      </a:lnTo>
                      <a:lnTo>
                        <a:pt x="296" y="54"/>
                      </a:lnTo>
                      <a:lnTo>
                        <a:pt x="298" y="54"/>
                      </a:lnTo>
                      <a:lnTo>
                        <a:pt x="298" y="54"/>
                      </a:lnTo>
                      <a:lnTo>
                        <a:pt x="298" y="52"/>
                      </a:lnTo>
                      <a:lnTo>
                        <a:pt x="296" y="52"/>
                      </a:lnTo>
                      <a:lnTo>
                        <a:pt x="298" y="50"/>
                      </a:lnTo>
                      <a:lnTo>
                        <a:pt x="302" y="48"/>
                      </a:lnTo>
                      <a:lnTo>
                        <a:pt x="304" y="46"/>
                      </a:lnTo>
                      <a:lnTo>
                        <a:pt x="310" y="46"/>
                      </a:lnTo>
                      <a:lnTo>
                        <a:pt x="316" y="44"/>
                      </a:lnTo>
                      <a:lnTo>
                        <a:pt x="318" y="42"/>
                      </a:lnTo>
                      <a:lnTo>
                        <a:pt x="320" y="40"/>
                      </a:lnTo>
                      <a:lnTo>
                        <a:pt x="330" y="3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Freeform 51">
                  <a:extLst>
                    <a:ext uri="{FF2B5EF4-FFF2-40B4-BE49-F238E27FC236}">
                      <a16:creationId xmlns:a16="http://schemas.microsoft.com/office/drawing/2014/main" id="{767F51BF-5C90-A2DA-E17F-C29B97AD5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1858"/>
                  <a:ext cx="176" cy="157"/>
                </a:xfrm>
                <a:custGeom>
                  <a:avLst/>
                  <a:gdLst>
                    <a:gd name="T0" fmla="*/ 170 w 176"/>
                    <a:gd name="T1" fmla="*/ 111 h 157"/>
                    <a:gd name="T2" fmla="*/ 164 w 176"/>
                    <a:gd name="T3" fmla="*/ 97 h 157"/>
                    <a:gd name="T4" fmla="*/ 156 w 176"/>
                    <a:gd name="T5" fmla="*/ 87 h 157"/>
                    <a:gd name="T6" fmla="*/ 146 w 176"/>
                    <a:gd name="T7" fmla="*/ 81 h 157"/>
                    <a:gd name="T8" fmla="*/ 140 w 176"/>
                    <a:gd name="T9" fmla="*/ 75 h 157"/>
                    <a:gd name="T10" fmla="*/ 150 w 176"/>
                    <a:gd name="T11" fmla="*/ 69 h 157"/>
                    <a:gd name="T12" fmla="*/ 156 w 176"/>
                    <a:gd name="T13" fmla="*/ 65 h 157"/>
                    <a:gd name="T14" fmla="*/ 156 w 176"/>
                    <a:gd name="T15" fmla="*/ 51 h 157"/>
                    <a:gd name="T16" fmla="*/ 152 w 176"/>
                    <a:gd name="T17" fmla="*/ 49 h 157"/>
                    <a:gd name="T18" fmla="*/ 154 w 176"/>
                    <a:gd name="T19" fmla="*/ 42 h 157"/>
                    <a:gd name="T20" fmla="*/ 154 w 176"/>
                    <a:gd name="T21" fmla="*/ 38 h 157"/>
                    <a:gd name="T22" fmla="*/ 144 w 176"/>
                    <a:gd name="T23" fmla="*/ 28 h 157"/>
                    <a:gd name="T24" fmla="*/ 140 w 176"/>
                    <a:gd name="T25" fmla="*/ 26 h 157"/>
                    <a:gd name="T26" fmla="*/ 140 w 176"/>
                    <a:gd name="T27" fmla="*/ 10 h 157"/>
                    <a:gd name="T28" fmla="*/ 140 w 176"/>
                    <a:gd name="T29" fmla="*/ 6 h 157"/>
                    <a:gd name="T30" fmla="*/ 134 w 176"/>
                    <a:gd name="T31" fmla="*/ 0 h 157"/>
                    <a:gd name="T32" fmla="*/ 134 w 176"/>
                    <a:gd name="T33" fmla="*/ 2 h 157"/>
                    <a:gd name="T34" fmla="*/ 124 w 176"/>
                    <a:gd name="T35" fmla="*/ 4 h 157"/>
                    <a:gd name="T36" fmla="*/ 128 w 176"/>
                    <a:gd name="T37" fmla="*/ 14 h 157"/>
                    <a:gd name="T38" fmla="*/ 122 w 176"/>
                    <a:gd name="T39" fmla="*/ 28 h 157"/>
                    <a:gd name="T40" fmla="*/ 112 w 176"/>
                    <a:gd name="T41" fmla="*/ 45 h 157"/>
                    <a:gd name="T42" fmla="*/ 104 w 176"/>
                    <a:gd name="T43" fmla="*/ 45 h 157"/>
                    <a:gd name="T44" fmla="*/ 92 w 176"/>
                    <a:gd name="T45" fmla="*/ 36 h 157"/>
                    <a:gd name="T46" fmla="*/ 84 w 176"/>
                    <a:gd name="T47" fmla="*/ 45 h 157"/>
                    <a:gd name="T48" fmla="*/ 76 w 176"/>
                    <a:gd name="T49" fmla="*/ 49 h 157"/>
                    <a:gd name="T50" fmla="*/ 58 w 176"/>
                    <a:gd name="T51" fmla="*/ 47 h 157"/>
                    <a:gd name="T52" fmla="*/ 40 w 176"/>
                    <a:gd name="T53" fmla="*/ 49 h 157"/>
                    <a:gd name="T54" fmla="*/ 28 w 176"/>
                    <a:gd name="T55" fmla="*/ 36 h 157"/>
                    <a:gd name="T56" fmla="*/ 18 w 176"/>
                    <a:gd name="T57" fmla="*/ 34 h 157"/>
                    <a:gd name="T58" fmla="*/ 14 w 176"/>
                    <a:gd name="T59" fmla="*/ 38 h 157"/>
                    <a:gd name="T60" fmla="*/ 10 w 176"/>
                    <a:gd name="T61" fmla="*/ 49 h 157"/>
                    <a:gd name="T62" fmla="*/ 8 w 176"/>
                    <a:gd name="T63" fmla="*/ 55 h 157"/>
                    <a:gd name="T64" fmla="*/ 2 w 176"/>
                    <a:gd name="T65" fmla="*/ 63 h 157"/>
                    <a:gd name="T66" fmla="*/ 2 w 176"/>
                    <a:gd name="T67" fmla="*/ 69 h 157"/>
                    <a:gd name="T68" fmla="*/ 14 w 176"/>
                    <a:gd name="T69" fmla="*/ 77 h 157"/>
                    <a:gd name="T70" fmla="*/ 18 w 176"/>
                    <a:gd name="T71" fmla="*/ 87 h 157"/>
                    <a:gd name="T72" fmla="*/ 32 w 176"/>
                    <a:gd name="T73" fmla="*/ 97 h 157"/>
                    <a:gd name="T74" fmla="*/ 36 w 176"/>
                    <a:gd name="T75" fmla="*/ 107 h 157"/>
                    <a:gd name="T76" fmla="*/ 44 w 176"/>
                    <a:gd name="T77" fmla="*/ 115 h 157"/>
                    <a:gd name="T78" fmla="*/ 50 w 176"/>
                    <a:gd name="T79" fmla="*/ 121 h 157"/>
                    <a:gd name="T80" fmla="*/ 56 w 176"/>
                    <a:gd name="T81" fmla="*/ 133 h 157"/>
                    <a:gd name="T82" fmla="*/ 62 w 176"/>
                    <a:gd name="T83" fmla="*/ 139 h 157"/>
                    <a:gd name="T84" fmla="*/ 68 w 176"/>
                    <a:gd name="T85" fmla="*/ 141 h 157"/>
                    <a:gd name="T86" fmla="*/ 78 w 176"/>
                    <a:gd name="T87" fmla="*/ 139 h 157"/>
                    <a:gd name="T88" fmla="*/ 88 w 176"/>
                    <a:gd name="T89" fmla="*/ 137 h 157"/>
                    <a:gd name="T90" fmla="*/ 100 w 176"/>
                    <a:gd name="T91" fmla="*/ 149 h 157"/>
                    <a:gd name="T92" fmla="*/ 104 w 176"/>
                    <a:gd name="T93" fmla="*/ 155 h 157"/>
                    <a:gd name="T94" fmla="*/ 106 w 176"/>
                    <a:gd name="T95" fmla="*/ 155 h 157"/>
                    <a:gd name="T96" fmla="*/ 116 w 176"/>
                    <a:gd name="T97" fmla="*/ 153 h 157"/>
                    <a:gd name="T98" fmla="*/ 124 w 176"/>
                    <a:gd name="T99" fmla="*/ 155 h 157"/>
                    <a:gd name="T100" fmla="*/ 128 w 176"/>
                    <a:gd name="T101" fmla="*/ 153 h 157"/>
                    <a:gd name="T102" fmla="*/ 140 w 176"/>
                    <a:gd name="T103" fmla="*/ 149 h 157"/>
                    <a:gd name="T104" fmla="*/ 152 w 176"/>
                    <a:gd name="T105" fmla="*/ 147 h 157"/>
                    <a:gd name="T106" fmla="*/ 172 w 176"/>
                    <a:gd name="T107" fmla="*/ 125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76" h="157">
                      <a:moveTo>
                        <a:pt x="176" y="121"/>
                      </a:moveTo>
                      <a:lnTo>
                        <a:pt x="174" y="119"/>
                      </a:lnTo>
                      <a:lnTo>
                        <a:pt x="172" y="117"/>
                      </a:lnTo>
                      <a:lnTo>
                        <a:pt x="172" y="115"/>
                      </a:lnTo>
                      <a:lnTo>
                        <a:pt x="172" y="115"/>
                      </a:lnTo>
                      <a:lnTo>
                        <a:pt x="170" y="111"/>
                      </a:lnTo>
                      <a:lnTo>
                        <a:pt x="170" y="109"/>
                      </a:lnTo>
                      <a:lnTo>
                        <a:pt x="168" y="107"/>
                      </a:lnTo>
                      <a:lnTo>
                        <a:pt x="168" y="101"/>
                      </a:lnTo>
                      <a:lnTo>
                        <a:pt x="166" y="101"/>
                      </a:lnTo>
                      <a:lnTo>
                        <a:pt x="166" y="99"/>
                      </a:lnTo>
                      <a:lnTo>
                        <a:pt x="164" y="97"/>
                      </a:lnTo>
                      <a:lnTo>
                        <a:pt x="164" y="95"/>
                      </a:lnTo>
                      <a:lnTo>
                        <a:pt x="160" y="95"/>
                      </a:lnTo>
                      <a:lnTo>
                        <a:pt x="158" y="93"/>
                      </a:lnTo>
                      <a:lnTo>
                        <a:pt x="156" y="91"/>
                      </a:lnTo>
                      <a:lnTo>
                        <a:pt x="156" y="89"/>
                      </a:lnTo>
                      <a:lnTo>
                        <a:pt x="156" y="87"/>
                      </a:lnTo>
                      <a:lnTo>
                        <a:pt x="154" y="87"/>
                      </a:lnTo>
                      <a:lnTo>
                        <a:pt x="154" y="85"/>
                      </a:lnTo>
                      <a:lnTo>
                        <a:pt x="150" y="83"/>
                      </a:lnTo>
                      <a:lnTo>
                        <a:pt x="148" y="81"/>
                      </a:lnTo>
                      <a:lnTo>
                        <a:pt x="148" y="81"/>
                      </a:lnTo>
                      <a:lnTo>
                        <a:pt x="146" y="81"/>
                      </a:lnTo>
                      <a:lnTo>
                        <a:pt x="144" y="81"/>
                      </a:lnTo>
                      <a:lnTo>
                        <a:pt x="140" y="79"/>
                      </a:lnTo>
                      <a:lnTo>
                        <a:pt x="140" y="79"/>
                      </a:lnTo>
                      <a:lnTo>
                        <a:pt x="140" y="79"/>
                      </a:lnTo>
                      <a:lnTo>
                        <a:pt x="140" y="77"/>
                      </a:lnTo>
                      <a:lnTo>
                        <a:pt x="140" y="75"/>
                      </a:lnTo>
                      <a:lnTo>
                        <a:pt x="142" y="71"/>
                      </a:lnTo>
                      <a:lnTo>
                        <a:pt x="144" y="69"/>
                      </a:lnTo>
                      <a:lnTo>
                        <a:pt x="144" y="69"/>
                      </a:lnTo>
                      <a:lnTo>
                        <a:pt x="146" y="69"/>
                      </a:lnTo>
                      <a:lnTo>
                        <a:pt x="148" y="69"/>
                      </a:lnTo>
                      <a:lnTo>
                        <a:pt x="150" y="69"/>
                      </a:lnTo>
                      <a:lnTo>
                        <a:pt x="152" y="69"/>
                      </a:lnTo>
                      <a:lnTo>
                        <a:pt x="154" y="69"/>
                      </a:lnTo>
                      <a:lnTo>
                        <a:pt x="156" y="67"/>
                      </a:lnTo>
                      <a:lnTo>
                        <a:pt x="156" y="67"/>
                      </a:lnTo>
                      <a:lnTo>
                        <a:pt x="156" y="65"/>
                      </a:lnTo>
                      <a:lnTo>
                        <a:pt x="156" y="65"/>
                      </a:lnTo>
                      <a:lnTo>
                        <a:pt x="156" y="63"/>
                      </a:lnTo>
                      <a:lnTo>
                        <a:pt x="156" y="57"/>
                      </a:lnTo>
                      <a:lnTo>
                        <a:pt x="156" y="55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6" y="51"/>
                      </a:lnTo>
                      <a:lnTo>
                        <a:pt x="154" y="51"/>
                      </a:lnTo>
                      <a:lnTo>
                        <a:pt x="154" y="51"/>
                      </a:lnTo>
                      <a:lnTo>
                        <a:pt x="154" y="51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9"/>
                      </a:lnTo>
                      <a:lnTo>
                        <a:pt x="152" y="47"/>
                      </a:lnTo>
                      <a:lnTo>
                        <a:pt x="154" y="45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2"/>
                      </a:lnTo>
                      <a:lnTo>
                        <a:pt x="154" y="40"/>
                      </a:lnTo>
                      <a:lnTo>
                        <a:pt x="154" y="40"/>
                      </a:lnTo>
                      <a:lnTo>
                        <a:pt x="154" y="38"/>
                      </a:lnTo>
                      <a:lnTo>
                        <a:pt x="154" y="38"/>
                      </a:lnTo>
                      <a:lnTo>
                        <a:pt x="154" y="38"/>
                      </a:lnTo>
                      <a:lnTo>
                        <a:pt x="154" y="36"/>
                      </a:lnTo>
                      <a:lnTo>
                        <a:pt x="152" y="36"/>
                      </a:lnTo>
                      <a:lnTo>
                        <a:pt x="146" y="30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4" y="28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2" y="24"/>
                      </a:lnTo>
                      <a:lnTo>
                        <a:pt x="140" y="12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10"/>
                      </a:lnTo>
                      <a:lnTo>
                        <a:pt x="140" y="6"/>
                      </a:lnTo>
                      <a:lnTo>
                        <a:pt x="140" y="4"/>
                      </a:lnTo>
                      <a:lnTo>
                        <a:pt x="142" y="2"/>
                      </a:lnTo>
                      <a:lnTo>
                        <a:pt x="142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2"/>
                      </a:lnTo>
                      <a:lnTo>
                        <a:pt x="134" y="4"/>
                      </a:lnTo>
                      <a:lnTo>
                        <a:pt x="134" y="4"/>
                      </a:lnTo>
                      <a:lnTo>
                        <a:pt x="124" y="4"/>
                      </a:lnTo>
                      <a:lnTo>
                        <a:pt x="128" y="8"/>
                      </a:lnTo>
                      <a:lnTo>
                        <a:pt x="128" y="8"/>
                      </a:lnTo>
                      <a:lnTo>
                        <a:pt x="128" y="10"/>
                      </a:lnTo>
                      <a:lnTo>
                        <a:pt x="128" y="10"/>
                      </a:lnTo>
                      <a:lnTo>
                        <a:pt x="128" y="12"/>
                      </a:lnTo>
                      <a:lnTo>
                        <a:pt x="128" y="14"/>
                      </a:lnTo>
                      <a:lnTo>
                        <a:pt x="128" y="16"/>
                      </a:lnTo>
                      <a:lnTo>
                        <a:pt x="128" y="18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30" y="20"/>
                      </a:lnTo>
                      <a:lnTo>
                        <a:pt x="122" y="28"/>
                      </a:lnTo>
                      <a:lnTo>
                        <a:pt x="122" y="28"/>
                      </a:lnTo>
                      <a:lnTo>
                        <a:pt x="120" y="30"/>
                      </a:lnTo>
                      <a:lnTo>
                        <a:pt x="120" y="32"/>
                      </a:lnTo>
                      <a:lnTo>
                        <a:pt x="120" y="34"/>
                      </a:lnTo>
                      <a:lnTo>
                        <a:pt x="118" y="36"/>
                      </a:lnTo>
                      <a:lnTo>
                        <a:pt x="112" y="45"/>
                      </a:lnTo>
                      <a:lnTo>
                        <a:pt x="110" y="45"/>
                      </a:lnTo>
                      <a:lnTo>
                        <a:pt x="106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4" y="45"/>
                      </a:lnTo>
                      <a:lnTo>
                        <a:pt x="100" y="40"/>
                      </a:lnTo>
                      <a:lnTo>
                        <a:pt x="92" y="34"/>
                      </a:lnTo>
                      <a:lnTo>
                        <a:pt x="92" y="36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4" y="42"/>
                      </a:lnTo>
                      <a:lnTo>
                        <a:pt x="84" y="45"/>
                      </a:lnTo>
                      <a:lnTo>
                        <a:pt x="80" y="45"/>
                      </a:lnTo>
                      <a:lnTo>
                        <a:pt x="78" y="47"/>
                      </a:lnTo>
                      <a:lnTo>
                        <a:pt x="76" y="47"/>
                      </a:lnTo>
                      <a:lnTo>
                        <a:pt x="76" y="47"/>
                      </a:lnTo>
                      <a:lnTo>
                        <a:pt x="76" y="47"/>
                      </a:lnTo>
                      <a:lnTo>
                        <a:pt x="76" y="49"/>
                      </a:lnTo>
                      <a:lnTo>
                        <a:pt x="74" y="51"/>
                      </a:lnTo>
                      <a:lnTo>
                        <a:pt x="74" y="51"/>
                      </a:lnTo>
                      <a:lnTo>
                        <a:pt x="74" y="53"/>
                      </a:lnTo>
                      <a:lnTo>
                        <a:pt x="62" y="53"/>
                      </a:lnTo>
                      <a:lnTo>
                        <a:pt x="60" y="51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46" y="47"/>
                      </a:lnTo>
                      <a:lnTo>
                        <a:pt x="44" y="47"/>
                      </a:lnTo>
                      <a:lnTo>
                        <a:pt x="42" y="49"/>
                      </a:lnTo>
                      <a:lnTo>
                        <a:pt x="40" y="49"/>
                      </a:lnTo>
                      <a:lnTo>
                        <a:pt x="38" y="49"/>
                      </a:lnTo>
                      <a:lnTo>
                        <a:pt x="32" y="40"/>
                      </a:lnTo>
                      <a:lnTo>
                        <a:pt x="30" y="40"/>
                      </a:lnTo>
                      <a:lnTo>
                        <a:pt x="30" y="38"/>
                      </a:lnTo>
                      <a:lnTo>
                        <a:pt x="30" y="38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4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18" y="34"/>
                      </a:lnTo>
                      <a:lnTo>
                        <a:pt x="16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14" y="36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2" y="40"/>
                      </a:lnTo>
                      <a:lnTo>
                        <a:pt x="10" y="42"/>
                      </a:lnTo>
                      <a:lnTo>
                        <a:pt x="10" y="45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8" y="51"/>
                      </a:lnTo>
                      <a:lnTo>
                        <a:pt x="8" y="51"/>
                      </a:lnTo>
                      <a:lnTo>
                        <a:pt x="8" y="53"/>
                      </a:lnTo>
                      <a:lnTo>
                        <a:pt x="8" y="55"/>
                      </a:lnTo>
                      <a:lnTo>
                        <a:pt x="8" y="55"/>
                      </a:lnTo>
                      <a:lnTo>
                        <a:pt x="6" y="57"/>
                      </a:lnTo>
                      <a:lnTo>
                        <a:pt x="6" y="59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2" y="61"/>
                      </a:lnTo>
                      <a:lnTo>
                        <a:pt x="2" y="63"/>
                      </a:lnTo>
                      <a:lnTo>
                        <a:pt x="0" y="63"/>
                      </a:lnTo>
                      <a:lnTo>
                        <a:pt x="0" y="65"/>
                      </a:lnTo>
                      <a:lnTo>
                        <a:pt x="0" y="65"/>
                      </a:lnTo>
                      <a:lnTo>
                        <a:pt x="2" y="65"/>
                      </a:lnTo>
                      <a:lnTo>
                        <a:pt x="0" y="67"/>
                      </a:lnTo>
                      <a:lnTo>
                        <a:pt x="2" y="69"/>
                      </a:lnTo>
                      <a:lnTo>
                        <a:pt x="2" y="71"/>
                      </a:lnTo>
                      <a:lnTo>
                        <a:pt x="4" y="71"/>
                      </a:lnTo>
                      <a:lnTo>
                        <a:pt x="6" y="71"/>
                      </a:lnTo>
                      <a:lnTo>
                        <a:pt x="10" y="73"/>
                      </a:lnTo>
                      <a:lnTo>
                        <a:pt x="12" y="73"/>
                      </a:lnTo>
                      <a:lnTo>
                        <a:pt x="14" y="77"/>
                      </a:lnTo>
                      <a:lnTo>
                        <a:pt x="16" y="79"/>
                      </a:lnTo>
                      <a:lnTo>
                        <a:pt x="18" y="81"/>
                      </a:lnTo>
                      <a:lnTo>
                        <a:pt x="18" y="83"/>
                      </a:lnTo>
                      <a:lnTo>
                        <a:pt x="16" y="85"/>
                      </a:lnTo>
                      <a:lnTo>
                        <a:pt x="16" y="85"/>
                      </a:lnTo>
                      <a:lnTo>
                        <a:pt x="18" y="87"/>
                      </a:lnTo>
                      <a:lnTo>
                        <a:pt x="20" y="89"/>
                      </a:lnTo>
                      <a:lnTo>
                        <a:pt x="22" y="89"/>
                      </a:lnTo>
                      <a:lnTo>
                        <a:pt x="28" y="93"/>
                      </a:lnTo>
                      <a:lnTo>
                        <a:pt x="30" y="95"/>
                      </a:lnTo>
                      <a:lnTo>
                        <a:pt x="30" y="97"/>
                      </a:lnTo>
                      <a:lnTo>
                        <a:pt x="32" y="97"/>
                      </a:lnTo>
                      <a:lnTo>
                        <a:pt x="34" y="99"/>
                      </a:lnTo>
                      <a:lnTo>
                        <a:pt x="36" y="101"/>
                      </a:lnTo>
                      <a:lnTo>
                        <a:pt x="34" y="103"/>
                      </a:lnTo>
                      <a:lnTo>
                        <a:pt x="34" y="105"/>
                      </a:lnTo>
                      <a:lnTo>
                        <a:pt x="36" y="105"/>
                      </a:lnTo>
                      <a:lnTo>
                        <a:pt x="36" y="107"/>
                      </a:lnTo>
                      <a:lnTo>
                        <a:pt x="36" y="109"/>
                      </a:lnTo>
                      <a:lnTo>
                        <a:pt x="38" y="111"/>
                      </a:lnTo>
                      <a:lnTo>
                        <a:pt x="38" y="111"/>
                      </a:lnTo>
                      <a:lnTo>
                        <a:pt x="42" y="111"/>
                      </a:lnTo>
                      <a:lnTo>
                        <a:pt x="42" y="113"/>
                      </a:lnTo>
                      <a:lnTo>
                        <a:pt x="44" y="115"/>
                      </a:lnTo>
                      <a:lnTo>
                        <a:pt x="46" y="115"/>
                      </a:lnTo>
                      <a:lnTo>
                        <a:pt x="48" y="117"/>
                      </a:lnTo>
                      <a:lnTo>
                        <a:pt x="48" y="117"/>
                      </a:lnTo>
                      <a:lnTo>
                        <a:pt x="48" y="119"/>
                      </a:lnTo>
                      <a:lnTo>
                        <a:pt x="50" y="119"/>
                      </a:lnTo>
                      <a:lnTo>
                        <a:pt x="50" y="121"/>
                      </a:lnTo>
                      <a:lnTo>
                        <a:pt x="50" y="125"/>
                      </a:lnTo>
                      <a:lnTo>
                        <a:pt x="50" y="127"/>
                      </a:lnTo>
                      <a:lnTo>
                        <a:pt x="52" y="127"/>
                      </a:lnTo>
                      <a:lnTo>
                        <a:pt x="52" y="129"/>
                      </a:lnTo>
                      <a:lnTo>
                        <a:pt x="54" y="131"/>
                      </a:lnTo>
                      <a:lnTo>
                        <a:pt x="56" y="133"/>
                      </a:lnTo>
                      <a:lnTo>
                        <a:pt x="56" y="133"/>
                      </a:lnTo>
                      <a:lnTo>
                        <a:pt x="58" y="135"/>
                      </a:lnTo>
                      <a:lnTo>
                        <a:pt x="58" y="137"/>
                      </a:lnTo>
                      <a:lnTo>
                        <a:pt x="58" y="137"/>
                      </a:lnTo>
                      <a:lnTo>
                        <a:pt x="60" y="137"/>
                      </a:lnTo>
                      <a:lnTo>
                        <a:pt x="62" y="139"/>
                      </a:lnTo>
                      <a:lnTo>
                        <a:pt x="62" y="139"/>
                      </a:lnTo>
                      <a:lnTo>
                        <a:pt x="62" y="141"/>
                      </a:lnTo>
                      <a:lnTo>
                        <a:pt x="64" y="141"/>
                      </a:lnTo>
                      <a:lnTo>
                        <a:pt x="66" y="141"/>
                      </a:lnTo>
                      <a:lnTo>
                        <a:pt x="66" y="141"/>
                      </a:lnTo>
                      <a:lnTo>
                        <a:pt x="68" y="141"/>
                      </a:lnTo>
                      <a:lnTo>
                        <a:pt x="68" y="141"/>
                      </a:lnTo>
                      <a:lnTo>
                        <a:pt x="70" y="141"/>
                      </a:lnTo>
                      <a:lnTo>
                        <a:pt x="72" y="139"/>
                      </a:lnTo>
                      <a:lnTo>
                        <a:pt x="72" y="139"/>
                      </a:lnTo>
                      <a:lnTo>
                        <a:pt x="76" y="139"/>
                      </a:lnTo>
                      <a:lnTo>
                        <a:pt x="78" y="139"/>
                      </a:lnTo>
                      <a:lnTo>
                        <a:pt x="80" y="141"/>
                      </a:lnTo>
                      <a:lnTo>
                        <a:pt x="80" y="141"/>
                      </a:lnTo>
                      <a:lnTo>
                        <a:pt x="84" y="139"/>
                      </a:lnTo>
                      <a:lnTo>
                        <a:pt x="84" y="137"/>
                      </a:lnTo>
                      <a:lnTo>
                        <a:pt x="86" y="137"/>
                      </a:lnTo>
                      <a:lnTo>
                        <a:pt x="88" y="137"/>
                      </a:lnTo>
                      <a:lnTo>
                        <a:pt x="90" y="139"/>
                      </a:lnTo>
                      <a:lnTo>
                        <a:pt x="90" y="141"/>
                      </a:lnTo>
                      <a:lnTo>
                        <a:pt x="92" y="143"/>
                      </a:lnTo>
                      <a:lnTo>
                        <a:pt x="94" y="145"/>
                      </a:lnTo>
                      <a:lnTo>
                        <a:pt x="96" y="147"/>
                      </a:lnTo>
                      <a:lnTo>
                        <a:pt x="100" y="149"/>
                      </a:lnTo>
                      <a:lnTo>
                        <a:pt x="100" y="151"/>
                      </a:lnTo>
                      <a:lnTo>
                        <a:pt x="102" y="151"/>
                      </a:lnTo>
                      <a:lnTo>
                        <a:pt x="102" y="153"/>
                      </a:lnTo>
                      <a:lnTo>
                        <a:pt x="102" y="153"/>
                      </a:lnTo>
                      <a:lnTo>
                        <a:pt x="102" y="155"/>
                      </a:lnTo>
                      <a:lnTo>
                        <a:pt x="104" y="155"/>
                      </a:lnTo>
                      <a:lnTo>
                        <a:pt x="104" y="153"/>
                      </a:lnTo>
                      <a:lnTo>
                        <a:pt x="104" y="155"/>
                      </a:lnTo>
                      <a:lnTo>
                        <a:pt x="106" y="155"/>
                      </a:lnTo>
                      <a:lnTo>
                        <a:pt x="106" y="155"/>
                      </a:lnTo>
                      <a:lnTo>
                        <a:pt x="106" y="157"/>
                      </a:lnTo>
                      <a:lnTo>
                        <a:pt x="106" y="155"/>
                      </a:lnTo>
                      <a:lnTo>
                        <a:pt x="108" y="155"/>
                      </a:lnTo>
                      <a:lnTo>
                        <a:pt x="110" y="153"/>
                      </a:lnTo>
                      <a:lnTo>
                        <a:pt x="112" y="151"/>
                      </a:lnTo>
                      <a:lnTo>
                        <a:pt x="112" y="151"/>
                      </a:lnTo>
                      <a:lnTo>
                        <a:pt x="114" y="153"/>
                      </a:lnTo>
                      <a:lnTo>
                        <a:pt x="116" y="153"/>
                      </a:lnTo>
                      <a:lnTo>
                        <a:pt x="118" y="153"/>
                      </a:lnTo>
                      <a:lnTo>
                        <a:pt x="118" y="153"/>
                      </a:lnTo>
                      <a:lnTo>
                        <a:pt x="122" y="151"/>
                      </a:lnTo>
                      <a:lnTo>
                        <a:pt x="122" y="151"/>
                      </a:lnTo>
                      <a:lnTo>
                        <a:pt x="122" y="153"/>
                      </a:lnTo>
                      <a:lnTo>
                        <a:pt x="124" y="155"/>
                      </a:lnTo>
                      <a:lnTo>
                        <a:pt x="126" y="155"/>
                      </a:lnTo>
                      <a:lnTo>
                        <a:pt x="126" y="157"/>
                      </a:lnTo>
                      <a:lnTo>
                        <a:pt x="126" y="157"/>
                      </a:lnTo>
                      <a:lnTo>
                        <a:pt x="126" y="157"/>
                      </a:lnTo>
                      <a:lnTo>
                        <a:pt x="128" y="155"/>
                      </a:lnTo>
                      <a:lnTo>
                        <a:pt x="128" y="153"/>
                      </a:lnTo>
                      <a:lnTo>
                        <a:pt x="130" y="153"/>
                      </a:lnTo>
                      <a:lnTo>
                        <a:pt x="132" y="153"/>
                      </a:lnTo>
                      <a:lnTo>
                        <a:pt x="136" y="151"/>
                      </a:lnTo>
                      <a:lnTo>
                        <a:pt x="136" y="151"/>
                      </a:lnTo>
                      <a:lnTo>
                        <a:pt x="138" y="151"/>
                      </a:lnTo>
                      <a:lnTo>
                        <a:pt x="140" y="149"/>
                      </a:lnTo>
                      <a:lnTo>
                        <a:pt x="142" y="151"/>
                      </a:lnTo>
                      <a:lnTo>
                        <a:pt x="146" y="153"/>
                      </a:lnTo>
                      <a:lnTo>
                        <a:pt x="148" y="153"/>
                      </a:lnTo>
                      <a:lnTo>
                        <a:pt x="148" y="151"/>
                      </a:lnTo>
                      <a:lnTo>
                        <a:pt x="150" y="151"/>
                      </a:lnTo>
                      <a:lnTo>
                        <a:pt x="152" y="147"/>
                      </a:lnTo>
                      <a:lnTo>
                        <a:pt x="156" y="143"/>
                      </a:lnTo>
                      <a:lnTo>
                        <a:pt x="158" y="141"/>
                      </a:lnTo>
                      <a:lnTo>
                        <a:pt x="162" y="137"/>
                      </a:lnTo>
                      <a:lnTo>
                        <a:pt x="166" y="133"/>
                      </a:lnTo>
                      <a:lnTo>
                        <a:pt x="170" y="127"/>
                      </a:lnTo>
                      <a:lnTo>
                        <a:pt x="172" y="125"/>
                      </a:lnTo>
                      <a:lnTo>
                        <a:pt x="176" y="121"/>
                      </a:lnTo>
                      <a:lnTo>
                        <a:pt x="176" y="12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Freeform 52">
                  <a:extLst>
                    <a:ext uri="{FF2B5EF4-FFF2-40B4-BE49-F238E27FC236}">
                      <a16:creationId xmlns:a16="http://schemas.microsoft.com/office/drawing/2014/main" id="{F29EBABA-50F9-AD29-C84A-131CB69EFE1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38" y="1385"/>
                  <a:ext cx="68" cy="99"/>
                </a:xfrm>
                <a:custGeom>
                  <a:avLst/>
                  <a:gdLst>
                    <a:gd name="T0" fmla="*/ 28 w 68"/>
                    <a:gd name="T1" fmla="*/ 95 h 99"/>
                    <a:gd name="T2" fmla="*/ 30 w 68"/>
                    <a:gd name="T3" fmla="*/ 99 h 99"/>
                    <a:gd name="T4" fmla="*/ 38 w 68"/>
                    <a:gd name="T5" fmla="*/ 95 h 99"/>
                    <a:gd name="T6" fmla="*/ 30 w 68"/>
                    <a:gd name="T7" fmla="*/ 77 h 99"/>
                    <a:gd name="T8" fmla="*/ 20 w 68"/>
                    <a:gd name="T9" fmla="*/ 73 h 99"/>
                    <a:gd name="T10" fmla="*/ 20 w 68"/>
                    <a:gd name="T11" fmla="*/ 77 h 99"/>
                    <a:gd name="T12" fmla="*/ 20 w 68"/>
                    <a:gd name="T13" fmla="*/ 73 h 99"/>
                    <a:gd name="T14" fmla="*/ 42 w 68"/>
                    <a:gd name="T15" fmla="*/ 71 h 99"/>
                    <a:gd name="T16" fmla="*/ 18 w 68"/>
                    <a:gd name="T17" fmla="*/ 71 h 99"/>
                    <a:gd name="T18" fmla="*/ 46 w 68"/>
                    <a:gd name="T19" fmla="*/ 69 h 99"/>
                    <a:gd name="T20" fmla="*/ 44 w 68"/>
                    <a:gd name="T21" fmla="*/ 71 h 99"/>
                    <a:gd name="T22" fmla="*/ 46 w 68"/>
                    <a:gd name="T23" fmla="*/ 69 h 99"/>
                    <a:gd name="T24" fmla="*/ 52 w 68"/>
                    <a:gd name="T25" fmla="*/ 69 h 99"/>
                    <a:gd name="T26" fmla="*/ 8 w 68"/>
                    <a:gd name="T27" fmla="*/ 37 h 99"/>
                    <a:gd name="T28" fmla="*/ 8 w 68"/>
                    <a:gd name="T29" fmla="*/ 37 h 99"/>
                    <a:gd name="T30" fmla="*/ 66 w 68"/>
                    <a:gd name="T31" fmla="*/ 20 h 99"/>
                    <a:gd name="T32" fmla="*/ 0 w 68"/>
                    <a:gd name="T33" fmla="*/ 14 h 99"/>
                    <a:gd name="T34" fmla="*/ 2 w 68"/>
                    <a:gd name="T35" fmla="*/ 18 h 99"/>
                    <a:gd name="T36" fmla="*/ 58 w 68"/>
                    <a:gd name="T37" fmla="*/ 47 h 99"/>
                    <a:gd name="T38" fmla="*/ 56 w 68"/>
                    <a:gd name="T39" fmla="*/ 45 h 99"/>
                    <a:gd name="T40" fmla="*/ 52 w 68"/>
                    <a:gd name="T41" fmla="*/ 35 h 99"/>
                    <a:gd name="T42" fmla="*/ 34 w 68"/>
                    <a:gd name="T43" fmla="*/ 12 h 99"/>
                    <a:gd name="T44" fmla="*/ 22 w 68"/>
                    <a:gd name="T45" fmla="*/ 4 h 99"/>
                    <a:gd name="T46" fmla="*/ 16 w 68"/>
                    <a:gd name="T47" fmla="*/ 6 h 99"/>
                    <a:gd name="T48" fmla="*/ 6 w 68"/>
                    <a:gd name="T49" fmla="*/ 6 h 99"/>
                    <a:gd name="T50" fmla="*/ 4 w 68"/>
                    <a:gd name="T51" fmla="*/ 10 h 99"/>
                    <a:gd name="T52" fmla="*/ 2 w 68"/>
                    <a:gd name="T53" fmla="*/ 16 h 99"/>
                    <a:gd name="T54" fmla="*/ 6 w 68"/>
                    <a:gd name="T55" fmla="*/ 18 h 99"/>
                    <a:gd name="T56" fmla="*/ 10 w 68"/>
                    <a:gd name="T57" fmla="*/ 26 h 99"/>
                    <a:gd name="T58" fmla="*/ 14 w 68"/>
                    <a:gd name="T59" fmla="*/ 31 h 99"/>
                    <a:gd name="T60" fmla="*/ 10 w 68"/>
                    <a:gd name="T61" fmla="*/ 31 h 99"/>
                    <a:gd name="T62" fmla="*/ 4 w 68"/>
                    <a:gd name="T63" fmla="*/ 33 h 99"/>
                    <a:gd name="T64" fmla="*/ 8 w 68"/>
                    <a:gd name="T65" fmla="*/ 35 h 99"/>
                    <a:gd name="T66" fmla="*/ 12 w 68"/>
                    <a:gd name="T67" fmla="*/ 41 h 99"/>
                    <a:gd name="T68" fmla="*/ 18 w 68"/>
                    <a:gd name="T69" fmla="*/ 47 h 99"/>
                    <a:gd name="T70" fmla="*/ 20 w 68"/>
                    <a:gd name="T71" fmla="*/ 53 h 99"/>
                    <a:gd name="T72" fmla="*/ 18 w 68"/>
                    <a:gd name="T73" fmla="*/ 55 h 99"/>
                    <a:gd name="T74" fmla="*/ 18 w 68"/>
                    <a:gd name="T75" fmla="*/ 61 h 99"/>
                    <a:gd name="T76" fmla="*/ 22 w 68"/>
                    <a:gd name="T77" fmla="*/ 69 h 99"/>
                    <a:gd name="T78" fmla="*/ 22 w 68"/>
                    <a:gd name="T79" fmla="*/ 71 h 99"/>
                    <a:gd name="T80" fmla="*/ 20 w 68"/>
                    <a:gd name="T81" fmla="*/ 71 h 99"/>
                    <a:gd name="T82" fmla="*/ 26 w 68"/>
                    <a:gd name="T83" fmla="*/ 79 h 99"/>
                    <a:gd name="T84" fmla="*/ 30 w 68"/>
                    <a:gd name="T85" fmla="*/ 75 h 99"/>
                    <a:gd name="T86" fmla="*/ 36 w 68"/>
                    <a:gd name="T87" fmla="*/ 73 h 99"/>
                    <a:gd name="T88" fmla="*/ 38 w 68"/>
                    <a:gd name="T89" fmla="*/ 75 h 99"/>
                    <a:gd name="T90" fmla="*/ 36 w 68"/>
                    <a:gd name="T91" fmla="*/ 69 h 99"/>
                    <a:gd name="T92" fmla="*/ 42 w 68"/>
                    <a:gd name="T93" fmla="*/ 71 h 99"/>
                    <a:gd name="T94" fmla="*/ 42 w 68"/>
                    <a:gd name="T95" fmla="*/ 67 h 99"/>
                    <a:gd name="T96" fmla="*/ 48 w 68"/>
                    <a:gd name="T97" fmla="*/ 67 h 99"/>
                    <a:gd name="T98" fmla="*/ 50 w 68"/>
                    <a:gd name="T99" fmla="*/ 65 h 99"/>
                    <a:gd name="T100" fmla="*/ 58 w 68"/>
                    <a:gd name="T101" fmla="*/ 63 h 99"/>
                    <a:gd name="T102" fmla="*/ 60 w 68"/>
                    <a:gd name="T103" fmla="*/ 49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8" h="99">
                      <a:moveTo>
                        <a:pt x="38" y="93"/>
                      </a:moveTo>
                      <a:lnTo>
                        <a:pt x="36" y="93"/>
                      </a:lnTo>
                      <a:lnTo>
                        <a:pt x="34" y="93"/>
                      </a:lnTo>
                      <a:lnTo>
                        <a:pt x="30" y="93"/>
                      </a:lnTo>
                      <a:lnTo>
                        <a:pt x="28" y="95"/>
                      </a:lnTo>
                      <a:lnTo>
                        <a:pt x="28" y="97"/>
                      </a:lnTo>
                      <a:lnTo>
                        <a:pt x="28" y="97"/>
                      </a:lnTo>
                      <a:lnTo>
                        <a:pt x="30" y="97"/>
                      </a:lnTo>
                      <a:lnTo>
                        <a:pt x="30" y="99"/>
                      </a:lnTo>
                      <a:lnTo>
                        <a:pt x="30" y="99"/>
                      </a:lnTo>
                      <a:lnTo>
                        <a:pt x="30" y="97"/>
                      </a:lnTo>
                      <a:lnTo>
                        <a:pt x="34" y="97"/>
                      </a:lnTo>
                      <a:lnTo>
                        <a:pt x="36" y="97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38" y="95"/>
                      </a:lnTo>
                      <a:lnTo>
                        <a:pt x="38" y="93"/>
                      </a:lnTo>
                      <a:close/>
                      <a:moveTo>
                        <a:pt x="28" y="79"/>
                      </a:moveTo>
                      <a:lnTo>
                        <a:pt x="30" y="79"/>
                      </a:lnTo>
                      <a:lnTo>
                        <a:pt x="30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7"/>
                      </a:lnTo>
                      <a:lnTo>
                        <a:pt x="28" y="79"/>
                      </a:lnTo>
                      <a:close/>
                      <a:moveTo>
                        <a:pt x="20" y="73"/>
                      </a:moveTo>
                      <a:lnTo>
                        <a:pt x="20" y="75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0" y="77"/>
                      </a:lnTo>
                      <a:lnTo>
                        <a:pt x="22" y="77"/>
                      </a:lnTo>
                      <a:lnTo>
                        <a:pt x="22" y="77"/>
                      </a:lnTo>
                      <a:lnTo>
                        <a:pt x="24" y="75"/>
                      </a:lnTo>
                      <a:lnTo>
                        <a:pt x="22" y="75"/>
                      </a:lnTo>
                      <a:lnTo>
                        <a:pt x="20" y="73"/>
                      </a:lnTo>
                      <a:close/>
                      <a:moveTo>
                        <a:pt x="42" y="71"/>
                      </a:moveTo>
                      <a:lnTo>
                        <a:pt x="42" y="73"/>
                      </a:lnTo>
                      <a:lnTo>
                        <a:pt x="44" y="73"/>
                      </a:lnTo>
                      <a:lnTo>
                        <a:pt x="44" y="73"/>
                      </a:lnTo>
                      <a:lnTo>
                        <a:pt x="42" y="71"/>
                      </a:lnTo>
                      <a:close/>
                      <a:moveTo>
                        <a:pt x="16" y="67"/>
                      </a:moveTo>
                      <a:lnTo>
                        <a:pt x="14" y="69"/>
                      </a:lnTo>
                      <a:lnTo>
                        <a:pt x="16" y="69"/>
                      </a:lnTo>
                      <a:lnTo>
                        <a:pt x="16" y="69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71"/>
                      </a:lnTo>
                      <a:lnTo>
                        <a:pt x="18" y="69"/>
                      </a:lnTo>
                      <a:lnTo>
                        <a:pt x="16" y="67"/>
                      </a:lnTo>
                      <a:close/>
                      <a:moveTo>
                        <a:pt x="46" y="69"/>
                      </a:moveTo>
                      <a:lnTo>
                        <a:pt x="44" y="69"/>
                      </a:lnTo>
                      <a:lnTo>
                        <a:pt x="42" y="67"/>
                      </a:lnTo>
                      <a:lnTo>
                        <a:pt x="42" y="69"/>
                      </a:lnTo>
                      <a:lnTo>
                        <a:pt x="42" y="69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4" y="71"/>
                      </a:lnTo>
                      <a:lnTo>
                        <a:pt x="46" y="71"/>
                      </a:lnTo>
                      <a:lnTo>
                        <a:pt x="46" y="71"/>
                      </a:lnTo>
                      <a:lnTo>
                        <a:pt x="46" y="69"/>
                      </a:lnTo>
                      <a:lnTo>
                        <a:pt x="46" y="69"/>
                      </a:lnTo>
                      <a:close/>
                      <a:moveTo>
                        <a:pt x="54" y="65"/>
                      </a:moveTo>
                      <a:lnTo>
                        <a:pt x="52" y="67"/>
                      </a:lnTo>
                      <a:lnTo>
                        <a:pt x="52" y="69"/>
                      </a:lnTo>
                      <a:lnTo>
                        <a:pt x="52" y="69"/>
                      </a:lnTo>
                      <a:lnTo>
                        <a:pt x="56" y="71"/>
                      </a:lnTo>
                      <a:lnTo>
                        <a:pt x="56" y="69"/>
                      </a:lnTo>
                      <a:lnTo>
                        <a:pt x="54" y="65"/>
                      </a:lnTo>
                      <a:lnTo>
                        <a:pt x="54" y="65"/>
                      </a:lnTo>
                      <a:close/>
                      <a:moveTo>
                        <a:pt x="8" y="37"/>
                      </a:move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10" y="41"/>
                      </a:lnTo>
                      <a:lnTo>
                        <a:pt x="10" y="39"/>
                      </a:lnTo>
                      <a:lnTo>
                        <a:pt x="8" y="37"/>
                      </a:lnTo>
                      <a:close/>
                      <a:moveTo>
                        <a:pt x="68" y="20"/>
                      </a:moveTo>
                      <a:lnTo>
                        <a:pt x="68" y="18"/>
                      </a:lnTo>
                      <a:lnTo>
                        <a:pt x="66" y="18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close/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4"/>
                      </a:lnTo>
                      <a:close/>
                      <a:moveTo>
                        <a:pt x="60" y="49"/>
                      </a:moveTo>
                      <a:lnTo>
                        <a:pt x="60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6" y="47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4" y="43"/>
                      </a:lnTo>
                      <a:lnTo>
                        <a:pt x="54" y="41"/>
                      </a:lnTo>
                      <a:lnTo>
                        <a:pt x="54" y="39"/>
                      </a:lnTo>
                      <a:lnTo>
                        <a:pt x="52" y="37"/>
                      </a:lnTo>
                      <a:lnTo>
                        <a:pt x="52" y="35"/>
                      </a:lnTo>
                      <a:lnTo>
                        <a:pt x="50" y="31"/>
                      </a:lnTo>
                      <a:lnTo>
                        <a:pt x="50" y="28"/>
                      </a:lnTo>
                      <a:lnTo>
                        <a:pt x="46" y="24"/>
                      </a:lnTo>
                      <a:lnTo>
                        <a:pt x="40" y="16"/>
                      </a:lnTo>
                      <a:lnTo>
                        <a:pt x="34" y="12"/>
                      </a:lnTo>
                      <a:lnTo>
                        <a:pt x="28" y="8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8" y="24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4" y="33"/>
                      </a:lnTo>
                      <a:lnTo>
                        <a:pt x="14" y="33"/>
                      </a:lnTo>
                      <a:lnTo>
                        <a:pt x="14" y="33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31"/>
                      </a:lnTo>
                      <a:lnTo>
                        <a:pt x="6" y="31"/>
                      </a:lnTo>
                      <a:lnTo>
                        <a:pt x="4" y="33"/>
                      </a:lnTo>
                      <a:lnTo>
                        <a:pt x="4" y="33"/>
                      </a:lnTo>
                      <a:lnTo>
                        <a:pt x="4" y="35"/>
                      </a:lnTo>
                      <a:lnTo>
                        <a:pt x="6" y="35"/>
                      </a:lnTo>
                      <a:lnTo>
                        <a:pt x="8" y="37"/>
                      </a:lnTo>
                      <a:lnTo>
                        <a:pt x="8" y="35"/>
                      </a:lnTo>
                      <a:lnTo>
                        <a:pt x="10" y="35"/>
                      </a:lnTo>
                      <a:lnTo>
                        <a:pt x="10" y="37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4" y="43"/>
                      </a:lnTo>
                      <a:lnTo>
                        <a:pt x="14" y="45"/>
                      </a:lnTo>
                      <a:lnTo>
                        <a:pt x="14" y="47"/>
                      </a:lnTo>
                      <a:lnTo>
                        <a:pt x="16" y="47"/>
                      </a:lnTo>
                      <a:lnTo>
                        <a:pt x="18" y="47"/>
                      </a:lnTo>
                      <a:lnTo>
                        <a:pt x="16" y="49"/>
                      </a:lnTo>
                      <a:lnTo>
                        <a:pt x="18" y="49"/>
                      </a:lnTo>
                      <a:lnTo>
                        <a:pt x="18" y="49"/>
                      </a:lnTo>
                      <a:lnTo>
                        <a:pt x="18" y="51"/>
                      </a:lnTo>
                      <a:lnTo>
                        <a:pt x="20" y="53"/>
                      </a:lnTo>
                      <a:lnTo>
                        <a:pt x="18" y="53"/>
                      </a:lnTo>
                      <a:lnTo>
                        <a:pt x="18" y="53"/>
                      </a:lnTo>
                      <a:lnTo>
                        <a:pt x="16" y="55"/>
                      </a:lnTo>
                      <a:lnTo>
                        <a:pt x="16" y="55"/>
                      </a:lnTo>
                      <a:lnTo>
                        <a:pt x="18" y="55"/>
                      </a:lnTo>
                      <a:lnTo>
                        <a:pt x="20" y="55"/>
                      </a:lnTo>
                      <a:lnTo>
                        <a:pt x="18" y="57"/>
                      </a:lnTo>
                      <a:lnTo>
                        <a:pt x="18" y="57"/>
                      </a:lnTo>
                      <a:lnTo>
                        <a:pt x="18" y="57"/>
                      </a:lnTo>
                      <a:lnTo>
                        <a:pt x="18" y="61"/>
                      </a:lnTo>
                      <a:lnTo>
                        <a:pt x="18" y="63"/>
                      </a:lnTo>
                      <a:lnTo>
                        <a:pt x="18" y="63"/>
                      </a:lnTo>
                      <a:lnTo>
                        <a:pt x="18" y="65"/>
                      </a:lnTo>
                      <a:lnTo>
                        <a:pt x="20" y="67"/>
                      </a:lnTo>
                      <a:lnTo>
                        <a:pt x="22" y="69"/>
                      </a:lnTo>
                      <a:lnTo>
                        <a:pt x="22" y="69"/>
                      </a:lnTo>
                      <a:lnTo>
                        <a:pt x="24" y="69"/>
                      </a:lnTo>
                      <a:lnTo>
                        <a:pt x="24" y="69"/>
                      </a:lnTo>
                      <a:lnTo>
                        <a:pt x="24" y="71"/>
                      </a:lnTo>
                      <a:lnTo>
                        <a:pt x="22" y="71"/>
                      </a:lnTo>
                      <a:lnTo>
                        <a:pt x="24" y="71"/>
                      </a:lnTo>
                      <a:lnTo>
                        <a:pt x="24" y="71"/>
                      </a:lnTo>
                      <a:lnTo>
                        <a:pt x="22" y="71"/>
                      </a:lnTo>
                      <a:lnTo>
                        <a:pt x="20" y="71"/>
                      </a:lnTo>
                      <a:lnTo>
                        <a:pt x="20" y="71"/>
                      </a:lnTo>
                      <a:lnTo>
                        <a:pt x="22" y="73"/>
                      </a:lnTo>
                      <a:lnTo>
                        <a:pt x="24" y="75"/>
                      </a:lnTo>
                      <a:lnTo>
                        <a:pt x="26" y="77"/>
                      </a:lnTo>
                      <a:lnTo>
                        <a:pt x="26" y="77"/>
                      </a:lnTo>
                      <a:lnTo>
                        <a:pt x="26" y="79"/>
                      </a:lnTo>
                      <a:lnTo>
                        <a:pt x="28" y="79"/>
                      </a:lnTo>
                      <a:lnTo>
                        <a:pt x="28" y="77"/>
                      </a:lnTo>
                      <a:lnTo>
                        <a:pt x="28" y="75"/>
                      </a:lnTo>
                      <a:lnTo>
                        <a:pt x="30" y="75"/>
                      </a:lnTo>
                      <a:lnTo>
                        <a:pt x="30" y="75"/>
                      </a:lnTo>
                      <a:lnTo>
                        <a:pt x="32" y="77"/>
                      </a:lnTo>
                      <a:lnTo>
                        <a:pt x="32" y="73"/>
                      </a:lnTo>
                      <a:lnTo>
                        <a:pt x="34" y="71"/>
                      </a:lnTo>
                      <a:lnTo>
                        <a:pt x="34" y="71"/>
                      </a:lnTo>
                      <a:lnTo>
                        <a:pt x="36" y="73"/>
                      </a:lnTo>
                      <a:lnTo>
                        <a:pt x="34" y="73"/>
                      </a:lnTo>
                      <a:lnTo>
                        <a:pt x="34" y="75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38" y="75"/>
                      </a:lnTo>
                      <a:lnTo>
                        <a:pt x="38" y="73"/>
                      </a:lnTo>
                      <a:lnTo>
                        <a:pt x="38" y="71"/>
                      </a:lnTo>
                      <a:lnTo>
                        <a:pt x="36" y="71"/>
                      </a:lnTo>
                      <a:lnTo>
                        <a:pt x="36" y="69"/>
                      </a:lnTo>
                      <a:lnTo>
                        <a:pt x="36" y="69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42" y="71"/>
                      </a:lnTo>
                      <a:lnTo>
                        <a:pt x="42" y="71"/>
                      </a:lnTo>
                      <a:lnTo>
                        <a:pt x="40" y="69"/>
                      </a:lnTo>
                      <a:lnTo>
                        <a:pt x="40" y="69"/>
                      </a:lnTo>
                      <a:lnTo>
                        <a:pt x="40" y="67"/>
                      </a:lnTo>
                      <a:lnTo>
                        <a:pt x="40" y="67"/>
                      </a:lnTo>
                      <a:lnTo>
                        <a:pt x="42" y="67"/>
                      </a:lnTo>
                      <a:lnTo>
                        <a:pt x="44" y="65"/>
                      </a:lnTo>
                      <a:lnTo>
                        <a:pt x="44" y="65"/>
                      </a:lnTo>
                      <a:lnTo>
                        <a:pt x="46" y="67"/>
                      </a:lnTo>
                      <a:lnTo>
                        <a:pt x="46" y="67"/>
                      </a:lnTo>
                      <a:lnTo>
                        <a:pt x="48" y="67"/>
                      </a:lnTo>
                      <a:lnTo>
                        <a:pt x="50" y="69"/>
                      </a:lnTo>
                      <a:lnTo>
                        <a:pt x="52" y="69"/>
                      </a:lnTo>
                      <a:lnTo>
                        <a:pt x="50" y="67"/>
                      </a:lnTo>
                      <a:lnTo>
                        <a:pt x="50" y="65"/>
                      </a:lnTo>
                      <a:lnTo>
                        <a:pt x="50" y="65"/>
                      </a:lnTo>
                      <a:lnTo>
                        <a:pt x="50" y="65"/>
                      </a:lnTo>
                      <a:lnTo>
                        <a:pt x="52" y="63"/>
                      </a:lnTo>
                      <a:lnTo>
                        <a:pt x="54" y="65"/>
                      </a:lnTo>
                      <a:lnTo>
                        <a:pt x="58" y="65"/>
                      </a:lnTo>
                      <a:lnTo>
                        <a:pt x="58" y="63"/>
                      </a:lnTo>
                      <a:lnTo>
                        <a:pt x="60" y="63"/>
                      </a:lnTo>
                      <a:lnTo>
                        <a:pt x="62" y="61"/>
                      </a:lnTo>
                      <a:lnTo>
                        <a:pt x="62" y="57"/>
                      </a:lnTo>
                      <a:lnTo>
                        <a:pt x="60" y="53"/>
                      </a:lnTo>
                      <a:lnTo>
                        <a:pt x="60" y="4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Freeform 53">
                  <a:extLst>
                    <a:ext uri="{FF2B5EF4-FFF2-40B4-BE49-F238E27FC236}">
                      <a16:creationId xmlns:a16="http://schemas.microsoft.com/office/drawing/2014/main" id="{0929158A-D64C-5ED8-B1B9-CE6A20DE8E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89" y="3037"/>
                  <a:ext cx="176" cy="76"/>
                </a:xfrm>
                <a:custGeom>
                  <a:avLst/>
                  <a:gdLst>
                    <a:gd name="T0" fmla="*/ 176 w 176"/>
                    <a:gd name="T1" fmla="*/ 74 h 76"/>
                    <a:gd name="T2" fmla="*/ 174 w 176"/>
                    <a:gd name="T3" fmla="*/ 74 h 76"/>
                    <a:gd name="T4" fmla="*/ 174 w 176"/>
                    <a:gd name="T5" fmla="*/ 74 h 76"/>
                    <a:gd name="T6" fmla="*/ 174 w 176"/>
                    <a:gd name="T7" fmla="*/ 74 h 76"/>
                    <a:gd name="T8" fmla="*/ 172 w 176"/>
                    <a:gd name="T9" fmla="*/ 74 h 76"/>
                    <a:gd name="T10" fmla="*/ 174 w 176"/>
                    <a:gd name="T11" fmla="*/ 74 h 76"/>
                    <a:gd name="T12" fmla="*/ 176 w 176"/>
                    <a:gd name="T13" fmla="*/ 76 h 76"/>
                    <a:gd name="T14" fmla="*/ 176 w 176"/>
                    <a:gd name="T15" fmla="*/ 74 h 76"/>
                    <a:gd name="T16" fmla="*/ 32 w 176"/>
                    <a:gd name="T17" fmla="*/ 10 h 76"/>
                    <a:gd name="T18" fmla="*/ 32 w 176"/>
                    <a:gd name="T19" fmla="*/ 10 h 76"/>
                    <a:gd name="T20" fmla="*/ 30 w 176"/>
                    <a:gd name="T21" fmla="*/ 10 h 76"/>
                    <a:gd name="T22" fmla="*/ 30 w 176"/>
                    <a:gd name="T23" fmla="*/ 10 h 76"/>
                    <a:gd name="T24" fmla="*/ 28 w 176"/>
                    <a:gd name="T25" fmla="*/ 10 h 76"/>
                    <a:gd name="T26" fmla="*/ 28 w 176"/>
                    <a:gd name="T27" fmla="*/ 8 h 76"/>
                    <a:gd name="T28" fmla="*/ 26 w 176"/>
                    <a:gd name="T29" fmla="*/ 6 h 76"/>
                    <a:gd name="T30" fmla="*/ 26 w 176"/>
                    <a:gd name="T31" fmla="*/ 6 h 76"/>
                    <a:gd name="T32" fmla="*/ 24 w 176"/>
                    <a:gd name="T33" fmla="*/ 4 h 76"/>
                    <a:gd name="T34" fmla="*/ 24 w 176"/>
                    <a:gd name="T35" fmla="*/ 4 h 76"/>
                    <a:gd name="T36" fmla="*/ 24 w 176"/>
                    <a:gd name="T37" fmla="*/ 4 h 76"/>
                    <a:gd name="T38" fmla="*/ 24 w 176"/>
                    <a:gd name="T39" fmla="*/ 6 h 76"/>
                    <a:gd name="T40" fmla="*/ 22 w 176"/>
                    <a:gd name="T41" fmla="*/ 6 h 76"/>
                    <a:gd name="T42" fmla="*/ 22 w 176"/>
                    <a:gd name="T43" fmla="*/ 4 h 76"/>
                    <a:gd name="T44" fmla="*/ 20 w 176"/>
                    <a:gd name="T45" fmla="*/ 4 h 76"/>
                    <a:gd name="T46" fmla="*/ 20 w 176"/>
                    <a:gd name="T47" fmla="*/ 4 h 76"/>
                    <a:gd name="T48" fmla="*/ 18 w 176"/>
                    <a:gd name="T49" fmla="*/ 2 h 76"/>
                    <a:gd name="T50" fmla="*/ 18 w 176"/>
                    <a:gd name="T51" fmla="*/ 2 h 76"/>
                    <a:gd name="T52" fmla="*/ 16 w 176"/>
                    <a:gd name="T53" fmla="*/ 2 h 76"/>
                    <a:gd name="T54" fmla="*/ 16 w 176"/>
                    <a:gd name="T55" fmla="*/ 2 h 76"/>
                    <a:gd name="T56" fmla="*/ 16 w 176"/>
                    <a:gd name="T57" fmla="*/ 2 h 76"/>
                    <a:gd name="T58" fmla="*/ 14 w 176"/>
                    <a:gd name="T59" fmla="*/ 2 h 76"/>
                    <a:gd name="T60" fmla="*/ 12 w 176"/>
                    <a:gd name="T61" fmla="*/ 2 h 76"/>
                    <a:gd name="T62" fmla="*/ 12 w 176"/>
                    <a:gd name="T63" fmla="*/ 0 h 76"/>
                    <a:gd name="T64" fmla="*/ 8 w 176"/>
                    <a:gd name="T65" fmla="*/ 0 h 76"/>
                    <a:gd name="T66" fmla="*/ 8 w 176"/>
                    <a:gd name="T67" fmla="*/ 0 h 76"/>
                    <a:gd name="T68" fmla="*/ 6 w 176"/>
                    <a:gd name="T69" fmla="*/ 0 h 76"/>
                    <a:gd name="T70" fmla="*/ 2 w 176"/>
                    <a:gd name="T71" fmla="*/ 0 h 76"/>
                    <a:gd name="T72" fmla="*/ 0 w 176"/>
                    <a:gd name="T73" fmla="*/ 0 h 76"/>
                    <a:gd name="T74" fmla="*/ 2 w 176"/>
                    <a:gd name="T75" fmla="*/ 0 h 76"/>
                    <a:gd name="T76" fmla="*/ 6 w 176"/>
                    <a:gd name="T77" fmla="*/ 0 h 76"/>
                    <a:gd name="T78" fmla="*/ 6 w 176"/>
                    <a:gd name="T79" fmla="*/ 2 h 76"/>
                    <a:gd name="T80" fmla="*/ 6 w 176"/>
                    <a:gd name="T81" fmla="*/ 2 h 76"/>
                    <a:gd name="T82" fmla="*/ 6 w 176"/>
                    <a:gd name="T83" fmla="*/ 2 h 76"/>
                    <a:gd name="T84" fmla="*/ 8 w 176"/>
                    <a:gd name="T85" fmla="*/ 2 h 76"/>
                    <a:gd name="T86" fmla="*/ 14 w 176"/>
                    <a:gd name="T87" fmla="*/ 4 h 76"/>
                    <a:gd name="T88" fmla="*/ 14 w 176"/>
                    <a:gd name="T89" fmla="*/ 6 h 76"/>
                    <a:gd name="T90" fmla="*/ 16 w 176"/>
                    <a:gd name="T91" fmla="*/ 6 h 76"/>
                    <a:gd name="T92" fmla="*/ 18 w 176"/>
                    <a:gd name="T93" fmla="*/ 6 h 76"/>
                    <a:gd name="T94" fmla="*/ 18 w 176"/>
                    <a:gd name="T95" fmla="*/ 6 h 76"/>
                    <a:gd name="T96" fmla="*/ 18 w 176"/>
                    <a:gd name="T97" fmla="*/ 6 h 76"/>
                    <a:gd name="T98" fmla="*/ 20 w 176"/>
                    <a:gd name="T99" fmla="*/ 8 h 76"/>
                    <a:gd name="T100" fmla="*/ 22 w 176"/>
                    <a:gd name="T101" fmla="*/ 8 h 76"/>
                    <a:gd name="T102" fmla="*/ 24 w 176"/>
                    <a:gd name="T103" fmla="*/ 8 h 76"/>
                    <a:gd name="T104" fmla="*/ 24 w 176"/>
                    <a:gd name="T105" fmla="*/ 8 h 76"/>
                    <a:gd name="T106" fmla="*/ 24 w 176"/>
                    <a:gd name="T107" fmla="*/ 10 h 76"/>
                    <a:gd name="T108" fmla="*/ 26 w 176"/>
                    <a:gd name="T109" fmla="*/ 12 h 76"/>
                    <a:gd name="T110" fmla="*/ 28 w 176"/>
                    <a:gd name="T111" fmla="*/ 14 h 76"/>
                    <a:gd name="T112" fmla="*/ 30 w 176"/>
                    <a:gd name="T113" fmla="*/ 14 h 76"/>
                    <a:gd name="T114" fmla="*/ 30 w 176"/>
                    <a:gd name="T115" fmla="*/ 14 h 76"/>
                    <a:gd name="T116" fmla="*/ 32 w 176"/>
                    <a:gd name="T117" fmla="*/ 14 h 76"/>
                    <a:gd name="T118" fmla="*/ 32 w 176"/>
                    <a:gd name="T119" fmla="*/ 14 h 76"/>
                    <a:gd name="T120" fmla="*/ 34 w 176"/>
                    <a:gd name="T121" fmla="*/ 12 h 76"/>
                    <a:gd name="T122" fmla="*/ 32 w 176"/>
                    <a:gd name="T123" fmla="*/ 12 h 76"/>
                    <a:gd name="T124" fmla="*/ 32 w 176"/>
                    <a:gd name="T125" fmla="*/ 1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76" h="76">
                      <a:moveTo>
                        <a:pt x="176" y="74"/>
                      </a:moveTo>
                      <a:lnTo>
                        <a:pt x="174" y="74"/>
                      </a:lnTo>
                      <a:lnTo>
                        <a:pt x="174" y="74"/>
                      </a:lnTo>
                      <a:lnTo>
                        <a:pt x="174" y="74"/>
                      </a:lnTo>
                      <a:lnTo>
                        <a:pt x="172" y="74"/>
                      </a:lnTo>
                      <a:lnTo>
                        <a:pt x="174" y="74"/>
                      </a:lnTo>
                      <a:lnTo>
                        <a:pt x="176" y="76"/>
                      </a:lnTo>
                      <a:lnTo>
                        <a:pt x="176" y="74"/>
                      </a:lnTo>
                      <a:close/>
                      <a:moveTo>
                        <a:pt x="32" y="10"/>
                      </a:move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6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20" y="8"/>
                      </a:lnTo>
                      <a:lnTo>
                        <a:pt x="22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10"/>
                      </a:lnTo>
                      <a:lnTo>
                        <a:pt x="26" y="12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Freeform 54">
                  <a:extLst>
                    <a:ext uri="{FF2B5EF4-FFF2-40B4-BE49-F238E27FC236}">
                      <a16:creationId xmlns:a16="http://schemas.microsoft.com/office/drawing/2014/main" id="{CF8AAD7B-F019-D1D3-1A8C-A8E29E19811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23" y="2474"/>
                  <a:ext cx="294" cy="441"/>
                </a:xfrm>
                <a:custGeom>
                  <a:avLst/>
                  <a:gdLst>
                    <a:gd name="T0" fmla="*/ 292 w 294"/>
                    <a:gd name="T1" fmla="*/ 441 h 441"/>
                    <a:gd name="T2" fmla="*/ 242 w 294"/>
                    <a:gd name="T3" fmla="*/ 84 h 441"/>
                    <a:gd name="T4" fmla="*/ 238 w 294"/>
                    <a:gd name="T5" fmla="*/ 92 h 441"/>
                    <a:gd name="T6" fmla="*/ 220 w 294"/>
                    <a:gd name="T7" fmla="*/ 82 h 441"/>
                    <a:gd name="T8" fmla="*/ 226 w 294"/>
                    <a:gd name="T9" fmla="*/ 68 h 441"/>
                    <a:gd name="T10" fmla="*/ 238 w 294"/>
                    <a:gd name="T11" fmla="*/ 68 h 441"/>
                    <a:gd name="T12" fmla="*/ 240 w 294"/>
                    <a:gd name="T13" fmla="*/ 52 h 441"/>
                    <a:gd name="T14" fmla="*/ 238 w 294"/>
                    <a:gd name="T15" fmla="*/ 34 h 441"/>
                    <a:gd name="T16" fmla="*/ 234 w 294"/>
                    <a:gd name="T17" fmla="*/ 22 h 441"/>
                    <a:gd name="T18" fmla="*/ 230 w 294"/>
                    <a:gd name="T19" fmla="*/ 4 h 441"/>
                    <a:gd name="T20" fmla="*/ 210 w 294"/>
                    <a:gd name="T21" fmla="*/ 0 h 441"/>
                    <a:gd name="T22" fmla="*/ 192 w 294"/>
                    <a:gd name="T23" fmla="*/ 6 h 441"/>
                    <a:gd name="T24" fmla="*/ 178 w 294"/>
                    <a:gd name="T25" fmla="*/ 16 h 441"/>
                    <a:gd name="T26" fmla="*/ 174 w 294"/>
                    <a:gd name="T27" fmla="*/ 20 h 441"/>
                    <a:gd name="T28" fmla="*/ 166 w 294"/>
                    <a:gd name="T29" fmla="*/ 24 h 441"/>
                    <a:gd name="T30" fmla="*/ 156 w 294"/>
                    <a:gd name="T31" fmla="*/ 42 h 441"/>
                    <a:gd name="T32" fmla="*/ 146 w 294"/>
                    <a:gd name="T33" fmla="*/ 50 h 441"/>
                    <a:gd name="T34" fmla="*/ 138 w 294"/>
                    <a:gd name="T35" fmla="*/ 64 h 441"/>
                    <a:gd name="T36" fmla="*/ 122 w 294"/>
                    <a:gd name="T37" fmla="*/ 64 h 441"/>
                    <a:gd name="T38" fmla="*/ 112 w 294"/>
                    <a:gd name="T39" fmla="*/ 58 h 441"/>
                    <a:gd name="T40" fmla="*/ 100 w 294"/>
                    <a:gd name="T41" fmla="*/ 58 h 441"/>
                    <a:gd name="T42" fmla="*/ 94 w 294"/>
                    <a:gd name="T43" fmla="*/ 72 h 441"/>
                    <a:gd name="T44" fmla="*/ 82 w 294"/>
                    <a:gd name="T45" fmla="*/ 82 h 441"/>
                    <a:gd name="T46" fmla="*/ 70 w 294"/>
                    <a:gd name="T47" fmla="*/ 84 h 441"/>
                    <a:gd name="T48" fmla="*/ 66 w 294"/>
                    <a:gd name="T49" fmla="*/ 74 h 441"/>
                    <a:gd name="T50" fmla="*/ 66 w 294"/>
                    <a:gd name="T51" fmla="*/ 64 h 441"/>
                    <a:gd name="T52" fmla="*/ 56 w 294"/>
                    <a:gd name="T53" fmla="*/ 54 h 441"/>
                    <a:gd name="T54" fmla="*/ 54 w 294"/>
                    <a:gd name="T55" fmla="*/ 110 h 441"/>
                    <a:gd name="T56" fmla="*/ 44 w 294"/>
                    <a:gd name="T57" fmla="*/ 118 h 441"/>
                    <a:gd name="T58" fmla="*/ 32 w 294"/>
                    <a:gd name="T59" fmla="*/ 120 h 441"/>
                    <a:gd name="T60" fmla="*/ 16 w 294"/>
                    <a:gd name="T61" fmla="*/ 116 h 441"/>
                    <a:gd name="T62" fmla="*/ 14 w 294"/>
                    <a:gd name="T63" fmla="*/ 108 h 441"/>
                    <a:gd name="T64" fmla="*/ 8 w 294"/>
                    <a:gd name="T65" fmla="*/ 106 h 441"/>
                    <a:gd name="T66" fmla="*/ 4 w 294"/>
                    <a:gd name="T67" fmla="*/ 112 h 441"/>
                    <a:gd name="T68" fmla="*/ 8 w 294"/>
                    <a:gd name="T69" fmla="*/ 130 h 441"/>
                    <a:gd name="T70" fmla="*/ 28 w 294"/>
                    <a:gd name="T71" fmla="*/ 178 h 441"/>
                    <a:gd name="T72" fmla="*/ 20 w 294"/>
                    <a:gd name="T73" fmla="*/ 188 h 441"/>
                    <a:gd name="T74" fmla="*/ 26 w 294"/>
                    <a:gd name="T75" fmla="*/ 200 h 441"/>
                    <a:gd name="T76" fmla="*/ 28 w 294"/>
                    <a:gd name="T77" fmla="*/ 214 h 441"/>
                    <a:gd name="T78" fmla="*/ 32 w 294"/>
                    <a:gd name="T79" fmla="*/ 212 h 441"/>
                    <a:gd name="T80" fmla="*/ 36 w 294"/>
                    <a:gd name="T81" fmla="*/ 218 h 441"/>
                    <a:gd name="T82" fmla="*/ 42 w 294"/>
                    <a:gd name="T83" fmla="*/ 222 h 441"/>
                    <a:gd name="T84" fmla="*/ 58 w 294"/>
                    <a:gd name="T85" fmla="*/ 220 h 441"/>
                    <a:gd name="T86" fmla="*/ 72 w 294"/>
                    <a:gd name="T87" fmla="*/ 218 h 441"/>
                    <a:gd name="T88" fmla="*/ 96 w 294"/>
                    <a:gd name="T89" fmla="*/ 212 h 441"/>
                    <a:gd name="T90" fmla="*/ 124 w 294"/>
                    <a:gd name="T91" fmla="*/ 214 h 441"/>
                    <a:gd name="T92" fmla="*/ 136 w 294"/>
                    <a:gd name="T93" fmla="*/ 208 h 441"/>
                    <a:gd name="T94" fmla="*/ 168 w 294"/>
                    <a:gd name="T95" fmla="*/ 194 h 441"/>
                    <a:gd name="T96" fmla="*/ 200 w 294"/>
                    <a:gd name="T97" fmla="*/ 166 h 441"/>
                    <a:gd name="T98" fmla="*/ 220 w 294"/>
                    <a:gd name="T99" fmla="*/ 138 h 441"/>
                    <a:gd name="T100" fmla="*/ 242 w 294"/>
                    <a:gd name="T101" fmla="*/ 116 h 441"/>
                    <a:gd name="T102" fmla="*/ 250 w 294"/>
                    <a:gd name="T103" fmla="*/ 84 h 441"/>
                    <a:gd name="T104" fmla="*/ 192 w 294"/>
                    <a:gd name="T105" fmla="*/ 134 h 441"/>
                    <a:gd name="T106" fmla="*/ 184 w 294"/>
                    <a:gd name="T107" fmla="*/ 142 h 441"/>
                    <a:gd name="T108" fmla="*/ 178 w 294"/>
                    <a:gd name="T109" fmla="*/ 148 h 441"/>
                    <a:gd name="T110" fmla="*/ 170 w 294"/>
                    <a:gd name="T111" fmla="*/ 150 h 441"/>
                    <a:gd name="T112" fmla="*/ 166 w 294"/>
                    <a:gd name="T113" fmla="*/ 146 h 441"/>
                    <a:gd name="T114" fmla="*/ 162 w 294"/>
                    <a:gd name="T115" fmla="*/ 138 h 441"/>
                    <a:gd name="T116" fmla="*/ 164 w 294"/>
                    <a:gd name="T117" fmla="*/ 132 h 441"/>
                    <a:gd name="T118" fmla="*/ 170 w 294"/>
                    <a:gd name="T119" fmla="*/ 122 h 441"/>
                    <a:gd name="T120" fmla="*/ 184 w 294"/>
                    <a:gd name="T121" fmla="*/ 114 h 441"/>
                    <a:gd name="T122" fmla="*/ 190 w 294"/>
                    <a:gd name="T123" fmla="*/ 120 h 441"/>
                    <a:gd name="T124" fmla="*/ 196 w 294"/>
                    <a:gd name="T125" fmla="*/ 126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94" h="441">
                      <a:moveTo>
                        <a:pt x="294" y="441"/>
                      </a:moveTo>
                      <a:lnTo>
                        <a:pt x="292" y="439"/>
                      </a:lnTo>
                      <a:lnTo>
                        <a:pt x="290" y="439"/>
                      </a:lnTo>
                      <a:lnTo>
                        <a:pt x="290" y="439"/>
                      </a:lnTo>
                      <a:lnTo>
                        <a:pt x="290" y="441"/>
                      </a:lnTo>
                      <a:lnTo>
                        <a:pt x="290" y="441"/>
                      </a:lnTo>
                      <a:lnTo>
                        <a:pt x="292" y="441"/>
                      </a:lnTo>
                      <a:lnTo>
                        <a:pt x="292" y="441"/>
                      </a:lnTo>
                      <a:lnTo>
                        <a:pt x="294" y="441"/>
                      </a:lnTo>
                      <a:lnTo>
                        <a:pt x="294" y="441"/>
                      </a:lnTo>
                      <a:close/>
                      <a:moveTo>
                        <a:pt x="248" y="84"/>
                      </a:moveTo>
                      <a:lnTo>
                        <a:pt x="246" y="84"/>
                      </a:lnTo>
                      <a:lnTo>
                        <a:pt x="244" y="84"/>
                      </a:lnTo>
                      <a:lnTo>
                        <a:pt x="242" y="84"/>
                      </a:lnTo>
                      <a:lnTo>
                        <a:pt x="240" y="84"/>
                      </a:lnTo>
                      <a:lnTo>
                        <a:pt x="240" y="84"/>
                      </a:lnTo>
                      <a:lnTo>
                        <a:pt x="238" y="82"/>
                      </a:lnTo>
                      <a:lnTo>
                        <a:pt x="238" y="82"/>
                      </a:lnTo>
                      <a:lnTo>
                        <a:pt x="238" y="86"/>
                      </a:lnTo>
                      <a:lnTo>
                        <a:pt x="238" y="90"/>
                      </a:lnTo>
                      <a:lnTo>
                        <a:pt x="238" y="92"/>
                      </a:lnTo>
                      <a:lnTo>
                        <a:pt x="234" y="92"/>
                      </a:lnTo>
                      <a:lnTo>
                        <a:pt x="230" y="92"/>
                      </a:lnTo>
                      <a:lnTo>
                        <a:pt x="226" y="90"/>
                      </a:lnTo>
                      <a:lnTo>
                        <a:pt x="224" y="88"/>
                      </a:lnTo>
                      <a:lnTo>
                        <a:pt x="222" y="84"/>
                      </a:lnTo>
                      <a:lnTo>
                        <a:pt x="222" y="82"/>
                      </a:lnTo>
                      <a:lnTo>
                        <a:pt x="220" y="82"/>
                      </a:lnTo>
                      <a:lnTo>
                        <a:pt x="220" y="82"/>
                      </a:lnTo>
                      <a:lnTo>
                        <a:pt x="220" y="80"/>
                      </a:lnTo>
                      <a:lnTo>
                        <a:pt x="220" y="76"/>
                      </a:lnTo>
                      <a:lnTo>
                        <a:pt x="220" y="76"/>
                      </a:lnTo>
                      <a:lnTo>
                        <a:pt x="222" y="72"/>
                      </a:lnTo>
                      <a:lnTo>
                        <a:pt x="224" y="70"/>
                      </a:lnTo>
                      <a:lnTo>
                        <a:pt x="226" y="68"/>
                      </a:lnTo>
                      <a:lnTo>
                        <a:pt x="228" y="66"/>
                      </a:lnTo>
                      <a:lnTo>
                        <a:pt x="230" y="64"/>
                      </a:lnTo>
                      <a:lnTo>
                        <a:pt x="230" y="64"/>
                      </a:lnTo>
                      <a:lnTo>
                        <a:pt x="230" y="64"/>
                      </a:lnTo>
                      <a:lnTo>
                        <a:pt x="234" y="66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8"/>
                      </a:lnTo>
                      <a:lnTo>
                        <a:pt x="238" y="66"/>
                      </a:lnTo>
                      <a:lnTo>
                        <a:pt x="238" y="64"/>
                      </a:lnTo>
                      <a:lnTo>
                        <a:pt x="240" y="62"/>
                      </a:lnTo>
                      <a:lnTo>
                        <a:pt x="240" y="56"/>
                      </a:lnTo>
                      <a:lnTo>
                        <a:pt x="240" y="56"/>
                      </a:lnTo>
                      <a:lnTo>
                        <a:pt x="240" y="52"/>
                      </a:lnTo>
                      <a:lnTo>
                        <a:pt x="240" y="48"/>
                      </a:lnTo>
                      <a:lnTo>
                        <a:pt x="240" y="44"/>
                      </a:lnTo>
                      <a:lnTo>
                        <a:pt x="240" y="40"/>
                      </a:lnTo>
                      <a:lnTo>
                        <a:pt x="240" y="40"/>
                      </a:lnTo>
                      <a:lnTo>
                        <a:pt x="240" y="38"/>
                      </a:lnTo>
                      <a:lnTo>
                        <a:pt x="238" y="36"/>
                      </a:lnTo>
                      <a:lnTo>
                        <a:pt x="238" y="34"/>
                      </a:lnTo>
                      <a:lnTo>
                        <a:pt x="238" y="30"/>
                      </a:lnTo>
                      <a:lnTo>
                        <a:pt x="236" y="28"/>
                      </a:lnTo>
                      <a:lnTo>
                        <a:pt x="236" y="28"/>
                      </a:lnTo>
                      <a:lnTo>
                        <a:pt x="236" y="26"/>
                      </a:lnTo>
                      <a:lnTo>
                        <a:pt x="234" y="24"/>
                      </a:lnTo>
                      <a:lnTo>
                        <a:pt x="234" y="24"/>
                      </a:lnTo>
                      <a:lnTo>
                        <a:pt x="234" y="22"/>
                      </a:lnTo>
                      <a:lnTo>
                        <a:pt x="234" y="20"/>
                      </a:lnTo>
                      <a:lnTo>
                        <a:pt x="232" y="16"/>
                      </a:lnTo>
                      <a:lnTo>
                        <a:pt x="232" y="12"/>
                      </a:lnTo>
                      <a:lnTo>
                        <a:pt x="232" y="8"/>
                      </a:lnTo>
                      <a:lnTo>
                        <a:pt x="230" y="6"/>
                      </a:lnTo>
                      <a:lnTo>
                        <a:pt x="230" y="6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8" y="2"/>
                      </a:lnTo>
                      <a:lnTo>
                        <a:pt x="224" y="2"/>
                      </a:lnTo>
                      <a:lnTo>
                        <a:pt x="222" y="2"/>
                      </a:lnTo>
                      <a:lnTo>
                        <a:pt x="218" y="2"/>
                      </a:lnTo>
                      <a:lnTo>
                        <a:pt x="214" y="2"/>
                      </a:lnTo>
                      <a:lnTo>
                        <a:pt x="210" y="0"/>
                      </a:lnTo>
                      <a:lnTo>
                        <a:pt x="206" y="0"/>
                      </a:lnTo>
                      <a:lnTo>
                        <a:pt x="202" y="0"/>
                      </a:lnTo>
                      <a:lnTo>
                        <a:pt x="200" y="0"/>
                      </a:lnTo>
                      <a:lnTo>
                        <a:pt x="198" y="0"/>
                      </a:lnTo>
                      <a:lnTo>
                        <a:pt x="196" y="2"/>
                      </a:lnTo>
                      <a:lnTo>
                        <a:pt x="194" y="4"/>
                      </a:lnTo>
                      <a:lnTo>
                        <a:pt x="192" y="6"/>
                      </a:lnTo>
                      <a:lnTo>
                        <a:pt x="190" y="6"/>
                      </a:lnTo>
                      <a:lnTo>
                        <a:pt x="188" y="8"/>
                      </a:lnTo>
                      <a:lnTo>
                        <a:pt x="186" y="8"/>
                      </a:lnTo>
                      <a:lnTo>
                        <a:pt x="182" y="10"/>
                      </a:lnTo>
                      <a:lnTo>
                        <a:pt x="180" y="12"/>
                      </a:lnTo>
                      <a:lnTo>
                        <a:pt x="178" y="14"/>
                      </a:lnTo>
                      <a:lnTo>
                        <a:pt x="178" y="16"/>
                      </a:lnTo>
                      <a:lnTo>
                        <a:pt x="178" y="16"/>
                      </a:lnTo>
                      <a:lnTo>
                        <a:pt x="176" y="16"/>
                      </a:lnTo>
                      <a:lnTo>
                        <a:pt x="176" y="18"/>
                      </a:lnTo>
                      <a:lnTo>
                        <a:pt x="176" y="18"/>
                      </a:lnTo>
                      <a:lnTo>
                        <a:pt x="176" y="18"/>
                      </a:lnTo>
                      <a:lnTo>
                        <a:pt x="174" y="18"/>
                      </a:lnTo>
                      <a:lnTo>
                        <a:pt x="174" y="20"/>
                      </a:lnTo>
                      <a:lnTo>
                        <a:pt x="172" y="20"/>
                      </a:lnTo>
                      <a:lnTo>
                        <a:pt x="172" y="22"/>
                      </a:lnTo>
                      <a:lnTo>
                        <a:pt x="170" y="22"/>
                      </a:lnTo>
                      <a:lnTo>
                        <a:pt x="168" y="22"/>
                      </a:lnTo>
                      <a:lnTo>
                        <a:pt x="168" y="24"/>
                      </a:lnTo>
                      <a:lnTo>
                        <a:pt x="166" y="24"/>
                      </a:lnTo>
                      <a:lnTo>
                        <a:pt x="166" y="24"/>
                      </a:lnTo>
                      <a:lnTo>
                        <a:pt x="166" y="26"/>
                      </a:lnTo>
                      <a:lnTo>
                        <a:pt x="164" y="28"/>
                      </a:lnTo>
                      <a:lnTo>
                        <a:pt x="164" y="28"/>
                      </a:lnTo>
                      <a:lnTo>
                        <a:pt x="160" y="36"/>
                      </a:lnTo>
                      <a:lnTo>
                        <a:pt x="160" y="38"/>
                      </a:lnTo>
                      <a:lnTo>
                        <a:pt x="158" y="40"/>
                      </a:lnTo>
                      <a:lnTo>
                        <a:pt x="156" y="42"/>
                      </a:lnTo>
                      <a:lnTo>
                        <a:pt x="154" y="44"/>
                      </a:lnTo>
                      <a:lnTo>
                        <a:pt x="154" y="44"/>
                      </a:lnTo>
                      <a:lnTo>
                        <a:pt x="150" y="44"/>
                      </a:lnTo>
                      <a:lnTo>
                        <a:pt x="148" y="46"/>
                      </a:lnTo>
                      <a:lnTo>
                        <a:pt x="146" y="46"/>
                      </a:lnTo>
                      <a:lnTo>
                        <a:pt x="146" y="46"/>
                      </a:lnTo>
                      <a:lnTo>
                        <a:pt x="146" y="50"/>
                      </a:lnTo>
                      <a:lnTo>
                        <a:pt x="144" y="54"/>
                      </a:lnTo>
                      <a:lnTo>
                        <a:pt x="142" y="56"/>
                      </a:lnTo>
                      <a:lnTo>
                        <a:pt x="142" y="58"/>
                      </a:lnTo>
                      <a:lnTo>
                        <a:pt x="142" y="62"/>
                      </a:lnTo>
                      <a:lnTo>
                        <a:pt x="140" y="62"/>
                      </a:lnTo>
                      <a:lnTo>
                        <a:pt x="138" y="64"/>
                      </a:lnTo>
                      <a:lnTo>
                        <a:pt x="138" y="64"/>
                      </a:lnTo>
                      <a:lnTo>
                        <a:pt x="136" y="64"/>
                      </a:lnTo>
                      <a:lnTo>
                        <a:pt x="134" y="64"/>
                      </a:lnTo>
                      <a:lnTo>
                        <a:pt x="132" y="64"/>
                      </a:lnTo>
                      <a:lnTo>
                        <a:pt x="130" y="66"/>
                      </a:lnTo>
                      <a:lnTo>
                        <a:pt x="128" y="66"/>
                      </a:lnTo>
                      <a:lnTo>
                        <a:pt x="126" y="64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0" y="62"/>
                      </a:lnTo>
                      <a:lnTo>
                        <a:pt x="118" y="62"/>
                      </a:lnTo>
                      <a:lnTo>
                        <a:pt x="116" y="62"/>
                      </a:lnTo>
                      <a:lnTo>
                        <a:pt x="116" y="62"/>
                      </a:lnTo>
                      <a:lnTo>
                        <a:pt x="114" y="60"/>
                      </a:lnTo>
                      <a:lnTo>
                        <a:pt x="112" y="58"/>
                      </a:lnTo>
                      <a:lnTo>
                        <a:pt x="110" y="56"/>
                      </a:lnTo>
                      <a:lnTo>
                        <a:pt x="108" y="56"/>
                      </a:lnTo>
                      <a:lnTo>
                        <a:pt x="106" y="56"/>
                      </a:lnTo>
                      <a:lnTo>
                        <a:pt x="104" y="56"/>
                      </a:lnTo>
                      <a:lnTo>
                        <a:pt x="102" y="56"/>
                      </a:lnTo>
                      <a:lnTo>
                        <a:pt x="102" y="56"/>
                      </a:lnTo>
                      <a:lnTo>
                        <a:pt x="100" y="58"/>
                      </a:lnTo>
                      <a:lnTo>
                        <a:pt x="100" y="58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98" y="66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4" y="72"/>
                      </a:lnTo>
                      <a:lnTo>
                        <a:pt x="94" y="72"/>
                      </a:lnTo>
                      <a:lnTo>
                        <a:pt x="90" y="76"/>
                      </a:lnTo>
                      <a:lnTo>
                        <a:pt x="88" y="78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0" y="84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2" y="84"/>
                      </a:lnTo>
                      <a:lnTo>
                        <a:pt x="70" y="84"/>
                      </a:lnTo>
                      <a:lnTo>
                        <a:pt x="68" y="82"/>
                      </a:lnTo>
                      <a:lnTo>
                        <a:pt x="66" y="84"/>
                      </a:lnTo>
                      <a:lnTo>
                        <a:pt x="66" y="84"/>
                      </a:lnTo>
                      <a:lnTo>
                        <a:pt x="64" y="82"/>
                      </a:lnTo>
                      <a:lnTo>
                        <a:pt x="64" y="78"/>
                      </a:lnTo>
                      <a:lnTo>
                        <a:pt x="64" y="76"/>
                      </a:lnTo>
                      <a:lnTo>
                        <a:pt x="66" y="74"/>
                      </a:lnTo>
                      <a:lnTo>
                        <a:pt x="66" y="74"/>
                      </a:lnTo>
                      <a:lnTo>
                        <a:pt x="68" y="72"/>
                      </a:lnTo>
                      <a:lnTo>
                        <a:pt x="68" y="70"/>
                      </a:lnTo>
                      <a:lnTo>
                        <a:pt x="68" y="70"/>
                      </a:lnTo>
                      <a:lnTo>
                        <a:pt x="68" y="68"/>
                      </a:lnTo>
                      <a:lnTo>
                        <a:pt x="68" y="66"/>
                      </a:lnTo>
                      <a:lnTo>
                        <a:pt x="66" y="64"/>
                      </a:lnTo>
                      <a:lnTo>
                        <a:pt x="64" y="60"/>
                      </a:lnTo>
                      <a:lnTo>
                        <a:pt x="62" y="54"/>
                      </a:lnTo>
                      <a:lnTo>
                        <a:pt x="62" y="54"/>
                      </a:lnTo>
                      <a:lnTo>
                        <a:pt x="60" y="52"/>
                      </a:lnTo>
                      <a:lnTo>
                        <a:pt x="56" y="48"/>
                      </a:lnTo>
                      <a:lnTo>
                        <a:pt x="56" y="46"/>
                      </a:lnTo>
                      <a:lnTo>
                        <a:pt x="56" y="54"/>
                      </a:lnTo>
                      <a:lnTo>
                        <a:pt x="56" y="62"/>
                      </a:lnTo>
                      <a:lnTo>
                        <a:pt x="54" y="70"/>
                      </a:lnTo>
                      <a:lnTo>
                        <a:pt x="54" y="78"/>
                      </a:lnTo>
                      <a:lnTo>
                        <a:pt x="54" y="86"/>
                      </a:lnTo>
                      <a:lnTo>
                        <a:pt x="54" y="94"/>
                      </a:lnTo>
                      <a:lnTo>
                        <a:pt x="54" y="102"/>
                      </a:lnTo>
                      <a:lnTo>
                        <a:pt x="54" y="110"/>
                      </a:lnTo>
                      <a:lnTo>
                        <a:pt x="54" y="112"/>
                      </a:lnTo>
                      <a:lnTo>
                        <a:pt x="52" y="112"/>
                      </a:lnTo>
                      <a:lnTo>
                        <a:pt x="50" y="114"/>
                      </a:lnTo>
                      <a:lnTo>
                        <a:pt x="48" y="114"/>
                      </a:lnTo>
                      <a:lnTo>
                        <a:pt x="46" y="116"/>
                      </a:lnTo>
                      <a:lnTo>
                        <a:pt x="46" y="116"/>
                      </a:lnTo>
                      <a:lnTo>
                        <a:pt x="44" y="118"/>
                      </a:lnTo>
                      <a:lnTo>
                        <a:pt x="44" y="118"/>
                      </a:lnTo>
                      <a:lnTo>
                        <a:pt x="44" y="120"/>
                      </a:lnTo>
                      <a:lnTo>
                        <a:pt x="42" y="120"/>
                      </a:lnTo>
                      <a:lnTo>
                        <a:pt x="42" y="120"/>
                      </a:lnTo>
                      <a:lnTo>
                        <a:pt x="40" y="120"/>
                      </a:lnTo>
                      <a:lnTo>
                        <a:pt x="36" y="120"/>
                      </a:lnTo>
                      <a:lnTo>
                        <a:pt x="32" y="120"/>
                      </a:lnTo>
                      <a:lnTo>
                        <a:pt x="28" y="120"/>
                      </a:lnTo>
                      <a:lnTo>
                        <a:pt x="26" y="120"/>
                      </a:lnTo>
                      <a:lnTo>
                        <a:pt x="24" y="118"/>
                      </a:lnTo>
                      <a:lnTo>
                        <a:pt x="22" y="118"/>
                      </a:lnTo>
                      <a:lnTo>
                        <a:pt x="20" y="118"/>
                      </a:lnTo>
                      <a:lnTo>
                        <a:pt x="18" y="118"/>
                      </a:lnTo>
                      <a:lnTo>
                        <a:pt x="16" y="116"/>
                      </a:lnTo>
                      <a:lnTo>
                        <a:pt x="16" y="116"/>
                      </a:lnTo>
                      <a:lnTo>
                        <a:pt x="14" y="114"/>
                      </a:lnTo>
                      <a:lnTo>
                        <a:pt x="14" y="114"/>
                      </a:lnTo>
                      <a:lnTo>
                        <a:pt x="14" y="112"/>
                      </a:lnTo>
                      <a:lnTo>
                        <a:pt x="14" y="112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4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12" y="106"/>
                      </a:lnTo>
                      <a:lnTo>
                        <a:pt x="12" y="106"/>
                      </a:lnTo>
                      <a:lnTo>
                        <a:pt x="10" y="104"/>
                      </a:lnTo>
                      <a:lnTo>
                        <a:pt x="8" y="106"/>
                      </a:lnTo>
                      <a:lnTo>
                        <a:pt x="6" y="106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0"/>
                      </a:lnTo>
                      <a:lnTo>
                        <a:pt x="6" y="112"/>
                      </a:lnTo>
                      <a:lnTo>
                        <a:pt x="6" y="112"/>
                      </a:lnTo>
                      <a:lnTo>
                        <a:pt x="4" y="112"/>
                      </a:lnTo>
                      <a:lnTo>
                        <a:pt x="4" y="112"/>
                      </a:lnTo>
                      <a:lnTo>
                        <a:pt x="4" y="112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16"/>
                      </a:lnTo>
                      <a:lnTo>
                        <a:pt x="4" y="122"/>
                      </a:lnTo>
                      <a:lnTo>
                        <a:pt x="8" y="130"/>
                      </a:lnTo>
                      <a:lnTo>
                        <a:pt x="12" y="142"/>
                      </a:lnTo>
                      <a:lnTo>
                        <a:pt x="14" y="148"/>
                      </a:lnTo>
                      <a:lnTo>
                        <a:pt x="18" y="158"/>
                      </a:lnTo>
                      <a:lnTo>
                        <a:pt x="22" y="164"/>
                      </a:lnTo>
                      <a:lnTo>
                        <a:pt x="26" y="170"/>
                      </a:lnTo>
                      <a:lnTo>
                        <a:pt x="26" y="170"/>
                      </a:lnTo>
                      <a:lnTo>
                        <a:pt x="28" y="178"/>
                      </a:lnTo>
                      <a:lnTo>
                        <a:pt x="28" y="180"/>
                      </a:lnTo>
                      <a:lnTo>
                        <a:pt x="28" y="184"/>
                      </a:lnTo>
                      <a:lnTo>
                        <a:pt x="26" y="186"/>
                      </a:lnTo>
                      <a:lnTo>
                        <a:pt x="24" y="188"/>
                      </a:lnTo>
                      <a:lnTo>
                        <a:pt x="24" y="190"/>
                      </a:lnTo>
                      <a:lnTo>
                        <a:pt x="22" y="188"/>
                      </a:lnTo>
                      <a:lnTo>
                        <a:pt x="20" y="188"/>
                      </a:lnTo>
                      <a:lnTo>
                        <a:pt x="20" y="190"/>
                      </a:lnTo>
                      <a:lnTo>
                        <a:pt x="20" y="192"/>
                      </a:lnTo>
                      <a:lnTo>
                        <a:pt x="22" y="194"/>
                      </a:lnTo>
                      <a:lnTo>
                        <a:pt x="22" y="196"/>
                      </a:lnTo>
                      <a:lnTo>
                        <a:pt x="24" y="196"/>
                      </a:lnTo>
                      <a:lnTo>
                        <a:pt x="24" y="200"/>
                      </a:lnTo>
                      <a:lnTo>
                        <a:pt x="26" y="200"/>
                      </a:lnTo>
                      <a:lnTo>
                        <a:pt x="26" y="202"/>
                      </a:lnTo>
                      <a:lnTo>
                        <a:pt x="28" y="206"/>
                      </a:lnTo>
                      <a:lnTo>
                        <a:pt x="28" y="208"/>
                      </a:lnTo>
                      <a:lnTo>
                        <a:pt x="28" y="210"/>
                      </a:lnTo>
                      <a:lnTo>
                        <a:pt x="28" y="210"/>
                      </a:lnTo>
                      <a:lnTo>
                        <a:pt x="26" y="212"/>
                      </a:lnTo>
                      <a:lnTo>
                        <a:pt x="28" y="214"/>
                      </a:lnTo>
                      <a:lnTo>
                        <a:pt x="28" y="216"/>
                      </a:lnTo>
                      <a:lnTo>
                        <a:pt x="28" y="218"/>
                      </a:lnTo>
                      <a:lnTo>
                        <a:pt x="28" y="214"/>
                      </a:lnTo>
                      <a:lnTo>
                        <a:pt x="30" y="214"/>
                      </a:lnTo>
                      <a:lnTo>
                        <a:pt x="30" y="212"/>
                      </a:lnTo>
                      <a:lnTo>
                        <a:pt x="30" y="212"/>
                      </a:lnTo>
                      <a:lnTo>
                        <a:pt x="32" y="212"/>
                      </a:lnTo>
                      <a:lnTo>
                        <a:pt x="34" y="212"/>
                      </a:lnTo>
                      <a:lnTo>
                        <a:pt x="34" y="212"/>
                      </a:lnTo>
                      <a:lnTo>
                        <a:pt x="34" y="214"/>
                      </a:lnTo>
                      <a:lnTo>
                        <a:pt x="34" y="216"/>
                      </a:lnTo>
                      <a:lnTo>
                        <a:pt x="34" y="216"/>
                      </a:lnTo>
                      <a:lnTo>
                        <a:pt x="34" y="218"/>
                      </a:lnTo>
                      <a:lnTo>
                        <a:pt x="36" y="218"/>
                      </a:lnTo>
                      <a:lnTo>
                        <a:pt x="36" y="218"/>
                      </a:lnTo>
                      <a:lnTo>
                        <a:pt x="38" y="218"/>
                      </a:lnTo>
                      <a:lnTo>
                        <a:pt x="38" y="218"/>
                      </a:lnTo>
                      <a:lnTo>
                        <a:pt x="40" y="218"/>
                      </a:lnTo>
                      <a:lnTo>
                        <a:pt x="40" y="218"/>
                      </a:lnTo>
                      <a:lnTo>
                        <a:pt x="42" y="220"/>
                      </a:lnTo>
                      <a:lnTo>
                        <a:pt x="42" y="222"/>
                      </a:lnTo>
                      <a:lnTo>
                        <a:pt x="42" y="222"/>
                      </a:lnTo>
                      <a:lnTo>
                        <a:pt x="42" y="222"/>
                      </a:lnTo>
                      <a:lnTo>
                        <a:pt x="46" y="224"/>
                      </a:lnTo>
                      <a:lnTo>
                        <a:pt x="50" y="224"/>
                      </a:lnTo>
                      <a:lnTo>
                        <a:pt x="50" y="224"/>
                      </a:lnTo>
                      <a:lnTo>
                        <a:pt x="52" y="226"/>
                      </a:lnTo>
                      <a:lnTo>
                        <a:pt x="58" y="220"/>
                      </a:lnTo>
                      <a:lnTo>
                        <a:pt x="60" y="220"/>
                      </a:lnTo>
                      <a:lnTo>
                        <a:pt x="64" y="218"/>
                      </a:lnTo>
                      <a:lnTo>
                        <a:pt x="64" y="218"/>
                      </a:lnTo>
                      <a:lnTo>
                        <a:pt x="66" y="218"/>
                      </a:lnTo>
                      <a:lnTo>
                        <a:pt x="68" y="218"/>
                      </a:lnTo>
                      <a:lnTo>
                        <a:pt x="70" y="218"/>
                      </a:lnTo>
                      <a:lnTo>
                        <a:pt x="72" y="218"/>
                      </a:lnTo>
                      <a:lnTo>
                        <a:pt x="74" y="218"/>
                      </a:lnTo>
                      <a:lnTo>
                        <a:pt x="78" y="218"/>
                      </a:lnTo>
                      <a:lnTo>
                        <a:pt x="86" y="212"/>
                      </a:lnTo>
                      <a:lnTo>
                        <a:pt x="88" y="212"/>
                      </a:lnTo>
                      <a:lnTo>
                        <a:pt x="90" y="212"/>
                      </a:lnTo>
                      <a:lnTo>
                        <a:pt x="92" y="212"/>
                      </a:lnTo>
                      <a:lnTo>
                        <a:pt x="96" y="212"/>
                      </a:lnTo>
                      <a:lnTo>
                        <a:pt x="100" y="212"/>
                      </a:lnTo>
                      <a:lnTo>
                        <a:pt x="102" y="212"/>
                      </a:lnTo>
                      <a:lnTo>
                        <a:pt x="106" y="210"/>
                      </a:lnTo>
                      <a:lnTo>
                        <a:pt x="108" y="210"/>
                      </a:lnTo>
                      <a:lnTo>
                        <a:pt x="114" y="212"/>
                      </a:lnTo>
                      <a:lnTo>
                        <a:pt x="120" y="214"/>
                      </a:lnTo>
                      <a:lnTo>
                        <a:pt x="124" y="214"/>
                      </a:lnTo>
                      <a:lnTo>
                        <a:pt x="126" y="212"/>
                      </a:lnTo>
                      <a:lnTo>
                        <a:pt x="126" y="210"/>
                      </a:lnTo>
                      <a:lnTo>
                        <a:pt x="130" y="210"/>
                      </a:lnTo>
                      <a:lnTo>
                        <a:pt x="134" y="212"/>
                      </a:lnTo>
                      <a:lnTo>
                        <a:pt x="136" y="212"/>
                      </a:lnTo>
                      <a:lnTo>
                        <a:pt x="136" y="212"/>
                      </a:lnTo>
                      <a:lnTo>
                        <a:pt x="136" y="208"/>
                      </a:lnTo>
                      <a:lnTo>
                        <a:pt x="138" y="206"/>
                      </a:lnTo>
                      <a:lnTo>
                        <a:pt x="142" y="206"/>
                      </a:lnTo>
                      <a:lnTo>
                        <a:pt x="148" y="206"/>
                      </a:lnTo>
                      <a:lnTo>
                        <a:pt x="150" y="206"/>
                      </a:lnTo>
                      <a:lnTo>
                        <a:pt x="158" y="202"/>
                      </a:lnTo>
                      <a:lnTo>
                        <a:pt x="162" y="200"/>
                      </a:lnTo>
                      <a:lnTo>
                        <a:pt x="168" y="194"/>
                      </a:lnTo>
                      <a:lnTo>
                        <a:pt x="170" y="194"/>
                      </a:lnTo>
                      <a:lnTo>
                        <a:pt x="176" y="190"/>
                      </a:lnTo>
                      <a:lnTo>
                        <a:pt x="180" y="186"/>
                      </a:lnTo>
                      <a:lnTo>
                        <a:pt x="186" y="180"/>
                      </a:lnTo>
                      <a:lnTo>
                        <a:pt x="190" y="176"/>
                      </a:lnTo>
                      <a:lnTo>
                        <a:pt x="196" y="170"/>
                      </a:lnTo>
                      <a:lnTo>
                        <a:pt x="200" y="166"/>
                      </a:lnTo>
                      <a:lnTo>
                        <a:pt x="202" y="166"/>
                      </a:lnTo>
                      <a:lnTo>
                        <a:pt x="204" y="164"/>
                      </a:lnTo>
                      <a:lnTo>
                        <a:pt x="208" y="158"/>
                      </a:lnTo>
                      <a:lnTo>
                        <a:pt x="212" y="152"/>
                      </a:lnTo>
                      <a:lnTo>
                        <a:pt x="214" y="148"/>
                      </a:lnTo>
                      <a:lnTo>
                        <a:pt x="218" y="142"/>
                      </a:lnTo>
                      <a:lnTo>
                        <a:pt x="220" y="138"/>
                      </a:lnTo>
                      <a:lnTo>
                        <a:pt x="224" y="132"/>
                      </a:lnTo>
                      <a:lnTo>
                        <a:pt x="226" y="128"/>
                      </a:lnTo>
                      <a:lnTo>
                        <a:pt x="234" y="120"/>
                      </a:lnTo>
                      <a:lnTo>
                        <a:pt x="234" y="120"/>
                      </a:lnTo>
                      <a:lnTo>
                        <a:pt x="236" y="120"/>
                      </a:lnTo>
                      <a:lnTo>
                        <a:pt x="238" y="120"/>
                      </a:lnTo>
                      <a:lnTo>
                        <a:pt x="242" y="116"/>
                      </a:lnTo>
                      <a:lnTo>
                        <a:pt x="242" y="112"/>
                      </a:lnTo>
                      <a:lnTo>
                        <a:pt x="246" y="108"/>
                      </a:lnTo>
                      <a:lnTo>
                        <a:pt x="248" y="98"/>
                      </a:lnTo>
                      <a:lnTo>
                        <a:pt x="248" y="94"/>
                      </a:lnTo>
                      <a:lnTo>
                        <a:pt x="252" y="88"/>
                      </a:lnTo>
                      <a:lnTo>
                        <a:pt x="252" y="84"/>
                      </a:lnTo>
                      <a:lnTo>
                        <a:pt x="250" y="84"/>
                      </a:lnTo>
                      <a:lnTo>
                        <a:pt x="248" y="84"/>
                      </a:lnTo>
                      <a:close/>
                      <a:moveTo>
                        <a:pt x="196" y="128"/>
                      </a:moveTo>
                      <a:lnTo>
                        <a:pt x="196" y="130"/>
                      </a:lnTo>
                      <a:lnTo>
                        <a:pt x="194" y="132"/>
                      </a:lnTo>
                      <a:lnTo>
                        <a:pt x="194" y="132"/>
                      </a:lnTo>
                      <a:lnTo>
                        <a:pt x="194" y="134"/>
                      </a:lnTo>
                      <a:lnTo>
                        <a:pt x="192" y="134"/>
                      </a:lnTo>
                      <a:lnTo>
                        <a:pt x="192" y="136"/>
                      </a:lnTo>
                      <a:lnTo>
                        <a:pt x="192" y="138"/>
                      </a:lnTo>
                      <a:lnTo>
                        <a:pt x="190" y="140"/>
                      </a:lnTo>
                      <a:lnTo>
                        <a:pt x="190" y="140"/>
                      </a:lnTo>
                      <a:lnTo>
                        <a:pt x="188" y="140"/>
                      </a:lnTo>
                      <a:lnTo>
                        <a:pt x="186" y="142"/>
                      </a:lnTo>
                      <a:lnTo>
                        <a:pt x="184" y="142"/>
                      </a:lnTo>
                      <a:lnTo>
                        <a:pt x="184" y="142"/>
                      </a:lnTo>
                      <a:lnTo>
                        <a:pt x="184" y="142"/>
                      </a:lnTo>
                      <a:lnTo>
                        <a:pt x="182" y="142"/>
                      </a:lnTo>
                      <a:lnTo>
                        <a:pt x="182" y="142"/>
                      </a:lnTo>
                      <a:lnTo>
                        <a:pt x="180" y="142"/>
                      </a:lnTo>
                      <a:lnTo>
                        <a:pt x="180" y="144"/>
                      </a:lnTo>
                      <a:lnTo>
                        <a:pt x="178" y="148"/>
                      </a:lnTo>
                      <a:lnTo>
                        <a:pt x="176" y="148"/>
                      </a:lnTo>
                      <a:lnTo>
                        <a:pt x="176" y="150"/>
                      </a:lnTo>
                      <a:lnTo>
                        <a:pt x="176" y="150"/>
                      </a:lnTo>
                      <a:lnTo>
                        <a:pt x="176" y="150"/>
                      </a:lnTo>
                      <a:lnTo>
                        <a:pt x="174" y="152"/>
                      </a:lnTo>
                      <a:lnTo>
                        <a:pt x="172" y="150"/>
                      </a:lnTo>
                      <a:lnTo>
                        <a:pt x="170" y="150"/>
                      </a:lnTo>
                      <a:lnTo>
                        <a:pt x="170" y="150"/>
                      </a:lnTo>
                      <a:lnTo>
                        <a:pt x="168" y="148"/>
                      </a:lnTo>
                      <a:lnTo>
                        <a:pt x="168" y="148"/>
                      </a:lnTo>
                      <a:lnTo>
                        <a:pt x="168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6"/>
                      </a:lnTo>
                      <a:lnTo>
                        <a:pt x="166" y="144"/>
                      </a:lnTo>
                      <a:lnTo>
                        <a:pt x="164" y="144"/>
                      </a:lnTo>
                      <a:lnTo>
                        <a:pt x="166" y="142"/>
                      </a:lnTo>
                      <a:lnTo>
                        <a:pt x="164" y="142"/>
                      </a:lnTo>
                      <a:lnTo>
                        <a:pt x="164" y="140"/>
                      </a:lnTo>
                      <a:lnTo>
                        <a:pt x="162" y="138"/>
                      </a:lnTo>
                      <a:lnTo>
                        <a:pt x="162" y="136"/>
                      </a:lnTo>
                      <a:lnTo>
                        <a:pt x="162" y="136"/>
                      </a:lnTo>
                      <a:lnTo>
                        <a:pt x="160" y="134"/>
                      </a:lnTo>
                      <a:lnTo>
                        <a:pt x="160" y="134"/>
                      </a:lnTo>
                      <a:lnTo>
                        <a:pt x="162" y="132"/>
                      </a:lnTo>
                      <a:lnTo>
                        <a:pt x="164" y="132"/>
                      </a:lnTo>
                      <a:lnTo>
                        <a:pt x="164" y="132"/>
                      </a:lnTo>
                      <a:lnTo>
                        <a:pt x="166" y="130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70" y="124"/>
                      </a:lnTo>
                      <a:lnTo>
                        <a:pt x="170" y="122"/>
                      </a:lnTo>
                      <a:lnTo>
                        <a:pt x="172" y="120"/>
                      </a:lnTo>
                      <a:lnTo>
                        <a:pt x="174" y="120"/>
                      </a:lnTo>
                      <a:lnTo>
                        <a:pt x="176" y="120"/>
                      </a:lnTo>
                      <a:lnTo>
                        <a:pt x="178" y="118"/>
                      </a:lnTo>
                      <a:lnTo>
                        <a:pt x="180" y="116"/>
                      </a:lnTo>
                      <a:lnTo>
                        <a:pt x="184" y="116"/>
                      </a:lnTo>
                      <a:lnTo>
                        <a:pt x="184" y="114"/>
                      </a:lnTo>
                      <a:lnTo>
                        <a:pt x="186" y="114"/>
                      </a:lnTo>
                      <a:lnTo>
                        <a:pt x="186" y="114"/>
                      </a:lnTo>
                      <a:lnTo>
                        <a:pt x="186" y="116"/>
                      </a:lnTo>
                      <a:lnTo>
                        <a:pt x="186" y="116"/>
                      </a:lnTo>
                      <a:lnTo>
                        <a:pt x="188" y="118"/>
                      </a:lnTo>
                      <a:lnTo>
                        <a:pt x="188" y="118"/>
                      </a:lnTo>
                      <a:lnTo>
                        <a:pt x="190" y="120"/>
                      </a:lnTo>
                      <a:lnTo>
                        <a:pt x="192" y="122"/>
                      </a:lnTo>
                      <a:lnTo>
                        <a:pt x="194" y="122"/>
                      </a:lnTo>
                      <a:lnTo>
                        <a:pt x="194" y="124"/>
                      </a:lnTo>
                      <a:lnTo>
                        <a:pt x="196" y="124"/>
                      </a:lnTo>
                      <a:lnTo>
                        <a:pt x="196" y="124"/>
                      </a:lnTo>
                      <a:lnTo>
                        <a:pt x="196" y="126"/>
                      </a:lnTo>
                      <a:lnTo>
                        <a:pt x="196" y="126"/>
                      </a:lnTo>
                      <a:lnTo>
                        <a:pt x="196" y="1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Freeform 55">
                  <a:extLst>
                    <a:ext uri="{FF2B5EF4-FFF2-40B4-BE49-F238E27FC236}">
                      <a16:creationId xmlns:a16="http://schemas.microsoft.com/office/drawing/2014/main" id="{6DD35E3D-6754-6A54-970C-CBC034927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3" y="1862"/>
                  <a:ext cx="162" cy="245"/>
                </a:xfrm>
                <a:custGeom>
                  <a:avLst/>
                  <a:gdLst>
                    <a:gd name="T0" fmla="*/ 158 w 162"/>
                    <a:gd name="T1" fmla="*/ 26 h 245"/>
                    <a:gd name="T2" fmla="*/ 156 w 162"/>
                    <a:gd name="T3" fmla="*/ 28 h 245"/>
                    <a:gd name="T4" fmla="*/ 158 w 162"/>
                    <a:gd name="T5" fmla="*/ 24 h 245"/>
                    <a:gd name="T6" fmla="*/ 158 w 162"/>
                    <a:gd name="T7" fmla="*/ 6 h 245"/>
                    <a:gd name="T8" fmla="*/ 152 w 162"/>
                    <a:gd name="T9" fmla="*/ 0 h 245"/>
                    <a:gd name="T10" fmla="*/ 140 w 162"/>
                    <a:gd name="T11" fmla="*/ 8 h 245"/>
                    <a:gd name="T12" fmla="*/ 122 w 162"/>
                    <a:gd name="T13" fmla="*/ 14 h 245"/>
                    <a:gd name="T14" fmla="*/ 114 w 162"/>
                    <a:gd name="T15" fmla="*/ 12 h 245"/>
                    <a:gd name="T16" fmla="*/ 98 w 162"/>
                    <a:gd name="T17" fmla="*/ 14 h 245"/>
                    <a:gd name="T18" fmla="*/ 84 w 162"/>
                    <a:gd name="T19" fmla="*/ 22 h 245"/>
                    <a:gd name="T20" fmla="*/ 72 w 162"/>
                    <a:gd name="T21" fmla="*/ 22 h 245"/>
                    <a:gd name="T22" fmla="*/ 50 w 162"/>
                    <a:gd name="T23" fmla="*/ 28 h 245"/>
                    <a:gd name="T24" fmla="*/ 36 w 162"/>
                    <a:gd name="T25" fmla="*/ 12 h 245"/>
                    <a:gd name="T26" fmla="*/ 28 w 162"/>
                    <a:gd name="T27" fmla="*/ 18 h 245"/>
                    <a:gd name="T28" fmla="*/ 26 w 162"/>
                    <a:gd name="T29" fmla="*/ 22 h 245"/>
                    <a:gd name="T30" fmla="*/ 26 w 162"/>
                    <a:gd name="T31" fmla="*/ 26 h 245"/>
                    <a:gd name="T32" fmla="*/ 28 w 162"/>
                    <a:gd name="T33" fmla="*/ 32 h 245"/>
                    <a:gd name="T34" fmla="*/ 34 w 162"/>
                    <a:gd name="T35" fmla="*/ 41 h 245"/>
                    <a:gd name="T36" fmla="*/ 40 w 162"/>
                    <a:gd name="T37" fmla="*/ 49 h 245"/>
                    <a:gd name="T38" fmla="*/ 46 w 162"/>
                    <a:gd name="T39" fmla="*/ 55 h 245"/>
                    <a:gd name="T40" fmla="*/ 66 w 162"/>
                    <a:gd name="T41" fmla="*/ 61 h 245"/>
                    <a:gd name="T42" fmla="*/ 88 w 162"/>
                    <a:gd name="T43" fmla="*/ 71 h 245"/>
                    <a:gd name="T44" fmla="*/ 106 w 162"/>
                    <a:gd name="T45" fmla="*/ 77 h 245"/>
                    <a:gd name="T46" fmla="*/ 88 w 162"/>
                    <a:gd name="T47" fmla="*/ 95 h 245"/>
                    <a:gd name="T48" fmla="*/ 72 w 162"/>
                    <a:gd name="T49" fmla="*/ 113 h 245"/>
                    <a:gd name="T50" fmla="*/ 62 w 162"/>
                    <a:gd name="T51" fmla="*/ 127 h 245"/>
                    <a:gd name="T52" fmla="*/ 48 w 162"/>
                    <a:gd name="T53" fmla="*/ 127 h 245"/>
                    <a:gd name="T54" fmla="*/ 40 w 162"/>
                    <a:gd name="T55" fmla="*/ 129 h 245"/>
                    <a:gd name="T56" fmla="*/ 30 w 162"/>
                    <a:gd name="T57" fmla="*/ 135 h 245"/>
                    <a:gd name="T58" fmla="*/ 22 w 162"/>
                    <a:gd name="T59" fmla="*/ 139 h 245"/>
                    <a:gd name="T60" fmla="*/ 14 w 162"/>
                    <a:gd name="T61" fmla="*/ 145 h 245"/>
                    <a:gd name="T62" fmla="*/ 2 w 162"/>
                    <a:gd name="T63" fmla="*/ 161 h 245"/>
                    <a:gd name="T64" fmla="*/ 0 w 162"/>
                    <a:gd name="T65" fmla="*/ 175 h 245"/>
                    <a:gd name="T66" fmla="*/ 0 w 162"/>
                    <a:gd name="T67" fmla="*/ 229 h 245"/>
                    <a:gd name="T68" fmla="*/ 8 w 162"/>
                    <a:gd name="T69" fmla="*/ 241 h 245"/>
                    <a:gd name="T70" fmla="*/ 10 w 162"/>
                    <a:gd name="T71" fmla="*/ 243 h 245"/>
                    <a:gd name="T72" fmla="*/ 16 w 162"/>
                    <a:gd name="T73" fmla="*/ 233 h 245"/>
                    <a:gd name="T74" fmla="*/ 22 w 162"/>
                    <a:gd name="T75" fmla="*/ 225 h 245"/>
                    <a:gd name="T76" fmla="*/ 28 w 162"/>
                    <a:gd name="T77" fmla="*/ 219 h 245"/>
                    <a:gd name="T78" fmla="*/ 54 w 162"/>
                    <a:gd name="T79" fmla="*/ 191 h 245"/>
                    <a:gd name="T80" fmla="*/ 94 w 162"/>
                    <a:gd name="T81" fmla="*/ 157 h 245"/>
                    <a:gd name="T82" fmla="*/ 120 w 162"/>
                    <a:gd name="T83" fmla="*/ 117 h 245"/>
                    <a:gd name="T84" fmla="*/ 132 w 162"/>
                    <a:gd name="T85" fmla="*/ 91 h 245"/>
                    <a:gd name="T86" fmla="*/ 138 w 162"/>
                    <a:gd name="T87" fmla="*/ 73 h 245"/>
                    <a:gd name="T88" fmla="*/ 148 w 162"/>
                    <a:gd name="T89" fmla="*/ 57 h 245"/>
                    <a:gd name="T90" fmla="*/ 154 w 162"/>
                    <a:gd name="T91" fmla="*/ 41 h 245"/>
                    <a:gd name="T92" fmla="*/ 156 w 162"/>
                    <a:gd name="T93" fmla="*/ 28 h 245"/>
                    <a:gd name="T94" fmla="*/ 162 w 162"/>
                    <a:gd name="T95" fmla="*/ 28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62" h="245">
                      <a:moveTo>
                        <a:pt x="162" y="28"/>
                      </a:move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6" y="28"/>
                      </a:lnTo>
                      <a:lnTo>
                        <a:pt x="156" y="26"/>
                      </a:lnTo>
                      <a:lnTo>
                        <a:pt x="158" y="26"/>
                      </a:lnTo>
                      <a:lnTo>
                        <a:pt x="158" y="24"/>
                      </a:lnTo>
                      <a:lnTo>
                        <a:pt x="158" y="24"/>
                      </a:lnTo>
                      <a:lnTo>
                        <a:pt x="156" y="16"/>
                      </a:lnTo>
                      <a:lnTo>
                        <a:pt x="156" y="12"/>
                      </a:lnTo>
                      <a:lnTo>
                        <a:pt x="156" y="8"/>
                      </a:lnTo>
                      <a:lnTo>
                        <a:pt x="158" y="6"/>
                      </a:lnTo>
                      <a:lnTo>
                        <a:pt x="158" y="4"/>
                      </a:lnTo>
                      <a:lnTo>
                        <a:pt x="158" y="2"/>
                      </a:lnTo>
                      <a:lnTo>
                        <a:pt x="158" y="2"/>
                      </a:lnTo>
                      <a:lnTo>
                        <a:pt x="152" y="0"/>
                      </a:lnTo>
                      <a:lnTo>
                        <a:pt x="148" y="0"/>
                      </a:lnTo>
                      <a:lnTo>
                        <a:pt x="148" y="2"/>
                      </a:lnTo>
                      <a:lnTo>
                        <a:pt x="146" y="4"/>
                      </a:lnTo>
                      <a:lnTo>
                        <a:pt x="140" y="8"/>
                      </a:lnTo>
                      <a:lnTo>
                        <a:pt x="134" y="10"/>
                      </a:lnTo>
                      <a:lnTo>
                        <a:pt x="130" y="12"/>
                      </a:lnTo>
                      <a:lnTo>
                        <a:pt x="124" y="12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4" y="12"/>
                      </a:lnTo>
                      <a:lnTo>
                        <a:pt x="108" y="16"/>
                      </a:lnTo>
                      <a:lnTo>
                        <a:pt x="104" y="16"/>
                      </a:lnTo>
                      <a:lnTo>
                        <a:pt x="100" y="14"/>
                      </a:lnTo>
                      <a:lnTo>
                        <a:pt x="98" y="14"/>
                      </a:lnTo>
                      <a:lnTo>
                        <a:pt x="96" y="16"/>
                      </a:lnTo>
                      <a:lnTo>
                        <a:pt x="92" y="18"/>
                      </a:lnTo>
                      <a:lnTo>
                        <a:pt x="86" y="22"/>
                      </a:lnTo>
                      <a:lnTo>
                        <a:pt x="84" y="22"/>
                      </a:lnTo>
                      <a:lnTo>
                        <a:pt x="80" y="22"/>
                      </a:lnTo>
                      <a:lnTo>
                        <a:pt x="78" y="22"/>
                      </a:lnTo>
                      <a:lnTo>
                        <a:pt x="74" y="20"/>
                      </a:lnTo>
                      <a:lnTo>
                        <a:pt x="72" y="22"/>
                      </a:lnTo>
                      <a:lnTo>
                        <a:pt x="66" y="24"/>
                      </a:lnTo>
                      <a:lnTo>
                        <a:pt x="60" y="28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8" y="26"/>
                      </a:lnTo>
                      <a:lnTo>
                        <a:pt x="44" y="22"/>
                      </a:lnTo>
                      <a:lnTo>
                        <a:pt x="40" y="18"/>
                      </a:lnTo>
                      <a:lnTo>
                        <a:pt x="36" y="12"/>
                      </a:lnTo>
                      <a:lnTo>
                        <a:pt x="34" y="8"/>
                      </a:lnTo>
                      <a:lnTo>
                        <a:pt x="32" y="12"/>
                      </a:lnTo>
                      <a:lnTo>
                        <a:pt x="30" y="14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8" y="20"/>
                      </a:lnTo>
                      <a:lnTo>
                        <a:pt x="26" y="20"/>
                      </a:lnTo>
                      <a:lnTo>
                        <a:pt x="26" y="22"/>
                      </a:lnTo>
                      <a:lnTo>
                        <a:pt x="24" y="24"/>
                      </a:lnTo>
                      <a:lnTo>
                        <a:pt x="24" y="24"/>
                      </a:lnTo>
                      <a:lnTo>
                        <a:pt x="24" y="26"/>
                      </a:lnTo>
                      <a:lnTo>
                        <a:pt x="26" y="26"/>
                      </a:lnTo>
                      <a:lnTo>
                        <a:pt x="26" y="28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28" y="32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6" y="45"/>
                      </a:lnTo>
                      <a:lnTo>
                        <a:pt x="38" y="47"/>
                      </a:lnTo>
                      <a:lnTo>
                        <a:pt x="40" y="49"/>
                      </a:lnTo>
                      <a:lnTo>
                        <a:pt x="40" y="49"/>
                      </a:lnTo>
                      <a:lnTo>
                        <a:pt x="44" y="51"/>
                      </a:lnTo>
                      <a:lnTo>
                        <a:pt x="46" y="55"/>
                      </a:lnTo>
                      <a:lnTo>
                        <a:pt x="46" y="55"/>
                      </a:lnTo>
                      <a:lnTo>
                        <a:pt x="50" y="57"/>
                      </a:lnTo>
                      <a:lnTo>
                        <a:pt x="56" y="59"/>
                      </a:lnTo>
                      <a:lnTo>
                        <a:pt x="60" y="59"/>
                      </a:lnTo>
                      <a:lnTo>
                        <a:pt x="66" y="61"/>
                      </a:lnTo>
                      <a:lnTo>
                        <a:pt x="70" y="63"/>
                      </a:lnTo>
                      <a:lnTo>
                        <a:pt x="76" y="65"/>
                      </a:lnTo>
                      <a:lnTo>
                        <a:pt x="82" y="69"/>
                      </a:lnTo>
                      <a:lnTo>
                        <a:pt x="88" y="71"/>
                      </a:lnTo>
                      <a:lnTo>
                        <a:pt x="92" y="71"/>
                      </a:lnTo>
                      <a:lnTo>
                        <a:pt x="94" y="73"/>
                      </a:lnTo>
                      <a:lnTo>
                        <a:pt x="110" y="73"/>
                      </a:lnTo>
                      <a:lnTo>
                        <a:pt x="106" y="77"/>
                      </a:lnTo>
                      <a:lnTo>
                        <a:pt x="100" y="81"/>
                      </a:lnTo>
                      <a:lnTo>
                        <a:pt x="96" y="87"/>
                      </a:lnTo>
                      <a:lnTo>
                        <a:pt x="94" y="89"/>
                      </a:lnTo>
                      <a:lnTo>
                        <a:pt x="88" y="95"/>
                      </a:lnTo>
                      <a:lnTo>
                        <a:pt x="86" y="99"/>
                      </a:lnTo>
                      <a:lnTo>
                        <a:pt x="82" y="103"/>
                      </a:lnTo>
                      <a:lnTo>
                        <a:pt x="78" y="107"/>
                      </a:lnTo>
                      <a:lnTo>
                        <a:pt x="72" y="113"/>
                      </a:lnTo>
                      <a:lnTo>
                        <a:pt x="70" y="117"/>
                      </a:lnTo>
                      <a:lnTo>
                        <a:pt x="66" y="123"/>
                      </a:lnTo>
                      <a:lnTo>
                        <a:pt x="62" y="127"/>
                      </a:lnTo>
                      <a:lnTo>
                        <a:pt x="62" y="127"/>
                      </a:lnTo>
                      <a:lnTo>
                        <a:pt x="58" y="127"/>
                      </a:lnTo>
                      <a:lnTo>
                        <a:pt x="54" y="127"/>
                      </a:lnTo>
                      <a:lnTo>
                        <a:pt x="48" y="127"/>
                      </a:lnTo>
                      <a:lnTo>
                        <a:pt x="48" y="127"/>
                      </a:lnTo>
                      <a:lnTo>
                        <a:pt x="46" y="127"/>
                      </a:lnTo>
                      <a:lnTo>
                        <a:pt x="44" y="127"/>
                      </a:lnTo>
                      <a:lnTo>
                        <a:pt x="40" y="129"/>
                      </a:lnTo>
                      <a:lnTo>
                        <a:pt x="40" y="129"/>
                      </a:lnTo>
                      <a:lnTo>
                        <a:pt x="36" y="131"/>
                      </a:lnTo>
                      <a:lnTo>
                        <a:pt x="34" y="133"/>
                      </a:lnTo>
                      <a:lnTo>
                        <a:pt x="32" y="133"/>
                      </a:lnTo>
                      <a:lnTo>
                        <a:pt x="30" y="135"/>
                      </a:lnTo>
                      <a:lnTo>
                        <a:pt x="30" y="137"/>
                      </a:lnTo>
                      <a:lnTo>
                        <a:pt x="30" y="137"/>
                      </a:lnTo>
                      <a:lnTo>
                        <a:pt x="28" y="139"/>
                      </a:lnTo>
                      <a:lnTo>
                        <a:pt x="22" y="139"/>
                      </a:lnTo>
                      <a:lnTo>
                        <a:pt x="20" y="141"/>
                      </a:lnTo>
                      <a:lnTo>
                        <a:pt x="16" y="141"/>
                      </a:lnTo>
                      <a:lnTo>
                        <a:pt x="14" y="143"/>
                      </a:lnTo>
                      <a:lnTo>
                        <a:pt x="14" y="145"/>
                      </a:lnTo>
                      <a:lnTo>
                        <a:pt x="12" y="147"/>
                      </a:lnTo>
                      <a:lnTo>
                        <a:pt x="10" y="151"/>
                      </a:lnTo>
                      <a:lnTo>
                        <a:pt x="6" y="157"/>
                      </a:lnTo>
                      <a:lnTo>
                        <a:pt x="2" y="161"/>
                      </a:lnTo>
                      <a:lnTo>
                        <a:pt x="0" y="165"/>
                      </a:lnTo>
                      <a:lnTo>
                        <a:pt x="0" y="165"/>
                      </a:lnTo>
                      <a:lnTo>
                        <a:pt x="0" y="167"/>
                      </a:lnTo>
                      <a:lnTo>
                        <a:pt x="0" y="175"/>
                      </a:lnTo>
                      <a:lnTo>
                        <a:pt x="0" y="191"/>
                      </a:lnTo>
                      <a:lnTo>
                        <a:pt x="0" y="205"/>
                      </a:lnTo>
                      <a:lnTo>
                        <a:pt x="0" y="221"/>
                      </a:lnTo>
                      <a:lnTo>
                        <a:pt x="0" y="229"/>
                      </a:lnTo>
                      <a:lnTo>
                        <a:pt x="0" y="231"/>
                      </a:lnTo>
                      <a:lnTo>
                        <a:pt x="2" y="233"/>
                      </a:lnTo>
                      <a:lnTo>
                        <a:pt x="4" y="237"/>
                      </a:lnTo>
                      <a:lnTo>
                        <a:pt x="8" y="241"/>
                      </a:lnTo>
                      <a:lnTo>
                        <a:pt x="8" y="243"/>
                      </a:lnTo>
                      <a:lnTo>
                        <a:pt x="10" y="243"/>
                      </a:lnTo>
                      <a:lnTo>
                        <a:pt x="10" y="245"/>
                      </a:lnTo>
                      <a:lnTo>
                        <a:pt x="10" y="243"/>
                      </a:lnTo>
                      <a:lnTo>
                        <a:pt x="12" y="241"/>
                      </a:lnTo>
                      <a:lnTo>
                        <a:pt x="14" y="237"/>
                      </a:lnTo>
                      <a:lnTo>
                        <a:pt x="14" y="235"/>
                      </a:lnTo>
                      <a:lnTo>
                        <a:pt x="16" y="233"/>
                      </a:lnTo>
                      <a:lnTo>
                        <a:pt x="16" y="233"/>
                      </a:lnTo>
                      <a:lnTo>
                        <a:pt x="18" y="231"/>
                      </a:lnTo>
                      <a:lnTo>
                        <a:pt x="20" y="229"/>
                      </a:lnTo>
                      <a:lnTo>
                        <a:pt x="22" y="225"/>
                      </a:lnTo>
                      <a:lnTo>
                        <a:pt x="24" y="223"/>
                      </a:lnTo>
                      <a:lnTo>
                        <a:pt x="26" y="221"/>
                      </a:lnTo>
                      <a:lnTo>
                        <a:pt x="26" y="219"/>
                      </a:lnTo>
                      <a:lnTo>
                        <a:pt x="28" y="219"/>
                      </a:lnTo>
                      <a:lnTo>
                        <a:pt x="40" y="203"/>
                      </a:lnTo>
                      <a:lnTo>
                        <a:pt x="44" y="199"/>
                      </a:lnTo>
                      <a:lnTo>
                        <a:pt x="48" y="195"/>
                      </a:lnTo>
                      <a:lnTo>
                        <a:pt x="54" y="191"/>
                      </a:lnTo>
                      <a:lnTo>
                        <a:pt x="62" y="183"/>
                      </a:lnTo>
                      <a:lnTo>
                        <a:pt x="76" y="173"/>
                      </a:lnTo>
                      <a:lnTo>
                        <a:pt x="80" y="171"/>
                      </a:lnTo>
                      <a:lnTo>
                        <a:pt x="94" y="157"/>
                      </a:lnTo>
                      <a:lnTo>
                        <a:pt x="102" y="145"/>
                      </a:lnTo>
                      <a:lnTo>
                        <a:pt x="110" y="135"/>
                      </a:lnTo>
                      <a:lnTo>
                        <a:pt x="114" y="127"/>
                      </a:lnTo>
                      <a:lnTo>
                        <a:pt x="120" y="117"/>
                      </a:lnTo>
                      <a:lnTo>
                        <a:pt x="126" y="105"/>
                      </a:lnTo>
                      <a:lnTo>
                        <a:pt x="128" y="101"/>
                      </a:lnTo>
                      <a:lnTo>
                        <a:pt x="130" y="95"/>
                      </a:lnTo>
                      <a:lnTo>
                        <a:pt x="132" y="91"/>
                      </a:lnTo>
                      <a:lnTo>
                        <a:pt x="134" y="85"/>
                      </a:lnTo>
                      <a:lnTo>
                        <a:pt x="136" y="81"/>
                      </a:lnTo>
                      <a:lnTo>
                        <a:pt x="138" y="79"/>
                      </a:lnTo>
                      <a:lnTo>
                        <a:pt x="138" y="73"/>
                      </a:lnTo>
                      <a:lnTo>
                        <a:pt x="142" y="69"/>
                      </a:lnTo>
                      <a:lnTo>
                        <a:pt x="146" y="63"/>
                      </a:lnTo>
                      <a:lnTo>
                        <a:pt x="146" y="61"/>
                      </a:lnTo>
                      <a:lnTo>
                        <a:pt x="148" y="57"/>
                      </a:lnTo>
                      <a:lnTo>
                        <a:pt x="150" y="53"/>
                      </a:lnTo>
                      <a:lnTo>
                        <a:pt x="152" y="51"/>
                      </a:lnTo>
                      <a:lnTo>
                        <a:pt x="154" y="47"/>
                      </a:lnTo>
                      <a:lnTo>
                        <a:pt x="154" y="41"/>
                      </a:lnTo>
                      <a:lnTo>
                        <a:pt x="154" y="36"/>
                      </a:lnTo>
                      <a:lnTo>
                        <a:pt x="154" y="30"/>
                      </a:lnTo>
                      <a:lnTo>
                        <a:pt x="154" y="30"/>
                      </a:lnTo>
                      <a:lnTo>
                        <a:pt x="156" y="28"/>
                      </a:lnTo>
                      <a:lnTo>
                        <a:pt x="158" y="28"/>
                      </a:lnTo>
                      <a:lnTo>
                        <a:pt x="160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Freeform 56">
                  <a:extLst>
                    <a:ext uri="{FF2B5EF4-FFF2-40B4-BE49-F238E27FC236}">
                      <a16:creationId xmlns:a16="http://schemas.microsoft.com/office/drawing/2014/main" id="{A73FD1BB-9191-EC2D-D737-BD38E01F28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18" y="2195"/>
                  <a:ext cx="168" cy="94"/>
                </a:xfrm>
                <a:custGeom>
                  <a:avLst/>
                  <a:gdLst>
                    <a:gd name="T0" fmla="*/ 168 w 168"/>
                    <a:gd name="T1" fmla="*/ 90 h 94"/>
                    <a:gd name="T2" fmla="*/ 60 w 168"/>
                    <a:gd name="T3" fmla="*/ 88 h 94"/>
                    <a:gd name="T4" fmla="*/ 64 w 168"/>
                    <a:gd name="T5" fmla="*/ 90 h 94"/>
                    <a:gd name="T6" fmla="*/ 68 w 168"/>
                    <a:gd name="T7" fmla="*/ 92 h 94"/>
                    <a:gd name="T8" fmla="*/ 154 w 168"/>
                    <a:gd name="T9" fmla="*/ 74 h 94"/>
                    <a:gd name="T10" fmla="*/ 156 w 168"/>
                    <a:gd name="T11" fmla="*/ 74 h 94"/>
                    <a:gd name="T12" fmla="*/ 158 w 168"/>
                    <a:gd name="T13" fmla="*/ 72 h 94"/>
                    <a:gd name="T14" fmla="*/ 92 w 168"/>
                    <a:gd name="T15" fmla="*/ 68 h 94"/>
                    <a:gd name="T16" fmla="*/ 84 w 168"/>
                    <a:gd name="T17" fmla="*/ 64 h 94"/>
                    <a:gd name="T18" fmla="*/ 86 w 168"/>
                    <a:gd name="T19" fmla="*/ 70 h 94"/>
                    <a:gd name="T20" fmla="*/ 96 w 168"/>
                    <a:gd name="T21" fmla="*/ 76 h 94"/>
                    <a:gd name="T22" fmla="*/ 86 w 168"/>
                    <a:gd name="T23" fmla="*/ 54 h 94"/>
                    <a:gd name="T24" fmla="*/ 88 w 168"/>
                    <a:gd name="T25" fmla="*/ 54 h 94"/>
                    <a:gd name="T26" fmla="*/ 74 w 168"/>
                    <a:gd name="T27" fmla="*/ 56 h 94"/>
                    <a:gd name="T28" fmla="*/ 60 w 168"/>
                    <a:gd name="T29" fmla="*/ 48 h 94"/>
                    <a:gd name="T30" fmla="*/ 60 w 168"/>
                    <a:gd name="T31" fmla="*/ 54 h 94"/>
                    <a:gd name="T32" fmla="*/ 72 w 168"/>
                    <a:gd name="T33" fmla="*/ 58 h 94"/>
                    <a:gd name="T34" fmla="*/ 76 w 168"/>
                    <a:gd name="T35" fmla="*/ 56 h 94"/>
                    <a:gd name="T36" fmla="*/ 70 w 168"/>
                    <a:gd name="T37" fmla="*/ 46 h 94"/>
                    <a:gd name="T38" fmla="*/ 66 w 168"/>
                    <a:gd name="T39" fmla="*/ 44 h 94"/>
                    <a:gd name="T40" fmla="*/ 50 w 168"/>
                    <a:gd name="T41" fmla="*/ 44 h 94"/>
                    <a:gd name="T42" fmla="*/ 54 w 168"/>
                    <a:gd name="T43" fmla="*/ 44 h 94"/>
                    <a:gd name="T44" fmla="*/ 26 w 168"/>
                    <a:gd name="T45" fmla="*/ 38 h 94"/>
                    <a:gd name="T46" fmla="*/ 38 w 168"/>
                    <a:gd name="T47" fmla="*/ 38 h 94"/>
                    <a:gd name="T48" fmla="*/ 38 w 168"/>
                    <a:gd name="T49" fmla="*/ 38 h 94"/>
                    <a:gd name="T50" fmla="*/ 34 w 168"/>
                    <a:gd name="T51" fmla="*/ 34 h 94"/>
                    <a:gd name="T52" fmla="*/ 34 w 168"/>
                    <a:gd name="T53" fmla="*/ 38 h 94"/>
                    <a:gd name="T54" fmla="*/ 22 w 168"/>
                    <a:gd name="T55" fmla="*/ 36 h 94"/>
                    <a:gd name="T56" fmla="*/ 26 w 168"/>
                    <a:gd name="T57" fmla="*/ 34 h 94"/>
                    <a:gd name="T58" fmla="*/ 60 w 168"/>
                    <a:gd name="T59" fmla="*/ 32 h 94"/>
                    <a:gd name="T60" fmla="*/ 60 w 168"/>
                    <a:gd name="T61" fmla="*/ 32 h 94"/>
                    <a:gd name="T62" fmla="*/ 84 w 168"/>
                    <a:gd name="T63" fmla="*/ 46 h 94"/>
                    <a:gd name="T64" fmla="*/ 80 w 168"/>
                    <a:gd name="T65" fmla="*/ 40 h 94"/>
                    <a:gd name="T66" fmla="*/ 78 w 168"/>
                    <a:gd name="T67" fmla="*/ 30 h 94"/>
                    <a:gd name="T68" fmla="*/ 78 w 168"/>
                    <a:gd name="T69" fmla="*/ 42 h 94"/>
                    <a:gd name="T70" fmla="*/ 34 w 168"/>
                    <a:gd name="T71" fmla="*/ 34 h 94"/>
                    <a:gd name="T72" fmla="*/ 28 w 168"/>
                    <a:gd name="T73" fmla="*/ 24 h 94"/>
                    <a:gd name="T74" fmla="*/ 24 w 168"/>
                    <a:gd name="T75" fmla="*/ 30 h 94"/>
                    <a:gd name="T76" fmla="*/ 28 w 168"/>
                    <a:gd name="T77" fmla="*/ 32 h 94"/>
                    <a:gd name="T78" fmla="*/ 34 w 168"/>
                    <a:gd name="T79" fmla="*/ 34 h 94"/>
                    <a:gd name="T80" fmla="*/ 14 w 168"/>
                    <a:gd name="T81" fmla="*/ 26 h 94"/>
                    <a:gd name="T82" fmla="*/ 22 w 168"/>
                    <a:gd name="T83" fmla="*/ 22 h 94"/>
                    <a:gd name="T84" fmla="*/ 22 w 168"/>
                    <a:gd name="T85" fmla="*/ 28 h 94"/>
                    <a:gd name="T86" fmla="*/ 12 w 168"/>
                    <a:gd name="T87" fmla="*/ 20 h 94"/>
                    <a:gd name="T88" fmla="*/ 16 w 168"/>
                    <a:gd name="T89" fmla="*/ 22 h 94"/>
                    <a:gd name="T90" fmla="*/ 64 w 168"/>
                    <a:gd name="T91" fmla="*/ 34 h 94"/>
                    <a:gd name="T92" fmla="*/ 58 w 168"/>
                    <a:gd name="T93" fmla="*/ 24 h 94"/>
                    <a:gd name="T94" fmla="*/ 50 w 168"/>
                    <a:gd name="T95" fmla="*/ 20 h 94"/>
                    <a:gd name="T96" fmla="*/ 46 w 168"/>
                    <a:gd name="T97" fmla="*/ 22 h 94"/>
                    <a:gd name="T98" fmla="*/ 54 w 168"/>
                    <a:gd name="T99" fmla="*/ 28 h 94"/>
                    <a:gd name="T100" fmla="*/ 0 w 168"/>
                    <a:gd name="T101" fmla="*/ 8 h 94"/>
                    <a:gd name="T102" fmla="*/ 16 w 168"/>
                    <a:gd name="T103" fmla="*/ 6 h 94"/>
                    <a:gd name="T104" fmla="*/ 26 w 168"/>
                    <a:gd name="T105" fmla="*/ 14 h 94"/>
                    <a:gd name="T106" fmla="*/ 26 w 168"/>
                    <a:gd name="T107" fmla="*/ 12 h 94"/>
                    <a:gd name="T108" fmla="*/ 16 w 168"/>
                    <a:gd name="T109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8" h="94">
                      <a:moveTo>
                        <a:pt x="168" y="90"/>
                      </a:moveTo>
                      <a:lnTo>
                        <a:pt x="168" y="88"/>
                      </a:lnTo>
                      <a:lnTo>
                        <a:pt x="166" y="88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8" y="90"/>
                      </a:lnTo>
                      <a:lnTo>
                        <a:pt x="168" y="90"/>
                      </a:lnTo>
                      <a:lnTo>
                        <a:pt x="168" y="90"/>
                      </a:lnTo>
                      <a:close/>
                      <a:moveTo>
                        <a:pt x="66" y="90"/>
                      </a:moveTo>
                      <a:lnTo>
                        <a:pt x="62" y="88"/>
                      </a:lnTo>
                      <a:lnTo>
                        <a:pt x="60" y="86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0" y="88"/>
                      </a:lnTo>
                      <a:lnTo>
                        <a:pt x="62" y="90"/>
                      </a:lnTo>
                      <a:lnTo>
                        <a:pt x="62" y="90"/>
                      </a:lnTo>
                      <a:lnTo>
                        <a:pt x="62" y="90"/>
                      </a:lnTo>
                      <a:lnTo>
                        <a:pt x="64" y="90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6" y="94"/>
                      </a:lnTo>
                      <a:lnTo>
                        <a:pt x="68" y="94"/>
                      </a:lnTo>
                      <a:lnTo>
                        <a:pt x="68" y="92"/>
                      </a:lnTo>
                      <a:lnTo>
                        <a:pt x="68" y="92"/>
                      </a:lnTo>
                      <a:lnTo>
                        <a:pt x="66" y="90"/>
                      </a:lnTo>
                      <a:close/>
                      <a:moveTo>
                        <a:pt x="158" y="72"/>
                      </a:moveTo>
                      <a:lnTo>
                        <a:pt x="156" y="72"/>
                      </a:lnTo>
                      <a:lnTo>
                        <a:pt x="154" y="72"/>
                      </a:lnTo>
                      <a:lnTo>
                        <a:pt x="154" y="74"/>
                      </a:lnTo>
                      <a:lnTo>
                        <a:pt x="154" y="74"/>
                      </a:lnTo>
                      <a:lnTo>
                        <a:pt x="152" y="74"/>
                      </a:lnTo>
                      <a:lnTo>
                        <a:pt x="152" y="74"/>
                      </a:lnTo>
                      <a:lnTo>
                        <a:pt x="154" y="76"/>
                      </a:lnTo>
                      <a:lnTo>
                        <a:pt x="154" y="76"/>
                      </a:lnTo>
                      <a:lnTo>
                        <a:pt x="154" y="76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4"/>
                      </a:lnTo>
                      <a:lnTo>
                        <a:pt x="158" y="72"/>
                      </a:lnTo>
                      <a:close/>
                      <a:moveTo>
                        <a:pt x="98" y="74"/>
                      </a:moveTo>
                      <a:lnTo>
                        <a:pt x="96" y="70"/>
                      </a:lnTo>
                      <a:lnTo>
                        <a:pt x="96" y="68"/>
                      </a:lnTo>
                      <a:lnTo>
                        <a:pt x="94" y="70"/>
                      </a:lnTo>
                      <a:lnTo>
                        <a:pt x="92" y="68"/>
                      </a:lnTo>
                      <a:lnTo>
                        <a:pt x="92" y="68"/>
                      </a:lnTo>
                      <a:lnTo>
                        <a:pt x="90" y="68"/>
                      </a:lnTo>
                      <a:lnTo>
                        <a:pt x="90" y="68"/>
                      </a:lnTo>
                      <a:lnTo>
                        <a:pt x="88" y="66"/>
                      </a:lnTo>
                      <a:lnTo>
                        <a:pt x="86" y="64"/>
                      </a:lnTo>
                      <a:lnTo>
                        <a:pt x="84" y="64"/>
                      </a:lnTo>
                      <a:lnTo>
                        <a:pt x="84" y="64"/>
                      </a:lnTo>
                      <a:lnTo>
                        <a:pt x="84" y="66"/>
                      </a:lnTo>
                      <a:lnTo>
                        <a:pt x="84" y="66"/>
                      </a:lnTo>
                      <a:lnTo>
                        <a:pt x="84" y="66"/>
                      </a:lnTo>
                      <a:lnTo>
                        <a:pt x="86" y="68"/>
                      </a:lnTo>
                      <a:lnTo>
                        <a:pt x="86" y="68"/>
                      </a:lnTo>
                      <a:lnTo>
                        <a:pt x="86" y="70"/>
                      </a:lnTo>
                      <a:lnTo>
                        <a:pt x="86" y="70"/>
                      </a:lnTo>
                      <a:lnTo>
                        <a:pt x="90" y="74"/>
                      </a:lnTo>
                      <a:lnTo>
                        <a:pt x="92" y="74"/>
                      </a:lnTo>
                      <a:lnTo>
                        <a:pt x="94" y="74"/>
                      </a:lnTo>
                      <a:lnTo>
                        <a:pt x="96" y="76"/>
                      </a:lnTo>
                      <a:lnTo>
                        <a:pt x="96" y="76"/>
                      </a:lnTo>
                      <a:lnTo>
                        <a:pt x="98" y="76"/>
                      </a:lnTo>
                      <a:lnTo>
                        <a:pt x="100" y="76"/>
                      </a:lnTo>
                      <a:lnTo>
                        <a:pt x="98" y="74"/>
                      </a:lnTo>
                      <a:lnTo>
                        <a:pt x="98" y="74"/>
                      </a:lnTo>
                      <a:close/>
                      <a:moveTo>
                        <a:pt x="86" y="52"/>
                      </a:move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6"/>
                      </a:lnTo>
                      <a:lnTo>
                        <a:pt x="88" y="54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52"/>
                      </a:lnTo>
                      <a:close/>
                      <a:moveTo>
                        <a:pt x="76" y="56"/>
                      </a:moveTo>
                      <a:lnTo>
                        <a:pt x="74" y="56"/>
                      </a:lnTo>
                      <a:lnTo>
                        <a:pt x="74" y="54"/>
                      </a:lnTo>
                      <a:lnTo>
                        <a:pt x="72" y="52"/>
                      </a:lnTo>
                      <a:lnTo>
                        <a:pt x="70" y="50"/>
                      </a:lnTo>
                      <a:lnTo>
                        <a:pt x="66" y="50"/>
                      </a:lnTo>
                      <a:lnTo>
                        <a:pt x="64" y="50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58" y="48"/>
                      </a:lnTo>
                      <a:lnTo>
                        <a:pt x="58" y="50"/>
                      </a:lnTo>
                      <a:lnTo>
                        <a:pt x="58" y="52"/>
                      </a:lnTo>
                      <a:lnTo>
                        <a:pt x="58" y="52"/>
                      </a:lnTo>
                      <a:lnTo>
                        <a:pt x="60" y="54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62" y="56"/>
                      </a:lnTo>
                      <a:lnTo>
                        <a:pt x="64" y="58"/>
                      </a:lnTo>
                      <a:lnTo>
                        <a:pt x="68" y="58"/>
                      </a:lnTo>
                      <a:lnTo>
                        <a:pt x="72" y="58"/>
                      </a:lnTo>
                      <a:lnTo>
                        <a:pt x="74" y="60"/>
                      </a:lnTo>
                      <a:lnTo>
                        <a:pt x="74" y="60"/>
                      </a:lnTo>
                      <a:lnTo>
                        <a:pt x="76" y="58"/>
                      </a:lnTo>
                      <a:lnTo>
                        <a:pt x="76" y="58"/>
                      </a:lnTo>
                      <a:lnTo>
                        <a:pt x="76" y="56"/>
                      </a:lnTo>
                      <a:lnTo>
                        <a:pt x="76" y="56"/>
                      </a:lnTo>
                      <a:close/>
                      <a:moveTo>
                        <a:pt x="68" y="44"/>
                      </a:moveTo>
                      <a:lnTo>
                        <a:pt x="70" y="44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0" y="46"/>
                      </a:lnTo>
                      <a:lnTo>
                        <a:pt x="72" y="46"/>
                      </a:lnTo>
                      <a:lnTo>
                        <a:pt x="70" y="44"/>
                      </a:lnTo>
                      <a:lnTo>
                        <a:pt x="70" y="42"/>
                      </a:lnTo>
                      <a:lnTo>
                        <a:pt x="68" y="42"/>
                      </a:lnTo>
                      <a:lnTo>
                        <a:pt x="68" y="42"/>
                      </a:lnTo>
                      <a:lnTo>
                        <a:pt x="66" y="44"/>
                      </a:lnTo>
                      <a:lnTo>
                        <a:pt x="66" y="44"/>
                      </a:lnTo>
                      <a:lnTo>
                        <a:pt x="68" y="44"/>
                      </a:lnTo>
                      <a:close/>
                      <a:moveTo>
                        <a:pt x="52" y="42"/>
                      </a:move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52" y="42"/>
                      </a:lnTo>
                      <a:close/>
                      <a:moveTo>
                        <a:pt x="28" y="38"/>
                      </a:moveTo>
                      <a:lnTo>
                        <a:pt x="28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40"/>
                      </a:lnTo>
                      <a:lnTo>
                        <a:pt x="28" y="38"/>
                      </a:lnTo>
                      <a:lnTo>
                        <a:pt x="28" y="38"/>
                      </a:lnTo>
                      <a:lnTo>
                        <a:pt x="28" y="38"/>
                      </a:lnTo>
                      <a:close/>
                      <a:moveTo>
                        <a:pt x="38" y="38"/>
                      </a:moveTo>
                      <a:lnTo>
                        <a:pt x="36" y="38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close/>
                      <a:moveTo>
                        <a:pt x="36" y="36"/>
                      </a:move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4" y="38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close/>
                      <a:moveTo>
                        <a:pt x="24" y="32"/>
                      </a:moveTo>
                      <a:lnTo>
                        <a:pt x="22" y="34"/>
                      </a:lnTo>
                      <a:lnTo>
                        <a:pt x="22" y="36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8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2"/>
                      </a:lnTo>
                      <a:lnTo>
                        <a:pt x="24" y="32"/>
                      </a:lnTo>
                      <a:close/>
                      <a:moveTo>
                        <a:pt x="60" y="32"/>
                      </a:move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0" y="32"/>
                      </a:lnTo>
                      <a:lnTo>
                        <a:pt x="60" y="32"/>
                      </a:lnTo>
                      <a:close/>
                      <a:moveTo>
                        <a:pt x="86" y="54"/>
                      </a:moveTo>
                      <a:lnTo>
                        <a:pt x="86" y="54"/>
                      </a:lnTo>
                      <a:lnTo>
                        <a:pt x="86" y="54"/>
                      </a:lnTo>
                      <a:lnTo>
                        <a:pt x="86" y="52"/>
                      </a:lnTo>
                      <a:lnTo>
                        <a:pt x="84" y="48"/>
                      </a:lnTo>
                      <a:lnTo>
                        <a:pt x="84" y="46"/>
                      </a:lnTo>
                      <a:lnTo>
                        <a:pt x="84" y="46"/>
                      </a:lnTo>
                      <a:lnTo>
                        <a:pt x="84" y="44"/>
                      </a:lnTo>
                      <a:lnTo>
                        <a:pt x="84" y="42"/>
                      </a:lnTo>
                      <a:lnTo>
                        <a:pt x="82" y="40"/>
                      </a:lnTo>
                      <a:lnTo>
                        <a:pt x="82" y="40"/>
                      </a:lnTo>
                      <a:lnTo>
                        <a:pt x="80" y="40"/>
                      </a:lnTo>
                      <a:lnTo>
                        <a:pt x="80" y="38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30"/>
                      </a:lnTo>
                      <a:lnTo>
                        <a:pt x="76" y="32"/>
                      </a:lnTo>
                      <a:lnTo>
                        <a:pt x="78" y="34"/>
                      </a:lnTo>
                      <a:lnTo>
                        <a:pt x="76" y="36"/>
                      </a:lnTo>
                      <a:lnTo>
                        <a:pt x="78" y="42"/>
                      </a:lnTo>
                      <a:lnTo>
                        <a:pt x="78" y="46"/>
                      </a:lnTo>
                      <a:lnTo>
                        <a:pt x="80" y="48"/>
                      </a:lnTo>
                      <a:lnTo>
                        <a:pt x="82" y="48"/>
                      </a:lnTo>
                      <a:lnTo>
                        <a:pt x="84" y="50"/>
                      </a:lnTo>
                      <a:lnTo>
                        <a:pt x="86" y="54"/>
                      </a:lnTo>
                      <a:close/>
                      <a:moveTo>
                        <a:pt x="34" y="34"/>
                      </a:move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0" y="26"/>
                      </a:lnTo>
                      <a:lnTo>
                        <a:pt x="28" y="24"/>
                      </a:lnTo>
                      <a:lnTo>
                        <a:pt x="26" y="24"/>
                      </a:lnTo>
                      <a:lnTo>
                        <a:pt x="26" y="26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4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4" y="34"/>
                      </a:lnTo>
                      <a:close/>
                      <a:moveTo>
                        <a:pt x="12" y="24"/>
                      </a:move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4"/>
                      </a:lnTo>
                      <a:close/>
                      <a:moveTo>
                        <a:pt x="22" y="26"/>
                      </a:moveTo>
                      <a:lnTo>
                        <a:pt x="22" y="26"/>
                      </a:lnTo>
                      <a:lnTo>
                        <a:pt x="22" y="24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6"/>
                      </a:lnTo>
                      <a:lnTo>
                        <a:pt x="22" y="26"/>
                      </a:lnTo>
                      <a:close/>
                      <a:moveTo>
                        <a:pt x="14" y="18"/>
                      </a:move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18"/>
                      </a:lnTo>
                      <a:close/>
                      <a:moveTo>
                        <a:pt x="62" y="34"/>
                      </a:move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4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2"/>
                      </a:lnTo>
                      <a:lnTo>
                        <a:pt x="52" y="22"/>
                      </a:lnTo>
                      <a:lnTo>
                        <a:pt x="50" y="20"/>
                      </a:lnTo>
                      <a:lnTo>
                        <a:pt x="48" y="18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6" y="18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2" y="26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6" y="30"/>
                      </a:lnTo>
                      <a:lnTo>
                        <a:pt x="60" y="32"/>
                      </a:lnTo>
                      <a:lnTo>
                        <a:pt x="62" y="34"/>
                      </a:lnTo>
                      <a:close/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2" y="6"/>
                      </a:lnTo>
                      <a:lnTo>
                        <a:pt x="0" y="8"/>
                      </a:lnTo>
                      <a:close/>
                      <a:moveTo>
                        <a:pt x="16" y="6"/>
                      </a:move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6" y="12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Freeform 57">
                  <a:extLst>
                    <a:ext uri="{FF2B5EF4-FFF2-40B4-BE49-F238E27FC236}">
                      <a16:creationId xmlns:a16="http://schemas.microsoft.com/office/drawing/2014/main" id="{DFA23855-6A6D-AA74-3668-B77E63E9D7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73" y="1241"/>
                  <a:ext cx="44" cy="24"/>
                </a:xfrm>
                <a:custGeom>
                  <a:avLst/>
                  <a:gdLst>
                    <a:gd name="T0" fmla="*/ 42 w 44"/>
                    <a:gd name="T1" fmla="*/ 4 h 24"/>
                    <a:gd name="T2" fmla="*/ 42 w 44"/>
                    <a:gd name="T3" fmla="*/ 2 h 24"/>
                    <a:gd name="T4" fmla="*/ 42 w 44"/>
                    <a:gd name="T5" fmla="*/ 0 h 24"/>
                    <a:gd name="T6" fmla="*/ 38 w 44"/>
                    <a:gd name="T7" fmla="*/ 0 h 24"/>
                    <a:gd name="T8" fmla="*/ 36 w 44"/>
                    <a:gd name="T9" fmla="*/ 2 h 24"/>
                    <a:gd name="T10" fmla="*/ 32 w 44"/>
                    <a:gd name="T11" fmla="*/ 2 h 24"/>
                    <a:gd name="T12" fmla="*/ 26 w 44"/>
                    <a:gd name="T13" fmla="*/ 4 h 24"/>
                    <a:gd name="T14" fmla="*/ 22 w 44"/>
                    <a:gd name="T15" fmla="*/ 4 h 24"/>
                    <a:gd name="T16" fmla="*/ 20 w 44"/>
                    <a:gd name="T17" fmla="*/ 6 h 24"/>
                    <a:gd name="T18" fmla="*/ 18 w 44"/>
                    <a:gd name="T19" fmla="*/ 8 h 24"/>
                    <a:gd name="T20" fmla="*/ 16 w 44"/>
                    <a:gd name="T21" fmla="*/ 8 h 24"/>
                    <a:gd name="T22" fmla="*/ 10 w 44"/>
                    <a:gd name="T23" fmla="*/ 6 h 24"/>
                    <a:gd name="T24" fmla="*/ 8 w 44"/>
                    <a:gd name="T25" fmla="*/ 6 h 24"/>
                    <a:gd name="T26" fmla="*/ 4 w 44"/>
                    <a:gd name="T27" fmla="*/ 6 h 24"/>
                    <a:gd name="T28" fmla="*/ 2 w 44"/>
                    <a:gd name="T29" fmla="*/ 8 h 24"/>
                    <a:gd name="T30" fmla="*/ 2 w 44"/>
                    <a:gd name="T31" fmla="*/ 10 h 24"/>
                    <a:gd name="T32" fmla="*/ 2 w 44"/>
                    <a:gd name="T33" fmla="*/ 10 h 24"/>
                    <a:gd name="T34" fmla="*/ 4 w 44"/>
                    <a:gd name="T35" fmla="*/ 12 h 24"/>
                    <a:gd name="T36" fmla="*/ 2 w 44"/>
                    <a:gd name="T37" fmla="*/ 14 h 24"/>
                    <a:gd name="T38" fmla="*/ 2 w 44"/>
                    <a:gd name="T39" fmla="*/ 14 h 24"/>
                    <a:gd name="T40" fmla="*/ 4 w 44"/>
                    <a:gd name="T41" fmla="*/ 18 h 24"/>
                    <a:gd name="T42" fmla="*/ 6 w 44"/>
                    <a:gd name="T43" fmla="*/ 18 h 24"/>
                    <a:gd name="T44" fmla="*/ 8 w 44"/>
                    <a:gd name="T45" fmla="*/ 22 h 24"/>
                    <a:gd name="T46" fmla="*/ 4 w 44"/>
                    <a:gd name="T47" fmla="*/ 22 h 24"/>
                    <a:gd name="T48" fmla="*/ 8 w 44"/>
                    <a:gd name="T49" fmla="*/ 24 h 24"/>
                    <a:gd name="T50" fmla="*/ 10 w 44"/>
                    <a:gd name="T51" fmla="*/ 24 h 24"/>
                    <a:gd name="T52" fmla="*/ 12 w 44"/>
                    <a:gd name="T53" fmla="*/ 24 h 24"/>
                    <a:gd name="T54" fmla="*/ 16 w 44"/>
                    <a:gd name="T55" fmla="*/ 24 h 24"/>
                    <a:gd name="T56" fmla="*/ 18 w 44"/>
                    <a:gd name="T57" fmla="*/ 20 h 24"/>
                    <a:gd name="T58" fmla="*/ 18 w 44"/>
                    <a:gd name="T59" fmla="*/ 22 h 24"/>
                    <a:gd name="T60" fmla="*/ 22 w 44"/>
                    <a:gd name="T61" fmla="*/ 24 h 24"/>
                    <a:gd name="T62" fmla="*/ 26 w 44"/>
                    <a:gd name="T63" fmla="*/ 24 h 24"/>
                    <a:gd name="T64" fmla="*/ 28 w 44"/>
                    <a:gd name="T65" fmla="*/ 24 h 24"/>
                    <a:gd name="T66" fmla="*/ 28 w 44"/>
                    <a:gd name="T67" fmla="*/ 22 h 24"/>
                    <a:gd name="T68" fmla="*/ 28 w 44"/>
                    <a:gd name="T69" fmla="*/ 20 h 24"/>
                    <a:gd name="T70" fmla="*/ 32 w 44"/>
                    <a:gd name="T71" fmla="*/ 18 h 24"/>
                    <a:gd name="T72" fmla="*/ 34 w 44"/>
                    <a:gd name="T73" fmla="*/ 14 h 24"/>
                    <a:gd name="T74" fmla="*/ 32 w 44"/>
                    <a:gd name="T75" fmla="*/ 12 h 24"/>
                    <a:gd name="T76" fmla="*/ 34 w 44"/>
                    <a:gd name="T77" fmla="*/ 10 h 24"/>
                    <a:gd name="T78" fmla="*/ 36 w 44"/>
                    <a:gd name="T79" fmla="*/ 10 h 24"/>
                    <a:gd name="T80" fmla="*/ 40 w 44"/>
                    <a:gd name="T81" fmla="*/ 8 h 24"/>
                    <a:gd name="T82" fmla="*/ 40 w 44"/>
                    <a:gd name="T83" fmla="*/ 6 h 24"/>
                    <a:gd name="T84" fmla="*/ 42 w 44"/>
                    <a:gd name="T85" fmla="*/ 6 h 24"/>
                    <a:gd name="T86" fmla="*/ 44 w 44"/>
                    <a:gd name="T87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4" h="24">
                      <a:moveTo>
                        <a:pt x="44" y="6"/>
                      </a:move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0" y="6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6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28" y="20"/>
                      </a:lnTo>
                      <a:lnTo>
                        <a:pt x="30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4" y="16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Freeform 58">
                  <a:extLst>
                    <a:ext uri="{FF2B5EF4-FFF2-40B4-BE49-F238E27FC236}">
                      <a16:creationId xmlns:a16="http://schemas.microsoft.com/office/drawing/2014/main" id="{92A89A31-15B5-3E62-C5F0-6193D0EEF4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1" y="1193"/>
                  <a:ext cx="78" cy="32"/>
                </a:xfrm>
                <a:custGeom>
                  <a:avLst/>
                  <a:gdLst>
                    <a:gd name="T0" fmla="*/ 72 w 78"/>
                    <a:gd name="T1" fmla="*/ 6 h 32"/>
                    <a:gd name="T2" fmla="*/ 70 w 78"/>
                    <a:gd name="T3" fmla="*/ 4 h 32"/>
                    <a:gd name="T4" fmla="*/ 62 w 78"/>
                    <a:gd name="T5" fmla="*/ 2 h 32"/>
                    <a:gd name="T6" fmla="*/ 58 w 78"/>
                    <a:gd name="T7" fmla="*/ 2 h 32"/>
                    <a:gd name="T8" fmla="*/ 56 w 78"/>
                    <a:gd name="T9" fmla="*/ 4 h 32"/>
                    <a:gd name="T10" fmla="*/ 52 w 78"/>
                    <a:gd name="T11" fmla="*/ 4 h 32"/>
                    <a:gd name="T12" fmla="*/ 50 w 78"/>
                    <a:gd name="T13" fmla="*/ 4 h 32"/>
                    <a:gd name="T14" fmla="*/ 48 w 78"/>
                    <a:gd name="T15" fmla="*/ 4 h 32"/>
                    <a:gd name="T16" fmla="*/ 44 w 78"/>
                    <a:gd name="T17" fmla="*/ 6 h 32"/>
                    <a:gd name="T18" fmla="*/ 42 w 78"/>
                    <a:gd name="T19" fmla="*/ 6 h 32"/>
                    <a:gd name="T20" fmla="*/ 40 w 78"/>
                    <a:gd name="T21" fmla="*/ 6 h 32"/>
                    <a:gd name="T22" fmla="*/ 40 w 78"/>
                    <a:gd name="T23" fmla="*/ 4 h 32"/>
                    <a:gd name="T24" fmla="*/ 38 w 78"/>
                    <a:gd name="T25" fmla="*/ 2 h 32"/>
                    <a:gd name="T26" fmla="*/ 36 w 78"/>
                    <a:gd name="T27" fmla="*/ 2 h 32"/>
                    <a:gd name="T28" fmla="*/ 34 w 78"/>
                    <a:gd name="T29" fmla="*/ 0 h 32"/>
                    <a:gd name="T30" fmla="*/ 32 w 78"/>
                    <a:gd name="T31" fmla="*/ 4 h 32"/>
                    <a:gd name="T32" fmla="*/ 28 w 78"/>
                    <a:gd name="T33" fmla="*/ 2 h 32"/>
                    <a:gd name="T34" fmla="*/ 26 w 78"/>
                    <a:gd name="T35" fmla="*/ 2 h 32"/>
                    <a:gd name="T36" fmla="*/ 22 w 78"/>
                    <a:gd name="T37" fmla="*/ 2 h 32"/>
                    <a:gd name="T38" fmla="*/ 20 w 78"/>
                    <a:gd name="T39" fmla="*/ 4 h 32"/>
                    <a:gd name="T40" fmla="*/ 18 w 78"/>
                    <a:gd name="T41" fmla="*/ 6 h 32"/>
                    <a:gd name="T42" fmla="*/ 18 w 78"/>
                    <a:gd name="T43" fmla="*/ 8 h 32"/>
                    <a:gd name="T44" fmla="*/ 14 w 78"/>
                    <a:gd name="T45" fmla="*/ 10 h 32"/>
                    <a:gd name="T46" fmla="*/ 12 w 78"/>
                    <a:gd name="T47" fmla="*/ 12 h 32"/>
                    <a:gd name="T48" fmla="*/ 6 w 78"/>
                    <a:gd name="T49" fmla="*/ 12 h 32"/>
                    <a:gd name="T50" fmla="*/ 4 w 78"/>
                    <a:gd name="T51" fmla="*/ 14 h 32"/>
                    <a:gd name="T52" fmla="*/ 2 w 78"/>
                    <a:gd name="T53" fmla="*/ 18 h 32"/>
                    <a:gd name="T54" fmla="*/ 0 w 78"/>
                    <a:gd name="T55" fmla="*/ 20 h 32"/>
                    <a:gd name="T56" fmla="*/ 4 w 78"/>
                    <a:gd name="T57" fmla="*/ 26 h 32"/>
                    <a:gd name="T58" fmla="*/ 6 w 78"/>
                    <a:gd name="T59" fmla="*/ 28 h 32"/>
                    <a:gd name="T60" fmla="*/ 8 w 78"/>
                    <a:gd name="T61" fmla="*/ 28 h 32"/>
                    <a:gd name="T62" fmla="*/ 14 w 78"/>
                    <a:gd name="T63" fmla="*/ 32 h 32"/>
                    <a:gd name="T64" fmla="*/ 24 w 78"/>
                    <a:gd name="T65" fmla="*/ 32 h 32"/>
                    <a:gd name="T66" fmla="*/ 28 w 78"/>
                    <a:gd name="T67" fmla="*/ 30 h 32"/>
                    <a:gd name="T68" fmla="*/ 28 w 78"/>
                    <a:gd name="T69" fmla="*/ 28 h 32"/>
                    <a:gd name="T70" fmla="*/ 36 w 78"/>
                    <a:gd name="T71" fmla="*/ 26 h 32"/>
                    <a:gd name="T72" fmla="*/ 38 w 78"/>
                    <a:gd name="T73" fmla="*/ 24 h 32"/>
                    <a:gd name="T74" fmla="*/ 42 w 78"/>
                    <a:gd name="T75" fmla="*/ 26 h 32"/>
                    <a:gd name="T76" fmla="*/ 48 w 78"/>
                    <a:gd name="T77" fmla="*/ 22 h 32"/>
                    <a:gd name="T78" fmla="*/ 52 w 78"/>
                    <a:gd name="T79" fmla="*/ 18 h 32"/>
                    <a:gd name="T80" fmla="*/ 58 w 78"/>
                    <a:gd name="T81" fmla="*/ 18 h 32"/>
                    <a:gd name="T82" fmla="*/ 64 w 78"/>
                    <a:gd name="T83" fmla="*/ 18 h 32"/>
                    <a:gd name="T84" fmla="*/ 66 w 78"/>
                    <a:gd name="T85" fmla="*/ 20 h 32"/>
                    <a:gd name="T86" fmla="*/ 68 w 78"/>
                    <a:gd name="T87" fmla="*/ 20 h 32"/>
                    <a:gd name="T88" fmla="*/ 74 w 78"/>
                    <a:gd name="T89" fmla="*/ 20 h 32"/>
                    <a:gd name="T90" fmla="*/ 76 w 78"/>
                    <a:gd name="T91" fmla="*/ 16 h 32"/>
                    <a:gd name="T92" fmla="*/ 78 w 78"/>
                    <a:gd name="T93" fmla="*/ 12 h 32"/>
                    <a:gd name="T94" fmla="*/ 78 w 78"/>
                    <a:gd name="T95" fmla="*/ 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32">
                      <a:moveTo>
                        <a:pt x="78" y="8"/>
                      </a:moveTo>
                      <a:lnTo>
                        <a:pt x="74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24" y="32"/>
                      </a:lnTo>
                      <a:lnTo>
                        <a:pt x="26" y="32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0" y="26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4" y="24"/>
                      </a:lnTo>
                      <a:lnTo>
                        <a:pt x="46" y="24"/>
                      </a:lnTo>
                      <a:lnTo>
                        <a:pt x="48" y="22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2" y="18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60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6" y="18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6" y="20"/>
                      </a:lnTo>
                      <a:lnTo>
                        <a:pt x="68" y="20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18"/>
                      </a:lnTo>
                      <a:lnTo>
                        <a:pt x="76" y="16"/>
                      </a:lnTo>
                      <a:lnTo>
                        <a:pt x="76" y="14"/>
                      </a:lnTo>
                      <a:lnTo>
                        <a:pt x="76" y="12"/>
                      </a:lnTo>
                      <a:lnTo>
                        <a:pt x="78" y="12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8"/>
                      </a:lnTo>
                      <a:lnTo>
                        <a:pt x="78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Freeform 59">
                  <a:extLst>
                    <a:ext uri="{FF2B5EF4-FFF2-40B4-BE49-F238E27FC236}">
                      <a16:creationId xmlns:a16="http://schemas.microsoft.com/office/drawing/2014/main" id="{510A3633-AFA8-AE2C-83A2-4F7ACC96E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104" y="2051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4 w 4"/>
                    <a:gd name="T3" fmla="*/ 0 h 4"/>
                    <a:gd name="T4" fmla="*/ 2 w 4"/>
                    <a:gd name="T5" fmla="*/ 0 h 4"/>
                    <a:gd name="T6" fmla="*/ 0 w 4"/>
                    <a:gd name="T7" fmla="*/ 0 h 4"/>
                    <a:gd name="T8" fmla="*/ 0 w 4"/>
                    <a:gd name="T9" fmla="*/ 2 h 4"/>
                    <a:gd name="T10" fmla="*/ 2 w 4"/>
                    <a:gd name="T11" fmla="*/ 4 h 4"/>
                    <a:gd name="T12" fmla="*/ 4 w 4"/>
                    <a:gd name="T13" fmla="*/ 2 h 4"/>
                    <a:gd name="T14" fmla="*/ 4 w 4"/>
                    <a:gd name="T15" fmla="*/ 2 h 4"/>
                    <a:gd name="T16" fmla="*/ 4 w 4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Freeform 60">
                  <a:extLst>
                    <a:ext uri="{FF2B5EF4-FFF2-40B4-BE49-F238E27FC236}">
                      <a16:creationId xmlns:a16="http://schemas.microsoft.com/office/drawing/2014/main" id="{CF2985B3-2C3D-8E98-E9DA-7E7BCFE0D4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59" y="1898"/>
                  <a:ext cx="46" cy="55"/>
                </a:xfrm>
                <a:custGeom>
                  <a:avLst/>
                  <a:gdLst>
                    <a:gd name="T0" fmla="*/ 10 w 46"/>
                    <a:gd name="T1" fmla="*/ 43 h 55"/>
                    <a:gd name="T2" fmla="*/ 4 w 46"/>
                    <a:gd name="T3" fmla="*/ 43 h 55"/>
                    <a:gd name="T4" fmla="*/ 12 w 46"/>
                    <a:gd name="T5" fmla="*/ 47 h 55"/>
                    <a:gd name="T6" fmla="*/ 12 w 46"/>
                    <a:gd name="T7" fmla="*/ 45 h 55"/>
                    <a:gd name="T8" fmla="*/ 12 w 46"/>
                    <a:gd name="T9" fmla="*/ 43 h 55"/>
                    <a:gd name="T10" fmla="*/ 44 w 46"/>
                    <a:gd name="T11" fmla="*/ 29 h 55"/>
                    <a:gd name="T12" fmla="*/ 42 w 46"/>
                    <a:gd name="T13" fmla="*/ 31 h 55"/>
                    <a:gd name="T14" fmla="*/ 40 w 46"/>
                    <a:gd name="T15" fmla="*/ 31 h 55"/>
                    <a:gd name="T16" fmla="*/ 40 w 46"/>
                    <a:gd name="T17" fmla="*/ 29 h 55"/>
                    <a:gd name="T18" fmla="*/ 42 w 46"/>
                    <a:gd name="T19" fmla="*/ 27 h 55"/>
                    <a:gd name="T20" fmla="*/ 44 w 46"/>
                    <a:gd name="T21" fmla="*/ 23 h 55"/>
                    <a:gd name="T22" fmla="*/ 42 w 46"/>
                    <a:gd name="T23" fmla="*/ 21 h 55"/>
                    <a:gd name="T24" fmla="*/ 42 w 46"/>
                    <a:gd name="T25" fmla="*/ 17 h 55"/>
                    <a:gd name="T26" fmla="*/ 40 w 46"/>
                    <a:gd name="T27" fmla="*/ 17 h 55"/>
                    <a:gd name="T28" fmla="*/ 40 w 46"/>
                    <a:gd name="T29" fmla="*/ 15 h 55"/>
                    <a:gd name="T30" fmla="*/ 40 w 46"/>
                    <a:gd name="T31" fmla="*/ 13 h 55"/>
                    <a:gd name="T32" fmla="*/ 40 w 46"/>
                    <a:gd name="T33" fmla="*/ 11 h 55"/>
                    <a:gd name="T34" fmla="*/ 36 w 46"/>
                    <a:gd name="T35" fmla="*/ 7 h 55"/>
                    <a:gd name="T36" fmla="*/ 34 w 46"/>
                    <a:gd name="T37" fmla="*/ 2 h 55"/>
                    <a:gd name="T38" fmla="*/ 32 w 46"/>
                    <a:gd name="T39" fmla="*/ 0 h 55"/>
                    <a:gd name="T40" fmla="*/ 28 w 46"/>
                    <a:gd name="T41" fmla="*/ 0 h 55"/>
                    <a:gd name="T42" fmla="*/ 22 w 46"/>
                    <a:gd name="T43" fmla="*/ 0 h 55"/>
                    <a:gd name="T44" fmla="*/ 18 w 46"/>
                    <a:gd name="T45" fmla="*/ 2 h 55"/>
                    <a:gd name="T46" fmla="*/ 14 w 46"/>
                    <a:gd name="T47" fmla="*/ 2 h 55"/>
                    <a:gd name="T48" fmla="*/ 12 w 46"/>
                    <a:gd name="T49" fmla="*/ 5 h 55"/>
                    <a:gd name="T50" fmla="*/ 10 w 46"/>
                    <a:gd name="T51" fmla="*/ 7 h 55"/>
                    <a:gd name="T52" fmla="*/ 10 w 46"/>
                    <a:gd name="T53" fmla="*/ 7 h 55"/>
                    <a:gd name="T54" fmla="*/ 10 w 46"/>
                    <a:gd name="T55" fmla="*/ 9 h 55"/>
                    <a:gd name="T56" fmla="*/ 6 w 46"/>
                    <a:gd name="T57" fmla="*/ 13 h 55"/>
                    <a:gd name="T58" fmla="*/ 4 w 46"/>
                    <a:gd name="T59" fmla="*/ 15 h 55"/>
                    <a:gd name="T60" fmla="*/ 4 w 46"/>
                    <a:gd name="T61" fmla="*/ 17 h 55"/>
                    <a:gd name="T62" fmla="*/ 2 w 46"/>
                    <a:gd name="T63" fmla="*/ 17 h 55"/>
                    <a:gd name="T64" fmla="*/ 0 w 46"/>
                    <a:gd name="T65" fmla="*/ 17 h 55"/>
                    <a:gd name="T66" fmla="*/ 2 w 46"/>
                    <a:gd name="T67" fmla="*/ 21 h 55"/>
                    <a:gd name="T68" fmla="*/ 4 w 46"/>
                    <a:gd name="T69" fmla="*/ 21 h 55"/>
                    <a:gd name="T70" fmla="*/ 0 w 46"/>
                    <a:gd name="T71" fmla="*/ 23 h 55"/>
                    <a:gd name="T72" fmla="*/ 2 w 46"/>
                    <a:gd name="T73" fmla="*/ 25 h 55"/>
                    <a:gd name="T74" fmla="*/ 2 w 46"/>
                    <a:gd name="T75" fmla="*/ 25 h 55"/>
                    <a:gd name="T76" fmla="*/ 6 w 46"/>
                    <a:gd name="T77" fmla="*/ 25 h 55"/>
                    <a:gd name="T78" fmla="*/ 6 w 46"/>
                    <a:gd name="T79" fmla="*/ 25 h 55"/>
                    <a:gd name="T80" fmla="*/ 2 w 46"/>
                    <a:gd name="T81" fmla="*/ 29 h 55"/>
                    <a:gd name="T82" fmla="*/ 0 w 46"/>
                    <a:gd name="T83" fmla="*/ 27 h 55"/>
                    <a:gd name="T84" fmla="*/ 0 w 46"/>
                    <a:gd name="T85" fmla="*/ 29 h 55"/>
                    <a:gd name="T86" fmla="*/ 2 w 46"/>
                    <a:gd name="T87" fmla="*/ 33 h 55"/>
                    <a:gd name="T88" fmla="*/ 4 w 46"/>
                    <a:gd name="T89" fmla="*/ 33 h 55"/>
                    <a:gd name="T90" fmla="*/ 6 w 46"/>
                    <a:gd name="T91" fmla="*/ 39 h 55"/>
                    <a:gd name="T92" fmla="*/ 8 w 46"/>
                    <a:gd name="T93" fmla="*/ 39 h 55"/>
                    <a:gd name="T94" fmla="*/ 10 w 46"/>
                    <a:gd name="T95" fmla="*/ 41 h 55"/>
                    <a:gd name="T96" fmla="*/ 12 w 46"/>
                    <a:gd name="T97" fmla="*/ 41 h 55"/>
                    <a:gd name="T98" fmla="*/ 12 w 46"/>
                    <a:gd name="T99" fmla="*/ 45 h 55"/>
                    <a:gd name="T100" fmla="*/ 12 w 46"/>
                    <a:gd name="T101" fmla="*/ 47 h 55"/>
                    <a:gd name="T102" fmla="*/ 20 w 46"/>
                    <a:gd name="T103" fmla="*/ 51 h 55"/>
                    <a:gd name="T104" fmla="*/ 26 w 46"/>
                    <a:gd name="T105" fmla="*/ 55 h 55"/>
                    <a:gd name="T106" fmla="*/ 28 w 46"/>
                    <a:gd name="T107" fmla="*/ 55 h 55"/>
                    <a:gd name="T108" fmla="*/ 32 w 46"/>
                    <a:gd name="T109" fmla="*/ 49 h 55"/>
                    <a:gd name="T110" fmla="*/ 34 w 46"/>
                    <a:gd name="T111" fmla="*/ 47 h 55"/>
                    <a:gd name="T112" fmla="*/ 38 w 46"/>
                    <a:gd name="T113" fmla="*/ 45 h 55"/>
                    <a:gd name="T114" fmla="*/ 40 w 46"/>
                    <a:gd name="T115" fmla="*/ 41 h 55"/>
                    <a:gd name="T116" fmla="*/ 42 w 46"/>
                    <a:gd name="T117" fmla="*/ 35 h 55"/>
                    <a:gd name="T118" fmla="*/ 46 w 46"/>
                    <a:gd name="T119" fmla="*/ 33 h 55"/>
                    <a:gd name="T120" fmla="*/ 46 w 46"/>
                    <a:gd name="T121" fmla="*/ 31 h 55"/>
                    <a:gd name="T122" fmla="*/ 46 w 46"/>
                    <a:gd name="T123" fmla="*/ 27 h 55"/>
                    <a:gd name="T124" fmla="*/ 46 w 46"/>
                    <a:gd name="T125" fmla="*/ 27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6" h="55">
                      <a:moveTo>
                        <a:pt x="12" y="43"/>
                      </a:moveTo>
                      <a:lnTo>
                        <a:pt x="10" y="43"/>
                      </a:lnTo>
                      <a:lnTo>
                        <a:pt x="6" y="43"/>
                      </a:lnTo>
                      <a:lnTo>
                        <a:pt x="4" y="43"/>
                      </a:lnTo>
                      <a:lnTo>
                        <a:pt x="10" y="45"/>
                      </a:lnTo>
                      <a:lnTo>
                        <a:pt x="12" y="47"/>
                      </a:lnTo>
                      <a:lnTo>
                        <a:pt x="12" y="47"/>
                      </a:lnTo>
                      <a:lnTo>
                        <a:pt x="12" y="45"/>
                      </a:lnTo>
                      <a:lnTo>
                        <a:pt x="12" y="43"/>
                      </a:lnTo>
                      <a:lnTo>
                        <a:pt x="12" y="43"/>
                      </a:lnTo>
                      <a:close/>
                      <a:moveTo>
                        <a:pt x="46" y="27"/>
                      </a:moveTo>
                      <a:lnTo>
                        <a:pt x="44" y="29"/>
                      </a:lnTo>
                      <a:lnTo>
                        <a:pt x="42" y="31"/>
                      </a:lnTo>
                      <a:lnTo>
                        <a:pt x="42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31"/>
                      </a:lnTo>
                      <a:lnTo>
                        <a:pt x="40" y="29"/>
                      </a:lnTo>
                      <a:lnTo>
                        <a:pt x="40" y="29"/>
                      </a:lnTo>
                      <a:lnTo>
                        <a:pt x="42" y="27"/>
                      </a:lnTo>
                      <a:lnTo>
                        <a:pt x="44" y="25"/>
                      </a:lnTo>
                      <a:lnTo>
                        <a:pt x="44" y="23"/>
                      </a:lnTo>
                      <a:lnTo>
                        <a:pt x="42" y="23"/>
                      </a:lnTo>
                      <a:lnTo>
                        <a:pt x="42" y="21"/>
                      </a:lnTo>
                      <a:lnTo>
                        <a:pt x="42" y="19"/>
                      </a:lnTo>
                      <a:lnTo>
                        <a:pt x="42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7"/>
                      </a:lnTo>
                      <a:lnTo>
                        <a:pt x="40" y="15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3"/>
                      </a:lnTo>
                      <a:lnTo>
                        <a:pt x="40" y="11"/>
                      </a:lnTo>
                      <a:lnTo>
                        <a:pt x="38" y="9"/>
                      </a:lnTo>
                      <a:lnTo>
                        <a:pt x="36" y="7"/>
                      </a:lnTo>
                      <a:lnTo>
                        <a:pt x="36" y="5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5"/>
                      </a:lnTo>
                      <a:lnTo>
                        <a:pt x="12" y="5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10" y="9"/>
                      </a:lnTo>
                      <a:lnTo>
                        <a:pt x="10" y="9"/>
                      </a:lnTo>
                      <a:lnTo>
                        <a:pt x="8" y="11"/>
                      </a:lnTo>
                      <a:lnTo>
                        <a:pt x="6" y="13"/>
                      </a:lnTo>
                      <a:lnTo>
                        <a:pt x="4" y="13"/>
                      </a:lnTo>
                      <a:lnTo>
                        <a:pt x="4" y="15"/>
                      </a:lnTo>
                      <a:lnTo>
                        <a:pt x="4" y="17"/>
                      </a:lnTo>
                      <a:lnTo>
                        <a:pt x="4" y="17"/>
                      </a:lnTo>
                      <a:lnTo>
                        <a:pt x="2" y="17"/>
                      </a:lnTo>
                      <a:lnTo>
                        <a:pt x="2" y="17"/>
                      </a:lnTo>
                      <a:lnTo>
                        <a:pt x="0" y="17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2" y="21"/>
                      </a:lnTo>
                      <a:lnTo>
                        <a:pt x="4" y="21"/>
                      </a:lnTo>
                      <a:lnTo>
                        <a:pt x="4" y="21"/>
                      </a:lnTo>
                      <a:lnTo>
                        <a:pt x="0" y="21"/>
                      </a:lnTo>
                      <a:lnTo>
                        <a:pt x="0" y="23"/>
                      </a:lnTo>
                      <a:lnTo>
                        <a:pt x="0" y="23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2" y="25"/>
                      </a:lnTo>
                      <a:lnTo>
                        <a:pt x="4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6" y="25"/>
                      </a:lnTo>
                      <a:lnTo>
                        <a:pt x="4" y="27"/>
                      </a:lnTo>
                      <a:lnTo>
                        <a:pt x="2" y="29"/>
                      </a:lnTo>
                      <a:lnTo>
                        <a:pt x="2" y="29"/>
                      </a:lnTo>
                      <a:lnTo>
                        <a:pt x="0" y="27"/>
                      </a:lnTo>
                      <a:lnTo>
                        <a:pt x="0" y="27"/>
                      </a:lnTo>
                      <a:lnTo>
                        <a:pt x="0" y="29"/>
                      </a:lnTo>
                      <a:lnTo>
                        <a:pt x="0" y="31"/>
                      </a:lnTo>
                      <a:lnTo>
                        <a:pt x="2" y="33"/>
                      </a:lnTo>
                      <a:lnTo>
                        <a:pt x="4" y="33"/>
                      </a:lnTo>
                      <a:lnTo>
                        <a:pt x="4" y="33"/>
                      </a:lnTo>
                      <a:lnTo>
                        <a:pt x="6" y="35"/>
                      </a:lnTo>
                      <a:lnTo>
                        <a:pt x="6" y="39"/>
                      </a:lnTo>
                      <a:lnTo>
                        <a:pt x="6" y="39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10" y="41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2" y="43"/>
                      </a:lnTo>
                      <a:lnTo>
                        <a:pt x="12" y="45"/>
                      </a:lnTo>
                      <a:lnTo>
                        <a:pt x="12" y="47"/>
                      </a:lnTo>
                      <a:lnTo>
                        <a:pt x="12" y="47"/>
                      </a:lnTo>
                      <a:lnTo>
                        <a:pt x="14" y="47"/>
                      </a:lnTo>
                      <a:lnTo>
                        <a:pt x="20" y="51"/>
                      </a:lnTo>
                      <a:lnTo>
                        <a:pt x="24" y="53"/>
                      </a:lnTo>
                      <a:lnTo>
                        <a:pt x="26" y="55"/>
                      </a:lnTo>
                      <a:lnTo>
                        <a:pt x="28" y="55"/>
                      </a:lnTo>
                      <a:lnTo>
                        <a:pt x="28" y="55"/>
                      </a:lnTo>
                      <a:lnTo>
                        <a:pt x="30" y="53"/>
                      </a:lnTo>
                      <a:lnTo>
                        <a:pt x="32" y="49"/>
                      </a:lnTo>
                      <a:lnTo>
                        <a:pt x="32" y="49"/>
                      </a:lnTo>
                      <a:lnTo>
                        <a:pt x="34" y="47"/>
                      </a:lnTo>
                      <a:lnTo>
                        <a:pt x="36" y="45"/>
                      </a:lnTo>
                      <a:lnTo>
                        <a:pt x="38" y="45"/>
                      </a:lnTo>
                      <a:lnTo>
                        <a:pt x="40" y="41"/>
                      </a:lnTo>
                      <a:lnTo>
                        <a:pt x="40" y="41"/>
                      </a:lnTo>
                      <a:lnTo>
                        <a:pt x="42" y="39"/>
                      </a:lnTo>
                      <a:lnTo>
                        <a:pt x="42" y="35"/>
                      </a:lnTo>
                      <a:lnTo>
                        <a:pt x="44" y="33"/>
                      </a:lnTo>
                      <a:lnTo>
                        <a:pt x="46" y="33"/>
                      </a:lnTo>
                      <a:lnTo>
                        <a:pt x="46" y="33"/>
                      </a:lnTo>
                      <a:lnTo>
                        <a:pt x="46" y="31"/>
                      </a:lnTo>
                      <a:lnTo>
                        <a:pt x="46" y="29"/>
                      </a:lnTo>
                      <a:lnTo>
                        <a:pt x="46" y="27"/>
                      </a:lnTo>
                      <a:lnTo>
                        <a:pt x="46" y="27"/>
                      </a:lnTo>
                      <a:lnTo>
                        <a:pt x="46" y="27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Freeform 61">
                  <a:extLst>
                    <a:ext uri="{FF2B5EF4-FFF2-40B4-BE49-F238E27FC236}">
                      <a16:creationId xmlns:a16="http://schemas.microsoft.com/office/drawing/2014/main" id="{26868E0D-DA8F-9679-FEEB-FA679068A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39" y="2159"/>
                  <a:ext cx="4" cy="4"/>
                </a:xfrm>
                <a:custGeom>
                  <a:avLst/>
                  <a:gdLst>
                    <a:gd name="T0" fmla="*/ 4 w 4"/>
                    <a:gd name="T1" fmla="*/ 2 h 4"/>
                    <a:gd name="T2" fmla="*/ 2 w 4"/>
                    <a:gd name="T3" fmla="*/ 0 h 4"/>
                    <a:gd name="T4" fmla="*/ 0 w 4"/>
                    <a:gd name="T5" fmla="*/ 0 h 4"/>
                    <a:gd name="T6" fmla="*/ 2 w 4"/>
                    <a:gd name="T7" fmla="*/ 2 h 4"/>
                    <a:gd name="T8" fmla="*/ 2 w 4"/>
                    <a:gd name="T9" fmla="*/ 2 h 4"/>
                    <a:gd name="T10" fmla="*/ 2 w 4"/>
                    <a:gd name="T11" fmla="*/ 2 h 4"/>
                    <a:gd name="T12" fmla="*/ 4 w 4"/>
                    <a:gd name="T13" fmla="*/ 4 h 4"/>
                    <a:gd name="T14" fmla="*/ 4 w 4"/>
                    <a:gd name="T15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Freeform 62">
                  <a:extLst>
                    <a:ext uri="{FF2B5EF4-FFF2-40B4-BE49-F238E27FC236}">
                      <a16:creationId xmlns:a16="http://schemas.microsoft.com/office/drawing/2014/main" id="{AE22D644-BADC-8B1A-ABC1-3D15E43A92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1" y="1253"/>
                  <a:ext cx="60" cy="68"/>
                </a:xfrm>
                <a:custGeom>
                  <a:avLst/>
                  <a:gdLst>
                    <a:gd name="T0" fmla="*/ 54 w 60"/>
                    <a:gd name="T1" fmla="*/ 48 h 68"/>
                    <a:gd name="T2" fmla="*/ 52 w 60"/>
                    <a:gd name="T3" fmla="*/ 44 h 68"/>
                    <a:gd name="T4" fmla="*/ 52 w 60"/>
                    <a:gd name="T5" fmla="*/ 38 h 68"/>
                    <a:gd name="T6" fmla="*/ 56 w 60"/>
                    <a:gd name="T7" fmla="*/ 34 h 68"/>
                    <a:gd name="T8" fmla="*/ 54 w 60"/>
                    <a:gd name="T9" fmla="*/ 32 h 68"/>
                    <a:gd name="T10" fmla="*/ 56 w 60"/>
                    <a:gd name="T11" fmla="*/ 28 h 68"/>
                    <a:gd name="T12" fmla="*/ 50 w 60"/>
                    <a:gd name="T13" fmla="*/ 26 h 68"/>
                    <a:gd name="T14" fmla="*/ 42 w 60"/>
                    <a:gd name="T15" fmla="*/ 26 h 68"/>
                    <a:gd name="T16" fmla="*/ 36 w 60"/>
                    <a:gd name="T17" fmla="*/ 24 h 68"/>
                    <a:gd name="T18" fmla="*/ 38 w 60"/>
                    <a:gd name="T19" fmla="*/ 22 h 68"/>
                    <a:gd name="T20" fmla="*/ 36 w 60"/>
                    <a:gd name="T21" fmla="*/ 20 h 68"/>
                    <a:gd name="T22" fmla="*/ 38 w 60"/>
                    <a:gd name="T23" fmla="*/ 18 h 68"/>
                    <a:gd name="T24" fmla="*/ 36 w 60"/>
                    <a:gd name="T25" fmla="*/ 16 h 68"/>
                    <a:gd name="T26" fmla="*/ 30 w 60"/>
                    <a:gd name="T27" fmla="*/ 14 h 68"/>
                    <a:gd name="T28" fmla="*/ 28 w 60"/>
                    <a:gd name="T29" fmla="*/ 10 h 68"/>
                    <a:gd name="T30" fmla="*/ 28 w 60"/>
                    <a:gd name="T31" fmla="*/ 6 h 68"/>
                    <a:gd name="T32" fmla="*/ 26 w 60"/>
                    <a:gd name="T33" fmla="*/ 6 h 68"/>
                    <a:gd name="T34" fmla="*/ 20 w 60"/>
                    <a:gd name="T35" fmla="*/ 2 h 68"/>
                    <a:gd name="T36" fmla="*/ 14 w 60"/>
                    <a:gd name="T37" fmla="*/ 0 h 68"/>
                    <a:gd name="T38" fmla="*/ 8 w 60"/>
                    <a:gd name="T39" fmla="*/ 2 h 68"/>
                    <a:gd name="T40" fmla="*/ 4 w 60"/>
                    <a:gd name="T41" fmla="*/ 2 h 68"/>
                    <a:gd name="T42" fmla="*/ 0 w 60"/>
                    <a:gd name="T43" fmla="*/ 4 h 68"/>
                    <a:gd name="T44" fmla="*/ 0 w 60"/>
                    <a:gd name="T45" fmla="*/ 6 h 68"/>
                    <a:gd name="T46" fmla="*/ 4 w 60"/>
                    <a:gd name="T47" fmla="*/ 10 h 68"/>
                    <a:gd name="T48" fmla="*/ 6 w 60"/>
                    <a:gd name="T49" fmla="*/ 14 h 68"/>
                    <a:gd name="T50" fmla="*/ 8 w 60"/>
                    <a:gd name="T51" fmla="*/ 16 h 68"/>
                    <a:gd name="T52" fmla="*/ 4 w 60"/>
                    <a:gd name="T53" fmla="*/ 16 h 68"/>
                    <a:gd name="T54" fmla="*/ 4 w 60"/>
                    <a:gd name="T55" fmla="*/ 22 h 68"/>
                    <a:gd name="T56" fmla="*/ 4 w 60"/>
                    <a:gd name="T57" fmla="*/ 24 h 68"/>
                    <a:gd name="T58" fmla="*/ 8 w 60"/>
                    <a:gd name="T59" fmla="*/ 24 h 68"/>
                    <a:gd name="T60" fmla="*/ 4 w 60"/>
                    <a:gd name="T61" fmla="*/ 30 h 68"/>
                    <a:gd name="T62" fmla="*/ 6 w 60"/>
                    <a:gd name="T63" fmla="*/ 34 h 68"/>
                    <a:gd name="T64" fmla="*/ 12 w 60"/>
                    <a:gd name="T65" fmla="*/ 38 h 68"/>
                    <a:gd name="T66" fmla="*/ 8 w 60"/>
                    <a:gd name="T67" fmla="*/ 38 h 68"/>
                    <a:gd name="T68" fmla="*/ 10 w 60"/>
                    <a:gd name="T69" fmla="*/ 44 h 68"/>
                    <a:gd name="T70" fmla="*/ 8 w 60"/>
                    <a:gd name="T71" fmla="*/ 46 h 68"/>
                    <a:gd name="T72" fmla="*/ 6 w 60"/>
                    <a:gd name="T73" fmla="*/ 48 h 68"/>
                    <a:gd name="T74" fmla="*/ 14 w 60"/>
                    <a:gd name="T75" fmla="*/ 52 h 68"/>
                    <a:gd name="T76" fmla="*/ 22 w 60"/>
                    <a:gd name="T77" fmla="*/ 56 h 68"/>
                    <a:gd name="T78" fmla="*/ 26 w 60"/>
                    <a:gd name="T79" fmla="*/ 58 h 68"/>
                    <a:gd name="T80" fmla="*/ 28 w 60"/>
                    <a:gd name="T81" fmla="*/ 54 h 68"/>
                    <a:gd name="T82" fmla="*/ 28 w 60"/>
                    <a:gd name="T83" fmla="*/ 52 h 68"/>
                    <a:gd name="T84" fmla="*/ 30 w 60"/>
                    <a:gd name="T85" fmla="*/ 54 h 68"/>
                    <a:gd name="T86" fmla="*/ 36 w 60"/>
                    <a:gd name="T87" fmla="*/ 58 h 68"/>
                    <a:gd name="T88" fmla="*/ 44 w 60"/>
                    <a:gd name="T89" fmla="*/ 62 h 68"/>
                    <a:gd name="T90" fmla="*/ 42 w 60"/>
                    <a:gd name="T91" fmla="*/ 66 h 68"/>
                    <a:gd name="T92" fmla="*/ 42 w 60"/>
                    <a:gd name="T93" fmla="*/ 68 h 68"/>
                    <a:gd name="T94" fmla="*/ 48 w 60"/>
                    <a:gd name="T95" fmla="*/ 68 h 68"/>
                    <a:gd name="T96" fmla="*/ 52 w 60"/>
                    <a:gd name="T97" fmla="*/ 68 h 68"/>
                    <a:gd name="T98" fmla="*/ 54 w 60"/>
                    <a:gd name="T99" fmla="*/ 64 h 68"/>
                    <a:gd name="T100" fmla="*/ 54 w 60"/>
                    <a:gd name="T101" fmla="*/ 60 h 68"/>
                    <a:gd name="T102" fmla="*/ 58 w 60"/>
                    <a:gd name="T103" fmla="*/ 58 h 68"/>
                    <a:gd name="T104" fmla="*/ 60 w 60"/>
                    <a:gd name="T105" fmla="*/ 5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0" h="68">
                      <a:moveTo>
                        <a:pt x="58" y="52"/>
                      </a:moveTo>
                      <a:lnTo>
                        <a:pt x="58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4" y="48"/>
                      </a:lnTo>
                      <a:lnTo>
                        <a:pt x="54" y="46"/>
                      </a:lnTo>
                      <a:lnTo>
                        <a:pt x="54" y="46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4" y="34"/>
                      </a:lnTo>
                      <a:lnTo>
                        <a:pt x="54" y="32"/>
                      </a:lnTo>
                      <a:lnTo>
                        <a:pt x="54" y="32"/>
                      </a:lnTo>
                      <a:lnTo>
                        <a:pt x="52" y="32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8"/>
                      </a:lnTo>
                      <a:lnTo>
                        <a:pt x="52" y="26"/>
                      </a:lnTo>
                      <a:lnTo>
                        <a:pt x="50" y="26"/>
                      </a:lnTo>
                      <a:lnTo>
                        <a:pt x="48" y="28"/>
                      </a:lnTo>
                      <a:lnTo>
                        <a:pt x="46" y="30"/>
                      </a:lnTo>
                      <a:lnTo>
                        <a:pt x="46" y="28"/>
                      </a:lnTo>
                      <a:lnTo>
                        <a:pt x="44" y="28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6" y="24"/>
                      </a:lnTo>
                      <a:lnTo>
                        <a:pt x="38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8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4" y="16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4"/>
                      </a:lnTo>
                      <a:lnTo>
                        <a:pt x="30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6" y="26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8" y="42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8" y="48"/>
                      </a:lnTo>
                      <a:lnTo>
                        <a:pt x="10" y="50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20" y="56"/>
                      </a:lnTo>
                      <a:lnTo>
                        <a:pt x="22" y="56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4" y="58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8" y="54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8" y="52"/>
                      </a:lnTo>
                      <a:lnTo>
                        <a:pt x="28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30" y="54"/>
                      </a:lnTo>
                      <a:lnTo>
                        <a:pt x="32" y="54"/>
                      </a:lnTo>
                      <a:lnTo>
                        <a:pt x="34" y="54"/>
                      </a:lnTo>
                      <a:lnTo>
                        <a:pt x="34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8"/>
                      </a:lnTo>
                      <a:lnTo>
                        <a:pt x="38" y="60"/>
                      </a:lnTo>
                      <a:lnTo>
                        <a:pt x="42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0" y="66"/>
                      </a:lnTo>
                      <a:lnTo>
                        <a:pt x="40" y="68"/>
                      </a:lnTo>
                      <a:lnTo>
                        <a:pt x="40" y="68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4" y="68"/>
                      </a:lnTo>
                      <a:lnTo>
                        <a:pt x="44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8" y="68"/>
                      </a:lnTo>
                      <a:lnTo>
                        <a:pt x="48" y="68"/>
                      </a:lnTo>
                      <a:lnTo>
                        <a:pt x="50" y="68"/>
                      </a:lnTo>
                      <a:lnTo>
                        <a:pt x="50" y="66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4" y="62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4" y="58"/>
                      </a:lnTo>
                      <a:lnTo>
                        <a:pt x="58" y="58"/>
                      </a:lnTo>
                      <a:lnTo>
                        <a:pt x="58" y="56"/>
                      </a:lnTo>
                      <a:lnTo>
                        <a:pt x="60" y="56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4"/>
                      </a:lnTo>
                      <a:lnTo>
                        <a:pt x="60" y="52"/>
                      </a:lnTo>
                      <a:lnTo>
                        <a:pt x="58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Freeform 63">
                  <a:extLst>
                    <a:ext uri="{FF2B5EF4-FFF2-40B4-BE49-F238E27FC236}">
                      <a16:creationId xmlns:a16="http://schemas.microsoft.com/office/drawing/2014/main" id="{610B9CCD-B912-85D3-E9B5-55B98E5C39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78"/>
                  <a:ext cx="94" cy="78"/>
                </a:xfrm>
                <a:custGeom>
                  <a:avLst/>
                  <a:gdLst>
                    <a:gd name="T0" fmla="*/ 94 w 94"/>
                    <a:gd name="T1" fmla="*/ 68 h 78"/>
                    <a:gd name="T2" fmla="*/ 94 w 94"/>
                    <a:gd name="T3" fmla="*/ 64 h 78"/>
                    <a:gd name="T4" fmla="*/ 92 w 94"/>
                    <a:gd name="T5" fmla="*/ 60 h 78"/>
                    <a:gd name="T6" fmla="*/ 88 w 94"/>
                    <a:gd name="T7" fmla="*/ 60 h 78"/>
                    <a:gd name="T8" fmla="*/ 88 w 94"/>
                    <a:gd name="T9" fmla="*/ 58 h 78"/>
                    <a:gd name="T10" fmla="*/ 86 w 94"/>
                    <a:gd name="T11" fmla="*/ 52 h 78"/>
                    <a:gd name="T12" fmla="*/ 86 w 94"/>
                    <a:gd name="T13" fmla="*/ 48 h 78"/>
                    <a:gd name="T14" fmla="*/ 84 w 94"/>
                    <a:gd name="T15" fmla="*/ 42 h 78"/>
                    <a:gd name="T16" fmla="*/ 84 w 94"/>
                    <a:gd name="T17" fmla="*/ 36 h 78"/>
                    <a:gd name="T18" fmla="*/ 78 w 94"/>
                    <a:gd name="T19" fmla="*/ 30 h 78"/>
                    <a:gd name="T20" fmla="*/ 74 w 94"/>
                    <a:gd name="T21" fmla="*/ 26 h 78"/>
                    <a:gd name="T22" fmla="*/ 74 w 94"/>
                    <a:gd name="T23" fmla="*/ 26 h 78"/>
                    <a:gd name="T24" fmla="*/ 70 w 94"/>
                    <a:gd name="T25" fmla="*/ 22 h 78"/>
                    <a:gd name="T26" fmla="*/ 68 w 94"/>
                    <a:gd name="T27" fmla="*/ 20 h 78"/>
                    <a:gd name="T28" fmla="*/ 66 w 94"/>
                    <a:gd name="T29" fmla="*/ 12 h 78"/>
                    <a:gd name="T30" fmla="*/ 64 w 94"/>
                    <a:gd name="T31" fmla="*/ 10 h 78"/>
                    <a:gd name="T32" fmla="*/ 60 w 94"/>
                    <a:gd name="T33" fmla="*/ 10 h 78"/>
                    <a:gd name="T34" fmla="*/ 58 w 94"/>
                    <a:gd name="T35" fmla="*/ 10 h 78"/>
                    <a:gd name="T36" fmla="*/ 54 w 94"/>
                    <a:gd name="T37" fmla="*/ 4 h 78"/>
                    <a:gd name="T38" fmla="*/ 42 w 94"/>
                    <a:gd name="T39" fmla="*/ 0 h 78"/>
                    <a:gd name="T40" fmla="*/ 40 w 94"/>
                    <a:gd name="T41" fmla="*/ 0 h 78"/>
                    <a:gd name="T42" fmla="*/ 36 w 94"/>
                    <a:gd name="T43" fmla="*/ 2 h 78"/>
                    <a:gd name="T44" fmla="*/ 28 w 94"/>
                    <a:gd name="T45" fmla="*/ 4 h 78"/>
                    <a:gd name="T46" fmla="*/ 22 w 94"/>
                    <a:gd name="T47" fmla="*/ 2 h 78"/>
                    <a:gd name="T48" fmla="*/ 18 w 94"/>
                    <a:gd name="T49" fmla="*/ 8 h 78"/>
                    <a:gd name="T50" fmla="*/ 16 w 94"/>
                    <a:gd name="T51" fmla="*/ 16 h 78"/>
                    <a:gd name="T52" fmla="*/ 2 w 94"/>
                    <a:gd name="T53" fmla="*/ 34 h 78"/>
                    <a:gd name="T54" fmla="*/ 2 w 94"/>
                    <a:gd name="T55" fmla="*/ 36 h 78"/>
                    <a:gd name="T56" fmla="*/ 8 w 94"/>
                    <a:gd name="T57" fmla="*/ 40 h 78"/>
                    <a:gd name="T58" fmla="*/ 12 w 94"/>
                    <a:gd name="T59" fmla="*/ 48 h 78"/>
                    <a:gd name="T60" fmla="*/ 12 w 94"/>
                    <a:gd name="T61" fmla="*/ 48 h 78"/>
                    <a:gd name="T62" fmla="*/ 14 w 94"/>
                    <a:gd name="T63" fmla="*/ 54 h 78"/>
                    <a:gd name="T64" fmla="*/ 28 w 94"/>
                    <a:gd name="T65" fmla="*/ 56 h 78"/>
                    <a:gd name="T66" fmla="*/ 36 w 94"/>
                    <a:gd name="T67" fmla="*/ 52 h 78"/>
                    <a:gd name="T68" fmla="*/ 44 w 94"/>
                    <a:gd name="T69" fmla="*/ 54 h 78"/>
                    <a:gd name="T70" fmla="*/ 50 w 94"/>
                    <a:gd name="T71" fmla="*/ 58 h 78"/>
                    <a:gd name="T72" fmla="*/ 54 w 94"/>
                    <a:gd name="T73" fmla="*/ 56 h 78"/>
                    <a:gd name="T74" fmla="*/ 54 w 94"/>
                    <a:gd name="T75" fmla="*/ 60 h 78"/>
                    <a:gd name="T76" fmla="*/ 42 w 94"/>
                    <a:gd name="T77" fmla="*/ 58 h 78"/>
                    <a:gd name="T78" fmla="*/ 38 w 94"/>
                    <a:gd name="T79" fmla="*/ 56 h 78"/>
                    <a:gd name="T80" fmla="*/ 34 w 94"/>
                    <a:gd name="T81" fmla="*/ 58 h 78"/>
                    <a:gd name="T82" fmla="*/ 26 w 94"/>
                    <a:gd name="T83" fmla="*/ 60 h 78"/>
                    <a:gd name="T84" fmla="*/ 20 w 94"/>
                    <a:gd name="T85" fmla="*/ 64 h 78"/>
                    <a:gd name="T86" fmla="*/ 10 w 94"/>
                    <a:gd name="T87" fmla="*/ 64 h 78"/>
                    <a:gd name="T88" fmla="*/ 10 w 94"/>
                    <a:gd name="T89" fmla="*/ 72 h 78"/>
                    <a:gd name="T90" fmla="*/ 12 w 94"/>
                    <a:gd name="T91" fmla="*/ 72 h 78"/>
                    <a:gd name="T92" fmla="*/ 16 w 94"/>
                    <a:gd name="T93" fmla="*/ 72 h 78"/>
                    <a:gd name="T94" fmla="*/ 14 w 94"/>
                    <a:gd name="T95" fmla="*/ 72 h 78"/>
                    <a:gd name="T96" fmla="*/ 10 w 94"/>
                    <a:gd name="T97" fmla="*/ 76 h 78"/>
                    <a:gd name="T98" fmla="*/ 16 w 94"/>
                    <a:gd name="T99" fmla="*/ 78 h 78"/>
                    <a:gd name="T100" fmla="*/ 24 w 94"/>
                    <a:gd name="T101" fmla="*/ 76 h 78"/>
                    <a:gd name="T102" fmla="*/ 38 w 94"/>
                    <a:gd name="T103" fmla="*/ 72 h 78"/>
                    <a:gd name="T104" fmla="*/ 58 w 94"/>
                    <a:gd name="T105" fmla="*/ 72 h 78"/>
                    <a:gd name="T106" fmla="*/ 68 w 94"/>
                    <a:gd name="T107" fmla="*/ 72 h 78"/>
                    <a:gd name="T108" fmla="*/ 68 w 94"/>
                    <a:gd name="T109" fmla="*/ 74 h 78"/>
                    <a:gd name="T110" fmla="*/ 70 w 94"/>
                    <a:gd name="T111" fmla="*/ 74 h 78"/>
                    <a:gd name="T112" fmla="*/ 74 w 94"/>
                    <a:gd name="T113" fmla="*/ 76 h 78"/>
                    <a:gd name="T114" fmla="*/ 78 w 94"/>
                    <a:gd name="T115" fmla="*/ 78 h 78"/>
                    <a:gd name="T116" fmla="*/ 86 w 94"/>
                    <a:gd name="T117" fmla="*/ 76 h 78"/>
                    <a:gd name="T118" fmla="*/ 94 w 94"/>
                    <a:gd name="T119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4" h="78">
                      <a:moveTo>
                        <a:pt x="94" y="74"/>
                      </a:moveTo>
                      <a:lnTo>
                        <a:pt x="94" y="72"/>
                      </a:lnTo>
                      <a:lnTo>
                        <a:pt x="94" y="70"/>
                      </a:lnTo>
                      <a:lnTo>
                        <a:pt x="94" y="68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4" y="64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0" y="60"/>
                      </a:lnTo>
                      <a:lnTo>
                        <a:pt x="90" y="58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60"/>
                      </a:lnTo>
                      <a:lnTo>
                        <a:pt x="88" y="58"/>
                      </a:lnTo>
                      <a:lnTo>
                        <a:pt x="88" y="58"/>
                      </a:lnTo>
                      <a:lnTo>
                        <a:pt x="86" y="56"/>
                      </a:lnTo>
                      <a:lnTo>
                        <a:pt x="84" y="54"/>
                      </a:lnTo>
                      <a:lnTo>
                        <a:pt x="84" y="52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6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6" y="46"/>
                      </a:lnTo>
                      <a:lnTo>
                        <a:pt x="86" y="44"/>
                      </a:lnTo>
                      <a:lnTo>
                        <a:pt x="84" y="44"/>
                      </a:lnTo>
                      <a:lnTo>
                        <a:pt x="84" y="42"/>
                      </a:lnTo>
                      <a:lnTo>
                        <a:pt x="84" y="42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4" y="36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0" y="32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2" y="26"/>
                      </a:lnTo>
                      <a:lnTo>
                        <a:pt x="72" y="26"/>
                      </a:lnTo>
                      <a:lnTo>
                        <a:pt x="74" y="26"/>
                      </a:lnTo>
                      <a:lnTo>
                        <a:pt x="72" y="24"/>
                      </a:lnTo>
                      <a:lnTo>
                        <a:pt x="72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0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6" y="14"/>
                      </a:lnTo>
                      <a:lnTo>
                        <a:pt x="66" y="12"/>
                      </a:lnTo>
                      <a:lnTo>
                        <a:pt x="64" y="12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6" y="6"/>
                      </a:lnTo>
                      <a:lnTo>
                        <a:pt x="54" y="4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0" y="24"/>
                      </a:lnTo>
                      <a:lnTo>
                        <a:pt x="6" y="32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4" y="36"/>
                      </a:lnTo>
                      <a:lnTo>
                        <a:pt x="6" y="36"/>
                      </a:lnTo>
                      <a:lnTo>
                        <a:pt x="6" y="40"/>
                      </a:lnTo>
                      <a:lnTo>
                        <a:pt x="8" y="40"/>
                      </a:lnTo>
                      <a:lnTo>
                        <a:pt x="10" y="44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2" y="48"/>
                      </a:lnTo>
                      <a:lnTo>
                        <a:pt x="12" y="48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2" y="48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4" y="56"/>
                      </a:lnTo>
                      <a:lnTo>
                        <a:pt x="18" y="56"/>
                      </a:lnTo>
                      <a:lnTo>
                        <a:pt x="22" y="56"/>
                      </a:lnTo>
                      <a:lnTo>
                        <a:pt x="28" y="56"/>
                      </a:lnTo>
                      <a:lnTo>
                        <a:pt x="30" y="56"/>
                      </a:lnTo>
                      <a:lnTo>
                        <a:pt x="32" y="52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2"/>
                      </a:lnTo>
                      <a:lnTo>
                        <a:pt x="40" y="52"/>
                      </a:lnTo>
                      <a:lnTo>
                        <a:pt x="42" y="54"/>
                      </a:lnTo>
                      <a:lnTo>
                        <a:pt x="44" y="54"/>
                      </a:lnTo>
                      <a:lnTo>
                        <a:pt x="46" y="54"/>
                      </a:lnTo>
                      <a:lnTo>
                        <a:pt x="46" y="56"/>
                      </a:lnTo>
                      <a:lnTo>
                        <a:pt x="48" y="56"/>
                      </a:lnTo>
                      <a:lnTo>
                        <a:pt x="50" y="58"/>
                      </a:lnTo>
                      <a:lnTo>
                        <a:pt x="50" y="58"/>
                      </a:lnTo>
                      <a:lnTo>
                        <a:pt x="52" y="56"/>
                      </a:lnTo>
                      <a:lnTo>
                        <a:pt x="52" y="56"/>
                      </a:lnTo>
                      <a:lnTo>
                        <a:pt x="54" y="56"/>
                      </a:lnTo>
                      <a:lnTo>
                        <a:pt x="56" y="58"/>
                      </a:lnTo>
                      <a:lnTo>
                        <a:pt x="56" y="58"/>
                      </a:lnTo>
                      <a:lnTo>
                        <a:pt x="56" y="60"/>
                      </a:lnTo>
                      <a:lnTo>
                        <a:pt x="54" y="60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4" y="60"/>
                      </a:lnTo>
                      <a:lnTo>
                        <a:pt x="42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6" y="56"/>
                      </a:lnTo>
                      <a:lnTo>
                        <a:pt x="36" y="58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0" y="60"/>
                      </a:lnTo>
                      <a:lnTo>
                        <a:pt x="28" y="60"/>
                      </a:lnTo>
                      <a:lnTo>
                        <a:pt x="26" y="60"/>
                      </a:lnTo>
                      <a:lnTo>
                        <a:pt x="26" y="60"/>
                      </a:lnTo>
                      <a:lnTo>
                        <a:pt x="26" y="64"/>
                      </a:lnTo>
                      <a:lnTo>
                        <a:pt x="22" y="64"/>
                      </a:lnTo>
                      <a:lnTo>
                        <a:pt x="20" y="64"/>
                      </a:lnTo>
                      <a:lnTo>
                        <a:pt x="16" y="64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0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10" y="74"/>
                      </a:lnTo>
                      <a:lnTo>
                        <a:pt x="12" y="74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6" y="74"/>
                      </a:lnTo>
                      <a:lnTo>
                        <a:pt x="14" y="74"/>
                      </a:lnTo>
                      <a:lnTo>
                        <a:pt x="14" y="72"/>
                      </a:lnTo>
                      <a:lnTo>
                        <a:pt x="12" y="74"/>
                      </a:lnTo>
                      <a:lnTo>
                        <a:pt x="10" y="74"/>
                      </a:lnTo>
                      <a:lnTo>
                        <a:pt x="10" y="76"/>
                      </a:lnTo>
                      <a:lnTo>
                        <a:pt x="10" y="76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4" y="78"/>
                      </a:lnTo>
                      <a:lnTo>
                        <a:pt x="16" y="78"/>
                      </a:lnTo>
                      <a:lnTo>
                        <a:pt x="16" y="76"/>
                      </a:lnTo>
                      <a:lnTo>
                        <a:pt x="18" y="76"/>
                      </a:lnTo>
                      <a:lnTo>
                        <a:pt x="20" y="76"/>
                      </a:lnTo>
                      <a:lnTo>
                        <a:pt x="24" y="76"/>
                      </a:lnTo>
                      <a:lnTo>
                        <a:pt x="30" y="76"/>
                      </a:lnTo>
                      <a:lnTo>
                        <a:pt x="32" y="74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2" y="72"/>
                      </a:lnTo>
                      <a:lnTo>
                        <a:pt x="48" y="72"/>
                      </a:lnTo>
                      <a:lnTo>
                        <a:pt x="52" y="72"/>
                      </a:lnTo>
                      <a:lnTo>
                        <a:pt x="58" y="72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6" y="72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2"/>
                      </a:lnTo>
                      <a:lnTo>
                        <a:pt x="68" y="74"/>
                      </a:lnTo>
                      <a:lnTo>
                        <a:pt x="68" y="74"/>
                      </a:lnTo>
                      <a:lnTo>
                        <a:pt x="68" y="76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70" y="74"/>
                      </a:lnTo>
                      <a:lnTo>
                        <a:pt x="70" y="74"/>
                      </a:lnTo>
                      <a:lnTo>
                        <a:pt x="72" y="74"/>
                      </a:lnTo>
                      <a:lnTo>
                        <a:pt x="72" y="76"/>
                      </a:lnTo>
                      <a:lnTo>
                        <a:pt x="74" y="76"/>
                      </a:lnTo>
                      <a:lnTo>
                        <a:pt x="76" y="76"/>
                      </a:lnTo>
                      <a:lnTo>
                        <a:pt x="76" y="78"/>
                      </a:lnTo>
                      <a:lnTo>
                        <a:pt x="78" y="78"/>
                      </a:lnTo>
                      <a:lnTo>
                        <a:pt x="78" y="78"/>
                      </a:lnTo>
                      <a:lnTo>
                        <a:pt x="80" y="78"/>
                      </a:lnTo>
                      <a:lnTo>
                        <a:pt x="82" y="78"/>
                      </a:lnTo>
                      <a:lnTo>
                        <a:pt x="84" y="76"/>
                      </a:lnTo>
                      <a:lnTo>
                        <a:pt x="86" y="76"/>
                      </a:lnTo>
                      <a:lnTo>
                        <a:pt x="88" y="76"/>
                      </a:lnTo>
                      <a:lnTo>
                        <a:pt x="92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4"/>
                      </a:lnTo>
                      <a:lnTo>
                        <a:pt x="94" y="7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" name="Freeform 64">
                  <a:extLst>
                    <a:ext uri="{FF2B5EF4-FFF2-40B4-BE49-F238E27FC236}">
                      <a16:creationId xmlns:a16="http://schemas.microsoft.com/office/drawing/2014/main" id="{645A827D-E477-8D18-EDEE-898FD533FFF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69" y="2047"/>
                  <a:ext cx="16" cy="30"/>
                </a:xfrm>
                <a:custGeom>
                  <a:avLst/>
                  <a:gdLst>
                    <a:gd name="T0" fmla="*/ 4 w 16"/>
                    <a:gd name="T1" fmla="*/ 22 h 30"/>
                    <a:gd name="T2" fmla="*/ 2 w 16"/>
                    <a:gd name="T3" fmla="*/ 22 h 30"/>
                    <a:gd name="T4" fmla="*/ 0 w 16"/>
                    <a:gd name="T5" fmla="*/ 24 h 30"/>
                    <a:gd name="T6" fmla="*/ 0 w 16"/>
                    <a:gd name="T7" fmla="*/ 26 h 30"/>
                    <a:gd name="T8" fmla="*/ 0 w 16"/>
                    <a:gd name="T9" fmla="*/ 26 h 30"/>
                    <a:gd name="T10" fmla="*/ 0 w 16"/>
                    <a:gd name="T11" fmla="*/ 28 h 30"/>
                    <a:gd name="T12" fmla="*/ 0 w 16"/>
                    <a:gd name="T13" fmla="*/ 28 h 30"/>
                    <a:gd name="T14" fmla="*/ 2 w 16"/>
                    <a:gd name="T15" fmla="*/ 30 h 30"/>
                    <a:gd name="T16" fmla="*/ 2 w 16"/>
                    <a:gd name="T17" fmla="*/ 28 h 30"/>
                    <a:gd name="T18" fmla="*/ 4 w 16"/>
                    <a:gd name="T19" fmla="*/ 26 h 30"/>
                    <a:gd name="T20" fmla="*/ 4 w 16"/>
                    <a:gd name="T21" fmla="*/ 24 h 30"/>
                    <a:gd name="T22" fmla="*/ 4 w 16"/>
                    <a:gd name="T23" fmla="*/ 22 h 30"/>
                    <a:gd name="T24" fmla="*/ 16 w 16"/>
                    <a:gd name="T25" fmla="*/ 0 h 30"/>
                    <a:gd name="T26" fmla="*/ 16 w 16"/>
                    <a:gd name="T27" fmla="*/ 0 h 30"/>
                    <a:gd name="T28" fmla="*/ 14 w 16"/>
                    <a:gd name="T29" fmla="*/ 0 h 30"/>
                    <a:gd name="T30" fmla="*/ 14 w 16"/>
                    <a:gd name="T31" fmla="*/ 0 h 30"/>
                    <a:gd name="T32" fmla="*/ 14 w 16"/>
                    <a:gd name="T33" fmla="*/ 2 h 30"/>
                    <a:gd name="T34" fmla="*/ 14 w 16"/>
                    <a:gd name="T35" fmla="*/ 2 h 30"/>
                    <a:gd name="T36" fmla="*/ 14 w 16"/>
                    <a:gd name="T37" fmla="*/ 2 h 30"/>
                    <a:gd name="T38" fmla="*/ 16 w 16"/>
                    <a:gd name="T39" fmla="*/ 2 h 30"/>
                    <a:gd name="T40" fmla="*/ 16 w 16"/>
                    <a:gd name="T41" fmla="*/ 0 h 30"/>
                    <a:gd name="T42" fmla="*/ 16 w 16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" h="30">
                      <a:moveTo>
                        <a:pt x="4" y="22"/>
                      </a:move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0"/>
                      </a:lnTo>
                      <a:lnTo>
                        <a:pt x="2" y="28"/>
                      </a:lnTo>
                      <a:lnTo>
                        <a:pt x="4" y="26"/>
                      </a:lnTo>
                      <a:lnTo>
                        <a:pt x="4" y="24"/>
                      </a:lnTo>
                      <a:lnTo>
                        <a:pt x="4" y="22"/>
                      </a:lnTo>
                      <a:close/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0" name="Freeform 65">
                  <a:extLst>
                    <a:ext uri="{FF2B5EF4-FFF2-40B4-BE49-F238E27FC236}">
                      <a16:creationId xmlns:a16="http://schemas.microsoft.com/office/drawing/2014/main" id="{54C069FF-1E26-CEFF-E226-B0B3953A01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1" y="1291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2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Freeform 66">
                  <a:extLst>
                    <a:ext uri="{FF2B5EF4-FFF2-40B4-BE49-F238E27FC236}">
                      <a16:creationId xmlns:a16="http://schemas.microsoft.com/office/drawing/2014/main" id="{0B8D4C05-7C43-4D8A-C5D2-5D447481255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400" y="2317"/>
                  <a:ext cx="18" cy="10"/>
                </a:xfrm>
                <a:custGeom>
                  <a:avLst/>
                  <a:gdLst>
                    <a:gd name="T0" fmla="*/ 18 w 18"/>
                    <a:gd name="T1" fmla="*/ 10 h 10"/>
                    <a:gd name="T2" fmla="*/ 18 w 18"/>
                    <a:gd name="T3" fmla="*/ 10 h 10"/>
                    <a:gd name="T4" fmla="*/ 16 w 18"/>
                    <a:gd name="T5" fmla="*/ 10 h 10"/>
                    <a:gd name="T6" fmla="*/ 16 w 18"/>
                    <a:gd name="T7" fmla="*/ 8 h 10"/>
                    <a:gd name="T8" fmla="*/ 12 w 18"/>
                    <a:gd name="T9" fmla="*/ 6 h 10"/>
                    <a:gd name="T10" fmla="*/ 10 w 18"/>
                    <a:gd name="T11" fmla="*/ 6 h 10"/>
                    <a:gd name="T12" fmla="*/ 10 w 18"/>
                    <a:gd name="T13" fmla="*/ 8 h 10"/>
                    <a:gd name="T14" fmla="*/ 10 w 18"/>
                    <a:gd name="T15" fmla="*/ 8 h 10"/>
                    <a:gd name="T16" fmla="*/ 12 w 18"/>
                    <a:gd name="T17" fmla="*/ 10 h 10"/>
                    <a:gd name="T18" fmla="*/ 12 w 18"/>
                    <a:gd name="T19" fmla="*/ 10 h 10"/>
                    <a:gd name="T20" fmla="*/ 14 w 18"/>
                    <a:gd name="T21" fmla="*/ 10 h 10"/>
                    <a:gd name="T22" fmla="*/ 18 w 18"/>
                    <a:gd name="T23" fmla="*/ 10 h 10"/>
                    <a:gd name="T24" fmla="*/ 18 w 18"/>
                    <a:gd name="T25" fmla="*/ 10 h 10"/>
                    <a:gd name="T26" fmla="*/ 18 w 18"/>
                    <a:gd name="T27" fmla="*/ 10 h 10"/>
                    <a:gd name="T28" fmla="*/ 6 w 18"/>
                    <a:gd name="T29" fmla="*/ 0 h 10"/>
                    <a:gd name="T30" fmla="*/ 4 w 18"/>
                    <a:gd name="T31" fmla="*/ 0 h 10"/>
                    <a:gd name="T32" fmla="*/ 0 w 18"/>
                    <a:gd name="T33" fmla="*/ 2 h 10"/>
                    <a:gd name="T34" fmla="*/ 0 w 18"/>
                    <a:gd name="T35" fmla="*/ 2 h 10"/>
                    <a:gd name="T36" fmla="*/ 0 w 18"/>
                    <a:gd name="T37" fmla="*/ 2 h 10"/>
                    <a:gd name="T38" fmla="*/ 0 w 18"/>
                    <a:gd name="T39" fmla="*/ 4 h 10"/>
                    <a:gd name="T40" fmla="*/ 2 w 18"/>
                    <a:gd name="T41" fmla="*/ 6 h 10"/>
                    <a:gd name="T42" fmla="*/ 2 w 18"/>
                    <a:gd name="T43" fmla="*/ 6 h 10"/>
                    <a:gd name="T44" fmla="*/ 6 w 18"/>
                    <a:gd name="T45" fmla="*/ 6 h 10"/>
                    <a:gd name="T46" fmla="*/ 6 w 18"/>
                    <a:gd name="T47" fmla="*/ 6 h 10"/>
                    <a:gd name="T48" fmla="*/ 8 w 18"/>
                    <a:gd name="T49" fmla="*/ 4 h 10"/>
                    <a:gd name="T50" fmla="*/ 8 w 18"/>
                    <a:gd name="T51" fmla="*/ 2 h 10"/>
                    <a:gd name="T52" fmla="*/ 6 w 18"/>
                    <a:gd name="T5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8" h="10">
                      <a:moveTo>
                        <a:pt x="18" y="10"/>
                      </a:move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lnTo>
                        <a:pt x="18" y="10"/>
                      </a:lnTo>
                      <a:close/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Freeform 67">
                  <a:extLst>
                    <a:ext uri="{FF2B5EF4-FFF2-40B4-BE49-F238E27FC236}">
                      <a16:creationId xmlns:a16="http://schemas.microsoft.com/office/drawing/2014/main" id="{995BFA33-BD04-FC6F-440A-AFCA642EC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23" y="2097"/>
                  <a:ext cx="30" cy="30"/>
                </a:xfrm>
                <a:custGeom>
                  <a:avLst/>
                  <a:gdLst>
                    <a:gd name="T0" fmla="*/ 30 w 30"/>
                    <a:gd name="T1" fmla="*/ 16 h 30"/>
                    <a:gd name="T2" fmla="*/ 30 w 30"/>
                    <a:gd name="T3" fmla="*/ 10 h 30"/>
                    <a:gd name="T4" fmla="*/ 30 w 30"/>
                    <a:gd name="T5" fmla="*/ 6 h 30"/>
                    <a:gd name="T6" fmla="*/ 28 w 30"/>
                    <a:gd name="T7" fmla="*/ 4 h 30"/>
                    <a:gd name="T8" fmla="*/ 24 w 30"/>
                    <a:gd name="T9" fmla="*/ 0 h 30"/>
                    <a:gd name="T10" fmla="*/ 26 w 30"/>
                    <a:gd name="T11" fmla="*/ 0 h 30"/>
                    <a:gd name="T12" fmla="*/ 24 w 30"/>
                    <a:gd name="T13" fmla="*/ 0 h 30"/>
                    <a:gd name="T14" fmla="*/ 22 w 30"/>
                    <a:gd name="T15" fmla="*/ 0 h 30"/>
                    <a:gd name="T16" fmla="*/ 20 w 30"/>
                    <a:gd name="T17" fmla="*/ 2 h 30"/>
                    <a:gd name="T18" fmla="*/ 18 w 30"/>
                    <a:gd name="T19" fmla="*/ 4 h 30"/>
                    <a:gd name="T20" fmla="*/ 16 w 30"/>
                    <a:gd name="T21" fmla="*/ 6 h 30"/>
                    <a:gd name="T22" fmla="*/ 16 w 30"/>
                    <a:gd name="T23" fmla="*/ 6 h 30"/>
                    <a:gd name="T24" fmla="*/ 14 w 30"/>
                    <a:gd name="T25" fmla="*/ 4 h 30"/>
                    <a:gd name="T26" fmla="*/ 10 w 30"/>
                    <a:gd name="T27" fmla="*/ 4 h 30"/>
                    <a:gd name="T28" fmla="*/ 8 w 30"/>
                    <a:gd name="T29" fmla="*/ 6 h 30"/>
                    <a:gd name="T30" fmla="*/ 6 w 30"/>
                    <a:gd name="T31" fmla="*/ 8 h 30"/>
                    <a:gd name="T32" fmla="*/ 4 w 30"/>
                    <a:gd name="T33" fmla="*/ 10 h 30"/>
                    <a:gd name="T34" fmla="*/ 4 w 30"/>
                    <a:gd name="T35" fmla="*/ 14 h 30"/>
                    <a:gd name="T36" fmla="*/ 4 w 30"/>
                    <a:gd name="T37" fmla="*/ 18 h 30"/>
                    <a:gd name="T38" fmla="*/ 4 w 30"/>
                    <a:gd name="T39" fmla="*/ 20 h 30"/>
                    <a:gd name="T40" fmla="*/ 0 w 30"/>
                    <a:gd name="T41" fmla="*/ 22 h 30"/>
                    <a:gd name="T42" fmla="*/ 0 w 30"/>
                    <a:gd name="T43" fmla="*/ 24 h 30"/>
                    <a:gd name="T44" fmla="*/ 0 w 30"/>
                    <a:gd name="T45" fmla="*/ 28 h 30"/>
                    <a:gd name="T46" fmla="*/ 2 w 30"/>
                    <a:gd name="T47" fmla="*/ 28 h 30"/>
                    <a:gd name="T48" fmla="*/ 2 w 30"/>
                    <a:gd name="T49" fmla="*/ 26 h 30"/>
                    <a:gd name="T50" fmla="*/ 4 w 30"/>
                    <a:gd name="T51" fmla="*/ 26 h 30"/>
                    <a:gd name="T52" fmla="*/ 6 w 30"/>
                    <a:gd name="T53" fmla="*/ 30 h 30"/>
                    <a:gd name="T54" fmla="*/ 8 w 30"/>
                    <a:gd name="T55" fmla="*/ 30 h 30"/>
                    <a:gd name="T56" fmla="*/ 12 w 30"/>
                    <a:gd name="T57" fmla="*/ 30 h 30"/>
                    <a:gd name="T58" fmla="*/ 14 w 30"/>
                    <a:gd name="T59" fmla="*/ 28 h 30"/>
                    <a:gd name="T60" fmla="*/ 16 w 30"/>
                    <a:gd name="T61" fmla="*/ 26 h 30"/>
                    <a:gd name="T62" fmla="*/ 16 w 30"/>
                    <a:gd name="T63" fmla="*/ 22 h 30"/>
                    <a:gd name="T64" fmla="*/ 18 w 30"/>
                    <a:gd name="T65" fmla="*/ 24 h 30"/>
                    <a:gd name="T66" fmla="*/ 20 w 30"/>
                    <a:gd name="T67" fmla="*/ 22 h 30"/>
                    <a:gd name="T68" fmla="*/ 22 w 30"/>
                    <a:gd name="T69" fmla="*/ 22 h 30"/>
                    <a:gd name="T70" fmla="*/ 24 w 30"/>
                    <a:gd name="T71" fmla="*/ 22 h 30"/>
                    <a:gd name="T72" fmla="*/ 26 w 30"/>
                    <a:gd name="T73" fmla="*/ 22 h 30"/>
                    <a:gd name="T74" fmla="*/ 28 w 30"/>
                    <a:gd name="T75" fmla="*/ 22 h 30"/>
                    <a:gd name="T76" fmla="*/ 30 w 30"/>
                    <a:gd name="T77" fmla="*/ 22 h 30"/>
                    <a:gd name="T78" fmla="*/ 30 w 30"/>
                    <a:gd name="T79" fmla="*/ 22 h 30"/>
                    <a:gd name="T80" fmla="*/ 30 w 30"/>
                    <a:gd name="T81" fmla="*/ 1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0" h="30">
                      <a:moveTo>
                        <a:pt x="30" y="16"/>
                      </a:moveTo>
                      <a:lnTo>
                        <a:pt x="30" y="16"/>
                      </a:lnTo>
                      <a:lnTo>
                        <a:pt x="30" y="14"/>
                      </a:lnTo>
                      <a:lnTo>
                        <a:pt x="30" y="10"/>
                      </a:lnTo>
                      <a:lnTo>
                        <a:pt x="30" y="8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26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0" y="18"/>
                      </a:lnTo>
                      <a:lnTo>
                        <a:pt x="30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Freeform 68">
                  <a:extLst>
                    <a:ext uri="{FF2B5EF4-FFF2-40B4-BE49-F238E27FC236}">
                      <a16:creationId xmlns:a16="http://schemas.microsoft.com/office/drawing/2014/main" id="{A5E91DE9-D033-F604-091F-961441696D4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55" y="700"/>
                  <a:ext cx="2017" cy="639"/>
                </a:xfrm>
                <a:custGeom>
                  <a:avLst/>
                  <a:gdLst>
                    <a:gd name="T0" fmla="*/ 346 w 2017"/>
                    <a:gd name="T1" fmla="*/ 140 h 639"/>
                    <a:gd name="T2" fmla="*/ 772 w 2017"/>
                    <a:gd name="T3" fmla="*/ 34 h 639"/>
                    <a:gd name="T4" fmla="*/ 378 w 2017"/>
                    <a:gd name="T5" fmla="*/ 82 h 639"/>
                    <a:gd name="T6" fmla="*/ 436 w 2017"/>
                    <a:gd name="T7" fmla="*/ 78 h 639"/>
                    <a:gd name="T8" fmla="*/ 376 w 2017"/>
                    <a:gd name="T9" fmla="*/ 120 h 639"/>
                    <a:gd name="T10" fmla="*/ 394 w 2017"/>
                    <a:gd name="T11" fmla="*/ 150 h 639"/>
                    <a:gd name="T12" fmla="*/ 534 w 2017"/>
                    <a:gd name="T13" fmla="*/ 26 h 639"/>
                    <a:gd name="T14" fmla="*/ 1270 w 2017"/>
                    <a:gd name="T15" fmla="*/ 82 h 639"/>
                    <a:gd name="T16" fmla="*/ 1325 w 2017"/>
                    <a:gd name="T17" fmla="*/ 108 h 639"/>
                    <a:gd name="T18" fmla="*/ 1341 w 2017"/>
                    <a:gd name="T19" fmla="*/ 82 h 639"/>
                    <a:gd name="T20" fmla="*/ 800 w 2017"/>
                    <a:gd name="T21" fmla="*/ 34 h 639"/>
                    <a:gd name="T22" fmla="*/ 1112 w 2017"/>
                    <a:gd name="T23" fmla="*/ 102 h 639"/>
                    <a:gd name="T24" fmla="*/ 1859 w 2017"/>
                    <a:gd name="T25" fmla="*/ 479 h 639"/>
                    <a:gd name="T26" fmla="*/ 1819 w 2017"/>
                    <a:gd name="T27" fmla="*/ 577 h 639"/>
                    <a:gd name="T28" fmla="*/ 1559 w 2017"/>
                    <a:gd name="T29" fmla="*/ 407 h 639"/>
                    <a:gd name="T30" fmla="*/ 2009 w 2017"/>
                    <a:gd name="T31" fmla="*/ 218 h 639"/>
                    <a:gd name="T32" fmla="*/ 1867 w 2017"/>
                    <a:gd name="T33" fmla="*/ 184 h 639"/>
                    <a:gd name="T34" fmla="*/ 1595 w 2017"/>
                    <a:gd name="T35" fmla="*/ 166 h 639"/>
                    <a:gd name="T36" fmla="*/ 1339 w 2017"/>
                    <a:gd name="T37" fmla="*/ 120 h 639"/>
                    <a:gd name="T38" fmla="*/ 1182 w 2017"/>
                    <a:gd name="T39" fmla="*/ 128 h 639"/>
                    <a:gd name="T40" fmla="*/ 1004 w 2017"/>
                    <a:gd name="T41" fmla="*/ 110 h 639"/>
                    <a:gd name="T42" fmla="*/ 952 w 2017"/>
                    <a:gd name="T43" fmla="*/ 76 h 639"/>
                    <a:gd name="T44" fmla="*/ 816 w 2017"/>
                    <a:gd name="T45" fmla="*/ 76 h 639"/>
                    <a:gd name="T46" fmla="*/ 702 w 2017"/>
                    <a:gd name="T47" fmla="*/ 112 h 639"/>
                    <a:gd name="T48" fmla="*/ 682 w 2017"/>
                    <a:gd name="T49" fmla="*/ 134 h 639"/>
                    <a:gd name="T50" fmla="*/ 612 w 2017"/>
                    <a:gd name="T51" fmla="*/ 172 h 639"/>
                    <a:gd name="T52" fmla="*/ 596 w 2017"/>
                    <a:gd name="T53" fmla="*/ 178 h 639"/>
                    <a:gd name="T54" fmla="*/ 462 w 2017"/>
                    <a:gd name="T55" fmla="*/ 162 h 639"/>
                    <a:gd name="T56" fmla="*/ 320 w 2017"/>
                    <a:gd name="T57" fmla="*/ 194 h 639"/>
                    <a:gd name="T58" fmla="*/ 196 w 2017"/>
                    <a:gd name="T59" fmla="*/ 235 h 639"/>
                    <a:gd name="T60" fmla="*/ 228 w 2017"/>
                    <a:gd name="T61" fmla="*/ 192 h 639"/>
                    <a:gd name="T62" fmla="*/ 98 w 2017"/>
                    <a:gd name="T63" fmla="*/ 206 h 639"/>
                    <a:gd name="T64" fmla="*/ 110 w 2017"/>
                    <a:gd name="T65" fmla="*/ 321 h 639"/>
                    <a:gd name="T66" fmla="*/ 146 w 2017"/>
                    <a:gd name="T67" fmla="*/ 391 h 639"/>
                    <a:gd name="T68" fmla="*/ 200 w 2017"/>
                    <a:gd name="T69" fmla="*/ 465 h 639"/>
                    <a:gd name="T70" fmla="*/ 286 w 2017"/>
                    <a:gd name="T71" fmla="*/ 523 h 639"/>
                    <a:gd name="T72" fmla="*/ 318 w 2017"/>
                    <a:gd name="T73" fmla="*/ 603 h 639"/>
                    <a:gd name="T74" fmla="*/ 392 w 2017"/>
                    <a:gd name="T75" fmla="*/ 585 h 639"/>
                    <a:gd name="T76" fmla="*/ 392 w 2017"/>
                    <a:gd name="T77" fmla="*/ 485 h 639"/>
                    <a:gd name="T78" fmla="*/ 530 w 2017"/>
                    <a:gd name="T79" fmla="*/ 467 h 639"/>
                    <a:gd name="T80" fmla="*/ 588 w 2017"/>
                    <a:gd name="T81" fmla="*/ 413 h 639"/>
                    <a:gd name="T82" fmla="*/ 730 w 2017"/>
                    <a:gd name="T83" fmla="*/ 423 h 639"/>
                    <a:gd name="T84" fmla="*/ 898 w 2017"/>
                    <a:gd name="T85" fmla="*/ 487 h 639"/>
                    <a:gd name="T86" fmla="*/ 1000 w 2017"/>
                    <a:gd name="T87" fmla="*/ 473 h 639"/>
                    <a:gd name="T88" fmla="*/ 1082 w 2017"/>
                    <a:gd name="T89" fmla="*/ 453 h 639"/>
                    <a:gd name="T90" fmla="*/ 1276 w 2017"/>
                    <a:gd name="T91" fmla="*/ 495 h 639"/>
                    <a:gd name="T92" fmla="*/ 1413 w 2017"/>
                    <a:gd name="T93" fmla="*/ 431 h 639"/>
                    <a:gd name="T94" fmla="*/ 1571 w 2017"/>
                    <a:gd name="T95" fmla="*/ 525 h 639"/>
                    <a:gd name="T96" fmla="*/ 1603 w 2017"/>
                    <a:gd name="T97" fmla="*/ 601 h 639"/>
                    <a:gd name="T98" fmla="*/ 1661 w 2017"/>
                    <a:gd name="T99" fmla="*/ 485 h 639"/>
                    <a:gd name="T100" fmla="*/ 1539 w 2017"/>
                    <a:gd name="T101" fmla="*/ 381 h 639"/>
                    <a:gd name="T102" fmla="*/ 1699 w 2017"/>
                    <a:gd name="T103" fmla="*/ 325 h 639"/>
                    <a:gd name="T104" fmla="*/ 1789 w 2017"/>
                    <a:gd name="T105" fmla="*/ 295 h 639"/>
                    <a:gd name="T106" fmla="*/ 1879 w 2017"/>
                    <a:gd name="T107" fmla="*/ 409 h 639"/>
                    <a:gd name="T108" fmla="*/ 1845 w 2017"/>
                    <a:gd name="T109" fmla="*/ 319 h 639"/>
                    <a:gd name="T110" fmla="*/ 1927 w 2017"/>
                    <a:gd name="T111" fmla="*/ 261 h 639"/>
                    <a:gd name="T112" fmla="*/ 1905 w 2017"/>
                    <a:gd name="T113" fmla="*/ 220 h 639"/>
                    <a:gd name="T114" fmla="*/ 354 w 2017"/>
                    <a:gd name="T115" fmla="*/ 16 h 639"/>
                    <a:gd name="T116" fmla="*/ 324 w 2017"/>
                    <a:gd name="T117" fmla="*/ 20 h 639"/>
                    <a:gd name="T118" fmla="*/ 250 w 2017"/>
                    <a:gd name="T119" fmla="*/ 12 h 639"/>
                    <a:gd name="T120" fmla="*/ 1639 w 2017"/>
                    <a:gd name="T121" fmla="*/ 421 h 639"/>
                    <a:gd name="T122" fmla="*/ 252 w 2017"/>
                    <a:gd name="T123" fmla="*/ 18 h 639"/>
                    <a:gd name="T124" fmla="*/ 304 w 2017"/>
                    <a:gd name="T125" fmla="*/ 10 h 6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017" h="639">
                      <a:moveTo>
                        <a:pt x="658" y="100"/>
                      </a:moveTo>
                      <a:lnTo>
                        <a:pt x="662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6" y="100"/>
                      </a:lnTo>
                      <a:lnTo>
                        <a:pt x="662" y="100"/>
                      </a:lnTo>
                      <a:lnTo>
                        <a:pt x="658" y="100"/>
                      </a:lnTo>
                      <a:lnTo>
                        <a:pt x="658" y="100"/>
                      </a:lnTo>
                      <a:close/>
                      <a:moveTo>
                        <a:pt x="674" y="94"/>
                      </a:moveTo>
                      <a:lnTo>
                        <a:pt x="672" y="94"/>
                      </a:lnTo>
                      <a:lnTo>
                        <a:pt x="672" y="94"/>
                      </a:lnTo>
                      <a:lnTo>
                        <a:pt x="672" y="96"/>
                      </a:lnTo>
                      <a:lnTo>
                        <a:pt x="676" y="96"/>
                      </a:lnTo>
                      <a:lnTo>
                        <a:pt x="676" y="94"/>
                      </a:lnTo>
                      <a:lnTo>
                        <a:pt x="676" y="94"/>
                      </a:lnTo>
                      <a:lnTo>
                        <a:pt x="674" y="94"/>
                      </a:lnTo>
                      <a:close/>
                      <a:moveTo>
                        <a:pt x="632" y="82"/>
                      </a:moveTo>
                      <a:lnTo>
                        <a:pt x="632" y="84"/>
                      </a:lnTo>
                      <a:lnTo>
                        <a:pt x="634" y="84"/>
                      </a:lnTo>
                      <a:lnTo>
                        <a:pt x="634" y="82"/>
                      </a:lnTo>
                      <a:lnTo>
                        <a:pt x="636" y="84"/>
                      </a:lnTo>
                      <a:lnTo>
                        <a:pt x="636" y="84"/>
                      </a:lnTo>
                      <a:lnTo>
                        <a:pt x="636" y="82"/>
                      </a:lnTo>
                      <a:lnTo>
                        <a:pt x="638" y="82"/>
                      </a:lnTo>
                      <a:lnTo>
                        <a:pt x="638" y="82"/>
                      </a:lnTo>
                      <a:lnTo>
                        <a:pt x="638" y="82"/>
                      </a:lnTo>
                      <a:lnTo>
                        <a:pt x="636" y="82"/>
                      </a:lnTo>
                      <a:lnTo>
                        <a:pt x="636" y="80"/>
                      </a:lnTo>
                      <a:lnTo>
                        <a:pt x="634" y="80"/>
                      </a:lnTo>
                      <a:lnTo>
                        <a:pt x="634" y="80"/>
                      </a:lnTo>
                      <a:lnTo>
                        <a:pt x="634" y="80"/>
                      </a:lnTo>
                      <a:lnTo>
                        <a:pt x="634" y="82"/>
                      </a:lnTo>
                      <a:lnTo>
                        <a:pt x="634" y="82"/>
                      </a:lnTo>
                      <a:lnTo>
                        <a:pt x="632" y="80"/>
                      </a:lnTo>
                      <a:lnTo>
                        <a:pt x="630" y="82"/>
                      </a:lnTo>
                      <a:lnTo>
                        <a:pt x="630" y="82"/>
                      </a:lnTo>
                      <a:lnTo>
                        <a:pt x="632" y="82"/>
                      </a:lnTo>
                      <a:close/>
                      <a:moveTo>
                        <a:pt x="676" y="18"/>
                      </a:moveTo>
                      <a:lnTo>
                        <a:pt x="678" y="18"/>
                      </a:lnTo>
                      <a:lnTo>
                        <a:pt x="680" y="20"/>
                      </a:lnTo>
                      <a:lnTo>
                        <a:pt x="688" y="20"/>
                      </a:lnTo>
                      <a:lnTo>
                        <a:pt x="696" y="22"/>
                      </a:lnTo>
                      <a:lnTo>
                        <a:pt x="698" y="22"/>
                      </a:lnTo>
                      <a:lnTo>
                        <a:pt x="702" y="20"/>
                      </a:lnTo>
                      <a:lnTo>
                        <a:pt x="702" y="20"/>
                      </a:lnTo>
                      <a:lnTo>
                        <a:pt x="704" y="20"/>
                      </a:lnTo>
                      <a:lnTo>
                        <a:pt x="706" y="20"/>
                      </a:lnTo>
                      <a:lnTo>
                        <a:pt x="714" y="20"/>
                      </a:lnTo>
                      <a:lnTo>
                        <a:pt x="726" y="18"/>
                      </a:lnTo>
                      <a:lnTo>
                        <a:pt x="728" y="18"/>
                      </a:lnTo>
                      <a:lnTo>
                        <a:pt x="728" y="18"/>
                      </a:lnTo>
                      <a:lnTo>
                        <a:pt x="726" y="18"/>
                      </a:lnTo>
                      <a:lnTo>
                        <a:pt x="726" y="16"/>
                      </a:lnTo>
                      <a:lnTo>
                        <a:pt x="722" y="16"/>
                      </a:lnTo>
                      <a:lnTo>
                        <a:pt x="722" y="16"/>
                      </a:lnTo>
                      <a:lnTo>
                        <a:pt x="722" y="14"/>
                      </a:lnTo>
                      <a:lnTo>
                        <a:pt x="720" y="14"/>
                      </a:lnTo>
                      <a:lnTo>
                        <a:pt x="722" y="14"/>
                      </a:lnTo>
                      <a:lnTo>
                        <a:pt x="726" y="14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6" y="12"/>
                      </a:lnTo>
                      <a:lnTo>
                        <a:pt x="724" y="12"/>
                      </a:lnTo>
                      <a:lnTo>
                        <a:pt x="720" y="12"/>
                      </a:lnTo>
                      <a:lnTo>
                        <a:pt x="712" y="10"/>
                      </a:lnTo>
                      <a:lnTo>
                        <a:pt x="712" y="10"/>
                      </a:lnTo>
                      <a:lnTo>
                        <a:pt x="710" y="10"/>
                      </a:lnTo>
                      <a:lnTo>
                        <a:pt x="708" y="8"/>
                      </a:lnTo>
                      <a:lnTo>
                        <a:pt x="708" y="8"/>
                      </a:lnTo>
                      <a:lnTo>
                        <a:pt x="704" y="8"/>
                      </a:lnTo>
                      <a:lnTo>
                        <a:pt x="702" y="8"/>
                      </a:lnTo>
                      <a:lnTo>
                        <a:pt x="702" y="8"/>
                      </a:lnTo>
                      <a:lnTo>
                        <a:pt x="700" y="6"/>
                      </a:lnTo>
                      <a:lnTo>
                        <a:pt x="700" y="6"/>
                      </a:lnTo>
                      <a:lnTo>
                        <a:pt x="694" y="6"/>
                      </a:lnTo>
                      <a:lnTo>
                        <a:pt x="694" y="8"/>
                      </a:lnTo>
                      <a:lnTo>
                        <a:pt x="692" y="8"/>
                      </a:lnTo>
                      <a:lnTo>
                        <a:pt x="690" y="8"/>
                      </a:lnTo>
                      <a:lnTo>
                        <a:pt x="688" y="8"/>
                      </a:lnTo>
                      <a:lnTo>
                        <a:pt x="686" y="8"/>
                      </a:lnTo>
                      <a:lnTo>
                        <a:pt x="684" y="8"/>
                      </a:lnTo>
                      <a:lnTo>
                        <a:pt x="682" y="10"/>
                      </a:lnTo>
                      <a:lnTo>
                        <a:pt x="680" y="8"/>
                      </a:lnTo>
                      <a:lnTo>
                        <a:pt x="678" y="10"/>
                      </a:lnTo>
                      <a:lnTo>
                        <a:pt x="676" y="10"/>
                      </a:lnTo>
                      <a:lnTo>
                        <a:pt x="676" y="10"/>
                      </a:lnTo>
                      <a:lnTo>
                        <a:pt x="676" y="10"/>
                      </a:lnTo>
                      <a:lnTo>
                        <a:pt x="674" y="10"/>
                      </a:lnTo>
                      <a:lnTo>
                        <a:pt x="674" y="12"/>
                      </a:lnTo>
                      <a:lnTo>
                        <a:pt x="674" y="12"/>
                      </a:lnTo>
                      <a:lnTo>
                        <a:pt x="676" y="12"/>
                      </a:lnTo>
                      <a:lnTo>
                        <a:pt x="682" y="12"/>
                      </a:lnTo>
                      <a:lnTo>
                        <a:pt x="680" y="12"/>
                      </a:lnTo>
                      <a:lnTo>
                        <a:pt x="680" y="14"/>
                      </a:lnTo>
                      <a:lnTo>
                        <a:pt x="678" y="14"/>
                      </a:lnTo>
                      <a:lnTo>
                        <a:pt x="676" y="16"/>
                      </a:lnTo>
                      <a:lnTo>
                        <a:pt x="672" y="16"/>
                      </a:lnTo>
                      <a:lnTo>
                        <a:pt x="670" y="16"/>
                      </a:lnTo>
                      <a:lnTo>
                        <a:pt x="670" y="16"/>
                      </a:lnTo>
                      <a:lnTo>
                        <a:pt x="672" y="18"/>
                      </a:lnTo>
                      <a:lnTo>
                        <a:pt x="676" y="18"/>
                      </a:lnTo>
                      <a:close/>
                      <a:moveTo>
                        <a:pt x="646" y="8"/>
                      </a:moveTo>
                      <a:lnTo>
                        <a:pt x="658" y="8"/>
                      </a:lnTo>
                      <a:lnTo>
                        <a:pt x="660" y="8"/>
                      </a:lnTo>
                      <a:lnTo>
                        <a:pt x="658" y="8"/>
                      </a:lnTo>
                      <a:lnTo>
                        <a:pt x="656" y="8"/>
                      </a:lnTo>
                      <a:lnTo>
                        <a:pt x="644" y="6"/>
                      </a:lnTo>
                      <a:lnTo>
                        <a:pt x="644" y="8"/>
                      </a:lnTo>
                      <a:lnTo>
                        <a:pt x="644" y="8"/>
                      </a:lnTo>
                      <a:lnTo>
                        <a:pt x="646" y="8"/>
                      </a:lnTo>
                      <a:close/>
                      <a:moveTo>
                        <a:pt x="348" y="138"/>
                      </a:move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6" y="140"/>
                      </a:lnTo>
                      <a:lnTo>
                        <a:pt x="348" y="142"/>
                      </a:lnTo>
                      <a:lnTo>
                        <a:pt x="350" y="140"/>
                      </a:lnTo>
                      <a:lnTo>
                        <a:pt x="352" y="142"/>
                      </a:lnTo>
                      <a:lnTo>
                        <a:pt x="352" y="142"/>
                      </a:lnTo>
                      <a:lnTo>
                        <a:pt x="354" y="144"/>
                      </a:lnTo>
                      <a:lnTo>
                        <a:pt x="356" y="144"/>
                      </a:lnTo>
                      <a:lnTo>
                        <a:pt x="356" y="144"/>
                      </a:lnTo>
                      <a:lnTo>
                        <a:pt x="356" y="146"/>
                      </a:lnTo>
                      <a:lnTo>
                        <a:pt x="358" y="144"/>
                      </a:lnTo>
                      <a:lnTo>
                        <a:pt x="358" y="144"/>
                      </a:lnTo>
                      <a:lnTo>
                        <a:pt x="356" y="144"/>
                      </a:lnTo>
                      <a:lnTo>
                        <a:pt x="356" y="144"/>
                      </a:lnTo>
                      <a:lnTo>
                        <a:pt x="358" y="142"/>
                      </a:lnTo>
                      <a:lnTo>
                        <a:pt x="356" y="142"/>
                      </a:lnTo>
                      <a:lnTo>
                        <a:pt x="356" y="142"/>
                      </a:lnTo>
                      <a:lnTo>
                        <a:pt x="356" y="142"/>
                      </a:lnTo>
                      <a:lnTo>
                        <a:pt x="354" y="140"/>
                      </a:lnTo>
                      <a:lnTo>
                        <a:pt x="352" y="140"/>
                      </a:lnTo>
                      <a:lnTo>
                        <a:pt x="352" y="138"/>
                      </a:lnTo>
                      <a:lnTo>
                        <a:pt x="350" y="138"/>
                      </a:lnTo>
                      <a:lnTo>
                        <a:pt x="350" y="138"/>
                      </a:lnTo>
                      <a:lnTo>
                        <a:pt x="350" y="140"/>
                      </a:lnTo>
                      <a:lnTo>
                        <a:pt x="350" y="138"/>
                      </a:lnTo>
                      <a:lnTo>
                        <a:pt x="348" y="138"/>
                      </a:lnTo>
                      <a:close/>
                      <a:moveTo>
                        <a:pt x="694" y="24"/>
                      </a:moveTo>
                      <a:lnTo>
                        <a:pt x="696" y="24"/>
                      </a:lnTo>
                      <a:lnTo>
                        <a:pt x="698" y="24"/>
                      </a:lnTo>
                      <a:lnTo>
                        <a:pt x="698" y="22"/>
                      </a:lnTo>
                      <a:lnTo>
                        <a:pt x="694" y="22"/>
                      </a:lnTo>
                      <a:lnTo>
                        <a:pt x="686" y="22"/>
                      </a:lnTo>
                      <a:lnTo>
                        <a:pt x="680" y="20"/>
                      </a:lnTo>
                      <a:lnTo>
                        <a:pt x="676" y="20"/>
                      </a:lnTo>
                      <a:lnTo>
                        <a:pt x="674" y="20"/>
                      </a:lnTo>
                      <a:lnTo>
                        <a:pt x="672" y="20"/>
                      </a:lnTo>
                      <a:lnTo>
                        <a:pt x="670" y="22"/>
                      </a:lnTo>
                      <a:lnTo>
                        <a:pt x="672" y="22"/>
                      </a:lnTo>
                      <a:lnTo>
                        <a:pt x="676" y="24"/>
                      </a:lnTo>
                      <a:lnTo>
                        <a:pt x="680" y="24"/>
                      </a:lnTo>
                      <a:lnTo>
                        <a:pt x="686" y="26"/>
                      </a:lnTo>
                      <a:lnTo>
                        <a:pt x="688" y="26"/>
                      </a:lnTo>
                      <a:lnTo>
                        <a:pt x="690" y="26"/>
                      </a:lnTo>
                      <a:lnTo>
                        <a:pt x="692" y="24"/>
                      </a:lnTo>
                      <a:lnTo>
                        <a:pt x="694" y="24"/>
                      </a:lnTo>
                      <a:close/>
                      <a:moveTo>
                        <a:pt x="762" y="26"/>
                      </a:moveTo>
                      <a:lnTo>
                        <a:pt x="764" y="26"/>
                      </a:lnTo>
                      <a:lnTo>
                        <a:pt x="766" y="26"/>
                      </a:lnTo>
                      <a:lnTo>
                        <a:pt x="764" y="26"/>
                      </a:lnTo>
                      <a:lnTo>
                        <a:pt x="762" y="24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close/>
                      <a:moveTo>
                        <a:pt x="626" y="118"/>
                      </a:moveTo>
                      <a:lnTo>
                        <a:pt x="630" y="120"/>
                      </a:lnTo>
                      <a:lnTo>
                        <a:pt x="636" y="120"/>
                      </a:lnTo>
                      <a:lnTo>
                        <a:pt x="636" y="120"/>
                      </a:lnTo>
                      <a:lnTo>
                        <a:pt x="636" y="118"/>
                      </a:lnTo>
                      <a:lnTo>
                        <a:pt x="634" y="116"/>
                      </a:lnTo>
                      <a:lnTo>
                        <a:pt x="632" y="116"/>
                      </a:lnTo>
                      <a:lnTo>
                        <a:pt x="632" y="114"/>
                      </a:lnTo>
                      <a:lnTo>
                        <a:pt x="628" y="114"/>
                      </a:lnTo>
                      <a:lnTo>
                        <a:pt x="626" y="118"/>
                      </a:lnTo>
                      <a:lnTo>
                        <a:pt x="626" y="118"/>
                      </a:lnTo>
                      <a:lnTo>
                        <a:pt x="626" y="118"/>
                      </a:lnTo>
                      <a:close/>
                      <a:moveTo>
                        <a:pt x="722" y="20"/>
                      </a:moveTo>
                      <a:lnTo>
                        <a:pt x="720" y="20"/>
                      </a:lnTo>
                      <a:lnTo>
                        <a:pt x="718" y="20"/>
                      </a:lnTo>
                      <a:lnTo>
                        <a:pt x="716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12" y="20"/>
                      </a:lnTo>
                      <a:lnTo>
                        <a:pt x="708" y="20"/>
                      </a:lnTo>
                      <a:lnTo>
                        <a:pt x="708" y="20"/>
                      </a:lnTo>
                      <a:lnTo>
                        <a:pt x="706" y="20"/>
                      </a:lnTo>
                      <a:lnTo>
                        <a:pt x="706" y="22"/>
                      </a:lnTo>
                      <a:lnTo>
                        <a:pt x="704" y="22"/>
                      </a:lnTo>
                      <a:lnTo>
                        <a:pt x="704" y="24"/>
                      </a:lnTo>
                      <a:lnTo>
                        <a:pt x="702" y="24"/>
                      </a:lnTo>
                      <a:lnTo>
                        <a:pt x="702" y="24"/>
                      </a:lnTo>
                      <a:lnTo>
                        <a:pt x="698" y="26"/>
                      </a:lnTo>
                      <a:lnTo>
                        <a:pt x="696" y="28"/>
                      </a:lnTo>
                      <a:lnTo>
                        <a:pt x="700" y="28"/>
                      </a:lnTo>
                      <a:lnTo>
                        <a:pt x="702" y="28"/>
                      </a:lnTo>
                      <a:lnTo>
                        <a:pt x="704" y="28"/>
                      </a:lnTo>
                      <a:lnTo>
                        <a:pt x="710" y="28"/>
                      </a:lnTo>
                      <a:lnTo>
                        <a:pt x="712" y="30"/>
                      </a:lnTo>
                      <a:lnTo>
                        <a:pt x="714" y="30"/>
                      </a:lnTo>
                      <a:lnTo>
                        <a:pt x="716" y="32"/>
                      </a:lnTo>
                      <a:lnTo>
                        <a:pt x="718" y="32"/>
                      </a:lnTo>
                      <a:lnTo>
                        <a:pt x="718" y="32"/>
                      </a:lnTo>
                      <a:lnTo>
                        <a:pt x="720" y="32"/>
                      </a:lnTo>
                      <a:lnTo>
                        <a:pt x="722" y="32"/>
                      </a:lnTo>
                      <a:lnTo>
                        <a:pt x="724" y="34"/>
                      </a:lnTo>
                      <a:lnTo>
                        <a:pt x="726" y="32"/>
                      </a:lnTo>
                      <a:lnTo>
                        <a:pt x="726" y="32"/>
                      </a:lnTo>
                      <a:lnTo>
                        <a:pt x="730" y="34"/>
                      </a:lnTo>
                      <a:lnTo>
                        <a:pt x="730" y="34"/>
                      </a:lnTo>
                      <a:lnTo>
                        <a:pt x="736" y="34"/>
                      </a:lnTo>
                      <a:lnTo>
                        <a:pt x="736" y="34"/>
                      </a:lnTo>
                      <a:lnTo>
                        <a:pt x="742" y="34"/>
                      </a:lnTo>
                      <a:lnTo>
                        <a:pt x="742" y="34"/>
                      </a:lnTo>
                      <a:lnTo>
                        <a:pt x="742" y="34"/>
                      </a:lnTo>
                      <a:lnTo>
                        <a:pt x="748" y="36"/>
                      </a:lnTo>
                      <a:lnTo>
                        <a:pt x="750" y="36"/>
                      </a:lnTo>
                      <a:lnTo>
                        <a:pt x="752" y="36"/>
                      </a:lnTo>
                      <a:lnTo>
                        <a:pt x="754" y="36"/>
                      </a:lnTo>
                      <a:lnTo>
                        <a:pt x="756" y="36"/>
                      </a:lnTo>
                      <a:lnTo>
                        <a:pt x="758" y="36"/>
                      </a:lnTo>
                      <a:lnTo>
                        <a:pt x="760" y="36"/>
                      </a:lnTo>
                      <a:lnTo>
                        <a:pt x="764" y="36"/>
                      </a:lnTo>
                      <a:lnTo>
                        <a:pt x="770" y="36"/>
                      </a:lnTo>
                      <a:lnTo>
                        <a:pt x="770" y="36"/>
                      </a:lnTo>
                      <a:lnTo>
                        <a:pt x="772" y="34"/>
                      </a:lnTo>
                      <a:lnTo>
                        <a:pt x="772" y="34"/>
                      </a:lnTo>
                      <a:lnTo>
                        <a:pt x="770" y="32"/>
                      </a:lnTo>
                      <a:lnTo>
                        <a:pt x="768" y="32"/>
                      </a:lnTo>
                      <a:lnTo>
                        <a:pt x="766" y="32"/>
                      </a:lnTo>
                      <a:lnTo>
                        <a:pt x="762" y="30"/>
                      </a:lnTo>
                      <a:lnTo>
                        <a:pt x="758" y="30"/>
                      </a:lnTo>
                      <a:lnTo>
                        <a:pt x="760" y="30"/>
                      </a:lnTo>
                      <a:lnTo>
                        <a:pt x="760" y="30"/>
                      </a:lnTo>
                      <a:lnTo>
                        <a:pt x="762" y="30"/>
                      </a:lnTo>
                      <a:lnTo>
                        <a:pt x="764" y="30"/>
                      </a:lnTo>
                      <a:lnTo>
                        <a:pt x="764" y="30"/>
                      </a:lnTo>
                      <a:lnTo>
                        <a:pt x="764" y="28"/>
                      </a:lnTo>
                      <a:lnTo>
                        <a:pt x="762" y="28"/>
                      </a:lnTo>
                      <a:lnTo>
                        <a:pt x="762" y="28"/>
                      </a:lnTo>
                      <a:lnTo>
                        <a:pt x="762" y="28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2" y="26"/>
                      </a:lnTo>
                      <a:lnTo>
                        <a:pt x="760" y="24"/>
                      </a:lnTo>
                      <a:lnTo>
                        <a:pt x="762" y="24"/>
                      </a:lnTo>
                      <a:lnTo>
                        <a:pt x="760" y="24"/>
                      </a:lnTo>
                      <a:lnTo>
                        <a:pt x="758" y="22"/>
                      </a:lnTo>
                      <a:lnTo>
                        <a:pt x="756" y="22"/>
                      </a:lnTo>
                      <a:lnTo>
                        <a:pt x="754" y="22"/>
                      </a:lnTo>
                      <a:lnTo>
                        <a:pt x="754" y="22"/>
                      </a:lnTo>
                      <a:lnTo>
                        <a:pt x="752" y="22"/>
                      </a:lnTo>
                      <a:lnTo>
                        <a:pt x="750" y="22"/>
                      </a:lnTo>
                      <a:lnTo>
                        <a:pt x="746" y="20"/>
                      </a:lnTo>
                      <a:lnTo>
                        <a:pt x="744" y="20"/>
                      </a:lnTo>
                      <a:lnTo>
                        <a:pt x="742" y="20"/>
                      </a:lnTo>
                      <a:lnTo>
                        <a:pt x="742" y="22"/>
                      </a:lnTo>
                      <a:lnTo>
                        <a:pt x="744" y="22"/>
                      </a:lnTo>
                      <a:lnTo>
                        <a:pt x="744" y="22"/>
                      </a:lnTo>
                      <a:lnTo>
                        <a:pt x="742" y="22"/>
                      </a:lnTo>
                      <a:lnTo>
                        <a:pt x="740" y="22"/>
                      </a:lnTo>
                      <a:lnTo>
                        <a:pt x="740" y="24"/>
                      </a:lnTo>
                      <a:lnTo>
                        <a:pt x="738" y="24"/>
                      </a:lnTo>
                      <a:lnTo>
                        <a:pt x="738" y="24"/>
                      </a:lnTo>
                      <a:lnTo>
                        <a:pt x="738" y="24"/>
                      </a:lnTo>
                      <a:lnTo>
                        <a:pt x="736" y="24"/>
                      </a:lnTo>
                      <a:lnTo>
                        <a:pt x="738" y="22"/>
                      </a:lnTo>
                      <a:lnTo>
                        <a:pt x="738" y="22"/>
                      </a:lnTo>
                      <a:lnTo>
                        <a:pt x="738" y="22"/>
                      </a:lnTo>
                      <a:lnTo>
                        <a:pt x="738" y="20"/>
                      </a:lnTo>
                      <a:lnTo>
                        <a:pt x="736" y="20"/>
                      </a:lnTo>
                      <a:lnTo>
                        <a:pt x="732" y="20"/>
                      </a:lnTo>
                      <a:lnTo>
                        <a:pt x="732" y="20"/>
                      </a:lnTo>
                      <a:lnTo>
                        <a:pt x="728" y="20"/>
                      </a:lnTo>
                      <a:lnTo>
                        <a:pt x="722" y="20"/>
                      </a:lnTo>
                      <a:close/>
                      <a:moveTo>
                        <a:pt x="764" y="58"/>
                      </a:moveTo>
                      <a:lnTo>
                        <a:pt x="764" y="58"/>
                      </a:lnTo>
                      <a:lnTo>
                        <a:pt x="758" y="58"/>
                      </a:lnTo>
                      <a:lnTo>
                        <a:pt x="754" y="60"/>
                      </a:lnTo>
                      <a:lnTo>
                        <a:pt x="754" y="60"/>
                      </a:lnTo>
                      <a:lnTo>
                        <a:pt x="754" y="60"/>
                      </a:lnTo>
                      <a:lnTo>
                        <a:pt x="758" y="60"/>
                      </a:lnTo>
                      <a:lnTo>
                        <a:pt x="758" y="60"/>
                      </a:lnTo>
                      <a:lnTo>
                        <a:pt x="760" y="60"/>
                      </a:lnTo>
                      <a:lnTo>
                        <a:pt x="762" y="60"/>
                      </a:lnTo>
                      <a:lnTo>
                        <a:pt x="764" y="60"/>
                      </a:lnTo>
                      <a:lnTo>
                        <a:pt x="764" y="60"/>
                      </a:lnTo>
                      <a:lnTo>
                        <a:pt x="764" y="60"/>
                      </a:lnTo>
                      <a:lnTo>
                        <a:pt x="764" y="58"/>
                      </a:lnTo>
                      <a:lnTo>
                        <a:pt x="764" y="58"/>
                      </a:lnTo>
                      <a:lnTo>
                        <a:pt x="764" y="58"/>
                      </a:lnTo>
                      <a:close/>
                      <a:moveTo>
                        <a:pt x="688" y="88"/>
                      </a:moveTo>
                      <a:lnTo>
                        <a:pt x="688" y="88"/>
                      </a:lnTo>
                      <a:lnTo>
                        <a:pt x="686" y="88"/>
                      </a:lnTo>
                      <a:lnTo>
                        <a:pt x="686" y="88"/>
                      </a:lnTo>
                      <a:lnTo>
                        <a:pt x="688" y="90"/>
                      </a:lnTo>
                      <a:lnTo>
                        <a:pt x="692" y="90"/>
                      </a:lnTo>
                      <a:lnTo>
                        <a:pt x="694" y="90"/>
                      </a:lnTo>
                      <a:lnTo>
                        <a:pt x="694" y="90"/>
                      </a:lnTo>
                      <a:lnTo>
                        <a:pt x="694" y="88"/>
                      </a:lnTo>
                      <a:lnTo>
                        <a:pt x="694" y="88"/>
                      </a:lnTo>
                      <a:lnTo>
                        <a:pt x="692" y="88"/>
                      </a:lnTo>
                      <a:lnTo>
                        <a:pt x="690" y="88"/>
                      </a:lnTo>
                      <a:lnTo>
                        <a:pt x="690" y="88"/>
                      </a:lnTo>
                      <a:lnTo>
                        <a:pt x="688" y="88"/>
                      </a:lnTo>
                      <a:close/>
                      <a:moveTo>
                        <a:pt x="692" y="56"/>
                      </a:moveTo>
                      <a:lnTo>
                        <a:pt x="692" y="56"/>
                      </a:lnTo>
                      <a:lnTo>
                        <a:pt x="692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88" y="56"/>
                      </a:lnTo>
                      <a:lnTo>
                        <a:pt x="690" y="58"/>
                      </a:lnTo>
                      <a:lnTo>
                        <a:pt x="692" y="58"/>
                      </a:lnTo>
                      <a:lnTo>
                        <a:pt x="692" y="56"/>
                      </a:lnTo>
                      <a:close/>
                      <a:moveTo>
                        <a:pt x="408" y="70"/>
                      </a:moveTo>
                      <a:lnTo>
                        <a:pt x="408" y="70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8" y="72"/>
                      </a:lnTo>
                      <a:lnTo>
                        <a:pt x="406" y="72"/>
                      </a:lnTo>
                      <a:lnTo>
                        <a:pt x="404" y="72"/>
                      </a:lnTo>
                      <a:lnTo>
                        <a:pt x="404" y="72"/>
                      </a:lnTo>
                      <a:lnTo>
                        <a:pt x="400" y="72"/>
                      </a:lnTo>
                      <a:lnTo>
                        <a:pt x="398" y="72"/>
                      </a:lnTo>
                      <a:lnTo>
                        <a:pt x="398" y="74"/>
                      </a:lnTo>
                      <a:lnTo>
                        <a:pt x="396" y="74"/>
                      </a:lnTo>
                      <a:lnTo>
                        <a:pt x="392" y="74"/>
                      </a:lnTo>
                      <a:lnTo>
                        <a:pt x="390" y="76"/>
                      </a:lnTo>
                      <a:lnTo>
                        <a:pt x="388" y="76"/>
                      </a:lnTo>
                      <a:lnTo>
                        <a:pt x="388" y="76"/>
                      </a:lnTo>
                      <a:lnTo>
                        <a:pt x="386" y="76"/>
                      </a:lnTo>
                      <a:lnTo>
                        <a:pt x="384" y="78"/>
                      </a:lnTo>
                      <a:lnTo>
                        <a:pt x="380" y="78"/>
                      </a:lnTo>
                      <a:lnTo>
                        <a:pt x="380" y="78"/>
                      </a:lnTo>
                      <a:lnTo>
                        <a:pt x="382" y="78"/>
                      </a:lnTo>
                      <a:lnTo>
                        <a:pt x="378" y="80"/>
                      </a:lnTo>
                      <a:lnTo>
                        <a:pt x="378" y="80"/>
                      </a:lnTo>
                      <a:lnTo>
                        <a:pt x="378" y="82"/>
                      </a:lnTo>
                      <a:lnTo>
                        <a:pt x="378" y="82"/>
                      </a:lnTo>
                      <a:lnTo>
                        <a:pt x="374" y="82"/>
                      </a:lnTo>
                      <a:lnTo>
                        <a:pt x="372" y="82"/>
                      </a:lnTo>
                      <a:lnTo>
                        <a:pt x="372" y="82"/>
                      </a:lnTo>
                      <a:lnTo>
                        <a:pt x="370" y="82"/>
                      </a:lnTo>
                      <a:lnTo>
                        <a:pt x="370" y="82"/>
                      </a:lnTo>
                      <a:lnTo>
                        <a:pt x="370" y="84"/>
                      </a:lnTo>
                      <a:lnTo>
                        <a:pt x="370" y="84"/>
                      </a:lnTo>
                      <a:lnTo>
                        <a:pt x="368" y="86"/>
                      </a:lnTo>
                      <a:lnTo>
                        <a:pt x="368" y="86"/>
                      </a:lnTo>
                      <a:lnTo>
                        <a:pt x="366" y="86"/>
                      </a:lnTo>
                      <a:lnTo>
                        <a:pt x="366" y="84"/>
                      </a:lnTo>
                      <a:lnTo>
                        <a:pt x="364" y="84"/>
                      </a:lnTo>
                      <a:lnTo>
                        <a:pt x="362" y="84"/>
                      </a:lnTo>
                      <a:lnTo>
                        <a:pt x="362" y="84"/>
                      </a:lnTo>
                      <a:lnTo>
                        <a:pt x="360" y="86"/>
                      </a:lnTo>
                      <a:lnTo>
                        <a:pt x="360" y="86"/>
                      </a:lnTo>
                      <a:lnTo>
                        <a:pt x="362" y="86"/>
                      </a:lnTo>
                      <a:lnTo>
                        <a:pt x="364" y="88"/>
                      </a:lnTo>
                      <a:lnTo>
                        <a:pt x="366" y="88"/>
                      </a:lnTo>
                      <a:lnTo>
                        <a:pt x="368" y="88"/>
                      </a:lnTo>
                      <a:lnTo>
                        <a:pt x="370" y="88"/>
                      </a:lnTo>
                      <a:lnTo>
                        <a:pt x="366" y="88"/>
                      </a:lnTo>
                      <a:lnTo>
                        <a:pt x="364" y="90"/>
                      </a:lnTo>
                      <a:lnTo>
                        <a:pt x="362" y="92"/>
                      </a:lnTo>
                      <a:lnTo>
                        <a:pt x="362" y="92"/>
                      </a:lnTo>
                      <a:lnTo>
                        <a:pt x="362" y="92"/>
                      </a:lnTo>
                      <a:lnTo>
                        <a:pt x="362" y="94"/>
                      </a:lnTo>
                      <a:lnTo>
                        <a:pt x="364" y="94"/>
                      </a:lnTo>
                      <a:lnTo>
                        <a:pt x="366" y="94"/>
                      </a:lnTo>
                      <a:lnTo>
                        <a:pt x="368" y="94"/>
                      </a:lnTo>
                      <a:lnTo>
                        <a:pt x="368" y="94"/>
                      </a:lnTo>
                      <a:lnTo>
                        <a:pt x="362" y="96"/>
                      </a:lnTo>
                      <a:lnTo>
                        <a:pt x="360" y="96"/>
                      </a:lnTo>
                      <a:lnTo>
                        <a:pt x="358" y="98"/>
                      </a:lnTo>
                      <a:lnTo>
                        <a:pt x="358" y="100"/>
                      </a:lnTo>
                      <a:lnTo>
                        <a:pt x="358" y="100"/>
                      </a:lnTo>
                      <a:lnTo>
                        <a:pt x="356" y="100"/>
                      </a:lnTo>
                      <a:lnTo>
                        <a:pt x="356" y="102"/>
                      </a:lnTo>
                      <a:lnTo>
                        <a:pt x="356" y="102"/>
                      </a:lnTo>
                      <a:lnTo>
                        <a:pt x="354" y="102"/>
                      </a:lnTo>
                      <a:lnTo>
                        <a:pt x="352" y="102"/>
                      </a:lnTo>
                      <a:lnTo>
                        <a:pt x="350" y="104"/>
                      </a:lnTo>
                      <a:lnTo>
                        <a:pt x="348" y="104"/>
                      </a:lnTo>
                      <a:lnTo>
                        <a:pt x="348" y="104"/>
                      </a:lnTo>
                      <a:lnTo>
                        <a:pt x="348" y="106"/>
                      </a:lnTo>
                      <a:lnTo>
                        <a:pt x="354" y="108"/>
                      </a:lnTo>
                      <a:lnTo>
                        <a:pt x="354" y="108"/>
                      </a:lnTo>
                      <a:lnTo>
                        <a:pt x="356" y="110"/>
                      </a:lnTo>
                      <a:lnTo>
                        <a:pt x="358" y="110"/>
                      </a:lnTo>
                      <a:lnTo>
                        <a:pt x="360" y="110"/>
                      </a:lnTo>
                      <a:lnTo>
                        <a:pt x="364" y="110"/>
                      </a:lnTo>
                      <a:lnTo>
                        <a:pt x="366" y="110"/>
                      </a:lnTo>
                      <a:lnTo>
                        <a:pt x="370" y="110"/>
                      </a:lnTo>
                      <a:lnTo>
                        <a:pt x="376" y="110"/>
                      </a:lnTo>
                      <a:lnTo>
                        <a:pt x="378" y="112"/>
                      </a:lnTo>
                      <a:lnTo>
                        <a:pt x="380" y="112"/>
                      </a:lnTo>
                      <a:lnTo>
                        <a:pt x="382" y="112"/>
                      </a:lnTo>
                      <a:lnTo>
                        <a:pt x="384" y="110"/>
                      </a:lnTo>
                      <a:lnTo>
                        <a:pt x="386" y="108"/>
                      </a:lnTo>
                      <a:lnTo>
                        <a:pt x="388" y="106"/>
                      </a:lnTo>
                      <a:lnTo>
                        <a:pt x="390" y="106"/>
                      </a:lnTo>
                      <a:lnTo>
                        <a:pt x="388" y="104"/>
                      </a:lnTo>
                      <a:lnTo>
                        <a:pt x="386" y="104"/>
                      </a:lnTo>
                      <a:lnTo>
                        <a:pt x="386" y="104"/>
                      </a:lnTo>
                      <a:lnTo>
                        <a:pt x="388" y="104"/>
                      </a:lnTo>
                      <a:lnTo>
                        <a:pt x="390" y="104"/>
                      </a:lnTo>
                      <a:lnTo>
                        <a:pt x="390" y="104"/>
                      </a:lnTo>
                      <a:lnTo>
                        <a:pt x="390" y="104"/>
                      </a:lnTo>
                      <a:lnTo>
                        <a:pt x="392" y="104"/>
                      </a:lnTo>
                      <a:lnTo>
                        <a:pt x="392" y="104"/>
                      </a:lnTo>
                      <a:lnTo>
                        <a:pt x="390" y="102"/>
                      </a:lnTo>
                      <a:lnTo>
                        <a:pt x="390" y="102"/>
                      </a:lnTo>
                      <a:lnTo>
                        <a:pt x="390" y="102"/>
                      </a:lnTo>
                      <a:lnTo>
                        <a:pt x="396" y="100"/>
                      </a:lnTo>
                      <a:lnTo>
                        <a:pt x="396" y="98"/>
                      </a:lnTo>
                      <a:lnTo>
                        <a:pt x="396" y="98"/>
                      </a:lnTo>
                      <a:lnTo>
                        <a:pt x="396" y="96"/>
                      </a:lnTo>
                      <a:lnTo>
                        <a:pt x="394" y="96"/>
                      </a:lnTo>
                      <a:lnTo>
                        <a:pt x="394" y="94"/>
                      </a:lnTo>
                      <a:lnTo>
                        <a:pt x="394" y="94"/>
                      </a:lnTo>
                      <a:lnTo>
                        <a:pt x="398" y="94"/>
                      </a:lnTo>
                      <a:lnTo>
                        <a:pt x="400" y="94"/>
                      </a:lnTo>
                      <a:lnTo>
                        <a:pt x="400" y="94"/>
                      </a:lnTo>
                      <a:lnTo>
                        <a:pt x="400" y="94"/>
                      </a:lnTo>
                      <a:lnTo>
                        <a:pt x="400" y="92"/>
                      </a:lnTo>
                      <a:lnTo>
                        <a:pt x="400" y="92"/>
                      </a:lnTo>
                      <a:lnTo>
                        <a:pt x="400" y="92"/>
                      </a:lnTo>
                      <a:lnTo>
                        <a:pt x="404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2"/>
                      </a:lnTo>
                      <a:lnTo>
                        <a:pt x="406" y="90"/>
                      </a:lnTo>
                      <a:lnTo>
                        <a:pt x="408" y="90"/>
                      </a:lnTo>
                      <a:lnTo>
                        <a:pt x="408" y="90"/>
                      </a:lnTo>
                      <a:lnTo>
                        <a:pt x="410" y="90"/>
                      </a:lnTo>
                      <a:lnTo>
                        <a:pt x="410" y="90"/>
                      </a:lnTo>
                      <a:lnTo>
                        <a:pt x="412" y="88"/>
                      </a:lnTo>
                      <a:lnTo>
                        <a:pt x="412" y="88"/>
                      </a:lnTo>
                      <a:lnTo>
                        <a:pt x="412" y="88"/>
                      </a:lnTo>
                      <a:lnTo>
                        <a:pt x="408" y="88"/>
                      </a:lnTo>
                      <a:lnTo>
                        <a:pt x="408" y="88"/>
                      </a:lnTo>
                      <a:lnTo>
                        <a:pt x="410" y="86"/>
                      </a:lnTo>
                      <a:lnTo>
                        <a:pt x="412" y="86"/>
                      </a:lnTo>
                      <a:lnTo>
                        <a:pt x="412" y="86"/>
                      </a:lnTo>
                      <a:lnTo>
                        <a:pt x="414" y="86"/>
                      </a:lnTo>
                      <a:lnTo>
                        <a:pt x="414" y="86"/>
                      </a:lnTo>
                      <a:lnTo>
                        <a:pt x="414" y="84"/>
                      </a:lnTo>
                      <a:lnTo>
                        <a:pt x="416" y="84"/>
                      </a:lnTo>
                      <a:lnTo>
                        <a:pt x="416" y="84"/>
                      </a:lnTo>
                      <a:lnTo>
                        <a:pt x="418" y="82"/>
                      </a:lnTo>
                      <a:lnTo>
                        <a:pt x="420" y="82"/>
                      </a:lnTo>
                      <a:lnTo>
                        <a:pt x="420" y="82"/>
                      </a:lnTo>
                      <a:lnTo>
                        <a:pt x="424" y="82"/>
                      </a:lnTo>
                      <a:lnTo>
                        <a:pt x="434" y="80"/>
                      </a:lnTo>
                      <a:lnTo>
                        <a:pt x="436" y="78"/>
                      </a:lnTo>
                      <a:lnTo>
                        <a:pt x="440" y="78"/>
                      </a:lnTo>
                      <a:lnTo>
                        <a:pt x="440" y="78"/>
                      </a:lnTo>
                      <a:lnTo>
                        <a:pt x="446" y="78"/>
                      </a:lnTo>
                      <a:lnTo>
                        <a:pt x="450" y="76"/>
                      </a:lnTo>
                      <a:lnTo>
                        <a:pt x="454" y="76"/>
                      </a:lnTo>
                      <a:lnTo>
                        <a:pt x="458" y="74"/>
                      </a:lnTo>
                      <a:lnTo>
                        <a:pt x="464" y="74"/>
                      </a:lnTo>
                      <a:lnTo>
                        <a:pt x="468" y="72"/>
                      </a:lnTo>
                      <a:lnTo>
                        <a:pt x="470" y="72"/>
                      </a:lnTo>
                      <a:lnTo>
                        <a:pt x="472" y="72"/>
                      </a:lnTo>
                      <a:lnTo>
                        <a:pt x="474" y="72"/>
                      </a:lnTo>
                      <a:lnTo>
                        <a:pt x="478" y="70"/>
                      </a:lnTo>
                      <a:lnTo>
                        <a:pt x="480" y="70"/>
                      </a:lnTo>
                      <a:lnTo>
                        <a:pt x="482" y="70"/>
                      </a:lnTo>
                      <a:lnTo>
                        <a:pt x="484" y="68"/>
                      </a:lnTo>
                      <a:lnTo>
                        <a:pt x="486" y="66"/>
                      </a:lnTo>
                      <a:lnTo>
                        <a:pt x="486" y="66"/>
                      </a:lnTo>
                      <a:lnTo>
                        <a:pt x="484" y="64"/>
                      </a:lnTo>
                      <a:lnTo>
                        <a:pt x="486" y="64"/>
                      </a:lnTo>
                      <a:lnTo>
                        <a:pt x="484" y="64"/>
                      </a:lnTo>
                      <a:lnTo>
                        <a:pt x="484" y="62"/>
                      </a:lnTo>
                      <a:lnTo>
                        <a:pt x="480" y="62"/>
                      </a:lnTo>
                      <a:lnTo>
                        <a:pt x="478" y="60"/>
                      </a:lnTo>
                      <a:lnTo>
                        <a:pt x="472" y="60"/>
                      </a:lnTo>
                      <a:lnTo>
                        <a:pt x="468" y="60"/>
                      </a:lnTo>
                      <a:lnTo>
                        <a:pt x="468" y="60"/>
                      </a:lnTo>
                      <a:lnTo>
                        <a:pt x="466" y="60"/>
                      </a:lnTo>
                      <a:lnTo>
                        <a:pt x="462" y="60"/>
                      </a:lnTo>
                      <a:lnTo>
                        <a:pt x="458" y="62"/>
                      </a:lnTo>
                      <a:lnTo>
                        <a:pt x="454" y="64"/>
                      </a:lnTo>
                      <a:lnTo>
                        <a:pt x="454" y="64"/>
                      </a:lnTo>
                      <a:lnTo>
                        <a:pt x="454" y="64"/>
                      </a:lnTo>
                      <a:lnTo>
                        <a:pt x="454" y="66"/>
                      </a:lnTo>
                      <a:lnTo>
                        <a:pt x="452" y="66"/>
                      </a:lnTo>
                      <a:lnTo>
                        <a:pt x="450" y="66"/>
                      </a:lnTo>
                      <a:lnTo>
                        <a:pt x="450" y="66"/>
                      </a:lnTo>
                      <a:lnTo>
                        <a:pt x="448" y="66"/>
                      </a:lnTo>
                      <a:lnTo>
                        <a:pt x="446" y="66"/>
                      </a:lnTo>
                      <a:lnTo>
                        <a:pt x="446" y="66"/>
                      </a:lnTo>
                      <a:lnTo>
                        <a:pt x="444" y="68"/>
                      </a:lnTo>
                      <a:lnTo>
                        <a:pt x="442" y="68"/>
                      </a:lnTo>
                      <a:lnTo>
                        <a:pt x="432" y="70"/>
                      </a:lnTo>
                      <a:lnTo>
                        <a:pt x="428" y="70"/>
                      </a:lnTo>
                      <a:lnTo>
                        <a:pt x="426" y="70"/>
                      </a:lnTo>
                      <a:lnTo>
                        <a:pt x="422" y="70"/>
                      </a:lnTo>
                      <a:lnTo>
                        <a:pt x="420" y="70"/>
                      </a:lnTo>
                      <a:lnTo>
                        <a:pt x="414" y="70"/>
                      </a:lnTo>
                      <a:lnTo>
                        <a:pt x="412" y="70"/>
                      </a:lnTo>
                      <a:lnTo>
                        <a:pt x="408" y="70"/>
                      </a:lnTo>
                      <a:lnTo>
                        <a:pt x="408" y="70"/>
                      </a:lnTo>
                      <a:close/>
                      <a:moveTo>
                        <a:pt x="528" y="114"/>
                      </a:moveTo>
                      <a:lnTo>
                        <a:pt x="528" y="114"/>
                      </a:lnTo>
                      <a:lnTo>
                        <a:pt x="528" y="114"/>
                      </a:lnTo>
                      <a:lnTo>
                        <a:pt x="530" y="114"/>
                      </a:lnTo>
                      <a:lnTo>
                        <a:pt x="530" y="114"/>
                      </a:lnTo>
                      <a:lnTo>
                        <a:pt x="532" y="114"/>
                      </a:lnTo>
                      <a:lnTo>
                        <a:pt x="534" y="114"/>
                      </a:lnTo>
                      <a:lnTo>
                        <a:pt x="536" y="114"/>
                      </a:lnTo>
                      <a:lnTo>
                        <a:pt x="538" y="114"/>
                      </a:lnTo>
                      <a:lnTo>
                        <a:pt x="544" y="114"/>
                      </a:lnTo>
                      <a:lnTo>
                        <a:pt x="546" y="114"/>
                      </a:lnTo>
                      <a:lnTo>
                        <a:pt x="546" y="112"/>
                      </a:lnTo>
                      <a:lnTo>
                        <a:pt x="544" y="112"/>
                      </a:lnTo>
                      <a:lnTo>
                        <a:pt x="542" y="110"/>
                      </a:lnTo>
                      <a:lnTo>
                        <a:pt x="542" y="110"/>
                      </a:lnTo>
                      <a:lnTo>
                        <a:pt x="540" y="110"/>
                      </a:lnTo>
                      <a:lnTo>
                        <a:pt x="538" y="108"/>
                      </a:lnTo>
                      <a:lnTo>
                        <a:pt x="536" y="108"/>
                      </a:lnTo>
                      <a:lnTo>
                        <a:pt x="536" y="108"/>
                      </a:lnTo>
                      <a:lnTo>
                        <a:pt x="530" y="108"/>
                      </a:lnTo>
                      <a:lnTo>
                        <a:pt x="528" y="110"/>
                      </a:lnTo>
                      <a:lnTo>
                        <a:pt x="526" y="110"/>
                      </a:lnTo>
                      <a:lnTo>
                        <a:pt x="528" y="112"/>
                      </a:lnTo>
                      <a:lnTo>
                        <a:pt x="528" y="114"/>
                      </a:lnTo>
                      <a:close/>
                      <a:moveTo>
                        <a:pt x="612" y="126"/>
                      </a:moveTo>
                      <a:lnTo>
                        <a:pt x="614" y="126"/>
                      </a:lnTo>
                      <a:lnTo>
                        <a:pt x="620" y="126"/>
                      </a:lnTo>
                      <a:lnTo>
                        <a:pt x="622" y="126"/>
                      </a:lnTo>
                      <a:lnTo>
                        <a:pt x="624" y="124"/>
                      </a:lnTo>
                      <a:lnTo>
                        <a:pt x="624" y="124"/>
                      </a:lnTo>
                      <a:lnTo>
                        <a:pt x="626" y="122"/>
                      </a:lnTo>
                      <a:lnTo>
                        <a:pt x="626" y="122"/>
                      </a:lnTo>
                      <a:lnTo>
                        <a:pt x="624" y="122"/>
                      </a:lnTo>
                      <a:lnTo>
                        <a:pt x="618" y="120"/>
                      </a:lnTo>
                      <a:lnTo>
                        <a:pt x="616" y="120"/>
                      </a:lnTo>
                      <a:lnTo>
                        <a:pt x="614" y="122"/>
                      </a:lnTo>
                      <a:lnTo>
                        <a:pt x="614" y="122"/>
                      </a:lnTo>
                      <a:lnTo>
                        <a:pt x="614" y="124"/>
                      </a:lnTo>
                      <a:lnTo>
                        <a:pt x="612" y="124"/>
                      </a:lnTo>
                      <a:lnTo>
                        <a:pt x="612" y="126"/>
                      </a:lnTo>
                      <a:lnTo>
                        <a:pt x="612" y="126"/>
                      </a:lnTo>
                      <a:close/>
                      <a:moveTo>
                        <a:pt x="410" y="148"/>
                      </a:moveTo>
                      <a:lnTo>
                        <a:pt x="408" y="148"/>
                      </a:lnTo>
                      <a:lnTo>
                        <a:pt x="408" y="148"/>
                      </a:lnTo>
                      <a:lnTo>
                        <a:pt x="402" y="146"/>
                      </a:lnTo>
                      <a:lnTo>
                        <a:pt x="400" y="146"/>
                      </a:lnTo>
                      <a:lnTo>
                        <a:pt x="394" y="142"/>
                      </a:lnTo>
                      <a:lnTo>
                        <a:pt x="388" y="140"/>
                      </a:lnTo>
                      <a:lnTo>
                        <a:pt x="384" y="138"/>
                      </a:lnTo>
                      <a:lnTo>
                        <a:pt x="380" y="134"/>
                      </a:lnTo>
                      <a:lnTo>
                        <a:pt x="380" y="134"/>
                      </a:lnTo>
                      <a:lnTo>
                        <a:pt x="378" y="132"/>
                      </a:lnTo>
                      <a:lnTo>
                        <a:pt x="376" y="130"/>
                      </a:lnTo>
                      <a:lnTo>
                        <a:pt x="376" y="130"/>
                      </a:lnTo>
                      <a:lnTo>
                        <a:pt x="376" y="128"/>
                      </a:lnTo>
                      <a:lnTo>
                        <a:pt x="376" y="128"/>
                      </a:lnTo>
                      <a:lnTo>
                        <a:pt x="376" y="126"/>
                      </a:lnTo>
                      <a:lnTo>
                        <a:pt x="374" y="126"/>
                      </a:lnTo>
                      <a:lnTo>
                        <a:pt x="374" y="124"/>
                      </a:lnTo>
                      <a:lnTo>
                        <a:pt x="374" y="124"/>
                      </a:lnTo>
                      <a:lnTo>
                        <a:pt x="374" y="124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4" y="122"/>
                      </a:lnTo>
                      <a:lnTo>
                        <a:pt x="376" y="122"/>
                      </a:lnTo>
                      <a:lnTo>
                        <a:pt x="376" y="120"/>
                      </a:lnTo>
                      <a:lnTo>
                        <a:pt x="376" y="120"/>
                      </a:lnTo>
                      <a:lnTo>
                        <a:pt x="376" y="118"/>
                      </a:lnTo>
                      <a:lnTo>
                        <a:pt x="376" y="118"/>
                      </a:lnTo>
                      <a:lnTo>
                        <a:pt x="380" y="118"/>
                      </a:lnTo>
                      <a:lnTo>
                        <a:pt x="380" y="118"/>
                      </a:lnTo>
                      <a:lnTo>
                        <a:pt x="380" y="118"/>
                      </a:lnTo>
                      <a:lnTo>
                        <a:pt x="380" y="116"/>
                      </a:lnTo>
                      <a:lnTo>
                        <a:pt x="378" y="116"/>
                      </a:lnTo>
                      <a:lnTo>
                        <a:pt x="378" y="116"/>
                      </a:lnTo>
                      <a:lnTo>
                        <a:pt x="380" y="114"/>
                      </a:lnTo>
                      <a:lnTo>
                        <a:pt x="380" y="114"/>
                      </a:lnTo>
                      <a:lnTo>
                        <a:pt x="380" y="112"/>
                      </a:lnTo>
                      <a:lnTo>
                        <a:pt x="380" y="112"/>
                      </a:lnTo>
                      <a:lnTo>
                        <a:pt x="376" y="112"/>
                      </a:lnTo>
                      <a:lnTo>
                        <a:pt x="372" y="112"/>
                      </a:lnTo>
                      <a:lnTo>
                        <a:pt x="368" y="112"/>
                      </a:lnTo>
                      <a:lnTo>
                        <a:pt x="366" y="110"/>
                      </a:lnTo>
                      <a:lnTo>
                        <a:pt x="362" y="110"/>
                      </a:lnTo>
                      <a:lnTo>
                        <a:pt x="362" y="110"/>
                      </a:lnTo>
                      <a:lnTo>
                        <a:pt x="360" y="110"/>
                      </a:lnTo>
                      <a:lnTo>
                        <a:pt x="356" y="112"/>
                      </a:lnTo>
                      <a:lnTo>
                        <a:pt x="356" y="112"/>
                      </a:lnTo>
                      <a:lnTo>
                        <a:pt x="354" y="112"/>
                      </a:lnTo>
                      <a:lnTo>
                        <a:pt x="352" y="112"/>
                      </a:lnTo>
                      <a:lnTo>
                        <a:pt x="350" y="112"/>
                      </a:lnTo>
                      <a:lnTo>
                        <a:pt x="350" y="112"/>
                      </a:lnTo>
                      <a:lnTo>
                        <a:pt x="348" y="112"/>
                      </a:lnTo>
                      <a:lnTo>
                        <a:pt x="346" y="112"/>
                      </a:lnTo>
                      <a:lnTo>
                        <a:pt x="346" y="112"/>
                      </a:lnTo>
                      <a:lnTo>
                        <a:pt x="346" y="114"/>
                      </a:lnTo>
                      <a:lnTo>
                        <a:pt x="346" y="114"/>
                      </a:lnTo>
                      <a:lnTo>
                        <a:pt x="346" y="116"/>
                      </a:lnTo>
                      <a:lnTo>
                        <a:pt x="346" y="116"/>
                      </a:lnTo>
                      <a:lnTo>
                        <a:pt x="348" y="116"/>
                      </a:lnTo>
                      <a:lnTo>
                        <a:pt x="348" y="116"/>
                      </a:lnTo>
                      <a:lnTo>
                        <a:pt x="346" y="116"/>
                      </a:lnTo>
                      <a:lnTo>
                        <a:pt x="344" y="116"/>
                      </a:lnTo>
                      <a:lnTo>
                        <a:pt x="344" y="116"/>
                      </a:lnTo>
                      <a:lnTo>
                        <a:pt x="342" y="118"/>
                      </a:lnTo>
                      <a:lnTo>
                        <a:pt x="340" y="118"/>
                      </a:lnTo>
                      <a:lnTo>
                        <a:pt x="340" y="118"/>
                      </a:lnTo>
                      <a:lnTo>
                        <a:pt x="340" y="120"/>
                      </a:lnTo>
                      <a:lnTo>
                        <a:pt x="342" y="120"/>
                      </a:lnTo>
                      <a:lnTo>
                        <a:pt x="342" y="120"/>
                      </a:lnTo>
                      <a:lnTo>
                        <a:pt x="346" y="120"/>
                      </a:lnTo>
                      <a:lnTo>
                        <a:pt x="344" y="122"/>
                      </a:lnTo>
                      <a:lnTo>
                        <a:pt x="344" y="122"/>
                      </a:lnTo>
                      <a:lnTo>
                        <a:pt x="346" y="122"/>
                      </a:lnTo>
                      <a:lnTo>
                        <a:pt x="344" y="122"/>
                      </a:lnTo>
                      <a:lnTo>
                        <a:pt x="344" y="124"/>
                      </a:lnTo>
                      <a:lnTo>
                        <a:pt x="344" y="124"/>
                      </a:lnTo>
                      <a:lnTo>
                        <a:pt x="344" y="126"/>
                      </a:lnTo>
                      <a:lnTo>
                        <a:pt x="344" y="126"/>
                      </a:lnTo>
                      <a:lnTo>
                        <a:pt x="344" y="126"/>
                      </a:lnTo>
                      <a:lnTo>
                        <a:pt x="342" y="126"/>
                      </a:lnTo>
                      <a:lnTo>
                        <a:pt x="342" y="128"/>
                      </a:lnTo>
                      <a:lnTo>
                        <a:pt x="342" y="128"/>
                      </a:lnTo>
                      <a:lnTo>
                        <a:pt x="342" y="128"/>
                      </a:lnTo>
                      <a:lnTo>
                        <a:pt x="340" y="128"/>
                      </a:lnTo>
                      <a:lnTo>
                        <a:pt x="336" y="128"/>
                      </a:lnTo>
                      <a:lnTo>
                        <a:pt x="336" y="128"/>
                      </a:lnTo>
                      <a:lnTo>
                        <a:pt x="334" y="128"/>
                      </a:lnTo>
                      <a:lnTo>
                        <a:pt x="334" y="128"/>
                      </a:lnTo>
                      <a:lnTo>
                        <a:pt x="334" y="130"/>
                      </a:lnTo>
                      <a:lnTo>
                        <a:pt x="334" y="130"/>
                      </a:lnTo>
                      <a:lnTo>
                        <a:pt x="334" y="132"/>
                      </a:lnTo>
                      <a:lnTo>
                        <a:pt x="334" y="134"/>
                      </a:lnTo>
                      <a:lnTo>
                        <a:pt x="336" y="136"/>
                      </a:lnTo>
                      <a:lnTo>
                        <a:pt x="336" y="136"/>
                      </a:lnTo>
                      <a:lnTo>
                        <a:pt x="338" y="136"/>
                      </a:lnTo>
                      <a:lnTo>
                        <a:pt x="340" y="138"/>
                      </a:lnTo>
                      <a:lnTo>
                        <a:pt x="342" y="138"/>
                      </a:lnTo>
                      <a:lnTo>
                        <a:pt x="344" y="138"/>
                      </a:lnTo>
                      <a:lnTo>
                        <a:pt x="346" y="136"/>
                      </a:lnTo>
                      <a:lnTo>
                        <a:pt x="350" y="138"/>
                      </a:lnTo>
                      <a:lnTo>
                        <a:pt x="352" y="138"/>
                      </a:lnTo>
                      <a:lnTo>
                        <a:pt x="356" y="136"/>
                      </a:lnTo>
                      <a:lnTo>
                        <a:pt x="358" y="136"/>
                      </a:lnTo>
                      <a:lnTo>
                        <a:pt x="356" y="138"/>
                      </a:lnTo>
                      <a:lnTo>
                        <a:pt x="358" y="138"/>
                      </a:lnTo>
                      <a:lnTo>
                        <a:pt x="358" y="140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64" y="142"/>
                      </a:lnTo>
                      <a:lnTo>
                        <a:pt x="368" y="142"/>
                      </a:lnTo>
                      <a:lnTo>
                        <a:pt x="368" y="144"/>
                      </a:lnTo>
                      <a:lnTo>
                        <a:pt x="366" y="142"/>
                      </a:lnTo>
                      <a:lnTo>
                        <a:pt x="364" y="142"/>
                      </a:lnTo>
                      <a:lnTo>
                        <a:pt x="366" y="144"/>
                      </a:lnTo>
                      <a:lnTo>
                        <a:pt x="362" y="144"/>
                      </a:lnTo>
                      <a:lnTo>
                        <a:pt x="362" y="144"/>
                      </a:lnTo>
                      <a:lnTo>
                        <a:pt x="362" y="144"/>
                      </a:lnTo>
                      <a:lnTo>
                        <a:pt x="364" y="146"/>
                      </a:lnTo>
                      <a:lnTo>
                        <a:pt x="364" y="146"/>
                      </a:lnTo>
                      <a:lnTo>
                        <a:pt x="362" y="146"/>
                      </a:lnTo>
                      <a:lnTo>
                        <a:pt x="360" y="146"/>
                      </a:lnTo>
                      <a:lnTo>
                        <a:pt x="366" y="148"/>
                      </a:lnTo>
                      <a:lnTo>
                        <a:pt x="370" y="148"/>
                      </a:lnTo>
                      <a:lnTo>
                        <a:pt x="372" y="148"/>
                      </a:lnTo>
                      <a:lnTo>
                        <a:pt x="374" y="150"/>
                      </a:lnTo>
                      <a:lnTo>
                        <a:pt x="376" y="150"/>
                      </a:lnTo>
                      <a:lnTo>
                        <a:pt x="376" y="148"/>
                      </a:lnTo>
                      <a:lnTo>
                        <a:pt x="376" y="148"/>
                      </a:lnTo>
                      <a:lnTo>
                        <a:pt x="378" y="150"/>
                      </a:lnTo>
                      <a:lnTo>
                        <a:pt x="380" y="150"/>
                      </a:lnTo>
                      <a:lnTo>
                        <a:pt x="384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88" y="150"/>
                      </a:lnTo>
                      <a:lnTo>
                        <a:pt x="390" y="150"/>
                      </a:lnTo>
                      <a:lnTo>
                        <a:pt x="390" y="150"/>
                      </a:lnTo>
                      <a:lnTo>
                        <a:pt x="392" y="150"/>
                      </a:lnTo>
                      <a:lnTo>
                        <a:pt x="392" y="150"/>
                      </a:lnTo>
                      <a:lnTo>
                        <a:pt x="394" y="150"/>
                      </a:lnTo>
                      <a:lnTo>
                        <a:pt x="394" y="150"/>
                      </a:lnTo>
                      <a:lnTo>
                        <a:pt x="398" y="152"/>
                      </a:lnTo>
                      <a:lnTo>
                        <a:pt x="398" y="150"/>
                      </a:lnTo>
                      <a:lnTo>
                        <a:pt x="398" y="150"/>
                      </a:lnTo>
                      <a:lnTo>
                        <a:pt x="396" y="150"/>
                      </a:lnTo>
                      <a:lnTo>
                        <a:pt x="396" y="150"/>
                      </a:lnTo>
                      <a:lnTo>
                        <a:pt x="394" y="148"/>
                      </a:lnTo>
                      <a:lnTo>
                        <a:pt x="396" y="148"/>
                      </a:lnTo>
                      <a:lnTo>
                        <a:pt x="396" y="148"/>
                      </a:lnTo>
                      <a:lnTo>
                        <a:pt x="398" y="150"/>
                      </a:lnTo>
                      <a:lnTo>
                        <a:pt x="398" y="150"/>
                      </a:lnTo>
                      <a:lnTo>
                        <a:pt x="400" y="150"/>
                      </a:lnTo>
                      <a:lnTo>
                        <a:pt x="404" y="150"/>
                      </a:lnTo>
                      <a:lnTo>
                        <a:pt x="406" y="150"/>
                      </a:lnTo>
                      <a:lnTo>
                        <a:pt x="406" y="150"/>
                      </a:lnTo>
                      <a:lnTo>
                        <a:pt x="408" y="150"/>
                      </a:lnTo>
                      <a:lnTo>
                        <a:pt x="410" y="148"/>
                      </a:lnTo>
                      <a:close/>
                      <a:moveTo>
                        <a:pt x="446" y="160"/>
                      </a:moveTo>
                      <a:lnTo>
                        <a:pt x="446" y="160"/>
                      </a:lnTo>
                      <a:lnTo>
                        <a:pt x="442" y="160"/>
                      </a:lnTo>
                      <a:lnTo>
                        <a:pt x="440" y="158"/>
                      </a:lnTo>
                      <a:lnTo>
                        <a:pt x="436" y="156"/>
                      </a:lnTo>
                      <a:lnTo>
                        <a:pt x="434" y="156"/>
                      </a:lnTo>
                      <a:lnTo>
                        <a:pt x="432" y="154"/>
                      </a:lnTo>
                      <a:lnTo>
                        <a:pt x="430" y="154"/>
                      </a:lnTo>
                      <a:lnTo>
                        <a:pt x="428" y="152"/>
                      </a:lnTo>
                      <a:lnTo>
                        <a:pt x="428" y="152"/>
                      </a:lnTo>
                      <a:lnTo>
                        <a:pt x="426" y="152"/>
                      </a:lnTo>
                      <a:lnTo>
                        <a:pt x="424" y="152"/>
                      </a:lnTo>
                      <a:lnTo>
                        <a:pt x="424" y="154"/>
                      </a:lnTo>
                      <a:lnTo>
                        <a:pt x="424" y="154"/>
                      </a:lnTo>
                      <a:lnTo>
                        <a:pt x="422" y="154"/>
                      </a:lnTo>
                      <a:lnTo>
                        <a:pt x="422" y="156"/>
                      </a:lnTo>
                      <a:lnTo>
                        <a:pt x="424" y="158"/>
                      </a:lnTo>
                      <a:lnTo>
                        <a:pt x="424" y="158"/>
                      </a:lnTo>
                      <a:lnTo>
                        <a:pt x="424" y="158"/>
                      </a:lnTo>
                      <a:lnTo>
                        <a:pt x="426" y="158"/>
                      </a:lnTo>
                      <a:lnTo>
                        <a:pt x="430" y="160"/>
                      </a:lnTo>
                      <a:lnTo>
                        <a:pt x="430" y="162"/>
                      </a:lnTo>
                      <a:lnTo>
                        <a:pt x="432" y="160"/>
                      </a:lnTo>
                      <a:lnTo>
                        <a:pt x="432" y="160"/>
                      </a:lnTo>
                      <a:lnTo>
                        <a:pt x="434" y="160"/>
                      </a:lnTo>
                      <a:lnTo>
                        <a:pt x="434" y="162"/>
                      </a:lnTo>
                      <a:lnTo>
                        <a:pt x="436" y="162"/>
                      </a:lnTo>
                      <a:lnTo>
                        <a:pt x="438" y="162"/>
                      </a:lnTo>
                      <a:lnTo>
                        <a:pt x="438" y="164"/>
                      </a:lnTo>
                      <a:lnTo>
                        <a:pt x="438" y="164"/>
                      </a:lnTo>
                      <a:lnTo>
                        <a:pt x="440" y="164"/>
                      </a:lnTo>
                      <a:lnTo>
                        <a:pt x="440" y="164"/>
                      </a:lnTo>
                      <a:lnTo>
                        <a:pt x="442" y="164"/>
                      </a:lnTo>
                      <a:lnTo>
                        <a:pt x="444" y="164"/>
                      </a:lnTo>
                      <a:lnTo>
                        <a:pt x="446" y="164"/>
                      </a:lnTo>
                      <a:lnTo>
                        <a:pt x="446" y="164"/>
                      </a:lnTo>
                      <a:lnTo>
                        <a:pt x="448" y="164"/>
                      </a:lnTo>
                      <a:lnTo>
                        <a:pt x="448" y="162"/>
                      </a:lnTo>
                      <a:lnTo>
                        <a:pt x="448" y="162"/>
                      </a:lnTo>
                      <a:lnTo>
                        <a:pt x="446" y="160"/>
                      </a:lnTo>
                      <a:close/>
                      <a:moveTo>
                        <a:pt x="510" y="152"/>
                      </a:moveTo>
                      <a:lnTo>
                        <a:pt x="512" y="152"/>
                      </a:lnTo>
                      <a:lnTo>
                        <a:pt x="512" y="152"/>
                      </a:lnTo>
                      <a:lnTo>
                        <a:pt x="512" y="152"/>
                      </a:lnTo>
                      <a:lnTo>
                        <a:pt x="508" y="150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08" y="148"/>
                      </a:lnTo>
                      <a:lnTo>
                        <a:pt x="510" y="150"/>
                      </a:lnTo>
                      <a:lnTo>
                        <a:pt x="510" y="152"/>
                      </a:lnTo>
                      <a:close/>
                      <a:moveTo>
                        <a:pt x="586" y="110"/>
                      </a:move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90" y="108"/>
                      </a:lnTo>
                      <a:lnTo>
                        <a:pt x="586" y="108"/>
                      </a:lnTo>
                      <a:lnTo>
                        <a:pt x="584" y="108"/>
                      </a:lnTo>
                      <a:lnTo>
                        <a:pt x="584" y="110"/>
                      </a:lnTo>
                      <a:lnTo>
                        <a:pt x="586" y="110"/>
                      </a:lnTo>
                      <a:close/>
                      <a:moveTo>
                        <a:pt x="598" y="110"/>
                      </a:moveTo>
                      <a:lnTo>
                        <a:pt x="600" y="110"/>
                      </a:lnTo>
                      <a:lnTo>
                        <a:pt x="592" y="108"/>
                      </a:lnTo>
                      <a:lnTo>
                        <a:pt x="592" y="108"/>
                      </a:lnTo>
                      <a:lnTo>
                        <a:pt x="592" y="108"/>
                      </a:lnTo>
                      <a:lnTo>
                        <a:pt x="594" y="108"/>
                      </a:lnTo>
                      <a:lnTo>
                        <a:pt x="598" y="110"/>
                      </a:lnTo>
                      <a:close/>
                      <a:moveTo>
                        <a:pt x="544" y="12"/>
                      </a:moveTo>
                      <a:lnTo>
                        <a:pt x="552" y="12"/>
                      </a:lnTo>
                      <a:lnTo>
                        <a:pt x="556" y="10"/>
                      </a:lnTo>
                      <a:lnTo>
                        <a:pt x="556" y="10"/>
                      </a:lnTo>
                      <a:lnTo>
                        <a:pt x="556" y="10"/>
                      </a:lnTo>
                      <a:lnTo>
                        <a:pt x="554" y="10"/>
                      </a:lnTo>
                      <a:lnTo>
                        <a:pt x="550" y="10"/>
                      </a:lnTo>
                      <a:lnTo>
                        <a:pt x="544" y="10"/>
                      </a:lnTo>
                      <a:lnTo>
                        <a:pt x="542" y="10"/>
                      </a:lnTo>
                      <a:lnTo>
                        <a:pt x="542" y="12"/>
                      </a:lnTo>
                      <a:lnTo>
                        <a:pt x="542" y="12"/>
                      </a:lnTo>
                      <a:lnTo>
                        <a:pt x="544" y="12"/>
                      </a:lnTo>
                      <a:close/>
                      <a:moveTo>
                        <a:pt x="576" y="116"/>
                      </a:moveTo>
                      <a:lnTo>
                        <a:pt x="580" y="116"/>
                      </a:lnTo>
                      <a:lnTo>
                        <a:pt x="580" y="118"/>
                      </a:lnTo>
                      <a:lnTo>
                        <a:pt x="582" y="118"/>
                      </a:lnTo>
                      <a:lnTo>
                        <a:pt x="582" y="118"/>
                      </a:lnTo>
                      <a:lnTo>
                        <a:pt x="582" y="116"/>
                      </a:lnTo>
                      <a:lnTo>
                        <a:pt x="582" y="116"/>
                      </a:lnTo>
                      <a:lnTo>
                        <a:pt x="580" y="116"/>
                      </a:lnTo>
                      <a:lnTo>
                        <a:pt x="582" y="116"/>
                      </a:lnTo>
                      <a:lnTo>
                        <a:pt x="584" y="114"/>
                      </a:lnTo>
                      <a:lnTo>
                        <a:pt x="580" y="114"/>
                      </a:lnTo>
                      <a:lnTo>
                        <a:pt x="578" y="114"/>
                      </a:lnTo>
                      <a:lnTo>
                        <a:pt x="576" y="114"/>
                      </a:lnTo>
                      <a:lnTo>
                        <a:pt x="574" y="114"/>
                      </a:lnTo>
                      <a:lnTo>
                        <a:pt x="574" y="114"/>
                      </a:lnTo>
                      <a:lnTo>
                        <a:pt x="574" y="116"/>
                      </a:lnTo>
                      <a:lnTo>
                        <a:pt x="576" y="116"/>
                      </a:lnTo>
                      <a:close/>
                      <a:moveTo>
                        <a:pt x="528" y="26"/>
                      </a:moveTo>
                      <a:lnTo>
                        <a:pt x="532" y="26"/>
                      </a:lnTo>
                      <a:lnTo>
                        <a:pt x="534" y="26"/>
                      </a:lnTo>
                      <a:lnTo>
                        <a:pt x="534" y="28"/>
                      </a:lnTo>
                      <a:lnTo>
                        <a:pt x="536" y="28"/>
                      </a:lnTo>
                      <a:lnTo>
                        <a:pt x="544" y="28"/>
                      </a:lnTo>
                      <a:lnTo>
                        <a:pt x="544" y="28"/>
                      </a:lnTo>
                      <a:lnTo>
                        <a:pt x="540" y="26"/>
                      </a:lnTo>
                      <a:lnTo>
                        <a:pt x="532" y="26"/>
                      </a:lnTo>
                      <a:lnTo>
                        <a:pt x="530" y="26"/>
                      </a:lnTo>
                      <a:lnTo>
                        <a:pt x="528" y="26"/>
                      </a:lnTo>
                      <a:lnTo>
                        <a:pt x="528" y="26"/>
                      </a:lnTo>
                      <a:lnTo>
                        <a:pt x="526" y="26"/>
                      </a:lnTo>
                      <a:lnTo>
                        <a:pt x="528" y="26"/>
                      </a:lnTo>
                      <a:lnTo>
                        <a:pt x="528" y="26"/>
                      </a:lnTo>
                      <a:close/>
                      <a:moveTo>
                        <a:pt x="654" y="100"/>
                      </a:moveTo>
                      <a:lnTo>
                        <a:pt x="652" y="100"/>
                      </a:lnTo>
                      <a:lnTo>
                        <a:pt x="652" y="100"/>
                      </a:lnTo>
                      <a:lnTo>
                        <a:pt x="654" y="100"/>
                      </a:lnTo>
                      <a:lnTo>
                        <a:pt x="654" y="100"/>
                      </a:lnTo>
                      <a:lnTo>
                        <a:pt x="656" y="100"/>
                      </a:lnTo>
                      <a:lnTo>
                        <a:pt x="658" y="100"/>
                      </a:lnTo>
                      <a:lnTo>
                        <a:pt x="656" y="100"/>
                      </a:lnTo>
                      <a:lnTo>
                        <a:pt x="656" y="100"/>
                      </a:lnTo>
                      <a:lnTo>
                        <a:pt x="654" y="100"/>
                      </a:lnTo>
                      <a:close/>
                      <a:moveTo>
                        <a:pt x="768" y="70"/>
                      </a:moveTo>
                      <a:lnTo>
                        <a:pt x="764" y="70"/>
                      </a:lnTo>
                      <a:lnTo>
                        <a:pt x="764" y="70"/>
                      </a:lnTo>
                      <a:lnTo>
                        <a:pt x="764" y="70"/>
                      </a:lnTo>
                      <a:lnTo>
                        <a:pt x="768" y="70"/>
                      </a:lnTo>
                      <a:lnTo>
                        <a:pt x="770" y="72"/>
                      </a:lnTo>
                      <a:lnTo>
                        <a:pt x="774" y="72"/>
                      </a:lnTo>
                      <a:lnTo>
                        <a:pt x="776" y="72"/>
                      </a:lnTo>
                      <a:lnTo>
                        <a:pt x="776" y="70"/>
                      </a:lnTo>
                      <a:lnTo>
                        <a:pt x="776" y="70"/>
                      </a:lnTo>
                      <a:lnTo>
                        <a:pt x="776" y="70"/>
                      </a:lnTo>
                      <a:lnTo>
                        <a:pt x="778" y="70"/>
                      </a:lnTo>
                      <a:lnTo>
                        <a:pt x="778" y="70"/>
                      </a:lnTo>
                      <a:lnTo>
                        <a:pt x="776" y="70"/>
                      </a:lnTo>
                      <a:lnTo>
                        <a:pt x="774" y="70"/>
                      </a:lnTo>
                      <a:lnTo>
                        <a:pt x="772" y="70"/>
                      </a:lnTo>
                      <a:lnTo>
                        <a:pt x="768" y="70"/>
                      </a:lnTo>
                      <a:lnTo>
                        <a:pt x="768" y="70"/>
                      </a:lnTo>
                      <a:close/>
                      <a:moveTo>
                        <a:pt x="1317" y="64"/>
                      </a:moveTo>
                      <a:lnTo>
                        <a:pt x="1317" y="64"/>
                      </a:lnTo>
                      <a:lnTo>
                        <a:pt x="1317" y="64"/>
                      </a:lnTo>
                      <a:lnTo>
                        <a:pt x="1317" y="62"/>
                      </a:lnTo>
                      <a:lnTo>
                        <a:pt x="1311" y="64"/>
                      </a:lnTo>
                      <a:lnTo>
                        <a:pt x="1309" y="64"/>
                      </a:lnTo>
                      <a:lnTo>
                        <a:pt x="1309" y="64"/>
                      </a:lnTo>
                      <a:lnTo>
                        <a:pt x="1317" y="64"/>
                      </a:lnTo>
                      <a:close/>
                      <a:moveTo>
                        <a:pt x="1291" y="136"/>
                      </a:moveTo>
                      <a:lnTo>
                        <a:pt x="1288" y="136"/>
                      </a:lnTo>
                      <a:lnTo>
                        <a:pt x="1288" y="136"/>
                      </a:lnTo>
                      <a:lnTo>
                        <a:pt x="1288" y="136"/>
                      </a:lnTo>
                      <a:lnTo>
                        <a:pt x="1291" y="138"/>
                      </a:lnTo>
                      <a:lnTo>
                        <a:pt x="1293" y="138"/>
                      </a:lnTo>
                      <a:lnTo>
                        <a:pt x="1293" y="138"/>
                      </a:lnTo>
                      <a:lnTo>
                        <a:pt x="1295" y="138"/>
                      </a:lnTo>
                      <a:lnTo>
                        <a:pt x="1295" y="138"/>
                      </a:lnTo>
                      <a:lnTo>
                        <a:pt x="1295" y="138"/>
                      </a:lnTo>
                      <a:lnTo>
                        <a:pt x="1297" y="138"/>
                      </a:lnTo>
                      <a:lnTo>
                        <a:pt x="1299" y="138"/>
                      </a:lnTo>
                      <a:lnTo>
                        <a:pt x="1299" y="138"/>
                      </a:lnTo>
                      <a:lnTo>
                        <a:pt x="1299" y="136"/>
                      </a:lnTo>
                      <a:lnTo>
                        <a:pt x="1297" y="136"/>
                      </a:lnTo>
                      <a:lnTo>
                        <a:pt x="1297" y="136"/>
                      </a:lnTo>
                      <a:lnTo>
                        <a:pt x="1291" y="136"/>
                      </a:lnTo>
                      <a:lnTo>
                        <a:pt x="1291" y="136"/>
                      </a:lnTo>
                      <a:close/>
                      <a:moveTo>
                        <a:pt x="1214" y="76"/>
                      </a:moveTo>
                      <a:lnTo>
                        <a:pt x="1216" y="76"/>
                      </a:lnTo>
                      <a:lnTo>
                        <a:pt x="1212" y="76"/>
                      </a:lnTo>
                      <a:lnTo>
                        <a:pt x="1212" y="76"/>
                      </a:lnTo>
                      <a:lnTo>
                        <a:pt x="1216" y="80"/>
                      </a:lnTo>
                      <a:lnTo>
                        <a:pt x="1220" y="82"/>
                      </a:lnTo>
                      <a:lnTo>
                        <a:pt x="1218" y="82"/>
                      </a:lnTo>
                      <a:lnTo>
                        <a:pt x="1216" y="82"/>
                      </a:lnTo>
                      <a:lnTo>
                        <a:pt x="1216" y="82"/>
                      </a:lnTo>
                      <a:lnTo>
                        <a:pt x="1218" y="84"/>
                      </a:lnTo>
                      <a:lnTo>
                        <a:pt x="1220" y="84"/>
                      </a:lnTo>
                      <a:lnTo>
                        <a:pt x="1224" y="86"/>
                      </a:lnTo>
                      <a:lnTo>
                        <a:pt x="1228" y="86"/>
                      </a:lnTo>
                      <a:lnTo>
                        <a:pt x="1230" y="86"/>
                      </a:lnTo>
                      <a:lnTo>
                        <a:pt x="1230" y="88"/>
                      </a:lnTo>
                      <a:lnTo>
                        <a:pt x="1236" y="90"/>
                      </a:lnTo>
                      <a:lnTo>
                        <a:pt x="1238" y="90"/>
                      </a:lnTo>
                      <a:lnTo>
                        <a:pt x="1240" y="90"/>
                      </a:lnTo>
                      <a:lnTo>
                        <a:pt x="1250" y="92"/>
                      </a:lnTo>
                      <a:lnTo>
                        <a:pt x="1252" y="92"/>
                      </a:lnTo>
                      <a:lnTo>
                        <a:pt x="1252" y="92"/>
                      </a:lnTo>
                      <a:lnTo>
                        <a:pt x="1254" y="92"/>
                      </a:lnTo>
                      <a:lnTo>
                        <a:pt x="1254" y="92"/>
                      </a:lnTo>
                      <a:lnTo>
                        <a:pt x="1254" y="90"/>
                      </a:lnTo>
                      <a:lnTo>
                        <a:pt x="1254" y="90"/>
                      </a:lnTo>
                      <a:lnTo>
                        <a:pt x="1252" y="88"/>
                      </a:lnTo>
                      <a:lnTo>
                        <a:pt x="1252" y="88"/>
                      </a:lnTo>
                      <a:lnTo>
                        <a:pt x="1252" y="88"/>
                      </a:lnTo>
                      <a:lnTo>
                        <a:pt x="1254" y="88"/>
                      </a:lnTo>
                      <a:lnTo>
                        <a:pt x="1258" y="88"/>
                      </a:lnTo>
                      <a:lnTo>
                        <a:pt x="1262" y="90"/>
                      </a:lnTo>
                      <a:lnTo>
                        <a:pt x="1264" y="90"/>
                      </a:lnTo>
                      <a:lnTo>
                        <a:pt x="1266" y="88"/>
                      </a:lnTo>
                      <a:lnTo>
                        <a:pt x="1272" y="88"/>
                      </a:lnTo>
                      <a:lnTo>
                        <a:pt x="1272" y="88"/>
                      </a:lnTo>
                      <a:lnTo>
                        <a:pt x="1274" y="88"/>
                      </a:lnTo>
                      <a:lnTo>
                        <a:pt x="1276" y="88"/>
                      </a:lnTo>
                      <a:lnTo>
                        <a:pt x="1278" y="88"/>
                      </a:lnTo>
                      <a:lnTo>
                        <a:pt x="1280" y="88"/>
                      </a:lnTo>
                      <a:lnTo>
                        <a:pt x="1282" y="90"/>
                      </a:lnTo>
                      <a:lnTo>
                        <a:pt x="1284" y="90"/>
                      </a:lnTo>
                      <a:lnTo>
                        <a:pt x="1286" y="90"/>
                      </a:lnTo>
                      <a:lnTo>
                        <a:pt x="1286" y="90"/>
                      </a:lnTo>
                      <a:lnTo>
                        <a:pt x="1288" y="90"/>
                      </a:lnTo>
                      <a:lnTo>
                        <a:pt x="1291" y="88"/>
                      </a:lnTo>
                      <a:lnTo>
                        <a:pt x="1286" y="86"/>
                      </a:lnTo>
                      <a:lnTo>
                        <a:pt x="1282" y="86"/>
                      </a:lnTo>
                      <a:lnTo>
                        <a:pt x="1280" y="86"/>
                      </a:lnTo>
                      <a:lnTo>
                        <a:pt x="1272" y="82"/>
                      </a:lnTo>
                      <a:lnTo>
                        <a:pt x="1270" y="82"/>
                      </a:lnTo>
                      <a:lnTo>
                        <a:pt x="1270" y="80"/>
                      </a:lnTo>
                      <a:lnTo>
                        <a:pt x="1264" y="78"/>
                      </a:lnTo>
                      <a:lnTo>
                        <a:pt x="1266" y="78"/>
                      </a:lnTo>
                      <a:lnTo>
                        <a:pt x="1268" y="78"/>
                      </a:lnTo>
                      <a:lnTo>
                        <a:pt x="1272" y="78"/>
                      </a:lnTo>
                      <a:lnTo>
                        <a:pt x="1274" y="78"/>
                      </a:lnTo>
                      <a:lnTo>
                        <a:pt x="1274" y="78"/>
                      </a:lnTo>
                      <a:lnTo>
                        <a:pt x="1274" y="80"/>
                      </a:lnTo>
                      <a:lnTo>
                        <a:pt x="1274" y="80"/>
                      </a:lnTo>
                      <a:lnTo>
                        <a:pt x="1276" y="80"/>
                      </a:lnTo>
                      <a:lnTo>
                        <a:pt x="1278" y="82"/>
                      </a:lnTo>
                      <a:lnTo>
                        <a:pt x="1280" y="84"/>
                      </a:lnTo>
                      <a:lnTo>
                        <a:pt x="1282" y="84"/>
                      </a:lnTo>
                      <a:lnTo>
                        <a:pt x="1286" y="86"/>
                      </a:lnTo>
                      <a:lnTo>
                        <a:pt x="1291" y="86"/>
                      </a:lnTo>
                      <a:lnTo>
                        <a:pt x="1293" y="86"/>
                      </a:lnTo>
                      <a:lnTo>
                        <a:pt x="1299" y="86"/>
                      </a:lnTo>
                      <a:lnTo>
                        <a:pt x="1301" y="86"/>
                      </a:lnTo>
                      <a:lnTo>
                        <a:pt x="1301" y="86"/>
                      </a:lnTo>
                      <a:lnTo>
                        <a:pt x="1303" y="84"/>
                      </a:lnTo>
                      <a:lnTo>
                        <a:pt x="1301" y="82"/>
                      </a:lnTo>
                      <a:lnTo>
                        <a:pt x="1299" y="82"/>
                      </a:lnTo>
                      <a:lnTo>
                        <a:pt x="1299" y="82"/>
                      </a:lnTo>
                      <a:lnTo>
                        <a:pt x="1299" y="80"/>
                      </a:lnTo>
                      <a:lnTo>
                        <a:pt x="1303" y="80"/>
                      </a:lnTo>
                      <a:lnTo>
                        <a:pt x="1301" y="80"/>
                      </a:lnTo>
                      <a:lnTo>
                        <a:pt x="1301" y="80"/>
                      </a:lnTo>
                      <a:lnTo>
                        <a:pt x="1276" y="76"/>
                      </a:lnTo>
                      <a:lnTo>
                        <a:pt x="1276" y="76"/>
                      </a:lnTo>
                      <a:lnTo>
                        <a:pt x="1274" y="76"/>
                      </a:lnTo>
                      <a:lnTo>
                        <a:pt x="1272" y="76"/>
                      </a:lnTo>
                      <a:lnTo>
                        <a:pt x="1270" y="76"/>
                      </a:lnTo>
                      <a:lnTo>
                        <a:pt x="1266" y="76"/>
                      </a:lnTo>
                      <a:lnTo>
                        <a:pt x="1262" y="74"/>
                      </a:lnTo>
                      <a:lnTo>
                        <a:pt x="1256" y="72"/>
                      </a:lnTo>
                      <a:lnTo>
                        <a:pt x="1252" y="72"/>
                      </a:lnTo>
                      <a:lnTo>
                        <a:pt x="1248" y="72"/>
                      </a:lnTo>
                      <a:lnTo>
                        <a:pt x="1248" y="72"/>
                      </a:lnTo>
                      <a:lnTo>
                        <a:pt x="1246" y="74"/>
                      </a:lnTo>
                      <a:lnTo>
                        <a:pt x="1246" y="74"/>
                      </a:lnTo>
                      <a:lnTo>
                        <a:pt x="1246" y="74"/>
                      </a:lnTo>
                      <a:lnTo>
                        <a:pt x="1248" y="76"/>
                      </a:lnTo>
                      <a:lnTo>
                        <a:pt x="1250" y="76"/>
                      </a:lnTo>
                      <a:lnTo>
                        <a:pt x="1250" y="76"/>
                      </a:lnTo>
                      <a:lnTo>
                        <a:pt x="1252" y="78"/>
                      </a:lnTo>
                      <a:lnTo>
                        <a:pt x="1252" y="78"/>
                      </a:lnTo>
                      <a:lnTo>
                        <a:pt x="1252" y="78"/>
                      </a:lnTo>
                      <a:lnTo>
                        <a:pt x="1250" y="78"/>
                      </a:lnTo>
                      <a:lnTo>
                        <a:pt x="1248" y="78"/>
                      </a:lnTo>
                      <a:lnTo>
                        <a:pt x="1248" y="78"/>
                      </a:lnTo>
                      <a:lnTo>
                        <a:pt x="1246" y="78"/>
                      </a:lnTo>
                      <a:lnTo>
                        <a:pt x="1244" y="76"/>
                      </a:lnTo>
                      <a:lnTo>
                        <a:pt x="1242" y="76"/>
                      </a:lnTo>
                      <a:lnTo>
                        <a:pt x="1240" y="76"/>
                      </a:lnTo>
                      <a:lnTo>
                        <a:pt x="1240" y="76"/>
                      </a:lnTo>
                      <a:lnTo>
                        <a:pt x="1234" y="74"/>
                      </a:lnTo>
                      <a:lnTo>
                        <a:pt x="1230" y="74"/>
                      </a:lnTo>
                      <a:lnTo>
                        <a:pt x="1226" y="72"/>
                      </a:lnTo>
                      <a:lnTo>
                        <a:pt x="1224" y="72"/>
                      </a:lnTo>
                      <a:lnTo>
                        <a:pt x="1222" y="72"/>
                      </a:lnTo>
                      <a:lnTo>
                        <a:pt x="1220" y="70"/>
                      </a:lnTo>
                      <a:lnTo>
                        <a:pt x="1218" y="70"/>
                      </a:lnTo>
                      <a:lnTo>
                        <a:pt x="1216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4" y="72"/>
                      </a:lnTo>
                      <a:lnTo>
                        <a:pt x="1212" y="74"/>
                      </a:lnTo>
                      <a:lnTo>
                        <a:pt x="1210" y="74"/>
                      </a:lnTo>
                      <a:lnTo>
                        <a:pt x="1210" y="74"/>
                      </a:lnTo>
                      <a:lnTo>
                        <a:pt x="1210" y="74"/>
                      </a:lnTo>
                      <a:lnTo>
                        <a:pt x="1214" y="76"/>
                      </a:lnTo>
                      <a:close/>
                      <a:moveTo>
                        <a:pt x="1286" y="100"/>
                      </a:moveTo>
                      <a:lnTo>
                        <a:pt x="1284" y="98"/>
                      </a:lnTo>
                      <a:lnTo>
                        <a:pt x="1282" y="98"/>
                      </a:lnTo>
                      <a:lnTo>
                        <a:pt x="1282" y="98"/>
                      </a:lnTo>
                      <a:lnTo>
                        <a:pt x="1280" y="98"/>
                      </a:lnTo>
                      <a:lnTo>
                        <a:pt x="1280" y="98"/>
                      </a:lnTo>
                      <a:lnTo>
                        <a:pt x="1274" y="98"/>
                      </a:lnTo>
                      <a:lnTo>
                        <a:pt x="1274" y="98"/>
                      </a:lnTo>
                      <a:lnTo>
                        <a:pt x="1272" y="98"/>
                      </a:lnTo>
                      <a:lnTo>
                        <a:pt x="1272" y="98"/>
                      </a:lnTo>
                      <a:lnTo>
                        <a:pt x="1278" y="102"/>
                      </a:lnTo>
                      <a:lnTo>
                        <a:pt x="1282" y="102"/>
                      </a:lnTo>
                      <a:lnTo>
                        <a:pt x="1282" y="102"/>
                      </a:lnTo>
                      <a:lnTo>
                        <a:pt x="1286" y="102"/>
                      </a:lnTo>
                      <a:lnTo>
                        <a:pt x="1286" y="100"/>
                      </a:lnTo>
                      <a:close/>
                      <a:moveTo>
                        <a:pt x="1299" y="102"/>
                      </a:moveTo>
                      <a:lnTo>
                        <a:pt x="1297" y="102"/>
                      </a:lnTo>
                      <a:lnTo>
                        <a:pt x="1293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4"/>
                      </a:lnTo>
                      <a:lnTo>
                        <a:pt x="1291" y="106"/>
                      </a:lnTo>
                      <a:lnTo>
                        <a:pt x="1291" y="108"/>
                      </a:lnTo>
                      <a:lnTo>
                        <a:pt x="1291" y="108"/>
                      </a:lnTo>
                      <a:lnTo>
                        <a:pt x="1288" y="108"/>
                      </a:lnTo>
                      <a:lnTo>
                        <a:pt x="1284" y="110"/>
                      </a:lnTo>
                      <a:lnTo>
                        <a:pt x="1282" y="110"/>
                      </a:lnTo>
                      <a:lnTo>
                        <a:pt x="1286" y="110"/>
                      </a:lnTo>
                      <a:lnTo>
                        <a:pt x="1286" y="110"/>
                      </a:lnTo>
                      <a:lnTo>
                        <a:pt x="1288" y="110"/>
                      </a:lnTo>
                      <a:lnTo>
                        <a:pt x="1291" y="110"/>
                      </a:lnTo>
                      <a:lnTo>
                        <a:pt x="1293" y="110"/>
                      </a:lnTo>
                      <a:lnTo>
                        <a:pt x="1295" y="110"/>
                      </a:lnTo>
                      <a:lnTo>
                        <a:pt x="1301" y="110"/>
                      </a:lnTo>
                      <a:lnTo>
                        <a:pt x="1307" y="112"/>
                      </a:lnTo>
                      <a:lnTo>
                        <a:pt x="1313" y="112"/>
                      </a:lnTo>
                      <a:lnTo>
                        <a:pt x="1317" y="112"/>
                      </a:lnTo>
                      <a:lnTo>
                        <a:pt x="1319" y="112"/>
                      </a:lnTo>
                      <a:lnTo>
                        <a:pt x="1321" y="112"/>
                      </a:lnTo>
                      <a:lnTo>
                        <a:pt x="1325" y="112"/>
                      </a:lnTo>
                      <a:lnTo>
                        <a:pt x="1329" y="112"/>
                      </a:lnTo>
                      <a:lnTo>
                        <a:pt x="1329" y="112"/>
                      </a:lnTo>
                      <a:lnTo>
                        <a:pt x="1325" y="108"/>
                      </a:lnTo>
                      <a:lnTo>
                        <a:pt x="1323" y="108"/>
                      </a:lnTo>
                      <a:lnTo>
                        <a:pt x="1321" y="108"/>
                      </a:lnTo>
                      <a:lnTo>
                        <a:pt x="1309" y="104"/>
                      </a:lnTo>
                      <a:lnTo>
                        <a:pt x="1305" y="104"/>
                      </a:lnTo>
                      <a:lnTo>
                        <a:pt x="1301" y="102"/>
                      </a:lnTo>
                      <a:lnTo>
                        <a:pt x="1299" y="102"/>
                      </a:lnTo>
                      <a:close/>
                      <a:moveTo>
                        <a:pt x="1763" y="144"/>
                      </a:moveTo>
                      <a:lnTo>
                        <a:pt x="1763" y="144"/>
                      </a:lnTo>
                      <a:lnTo>
                        <a:pt x="1765" y="144"/>
                      </a:lnTo>
                      <a:lnTo>
                        <a:pt x="1771" y="148"/>
                      </a:lnTo>
                      <a:lnTo>
                        <a:pt x="1771" y="148"/>
                      </a:lnTo>
                      <a:lnTo>
                        <a:pt x="1773" y="146"/>
                      </a:lnTo>
                      <a:lnTo>
                        <a:pt x="1779" y="146"/>
                      </a:lnTo>
                      <a:lnTo>
                        <a:pt x="1779" y="144"/>
                      </a:lnTo>
                      <a:lnTo>
                        <a:pt x="1779" y="144"/>
                      </a:lnTo>
                      <a:lnTo>
                        <a:pt x="1781" y="144"/>
                      </a:lnTo>
                      <a:lnTo>
                        <a:pt x="1783" y="144"/>
                      </a:lnTo>
                      <a:lnTo>
                        <a:pt x="1787" y="146"/>
                      </a:lnTo>
                      <a:lnTo>
                        <a:pt x="1789" y="146"/>
                      </a:lnTo>
                      <a:lnTo>
                        <a:pt x="1791" y="146"/>
                      </a:lnTo>
                      <a:lnTo>
                        <a:pt x="1795" y="144"/>
                      </a:lnTo>
                      <a:lnTo>
                        <a:pt x="1801" y="144"/>
                      </a:lnTo>
                      <a:lnTo>
                        <a:pt x="1803" y="144"/>
                      </a:lnTo>
                      <a:lnTo>
                        <a:pt x="1803" y="142"/>
                      </a:lnTo>
                      <a:lnTo>
                        <a:pt x="1803" y="142"/>
                      </a:lnTo>
                      <a:lnTo>
                        <a:pt x="1801" y="140"/>
                      </a:lnTo>
                      <a:lnTo>
                        <a:pt x="1801" y="140"/>
                      </a:lnTo>
                      <a:lnTo>
                        <a:pt x="1797" y="140"/>
                      </a:lnTo>
                      <a:lnTo>
                        <a:pt x="1793" y="138"/>
                      </a:lnTo>
                      <a:lnTo>
                        <a:pt x="1791" y="138"/>
                      </a:lnTo>
                      <a:lnTo>
                        <a:pt x="1789" y="138"/>
                      </a:lnTo>
                      <a:lnTo>
                        <a:pt x="1789" y="138"/>
                      </a:lnTo>
                      <a:lnTo>
                        <a:pt x="1785" y="136"/>
                      </a:lnTo>
                      <a:lnTo>
                        <a:pt x="1785" y="136"/>
                      </a:lnTo>
                      <a:lnTo>
                        <a:pt x="1779" y="136"/>
                      </a:lnTo>
                      <a:lnTo>
                        <a:pt x="1777" y="136"/>
                      </a:lnTo>
                      <a:lnTo>
                        <a:pt x="1775" y="136"/>
                      </a:lnTo>
                      <a:lnTo>
                        <a:pt x="1775" y="136"/>
                      </a:lnTo>
                      <a:lnTo>
                        <a:pt x="1773" y="136"/>
                      </a:lnTo>
                      <a:lnTo>
                        <a:pt x="1771" y="136"/>
                      </a:lnTo>
                      <a:lnTo>
                        <a:pt x="1769" y="136"/>
                      </a:lnTo>
                      <a:lnTo>
                        <a:pt x="1769" y="136"/>
                      </a:lnTo>
                      <a:lnTo>
                        <a:pt x="1769" y="136"/>
                      </a:lnTo>
                      <a:lnTo>
                        <a:pt x="1767" y="136"/>
                      </a:lnTo>
                      <a:lnTo>
                        <a:pt x="1767" y="136"/>
                      </a:lnTo>
                      <a:lnTo>
                        <a:pt x="1767" y="136"/>
                      </a:lnTo>
                      <a:lnTo>
                        <a:pt x="1765" y="138"/>
                      </a:lnTo>
                      <a:lnTo>
                        <a:pt x="1765" y="138"/>
                      </a:lnTo>
                      <a:lnTo>
                        <a:pt x="1763" y="140"/>
                      </a:lnTo>
                      <a:lnTo>
                        <a:pt x="1761" y="142"/>
                      </a:lnTo>
                      <a:lnTo>
                        <a:pt x="1763" y="142"/>
                      </a:lnTo>
                      <a:lnTo>
                        <a:pt x="1763" y="144"/>
                      </a:lnTo>
                      <a:close/>
                      <a:moveTo>
                        <a:pt x="1667" y="162"/>
                      </a:moveTo>
                      <a:lnTo>
                        <a:pt x="1669" y="162"/>
                      </a:lnTo>
                      <a:lnTo>
                        <a:pt x="1671" y="162"/>
                      </a:lnTo>
                      <a:lnTo>
                        <a:pt x="1675" y="164"/>
                      </a:lnTo>
                      <a:lnTo>
                        <a:pt x="1677" y="164"/>
                      </a:lnTo>
                      <a:lnTo>
                        <a:pt x="1685" y="166"/>
                      </a:lnTo>
                      <a:lnTo>
                        <a:pt x="1689" y="166"/>
                      </a:lnTo>
                      <a:lnTo>
                        <a:pt x="1689" y="166"/>
                      </a:lnTo>
                      <a:lnTo>
                        <a:pt x="1689" y="164"/>
                      </a:lnTo>
                      <a:lnTo>
                        <a:pt x="1687" y="164"/>
                      </a:lnTo>
                      <a:lnTo>
                        <a:pt x="1687" y="162"/>
                      </a:lnTo>
                      <a:lnTo>
                        <a:pt x="1687" y="162"/>
                      </a:lnTo>
                      <a:lnTo>
                        <a:pt x="1687" y="162"/>
                      </a:lnTo>
                      <a:lnTo>
                        <a:pt x="1685" y="162"/>
                      </a:lnTo>
                      <a:lnTo>
                        <a:pt x="1685" y="162"/>
                      </a:lnTo>
                      <a:lnTo>
                        <a:pt x="1671" y="160"/>
                      </a:lnTo>
                      <a:lnTo>
                        <a:pt x="1669" y="160"/>
                      </a:lnTo>
                      <a:lnTo>
                        <a:pt x="1667" y="160"/>
                      </a:lnTo>
                      <a:lnTo>
                        <a:pt x="1667" y="160"/>
                      </a:lnTo>
                      <a:lnTo>
                        <a:pt x="1667" y="162"/>
                      </a:lnTo>
                      <a:lnTo>
                        <a:pt x="1667" y="162"/>
                      </a:lnTo>
                      <a:close/>
                      <a:moveTo>
                        <a:pt x="1563" y="146"/>
                      </a:moveTo>
                      <a:lnTo>
                        <a:pt x="1565" y="148"/>
                      </a:lnTo>
                      <a:lnTo>
                        <a:pt x="1567" y="148"/>
                      </a:lnTo>
                      <a:lnTo>
                        <a:pt x="1567" y="148"/>
                      </a:lnTo>
                      <a:lnTo>
                        <a:pt x="1565" y="146"/>
                      </a:lnTo>
                      <a:lnTo>
                        <a:pt x="1563" y="146"/>
                      </a:lnTo>
                      <a:lnTo>
                        <a:pt x="1561" y="146"/>
                      </a:lnTo>
                      <a:lnTo>
                        <a:pt x="1563" y="146"/>
                      </a:lnTo>
                      <a:lnTo>
                        <a:pt x="1563" y="146"/>
                      </a:lnTo>
                      <a:close/>
                      <a:moveTo>
                        <a:pt x="1313" y="80"/>
                      </a:moveTo>
                      <a:lnTo>
                        <a:pt x="1313" y="80"/>
                      </a:lnTo>
                      <a:lnTo>
                        <a:pt x="1315" y="82"/>
                      </a:lnTo>
                      <a:lnTo>
                        <a:pt x="1317" y="84"/>
                      </a:lnTo>
                      <a:lnTo>
                        <a:pt x="1317" y="84"/>
                      </a:lnTo>
                      <a:lnTo>
                        <a:pt x="1325" y="86"/>
                      </a:lnTo>
                      <a:lnTo>
                        <a:pt x="1329" y="86"/>
                      </a:lnTo>
                      <a:lnTo>
                        <a:pt x="1333" y="88"/>
                      </a:lnTo>
                      <a:lnTo>
                        <a:pt x="1335" y="88"/>
                      </a:lnTo>
                      <a:lnTo>
                        <a:pt x="1339" y="88"/>
                      </a:lnTo>
                      <a:lnTo>
                        <a:pt x="1341" y="88"/>
                      </a:lnTo>
                      <a:lnTo>
                        <a:pt x="1345" y="90"/>
                      </a:lnTo>
                      <a:lnTo>
                        <a:pt x="1347" y="90"/>
                      </a:lnTo>
                      <a:lnTo>
                        <a:pt x="1349" y="90"/>
                      </a:lnTo>
                      <a:lnTo>
                        <a:pt x="1357" y="90"/>
                      </a:lnTo>
                      <a:lnTo>
                        <a:pt x="1363" y="90"/>
                      </a:lnTo>
                      <a:lnTo>
                        <a:pt x="1365" y="90"/>
                      </a:lnTo>
                      <a:lnTo>
                        <a:pt x="1369" y="90"/>
                      </a:lnTo>
                      <a:lnTo>
                        <a:pt x="1371" y="88"/>
                      </a:lnTo>
                      <a:lnTo>
                        <a:pt x="1371" y="88"/>
                      </a:lnTo>
                      <a:lnTo>
                        <a:pt x="1369" y="86"/>
                      </a:lnTo>
                      <a:lnTo>
                        <a:pt x="1367" y="84"/>
                      </a:lnTo>
                      <a:lnTo>
                        <a:pt x="1367" y="86"/>
                      </a:lnTo>
                      <a:lnTo>
                        <a:pt x="1367" y="86"/>
                      </a:lnTo>
                      <a:lnTo>
                        <a:pt x="1367" y="86"/>
                      </a:lnTo>
                      <a:lnTo>
                        <a:pt x="1365" y="86"/>
                      </a:lnTo>
                      <a:lnTo>
                        <a:pt x="1363" y="84"/>
                      </a:lnTo>
                      <a:lnTo>
                        <a:pt x="1359" y="84"/>
                      </a:lnTo>
                      <a:lnTo>
                        <a:pt x="1353" y="84"/>
                      </a:lnTo>
                      <a:lnTo>
                        <a:pt x="1347" y="84"/>
                      </a:lnTo>
                      <a:lnTo>
                        <a:pt x="1347" y="84"/>
                      </a:lnTo>
                      <a:lnTo>
                        <a:pt x="1343" y="84"/>
                      </a:lnTo>
                      <a:lnTo>
                        <a:pt x="1341" y="84"/>
                      </a:lnTo>
                      <a:lnTo>
                        <a:pt x="1341" y="82"/>
                      </a:lnTo>
                      <a:lnTo>
                        <a:pt x="1339" y="82"/>
                      </a:lnTo>
                      <a:lnTo>
                        <a:pt x="1339" y="82"/>
                      </a:lnTo>
                      <a:lnTo>
                        <a:pt x="1337" y="82"/>
                      </a:lnTo>
                      <a:lnTo>
                        <a:pt x="1327" y="82"/>
                      </a:lnTo>
                      <a:lnTo>
                        <a:pt x="1327" y="82"/>
                      </a:lnTo>
                      <a:lnTo>
                        <a:pt x="1323" y="82"/>
                      </a:lnTo>
                      <a:lnTo>
                        <a:pt x="1321" y="82"/>
                      </a:lnTo>
                      <a:lnTo>
                        <a:pt x="1319" y="82"/>
                      </a:lnTo>
                      <a:lnTo>
                        <a:pt x="1317" y="80"/>
                      </a:lnTo>
                      <a:lnTo>
                        <a:pt x="1313" y="80"/>
                      </a:lnTo>
                      <a:lnTo>
                        <a:pt x="1313" y="80"/>
                      </a:lnTo>
                      <a:close/>
                      <a:moveTo>
                        <a:pt x="1601" y="168"/>
                      </a:moveTo>
                      <a:lnTo>
                        <a:pt x="1603" y="170"/>
                      </a:lnTo>
                      <a:lnTo>
                        <a:pt x="1605" y="172"/>
                      </a:lnTo>
                      <a:lnTo>
                        <a:pt x="1607" y="172"/>
                      </a:lnTo>
                      <a:lnTo>
                        <a:pt x="1607" y="174"/>
                      </a:lnTo>
                      <a:lnTo>
                        <a:pt x="1611" y="174"/>
                      </a:lnTo>
                      <a:lnTo>
                        <a:pt x="1613" y="174"/>
                      </a:lnTo>
                      <a:lnTo>
                        <a:pt x="1613" y="174"/>
                      </a:lnTo>
                      <a:lnTo>
                        <a:pt x="1613" y="176"/>
                      </a:lnTo>
                      <a:lnTo>
                        <a:pt x="1615" y="176"/>
                      </a:lnTo>
                      <a:lnTo>
                        <a:pt x="1615" y="176"/>
                      </a:lnTo>
                      <a:lnTo>
                        <a:pt x="1613" y="174"/>
                      </a:lnTo>
                      <a:lnTo>
                        <a:pt x="1613" y="174"/>
                      </a:lnTo>
                      <a:lnTo>
                        <a:pt x="1609" y="172"/>
                      </a:lnTo>
                      <a:lnTo>
                        <a:pt x="1607" y="172"/>
                      </a:lnTo>
                      <a:lnTo>
                        <a:pt x="1605" y="170"/>
                      </a:lnTo>
                      <a:lnTo>
                        <a:pt x="1603" y="168"/>
                      </a:lnTo>
                      <a:lnTo>
                        <a:pt x="1603" y="168"/>
                      </a:lnTo>
                      <a:lnTo>
                        <a:pt x="1605" y="168"/>
                      </a:lnTo>
                      <a:lnTo>
                        <a:pt x="1605" y="166"/>
                      </a:lnTo>
                      <a:lnTo>
                        <a:pt x="1603" y="166"/>
                      </a:lnTo>
                      <a:lnTo>
                        <a:pt x="1601" y="164"/>
                      </a:lnTo>
                      <a:lnTo>
                        <a:pt x="1601" y="164"/>
                      </a:lnTo>
                      <a:lnTo>
                        <a:pt x="1599" y="166"/>
                      </a:lnTo>
                      <a:lnTo>
                        <a:pt x="1601" y="166"/>
                      </a:lnTo>
                      <a:lnTo>
                        <a:pt x="1599" y="168"/>
                      </a:lnTo>
                      <a:lnTo>
                        <a:pt x="1601" y="168"/>
                      </a:lnTo>
                      <a:close/>
                      <a:moveTo>
                        <a:pt x="1224" y="98"/>
                      </a:moveTo>
                      <a:lnTo>
                        <a:pt x="1220" y="98"/>
                      </a:lnTo>
                      <a:lnTo>
                        <a:pt x="1222" y="98"/>
                      </a:lnTo>
                      <a:lnTo>
                        <a:pt x="1222" y="98"/>
                      </a:lnTo>
                      <a:lnTo>
                        <a:pt x="1226" y="100"/>
                      </a:lnTo>
                      <a:lnTo>
                        <a:pt x="1228" y="100"/>
                      </a:lnTo>
                      <a:lnTo>
                        <a:pt x="1234" y="102"/>
                      </a:lnTo>
                      <a:lnTo>
                        <a:pt x="1236" y="102"/>
                      </a:lnTo>
                      <a:lnTo>
                        <a:pt x="1236" y="102"/>
                      </a:lnTo>
                      <a:lnTo>
                        <a:pt x="1236" y="102"/>
                      </a:lnTo>
                      <a:lnTo>
                        <a:pt x="1230" y="100"/>
                      </a:lnTo>
                      <a:lnTo>
                        <a:pt x="1224" y="98"/>
                      </a:lnTo>
                      <a:close/>
                      <a:moveTo>
                        <a:pt x="856" y="46"/>
                      </a:moveTo>
                      <a:lnTo>
                        <a:pt x="860" y="46"/>
                      </a:lnTo>
                      <a:lnTo>
                        <a:pt x="862" y="46"/>
                      </a:lnTo>
                      <a:lnTo>
                        <a:pt x="864" y="46"/>
                      </a:lnTo>
                      <a:lnTo>
                        <a:pt x="864" y="44"/>
                      </a:lnTo>
                      <a:lnTo>
                        <a:pt x="862" y="44"/>
                      </a:lnTo>
                      <a:lnTo>
                        <a:pt x="860" y="44"/>
                      </a:lnTo>
                      <a:lnTo>
                        <a:pt x="852" y="44"/>
                      </a:lnTo>
                      <a:lnTo>
                        <a:pt x="850" y="44"/>
                      </a:lnTo>
                      <a:lnTo>
                        <a:pt x="856" y="46"/>
                      </a:lnTo>
                      <a:close/>
                      <a:moveTo>
                        <a:pt x="846" y="44"/>
                      </a:moveTo>
                      <a:lnTo>
                        <a:pt x="848" y="44"/>
                      </a:lnTo>
                      <a:lnTo>
                        <a:pt x="850" y="44"/>
                      </a:lnTo>
                      <a:lnTo>
                        <a:pt x="850" y="44"/>
                      </a:lnTo>
                      <a:lnTo>
                        <a:pt x="850" y="44"/>
                      </a:lnTo>
                      <a:lnTo>
                        <a:pt x="852" y="44"/>
                      </a:lnTo>
                      <a:lnTo>
                        <a:pt x="850" y="42"/>
                      </a:lnTo>
                      <a:lnTo>
                        <a:pt x="850" y="42"/>
                      </a:lnTo>
                      <a:lnTo>
                        <a:pt x="850" y="42"/>
                      </a:lnTo>
                      <a:lnTo>
                        <a:pt x="848" y="42"/>
                      </a:lnTo>
                      <a:lnTo>
                        <a:pt x="848" y="42"/>
                      </a:lnTo>
                      <a:lnTo>
                        <a:pt x="844" y="44"/>
                      </a:lnTo>
                      <a:lnTo>
                        <a:pt x="844" y="44"/>
                      </a:lnTo>
                      <a:lnTo>
                        <a:pt x="846" y="44"/>
                      </a:lnTo>
                      <a:close/>
                      <a:moveTo>
                        <a:pt x="782" y="46"/>
                      </a:moveTo>
                      <a:lnTo>
                        <a:pt x="782" y="46"/>
                      </a:lnTo>
                      <a:lnTo>
                        <a:pt x="786" y="48"/>
                      </a:lnTo>
                      <a:lnTo>
                        <a:pt x="788" y="46"/>
                      </a:lnTo>
                      <a:lnTo>
                        <a:pt x="792" y="46"/>
                      </a:lnTo>
                      <a:lnTo>
                        <a:pt x="796" y="44"/>
                      </a:lnTo>
                      <a:lnTo>
                        <a:pt x="796" y="44"/>
                      </a:lnTo>
                      <a:lnTo>
                        <a:pt x="802" y="44"/>
                      </a:lnTo>
                      <a:lnTo>
                        <a:pt x="806" y="44"/>
                      </a:lnTo>
                      <a:lnTo>
                        <a:pt x="810" y="44"/>
                      </a:lnTo>
                      <a:lnTo>
                        <a:pt x="812" y="44"/>
                      </a:lnTo>
                      <a:lnTo>
                        <a:pt x="812" y="44"/>
                      </a:lnTo>
                      <a:lnTo>
                        <a:pt x="812" y="44"/>
                      </a:lnTo>
                      <a:lnTo>
                        <a:pt x="814" y="44"/>
                      </a:lnTo>
                      <a:lnTo>
                        <a:pt x="822" y="44"/>
                      </a:lnTo>
                      <a:lnTo>
                        <a:pt x="826" y="42"/>
                      </a:lnTo>
                      <a:lnTo>
                        <a:pt x="828" y="42"/>
                      </a:lnTo>
                      <a:lnTo>
                        <a:pt x="830" y="42"/>
                      </a:lnTo>
                      <a:lnTo>
                        <a:pt x="830" y="42"/>
                      </a:lnTo>
                      <a:lnTo>
                        <a:pt x="834" y="40"/>
                      </a:lnTo>
                      <a:lnTo>
                        <a:pt x="832" y="38"/>
                      </a:lnTo>
                      <a:lnTo>
                        <a:pt x="830" y="38"/>
                      </a:lnTo>
                      <a:lnTo>
                        <a:pt x="830" y="38"/>
                      </a:lnTo>
                      <a:lnTo>
                        <a:pt x="828" y="36"/>
                      </a:lnTo>
                      <a:lnTo>
                        <a:pt x="826" y="36"/>
                      </a:lnTo>
                      <a:lnTo>
                        <a:pt x="826" y="36"/>
                      </a:lnTo>
                      <a:lnTo>
                        <a:pt x="824" y="36"/>
                      </a:lnTo>
                      <a:lnTo>
                        <a:pt x="822" y="36"/>
                      </a:lnTo>
                      <a:lnTo>
                        <a:pt x="818" y="36"/>
                      </a:lnTo>
                      <a:lnTo>
                        <a:pt x="818" y="34"/>
                      </a:lnTo>
                      <a:lnTo>
                        <a:pt x="818" y="34"/>
                      </a:lnTo>
                      <a:lnTo>
                        <a:pt x="816" y="34"/>
                      </a:lnTo>
                      <a:lnTo>
                        <a:pt x="814" y="34"/>
                      </a:lnTo>
                      <a:lnTo>
                        <a:pt x="812" y="32"/>
                      </a:lnTo>
                      <a:lnTo>
                        <a:pt x="810" y="32"/>
                      </a:lnTo>
                      <a:lnTo>
                        <a:pt x="808" y="32"/>
                      </a:lnTo>
                      <a:lnTo>
                        <a:pt x="806" y="32"/>
                      </a:lnTo>
                      <a:lnTo>
                        <a:pt x="804" y="32"/>
                      </a:lnTo>
                      <a:lnTo>
                        <a:pt x="804" y="32"/>
                      </a:lnTo>
                      <a:lnTo>
                        <a:pt x="802" y="32"/>
                      </a:lnTo>
                      <a:lnTo>
                        <a:pt x="802" y="32"/>
                      </a:lnTo>
                      <a:lnTo>
                        <a:pt x="800" y="34"/>
                      </a:lnTo>
                      <a:lnTo>
                        <a:pt x="800" y="34"/>
                      </a:lnTo>
                      <a:lnTo>
                        <a:pt x="800" y="36"/>
                      </a:lnTo>
                      <a:lnTo>
                        <a:pt x="800" y="36"/>
                      </a:lnTo>
                      <a:lnTo>
                        <a:pt x="798" y="36"/>
                      </a:lnTo>
                      <a:lnTo>
                        <a:pt x="798" y="32"/>
                      </a:lnTo>
                      <a:lnTo>
                        <a:pt x="798" y="32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8" y="30"/>
                      </a:lnTo>
                      <a:lnTo>
                        <a:pt x="794" y="28"/>
                      </a:lnTo>
                      <a:lnTo>
                        <a:pt x="790" y="28"/>
                      </a:lnTo>
                      <a:lnTo>
                        <a:pt x="788" y="28"/>
                      </a:lnTo>
                      <a:lnTo>
                        <a:pt x="788" y="28"/>
                      </a:lnTo>
                      <a:lnTo>
                        <a:pt x="788" y="28"/>
                      </a:lnTo>
                      <a:lnTo>
                        <a:pt x="790" y="30"/>
                      </a:lnTo>
                      <a:lnTo>
                        <a:pt x="792" y="30"/>
                      </a:lnTo>
                      <a:lnTo>
                        <a:pt x="790" y="30"/>
                      </a:lnTo>
                      <a:lnTo>
                        <a:pt x="788" y="30"/>
                      </a:lnTo>
                      <a:lnTo>
                        <a:pt x="786" y="30"/>
                      </a:lnTo>
                      <a:lnTo>
                        <a:pt x="786" y="30"/>
                      </a:lnTo>
                      <a:lnTo>
                        <a:pt x="784" y="28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4" y="30"/>
                      </a:lnTo>
                      <a:lnTo>
                        <a:pt x="782" y="30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2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2" y="34"/>
                      </a:lnTo>
                      <a:lnTo>
                        <a:pt x="784" y="36"/>
                      </a:lnTo>
                      <a:lnTo>
                        <a:pt x="786" y="36"/>
                      </a:lnTo>
                      <a:lnTo>
                        <a:pt x="784" y="36"/>
                      </a:lnTo>
                      <a:lnTo>
                        <a:pt x="782" y="36"/>
                      </a:lnTo>
                      <a:lnTo>
                        <a:pt x="780" y="36"/>
                      </a:lnTo>
                      <a:lnTo>
                        <a:pt x="780" y="36"/>
                      </a:lnTo>
                      <a:lnTo>
                        <a:pt x="780" y="38"/>
                      </a:lnTo>
                      <a:lnTo>
                        <a:pt x="780" y="38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0"/>
                      </a:lnTo>
                      <a:lnTo>
                        <a:pt x="782" y="42"/>
                      </a:lnTo>
                      <a:lnTo>
                        <a:pt x="782" y="42"/>
                      </a:lnTo>
                      <a:lnTo>
                        <a:pt x="780" y="44"/>
                      </a:lnTo>
                      <a:lnTo>
                        <a:pt x="780" y="44"/>
                      </a:lnTo>
                      <a:lnTo>
                        <a:pt x="780" y="46"/>
                      </a:lnTo>
                      <a:lnTo>
                        <a:pt x="780" y="46"/>
                      </a:lnTo>
                      <a:lnTo>
                        <a:pt x="782" y="46"/>
                      </a:lnTo>
                      <a:close/>
                      <a:moveTo>
                        <a:pt x="778" y="70"/>
                      </a:move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0" y="70"/>
                      </a:lnTo>
                      <a:lnTo>
                        <a:pt x="782" y="70"/>
                      </a:lnTo>
                      <a:lnTo>
                        <a:pt x="782" y="70"/>
                      </a:lnTo>
                      <a:lnTo>
                        <a:pt x="782" y="70"/>
                      </a:lnTo>
                      <a:lnTo>
                        <a:pt x="780" y="68"/>
                      </a:lnTo>
                      <a:lnTo>
                        <a:pt x="780" y="68"/>
                      </a:lnTo>
                      <a:lnTo>
                        <a:pt x="778" y="68"/>
                      </a:lnTo>
                      <a:lnTo>
                        <a:pt x="780" y="68"/>
                      </a:lnTo>
                      <a:lnTo>
                        <a:pt x="778" y="70"/>
                      </a:lnTo>
                      <a:close/>
                      <a:moveTo>
                        <a:pt x="782" y="66"/>
                      </a:moveTo>
                      <a:lnTo>
                        <a:pt x="782" y="66"/>
                      </a:lnTo>
                      <a:lnTo>
                        <a:pt x="784" y="66"/>
                      </a:lnTo>
                      <a:lnTo>
                        <a:pt x="780" y="64"/>
                      </a:lnTo>
                      <a:lnTo>
                        <a:pt x="778" y="64"/>
                      </a:lnTo>
                      <a:lnTo>
                        <a:pt x="780" y="64"/>
                      </a:lnTo>
                      <a:lnTo>
                        <a:pt x="782" y="66"/>
                      </a:lnTo>
                      <a:close/>
                      <a:moveTo>
                        <a:pt x="934" y="66"/>
                      </a:moveTo>
                      <a:lnTo>
                        <a:pt x="936" y="66"/>
                      </a:lnTo>
                      <a:lnTo>
                        <a:pt x="938" y="66"/>
                      </a:lnTo>
                      <a:lnTo>
                        <a:pt x="940" y="68"/>
                      </a:lnTo>
                      <a:lnTo>
                        <a:pt x="940" y="68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40" y="66"/>
                      </a:lnTo>
                      <a:lnTo>
                        <a:pt x="938" y="64"/>
                      </a:lnTo>
                      <a:lnTo>
                        <a:pt x="936" y="64"/>
                      </a:lnTo>
                      <a:lnTo>
                        <a:pt x="936" y="64"/>
                      </a:lnTo>
                      <a:lnTo>
                        <a:pt x="932" y="64"/>
                      </a:lnTo>
                      <a:lnTo>
                        <a:pt x="932" y="64"/>
                      </a:lnTo>
                      <a:lnTo>
                        <a:pt x="932" y="66"/>
                      </a:lnTo>
                      <a:lnTo>
                        <a:pt x="934" y="66"/>
                      </a:lnTo>
                      <a:close/>
                      <a:moveTo>
                        <a:pt x="1076" y="114"/>
                      </a:moveTo>
                      <a:lnTo>
                        <a:pt x="1078" y="114"/>
                      </a:lnTo>
                      <a:lnTo>
                        <a:pt x="1076" y="114"/>
                      </a:lnTo>
                      <a:lnTo>
                        <a:pt x="1074" y="114"/>
                      </a:lnTo>
                      <a:lnTo>
                        <a:pt x="1072" y="114"/>
                      </a:lnTo>
                      <a:lnTo>
                        <a:pt x="1070" y="114"/>
                      </a:lnTo>
                      <a:lnTo>
                        <a:pt x="1070" y="114"/>
                      </a:lnTo>
                      <a:lnTo>
                        <a:pt x="1072" y="114"/>
                      </a:lnTo>
                      <a:lnTo>
                        <a:pt x="1076" y="114"/>
                      </a:lnTo>
                      <a:close/>
                      <a:moveTo>
                        <a:pt x="874" y="56"/>
                      </a:move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6" y="56"/>
                      </a:lnTo>
                      <a:lnTo>
                        <a:pt x="874" y="56"/>
                      </a:lnTo>
                      <a:lnTo>
                        <a:pt x="872" y="56"/>
                      </a:lnTo>
                      <a:lnTo>
                        <a:pt x="872" y="56"/>
                      </a:lnTo>
                      <a:lnTo>
                        <a:pt x="874" y="56"/>
                      </a:lnTo>
                      <a:lnTo>
                        <a:pt x="874" y="56"/>
                      </a:lnTo>
                      <a:close/>
                      <a:moveTo>
                        <a:pt x="1110" y="104"/>
                      </a:moveTo>
                      <a:lnTo>
                        <a:pt x="1110" y="104"/>
                      </a:lnTo>
                      <a:lnTo>
                        <a:pt x="1112" y="104"/>
                      </a:lnTo>
                      <a:lnTo>
                        <a:pt x="1112" y="102"/>
                      </a:lnTo>
                      <a:lnTo>
                        <a:pt x="1112" y="102"/>
                      </a:lnTo>
                      <a:lnTo>
                        <a:pt x="1110" y="102"/>
                      </a:lnTo>
                      <a:lnTo>
                        <a:pt x="1108" y="102"/>
                      </a:lnTo>
                      <a:lnTo>
                        <a:pt x="1108" y="102"/>
                      </a:lnTo>
                      <a:lnTo>
                        <a:pt x="1108" y="102"/>
                      </a:lnTo>
                      <a:lnTo>
                        <a:pt x="1110" y="104"/>
                      </a:lnTo>
                      <a:close/>
                      <a:moveTo>
                        <a:pt x="966" y="94"/>
                      </a:moveTo>
                      <a:lnTo>
                        <a:pt x="966" y="94"/>
                      </a:lnTo>
                      <a:lnTo>
                        <a:pt x="966" y="94"/>
                      </a:lnTo>
                      <a:lnTo>
                        <a:pt x="968" y="96"/>
                      </a:lnTo>
                      <a:lnTo>
                        <a:pt x="966" y="96"/>
                      </a:lnTo>
                      <a:lnTo>
                        <a:pt x="964" y="96"/>
                      </a:lnTo>
                      <a:lnTo>
                        <a:pt x="964" y="96"/>
                      </a:lnTo>
                      <a:lnTo>
                        <a:pt x="962" y="96"/>
                      </a:lnTo>
                      <a:lnTo>
                        <a:pt x="966" y="98"/>
                      </a:lnTo>
                      <a:lnTo>
                        <a:pt x="970" y="98"/>
                      </a:lnTo>
                      <a:lnTo>
                        <a:pt x="972" y="98"/>
                      </a:lnTo>
                      <a:lnTo>
                        <a:pt x="974" y="100"/>
                      </a:lnTo>
                      <a:lnTo>
                        <a:pt x="980" y="100"/>
                      </a:lnTo>
                      <a:lnTo>
                        <a:pt x="980" y="100"/>
                      </a:lnTo>
                      <a:lnTo>
                        <a:pt x="982" y="98"/>
                      </a:lnTo>
                      <a:lnTo>
                        <a:pt x="982" y="98"/>
                      </a:lnTo>
                      <a:lnTo>
                        <a:pt x="984" y="98"/>
                      </a:lnTo>
                      <a:lnTo>
                        <a:pt x="982" y="96"/>
                      </a:lnTo>
                      <a:lnTo>
                        <a:pt x="982" y="96"/>
                      </a:lnTo>
                      <a:lnTo>
                        <a:pt x="982" y="96"/>
                      </a:lnTo>
                      <a:lnTo>
                        <a:pt x="980" y="96"/>
                      </a:lnTo>
                      <a:lnTo>
                        <a:pt x="976" y="94"/>
                      </a:lnTo>
                      <a:lnTo>
                        <a:pt x="966" y="94"/>
                      </a:lnTo>
                      <a:lnTo>
                        <a:pt x="966" y="94"/>
                      </a:lnTo>
                      <a:close/>
                      <a:moveTo>
                        <a:pt x="1194" y="78"/>
                      </a:moveTo>
                      <a:lnTo>
                        <a:pt x="1196" y="78"/>
                      </a:lnTo>
                      <a:lnTo>
                        <a:pt x="1198" y="80"/>
                      </a:lnTo>
                      <a:lnTo>
                        <a:pt x="1198" y="80"/>
                      </a:lnTo>
                      <a:lnTo>
                        <a:pt x="1198" y="80"/>
                      </a:lnTo>
                      <a:lnTo>
                        <a:pt x="1200" y="82"/>
                      </a:lnTo>
                      <a:lnTo>
                        <a:pt x="1202" y="82"/>
                      </a:lnTo>
                      <a:lnTo>
                        <a:pt x="1204" y="82"/>
                      </a:lnTo>
                      <a:lnTo>
                        <a:pt x="1204" y="82"/>
                      </a:lnTo>
                      <a:lnTo>
                        <a:pt x="1204" y="80"/>
                      </a:lnTo>
                      <a:lnTo>
                        <a:pt x="1202" y="80"/>
                      </a:lnTo>
                      <a:lnTo>
                        <a:pt x="1204" y="78"/>
                      </a:lnTo>
                      <a:lnTo>
                        <a:pt x="1202" y="78"/>
                      </a:lnTo>
                      <a:lnTo>
                        <a:pt x="1198" y="78"/>
                      </a:lnTo>
                      <a:lnTo>
                        <a:pt x="1198" y="78"/>
                      </a:lnTo>
                      <a:lnTo>
                        <a:pt x="1196" y="76"/>
                      </a:lnTo>
                      <a:lnTo>
                        <a:pt x="1194" y="76"/>
                      </a:lnTo>
                      <a:lnTo>
                        <a:pt x="1194" y="76"/>
                      </a:lnTo>
                      <a:lnTo>
                        <a:pt x="1194" y="78"/>
                      </a:lnTo>
                      <a:close/>
                      <a:moveTo>
                        <a:pt x="1369" y="72"/>
                      </a:moveTo>
                      <a:lnTo>
                        <a:pt x="1367" y="72"/>
                      </a:lnTo>
                      <a:lnTo>
                        <a:pt x="1367" y="70"/>
                      </a:lnTo>
                      <a:lnTo>
                        <a:pt x="1365" y="70"/>
                      </a:lnTo>
                      <a:lnTo>
                        <a:pt x="1365" y="70"/>
                      </a:lnTo>
                      <a:lnTo>
                        <a:pt x="1365" y="72"/>
                      </a:lnTo>
                      <a:lnTo>
                        <a:pt x="1369" y="72"/>
                      </a:lnTo>
                      <a:lnTo>
                        <a:pt x="1369" y="72"/>
                      </a:lnTo>
                      <a:close/>
                      <a:moveTo>
                        <a:pt x="1857" y="537"/>
                      </a:moveTo>
                      <a:lnTo>
                        <a:pt x="1857" y="537"/>
                      </a:lnTo>
                      <a:lnTo>
                        <a:pt x="1855" y="541"/>
                      </a:lnTo>
                      <a:lnTo>
                        <a:pt x="1853" y="541"/>
                      </a:lnTo>
                      <a:lnTo>
                        <a:pt x="1855" y="541"/>
                      </a:lnTo>
                      <a:lnTo>
                        <a:pt x="1855" y="541"/>
                      </a:lnTo>
                      <a:lnTo>
                        <a:pt x="1857" y="541"/>
                      </a:lnTo>
                      <a:lnTo>
                        <a:pt x="1857" y="539"/>
                      </a:lnTo>
                      <a:lnTo>
                        <a:pt x="1859" y="535"/>
                      </a:lnTo>
                      <a:lnTo>
                        <a:pt x="1857" y="535"/>
                      </a:lnTo>
                      <a:lnTo>
                        <a:pt x="1857" y="537"/>
                      </a:lnTo>
                      <a:close/>
                      <a:moveTo>
                        <a:pt x="1843" y="551"/>
                      </a:moveTo>
                      <a:lnTo>
                        <a:pt x="1843" y="551"/>
                      </a:lnTo>
                      <a:lnTo>
                        <a:pt x="1839" y="555"/>
                      </a:lnTo>
                      <a:lnTo>
                        <a:pt x="1839" y="557"/>
                      </a:lnTo>
                      <a:lnTo>
                        <a:pt x="1837" y="559"/>
                      </a:lnTo>
                      <a:lnTo>
                        <a:pt x="1837" y="563"/>
                      </a:lnTo>
                      <a:lnTo>
                        <a:pt x="1839" y="563"/>
                      </a:lnTo>
                      <a:lnTo>
                        <a:pt x="1839" y="561"/>
                      </a:lnTo>
                      <a:lnTo>
                        <a:pt x="1841" y="559"/>
                      </a:lnTo>
                      <a:lnTo>
                        <a:pt x="1841" y="559"/>
                      </a:lnTo>
                      <a:lnTo>
                        <a:pt x="1843" y="559"/>
                      </a:lnTo>
                      <a:lnTo>
                        <a:pt x="1843" y="557"/>
                      </a:lnTo>
                      <a:lnTo>
                        <a:pt x="1843" y="555"/>
                      </a:lnTo>
                      <a:lnTo>
                        <a:pt x="1845" y="551"/>
                      </a:lnTo>
                      <a:lnTo>
                        <a:pt x="1843" y="551"/>
                      </a:lnTo>
                      <a:close/>
                      <a:moveTo>
                        <a:pt x="1855" y="471"/>
                      </a:moveTo>
                      <a:lnTo>
                        <a:pt x="1855" y="471"/>
                      </a:lnTo>
                      <a:lnTo>
                        <a:pt x="1855" y="469"/>
                      </a:lnTo>
                      <a:lnTo>
                        <a:pt x="1853" y="469"/>
                      </a:lnTo>
                      <a:lnTo>
                        <a:pt x="1851" y="469"/>
                      </a:lnTo>
                      <a:lnTo>
                        <a:pt x="1853" y="471"/>
                      </a:lnTo>
                      <a:lnTo>
                        <a:pt x="1853" y="471"/>
                      </a:lnTo>
                      <a:lnTo>
                        <a:pt x="1855" y="471"/>
                      </a:lnTo>
                      <a:lnTo>
                        <a:pt x="1855" y="471"/>
                      </a:lnTo>
                      <a:close/>
                      <a:moveTo>
                        <a:pt x="1861" y="523"/>
                      </a:move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5"/>
                      </a:lnTo>
                      <a:lnTo>
                        <a:pt x="1861" y="523"/>
                      </a:lnTo>
                      <a:close/>
                      <a:moveTo>
                        <a:pt x="1863" y="495"/>
                      </a:moveTo>
                      <a:lnTo>
                        <a:pt x="1863" y="493"/>
                      </a:lnTo>
                      <a:lnTo>
                        <a:pt x="1863" y="493"/>
                      </a:lnTo>
                      <a:lnTo>
                        <a:pt x="1861" y="491"/>
                      </a:lnTo>
                      <a:lnTo>
                        <a:pt x="1861" y="497"/>
                      </a:lnTo>
                      <a:lnTo>
                        <a:pt x="1863" y="497"/>
                      </a:lnTo>
                      <a:lnTo>
                        <a:pt x="1865" y="499"/>
                      </a:lnTo>
                      <a:lnTo>
                        <a:pt x="1865" y="497"/>
                      </a:lnTo>
                      <a:lnTo>
                        <a:pt x="1865" y="497"/>
                      </a:lnTo>
                      <a:lnTo>
                        <a:pt x="1863" y="495"/>
                      </a:lnTo>
                      <a:close/>
                      <a:moveTo>
                        <a:pt x="1865" y="477"/>
                      </a:moveTo>
                      <a:lnTo>
                        <a:pt x="1865" y="475"/>
                      </a:lnTo>
                      <a:lnTo>
                        <a:pt x="1863" y="473"/>
                      </a:lnTo>
                      <a:lnTo>
                        <a:pt x="1861" y="473"/>
                      </a:lnTo>
                      <a:lnTo>
                        <a:pt x="1861" y="473"/>
                      </a:lnTo>
                      <a:lnTo>
                        <a:pt x="1863" y="477"/>
                      </a:lnTo>
                      <a:lnTo>
                        <a:pt x="1863" y="479"/>
                      </a:lnTo>
                      <a:lnTo>
                        <a:pt x="1859" y="479"/>
                      </a:lnTo>
                      <a:lnTo>
                        <a:pt x="1859" y="481"/>
                      </a:lnTo>
                      <a:lnTo>
                        <a:pt x="1857" y="481"/>
                      </a:lnTo>
                      <a:lnTo>
                        <a:pt x="1857" y="481"/>
                      </a:lnTo>
                      <a:lnTo>
                        <a:pt x="1859" y="481"/>
                      </a:lnTo>
                      <a:lnTo>
                        <a:pt x="1861" y="485"/>
                      </a:lnTo>
                      <a:lnTo>
                        <a:pt x="1861" y="485"/>
                      </a:lnTo>
                      <a:lnTo>
                        <a:pt x="1863" y="485"/>
                      </a:lnTo>
                      <a:lnTo>
                        <a:pt x="1863" y="485"/>
                      </a:lnTo>
                      <a:lnTo>
                        <a:pt x="1863" y="483"/>
                      </a:lnTo>
                      <a:lnTo>
                        <a:pt x="1865" y="483"/>
                      </a:lnTo>
                      <a:lnTo>
                        <a:pt x="1867" y="483"/>
                      </a:lnTo>
                      <a:lnTo>
                        <a:pt x="1867" y="481"/>
                      </a:lnTo>
                      <a:lnTo>
                        <a:pt x="1867" y="477"/>
                      </a:lnTo>
                      <a:lnTo>
                        <a:pt x="1865" y="477"/>
                      </a:lnTo>
                      <a:close/>
                      <a:moveTo>
                        <a:pt x="1863" y="505"/>
                      </a:moveTo>
                      <a:lnTo>
                        <a:pt x="1863" y="505"/>
                      </a:lnTo>
                      <a:lnTo>
                        <a:pt x="1861" y="505"/>
                      </a:lnTo>
                      <a:lnTo>
                        <a:pt x="1861" y="505"/>
                      </a:lnTo>
                      <a:lnTo>
                        <a:pt x="1861" y="507"/>
                      </a:lnTo>
                      <a:lnTo>
                        <a:pt x="1861" y="507"/>
                      </a:lnTo>
                      <a:lnTo>
                        <a:pt x="1863" y="507"/>
                      </a:lnTo>
                      <a:lnTo>
                        <a:pt x="1863" y="507"/>
                      </a:lnTo>
                      <a:lnTo>
                        <a:pt x="1863" y="505"/>
                      </a:lnTo>
                      <a:lnTo>
                        <a:pt x="1863" y="505"/>
                      </a:lnTo>
                      <a:close/>
                      <a:moveTo>
                        <a:pt x="1811" y="601"/>
                      </a:move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1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1" y="601"/>
                      </a:lnTo>
                      <a:close/>
                      <a:moveTo>
                        <a:pt x="1813" y="601"/>
                      </a:move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3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5" y="601"/>
                      </a:lnTo>
                      <a:lnTo>
                        <a:pt x="1813" y="601"/>
                      </a:lnTo>
                      <a:close/>
                      <a:moveTo>
                        <a:pt x="1821" y="593"/>
                      </a:moveTo>
                      <a:lnTo>
                        <a:pt x="1817" y="595"/>
                      </a:lnTo>
                      <a:lnTo>
                        <a:pt x="1817" y="595"/>
                      </a:lnTo>
                      <a:lnTo>
                        <a:pt x="1819" y="597"/>
                      </a:lnTo>
                      <a:lnTo>
                        <a:pt x="1819" y="597"/>
                      </a:lnTo>
                      <a:lnTo>
                        <a:pt x="1819" y="595"/>
                      </a:lnTo>
                      <a:lnTo>
                        <a:pt x="1821" y="595"/>
                      </a:lnTo>
                      <a:lnTo>
                        <a:pt x="1821" y="595"/>
                      </a:lnTo>
                      <a:lnTo>
                        <a:pt x="1821" y="593"/>
                      </a:lnTo>
                      <a:close/>
                      <a:moveTo>
                        <a:pt x="1807" y="585"/>
                      </a:moveTo>
                      <a:lnTo>
                        <a:pt x="1805" y="583"/>
                      </a:lnTo>
                      <a:lnTo>
                        <a:pt x="1803" y="583"/>
                      </a:lnTo>
                      <a:lnTo>
                        <a:pt x="1803" y="587"/>
                      </a:lnTo>
                      <a:lnTo>
                        <a:pt x="1803" y="587"/>
                      </a:lnTo>
                      <a:lnTo>
                        <a:pt x="1803" y="589"/>
                      </a:lnTo>
                      <a:lnTo>
                        <a:pt x="1803" y="589"/>
                      </a:lnTo>
                      <a:lnTo>
                        <a:pt x="1803" y="591"/>
                      </a:lnTo>
                      <a:lnTo>
                        <a:pt x="1801" y="591"/>
                      </a:lnTo>
                      <a:lnTo>
                        <a:pt x="1801" y="593"/>
                      </a:lnTo>
                      <a:lnTo>
                        <a:pt x="1801" y="595"/>
                      </a:lnTo>
                      <a:lnTo>
                        <a:pt x="1801" y="597"/>
                      </a:lnTo>
                      <a:lnTo>
                        <a:pt x="1805" y="597"/>
                      </a:lnTo>
                      <a:lnTo>
                        <a:pt x="1803" y="595"/>
                      </a:lnTo>
                      <a:lnTo>
                        <a:pt x="1805" y="593"/>
                      </a:lnTo>
                      <a:lnTo>
                        <a:pt x="1805" y="591"/>
                      </a:lnTo>
                      <a:lnTo>
                        <a:pt x="1805" y="589"/>
                      </a:lnTo>
                      <a:lnTo>
                        <a:pt x="1805" y="587"/>
                      </a:lnTo>
                      <a:lnTo>
                        <a:pt x="1807" y="587"/>
                      </a:lnTo>
                      <a:lnTo>
                        <a:pt x="1807" y="587"/>
                      </a:lnTo>
                      <a:lnTo>
                        <a:pt x="1809" y="585"/>
                      </a:lnTo>
                      <a:lnTo>
                        <a:pt x="1809" y="585"/>
                      </a:lnTo>
                      <a:lnTo>
                        <a:pt x="1809" y="583"/>
                      </a:lnTo>
                      <a:lnTo>
                        <a:pt x="1807" y="585"/>
                      </a:lnTo>
                      <a:close/>
                      <a:moveTo>
                        <a:pt x="1815" y="597"/>
                      </a:move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lnTo>
                        <a:pt x="1815" y="599"/>
                      </a:lnTo>
                      <a:lnTo>
                        <a:pt x="1817" y="597"/>
                      </a:lnTo>
                      <a:lnTo>
                        <a:pt x="1815" y="597"/>
                      </a:lnTo>
                      <a:lnTo>
                        <a:pt x="1815" y="597"/>
                      </a:lnTo>
                      <a:close/>
                      <a:moveTo>
                        <a:pt x="1829" y="565"/>
                      </a:moveTo>
                      <a:lnTo>
                        <a:pt x="1829" y="565"/>
                      </a:lnTo>
                      <a:lnTo>
                        <a:pt x="1829" y="563"/>
                      </a:lnTo>
                      <a:lnTo>
                        <a:pt x="1829" y="563"/>
                      </a:lnTo>
                      <a:lnTo>
                        <a:pt x="1827" y="563"/>
                      </a:lnTo>
                      <a:lnTo>
                        <a:pt x="1827" y="565"/>
                      </a:lnTo>
                      <a:lnTo>
                        <a:pt x="1825" y="567"/>
                      </a:lnTo>
                      <a:lnTo>
                        <a:pt x="1823" y="569"/>
                      </a:lnTo>
                      <a:lnTo>
                        <a:pt x="1821" y="569"/>
                      </a:lnTo>
                      <a:lnTo>
                        <a:pt x="1819" y="567"/>
                      </a:lnTo>
                      <a:lnTo>
                        <a:pt x="1819" y="567"/>
                      </a:lnTo>
                      <a:lnTo>
                        <a:pt x="1819" y="567"/>
                      </a:lnTo>
                      <a:lnTo>
                        <a:pt x="1819" y="569"/>
                      </a:lnTo>
                      <a:lnTo>
                        <a:pt x="1819" y="569"/>
                      </a:lnTo>
                      <a:lnTo>
                        <a:pt x="1817" y="571"/>
                      </a:lnTo>
                      <a:lnTo>
                        <a:pt x="1817" y="571"/>
                      </a:lnTo>
                      <a:lnTo>
                        <a:pt x="1817" y="575"/>
                      </a:lnTo>
                      <a:lnTo>
                        <a:pt x="1815" y="577"/>
                      </a:lnTo>
                      <a:lnTo>
                        <a:pt x="1815" y="579"/>
                      </a:lnTo>
                      <a:lnTo>
                        <a:pt x="1815" y="581"/>
                      </a:lnTo>
                      <a:lnTo>
                        <a:pt x="1815" y="581"/>
                      </a:lnTo>
                      <a:lnTo>
                        <a:pt x="1815" y="583"/>
                      </a:lnTo>
                      <a:lnTo>
                        <a:pt x="1815" y="585"/>
                      </a:lnTo>
                      <a:lnTo>
                        <a:pt x="1817" y="583"/>
                      </a:lnTo>
                      <a:lnTo>
                        <a:pt x="1817" y="581"/>
                      </a:lnTo>
                      <a:lnTo>
                        <a:pt x="1817" y="579"/>
                      </a:lnTo>
                      <a:lnTo>
                        <a:pt x="1819" y="577"/>
                      </a:lnTo>
                      <a:lnTo>
                        <a:pt x="1819" y="577"/>
                      </a:lnTo>
                      <a:lnTo>
                        <a:pt x="1819" y="575"/>
                      </a:lnTo>
                      <a:lnTo>
                        <a:pt x="1819" y="575"/>
                      </a:lnTo>
                      <a:lnTo>
                        <a:pt x="1821" y="575"/>
                      </a:lnTo>
                      <a:lnTo>
                        <a:pt x="1823" y="575"/>
                      </a:lnTo>
                      <a:lnTo>
                        <a:pt x="1823" y="571"/>
                      </a:lnTo>
                      <a:lnTo>
                        <a:pt x="1825" y="569"/>
                      </a:lnTo>
                      <a:lnTo>
                        <a:pt x="1827" y="569"/>
                      </a:lnTo>
                      <a:lnTo>
                        <a:pt x="1829" y="567"/>
                      </a:lnTo>
                      <a:lnTo>
                        <a:pt x="1831" y="567"/>
                      </a:lnTo>
                      <a:lnTo>
                        <a:pt x="1831" y="567"/>
                      </a:lnTo>
                      <a:lnTo>
                        <a:pt x="1831" y="565"/>
                      </a:lnTo>
                      <a:lnTo>
                        <a:pt x="1829" y="565"/>
                      </a:lnTo>
                      <a:close/>
                      <a:moveTo>
                        <a:pt x="406" y="563"/>
                      </a:moveTo>
                      <a:lnTo>
                        <a:pt x="406" y="563"/>
                      </a:lnTo>
                      <a:lnTo>
                        <a:pt x="406" y="565"/>
                      </a:lnTo>
                      <a:lnTo>
                        <a:pt x="406" y="565"/>
                      </a:lnTo>
                      <a:lnTo>
                        <a:pt x="406" y="563"/>
                      </a:lnTo>
                      <a:lnTo>
                        <a:pt x="406" y="561"/>
                      </a:lnTo>
                      <a:lnTo>
                        <a:pt x="406" y="563"/>
                      </a:lnTo>
                      <a:close/>
                      <a:moveTo>
                        <a:pt x="182" y="235"/>
                      </a:moveTo>
                      <a:lnTo>
                        <a:pt x="182" y="235"/>
                      </a:lnTo>
                      <a:lnTo>
                        <a:pt x="182" y="233"/>
                      </a:lnTo>
                      <a:lnTo>
                        <a:pt x="180" y="235"/>
                      </a:lnTo>
                      <a:lnTo>
                        <a:pt x="180" y="235"/>
                      </a:lnTo>
                      <a:lnTo>
                        <a:pt x="178" y="235"/>
                      </a:lnTo>
                      <a:lnTo>
                        <a:pt x="180" y="235"/>
                      </a:lnTo>
                      <a:lnTo>
                        <a:pt x="180" y="237"/>
                      </a:lnTo>
                      <a:lnTo>
                        <a:pt x="182" y="237"/>
                      </a:lnTo>
                      <a:lnTo>
                        <a:pt x="182" y="237"/>
                      </a:lnTo>
                      <a:lnTo>
                        <a:pt x="184" y="237"/>
                      </a:lnTo>
                      <a:lnTo>
                        <a:pt x="182" y="237"/>
                      </a:lnTo>
                      <a:lnTo>
                        <a:pt x="184" y="235"/>
                      </a:lnTo>
                      <a:lnTo>
                        <a:pt x="182" y="235"/>
                      </a:lnTo>
                      <a:close/>
                      <a:moveTo>
                        <a:pt x="580" y="210"/>
                      </a:moveTo>
                      <a:lnTo>
                        <a:pt x="578" y="210"/>
                      </a:lnTo>
                      <a:lnTo>
                        <a:pt x="578" y="208"/>
                      </a:lnTo>
                      <a:lnTo>
                        <a:pt x="576" y="208"/>
                      </a:lnTo>
                      <a:lnTo>
                        <a:pt x="574" y="208"/>
                      </a:lnTo>
                      <a:lnTo>
                        <a:pt x="574" y="210"/>
                      </a:lnTo>
                      <a:lnTo>
                        <a:pt x="576" y="212"/>
                      </a:lnTo>
                      <a:lnTo>
                        <a:pt x="580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2"/>
                      </a:lnTo>
                      <a:lnTo>
                        <a:pt x="582" y="210"/>
                      </a:lnTo>
                      <a:lnTo>
                        <a:pt x="580" y="210"/>
                      </a:lnTo>
                      <a:close/>
                      <a:moveTo>
                        <a:pt x="1547" y="399"/>
                      </a:moveTo>
                      <a:lnTo>
                        <a:pt x="1545" y="399"/>
                      </a:lnTo>
                      <a:lnTo>
                        <a:pt x="1543" y="401"/>
                      </a:lnTo>
                      <a:lnTo>
                        <a:pt x="1543" y="401"/>
                      </a:lnTo>
                      <a:lnTo>
                        <a:pt x="1545" y="401"/>
                      </a:lnTo>
                      <a:lnTo>
                        <a:pt x="1545" y="401"/>
                      </a:lnTo>
                      <a:lnTo>
                        <a:pt x="1547" y="401"/>
                      </a:lnTo>
                      <a:lnTo>
                        <a:pt x="1549" y="401"/>
                      </a:lnTo>
                      <a:lnTo>
                        <a:pt x="1547" y="399"/>
                      </a:lnTo>
                      <a:lnTo>
                        <a:pt x="1547" y="399"/>
                      </a:lnTo>
                      <a:lnTo>
                        <a:pt x="1547" y="399"/>
                      </a:lnTo>
                      <a:close/>
                      <a:moveTo>
                        <a:pt x="528" y="168"/>
                      </a:moveTo>
                      <a:lnTo>
                        <a:pt x="528" y="166"/>
                      </a:lnTo>
                      <a:lnTo>
                        <a:pt x="528" y="166"/>
                      </a:lnTo>
                      <a:lnTo>
                        <a:pt x="526" y="166"/>
                      </a:lnTo>
                      <a:lnTo>
                        <a:pt x="524" y="168"/>
                      </a:lnTo>
                      <a:lnTo>
                        <a:pt x="524" y="168"/>
                      </a:lnTo>
                      <a:lnTo>
                        <a:pt x="526" y="168"/>
                      </a:lnTo>
                      <a:lnTo>
                        <a:pt x="528" y="168"/>
                      </a:lnTo>
                      <a:close/>
                      <a:moveTo>
                        <a:pt x="1867" y="471"/>
                      </a:moveTo>
                      <a:lnTo>
                        <a:pt x="1867" y="471"/>
                      </a:lnTo>
                      <a:lnTo>
                        <a:pt x="1865" y="471"/>
                      </a:lnTo>
                      <a:lnTo>
                        <a:pt x="1863" y="473"/>
                      </a:lnTo>
                      <a:lnTo>
                        <a:pt x="1863" y="473"/>
                      </a:lnTo>
                      <a:lnTo>
                        <a:pt x="1865" y="473"/>
                      </a:lnTo>
                      <a:lnTo>
                        <a:pt x="1867" y="475"/>
                      </a:lnTo>
                      <a:lnTo>
                        <a:pt x="1869" y="475"/>
                      </a:lnTo>
                      <a:lnTo>
                        <a:pt x="1869" y="475"/>
                      </a:lnTo>
                      <a:lnTo>
                        <a:pt x="1867" y="473"/>
                      </a:lnTo>
                      <a:lnTo>
                        <a:pt x="1867" y="471"/>
                      </a:lnTo>
                      <a:close/>
                      <a:moveTo>
                        <a:pt x="1937" y="401"/>
                      </a:moveTo>
                      <a:lnTo>
                        <a:pt x="1935" y="401"/>
                      </a:lnTo>
                      <a:lnTo>
                        <a:pt x="1933" y="401"/>
                      </a:lnTo>
                      <a:lnTo>
                        <a:pt x="1929" y="397"/>
                      </a:lnTo>
                      <a:lnTo>
                        <a:pt x="1927" y="397"/>
                      </a:lnTo>
                      <a:lnTo>
                        <a:pt x="1927" y="395"/>
                      </a:lnTo>
                      <a:lnTo>
                        <a:pt x="1925" y="395"/>
                      </a:lnTo>
                      <a:lnTo>
                        <a:pt x="1921" y="395"/>
                      </a:lnTo>
                      <a:lnTo>
                        <a:pt x="1921" y="395"/>
                      </a:lnTo>
                      <a:lnTo>
                        <a:pt x="1921" y="395"/>
                      </a:lnTo>
                      <a:lnTo>
                        <a:pt x="1925" y="397"/>
                      </a:lnTo>
                      <a:lnTo>
                        <a:pt x="1927" y="399"/>
                      </a:lnTo>
                      <a:lnTo>
                        <a:pt x="1929" y="399"/>
                      </a:lnTo>
                      <a:lnTo>
                        <a:pt x="1929" y="399"/>
                      </a:lnTo>
                      <a:lnTo>
                        <a:pt x="1933" y="401"/>
                      </a:lnTo>
                      <a:lnTo>
                        <a:pt x="1935" y="403"/>
                      </a:lnTo>
                      <a:lnTo>
                        <a:pt x="1937" y="403"/>
                      </a:lnTo>
                      <a:lnTo>
                        <a:pt x="1937" y="403"/>
                      </a:lnTo>
                      <a:lnTo>
                        <a:pt x="1939" y="405"/>
                      </a:lnTo>
                      <a:lnTo>
                        <a:pt x="1943" y="405"/>
                      </a:lnTo>
                      <a:lnTo>
                        <a:pt x="1939" y="403"/>
                      </a:lnTo>
                      <a:lnTo>
                        <a:pt x="1937" y="401"/>
                      </a:lnTo>
                      <a:close/>
                      <a:moveTo>
                        <a:pt x="1959" y="405"/>
                      </a:moveTo>
                      <a:lnTo>
                        <a:pt x="1955" y="405"/>
                      </a:lnTo>
                      <a:lnTo>
                        <a:pt x="1953" y="403"/>
                      </a:lnTo>
                      <a:lnTo>
                        <a:pt x="1951" y="403"/>
                      </a:lnTo>
                      <a:lnTo>
                        <a:pt x="1949" y="403"/>
                      </a:lnTo>
                      <a:lnTo>
                        <a:pt x="1951" y="403"/>
                      </a:lnTo>
                      <a:lnTo>
                        <a:pt x="1955" y="405"/>
                      </a:lnTo>
                      <a:lnTo>
                        <a:pt x="1965" y="409"/>
                      </a:lnTo>
                      <a:lnTo>
                        <a:pt x="1963" y="407"/>
                      </a:lnTo>
                      <a:lnTo>
                        <a:pt x="1959" y="405"/>
                      </a:lnTo>
                      <a:close/>
                      <a:moveTo>
                        <a:pt x="1551" y="403"/>
                      </a:moveTo>
                      <a:lnTo>
                        <a:pt x="1553" y="403"/>
                      </a:lnTo>
                      <a:lnTo>
                        <a:pt x="1553" y="403"/>
                      </a:lnTo>
                      <a:lnTo>
                        <a:pt x="1555" y="403"/>
                      </a:lnTo>
                      <a:lnTo>
                        <a:pt x="1555" y="403"/>
                      </a:lnTo>
                      <a:lnTo>
                        <a:pt x="1559" y="407"/>
                      </a:lnTo>
                      <a:lnTo>
                        <a:pt x="1561" y="405"/>
                      </a:lnTo>
                      <a:lnTo>
                        <a:pt x="1561" y="405"/>
                      </a:lnTo>
                      <a:lnTo>
                        <a:pt x="1561" y="405"/>
                      </a:lnTo>
                      <a:lnTo>
                        <a:pt x="1563" y="403"/>
                      </a:lnTo>
                      <a:lnTo>
                        <a:pt x="1561" y="403"/>
                      </a:lnTo>
                      <a:lnTo>
                        <a:pt x="1561" y="401"/>
                      </a:lnTo>
                      <a:lnTo>
                        <a:pt x="1561" y="401"/>
                      </a:lnTo>
                      <a:lnTo>
                        <a:pt x="1561" y="399"/>
                      </a:lnTo>
                      <a:lnTo>
                        <a:pt x="1561" y="399"/>
                      </a:lnTo>
                      <a:lnTo>
                        <a:pt x="1559" y="399"/>
                      </a:lnTo>
                      <a:lnTo>
                        <a:pt x="1557" y="399"/>
                      </a:lnTo>
                      <a:lnTo>
                        <a:pt x="1557" y="399"/>
                      </a:lnTo>
                      <a:lnTo>
                        <a:pt x="1551" y="397"/>
                      </a:lnTo>
                      <a:lnTo>
                        <a:pt x="1551" y="397"/>
                      </a:lnTo>
                      <a:lnTo>
                        <a:pt x="1551" y="401"/>
                      </a:lnTo>
                      <a:lnTo>
                        <a:pt x="1551" y="401"/>
                      </a:lnTo>
                      <a:lnTo>
                        <a:pt x="1551" y="403"/>
                      </a:lnTo>
                      <a:close/>
                      <a:moveTo>
                        <a:pt x="1833" y="341"/>
                      </a:moveTo>
                      <a:lnTo>
                        <a:pt x="1833" y="341"/>
                      </a:lnTo>
                      <a:lnTo>
                        <a:pt x="1835" y="341"/>
                      </a:lnTo>
                      <a:lnTo>
                        <a:pt x="1835" y="341"/>
                      </a:lnTo>
                      <a:lnTo>
                        <a:pt x="1837" y="337"/>
                      </a:lnTo>
                      <a:lnTo>
                        <a:pt x="1839" y="337"/>
                      </a:lnTo>
                      <a:lnTo>
                        <a:pt x="1843" y="335"/>
                      </a:lnTo>
                      <a:lnTo>
                        <a:pt x="1841" y="335"/>
                      </a:lnTo>
                      <a:lnTo>
                        <a:pt x="1839" y="331"/>
                      </a:lnTo>
                      <a:lnTo>
                        <a:pt x="1835" y="329"/>
                      </a:lnTo>
                      <a:lnTo>
                        <a:pt x="1835" y="329"/>
                      </a:lnTo>
                      <a:lnTo>
                        <a:pt x="1833" y="333"/>
                      </a:lnTo>
                      <a:lnTo>
                        <a:pt x="1829" y="333"/>
                      </a:lnTo>
                      <a:lnTo>
                        <a:pt x="1829" y="335"/>
                      </a:lnTo>
                      <a:lnTo>
                        <a:pt x="1831" y="335"/>
                      </a:lnTo>
                      <a:lnTo>
                        <a:pt x="1833" y="337"/>
                      </a:lnTo>
                      <a:lnTo>
                        <a:pt x="1833" y="339"/>
                      </a:lnTo>
                      <a:lnTo>
                        <a:pt x="1833" y="341"/>
                      </a:lnTo>
                      <a:lnTo>
                        <a:pt x="1833" y="341"/>
                      </a:lnTo>
                      <a:close/>
                      <a:moveTo>
                        <a:pt x="2017" y="245"/>
                      </a:moveTo>
                      <a:lnTo>
                        <a:pt x="2015" y="245"/>
                      </a:lnTo>
                      <a:lnTo>
                        <a:pt x="2013" y="245"/>
                      </a:lnTo>
                      <a:lnTo>
                        <a:pt x="2013" y="245"/>
                      </a:lnTo>
                      <a:lnTo>
                        <a:pt x="2011" y="243"/>
                      </a:lnTo>
                      <a:lnTo>
                        <a:pt x="2007" y="243"/>
                      </a:lnTo>
                      <a:lnTo>
                        <a:pt x="2007" y="243"/>
                      </a:lnTo>
                      <a:lnTo>
                        <a:pt x="2005" y="243"/>
                      </a:lnTo>
                      <a:lnTo>
                        <a:pt x="2005" y="243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3" y="241"/>
                      </a:lnTo>
                      <a:lnTo>
                        <a:pt x="2001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1999" y="239"/>
                      </a:lnTo>
                      <a:lnTo>
                        <a:pt x="2001" y="239"/>
                      </a:lnTo>
                      <a:lnTo>
                        <a:pt x="2003" y="239"/>
                      </a:lnTo>
                      <a:lnTo>
                        <a:pt x="2005" y="237"/>
                      </a:lnTo>
                      <a:lnTo>
                        <a:pt x="2005" y="237"/>
                      </a:lnTo>
                      <a:lnTo>
                        <a:pt x="2005" y="237"/>
                      </a:lnTo>
                      <a:lnTo>
                        <a:pt x="2003" y="235"/>
                      </a:lnTo>
                      <a:lnTo>
                        <a:pt x="2001" y="233"/>
                      </a:lnTo>
                      <a:lnTo>
                        <a:pt x="1999" y="233"/>
                      </a:lnTo>
                      <a:lnTo>
                        <a:pt x="1997" y="233"/>
                      </a:lnTo>
                      <a:lnTo>
                        <a:pt x="1997" y="233"/>
                      </a:lnTo>
                      <a:lnTo>
                        <a:pt x="1995" y="233"/>
                      </a:lnTo>
                      <a:lnTo>
                        <a:pt x="1999" y="233"/>
                      </a:lnTo>
                      <a:lnTo>
                        <a:pt x="1999" y="233"/>
                      </a:lnTo>
                      <a:lnTo>
                        <a:pt x="1997" y="231"/>
                      </a:lnTo>
                      <a:lnTo>
                        <a:pt x="1995" y="228"/>
                      </a:lnTo>
                      <a:lnTo>
                        <a:pt x="1995" y="228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87" y="226"/>
                      </a:lnTo>
                      <a:lnTo>
                        <a:pt x="1983" y="226"/>
                      </a:lnTo>
                      <a:lnTo>
                        <a:pt x="1983" y="226"/>
                      </a:lnTo>
                      <a:lnTo>
                        <a:pt x="1985" y="226"/>
                      </a:lnTo>
                      <a:lnTo>
                        <a:pt x="1987" y="226"/>
                      </a:lnTo>
                      <a:lnTo>
                        <a:pt x="1991" y="226"/>
                      </a:lnTo>
                      <a:lnTo>
                        <a:pt x="1991" y="226"/>
                      </a:lnTo>
                      <a:lnTo>
                        <a:pt x="1993" y="228"/>
                      </a:lnTo>
                      <a:lnTo>
                        <a:pt x="1993" y="228"/>
                      </a:lnTo>
                      <a:lnTo>
                        <a:pt x="1997" y="228"/>
                      </a:lnTo>
                      <a:lnTo>
                        <a:pt x="1997" y="228"/>
                      </a:lnTo>
                      <a:lnTo>
                        <a:pt x="1999" y="228"/>
                      </a:lnTo>
                      <a:lnTo>
                        <a:pt x="1999" y="228"/>
                      </a:lnTo>
                      <a:lnTo>
                        <a:pt x="2003" y="228"/>
                      </a:lnTo>
                      <a:lnTo>
                        <a:pt x="2003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7" y="228"/>
                      </a:lnTo>
                      <a:lnTo>
                        <a:pt x="2005" y="226"/>
                      </a:lnTo>
                      <a:lnTo>
                        <a:pt x="2001" y="226"/>
                      </a:lnTo>
                      <a:lnTo>
                        <a:pt x="1999" y="224"/>
                      </a:lnTo>
                      <a:lnTo>
                        <a:pt x="1997" y="224"/>
                      </a:lnTo>
                      <a:lnTo>
                        <a:pt x="1997" y="224"/>
                      </a:lnTo>
                      <a:lnTo>
                        <a:pt x="1997" y="224"/>
                      </a:lnTo>
                      <a:lnTo>
                        <a:pt x="2001" y="224"/>
                      </a:lnTo>
                      <a:lnTo>
                        <a:pt x="2003" y="226"/>
                      </a:lnTo>
                      <a:lnTo>
                        <a:pt x="2005" y="226"/>
                      </a:lnTo>
                      <a:lnTo>
                        <a:pt x="2007" y="226"/>
                      </a:lnTo>
                      <a:lnTo>
                        <a:pt x="2011" y="226"/>
                      </a:lnTo>
                      <a:lnTo>
                        <a:pt x="2011" y="226"/>
                      </a:lnTo>
                      <a:lnTo>
                        <a:pt x="2009" y="224"/>
                      </a:lnTo>
                      <a:lnTo>
                        <a:pt x="2007" y="224"/>
                      </a:lnTo>
                      <a:lnTo>
                        <a:pt x="2007" y="222"/>
                      </a:lnTo>
                      <a:lnTo>
                        <a:pt x="2007" y="222"/>
                      </a:lnTo>
                      <a:lnTo>
                        <a:pt x="2007" y="220"/>
                      </a:lnTo>
                      <a:lnTo>
                        <a:pt x="2009" y="220"/>
                      </a:lnTo>
                      <a:lnTo>
                        <a:pt x="2009" y="220"/>
                      </a:lnTo>
                      <a:lnTo>
                        <a:pt x="2011" y="220"/>
                      </a:lnTo>
                      <a:lnTo>
                        <a:pt x="2011" y="220"/>
                      </a:lnTo>
                      <a:lnTo>
                        <a:pt x="2011" y="220"/>
                      </a:lnTo>
                      <a:lnTo>
                        <a:pt x="2009" y="218"/>
                      </a:lnTo>
                      <a:lnTo>
                        <a:pt x="2007" y="218"/>
                      </a:lnTo>
                      <a:lnTo>
                        <a:pt x="2003" y="218"/>
                      </a:lnTo>
                      <a:lnTo>
                        <a:pt x="2003" y="218"/>
                      </a:lnTo>
                      <a:lnTo>
                        <a:pt x="2001" y="216"/>
                      </a:lnTo>
                      <a:lnTo>
                        <a:pt x="2001" y="216"/>
                      </a:lnTo>
                      <a:lnTo>
                        <a:pt x="1999" y="216"/>
                      </a:lnTo>
                      <a:lnTo>
                        <a:pt x="1999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7" y="216"/>
                      </a:lnTo>
                      <a:lnTo>
                        <a:pt x="1995" y="216"/>
                      </a:lnTo>
                      <a:lnTo>
                        <a:pt x="1995" y="214"/>
                      </a:lnTo>
                      <a:lnTo>
                        <a:pt x="1987" y="212"/>
                      </a:lnTo>
                      <a:lnTo>
                        <a:pt x="1983" y="212"/>
                      </a:lnTo>
                      <a:lnTo>
                        <a:pt x="1977" y="210"/>
                      </a:lnTo>
                      <a:lnTo>
                        <a:pt x="1973" y="208"/>
                      </a:lnTo>
                      <a:lnTo>
                        <a:pt x="1967" y="206"/>
                      </a:lnTo>
                      <a:lnTo>
                        <a:pt x="1963" y="206"/>
                      </a:lnTo>
                      <a:lnTo>
                        <a:pt x="1961" y="206"/>
                      </a:lnTo>
                      <a:lnTo>
                        <a:pt x="1957" y="204"/>
                      </a:lnTo>
                      <a:lnTo>
                        <a:pt x="1955" y="204"/>
                      </a:lnTo>
                      <a:lnTo>
                        <a:pt x="1949" y="204"/>
                      </a:lnTo>
                      <a:lnTo>
                        <a:pt x="1951" y="204"/>
                      </a:lnTo>
                      <a:lnTo>
                        <a:pt x="1957" y="206"/>
                      </a:lnTo>
                      <a:lnTo>
                        <a:pt x="1957" y="206"/>
                      </a:lnTo>
                      <a:lnTo>
                        <a:pt x="1959" y="206"/>
                      </a:lnTo>
                      <a:lnTo>
                        <a:pt x="1957" y="206"/>
                      </a:lnTo>
                      <a:lnTo>
                        <a:pt x="1953" y="206"/>
                      </a:lnTo>
                      <a:lnTo>
                        <a:pt x="1951" y="206"/>
                      </a:lnTo>
                      <a:lnTo>
                        <a:pt x="1949" y="204"/>
                      </a:lnTo>
                      <a:lnTo>
                        <a:pt x="1949" y="204"/>
                      </a:lnTo>
                      <a:lnTo>
                        <a:pt x="1949" y="206"/>
                      </a:lnTo>
                      <a:lnTo>
                        <a:pt x="1951" y="206"/>
                      </a:lnTo>
                      <a:lnTo>
                        <a:pt x="1953" y="206"/>
                      </a:lnTo>
                      <a:lnTo>
                        <a:pt x="1951" y="208"/>
                      </a:lnTo>
                      <a:lnTo>
                        <a:pt x="1951" y="208"/>
                      </a:lnTo>
                      <a:lnTo>
                        <a:pt x="1949" y="206"/>
                      </a:lnTo>
                      <a:lnTo>
                        <a:pt x="1949" y="206"/>
                      </a:lnTo>
                      <a:lnTo>
                        <a:pt x="1947" y="204"/>
                      </a:lnTo>
                      <a:lnTo>
                        <a:pt x="1949" y="204"/>
                      </a:lnTo>
                      <a:lnTo>
                        <a:pt x="1947" y="204"/>
                      </a:lnTo>
                      <a:lnTo>
                        <a:pt x="1943" y="204"/>
                      </a:lnTo>
                      <a:lnTo>
                        <a:pt x="1941" y="202"/>
                      </a:lnTo>
                      <a:lnTo>
                        <a:pt x="1941" y="202"/>
                      </a:lnTo>
                      <a:lnTo>
                        <a:pt x="1939" y="204"/>
                      </a:lnTo>
                      <a:lnTo>
                        <a:pt x="1931" y="204"/>
                      </a:lnTo>
                      <a:lnTo>
                        <a:pt x="1931" y="204"/>
                      </a:lnTo>
                      <a:lnTo>
                        <a:pt x="1931" y="204"/>
                      </a:lnTo>
                      <a:lnTo>
                        <a:pt x="1933" y="204"/>
                      </a:lnTo>
                      <a:lnTo>
                        <a:pt x="1933" y="204"/>
                      </a:lnTo>
                      <a:lnTo>
                        <a:pt x="1935" y="204"/>
                      </a:lnTo>
                      <a:lnTo>
                        <a:pt x="1937" y="204"/>
                      </a:lnTo>
                      <a:lnTo>
                        <a:pt x="1939" y="206"/>
                      </a:lnTo>
                      <a:lnTo>
                        <a:pt x="1939" y="206"/>
                      </a:lnTo>
                      <a:lnTo>
                        <a:pt x="1941" y="206"/>
                      </a:lnTo>
                      <a:lnTo>
                        <a:pt x="1943" y="208"/>
                      </a:lnTo>
                      <a:lnTo>
                        <a:pt x="1945" y="208"/>
                      </a:lnTo>
                      <a:lnTo>
                        <a:pt x="1945" y="210"/>
                      </a:lnTo>
                      <a:lnTo>
                        <a:pt x="1945" y="210"/>
                      </a:lnTo>
                      <a:lnTo>
                        <a:pt x="1945" y="210"/>
                      </a:lnTo>
                      <a:lnTo>
                        <a:pt x="1947" y="212"/>
                      </a:lnTo>
                      <a:lnTo>
                        <a:pt x="1949" y="212"/>
                      </a:lnTo>
                      <a:lnTo>
                        <a:pt x="1951" y="212"/>
                      </a:lnTo>
                      <a:lnTo>
                        <a:pt x="1953" y="212"/>
                      </a:lnTo>
                      <a:lnTo>
                        <a:pt x="1955" y="214"/>
                      </a:lnTo>
                      <a:lnTo>
                        <a:pt x="1955" y="214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7" y="216"/>
                      </a:lnTo>
                      <a:lnTo>
                        <a:pt x="1953" y="214"/>
                      </a:lnTo>
                      <a:lnTo>
                        <a:pt x="1951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9" y="214"/>
                      </a:lnTo>
                      <a:lnTo>
                        <a:pt x="1947" y="214"/>
                      </a:lnTo>
                      <a:lnTo>
                        <a:pt x="1945" y="212"/>
                      </a:lnTo>
                      <a:lnTo>
                        <a:pt x="1943" y="212"/>
                      </a:lnTo>
                      <a:lnTo>
                        <a:pt x="1941" y="212"/>
                      </a:lnTo>
                      <a:lnTo>
                        <a:pt x="1941" y="210"/>
                      </a:lnTo>
                      <a:lnTo>
                        <a:pt x="1939" y="210"/>
                      </a:lnTo>
                      <a:lnTo>
                        <a:pt x="1937" y="210"/>
                      </a:lnTo>
                      <a:lnTo>
                        <a:pt x="1935" y="210"/>
                      </a:lnTo>
                      <a:lnTo>
                        <a:pt x="1935" y="208"/>
                      </a:lnTo>
                      <a:lnTo>
                        <a:pt x="1933" y="206"/>
                      </a:lnTo>
                      <a:lnTo>
                        <a:pt x="1931" y="206"/>
                      </a:lnTo>
                      <a:lnTo>
                        <a:pt x="1929" y="204"/>
                      </a:lnTo>
                      <a:lnTo>
                        <a:pt x="1927" y="204"/>
                      </a:lnTo>
                      <a:lnTo>
                        <a:pt x="1925" y="202"/>
                      </a:lnTo>
                      <a:lnTo>
                        <a:pt x="1923" y="200"/>
                      </a:lnTo>
                      <a:lnTo>
                        <a:pt x="1921" y="200"/>
                      </a:lnTo>
                      <a:lnTo>
                        <a:pt x="1919" y="198"/>
                      </a:lnTo>
                      <a:lnTo>
                        <a:pt x="1917" y="198"/>
                      </a:lnTo>
                      <a:lnTo>
                        <a:pt x="1917" y="198"/>
                      </a:lnTo>
                      <a:lnTo>
                        <a:pt x="1917" y="200"/>
                      </a:lnTo>
                      <a:lnTo>
                        <a:pt x="1917" y="200"/>
                      </a:lnTo>
                      <a:lnTo>
                        <a:pt x="1915" y="200"/>
                      </a:lnTo>
                      <a:lnTo>
                        <a:pt x="1915" y="198"/>
                      </a:lnTo>
                      <a:lnTo>
                        <a:pt x="1913" y="196"/>
                      </a:lnTo>
                      <a:lnTo>
                        <a:pt x="1911" y="196"/>
                      </a:lnTo>
                      <a:lnTo>
                        <a:pt x="1911" y="196"/>
                      </a:lnTo>
                      <a:lnTo>
                        <a:pt x="1909" y="194"/>
                      </a:lnTo>
                      <a:lnTo>
                        <a:pt x="1881" y="188"/>
                      </a:lnTo>
                      <a:lnTo>
                        <a:pt x="1877" y="186"/>
                      </a:lnTo>
                      <a:lnTo>
                        <a:pt x="1873" y="186"/>
                      </a:lnTo>
                      <a:lnTo>
                        <a:pt x="1871" y="186"/>
                      </a:lnTo>
                      <a:lnTo>
                        <a:pt x="1871" y="186"/>
                      </a:lnTo>
                      <a:lnTo>
                        <a:pt x="1871" y="186"/>
                      </a:lnTo>
                      <a:lnTo>
                        <a:pt x="1869" y="186"/>
                      </a:lnTo>
                      <a:lnTo>
                        <a:pt x="1869" y="186"/>
                      </a:lnTo>
                      <a:lnTo>
                        <a:pt x="1869" y="186"/>
                      </a:lnTo>
                      <a:lnTo>
                        <a:pt x="1867" y="184"/>
                      </a:lnTo>
                      <a:lnTo>
                        <a:pt x="1855" y="182"/>
                      </a:lnTo>
                      <a:lnTo>
                        <a:pt x="1853" y="180"/>
                      </a:lnTo>
                      <a:lnTo>
                        <a:pt x="1855" y="182"/>
                      </a:lnTo>
                      <a:lnTo>
                        <a:pt x="1863" y="184"/>
                      </a:lnTo>
                      <a:lnTo>
                        <a:pt x="1865" y="184"/>
                      </a:lnTo>
                      <a:lnTo>
                        <a:pt x="1865" y="186"/>
                      </a:lnTo>
                      <a:lnTo>
                        <a:pt x="1863" y="186"/>
                      </a:lnTo>
                      <a:lnTo>
                        <a:pt x="1863" y="184"/>
                      </a:lnTo>
                      <a:lnTo>
                        <a:pt x="1861" y="184"/>
                      </a:lnTo>
                      <a:lnTo>
                        <a:pt x="1859" y="184"/>
                      </a:lnTo>
                      <a:lnTo>
                        <a:pt x="1857" y="182"/>
                      </a:lnTo>
                      <a:lnTo>
                        <a:pt x="1853" y="182"/>
                      </a:lnTo>
                      <a:lnTo>
                        <a:pt x="1851" y="182"/>
                      </a:lnTo>
                      <a:lnTo>
                        <a:pt x="1849" y="180"/>
                      </a:lnTo>
                      <a:lnTo>
                        <a:pt x="1847" y="180"/>
                      </a:lnTo>
                      <a:lnTo>
                        <a:pt x="1849" y="180"/>
                      </a:lnTo>
                      <a:lnTo>
                        <a:pt x="1851" y="180"/>
                      </a:lnTo>
                      <a:lnTo>
                        <a:pt x="1847" y="180"/>
                      </a:lnTo>
                      <a:lnTo>
                        <a:pt x="1843" y="178"/>
                      </a:lnTo>
                      <a:lnTo>
                        <a:pt x="1837" y="178"/>
                      </a:lnTo>
                      <a:lnTo>
                        <a:pt x="1835" y="176"/>
                      </a:lnTo>
                      <a:lnTo>
                        <a:pt x="1833" y="176"/>
                      </a:lnTo>
                      <a:lnTo>
                        <a:pt x="1833" y="176"/>
                      </a:lnTo>
                      <a:lnTo>
                        <a:pt x="1831" y="176"/>
                      </a:lnTo>
                      <a:lnTo>
                        <a:pt x="1829" y="176"/>
                      </a:lnTo>
                      <a:lnTo>
                        <a:pt x="1829" y="176"/>
                      </a:lnTo>
                      <a:lnTo>
                        <a:pt x="1827" y="174"/>
                      </a:lnTo>
                      <a:lnTo>
                        <a:pt x="1823" y="174"/>
                      </a:lnTo>
                      <a:lnTo>
                        <a:pt x="1821" y="174"/>
                      </a:lnTo>
                      <a:lnTo>
                        <a:pt x="1811" y="170"/>
                      </a:lnTo>
                      <a:lnTo>
                        <a:pt x="1807" y="170"/>
                      </a:lnTo>
                      <a:lnTo>
                        <a:pt x="1805" y="170"/>
                      </a:lnTo>
                      <a:lnTo>
                        <a:pt x="1805" y="168"/>
                      </a:lnTo>
                      <a:lnTo>
                        <a:pt x="1803" y="168"/>
                      </a:lnTo>
                      <a:lnTo>
                        <a:pt x="1797" y="168"/>
                      </a:lnTo>
                      <a:lnTo>
                        <a:pt x="1791" y="166"/>
                      </a:lnTo>
                      <a:lnTo>
                        <a:pt x="1781" y="166"/>
                      </a:lnTo>
                      <a:lnTo>
                        <a:pt x="1775" y="164"/>
                      </a:lnTo>
                      <a:lnTo>
                        <a:pt x="1767" y="162"/>
                      </a:lnTo>
                      <a:lnTo>
                        <a:pt x="1761" y="162"/>
                      </a:lnTo>
                      <a:lnTo>
                        <a:pt x="1759" y="160"/>
                      </a:lnTo>
                      <a:lnTo>
                        <a:pt x="1757" y="160"/>
                      </a:lnTo>
                      <a:lnTo>
                        <a:pt x="1753" y="162"/>
                      </a:lnTo>
                      <a:lnTo>
                        <a:pt x="1747" y="162"/>
                      </a:lnTo>
                      <a:lnTo>
                        <a:pt x="1741" y="162"/>
                      </a:lnTo>
                      <a:lnTo>
                        <a:pt x="1737" y="162"/>
                      </a:lnTo>
                      <a:lnTo>
                        <a:pt x="1733" y="162"/>
                      </a:lnTo>
                      <a:lnTo>
                        <a:pt x="1729" y="160"/>
                      </a:lnTo>
                      <a:lnTo>
                        <a:pt x="1729" y="160"/>
                      </a:lnTo>
                      <a:lnTo>
                        <a:pt x="1731" y="162"/>
                      </a:lnTo>
                      <a:lnTo>
                        <a:pt x="1727" y="162"/>
                      </a:lnTo>
                      <a:lnTo>
                        <a:pt x="1723" y="160"/>
                      </a:lnTo>
                      <a:lnTo>
                        <a:pt x="1719" y="160"/>
                      </a:lnTo>
                      <a:lnTo>
                        <a:pt x="1711" y="160"/>
                      </a:lnTo>
                      <a:lnTo>
                        <a:pt x="1701" y="158"/>
                      </a:lnTo>
                      <a:lnTo>
                        <a:pt x="1697" y="158"/>
                      </a:lnTo>
                      <a:lnTo>
                        <a:pt x="1693" y="158"/>
                      </a:lnTo>
                      <a:lnTo>
                        <a:pt x="1697" y="160"/>
                      </a:lnTo>
                      <a:lnTo>
                        <a:pt x="1697" y="162"/>
                      </a:lnTo>
                      <a:lnTo>
                        <a:pt x="1699" y="164"/>
                      </a:lnTo>
                      <a:lnTo>
                        <a:pt x="1699" y="164"/>
                      </a:lnTo>
                      <a:lnTo>
                        <a:pt x="1699" y="164"/>
                      </a:lnTo>
                      <a:lnTo>
                        <a:pt x="1705" y="166"/>
                      </a:lnTo>
                      <a:lnTo>
                        <a:pt x="1711" y="168"/>
                      </a:lnTo>
                      <a:lnTo>
                        <a:pt x="1715" y="170"/>
                      </a:lnTo>
                      <a:lnTo>
                        <a:pt x="1719" y="172"/>
                      </a:lnTo>
                      <a:lnTo>
                        <a:pt x="1721" y="174"/>
                      </a:lnTo>
                      <a:lnTo>
                        <a:pt x="1721" y="176"/>
                      </a:lnTo>
                      <a:lnTo>
                        <a:pt x="1715" y="178"/>
                      </a:lnTo>
                      <a:lnTo>
                        <a:pt x="1711" y="178"/>
                      </a:lnTo>
                      <a:lnTo>
                        <a:pt x="1705" y="176"/>
                      </a:lnTo>
                      <a:lnTo>
                        <a:pt x="1701" y="174"/>
                      </a:lnTo>
                      <a:lnTo>
                        <a:pt x="1695" y="172"/>
                      </a:lnTo>
                      <a:lnTo>
                        <a:pt x="1689" y="170"/>
                      </a:lnTo>
                      <a:lnTo>
                        <a:pt x="1687" y="170"/>
                      </a:lnTo>
                      <a:lnTo>
                        <a:pt x="1685" y="170"/>
                      </a:lnTo>
                      <a:lnTo>
                        <a:pt x="1681" y="168"/>
                      </a:lnTo>
                      <a:lnTo>
                        <a:pt x="1677" y="166"/>
                      </a:lnTo>
                      <a:lnTo>
                        <a:pt x="1675" y="164"/>
                      </a:lnTo>
                      <a:lnTo>
                        <a:pt x="1673" y="164"/>
                      </a:lnTo>
                      <a:lnTo>
                        <a:pt x="1671" y="164"/>
                      </a:lnTo>
                      <a:lnTo>
                        <a:pt x="1667" y="164"/>
                      </a:lnTo>
                      <a:lnTo>
                        <a:pt x="1665" y="166"/>
                      </a:lnTo>
                      <a:lnTo>
                        <a:pt x="1665" y="166"/>
                      </a:lnTo>
                      <a:lnTo>
                        <a:pt x="1663" y="166"/>
                      </a:lnTo>
                      <a:lnTo>
                        <a:pt x="1653" y="166"/>
                      </a:lnTo>
                      <a:lnTo>
                        <a:pt x="1649" y="166"/>
                      </a:lnTo>
                      <a:lnTo>
                        <a:pt x="1635" y="166"/>
                      </a:lnTo>
                      <a:lnTo>
                        <a:pt x="1629" y="164"/>
                      </a:lnTo>
                      <a:lnTo>
                        <a:pt x="1625" y="164"/>
                      </a:lnTo>
                      <a:lnTo>
                        <a:pt x="1623" y="164"/>
                      </a:lnTo>
                      <a:lnTo>
                        <a:pt x="1621" y="164"/>
                      </a:lnTo>
                      <a:lnTo>
                        <a:pt x="1617" y="164"/>
                      </a:lnTo>
                      <a:lnTo>
                        <a:pt x="1615" y="164"/>
                      </a:lnTo>
                      <a:lnTo>
                        <a:pt x="1609" y="164"/>
                      </a:lnTo>
                      <a:lnTo>
                        <a:pt x="1609" y="166"/>
                      </a:lnTo>
                      <a:lnTo>
                        <a:pt x="1607" y="166"/>
                      </a:lnTo>
                      <a:lnTo>
                        <a:pt x="1605" y="168"/>
                      </a:lnTo>
                      <a:lnTo>
                        <a:pt x="1607" y="170"/>
                      </a:lnTo>
                      <a:lnTo>
                        <a:pt x="1609" y="172"/>
                      </a:lnTo>
                      <a:lnTo>
                        <a:pt x="1613" y="174"/>
                      </a:lnTo>
                      <a:lnTo>
                        <a:pt x="1615" y="176"/>
                      </a:lnTo>
                      <a:lnTo>
                        <a:pt x="1615" y="176"/>
                      </a:lnTo>
                      <a:lnTo>
                        <a:pt x="1615" y="178"/>
                      </a:lnTo>
                      <a:lnTo>
                        <a:pt x="1617" y="180"/>
                      </a:lnTo>
                      <a:lnTo>
                        <a:pt x="1617" y="180"/>
                      </a:lnTo>
                      <a:lnTo>
                        <a:pt x="1615" y="182"/>
                      </a:lnTo>
                      <a:lnTo>
                        <a:pt x="1615" y="180"/>
                      </a:lnTo>
                      <a:lnTo>
                        <a:pt x="1615" y="180"/>
                      </a:lnTo>
                      <a:lnTo>
                        <a:pt x="1613" y="176"/>
                      </a:lnTo>
                      <a:lnTo>
                        <a:pt x="1611" y="174"/>
                      </a:lnTo>
                      <a:lnTo>
                        <a:pt x="1607" y="174"/>
                      </a:lnTo>
                      <a:lnTo>
                        <a:pt x="1605" y="172"/>
                      </a:lnTo>
                      <a:lnTo>
                        <a:pt x="1601" y="170"/>
                      </a:lnTo>
                      <a:lnTo>
                        <a:pt x="1597" y="168"/>
                      </a:lnTo>
                      <a:lnTo>
                        <a:pt x="1595" y="166"/>
                      </a:lnTo>
                      <a:lnTo>
                        <a:pt x="1591" y="164"/>
                      </a:lnTo>
                      <a:lnTo>
                        <a:pt x="1583" y="164"/>
                      </a:lnTo>
                      <a:lnTo>
                        <a:pt x="1579" y="162"/>
                      </a:lnTo>
                      <a:lnTo>
                        <a:pt x="1575" y="162"/>
                      </a:lnTo>
                      <a:lnTo>
                        <a:pt x="1575" y="160"/>
                      </a:lnTo>
                      <a:lnTo>
                        <a:pt x="1573" y="158"/>
                      </a:lnTo>
                      <a:lnTo>
                        <a:pt x="1571" y="158"/>
                      </a:lnTo>
                      <a:lnTo>
                        <a:pt x="1571" y="156"/>
                      </a:lnTo>
                      <a:lnTo>
                        <a:pt x="1569" y="154"/>
                      </a:lnTo>
                      <a:lnTo>
                        <a:pt x="1567" y="154"/>
                      </a:lnTo>
                      <a:lnTo>
                        <a:pt x="1565" y="152"/>
                      </a:lnTo>
                      <a:lnTo>
                        <a:pt x="1561" y="150"/>
                      </a:lnTo>
                      <a:lnTo>
                        <a:pt x="1559" y="150"/>
                      </a:lnTo>
                      <a:lnTo>
                        <a:pt x="1553" y="148"/>
                      </a:lnTo>
                      <a:lnTo>
                        <a:pt x="1543" y="146"/>
                      </a:lnTo>
                      <a:lnTo>
                        <a:pt x="1533" y="144"/>
                      </a:lnTo>
                      <a:lnTo>
                        <a:pt x="1525" y="144"/>
                      </a:lnTo>
                      <a:lnTo>
                        <a:pt x="1517" y="144"/>
                      </a:lnTo>
                      <a:lnTo>
                        <a:pt x="1507" y="144"/>
                      </a:lnTo>
                      <a:lnTo>
                        <a:pt x="1505" y="144"/>
                      </a:lnTo>
                      <a:lnTo>
                        <a:pt x="1499" y="144"/>
                      </a:lnTo>
                      <a:lnTo>
                        <a:pt x="1493" y="144"/>
                      </a:lnTo>
                      <a:lnTo>
                        <a:pt x="1489" y="146"/>
                      </a:lnTo>
                      <a:lnTo>
                        <a:pt x="1485" y="146"/>
                      </a:lnTo>
                      <a:lnTo>
                        <a:pt x="1479" y="146"/>
                      </a:lnTo>
                      <a:lnTo>
                        <a:pt x="1475" y="148"/>
                      </a:lnTo>
                      <a:lnTo>
                        <a:pt x="1463" y="144"/>
                      </a:lnTo>
                      <a:lnTo>
                        <a:pt x="1465" y="144"/>
                      </a:lnTo>
                      <a:lnTo>
                        <a:pt x="1467" y="144"/>
                      </a:lnTo>
                      <a:lnTo>
                        <a:pt x="1459" y="142"/>
                      </a:lnTo>
                      <a:lnTo>
                        <a:pt x="1455" y="140"/>
                      </a:lnTo>
                      <a:lnTo>
                        <a:pt x="1449" y="140"/>
                      </a:lnTo>
                      <a:lnTo>
                        <a:pt x="1447" y="138"/>
                      </a:lnTo>
                      <a:lnTo>
                        <a:pt x="1445" y="140"/>
                      </a:lnTo>
                      <a:lnTo>
                        <a:pt x="1441" y="140"/>
                      </a:lnTo>
                      <a:lnTo>
                        <a:pt x="1441" y="142"/>
                      </a:lnTo>
                      <a:lnTo>
                        <a:pt x="1441" y="140"/>
                      </a:lnTo>
                      <a:lnTo>
                        <a:pt x="1443" y="138"/>
                      </a:lnTo>
                      <a:lnTo>
                        <a:pt x="1443" y="138"/>
                      </a:lnTo>
                      <a:lnTo>
                        <a:pt x="1441" y="138"/>
                      </a:lnTo>
                      <a:lnTo>
                        <a:pt x="1441" y="136"/>
                      </a:lnTo>
                      <a:lnTo>
                        <a:pt x="1435" y="138"/>
                      </a:lnTo>
                      <a:lnTo>
                        <a:pt x="1433" y="136"/>
                      </a:lnTo>
                      <a:lnTo>
                        <a:pt x="1431" y="136"/>
                      </a:lnTo>
                      <a:lnTo>
                        <a:pt x="1431" y="136"/>
                      </a:lnTo>
                      <a:lnTo>
                        <a:pt x="1425" y="134"/>
                      </a:lnTo>
                      <a:lnTo>
                        <a:pt x="1421" y="134"/>
                      </a:lnTo>
                      <a:lnTo>
                        <a:pt x="1419" y="134"/>
                      </a:lnTo>
                      <a:lnTo>
                        <a:pt x="1417" y="134"/>
                      </a:lnTo>
                      <a:lnTo>
                        <a:pt x="1417" y="134"/>
                      </a:lnTo>
                      <a:lnTo>
                        <a:pt x="1417" y="134"/>
                      </a:lnTo>
                      <a:lnTo>
                        <a:pt x="1417" y="132"/>
                      </a:lnTo>
                      <a:lnTo>
                        <a:pt x="1419" y="132"/>
                      </a:lnTo>
                      <a:lnTo>
                        <a:pt x="1427" y="132"/>
                      </a:lnTo>
                      <a:lnTo>
                        <a:pt x="1427" y="132"/>
                      </a:lnTo>
                      <a:lnTo>
                        <a:pt x="1425" y="130"/>
                      </a:lnTo>
                      <a:lnTo>
                        <a:pt x="1425" y="130"/>
                      </a:lnTo>
                      <a:lnTo>
                        <a:pt x="1419" y="128"/>
                      </a:lnTo>
                      <a:lnTo>
                        <a:pt x="1415" y="128"/>
                      </a:lnTo>
                      <a:lnTo>
                        <a:pt x="1407" y="126"/>
                      </a:lnTo>
                      <a:lnTo>
                        <a:pt x="1401" y="126"/>
                      </a:lnTo>
                      <a:lnTo>
                        <a:pt x="1389" y="126"/>
                      </a:lnTo>
                      <a:lnTo>
                        <a:pt x="1387" y="126"/>
                      </a:lnTo>
                      <a:lnTo>
                        <a:pt x="1387" y="126"/>
                      </a:lnTo>
                      <a:lnTo>
                        <a:pt x="1387" y="128"/>
                      </a:lnTo>
                      <a:lnTo>
                        <a:pt x="1385" y="132"/>
                      </a:lnTo>
                      <a:lnTo>
                        <a:pt x="1385" y="132"/>
                      </a:lnTo>
                      <a:lnTo>
                        <a:pt x="1383" y="134"/>
                      </a:lnTo>
                      <a:lnTo>
                        <a:pt x="1377" y="134"/>
                      </a:lnTo>
                      <a:lnTo>
                        <a:pt x="1375" y="134"/>
                      </a:lnTo>
                      <a:lnTo>
                        <a:pt x="1373" y="134"/>
                      </a:lnTo>
                      <a:lnTo>
                        <a:pt x="1373" y="132"/>
                      </a:lnTo>
                      <a:lnTo>
                        <a:pt x="1373" y="132"/>
                      </a:lnTo>
                      <a:lnTo>
                        <a:pt x="1373" y="132"/>
                      </a:lnTo>
                      <a:lnTo>
                        <a:pt x="1371" y="132"/>
                      </a:lnTo>
                      <a:lnTo>
                        <a:pt x="1371" y="132"/>
                      </a:lnTo>
                      <a:lnTo>
                        <a:pt x="1371" y="132"/>
                      </a:lnTo>
                      <a:lnTo>
                        <a:pt x="1373" y="132"/>
                      </a:lnTo>
                      <a:lnTo>
                        <a:pt x="1375" y="132"/>
                      </a:lnTo>
                      <a:lnTo>
                        <a:pt x="1379" y="130"/>
                      </a:lnTo>
                      <a:lnTo>
                        <a:pt x="1377" y="130"/>
                      </a:lnTo>
                      <a:lnTo>
                        <a:pt x="1375" y="128"/>
                      </a:lnTo>
                      <a:lnTo>
                        <a:pt x="1373" y="128"/>
                      </a:lnTo>
                      <a:lnTo>
                        <a:pt x="1373" y="126"/>
                      </a:lnTo>
                      <a:lnTo>
                        <a:pt x="1373" y="126"/>
                      </a:lnTo>
                      <a:lnTo>
                        <a:pt x="1373" y="126"/>
                      </a:lnTo>
                      <a:lnTo>
                        <a:pt x="1377" y="128"/>
                      </a:lnTo>
                      <a:lnTo>
                        <a:pt x="1379" y="128"/>
                      </a:lnTo>
                      <a:lnTo>
                        <a:pt x="1379" y="128"/>
                      </a:lnTo>
                      <a:lnTo>
                        <a:pt x="1381" y="130"/>
                      </a:lnTo>
                      <a:lnTo>
                        <a:pt x="1383" y="130"/>
                      </a:lnTo>
                      <a:lnTo>
                        <a:pt x="1383" y="130"/>
                      </a:lnTo>
                      <a:lnTo>
                        <a:pt x="1385" y="128"/>
                      </a:lnTo>
                      <a:lnTo>
                        <a:pt x="1385" y="126"/>
                      </a:lnTo>
                      <a:lnTo>
                        <a:pt x="1383" y="126"/>
                      </a:lnTo>
                      <a:lnTo>
                        <a:pt x="1381" y="126"/>
                      </a:lnTo>
                      <a:lnTo>
                        <a:pt x="1365" y="126"/>
                      </a:lnTo>
                      <a:lnTo>
                        <a:pt x="1359" y="128"/>
                      </a:lnTo>
                      <a:lnTo>
                        <a:pt x="1357" y="128"/>
                      </a:lnTo>
                      <a:lnTo>
                        <a:pt x="1355" y="126"/>
                      </a:lnTo>
                      <a:lnTo>
                        <a:pt x="1357" y="126"/>
                      </a:lnTo>
                      <a:lnTo>
                        <a:pt x="1359" y="126"/>
                      </a:lnTo>
                      <a:lnTo>
                        <a:pt x="1359" y="124"/>
                      </a:lnTo>
                      <a:lnTo>
                        <a:pt x="1361" y="124"/>
                      </a:lnTo>
                      <a:lnTo>
                        <a:pt x="1363" y="124"/>
                      </a:lnTo>
                      <a:lnTo>
                        <a:pt x="1367" y="124"/>
                      </a:lnTo>
                      <a:lnTo>
                        <a:pt x="1375" y="124"/>
                      </a:lnTo>
                      <a:lnTo>
                        <a:pt x="1375" y="124"/>
                      </a:lnTo>
                      <a:lnTo>
                        <a:pt x="1371" y="124"/>
                      </a:lnTo>
                      <a:lnTo>
                        <a:pt x="1367" y="122"/>
                      </a:lnTo>
                      <a:lnTo>
                        <a:pt x="1365" y="122"/>
                      </a:lnTo>
                      <a:lnTo>
                        <a:pt x="1361" y="122"/>
                      </a:lnTo>
                      <a:lnTo>
                        <a:pt x="1353" y="122"/>
                      </a:lnTo>
                      <a:lnTo>
                        <a:pt x="1349" y="120"/>
                      </a:lnTo>
                      <a:lnTo>
                        <a:pt x="1341" y="120"/>
                      </a:lnTo>
                      <a:lnTo>
                        <a:pt x="1339" y="120"/>
                      </a:lnTo>
                      <a:lnTo>
                        <a:pt x="1323" y="120"/>
                      </a:lnTo>
                      <a:lnTo>
                        <a:pt x="1315" y="118"/>
                      </a:lnTo>
                      <a:lnTo>
                        <a:pt x="1313" y="118"/>
                      </a:lnTo>
                      <a:lnTo>
                        <a:pt x="1307" y="118"/>
                      </a:lnTo>
                      <a:lnTo>
                        <a:pt x="1305" y="118"/>
                      </a:lnTo>
                      <a:lnTo>
                        <a:pt x="1305" y="118"/>
                      </a:lnTo>
                      <a:lnTo>
                        <a:pt x="1305" y="118"/>
                      </a:lnTo>
                      <a:lnTo>
                        <a:pt x="1311" y="120"/>
                      </a:lnTo>
                      <a:lnTo>
                        <a:pt x="1313" y="120"/>
                      </a:lnTo>
                      <a:lnTo>
                        <a:pt x="1315" y="122"/>
                      </a:lnTo>
                      <a:lnTo>
                        <a:pt x="1311" y="122"/>
                      </a:lnTo>
                      <a:lnTo>
                        <a:pt x="1309" y="122"/>
                      </a:lnTo>
                      <a:lnTo>
                        <a:pt x="1301" y="122"/>
                      </a:lnTo>
                      <a:lnTo>
                        <a:pt x="1299" y="124"/>
                      </a:lnTo>
                      <a:lnTo>
                        <a:pt x="1299" y="126"/>
                      </a:lnTo>
                      <a:lnTo>
                        <a:pt x="1299" y="126"/>
                      </a:lnTo>
                      <a:lnTo>
                        <a:pt x="1301" y="128"/>
                      </a:lnTo>
                      <a:lnTo>
                        <a:pt x="1305" y="128"/>
                      </a:lnTo>
                      <a:lnTo>
                        <a:pt x="1305" y="126"/>
                      </a:lnTo>
                      <a:lnTo>
                        <a:pt x="1305" y="126"/>
                      </a:lnTo>
                      <a:lnTo>
                        <a:pt x="1311" y="126"/>
                      </a:lnTo>
                      <a:lnTo>
                        <a:pt x="1313" y="128"/>
                      </a:lnTo>
                      <a:lnTo>
                        <a:pt x="1311" y="128"/>
                      </a:lnTo>
                      <a:lnTo>
                        <a:pt x="1309" y="128"/>
                      </a:lnTo>
                      <a:lnTo>
                        <a:pt x="1309" y="130"/>
                      </a:lnTo>
                      <a:lnTo>
                        <a:pt x="1307" y="130"/>
                      </a:lnTo>
                      <a:lnTo>
                        <a:pt x="1311" y="132"/>
                      </a:lnTo>
                      <a:lnTo>
                        <a:pt x="1313" y="132"/>
                      </a:lnTo>
                      <a:lnTo>
                        <a:pt x="1315" y="134"/>
                      </a:lnTo>
                      <a:lnTo>
                        <a:pt x="1321" y="136"/>
                      </a:lnTo>
                      <a:lnTo>
                        <a:pt x="1323" y="138"/>
                      </a:lnTo>
                      <a:lnTo>
                        <a:pt x="1319" y="138"/>
                      </a:lnTo>
                      <a:lnTo>
                        <a:pt x="1317" y="138"/>
                      </a:lnTo>
                      <a:lnTo>
                        <a:pt x="1315" y="138"/>
                      </a:lnTo>
                      <a:lnTo>
                        <a:pt x="1311" y="136"/>
                      </a:lnTo>
                      <a:lnTo>
                        <a:pt x="1307" y="136"/>
                      </a:lnTo>
                      <a:lnTo>
                        <a:pt x="1305" y="136"/>
                      </a:lnTo>
                      <a:lnTo>
                        <a:pt x="1305" y="136"/>
                      </a:lnTo>
                      <a:lnTo>
                        <a:pt x="1303" y="136"/>
                      </a:lnTo>
                      <a:lnTo>
                        <a:pt x="1301" y="136"/>
                      </a:lnTo>
                      <a:lnTo>
                        <a:pt x="1301" y="136"/>
                      </a:lnTo>
                      <a:lnTo>
                        <a:pt x="1301" y="136"/>
                      </a:lnTo>
                      <a:lnTo>
                        <a:pt x="1301" y="138"/>
                      </a:lnTo>
                      <a:lnTo>
                        <a:pt x="1301" y="138"/>
                      </a:lnTo>
                      <a:lnTo>
                        <a:pt x="1301" y="138"/>
                      </a:lnTo>
                      <a:lnTo>
                        <a:pt x="1303" y="140"/>
                      </a:lnTo>
                      <a:lnTo>
                        <a:pt x="1303" y="140"/>
                      </a:lnTo>
                      <a:lnTo>
                        <a:pt x="1307" y="140"/>
                      </a:lnTo>
                      <a:lnTo>
                        <a:pt x="1305" y="140"/>
                      </a:lnTo>
                      <a:lnTo>
                        <a:pt x="1305" y="140"/>
                      </a:lnTo>
                      <a:lnTo>
                        <a:pt x="1305" y="140"/>
                      </a:lnTo>
                      <a:lnTo>
                        <a:pt x="1303" y="142"/>
                      </a:lnTo>
                      <a:lnTo>
                        <a:pt x="1305" y="142"/>
                      </a:lnTo>
                      <a:lnTo>
                        <a:pt x="1305" y="142"/>
                      </a:lnTo>
                      <a:lnTo>
                        <a:pt x="1307" y="142"/>
                      </a:lnTo>
                      <a:lnTo>
                        <a:pt x="1307" y="142"/>
                      </a:lnTo>
                      <a:lnTo>
                        <a:pt x="1305" y="142"/>
                      </a:lnTo>
                      <a:lnTo>
                        <a:pt x="1301" y="142"/>
                      </a:lnTo>
                      <a:lnTo>
                        <a:pt x="1297" y="140"/>
                      </a:lnTo>
                      <a:lnTo>
                        <a:pt x="1295" y="140"/>
                      </a:lnTo>
                      <a:lnTo>
                        <a:pt x="1293" y="138"/>
                      </a:lnTo>
                      <a:lnTo>
                        <a:pt x="1280" y="136"/>
                      </a:lnTo>
                      <a:lnTo>
                        <a:pt x="1276" y="136"/>
                      </a:lnTo>
                      <a:lnTo>
                        <a:pt x="1274" y="136"/>
                      </a:lnTo>
                      <a:lnTo>
                        <a:pt x="1270" y="136"/>
                      </a:lnTo>
                      <a:lnTo>
                        <a:pt x="1270" y="136"/>
                      </a:lnTo>
                      <a:lnTo>
                        <a:pt x="1266" y="138"/>
                      </a:lnTo>
                      <a:lnTo>
                        <a:pt x="1264" y="138"/>
                      </a:lnTo>
                      <a:lnTo>
                        <a:pt x="1264" y="138"/>
                      </a:lnTo>
                      <a:lnTo>
                        <a:pt x="1258" y="140"/>
                      </a:lnTo>
                      <a:lnTo>
                        <a:pt x="1252" y="138"/>
                      </a:lnTo>
                      <a:lnTo>
                        <a:pt x="1248" y="138"/>
                      </a:lnTo>
                      <a:lnTo>
                        <a:pt x="1244" y="136"/>
                      </a:lnTo>
                      <a:lnTo>
                        <a:pt x="1238" y="134"/>
                      </a:lnTo>
                      <a:lnTo>
                        <a:pt x="1238" y="134"/>
                      </a:lnTo>
                      <a:lnTo>
                        <a:pt x="1236" y="132"/>
                      </a:lnTo>
                      <a:lnTo>
                        <a:pt x="1234" y="132"/>
                      </a:lnTo>
                      <a:lnTo>
                        <a:pt x="1232" y="132"/>
                      </a:lnTo>
                      <a:lnTo>
                        <a:pt x="1232" y="132"/>
                      </a:lnTo>
                      <a:lnTo>
                        <a:pt x="1232" y="134"/>
                      </a:lnTo>
                      <a:lnTo>
                        <a:pt x="1232" y="136"/>
                      </a:lnTo>
                      <a:lnTo>
                        <a:pt x="1234" y="138"/>
                      </a:lnTo>
                      <a:lnTo>
                        <a:pt x="1236" y="140"/>
                      </a:lnTo>
                      <a:lnTo>
                        <a:pt x="1236" y="140"/>
                      </a:lnTo>
                      <a:lnTo>
                        <a:pt x="1238" y="140"/>
                      </a:lnTo>
                      <a:lnTo>
                        <a:pt x="1236" y="142"/>
                      </a:lnTo>
                      <a:lnTo>
                        <a:pt x="1236" y="144"/>
                      </a:lnTo>
                      <a:lnTo>
                        <a:pt x="1238" y="146"/>
                      </a:lnTo>
                      <a:lnTo>
                        <a:pt x="1238" y="148"/>
                      </a:lnTo>
                      <a:lnTo>
                        <a:pt x="1236" y="148"/>
                      </a:lnTo>
                      <a:lnTo>
                        <a:pt x="1236" y="148"/>
                      </a:lnTo>
                      <a:lnTo>
                        <a:pt x="1234" y="148"/>
                      </a:lnTo>
                      <a:lnTo>
                        <a:pt x="1232" y="148"/>
                      </a:lnTo>
                      <a:lnTo>
                        <a:pt x="1228" y="146"/>
                      </a:lnTo>
                      <a:lnTo>
                        <a:pt x="1228" y="146"/>
                      </a:lnTo>
                      <a:lnTo>
                        <a:pt x="1228" y="146"/>
                      </a:lnTo>
                      <a:lnTo>
                        <a:pt x="1226" y="146"/>
                      </a:lnTo>
                      <a:lnTo>
                        <a:pt x="1222" y="146"/>
                      </a:lnTo>
                      <a:lnTo>
                        <a:pt x="1218" y="144"/>
                      </a:lnTo>
                      <a:lnTo>
                        <a:pt x="1214" y="142"/>
                      </a:lnTo>
                      <a:lnTo>
                        <a:pt x="1206" y="138"/>
                      </a:lnTo>
                      <a:lnTo>
                        <a:pt x="1202" y="138"/>
                      </a:lnTo>
                      <a:lnTo>
                        <a:pt x="1200" y="136"/>
                      </a:lnTo>
                      <a:lnTo>
                        <a:pt x="1196" y="136"/>
                      </a:lnTo>
                      <a:lnTo>
                        <a:pt x="1194" y="134"/>
                      </a:lnTo>
                      <a:lnTo>
                        <a:pt x="1196" y="134"/>
                      </a:lnTo>
                      <a:lnTo>
                        <a:pt x="1198" y="134"/>
                      </a:lnTo>
                      <a:lnTo>
                        <a:pt x="1200" y="134"/>
                      </a:lnTo>
                      <a:lnTo>
                        <a:pt x="1196" y="132"/>
                      </a:lnTo>
                      <a:lnTo>
                        <a:pt x="1194" y="132"/>
                      </a:lnTo>
                      <a:lnTo>
                        <a:pt x="1194" y="130"/>
                      </a:lnTo>
                      <a:lnTo>
                        <a:pt x="1194" y="132"/>
                      </a:lnTo>
                      <a:lnTo>
                        <a:pt x="1196" y="132"/>
                      </a:lnTo>
                      <a:lnTo>
                        <a:pt x="1196" y="134"/>
                      </a:lnTo>
                      <a:lnTo>
                        <a:pt x="1194" y="134"/>
                      </a:lnTo>
                      <a:lnTo>
                        <a:pt x="1182" y="128"/>
                      </a:lnTo>
                      <a:lnTo>
                        <a:pt x="1176" y="126"/>
                      </a:lnTo>
                      <a:lnTo>
                        <a:pt x="1174" y="126"/>
                      </a:lnTo>
                      <a:lnTo>
                        <a:pt x="1170" y="124"/>
                      </a:lnTo>
                      <a:lnTo>
                        <a:pt x="1170" y="124"/>
                      </a:lnTo>
                      <a:lnTo>
                        <a:pt x="1176" y="126"/>
                      </a:lnTo>
                      <a:lnTo>
                        <a:pt x="1182" y="126"/>
                      </a:lnTo>
                      <a:lnTo>
                        <a:pt x="1188" y="128"/>
                      </a:lnTo>
                      <a:lnTo>
                        <a:pt x="1192" y="128"/>
                      </a:lnTo>
                      <a:lnTo>
                        <a:pt x="1192" y="128"/>
                      </a:lnTo>
                      <a:lnTo>
                        <a:pt x="1190" y="126"/>
                      </a:lnTo>
                      <a:lnTo>
                        <a:pt x="1186" y="124"/>
                      </a:lnTo>
                      <a:lnTo>
                        <a:pt x="1184" y="122"/>
                      </a:lnTo>
                      <a:lnTo>
                        <a:pt x="1178" y="122"/>
                      </a:lnTo>
                      <a:lnTo>
                        <a:pt x="1176" y="122"/>
                      </a:lnTo>
                      <a:lnTo>
                        <a:pt x="1176" y="122"/>
                      </a:lnTo>
                      <a:lnTo>
                        <a:pt x="1178" y="122"/>
                      </a:lnTo>
                      <a:lnTo>
                        <a:pt x="1180" y="122"/>
                      </a:lnTo>
                      <a:lnTo>
                        <a:pt x="1180" y="120"/>
                      </a:lnTo>
                      <a:lnTo>
                        <a:pt x="1182" y="120"/>
                      </a:lnTo>
                      <a:lnTo>
                        <a:pt x="1180" y="118"/>
                      </a:lnTo>
                      <a:lnTo>
                        <a:pt x="1176" y="118"/>
                      </a:lnTo>
                      <a:lnTo>
                        <a:pt x="1172" y="118"/>
                      </a:lnTo>
                      <a:lnTo>
                        <a:pt x="1172" y="118"/>
                      </a:lnTo>
                      <a:lnTo>
                        <a:pt x="1172" y="116"/>
                      </a:lnTo>
                      <a:lnTo>
                        <a:pt x="1174" y="116"/>
                      </a:lnTo>
                      <a:lnTo>
                        <a:pt x="1174" y="114"/>
                      </a:lnTo>
                      <a:lnTo>
                        <a:pt x="1174" y="114"/>
                      </a:lnTo>
                      <a:lnTo>
                        <a:pt x="1172" y="114"/>
                      </a:lnTo>
                      <a:lnTo>
                        <a:pt x="1172" y="114"/>
                      </a:lnTo>
                      <a:lnTo>
                        <a:pt x="1170" y="114"/>
                      </a:lnTo>
                      <a:lnTo>
                        <a:pt x="1170" y="112"/>
                      </a:lnTo>
                      <a:lnTo>
                        <a:pt x="1168" y="112"/>
                      </a:lnTo>
                      <a:lnTo>
                        <a:pt x="1166" y="112"/>
                      </a:lnTo>
                      <a:lnTo>
                        <a:pt x="1162" y="112"/>
                      </a:lnTo>
                      <a:lnTo>
                        <a:pt x="1160" y="112"/>
                      </a:lnTo>
                      <a:lnTo>
                        <a:pt x="1160" y="110"/>
                      </a:lnTo>
                      <a:lnTo>
                        <a:pt x="1158" y="110"/>
                      </a:lnTo>
                      <a:lnTo>
                        <a:pt x="1156" y="110"/>
                      </a:lnTo>
                      <a:lnTo>
                        <a:pt x="1156" y="110"/>
                      </a:lnTo>
                      <a:lnTo>
                        <a:pt x="1156" y="110"/>
                      </a:lnTo>
                      <a:lnTo>
                        <a:pt x="1152" y="108"/>
                      </a:lnTo>
                      <a:lnTo>
                        <a:pt x="1144" y="108"/>
                      </a:lnTo>
                      <a:lnTo>
                        <a:pt x="1142" y="108"/>
                      </a:lnTo>
                      <a:lnTo>
                        <a:pt x="1144" y="110"/>
                      </a:lnTo>
                      <a:lnTo>
                        <a:pt x="1142" y="110"/>
                      </a:lnTo>
                      <a:lnTo>
                        <a:pt x="1138" y="110"/>
                      </a:lnTo>
                      <a:lnTo>
                        <a:pt x="1138" y="110"/>
                      </a:lnTo>
                      <a:lnTo>
                        <a:pt x="1138" y="110"/>
                      </a:lnTo>
                      <a:lnTo>
                        <a:pt x="1136" y="108"/>
                      </a:lnTo>
                      <a:lnTo>
                        <a:pt x="1136" y="108"/>
                      </a:lnTo>
                      <a:lnTo>
                        <a:pt x="1136" y="108"/>
                      </a:lnTo>
                      <a:lnTo>
                        <a:pt x="1134" y="108"/>
                      </a:lnTo>
                      <a:lnTo>
                        <a:pt x="1134" y="108"/>
                      </a:lnTo>
                      <a:lnTo>
                        <a:pt x="1132" y="108"/>
                      </a:lnTo>
                      <a:lnTo>
                        <a:pt x="1132" y="108"/>
                      </a:lnTo>
                      <a:lnTo>
                        <a:pt x="1130" y="110"/>
                      </a:lnTo>
                      <a:lnTo>
                        <a:pt x="1128" y="108"/>
                      </a:lnTo>
                      <a:lnTo>
                        <a:pt x="1116" y="106"/>
                      </a:lnTo>
                      <a:lnTo>
                        <a:pt x="1112" y="104"/>
                      </a:lnTo>
                      <a:lnTo>
                        <a:pt x="1112" y="104"/>
                      </a:lnTo>
                      <a:lnTo>
                        <a:pt x="1108" y="106"/>
                      </a:lnTo>
                      <a:lnTo>
                        <a:pt x="1108" y="106"/>
                      </a:lnTo>
                      <a:lnTo>
                        <a:pt x="1108" y="106"/>
                      </a:lnTo>
                      <a:lnTo>
                        <a:pt x="1104" y="106"/>
                      </a:lnTo>
                      <a:lnTo>
                        <a:pt x="1102" y="106"/>
                      </a:lnTo>
                      <a:lnTo>
                        <a:pt x="1104" y="108"/>
                      </a:lnTo>
                      <a:lnTo>
                        <a:pt x="1106" y="110"/>
                      </a:lnTo>
                      <a:lnTo>
                        <a:pt x="1106" y="110"/>
                      </a:lnTo>
                      <a:lnTo>
                        <a:pt x="1108" y="110"/>
                      </a:lnTo>
                      <a:lnTo>
                        <a:pt x="1110" y="112"/>
                      </a:lnTo>
                      <a:lnTo>
                        <a:pt x="1112" y="112"/>
                      </a:lnTo>
                      <a:lnTo>
                        <a:pt x="1112" y="112"/>
                      </a:lnTo>
                      <a:lnTo>
                        <a:pt x="1112" y="114"/>
                      </a:lnTo>
                      <a:lnTo>
                        <a:pt x="1112" y="114"/>
                      </a:lnTo>
                      <a:lnTo>
                        <a:pt x="1112" y="114"/>
                      </a:lnTo>
                      <a:lnTo>
                        <a:pt x="1112" y="116"/>
                      </a:lnTo>
                      <a:lnTo>
                        <a:pt x="1112" y="116"/>
                      </a:lnTo>
                      <a:lnTo>
                        <a:pt x="1110" y="116"/>
                      </a:lnTo>
                      <a:lnTo>
                        <a:pt x="1104" y="116"/>
                      </a:lnTo>
                      <a:lnTo>
                        <a:pt x="1104" y="116"/>
                      </a:lnTo>
                      <a:lnTo>
                        <a:pt x="1104" y="116"/>
                      </a:lnTo>
                      <a:lnTo>
                        <a:pt x="1106" y="116"/>
                      </a:lnTo>
                      <a:lnTo>
                        <a:pt x="1108" y="116"/>
                      </a:lnTo>
                      <a:lnTo>
                        <a:pt x="1108" y="118"/>
                      </a:lnTo>
                      <a:lnTo>
                        <a:pt x="1106" y="118"/>
                      </a:lnTo>
                      <a:lnTo>
                        <a:pt x="1102" y="118"/>
                      </a:lnTo>
                      <a:lnTo>
                        <a:pt x="1100" y="118"/>
                      </a:lnTo>
                      <a:lnTo>
                        <a:pt x="1098" y="116"/>
                      </a:lnTo>
                      <a:lnTo>
                        <a:pt x="1096" y="116"/>
                      </a:lnTo>
                      <a:lnTo>
                        <a:pt x="1092" y="116"/>
                      </a:lnTo>
                      <a:lnTo>
                        <a:pt x="1088" y="116"/>
                      </a:lnTo>
                      <a:lnTo>
                        <a:pt x="1082" y="116"/>
                      </a:lnTo>
                      <a:lnTo>
                        <a:pt x="1076" y="116"/>
                      </a:lnTo>
                      <a:lnTo>
                        <a:pt x="1074" y="116"/>
                      </a:lnTo>
                      <a:lnTo>
                        <a:pt x="1068" y="114"/>
                      </a:lnTo>
                      <a:lnTo>
                        <a:pt x="1062" y="114"/>
                      </a:lnTo>
                      <a:lnTo>
                        <a:pt x="1054" y="112"/>
                      </a:lnTo>
                      <a:lnTo>
                        <a:pt x="1052" y="110"/>
                      </a:lnTo>
                      <a:lnTo>
                        <a:pt x="1052" y="108"/>
                      </a:lnTo>
                      <a:lnTo>
                        <a:pt x="1054" y="108"/>
                      </a:lnTo>
                      <a:lnTo>
                        <a:pt x="1056" y="108"/>
                      </a:lnTo>
                      <a:lnTo>
                        <a:pt x="1056" y="108"/>
                      </a:lnTo>
                      <a:lnTo>
                        <a:pt x="1056" y="108"/>
                      </a:lnTo>
                      <a:lnTo>
                        <a:pt x="1050" y="108"/>
                      </a:lnTo>
                      <a:lnTo>
                        <a:pt x="1038" y="106"/>
                      </a:lnTo>
                      <a:lnTo>
                        <a:pt x="1028" y="106"/>
                      </a:lnTo>
                      <a:lnTo>
                        <a:pt x="1014" y="106"/>
                      </a:lnTo>
                      <a:lnTo>
                        <a:pt x="1010" y="106"/>
                      </a:lnTo>
                      <a:lnTo>
                        <a:pt x="1002" y="108"/>
                      </a:lnTo>
                      <a:lnTo>
                        <a:pt x="1000" y="108"/>
                      </a:lnTo>
                      <a:lnTo>
                        <a:pt x="998" y="108"/>
                      </a:lnTo>
                      <a:lnTo>
                        <a:pt x="998" y="110"/>
                      </a:lnTo>
                      <a:lnTo>
                        <a:pt x="1002" y="110"/>
                      </a:lnTo>
                      <a:lnTo>
                        <a:pt x="1002" y="110"/>
                      </a:lnTo>
                      <a:lnTo>
                        <a:pt x="1004" y="110"/>
                      </a:lnTo>
                      <a:lnTo>
                        <a:pt x="1004" y="110"/>
                      </a:lnTo>
                      <a:lnTo>
                        <a:pt x="1004" y="110"/>
                      </a:lnTo>
                      <a:lnTo>
                        <a:pt x="1002" y="112"/>
                      </a:lnTo>
                      <a:lnTo>
                        <a:pt x="1002" y="112"/>
                      </a:lnTo>
                      <a:lnTo>
                        <a:pt x="1004" y="114"/>
                      </a:lnTo>
                      <a:lnTo>
                        <a:pt x="1004" y="114"/>
                      </a:lnTo>
                      <a:lnTo>
                        <a:pt x="1004" y="116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6" y="120"/>
                      </a:lnTo>
                      <a:lnTo>
                        <a:pt x="1008" y="120"/>
                      </a:lnTo>
                      <a:lnTo>
                        <a:pt x="1012" y="120"/>
                      </a:lnTo>
                      <a:lnTo>
                        <a:pt x="1012" y="120"/>
                      </a:lnTo>
                      <a:lnTo>
                        <a:pt x="1012" y="120"/>
                      </a:lnTo>
                      <a:lnTo>
                        <a:pt x="1008" y="120"/>
                      </a:lnTo>
                      <a:lnTo>
                        <a:pt x="1006" y="120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4" y="118"/>
                      </a:lnTo>
                      <a:lnTo>
                        <a:pt x="1004" y="116"/>
                      </a:lnTo>
                      <a:lnTo>
                        <a:pt x="1004" y="114"/>
                      </a:lnTo>
                      <a:lnTo>
                        <a:pt x="1002" y="114"/>
                      </a:lnTo>
                      <a:lnTo>
                        <a:pt x="1000" y="110"/>
                      </a:lnTo>
                      <a:lnTo>
                        <a:pt x="996" y="110"/>
                      </a:lnTo>
                      <a:lnTo>
                        <a:pt x="994" y="108"/>
                      </a:lnTo>
                      <a:lnTo>
                        <a:pt x="994" y="108"/>
                      </a:lnTo>
                      <a:lnTo>
                        <a:pt x="994" y="106"/>
                      </a:lnTo>
                      <a:lnTo>
                        <a:pt x="992" y="106"/>
                      </a:lnTo>
                      <a:lnTo>
                        <a:pt x="988" y="104"/>
                      </a:lnTo>
                      <a:lnTo>
                        <a:pt x="986" y="102"/>
                      </a:lnTo>
                      <a:lnTo>
                        <a:pt x="984" y="102"/>
                      </a:lnTo>
                      <a:lnTo>
                        <a:pt x="984" y="102"/>
                      </a:lnTo>
                      <a:lnTo>
                        <a:pt x="986" y="104"/>
                      </a:lnTo>
                      <a:lnTo>
                        <a:pt x="986" y="104"/>
                      </a:lnTo>
                      <a:lnTo>
                        <a:pt x="986" y="104"/>
                      </a:lnTo>
                      <a:lnTo>
                        <a:pt x="982" y="106"/>
                      </a:lnTo>
                      <a:lnTo>
                        <a:pt x="980" y="106"/>
                      </a:lnTo>
                      <a:lnTo>
                        <a:pt x="976" y="104"/>
                      </a:lnTo>
                      <a:lnTo>
                        <a:pt x="970" y="104"/>
                      </a:lnTo>
                      <a:lnTo>
                        <a:pt x="968" y="102"/>
                      </a:lnTo>
                      <a:lnTo>
                        <a:pt x="966" y="102"/>
                      </a:lnTo>
                      <a:lnTo>
                        <a:pt x="968" y="102"/>
                      </a:lnTo>
                      <a:lnTo>
                        <a:pt x="968" y="100"/>
                      </a:lnTo>
                      <a:lnTo>
                        <a:pt x="966" y="100"/>
                      </a:lnTo>
                      <a:lnTo>
                        <a:pt x="964" y="100"/>
                      </a:lnTo>
                      <a:lnTo>
                        <a:pt x="964" y="102"/>
                      </a:lnTo>
                      <a:lnTo>
                        <a:pt x="962" y="102"/>
                      </a:lnTo>
                      <a:lnTo>
                        <a:pt x="954" y="102"/>
                      </a:lnTo>
                      <a:lnTo>
                        <a:pt x="954" y="102"/>
                      </a:lnTo>
                      <a:lnTo>
                        <a:pt x="952" y="102"/>
                      </a:lnTo>
                      <a:lnTo>
                        <a:pt x="952" y="102"/>
                      </a:lnTo>
                      <a:lnTo>
                        <a:pt x="952" y="104"/>
                      </a:lnTo>
                      <a:lnTo>
                        <a:pt x="952" y="104"/>
                      </a:lnTo>
                      <a:lnTo>
                        <a:pt x="954" y="106"/>
                      </a:lnTo>
                      <a:lnTo>
                        <a:pt x="958" y="106"/>
                      </a:lnTo>
                      <a:lnTo>
                        <a:pt x="960" y="106"/>
                      </a:lnTo>
                      <a:lnTo>
                        <a:pt x="964" y="104"/>
                      </a:lnTo>
                      <a:lnTo>
                        <a:pt x="964" y="104"/>
                      </a:lnTo>
                      <a:lnTo>
                        <a:pt x="966" y="106"/>
                      </a:lnTo>
                      <a:lnTo>
                        <a:pt x="966" y="106"/>
                      </a:lnTo>
                      <a:lnTo>
                        <a:pt x="962" y="106"/>
                      </a:lnTo>
                      <a:lnTo>
                        <a:pt x="958" y="108"/>
                      </a:lnTo>
                      <a:lnTo>
                        <a:pt x="956" y="110"/>
                      </a:lnTo>
                      <a:lnTo>
                        <a:pt x="952" y="108"/>
                      </a:lnTo>
                      <a:lnTo>
                        <a:pt x="952" y="110"/>
                      </a:lnTo>
                      <a:lnTo>
                        <a:pt x="952" y="110"/>
                      </a:lnTo>
                      <a:lnTo>
                        <a:pt x="946" y="110"/>
                      </a:lnTo>
                      <a:lnTo>
                        <a:pt x="944" y="112"/>
                      </a:lnTo>
                      <a:lnTo>
                        <a:pt x="944" y="112"/>
                      </a:lnTo>
                      <a:lnTo>
                        <a:pt x="942" y="112"/>
                      </a:lnTo>
                      <a:lnTo>
                        <a:pt x="942" y="112"/>
                      </a:lnTo>
                      <a:lnTo>
                        <a:pt x="940" y="114"/>
                      </a:lnTo>
                      <a:lnTo>
                        <a:pt x="936" y="114"/>
                      </a:lnTo>
                      <a:lnTo>
                        <a:pt x="932" y="112"/>
                      </a:lnTo>
                      <a:lnTo>
                        <a:pt x="926" y="114"/>
                      </a:lnTo>
                      <a:lnTo>
                        <a:pt x="924" y="114"/>
                      </a:lnTo>
                      <a:lnTo>
                        <a:pt x="924" y="114"/>
                      </a:lnTo>
                      <a:lnTo>
                        <a:pt x="924" y="116"/>
                      </a:lnTo>
                      <a:lnTo>
                        <a:pt x="924" y="116"/>
                      </a:lnTo>
                      <a:lnTo>
                        <a:pt x="922" y="118"/>
                      </a:lnTo>
                      <a:lnTo>
                        <a:pt x="920" y="118"/>
                      </a:lnTo>
                      <a:lnTo>
                        <a:pt x="916" y="118"/>
                      </a:lnTo>
                      <a:lnTo>
                        <a:pt x="918" y="118"/>
                      </a:lnTo>
                      <a:lnTo>
                        <a:pt x="920" y="116"/>
                      </a:lnTo>
                      <a:lnTo>
                        <a:pt x="920" y="112"/>
                      </a:lnTo>
                      <a:lnTo>
                        <a:pt x="926" y="110"/>
                      </a:lnTo>
                      <a:lnTo>
                        <a:pt x="926" y="110"/>
                      </a:lnTo>
                      <a:lnTo>
                        <a:pt x="928" y="108"/>
                      </a:lnTo>
                      <a:lnTo>
                        <a:pt x="928" y="106"/>
                      </a:lnTo>
                      <a:lnTo>
                        <a:pt x="934" y="106"/>
                      </a:lnTo>
                      <a:lnTo>
                        <a:pt x="938" y="106"/>
                      </a:lnTo>
                      <a:lnTo>
                        <a:pt x="942" y="100"/>
                      </a:lnTo>
                      <a:lnTo>
                        <a:pt x="946" y="100"/>
                      </a:lnTo>
                      <a:lnTo>
                        <a:pt x="948" y="98"/>
                      </a:lnTo>
                      <a:lnTo>
                        <a:pt x="948" y="98"/>
                      </a:lnTo>
                      <a:lnTo>
                        <a:pt x="948" y="98"/>
                      </a:lnTo>
                      <a:lnTo>
                        <a:pt x="946" y="98"/>
                      </a:lnTo>
                      <a:lnTo>
                        <a:pt x="946" y="96"/>
                      </a:lnTo>
                      <a:lnTo>
                        <a:pt x="948" y="96"/>
                      </a:lnTo>
                      <a:lnTo>
                        <a:pt x="950" y="94"/>
                      </a:lnTo>
                      <a:lnTo>
                        <a:pt x="954" y="94"/>
                      </a:lnTo>
                      <a:lnTo>
                        <a:pt x="956" y="92"/>
                      </a:lnTo>
                      <a:lnTo>
                        <a:pt x="960" y="90"/>
                      </a:lnTo>
                      <a:lnTo>
                        <a:pt x="962" y="90"/>
                      </a:lnTo>
                      <a:lnTo>
                        <a:pt x="968" y="88"/>
                      </a:lnTo>
                      <a:lnTo>
                        <a:pt x="970" y="84"/>
                      </a:lnTo>
                      <a:lnTo>
                        <a:pt x="970" y="80"/>
                      </a:lnTo>
                      <a:lnTo>
                        <a:pt x="966" y="80"/>
                      </a:lnTo>
                      <a:lnTo>
                        <a:pt x="964" y="80"/>
                      </a:lnTo>
                      <a:lnTo>
                        <a:pt x="962" y="78"/>
                      </a:lnTo>
                      <a:lnTo>
                        <a:pt x="960" y="78"/>
                      </a:lnTo>
                      <a:lnTo>
                        <a:pt x="960" y="80"/>
                      </a:lnTo>
                      <a:lnTo>
                        <a:pt x="954" y="76"/>
                      </a:lnTo>
                      <a:lnTo>
                        <a:pt x="950" y="76"/>
                      </a:lnTo>
                      <a:lnTo>
                        <a:pt x="950" y="76"/>
                      </a:lnTo>
                      <a:lnTo>
                        <a:pt x="950" y="76"/>
                      </a:lnTo>
                      <a:lnTo>
                        <a:pt x="952" y="76"/>
                      </a:lnTo>
                      <a:lnTo>
                        <a:pt x="958" y="78"/>
                      </a:lnTo>
                      <a:lnTo>
                        <a:pt x="962" y="78"/>
                      </a:lnTo>
                      <a:lnTo>
                        <a:pt x="964" y="78"/>
                      </a:lnTo>
                      <a:lnTo>
                        <a:pt x="964" y="78"/>
                      </a:lnTo>
                      <a:lnTo>
                        <a:pt x="964" y="80"/>
                      </a:lnTo>
                      <a:lnTo>
                        <a:pt x="966" y="80"/>
                      </a:lnTo>
                      <a:lnTo>
                        <a:pt x="966" y="78"/>
                      </a:lnTo>
                      <a:lnTo>
                        <a:pt x="966" y="78"/>
                      </a:lnTo>
                      <a:lnTo>
                        <a:pt x="964" y="76"/>
                      </a:lnTo>
                      <a:lnTo>
                        <a:pt x="962" y="74"/>
                      </a:lnTo>
                      <a:lnTo>
                        <a:pt x="960" y="74"/>
                      </a:lnTo>
                      <a:lnTo>
                        <a:pt x="956" y="72"/>
                      </a:lnTo>
                      <a:lnTo>
                        <a:pt x="954" y="70"/>
                      </a:lnTo>
                      <a:lnTo>
                        <a:pt x="952" y="70"/>
                      </a:lnTo>
                      <a:lnTo>
                        <a:pt x="950" y="70"/>
                      </a:lnTo>
                      <a:lnTo>
                        <a:pt x="948" y="70"/>
                      </a:lnTo>
                      <a:lnTo>
                        <a:pt x="950" y="70"/>
                      </a:lnTo>
                      <a:lnTo>
                        <a:pt x="952" y="70"/>
                      </a:lnTo>
                      <a:lnTo>
                        <a:pt x="952" y="72"/>
                      </a:lnTo>
                      <a:lnTo>
                        <a:pt x="952" y="72"/>
                      </a:lnTo>
                      <a:lnTo>
                        <a:pt x="950" y="72"/>
                      </a:lnTo>
                      <a:lnTo>
                        <a:pt x="948" y="72"/>
                      </a:lnTo>
                      <a:lnTo>
                        <a:pt x="948" y="72"/>
                      </a:lnTo>
                      <a:lnTo>
                        <a:pt x="948" y="72"/>
                      </a:lnTo>
                      <a:lnTo>
                        <a:pt x="946" y="70"/>
                      </a:lnTo>
                      <a:lnTo>
                        <a:pt x="946" y="70"/>
                      </a:lnTo>
                      <a:lnTo>
                        <a:pt x="942" y="68"/>
                      </a:lnTo>
                      <a:lnTo>
                        <a:pt x="940" y="68"/>
                      </a:lnTo>
                      <a:lnTo>
                        <a:pt x="938" y="68"/>
                      </a:lnTo>
                      <a:lnTo>
                        <a:pt x="936" y="68"/>
                      </a:lnTo>
                      <a:lnTo>
                        <a:pt x="936" y="68"/>
                      </a:lnTo>
                      <a:lnTo>
                        <a:pt x="936" y="68"/>
                      </a:lnTo>
                      <a:lnTo>
                        <a:pt x="936" y="66"/>
                      </a:lnTo>
                      <a:lnTo>
                        <a:pt x="932" y="66"/>
                      </a:lnTo>
                      <a:lnTo>
                        <a:pt x="930" y="66"/>
                      </a:lnTo>
                      <a:lnTo>
                        <a:pt x="928" y="64"/>
                      </a:lnTo>
                      <a:lnTo>
                        <a:pt x="924" y="64"/>
                      </a:lnTo>
                      <a:lnTo>
                        <a:pt x="922" y="64"/>
                      </a:lnTo>
                      <a:lnTo>
                        <a:pt x="914" y="64"/>
                      </a:lnTo>
                      <a:lnTo>
                        <a:pt x="910" y="64"/>
                      </a:lnTo>
                      <a:lnTo>
                        <a:pt x="902" y="64"/>
                      </a:lnTo>
                      <a:lnTo>
                        <a:pt x="896" y="64"/>
                      </a:lnTo>
                      <a:lnTo>
                        <a:pt x="892" y="64"/>
                      </a:lnTo>
                      <a:lnTo>
                        <a:pt x="890" y="64"/>
                      </a:lnTo>
                      <a:lnTo>
                        <a:pt x="890" y="64"/>
                      </a:lnTo>
                      <a:lnTo>
                        <a:pt x="890" y="64"/>
                      </a:lnTo>
                      <a:lnTo>
                        <a:pt x="890" y="66"/>
                      </a:lnTo>
                      <a:lnTo>
                        <a:pt x="890" y="66"/>
                      </a:lnTo>
                      <a:lnTo>
                        <a:pt x="888" y="66"/>
                      </a:lnTo>
                      <a:lnTo>
                        <a:pt x="884" y="66"/>
                      </a:lnTo>
                      <a:lnTo>
                        <a:pt x="880" y="66"/>
                      </a:lnTo>
                      <a:lnTo>
                        <a:pt x="878" y="66"/>
                      </a:lnTo>
                      <a:lnTo>
                        <a:pt x="876" y="66"/>
                      </a:lnTo>
                      <a:lnTo>
                        <a:pt x="874" y="66"/>
                      </a:lnTo>
                      <a:lnTo>
                        <a:pt x="876" y="66"/>
                      </a:lnTo>
                      <a:lnTo>
                        <a:pt x="878" y="66"/>
                      </a:lnTo>
                      <a:lnTo>
                        <a:pt x="878" y="64"/>
                      </a:lnTo>
                      <a:lnTo>
                        <a:pt x="880" y="62"/>
                      </a:lnTo>
                      <a:lnTo>
                        <a:pt x="880" y="60"/>
                      </a:lnTo>
                      <a:lnTo>
                        <a:pt x="878" y="60"/>
                      </a:lnTo>
                      <a:lnTo>
                        <a:pt x="874" y="60"/>
                      </a:lnTo>
                      <a:lnTo>
                        <a:pt x="872" y="60"/>
                      </a:lnTo>
                      <a:lnTo>
                        <a:pt x="872" y="60"/>
                      </a:lnTo>
                      <a:lnTo>
                        <a:pt x="866" y="60"/>
                      </a:lnTo>
                      <a:lnTo>
                        <a:pt x="864" y="60"/>
                      </a:lnTo>
                      <a:lnTo>
                        <a:pt x="862" y="60"/>
                      </a:lnTo>
                      <a:lnTo>
                        <a:pt x="860" y="60"/>
                      </a:lnTo>
                      <a:lnTo>
                        <a:pt x="858" y="58"/>
                      </a:lnTo>
                      <a:lnTo>
                        <a:pt x="856" y="58"/>
                      </a:lnTo>
                      <a:lnTo>
                        <a:pt x="844" y="58"/>
                      </a:lnTo>
                      <a:lnTo>
                        <a:pt x="844" y="58"/>
                      </a:lnTo>
                      <a:lnTo>
                        <a:pt x="850" y="58"/>
                      </a:lnTo>
                      <a:lnTo>
                        <a:pt x="854" y="56"/>
                      </a:lnTo>
                      <a:lnTo>
                        <a:pt x="856" y="56"/>
                      </a:lnTo>
                      <a:lnTo>
                        <a:pt x="858" y="54"/>
                      </a:lnTo>
                      <a:lnTo>
                        <a:pt x="856" y="54"/>
                      </a:lnTo>
                      <a:lnTo>
                        <a:pt x="856" y="54"/>
                      </a:lnTo>
                      <a:lnTo>
                        <a:pt x="852" y="52"/>
                      </a:lnTo>
                      <a:lnTo>
                        <a:pt x="848" y="52"/>
                      </a:lnTo>
                      <a:lnTo>
                        <a:pt x="844" y="52"/>
                      </a:lnTo>
                      <a:lnTo>
                        <a:pt x="842" y="52"/>
                      </a:lnTo>
                      <a:lnTo>
                        <a:pt x="834" y="50"/>
                      </a:lnTo>
                      <a:lnTo>
                        <a:pt x="832" y="50"/>
                      </a:lnTo>
                      <a:lnTo>
                        <a:pt x="830" y="52"/>
                      </a:lnTo>
                      <a:lnTo>
                        <a:pt x="826" y="52"/>
                      </a:lnTo>
                      <a:lnTo>
                        <a:pt x="824" y="52"/>
                      </a:lnTo>
                      <a:lnTo>
                        <a:pt x="822" y="52"/>
                      </a:lnTo>
                      <a:lnTo>
                        <a:pt x="814" y="58"/>
                      </a:lnTo>
                      <a:lnTo>
                        <a:pt x="814" y="58"/>
                      </a:lnTo>
                      <a:lnTo>
                        <a:pt x="814" y="60"/>
                      </a:lnTo>
                      <a:lnTo>
                        <a:pt x="812" y="60"/>
                      </a:lnTo>
                      <a:lnTo>
                        <a:pt x="812" y="62"/>
                      </a:lnTo>
                      <a:lnTo>
                        <a:pt x="814" y="62"/>
                      </a:lnTo>
                      <a:lnTo>
                        <a:pt x="816" y="62"/>
                      </a:lnTo>
                      <a:lnTo>
                        <a:pt x="818" y="64"/>
                      </a:lnTo>
                      <a:lnTo>
                        <a:pt x="818" y="64"/>
                      </a:lnTo>
                      <a:lnTo>
                        <a:pt x="818" y="66"/>
                      </a:lnTo>
                      <a:lnTo>
                        <a:pt x="820" y="66"/>
                      </a:lnTo>
                      <a:lnTo>
                        <a:pt x="822" y="66"/>
                      </a:lnTo>
                      <a:lnTo>
                        <a:pt x="828" y="66"/>
                      </a:lnTo>
                      <a:lnTo>
                        <a:pt x="826" y="68"/>
                      </a:lnTo>
                      <a:lnTo>
                        <a:pt x="824" y="66"/>
                      </a:lnTo>
                      <a:lnTo>
                        <a:pt x="820" y="66"/>
                      </a:lnTo>
                      <a:lnTo>
                        <a:pt x="818" y="66"/>
                      </a:lnTo>
                      <a:lnTo>
                        <a:pt x="814" y="66"/>
                      </a:lnTo>
                      <a:lnTo>
                        <a:pt x="808" y="66"/>
                      </a:lnTo>
                      <a:lnTo>
                        <a:pt x="806" y="66"/>
                      </a:lnTo>
                      <a:lnTo>
                        <a:pt x="798" y="66"/>
                      </a:lnTo>
                      <a:lnTo>
                        <a:pt x="798" y="66"/>
                      </a:lnTo>
                      <a:lnTo>
                        <a:pt x="800" y="68"/>
                      </a:lnTo>
                      <a:lnTo>
                        <a:pt x="802" y="68"/>
                      </a:lnTo>
                      <a:lnTo>
                        <a:pt x="808" y="70"/>
                      </a:lnTo>
                      <a:lnTo>
                        <a:pt x="810" y="70"/>
                      </a:lnTo>
                      <a:lnTo>
                        <a:pt x="812" y="72"/>
                      </a:lnTo>
                      <a:lnTo>
                        <a:pt x="816" y="74"/>
                      </a:lnTo>
                      <a:lnTo>
                        <a:pt x="816" y="76"/>
                      </a:lnTo>
                      <a:lnTo>
                        <a:pt x="816" y="76"/>
                      </a:lnTo>
                      <a:lnTo>
                        <a:pt x="814" y="76"/>
                      </a:lnTo>
                      <a:lnTo>
                        <a:pt x="814" y="76"/>
                      </a:lnTo>
                      <a:lnTo>
                        <a:pt x="814" y="76"/>
                      </a:lnTo>
                      <a:lnTo>
                        <a:pt x="814" y="74"/>
                      </a:lnTo>
                      <a:lnTo>
                        <a:pt x="814" y="72"/>
                      </a:lnTo>
                      <a:lnTo>
                        <a:pt x="812" y="72"/>
                      </a:lnTo>
                      <a:lnTo>
                        <a:pt x="812" y="72"/>
                      </a:lnTo>
                      <a:lnTo>
                        <a:pt x="810" y="72"/>
                      </a:lnTo>
                      <a:lnTo>
                        <a:pt x="806" y="70"/>
                      </a:lnTo>
                      <a:lnTo>
                        <a:pt x="804" y="70"/>
                      </a:lnTo>
                      <a:lnTo>
                        <a:pt x="800" y="70"/>
                      </a:lnTo>
                      <a:lnTo>
                        <a:pt x="800" y="70"/>
                      </a:lnTo>
                      <a:lnTo>
                        <a:pt x="796" y="70"/>
                      </a:lnTo>
                      <a:lnTo>
                        <a:pt x="796" y="72"/>
                      </a:lnTo>
                      <a:lnTo>
                        <a:pt x="794" y="72"/>
                      </a:lnTo>
                      <a:lnTo>
                        <a:pt x="794" y="72"/>
                      </a:lnTo>
                      <a:lnTo>
                        <a:pt x="792" y="72"/>
                      </a:lnTo>
                      <a:lnTo>
                        <a:pt x="792" y="72"/>
                      </a:lnTo>
                      <a:lnTo>
                        <a:pt x="790" y="74"/>
                      </a:lnTo>
                      <a:lnTo>
                        <a:pt x="788" y="72"/>
                      </a:lnTo>
                      <a:lnTo>
                        <a:pt x="788" y="74"/>
                      </a:lnTo>
                      <a:lnTo>
                        <a:pt x="784" y="74"/>
                      </a:lnTo>
                      <a:lnTo>
                        <a:pt x="782" y="74"/>
                      </a:lnTo>
                      <a:lnTo>
                        <a:pt x="782" y="74"/>
                      </a:lnTo>
                      <a:lnTo>
                        <a:pt x="782" y="74"/>
                      </a:lnTo>
                      <a:lnTo>
                        <a:pt x="780" y="74"/>
                      </a:lnTo>
                      <a:lnTo>
                        <a:pt x="776" y="74"/>
                      </a:lnTo>
                      <a:lnTo>
                        <a:pt x="774" y="76"/>
                      </a:lnTo>
                      <a:lnTo>
                        <a:pt x="772" y="74"/>
                      </a:lnTo>
                      <a:lnTo>
                        <a:pt x="774" y="74"/>
                      </a:lnTo>
                      <a:lnTo>
                        <a:pt x="774" y="72"/>
                      </a:lnTo>
                      <a:lnTo>
                        <a:pt x="772" y="72"/>
                      </a:lnTo>
                      <a:lnTo>
                        <a:pt x="768" y="72"/>
                      </a:lnTo>
                      <a:lnTo>
                        <a:pt x="766" y="72"/>
                      </a:lnTo>
                      <a:lnTo>
                        <a:pt x="764" y="72"/>
                      </a:lnTo>
                      <a:lnTo>
                        <a:pt x="758" y="72"/>
                      </a:lnTo>
                      <a:lnTo>
                        <a:pt x="758" y="72"/>
                      </a:lnTo>
                      <a:lnTo>
                        <a:pt x="756" y="72"/>
                      </a:lnTo>
                      <a:lnTo>
                        <a:pt x="754" y="72"/>
                      </a:lnTo>
                      <a:lnTo>
                        <a:pt x="750" y="72"/>
                      </a:lnTo>
                      <a:lnTo>
                        <a:pt x="750" y="72"/>
                      </a:lnTo>
                      <a:lnTo>
                        <a:pt x="746" y="72"/>
                      </a:lnTo>
                      <a:lnTo>
                        <a:pt x="744" y="72"/>
                      </a:lnTo>
                      <a:lnTo>
                        <a:pt x="744" y="74"/>
                      </a:lnTo>
                      <a:lnTo>
                        <a:pt x="742" y="72"/>
                      </a:lnTo>
                      <a:lnTo>
                        <a:pt x="742" y="74"/>
                      </a:lnTo>
                      <a:lnTo>
                        <a:pt x="744" y="74"/>
                      </a:lnTo>
                      <a:lnTo>
                        <a:pt x="744" y="74"/>
                      </a:lnTo>
                      <a:lnTo>
                        <a:pt x="746" y="74"/>
                      </a:lnTo>
                      <a:lnTo>
                        <a:pt x="746" y="74"/>
                      </a:lnTo>
                      <a:lnTo>
                        <a:pt x="746" y="74"/>
                      </a:lnTo>
                      <a:lnTo>
                        <a:pt x="748" y="74"/>
                      </a:lnTo>
                      <a:lnTo>
                        <a:pt x="750" y="74"/>
                      </a:lnTo>
                      <a:lnTo>
                        <a:pt x="750" y="74"/>
                      </a:lnTo>
                      <a:lnTo>
                        <a:pt x="752" y="74"/>
                      </a:lnTo>
                      <a:lnTo>
                        <a:pt x="756" y="74"/>
                      </a:lnTo>
                      <a:lnTo>
                        <a:pt x="756" y="74"/>
                      </a:lnTo>
                      <a:lnTo>
                        <a:pt x="752" y="76"/>
                      </a:lnTo>
                      <a:lnTo>
                        <a:pt x="742" y="76"/>
                      </a:lnTo>
                      <a:lnTo>
                        <a:pt x="740" y="76"/>
                      </a:lnTo>
                      <a:lnTo>
                        <a:pt x="734" y="78"/>
                      </a:lnTo>
                      <a:lnTo>
                        <a:pt x="732" y="78"/>
                      </a:lnTo>
                      <a:lnTo>
                        <a:pt x="728" y="78"/>
                      </a:lnTo>
                      <a:lnTo>
                        <a:pt x="720" y="80"/>
                      </a:lnTo>
                      <a:lnTo>
                        <a:pt x="714" y="80"/>
                      </a:lnTo>
                      <a:lnTo>
                        <a:pt x="712" y="80"/>
                      </a:lnTo>
                      <a:lnTo>
                        <a:pt x="706" y="82"/>
                      </a:lnTo>
                      <a:lnTo>
                        <a:pt x="706" y="84"/>
                      </a:lnTo>
                      <a:lnTo>
                        <a:pt x="698" y="86"/>
                      </a:lnTo>
                      <a:lnTo>
                        <a:pt x="692" y="84"/>
                      </a:lnTo>
                      <a:lnTo>
                        <a:pt x="690" y="84"/>
                      </a:lnTo>
                      <a:lnTo>
                        <a:pt x="690" y="86"/>
                      </a:lnTo>
                      <a:lnTo>
                        <a:pt x="692" y="86"/>
                      </a:lnTo>
                      <a:lnTo>
                        <a:pt x="694" y="86"/>
                      </a:lnTo>
                      <a:lnTo>
                        <a:pt x="696" y="86"/>
                      </a:lnTo>
                      <a:lnTo>
                        <a:pt x="698" y="88"/>
                      </a:lnTo>
                      <a:lnTo>
                        <a:pt x="698" y="88"/>
                      </a:lnTo>
                      <a:lnTo>
                        <a:pt x="696" y="90"/>
                      </a:lnTo>
                      <a:lnTo>
                        <a:pt x="694" y="92"/>
                      </a:lnTo>
                      <a:lnTo>
                        <a:pt x="692" y="92"/>
                      </a:lnTo>
                      <a:lnTo>
                        <a:pt x="686" y="90"/>
                      </a:lnTo>
                      <a:lnTo>
                        <a:pt x="686" y="90"/>
                      </a:lnTo>
                      <a:lnTo>
                        <a:pt x="686" y="92"/>
                      </a:lnTo>
                      <a:lnTo>
                        <a:pt x="684" y="90"/>
                      </a:lnTo>
                      <a:lnTo>
                        <a:pt x="684" y="92"/>
                      </a:lnTo>
                      <a:lnTo>
                        <a:pt x="688" y="92"/>
                      </a:lnTo>
                      <a:lnTo>
                        <a:pt x="692" y="94"/>
                      </a:lnTo>
                      <a:lnTo>
                        <a:pt x="696" y="94"/>
                      </a:lnTo>
                      <a:lnTo>
                        <a:pt x="698" y="94"/>
                      </a:lnTo>
                      <a:lnTo>
                        <a:pt x="700" y="96"/>
                      </a:lnTo>
                      <a:lnTo>
                        <a:pt x="702" y="96"/>
                      </a:lnTo>
                      <a:lnTo>
                        <a:pt x="700" y="96"/>
                      </a:lnTo>
                      <a:lnTo>
                        <a:pt x="696" y="96"/>
                      </a:lnTo>
                      <a:lnTo>
                        <a:pt x="694" y="96"/>
                      </a:lnTo>
                      <a:lnTo>
                        <a:pt x="692" y="94"/>
                      </a:lnTo>
                      <a:lnTo>
                        <a:pt x="690" y="96"/>
                      </a:lnTo>
                      <a:lnTo>
                        <a:pt x="690" y="96"/>
                      </a:lnTo>
                      <a:lnTo>
                        <a:pt x="692" y="98"/>
                      </a:lnTo>
                      <a:lnTo>
                        <a:pt x="696" y="98"/>
                      </a:lnTo>
                      <a:lnTo>
                        <a:pt x="698" y="98"/>
                      </a:lnTo>
                      <a:lnTo>
                        <a:pt x="708" y="104"/>
                      </a:lnTo>
                      <a:lnTo>
                        <a:pt x="710" y="104"/>
                      </a:lnTo>
                      <a:lnTo>
                        <a:pt x="712" y="104"/>
                      </a:lnTo>
                      <a:lnTo>
                        <a:pt x="712" y="104"/>
                      </a:lnTo>
                      <a:lnTo>
                        <a:pt x="712" y="104"/>
                      </a:lnTo>
                      <a:lnTo>
                        <a:pt x="710" y="106"/>
                      </a:lnTo>
                      <a:lnTo>
                        <a:pt x="710" y="106"/>
                      </a:lnTo>
                      <a:lnTo>
                        <a:pt x="702" y="108"/>
                      </a:lnTo>
                      <a:lnTo>
                        <a:pt x="700" y="108"/>
                      </a:lnTo>
                      <a:lnTo>
                        <a:pt x="700" y="108"/>
                      </a:lnTo>
                      <a:lnTo>
                        <a:pt x="700" y="108"/>
                      </a:lnTo>
                      <a:lnTo>
                        <a:pt x="698" y="110"/>
                      </a:lnTo>
                      <a:lnTo>
                        <a:pt x="700" y="110"/>
                      </a:lnTo>
                      <a:lnTo>
                        <a:pt x="700" y="110"/>
                      </a:lnTo>
                      <a:lnTo>
                        <a:pt x="702" y="112"/>
                      </a:lnTo>
                      <a:lnTo>
                        <a:pt x="710" y="114"/>
                      </a:lnTo>
                      <a:lnTo>
                        <a:pt x="710" y="114"/>
                      </a:lnTo>
                      <a:lnTo>
                        <a:pt x="708" y="114"/>
                      </a:lnTo>
                      <a:lnTo>
                        <a:pt x="706" y="112"/>
                      </a:lnTo>
                      <a:lnTo>
                        <a:pt x="702" y="112"/>
                      </a:lnTo>
                      <a:lnTo>
                        <a:pt x="698" y="110"/>
                      </a:lnTo>
                      <a:lnTo>
                        <a:pt x="698" y="110"/>
                      </a:lnTo>
                      <a:lnTo>
                        <a:pt x="698" y="110"/>
                      </a:lnTo>
                      <a:lnTo>
                        <a:pt x="698" y="108"/>
                      </a:lnTo>
                      <a:lnTo>
                        <a:pt x="698" y="108"/>
                      </a:lnTo>
                      <a:lnTo>
                        <a:pt x="700" y="108"/>
                      </a:lnTo>
                      <a:lnTo>
                        <a:pt x="702" y="106"/>
                      </a:lnTo>
                      <a:lnTo>
                        <a:pt x="704" y="106"/>
                      </a:lnTo>
                      <a:lnTo>
                        <a:pt x="706" y="104"/>
                      </a:lnTo>
                      <a:lnTo>
                        <a:pt x="706" y="104"/>
                      </a:lnTo>
                      <a:lnTo>
                        <a:pt x="704" y="102"/>
                      </a:lnTo>
                      <a:lnTo>
                        <a:pt x="702" y="102"/>
                      </a:lnTo>
                      <a:lnTo>
                        <a:pt x="694" y="104"/>
                      </a:lnTo>
                      <a:lnTo>
                        <a:pt x="692" y="104"/>
                      </a:lnTo>
                      <a:lnTo>
                        <a:pt x="690" y="106"/>
                      </a:lnTo>
                      <a:lnTo>
                        <a:pt x="688" y="106"/>
                      </a:lnTo>
                      <a:lnTo>
                        <a:pt x="686" y="106"/>
                      </a:lnTo>
                      <a:lnTo>
                        <a:pt x="682" y="104"/>
                      </a:lnTo>
                      <a:lnTo>
                        <a:pt x="680" y="106"/>
                      </a:lnTo>
                      <a:lnTo>
                        <a:pt x="672" y="106"/>
                      </a:lnTo>
                      <a:lnTo>
                        <a:pt x="670" y="106"/>
                      </a:lnTo>
                      <a:lnTo>
                        <a:pt x="652" y="106"/>
                      </a:lnTo>
                      <a:lnTo>
                        <a:pt x="648" y="106"/>
                      </a:lnTo>
                      <a:lnTo>
                        <a:pt x="640" y="108"/>
                      </a:lnTo>
                      <a:lnTo>
                        <a:pt x="640" y="108"/>
                      </a:lnTo>
                      <a:lnTo>
                        <a:pt x="640" y="108"/>
                      </a:lnTo>
                      <a:lnTo>
                        <a:pt x="640" y="110"/>
                      </a:lnTo>
                      <a:lnTo>
                        <a:pt x="640" y="110"/>
                      </a:lnTo>
                      <a:lnTo>
                        <a:pt x="640" y="112"/>
                      </a:lnTo>
                      <a:lnTo>
                        <a:pt x="642" y="112"/>
                      </a:lnTo>
                      <a:lnTo>
                        <a:pt x="642" y="114"/>
                      </a:lnTo>
                      <a:lnTo>
                        <a:pt x="644" y="114"/>
                      </a:lnTo>
                      <a:lnTo>
                        <a:pt x="646" y="114"/>
                      </a:lnTo>
                      <a:lnTo>
                        <a:pt x="648" y="116"/>
                      </a:lnTo>
                      <a:lnTo>
                        <a:pt x="648" y="116"/>
                      </a:lnTo>
                      <a:lnTo>
                        <a:pt x="648" y="118"/>
                      </a:lnTo>
                      <a:lnTo>
                        <a:pt x="648" y="118"/>
                      </a:lnTo>
                      <a:lnTo>
                        <a:pt x="650" y="120"/>
                      </a:lnTo>
                      <a:lnTo>
                        <a:pt x="650" y="120"/>
                      </a:lnTo>
                      <a:lnTo>
                        <a:pt x="652" y="122"/>
                      </a:lnTo>
                      <a:lnTo>
                        <a:pt x="654" y="122"/>
                      </a:lnTo>
                      <a:lnTo>
                        <a:pt x="658" y="124"/>
                      </a:lnTo>
                      <a:lnTo>
                        <a:pt x="660" y="124"/>
                      </a:lnTo>
                      <a:lnTo>
                        <a:pt x="662" y="124"/>
                      </a:lnTo>
                      <a:lnTo>
                        <a:pt x="666" y="126"/>
                      </a:lnTo>
                      <a:lnTo>
                        <a:pt x="670" y="126"/>
                      </a:lnTo>
                      <a:lnTo>
                        <a:pt x="670" y="126"/>
                      </a:lnTo>
                      <a:lnTo>
                        <a:pt x="672" y="126"/>
                      </a:lnTo>
                      <a:lnTo>
                        <a:pt x="674" y="128"/>
                      </a:lnTo>
                      <a:lnTo>
                        <a:pt x="674" y="128"/>
                      </a:lnTo>
                      <a:lnTo>
                        <a:pt x="678" y="132"/>
                      </a:lnTo>
                      <a:lnTo>
                        <a:pt x="680" y="132"/>
                      </a:lnTo>
                      <a:lnTo>
                        <a:pt x="686" y="132"/>
                      </a:lnTo>
                      <a:lnTo>
                        <a:pt x="688" y="132"/>
                      </a:lnTo>
                      <a:lnTo>
                        <a:pt x="692" y="134"/>
                      </a:lnTo>
                      <a:lnTo>
                        <a:pt x="692" y="136"/>
                      </a:lnTo>
                      <a:lnTo>
                        <a:pt x="692" y="136"/>
                      </a:lnTo>
                      <a:lnTo>
                        <a:pt x="692" y="136"/>
                      </a:lnTo>
                      <a:lnTo>
                        <a:pt x="692" y="138"/>
                      </a:lnTo>
                      <a:lnTo>
                        <a:pt x="692" y="138"/>
                      </a:lnTo>
                      <a:lnTo>
                        <a:pt x="692" y="140"/>
                      </a:lnTo>
                      <a:lnTo>
                        <a:pt x="692" y="144"/>
                      </a:lnTo>
                      <a:lnTo>
                        <a:pt x="696" y="144"/>
                      </a:lnTo>
                      <a:lnTo>
                        <a:pt x="700" y="148"/>
                      </a:lnTo>
                      <a:lnTo>
                        <a:pt x="702" y="150"/>
                      </a:lnTo>
                      <a:lnTo>
                        <a:pt x="704" y="152"/>
                      </a:lnTo>
                      <a:lnTo>
                        <a:pt x="706" y="152"/>
                      </a:lnTo>
                      <a:lnTo>
                        <a:pt x="706" y="154"/>
                      </a:lnTo>
                      <a:lnTo>
                        <a:pt x="704" y="154"/>
                      </a:lnTo>
                      <a:lnTo>
                        <a:pt x="702" y="154"/>
                      </a:lnTo>
                      <a:lnTo>
                        <a:pt x="700" y="156"/>
                      </a:lnTo>
                      <a:lnTo>
                        <a:pt x="700" y="156"/>
                      </a:lnTo>
                      <a:lnTo>
                        <a:pt x="702" y="158"/>
                      </a:lnTo>
                      <a:lnTo>
                        <a:pt x="702" y="158"/>
                      </a:lnTo>
                      <a:lnTo>
                        <a:pt x="702" y="158"/>
                      </a:lnTo>
                      <a:lnTo>
                        <a:pt x="700" y="158"/>
                      </a:lnTo>
                      <a:lnTo>
                        <a:pt x="700" y="158"/>
                      </a:lnTo>
                      <a:lnTo>
                        <a:pt x="698" y="158"/>
                      </a:lnTo>
                      <a:lnTo>
                        <a:pt x="696" y="156"/>
                      </a:lnTo>
                      <a:lnTo>
                        <a:pt x="696" y="156"/>
                      </a:lnTo>
                      <a:lnTo>
                        <a:pt x="696" y="154"/>
                      </a:lnTo>
                      <a:lnTo>
                        <a:pt x="696" y="150"/>
                      </a:lnTo>
                      <a:lnTo>
                        <a:pt x="696" y="150"/>
                      </a:lnTo>
                      <a:lnTo>
                        <a:pt x="694" y="148"/>
                      </a:lnTo>
                      <a:lnTo>
                        <a:pt x="694" y="146"/>
                      </a:lnTo>
                      <a:lnTo>
                        <a:pt x="690" y="146"/>
                      </a:lnTo>
                      <a:lnTo>
                        <a:pt x="690" y="146"/>
                      </a:lnTo>
                      <a:lnTo>
                        <a:pt x="688" y="146"/>
                      </a:lnTo>
                      <a:lnTo>
                        <a:pt x="688" y="150"/>
                      </a:lnTo>
                      <a:lnTo>
                        <a:pt x="688" y="152"/>
                      </a:lnTo>
                      <a:lnTo>
                        <a:pt x="688" y="152"/>
                      </a:lnTo>
                      <a:lnTo>
                        <a:pt x="688" y="152"/>
                      </a:lnTo>
                      <a:lnTo>
                        <a:pt x="690" y="154"/>
                      </a:lnTo>
                      <a:lnTo>
                        <a:pt x="688" y="152"/>
                      </a:lnTo>
                      <a:lnTo>
                        <a:pt x="686" y="150"/>
                      </a:lnTo>
                      <a:lnTo>
                        <a:pt x="686" y="148"/>
                      </a:lnTo>
                      <a:lnTo>
                        <a:pt x="686" y="148"/>
                      </a:lnTo>
                      <a:lnTo>
                        <a:pt x="686" y="146"/>
                      </a:lnTo>
                      <a:lnTo>
                        <a:pt x="684" y="144"/>
                      </a:lnTo>
                      <a:lnTo>
                        <a:pt x="684" y="144"/>
                      </a:lnTo>
                      <a:lnTo>
                        <a:pt x="682" y="144"/>
                      </a:lnTo>
                      <a:lnTo>
                        <a:pt x="682" y="140"/>
                      </a:lnTo>
                      <a:lnTo>
                        <a:pt x="684" y="140"/>
                      </a:lnTo>
                      <a:lnTo>
                        <a:pt x="686" y="138"/>
                      </a:lnTo>
                      <a:lnTo>
                        <a:pt x="688" y="138"/>
                      </a:lnTo>
                      <a:lnTo>
                        <a:pt x="688" y="136"/>
                      </a:lnTo>
                      <a:lnTo>
                        <a:pt x="688" y="136"/>
                      </a:lnTo>
                      <a:lnTo>
                        <a:pt x="688" y="134"/>
                      </a:lnTo>
                      <a:lnTo>
                        <a:pt x="686" y="134"/>
                      </a:lnTo>
                      <a:lnTo>
                        <a:pt x="684" y="134"/>
                      </a:lnTo>
                      <a:lnTo>
                        <a:pt x="682" y="134"/>
                      </a:lnTo>
                      <a:lnTo>
                        <a:pt x="680" y="134"/>
                      </a:lnTo>
                      <a:lnTo>
                        <a:pt x="674" y="134"/>
                      </a:lnTo>
                      <a:lnTo>
                        <a:pt x="670" y="134"/>
                      </a:lnTo>
                      <a:lnTo>
                        <a:pt x="668" y="134"/>
                      </a:lnTo>
                      <a:lnTo>
                        <a:pt x="658" y="130"/>
                      </a:lnTo>
                      <a:lnTo>
                        <a:pt x="658" y="130"/>
                      </a:lnTo>
                      <a:lnTo>
                        <a:pt x="656" y="128"/>
                      </a:lnTo>
                      <a:lnTo>
                        <a:pt x="656" y="128"/>
                      </a:lnTo>
                      <a:lnTo>
                        <a:pt x="652" y="128"/>
                      </a:lnTo>
                      <a:lnTo>
                        <a:pt x="646" y="126"/>
                      </a:lnTo>
                      <a:lnTo>
                        <a:pt x="638" y="124"/>
                      </a:lnTo>
                      <a:lnTo>
                        <a:pt x="628" y="124"/>
                      </a:lnTo>
                      <a:lnTo>
                        <a:pt x="626" y="124"/>
                      </a:lnTo>
                      <a:lnTo>
                        <a:pt x="624" y="126"/>
                      </a:lnTo>
                      <a:lnTo>
                        <a:pt x="622" y="126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0" y="128"/>
                      </a:lnTo>
                      <a:lnTo>
                        <a:pt x="624" y="128"/>
                      </a:lnTo>
                      <a:lnTo>
                        <a:pt x="626" y="128"/>
                      </a:lnTo>
                      <a:lnTo>
                        <a:pt x="628" y="130"/>
                      </a:lnTo>
                      <a:lnTo>
                        <a:pt x="630" y="130"/>
                      </a:lnTo>
                      <a:lnTo>
                        <a:pt x="630" y="132"/>
                      </a:lnTo>
                      <a:lnTo>
                        <a:pt x="626" y="132"/>
                      </a:lnTo>
                      <a:lnTo>
                        <a:pt x="624" y="132"/>
                      </a:lnTo>
                      <a:lnTo>
                        <a:pt x="616" y="130"/>
                      </a:lnTo>
                      <a:lnTo>
                        <a:pt x="614" y="130"/>
                      </a:lnTo>
                      <a:lnTo>
                        <a:pt x="610" y="130"/>
                      </a:lnTo>
                      <a:lnTo>
                        <a:pt x="606" y="132"/>
                      </a:lnTo>
                      <a:lnTo>
                        <a:pt x="606" y="132"/>
                      </a:lnTo>
                      <a:lnTo>
                        <a:pt x="608" y="132"/>
                      </a:lnTo>
                      <a:lnTo>
                        <a:pt x="610" y="134"/>
                      </a:lnTo>
                      <a:lnTo>
                        <a:pt x="612" y="136"/>
                      </a:lnTo>
                      <a:lnTo>
                        <a:pt x="614" y="136"/>
                      </a:lnTo>
                      <a:lnTo>
                        <a:pt x="620" y="138"/>
                      </a:lnTo>
                      <a:lnTo>
                        <a:pt x="622" y="138"/>
                      </a:lnTo>
                      <a:lnTo>
                        <a:pt x="628" y="140"/>
                      </a:lnTo>
                      <a:lnTo>
                        <a:pt x="630" y="140"/>
                      </a:lnTo>
                      <a:lnTo>
                        <a:pt x="632" y="140"/>
                      </a:lnTo>
                      <a:lnTo>
                        <a:pt x="636" y="140"/>
                      </a:lnTo>
                      <a:lnTo>
                        <a:pt x="640" y="144"/>
                      </a:lnTo>
                      <a:lnTo>
                        <a:pt x="642" y="144"/>
                      </a:lnTo>
                      <a:lnTo>
                        <a:pt x="642" y="144"/>
                      </a:lnTo>
                      <a:lnTo>
                        <a:pt x="644" y="144"/>
                      </a:lnTo>
                      <a:lnTo>
                        <a:pt x="646" y="144"/>
                      </a:lnTo>
                      <a:lnTo>
                        <a:pt x="646" y="144"/>
                      </a:lnTo>
                      <a:lnTo>
                        <a:pt x="648" y="144"/>
                      </a:lnTo>
                      <a:lnTo>
                        <a:pt x="648" y="146"/>
                      </a:lnTo>
                      <a:lnTo>
                        <a:pt x="648" y="146"/>
                      </a:lnTo>
                      <a:lnTo>
                        <a:pt x="642" y="146"/>
                      </a:lnTo>
                      <a:lnTo>
                        <a:pt x="640" y="146"/>
                      </a:lnTo>
                      <a:lnTo>
                        <a:pt x="636" y="144"/>
                      </a:lnTo>
                      <a:lnTo>
                        <a:pt x="630" y="142"/>
                      </a:lnTo>
                      <a:lnTo>
                        <a:pt x="624" y="142"/>
                      </a:lnTo>
                      <a:lnTo>
                        <a:pt x="622" y="142"/>
                      </a:lnTo>
                      <a:lnTo>
                        <a:pt x="620" y="142"/>
                      </a:lnTo>
                      <a:lnTo>
                        <a:pt x="612" y="142"/>
                      </a:lnTo>
                      <a:lnTo>
                        <a:pt x="608" y="140"/>
                      </a:lnTo>
                      <a:lnTo>
                        <a:pt x="604" y="140"/>
                      </a:lnTo>
                      <a:lnTo>
                        <a:pt x="602" y="140"/>
                      </a:lnTo>
                      <a:lnTo>
                        <a:pt x="602" y="138"/>
                      </a:lnTo>
                      <a:lnTo>
                        <a:pt x="602" y="138"/>
                      </a:lnTo>
                      <a:lnTo>
                        <a:pt x="602" y="136"/>
                      </a:lnTo>
                      <a:lnTo>
                        <a:pt x="602" y="134"/>
                      </a:lnTo>
                      <a:lnTo>
                        <a:pt x="598" y="132"/>
                      </a:lnTo>
                      <a:lnTo>
                        <a:pt x="596" y="130"/>
                      </a:lnTo>
                      <a:lnTo>
                        <a:pt x="598" y="130"/>
                      </a:lnTo>
                      <a:lnTo>
                        <a:pt x="598" y="128"/>
                      </a:lnTo>
                      <a:lnTo>
                        <a:pt x="598" y="126"/>
                      </a:lnTo>
                      <a:lnTo>
                        <a:pt x="598" y="126"/>
                      </a:lnTo>
                      <a:lnTo>
                        <a:pt x="600" y="126"/>
                      </a:lnTo>
                      <a:lnTo>
                        <a:pt x="598" y="124"/>
                      </a:lnTo>
                      <a:lnTo>
                        <a:pt x="598" y="124"/>
                      </a:lnTo>
                      <a:lnTo>
                        <a:pt x="596" y="124"/>
                      </a:lnTo>
                      <a:lnTo>
                        <a:pt x="596" y="122"/>
                      </a:lnTo>
                      <a:lnTo>
                        <a:pt x="594" y="122"/>
                      </a:lnTo>
                      <a:lnTo>
                        <a:pt x="592" y="120"/>
                      </a:lnTo>
                      <a:lnTo>
                        <a:pt x="590" y="118"/>
                      </a:lnTo>
                      <a:lnTo>
                        <a:pt x="588" y="118"/>
                      </a:lnTo>
                      <a:lnTo>
                        <a:pt x="586" y="118"/>
                      </a:lnTo>
                      <a:lnTo>
                        <a:pt x="584" y="118"/>
                      </a:lnTo>
                      <a:lnTo>
                        <a:pt x="584" y="118"/>
                      </a:lnTo>
                      <a:lnTo>
                        <a:pt x="586" y="120"/>
                      </a:lnTo>
                      <a:lnTo>
                        <a:pt x="588" y="122"/>
                      </a:lnTo>
                      <a:lnTo>
                        <a:pt x="590" y="122"/>
                      </a:lnTo>
                      <a:lnTo>
                        <a:pt x="590" y="124"/>
                      </a:lnTo>
                      <a:lnTo>
                        <a:pt x="592" y="126"/>
                      </a:lnTo>
                      <a:lnTo>
                        <a:pt x="592" y="128"/>
                      </a:lnTo>
                      <a:lnTo>
                        <a:pt x="592" y="128"/>
                      </a:lnTo>
                      <a:lnTo>
                        <a:pt x="590" y="128"/>
                      </a:lnTo>
                      <a:lnTo>
                        <a:pt x="588" y="130"/>
                      </a:lnTo>
                      <a:lnTo>
                        <a:pt x="586" y="130"/>
                      </a:lnTo>
                      <a:lnTo>
                        <a:pt x="582" y="132"/>
                      </a:lnTo>
                      <a:lnTo>
                        <a:pt x="580" y="132"/>
                      </a:lnTo>
                      <a:lnTo>
                        <a:pt x="578" y="138"/>
                      </a:lnTo>
                      <a:lnTo>
                        <a:pt x="578" y="138"/>
                      </a:lnTo>
                      <a:lnTo>
                        <a:pt x="582" y="140"/>
                      </a:lnTo>
                      <a:lnTo>
                        <a:pt x="584" y="140"/>
                      </a:lnTo>
                      <a:lnTo>
                        <a:pt x="584" y="142"/>
                      </a:lnTo>
                      <a:lnTo>
                        <a:pt x="588" y="144"/>
                      </a:lnTo>
                      <a:lnTo>
                        <a:pt x="598" y="150"/>
                      </a:lnTo>
                      <a:lnTo>
                        <a:pt x="598" y="150"/>
                      </a:lnTo>
                      <a:lnTo>
                        <a:pt x="598" y="152"/>
                      </a:lnTo>
                      <a:lnTo>
                        <a:pt x="596" y="156"/>
                      </a:lnTo>
                      <a:lnTo>
                        <a:pt x="596" y="156"/>
                      </a:lnTo>
                      <a:lnTo>
                        <a:pt x="596" y="162"/>
                      </a:lnTo>
                      <a:lnTo>
                        <a:pt x="598" y="164"/>
                      </a:lnTo>
                      <a:lnTo>
                        <a:pt x="600" y="166"/>
                      </a:lnTo>
                      <a:lnTo>
                        <a:pt x="602" y="166"/>
                      </a:lnTo>
                      <a:lnTo>
                        <a:pt x="604" y="168"/>
                      </a:lnTo>
                      <a:lnTo>
                        <a:pt x="604" y="172"/>
                      </a:lnTo>
                      <a:lnTo>
                        <a:pt x="606" y="172"/>
                      </a:lnTo>
                      <a:lnTo>
                        <a:pt x="606" y="172"/>
                      </a:lnTo>
                      <a:lnTo>
                        <a:pt x="612" y="172"/>
                      </a:lnTo>
                      <a:lnTo>
                        <a:pt x="616" y="172"/>
                      </a:lnTo>
                      <a:lnTo>
                        <a:pt x="620" y="172"/>
                      </a:lnTo>
                      <a:lnTo>
                        <a:pt x="622" y="170"/>
                      </a:lnTo>
                      <a:lnTo>
                        <a:pt x="624" y="170"/>
                      </a:lnTo>
                      <a:lnTo>
                        <a:pt x="630" y="170"/>
                      </a:lnTo>
                      <a:lnTo>
                        <a:pt x="638" y="172"/>
                      </a:lnTo>
                      <a:lnTo>
                        <a:pt x="646" y="174"/>
                      </a:lnTo>
                      <a:lnTo>
                        <a:pt x="648" y="176"/>
                      </a:lnTo>
                      <a:lnTo>
                        <a:pt x="650" y="176"/>
                      </a:lnTo>
                      <a:lnTo>
                        <a:pt x="654" y="180"/>
                      </a:lnTo>
                      <a:lnTo>
                        <a:pt x="658" y="182"/>
                      </a:lnTo>
                      <a:lnTo>
                        <a:pt x="660" y="184"/>
                      </a:lnTo>
                      <a:lnTo>
                        <a:pt x="660" y="186"/>
                      </a:lnTo>
                      <a:lnTo>
                        <a:pt x="660" y="186"/>
                      </a:lnTo>
                      <a:lnTo>
                        <a:pt x="658" y="186"/>
                      </a:lnTo>
                      <a:lnTo>
                        <a:pt x="658" y="186"/>
                      </a:lnTo>
                      <a:lnTo>
                        <a:pt x="658" y="190"/>
                      </a:lnTo>
                      <a:lnTo>
                        <a:pt x="658" y="190"/>
                      </a:lnTo>
                      <a:lnTo>
                        <a:pt x="660" y="194"/>
                      </a:lnTo>
                      <a:lnTo>
                        <a:pt x="668" y="194"/>
                      </a:lnTo>
                      <a:lnTo>
                        <a:pt x="672" y="196"/>
                      </a:lnTo>
                      <a:lnTo>
                        <a:pt x="676" y="196"/>
                      </a:lnTo>
                      <a:lnTo>
                        <a:pt x="676" y="196"/>
                      </a:lnTo>
                      <a:lnTo>
                        <a:pt x="678" y="196"/>
                      </a:lnTo>
                      <a:lnTo>
                        <a:pt x="674" y="196"/>
                      </a:lnTo>
                      <a:lnTo>
                        <a:pt x="666" y="196"/>
                      </a:lnTo>
                      <a:lnTo>
                        <a:pt x="664" y="196"/>
                      </a:lnTo>
                      <a:lnTo>
                        <a:pt x="662" y="196"/>
                      </a:lnTo>
                      <a:lnTo>
                        <a:pt x="662" y="194"/>
                      </a:lnTo>
                      <a:lnTo>
                        <a:pt x="658" y="194"/>
                      </a:lnTo>
                      <a:lnTo>
                        <a:pt x="658" y="194"/>
                      </a:lnTo>
                      <a:lnTo>
                        <a:pt x="656" y="192"/>
                      </a:lnTo>
                      <a:lnTo>
                        <a:pt x="654" y="190"/>
                      </a:lnTo>
                      <a:lnTo>
                        <a:pt x="652" y="184"/>
                      </a:lnTo>
                      <a:lnTo>
                        <a:pt x="650" y="182"/>
                      </a:lnTo>
                      <a:lnTo>
                        <a:pt x="648" y="180"/>
                      </a:lnTo>
                      <a:lnTo>
                        <a:pt x="642" y="178"/>
                      </a:lnTo>
                      <a:lnTo>
                        <a:pt x="638" y="176"/>
                      </a:lnTo>
                      <a:lnTo>
                        <a:pt x="636" y="174"/>
                      </a:lnTo>
                      <a:lnTo>
                        <a:pt x="634" y="174"/>
                      </a:lnTo>
                      <a:lnTo>
                        <a:pt x="632" y="174"/>
                      </a:lnTo>
                      <a:lnTo>
                        <a:pt x="628" y="176"/>
                      </a:lnTo>
                      <a:lnTo>
                        <a:pt x="622" y="176"/>
                      </a:lnTo>
                      <a:lnTo>
                        <a:pt x="616" y="178"/>
                      </a:lnTo>
                      <a:lnTo>
                        <a:pt x="616" y="180"/>
                      </a:lnTo>
                      <a:lnTo>
                        <a:pt x="618" y="184"/>
                      </a:lnTo>
                      <a:lnTo>
                        <a:pt x="620" y="184"/>
                      </a:lnTo>
                      <a:lnTo>
                        <a:pt x="622" y="186"/>
                      </a:lnTo>
                      <a:lnTo>
                        <a:pt x="624" y="188"/>
                      </a:lnTo>
                      <a:lnTo>
                        <a:pt x="626" y="190"/>
                      </a:lnTo>
                      <a:lnTo>
                        <a:pt x="626" y="192"/>
                      </a:lnTo>
                      <a:lnTo>
                        <a:pt x="628" y="194"/>
                      </a:lnTo>
                      <a:lnTo>
                        <a:pt x="626" y="194"/>
                      </a:lnTo>
                      <a:lnTo>
                        <a:pt x="622" y="198"/>
                      </a:lnTo>
                      <a:lnTo>
                        <a:pt x="622" y="200"/>
                      </a:lnTo>
                      <a:lnTo>
                        <a:pt x="622" y="204"/>
                      </a:lnTo>
                      <a:lnTo>
                        <a:pt x="622" y="204"/>
                      </a:lnTo>
                      <a:lnTo>
                        <a:pt x="620" y="208"/>
                      </a:lnTo>
                      <a:lnTo>
                        <a:pt x="618" y="208"/>
                      </a:lnTo>
                      <a:lnTo>
                        <a:pt x="610" y="212"/>
                      </a:lnTo>
                      <a:lnTo>
                        <a:pt x="610" y="212"/>
                      </a:lnTo>
                      <a:lnTo>
                        <a:pt x="610" y="216"/>
                      </a:lnTo>
                      <a:lnTo>
                        <a:pt x="608" y="216"/>
                      </a:lnTo>
                      <a:lnTo>
                        <a:pt x="606" y="216"/>
                      </a:lnTo>
                      <a:lnTo>
                        <a:pt x="602" y="216"/>
                      </a:lnTo>
                      <a:lnTo>
                        <a:pt x="598" y="214"/>
                      </a:lnTo>
                      <a:lnTo>
                        <a:pt x="596" y="214"/>
                      </a:lnTo>
                      <a:lnTo>
                        <a:pt x="586" y="216"/>
                      </a:lnTo>
                      <a:lnTo>
                        <a:pt x="582" y="214"/>
                      </a:lnTo>
                      <a:lnTo>
                        <a:pt x="578" y="212"/>
                      </a:lnTo>
                      <a:lnTo>
                        <a:pt x="574" y="212"/>
                      </a:lnTo>
                      <a:lnTo>
                        <a:pt x="572" y="212"/>
                      </a:lnTo>
                      <a:lnTo>
                        <a:pt x="570" y="210"/>
                      </a:lnTo>
                      <a:lnTo>
                        <a:pt x="570" y="210"/>
                      </a:lnTo>
                      <a:lnTo>
                        <a:pt x="568" y="208"/>
                      </a:lnTo>
                      <a:lnTo>
                        <a:pt x="568" y="208"/>
                      </a:lnTo>
                      <a:lnTo>
                        <a:pt x="568" y="208"/>
                      </a:lnTo>
                      <a:lnTo>
                        <a:pt x="570" y="208"/>
                      </a:lnTo>
                      <a:lnTo>
                        <a:pt x="576" y="208"/>
                      </a:lnTo>
                      <a:lnTo>
                        <a:pt x="578" y="208"/>
                      </a:lnTo>
                      <a:lnTo>
                        <a:pt x="578" y="208"/>
                      </a:lnTo>
                      <a:lnTo>
                        <a:pt x="580" y="208"/>
                      </a:lnTo>
                      <a:lnTo>
                        <a:pt x="584" y="210"/>
                      </a:lnTo>
                      <a:lnTo>
                        <a:pt x="586" y="210"/>
                      </a:lnTo>
                      <a:lnTo>
                        <a:pt x="586" y="208"/>
                      </a:lnTo>
                      <a:lnTo>
                        <a:pt x="586" y="208"/>
                      </a:lnTo>
                      <a:lnTo>
                        <a:pt x="588" y="208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6" y="210"/>
                      </a:lnTo>
                      <a:lnTo>
                        <a:pt x="588" y="212"/>
                      </a:lnTo>
                      <a:lnTo>
                        <a:pt x="590" y="212"/>
                      </a:lnTo>
                      <a:lnTo>
                        <a:pt x="592" y="212"/>
                      </a:lnTo>
                      <a:lnTo>
                        <a:pt x="594" y="210"/>
                      </a:lnTo>
                      <a:lnTo>
                        <a:pt x="596" y="210"/>
                      </a:lnTo>
                      <a:lnTo>
                        <a:pt x="598" y="210"/>
                      </a:lnTo>
                      <a:lnTo>
                        <a:pt x="598" y="208"/>
                      </a:lnTo>
                      <a:lnTo>
                        <a:pt x="596" y="206"/>
                      </a:lnTo>
                      <a:lnTo>
                        <a:pt x="594" y="206"/>
                      </a:lnTo>
                      <a:lnTo>
                        <a:pt x="598" y="206"/>
                      </a:lnTo>
                      <a:lnTo>
                        <a:pt x="600" y="204"/>
                      </a:lnTo>
                      <a:lnTo>
                        <a:pt x="604" y="196"/>
                      </a:lnTo>
                      <a:lnTo>
                        <a:pt x="606" y="194"/>
                      </a:lnTo>
                      <a:lnTo>
                        <a:pt x="608" y="194"/>
                      </a:lnTo>
                      <a:lnTo>
                        <a:pt x="608" y="192"/>
                      </a:lnTo>
                      <a:lnTo>
                        <a:pt x="608" y="190"/>
                      </a:lnTo>
                      <a:lnTo>
                        <a:pt x="606" y="188"/>
                      </a:lnTo>
                      <a:lnTo>
                        <a:pt x="604" y="186"/>
                      </a:lnTo>
                      <a:lnTo>
                        <a:pt x="606" y="186"/>
                      </a:lnTo>
                      <a:lnTo>
                        <a:pt x="606" y="182"/>
                      </a:lnTo>
                      <a:lnTo>
                        <a:pt x="608" y="182"/>
                      </a:lnTo>
                      <a:lnTo>
                        <a:pt x="608" y="182"/>
                      </a:lnTo>
                      <a:lnTo>
                        <a:pt x="606" y="180"/>
                      </a:lnTo>
                      <a:lnTo>
                        <a:pt x="602" y="178"/>
                      </a:lnTo>
                      <a:lnTo>
                        <a:pt x="596" y="178"/>
                      </a:lnTo>
                      <a:lnTo>
                        <a:pt x="594" y="176"/>
                      </a:lnTo>
                      <a:lnTo>
                        <a:pt x="592" y="174"/>
                      </a:lnTo>
                      <a:lnTo>
                        <a:pt x="590" y="174"/>
                      </a:lnTo>
                      <a:lnTo>
                        <a:pt x="590" y="172"/>
                      </a:lnTo>
                      <a:lnTo>
                        <a:pt x="588" y="168"/>
                      </a:lnTo>
                      <a:lnTo>
                        <a:pt x="588" y="168"/>
                      </a:lnTo>
                      <a:lnTo>
                        <a:pt x="586" y="162"/>
                      </a:lnTo>
                      <a:lnTo>
                        <a:pt x="582" y="156"/>
                      </a:lnTo>
                      <a:lnTo>
                        <a:pt x="580" y="156"/>
                      </a:lnTo>
                      <a:lnTo>
                        <a:pt x="580" y="154"/>
                      </a:lnTo>
                      <a:lnTo>
                        <a:pt x="582" y="154"/>
                      </a:lnTo>
                      <a:lnTo>
                        <a:pt x="582" y="152"/>
                      </a:lnTo>
                      <a:lnTo>
                        <a:pt x="578" y="148"/>
                      </a:lnTo>
                      <a:lnTo>
                        <a:pt x="576" y="146"/>
                      </a:lnTo>
                      <a:lnTo>
                        <a:pt x="574" y="142"/>
                      </a:lnTo>
                      <a:lnTo>
                        <a:pt x="568" y="140"/>
                      </a:lnTo>
                      <a:lnTo>
                        <a:pt x="564" y="138"/>
                      </a:lnTo>
                      <a:lnTo>
                        <a:pt x="564" y="138"/>
                      </a:lnTo>
                      <a:lnTo>
                        <a:pt x="564" y="136"/>
                      </a:lnTo>
                      <a:lnTo>
                        <a:pt x="566" y="136"/>
                      </a:lnTo>
                      <a:lnTo>
                        <a:pt x="566" y="134"/>
                      </a:lnTo>
                      <a:lnTo>
                        <a:pt x="566" y="132"/>
                      </a:lnTo>
                      <a:lnTo>
                        <a:pt x="566" y="130"/>
                      </a:lnTo>
                      <a:lnTo>
                        <a:pt x="566" y="128"/>
                      </a:lnTo>
                      <a:lnTo>
                        <a:pt x="566" y="124"/>
                      </a:lnTo>
                      <a:lnTo>
                        <a:pt x="564" y="122"/>
                      </a:lnTo>
                      <a:lnTo>
                        <a:pt x="564" y="120"/>
                      </a:lnTo>
                      <a:lnTo>
                        <a:pt x="560" y="120"/>
                      </a:lnTo>
                      <a:lnTo>
                        <a:pt x="558" y="118"/>
                      </a:lnTo>
                      <a:lnTo>
                        <a:pt x="554" y="118"/>
                      </a:lnTo>
                      <a:lnTo>
                        <a:pt x="552" y="118"/>
                      </a:lnTo>
                      <a:lnTo>
                        <a:pt x="548" y="116"/>
                      </a:lnTo>
                      <a:lnTo>
                        <a:pt x="546" y="116"/>
                      </a:lnTo>
                      <a:lnTo>
                        <a:pt x="538" y="118"/>
                      </a:lnTo>
                      <a:lnTo>
                        <a:pt x="532" y="116"/>
                      </a:lnTo>
                      <a:lnTo>
                        <a:pt x="530" y="118"/>
                      </a:lnTo>
                      <a:lnTo>
                        <a:pt x="528" y="118"/>
                      </a:lnTo>
                      <a:lnTo>
                        <a:pt x="526" y="118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6" y="116"/>
                      </a:lnTo>
                      <a:lnTo>
                        <a:pt x="524" y="116"/>
                      </a:lnTo>
                      <a:lnTo>
                        <a:pt x="522" y="120"/>
                      </a:lnTo>
                      <a:lnTo>
                        <a:pt x="522" y="124"/>
                      </a:lnTo>
                      <a:lnTo>
                        <a:pt x="522" y="130"/>
                      </a:lnTo>
                      <a:lnTo>
                        <a:pt x="522" y="132"/>
                      </a:lnTo>
                      <a:lnTo>
                        <a:pt x="522" y="134"/>
                      </a:lnTo>
                      <a:lnTo>
                        <a:pt x="520" y="136"/>
                      </a:lnTo>
                      <a:lnTo>
                        <a:pt x="516" y="138"/>
                      </a:lnTo>
                      <a:lnTo>
                        <a:pt x="514" y="140"/>
                      </a:lnTo>
                      <a:lnTo>
                        <a:pt x="510" y="140"/>
                      </a:lnTo>
                      <a:lnTo>
                        <a:pt x="510" y="142"/>
                      </a:lnTo>
                      <a:lnTo>
                        <a:pt x="508" y="144"/>
                      </a:lnTo>
                      <a:lnTo>
                        <a:pt x="510" y="144"/>
                      </a:lnTo>
                      <a:lnTo>
                        <a:pt x="510" y="144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6"/>
                      </a:lnTo>
                      <a:lnTo>
                        <a:pt x="510" y="148"/>
                      </a:lnTo>
                      <a:lnTo>
                        <a:pt x="512" y="148"/>
                      </a:lnTo>
                      <a:lnTo>
                        <a:pt x="516" y="146"/>
                      </a:lnTo>
                      <a:lnTo>
                        <a:pt x="516" y="148"/>
                      </a:lnTo>
                      <a:lnTo>
                        <a:pt x="518" y="148"/>
                      </a:lnTo>
                      <a:lnTo>
                        <a:pt x="520" y="152"/>
                      </a:lnTo>
                      <a:lnTo>
                        <a:pt x="520" y="154"/>
                      </a:lnTo>
                      <a:lnTo>
                        <a:pt x="520" y="156"/>
                      </a:lnTo>
                      <a:lnTo>
                        <a:pt x="522" y="156"/>
                      </a:lnTo>
                      <a:lnTo>
                        <a:pt x="522" y="158"/>
                      </a:lnTo>
                      <a:lnTo>
                        <a:pt x="522" y="158"/>
                      </a:lnTo>
                      <a:lnTo>
                        <a:pt x="522" y="160"/>
                      </a:lnTo>
                      <a:lnTo>
                        <a:pt x="520" y="160"/>
                      </a:lnTo>
                      <a:lnTo>
                        <a:pt x="520" y="162"/>
                      </a:lnTo>
                      <a:lnTo>
                        <a:pt x="520" y="164"/>
                      </a:lnTo>
                      <a:lnTo>
                        <a:pt x="520" y="164"/>
                      </a:lnTo>
                      <a:lnTo>
                        <a:pt x="522" y="166"/>
                      </a:lnTo>
                      <a:lnTo>
                        <a:pt x="522" y="166"/>
                      </a:lnTo>
                      <a:lnTo>
                        <a:pt x="522" y="166"/>
                      </a:lnTo>
                      <a:lnTo>
                        <a:pt x="522" y="164"/>
                      </a:lnTo>
                      <a:lnTo>
                        <a:pt x="524" y="164"/>
                      </a:lnTo>
                      <a:lnTo>
                        <a:pt x="530" y="166"/>
                      </a:lnTo>
                      <a:lnTo>
                        <a:pt x="532" y="166"/>
                      </a:lnTo>
                      <a:lnTo>
                        <a:pt x="536" y="168"/>
                      </a:lnTo>
                      <a:lnTo>
                        <a:pt x="536" y="168"/>
                      </a:lnTo>
                      <a:lnTo>
                        <a:pt x="538" y="170"/>
                      </a:lnTo>
                      <a:lnTo>
                        <a:pt x="542" y="174"/>
                      </a:lnTo>
                      <a:lnTo>
                        <a:pt x="546" y="174"/>
                      </a:lnTo>
                      <a:lnTo>
                        <a:pt x="548" y="176"/>
                      </a:lnTo>
                      <a:lnTo>
                        <a:pt x="548" y="176"/>
                      </a:lnTo>
                      <a:lnTo>
                        <a:pt x="550" y="176"/>
                      </a:lnTo>
                      <a:lnTo>
                        <a:pt x="552" y="176"/>
                      </a:lnTo>
                      <a:lnTo>
                        <a:pt x="552" y="178"/>
                      </a:lnTo>
                      <a:lnTo>
                        <a:pt x="552" y="180"/>
                      </a:lnTo>
                      <a:lnTo>
                        <a:pt x="550" y="184"/>
                      </a:lnTo>
                      <a:lnTo>
                        <a:pt x="548" y="184"/>
                      </a:lnTo>
                      <a:lnTo>
                        <a:pt x="546" y="184"/>
                      </a:lnTo>
                      <a:lnTo>
                        <a:pt x="540" y="182"/>
                      </a:lnTo>
                      <a:lnTo>
                        <a:pt x="538" y="180"/>
                      </a:lnTo>
                      <a:lnTo>
                        <a:pt x="532" y="178"/>
                      </a:lnTo>
                      <a:lnTo>
                        <a:pt x="528" y="176"/>
                      </a:lnTo>
                      <a:lnTo>
                        <a:pt x="526" y="176"/>
                      </a:lnTo>
                      <a:lnTo>
                        <a:pt x="522" y="176"/>
                      </a:lnTo>
                      <a:lnTo>
                        <a:pt x="520" y="174"/>
                      </a:lnTo>
                      <a:lnTo>
                        <a:pt x="518" y="174"/>
                      </a:lnTo>
                      <a:lnTo>
                        <a:pt x="514" y="174"/>
                      </a:lnTo>
                      <a:lnTo>
                        <a:pt x="512" y="172"/>
                      </a:lnTo>
                      <a:lnTo>
                        <a:pt x="510" y="172"/>
                      </a:lnTo>
                      <a:lnTo>
                        <a:pt x="508" y="172"/>
                      </a:lnTo>
                      <a:lnTo>
                        <a:pt x="504" y="170"/>
                      </a:lnTo>
                      <a:lnTo>
                        <a:pt x="502" y="170"/>
                      </a:lnTo>
                      <a:lnTo>
                        <a:pt x="502" y="170"/>
                      </a:lnTo>
                      <a:lnTo>
                        <a:pt x="498" y="168"/>
                      </a:lnTo>
                      <a:lnTo>
                        <a:pt x="492" y="166"/>
                      </a:lnTo>
                      <a:lnTo>
                        <a:pt x="482" y="164"/>
                      </a:lnTo>
                      <a:lnTo>
                        <a:pt x="472" y="164"/>
                      </a:lnTo>
                      <a:lnTo>
                        <a:pt x="462" y="162"/>
                      </a:lnTo>
                      <a:lnTo>
                        <a:pt x="454" y="162"/>
                      </a:lnTo>
                      <a:lnTo>
                        <a:pt x="452" y="162"/>
                      </a:lnTo>
                      <a:lnTo>
                        <a:pt x="452" y="162"/>
                      </a:lnTo>
                      <a:lnTo>
                        <a:pt x="450" y="164"/>
                      </a:lnTo>
                      <a:lnTo>
                        <a:pt x="446" y="164"/>
                      </a:lnTo>
                      <a:lnTo>
                        <a:pt x="446" y="166"/>
                      </a:lnTo>
                      <a:lnTo>
                        <a:pt x="448" y="168"/>
                      </a:lnTo>
                      <a:lnTo>
                        <a:pt x="454" y="172"/>
                      </a:lnTo>
                      <a:lnTo>
                        <a:pt x="456" y="172"/>
                      </a:lnTo>
                      <a:lnTo>
                        <a:pt x="458" y="174"/>
                      </a:lnTo>
                      <a:lnTo>
                        <a:pt x="458" y="176"/>
                      </a:lnTo>
                      <a:lnTo>
                        <a:pt x="456" y="178"/>
                      </a:lnTo>
                      <a:lnTo>
                        <a:pt x="454" y="178"/>
                      </a:lnTo>
                      <a:lnTo>
                        <a:pt x="452" y="178"/>
                      </a:lnTo>
                      <a:lnTo>
                        <a:pt x="448" y="178"/>
                      </a:lnTo>
                      <a:lnTo>
                        <a:pt x="448" y="180"/>
                      </a:lnTo>
                      <a:lnTo>
                        <a:pt x="450" y="182"/>
                      </a:lnTo>
                      <a:lnTo>
                        <a:pt x="450" y="182"/>
                      </a:lnTo>
                      <a:lnTo>
                        <a:pt x="450" y="184"/>
                      </a:lnTo>
                      <a:lnTo>
                        <a:pt x="450" y="184"/>
                      </a:lnTo>
                      <a:lnTo>
                        <a:pt x="450" y="184"/>
                      </a:lnTo>
                      <a:lnTo>
                        <a:pt x="448" y="184"/>
                      </a:lnTo>
                      <a:lnTo>
                        <a:pt x="448" y="184"/>
                      </a:lnTo>
                      <a:lnTo>
                        <a:pt x="444" y="184"/>
                      </a:lnTo>
                      <a:lnTo>
                        <a:pt x="440" y="182"/>
                      </a:lnTo>
                      <a:lnTo>
                        <a:pt x="440" y="180"/>
                      </a:lnTo>
                      <a:lnTo>
                        <a:pt x="440" y="180"/>
                      </a:lnTo>
                      <a:lnTo>
                        <a:pt x="442" y="178"/>
                      </a:lnTo>
                      <a:lnTo>
                        <a:pt x="442" y="178"/>
                      </a:lnTo>
                      <a:lnTo>
                        <a:pt x="440" y="176"/>
                      </a:lnTo>
                      <a:lnTo>
                        <a:pt x="438" y="176"/>
                      </a:lnTo>
                      <a:lnTo>
                        <a:pt x="436" y="174"/>
                      </a:lnTo>
                      <a:lnTo>
                        <a:pt x="436" y="174"/>
                      </a:lnTo>
                      <a:lnTo>
                        <a:pt x="436" y="174"/>
                      </a:lnTo>
                      <a:lnTo>
                        <a:pt x="430" y="176"/>
                      </a:lnTo>
                      <a:lnTo>
                        <a:pt x="428" y="176"/>
                      </a:lnTo>
                      <a:lnTo>
                        <a:pt x="428" y="176"/>
                      </a:lnTo>
                      <a:lnTo>
                        <a:pt x="420" y="180"/>
                      </a:lnTo>
                      <a:lnTo>
                        <a:pt x="418" y="182"/>
                      </a:lnTo>
                      <a:lnTo>
                        <a:pt x="414" y="180"/>
                      </a:lnTo>
                      <a:lnTo>
                        <a:pt x="412" y="180"/>
                      </a:lnTo>
                      <a:lnTo>
                        <a:pt x="408" y="180"/>
                      </a:lnTo>
                      <a:lnTo>
                        <a:pt x="404" y="180"/>
                      </a:lnTo>
                      <a:lnTo>
                        <a:pt x="402" y="180"/>
                      </a:lnTo>
                      <a:lnTo>
                        <a:pt x="400" y="180"/>
                      </a:lnTo>
                      <a:lnTo>
                        <a:pt x="398" y="180"/>
                      </a:lnTo>
                      <a:lnTo>
                        <a:pt x="394" y="182"/>
                      </a:lnTo>
                      <a:lnTo>
                        <a:pt x="392" y="184"/>
                      </a:lnTo>
                      <a:lnTo>
                        <a:pt x="394" y="186"/>
                      </a:lnTo>
                      <a:lnTo>
                        <a:pt x="392" y="186"/>
                      </a:lnTo>
                      <a:lnTo>
                        <a:pt x="390" y="186"/>
                      </a:lnTo>
                      <a:lnTo>
                        <a:pt x="388" y="186"/>
                      </a:lnTo>
                      <a:lnTo>
                        <a:pt x="388" y="186"/>
                      </a:lnTo>
                      <a:lnTo>
                        <a:pt x="386" y="186"/>
                      </a:lnTo>
                      <a:lnTo>
                        <a:pt x="384" y="186"/>
                      </a:lnTo>
                      <a:lnTo>
                        <a:pt x="382" y="186"/>
                      </a:lnTo>
                      <a:lnTo>
                        <a:pt x="382" y="186"/>
                      </a:lnTo>
                      <a:lnTo>
                        <a:pt x="378" y="186"/>
                      </a:lnTo>
                      <a:lnTo>
                        <a:pt x="376" y="186"/>
                      </a:lnTo>
                      <a:lnTo>
                        <a:pt x="374" y="186"/>
                      </a:lnTo>
                      <a:lnTo>
                        <a:pt x="374" y="184"/>
                      </a:lnTo>
                      <a:lnTo>
                        <a:pt x="374" y="184"/>
                      </a:lnTo>
                      <a:lnTo>
                        <a:pt x="378" y="184"/>
                      </a:lnTo>
                      <a:lnTo>
                        <a:pt x="378" y="184"/>
                      </a:lnTo>
                      <a:lnTo>
                        <a:pt x="380" y="184"/>
                      </a:lnTo>
                      <a:lnTo>
                        <a:pt x="382" y="182"/>
                      </a:lnTo>
                      <a:lnTo>
                        <a:pt x="380" y="182"/>
                      </a:lnTo>
                      <a:lnTo>
                        <a:pt x="378" y="180"/>
                      </a:lnTo>
                      <a:lnTo>
                        <a:pt x="378" y="178"/>
                      </a:lnTo>
                      <a:lnTo>
                        <a:pt x="378" y="178"/>
                      </a:lnTo>
                      <a:lnTo>
                        <a:pt x="378" y="178"/>
                      </a:lnTo>
                      <a:lnTo>
                        <a:pt x="380" y="176"/>
                      </a:lnTo>
                      <a:lnTo>
                        <a:pt x="378" y="176"/>
                      </a:lnTo>
                      <a:lnTo>
                        <a:pt x="378" y="176"/>
                      </a:lnTo>
                      <a:lnTo>
                        <a:pt x="376" y="176"/>
                      </a:lnTo>
                      <a:lnTo>
                        <a:pt x="378" y="176"/>
                      </a:lnTo>
                      <a:lnTo>
                        <a:pt x="384" y="174"/>
                      </a:lnTo>
                      <a:lnTo>
                        <a:pt x="384" y="174"/>
                      </a:lnTo>
                      <a:lnTo>
                        <a:pt x="380" y="174"/>
                      </a:lnTo>
                      <a:lnTo>
                        <a:pt x="376" y="174"/>
                      </a:lnTo>
                      <a:lnTo>
                        <a:pt x="372" y="176"/>
                      </a:lnTo>
                      <a:lnTo>
                        <a:pt x="366" y="178"/>
                      </a:lnTo>
                      <a:lnTo>
                        <a:pt x="362" y="180"/>
                      </a:lnTo>
                      <a:lnTo>
                        <a:pt x="362" y="180"/>
                      </a:lnTo>
                      <a:lnTo>
                        <a:pt x="364" y="180"/>
                      </a:lnTo>
                      <a:lnTo>
                        <a:pt x="366" y="182"/>
                      </a:lnTo>
                      <a:lnTo>
                        <a:pt x="366" y="182"/>
                      </a:lnTo>
                      <a:lnTo>
                        <a:pt x="366" y="184"/>
                      </a:lnTo>
                      <a:lnTo>
                        <a:pt x="364" y="184"/>
                      </a:lnTo>
                      <a:lnTo>
                        <a:pt x="364" y="184"/>
                      </a:lnTo>
                      <a:lnTo>
                        <a:pt x="364" y="184"/>
                      </a:lnTo>
                      <a:lnTo>
                        <a:pt x="362" y="184"/>
                      </a:lnTo>
                      <a:lnTo>
                        <a:pt x="362" y="184"/>
                      </a:lnTo>
                      <a:lnTo>
                        <a:pt x="362" y="184"/>
                      </a:lnTo>
                      <a:lnTo>
                        <a:pt x="362" y="182"/>
                      </a:lnTo>
                      <a:lnTo>
                        <a:pt x="360" y="182"/>
                      </a:lnTo>
                      <a:lnTo>
                        <a:pt x="358" y="182"/>
                      </a:lnTo>
                      <a:lnTo>
                        <a:pt x="358" y="182"/>
                      </a:lnTo>
                      <a:lnTo>
                        <a:pt x="354" y="182"/>
                      </a:lnTo>
                      <a:lnTo>
                        <a:pt x="352" y="184"/>
                      </a:lnTo>
                      <a:lnTo>
                        <a:pt x="348" y="184"/>
                      </a:lnTo>
                      <a:lnTo>
                        <a:pt x="346" y="184"/>
                      </a:lnTo>
                      <a:lnTo>
                        <a:pt x="344" y="184"/>
                      </a:lnTo>
                      <a:lnTo>
                        <a:pt x="342" y="186"/>
                      </a:lnTo>
                      <a:lnTo>
                        <a:pt x="340" y="186"/>
                      </a:lnTo>
                      <a:lnTo>
                        <a:pt x="336" y="188"/>
                      </a:lnTo>
                      <a:lnTo>
                        <a:pt x="328" y="192"/>
                      </a:lnTo>
                      <a:lnTo>
                        <a:pt x="326" y="192"/>
                      </a:lnTo>
                      <a:lnTo>
                        <a:pt x="326" y="192"/>
                      </a:lnTo>
                      <a:lnTo>
                        <a:pt x="324" y="192"/>
                      </a:lnTo>
                      <a:lnTo>
                        <a:pt x="324" y="192"/>
                      </a:lnTo>
                      <a:lnTo>
                        <a:pt x="324" y="192"/>
                      </a:lnTo>
                      <a:lnTo>
                        <a:pt x="326" y="194"/>
                      </a:lnTo>
                      <a:lnTo>
                        <a:pt x="326" y="194"/>
                      </a:lnTo>
                      <a:lnTo>
                        <a:pt x="324" y="194"/>
                      </a:lnTo>
                      <a:lnTo>
                        <a:pt x="320" y="194"/>
                      </a:lnTo>
                      <a:lnTo>
                        <a:pt x="316" y="196"/>
                      </a:lnTo>
                      <a:lnTo>
                        <a:pt x="316" y="196"/>
                      </a:lnTo>
                      <a:lnTo>
                        <a:pt x="316" y="198"/>
                      </a:lnTo>
                      <a:lnTo>
                        <a:pt x="316" y="200"/>
                      </a:lnTo>
                      <a:lnTo>
                        <a:pt x="316" y="200"/>
                      </a:lnTo>
                      <a:lnTo>
                        <a:pt x="316" y="204"/>
                      </a:lnTo>
                      <a:lnTo>
                        <a:pt x="316" y="206"/>
                      </a:lnTo>
                      <a:lnTo>
                        <a:pt x="314" y="206"/>
                      </a:lnTo>
                      <a:lnTo>
                        <a:pt x="304" y="208"/>
                      </a:lnTo>
                      <a:lnTo>
                        <a:pt x="304" y="208"/>
                      </a:lnTo>
                      <a:lnTo>
                        <a:pt x="302" y="208"/>
                      </a:lnTo>
                      <a:lnTo>
                        <a:pt x="302" y="208"/>
                      </a:lnTo>
                      <a:lnTo>
                        <a:pt x="300" y="208"/>
                      </a:lnTo>
                      <a:lnTo>
                        <a:pt x="298" y="208"/>
                      </a:lnTo>
                      <a:lnTo>
                        <a:pt x="296" y="208"/>
                      </a:lnTo>
                      <a:lnTo>
                        <a:pt x="296" y="206"/>
                      </a:lnTo>
                      <a:lnTo>
                        <a:pt x="294" y="206"/>
                      </a:lnTo>
                      <a:lnTo>
                        <a:pt x="290" y="202"/>
                      </a:lnTo>
                      <a:lnTo>
                        <a:pt x="284" y="200"/>
                      </a:lnTo>
                      <a:lnTo>
                        <a:pt x="282" y="200"/>
                      </a:lnTo>
                      <a:lnTo>
                        <a:pt x="282" y="198"/>
                      </a:lnTo>
                      <a:lnTo>
                        <a:pt x="282" y="198"/>
                      </a:lnTo>
                      <a:lnTo>
                        <a:pt x="286" y="194"/>
                      </a:lnTo>
                      <a:lnTo>
                        <a:pt x="288" y="194"/>
                      </a:lnTo>
                      <a:lnTo>
                        <a:pt x="294" y="192"/>
                      </a:lnTo>
                      <a:lnTo>
                        <a:pt x="298" y="192"/>
                      </a:lnTo>
                      <a:lnTo>
                        <a:pt x="300" y="192"/>
                      </a:lnTo>
                      <a:lnTo>
                        <a:pt x="300" y="190"/>
                      </a:lnTo>
                      <a:lnTo>
                        <a:pt x="296" y="188"/>
                      </a:lnTo>
                      <a:lnTo>
                        <a:pt x="292" y="186"/>
                      </a:lnTo>
                      <a:lnTo>
                        <a:pt x="288" y="182"/>
                      </a:lnTo>
                      <a:lnTo>
                        <a:pt x="284" y="182"/>
                      </a:lnTo>
                      <a:lnTo>
                        <a:pt x="278" y="180"/>
                      </a:lnTo>
                      <a:lnTo>
                        <a:pt x="268" y="182"/>
                      </a:lnTo>
                      <a:lnTo>
                        <a:pt x="266" y="182"/>
                      </a:lnTo>
                      <a:lnTo>
                        <a:pt x="260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58" y="180"/>
                      </a:lnTo>
                      <a:lnTo>
                        <a:pt x="268" y="184"/>
                      </a:lnTo>
                      <a:lnTo>
                        <a:pt x="270" y="186"/>
                      </a:lnTo>
                      <a:lnTo>
                        <a:pt x="270" y="188"/>
                      </a:lnTo>
                      <a:lnTo>
                        <a:pt x="270" y="188"/>
                      </a:lnTo>
                      <a:lnTo>
                        <a:pt x="270" y="188"/>
                      </a:lnTo>
                      <a:lnTo>
                        <a:pt x="270" y="190"/>
                      </a:lnTo>
                      <a:lnTo>
                        <a:pt x="270" y="194"/>
                      </a:lnTo>
                      <a:lnTo>
                        <a:pt x="270" y="198"/>
                      </a:lnTo>
                      <a:lnTo>
                        <a:pt x="268" y="200"/>
                      </a:lnTo>
                      <a:lnTo>
                        <a:pt x="268" y="200"/>
                      </a:lnTo>
                      <a:lnTo>
                        <a:pt x="270" y="202"/>
                      </a:lnTo>
                      <a:lnTo>
                        <a:pt x="272" y="202"/>
                      </a:lnTo>
                      <a:lnTo>
                        <a:pt x="276" y="204"/>
                      </a:lnTo>
                      <a:lnTo>
                        <a:pt x="278" y="204"/>
                      </a:lnTo>
                      <a:lnTo>
                        <a:pt x="278" y="206"/>
                      </a:lnTo>
                      <a:lnTo>
                        <a:pt x="278" y="208"/>
                      </a:lnTo>
                      <a:lnTo>
                        <a:pt x="280" y="210"/>
                      </a:lnTo>
                      <a:lnTo>
                        <a:pt x="278" y="212"/>
                      </a:lnTo>
                      <a:lnTo>
                        <a:pt x="278" y="214"/>
                      </a:lnTo>
                      <a:lnTo>
                        <a:pt x="276" y="216"/>
                      </a:lnTo>
                      <a:lnTo>
                        <a:pt x="278" y="218"/>
                      </a:lnTo>
                      <a:lnTo>
                        <a:pt x="278" y="220"/>
                      </a:lnTo>
                      <a:lnTo>
                        <a:pt x="278" y="220"/>
                      </a:lnTo>
                      <a:lnTo>
                        <a:pt x="276" y="220"/>
                      </a:lnTo>
                      <a:lnTo>
                        <a:pt x="276" y="218"/>
                      </a:lnTo>
                      <a:lnTo>
                        <a:pt x="274" y="218"/>
                      </a:lnTo>
                      <a:lnTo>
                        <a:pt x="274" y="218"/>
                      </a:lnTo>
                      <a:lnTo>
                        <a:pt x="272" y="218"/>
                      </a:lnTo>
                      <a:lnTo>
                        <a:pt x="270" y="218"/>
                      </a:lnTo>
                      <a:lnTo>
                        <a:pt x="270" y="218"/>
                      </a:lnTo>
                      <a:lnTo>
                        <a:pt x="272" y="216"/>
                      </a:lnTo>
                      <a:lnTo>
                        <a:pt x="270" y="216"/>
                      </a:lnTo>
                      <a:lnTo>
                        <a:pt x="270" y="216"/>
                      </a:lnTo>
                      <a:lnTo>
                        <a:pt x="266" y="214"/>
                      </a:lnTo>
                      <a:lnTo>
                        <a:pt x="264" y="214"/>
                      </a:lnTo>
                      <a:lnTo>
                        <a:pt x="260" y="214"/>
                      </a:lnTo>
                      <a:lnTo>
                        <a:pt x="258" y="214"/>
                      </a:lnTo>
                      <a:lnTo>
                        <a:pt x="256" y="212"/>
                      </a:lnTo>
                      <a:lnTo>
                        <a:pt x="254" y="212"/>
                      </a:lnTo>
                      <a:lnTo>
                        <a:pt x="254" y="212"/>
                      </a:lnTo>
                      <a:lnTo>
                        <a:pt x="252" y="214"/>
                      </a:lnTo>
                      <a:lnTo>
                        <a:pt x="250" y="216"/>
                      </a:lnTo>
                      <a:lnTo>
                        <a:pt x="246" y="218"/>
                      </a:lnTo>
                      <a:lnTo>
                        <a:pt x="242" y="220"/>
                      </a:lnTo>
                      <a:lnTo>
                        <a:pt x="238" y="220"/>
                      </a:lnTo>
                      <a:lnTo>
                        <a:pt x="238" y="220"/>
                      </a:lnTo>
                      <a:lnTo>
                        <a:pt x="236" y="222"/>
                      </a:lnTo>
                      <a:lnTo>
                        <a:pt x="234" y="224"/>
                      </a:lnTo>
                      <a:lnTo>
                        <a:pt x="228" y="226"/>
                      </a:lnTo>
                      <a:lnTo>
                        <a:pt x="228" y="228"/>
                      </a:lnTo>
                      <a:lnTo>
                        <a:pt x="228" y="228"/>
                      </a:lnTo>
                      <a:lnTo>
                        <a:pt x="230" y="231"/>
                      </a:lnTo>
                      <a:lnTo>
                        <a:pt x="230" y="233"/>
                      </a:lnTo>
                      <a:lnTo>
                        <a:pt x="234" y="235"/>
                      </a:lnTo>
                      <a:lnTo>
                        <a:pt x="236" y="237"/>
                      </a:lnTo>
                      <a:lnTo>
                        <a:pt x="238" y="239"/>
                      </a:lnTo>
                      <a:lnTo>
                        <a:pt x="240" y="241"/>
                      </a:lnTo>
                      <a:lnTo>
                        <a:pt x="238" y="241"/>
                      </a:lnTo>
                      <a:lnTo>
                        <a:pt x="236" y="241"/>
                      </a:lnTo>
                      <a:lnTo>
                        <a:pt x="234" y="241"/>
                      </a:lnTo>
                      <a:lnTo>
                        <a:pt x="232" y="241"/>
                      </a:lnTo>
                      <a:lnTo>
                        <a:pt x="232" y="243"/>
                      </a:lnTo>
                      <a:lnTo>
                        <a:pt x="232" y="243"/>
                      </a:lnTo>
                      <a:lnTo>
                        <a:pt x="230" y="243"/>
                      </a:lnTo>
                      <a:lnTo>
                        <a:pt x="222" y="241"/>
                      </a:lnTo>
                      <a:lnTo>
                        <a:pt x="218" y="241"/>
                      </a:lnTo>
                      <a:lnTo>
                        <a:pt x="216" y="241"/>
                      </a:lnTo>
                      <a:lnTo>
                        <a:pt x="214" y="239"/>
                      </a:lnTo>
                      <a:lnTo>
                        <a:pt x="214" y="239"/>
                      </a:lnTo>
                      <a:lnTo>
                        <a:pt x="212" y="239"/>
                      </a:lnTo>
                      <a:lnTo>
                        <a:pt x="210" y="239"/>
                      </a:lnTo>
                      <a:lnTo>
                        <a:pt x="210" y="239"/>
                      </a:lnTo>
                      <a:lnTo>
                        <a:pt x="204" y="235"/>
                      </a:lnTo>
                      <a:lnTo>
                        <a:pt x="198" y="233"/>
                      </a:lnTo>
                      <a:lnTo>
                        <a:pt x="198" y="233"/>
                      </a:lnTo>
                      <a:lnTo>
                        <a:pt x="196" y="235"/>
                      </a:lnTo>
                      <a:lnTo>
                        <a:pt x="194" y="237"/>
                      </a:lnTo>
                      <a:lnTo>
                        <a:pt x="194" y="239"/>
                      </a:lnTo>
                      <a:lnTo>
                        <a:pt x="192" y="237"/>
                      </a:lnTo>
                      <a:lnTo>
                        <a:pt x="192" y="239"/>
                      </a:lnTo>
                      <a:lnTo>
                        <a:pt x="192" y="241"/>
                      </a:lnTo>
                      <a:lnTo>
                        <a:pt x="194" y="241"/>
                      </a:lnTo>
                      <a:lnTo>
                        <a:pt x="196" y="241"/>
                      </a:lnTo>
                      <a:lnTo>
                        <a:pt x="200" y="245"/>
                      </a:lnTo>
                      <a:lnTo>
                        <a:pt x="202" y="247"/>
                      </a:lnTo>
                      <a:lnTo>
                        <a:pt x="202" y="247"/>
                      </a:lnTo>
                      <a:lnTo>
                        <a:pt x="204" y="247"/>
                      </a:lnTo>
                      <a:lnTo>
                        <a:pt x="208" y="247"/>
                      </a:lnTo>
                      <a:lnTo>
                        <a:pt x="210" y="247"/>
                      </a:lnTo>
                      <a:lnTo>
                        <a:pt x="210" y="247"/>
                      </a:lnTo>
                      <a:lnTo>
                        <a:pt x="212" y="249"/>
                      </a:lnTo>
                      <a:lnTo>
                        <a:pt x="212" y="251"/>
                      </a:lnTo>
                      <a:lnTo>
                        <a:pt x="214" y="253"/>
                      </a:lnTo>
                      <a:lnTo>
                        <a:pt x="212" y="253"/>
                      </a:lnTo>
                      <a:lnTo>
                        <a:pt x="208" y="255"/>
                      </a:lnTo>
                      <a:lnTo>
                        <a:pt x="206" y="255"/>
                      </a:lnTo>
                      <a:lnTo>
                        <a:pt x="206" y="255"/>
                      </a:lnTo>
                      <a:lnTo>
                        <a:pt x="200" y="255"/>
                      </a:lnTo>
                      <a:lnTo>
                        <a:pt x="198" y="253"/>
                      </a:lnTo>
                      <a:lnTo>
                        <a:pt x="192" y="253"/>
                      </a:lnTo>
                      <a:lnTo>
                        <a:pt x="192" y="253"/>
                      </a:lnTo>
                      <a:lnTo>
                        <a:pt x="190" y="249"/>
                      </a:lnTo>
                      <a:lnTo>
                        <a:pt x="184" y="247"/>
                      </a:lnTo>
                      <a:lnTo>
                        <a:pt x="182" y="247"/>
                      </a:lnTo>
                      <a:lnTo>
                        <a:pt x="180" y="247"/>
                      </a:lnTo>
                      <a:lnTo>
                        <a:pt x="178" y="247"/>
                      </a:lnTo>
                      <a:lnTo>
                        <a:pt x="176" y="245"/>
                      </a:lnTo>
                      <a:lnTo>
                        <a:pt x="172" y="243"/>
                      </a:lnTo>
                      <a:lnTo>
                        <a:pt x="172" y="241"/>
                      </a:lnTo>
                      <a:lnTo>
                        <a:pt x="172" y="241"/>
                      </a:lnTo>
                      <a:lnTo>
                        <a:pt x="174" y="241"/>
                      </a:lnTo>
                      <a:lnTo>
                        <a:pt x="172" y="241"/>
                      </a:lnTo>
                      <a:lnTo>
                        <a:pt x="172" y="239"/>
                      </a:lnTo>
                      <a:lnTo>
                        <a:pt x="170" y="237"/>
                      </a:lnTo>
                      <a:lnTo>
                        <a:pt x="168" y="235"/>
                      </a:lnTo>
                      <a:lnTo>
                        <a:pt x="166" y="233"/>
                      </a:lnTo>
                      <a:lnTo>
                        <a:pt x="164" y="231"/>
                      </a:lnTo>
                      <a:lnTo>
                        <a:pt x="166" y="228"/>
                      </a:lnTo>
                      <a:lnTo>
                        <a:pt x="166" y="228"/>
                      </a:lnTo>
                      <a:lnTo>
                        <a:pt x="168" y="226"/>
                      </a:lnTo>
                      <a:lnTo>
                        <a:pt x="168" y="224"/>
                      </a:lnTo>
                      <a:lnTo>
                        <a:pt x="168" y="224"/>
                      </a:lnTo>
                      <a:lnTo>
                        <a:pt x="168" y="224"/>
                      </a:lnTo>
                      <a:lnTo>
                        <a:pt x="168" y="222"/>
                      </a:lnTo>
                      <a:lnTo>
                        <a:pt x="166" y="222"/>
                      </a:lnTo>
                      <a:lnTo>
                        <a:pt x="162" y="218"/>
                      </a:lnTo>
                      <a:lnTo>
                        <a:pt x="158" y="216"/>
                      </a:lnTo>
                      <a:lnTo>
                        <a:pt x="152" y="216"/>
                      </a:lnTo>
                      <a:lnTo>
                        <a:pt x="150" y="216"/>
                      </a:lnTo>
                      <a:lnTo>
                        <a:pt x="150" y="216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2" y="214"/>
                      </a:lnTo>
                      <a:lnTo>
                        <a:pt x="150" y="212"/>
                      </a:lnTo>
                      <a:lnTo>
                        <a:pt x="148" y="212"/>
                      </a:lnTo>
                      <a:lnTo>
                        <a:pt x="146" y="212"/>
                      </a:lnTo>
                      <a:lnTo>
                        <a:pt x="148" y="210"/>
                      </a:lnTo>
                      <a:lnTo>
                        <a:pt x="146" y="210"/>
                      </a:lnTo>
                      <a:lnTo>
                        <a:pt x="144" y="210"/>
                      </a:lnTo>
                      <a:lnTo>
                        <a:pt x="142" y="210"/>
                      </a:lnTo>
                      <a:lnTo>
                        <a:pt x="142" y="208"/>
                      </a:lnTo>
                      <a:lnTo>
                        <a:pt x="140" y="208"/>
                      </a:lnTo>
                      <a:lnTo>
                        <a:pt x="138" y="206"/>
                      </a:lnTo>
                      <a:lnTo>
                        <a:pt x="138" y="204"/>
                      </a:lnTo>
                      <a:lnTo>
                        <a:pt x="136" y="204"/>
                      </a:lnTo>
                      <a:lnTo>
                        <a:pt x="134" y="204"/>
                      </a:lnTo>
                      <a:lnTo>
                        <a:pt x="132" y="202"/>
                      </a:lnTo>
                      <a:lnTo>
                        <a:pt x="130" y="202"/>
                      </a:lnTo>
                      <a:lnTo>
                        <a:pt x="136" y="202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2" y="204"/>
                      </a:lnTo>
                      <a:lnTo>
                        <a:pt x="144" y="206"/>
                      </a:lnTo>
                      <a:lnTo>
                        <a:pt x="146" y="208"/>
                      </a:lnTo>
                      <a:lnTo>
                        <a:pt x="150" y="208"/>
                      </a:lnTo>
                      <a:lnTo>
                        <a:pt x="150" y="208"/>
                      </a:lnTo>
                      <a:lnTo>
                        <a:pt x="152" y="208"/>
                      </a:lnTo>
                      <a:lnTo>
                        <a:pt x="154" y="208"/>
                      </a:lnTo>
                      <a:lnTo>
                        <a:pt x="154" y="210"/>
                      </a:lnTo>
                      <a:lnTo>
                        <a:pt x="158" y="210"/>
                      </a:lnTo>
                      <a:lnTo>
                        <a:pt x="162" y="210"/>
                      </a:lnTo>
                      <a:lnTo>
                        <a:pt x="162" y="210"/>
                      </a:lnTo>
                      <a:lnTo>
                        <a:pt x="162" y="210"/>
                      </a:lnTo>
                      <a:lnTo>
                        <a:pt x="162" y="212"/>
                      </a:lnTo>
                      <a:lnTo>
                        <a:pt x="164" y="212"/>
                      </a:lnTo>
                      <a:lnTo>
                        <a:pt x="166" y="210"/>
                      </a:lnTo>
                      <a:lnTo>
                        <a:pt x="174" y="214"/>
                      </a:lnTo>
                      <a:lnTo>
                        <a:pt x="174" y="214"/>
                      </a:lnTo>
                      <a:lnTo>
                        <a:pt x="186" y="216"/>
                      </a:lnTo>
                      <a:lnTo>
                        <a:pt x="190" y="216"/>
                      </a:lnTo>
                      <a:lnTo>
                        <a:pt x="192" y="216"/>
                      </a:lnTo>
                      <a:lnTo>
                        <a:pt x="196" y="216"/>
                      </a:lnTo>
                      <a:lnTo>
                        <a:pt x="200" y="218"/>
                      </a:lnTo>
                      <a:lnTo>
                        <a:pt x="204" y="218"/>
                      </a:lnTo>
                      <a:lnTo>
                        <a:pt x="210" y="220"/>
                      </a:lnTo>
                      <a:lnTo>
                        <a:pt x="214" y="220"/>
                      </a:lnTo>
                      <a:lnTo>
                        <a:pt x="220" y="218"/>
                      </a:lnTo>
                      <a:lnTo>
                        <a:pt x="230" y="216"/>
                      </a:lnTo>
                      <a:lnTo>
                        <a:pt x="234" y="214"/>
                      </a:lnTo>
                      <a:lnTo>
                        <a:pt x="240" y="208"/>
                      </a:lnTo>
                      <a:lnTo>
                        <a:pt x="240" y="206"/>
                      </a:lnTo>
                      <a:lnTo>
                        <a:pt x="242" y="202"/>
                      </a:lnTo>
                      <a:lnTo>
                        <a:pt x="240" y="202"/>
                      </a:lnTo>
                      <a:lnTo>
                        <a:pt x="240" y="202"/>
                      </a:lnTo>
                      <a:lnTo>
                        <a:pt x="238" y="200"/>
                      </a:lnTo>
                      <a:lnTo>
                        <a:pt x="238" y="198"/>
                      </a:lnTo>
                      <a:lnTo>
                        <a:pt x="236" y="198"/>
                      </a:lnTo>
                      <a:lnTo>
                        <a:pt x="234" y="194"/>
                      </a:lnTo>
                      <a:lnTo>
                        <a:pt x="232" y="194"/>
                      </a:lnTo>
                      <a:lnTo>
                        <a:pt x="230" y="192"/>
                      </a:lnTo>
                      <a:lnTo>
                        <a:pt x="228" y="192"/>
                      </a:lnTo>
                      <a:lnTo>
                        <a:pt x="226" y="192"/>
                      </a:lnTo>
                      <a:lnTo>
                        <a:pt x="224" y="190"/>
                      </a:lnTo>
                      <a:lnTo>
                        <a:pt x="222" y="190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18" y="188"/>
                      </a:lnTo>
                      <a:lnTo>
                        <a:pt x="220" y="188"/>
                      </a:lnTo>
                      <a:lnTo>
                        <a:pt x="220" y="188"/>
                      </a:lnTo>
                      <a:lnTo>
                        <a:pt x="216" y="188"/>
                      </a:lnTo>
                      <a:lnTo>
                        <a:pt x="208" y="184"/>
                      </a:lnTo>
                      <a:lnTo>
                        <a:pt x="206" y="184"/>
                      </a:lnTo>
                      <a:lnTo>
                        <a:pt x="206" y="184"/>
                      </a:lnTo>
                      <a:lnTo>
                        <a:pt x="202" y="184"/>
                      </a:lnTo>
                      <a:lnTo>
                        <a:pt x="202" y="184"/>
                      </a:lnTo>
                      <a:lnTo>
                        <a:pt x="194" y="180"/>
                      </a:lnTo>
                      <a:lnTo>
                        <a:pt x="180" y="174"/>
                      </a:lnTo>
                      <a:lnTo>
                        <a:pt x="170" y="172"/>
                      </a:lnTo>
                      <a:lnTo>
                        <a:pt x="164" y="170"/>
                      </a:lnTo>
                      <a:lnTo>
                        <a:pt x="162" y="170"/>
                      </a:lnTo>
                      <a:lnTo>
                        <a:pt x="162" y="170"/>
                      </a:lnTo>
                      <a:lnTo>
                        <a:pt x="160" y="172"/>
                      </a:lnTo>
                      <a:lnTo>
                        <a:pt x="158" y="170"/>
                      </a:lnTo>
                      <a:lnTo>
                        <a:pt x="152" y="170"/>
                      </a:lnTo>
                      <a:lnTo>
                        <a:pt x="150" y="170"/>
                      </a:lnTo>
                      <a:lnTo>
                        <a:pt x="144" y="170"/>
                      </a:lnTo>
                      <a:lnTo>
                        <a:pt x="144" y="170"/>
                      </a:lnTo>
                      <a:lnTo>
                        <a:pt x="142" y="172"/>
                      </a:lnTo>
                      <a:lnTo>
                        <a:pt x="142" y="172"/>
                      </a:lnTo>
                      <a:lnTo>
                        <a:pt x="140" y="174"/>
                      </a:lnTo>
                      <a:lnTo>
                        <a:pt x="140" y="172"/>
                      </a:lnTo>
                      <a:lnTo>
                        <a:pt x="142" y="172"/>
                      </a:lnTo>
                      <a:lnTo>
                        <a:pt x="142" y="170"/>
                      </a:lnTo>
                      <a:lnTo>
                        <a:pt x="142" y="170"/>
                      </a:lnTo>
                      <a:lnTo>
                        <a:pt x="142" y="168"/>
                      </a:lnTo>
                      <a:lnTo>
                        <a:pt x="142" y="168"/>
                      </a:lnTo>
                      <a:lnTo>
                        <a:pt x="140" y="168"/>
                      </a:lnTo>
                      <a:lnTo>
                        <a:pt x="140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6" y="168"/>
                      </a:lnTo>
                      <a:lnTo>
                        <a:pt x="132" y="168"/>
                      </a:lnTo>
                      <a:lnTo>
                        <a:pt x="130" y="168"/>
                      </a:lnTo>
                      <a:lnTo>
                        <a:pt x="128" y="166"/>
                      </a:lnTo>
                      <a:lnTo>
                        <a:pt x="126" y="166"/>
                      </a:lnTo>
                      <a:lnTo>
                        <a:pt x="126" y="164"/>
                      </a:lnTo>
                      <a:lnTo>
                        <a:pt x="126" y="164"/>
                      </a:lnTo>
                      <a:lnTo>
                        <a:pt x="134" y="166"/>
                      </a:lnTo>
                      <a:lnTo>
                        <a:pt x="136" y="166"/>
                      </a:lnTo>
                      <a:lnTo>
                        <a:pt x="136" y="164"/>
                      </a:lnTo>
                      <a:lnTo>
                        <a:pt x="136" y="164"/>
                      </a:lnTo>
                      <a:lnTo>
                        <a:pt x="136" y="164"/>
                      </a:lnTo>
                      <a:lnTo>
                        <a:pt x="134" y="164"/>
                      </a:lnTo>
                      <a:lnTo>
                        <a:pt x="130" y="162"/>
                      </a:lnTo>
                      <a:lnTo>
                        <a:pt x="128" y="162"/>
                      </a:lnTo>
                      <a:lnTo>
                        <a:pt x="124" y="160"/>
                      </a:lnTo>
                      <a:lnTo>
                        <a:pt x="124" y="160"/>
                      </a:lnTo>
                      <a:lnTo>
                        <a:pt x="124" y="162"/>
                      </a:lnTo>
                      <a:lnTo>
                        <a:pt x="124" y="162"/>
                      </a:lnTo>
                      <a:lnTo>
                        <a:pt x="122" y="162"/>
                      </a:lnTo>
                      <a:lnTo>
                        <a:pt x="122" y="162"/>
                      </a:lnTo>
                      <a:lnTo>
                        <a:pt x="120" y="164"/>
                      </a:lnTo>
                      <a:lnTo>
                        <a:pt x="120" y="164"/>
                      </a:lnTo>
                      <a:lnTo>
                        <a:pt x="118" y="164"/>
                      </a:lnTo>
                      <a:lnTo>
                        <a:pt x="114" y="162"/>
                      </a:lnTo>
                      <a:lnTo>
                        <a:pt x="112" y="162"/>
                      </a:lnTo>
                      <a:lnTo>
                        <a:pt x="112" y="164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2" y="166"/>
                      </a:lnTo>
                      <a:lnTo>
                        <a:pt x="110" y="166"/>
                      </a:lnTo>
                      <a:lnTo>
                        <a:pt x="106" y="166"/>
                      </a:lnTo>
                      <a:lnTo>
                        <a:pt x="104" y="164"/>
                      </a:lnTo>
                      <a:lnTo>
                        <a:pt x="104" y="164"/>
                      </a:lnTo>
                      <a:lnTo>
                        <a:pt x="104" y="164"/>
                      </a:lnTo>
                      <a:lnTo>
                        <a:pt x="104" y="166"/>
                      </a:lnTo>
                      <a:lnTo>
                        <a:pt x="104" y="166"/>
                      </a:lnTo>
                      <a:lnTo>
                        <a:pt x="104" y="166"/>
                      </a:lnTo>
                      <a:lnTo>
                        <a:pt x="104" y="168"/>
                      </a:lnTo>
                      <a:lnTo>
                        <a:pt x="104" y="168"/>
                      </a:lnTo>
                      <a:lnTo>
                        <a:pt x="102" y="168"/>
                      </a:lnTo>
                      <a:lnTo>
                        <a:pt x="100" y="168"/>
                      </a:lnTo>
                      <a:lnTo>
                        <a:pt x="96" y="170"/>
                      </a:lnTo>
                      <a:lnTo>
                        <a:pt x="96" y="170"/>
                      </a:lnTo>
                      <a:lnTo>
                        <a:pt x="94" y="172"/>
                      </a:lnTo>
                      <a:lnTo>
                        <a:pt x="94" y="174"/>
                      </a:lnTo>
                      <a:lnTo>
                        <a:pt x="94" y="174"/>
                      </a:lnTo>
                      <a:lnTo>
                        <a:pt x="92" y="174"/>
                      </a:lnTo>
                      <a:lnTo>
                        <a:pt x="90" y="174"/>
                      </a:lnTo>
                      <a:lnTo>
                        <a:pt x="88" y="174"/>
                      </a:lnTo>
                      <a:lnTo>
                        <a:pt x="88" y="176"/>
                      </a:lnTo>
                      <a:lnTo>
                        <a:pt x="86" y="176"/>
                      </a:lnTo>
                      <a:lnTo>
                        <a:pt x="86" y="176"/>
                      </a:lnTo>
                      <a:lnTo>
                        <a:pt x="88" y="176"/>
                      </a:lnTo>
                      <a:lnTo>
                        <a:pt x="90" y="176"/>
                      </a:lnTo>
                      <a:lnTo>
                        <a:pt x="90" y="176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88" y="182"/>
                      </a:lnTo>
                      <a:lnTo>
                        <a:pt x="88" y="182"/>
                      </a:lnTo>
                      <a:lnTo>
                        <a:pt x="88" y="184"/>
                      </a:lnTo>
                      <a:lnTo>
                        <a:pt x="90" y="186"/>
                      </a:lnTo>
                      <a:lnTo>
                        <a:pt x="94" y="188"/>
                      </a:lnTo>
                      <a:lnTo>
                        <a:pt x="98" y="188"/>
                      </a:lnTo>
                      <a:lnTo>
                        <a:pt x="100" y="190"/>
                      </a:lnTo>
                      <a:lnTo>
                        <a:pt x="104" y="194"/>
                      </a:lnTo>
                      <a:lnTo>
                        <a:pt x="106" y="194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4" y="198"/>
                      </a:lnTo>
                      <a:lnTo>
                        <a:pt x="102" y="200"/>
                      </a:lnTo>
                      <a:lnTo>
                        <a:pt x="100" y="202"/>
                      </a:lnTo>
                      <a:lnTo>
                        <a:pt x="100" y="204"/>
                      </a:lnTo>
                      <a:lnTo>
                        <a:pt x="98" y="206"/>
                      </a:lnTo>
                      <a:lnTo>
                        <a:pt x="98" y="206"/>
                      </a:lnTo>
                      <a:lnTo>
                        <a:pt x="98" y="206"/>
                      </a:lnTo>
                      <a:lnTo>
                        <a:pt x="98" y="208"/>
                      </a:lnTo>
                      <a:lnTo>
                        <a:pt x="100" y="210"/>
                      </a:lnTo>
                      <a:lnTo>
                        <a:pt x="102" y="210"/>
                      </a:lnTo>
                      <a:lnTo>
                        <a:pt x="104" y="212"/>
                      </a:lnTo>
                      <a:lnTo>
                        <a:pt x="104" y="214"/>
                      </a:lnTo>
                      <a:lnTo>
                        <a:pt x="106" y="214"/>
                      </a:lnTo>
                      <a:lnTo>
                        <a:pt x="106" y="216"/>
                      </a:lnTo>
                      <a:lnTo>
                        <a:pt x="106" y="216"/>
                      </a:lnTo>
                      <a:lnTo>
                        <a:pt x="108" y="218"/>
                      </a:lnTo>
                      <a:lnTo>
                        <a:pt x="110" y="218"/>
                      </a:lnTo>
                      <a:lnTo>
                        <a:pt x="110" y="220"/>
                      </a:lnTo>
                      <a:lnTo>
                        <a:pt x="112" y="224"/>
                      </a:lnTo>
                      <a:lnTo>
                        <a:pt x="112" y="224"/>
                      </a:lnTo>
                      <a:lnTo>
                        <a:pt x="112" y="226"/>
                      </a:lnTo>
                      <a:lnTo>
                        <a:pt x="112" y="226"/>
                      </a:lnTo>
                      <a:lnTo>
                        <a:pt x="110" y="226"/>
                      </a:lnTo>
                      <a:lnTo>
                        <a:pt x="108" y="226"/>
                      </a:lnTo>
                      <a:lnTo>
                        <a:pt x="108" y="226"/>
                      </a:lnTo>
                      <a:lnTo>
                        <a:pt x="110" y="228"/>
                      </a:lnTo>
                      <a:lnTo>
                        <a:pt x="108" y="228"/>
                      </a:lnTo>
                      <a:lnTo>
                        <a:pt x="108" y="231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08" y="233"/>
                      </a:lnTo>
                      <a:lnTo>
                        <a:pt x="110" y="233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10" y="235"/>
                      </a:lnTo>
                      <a:lnTo>
                        <a:pt x="108" y="237"/>
                      </a:lnTo>
                      <a:lnTo>
                        <a:pt x="108" y="237"/>
                      </a:lnTo>
                      <a:lnTo>
                        <a:pt x="108" y="237"/>
                      </a:lnTo>
                      <a:lnTo>
                        <a:pt x="110" y="239"/>
                      </a:lnTo>
                      <a:lnTo>
                        <a:pt x="110" y="239"/>
                      </a:lnTo>
                      <a:lnTo>
                        <a:pt x="112" y="241"/>
                      </a:lnTo>
                      <a:lnTo>
                        <a:pt x="114" y="241"/>
                      </a:lnTo>
                      <a:lnTo>
                        <a:pt x="116" y="241"/>
                      </a:lnTo>
                      <a:lnTo>
                        <a:pt x="116" y="241"/>
                      </a:lnTo>
                      <a:lnTo>
                        <a:pt x="116" y="243"/>
                      </a:lnTo>
                      <a:lnTo>
                        <a:pt x="114" y="243"/>
                      </a:lnTo>
                      <a:lnTo>
                        <a:pt x="114" y="245"/>
                      </a:lnTo>
                      <a:lnTo>
                        <a:pt x="116" y="245"/>
                      </a:lnTo>
                      <a:lnTo>
                        <a:pt x="116" y="247"/>
                      </a:lnTo>
                      <a:lnTo>
                        <a:pt x="120" y="249"/>
                      </a:lnTo>
                      <a:lnTo>
                        <a:pt x="120" y="249"/>
                      </a:lnTo>
                      <a:lnTo>
                        <a:pt x="122" y="249"/>
                      </a:lnTo>
                      <a:lnTo>
                        <a:pt x="122" y="251"/>
                      </a:lnTo>
                      <a:lnTo>
                        <a:pt x="122" y="251"/>
                      </a:lnTo>
                      <a:lnTo>
                        <a:pt x="122" y="253"/>
                      </a:lnTo>
                      <a:lnTo>
                        <a:pt x="120" y="253"/>
                      </a:lnTo>
                      <a:lnTo>
                        <a:pt x="118" y="255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22" y="261"/>
                      </a:lnTo>
                      <a:lnTo>
                        <a:pt x="124" y="263"/>
                      </a:lnTo>
                      <a:lnTo>
                        <a:pt x="130" y="263"/>
                      </a:lnTo>
                      <a:lnTo>
                        <a:pt x="132" y="265"/>
                      </a:lnTo>
                      <a:lnTo>
                        <a:pt x="132" y="267"/>
                      </a:lnTo>
                      <a:lnTo>
                        <a:pt x="134" y="267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69"/>
                      </a:lnTo>
                      <a:lnTo>
                        <a:pt x="136" y="271"/>
                      </a:lnTo>
                      <a:lnTo>
                        <a:pt x="136" y="273"/>
                      </a:lnTo>
                      <a:lnTo>
                        <a:pt x="136" y="273"/>
                      </a:lnTo>
                      <a:lnTo>
                        <a:pt x="134" y="275"/>
                      </a:lnTo>
                      <a:lnTo>
                        <a:pt x="134" y="277"/>
                      </a:lnTo>
                      <a:lnTo>
                        <a:pt x="132" y="279"/>
                      </a:lnTo>
                      <a:lnTo>
                        <a:pt x="126" y="283"/>
                      </a:lnTo>
                      <a:lnTo>
                        <a:pt x="126" y="283"/>
                      </a:lnTo>
                      <a:lnTo>
                        <a:pt x="124" y="285"/>
                      </a:lnTo>
                      <a:lnTo>
                        <a:pt x="120" y="289"/>
                      </a:lnTo>
                      <a:lnTo>
                        <a:pt x="120" y="289"/>
                      </a:lnTo>
                      <a:lnTo>
                        <a:pt x="118" y="293"/>
                      </a:lnTo>
                      <a:lnTo>
                        <a:pt x="116" y="293"/>
                      </a:lnTo>
                      <a:lnTo>
                        <a:pt x="116" y="293"/>
                      </a:lnTo>
                      <a:lnTo>
                        <a:pt x="112" y="297"/>
                      </a:lnTo>
                      <a:lnTo>
                        <a:pt x="110" y="299"/>
                      </a:lnTo>
                      <a:lnTo>
                        <a:pt x="106" y="299"/>
                      </a:lnTo>
                      <a:lnTo>
                        <a:pt x="106" y="301"/>
                      </a:lnTo>
                      <a:lnTo>
                        <a:pt x="104" y="301"/>
                      </a:lnTo>
                      <a:lnTo>
                        <a:pt x="104" y="303"/>
                      </a:lnTo>
                      <a:lnTo>
                        <a:pt x="102" y="303"/>
                      </a:lnTo>
                      <a:lnTo>
                        <a:pt x="100" y="305"/>
                      </a:lnTo>
                      <a:lnTo>
                        <a:pt x="96" y="309"/>
                      </a:lnTo>
                      <a:lnTo>
                        <a:pt x="100" y="307"/>
                      </a:lnTo>
                      <a:lnTo>
                        <a:pt x="104" y="307"/>
                      </a:lnTo>
                      <a:lnTo>
                        <a:pt x="106" y="307"/>
                      </a:lnTo>
                      <a:lnTo>
                        <a:pt x="106" y="307"/>
                      </a:lnTo>
                      <a:lnTo>
                        <a:pt x="106" y="309"/>
                      </a:lnTo>
                      <a:lnTo>
                        <a:pt x="106" y="309"/>
                      </a:lnTo>
                      <a:lnTo>
                        <a:pt x="104" y="309"/>
                      </a:lnTo>
                      <a:lnTo>
                        <a:pt x="106" y="309"/>
                      </a:lnTo>
                      <a:lnTo>
                        <a:pt x="106" y="311"/>
                      </a:lnTo>
                      <a:lnTo>
                        <a:pt x="110" y="311"/>
                      </a:lnTo>
                      <a:lnTo>
                        <a:pt x="112" y="315"/>
                      </a:lnTo>
                      <a:lnTo>
                        <a:pt x="116" y="315"/>
                      </a:lnTo>
                      <a:lnTo>
                        <a:pt x="118" y="313"/>
                      </a:lnTo>
                      <a:lnTo>
                        <a:pt x="120" y="315"/>
                      </a:lnTo>
                      <a:lnTo>
                        <a:pt x="122" y="315"/>
                      </a:lnTo>
                      <a:lnTo>
                        <a:pt x="124" y="317"/>
                      </a:lnTo>
                      <a:lnTo>
                        <a:pt x="126" y="317"/>
                      </a:lnTo>
                      <a:lnTo>
                        <a:pt x="128" y="317"/>
                      </a:lnTo>
                      <a:lnTo>
                        <a:pt x="128" y="319"/>
                      </a:lnTo>
                      <a:lnTo>
                        <a:pt x="126" y="319"/>
                      </a:lnTo>
                      <a:lnTo>
                        <a:pt x="120" y="317"/>
                      </a:lnTo>
                      <a:lnTo>
                        <a:pt x="114" y="317"/>
                      </a:lnTo>
                      <a:lnTo>
                        <a:pt x="114" y="317"/>
                      </a:lnTo>
                      <a:lnTo>
                        <a:pt x="112" y="319"/>
                      </a:lnTo>
                      <a:lnTo>
                        <a:pt x="112" y="319"/>
                      </a:lnTo>
                      <a:lnTo>
                        <a:pt x="112" y="321"/>
                      </a:lnTo>
                      <a:lnTo>
                        <a:pt x="110" y="321"/>
                      </a:lnTo>
                      <a:lnTo>
                        <a:pt x="110" y="321"/>
                      </a:lnTo>
                      <a:lnTo>
                        <a:pt x="108" y="321"/>
                      </a:lnTo>
                      <a:lnTo>
                        <a:pt x="106" y="319"/>
                      </a:lnTo>
                      <a:lnTo>
                        <a:pt x="106" y="321"/>
                      </a:lnTo>
                      <a:lnTo>
                        <a:pt x="106" y="321"/>
                      </a:lnTo>
                      <a:lnTo>
                        <a:pt x="104" y="323"/>
                      </a:lnTo>
                      <a:lnTo>
                        <a:pt x="102" y="321"/>
                      </a:lnTo>
                      <a:lnTo>
                        <a:pt x="102" y="321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00" y="323"/>
                      </a:lnTo>
                      <a:lnTo>
                        <a:pt x="102" y="325"/>
                      </a:lnTo>
                      <a:lnTo>
                        <a:pt x="100" y="325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7"/>
                      </a:lnTo>
                      <a:lnTo>
                        <a:pt x="102" y="329"/>
                      </a:lnTo>
                      <a:lnTo>
                        <a:pt x="102" y="329"/>
                      </a:lnTo>
                      <a:lnTo>
                        <a:pt x="100" y="329"/>
                      </a:lnTo>
                      <a:lnTo>
                        <a:pt x="100" y="329"/>
                      </a:lnTo>
                      <a:lnTo>
                        <a:pt x="100" y="331"/>
                      </a:lnTo>
                      <a:lnTo>
                        <a:pt x="98" y="333"/>
                      </a:lnTo>
                      <a:lnTo>
                        <a:pt x="96" y="335"/>
                      </a:lnTo>
                      <a:lnTo>
                        <a:pt x="96" y="335"/>
                      </a:lnTo>
                      <a:lnTo>
                        <a:pt x="96" y="337"/>
                      </a:lnTo>
                      <a:lnTo>
                        <a:pt x="94" y="337"/>
                      </a:lnTo>
                      <a:lnTo>
                        <a:pt x="94" y="339"/>
                      </a:lnTo>
                      <a:lnTo>
                        <a:pt x="96" y="343"/>
                      </a:lnTo>
                      <a:lnTo>
                        <a:pt x="96" y="343"/>
                      </a:lnTo>
                      <a:lnTo>
                        <a:pt x="96" y="345"/>
                      </a:lnTo>
                      <a:lnTo>
                        <a:pt x="96" y="345"/>
                      </a:lnTo>
                      <a:lnTo>
                        <a:pt x="96" y="347"/>
                      </a:lnTo>
                      <a:lnTo>
                        <a:pt x="98" y="347"/>
                      </a:lnTo>
                      <a:lnTo>
                        <a:pt x="100" y="349"/>
                      </a:lnTo>
                      <a:lnTo>
                        <a:pt x="100" y="351"/>
                      </a:lnTo>
                      <a:lnTo>
                        <a:pt x="100" y="351"/>
                      </a:lnTo>
                      <a:lnTo>
                        <a:pt x="100" y="353"/>
                      </a:lnTo>
                      <a:lnTo>
                        <a:pt x="102" y="353"/>
                      </a:lnTo>
                      <a:lnTo>
                        <a:pt x="102" y="353"/>
                      </a:lnTo>
                      <a:lnTo>
                        <a:pt x="100" y="353"/>
                      </a:lnTo>
                      <a:lnTo>
                        <a:pt x="98" y="353"/>
                      </a:lnTo>
                      <a:lnTo>
                        <a:pt x="98" y="355"/>
                      </a:lnTo>
                      <a:lnTo>
                        <a:pt x="98" y="355"/>
                      </a:lnTo>
                      <a:lnTo>
                        <a:pt x="96" y="355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6" y="357"/>
                      </a:lnTo>
                      <a:lnTo>
                        <a:pt x="98" y="359"/>
                      </a:lnTo>
                      <a:lnTo>
                        <a:pt x="98" y="359"/>
                      </a:lnTo>
                      <a:lnTo>
                        <a:pt x="98" y="359"/>
                      </a:lnTo>
                      <a:lnTo>
                        <a:pt x="100" y="361"/>
                      </a:lnTo>
                      <a:lnTo>
                        <a:pt x="102" y="361"/>
                      </a:lnTo>
                      <a:lnTo>
                        <a:pt x="102" y="361"/>
                      </a:lnTo>
                      <a:lnTo>
                        <a:pt x="104" y="363"/>
                      </a:lnTo>
                      <a:lnTo>
                        <a:pt x="104" y="363"/>
                      </a:lnTo>
                      <a:lnTo>
                        <a:pt x="102" y="363"/>
                      </a:lnTo>
                      <a:lnTo>
                        <a:pt x="102" y="365"/>
                      </a:lnTo>
                      <a:lnTo>
                        <a:pt x="102" y="365"/>
                      </a:lnTo>
                      <a:lnTo>
                        <a:pt x="102" y="367"/>
                      </a:lnTo>
                      <a:lnTo>
                        <a:pt x="102" y="369"/>
                      </a:lnTo>
                      <a:lnTo>
                        <a:pt x="102" y="369"/>
                      </a:lnTo>
                      <a:lnTo>
                        <a:pt x="104" y="369"/>
                      </a:lnTo>
                      <a:lnTo>
                        <a:pt x="104" y="369"/>
                      </a:lnTo>
                      <a:lnTo>
                        <a:pt x="104" y="369"/>
                      </a:lnTo>
                      <a:lnTo>
                        <a:pt x="104" y="371"/>
                      </a:lnTo>
                      <a:lnTo>
                        <a:pt x="106" y="371"/>
                      </a:lnTo>
                      <a:lnTo>
                        <a:pt x="106" y="373"/>
                      </a:lnTo>
                      <a:lnTo>
                        <a:pt x="106" y="373"/>
                      </a:lnTo>
                      <a:lnTo>
                        <a:pt x="108" y="375"/>
                      </a:lnTo>
                      <a:lnTo>
                        <a:pt x="108" y="375"/>
                      </a:lnTo>
                      <a:lnTo>
                        <a:pt x="108" y="377"/>
                      </a:lnTo>
                      <a:lnTo>
                        <a:pt x="110" y="379"/>
                      </a:lnTo>
                      <a:lnTo>
                        <a:pt x="110" y="379"/>
                      </a:lnTo>
                      <a:lnTo>
                        <a:pt x="110" y="381"/>
                      </a:lnTo>
                      <a:lnTo>
                        <a:pt x="110" y="381"/>
                      </a:lnTo>
                      <a:lnTo>
                        <a:pt x="112" y="383"/>
                      </a:lnTo>
                      <a:lnTo>
                        <a:pt x="112" y="383"/>
                      </a:lnTo>
                      <a:lnTo>
                        <a:pt x="112" y="383"/>
                      </a:lnTo>
                      <a:lnTo>
                        <a:pt x="112" y="381"/>
                      </a:lnTo>
                      <a:lnTo>
                        <a:pt x="114" y="381"/>
                      </a:lnTo>
                      <a:lnTo>
                        <a:pt x="116" y="383"/>
                      </a:lnTo>
                      <a:lnTo>
                        <a:pt x="116" y="383"/>
                      </a:lnTo>
                      <a:lnTo>
                        <a:pt x="118" y="385"/>
                      </a:lnTo>
                      <a:lnTo>
                        <a:pt x="118" y="385"/>
                      </a:lnTo>
                      <a:lnTo>
                        <a:pt x="120" y="383"/>
                      </a:lnTo>
                      <a:lnTo>
                        <a:pt x="120" y="383"/>
                      </a:lnTo>
                      <a:lnTo>
                        <a:pt x="122" y="383"/>
                      </a:lnTo>
                      <a:lnTo>
                        <a:pt x="124" y="385"/>
                      </a:lnTo>
                      <a:lnTo>
                        <a:pt x="126" y="385"/>
                      </a:lnTo>
                      <a:lnTo>
                        <a:pt x="126" y="385"/>
                      </a:lnTo>
                      <a:lnTo>
                        <a:pt x="126" y="385"/>
                      </a:lnTo>
                      <a:lnTo>
                        <a:pt x="126" y="387"/>
                      </a:lnTo>
                      <a:lnTo>
                        <a:pt x="126" y="387"/>
                      </a:lnTo>
                      <a:lnTo>
                        <a:pt x="126" y="389"/>
                      </a:lnTo>
                      <a:lnTo>
                        <a:pt x="128" y="389"/>
                      </a:lnTo>
                      <a:lnTo>
                        <a:pt x="130" y="387"/>
                      </a:lnTo>
                      <a:lnTo>
                        <a:pt x="130" y="387"/>
                      </a:lnTo>
                      <a:lnTo>
                        <a:pt x="130" y="387"/>
                      </a:lnTo>
                      <a:lnTo>
                        <a:pt x="132" y="387"/>
                      </a:lnTo>
                      <a:lnTo>
                        <a:pt x="132" y="387"/>
                      </a:lnTo>
                      <a:lnTo>
                        <a:pt x="134" y="387"/>
                      </a:lnTo>
                      <a:lnTo>
                        <a:pt x="134" y="387"/>
                      </a:lnTo>
                      <a:lnTo>
                        <a:pt x="138" y="387"/>
                      </a:lnTo>
                      <a:lnTo>
                        <a:pt x="140" y="387"/>
                      </a:lnTo>
                      <a:lnTo>
                        <a:pt x="140" y="387"/>
                      </a:lnTo>
                      <a:lnTo>
                        <a:pt x="142" y="389"/>
                      </a:lnTo>
                      <a:lnTo>
                        <a:pt x="142" y="389"/>
                      </a:lnTo>
                      <a:lnTo>
                        <a:pt x="144" y="389"/>
                      </a:lnTo>
                      <a:lnTo>
                        <a:pt x="144" y="389"/>
                      </a:lnTo>
                      <a:lnTo>
                        <a:pt x="144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1"/>
                      </a:lnTo>
                      <a:lnTo>
                        <a:pt x="146" y="393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5"/>
                      </a:lnTo>
                      <a:lnTo>
                        <a:pt x="146" y="397"/>
                      </a:lnTo>
                      <a:lnTo>
                        <a:pt x="148" y="397"/>
                      </a:lnTo>
                      <a:lnTo>
                        <a:pt x="148" y="399"/>
                      </a:lnTo>
                      <a:lnTo>
                        <a:pt x="148" y="399"/>
                      </a:lnTo>
                      <a:lnTo>
                        <a:pt x="148" y="401"/>
                      </a:lnTo>
                      <a:lnTo>
                        <a:pt x="146" y="401"/>
                      </a:lnTo>
                      <a:lnTo>
                        <a:pt x="146" y="403"/>
                      </a:lnTo>
                      <a:lnTo>
                        <a:pt x="146" y="403"/>
                      </a:lnTo>
                      <a:lnTo>
                        <a:pt x="146" y="403"/>
                      </a:lnTo>
                      <a:lnTo>
                        <a:pt x="150" y="405"/>
                      </a:lnTo>
                      <a:lnTo>
                        <a:pt x="152" y="407"/>
                      </a:lnTo>
                      <a:lnTo>
                        <a:pt x="152" y="407"/>
                      </a:lnTo>
                      <a:lnTo>
                        <a:pt x="152" y="407"/>
                      </a:lnTo>
                      <a:lnTo>
                        <a:pt x="152" y="409"/>
                      </a:lnTo>
                      <a:lnTo>
                        <a:pt x="152" y="409"/>
                      </a:lnTo>
                      <a:lnTo>
                        <a:pt x="152" y="409"/>
                      </a:lnTo>
                      <a:lnTo>
                        <a:pt x="154" y="411"/>
                      </a:lnTo>
                      <a:lnTo>
                        <a:pt x="154" y="413"/>
                      </a:lnTo>
                      <a:lnTo>
                        <a:pt x="156" y="413"/>
                      </a:lnTo>
                      <a:lnTo>
                        <a:pt x="160" y="415"/>
                      </a:lnTo>
                      <a:lnTo>
                        <a:pt x="162" y="417"/>
                      </a:lnTo>
                      <a:lnTo>
                        <a:pt x="162" y="417"/>
                      </a:lnTo>
                      <a:lnTo>
                        <a:pt x="162" y="417"/>
                      </a:lnTo>
                      <a:lnTo>
                        <a:pt x="162" y="419"/>
                      </a:lnTo>
                      <a:lnTo>
                        <a:pt x="162" y="419"/>
                      </a:lnTo>
                      <a:lnTo>
                        <a:pt x="162" y="421"/>
                      </a:lnTo>
                      <a:lnTo>
                        <a:pt x="162" y="421"/>
                      </a:lnTo>
                      <a:lnTo>
                        <a:pt x="164" y="421"/>
                      </a:lnTo>
                      <a:lnTo>
                        <a:pt x="168" y="421"/>
                      </a:lnTo>
                      <a:lnTo>
                        <a:pt x="172" y="423"/>
                      </a:lnTo>
                      <a:lnTo>
                        <a:pt x="172" y="423"/>
                      </a:lnTo>
                      <a:lnTo>
                        <a:pt x="170" y="423"/>
                      </a:lnTo>
                      <a:lnTo>
                        <a:pt x="172" y="425"/>
                      </a:lnTo>
                      <a:lnTo>
                        <a:pt x="172" y="425"/>
                      </a:lnTo>
                      <a:lnTo>
                        <a:pt x="174" y="427"/>
                      </a:lnTo>
                      <a:lnTo>
                        <a:pt x="176" y="427"/>
                      </a:lnTo>
                      <a:lnTo>
                        <a:pt x="176" y="427"/>
                      </a:lnTo>
                      <a:lnTo>
                        <a:pt x="176" y="429"/>
                      </a:lnTo>
                      <a:lnTo>
                        <a:pt x="174" y="429"/>
                      </a:lnTo>
                      <a:lnTo>
                        <a:pt x="174" y="429"/>
                      </a:lnTo>
                      <a:lnTo>
                        <a:pt x="172" y="429"/>
                      </a:lnTo>
                      <a:lnTo>
                        <a:pt x="172" y="431"/>
                      </a:lnTo>
                      <a:lnTo>
                        <a:pt x="170" y="431"/>
                      </a:lnTo>
                      <a:lnTo>
                        <a:pt x="168" y="433"/>
                      </a:lnTo>
                      <a:lnTo>
                        <a:pt x="168" y="433"/>
                      </a:lnTo>
                      <a:lnTo>
                        <a:pt x="164" y="433"/>
                      </a:lnTo>
                      <a:lnTo>
                        <a:pt x="164" y="431"/>
                      </a:lnTo>
                      <a:lnTo>
                        <a:pt x="162" y="431"/>
                      </a:lnTo>
                      <a:lnTo>
                        <a:pt x="162" y="431"/>
                      </a:lnTo>
                      <a:lnTo>
                        <a:pt x="160" y="431"/>
                      </a:lnTo>
                      <a:lnTo>
                        <a:pt x="158" y="431"/>
                      </a:lnTo>
                      <a:lnTo>
                        <a:pt x="158" y="431"/>
                      </a:lnTo>
                      <a:lnTo>
                        <a:pt x="158" y="431"/>
                      </a:lnTo>
                      <a:lnTo>
                        <a:pt x="158" y="433"/>
                      </a:lnTo>
                      <a:lnTo>
                        <a:pt x="156" y="433"/>
                      </a:lnTo>
                      <a:lnTo>
                        <a:pt x="158" y="435"/>
                      </a:lnTo>
                      <a:lnTo>
                        <a:pt x="158" y="435"/>
                      </a:lnTo>
                      <a:lnTo>
                        <a:pt x="160" y="437"/>
                      </a:lnTo>
                      <a:lnTo>
                        <a:pt x="160" y="437"/>
                      </a:lnTo>
                      <a:lnTo>
                        <a:pt x="162" y="439"/>
                      </a:lnTo>
                      <a:lnTo>
                        <a:pt x="162" y="439"/>
                      </a:lnTo>
                      <a:lnTo>
                        <a:pt x="160" y="439"/>
                      </a:lnTo>
                      <a:lnTo>
                        <a:pt x="162" y="441"/>
                      </a:lnTo>
                      <a:lnTo>
                        <a:pt x="162" y="441"/>
                      </a:lnTo>
                      <a:lnTo>
                        <a:pt x="162" y="443"/>
                      </a:lnTo>
                      <a:lnTo>
                        <a:pt x="162" y="443"/>
                      </a:lnTo>
                      <a:lnTo>
                        <a:pt x="162" y="445"/>
                      </a:lnTo>
                      <a:lnTo>
                        <a:pt x="162" y="447"/>
                      </a:lnTo>
                      <a:lnTo>
                        <a:pt x="164" y="447"/>
                      </a:lnTo>
                      <a:lnTo>
                        <a:pt x="164" y="447"/>
                      </a:lnTo>
                      <a:lnTo>
                        <a:pt x="166" y="449"/>
                      </a:lnTo>
                      <a:lnTo>
                        <a:pt x="166" y="449"/>
                      </a:lnTo>
                      <a:lnTo>
                        <a:pt x="166" y="449"/>
                      </a:lnTo>
                      <a:lnTo>
                        <a:pt x="166" y="451"/>
                      </a:lnTo>
                      <a:lnTo>
                        <a:pt x="168" y="451"/>
                      </a:lnTo>
                      <a:lnTo>
                        <a:pt x="170" y="451"/>
                      </a:lnTo>
                      <a:lnTo>
                        <a:pt x="170" y="451"/>
                      </a:lnTo>
                      <a:lnTo>
                        <a:pt x="172" y="449"/>
                      </a:lnTo>
                      <a:lnTo>
                        <a:pt x="172" y="449"/>
                      </a:lnTo>
                      <a:lnTo>
                        <a:pt x="174" y="447"/>
                      </a:lnTo>
                      <a:lnTo>
                        <a:pt x="174" y="447"/>
                      </a:lnTo>
                      <a:lnTo>
                        <a:pt x="174" y="445"/>
                      </a:lnTo>
                      <a:lnTo>
                        <a:pt x="174" y="445"/>
                      </a:lnTo>
                      <a:lnTo>
                        <a:pt x="176" y="447"/>
                      </a:lnTo>
                      <a:lnTo>
                        <a:pt x="180" y="447"/>
                      </a:lnTo>
                      <a:lnTo>
                        <a:pt x="180" y="447"/>
                      </a:lnTo>
                      <a:lnTo>
                        <a:pt x="184" y="445"/>
                      </a:lnTo>
                      <a:lnTo>
                        <a:pt x="186" y="445"/>
                      </a:lnTo>
                      <a:lnTo>
                        <a:pt x="188" y="445"/>
                      </a:lnTo>
                      <a:lnTo>
                        <a:pt x="190" y="445"/>
                      </a:lnTo>
                      <a:lnTo>
                        <a:pt x="192" y="445"/>
                      </a:lnTo>
                      <a:lnTo>
                        <a:pt x="192" y="445"/>
                      </a:lnTo>
                      <a:lnTo>
                        <a:pt x="194" y="447"/>
                      </a:lnTo>
                      <a:lnTo>
                        <a:pt x="196" y="449"/>
                      </a:lnTo>
                      <a:lnTo>
                        <a:pt x="198" y="451"/>
                      </a:lnTo>
                      <a:lnTo>
                        <a:pt x="202" y="455"/>
                      </a:lnTo>
                      <a:lnTo>
                        <a:pt x="202" y="455"/>
                      </a:lnTo>
                      <a:lnTo>
                        <a:pt x="202" y="457"/>
                      </a:lnTo>
                      <a:lnTo>
                        <a:pt x="200" y="457"/>
                      </a:lnTo>
                      <a:lnTo>
                        <a:pt x="198" y="457"/>
                      </a:lnTo>
                      <a:lnTo>
                        <a:pt x="198" y="457"/>
                      </a:lnTo>
                      <a:lnTo>
                        <a:pt x="198" y="457"/>
                      </a:lnTo>
                      <a:lnTo>
                        <a:pt x="200" y="459"/>
                      </a:lnTo>
                      <a:lnTo>
                        <a:pt x="200" y="461"/>
                      </a:lnTo>
                      <a:lnTo>
                        <a:pt x="200" y="461"/>
                      </a:lnTo>
                      <a:lnTo>
                        <a:pt x="200" y="463"/>
                      </a:lnTo>
                      <a:lnTo>
                        <a:pt x="202" y="463"/>
                      </a:lnTo>
                      <a:lnTo>
                        <a:pt x="202" y="463"/>
                      </a:lnTo>
                      <a:lnTo>
                        <a:pt x="200" y="463"/>
                      </a:lnTo>
                      <a:lnTo>
                        <a:pt x="200" y="465"/>
                      </a:lnTo>
                      <a:lnTo>
                        <a:pt x="200" y="465"/>
                      </a:lnTo>
                      <a:lnTo>
                        <a:pt x="204" y="465"/>
                      </a:lnTo>
                      <a:lnTo>
                        <a:pt x="206" y="465"/>
                      </a:lnTo>
                      <a:lnTo>
                        <a:pt x="208" y="465"/>
                      </a:lnTo>
                      <a:lnTo>
                        <a:pt x="208" y="465"/>
                      </a:lnTo>
                      <a:lnTo>
                        <a:pt x="210" y="465"/>
                      </a:lnTo>
                      <a:lnTo>
                        <a:pt x="212" y="465"/>
                      </a:lnTo>
                      <a:lnTo>
                        <a:pt x="212" y="465"/>
                      </a:lnTo>
                      <a:lnTo>
                        <a:pt x="212" y="465"/>
                      </a:lnTo>
                      <a:lnTo>
                        <a:pt x="214" y="467"/>
                      </a:lnTo>
                      <a:lnTo>
                        <a:pt x="214" y="467"/>
                      </a:lnTo>
                      <a:lnTo>
                        <a:pt x="214" y="467"/>
                      </a:lnTo>
                      <a:lnTo>
                        <a:pt x="216" y="467"/>
                      </a:lnTo>
                      <a:lnTo>
                        <a:pt x="216" y="467"/>
                      </a:lnTo>
                      <a:lnTo>
                        <a:pt x="216" y="469"/>
                      </a:lnTo>
                      <a:lnTo>
                        <a:pt x="216" y="469"/>
                      </a:lnTo>
                      <a:lnTo>
                        <a:pt x="216" y="469"/>
                      </a:lnTo>
                      <a:lnTo>
                        <a:pt x="216" y="471"/>
                      </a:lnTo>
                      <a:lnTo>
                        <a:pt x="218" y="471"/>
                      </a:lnTo>
                      <a:lnTo>
                        <a:pt x="218" y="473"/>
                      </a:lnTo>
                      <a:lnTo>
                        <a:pt x="218" y="473"/>
                      </a:lnTo>
                      <a:lnTo>
                        <a:pt x="218" y="473"/>
                      </a:lnTo>
                      <a:lnTo>
                        <a:pt x="218" y="475"/>
                      </a:lnTo>
                      <a:lnTo>
                        <a:pt x="218" y="475"/>
                      </a:lnTo>
                      <a:lnTo>
                        <a:pt x="218" y="477"/>
                      </a:lnTo>
                      <a:lnTo>
                        <a:pt x="220" y="477"/>
                      </a:lnTo>
                      <a:lnTo>
                        <a:pt x="220" y="479"/>
                      </a:lnTo>
                      <a:lnTo>
                        <a:pt x="222" y="479"/>
                      </a:lnTo>
                      <a:lnTo>
                        <a:pt x="222" y="479"/>
                      </a:lnTo>
                      <a:lnTo>
                        <a:pt x="224" y="479"/>
                      </a:lnTo>
                      <a:lnTo>
                        <a:pt x="226" y="479"/>
                      </a:lnTo>
                      <a:lnTo>
                        <a:pt x="226" y="479"/>
                      </a:lnTo>
                      <a:lnTo>
                        <a:pt x="228" y="479"/>
                      </a:lnTo>
                      <a:lnTo>
                        <a:pt x="230" y="479"/>
                      </a:lnTo>
                      <a:lnTo>
                        <a:pt x="230" y="481"/>
                      </a:lnTo>
                      <a:lnTo>
                        <a:pt x="232" y="481"/>
                      </a:lnTo>
                      <a:lnTo>
                        <a:pt x="232" y="481"/>
                      </a:lnTo>
                      <a:lnTo>
                        <a:pt x="234" y="481"/>
                      </a:lnTo>
                      <a:lnTo>
                        <a:pt x="234" y="481"/>
                      </a:lnTo>
                      <a:lnTo>
                        <a:pt x="236" y="483"/>
                      </a:lnTo>
                      <a:lnTo>
                        <a:pt x="236" y="481"/>
                      </a:lnTo>
                      <a:lnTo>
                        <a:pt x="238" y="481"/>
                      </a:lnTo>
                      <a:lnTo>
                        <a:pt x="240" y="479"/>
                      </a:lnTo>
                      <a:lnTo>
                        <a:pt x="242" y="479"/>
                      </a:lnTo>
                      <a:lnTo>
                        <a:pt x="242" y="479"/>
                      </a:lnTo>
                      <a:lnTo>
                        <a:pt x="244" y="479"/>
                      </a:lnTo>
                      <a:lnTo>
                        <a:pt x="246" y="479"/>
                      </a:lnTo>
                      <a:lnTo>
                        <a:pt x="246" y="479"/>
                      </a:lnTo>
                      <a:lnTo>
                        <a:pt x="248" y="479"/>
                      </a:lnTo>
                      <a:lnTo>
                        <a:pt x="248" y="481"/>
                      </a:lnTo>
                      <a:lnTo>
                        <a:pt x="250" y="481"/>
                      </a:lnTo>
                      <a:lnTo>
                        <a:pt x="250" y="483"/>
                      </a:lnTo>
                      <a:lnTo>
                        <a:pt x="254" y="487"/>
                      </a:lnTo>
                      <a:lnTo>
                        <a:pt x="256" y="487"/>
                      </a:lnTo>
                      <a:lnTo>
                        <a:pt x="256" y="487"/>
                      </a:lnTo>
                      <a:lnTo>
                        <a:pt x="258" y="487"/>
                      </a:lnTo>
                      <a:lnTo>
                        <a:pt x="258" y="487"/>
                      </a:lnTo>
                      <a:lnTo>
                        <a:pt x="258" y="485"/>
                      </a:lnTo>
                      <a:lnTo>
                        <a:pt x="258" y="485"/>
                      </a:lnTo>
                      <a:lnTo>
                        <a:pt x="258" y="485"/>
                      </a:lnTo>
                      <a:lnTo>
                        <a:pt x="262" y="487"/>
                      </a:lnTo>
                      <a:lnTo>
                        <a:pt x="262" y="487"/>
                      </a:lnTo>
                      <a:lnTo>
                        <a:pt x="264" y="487"/>
                      </a:lnTo>
                      <a:lnTo>
                        <a:pt x="266" y="487"/>
                      </a:lnTo>
                      <a:lnTo>
                        <a:pt x="268" y="489"/>
                      </a:lnTo>
                      <a:lnTo>
                        <a:pt x="270" y="489"/>
                      </a:lnTo>
                      <a:lnTo>
                        <a:pt x="270" y="489"/>
                      </a:lnTo>
                      <a:lnTo>
                        <a:pt x="272" y="489"/>
                      </a:lnTo>
                      <a:lnTo>
                        <a:pt x="272" y="489"/>
                      </a:lnTo>
                      <a:lnTo>
                        <a:pt x="272" y="489"/>
                      </a:lnTo>
                      <a:lnTo>
                        <a:pt x="274" y="491"/>
                      </a:lnTo>
                      <a:lnTo>
                        <a:pt x="274" y="491"/>
                      </a:lnTo>
                      <a:lnTo>
                        <a:pt x="276" y="491"/>
                      </a:lnTo>
                      <a:lnTo>
                        <a:pt x="278" y="491"/>
                      </a:lnTo>
                      <a:lnTo>
                        <a:pt x="280" y="493"/>
                      </a:lnTo>
                      <a:lnTo>
                        <a:pt x="282" y="493"/>
                      </a:lnTo>
                      <a:lnTo>
                        <a:pt x="284" y="493"/>
                      </a:lnTo>
                      <a:lnTo>
                        <a:pt x="284" y="493"/>
                      </a:lnTo>
                      <a:lnTo>
                        <a:pt x="284" y="493"/>
                      </a:lnTo>
                      <a:lnTo>
                        <a:pt x="286" y="493"/>
                      </a:lnTo>
                      <a:lnTo>
                        <a:pt x="284" y="495"/>
                      </a:lnTo>
                      <a:lnTo>
                        <a:pt x="284" y="495"/>
                      </a:lnTo>
                      <a:lnTo>
                        <a:pt x="286" y="497"/>
                      </a:lnTo>
                      <a:lnTo>
                        <a:pt x="286" y="497"/>
                      </a:lnTo>
                      <a:lnTo>
                        <a:pt x="286" y="499"/>
                      </a:lnTo>
                      <a:lnTo>
                        <a:pt x="286" y="499"/>
                      </a:lnTo>
                      <a:lnTo>
                        <a:pt x="284" y="501"/>
                      </a:lnTo>
                      <a:lnTo>
                        <a:pt x="284" y="501"/>
                      </a:lnTo>
                      <a:lnTo>
                        <a:pt x="282" y="503"/>
                      </a:lnTo>
                      <a:lnTo>
                        <a:pt x="280" y="503"/>
                      </a:lnTo>
                      <a:lnTo>
                        <a:pt x="282" y="503"/>
                      </a:lnTo>
                      <a:lnTo>
                        <a:pt x="282" y="505"/>
                      </a:lnTo>
                      <a:lnTo>
                        <a:pt x="284" y="505"/>
                      </a:lnTo>
                      <a:lnTo>
                        <a:pt x="286" y="505"/>
                      </a:lnTo>
                      <a:lnTo>
                        <a:pt x="286" y="507"/>
                      </a:lnTo>
                      <a:lnTo>
                        <a:pt x="286" y="507"/>
                      </a:lnTo>
                      <a:lnTo>
                        <a:pt x="284" y="507"/>
                      </a:lnTo>
                      <a:lnTo>
                        <a:pt x="282" y="507"/>
                      </a:lnTo>
                      <a:lnTo>
                        <a:pt x="282" y="507"/>
                      </a:lnTo>
                      <a:lnTo>
                        <a:pt x="282" y="507"/>
                      </a:lnTo>
                      <a:lnTo>
                        <a:pt x="282" y="509"/>
                      </a:lnTo>
                      <a:lnTo>
                        <a:pt x="282" y="511"/>
                      </a:lnTo>
                      <a:lnTo>
                        <a:pt x="284" y="511"/>
                      </a:lnTo>
                      <a:lnTo>
                        <a:pt x="284" y="511"/>
                      </a:lnTo>
                      <a:lnTo>
                        <a:pt x="284" y="513"/>
                      </a:lnTo>
                      <a:lnTo>
                        <a:pt x="286" y="513"/>
                      </a:lnTo>
                      <a:lnTo>
                        <a:pt x="286" y="515"/>
                      </a:lnTo>
                      <a:lnTo>
                        <a:pt x="284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5"/>
                      </a:lnTo>
                      <a:lnTo>
                        <a:pt x="286" y="517"/>
                      </a:lnTo>
                      <a:lnTo>
                        <a:pt x="286" y="517"/>
                      </a:lnTo>
                      <a:lnTo>
                        <a:pt x="286" y="519"/>
                      </a:lnTo>
                      <a:lnTo>
                        <a:pt x="284" y="521"/>
                      </a:lnTo>
                      <a:lnTo>
                        <a:pt x="286" y="523"/>
                      </a:lnTo>
                      <a:lnTo>
                        <a:pt x="284" y="523"/>
                      </a:lnTo>
                      <a:lnTo>
                        <a:pt x="284" y="523"/>
                      </a:lnTo>
                      <a:lnTo>
                        <a:pt x="280" y="523"/>
                      </a:lnTo>
                      <a:lnTo>
                        <a:pt x="276" y="523"/>
                      </a:lnTo>
                      <a:lnTo>
                        <a:pt x="276" y="523"/>
                      </a:lnTo>
                      <a:lnTo>
                        <a:pt x="274" y="523"/>
                      </a:lnTo>
                      <a:lnTo>
                        <a:pt x="272" y="523"/>
                      </a:lnTo>
                      <a:lnTo>
                        <a:pt x="270" y="525"/>
                      </a:lnTo>
                      <a:lnTo>
                        <a:pt x="270" y="527"/>
                      </a:lnTo>
                      <a:lnTo>
                        <a:pt x="268" y="527"/>
                      </a:lnTo>
                      <a:lnTo>
                        <a:pt x="266" y="527"/>
                      </a:lnTo>
                      <a:lnTo>
                        <a:pt x="266" y="529"/>
                      </a:lnTo>
                      <a:lnTo>
                        <a:pt x="266" y="529"/>
                      </a:lnTo>
                      <a:lnTo>
                        <a:pt x="266" y="531"/>
                      </a:lnTo>
                      <a:lnTo>
                        <a:pt x="266" y="531"/>
                      </a:lnTo>
                      <a:lnTo>
                        <a:pt x="264" y="531"/>
                      </a:lnTo>
                      <a:lnTo>
                        <a:pt x="264" y="533"/>
                      </a:lnTo>
                      <a:lnTo>
                        <a:pt x="264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3"/>
                      </a:lnTo>
                      <a:lnTo>
                        <a:pt x="266" y="535"/>
                      </a:lnTo>
                      <a:lnTo>
                        <a:pt x="264" y="535"/>
                      </a:lnTo>
                      <a:lnTo>
                        <a:pt x="266" y="535"/>
                      </a:lnTo>
                      <a:lnTo>
                        <a:pt x="266" y="537"/>
                      </a:lnTo>
                      <a:lnTo>
                        <a:pt x="268" y="535"/>
                      </a:lnTo>
                      <a:lnTo>
                        <a:pt x="270" y="533"/>
                      </a:lnTo>
                      <a:lnTo>
                        <a:pt x="272" y="533"/>
                      </a:lnTo>
                      <a:lnTo>
                        <a:pt x="272" y="533"/>
                      </a:lnTo>
                      <a:lnTo>
                        <a:pt x="272" y="535"/>
                      </a:lnTo>
                      <a:lnTo>
                        <a:pt x="270" y="535"/>
                      </a:lnTo>
                      <a:lnTo>
                        <a:pt x="272" y="535"/>
                      </a:lnTo>
                      <a:lnTo>
                        <a:pt x="276" y="535"/>
                      </a:lnTo>
                      <a:lnTo>
                        <a:pt x="276" y="533"/>
                      </a:lnTo>
                      <a:lnTo>
                        <a:pt x="278" y="533"/>
                      </a:lnTo>
                      <a:lnTo>
                        <a:pt x="280" y="535"/>
                      </a:lnTo>
                      <a:lnTo>
                        <a:pt x="280" y="537"/>
                      </a:lnTo>
                      <a:lnTo>
                        <a:pt x="280" y="537"/>
                      </a:lnTo>
                      <a:lnTo>
                        <a:pt x="280" y="537"/>
                      </a:lnTo>
                      <a:lnTo>
                        <a:pt x="278" y="537"/>
                      </a:lnTo>
                      <a:lnTo>
                        <a:pt x="274" y="539"/>
                      </a:lnTo>
                      <a:lnTo>
                        <a:pt x="272" y="541"/>
                      </a:lnTo>
                      <a:lnTo>
                        <a:pt x="270" y="541"/>
                      </a:lnTo>
                      <a:lnTo>
                        <a:pt x="270" y="543"/>
                      </a:lnTo>
                      <a:lnTo>
                        <a:pt x="270" y="543"/>
                      </a:lnTo>
                      <a:lnTo>
                        <a:pt x="268" y="543"/>
                      </a:lnTo>
                      <a:lnTo>
                        <a:pt x="266" y="543"/>
                      </a:lnTo>
                      <a:lnTo>
                        <a:pt x="266" y="543"/>
                      </a:lnTo>
                      <a:lnTo>
                        <a:pt x="264" y="545"/>
                      </a:lnTo>
                      <a:lnTo>
                        <a:pt x="262" y="545"/>
                      </a:lnTo>
                      <a:lnTo>
                        <a:pt x="260" y="545"/>
                      </a:lnTo>
                      <a:lnTo>
                        <a:pt x="262" y="547"/>
                      </a:lnTo>
                      <a:lnTo>
                        <a:pt x="262" y="549"/>
                      </a:lnTo>
                      <a:lnTo>
                        <a:pt x="264" y="549"/>
                      </a:lnTo>
                      <a:lnTo>
                        <a:pt x="266" y="549"/>
                      </a:lnTo>
                      <a:lnTo>
                        <a:pt x="268" y="551"/>
                      </a:lnTo>
                      <a:lnTo>
                        <a:pt x="272" y="553"/>
                      </a:lnTo>
                      <a:lnTo>
                        <a:pt x="270" y="555"/>
                      </a:lnTo>
                      <a:lnTo>
                        <a:pt x="270" y="553"/>
                      </a:lnTo>
                      <a:lnTo>
                        <a:pt x="268" y="553"/>
                      </a:lnTo>
                      <a:lnTo>
                        <a:pt x="266" y="555"/>
                      </a:lnTo>
                      <a:lnTo>
                        <a:pt x="266" y="557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4" y="555"/>
                      </a:lnTo>
                      <a:lnTo>
                        <a:pt x="264" y="559"/>
                      </a:lnTo>
                      <a:lnTo>
                        <a:pt x="262" y="561"/>
                      </a:lnTo>
                      <a:lnTo>
                        <a:pt x="260" y="563"/>
                      </a:lnTo>
                      <a:lnTo>
                        <a:pt x="260" y="565"/>
                      </a:lnTo>
                      <a:lnTo>
                        <a:pt x="260" y="565"/>
                      </a:lnTo>
                      <a:lnTo>
                        <a:pt x="262" y="565"/>
                      </a:lnTo>
                      <a:lnTo>
                        <a:pt x="262" y="565"/>
                      </a:lnTo>
                      <a:lnTo>
                        <a:pt x="262" y="567"/>
                      </a:lnTo>
                      <a:lnTo>
                        <a:pt x="256" y="567"/>
                      </a:lnTo>
                      <a:lnTo>
                        <a:pt x="256" y="569"/>
                      </a:lnTo>
                      <a:lnTo>
                        <a:pt x="254" y="567"/>
                      </a:lnTo>
                      <a:lnTo>
                        <a:pt x="252" y="567"/>
                      </a:lnTo>
                      <a:lnTo>
                        <a:pt x="250" y="565"/>
                      </a:lnTo>
                      <a:lnTo>
                        <a:pt x="250" y="565"/>
                      </a:lnTo>
                      <a:lnTo>
                        <a:pt x="248" y="567"/>
                      </a:lnTo>
                      <a:lnTo>
                        <a:pt x="248" y="567"/>
                      </a:lnTo>
                      <a:lnTo>
                        <a:pt x="250" y="567"/>
                      </a:lnTo>
                      <a:lnTo>
                        <a:pt x="252" y="567"/>
                      </a:lnTo>
                      <a:lnTo>
                        <a:pt x="250" y="569"/>
                      </a:lnTo>
                      <a:lnTo>
                        <a:pt x="248" y="569"/>
                      </a:lnTo>
                      <a:lnTo>
                        <a:pt x="248" y="571"/>
                      </a:lnTo>
                      <a:lnTo>
                        <a:pt x="248" y="571"/>
                      </a:lnTo>
                      <a:lnTo>
                        <a:pt x="252" y="571"/>
                      </a:lnTo>
                      <a:lnTo>
                        <a:pt x="256" y="575"/>
                      </a:lnTo>
                      <a:lnTo>
                        <a:pt x="258" y="575"/>
                      </a:lnTo>
                      <a:lnTo>
                        <a:pt x="258" y="577"/>
                      </a:lnTo>
                      <a:lnTo>
                        <a:pt x="260" y="579"/>
                      </a:lnTo>
                      <a:lnTo>
                        <a:pt x="260" y="579"/>
                      </a:lnTo>
                      <a:lnTo>
                        <a:pt x="262" y="579"/>
                      </a:lnTo>
                      <a:lnTo>
                        <a:pt x="264" y="581"/>
                      </a:lnTo>
                      <a:lnTo>
                        <a:pt x="266" y="579"/>
                      </a:lnTo>
                      <a:lnTo>
                        <a:pt x="272" y="585"/>
                      </a:lnTo>
                      <a:lnTo>
                        <a:pt x="274" y="585"/>
                      </a:lnTo>
                      <a:lnTo>
                        <a:pt x="278" y="587"/>
                      </a:lnTo>
                      <a:lnTo>
                        <a:pt x="280" y="587"/>
                      </a:lnTo>
                      <a:lnTo>
                        <a:pt x="288" y="593"/>
                      </a:lnTo>
                      <a:lnTo>
                        <a:pt x="292" y="597"/>
                      </a:lnTo>
                      <a:lnTo>
                        <a:pt x="298" y="601"/>
                      </a:lnTo>
                      <a:lnTo>
                        <a:pt x="300" y="601"/>
                      </a:lnTo>
                      <a:lnTo>
                        <a:pt x="300" y="601"/>
                      </a:lnTo>
                      <a:lnTo>
                        <a:pt x="300" y="599"/>
                      </a:lnTo>
                      <a:lnTo>
                        <a:pt x="302" y="599"/>
                      </a:lnTo>
                      <a:lnTo>
                        <a:pt x="304" y="599"/>
                      </a:lnTo>
                      <a:lnTo>
                        <a:pt x="306" y="599"/>
                      </a:lnTo>
                      <a:lnTo>
                        <a:pt x="308" y="599"/>
                      </a:lnTo>
                      <a:lnTo>
                        <a:pt x="310" y="601"/>
                      </a:lnTo>
                      <a:lnTo>
                        <a:pt x="312" y="601"/>
                      </a:lnTo>
                      <a:lnTo>
                        <a:pt x="314" y="603"/>
                      </a:lnTo>
                      <a:lnTo>
                        <a:pt x="318" y="603"/>
                      </a:lnTo>
                      <a:lnTo>
                        <a:pt x="320" y="605"/>
                      </a:lnTo>
                      <a:lnTo>
                        <a:pt x="322" y="605"/>
                      </a:lnTo>
                      <a:lnTo>
                        <a:pt x="330" y="605"/>
                      </a:lnTo>
                      <a:lnTo>
                        <a:pt x="330" y="605"/>
                      </a:lnTo>
                      <a:lnTo>
                        <a:pt x="330" y="605"/>
                      </a:lnTo>
                      <a:lnTo>
                        <a:pt x="332" y="605"/>
                      </a:lnTo>
                      <a:lnTo>
                        <a:pt x="334" y="605"/>
                      </a:lnTo>
                      <a:lnTo>
                        <a:pt x="336" y="607"/>
                      </a:lnTo>
                      <a:lnTo>
                        <a:pt x="338" y="607"/>
                      </a:lnTo>
                      <a:lnTo>
                        <a:pt x="340" y="605"/>
                      </a:lnTo>
                      <a:lnTo>
                        <a:pt x="342" y="607"/>
                      </a:lnTo>
                      <a:lnTo>
                        <a:pt x="342" y="607"/>
                      </a:lnTo>
                      <a:lnTo>
                        <a:pt x="344" y="607"/>
                      </a:lnTo>
                      <a:lnTo>
                        <a:pt x="344" y="609"/>
                      </a:lnTo>
                      <a:lnTo>
                        <a:pt x="348" y="611"/>
                      </a:lnTo>
                      <a:lnTo>
                        <a:pt x="352" y="611"/>
                      </a:lnTo>
                      <a:lnTo>
                        <a:pt x="352" y="613"/>
                      </a:lnTo>
                      <a:lnTo>
                        <a:pt x="356" y="613"/>
                      </a:lnTo>
                      <a:lnTo>
                        <a:pt x="356" y="613"/>
                      </a:lnTo>
                      <a:lnTo>
                        <a:pt x="356" y="613"/>
                      </a:lnTo>
                      <a:lnTo>
                        <a:pt x="354" y="615"/>
                      </a:lnTo>
                      <a:lnTo>
                        <a:pt x="354" y="615"/>
                      </a:lnTo>
                      <a:lnTo>
                        <a:pt x="356" y="615"/>
                      </a:lnTo>
                      <a:lnTo>
                        <a:pt x="356" y="617"/>
                      </a:lnTo>
                      <a:lnTo>
                        <a:pt x="358" y="617"/>
                      </a:lnTo>
                      <a:lnTo>
                        <a:pt x="358" y="615"/>
                      </a:lnTo>
                      <a:lnTo>
                        <a:pt x="360" y="615"/>
                      </a:lnTo>
                      <a:lnTo>
                        <a:pt x="362" y="615"/>
                      </a:lnTo>
                      <a:lnTo>
                        <a:pt x="364" y="613"/>
                      </a:lnTo>
                      <a:lnTo>
                        <a:pt x="366" y="613"/>
                      </a:lnTo>
                      <a:lnTo>
                        <a:pt x="366" y="613"/>
                      </a:lnTo>
                      <a:lnTo>
                        <a:pt x="368" y="613"/>
                      </a:lnTo>
                      <a:lnTo>
                        <a:pt x="368" y="613"/>
                      </a:lnTo>
                      <a:lnTo>
                        <a:pt x="370" y="615"/>
                      </a:lnTo>
                      <a:lnTo>
                        <a:pt x="370" y="613"/>
                      </a:lnTo>
                      <a:lnTo>
                        <a:pt x="370" y="613"/>
                      </a:lnTo>
                      <a:lnTo>
                        <a:pt x="372" y="613"/>
                      </a:lnTo>
                      <a:lnTo>
                        <a:pt x="374" y="615"/>
                      </a:lnTo>
                      <a:lnTo>
                        <a:pt x="376" y="615"/>
                      </a:lnTo>
                      <a:lnTo>
                        <a:pt x="376" y="615"/>
                      </a:lnTo>
                      <a:lnTo>
                        <a:pt x="378" y="617"/>
                      </a:lnTo>
                      <a:lnTo>
                        <a:pt x="382" y="617"/>
                      </a:lnTo>
                      <a:lnTo>
                        <a:pt x="382" y="617"/>
                      </a:lnTo>
                      <a:lnTo>
                        <a:pt x="384" y="617"/>
                      </a:lnTo>
                      <a:lnTo>
                        <a:pt x="384" y="617"/>
                      </a:lnTo>
                      <a:lnTo>
                        <a:pt x="384" y="619"/>
                      </a:lnTo>
                      <a:lnTo>
                        <a:pt x="384" y="621"/>
                      </a:lnTo>
                      <a:lnTo>
                        <a:pt x="384" y="623"/>
                      </a:lnTo>
                      <a:lnTo>
                        <a:pt x="384" y="623"/>
                      </a:lnTo>
                      <a:lnTo>
                        <a:pt x="386" y="625"/>
                      </a:lnTo>
                      <a:lnTo>
                        <a:pt x="388" y="625"/>
                      </a:lnTo>
                      <a:lnTo>
                        <a:pt x="388" y="625"/>
                      </a:lnTo>
                      <a:lnTo>
                        <a:pt x="390" y="625"/>
                      </a:lnTo>
                      <a:lnTo>
                        <a:pt x="392" y="627"/>
                      </a:lnTo>
                      <a:lnTo>
                        <a:pt x="392" y="627"/>
                      </a:lnTo>
                      <a:lnTo>
                        <a:pt x="392" y="627"/>
                      </a:lnTo>
                      <a:lnTo>
                        <a:pt x="396" y="627"/>
                      </a:lnTo>
                      <a:lnTo>
                        <a:pt x="396" y="627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398" y="629"/>
                      </a:lnTo>
                      <a:lnTo>
                        <a:pt x="400" y="629"/>
                      </a:lnTo>
                      <a:lnTo>
                        <a:pt x="400" y="629"/>
                      </a:lnTo>
                      <a:lnTo>
                        <a:pt x="402" y="631"/>
                      </a:lnTo>
                      <a:lnTo>
                        <a:pt x="404" y="631"/>
                      </a:lnTo>
                      <a:lnTo>
                        <a:pt x="404" y="633"/>
                      </a:lnTo>
                      <a:lnTo>
                        <a:pt x="404" y="633"/>
                      </a:lnTo>
                      <a:lnTo>
                        <a:pt x="406" y="633"/>
                      </a:lnTo>
                      <a:lnTo>
                        <a:pt x="406" y="635"/>
                      </a:lnTo>
                      <a:lnTo>
                        <a:pt x="408" y="635"/>
                      </a:lnTo>
                      <a:lnTo>
                        <a:pt x="410" y="637"/>
                      </a:lnTo>
                      <a:lnTo>
                        <a:pt x="410" y="639"/>
                      </a:lnTo>
                      <a:lnTo>
                        <a:pt x="414" y="639"/>
                      </a:lnTo>
                      <a:lnTo>
                        <a:pt x="414" y="639"/>
                      </a:lnTo>
                      <a:lnTo>
                        <a:pt x="418" y="639"/>
                      </a:lnTo>
                      <a:lnTo>
                        <a:pt x="418" y="639"/>
                      </a:lnTo>
                      <a:lnTo>
                        <a:pt x="420" y="637"/>
                      </a:lnTo>
                      <a:lnTo>
                        <a:pt x="420" y="635"/>
                      </a:lnTo>
                      <a:lnTo>
                        <a:pt x="422" y="635"/>
                      </a:lnTo>
                      <a:lnTo>
                        <a:pt x="424" y="633"/>
                      </a:lnTo>
                      <a:lnTo>
                        <a:pt x="424" y="633"/>
                      </a:lnTo>
                      <a:lnTo>
                        <a:pt x="424" y="631"/>
                      </a:lnTo>
                      <a:lnTo>
                        <a:pt x="426" y="629"/>
                      </a:lnTo>
                      <a:lnTo>
                        <a:pt x="426" y="629"/>
                      </a:lnTo>
                      <a:lnTo>
                        <a:pt x="424" y="627"/>
                      </a:lnTo>
                      <a:lnTo>
                        <a:pt x="424" y="627"/>
                      </a:lnTo>
                      <a:lnTo>
                        <a:pt x="424" y="627"/>
                      </a:lnTo>
                      <a:lnTo>
                        <a:pt x="422" y="625"/>
                      </a:lnTo>
                      <a:lnTo>
                        <a:pt x="420" y="623"/>
                      </a:lnTo>
                      <a:lnTo>
                        <a:pt x="418" y="619"/>
                      </a:lnTo>
                      <a:lnTo>
                        <a:pt x="414" y="615"/>
                      </a:lnTo>
                      <a:lnTo>
                        <a:pt x="412" y="615"/>
                      </a:lnTo>
                      <a:lnTo>
                        <a:pt x="412" y="615"/>
                      </a:lnTo>
                      <a:lnTo>
                        <a:pt x="412" y="613"/>
                      </a:lnTo>
                      <a:lnTo>
                        <a:pt x="410" y="611"/>
                      </a:lnTo>
                      <a:lnTo>
                        <a:pt x="408" y="609"/>
                      </a:lnTo>
                      <a:lnTo>
                        <a:pt x="408" y="609"/>
                      </a:lnTo>
                      <a:lnTo>
                        <a:pt x="408" y="609"/>
                      </a:lnTo>
                      <a:lnTo>
                        <a:pt x="408" y="605"/>
                      </a:lnTo>
                      <a:lnTo>
                        <a:pt x="406" y="605"/>
                      </a:lnTo>
                      <a:lnTo>
                        <a:pt x="406" y="603"/>
                      </a:lnTo>
                      <a:lnTo>
                        <a:pt x="406" y="599"/>
                      </a:lnTo>
                      <a:lnTo>
                        <a:pt x="406" y="597"/>
                      </a:lnTo>
                      <a:lnTo>
                        <a:pt x="408" y="595"/>
                      </a:lnTo>
                      <a:lnTo>
                        <a:pt x="408" y="593"/>
                      </a:lnTo>
                      <a:lnTo>
                        <a:pt x="406" y="595"/>
                      </a:lnTo>
                      <a:lnTo>
                        <a:pt x="406" y="599"/>
                      </a:lnTo>
                      <a:lnTo>
                        <a:pt x="404" y="595"/>
                      </a:lnTo>
                      <a:lnTo>
                        <a:pt x="402" y="591"/>
                      </a:lnTo>
                      <a:lnTo>
                        <a:pt x="402" y="589"/>
                      </a:lnTo>
                      <a:lnTo>
                        <a:pt x="400" y="589"/>
                      </a:lnTo>
                      <a:lnTo>
                        <a:pt x="398" y="587"/>
                      </a:lnTo>
                      <a:lnTo>
                        <a:pt x="396" y="585"/>
                      </a:lnTo>
                      <a:lnTo>
                        <a:pt x="396" y="585"/>
                      </a:lnTo>
                      <a:lnTo>
                        <a:pt x="392" y="585"/>
                      </a:lnTo>
                      <a:lnTo>
                        <a:pt x="392" y="583"/>
                      </a:lnTo>
                      <a:lnTo>
                        <a:pt x="392" y="583"/>
                      </a:lnTo>
                      <a:lnTo>
                        <a:pt x="392" y="581"/>
                      </a:lnTo>
                      <a:lnTo>
                        <a:pt x="392" y="581"/>
                      </a:lnTo>
                      <a:lnTo>
                        <a:pt x="394" y="579"/>
                      </a:lnTo>
                      <a:lnTo>
                        <a:pt x="394" y="579"/>
                      </a:lnTo>
                      <a:lnTo>
                        <a:pt x="394" y="577"/>
                      </a:lnTo>
                      <a:lnTo>
                        <a:pt x="394" y="577"/>
                      </a:lnTo>
                      <a:lnTo>
                        <a:pt x="396" y="577"/>
                      </a:lnTo>
                      <a:lnTo>
                        <a:pt x="396" y="577"/>
                      </a:lnTo>
                      <a:lnTo>
                        <a:pt x="396" y="575"/>
                      </a:lnTo>
                      <a:lnTo>
                        <a:pt x="396" y="575"/>
                      </a:lnTo>
                      <a:lnTo>
                        <a:pt x="398" y="573"/>
                      </a:lnTo>
                      <a:lnTo>
                        <a:pt x="398" y="571"/>
                      </a:lnTo>
                      <a:lnTo>
                        <a:pt x="398" y="569"/>
                      </a:lnTo>
                      <a:lnTo>
                        <a:pt x="400" y="567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5"/>
                      </a:lnTo>
                      <a:lnTo>
                        <a:pt x="400" y="563"/>
                      </a:lnTo>
                      <a:lnTo>
                        <a:pt x="400" y="563"/>
                      </a:lnTo>
                      <a:lnTo>
                        <a:pt x="398" y="561"/>
                      </a:lnTo>
                      <a:lnTo>
                        <a:pt x="400" y="561"/>
                      </a:lnTo>
                      <a:lnTo>
                        <a:pt x="400" y="561"/>
                      </a:lnTo>
                      <a:lnTo>
                        <a:pt x="400" y="561"/>
                      </a:lnTo>
                      <a:lnTo>
                        <a:pt x="402" y="563"/>
                      </a:lnTo>
                      <a:lnTo>
                        <a:pt x="402" y="561"/>
                      </a:lnTo>
                      <a:lnTo>
                        <a:pt x="402" y="561"/>
                      </a:lnTo>
                      <a:lnTo>
                        <a:pt x="404" y="561"/>
                      </a:lnTo>
                      <a:lnTo>
                        <a:pt x="404" y="561"/>
                      </a:lnTo>
                      <a:lnTo>
                        <a:pt x="408" y="561"/>
                      </a:lnTo>
                      <a:lnTo>
                        <a:pt x="408" y="561"/>
                      </a:lnTo>
                      <a:lnTo>
                        <a:pt x="410" y="559"/>
                      </a:lnTo>
                      <a:lnTo>
                        <a:pt x="412" y="557"/>
                      </a:lnTo>
                      <a:lnTo>
                        <a:pt x="414" y="557"/>
                      </a:lnTo>
                      <a:lnTo>
                        <a:pt x="414" y="557"/>
                      </a:lnTo>
                      <a:lnTo>
                        <a:pt x="414" y="557"/>
                      </a:lnTo>
                      <a:lnTo>
                        <a:pt x="416" y="557"/>
                      </a:lnTo>
                      <a:lnTo>
                        <a:pt x="416" y="557"/>
                      </a:lnTo>
                      <a:lnTo>
                        <a:pt x="416" y="557"/>
                      </a:lnTo>
                      <a:lnTo>
                        <a:pt x="416" y="555"/>
                      </a:lnTo>
                      <a:lnTo>
                        <a:pt x="416" y="555"/>
                      </a:lnTo>
                      <a:lnTo>
                        <a:pt x="414" y="553"/>
                      </a:lnTo>
                      <a:lnTo>
                        <a:pt x="416" y="553"/>
                      </a:lnTo>
                      <a:lnTo>
                        <a:pt x="416" y="553"/>
                      </a:lnTo>
                      <a:lnTo>
                        <a:pt x="420" y="553"/>
                      </a:lnTo>
                      <a:lnTo>
                        <a:pt x="420" y="551"/>
                      </a:lnTo>
                      <a:lnTo>
                        <a:pt x="420" y="551"/>
                      </a:lnTo>
                      <a:lnTo>
                        <a:pt x="422" y="551"/>
                      </a:lnTo>
                      <a:lnTo>
                        <a:pt x="422" y="549"/>
                      </a:lnTo>
                      <a:lnTo>
                        <a:pt x="420" y="549"/>
                      </a:lnTo>
                      <a:lnTo>
                        <a:pt x="418" y="547"/>
                      </a:lnTo>
                      <a:lnTo>
                        <a:pt x="414" y="547"/>
                      </a:lnTo>
                      <a:lnTo>
                        <a:pt x="412" y="545"/>
                      </a:lnTo>
                      <a:lnTo>
                        <a:pt x="412" y="545"/>
                      </a:lnTo>
                      <a:lnTo>
                        <a:pt x="412" y="545"/>
                      </a:lnTo>
                      <a:lnTo>
                        <a:pt x="410" y="545"/>
                      </a:lnTo>
                      <a:lnTo>
                        <a:pt x="410" y="543"/>
                      </a:lnTo>
                      <a:lnTo>
                        <a:pt x="410" y="543"/>
                      </a:lnTo>
                      <a:lnTo>
                        <a:pt x="410" y="543"/>
                      </a:lnTo>
                      <a:lnTo>
                        <a:pt x="412" y="543"/>
                      </a:lnTo>
                      <a:lnTo>
                        <a:pt x="412" y="543"/>
                      </a:lnTo>
                      <a:lnTo>
                        <a:pt x="412" y="543"/>
                      </a:lnTo>
                      <a:lnTo>
                        <a:pt x="414" y="543"/>
                      </a:lnTo>
                      <a:lnTo>
                        <a:pt x="416" y="543"/>
                      </a:lnTo>
                      <a:lnTo>
                        <a:pt x="416" y="543"/>
                      </a:lnTo>
                      <a:lnTo>
                        <a:pt x="416" y="541"/>
                      </a:lnTo>
                      <a:lnTo>
                        <a:pt x="414" y="539"/>
                      </a:lnTo>
                      <a:lnTo>
                        <a:pt x="412" y="537"/>
                      </a:lnTo>
                      <a:lnTo>
                        <a:pt x="410" y="533"/>
                      </a:lnTo>
                      <a:lnTo>
                        <a:pt x="408" y="533"/>
                      </a:lnTo>
                      <a:lnTo>
                        <a:pt x="406" y="531"/>
                      </a:lnTo>
                      <a:lnTo>
                        <a:pt x="404" y="527"/>
                      </a:lnTo>
                      <a:lnTo>
                        <a:pt x="402" y="525"/>
                      </a:lnTo>
                      <a:lnTo>
                        <a:pt x="402" y="525"/>
                      </a:lnTo>
                      <a:lnTo>
                        <a:pt x="398" y="525"/>
                      </a:lnTo>
                      <a:lnTo>
                        <a:pt x="394" y="525"/>
                      </a:lnTo>
                      <a:lnTo>
                        <a:pt x="392" y="523"/>
                      </a:lnTo>
                      <a:lnTo>
                        <a:pt x="392" y="525"/>
                      </a:lnTo>
                      <a:lnTo>
                        <a:pt x="390" y="525"/>
                      </a:lnTo>
                      <a:lnTo>
                        <a:pt x="388" y="525"/>
                      </a:lnTo>
                      <a:lnTo>
                        <a:pt x="388" y="523"/>
                      </a:lnTo>
                      <a:lnTo>
                        <a:pt x="386" y="521"/>
                      </a:lnTo>
                      <a:lnTo>
                        <a:pt x="386" y="521"/>
                      </a:lnTo>
                      <a:lnTo>
                        <a:pt x="386" y="519"/>
                      </a:lnTo>
                      <a:lnTo>
                        <a:pt x="386" y="517"/>
                      </a:lnTo>
                      <a:lnTo>
                        <a:pt x="384" y="515"/>
                      </a:lnTo>
                      <a:lnTo>
                        <a:pt x="382" y="515"/>
                      </a:lnTo>
                      <a:lnTo>
                        <a:pt x="380" y="513"/>
                      </a:lnTo>
                      <a:lnTo>
                        <a:pt x="378" y="511"/>
                      </a:lnTo>
                      <a:lnTo>
                        <a:pt x="378" y="507"/>
                      </a:lnTo>
                      <a:lnTo>
                        <a:pt x="380" y="503"/>
                      </a:lnTo>
                      <a:lnTo>
                        <a:pt x="382" y="503"/>
                      </a:lnTo>
                      <a:lnTo>
                        <a:pt x="382" y="501"/>
                      </a:lnTo>
                      <a:lnTo>
                        <a:pt x="382" y="501"/>
                      </a:lnTo>
                      <a:lnTo>
                        <a:pt x="382" y="499"/>
                      </a:lnTo>
                      <a:lnTo>
                        <a:pt x="380" y="499"/>
                      </a:lnTo>
                      <a:lnTo>
                        <a:pt x="378" y="497"/>
                      </a:lnTo>
                      <a:lnTo>
                        <a:pt x="378" y="497"/>
                      </a:lnTo>
                      <a:lnTo>
                        <a:pt x="378" y="495"/>
                      </a:lnTo>
                      <a:lnTo>
                        <a:pt x="378" y="491"/>
                      </a:lnTo>
                      <a:lnTo>
                        <a:pt x="378" y="489"/>
                      </a:lnTo>
                      <a:lnTo>
                        <a:pt x="380" y="487"/>
                      </a:lnTo>
                      <a:lnTo>
                        <a:pt x="382" y="485"/>
                      </a:lnTo>
                      <a:lnTo>
                        <a:pt x="382" y="485"/>
                      </a:lnTo>
                      <a:lnTo>
                        <a:pt x="382" y="483"/>
                      </a:lnTo>
                      <a:lnTo>
                        <a:pt x="382" y="481"/>
                      </a:lnTo>
                      <a:lnTo>
                        <a:pt x="382" y="481"/>
                      </a:lnTo>
                      <a:lnTo>
                        <a:pt x="382" y="481"/>
                      </a:lnTo>
                      <a:lnTo>
                        <a:pt x="384" y="479"/>
                      </a:lnTo>
                      <a:lnTo>
                        <a:pt x="384" y="479"/>
                      </a:lnTo>
                      <a:lnTo>
                        <a:pt x="386" y="479"/>
                      </a:lnTo>
                      <a:lnTo>
                        <a:pt x="386" y="479"/>
                      </a:lnTo>
                      <a:lnTo>
                        <a:pt x="390" y="481"/>
                      </a:lnTo>
                      <a:lnTo>
                        <a:pt x="392" y="485"/>
                      </a:lnTo>
                      <a:lnTo>
                        <a:pt x="394" y="487"/>
                      </a:lnTo>
                      <a:lnTo>
                        <a:pt x="396" y="487"/>
                      </a:lnTo>
                      <a:lnTo>
                        <a:pt x="398" y="489"/>
                      </a:lnTo>
                      <a:lnTo>
                        <a:pt x="398" y="489"/>
                      </a:lnTo>
                      <a:lnTo>
                        <a:pt x="400" y="487"/>
                      </a:lnTo>
                      <a:lnTo>
                        <a:pt x="402" y="487"/>
                      </a:lnTo>
                      <a:lnTo>
                        <a:pt x="404" y="487"/>
                      </a:lnTo>
                      <a:lnTo>
                        <a:pt x="404" y="485"/>
                      </a:lnTo>
                      <a:lnTo>
                        <a:pt x="402" y="483"/>
                      </a:lnTo>
                      <a:lnTo>
                        <a:pt x="402" y="483"/>
                      </a:lnTo>
                      <a:lnTo>
                        <a:pt x="402" y="481"/>
                      </a:lnTo>
                      <a:lnTo>
                        <a:pt x="400" y="479"/>
                      </a:lnTo>
                      <a:lnTo>
                        <a:pt x="400" y="477"/>
                      </a:lnTo>
                      <a:lnTo>
                        <a:pt x="398" y="475"/>
                      </a:lnTo>
                      <a:lnTo>
                        <a:pt x="398" y="475"/>
                      </a:lnTo>
                      <a:lnTo>
                        <a:pt x="400" y="475"/>
                      </a:lnTo>
                      <a:lnTo>
                        <a:pt x="400" y="475"/>
                      </a:lnTo>
                      <a:lnTo>
                        <a:pt x="402" y="475"/>
                      </a:lnTo>
                      <a:lnTo>
                        <a:pt x="404" y="473"/>
                      </a:lnTo>
                      <a:lnTo>
                        <a:pt x="408" y="471"/>
                      </a:lnTo>
                      <a:lnTo>
                        <a:pt x="408" y="469"/>
                      </a:lnTo>
                      <a:lnTo>
                        <a:pt x="408" y="467"/>
                      </a:lnTo>
                      <a:lnTo>
                        <a:pt x="408" y="467"/>
                      </a:lnTo>
                      <a:lnTo>
                        <a:pt x="410" y="467"/>
                      </a:lnTo>
                      <a:lnTo>
                        <a:pt x="412" y="467"/>
                      </a:lnTo>
                      <a:lnTo>
                        <a:pt x="414" y="465"/>
                      </a:lnTo>
                      <a:lnTo>
                        <a:pt x="416" y="465"/>
                      </a:lnTo>
                      <a:lnTo>
                        <a:pt x="418" y="463"/>
                      </a:lnTo>
                      <a:lnTo>
                        <a:pt x="418" y="463"/>
                      </a:lnTo>
                      <a:lnTo>
                        <a:pt x="420" y="463"/>
                      </a:lnTo>
                      <a:lnTo>
                        <a:pt x="420" y="459"/>
                      </a:lnTo>
                      <a:lnTo>
                        <a:pt x="422" y="459"/>
                      </a:lnTo>
                      <a:lnTo>
                        <a:pt x="424" y="457"/>
                      </a:lnTo>
                      <a:lnTo>
                        <a:pt x="424" y="455"/>
                      </a:lnTo>
                      <a:lnTo>
                        <a:pt x="424" y="457"/>
                      </a:lnTo>
                      <a:lnTo>
                        <a:pt x="426" y="457"/>
                      </a:lnTo>
                      <a:lnTo>
                        <a:pt x="428" y="457"/>
                      </a:lnTo>
                      <a:lnTo>
                        <a:pt x="430" y="459"/>
                      </a:lnTo>
                      <a:lnTo>
                        <a:pt x="432" y="459"/>
                      </a:lnTo>
                      <a:lnTo>
                        <a:pt x="432" y="459"/>
                      </a:lnTo>
                      <a:lnTo>
                        <a:pt x="432" y="461"/>
                      </a:lnTo>
                      <a:lnTo>
                        <a:pt x="432" y="461"/>
                      </a:lnTo>
                      <a:lnTo>
                        <a:pt x="434" y="461"/>
                      </a:lnTo>
                      <a:lnTo>
                        <a:pt x="436" y="461"/>
                      </a:lnTo>
                      <a:lnTo>
                        <a:pt x="438" y="459"/>
                      </a:lnTo>
                      <a:lnTo>
                        <a:pt x="440" y="457"/>
                      </a:lnTo>
                      <a:lnTo>
                        <a:pt x="442" y="457"/>
                      </a:lnTo>
                      <a:lnTo>
                        <a:pt x="444" y="457"/>
                      </a:lnTo>
                      <a:lnTo>
                        <a:pt x="446" y="459"/>
                      </a:lnTo>
                      <a:lnTo>
                        <a:pt x="448" y="459"/>
                      </a:lnTo>
                      <a:lnTo>
                        <a:pt x="448" y="461"/>
                      </a:lnTo>
                      <a:lnTo>
                        <a:pt x="450" y="461"/>
                      </a:lnTo>
                      <a:lnTo>
                        <a:pt x="450" y="461"/>
                      </a:lnTo>
                      <a:lnTo>
                        <a:pt x="450" y="459"/>
                      </a:lnTo>
                      <a:lnTo>
                        <a:pt x="450" y="459"/>
                      </a:lnTo>
                      <a:lnTo>
                        <a:pt x="452" y="459"/>
                      </a:lnTo>
                      <a:lnTo>
                        <a:pt x="454" y="461"/>
                      </a:lnTo>
                      <a:lnTo>
                        <a:pt x="456" y="461"/>
                      </a:lnTo>
                      <a:lnTo>
                        <a:pt x="458" y="461"/>
                      </a:lnTo>
                      <a:lnTo>
                        <a:pt x="458" y="459"/>
                      </a:lnTo>
                      <a:lnTo>
                        <a:pt x="460" y="461"/>
                      </a:lnTo>
                      <a:lnTo>
                        <a:pt x="460" y="461"/>
                      </a:lnTo>
                      <a:lnTo>
                        <a:pt x="462" y="461"/>
                      </a:lnTo>
                      <a:lnTo>
                        <a:pt x="464" y="465"/>
                      </a:lnTo>
                      <a:lnTo>
                        <a:pt x="466" y="465"/>
                      </a:lnTo>
                      <a:lnTo>
                        <a:pt x="468" y="465"/>
                      </a:lnTo>
                      <a:lnTo>
                        <a:pt x="470" y="467"/>
                      </a:lnTo>
                      <a:lnTo>
                        <a:pt x="472" y="467"/>
                      </a:lnTo>
                      <a:lnTo>
                        <a:pt x="472" y="469"/>
                      </a:lnTo>
                      <a:lnTo>
                        <a:pt x="474" y="469"/>
                      </a:lnTo>
                      <a:lnTo>
                        <a:pt x="476" y="473"/>
                      </a:lnTo>
                      <a:lnTo>
                        <a:pt x="478" y="475"/>
                      </a:lnTo>
                      <a:lnTo>
                        <a:pt x="478" y="475"/>
                      </a:lnTo>
                      <a:lnTo>
                        <a:pt x="480" y="477"/>
                      </a:lnTo>
                      <a:lnTo>
                        <a:pt x="480" y="477"/>
                      </a:lnTo>
                      <a:lnTo>
                        <a:pt x="480" y="477"/>
                      </a:lnTo>
                      <a:lnTo>
                        <a:pt x="480" y="475"/>
                      </a:lnTo>
                      <a:lnTo>
                        <a:pt x="480" y="475"/>
                      </a:lnTo>
                      <a:lnTo>
                        <a:pt x="480" y="473"/>
                      </a:lnTo>
                      <a:lnTo>
                        <a:pt x="478" y="471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78" y="469"/>
                      </a:lnTo>
                      <a:lnTo>
                        <a:pt x="480" y="469"/>
                      </a:lnTo>
                      <a:lnTo>
                        <a:pt x="482" y="469"/>
                      </a:lnTo>
                      <a:lnTo>
                        <a:pt x="484" y="471"/>
                      </a:lnTo>
                      <a:lnTo>
                        <a:pt x="488" y="473"/>
                      </a:lnTo>
                      <a:lnTo>
                        <a:pt x="490" y="475"/>
                      </a:lnTo>
                      <a:lnTo>
                        <a:pt x="492" y="475"/>
                      </a:lnTo>
                      <a:lnTo>
                        <a:pt x="494" y="475"/>
                      </a:lnTo>
                      <a:lnTo>
                        <a:pt x="496" y="475"/>
                      </a:lnTo>
                      <a:lnTo>
                        <a:pt x="498" y="475"/>
                      </a:lnTo>
                      <a:lnTo>
                        <a:pt x="500" y="473"/>
                      </a:lnTo>
                      <a:lnTo>
                        <a:pt x="500" y="473"/>
                      </a:lnTo>
                      <a:lnTo>
                        <a:pt x="500" y="471"/>
                      </a:lnTo>
                      <a:lnTo>
                        <a:pt x="502" y="469"/>
                      </a:lnTo>
                      <a:lnTo>
                        <a:pt x="504" y="469"/>
                      </a:lnTo>
                      <a:lnTo>
                        <a:pt x="504" y="469"/>
                      </a:lnTo>
                      <a:lnTo>
                        <a:pt x="506" y="469"/>
                      </a:lnTo>
                      <a:lnTo>
                        <a:pt x="508" y="467"/>
                      </a:lnTo>
                      <a:lnTo>
                        <a:pt x="508" y="467"/>
                      </a:lnTo>
                      <a:lnTo>
                        <a:pt x="510" y="467"/>
                      </a:lnTo>
                      <a:lnTo>
                        <a:pt x="514" y="467"/>
                      </a:lnTo>
                      <a:lnTo>
                        <a:pt x="516" y="469"/>
                      </a:lnTo>
                      <a:lnTo>
                        <a:pt x="518" y="471"/>
                      </a:lnTo>
                      <a:lnTo>
                        <a:pt x="518" y="471"/>
                      </a:lnTo>
                      <a:lnTo>
                        <a:pt x="520" y="469"/>
                      </a:lnTo>
                      <a:lnTo>
                        <a:pt x="520" y="469"/>
                      </a:lnTo>
                      <a:lnTo>
                        <a:pt x="522" y="467"/>
                      </a:lnTo>
                      <a:lnTo>
                        <a:pt x="522" y="467"/>
                      </a:lnTo>
                      <a:lnTo>
                        <a:pt x="522" y="467"/>
                      </a:lnTo>
                      <a:lnTo>
                        <a:pt x="524" y="467"/>
                      </a:lnTo>
                      <a:lnTo>
                        <a:pt x="526" y="467"/>
                      </a:lnTo>
                      <a:lnTo>
                        <a:pt x="526" y="467"/>
                      </a:lnTo>
                      <a:lnTo>
                        <a:pt x="530" y="467"/>
                      </a:lnTo>
                      <a:lnTo>
                        <a:pt x="532" y="469"/>
                      </a:lnTo>
                      <a:lnTo>
                        <a:pt x="534" y="471"/>
                      </a:lnTo>
                      <a:lnTo>
                        <a:pt x="536" y="473"/>
                      </a:lnTo>
                      <a:lnTo>
                        <a:pt x="538" y="473"/>
                      </a:lnTo>
                      <a:lnTo>
                        <a:pt x="540" y="473"/>
                      </a:lnTo>
                      <a:lnTo>
                        <a:pt x="540" y="475"/>
                      </a:lnTo>
                      <a:lnTo>
                        <a:pt x="542" y="475"/>
                      </a:lnTo>
                      <a:lnTo>
                        <a:pt x="546" y="475"/>
                      </a:lnTo>
                      <a:lnTo>
                        <a:pt x="546" y="475"/>
                      </a:lnTo>
                      <a:lnTo>
                        <a:pt x="548" y="475"/>
                      </a:lnTo>
                      <a:lnTo>
                        <a:pt x="548" y="477"/>
                      </a:lnTo>
                      <a:lnTo>
                        <a:pt x="548" y="477"/>
                      </a:lnTo>
                      <a:lnTo>
                        <a:pt x="550" y="477"/>
                      </a:lnTo>
                      <a:lnTo>
                        <a:pt x="552" y="475"/>
                      </a:lnTo>
                      <a:lnTo>
                        <a:pt x="552" y="473"/>
                      </a:lnTo>
                      <a:lnTo>
                        <a:pt x="552" y="471"/>
                      </a:lnTo>
                      <a:lnTo>
                        <a:pt x="552" y="471"/>
                      </a:lnTo>
                      <a:lnTo>
                        <a:pt x="554" y="471"/>
                      </a:lnTo>
                      <a:lnTo>
                        <a:pt x="554" y="471"/>
                      </a:lnTo>
                      <a:lnTo>
                        <a:pt x="556" y="473"/>
                      </a:lnTo>
                      <a:lnTo>
                        <a:pt x="556" y="473"/>
                      </a:lnTo>
                      <a:lnTo>
                        <a:pt x="558" y="473"/>
                      </a:lnTo>
                      <a:lnTo>
                        <a:pt x="560" y="475"/>
                      </a:lnTo>
                      <a:lnTo>
                        <a:pt x="562" y="475"/>
                      </a:lnTo>
                      <a:lnTo>
                        <a:pt x="566" y="473"/>
                      </a:lnTo>
                      <a:lnTo>
                        <a:pt x="570" y="473"/>
                      </a:lnTo>
                      <a:lnTo>
                        <a:pt x="572" y="471"/>
                      </a:lnTo>
                      <a:lnTo>
                        <a:pt x="572" y="469"/>
                      </a:lnTo>
                      <a:lnTo>
                        <a:pt x="572" y="467"/>
                      </a:lnTo>
                      <a:lnTo>
                        <a:pt x="572" y="465"/>
                      </a:lnTo>
                      <a:lnTo>
                        <a:pt x="572" y="463"/>
                      </a:lnTo>
                      <a:lnTo>
                        <a:pt x="568" y="461"/>
                      </a:lnTo>
                      <a:lnTo>
                        <a:pt x="568" y="461"/>
                      </a:lnTo>
                      <a:lnTo>
                        <a:pt x="562" y="459"/>
                      </a:lnTo>
                      <a:lnTo>
                        <a:pt x="562" y="459"/>
                      </a:lnTo>
                      <a:lnTo>
                        <a:pt x="562" y="459"/>
                      </a:lnTo>
                      <a:lnTo>
                        <a:pt x="558" y="457"/>
                      </a:lnTo>
                      <a:lnTo>
                        <a:pt x="554" y="457"/>
                      </a:lnTo>
                      <a:lnTo>
                        <a:pt x="554" y="457"/>
                      </a:lnTo>
                      <a:lnTo>
                        <a:pt x="554" y="455"/>
                      </a:lnTo>
                      <a:lnTo>
                        <a:pt x="552" y="455"/>
                      </a:lnTo>
                      <a:lnTo>
                        <a:pt x="548" y="453"/>
                      </a:lnTo>
                      <a:lnTo>
                        <a:pt x="548" y="453"/>
                      </a:lnTo>
                      <a:lnTo>
                        <a:pt x="548" y="451"/>
                      </a:lnTo>
                      <a:lnTo>
                        <a:pt x="550" y="451"/>
                      </a:lnTo>
                      <a:lnTo>
                        <a:pt x="552" y="449"/>
                      </a:lnTo>
                      <a:lnTo>
                        <a:pt x="552" y="449"/>
                      </a:lnTo>
                      <a:lnTo>
                        <a:pt x="554" y="449"/>
                      </a:lnTo>
                      <a:lnTo>
                        <a:pt x="556" y="447"/>
                      </a:lnTo>
                      <a:lnTo>
                        <a:pt x="558" y="447"/>
                      </a:lnTo>
                      <a:lnTo>
                        <a:pt x="558" y="445"/>
                      </a:lnTo>
                      <a:lnTo>
                        <a:pt x="558" y="445"/>
                      </a:lnTo>
                      <a:lnTo>
                        <a:pt x="554" y="441"/>
                      </a:lnTo>
                      <a:lnTo>
                        <a:pt x="554" y="439"/>
                      </a:lnTo>
                      <a:lnTo>
                        <a:pt x="554" y="439"/>
                      </a:lnTo>
                      <a:lnTo>
                        <a:pt x="554" y="437"/>
                      </a:lnTo>
                      <a:lnTo>
                        <a:pt x="554" y="437"/>
                      </a:lnTo>
                      <a:lnTo>
                        <a:pt x="556" y="435"/>
                      </a:lnTo>
                      <a:lnTo>
                        <a:pt x="556" y="435"/>
                      </a:lnTo>
                      <a:lnTo>
                        <a:pt x="558" y="435"/>
                      </a:lnTo>
                      <a:lnTo>
                        <a:pt x="560" y="435"/>
                      </a:lnTo>
                      <a:lnTo>
                        <a:pt x="562" y="435"/>
                      </a:lnTo>
                      <a:lnTo>
                        <a:pt x="564" y="435"/>
                      </a:lnTo>
                      <a:lnTo>
                        <a:pt x="568" y="435"/>
                      </a:lnTo>
                      <a:lnTo>
                        <a:pt x="568" y="435"/>
                      </a:lnTo>
                      <a:lnTo>
                        <a:pt x="570" y="435"/>
                      </a:lnTo>
                      <a:lnTo>
                        <a:pt x="570" y="435"/>
                      </a:lnTo>
                      <a:lnTo>
                        <a:pt x="570" y="433"/>
                      </a:lnTo>
                      <a:lnTo>
                        <a:pt x="568" y="433"/>
                      </a:lnTo>
                      <a:lnTo>
                        <a:pt x="564" y="431"/>
                      </a:lnTo>
                      <a:lnTo>
                        <a:pt x="562" y="431"/>
                      </a:lnTo>
                      <a:lnTo>
                        <a:pt x="562" y="431"/>
                      </a:lnTo>
                      <a:lnTo>
                        <a:pt x="560" y="431"/>
                      </a:lnTo>
                      <a:lnTo>
                        <a:pt x="558" y="429"/>
                      </a:lnTo>
                      <a:lnTo>
                        <a:pt x="556" y="429"/>
                      </a:lnTo>
                      <a:lnTo>
                        <a:pt x="556" y="429"/>
                      </a:lnTo>
                      <a:lnTo>
                        <a:pt x="556" y="427"/>
                      </a:lnTo>
                      <a:lnTo>
                        <a:pt x="556" y="427"/>
                      </a:lnTo>
                      <a:lnTo>
                        <a:pt x="556" y="427"/>
                      </a:lnTo>
                      <a:lnTo>
                        <a:pt x="558" y="427"/>
                      </a:lnTo>
                      <a:lnTo>
                        <a:pt x="560" y="425"/>
                      </a:lnTo>
                      <a:lnTo>
                        <a:pt x="560" y="425"/>
                      </a:lnTo>
                      <a:lnTo>
                        <a:pt x="560" y="425"/>
                      </a:lnTo>
                      <a:lnTo>
                        <a:pt x="558" y="425"/>
                      </a:lnTo>
                      <a:lnTo>
                        <a:pt x="558" y="425"/>
                      </a:lnTo>
                      <a:lnTo>
                        <a:pt x="558" y="425"/>
                      </a:lnTo>
                      <a:lnTo>
                        <a:pt x="556" y="425"/>
                      </a:lnTo>
                      <a:lnTo>
                        <a:pt x="556" y="425"/>
                      </a:lnTo>
                      <a:lnTo>
                        <a:pt x="554" y="425"/>
                      </a:lnTo>
                      <a:lnTo>
                        <a:pt x="552" y="423"/>
                      </a:lnTo>
                      <a:lnTo>
                        <a:pt x="552" y="423"/>
                      </a:lnTo>
                      <a:lnTo>
                        <a:pt x="552" y="423"/>
                      </a:lnTo>
                      <a:lnTo>
                        <a:pt x="552" y="421"/>
                      </a:lnTo>
                      <a:lnTo>
                        <a:pt x="552" y="421"/>
                      </a:lnTo>
                      <a:lnTo>
                        <a:pt x="552" y="419"/>
                      </a:lnTo>
                      <a:lnTo>
                        <a:pt x="552" y="417"/>
                      </a:lnTo>
                      <a:lnTo>
                        <a:pt x="552" y="417"/>
                      </a:lnTo>
                      <a:lnTo>
                        <a:pt x="554" y="417"/>
                      </a:lnTo>
                      <a:lnTo>
                        <a:pt x="558" y="417"/>
                      </a:lnTo>
                      <a:lnTo>
                        <a:pt x="562" y="419"/>
                      </a:lnTo>
                      <a:lnTo>
                        <a:pt x="562" y="417"/>
                      </a:lnTo>
                      <a:lnTo>
                        <a:pt x="564" y="417"/>
                      </a:lnTo>
                      <a:lnTo>
                        <a:pt x="564" y="417"/>
                      </a:lnTo>
                      <a:lnTo>
                        <a:pt x="570" y="417"/>
                      </a:lnTo>
                      <a:lnTo>
                        <a:pt x="570" y="417"/>
                      </a:lnTo>
                      <a:lnTo>
                        <a:pt x="570" y="417"/>
                      </a:lnTo>
                      <a:lnTo>
                        <a:pt x="576" y="415"/>
                      </a:lnTo>
                      <a:lnTo>
                        <a:pt x="578" y="415"/>
                      </a:lnTo>
                      <a:lnTo>
                        <a:pt x="578" y="415"/>
                      </a:lnTo>
                      <a:lnTo>
                        <a:pt x="580" y="415"/>
                      </a:lnTo>
                      <a:lnTo>
                        <a:pt x="580" y="415"/>
                      </a:lnTo>
                      <a:lnTo>
                        <a:pt x="582" y="413"/>
                      </a:lnTo>
                      <a:lnTo>
                        <a:pt x="584" y="413"/>
                      </a:lnTo>
                      <a:lnTo>
                        <a:pt x="584" y="413"/>
                      </a:lnTo>
                      <a:lnTo>
                        <a:pt x="586" y="413"/>
                      </a:lnTo>
                      <a:lnTo>
                        <a:pt x="588" y="413"/>
                      </a:lnTo>
                      <a:lnTo>
                        <a:pt x="588" y="413"/>
                      </a:lnTo>
                      <a:lnTo>
                        <a:pt x="588" y="413"/>
                      </a:lnTo>
                      <a:lnTo>
                        <a:pt x="590" y="411"/>
                      </a:lnTo>
                      <a:lnTo>
                        <a:pt x="594" y="411"/>
                      </a:lnTo>
                      <a:lnTo>
                        <a:pt x="594" y="411"/>
                      </a:lnTo>
                      <a:lnTo>
                        <a:pt x="596" y="411"/>
                      </a:lnTo>
                      <a:lnTo>
                        <a:pt x="598" y="411"/>
                      </a:lnTo>
                      <a:lnTo>
                        <a:pt x="600" y="411"/>
                      </a:lnTo>
                      <a:lnTo>
                        <a:pt x="600" y="411"/>
                      </a:lnTo>
                      <a:lnTo>
                        <a:pt x="602" y="411"/>
                      </a:lnTo>
                      <a:lnTo>
                        <a:pt x="602" y="411"/>
                      </a:lnTo>
                      <a:lnTo>
                        <a:pt x="602" y="409"/>
                      </a:lnTo>
                      <a:lnTo>
                        <a:pt x="602" y="409"/>
                      </a:lnTo>
                      <a:lnTo>
                        <a:pt x="604" y="407"/>
                      </a:lnTo>
                      <a:lnTo>
                        <a:pt x="604" y="407"/>
                      </a:lnTo>
                      <a:lnTo>
                        <a:pt x="606" y="407"/>
                      </a:lnTo>
                      <a:lnTo>
                        <a:pt x="606" y="407"/>
                      </a:lnTo>
                      <a:lnTo>
                        <a:pt x="608" y="407"/>
                      </a:lnTo>
                      <a:lnTo>
                        <a:pt x="610" y="405"/>
                      </a:lnTo>
                      <a:lnTo>
                        <a:pt x="612" y="407"/>
                      </a:lnTo>
                      <a:lnTo>
                        <a:pt x="614" y="405"/>
                      </a:lnTo>
                      <a:lnTo>
                        <a:pt x="620" y="405"/>
                      </a:lnTo>
                      <a:lnTo>
                        <a:pt x="622" y="405"/>
                      </a:lnTo>
                      <a:lnTo>
                        <a:pt x="626" y="403"/>
                      </a:lnTo>
                      <a:lnTo>
                        <a:pt x="628" y="403"/>
                      </a:lnTo>
                      <a:lnTo>
                        <a:pt x="630" y="403"/>
                      </a:lnTo>
                      <a:lnTo>
                        <a:pt x="634" y="403"/>
                      </a:lnTo>
                      <a:lnTo>
                        <a:pt x="634" y="401"/>
                      </a:lnTo>
                      <a:lnTo>
                        <a:pt x="636" y="401"/>
                      </a:lnTo>
                      <a:lnTo>
                        <a:pt x="638" y="401"/>
                      </a:lnTo>
                      <a:lnTo>
                        <a:pt x="638" y="401"/>
                      </a:lnTo>
                      <a:lnTo>
                        <a:pt x="640" y="401"/>
                      </a:lnTo>
                      <a:lnTo>
                        <a:pt x="640" y="399"/>
                      </a:lnTo>
                      <a:lnTo>
                        <a:pt x="638" y="399"/>
                      </a:lnTo>
                      <a:lnTo>
                        <a:pt x="638" y="397"/>
                      </a:lnTo>
                      <a:lnTo>
                        <a:pt x="640" y="397"/>
                      </a:lnTo>
                      <a:lnTo>
                        <a:pt x="640" y="397"/>
                      </a:lnTo>
                      <a:lnTo>
                        <a:pt x="642" y="397"/>
                      </a:lnTo>
                      <a:lnTo>
                        <a:pt x="644" y="395"/>
                      </a:lnTo>
                      <a:lnTo>
                        <a:pt x="646" y="395"/>
                      </a:lnTo>
                      <a:lnTo>
                        <a:pt x="646" y="393"/>
                      </a:lnTo>
                      <a:lnTo>
                        <a:pt x="650" y="395"/>
                      </a:lnTo>
                      <a:lnTo>
                        <a:pt x="654" y="395"/>
                      </a:lnTo>
                      <a:lnTo>
                        <a:pt x="658" y="395"/>
                      </a:lnTo>
                      <a:lnTo>
                        <a:pt x="660" y="397"/>
                      </a:lnTo>
                      <a:lnTo>
                        <a:pt x="662" y="397"/>
                      </a:lnTo>
                      <a:lnTo>
                        <a:pt x="662" y="397"/>
                      </a:lnTo>
                      <a:lnTo>
                        <a:pt x="664" y="397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6" y="397"/>
                      </a:lnTo>
                      <a:lnTo>
                        <a:pt x="668" y="395"/>
                      </a:lnTo>
                      <a:lnTo>
                        <a:pt x="670" y="395"/>
                      </a:lnTo>
                      <a:lnTo>
                        <a:pt x="672" y="395"/>
                      </a:lnTo>
                      <a:lnTo>
                        <a:pt x="674" y="399"/>
                      </a:lnTo>
                      <a:lnTo>
                        <a:pt x="676" y="401"/>
                      </a:lnTo>
                      <a:lnTo>
                        <a:pt x="680" y="405"/>
                      </a:lnTo>
                      <a:lnTo>
                        <a:pt x="682" y="407"/>
                      </a:lnTo>
                      <a:lnTo>
                        <a:pt x="682" y="409"/>
                      </a:lnTo>
                      <a:lnTo>
                        <a:pt x="682" y="409"/>
                      </a:lnTo>
                      <a:lnTo>
                        <a:pt x="682" y="411"/>
                      </a:lnTo>
                      <a:lnTo>
                        <a:pt x="682" y="413"/>
                      </a:lnTo>
                      <a:lnTo>
                        <a:pt x="682" y="413"/>
                      </a:lnTo>
                      <a:lnTo>
                        <a:pt x="686" y="415"/>
                      </a:lnTo>
                      <a:lnTo>
                        <a:pt x="690" y="415"/>
                      </a:lnTo>
                      <a:lnTo>
                        <a:pt x="692" y="413"/>
                      </a:lnTo>
                      <a:lnTo>
                        <a:pt x="694" y="413"/>
                      </a:lnTo>
                      <a:lnTo>
                        <a:pt x="696" y="413"/>
                      </a:lnTo>
                      <a:lnTo>
                        <a:pt x="696" y="411"/>
                      </a:lnTo>
                      <a:lnTo>
                        <a:pt x="696" y="411"/>
                      </a:lnTo>
                      <a:lnTo>
                        <a:pt x="698" y="413"/>
                      </a:lnTo>
                      <a:lnTo>
                        <a:pt x="698" y="415"/>
                      </a:lnTo>
                      <a:lnTo>
                        <a:pt x="700" y="415"/>
                      </a:lnTo>
                      <a:lnTo>
                        <a:pt x="700" y="417"/>
                      </a:lnTo>
                      <a:lnTo>
                        <a:pt x="702" y="417"/>
                      </a:lnTo>
                      <a:lnTo>
                        <a:pt x="702" y="419"/>
                      </a:lnTo>
                      <a:lnTo>
                        <a:pt x="702" y="417"/>
                      </a:lnTo>
                      <a:lnTo>
                        <a:pt x="704" y="417"/>
                      </a:lnTo>
                      <a:lnTo>
                        <a:pt x="704" y="417"/>
                      </a:lnTo>
                      <a:lnTo>
                        <a:pt x="704" y="417"/>
                      </a:lnTo>
                      <a:lnTo>
                        <a:pt x="702" y="415"/>
                      </a:lnTo>
                      <a:lnTo>
                        <a:pt x="702" y="415"/>
                      </a:lnTo>
                      <a:lnTo>
                        <a:pt x="704" y="415"/>
                      </a:lnTo>
                      <a:lnTo>
                        <a:pt x="704" y="415"/>
                      </a:lnTo>
                      <a:lnTo>
                        <a:pt x="708" y="415"/>
                      </a:lnTo>
                      <a:lnTo>
                        <a:pt x="710" y="417"/>
                      </a:lnTo>
                      <a:lnTo>
                        <a:pt x="712" y="417"/>
                      </a:lnTo>
                      <a:lnTo>
                        <a:pt x="712" y="417"/>
                      </a:lnTo>
                      <a:lnTo>
                        <a:pt x="714" y="417"/>
                      </a:lnTo>
                      <a:lnTo>
                        <a:pt x="716" y="417"/>
                      </a:lnTo>
                      <a:lnTo>
                        <a:pt x="716" y="417"/>
                      </a:lnTo>
                      <a:lnTo>
                        <a:pt x="716" y="417"/>
                      </a:lnTo>
                      <a:lnTo>
                        <a:pt x="718" y="417"/>
                      </a:lnTo>
                      <a:lnTo>
                        <a:pt x="718" y="417"/>
                      </a:lnTo>
                      <a:lnTo>
                        <a:pt x="718" y="417"/>
                      </a:lnTo>
                      <a:lnTo>
                        <a:pt x="718" y="419"/>
                      </a:lnTo>
                      <a:lnTo>
                        <a:pt x="718" y="419"/>
                      </a:lnTo>
                      <a:lnTo>
                        <a:pt x="716" y="421"/>
                      </a:lnTo>
                      <a:lnTo>
                        <a:pt x="716" y="423"/>
                      </a:lnTo>
                      <a:lnTo>
                        <a:pt x="716" y="423"/>
                      </a:lnTo>
                      <a:lnTo>
                        <a:pt x="716" y="425"/>
                      </a:lnTo>
                      <a:lnTo>
                        <a:pt x="718" y="425"/>
                      </a:lnTo>
                      <a:lnTo>
                        <a:pt x="718" y="427"/>
                      </a:lnTo>
                      <a:lnTo>
                        <a:pt x="718" y="427"/>
                      </a:lnTo>
                      <a:lnTo>
                        <a:pt x="718" y="427"/>
                      </a:lnTo>
                      <a:lnTo>
                        <a:pt x="720" y="425"/>
                      </a:lnTo>
                      <a:lnTo>
                        <a:pt x="722" y="423"/>
                      </a:lnTo>
                      <a:lnTo>
                        <a:pt x="724" y="423"/>
                      </a:lnTo>
                      <a:lnTo>
                        <a:pt x="726" y="423"/>
                      </a:lnTo>
                      <a:lnTo>
                        <a:pt x="728" y="425"/>
                      </a:lnTo>
                      <a:lnTo>
                        <a:pt x="730" y="425"/>
                      </a:lnTo>
                      <a:lnTo>
                        <a:pt x="730" y="425"/>
                      </a:lnTo>
                      <a:lnTo>
                        <a:pt x="732" y="425"/>
                      </a:lnTo>
                      <a:lnTo>
                        <a:pt x="732" y="425"/>
                      </a:lnTo>
                      <a:lnTo>
                        <a:pt x="730" y="423"/>
                      </a:lnTo>
                      <a:lnTo>
                        <a:pt x="730" y="423"/>
                      </a:lnTo>
                      <a:lnTo>
                        <a:pt x="734" y="421"/>
                      </a:lnTo>
                      <a:lnTo>
                        <a:pt x="734" y="421"/>
                      </a:lnTo>
                      <a:lnTo>
                        <a:pt x="736" y="419"/>
                      </a:lnTo>
                      <a:lnTo>
                        <a:pt x="736" y="421"/>
                      </a:lnTo>
                      <a:lnTo>
                        <a:pt x="738" y="421"/>
                      </a:lnTo>
                      <a:lnTo>
                        <a:pt x="740" y="419"/>
                      </a:lnTo>
                      <a:lnTo>
                        <a:pt x="740" y="417"/>
                      </a:lnTo>
                      <a:lnTo>
                        <a:pt x="740" y="417"/>
                      </a:lnTo>
                      <a:lnTo>
                        <a:pt x="740" y="417"/>
                      </a:lnTo>
                      <a:lnTo>
                        <a:pt x="740" y="415"/>
                      </a:lnTo>
                      <a:lnTo>
                        <a:pt x="744" y="415"/>
                      </a:lnTo>
                      <a:lnTo>
                        <a:pt x="744" y="415"/>
                      </a:lnTo>
                      <a:lnTo>
                        <a:pt x="746" y="415"/>
                      </a:lnTo>
                      <a:lnTo>
                        <a:pt x="748" y="413"/>
                      </a:lnTo>
                      <a:lnTo>
                        <a:pt x="750" y="411"/>
                      </a:lnTo>
                      <a:lnTo>
                        <a:pt x="754" y="411"/>
                      </a:lnTo>
                      <a:lnTo>
                        <a:pt x="754" y="411"/>
                      </a:lnTo>
                      <a:lnTo>
                        <a:pt x="754" y="411"/>
                      </a:lnTo>
                      <a:lnTo>
                        <a:pt x="756" y="409"/>
                      </a:lnTo>
                      <a:lnTo>
                        <a:pt x="756" y="409"/>
                      </a:lnTo>
                      <a:lnTo>
                        <a:pt x="758" y="411"/>
                      </a:lnTo>
                      <a:lnTo>
                        <a:pt x="756" y="415"/>
                      </a:lnTo>
                      <a:lnTo>
                        <a:pt x="756" y="415"/>
                      </a:lnTo>
                      <a:lnTo>
                        <a:pt x="754" y="415"/>
                      </a:lnTo>
                      <a:lnTo>
                        <a:pt x="754" y="415"/>
                      </a:lnTo>
                      <a:lnTo>
                        <a:pt x="754" y="417"/>
                      </a:lnTo>
                      <a:lnTo>
                        <a:pt x="756" y="417"/>
                      </a:lnTo>
                      <a:lnTo>
                        <a:pt x="756" y="417"/>
                      </a:lnTo>
                      <a:lnTo>
                        <a:pt x="756" y="419"/>
                      </a:lnTo>
                      <a:lnTo>
                        <a:pt x="762" y="421"/>
                      </a:lnTo>
                      <a:lnTo>
                        <a:pt x="766" y="423"/>
                      </a:lnTo>
                      <a:lnTo>
                        <a:pt x="772" y="425"/>
                      </a:lnTo>
                      <a:lnTo>
                        <a:pt x="776" y="427"/>
                      </a:lnTo>
                      <a:lnTo>
                        <a:pt x="778" y="429"/>
                      </a:lnTo>
                      <a:lnTo>
                        <a:pt x="778" y="429"/>
                      </a:lnTo>
                      <a:lnTo>
                        <a:pt x="782" y="433"/>
                      </a:lnTo>
                      <a:lnTo>
                        <a:pt x="786" y="435"/>
                      </a:lnTo>
                      <a:lnTo>
                        <a:pt x="792" y="441"/>
                      </a:lnTo>
                      <a:lnTo>
                        <a:pt x="796" y="445"/>
                      </a:lnTo>
                      <a:lnTo>
                        <a:pt x="802" y="451"/>
                      </a:lnTo>
                      <a:lnTo>
                        <a:pt x="806" y="453"/>
                      </a:lnTo>
                      <a:lnTo>
                        <a:pt x="812" y="459"/>
                      </a:lnTo>
                      <a:lnTo>
                        <a:pt x="814" y="461"/>
                      </a:lnTo>
                      <a:lnTo>
                        <a:pt x="818" y="465"/>
                      </a:lnTo>
                      <a:lnTo>
                        <a:pt x="822" y="469"/>
                      </a:lnTo>
                      <a:lnTo>
                        <a:pt x="824" y="473"/>
                      </a:lnTo>
                      <a:lnTo>
                        <a:pt x="826" y="473"/>
                      </a:lnTo>
                      <a:lnTo>
                        <a:pt x="826" y="471"/>
                      </a:lnTo>
                      <a:lnTo>
                        <a:pt x="826" y="471"/>
                      </a:lnTo>
                      <a:lnTo>
                        <a:pt x="826" y="471"/>
                      </a:lnTo>
                      <a:lnTo>
                        <a:pt x="828" y="469"/>
                      </a:lnTo>
                      <a:lnTo>
                        <a:pt x="828" y="469"/>
                      </a:lnTo>
                      <a:lnTo>
                        <a:pt x="828" y="469"/>
                      </a:lnTo>
                      <a:lnTo>
                        <a:pt x="830" y="469"/>
                      </a:lnTo>
                      <a:lnTo>
                        <a:pt x="830" y="469"/>
                      </a:lnTo>
                      <a:lnTo>
                        <a:pt x="828" y="467"/>
                      </a:lnTo>
                      <a:lnTo>
                        <a:pt x="828" y="467"/>
                      </a:lnTo>
                      <a:lnTo>
                        <a:pt x="828" y="465"/>
                      </a:lnTo>
                      <a:lnTo>
                        <a:pt x="828" y="465"/>
                      </a:lnTo>
                      <a:lnTo>
                        <a:pt x="830" y="465"/>
                      </a:lnTo>
                      <a:lnTo>
                        <a:pt x="830" y="465"/>
                      </a:lnTo>
                      <a:lnTo>
                        <a:pt x="830" y="463"/>
                      </a:lnTo>
                      <a:lnTo>
                        <a:pt x="832" y="463"/>
                      </a:lnTo>
                      <a:lnTo>
                        <a:pt x="832" y="463"/>
                      </a:lnTo>
                      <a:lnTo>
                        <a:pt x="834" y="463"/>
                      </a:lnTo>
                      <a:lnTo>
                        <a:pt x="834" y="465"/>
                      </a:lnTo>
                      <a:lnTo>
                        <a:pt x="836" y="465"/>
                      </a:lnTo>
                      <a:lnTo>
                        <a:pt x="836" y="465"/>
                      </a:lnTo>
                      <a:lnTo>
                        <a:pt x="838" y="465"/>
                      </a:lnTo>
                      <a:lnTo>
                        <a:pt x="838" y="465"/>
                      </a:lnTo>
                      <a:lnTo>
                        <a:pt x="838" y="467"/>
                      </a:lnTo>
                      <a:lnTo>
                        <a:pt x="838" y="469"/>
                      </a:lnTo>
                      <a:lnTo>
                        <a:pt x="838" y="469"/>
                      </a:lnTo>
                      <a:lnTo>
                        <a:pt x="840" y="469"/>
                      </a:lnTo>
                      <a:lnTo>
                        <a:pt x="842" y="469"/>
                      </a:lnTo>
                      <a:lnTo>
                        <a:pt x="842" y="469"/>
                      </a:lnTo>
                      <a:lnTo>
                        <a:pt x="844" y="469"/>
                      </a:lnTo>
                      <a:lnTo>
                        <a:pt x="844" y="471"/>
                      </a:lnTo>
                      <a:lnTo>
                        <a:pt x="844" y="471"/>
                      </a:lnTo>
                      <a:lnTo>
                        <a:pt x="844" y="473"/>
                      </a:lnTo>
                      <a:lnTo>
                        <a:pt x="846" y="473"/>
                      </a:lnTo>
                      <a:lnTo>
                        <a:pt x="848" y="473"/>
                      </a:lnTo>
                      <a:lnTo>
                        <a:pt x="850" y="473"/>
                      </a:lnTo>
                      <a:lnTo>
                        <a:pt x="852" y="473"/>
                      </a:lnTo>
                      <a:lnTo>
                        <a:pt x="854" y="473"/>
                      </a:lnTo>
                      <a:lnTo>
                        <a:pt x="856" y="473"/>
                      </a:lnTo>
                      <a:lnTo>
                        <a:pt x="856" y="473"/>
                      </a:lnTo>
                      <a:lnTo>
                        <a:pt x="860" y="473"/>
                      </a:lnTo>
                      <a:lnTo>
                        <a:pt x="860" y="473"/>
                      </a:lnTo>
                      <a:lnTo>
                        <a:pt x="862" y="471"/>
                      </a:lnTo>
                      <a:lnTo>
                        <a:pt x="862" y="471"/>
                      </a:lnTo>
                      <a:lnTo>
                        <a:pt x="862" y="471"/>
                      </a:lnTo>
                      <a:lnTo>
                        <a:pt x="864" y="471"/>
                      </a:lnTo>
                      <a:lnTo>
                        <a:pt x="866" y="471"/>
                      </a:lnTo>
                      <a:lnTo>
                        <a:pt x="866" y="469"/>
                      </a:lnTo>
                      <a:lnTo>
                        <a:pt x="866" y="469"/>
                      </a:lnTo>
                      <a:lnTo>
                        <a:pt x="868" y="469"/>
                      </a:lnTo>
                      <a:lnTo>
                        <a:pt x="870" y="469"/>
                      </a:lnTo>
                      <a:lnTo>
                        <a:pt x="872" y="469"/>
                      </a:lnTo>
                      <a:lnTo>
                        <a:pt x="874" y="471"/>
                      </a:lnTo>
                      <a:lnTo>
                        <a:pt x="878" y="471"/>
                      </a:lnTo>
                      <a:lnTo>
                        <a:pt x="878" y="473"/>
                      </a:lnTo>
                      <a:lnTo>
                        <a:pt x="880" y="473"/>
                      </a:lnTo>
                      <a:lnTo>
                        <a:pt x="882" y="475"/>
                      </a:lnTo>
                      <a:lnTo>
                        <a:pt x="884" y="477"/>
                      </a:lnTo>
                      <a:lnTo>
                        <a:pt x="884" y="479"/>
                      </a:lnTo>
                      <a:lnTo>
                        <a:pt x="886" y="481"/>
                      </a:lnTo>
                      <a:lnTo>
                        <a:pt x="888" y="481"/>
                      </a:lnTo>
                      <a:lnTo>
                        <a:pt x="888" y="481"/>
                      </a:lnTo>
                      <a:lnTo>
                        <a:pt x="890" y="481"/>
                      </a:lnTo>
                      <a:lnTo>
                        <a:pt x="892" y="483"/>
                      </a:lnTo>
                      <a:lnTo>
                        <a:pt x="896" y="485"/>
                      </a:lnTo>
                      <a:lnTo>
                        <a:pt x="898" y="485"/>
                      </a:lnTo>
                      <a:lnTo>
                        <a:pt x="898" y="485"/>
                      </a:lnTo>
                      <a:lnTo>
                        <a:pt x="898" y="485"/>
                      </a:lnTo>
                      <a:lnTo>
                        <a:pt x="898" y="487"/>
                      </a:lnTo>
                      <a:lnTo>
                        <a:pt x="900" y="487"/>
                      </a:lnTo>
                      <a:lnTo>
                        <a:pt x="902" y="489"/>
                      </a:lnTo>
                      <a:lnTo>
                        <a:pt x="902" y="491"/>
                      </a:lnTo>
                      <a:lnTo>
                        <a:pt x="904" y="491"/>
                      </a:lnTo>
                      <a:lnTo>
                        <a:pt x="904" y="493"/>
                      </a:lnTo>
                      <a:lnTo>
                        <a:pt x="906" y="493"/>
                      </a:lnTo>
                      <a:lnTo>
                        <a:pt x="906" y="493"/>
                      </a:lnTo>
                      <a:lnTo>
                        <a:pt x="908" y="493"/>
                      </a:lnTo>
                      <a:lnTo>
                        <a:pt x="914" y="493"/>
                      </a:lnTo>
                      <a:lnTo>
                        <a:pt x="914" y="493"/>
                      </a:lnTo>
                      <a:lnTo>
                        <a:pt x="916" y="495"/>
                      </a:lnTo>
                      <a:lnTo>
                        <a:pt x="916" y="495"/>
                      </a:lnTo>
                      <a:lnTo>
                        <a:pt x="918" y="495"/>
                      </a:lnTo>
                      <a:lnTo>
                        <a:pt x="918" y="495"/>
                      </a:lnTo>
                      <a:lnTo>
                        <a:pt x="920" y="493"/>
                      </a:lnTo>
                      <a:lnTo>
                        <a:pt x="920" y="493"/>
                      </a:lnTo>
                      <a:lnTo>
                        <a:pt x="920" y="491"/>
                      </a:lnTo>
                      <a:lnTo>
                        <a:pt x="922" y="491"/>
                      </a:lnTo>
                      <a:lnTo>
                        <a:pt x="922" y="489"/>
                      </a:lnTo>
                      <a:lnTo>
                        <a:pt x="924" y="489"/>
                      </a:lnTo>
                      <a:lnTo>
                        <a:pt x="924" y="491"/>
                      </a:lnTo>
                      <a:lnTo>
                        <a:pt x="924" y="491"/>
                      </a:lnTo>
                      <a:lnTo>
                        <a:pt x="924" y="491"/>
                      </a:lnTo>
                      <a:lnTo>
                        <a:pt x="924" y="493"/>
                      </a:lnTo>
                      <a:lnTo>
                        <a:pt x="924" y="493"/>
                      </a:lnTo>
                      <a:lnTo>
                        <a:pt x="926" y="493"/>
                      </a:lnTo>
                      <a:lnTo>
                        <a:pt x="928" y="495"/>
                      </a:lnTo>
                      <a:lnTo>
                        <a:pt x="930" y="497"/>
                      </a:lnTo>
                      <a:lnTo>
                        <a:pt x="932" y="499"/>
                      </a:lnTo>
                      <a:lnTo>
                        <a:pt x="932" y="499"/>
                      </a:lnTo>
                      <a:lnTo>
                        <a:pt x="934" y="499"/>
                      </a:lnTo>
                      <a:lnTo>
                        <a:pt x="936" y="499"/>
                      </a:lnTo>
                      <a:lnTo>
                        <a:pt x="936" y="501"/>
                      </a:lnTo>
                      <a:lnTo>
                        <a:pt x="938" y="501"/>
                      </a:lnTo>
                      <a:lnTo>
                        <a:pt x="938" y="501"/>
                      </a:lnTo>
                      <a:lnTo>
                        <a:pt x="940" y="501"/>
                      </a:lnTo>
                      <a:lnTo>
                        <a:pt x="940" y="501"/>
                      </a:lnTo>
                      <a:lnTo>
                        <a:pt x="940" y="501"/>
                      </a:lnTo>
                      <a:lnTo>
                        <a:pt x="942" y="501"/>
                      </a:lnTo>
                      <a:lnTo>
                        <a:pt x="942" y="501"/>
                      </a:lnTo>
                      <a:lnTo>
                        <a:pt x="944" y="501"/>
                      </a:lnTo>
                      <a:lnTo>
                        <a:pt x="944" y="501"/>
                      </a:lnTo>
                      <a:lnTo>
                        <a:pt x="946" y="501"/>
                      </a:lnTo>
                      <a:lnTo>
                        <a:pt x="946" y="499"/>
                      </a:lnTo>
                      <a:lnTo>
                        <a:pt x="946" y="499"/>
                      </a:lnTo>
                      <a:lnTo>
                        <a:pt x="946" y="499"/>
                      </a:lnTo>
                      <a:lnTo>
                        <a:pt x="946" y="497"/>
                      </a:lnTo>
                      <a:lnTo>
                        <a:pt x="946" y="497"/>
                      </a:lnTo>
                      <a:lnTo>
                        <a:pt x="946" y="495"/>
                      </a:lnTo>
                      <a:lnTo>
                        <a:pt x="948" y="495"/>
                      </a:lnTo>
                      <a:lnTo>
                        <a:pt x="950" y="495"/>
                      </a:lnTo>
                      <a:lnTo>
                        <a:pt x="950" y="495"/>
                      </a:lnTo>
                      <a:lnTo>
                        <a:pt x="952" y="495"/>
                      </a:lnTo>
                      <a:lnTo>
                        <a:pt x="952" y="495"/>
                      </a:lnTo>
                      <a:lnTo>
                        <a:pt x="954" y="495"/>
                      </a:lnTo>
                      <a:lnTo>
                        <a:pt x="954" y="495"/>
                      </a:lnTo>
                      <a:lnTo>
                        <a:pt x="956" y="495"/>
                      </a:lnTo>
                      <a:lnTo>
                        <a:pt x="956" y="495"/>
                      </a:lnTo>
                      <a:lnTo>
                        <a:pt x="956" y="493"/>
                      </a:lnTo>
                      <a:lnTo>
                        <a:pt x="956" y="493"/>
                      </a:lnTo>
                      <a:lnTo>
                        <a:pt x="956" y="495"/>
                      </a:lnTo>
                      <a:lnTo>
                        <a:pt x="956" y="495"/>
                      </a:lnTo>
                      <a:lnTo>
                        <a:pt x="958" y="495"/>
                      </a:lnTo>
                      <a:lnTo>
                        <a:pt x="958" y="495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0" y="493"/>
                      </a:lnTo>
                      <a:lnTo>
                        <a:pt x="962" y="493"/>
                      </a:lnTo>
                      <a:lnTo>
                        <a:pt x="962" y="491"/>
                      </a:lnTo>
                      <a:lnTo>
                        <a:pt x="964" y="491"/>
                      </a:lnTo>
                      <a:lnTo>
                        <a:pt x="964" y="491"/>
                      </a:lnTo>
                      <a:lnTo>
                        <a:pt x="964" y="491"/>
                      </a:lnTo>
                      <a:lnTo>
                        <a:pt x="964" y="489"/>
                      </a:lnTo>
                      <a:lnTo>
                        <a:pt x="964" y="487"/>
                      </a:lnTo>
                      <a:lnTo>
                        <a:pt x="964" y="487"/>
                      </a:lnTo>
                      <a:lnTo>
                        <a:pt x="966" y="487"/>
                      </a:lnTo>
                      <a:lnTo>
                        <a:pt x="968" y="485"/>
                      </a:lnTo>
                      <a:lnTo>
                        <a:pt x="966" y="485"/>
                      </a:lnTo>
                      <a:lnTo>
                        <a:pt x="968" y="485"/>
                      </a:lnTo>
                      <a:lnTo>
                        <a:pt x="968" y="483"/>
                      </a:lnTo>
                      <a:lnTo>
                        <a:pt x="970" y="483"/>
                      </a:lnTo>
                      <a:lnTo>
                        <a:pt x="970" y="483"/>
                      </a:lnTo>
                      <a:lnTo>
                        <a:pt x="970" y="483"/>
                      </a:lnTo>
                      <a:lnTo>
                        <a:pt x="972" y="481"/>
                      </a:lnTo>
                      <a:lnTo>
                        <a:pt x="974" y="481"/>
                      </a:lnTo>
                      <a:lnTo>
                        <a:pt x="976" y="481"/>
                      </a:lnTo>
                      <a:lnTo>
                        <a:pt x="976" y="481"/>
                      </a:lnTo>
                      <a:lnTo>
                        <a:pt x="976" y="481"/>
                      </a:lnTo>
                      <a:lnTo>
                        <a:pt x="976" y="479"/>
                      </a:lnTo>
                      <a:lnTo>
                        <a:pt x="978" y="479"/>
                      </a:lnTo>
                      <a:lnTo>
                        <a:pt x="978" y="479"/>
                      </a:lnTo>
                      <a:lnTo>
                        <a:pt x="980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2" y="477"/>
                      </a:lnTo>
                      <a:lnTo>
                        <a:pt x="984" y="475"/>
                      </a:lnTo>
                      <a:lnTo>
                        <a:pt x="984" y="475"/>
                      </a:lnTo>
                      <a:lnTo>
                        <a:pt x="984" y="475"/>
                      </a:lnTo>
                      <a:lnTo>
                        <a:pt x="986" y="475"/>
                      </a:lnTo>
                      <a:lnTo>
                        <a:pt x="986" y="473"/>
                      </a:lnTo>
                      <a:lnTo>
                        <a:pt x="988" y="473"/>
                      </a:lnTo>
                      <a:lnTo>
                        <a:pt x="990" y="473"/>
                      </a:lnTo>
                      <a:lnTo>
                        <a:pt x="992" y="473"/>
                      </a:lnTo>
                      <a:lnTo>
                        <a:pt x="992" y="473"/>
                      </a:lnTo>
                      <a:lnTo>
                        <a:pt x="992" y="471"/>
                      </a:lnTo>
                      <a:lnTo>
                        <a:pt x="992" y="471"/>
                      </a:lnTo>
                      <a:lnTo>
                        <a:pt x="992" y="471"/>
                      </a:lnTo>
                      <a:lnTo>
                        <a:pt x="994" y="471"/>
                      </a:lnTo>
                      <a:lnTo>
                        <a:pt x="996" y="473"/>
                      </a:lnTo>
                      <a:lnTo>
                        <a:pt x="996" y="473"/>
                      </a:lnTo>
                      <a:lnTo>
                        <a:pt x="998" y="473"/>
                      </a:lnTo>
                      <a:lnTo>
                        <a:pt x="998" y="473"/>
                      </a:lnTo>
                      <a:lnTo>
                        <a:pt x="1000" y="473"/>
                      </a:lnTo>
                      <a:lnTo>
                        <a:pt x="1000" y="473"/>
                      </a:lnTo>
                      <a:lnTo>
                        <a:pt x="1000" y="473"/>
                      </a:lnTo>
                      <a:lnTo>
                        <a:pt x="1002" y="473"/>
                      </a:lnTo>
                      <a:lnTo>
                        <a:pt x="1002" y="473"/>
                      </a:lnTo>
                      <a:lnTo>
                        <a:pt x="1002" y="473"/>
                      </a:lnTo>
                      <a:lnTo>
                        <a:pt x="1004" y="475"/>
                      </a:lnTo>
                      <a:lnTo>
                        <a:pt x="1004" y="475"/>
                      </a:lnTo>
                      <a:lnTo>
                        <a:pt x="1006" y="475"/>
                      </a:lnTo>
                      <a:lnTo>
                        <a:pt x="1008" y="475"/>
                      </a:lnTo>
                      <a:lnTo>
                        <a:pt x="1008" y="475"/>
                      </a:lnTo>
                      <a:lnTo>
                        <a:pt x="1010" y="475"/>
                      </a:lnTo>
                      <a:lnTo>
                        <a:pt x="1012" y="475"/>
                      </a:lnTo>
                      <a:lnTo>
                        <a:pt x="1012" y="475"/>
                      </a:lnTo>
                      <a:lnTo>
                        <a:pt x="1014" y="475"/>
                      </a:lnTo>
                      <a:lnTo>
                        <a:pt x="1018" y="475"/>
                      </a:lnTo>
                      <a:lnTo>
                        <a:pt x="1018" y="475"/>
                      </a:lnTo>
                      <a:lnTo>
                        <a:pt x="1020" y="477"/>
                      </a:lnTo>
                      <a:lnTo>
                        <a:pt x="1022" y="477"/>
                      </a:lnTo>
                      <a:lnTo>
                        <a:pt x="1024" y="479"/>
                      </a:lnTo>
                      <a:lnTo>
                        <a:pt x="1024" y="481"/>
                      </a:lnTo>
                      <a:lnTo>
                        <a:pt x="1026" y="481"/>
                      </a:lnTo>
                      <a:lnTo>
                        <a:pt x="1026" y="483"/>
                      </a:lnTo>
                      <a:lnTo>
                        <a:pt x="1026" y="483"/>
                      </a:lnTo>
                      <a:lnTo>
                        <a:pt x="1028" y="483"/>
                      </a:lnTo>
                      <a:lnTo>
                        <a:pt x="1030" y="485"/>
                      </a:lnTo>
                      <a:lnTo>
                        <a:pt x="1030" y="485"/>
                      </a:lnTo>
                      <a:lnTo>
                        <a:pt x="1032" y="485"/>
                      </a:lnTo>
                      <a:lnTo>
                        <a:pt x="1032" y="485"/>
                      </a:lnTo>
                      <a:lnTo>
                        <a:pt x="1032" y="485"/>
                      </a:lnTo>
                      <a:lnTo>
                        <a:pt x="1034" y="485"/>
                      </a:lnTo>
                      <a:lnTo>
                        <a:pt x="1036" y="485"/>
                      </a:lnTo>
                      <a:lnTo>
                        <a:pt x="1036" y="487"/>
                      </a:lnTo>
                      <a:lnTo>
                        <a:pt x="1038" y="487"/>
                      </a:lnTo>
                      <a:lnTo>
                        <a:pt x="1038" y="487"/>
                      </a:lnTo>
                      <a:lnTo>
                        <a:pt x="1040" y="487"/>
                      </a:lnTo>
                      <a:lnTo>
                        <a:pt x="1042" y="487"/>
                      </a:lnTo>
                      <a:lnTo>
                        <a:pt x="1042" y="487"/>
                      </a:lnTo>
                      <a:lnTo>
                        <a:pt x="1044" y="487"/>
                      </a:lnTo>
                      <a:lnTo>
                        <a:pt x="1044" y="487"/>
                      </a:lnTo>
                      <a:lnTo>
                        <a:pt x="1046" y="487"/>
                      </a:lnTo>
                      <a:lnTo>
                        <a:pt x="1046" y="485"/>
                      </a:lnTo>
                      <a:lnTo>
                        <a:pt x="1048" y="485"/>
                      </a:lnTo>
                      <a:lnTo>
                        <a:pt x="1048" y="485"/>
                      </a:lnTo>
                      <a:lnTo>
                        <a:pt x="1048" y="487"/>
                      </a:lnTo>
                      <a:lnTo>
                        <a:pt x="1050" y="487"/>
                      </a:lnTo>
                      <a:lnTo>
                        <a:pt x="1050" y="485"/>
                      </a:lnTo>
                      <a:lnTo>
                        <a:pt x="1050" y="485"/>
                      </a:lnTo>
                      <a:lnTo>
                        <a:pt x="1052" y="485"/>
                      </a:lnTo>
                      <a:lnTo>
                        <a:pt x="1052" y="487"/>
                      </a:lnTo>
                      <a:lnTo>
                        <a:pt x="1054" y="487"/>
                      </a:lnTo>
                      <a:lnTo>
                        <a:pt x="1056" y="487"/>
                      </a:lnTo>
                      <a:lnTo>
                        <a:pt x="1056" y="487"/>
                      </a:lnTo>
                      <a:lnTo>
                        <a:pt x="1056" y="487"/>
                      </a:lnTo>
                      <a:lnTo>
                        <a:pt x="1058" y="487"/>
                      </a:lnTo>
                      <a:lnTo>
                        <a:pt x="1058" y="487"/>
                      </a:lnTo>
                      <a:lnTo>
                        <a:pt x="1060" y="487"/>
                      </a:lnTo>
                      <a:lnTo>
                        <a:pt x="1060" y="487"/>
                      </a:lnTo>
                      <a:lnTo>
                        <a:pt x="1064" y="487"/>
                      </a:lnTo>
                      <a:lnTo>
                        <a:pt x="1066" y="489"/>
                      </a:lnTo>
                      <a:lnTo>
                        <a:pt x="1066" y="489"/>
                      </a:lnTo>
                      <a:lnTo>
                        <a:pt x="1066" y="489"/>
                      </a:lnTo>
                      <a:lnTo>
                        <a:pt x="1068" y="491"/>
                      </a:lnTo>
                      <a:lnTo>
                        <a:pt x="1070" y="491"/>
                      </a:lnTo>
                      <a:lnTo>
                        <a:pt x="1070" y="489"/>
                      </a:lnTo>
                      <a:lnTo>
                        <a:pt x="1072" y="489"/>
                      </a:lnTo>
                      <a:lnTo>
                        <a:pt x="1072" y="487"/>
                      </a:lnTo>
                      <a:lnTo>
                        <a:pt x="1072" y="487"/>
                      </a:lnTo>
                      <a:lnTo>
                        <a:pt x="1074" y="487"/>
                      </a:lnTo>
                      <a:lnTo>
                        <a:pt x="1074" y="487"/>
                      </a:lnTo>
                      <a:lnTo>
                        <a:pt x="1076" y="487"/>
                      </a:lnTo>
                      <a:lnTo>
                        <a:pt x="1076" y="485"/>
                      </a:lnTo>
                      <a:lnTo>
                        <a:pt x="1076" y="485"/>
                      </a:lnTo>
                      <a:lnTo>
                        <a:pt x="1078" y="485"/>
                      </a:lnTo>
                      <a:lnTo>
                        <a:pt x="1078" y="483"/>
                      </a:lnTo>
                      <a:lnTo>
                        <a:pt x="1078" y="483"/>
                      </a:lnTo>
                      <a:lnTo>
                        <a:pt x="1078" y="481"/>
                      </a:lnTo>
                      <a:lnTo>
                        <a:pt x="1078" y="481"/>
                      </a:lnTo>
                      <a:lnTo>
                        <a:pt x="1078" y="479"/>
                      </a:lnTo>
                      <a:lnTo>
                        <a:pt x="1076" y="477"/>
                      </a:lnTo>
                      <a:lnTo>
                        <a:pt x="1076" y="477"/>
                      </a:lnTo>
                      <a:lnTo>
                        <a:pt x="1076" y="477"/>
                      </a:lnTo>
                      <a:lnTo>
                        <a:pt x="1074" y="475"/>
                      </a:lnTo>
                      <a:lnTo>
                        <a:pt x="1072" y="475"/>
                      </a:lnTo>
                      <a:lnTo>
                        <a:pt x="1072" y="475"/>
                      </a:lnTo>
                      <a:lnTo>
                        <a:pt x="1070" y="473"/>
                      </a:lnTo>
                      <a:lnTo>
                        <a:pt x="1070" y="473"/>
                      </a:lnTo>
                      <a:lnTo>
                        <a:pt x="1070" y="471"/>
                      </a:lnTo>
                      <a:lnTo>
                        <a:pt x="1068" y="471"/>
                      </a:lnTo>
                      <a:lnTo>
                        <a:pt x="1068" y="471"/>
                      </a:lnTo>
                      <a:lnTo>
                        <a:pt x="1066" y="469"/>
                      </a:lnTo>
                      <a:lnTo>
                        <a:pt x="1066" y="469"/>
                      </a:lnTo>
                      <a:lnTo>
                        <a:pt x="1066" y="467"/>
                      </a:lnTo>
                      <a:lnTo>
                        <a:pt x="1066" y="465"/>
                      </a:lnTo>
                      <a:lnTo>
                        <a:pt x="1066" y="465"/>
                      </a:lnTo>
                      <a:lnTo>
                        <a:pt x="1066" y="465"/>
                      </a:lnTo>
                      <a:lnTo>
                        <a:pt x="1064" y="463"/>
                      </a:lnTo>
                      <a:lnTo>
                        <a:pt x="1064" y="463"/>
                      </a:lnTo>
                      <a:lnTo>
                        <a:pt x="1064" y="461"/>
                      </a:lnTo>
                      <a:lnTo>
                        <a:pt x="1064" y="461"/>
                      </a:lnTo>
                      <a:lnTo>
                        <a:pt x="1066" y="461"/>
                      </a:lnTo>
                      <a:lnTo>
                        <a:pt x="1066" y="461"/>
                      </a:lnTo>
                      <a:lnTo>
                        <a:pt x="1066" y="459"/>
                      </a:lnTo>
                      <a:lnTo>
                        <a:pt x="1066" y="459"/>
                      </a:lnTo>
                      <a:lnTo>
                        <a:pt x="1066" y="457"/>
                      </a:lnTo>
                      <a:lnTo>
                        <a:pt x="1066" y="457"/>
                      </a:lnTo>
                      <a:lnTo>
                        <a:pt x="1066" y="457"/>
                      </a:lnTo>
                      <a:lnTo>
                        <a:pt x="1070" y="455"/>
                      </a:lnTo>
                      <a:lnTo>
                        <a:pt x="1070" y="453"/>
                      </a:lnTo>
                      <a:lnTo>
                        <a:pt x="1070" y="451"/>
                      </a:lnTo>
                      <a:lnTo>
                        <a:pt x="1070" y="451"/>
                      </a:lnTo>
                      <a:lnTo>
                        <a:pt x="1070" y="449"/>
                      </a:lnTo>
                      <a:lnTo>
                        <a:pt x="1072" y="449"/>
                      </a:lnTo>
                      <a:lnTo>
                        <a:pt x="1074" y="451"/>
                      </a:lnTo>
                      <a:lnTo>
                        <a:pt x="1074" y="451"/>
                      </a:lnTo>
                      <a:lnTo>
                        <a:pt x="1076" y="451"/>
                      </a:lnTo>
                      <a:lnTo>
                        <a:pt x="1080" y="453"/>
                      </a:lnTo>
                      <a:lnTo>
                        <a:pt x="1082" y="453"/>
                      </a:lnTo>
                      <a:lnTo>
                        <a:pt x="1082" y="453"/>
                      </a:lnTo>
                      <a:lnTo>
                        <a:pt x="1084" y="453"/>
                      </a:lnTo>
                      <a:lnTo>
                        <a:pt x="1086" y="455"/>
                      </a:lnTo>
                      <a:lnTo>
                        <a:pt x="1088" y="455"/>
                      </a:lnTo>
                      <a:lnTo>
                        <a:pt x="1090" y="455"/>
                      </a:lnTo>
                      <a:lnTo>
                        <a:pt x="1092" y="455"/>
                      </a:lnTo>
                      <a:lnTo>
                        <a:pt x="1096" y="455"/>
                      </a:lnTo>
                      <a:lnTo>
                        <a:pt x="1096" y="457"/>
                      </a:lnTo>
                      <a:lnTo>
                        <a:pt x="1100" y="457"/>
                      </a:lnTo>
                      <a:lnTo>
                        <a:pt x="1102" y="459"/>
                      </a:lnTo>
                      <a:lnTo>
                        <a:pt x="1106" y="459"/>
                      </a:lnTo>
                      <a:lnTo>
                        <a:pt x="1108" y="459"/>
                      </a:lnTo>
                      <a:lnTo>
                        <a:pt x="1108" y="461"/>
                      </a:lnTo>
                      <a:lnTo>
                        <a:pt x="1110" y="461"/>
                      </a:lnTo>
                      <a:lnTo>
                        <a:pt x="1112" y="461"/>
                      </a:lnTo>
                      <a:lnTo>
                        <a:pt x="1112" y="461"/>
                      </a:lnTo>
                      <a:lnTo>
                        <a:pt x="1116" y="461"/>
                      </a:lnTo>
                      <a:lnTo>
                        <a:pt x="1118" y="461"/>
                      </a:lnTo>
                      <a:lnTo>
                        <a:pt x="1120" y="463"/>
                      </a:lnTo>
                      <a:lnTo>
                        <a:pt x="1122" y="463"/>
                      </a:lnTo>
                      <a:lnTo>
                        <a:pt x="1122" y="463"/>
                      </a:lnTo>
                      <a:lnTo>
                        <a:pt x="1122" y="465"/>
                      </a:lnTo>
                      <a:lnTo>
                        <a:pt x="1124" y="467"/>
                      </a:lnTo>
                      <a:lnTo>
                        <a:pt x="1124" y="467"/>
                      </a:lnTo>
                      <a:lnTo>
                        <a:pt x="1126" y="469"/>
                      </a:lnTo>
                      <a:lnTo>
                        <a:pt x="1126" y="471"/>
                      </a:lnTo>
                      <a:lnTo>
                        <a:pt x="1128" y="471"/>
                      </a:lnTo>
                      <a:lnTo>
                        <a:pt x="1128" y="473"/>
                      </a:lnTo>
                      <a:lnTo>
                        <a:pt x="1128" y="473"/>
                      </a:lnTo>
                      <a:lnTo>
                        <a:pt x="1130" y="473"/>
                      </a:lnTo>
                      <a:lnTo>
                        <a:pt x="1130" y="475"/>
                      </a:lnTo>
                      <a:lnTo>
                        <a:pt x="1130" y="475"/>
                      </a:lnTo>
                      <a:lnTo>
                        <a:pt x="1130" y="475"/>
                      </a:lnTo>
                      <a:lnTo>
                        <a:pt x="1132" y="477"/>
                      </a:lnTo>
                      <a:lnTo>
                        <a:pt x="1132" y="477"/>
                      </a:lnTo>
                      <a:lnTo>
                        <a:pt x="1134" y="477"/>
                      </a:lnTo>
                      <a:lnTo>
                        <a:pt x="1134" y="477"/>
                      </a:lnTo>
                      <a:lnTo>
                        <a:pt x="1138" y="479"/>
                      </a:lnTo>
                      <a:lnTo>
                        <a:pt x="1138" y="479"/>
                      </a:lnTo>
                      <a:lnTo>
                        <a:pt x="1140" y="479"/>
                      </a:lnTo>
                      <a:lnTo>
                        <a:pt x="1144" y="481"/>
                      </a:lnTo>
                      <a:lnTo>
                        <a:pt x="1144" y="481"/>
                      </a:lnTo>
                      <a:lnTo>
                        <a:pt x="1146" y="481"/>
                      </a:lnTo>
                      <a:lnTo>
                        <a:pt x="1148" y="483"/>
                      </a:lnTo>
                      <a:lnTo>
                        <a:pt x="1150" y="483"/>
                      </a:lnTo>
                      <a:lnTo>
                        <a:pt x="1150" y="483"/>
                      </a:lnTo>
                      <a:lnTo>
                        <a:pt x="1152" y="483"/>
                      </a:lnTo>
                      <a:lnTo>
                        <a:pt x="1154" y="483"/>
                      </a:lnTo>
                      <a:lnTo>
                        <a:pt x="1154" y="483"/>
                      </a:lnTo>
                      <a:lnTo>
                        <a:pt x="1156" y="483"/>
                      </a:lnTo>
                      <a:lnTo>
                        <a:pt x="1156" y="483"/>
                      </a:lnTo>
                      <a:lnTo>
                        <a:pt x="1158" y="483"/>
                      </a:lnTo>
                      <a:lnTo>
                        <a:pt x="1160" y="483"/>
                      </a:lnTo>
                      <a:lnTo>
                        <a:pt x="1160" y="481"/>
                      </a:lnTo>
                      <a:lnTo>
                        <a:pt x="1162" y="481"/>
                      </a:lnTo>
                      <a:lnTo>
                        <a:pt x="1162" y="481"/>
                      </a:lnTo>
                      <a:lnTo>
                        <a:pt x="1164" y="481"/>
                      </a:lnTo>
                      <a:lnTo>
                        <a:pt x="1166" y="479"/>
                      </a:lnTo>
                      <a:lnTo>
                        <a:pt x="1168" y="479"/>
                      </a:lnTo>
                      <a:lnTo>
                        <a:pt x="1170" y="479"/>
                      </a:lnTo>
                      <a:lnTo>
                        <a:pt x="1172" y="479"/>
                      </a:lnTo>
                      <a:lnTo>
                        <a:pt x="1172" y="477"/>
                      </a:lnTo>
                      <a:lnTo>
                        <a:pt x="1174" y="477"/>
                      </a:lnTo>
                      <a:lnTo>
                        <a:pt x="1176" y="479"/>
                      </a:lnTo>
                      <a:lnTo>
                        <a:pt x="1178" y="479"/>
                      </a:lnTo>
                      <a:lnTo>
                        <a:pt x="1180" y="479"/>
                      </a:lnTo>
                      <a:lnTo>
                        <a:pt x="1182" y="479"/>
                      </a:lnTo>
                      <a:lnTo>
                        <a:pt x="1184" y="479"/>
                      </a:lnTo>
                      <a:lnTo>
                        <a:pt x="1186" y="481"/>
                      </a:lnTo>
                      <a:lnTo>
                        <a:pt x="1188" y="481"/>
                      </a:lnTo>
                      <a:lnTo>
                        <a:pt x="1192" y="479"/>
                      </a:lnTo>
                      <a:lnTo>
                        <a:pt x="1194" y="481"/>
                      </a:lnTo>
                      <a:lnTo>
                        <a:pt x="1196" y="481"/>
                      </a:lnTo>
                      <a:lnTo>
                        <a:pt x="1198" y="483"/>
                      </a:lnTo>
                      <a:lnTo>
                        <a:pt x="1200" y="485"/>
                      </a:lnTo>
                      <a:lnTo>
                        <a:pt x="1202" y="485"/>
                      </a:lnTo>
                      <a:lnTo>
                        <a:pt x="1204" y="485"/>
                      </a:lnTo>
                      <a:lnTo>
                        <a:pt x="1204" y="485"/>
                      </a:lnTo>
                      <a:lnTo>
                        <a:pt x="1208" y="485"/>
                      </a:lnTo>
                      <a:lnTo>
                        <a:pt x="1212" y="487"/>
                      </a:lnTo>
                      <a:lnTo>
                        <a:pt x="1214" y="487"/>
                      </a:lnTo>
                      <a:lnTo>
                        <a:pt x="1214" y="487"/>
                      </a:lnTo>
                      <a:lnTo>
                        <a:pt x="1214" y="489"/>
                      </a:lnTo>
                      <a:lnTo>
                        <a:pt x="1216" y="491"/>
                      </a:lnTo>
                      <a:lnTo>
                        <a:pt x="1216" y="491"/>
                      </a:lnTo>
                      <a:lnTo>
                        <a:pt x="1216" y="491"/>
                      </a:lnTo>
                      <a:lnTo>
                        <a:pt x="1218" y="491"/>
                      </a:lnTo>
                      <a:lnTo>
                        <a:pt x="1218" y="493"/>
                      </a:lnTo>
                      <a:lnTo>
                        <a:pt x="1220" y="493"/>
                      </a:lnTo>
                      <a:lnTo>
                        <a:pt x="1222" y="493"/>
                      </a:lnTo>
                      <a:lnTo>
                        <a:pt x="1224" y="497"/>
                      </a:lnTo>
                      <a:lnTo>
                        <a:pt x="1226" y="497"/>
                      </a:lnTo>
                      <a:lnTo>
                        <a:pt x="1228" y="497"/>
                      </a:lnTo>
                      <a:lnTo>
                        <a:pt x="1230" y="497"/>
                      </a:lnTo>
                      <a:lnTo>
                        <a:pt x="1232" y="497"/>
                      </a:lnTo>
                      <a:lnTo>
                        <a:pt x="1236" y="497"/>
                      </a:lnTo>
                      <a:lnTo>
                        <a:pt x="1240" y="497"/>
                      </a:lnTo>
                      <a:lnTo>
                        <a:pt x="1242" y="499"/>
                      </a:lnTo>
                      <a:lnTo>
                        <a:pt x="1244" y="499"/>
                      </a:lnTo>
                      <a:lnTo>
                        <a:pt x="1248" y="499"/>
                      </a:lnTo>
                      <a:lnTo>
                        <a:pt x="1252" y="501"/>
                      </a:lnTo>
                      <a:lnTo>
                        <a:pt x="1252" y="499"/>
                      </a:lnTo>
                      <a:lnTo>
                        <a:pt x="1254" y="499"/>
                      </a:lnTo>
                      <a:lnTo>
                        <a:pt x="1256" y="499"/>
                      </a:lnTo>
                      <a:lnTo>
                        <a:pt x="1258" y="501"/>
                      </a:lnTo>
                      <a:lnTo>
                        <a:pt x="1258" y="501"/>
                      </a:lnTo>
                      <a:lnTo>
                        <a:pt x="1260" y="501"/>
                      </a:lnTo>
                      <a:lnTo>
                        <a:pt x="1264" y="497"/>
                      </a:lnTo>
                      <a:lnTo>
                        <a:pt x="1266" y="497"/>
                      </a:lnTo>
                      <a:lnTo>
                        <a:pt x="1266" y="497"/>
                      </a:lnTo>
                      <a:lnTo>
                        <a:pt x="1268" y="497"/>
                      </a:lnTo>
                      <a:lnTo>
                        <a:pt x="1268" y="497"/>
                      </a:lnTo>
                      <a:lnTo>
                        <a:pt x="1270" y="497"/>
                      </a:lnTo>
                      <a:lnTo>
                        <a:pt x="1272" y="497"/>
                      </a:lnTo>
                      <a:lnTo>
                        <a:pt x="1274" y="495"/>
                      </a:lnTo>
                      <a:lnTo>
                        <a:pt x="1276" y="495"/>
                      </a:lnTo>
                      <a:lnTo>
                        <a:pt x="1278" y="495"/>
                      </a:lnTo>
                      <a:lnTo>
                        <a:pt x="1280" y="493"/>
                      </a:lnTo>
                      <a:lnTo>
                        <a:pt x="1282" y="495"/>
                      </a:lnTo>
                      <a:lnTo>
                        <a:pt x="1284" y="493"/>
                      </a:lnTo>
                      <a:lnTo>
                        <a:pt x="1286" y="493"/>
                      </a:lnTo>
                      <a:lnTo>
                        <a:pt x="1286" y="493"/>
                      </a:lnTo>
                      <a:lnTo>
                        <a:pt x="1286" y="491"/>
                      </a:lnTo>
                      <a:lnTo>
                        <a:pt x="1286" y="489"/>
                      </a:lnTo>
                      <a:lnTo>
                        <a:pt x="1288" y="487"/>
                      </a:lnTo>
                      <a:lnTo>
                        <a:pt x="1288" y="487"/>
                      </a:lnTo>
                      <a:lnTo>
                        <a:pt x="1291" y="485"/>
                      </a:lnTo>
                      <a:lnTo>
                        <a:pt x="1293" y="485"/>
                      </a:lnTo>
                      <a:lnTo>
                        <a:pt x="1295" y="483"/>
                      </a:lnTo>
                      <a:lnTo>
                        <a:pt x="1295" y="483"/>
                      </a:lnTo>
                      <a:lnTo>
                        <a:pt x="1297" y="481"/>
                      </a:lnTo>
                      <a:lnTo>
                        <a:pt x="1299" y="481"/>
                      </a:lnTo>
                      <a:lnTo>
                        <a:pt x="1299" y="481"/>
                      </a:lnTo>
                      <a:lnTo>
                        <a:pt x="1303" y="481"/>
                      </a:lnTo>
                      <a:lnTo>
                        <a:pt x="1303" y="481"/>
                      </a:lnTo>
                      <a:lnTo>
                        <a:pt x="1305" y="481"/>
                      </a:lnTo>
                      <a:lnTo>
                        <a:pt x="1307" y="483"/>
                      </a:lnTo>
                      <a:lnTo>
                        <a:pt x="1309" y="483"/>
                      </a:lnTo>
                      <a:lnTo>
                        <a:pt x="1311" y="485"/>
                      </a:lnTo>
                      <a:lnTo>
                        <a:pt x="1315" y="487"/>
                      </a:lnTo>
                      <a:lnTo>
                        <a:pt x="1317" y="487"/>
                      </a:lnTo>
                      <a:lnTo>
                        <a:pt x="1317" y="487"/>
                      </a:lnTo>
                      <a:lnTo>
                        <a:pt x="1319" y="487"/>
                      </a:lnTo>
                      <a:lnTo>
                        <a:pt x="1321" y="487"/>
                      </a:lnTo>
                      <a:lnTo>
                        <a:pt x="1323" y="487"/>
                      </a:lnTo>
                      <a:lnTo>
                        <a:pt x="1323" y="487"/>
                      </a:lnTo>
                      <a:lnTo>
                        <a:pt x="1327" y="485"/>
                      </a:lnTo>
                      <a:lnTo>
                        <a:pt x="1327" y="485"/>
                      </a:lnTo>
                      <a:lnTo>
                        <a:pt x="1329" y="487"/>
                      </a:lnTo>
                      <a:lnTo>
                        <a:pt x="1333" y="487"/>
                      </a:lnTo>
                      <a:lnTo>
                        <a:pt x="1335" y="487"/>
                      </a:lnTo>
                      <a:lnTo>
                        <a:pt x="1335" y="489"/>
                      </a:lnTo>
                      <a:lnTo>
                        <a:pt x="1339" y="491"/>
                      </a:lnTo>
                      <a:lnTo>
                        <a:pt x="1341" y="491"/>
                      </a:lnTo>
                      <a:lnTo>
                        <a:pt x="1345" y="493"/>
                      </a:lnTo>
                      <a:lnTo>
                        <a:pt x="1349" y="493"/>
                      </a:lnTo>
                      <a:lnTo>
                        <a:pt x="1353" y="493"/>
                      </a:lnTo>
                      <a:lnTo>
                        <a:pt x="1355" y="495"/>
                      </a:lnTo>
                      <a:lnTo>
                        <a:pt x="1355" y="495"/>
                      </a:lnTo>
                      <a:lnTo>
                        <a:pt x="1357" y="491"/>
                      </a:lnTo>
                      <a:lnTo>
                        <a:pt x="1359" y="489"/>
                      </a:lnTo>
                      <a:lnTo>
                        <a:pt x="1363" y="487"/>
                      </a:lnTo>
                      <a:lnTo>
                        <a:pt x="1365" y="487"/>
                      </a:lnTo>
                      <a:lnTo>
                        <a:pt x="1367" y="485"/>
                      </a:lnTo>
                      <a:lnTo>
                        <a:pt x="1369" y="485"/>
                      </a:lnTo>
                      <a:lnTo>
                        <a:pt x="1369" y="483"/>
                      </a:lnTo>
                      <a:lnTo>
                        <a:pt x="1367" y="481"/>
                      </a:lnTo>
                      <a:lnTo>
                        <a:pt x="1365" y="479"/>
                      </a:lnTo>
                      <a:lnTo>
                        <a:pt x="1363" y="479"/>
                      </a:lnTo>
                      <a:lnTo>
                        <a:pt x="1363" y="479"/>
                      </a:lnTo>
                      <a:lnTo>
                        <a:pt x="1363" y="479"/>
                      </a:lnTo>
                      <a:lnTo>
                        <a:pt x="1363" y="477"/>
                      </a:lnTo>
                      <a:lnTo>
                        <a:pt x="1363" y="475"/>
                      </a:lnTo>
                      <a:lnTo>
                        <a:pt x="1363" y="475"/>
                      </a:lnTo>
                      <a:lnTo>
                        <a:pt x="1365" y="473"/>
                      </a:lnTo>
                      <a:lnTo>
                        <a:pt x="1363" y="473"/>
                      </a:lnTo>
                      <a:lnTo>
                        <a:pt x="1363" y="471"/>
                      </a:lnTo>
                      <a:lnTo>
                        <a:pt x="1363" y="469"/>
                      </a:lnTo>
                      <a:lnTo>
                        <a:pt x="1363" y="467"/>
                      </a:lnTo>
                      <a:lnTo>
                        <a:pt x="1363" y="467"/>
                      </a:lnTo>
                      <a:lnTo>
                        <a:pt x="1363" y="465"/>
                      </a:lnTo>
                      <a:lnTo>
                        <a:pt x="1363" y="463"/>
                      </a:lnTo>
                      <a:lnTo>
                        <a:pt x="1363" y="461"/>
                      </a:lnTo>
                      <a:lnTo>
                        <a:pt x="1363" y="459"/>
                      </a:lnTo>
                      <a:lnTo>
                        <a:pt x="1363" y="455"/>
                      </a:lnTo>
                      <a:lnTo>
                        <a:pt x="1365" y="453"/>
                      </a:lnTo>
                      <a:lnTo>
                        <a:pt x="1367" y="451"/>
                      </a:lnTo>
                      <a:lnTo>
                        <a:pt x="1367" y="449"/>
                      </a:lnTo>
                      <a:lnTo>
                        <a:pt x="1365" y="447"/>
                      </a:lnTo>
                      <a:lnTo>
                        <a:pt x="1363" y="447"/>
                      </a:lnTo>
                      <a:lnTo>
                        <a:pt x="1361" y="445"/>
                      </a:lnTo>
                      <a:lnTo>
                        <a:pt x="1361" y="443"/>
                      </a:lnTo>
                      <a:lnTo>
                        <a:pt x="1359" y="441"/>
                      </a:lnTo>
                      <a:lnTo>
                        <a:pt x="1357" y="441"/>
                      </a:lnTo>
                      <a:lnTo>
                        <a:pt x="1355" y="441"/>
                      </a:lnTo>
                      <a:lnTo>
                        <a:pt x="1353" y="441"/>
                      </a:lnTo>
                      <a:lnTo>
                        <a:pt x="1351" y="441"/>
                      </a:lnTo>
                      <a:lnTo>
                        <a:pt x="1349" y="439"/>
                      </a:lnTo>
                      <a:lnTo>
                        <a:pt x="1349" y="437"/>
                      </a:lnTo>
                      <a:lnTo>
                        <a:pt x="1351" y="437"/>
                      </a:lnTo>
                      <a:lnTo>
                        <a:pt x="1353" y="435"/>
                      </a:lnTo>
                      <a:lnTo>
                        <a:pt x="1353" y="431"/>
                      </a:lnTo>
                      <a:lnTo>
                        <a:pt x="1355" y="429"/>
                      </a:lnTo>
                      <a:lnTo>
                        <a:pt x="1361" y="429"/>
                      </a:lnTo>
                      <a:lnTo>
                        <a:pt x="1365" y="427"/>
                      </a:lnTo>
                      <a:lnTo>
                        <a:pt x="1369" y="427"/>
                      </a:lnTo>
                      <a:lnTo>
                        <a:pt x="1371" y="425"/>
                      </a:lnTo>
                      <a:lnTo>
                        <a:pt x="1373" y="427"/>
                      </a:lnTo>
                      <a:lnTo>
                        <a:pt x="1375" y="427"/>
                      </a:lnTo>
                      <a:lnTo>
                        <a:pt x="1377" y="427"/>
                      </a:lnTo>
                      <a:lnTo>
                        <a:pt x="1379" y="425"/>
                      </a:lnTo>
                      <a:lnTo>
                        <a:pt x="1381" y="425"/>
                      </a:lnTo>
                      <a:lnTo>
                        <a:pt x="1383" y="425"/>
                      </a:lnTo>
                      <a:lnTo>
                        <a:pt x="1385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7" y="425"/>
                      </a:lnTo>
                      <a:lnTo>
                        <a:pt x="1389" y="425"/>
                      </a:lnTo>
                      <a:lnTo>
                        <a:pt x="1395" y="427"/>
                      </a:lnTo>
                      <a:lnTo>
                        <a:pt x="1397" y="429"/>
                      </a:lnTo>
                      <a:lnTo>
                        <a:pt x="1399" y="427"/>
                      </a:lnTo>
                      <a:lnTo>
                        <a:pt x="1399" y="429"/>
                      </a:lnTo>
                      <a:lnTo>
                        <a:pt x="1401" y="429"/>
                      </a:lnTo>
                      <a:lnTo>
                        <a:pt x="1403" y="431"/>
                      </a:lnTo>
                      <a:lnTo>
                        <a:pt x="1405" y="431"/>
                      </a:lnTo>
                      <a:lnTo>
                        <a:pt x="1409" y="431"/>
                      </a:lnTo>
                      <a:lnTo>
                        <a:pt x="1409" y="431"/>
                      </a:lnTo>
                      <a:lnTo>
                        <a:pt x="1409" y="431"/>
                      </a:lnTo>
                      <a:lnTo>
                        <a:pt x="1411" y="431"/>
                      </a:lnTo>
                      <a:lnTo>
                        <a:pt x="1411" y="431"/>
                      </a:lnTo>
                      <a:lnTo>
                        <a:pt x="1413" y="431"/>
                      </a:lnTo>
                      <a:lnTo>
                        <a:pt x="1417" y="433"/>
                      </a:lnTo>
                      <a:lnTo>
                        <a:pt x="1419" y="433"/>
                      </a:lnTo>
                      <a:lnTo>
                        <a:pt x="1421" y="433"/>
                      </a:lnTo>
                      <a:lnTo>
                        <a:pt x="1421" y="433"/>
                      </a:lnTo>
                      <a:lnTo>
                        <a:pt x="1423" y="435"/>
                      </a:lnTo>
                      <a:lnTo>
                        <a:pt x="1423" y="435"/>
                      </a:lnTo>
                      <a:lnTo>
                        <a:pt x="1423" y="435"/>
                      </a:lnTo>
                      <a:lnTo>
                        <a:pt x="1425" y="437"/>
                      </a:lnTo>
                      <a:lnTo>
                        <a:pt x="1425" y="437"/>
                      </a:lnTo>
                      <a:lnTo>
                        <a:pt x="1427" y="437"/>
                      </a:lnTo>
                      <a:lnTo>
                        <a:pt x="1427" y="437"/>
                      </a:lnTo>
                      <a:lnTo>
                        <a:pt x="1429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39"/>
                      </a:lnTo>
                      <a:lnTo>
                        <a:pt x="1431" y="441"/>
                      </a:lnTo>
                      <a:lnTo>
                        <a:pt x="1431" y="441"/>
                      </a:lnTo>
                      <a:lnTo>
                        <a:pt x="1433" y="441"/>
                      </a:lnTo>
                      <a:lnTo>
                        <a:pt x="1433" y="441"/>
                      </a:lnTo>
                      <a:lnTo>
                        <a:pt x="1435" y="443"/>
                      </a:lnTo>
                      <a:lnTo>
                        <a:pt x="1435" y="443"/>
                      </a:lnTo>
                      <a:lnTo>
                        <a:pt x="1437" y="443"/>
                      </a:lnTo>
                      <a:lnTo>
                        <a:pt x="1437" y="445"/>
                      </a:lnTo>
                      <a:lnTo>
                        <a:pt x="1439" y="445"/>
                      </a:lnTo>
                      <a:lnTo>
                        <a:pt x="1439" y="445"/>
                      </a:lnTo>
                      <a:lnTo>
                        <a:pt x="1439" y="445"/>
                      </a:lnTo>
                      <a:lnTo>
                        <a:pt x="1441" y="447"/>
                      </a:lnTo>
                      <a:lnTo>
                        <a:pt x="1441" y="447"/>
                      </a:lnTo>
                      <a:lnTo>
                        <a:pt x="1441" y="449"/>
                      </a:lnTo>
                      <a:lnTo>
                        <a:pt x="1443" y="449"/>
                      </a:lnTo>
                      <a:lnTo>
                        <a:pt x="1445" y="451"/>
                      </a:lnTo>
                      <a:lnTo>
                        <a:pt x="1447" y="453"/>
                      </a:lnTo>
                      <a:lnTo>
                        <a:pt x="1449" y="455"/>
                      </a:lnTo>
                      <a:lnTo>
                        <a:pt x="1451" y="457"/>
                      </a:lnTo>
                      <a:lnTo>
                        <a:pt x="1453" y="457"/>
                      </a:lnTo>
                      <a:lnTo>
                        <a:pt x="1453" y="459"/>
                      </a:lnTo>
                      <a:lnTo>
                        <a:pt x="1455" y="459"/>
                      </a:lnTo>
                      <a:lnTo>
                        <a:pt x="1455" y="459"/>
                      </a:lnTo>
                      <a:lnTo>
                        <a:pt x="1455" y="461"/>
                      </a:lnTo>
                      <a:lnTo>
                        <a:pt x="1457" y="461"/>
                      </a:lnTo>
                      <a:lnTo>
                        <a:pt x="1457" y="461"/>
                      </a:lnTo>
                      <a:lnTo>
                        <a:pt x="1457" y="463"/>
                      </a:lnTo>
                      <a:lnTo>
                        <a:pt x="1459" y="463"/>
                      </a:lnTo>
                      <a:lnTo>
                        <a:pt x="1459" y="465"/>
                      </a:lnTo>
                      <a:lnTo>
                        <a:pt x="1461" y="465"/>
                      </a:lnTo>
                      <a:lnTo>
                        <a:pt x="1461" y="467"/>
                      </a:lnTo>
                      <a:lnTo>
                        <a:pt x="1463" y="469"/>
                      </a:lnTo>
                      <a:lnTo>
                        <a:pt x="1469" y="471"/>
                      </a:lnTo>
                      <a:lnTo>
                        <a:pt x="1471" y="473"/>
                      </a:lnTo>
                      <a:lnTo>
                        <a:pt x="1473" y="475"/>
                      </a:lnTo>
                      <a:lnTo>
                        <a:pt x="1473" y="477"/>
                      </a:lnTo>
                      <a:lnTo>
                        <a:pt x="1473" y="477"/>
                      </a:lnTo>
                      <a:lnTo>
                        <a:pt x="1473" y="477"/>
                      </a:lnTo>
                      <a:lnTo>
                        <a:pt x="1475" y="479"/>
                      </a:lnTo>
                      <a:lnTo>
                        <a:pt x="1475" y="479"/>
                      </a:lnTo>
                      <a:lnTo>
                        <a:pt x="1475" y="479"/>
                      </a:lnTo>
                      <a:lnTo>
                        <a:pt x="1477" y="481"/>
                      </a:lnTo>
                      <a:lnTo>
                        <a:pt x="1481" y="483"/>
                      </a:lnTo>
                      <a:lnTo>
                        <a:pt x="1481" y="485"/>
                      </a:lnTo>
                      <a:lnTo>
                        <a:pt x="1481" y="487"/>
                      </a:lnTo>
                      <a:lnTo>
                        <a:pt x="1483" y="487"/>
                      </a:lnTo>
                      <a:lnTo>
                        <a:pt x="1485" y="489"/>
                      </a:lnTo>
                      <a:lnTo>
                        <a:pt x="1487" y="489"/>
                      </a:lnTo>
                      <a:lnTo>
                        <a:pt x="1487" y="491"/>
                      </a:lnTo>
                      <a:lnTo>
                        <a:pt x="1489" y="491"/>
                      </a:lnTo>
                      <a:lnTo>
                        <a:pt x="1491" y="493"/>
                      </a:lnTo>
                      <a:lnTo>
                        <a:pt x="1493" y="493"/>
                      </a:lnTo>
                      <a:lnTo>
                        <a:pt x="1497" y="493"/>
                      </a:lnTo>
                      <a:lnTo>
                        <a:pt x="1501" y="493"/>
                      </a:lnTo>
                      <a:lnTo>
                        <a:pt x="1503" y="493"/>
                      </a:lnTo>
                      <a:lnTo>
                        <a:pt x="1503" y="493"/>
                      </a:lnTo>
                      <a:lnTo>
                        <a:pt x="1505" y="493"/>
                      </a:lnTo>
                      <a:lnTo>
                        <a:pt x="1505" y="495"/>
                      </a:lnTo>
                      <a:lnTo>
                        <a:pt x="1505" y="495"/>
                      </a:lnTo>
                      <a:lnTo>
                        <a:pt x="1507" y="495"/>
                      </a:lnTo>
                      <a:lnTo>
                        <a:pt x="1509" y="495"/>
                      </a:lnTo>
                      <a:lnTo>
                        <a:pt x="1511" y="497"/>
                      </a:lnTo>
                      <a:lnTo>
                        <a:pt x="1511" y="497"/>
                      </a:lnTo>
                      <a:lnTo>
                        <a:pt x="1511" y="497"/>
                      </a:lnTo>
                      <a:lnTo>
                        <a:pt x="1513" y="497"/>
                      </a:lnTo>
                      <a:lnTo>
                        <a:pt x="1513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5" y="497"/>
                      </a:lnTo>
                      <a:lnTo>
                        <a:pt x="1517" y="497"/>
                      </a:lnTo>
                      <a:lnTo>
                        <a:pt x="1519" y="499"/>
                      </a:lnTo>
                      <a:lnTo>
                        <a:pt x="1519" y="499"/>
                      </a:lnTo>
                      <a:lnTo>
                        <a:pt x="1523" y="499"/>
                      </a:lnTo>
                      <a:lnTo>
                        <a:pt x="1529" y="503"/>
                      </a:lnTo>
                      <a:lnTo>
                        <a:pt x="1531" y="505"/>
                      </a:lnTo>
                      <a:lnTo>
                        <a:pt x="1533" y="505"/>
                      </a:lnTo>
                      <a:lnTo>
                        <a:pt x="1537" y="505"/>
                      </a:lnTo>
                      <a:lnTo>
                        <a:pt x="1539" y="507"/>
                      </a:lnTo>
                      <a:lnTo>
                        <a:pt x="1539" y="509"/>
                      </a:lnTo>
                      <a:lnTo>
                        <a:pt x="1539" y="509"/>
                      </a:lnTo>
                      <a:lnTo>
                        <a:pt x="1541" y="511"/>
                      </a:lnTo>
                      <a:lnTo>
                        <a:pt x="1541" y="513"/>
                      </a:lnTo>
                      <a:lnTo>
                        <a:pt x="1543" y="513"/>
                      </a:lnTo>
                      <a:lnTo>
                        <a:pt x="1545" y="513"/>
                      </a:lnTo>
                      <a:lnTo>
                        <a:pt x="1545" y="515"/>
                      </a:lnTo>
                      <a:lnTo>
                        <a:pt x="1547" y="517"/>
                      </a:lnTo>
                      <a:lnTo>
                        <a:pt x="1547" y="519"/>
                      </a:lnTo>
                      <a:lnTo>
                        <a:pt x="1549" y="521"/>
                      </a:lnTo>
                      <a:lnTo>
                        <a:pt x="1551" y="521"/>
                      </a:lnTo>
                      <a:lnTo>
                        <a:pt x="1553" y="523"/>
                      </a:lnTo>
                      <a:lnTo>
                        <a:pt x="1553" y="525"/>
                      </a:lnTo>
                      <a:lnTo>
                        <a:pt x="1555" y="525"/>
                      </a:lnTo>
                      <a:lnTo>
                        <a:pt x="1555" y="525"/>
                      </a:lnTo>
                      <a:lnTo>
                        <a:pt x="1557" y="525"/>
                      </a:lnTo>
                      <a:lnTo>
                        <a:pt x="1559" y="525"/>
                      </a:lnTo>
                      <a:lnTo>
                        <a:pt x="1561" y="525"/>
                      </a:lnTo>
                      <a:lnTo>
                        <a:pt x="1563" y="527"/>
                      </a:lnTo>
                      <a:lnTo>
                        <a:pt x="1567" y="527"/>
                      </a:lnTo>
                      <a:lnTo>
                        <a:pt x="1571" y="525"/>
                      </a:lnTo>
                      <a:lnTo>
                        <a:pt x="1575" y="525"/>
                      </a:lnTo>
                      <a:lnTo>
                        <a:pt x="1575" y="525"/>
                      </a:lnTo>
                      <a:lnTo>
                        <a:pt x="1577" y="525"/>
                      </a:lnTo>
                      <a:lnTo>
                        <a:pt x="1575" y="523"/>
                      </a:lnTo>
                      <a:lnTo>
                        <a:pt x="1577" y="521"/>
                      </a:lnTo>
                      <a:lnTo>
                        <a:pt x="1577" y="521"/>
                      </a:lnTo>
                      <a:lnTo>
                        <a:pt x="1579" y="521"/>
                      </a:lnTo>
                      <a:lnTo>
                        <a:pt x="1579" y="519"/>
                      </a:lnTo>
                      <a:lnTo>
                        <a:pt x="1581" y="519"/>
                      </a:lnTo>
                      <a:lnTo>
                        <a:pt x="1583" y="519"/>
                      </a:lnTo>
                      <a:lnTo>
                        <a:pt x="1585" y="519"/>
                      </a:lnTo>
                      <a:lnTo>
                        <a:pt x="1587" y="519"/>
                      </a:lnTo>
                      <a:lnTo>
                        <a:pt x="1587" y="517"/>
                      </a:lnTo>
                      <a:lnTo>
                        <a:pt x="1589" y="515"/>
                      </a:lnTo>
                      <a:lnTo>
                        <a:pt x="1593" y="515"/>
                      </a:lnTo>
                      <a:lnTo>
                        <a:pt x="1593" y="513"/>
                      </a:lnTo>
                      <a:lnTo>
                        <a:pt x="1595" y="515"/>
                      </a:lnTo>
                      <a:lnTo>
                        <a:pt x="1595" y="515"/>
                      </a:lnTo>
                      <a:lnTo>
                        <a:pt x="1597" y="515"/>
                      </a:lnTo>
                      <a:lnTo>
                        <a:pt x="1601" y="517"/>
                      </a:lnTo>
                      <a:lnTo>
                        <a:pt x="1601" y="517"/>
                      </a:lnTo>
                      <a:lnTo>
                        <a:pt x="1601" y="517"/>
                      </a:lnTo>
                      <a:lnTo>
                        <a:pt x="1601" y="519"/>
                      </a:lnTo>
                      <a:lnTo>
                        <a:pt x="1601" y="519"/>
                      </a:lnTo>
                      <a:lnTo>
                        <a:pt x="1601" y="521"/>
                      </a:lnTo>
                      <a:lnTo>
                        <a:pt x="1603" y="521"/>
                      </a:lnTo>
                      <a:lnTo>
                        <a:pt x="1605" y="523"/>
                      </a:lnTo>
                      <a:lnTo>
                        <a:pt x="1605" y="523"/>
                      </a:lnTo>
                      <a:lnTo>
                        <a:pt x="1607" y="525"/>
                      </a:lnTo>
                      <a:lnTo>
                        <a:pt x="1607" y="527"/>
                      </a:lnTo>
                      <a:lnTo>
                        <a:pt x="1607" y="527"/>
                      </a:lnTo>
                      <a:lnTo>
                        <a:pt x="1607" y="529"/>
                      </a:lnTo>
                      <a:lnTo>
                        <a:pt x="1607" y="529"/>
                      </a:lnTo>
                      <a:lnTo>
                        <a:pt x="1607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5" y="531"/>
                      </a:lnTo>
                      <a:lnTo>
                        <a:pt x="1603" y="531"/>
                      </a:lnTo>
                      <a:lnTo>
                        <a:pt x="1603" y="533"/>
                      </a:lnTo>
                      <a:lnTo>
                        <a:pt x="1605" y="533"/>
                      </a:lnTo>
                      <a:lnTo>
                        <a:pt x="1605" y="535"/>
                      </a:lnTo>
                      <a:lnTo>
                        <a:pt x="1605" y="535"/>
                      </a:lnTo>
                      <a:lnTo>
                        <a:pt x="1605" y="537"/>
                      </a:lnTo>
                      <a:lnTo>
                        <a:pt x="1605" y="539"/>
                      </a:lnTo>
                      <a:lnTo>
                        <a:pt x="1607" y="539"/>
                      </a:lnTo>
                      <a:lnTo>
                        <a:pt x="1607" y="541"/>
                      </a:lnTo>
                      <a:lnTo>
                        <a:pt x="1607" y="541"/>
                      </a:lnTo>
                      <a:lnTo>
                        <a:pt x="1607" y="543"/>
                      </a:lnTo>
                      <a:lnTo>
                        <a:pt x="1609" y="545"/>
                      </a:lnTo>
                      <a:lnTo>
                        <a:pt x="1609" y="547"/>
                      </a:lnTo>
                      <a:lnTo>
                        <a:pt x="1609" y="547"/>
                      </a:lnTo>
                      <a:lnTo>
                        <a:pt x="1609" y="549"/>
                      </a:lnTo>
                      <a:lnTo>
                        <a:pt x="1609" y="549"/>
                      </a:lnTo>
                      <a:lnTo>
                        <a:pt x="1611" y="551"/>
                      </a:lnTo>
                      <a:lnTo>
                        <a:pt x="1611" y="551"/>
                      </a:lnTo>
                      <a:lnTo>
                        <a:pt x="1611" y="551"/>
                      </a:lnTo>
                      <a:lnTo>
                        <a:pt x="1609" y="553"/>
                      </a:lnTo>
                      <a:lnTo>
                        <a:pt x="1609" y="553"/>
                      </a:lnTo>
                      <a:lnTo>
                        <a:pt x="1611" y="555"/>
                      </a:lnTo>
                      <a:lnTo>
                        <a:pt x="1611" y="555"/>
                      </a:lnTo>
                      <a:lnTo>
                        <a:pt x="1611" y="557"/>
                      </a:lnTo>
                      <a:lnTo>
                        <a:pt x="1611" y="557"/>
                      </a:lnTo>
                      <a:lnTo>
                        <a:pt x="1609" y="557"/>
                      </a:lnTo>
                      <a:lnTo>
                        <a:pt x="1609" y="557"/>
                      </a:lnTo>
                      <a:lnTo>
                        <a:pt x="1609" y="559"/>
                      </a:lnTo>
                      <a:lnTo>
                        <a:pt x="1611" y="559"/>
                      </a:lnTo>
                      <a:lnTo>
                        <a:pt x="1611" y="561"/>
                      </a:lnTo>
                      <a:lnTo>
                        <a:pt x="1611" y="561"/>
                      </a:lnTo>
                      <a:lnTo>
                        <a:pt x="1611" y="563"/>
                      </a:lnTo>
                      <a:lnTo>
                        <a:pt x="1611" y="563"/>
                      </a:lnTo>
                      <a:lnTo>
                        <a:pt x="1611" y="563"/>
                      </a:lnTo>
                      <a:lnTo>
                        <a:pt x="1609" y="563"/>
                      </a:lnTo>
                      <a:lnTo>
                        <a:pt x="1609" y="565"/>
                      </a:lnTo>
                      <a:lnTo>
                        <a:pt x="1609" y="567"/>
                      </a:lnTo>
                      <a:lnTo>
                        <a:pt x="1611" y="569"/>
                      </a:lnTo>
                      <a:lnTo>
                        <a:pt x="1611" y="571"/>
                      </a:lnTo>
                      <a:lnTo>
                        <a:pt x="1611" y="571"/>
                      </a:lnTo>
                      <a:lnTo>
                        <a:pt x="1611" y="573"/>
                      </a:lnTo>
                      <a:lnTo>
                        <a:pt x="1609" y="573"/>
                      </a:lnTo>
                      <a:lnTo>
                        <a:pt x="1609" y="571"/>
                      </a:lnTo>
                      <a:lnTo>
                        <a:pt x="1607" y="571"/>
                      </a:lnTo>
                      <a:lnTo>
                        <a:pt x="1605" y="571"/>
                      </a:lnTo>
                      <a:lnTo>
                        <a:pt x="1603" y="571"/>
                      </a:lnTo>
                      <a:lnTo>
                        <a:pt x="1601" y="571"/>
                      </a:lnTo>
                      <a:lnTo>
                        <a:pt x="1597" y="569"/>
                      </a:lnTo>
                      <a:lnTo>
                        <a:pt x="1597" y="569"/>
                      </a:lnTo>
                      <a:lnTo>
                        <a:pt x="1595" y="569"/>
                      </a:lnTo>
                      <a:lnTo>
                        <a:pt x="1593" y="569"/>
                      </a:lnTo>
                      <a:lnTo>
                        <a:pt x="1591" y="567"/>
                      </a:lnTo>
                      <a:lnTo>
                        <a:pt x="1591" y="567"/>
                      </a:lnTo>
                      <a:lnTo>
                        <a:pt x="1591" y="569"/>
                      </a:lnTo>
                      <a:lnTo>
                        <a:pt x="1591" y="569"/>
                      </a:lnTo>
                      <a:lnTo>
                        <a:pt x="1591" y="571"/>
                      </a:lnTo>
                      <a:lnTo>
                        <a:pt x="1591" y="571"/>
                      </a:lnTo>
                      <a:lnTo>
                        <a:pt x="1591" y="573"/>
                      </a:lnTo>
                      <a:lnTo>
                        <a:pt x="1589" y="575"/>
                      </a:lnTo>
                      <a:lnTo>
                        <a:pt x="1587" y="575"/>
                      </a:lnTo>
                      <a:lnTo>
                        <a:pt x="1587" y="575"/>
                      </a:lnTo>
                      <a:lnTo>
                        <a:pt x="1585" y="575"/>
                      </a:lnTo>
                      <a:lnTo>
                        <a:pt x="1585" y="577"/>
                      </a:lnTo>
                      <a:lnTo>
                        <a:pt x="1585" y="577"/>
                      </a:lnTo>
                      <a:lnTo>
                        <a:pt x="1585" y="577"/>
                      </a:lnTo>
                      <a:lnTo>
                        <a:pt x="1585" y="579"/>
                      </a:lnTo>
                      <a:lnTo>
                        <a:pt x="1587" y="581"/>
                      </a:lnTo>
                      <a:lnTo>
                        <a:pt x="1589" y="581"/>
                      </a:lnTo>
                      <a:lnTo>
                        <a:pt x="1591" y="583"/>
                      </a:lnTo>
                      <a:lnTo>
                        <a:pt x="1597" y="591"/>
                      </a:lnTo>
                      <a:lnTo>
                        <a:pt x="1597" y="591"/>
                      </a:lnTo>
                      <a:lnTo>
                        <a:pt x="1599" y="597"/>
                      </a:lnTo>
                      <a:lnTo>
                        <a:pt x="1599" y="597"/>
                      </a:lnTo>
                      <a:lnTo>
                        <a:pt x="1601" y="599"/>
                      </a:lnTo>
                      <a:lnTo>
                        <a:pt x="1601" y="601"/>
                      </a:lnTo>
                      <a:lnTo>
                        <a:pt x="1601" y="601"/>
                      </a:lnTo>
                      <a:lnTo>
                        <a:pt x="1603" y="601"/>
                      </a:lnTo>
                      <a:lnTo>
                        <a:pt x="1603" y="601"/>
                      </a:lnTo>
                      <a:lnTo>
                        <a:pt x="1603" y="603"/>
                      </a:lnTo>
                      <a:lnTo>
                        <a:pt x="1603" y="603"/>
                      </a:lnTo>
                      <a:lnTo>
                        <a:pt x="1603" y="605"/>
                      </a:lnTo>
                      <a:lnTo>
                        <a:pt x="1605" y="607"/>
                      </a:lnTo>
                      <a:lnTo>
                        <a:pt x="1605" y="607"/>
                      </a:lnTo>
                      <a:lnTo>
                        <a:pt x="1605" y="607"/>
                      </a:lnTo>
                      <a:lnTo>
                        <a:pt x="1605" y="609"/>
                      </a:lnTo>
                      <a:lnTo>
                        <a:pt x="1605" y="609"/>
                      </a:lnTo>
                      <a:lnTo>
                        <a:pt x="1605" y="611"/>
                      </a:lnTo>
                      <a:lnTo>
                        <a:pt x="1605" y="611"/>
                      </a:lnTo>
                      <a:lnTo>
                        <a:pt x="1603" y="611"/>
                      </a:lnTo>
                      <a:lnTo>
                        <a:pt x="1603" y="611"/>
                      </a:lnTo>
                      <a:lnTo>
                        <a:pt x="1601" y="611"/>
                      </a:lnTo>
                      <a:lnTo>
                        <a:pt x="1601" y="611"/>
                      </a:lnTo>
                      <a:lnTo>
                        <a:pt x="1599" y="613"/>
                      </a:lnTo>
                      <a:lnTo>
                        <a:pt x="1599" y="613"/>
                      </a:lnTo>
                      <a:lnTo>
                        <a:pt x="1597" y="613"/>
                      </a:lnTo>
                      <a:lnTo>
                        <a:pt x="1597" y="613"/>
                      </a:lnTo>
                      <a:lnTo>
                        <a:pt x="1597" y="613"/>
                      </a:lnTo>
                      <a:lnTo>
                        <a:pt x="1599" y="615"/>
                      </a:lnTo>
                      <a:lnTo>
                        <a:pt x="1599" y="615"/>
                      </a:lnTo>
                      <a:lnTo>
                        <a:pt x="1601" y="615"/>
                      </a:lnTo>
                      <a:lnTo>
                        <a:pt x="1601" y="617"/>
                      </a:lnTo>
                      <a:lnTo>
                        <a:pt x="1601" y="617"/>
                      </a:lnTo>
                      <a:lnTo>
                        <a:pt x="1601" y="617"/>
                      </a:lnTo>
                      <a:lnTo>
                        <a:pt x="1603" y="619"/>
                      </a:lnTo>
                      <a:lnTo>
                        <a:pt x="1605" y="619"/>
                      </a:lnTo>
                      <a:lnTo>
                        <a:pt x="1605" y="621"/>
                      </a:lnTo>
                      <a:lnTo>
                        <a:pt x="1605" y="621"/>
                      </a:lnTo>
                      <a:lnTo>
                        <a:pt x="1605" y="621"/>
                      </a:lnTo>
                      <a:lnTo>
                        <a:pt x="1605" y="617"/>
                      </a:lnTo>
                      <a:lnTo>
                        <a:pt x="1603" y="615"/>
                      </a:lnTo>
                      <a:lnTo>
                        <a:pt x="1603" y="615"/>
                      </a:lnTo>
                      <a:lnTo>
                        <a:pt x="1607" y="615"/>
                      </a:lnTo>
                      <a:lnTo>
                        <a:pt x="1607" y="615"/>
                      </a:lnTo>
                      <a:lnTo>
                        <a:pt x="1609" y="615"/>
                      </a:lnTo>
                      <a:lnTo>
                        <a:pt x="1609" y="613"/>
                      </a:lnTo>
                      <a:lnTo>
                        <a:pt x="1609" y="613"/>
                      </a:lnTo>
                      <a:lnTo>
                        <a:pt x="1611" y="611"/>
                      </a:lnTo>
                      <a:lnTo>
                        <a:pt x="1611" y="609"/>
                      </a:lnTo>
                      <a:lnTo>
                        <a:pt x="1611" y="605"/>
                      </a:lnTo>
                      <a:lnTo>
                        <a:pt x="1613" y="605"/>
                      </a:lnTo>
                      <a:lnTo>
                        <a:pt x="1613" y="603"/>
                      </a:lnTo>
                      <a:lnTo>
                        <a:pt x="1615" y="603"/>
                      </a:lnTo>
                      <a:lnTo>
                        <a:pt x="1615" y="603"/>
                      </a:lnTo>
                      <a:lnTo>
                        <a:pt x="1615" y="605"/>
                      </a:lnTo>
                      <a:lnTo>
                        <a:pt x="1615" y="607"/>
                      </a:lnTo>
                      <a:lnTo>
                        <a:pt x="1615" y="607"/>
                      </a:lnTo>
                      <a:lnTo>
                        <a:pt x="1617" y="607"/>
                      </a:lnTo>
                      <a:lnTo>
                        <a:pt x="1619" y="605"/>
                      </a:lnTo>
                      <a:lnTo>
                        <a:pt x="1619" y="603"/>
                      </a:lnTo>
                      <a:lnTo>
                        <a:pt x="1619" y="605"/>
                      </a:lnTo>
                      <a:lnTo>
                        <a:pt x="1623" y="611"/>
                      </a:lnTo>
                      <a:lnTo>
                        <a:pt x="1625" y="611"/>
                      </a:lnTo>
                      <a:lnTo>
                        <a:pt x="1627" y="611"/>
                      </a:lnTo>
                      <a:lnTo>
                        <a:pt x="1629" y="611"/>
                      </a:lnTo>
                      <a:lnTo>
                        <a:pt x="1631" y="613"/>
                      </a:lnTo>
                      <a:lnTo>
                        <a:pt x="1633" y="613"/>
                      </a:lnTo>
                      <a:lnTo>
                        <a:pt x="1633" y="613"/>
                      </a:lnTo>
                      <a:lnTo>
                        <a:pt x="1635" y="613"/>
                      </a:lnTo>
                      <a:lnTo>
                        <a:pt x="1637" y="615"/>
                      </a:lnTo>
                      <a:lnTo>
                        <a:pt x="1639" y="613"/>
                      </a:lnTo>
                      <a:lnTo>
                        <a:pt x="1641" y="611"/>
                      </a:lnTo>
                      <a:lnTo>
                        <a:pt x="1643" y="611"/>
                      </a:lnTo>
                      <a:lnTo>
                        <a:pt x="1647" y="609"/>
                      </a:lnTo>
                      <a:lnTo>
                        <a:pt x="1647" y="609"/>
                      </a:lnTo>
                      <a:lnTo>
                        <a:pt x="1653" y="603"/>
                      </a:lnTo>
                      <a:lnTo>
                        <a:pt x="1655" y="601"/>
                      </a:lnTo>
                      <a:lnTo>
                        <a:pt x="1657" y="599"/>
                      </a:lnTo>
                      <a:lnTo>
                        <a:pt x="1657" y="597"/>
                      </a:lnTo>
                      <a:lnTo>
                        <a:pt x="1659" y="595"/>
                      </a:lnTo>
                      <a:lnTo>
                        <a:pt x="1659" y="593"/>
                      </a:lnTo>
                      <a:lnTo>
                        <a:pt x="1659" y="593"/>
                      </a:lnTo>
                      <a:lnTo>
                        <a:pt x="1659" y="585"/>
                      </a:lnTo>
                      <a:lnTo>
                        <a:pt x="1659" y="583"/>
                      </a:lnTo>
                      <a:lnTo>
                        <a:pt x="1661" y="583"/>
                      </a:lnTo>
                      <a:lnTo>
                        <a:pt x="1661" y="581"/>
                      </a:lnTo>
                      <a:lnTo>
                        <a:pt x="1661" y="581"/>
                      </a:lnTo>
                      <a:lnTo>
                        <a:pt x="1663" y="577"/>
                      </a:lnTo>
                      <a:lnTo>
                        <a:pt x="1663" y="575"/>
                      </a:lnTo>
                      <a:lnTo>
                        <a:pt x="1663" y="571"/>
                      </a:lnTo>
                      <a:lnTo>
                        <a:pt x="1663" y="569"/>
                      </a:lnTo>
                      <a:lnTo>
                        <a:pt x="1665" y="565"/>
                      </a:lnTo>
                      <a:lnTo>
                        <a:pt x="1667" y="561"/>
                      </a:lnTo>
                      <a:lnTo>
                        <a:pt x="1669" y="559"/>
                      </a:lnTo>
                      <a:lnTo>
                        <a:pt x="1669" y="557"/>
                      </a:lnTo>
                      <a:lnTo>
                        <a:pt x="1671" y="551"/>
                      </a:lnTo>
                      <a:lnTo>
                        <a:pt x="1669" y="547"/>
                      </a:lnTo>
                      <a:lnTo>
                        <a:pt x="1671" y="545"/>
                      </a:lnTo>
                      <a:lnTo>
                        <a:pt x="1669" y="543"/>
                      </a:lnTo>
                      <a:lnTo>
                        <a:pt x="1669" y="539"/>
                      </a:lnTo>
                      <a:lnTo>
                        <a:pt x="1669" y="539"/>
                      </a:lnTo>
                      <a:lnTo>
                        <a:pt x="1667" y="537"/>
                      </a:lnTo>
                      <a:lnTo>
                        <a:pt x="1671" y="531"/>
                      </a:lnTo>
                      <a:lnTo>
                        <a:pt x="1669" y="527"/>
                      </a:lnTo>
                      <a:lnTo>
                        <a:pt x="1669" y="523"/>
                      </a:lnTo>
                      <a:lnTo>
                        <a:pt x="1671" y="521"/>
                      </a:lnTo>
                      <a:lnTo>
                        <a:pt x="1671" y="519"/>
                      </a:lnTo>
                      <a:lnTo>
                        <a:pt x="1671" y="517"/>
                      </a:lnTo>
                      <a:lnTo>
                        <a:pt x="1673" y="515"/>
                      </a:lnTo>
                      <a:lnTo>
                        <a:pt x="1673" y="513"/>
                      </a:lnTo>
                      <a:lnTo>
                        <a:pt x="1673" y="511"/>
                      </a:lnTo>
                      <a:lnTo>
                        <a:pt x="1671" y="507"/>
                      </a:lnTo>
                      <a:lnTo>
                        <a:pt x="1671" y="503"/>
                      </a:lnTo>
                      <a:lnTo>
                        <a:pt x="1669" y="503"/>
                      </a:lnTo>
                      <a:lnTo>
                        <a:pt x="1669" y="503"/>
                      </a:lnTo>
                      <a:lnTo>
                        <a:pt x="1669" y="501"/>
                      </a:lnTo>
                      <a:lnTo>
                        <a:pt x="1667" y="501"/>
                      </a:lnTo>
                      <a:lnTo>
                        <a:pt x="1667" y="499"/>
                      </a:lnTo>
                      <a:lnTo>
                        <a:pt x="1667" y="499"/>
                      </a:lnTo>
                      <a:lnTo>
                        <a:pt x="1667" y="497"/>
                      </a:lnTo>
                      <a:lnTo>
                        <a:pt x="1665" y="493"/>
                      </a:lnTo>
                      <a:lnTo>
                        <a:pt x="1663" y="489"/>
                      </a:lnTo>
                      <a:lnTo>
                        <a:pt x="1661" y="489"/>
                      </a:lnTo>
                      <a:lnTo>
                        <a:pt x="1661" y="487"/>
                      </a:lnTo>
                      <a:lnTo>
                        <a:pt x="1661" y="485"/>
                      </a:lnTo>
                      <a:lnTo>
                        <a:pt x="1661" y="485"/>
                      </a:lnTo>
                      <a:lnTo>
                        <a:pt x="1661" y="485"/>
                      </a:lnTo>
                      <a:lnTo>
                        <a:pt x="1659" y="483"/>
                      </a:lnTo>
                      <a:lnTo>
                        <a:pt x="1659" y="483"/>
                      </a:lnTo>
                      <a:lnTo>
                        <a:pt x="1653" y="477"/>
                      </a:lnTo>
                      <a:lnTo>
                        <a:pt x="1649" y="471"/>
                      </a:lnTo>
                      <a:lnTo>
                        <a:pt x="1649" y="469"/>
                      </a:lnTo>
                      <a:lnTo>
                        <a:pt x="1649" y="467"/>
                      </a:lnTo>
                      <a:lnTo>
                        <a:pt x="1647" y="465"/>
                      </a:lnTo>
                      <a:lnTo>
                        <a:pt x="1647" y="461"/>
                      </a:lnTo>
                      <a:lnTo>
                        <a:pt x="1645" y="457"/>
                      </a:lnTo>
                      <a:lnTo>
                        <a:pt x="1647" y="455"/>
                      </a:lnTo>
                      <a:lnTo>
                        <a:pt x="1647" y="453"/>
                      </a:lnTo>
                      <a:lnTo>
                        <a:pt x="1647" y="453"/>
                      </a:lnTo>
                      <a:lnTo>
                        <a:pt x="1645" y="451"/>
                      </a:lnTo>
                      <a:lnTo>
                        <a:pt x="1645" y="449"/>
                      </a:lnTo>
                      <a:lnTo>
                        <a:pt x="1643" y="447"/>
                      </a:lnTo>
                      <a:lnTo>
                        <a:pt x="1641" y="447"/>
                      </a:lnTo>
                      <a:lnTo>
                        <a:pt x="1639" y="445"/>
                      </a:lnTo>
                      <a:lnTo>
                        <a:pt x="1637" y="443"/>
                      </a:lnTo>
                      <a:lnTo>
                        <a:pt x="1637" y="441"/>
                      </a:lnTo>
                      <a:lnTo>
                        <a:pt x="1635" y="441"/>
                      </a:lnTo>
                      <a:lnTo>
                        <a:pt x="1633" y="437"/>
                      </a:lnTo>
                      <a:lnTo>
                        <a:pt x="1629" y="435"/>
                      </a:lnTo>
                      <a:lnTo>
                        <a:pt x="1625" y="433"/>
                      </a:lnTo>
                      <a:lnTo>
                        <a:pt x="1623" y="433"/>
                      </a:lnTo>
                      <a:lnTo>
                        <a:pt x="1625" y="433"/>
                      </a:lnTo>
                      <a:lnTo>
                        <a:pt x="1629" y="433"/>
                      </a:lnTo>
                      <a:lnTo>
                        <a:pt x="1631" y="433"/>
                      </a:lnTo>
                      <a:lnTo>
                        <a:pt x="1631" y="431"/>
                      </a:lnTo>
                      <a:lnTo>
                        <a:pt x="1629" y="429"/>
                      </a:lnTo>
                      <a:lnTo>
                        <a:pt x="1625" y="429"/>
                      </a:lnTo>
                      <a:lnTo>
                        <a:pt x="1621" y="427"/>
                      </a:lnTo>
                      <a:lnTo>
                        <a:pt x="1621" y="425"/>
                      </a:lnTo>
                      <a:lnTo>
                        <a:pt x="1615" y="425"/>
                      </a:lnTo>
                      <a:lnTo>
                        <a:pt x="1607" y="421"/>
                      </a:lnTo>
                      <a:lnTo>
                        <a:pt x="1603" y="417"/>
                      </a:lnTo>
                      <a:lnTo>
                        <a:pt x="1601" y="417"/>
                      </a:lnTo>
                      <a:lnTo>
                        <a:pt x="1595" y="413"/>
                      </a:lnTo>
                      <a:lnTo>
                        <a:pt x="1593" y="413"/>
                      </a:lnTo>
                      <a:lnTo>
                        <a:pt x="1593" y="413"/>
                      </a:lnTo>
                      <a:lnTo>
                        <a:pt x="1589" y="413"/>
                      </a:lnTo>
                      <a:lnTo>
                        <a:pt x="1585" y="413"/>
                      </a:lnTo>
                      <a:lnTo>
                        <a:pt x="1579" y="411"/>
                      </a:lnTo>
                      <a:lnTo>
                        <a:pt x="1579" y="413"/>
                      </a:lnTo>
                      <a:lnTo>
                        <a:pt x="1579" y="413"/>
                      </a:lnTo>
                      <a:lnTo>
                        <a:pt x="1581" y="415"/>
                      </a:lnTo>
                      <a:lnTo>
                        <a:pt x="1583" y="417"/>
                      </a:lnTo>
                      <a:lnTo>
                        <a:pt x="1585" y="419"/>
                      </a:lnTo>
                      <a:lnTo>
                        <a:pt x="1585" y="421"/>
                      </a:lnTo>
                      <a:lnTo>
                        <a:pt x="1587" y="425"/>
                      </a:lnTo>
                      <a:lnTo>
                        <a:pt x="1585" y="425"/>
                      </a:lnTo>
                      <a:lnTo>
                        <a:pt x="1585" y="425"/>
                      </a:lnTo>
                      <a:lnTo>
                        <a:pt x="1583" y="425"/>
                      </a:lnTo>
                      <a:lnTo>
                        <a:pt x="1583" y="425"/>
                      </a:lnTo>
                      <a:lnTo>
                        <a:pt x="1583" y="423"/>
                      </a:lnTo>
                      <a:lnTo>
                        <a:pt x="1583" y="421"/>
                      </a:lnTo>
                      <a:lnTo>
                        <a:pt x="1581" y="419"/>
                      </a:lnTo>
                      <a:lnTo>
                        <a:pt x="1581" y="417"/>
                      </a:lnTo>
                      <a:lnTo>
                        <a:pt x="1581" y="417"/>
                      </a:lnTo>
                      <a:lnTo>
                        <a:pt x="1579" y="419"/>
                      </a:lnTo>
                      <a:lnTo>
                        <a:pt x="1581" y="421"/>
                      </a:lnTo>
                      <a:lnTo>
                        <a:pt x="1579" y="423"/>
                      </a:lnTo>
                      <a:lnTo>
                        <a:pt x="1575" y="425"/>
                      </a:lnTo>
                      <a:lnTo>
                        <a:pt x="1571" y="425"/>
                      </a:lnTo>
                      <a:lnTo>
                        <a:pt x="1569" y="425"/>
                      </a:lnTo>
                      <a:lnTo>
                        <a:pt x="1569" y="425"/>
                      </a:lnTo>
                      <a:lnTo>
                        <a:pt x="1569" y="423"/>
                      </a:lnTo>
                      <a:lnTo>
                        <a:pt x="1571" y="423"/>
                      </a:lnTo>
                      <a:lnTo>
                        <a:pt x="1571" y="419"/>
                      </a:lnTo>
                      <a:lnTo>
                        <a:pt x="1571" y="419"/>
                      </a:lnTo>
                      <a:lnTo>
                        <a:pt x="1571" y="419"/>
                      </a:lnTo>
                      <a:lnTo>
                        <a:pt x="1569" y="417"/>
                      </a:lnTo>
                      <a:lnTo>
                        <a:pt x="1567" y="417"/>
                      </a:lnTo>
                      <a:lnTo>
                        <a:pt x="1563" y="415"/>
                      </a:lnTo>
                      <a:lnTo>
                        <a:pt x="1563" y="415"/>
                      </a:lnTo>
                      <a:lnTo>
                        <a:pt x="1565" y="415"/>
                      </a:lnTo>
                      <a:lnTo>
                        <a:pt x="1565" y="415"/>
                      </a:lnTo>
                      <a:lnTo>
                        <a:pt x="1565" y="413"/>
                      </a:lnTo>
                      <a:lnTo>
                        <a:pt x="1563" y="413"/>
                      </a:lnTo>
                      <a:lnTo>
                        <a:pt x="1561" y="413"/>
                      </a:lnTo>
                      <a:lnTo>
                        <a:pt x="1559" y="415"/>
                      </a:lnTo>
                      <a:lnTo>
                        <a:pt x="1559" y="415"/>
                      </a:lnTo>
                      <a:lnTo>
                        <a:pt x="1561" y="417"/>
                      </a:lnTo>
                      <a:lnTo>
                        <a:pt x="1563" y="417"/>
                      </a:lnTo>
                      <a:lnTo>
                        <a:pt x="1565" y="421"/>
                      </a:lnTo>
                      <a:lnTo>
                        <a:pt x="1563" y="419"/>
                      </a:lnTo>
                      <a:lnTo>
                        <a:pt x="1561" y="419"/>
                      </a:lnTo>
                      <a:lnTo>
                        <a:pt x="1561" y="421"/>
                      </a:lnTo>
                      <a:lnTo>
                        <a:pt x="1559" y="421"/>
                      </a:lnTo>
                      <a:lnTo>
                        <a:pt x="1557" y="419"/>
                      </a:lnTo>
                      <a:lnTo>
                        <a:pt x="1555" y="417"/>
                      </a:lnTo>
                      <a:lnTo>
                        <a:pt x="1553" y="411"/>
                      </a:lnTo>
                      <a:lnTo>
                        <a:pt x="1551" y="409"/>
                      </a:lnTo>
                      <a:lnTo>
                        <a:pt x="1551" y="407"/>
                      </a:lnTo>
                      <a:lnTo>
                        <a:pt x="1549" y="407"/>
                      </a:lnTo>
                      <a:lnTo>
                        <a:pt x="1547" y="407"/>
                      </a:lnTo>
                      <a:lnTo>
                        <a:pt x="1547" y="407"/>
                      </a:lnTo>
                      <a:lnTo>
                        <a:pt x="1541" y="407"/>
                      </a:lnTo>
                      <a:lnTo>
                        <a:pt x="1537" y="407"/>
                      </a:lnTo>
                      <a:lnTo>
                        <a:pt x="1531" y="405"/>
                      </a:lnTo>
                      <a:lnTo>
                        <a:pt x="1529" y="405"/>
                      </a:lnTo>
                      <a:lnTo>
                        <a:pt x="1527" y="405"/>
                      </a:lnTo>
                      <a:lnTo>
                        <a:pt x="1525" y="403"/>
                      </a:lnTo>
                      <a:lnTo>
                        <a:pt x="1525" y="401"/>
                      </a:lnTo>
                      <a:lnTo>
                        <a:pt x="1525" y="401"/>
                      </a:lnTo>
                      <a:lnTo>
                        <a:pt x="1525" y="399"/>
                      </a:lnTo>
                      <a:lnTo>
                        <a:pt x="1527" y="397"/>
                      </a:lnTo>
                      <a:lnTo>
                        <a:pt x="1531" y="395"/>
                      </a:lnTo>
                      <a:lnTo>
                        <a:pt x="1531" y="391"/>
                      </a:lnTo>
                      <a:lnTo>
                        <a:pt x="1531" y="391"/>
                      </a:lnTo>
                      <a:lnTo>
                        <a:pt x="1535" y="389"/>
                      </a:lnTo>
                      <a:lnTo>
                        <a:pt x="1535" y="387"/>
                      </a:lnTo>
                      <a:lnTo>
                        <a:pt x="1537" y="385"/>
                      </a:lnTo>
                      <a:lnTo>
                        <a:pt x="1537" y="383"/>
                      </a:lnTo>
                      <a:lnTo>
                        <a:pt x="1539" y="381"/>
                      </a:lnTo>
                      <a:lnTo>
                        <a:pt x="1539" y="381"/>
                      </a:lnTo>
                      <a:lnTo>
                        <a:pt x="1541" y="377"/>
                      </a:lnTo>
                      <a:lnTo>
                        <a:pt x="1541" y="375"/>
                      </a:lnTo>
                      <a:lnTo>
                        <a:pt x="1539" y="373"/>
                      </a:lnTo>
                      <a:lnTo>
                        <a:pt x="1539" y="373"/>
                      </a:lnTo>
                      <a:lnTo>
                        <a:pt x="1541" y="367"/>
                      </a:lnTo>
                      <a:lnTo>
                        <a:pt x="1543" y="365"/>
                      </a:lnTo>
                      <a:lnTo>
                        <a:pt x="1543" y="363"/>
                      </a:lnTo>
                      <a:lnTo>
                        <a:pt x="1545" y="361"/>
                      </a:lnTo>
                      <a:lnTo>
                        <a:pt x="1545" y="361"/>
                      </a:lnTo>
                      <a:lnTo>
                        <a:pt x="1545" y="359"/>
                      </a:lnTo>
                      <a:lnTo>
                        <a:pt x="1547" y="359"/>
                      </a:lnTo>
                      <a:lnTo>
                        <a:pt x="1547" y="357"/>
                      </a:lnTo>
                      <a:lnTo>
                        <a:pt x="1547" y="355"/>
                      </a:lnTo>
                      <a:lnTo>
                        <a:pt x="1551" y="353"/>
                      </a:lnTo>
                      <a:lnTo>
                        <a:pt x="1551" y="353"/>
                      </a:lnTo>
                      <a:lnTo>
                        <a:pt x="1547" y="347"/>
                      </a:lnTo>
                      <a:lnTo>
                        <a:pt x="1547" y="345"/>
                      </a:lnTo>
                      <a:lnTo>
                        <a:pt x="1549" y="343"/>
                      </a:lnTo>
                      <a:lnTo>
                        <a:pt x="1551" y="341"/>
                      </a:lnTo>
                      <a:lnTo>
                        <a:pt x="1553" y="339"/>
                      </a:lnTo>
                      <a:lnTo>
                        <a:pt x="1553" y="337"/>
                      </a:lnTo>
                      <a:lnTo>
                        <a:pt x="1553" y="333"/>
                      </a:lnTo>
                      <a:lnTo>
                        <a:pt x="1555" y="331"/>
                      </a:lnTo>
                      <a:lnTo>
                        <a:pt x="1557" y="329"/>
                      </a:lnTo>
                      <a:lnTo>
                        <a:pt x="1561" y="327"/>
                      </a:lnTo>
                      <a:lnTo>
                        <a:pt x="1567" y="327"/>
                      </a:lnTo>
                      <a:lnTo>
                        <a:pt x="1569" y="327"/>
                      </a:lnTo>
                      <a:lnTo>
                        <a:pt x="1573" y="327"/>
                      </a:lnTo>
                      <a:lnTo>
                        <a:pt x="1579" y="327"/>
                      </a:lnTo>
                      <a:lnTo>
                        <a:pt x="1591" y="327"/>
                      </a:lnTo>
                      <a:lnTo>
                        <a:pt x="1595" y="327"/>
                      </a:lnTo>
                      <a:lnTo>
                        <a:pt x="1597" y="329"/>
                      </a:lnTo>
                      <a:lnTo>
                        <a:pt x="1599" y="331"/>
                      </a:lnTo>
                      <a:lnTo>
                        <a:pt x="1601" y="331"/>
                      </a:lnTo>
                      <a:lnTo>
                        <a:pt x="1603" y="329"/>
                      </a:lnTo>
                      <a:lnTo>
                        <a:pt x="1603" y="327"/>
                      </a:lnTo>
                      <a:lnTo>
                        <a:pt x="1603" y="327"/>
                      </a:lnTo>
                      <a:lnTo>
                        <a:pt x="1607" y="327"/>
                      </a:lnTo>
                      <a:lnTo>
                        <a:pt x="1611" y="327"/>
                      </a:lnTo>
                      <a:lnTo>
                        <a:pt x="1619" y="329"/>
                      </a:lnTo>
                      <a:lnTo>
                        <a:pt x="1621" y="329"/>
                      </a:lnTo>
                      <a:lnTo>
                        <a:pt x="1621" y="327"/>
                      </a:lnTo>
                      <a:lnTo>
                        <a:pt x="1625" y="327"/>
                      </a:lnTo>
                      <a:lnTo>
                        <a:pt x="1631" y="329"/>
                      </a:lnTo>
                      <a:lnTo>
                        <a:pt x="1633" y="329"/>
                      </a:lnTo>
                      <a:lnTo>
                        <a:pt x="1635" y="329"/>
                      </a:lnTo>
                      <a:lnTo>
                        <a:pt x="1635" y="327"/>
                      </a:lnTo>
                      <a:lnTo>
                        <a:pt x="1633" y="327"/>
                      </a:lnTo>
                      <a:lnTo>
                        <a:pt x="1633" y="327"/>
                      </a:lnTo>
                      <a:lnTo>
                        <a:pt x="1631" y="327"/>
                      </a:lnTo>
                      <a:lnTo>
                        <a:pt x="1631" y="325"/>
                      </a:lnTo>
                      <a:lnTo>
                        <a:pt x="1633" y="325"/>
                      </a:lnTo>
                      <a:lnTo>
                        <a:pt x="1635" y="325"/>
                      </a:lnTo>
                      <a:lnTo>
                        <a:pt x="1637" y="325"/>
                      </a:lnTo>
                      <a:lnTo>
                        <a:pt x="1635" y="325"/>
                      </a:lnTo>
                      <a:lnTo>
                        <a:pt x="1635" y="325"/>
                      </a:lnTo>
                      <a:lnTo>
                        <a:pt x="1633" y="323"/>
                      </a:lnTo>
                      <a:lnTo>
                        <a:pt x="1633" y="321"/>
                      </a:lnTo>
                      <a:lnTo>
                        <a:pt x="1635" y="321"/>
                      </a:lnTo>
                      <a:lnTo>
                        <a:pt x="1637" y="321"/>
                      </a:lnTo>
                      <a:lnTo>
                        <a:pt x="1647" y="323"/>
                      </a:lnTo>
                      <a:lnTo>
                        <a:pt x="1647" y="323"/>
                      </a:lnTo>
                      <a:lnTo>
                        <a:pt x="1651" y="323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3" y="325"/>
                      </a:lnTo>
                      <a:lnTo>
                        <a:pt x="1655" y="325"/>
                      </a:lnTo>
                      <a:lnTo>
                        <a:pt x="1657" y="327"/>
                      </a:lnTo>
                      <a:lnTo>
                        <a:pt x="1657" y="325"/>
                      </a:lnTo>
                      <a:lnTo>
                        <a:pt x="1657" y="325"/>
                      </a:lnTo>
                      <a:lnTo>
                        <a:pt x="1657" y="325"/>
                      </a:lnTo>
                      <a:lnTo>
                        <a:pt x="1657" y="323"/>
                      </a:lnTo>
                      <a:lnTo>
                        <a:pt x="1659" y="325"/>
                      </a:lnTo>
                      <a:lnTo>
                        <a:pt x="1663" y="325"/>
                      </a:lnTo>
                      <a:lnTo>
                        <a:pt x="1665" y="325"/>
                      </a:lnTo>
                      <a:lnTo>
                        <a:pt x="1671" y="329"/>
                      </a:lnTo>
                      <a:lnTo>
                        <a:pt x="1675" y="329"/>
                      </a:lnTo>
                      <a:lnTo>
                        <a:pt x="1677" y="329"/>
                      </a:lnTo>
                      <a:lnTo>
                        <a:pt x="1677" y="329"/>
                      </a:lnTo>
                      <a:lnTo>
                        <a:pt x="1679" y="329"/>
                      </a:lnTo>
                      <a:lnTo>
                        <a:pt x="1677" y="331"/>
                      </a:lnTo>
                      <a:lnTo>
                        <a:pt x="1673" y="331"/>
                      </a:lnTo>
                      <a:lnTo>
                        <a:pt x="1671" y="331"/>
                      </a:lnTo>
                      <a:lnTo>
                        <a:pt x="1667" y="333"/>
                      </a:lnTo>
                      <a:lnTo>
                        <a:pt x="1673" y="335"/>
                      </a:lnTo>
                      <a:lnTo>
                        <a:pt x="1679" y="335"/>
                      </a:lnTo>
                      <a:lnTo>
                        <a:pt x="1683" y="335"/>
                      </a:lnTo>
                      <a:lnTo>
                        <a:pt x="1681" y="333"/>
                      </a:lnTo>
                      <a:lnTo>
                        <a:pt x="1683" y="333"/>
                      </a:lnTo>
                      <a:lnTo>
                        <a:pt x="1685" y="333"/>
                      </a:lnTo>
                      <a:lnTo>
                        <a:pt x="1687" y="335"/>
                      </a:lnTo>
                      <a:lnTo>
                        <a:pt x="1691" y="335"/>
                      </a:lnTo>
                      <a:lnTo>
                        <a:pt x="1691" y="335"/>
                      </a:lnTo>
                      <a:lnTo>
                        <a:pt x="1693" y="333"/>
                      </a:lnTo>
                      <a:lnTo>
                        <a:pt x="1693" y="333"/>
                      </a:lnTo>
                      <a:lnTo>
                        <a:pt x="1695" y="333"/>
                      </a:lnTo>
                      <a:lnTo>
                        <a:pt x="1693" y="331"/>
                      </a:lnTo>
                      <a:lnTo>
                        <a:pt x="1697" y="329"/>
                      </a:lnTo>
                      <a:lnTo>
                        <a:pt x="1701" y="331"/>
                      </a:lnTo>
                      <a:lnTo>
                        <a:pt x="1705" y="333"/>
                      </a:lnTo>
                      <a:lnTo>
                        <a:pt x="1707" y="331"/>
                      </a:lnTo>
                      <a:lnTo>
                        <a:pt x="1707" y="331"/>
                      </a:lnTo>
                      <a:lnTo>
                        <a:pt x="1707" y="331"/>
                      </a:lnTo>
                      <a:lnTo>
                        <a:pt x="1711" y="331"/>
                      </a:lnTo>
                      <a:lnTo>
                        <a:pt x="1713" y="331"/>
                      </a:lnTo>
                      <a:lnTo>
                        <a:pt x="1715" y="331"/>
                      </a:lnTo>
                      <a:lnTo>
                        <a:pt x="1717" y="331"/>
                      </a:lnTo>
                      <a:lnTo>
                        <a:pt x="1715" y="329"/>
                      </a:lnTo>
                      <a:lnTo>
                        <a:pt x="1713" y="327"/>
                      </a:lnTo>
                      <a:lnTo>
                        <a:pt x="1709" y="327"/>
                      </a:lnTo>
                      <a:lnTo>
                        <a:pt x="1703" y="325"/>
                      </a:lnTo>
                      <a:lnTo>
                        <a:pt x="1701" y="325"/>
                      </a:lnTo>
                      <a:lnTo>
                        <a:pt x="1701" y="325"/>
                      </a:lnTo>
                      <a:lnTo>
                        <a:pt x="1699" y="325"/>
                      </a:lnTo>
                      <a:lnTo>
                        <a:pt x="1699" y="325"/>
                      </a:lnTo>
                      <a:lnTo>
                        <a:pt x="1697" y="323"/>
                      </a:lnTo>
                      <a:lnTo>
                        <a:pt x="1697" y="323"/>
                      </a:lnTo>
                      <a:lnTo>
                        <a:pt x="1697" y="321"/>
                      </a:lnTo>
                      <a:lnTo>
                        <a:pt x="1695" y="319"/>
                      </a:lnTo>
                      <a:lnTo>
                        <a:pt x="1695" y="319"/>
                      </a:lnTo>
                      <a:lnTo>
                        <a:pt x="1695" y="319"/>
                      </a:lnTo>
                      <a:lnTo>
                        <a:pt x="1693" y="315"/>
                      </a:lnTo>
                      <a:lnTo>
                        <a:pt x="1695" y="311"/>
                      </a:lnTo>
                      <a:lnTo>
                        <a:pt x="1697" y="309"/>
                      </a:lnTo>
                      <a:lnTo>
                        <a:pt x="1699" y="307"/>
                      </a:lnTo>
                      <a:lnTo>
                        <a:pt x="1699" y="305"/>
                      </a:lnTo>
                      <a:lnTo>
                        <a:pt x="1697" y="301"/>
                      </a:lnTo>
                      <a:lnTo>
                        <a:pt x="1697" y="299"/>
                      </a:lnTo>
                      <a:lnTo>
                        <a:pt x="1699" y="297"/>
                      </a:lnTo>
                      <a:lnTo>
                        <a:pt x="1699" y="297"/>
                      </a:lnTo>
                      <a:lnTo>
                        <a:pt x="1697" y="293"/>
                      </a:lnTo>
                      <a:lnTo>
                        <a:pt x="1697" y="293"/>
                      </a:lnTo>
                      <a:lnTo>
                        <a:pt x="1697" y="291"/>
                      </a:lnTo>
                      <a:lnTo>
                        <a:pt x="1697" y="289"/>
                      </a:lnTo>
                      <a:lnTo>
                        <a:pt x="1699" y="289"/>
                      </a:lnTo>
                      <a:lnTo>
                        <a:pt x="1701" y="287"/>
                      </a:lnTo>
                      <a:lnTo>
                        <a:pt x="1705" y="289"/>
                      </a:lnTo>
                      <a:lnTo>
                        <a:pt x="1709" y="289"/>
                      </a:lnTo>
                      <a:lnTo>
                        <a:pt x="1709" y="289"/>
                      </a:lnTo>
                      <a:lnTo>
                        <a:pt x="1711" y="287"/>
                      </a:lnTo>
                      <a:lnTo>
                        <a:pt x="1713" y="287"/>
                      </a:lnTo>
                      <a:lnTo>
                        <a:pt x="1717" y="287"/>
                      </a:lnTo>
                      <a:lnTo>
                        <a:pt x="1717" y="285"/>
                      </a:lnTo>
                      <a:lnTo>
                        <a:pt x="1719" y="285"/>
                      </a:lnTo>
                      <a:lnTo>
                        <a:pt x="1721" y="287"/>
                      </a:lnTo>
                      <a:lnTo>
                        <a:pt x="1725" y="287"/>
                      </a:lnTo>
                      <a:lnTo>
                        <a:pt x="1725" y="289"/>
                      </a:lnTo>
                      <a:lnTo>
                        <a:pt x="1727" y="289"/>
                      </a:lnTo>
                      <a:lnTo>
                        <a:pt x="1729" y="289"/>
                      </a:lnTo>
                      <a:lnTo>
                        <a:pt x="1731" y="287"/>
                      </a:lnTo>
                      <a:lnTo>
                        <a:pt x="1733" y="287"/>
                      </a:lnTo>
                      <a:lnTo>
                        <a:pt x="1733" y="287"/>
                      </a:lnTo>
                      <a:lnTo>
                        <a:pt x="1735" y="287"/>
                      </a:lnTo>
                      <a:lnTo>
                        <a:pt x="1735" y="289"/>
                      </a:lnTo>
                      <a:lnTo>
                        <a:pt x="1737" y="291"/>
                      </a:lnTo>
                      <a:lnTo>
                        <a:pt x="1739" y="293"/>
                      </a:lnTo>
                      <a:lnTo>
                        <a:pt x="1739" y="295"/>
                      </a:lnTo>
                      <a:lnTo>
                        <a:pt x="1739" y="297"/>
                      </a:lnTo>
                      <a:lnTo>
                        <a:pt x="1741" y="297"/>
                      </a:lnTo>
                      <a:lnTo>
                        <a:pt x="1743" y="299"/>
                      </a:lnTo>
                      <a:lnTo>
                        <a:pt x="1743" y="301"/>
                      </a:lnTo>
                      <a:lnTo>
                        <a:pt x="1745" y="301"/>
                      </a:lnTo>
                      <a:lnTo>
                        <a:pt x="1745" y="301"/>
                      </a:lnTo>
                      <a:lnTo>
                        <a:pt x="1745" y="301"/>
                      </a:lnTo>
                      <a:lnTo>
                        <a:pt x="1747" y="301"/>
                      </a:lnTo>
                      <a:lnTo>
                        <a:pt x="1749" y="301"/>
                      </a:lnTo>
                      <a:lnTo>
                        <a:pt x="1751" y="301"/>
                      </a:lnTo>
                      <a:lnTo>
                        <a:pt x="1751" y="303"/>
                      </a:lnTo>
                      <a:lnTo>
                        <a:pt x="1753" y="305"/>
                      </a:lnTo>
                      <a:lnTo>
                        <a:pt x="1753" y="305"/>
                      </a:lnTo>
                      <a:lnTo>
                        <a:pt x="1755" y="307"/>
                      </a:lnTo>
                      <a:lnTo>
                        <a:pt x="1755" y="307"/>
                      </a:lnTo>
                      <a:lnTo>
                        <a:pt x="1755" y="305"/>
                      </a:lnTo>
                      <a:lnTo>
                        <a:pt x="1757" y="305"/>
                      </a:lnTo>
                      <a:lnTo>
                        <a:pt x="1761" y="305"/>
                      </a:lnTo>
                      <a:lnTo>
                        <a:pt x="1759" y="303"/>
                      </a:lnTo>
                      <a:lnTo>
                        <a:pt x="1759" y="301"/>
                      </a:lnTo>
                      <a:lnTo>
                        <a:pt x="1763" y="293"/>
                      </a:lnTo>
                      <a:lnTo>
                        <a:pt x="1763" y="291"/>
                      </a:lnTo>
                      <a:lnTo>
                        <a:pt x="1765" y="291"/>
                      </a:lnTo>
                      <a:lnTo>
                        <a:pt x="1767" y="291"/>
                      </a:lnTo>
                      <a:lnTo>
                        <a:pt x="1767" y="291"/>
                      </a:lnTo>
                      <a:lnTo>
                        <a:pt x="1767" y="289"/>
                      </a:lnTo>
                      <a:lnTo>
                        <a:pt x="1767" y="289"/>
                      </a:lnTo>
                      <a:lnTo>
                        <a:pt x="1769" y="289"/>
                      </a:lnTo>
                      <a:lnTo>
                        <a:pt x="1771" y="291"/>
                      </a:lnTo>
                      <a:lnTo>
                        <a:pt x="1773" y="293"/>
                      </a:lnTo>
                      <a:lnTo>
                        <a:pt x="1773" y="291"/>
                      </a:lnTo>
                      <a:lnTo>
                        <a:pt x="1773" y="291"/>
                      </a:lnTo>
                      <a:lnTo>
                        <a:pt x="1773" y="291"/>
                      </a:lnTo>
                      <a:lnTo>
                        <a:pt x="1775" y="291"/>
                      </a:lnTo>
                      <a:lnTo>
                        <a:pt x="1773" y="289"/>
                      </a:lnTo>
                      <a:lnTo>
                        <a:pt x="1773" y="289"/>
                      </a:lnTo>
                      <a:lnTo>
                        <a:pt x="1769" y="289"/>
                      </a:lnTo>
                      <a:lnTo>
                        <a:pt x="1767" y="287"/>
                      </a:lnTo>
                      <a:lnTo>
                        <a:pt x="1765" y="283"/>
                      </a:lnTo>
                      <a:lnTo>
                        <a:pt x="1763" y="283"/>
                      </a:lnTo>
                      <a:lnTo>
                        <a:pt x="1763" y="281"/>
                      </a:lnTo>
                      <a:lnTo>
                        <a:pt x="1761" y="279"/>
                      </a:lnTo>
                      <a:lnTo>
                        <a:pt x="1761" y="279"/>
                      </a:lnTo>
                      <a:lnTo>
                        <a:pt x="1761" y="279"/>
                      </a:lnTo>
                      <a:lnTo>
                        <a:pt x="1759" y="277"/>
                      </a:lnTo>
                      <a:lnTo>
                        <a:pt x="1759" y="277"/>
                      </a:lnTo>
                      <a:lnTo>
                        <a:pt x="1759" y="275"/>
                      </a:lnTo>
                      <a:lnTo>
                        <a:pt x="1767" y="273"/>
                      </a:lnTo>
                      <a:lnTo>
                        <a:pt x="1769" y="273"/>
                      </a:lnTo>
                      <a:lnTo>
                        <a:pt x="1771" y="273"/>
                      </a:lnTo>
                      <a:lnTo>
                        <a:pt x="1777" y="275"/>
                      </a:lnTo>
                      <a:lnTo>
                        <a:pt x="1781" y="277"/>
                      </a:lnTo>
                      <a:lnTo>
                        <a:pt x="1785" y="277"/>
                      </a:lnTo>
                      <a:lnTo>
                        <a:pt x="1787" y="277"/>
                      </a:lnTo>
                      <a:lnTo>
                        <a:pt x="1785" y="277"/>
                      </a:lnTo>
                      <a:lnTo>
                        <a:pt x="1783" y="277"/>
                      </a:lnTo>
                      <a:lnTo>
                        <a:pt x="1785" y="279"/>
                      </a:lnTo>
                      <a:lnTo>
                        <a:pt x="1785" y="279"/>
                      </a:lnTo>
                      <a:lnTo>
                        <a:pt x="1783" y="279"/>
                      </a:lnTo>
                      <a:lnTo>
                        <a:pt x="1781" y="277"/>
                      </a:lnTo>
                      <a:lnTo>
                        <a:pt x="1777" y="277"/>
                      </a:lnTo>
                      <a:lnTo>
                        <a:pt x="1775" y="277"/>
                      </a:lnTo>
                      <a:lnTo>
                        <a:pt x="1775" y="279"/>
                      </a:lnTo>
                      <a:lnTo>
                        <a:pt x="1775" y="281"/>
                      </a:lnTo>
                      <a:lnTo>
                        <a:pt x="1777" y="285"/>
                      </a:lnTo>
                      <a:lnTo>
                        <a:pt x="1781" y="287"/>
                      </a:lnTo>
                      <a:lnTo>
                        <a:pt x="1783" y="289"/>
                      </a:lnTo>
                      <a:lnTo>
                        <a:pt x="1783" y="291"/>
                      </a:lnTo>
                      <a:lnTo>
                        <a:pt x="1783" y="291"/>
                      </a:lnTo>
                      <a:lnTo>
                        <a:pt x="1785" y="293"/>
                      </a:lnTo>
                      <a:lnTo>
                        <a:pt x="1787" y="295"/>
                      </a:lnTo>
                      <a:lnTo>
                        <a:pt x="1789" y="295"/>
                      </a:lnTo>
                      <a:lnTo>
                        <a:pt x="1789" y="295"/>
                      </a:lnTo>
                      <a:lnTo>
                        <a:pt x="1791" y="297"/>
                      </a:lnTo>
                      <a:lnTo>
                        <a:pt x="1789" y="299"/>
                      </a:lnTo>
                      <a:lnTo>
                        <a:pt x="1789" y="299"/>
                      </a:lnTo>
                      <a:lnTo>
                        <a:pt x="1789" y="301"/>
                      </a:lnTo>
                      <a:lnTo>
                        <a:pt x="1793" y="303"/>
                      </a:lnTo>
                      <a:lnTo>
                        <a:pt x="1793" y="303"/>
                      </a:lnTo>
                      <a:lnTo>
                        <a:pt x="1793" y="303"/>
                      </a:lnTo>
                      <a:lnTo>
                        <a:pt x="1791" y="305"/>
                      </a:lnTo>
                      <a:lnTo>
                        <a:pt x="1787" y="305"/>
                      </a:lnTo>
                      <a:lnTo>
                        <a:pt x="1787" y="307"/>
                      </a:lnTo>
                      <a:lnTo>
                        <a:pt x="1783" y="309"/>
                      </a:lnTo>
                      <a:lnTo>
                        <a:pt x="1781" y="309"/>
                      </a:lnTo>
                      <a:lnTo>
                        <a:pt x="1781" y="311"/>
                      </a:lnTo>
                      <a:lnTo>
                        <a:pt x="1783" y="313"/>
                      </a:lnTo>
                      <a:lnTo>
                        <a:pt x="1783" y="315"/>
                      </a:lnTo>
                      <a:lnTo>
                        <a:pt x="1781" y="317"/>
                      </a:lnTo>
                      <a:lnTo>
                        <a:pt x="1781" y="319"/>
                      </a:lnTo>
                      <a:lnTo>
                        <a:pt x="1781" y="323"/>
                      </a:lnTo>
                      <a:lnTo>
                        <a:pt x="1779" y="323"/>
                      </a:lnTo>
                      <a:lnTo>
                        <a:pt x="1779" y="325"/>
                      </a:lnTo>
                      <a:lnTo>
                        <a:pt x="1779" y="327"/>
                      </a:lnTo>
                      <a:lnTo>
                        <a:pt x="1777" y="331"/>
                      </a:lnTo>
                      <a:lnTo>
                        <a:pt x="1779" y="337"/>
                      </a:lnTo>
                      <a:lnTo>
                        <a:pt x="1779" y="339"/>
                      </a:lnTo>
                      <a:lnTo>
                        <a:pt x="1779" y="341"/>
                      </a:lnTo>
                      <a:lnTo>
                        <a:pt x="1779" y="341"/>
                      </a:lnTo>
                      <a:lnTo>
                        <a:pt x="1779" y="343"/>
                      </a:lnTo>
                      <a:lnTo>
                        <a:pt x="1777" y="345"/>
                      </a:lnTo>
                      <a:lnTo>
                        <a:pt x="1777" y="347"/>
                      </a:lnTo>
                      <a:lnTo>
                        <a:pt x="1775" y="349"/>
                      </a:lnTo>
                      <a:lnTo>
                        <a:pt x="1777" y="349"/>
                      </a:lnTo>
                      <a:lnTo>
                        <a:pt x="1775" y="349"/>
                      </a:lnTo>
                      <a:lnTo>
                        <a:pt x="1773" y="351"/>
                      </a:lnTo>
                      <a:lnTo>
                        <a:pt x="1769" y="349"/>
                      </a:lnTo>
                      <a:lnTo>
                        <a:pt x="1769" y="353"/>
                      </a:lnTo>
                      <a:lnTo>
                        <a:pt x="1767" y="353"/>
                      </a:lnTo>
                      <a:lnTo>
                        <a:pt x="1763" y="353"/>
                      </a:lnTo>
                      <a:lnTo>
                        <a:pt x="1763" y="353"/>
                      </a:lnTo>
                      <a:lnTo>
                        <a:pt x="1761" y="353"/>
                      </a:lnTo>
                      <a:lnTo>
                        <a:pt x="1761" y="355"/>
                      </a:lnTo>
                      <a:lnTo>
                        <a:pt x="1765" y="355"/>
                      </a:lnTo>
                      <a:lnTo>
                        <a:pt x="1767" y="357"/>
                      </a:lnTo>
                      <a:lnTo>
                        <a:pt x="1767" y="357"/>
                      </a:lnTo>
                      <a:lnTo>
                        <a:pt x="1769" y="359"/>
                      </a:lnTo>
                      <a:lnTo>
                        <a:pt x="1771" y="361"/>
                      </a:lnTo>
                      <a:lnTo>
                        <a:pt x="1771" y="365"/>
                      </a:lnTo>
                      <a:lnTo>
                        <a:pt x="1771" y="367"/>
                      </a:lnTo>
                      <a:lnTo>
                        <a:pt x="1769" y="371"/>
                      </a:lnTo>
                      <a:lnTo>
                        <a:pt x="1769" y="371"/>
                      </a:lnTo>
                      <a:lnTo>
                        <a:pt x="1769" y="371"/>
                      </a:lnTo>
                      <a:lnTo>
                        <a:pt x="1775" y="383"/>
                      </a:lnTo>
                      <a:lnTo>
                        <a:pt x="1779" y="387"/>
                      </a:lnTo>
                      <a:lnTo>
                        <a:pt x="1785" y="395"/>
                      </a:lnTo>
                      <a:lnTo>
                        <a:pt x="1787" y="397"/>
                      </a:lnTo>
                      <a:lnTo>
                        <a:pt x="1793" y="403"/>
                      </a:lnTo>
                      <a:lnTo>
                        <a:pt x="1801" y="409"/>
                      </a:lnTo>
                      <a:lnTo>
                        <a:pt x="1813" y="419"/>
                      </a:lnTo>
                      <a:lnTo>
                        <a:pt x="1815" y="421"/>
                      </a:lnTo>
                      <a:lnTo>
                        <a:pt x="1829" y="435"/>
                      </a:lnTo>
                      <a:lnTo>
                        <a:pt x="1831" y="437"/>
                      </a:lnTo>
                      <a:lnTo>
                        <a:pt x="1833" y="439"/>
                      </a:lnTo>
                      <a:lnTo>
                        <a:pt x="1837" y="441"/>
                      </a:lnTo>
                      <a:lnTo>
                        <a:pt x="1841" y="443"/>
                      </a:lnTo>
                      <a:lnTo>
                        <a:pt x="1843" y="445"/>
                      </a:lnTo>
                      <a:lnTo>
                        <a:pt x="1851" y="453"/>
                      </a:lnTo>
                      <a:lnTo>
                        <a:pt x="1857" y="461"/>
                      </a:lnTo>
                      <a:lnTo>
                        <a:pt x="1859" y="461"/>
                      </a:lnTo>
                      <a:lnTo>
                        <a:pt x="1861" y="463"/>
                      </a:lnTo>
                      <a:lnTo>
                        <a:pt x="1863" y="465"/>
                      </a:lnTo>
                      <a:lnTo>
                        <a:pt x="1865" y="467"/>
                      </a:lnTo>
                      <a:lnTo>
                        <a:pt x="1867" y="467"/>
                      </a:lnTo>
                      <a:lnTo>
                        <a:pt x="1869" y="469"/>
                      </a:lnTo>
                      <a:lnTo>
                        <a:pt x="1869" y="469"/>
                      </a:lnTo>
                      <a:lnTo>
                        <a:pt x="1871" y="465"/>
                      </a:lnTo>
                      <a:lnTo>
                        <a:pt x="1873" y="461"/>
                      </a:lnTo>
                      <a:lnTo>
                        <a:pt x="1871" y="461"/>
                      </a:lnTo>
                      <a:lnTo>
                        <a:pt x="1873" y="459"/>
                      </a:lnTo>
                      <a:lnTo>
                        <a:pt x="1873" y="457"/>
                      </a:lnTo>
                      <a:lnTo>
                        <a:pt x="1875" y="455"/>
                      </a:lnTo>
                      <a:lnTo>
                        <a:pt x="1873" y="449"/>
                      </a:lnTo>
                      <a:lnTo>
                        <a:pt x="1871" y="447"/>
                      </a:lnTo>
                      <a:lnTo>
                        <a:pt x="1871" y="445"/>
                      </a:lnTo>
                      <a:lnTo>
                        <a:pt x="1869" y="443"/>
                      </a:lnTo>
                      <a:lnTo>
                        <a:pt x="1867" y="441"/>
                      </a:lnTo>
                      <a:lnTo>
                        <a:pt x="1867" y="439"/>
                      </a:lnTo>
                      <a:lnTo>
                        <a:pt x="1865" y="437"/>
                      </a:lnTo>
                      <a:lnTo>
                        <a:pt x="1863" y="435"/>
                      </a:lnTo>
                      <a:lnTo>
                        <a:pt x="1861" y="435"/>
                      </a:lnTo>
                      <a:lnTo>
                        <a:pt x="1861" y="433"/>
                      </a:lnTo>
                      <a:lnTo>
                        <a:pt x="1861" y="433"/>
                      </a:lnTo>
                      <a:lnTo>
                        <a:pt x="1863" y="433"/>
                      </a:lnTo>
                      <a:lnTo>
                        <a:pt x="1865" y="435"/>
                      </a:lnTo>
                      <a:lnTo>
                        <a:pt x="1867" y="435"/>
                      </a:lnTo>
                      <a:lnTo>
                        <a:pt x="1867" y="433"/>
                      </a:lnTo>
                      <a:lnTo>
                        <a:pt x="1869" y="433"/>
                      </a:lnTo>
                      <a:lnTo>
                        <a:pt x="1873" y="431"/>
                      </a:lnTo>
                      <a:lnTo>
                        <a:pt x="1875" y="431"/>
                      </a:lnTo>
                      <a:lnTo>
                        <a:pt x="1879" y="433"/>
                      </a:lnTo>
                      <a:lnTo>
                        <a:pt x="1879" y="431"/>
                      </a:lnTo>
                      <a:lnTo>
                        <a:pt x="1877" y="429"/>
                      </a:lnTo>
                      <a:lnTo>
                        <a:pt x="1875" y="427"/>
                      </a:lnTo>
                      <a:lnTo>
                        <a:pt x="1873" y="427"/>
                      </a:lnTo>
                      <a:lnTo>
                        <a:pt x="1873" y="425"/>
                      </a:lnTo>
                      <a:lnTo>
                        <a:pt x="1871" y="423"/>
                      </a:lnTo>
                      <a:lnTo>
                        <a:pt x="1869" y="423"/>
                      </a:lnTo>
                      <a:lnTo>
                        <a:pt x="1867" y="421"/>
                      </a:lnTo>
                      <a:lnTo>
                        <a:pt x="1865" y="417"/>
                      </a:lnTo>
                      <a:lnTo>
                        <a:pt x="1863" y="415"/>
                      </a:lnTo>
                      <a:lnTo>
                        <a:pt x="1863" y="413"/>
                      </a:lnTo>
                      <a:lnTo>
                        <a:pt x="1865" y="413"/>
                      </a:lnTo>
                      <a:lnTo>
                        <a:pt x="1865" y="409"/>
                      </a:lnTo>
                      <a:lnTo>
                        <a:pt x="1867" y="409"/>
                      </a:lnTo>
                      <a:lnTo>
                        <a:pt x="1869" y="407"/>
                      </a:lnTo>
                      <a:lnTo>
                        <a:pt x="1871" y="407"/>
                      </a:lnTo>
                      <a:lnTo>
                        <a:pt x="1875" y="409"/>
                      </a:lnTo>
                      <a:lnTo>
                        <a:pt x="1879" y="409"/>
                      </a:lnTo>
                      <a:lnTo>
                        <a:pt x="1879" y="409"/>
                      </a:lnTo>
                      <a:lnTo>
                        <a:pt x="1881" y="405"/>
                      </a:lnTo>
                      <a:lnTo>
                        <a:pt x="1881" y="405"/>
                      </a:lnTo>
                      <a:lnTo>
                        <a:pt x="1879" y="403"/>
                      </a:lnTo>
                      <a:lnTo>
                        <a:pt x="1875" y="401"/>
                      </a:lnTo>
                      <a:lnTo>
                        <a:pt x="1871" y="397"/>
                      </a:lnTo>
                      <a:lnTo>
                        <a:pt x="1869" y="397"/>
                      </a:lnTo>
                      <a:lnTo>
                        <a:pt x="1867" y="395"/>
                      </a:lnTo>
                      <a:lnTo>
                        <a:pt x="1863" y="391"/>
                      </a:lnTo>
                      <a:lnTo>
                        <a:pt x="1861" y="389"/>
                      </a:lnTo>
                      <a:lnTo>
                        <a:pt x="1861" y="387"/>
                      </a:lnTo>
                      <a:lnTo>
                        <a:pt x="1859" y="381"/>
                      </a:lnTo>
                      <a:lnTo>
                        <a:pt x="1859" y="381"/>
                      </a:lnTo>
                      <a:lnTo>
                        <a:pt x="1861" y="381"/>
                      </a:lnTo>
                      <a:lnTo>
                        <a:pt x="1861" y="379"/>
                      </a:lnTo>
                      <a:lnTo>
                        <a:pt x="1861" y="379"/>
                      </a:lnTo>
                      <a:lnTo>
                        <a:pt x="1859" y="377"/>
                      </a:lnTo>
                      <a:lnTo>
                        <a:pt x="1859" y="375"/>
                      </a:lnTo>
                      <a:lnTo>
                        <a:pt x="1859" y="375"/>
                      </a:lnTo>
                      <a:lnTo>
                        <a:pt x="1863" y="375"/>
                      </a:lnTo>
                      <a:lnTo>
                        <a:pt x="1863" y="375"/>
                      </a:lnTo>
                      <a:lnTo>
                        <a:pt x="1863" y="375"/>
                      </a:lnTo>
                      <a:lnTo>
                        <a:pt x="1865" y="375"/>
                      </a:lnTo>
                      <a:lnTo>
                        <a:pt x="1863" y="377"/>
                      </a:lnTo>
                      <a:lnTo>
                        <a:pt x="1863" y="377"/>
                      </a:lnTo>
                      <a:lnTo>
                        <a:pt x="1863" y="379"/>
                      </a:lnTo>
                      <a:lnTo>
                        <a:pt x="1869" y="383"/>
                      </a:lnTo>
                      <a:lnTo>
                        <a:pt x="1871" y="383"/>
                      </a:lnTo>
                      <a:lnTo>
                        <a:pt x="1871" y="383"/>
                      </a:lnTo>
                      <a:lnTo>
                        <a:pt x="1873" y="381"/>
                      </a:lnTo>
                      <a:lnTo>
                        <a:pt x="1873" y="381"/>
                      </a:lnTo>
                      <a:lnTo>
                        <a:pt x="1873" y="379"/>
                      </a:lnTo>
                      <a:lnTo>
                        <a:pt x="1869" y="375"/>
                      </a:lnTo>
                      <a:lnTo>
                        <a:pt x="1865" y="375"/>
                      </a:lnTo>
                      <a:lnTo>
                        <a:pt x="1863" y="371"/>
                      </a:lnTo>
                      <a:lnTo>
                        <a:pt x="1861" y="371"/>
                      </a:lnTo>
                      <a:lnTo>
                        <a:pt x="1859" y="371"/>
                      </a:lnTo>
                      <a:lnTo>
                        <a:pt x="1859" y="371"/>
                      </a:lnTo>
                      <a:lnTo>
                        <a:pt x="1857" y="371"/>
                      </a:lnTo>
                      <a:lnTo>
                        <a:pt x="1855" y="369"/>
                      </a:lnTo>
                      <a:lnTo>
                        <a:pt x="1855" y="369"/>
                      </a:lnTo>
                      <a:lnTo>
                        <a:pt x="1853" y="367"/>
                      </a:lnTo>
                      <a:lnTo>
                        <a:pt x="1851" y="365"/>
                      </a:lnTo>
                      <a:lnTo>
                        <a:pt x="1847" y="363"/>
                      </a:lnTo>
                      <a:lnTo>
                        <a:pt x="1847" y="363"/>
                      </a:lnTo>
                      <a:lnTo>
                        <a:pt x="1845" y="361"/>
                      </a:lnTo>
                      <a:lnTo>
                        <a:pt x="1847" y="359"/>
                      </a:lnTo>
                      <a:lnTo>
                        <a:pt x="1847" y="357"/>
                      </a:lnTo>
                      <a:lnTo>
                        <a:pt x="1847" y="357"/>
                      </a:lnTo>
                      <a:lnTo>
                        <a:pt x="1845" y="355"/>
                      </a:lnTo>
                      <a:lnTo>
                        <a:pt x="1843" y="353"/>
                      </a:lnTo>
                      <a:lnTo>
                        <a:pt x="1843" y="353"/>
                      </a:lnTo>
                      <a:lnTo>
                        <a:pt x="1835" y="351"/>
                      </a:lnTo>
                      <a:lnTo>
                        <a:pt x="1833" y="351"/>
                      </a:lnTo>
                      <a:lnTo>
                        <a:pt x="1833" y="351"/>
                      </a:lnTo>
                      <a:lnTo>
                        <a:pt x="1835" y="355"/>
                      </a:lnTo>
                      <a:lnTo>
                        <a:pt x="1835" y="355"/>
                      </a:lnTo>
                      <a:lnTo>
                        <a:pt x="1835" y="355"/>
                      </a:lnTo>
                      <a:lnTo>
                        <a:pt x="1833" y="353"/>
                      </a:lnTo>
                      <a:lnTo>
                        <a:pt x="1831" y="353"/>
                      </a:lnTo>
                      <a:lnTo>
                        <a:pt x="1829" y="353"/>
                      </a:lnTo>
                      <a:lnTo>
                        <a:pt x="1827" y="351"/>
                      </a:lnTo>
                      <a:lnTo>
                        <a:pt x="1825" y="351"/>
                      </a:lnTo>
                      <a:lnTo>
                        <a:pt x="1823" y="349"/>
                      </a:lnTo>
                      <a:lnTo>
                        <a:pt x="1821" y="345"/>
                      </a:lnTo>
                      <a:lnTo>
                        <a:pt x="1819" y="343"/>
                      </a:lnTo>
                      <a:lnTo>
                        <a:pt x="1817" y="339"/>
                      </a:lnTo>
                      <a:lnTo>
                        <a:pt x="1819" y="337"/>
                      </a:lnTo>
                      <a:lnTo>
                        <a:pt x="1819" y="335"/>
                      </a:lnTo>
                      <a:lnTo>
                        <a:pt x="1819" y="335"/>
                      </a:lnTo>
                      <a:lnTo>
                        <a:pt x="1819" y="333"/>
                      </a:lnTo>
                      <a:lnTo>
                        <a:pt x="1819" y="333"/>
                      </a:lnTo>
                      <a:lnTo>
                        <a:pt x="1817" y="331"/>
                      </a:lnTo>
                      <a:lnTo>
                        <a:pt x="1817" y="331"/>
                      </a:lnTo>
                      <a:lnTo>
                        <a:pt x="1817" y="331"/>
                      </a:lnTo>
                      <a:lnTo>
                        <a:pt x="1819" y="331"/>
                      </a:lnTo>
                      <a:lnTo>
                        <a:pt x="1817" y="329"/>
                      </a:lnTo>
                      <a:lnTo>
                        <a:pt x="1813" y="325"/>
                      </a:lnTo>
                      <a:lnTo>
                        <a:pt x="1811" y="323"/>
                      </a:lnTo>
                      <a:lnTo>
                        <a:pt x="1811" y="321"/>
                      </a:lnTo>
                      <a:lnTo>
                        <a:pt x="1809" y="319"/>
                      </a:lnTo>
                      <a:lnTo>
                        <a:pt x="1809" y="319"/>
                      </a:lnTo>
                      <a:lnTo>
                        <a:pt x="1811" y="319"/>
                      </a:lnTo>
                      <a:lnTo>
                        <a:pt x="1811" y="317"/>
                      </a:lnTo>
                      <a:lnTo>
                        <a:pt x="1811" y="317"/>
                      </a:lnTo>
                      <a:lnTo>
                        <a:pt x="1811" y="317"/>
                      </a:lnTo>
                      <a:lnTo>
                        <a:pt x="1813" y="317"/>
                      </a:lnTo>
                      <a:lnTo>
                        <a:pt x="1815" y="317"/>
                      </a:lnTo>
                      <a:lnTo>
                        <a:pt x="1817" y="317"/>
                      </a:lnTo>
                      <a:lnTo>
                        <a:pt x="1817" y="319"/>
                      </a:lnTo>
                      <a:lnTo>
                        <a:pt x="1817" y="317"/>
                      </a:lnTo>
                      <a:lnTo>
                        <a:pt x="1817" y="317"/>
                      </a:lnTo>
                      <a:lnTo>
                        <a:pt x="1819" y="317"/>
                      </a:lnTo>
                      <a:lnTo>
                        <a:pt x="1819" y="317"/>
                      </a:lnTo>
                      <a:lnTo>
                        <a:pt x="1823" y="317"/>
                      </a:lnTo>
                      <a:lnTo>
                        <a:pt x="1827" y="319"/>
                      </a:lnTo>
                      <a:lnTo>
                        <a:pt x="1827" y="319"/>
                      </a:lnTo>
                      <a:lnTo>
                        <a:pt x="1829" y="319"/>
                      </a:lnTo>
                      <a:lnTo>
                        <a:pt x="1829" y="319"/>
                      </a:lnTo>
                      <a:lnTo>
                        <a:pt x="1829" y="319"/>
                      </a:lnTo>
                      <a:lnTo>
                        <a:pt x="1827" y="315"/>
                      </a:lnTo>
                      <a:lnTo>
                        <a:pt x="1827" y="315"/>
                      </a:lnTo>
                      <a:lnTo>
                        <a:pt x="1827" y="315"/>
                      </a:lnTo>
                      <a:lnTo>
                        <a:pt x="1829" y="313"/>
                      </a:lnTo>
                      <a:lnTo>
                        <a:pt x="1829" y="313"/>
                      </a:lnTo>
                      <a:lnTo>
                        <a:pt x="1833" y="311"/>
                      </a:lnTo>
                      <a:lnTo>
                        <a:pt x="1833" y="309"/>
                      </a:lnTo>
                      <a:lnTo>
                        <a:pt x="1835" y="309"/>
                      </a:lnTo>
                      <a:lnTo>
                        <a:pt x="1835" y="311"/>
                      </a:lnTo>
                      <a:lnTo>
                        <a:pt x="1837" y="311"/>
                      </a:lnTo>
                      <a:lnTo>
                        <a:pt x="1839" y="315"/>
                      </a:lnTo>
                      <a:lnTo>
                        <a:pt x="1839" y="315"/>
                      </a:lnTo>
                      <a:lnTo>
                        <a:pt x="1841" y="317"/>
                      </a:lnTo>
                      <a:lnTo>
                        <a:pt x="1843" y="319"/>
                      </a:lnTo>
                      <a:lnTo>
                        <a:pt x="1845" y="319"/>
                      </a:lnTo>
                      <a:lnTo>
                        <a:pt x="1845" y="319"/>
                      </a:lnTo>
                      <a:lnTo>
                        <a:pt x="1847" y="319"/>
                      </a:lnTo>
                      <a:lnTo>
                        <a:pt x="1847" y="319"/>
                      </a:lnTo>
                      <a:lnTo>
                        <a:pt x="1845" y="313"/>
                      </a:lnTo>
                      <a:lnTo>
                        <a:pt x="1847" y="311"/>
                      </a:lnTo>
                      <a:lnTo>
                        <a:pt x="1851" y="309"/>
                      </a:lnTo>
                      <a:lnTo>
                        <a:pt x="1851" y="309"/>
                      </a:lnTo>
                      <a:lnTo>
                        <a:pt x="1855" y="307"/>
                      </a:lnTo>
                      <a:lnTo>
                        <a:pt x="1859" y="307"/>
                      </a:lnTo>
                      <a:lnTo>
                        <a:pt x="1863" y="309"/>
                      </a:lnTo>
                      <a:lnTo>
                        <a:pt x="1863" y="307"/>
                      </a:lnTo>
                      <a:lnTo>
                        <a:pt x="1869" y="307"/>
                      </a:lnTo>
                      <a:lnTo>
                        <a:pt x="1871" y="309"/>
                      </a:lnTo>
                      <a:lnTo>
                        <a:pt x="1877" y="311"/>
                      </a:lnTo>
                      <a:lnTo>
                        <a:pt x="1883" y="313"/>
                      </a:lnTo>
                      <a:lnTo>
                        <a:pt x="1883" y="313"/>
                      </a:lnTo>
                      <a:lnTo>
                        <a:pt x="1885" y="313"/>
                      </a:lnTo>
                      <a:lnTo>
                        <a:pt x="1885" y="315"/>
                      </a:lnTo>
                      <a:lnTo>
                        <a:pt x="1887" y="315"/>
                      </a:lnTo>
                      <a:lnTo>
                        <a:pt x="1889" y="317"/>
                      </a:lnTo>
                      <a:lnTo>
                        <a:pt x="1893" y="317"/>
                      </a:lnTo>
                      <a:lnTo>
                        <a:pt x="1895" y="317"/>
                      </a:lnTo>
                      <a:lnTo>
                        <a:pt x="1895" y="317"/>
                      </a:lnTo>
                      <a:lnTo>
                        <a:pt x="1895" y="317"/>
                      </a:lnTo>
                      <a:lnTo>
                        <a:pt x="1891" y="313"/>
                      </a:lnTo>
                      <a:lnTo>
                        <a:pt x="1891" y="311"/>
                      </a:lnTo>
                      <a:lnTo>
                        <a:pt x="1889" y="311"/>
                      </a:lnTo>
                      <a:lnTo>
                        <a:pt x="1889" y="311"/>
                      </a:lnTo>
                      <a:lnTo>
                        <a:pt x="1891" y="309"/>
                      </a:lnTo>
                      <a:lnTo>
                        <a:pt x="1891" y="309"/>
                      </a:lnTo>
                      <a:lnTo>
                        <a:pt x="1895" y="305"/>
                      </a:lnTo>
                      <a:lnTo>
                        <a:pt x="1895" y="303"/>
                      </a:lnTo>
                      <a:lnTo>
                        <a:pt x="1897" y="303"/>
                      </a:lnTo>
                      <a:lnTo>
                        <a:pt x="1897" y="303"/>
                      </a:lnTo>
                      <a:lnTo>
                        <a:pt x="1897" y="303"/>
                      </a:lnTo>
                      <a:lnTo>
                        <a:pt x="1899" y="303"/>
                      </a:lnTo>
                      <a:lnTo>
                        <a:pt x="1899" y="301"/>
                      </a:lnTo>
                      <a:lnTo>
                        <a:pt x="1899" y="299"/>
                      </a:lnTo>
                      <a:lnTo>
                        <a:pt x="1899" y="299"/>
                      </a:lnTo>
                      <a:lnTo>
                        <a:pt x="1897" y="299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7"/>
                      </a:lnTo>
                      <a:lnTo>
                        <a:pt x="1899" y="295"/>
                      </a:lnTo>
                      <a:lnTo>
                        <a:pt x="1899" y="295"/>
                      </a:lnTo>
                      <a:lnTo>
                        <a:pt x="1901" y="297"/>
                      </a:lnTo>
                      <a:lnTo>
                        <a:pt x="1901" y="295"/>
                      </a:lnTo>
                      <a:lnTo>
                        <a:pt x="1899" y="295"/>
                      </a:lnTo>
                      <a:lnTo>
                        <a:pt x="1897" y="293"/>
                      </a:lnTo>
                      <a:lnTo>
                        <a:pt x="1897" y="293"/>
                      </a:lnTo>
                      <a:lnTo>
                        <a:pt x="1901" y="295"/>
                      </a:lnTo>
                      <a:lnTo>
                        <a:pt x="1901" y="295"/>
                      </a:lnTo>
                      <a:lnTo>
                        <a:pt x="1903" y="291"/>
                      </a:lnTo>
                      <a:lnTo>
                        <a:pt x="1901" y="289"/>
                      </a:lnTo>
                      <a:lnTo>
                        <a:pt x="1905" y="289"/>
                      </a:lnTo>
                      <a:lnTo>
                        <a:pt x="1907" y="289"/>
                      </a:lnTo>
                      <a:lnTo>
                        <a:pt x="1909" y="287"/>
                      </a:lnTo>
                      <a:lnTo>
                        <a:pt x="1911" y="287"/>
                      </a:lnTo>
                      <a:lnTo>
                        <a:pt x="1911" y="287"/>
                      </a:lnTo>
                      <a:lnTo>
                        <a:pt x="1911" y="285"/>
                      </a:lnTo>
                      <a:lnTo>
                        <a:pt x="1913" y="285"/>
                      </a:lnTo>
                      <a:lnTo>
                        <a:pt x="1915" y="285"/>
                      </a:lnTo>
                      <a:lnTo>
                        <a:pt x="1915" y="283"/>
                      </a:lnTo>
                      <a:lnTo>
                        <a:pt x="1915" y="283"/>
                      </a:lnTo>
                      <a:lnTo>
                        <a:pt x="1917" y="283"/>
                      </a:lnTo>
                      <a:lnTo>
                        <a:pt x="1917" y="281"/>
                      </a:lnTo>
                      <a:lnTo>
                        <a:pt x="1923" y="279"/>
                      </a:lnTo>
                      <a:lnTo>
                        <a:pt x="1923" y="279"/>
                      </a:lnTo>
                      <a:lnTo>
                        <a:pt x="1925" y="277"/>
                      </a:lnTo>
                      <a:lnTo>
                        <a:pt x="1925" y="277"/>
                      </a:lnTo>
                      <a:lnTo>
                        <a:pt x="1929" y="275"/>
                      </a:lnTo>
                      <a:lnTo>
                        <a:pt x="1929" y="275"/>
                      </a:lnTo>
                      <a:lnTo>
                        <a:pt x="1925" y="275"/>
                      </a:lnTo>
                      <a:lnTo>
                        <a:pt x="1925" y="275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3" y="273"/>
                      </a:lnTo>
                      <a:lnTo>
                        <a:pt x="1925" y="273"/>
                      </a:lnTo>
                      <a:lnTo>
                        <a:pt x="1925" y="273"/>
                      </a:lnTo>
                      <a:lnTo>
                        <a:pt x="1925" y="273"/>
                      </a:lnTo>
                      <a:lnTo>
                        <a:pt x="1927" y="273"/>
                      </a:lnTo>
                      <a:lnTo>
                        <a:pt x="1927" y="273"/>
                      </a:lnTo>
                      <a:lnTo>
                        <a:pt x="1927" y="273"/>
                      </a:lnTo>
                      <a:lnTo>
                        <a:pt x="1929" y="275"/>
                      </a:lnTo>
                      <a:lnTo>
                        <a:pt x="1929" y="275"/>
                      </a:lnTo>
                      <a:lnTo>
                        <a:pt x="1931" y="275"/>
                      </a:lnTo>
                      <a:lnTo>
                        <a:pt x="1935" y="275"/>
                      </a:lnTo>
                      <a:lnTo>
                        <a:pt x="1939" y="275"/>
                      </a:lnTo>
                      <a:lnTo>
                        <a:pt x="1955" y="279"/>
                      </a:lnTo>
                      <a:lnTo>
                        <a:pt x="1957" y="279"/>
                      </a:lnTo>
                      <a:lnTo>
                        <a:pt x="1957" y="279"/>
                      </a:lnTo>
                      <a:lnTo>
                        <a:pt x="1957" y="279"/>
                      </a:lnTo>
                      <a:lnTo>
                        <a:pt x="1955" y="277"/>
                      </a:lnTo>
                      <a:lnTo>
                        <a:pt x="1955" y="277"/>
                      </a:lnTo>
                      <a:lnTo>
                        <a:pt x="1955" y="275"/>
                      </a:lnTo>
                      <a:lnTo>
                        <a:pt x="1955" y="273"/>
                      </a:lnTo>
                      <a:lnTo>
                        <a:pt x="1953" y="273"/>
                      </a:lnTo>
                      <a:lnTo>
                        <a:pt x="1951" y="271"/>
                      </a:lnTo>
                      <a:lnTo>
                        <a:pt x="1949" y="271"/>
                      </a:lnTo>
                      <a:lnTo>
                        <a:pt x="1947" y="269"/>
                      </a:lnTo>
                      <a:lnTo>
                        <a:pt x="1945" y="269"/>
                      </a:lnTo>
                      <a:lnTo>
                        <a:pt x="1945" y="267"/>
                      </a:lnTo>
                      <a:lnTo>
                        <a:pt x="1945" y="267"/>
                      </a:lnTo>
                      <a:lnTo>
                        <a:pt x="1943" y="267"/>
                      </a:lnTo>
                      <a:lnTo>
                        <a:pt x="1943" y="265"/>
                      </a:lnTo>
                      <a:lnTo>
                        <a:pt x="1937" y="265"/>
                      </a:lnTo>
                      <a:lnTo>
                        <a:pt x="1933" y="263"/>
                      </a:lnTo>
                      <a:lnTo>
                        <a:pt x="1933" y="263"/>
                      </a:lnTo>
                      <a:lnTo>
                        <a:pt x="1929" y="261"/>
                      </a:lnTo>
                      <a:lnTo>
                        <a:pt x="1929" y="261"/>
                      </a:lnTo>
                      <a:lnTo>
                        <a:pt x="1931" y="261"/>
                      </a:lnTo>
                      <a:lnTo>
                        <a:pt x="1931" y="263"/>
                      </a:lnTo>
                      <a:lnTo>
                        <a:pt x="1929" y="263"/>
                      </a:lnTo>
                      <a:lnTo>
                        <a:pt x="1929" y="261"/>
                      </a:lnTo>
                      <a:lnTo>
                        <a:pt x="1927" y="261"/>
                      </a:lnTo>
                      <a:lnTo>
                        <a:pt x="1927" y="259"/>
                      </a:lnTo>
                      <a:lnTo>
                        <a:pt x="1923" y="259"/>
                      </a:lnTo>
                      <a:lnTo>
                        <a:pt x="1923" y="259"/>
                      </a:lnTo>
                      <a:lnTo>
                        <a:pt x="1923" y="259"/>
                      </a:lnTo>
                      <a:lnTo>
                        <a:pt x="1925" y="259"/>
                      </a:lnTo>
                      <a:lnTo>
                        <a:pt x="1925" y="259"/>
                      </a:lnTo>
                      <a:lnTo>
                        <a:pt x="1921" y="255"/>
                      </a:lnTo>
                      <a:lnTo>
                        <a:pt x="1917" y="253"/>
                      </a:lnTo>
                      <a:lnTo>
                        <a:pt x="1917" y="253"/>
                      </a:lnTo>
                      <a:lnTo>
                        <a:pt x="1915" y="253"/>
                      </a:lnTo>
                      <a:lnTo>
                        <a:pt x="1913" y="251"/>
                      </a:lnTo>
                      <a:lnTo>
                        <a:pt x="1913" y="251"/>
                      </a:lnTo>
                      <a:lnTo>
                        <a:pt x="1909" y="249"/>
                      </a:lnTo>
                      <a:lnTo>
                        <a:pt x="1907" y="247"/>
                      </a:lnTo>
                      <a:lnTo>
                        <a:pt x="1905" y="247"/>
                      </a:lnTo>
                      <a:lnTo>
                        <a:pt x="1905" y="247"/>
                      </a:lnTo>
                      <a:lnTo>
                        <a:pt x="1905" y="249"/>
                      </a:lnTo>
                      <a:lnTo>
                        <a:pt x="1905" y="249"/>
                      </a:lnTo>
                      <a:lnTo>
                        <a:pt x="1903" y="249"/>
                      </a:lnTo>
                      <a:lnTo>
                        <a:pt x="1899" y="247"/>
                      </a:lnTo>
                      <a:lnTo>
                        <a:pt x="1893" y="245"/>
                      </a:lnTo>
                      <a:lnTo>
                        <a:pt x="1891" y="243"/>
                      </a:lnTo>
                      <a:lnTo>
                        <a:pt x="1887" y="241"/>
                      </a:lnTo>
                      <a:lnTo>
                        <a:pt x="1887" y="241"/>
                      </a:lnTo>
                      <a:lnTo>
                        <a:pt x="1885" y="241"/>
                      </a:lnTo>
                      <a:lnTo>
                        <a:pt x="1883" y="241"/>
                      </a:lnTo>
                      <a:lnTo>
                        <a:pt x="1881" y="243"/>
                      </a:lnTo>
                      <a:lnTo>
                        <a:pt x="1881" y="243"/>
                      </a:lnTo>
                      <a:lnTo>
                        <a:pt x="1877" y="241"/>
                      </a:lnTo>
                      <a:lnTo>
                        <a:pt x="1875" y="243"/>
                      </a:lnTo>
                      <a:lnTo>
                        <a:pt x="1875" y="243"/>
                      </a:lnTo>
                      <a:lnTo>
                        <a:pt x="1875" y="243"/>
                      </a:lnTo>
                      <a:lnTo>
                        <a:pt x="1875" y="241"/>
                      </a:lnTo>
                      <a:lnTo>
                        <a:pt x="1873" y="241"/>
                      </a:lnTo>
                      <a:lnTo>
                        <a:pt x="1871" y="239"/>
                      </a:lnTo>
                      <a:lnTo>
                        <a:pt x="1869" y="239"/>
                      </a:lnTo>
                      <a:lnTo>
                        <a:pt x="1867" y="239"/>
                      </a:lnTo>
                      <a:lnTo>
                        <a:pt x="1867" y="239"/>
                      </a:lnTo>
                      <a:lnTo>
                        <a:pt x="1867" y="239"/>
                      </a:lnTo>
                      <a:lnTo>
                        <a:pt x="1865" y="241"/>
                      </a:lnTo>
                      <a:lnTo>
                        <a:pt x="1861" y="241"/>
                      </a:lnTo>
                      <a:lnTo>
                        <a:pt x="1859" y="241"/>
                      </a:lnTo>
                      <a:lnTo>
                        <a:pt x="1855" y="241"/>
                      </a:lnTo>
                      <a:lnTo>
                        <a:pt x="1853" y="241"/>
                      </a:lnTo>
                      <a:lnTo>
                        <a:pt x="1857" y="241"/>
                      </a:lnTo>
                      <a:lnTo>
                        <a:pt x="1861" y="241"/>
                      </a:lnTo>
                      <a:lnTo>
                        <a:pt x="1865" y="239"/>
                      </a:lnTo>
                      <a:lnTo>
                        <a:pt x="1865" y="237"/>
                      </a:lnTo>
                      <a:lnTo>
                        <a:pt x="1873" y="239"/>
                      </a:lnTo>
                      <a:lnTo>
                        <a:pt x="1875" y="239"/>
                      </a:lnTo>
                      <a:lnTo>
                        <a:pt x="1877" y="239"/>
                      </a:lnTo>
                      <a:lnTo>
                        <a:pt x="1881" y="241"/>
                      </a:lnTo>
                      <a:lnTo>
                        <a:pt x="1883" y="241"/>
                      </a:lnTo>
                      <a:lnTo>
                        <a:pt x="1881" y="239"/>
                      </a:lnTo>
                      <a:lnTo>
                        <a:pt x="1879" y="237"/>
                      </a:lnTo>
                      <a:lnTo>
                        <a:pt x="1877" y="237"/>
                      </a:lnTo>
                      <a:lnTo>
                        <a:pt x="1875" y="237"/>
                      </a:lnTo>
                      <a:lnTo>
                        <a:pt x="1871" y="237"/>
                      </a:lnTo>
                      <a:lnTo>
                        <a:pt x="1869" y="237"/>
                      </a:lnTo>
                      <a:lnTo>
                        <a:pt x="1867" y="237"/>
                      </a:lnTo>
                      <a:lnTo>
                        <a:pt x="1867" y="235"/>
                      </a:lnTo>
                      <a:lnTo>
                        <a:pt x="1871" y="237"/>
                      </a:lnTo>
                      <a:lnTo>
                        <a:pt x="1873" y="235"/>
                      </a:lnTo>
                      <a:lnTo>
                        <a:pt x="1879" y="237"/>
                      </a:lnTo>
                      <a:lnTo>
                        <a:pt x="1881" y="237"/>
                      </a:lnTo>
                      <a:lnTo>
                        <a:pt x="1881" y="239"/>
                      </a:lnTo>
                      <a:lnTo>
                        <a:pt x="1887" y="241"/>
                      </a:lnTo>
                      <a:lnTo>
                        <a:pt x="1891" y="241"/>
                      </a:lnTo>
                      <a:lnTo>
                        <a:pt x="1899" y="243"/>
                      </a:lnTo>
                      <a:lnTo>
                        <a:pt x="1903" y="243"/>
                      </a:lnTo>
                      <a:lnTo>
                        <a:pt x="1905" y="243"/>
                      </a:lnTo>
                      <a:lnTo>
                        <a:pt x="1907" y="241"/>
                      </a:lnTo>
                      <a:lnTo>
                        <a:pt x="1909" y="239"/>
                      </a:lnTo>
                      <a:lnTo>
                        <a:pt x="1909" y="239"/>
                      </a:lnTo>
                      <a:lnTo>
                        <a:pt x="1909" y="237"/>
                      </a:lnTo>
                      <a:lnTo>
                        <a:pt x="1911" y="237"/>
                      </a:lnTo>
                      <a:lnTo>
                        <a:pt x="1911" y="235"/>
                      </a:lnTo>
                      <a:lnTo>
                        <a:pt x="1911" y="235"/>
                      </a:lnTo>
                      <a:lnTo>
                        <a:pt x="1911" y="235"/>
                      </a:lnTo>
                      <a:lnTo>
                        <a:pt x="1911" y="233"/>
                      </a:lnTo>
                      <a:lnTo>
                        <a:pt x="1909" y="231"/>
                      </a:lnTo>
                      <a:lnTo>
                        <a:pt x="1909" y="231"/>
                      </a:lnTo>
                      <a:lnTo>
                        <a:pt x="1909" y="228"/>
                      </a:lnTo>
                      <a:lnTo>
                        <a:pt x="1907" y="226"/>
                      </a:lnTo>
                      <a:lnTo>
                        <a:pt x="1907" y="226"/>
                      </a:lnTo>
                      <a:lnTo>
                        <a:pt x="1905" y="226"/>
                      </a:lnTo>
                      <a:lnTo>
                        <a:pt x="1901" y="224"/>
                      </a:lnTo>
                      <a:lnTo>
                        <a:pt x="1899" y="224"/>
                      </a:lnTo>
                      <a:lnTo>
                        <a:pt x="1895" y="222"/>
                      </a:lnTo>
                      <a:lnTo>
                        <a:pt x="1893" y="220"/>
                      </a:lnTo>
                      <a:lnTo>
                        <a:pt x="1891" y="218"/>
                      </a:lnTo>
                      <a:lnTo>
                        <a:pt x="1891" y="218"/>
                      </a:lnTo>
                      <a:lnTo>
                        <a:pt x="1893" y="218"/>
                      </a:lnTo>
                      <a:lnTo>
                        <a:pt x="1895" y="218"/>
                      </a:lnTo>
                      <a:lnTo>
                        <a:pt x="1895" y="218"/>
                      </a:lnTo>
                      <a:lnTo>
                        <a:pt x="1895" y="216"/>
                      </a:lnTo>
                      <a:lnTo>
                        <a:pt x="1893" y="216"/>
                      </a:lnTo>
                      <a:lnTo>
                        <a:pt x="1893" y="216"/>
                      </a:lnTo>
                      <a:lnTo>
                        <a:pt x="1893" y="216"/>
                      </a:lnTo>
                      <a:lnTo>
                        <a:pt x="1893" y="214"/>
                      </a:lnTo>
                      <a:lnTo>
                        <a:pt x="1893" y="214"/>
                      </a:lnTo>
                      <a:lnTo>
                        <a:pt x="1893" y="214"/>
                      </a:lnTo>
                      <a:lnTo>
                        <a:pt x="1897" y="216"/>
                      </a:lnTo>
                      <a:lnTo>
                        <a:pt x="1897" y="218"/>
                      </a:lnTo>
                      <a:lnTo>
                        <a:pt x="1899" y="218"/>
                      </a:lnTo>
                      <a:lnTo>
                        <a:pt x="1901" y="218"/>
                      </a:lnTo>
                      <a:lnTo>
                        <a:pt x="1901" y="218"/>
                      </a:lnTo>
                      <a:lnTo>
                        <a:pt x="1901" y="216"/>
                      </a:lnTo>
                      <a:lnTo>
                        <a:pt x="1899" y="214"/>
                      </a:lnTo>
                      <a:lnTo>
                        <a:pt x="1899" y="214"/>
                      </a:lnTo>
                      <a:lnTo>
                        <a:pt x="1901" y="216"/>
                      </a:lnTo>
                      <a:lnTo>
                        <a:pt x="1903" y="218"/>
                      </a:lnTo>
                      <a:lnTo>
                        <a:pt x="1903" y="218"/>
                      </a:lnTo>
                      <a:lnTo>
                        <a:pt x="1903" y="218"/>
                      </a:lnTo>
                      <a:lnTo>
                        <a:pt x="1905" y="220"/>
                      </a:lnTo>
                      <a:lnTo>
                        <a:pt x="1905" y="220"/>
                      </a:lnTo>
                      <a:lnTo>
                        <a:pt x="1903" y="220"/>
                      </a:lnTo>
                      <a:lnTo>
                        <a:pt x="1903" y="220"/>
                      </a:lnTo>
                      <a:lnTo>
                        <a:pt x="1905" y="222"/>
                      </a:lnTo>
                      <a:lnTo>
                        <a:pt x="1909" y="222"/>
                      </a:lnTo>
                      <a:lnTo>
                        <a:pt x="1911" y="224"/>
                      </a:lnTo>
                      <a:lnTo>
                        <a:pt x="1913" y="224"/>
                      </a:lnTo>
                      <a:lnTo>
                        <a:pt x="1913" y="224"/>
                      </a:lnTo>
                      <a:lnTo>
                        <a:pt x="1915" y="224"/>
                      </a:lnTo>
                      <a:lnTo>
                        <a:pt x="1915" y="226"/>
                      </a:lnTo>
                      <a:lnTo>
                        <a:pt x="1917" y="226"/>
                      </a:lnTo>
                      <a:lnTo>
                        <a:pt x="1919" y="228"/>
                      </a:lnTo>
                      <a:lnTo>
                        <a:pt x="1921" y="228"/>
                      </a:lnTo>
                      <a:lnTo>
                        <a:pt x="1921" y="228"/>
                      </a:lnTo>
                      <a:lnTo>
                        <a:pt x="1929" y="228"/>
                      </a:lnTo>
                      <a:lnTo>
                        <a:pt x="1931" y="228"/>
                      </a:lnTo>
                      <a:lnTo>
                        <a:pt x="1933" y="226"/>
                      </a:lnTo>
                      <a:lnTo>
                        <a:pt x="1935" y="226"/>
                      </a:lnTo>
                      <a:lnTo>
                        <a:pt x="1935" y="226"/>
                      </a:lnTo>
                      <a:lnTo>
                        <a:pt x="1941" y="228"/>
                      </a:lnTo>
                      <a:lnTo>
                        <a:pt x="1949" y="228"/>
                      </a:lnTo>
                      <a:lnTo>
                        <a:pt x="1953" y="231"/>
                      </a:lnTo>
                      <a:lnTo>
                        <a:pt x="1957" y="233"/>
                      </a:lnTo>
                      <a:lnTo>
                        <a:pt x="1959" y="235"/>
                      </a:lnTo>
                      <a:lnTo>
                        <a:pt x="1961" y="237"/>
                      </a:lnTo>
                      <a:lnTo>
                        <a:pt x="1961" y="237"/>
                      </a:lnTo>
                      <a:lnTo>
                        <a:pt x="1965" y="237"/>
                      </a:lnTo>
                      <a:lnTo>
                        <a:pt x="1969" y="239"/>
                      </a:lnTo>
                      <a:lnTo>
                        <a:pt x="1969" y="239"/>
                      </a:lnTo>
                      <a:lnTo>
                        <a:pt x="1971" y="239"/>
                      </a:lnTo>
                      <a:lnTo>
                        <a:pt x="1971" y="241"/>
                      </a:lnTo>
                      <a:lnTo>
                        <a:pt x="1973" y="241"/>
                      </a:lnTo>
                      <a:lnTo>
                        <a:pt x="1975" y="239"/>
                      </a:lnTo>
                      <a:lnTo>
                        <a:pt x="1975" y="239"/>
                      </a:lnTo>
                      <a:lnTo>
                        <a:pt x="1979" y="241"/>
                      </a:lnTo>
                      <a:lnTo>
                        <a:pt x="1983" y="241"/>
                      </a:lnTo>
                      <a:lnTo>
                        <a:pt x="1989" y="243"/>
                      </a:lnTo>
                      <a:lnTo>
                        <a:pt x="1991" y="243"/>
                      </a:lnTo>
                      <a:lnTo>
                        <a:pt x="1997" y="245"/>
                      </a:lnTo>
                      <a:lnTo>
                        <a:pt x="1999" y="247"/>
                      </a:lnTo>
                      <a:lnTo>
                        <a:pt x="2001" y="247"/>
                      </a:lnTo>
                      <a:lnTo>
                        <a:pt x="2003" y="247"/>
                      </a:lnTo>
                      <a:lnTo>
                        <a:pt x="2003" y="247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3" y="245"/>
                      </a:lnTo>
                      <a:lnTo>
                        <a:pt x="2005" y="245"/>
                      </a:lnTo>
                      <a:lnTo>
                        <a:pt x="2005" y="247"/>
                      </a:lnTo>
                      <a:lnTo>
                        <a:pt x="2005" y="247"/>
                      </a:lnTo>
                      <a:lnTo>
                        <a:pt x="2009" y="249"/>
                      </a:lnTo>
                      <a:lnTo>
                        <a:pt x="2011" y="249"/>
                      </a:lnTo>
                      <a:lnTo>
                        <a:pt x="2011" y="249"/>
                      </a:lnTo>
                      <a:lnTo>
                        <a:pt x="2011" y="247"/>
                      </a:lnTo>
                      <a:lnTo>
                        <a:pt x="2011" y="247"/>
                      </a:lnTo>
                      <a:lnTo>
                        <a:pt x="2007" y="245"/>
                      </a:lnTo>
                      <a:lnTo>
                        <a:pt x="2007" y="245"/>
                      </a:lnTo>
                      <a:lnTo>
                        <a:pt x="2009" y="245"/>
                      </a:lnTo>
                      <a:lnTo>
                        <a:pt x="2011" y="245"/>
                      </a:lnTo>
                      <a:lnTo>
                        <a:pt x="2013" y="247"/>
                      </a:lnTo>
                      <a:lnTo>
                        <a:pt x="2013" y="247"/>
                      </a:lnTo>
                      <a:lnTo>
                        <a:pt x="2017" y="247"/>
                      </a:lnTo>
                      <a:lnTo>
                        <a:pt x="2017" y="245"/>
                      </a:lnTo>
                      <a:close/>
                      <a:moveTo>
                        <a:pt x="332" y="2"/>
                      </a:moveTo>
                      <a:lnTo>
                        <a:pt x="336" y="2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344" y="0"/>
                      </a:lnTo>
                      <a:lnTo>
                        <a:pt x="334" y="0"/>
                      </a:lnTo>
                      <a:lnTo>
                        <a:pt x="332" y="0"/>
                      </a:lnTo>
                      <a:lnTo>
                        <a:pt x="332" y="0"/>
                      </a:lnTo>
                      <a:lnTo>
                        <a:pt x="332" y="2"/>
                      </a:lnTo>
                      <a:lnTo>
                        <a:pt x="332" y="2"/>
                      </a:lnTo>
                      <a:lnTo>
                        <a:pt x="332" y="2"/>
                      </a:lnTo>
                      <a:close/>
                      <a:moveTo>
                        <a:pt x="346" y="12"/>
                      </a:moveTo>
                      <a:lnTo>
                        <a:pt x="348" y="12"/>
                      </a:lnTo>
                      <a:lnTo>
                        <a:pt x="348" y="12"/>
                      </a:lnTo>
                      <a:lnTo>
                        <a:pt x="348" y="10"/>
                      </a:lnTo>
                      <a:lnTo>
                        <a:pt x="346" y="10"/>
                      </a:lnTo>
                      <a:lnTo>
                        <a:pt x="346" y="10"/>
                      </a:lnTo>
                      <a:lnTo>
                        <a:pt x="344" y="8"/>
                      </a:lnTo>
                      <a:lnTo>
                        <a:pt x="342" y="8"/>
                      </a:lnTo>
                      <a:lnTo>
                        <a:pt x="340" y="8"/>
                      </a:lnTo>
                      <a:lnTo>
                        <a:pt x="338" y="8"/>
                      </a:lnTo>
                      <a:lnTo>
                        <a:pt x="338" y="8"/>
                      </a:lnTo>
                      <a:lnTo>
                        <a:pt x="334" y="10"/>
                      </a:lnTo>
                      <a:lnTo>
                        <a:pt x="332" y="8"/>
                      </a:lnTo>
                      <a:lnTo>
                        <a:pt x="330" y="10"/>
                      </a:lnTo>
                      <a:lnTo>
                        <a:pt x="334" y="10"/>
                      </a:lnTo>
                      <a:lnTo>
                        <a:pt x="336" y="10"/>
                      </a:lnTo>
                      <a:lnTo>
                        <a:pt x="340" y="12"/>
                      </a:lnTo>
                      <a:lnTo>
                        <a:pt x="344" y="12"/>
                      </a:lnTo>
                      <a:lnTo>
                        <a:pt x="346" y="12"/>
                      </a:lnTo>
                      <a:close/>
                      <a:moveTo>
                        <a:pt x="338" y="16"/>
                      </a:moveTo>
                      <a:lnTo>
                        <a:pt x="334" y="16"/>
                      </a:lnTo>
                      <a:lnTo>
                        <a:pt x="332" y="16"/>
                      </a:lnTo>
                      <a:lnTo>
                        <a:pt x="334" y="16"/>
                      </a:lnTo>
                      <a:lnTo>
                        <a:pt x="336" y="16"/>
                      </a:lnTo>
                      <a:lnTo>
                        <a:pt x="336" y="16"/>
                      </a:lnTo>
                      <a:lnTo>
                        <a:pt x="336" y="18"/>
                      </a:lnTo>
                      <a:lnTo>
                        <a:pt x="338" y="18"/>
                      </a:lnTo>
                      <a:lnTo>
                        <a:pt x="338" y="20"/>
                      </a:lnTo>
                      <a:lnTo>
                        <a:pt x="340" y="20"/>
                      </a:lnTo>
                      <a:lnTo>
                        <a:pt x="344" y="20"/>
                      </a:lnTo>
                      <a:lnTo>
                        <a:pt x="344" y="20"/>
                      </a:lnTo>
                      <a:lnTo>
                        <a:pt x="346" y="18"/>
                      </a:lnTo>
                      <a:lnTo>
                        <a:pt x="348" y="18"/>
                      </a:lnTo>
                      <a:lnTo>
                        <a:pt x="348" y="18"/>
                      </a:lnTo>
                      <a:lnTo>
                        <a:pt x="346" y="18"/>
                      </a:lnTo>
                      <a:lnTo>
                        <a:pt x="348" y="18"/>
                      </a:lnTo>
                      <a:lnTo>
                        <a:pt x="356" y="18"/>
                      </a:lnTo>
                      <a:lnTo>
                        <a:pt x="354" y="16"/>
                      </a:lnTo>
                      <a:lnTo>
                        <a:pt x="352" y="16"/>
                      </a:lnTo>
                      <a:lnTo>
                        <a:pt x="348" y="16"/>
                      </a:lnTo>
                      <a:lnTo>
                        <a:pt x="338" y="16"/>
                      </a:lnTo>
                      <a:close/>
                      <a:moveTo>
                        <a:pt x="354" y="16"/>
                      </a:moveTo>
                      <a:lnTo>
                        <a:pt x="356" y="16"/>
                      </a:lnTo>
                      <a:lnTo>
                        <a:pt x="358" y="16"/>
                      </a:lnTo>
                      <a:lnTo>
                        <a:pt x="362" y="16"/>
                      </a:lnTo>
                      <a:lnTo>
                        <a:pt x="364" y="16"/>
                      </a:lnTo>
                      <a:lnTo>
                        <a:pt x="370" y="16"/>
                      </a:lnTo>
                      <a:lnTo>
                        <a:pt x="372" y="16"/>
                      </a:lnTo>
                      <a:lnTo>
                        <a:pt x="374" y="16"/>
                      </a:lnTo>
                      <a:lnTo>
                        <a:pt x="378" y="14"/>
                      </a:lnTo>
                      <a:lnTo>
                        <a:pt x="378" y="14"/>
                      </a:lnTo>
                      <a:lnTo>
                        <a:pt x="378" y="14"/>
                      </a:lnTo>
                      <a:lnTo>
                        <a:pt x="380" y="14"/>
                      </a:lnTo>
                      <a:lnTo>
                        <a:pt x="380" y="14"/>
                      </a:lnTo>
                      <a:lnTo>
                        <a:pt x="382" y="12"/>
                      </a:lnTo>
                      <a:lnTo>
                        <a:pt x="380" y="12"/>
                      </a:lnTo>
                      <a:lnTo>
                        <a:pt x="380" y="12"/>
                      </a:lnTo>
                      <a:lnTo>
                        <a:pt x="380" y="10"/>
                      </a:lnTo>
                      <a:lnTo>
                        <a:pt x="376" y="10"/>
                      </a:lnTo>
                      <a:lnTo>
                        <a:pt x="374" y="10"/>
                      </a:lnTo>
                      <a:lnTo>
                        <a:pt x="372" y="12"/>
                      </a:lnTo>
                      <a:lnTo>
                        <a:pt x="368" y="12"/>
                      </a:lnTo>
                      <a:lnTo>
                        <a:pt x="364" y="12"/>
                      </a:lnTo>
                      <a:lnTo>
                        <a:pt x="362" y="12"/>
                      </a:lnTo>
                      <a:lnTo>
                        <a:pt x="362" y="12"/>
                      </a:lnTo>
                      <a:lnTo>
                        <a:pt x="360" y="12"/>
                      </a:lnTo>
                      <a:lnTo>
                        <a:pt x="356" y="12"/>
                      </a:lnTo>
                      <a:lnTo>
                        <a:pt x="356" y="12"/>
                      </a:lnTo>
                      <a:lnTo>
                        <a:pt x="356" y="12"/>
                      </a:lnTo>
                      <a:lnTo>
                        <a:pt x="354" y="12"/>
                      </a:lnTo>
                      <a:lnTo>
                        <a:pt x="354" y="12"/>
                      </a:lnTo>
                      <a:lnTo>
                        <a:pt x="354" y="14"/>
                      </a:lnTo>
                      <a:lnTo>
                        <a:pt x="354" y="14"/>
                      </a:lnTo>
                      <a:lnTo>
                        <a:pt x="354" y="16"/>
                      </a:lnTo>
                      <a:close/>
                      <a:moveTo>
                        <a:pt x="342" y="6"/>
                      </a:moveTo>
                      <a:lnTo>
                        <a:pt x="342" y="6"/>
                      </a:lnTo>
                      <a:lnTo>
                        <a:pt x="344" y="6"/>
                      </a:lnTo>
                      <a:lnTo>
                        <a:pt x="346" y="6"/>
                      </a:lnTo>
                      <a:lnTo>
                        <a:pt x="348" y="6"/>
                      </a:lnTo>
                      <a:lnTo>
                        <a:pt x="350" y="6"/>
                      </a:lnTo>
                      <a:lnTo>
                        <a:pt x="348" y="6"/>
                      </a:lnTo>
                      <a:lnTo>
                        <a:pt x="346" y="4"/>
                      </a:lnTo>
                      <a:lnTo>
                        <a:pt x="344" y="4"/>
                      </a:lnTo>
                      <a:lnTo>
                        <a:pt x="342" y="6"/>
                      </a:lnTo>
                      <a:close/>
                      <a:moveTo>
                        <a:pt x="366" y="10"/>
                      </a:moveTo>
                      <a:lnTo>
                        <a:pt x="370" y="10"/>
                      </a:lnTo>
                      <a:lnTo>
                        <a:pt x="372" y="10"/>
                      </a:lnTo>
                      <a:lnTo>
                        <a:pt x="372" y="8"/>
                      </a:lnTo>
                      <a:lnTo>
                        <a:pt x="370" y="8"/>
                      </a:lnTo>
                      <a:lnTo>
                        <a:pt x="362" y="8"/>
                      </a:lnTo>
                      <a:lnTo>
                        <a:pt x="360" y="10"/>
                      </a:lnTo>
                      <a:lnTo>
                        <a:pt x="358" y="10"/>
                      </a:lnTo>
                      <a:lnTo>
                        <a:pt x="358" y="10"/>
                      </a:lnTo>
                      <a:lnTo>
                        <a:pt x="362" y="10"/>
                      </a:lnTo>
                      <a:lnTo>
                        <a:pt x="366" y="10"/>
                      </a:lnTo>
                      <a:close/>
                      <a:moveTo>
                        <a:pt x="312" y="170"/>
                      </a:moveTo>
                      <a:lnTo>
                        <a:pt x="312" y="172"/>
                      </a:lnTo>
                      <a:lnTo>
                        <a:pt x="312" y="172"/>
                      </a:lnTo>
                      <a:lnTo>
                        <a:pt x="312" y="174"/>
                      </a:lnTo>
                      <a:lnTo>
                        <a:pt x="314" y="174"/>
                      </a:lnTo>
                      <a:lnTo>
                        <a:pt x="314" y="176"/>
                      </a:lnTo>
                      <a:lnTo>
                        <a:pt x="316" y="178"/>
                      </a:lnTo>
                      <a:lnTo>
                        <a:pt x="318" y="178"/>
                      </a:lnTo>
                      <a:lnTo>
                        <a:pt x="322" y="178"/>
                      </a:lnTo>
                      <a:lnTo>
                        <a:pt x="324" y="178"/>
                      </a:lnTo>
                      <a:lnTo>
                        <a:pt x="330" y="176"/>
                      </a:lnTo>
                      <a:lnTo>
                        <a:pt x="332" y="174"/>
                      </a:lnTo>
                      <a:lnTo>
                        <a:pt x="332" y="174"/>
                      </a:lnTo>
                      <a:lnTo>
                        <a:pt x="334" y="172"/>
                      </a:lnTo>
                      <a:lnTo>
                        <a:pt x="334" y="172"/>
                      </a:lnTo>
                      <a:lnTo>
                        <a:pt x="334" y="174"/>
                      </a:lnTo>
                      <a:lnTo>
                        <a:pt x="336" y="174"/>
                      </a:lnTo>
                      <a:lnTo>
                        <a:pt x="336" y="174"/>
                      </a:lnTo>
                      <a:lnTo>
                        <a:pt x="334" y="172"/>
                      </a:lnTo>
                      <a:lnTo>
                        <a:pt x="334" y="170"/>
                      </a:lnTo>
                      <a:lnTo>
                        <a:pt x="332" y="170"/>
                      </a:lnTo>
                      <a:lnTo>
                        <a:pt x="322" y="166"/>
                      </a:lnTo>
                      <a:lnTo>
                        <a:pt x="318" y="166"/>
                      </a:lnTo>
                      <a:lnTo>
                        <a:pt x="318" y="166"/>
                      </a:lnTo>
                      <a:lnTo>
                        <a:pt x="314" y="168"/>
                      </a:lnTo>
                      <a:lnTo>
                        <a:pt x="312" y="170"/>
                      </a:lnTo>
                      <a:lnTo>
                        <a:pt x="312" y="170"/>
                      </a:lnTo>
                      <a:close/>
                      <a:moveTo>
                        <a:pt x="358" y="22"/>
                      </a:moveTo>
                      <a:lnTo>
                        <a:pt x="358" y="22"/>
                      </a:lnTo>
                      <a:lnTo>
                        <a:pt x="360" y="22"/>
                      </a:lnTo>
                      <a:lnTo>
                        <a:pt x="364" y="22"/>
                      </a:lnTo>
                      <a:lnTo>
                        <a:pt x="364" y="22"/>
                      </a:lnTo>
                      <a:lnTo>
                        <a:pt x="364" y="20"/>
                      </a:lnTo>
                      <a:lnTo>
                        <a:pt x="360" y="20"/>
                      </a:lnTo>
                      <a:lnTo>
                        <a:pt x="356" y="20"/>
                      </a:lnTo>
                      <a:lnTo>
                        <a:pt x="356" y="20"/>
                      </a:lnTo>
                      <a:lnTo>
                        <a:pt x="356" y="22"/>
                      </a:lnTo>
                      <a:lnTo>
                        <a:pt x="358" y="22"/>
                      </a:lnTo>
                      <a:lnTo>
                        <a:pt x="358" y="22"/>
                      </a:lnTo>
                      <a:close/>
                      <a:moveTo>
                        <a:pt x="318" y="18"/>
                      </a:moveTo>
                      <a:lnTo>
                        <a:pt x="320" y="18"/>
                      </a:lnTo>
                      <a:lnTo>
                        <a:pt x="318" y="18"/>
                      </a:lnTo>
                      <a:lnTo>
                        <a:pt x="318" y="18"/>
                      </a:lnTo>
                      <a:lnTo>
                        <a:pt x="316" y="18"/>
                      </a:lnTo>
                      <a:lnTo>
                        <a:pt x="316" y="18"/>
                      </a:lnTo>
                      <a:lnTo>
                        <a:pt x="314" y="18"/>
                      </a:lnTo>
                      <a:lnTo>
                        <a:pt x="316" y="18"/>
                      </a:lnTo>
                      <a:lnTo>
                        <a:pt x="318" y="18"/>
                      </a:lnTo>
                      <a:close/>
                      <a:moveTo>
                        <a:pt x="376" y="2"/>
                      </a:moveTo>
                      <a:lnTo>
                        <a:pt x="378" y="2"/>
                      </a:lnTo>
                      <a:lnTo>
                        <a:pt x="380" y="2"/>
                      </a:lnTo>
                      <a:lnTo>
                        <a:pt x="386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88" y="2"/>
                      </a:lnTo>
                      <a:lnTo>
                        <a:pt x="378" y="2"/>
                      </a:lnTo>
                      <a:lnTo>
                        <a:pt x="374" y="2"/>
                      </a:lnTo>
                      <a:lnTo>
                        <a:pt x="372" y="2"/>
                      </a:lnTo>
                      <a:lnTo>
                        <a:pt x="376" y="2"/>
                      </a:lnTo>
                      <a:lnTo>
                        <a:pt x="376" y="2"/>
                      </a:lnTo>
                      <a:close/>
                      <a:moveTo>
                        <a:pt x="324" y="20"/>
                      </a:moveTo>
                      <a:lnTo>
                        <a:pt x="324" y="20"/>
                      </a:lnTo>
                      <a:lnTo>
                        <a:pt x="328" y="20"/>
                      </a:lnTo>
                      <a:lnTo>
                        <a:pt x="336" y="20"/>
                      </a:lnTo>
                      <a:lnTo>
                        <a:pt x="336" y="20"/>
                      </a:lnTo>
                      <a:lnTo>
                        <a:pt x="336" y="20"/>
                      </a:lnTo>
                      <a:lnTo>
                        <a:pt x="336" y="18"/>
                      </a:lnTo>
                      <a:lnTo>
                        <a:pt x="336" y="18"/>
                      </a:lnTo>
                      <a:lnTo>
                        <a:pt x="334" y="18"/>
                      </a:lnTo>
                      <a:lnTo>
                        <a:pt x="334" y="16"/>
                      </a:lnTo>
                      <a:lnTo>
                        <a:pt x="330" y="16"/>
                      </a:lnTo>
                      <a:lnTo>
                        <a:pt x="330" y="18"/>
                      </a:lnTo>
                      <a:lnTo>
                        <a:pt x="324" y="18"/>
                      </a:lnTo>
                      <a:lnTo>
                        <a:pt x="324" y="18"/>
                      </a:lnTo>
                      <a:lnTo>
                        <a:pt x="326" y="18"/>
                      </a:lnTo>
                      <a:lnTo>
                        <a:pt x="324" y="20"/>
                      </a:lnTo>
                      <a:lnTo>
                        <a:pt x="324" y="20"/>
                      </a:lnTo>
                      <a:close/>
                      <a:moveTo>
                        <a:pt x="386" y="10"/>
                      </a:moveTo>
                      <a:lnTo>
                        <a:pt x="384" y="12"/>
                      </a:lnTo>
                      <a:lnTo>
                        <a:pt x="384" y="12"/>
                      </a:lnTo>
                      <a:lnTo>
                        <a:pt x="386" y="12"/>
                      </a:lnTo>
                      <a:lnTo>
                        <a:pt x="390" y="12"/>
                      </a:lnTo>
                      <a:lnTo>
                        <a:pt x="392" y="12"/>
                      </a:lnTo>
                      <a:lnTo>
                        <a:pt x="392" y="12"/>
                      </a:lnTo>
                      <a:lnTo>
                        <a:pt x="404" y="12"/>
                      </a:lnTo>
                      <a:lnTo>
                        <a:pt x="408" y="12"/>
                      </a:lnTo>
                      <a:lnTo>
                        <a:pt x="410" y="10"/>
                      </a:lnTo>
                      <a:lnTo>
                        <a:pt x="410" y="10"/>
                      </a:lnTo>
                      <a:lnTo>
                        <a:pt x="410" y="10"/>
                      </a:lnTo>
                      <a:lnTo>
                        <a:pt x="410" y="8"/>
                      </a:lnTo>
                      <a:lnTo>
                        <a:pt x="408" y="8"/>
                      </a:lnTo>
                      <a:lnTo>
                        <a:pt x="406" y="8"/>
                      </a:lnTo>
                      <a:lnTo>
                        <a:pt x="404" y="8"/>
                      </a:lnTo>
                      <a:lnTo>
                        <a:pt x="402" y="8"/>
                      </a:lnTo>
                      <a:lnTo>
                        <a:pt x="400" y="8"/>
                      </a:lnTo>
                      <a:lnTo>
                        <a:pt x="398" y="8"/>
                      </a:lnTo>
                      <a:lnTo>
                        <a:pt x="398" y="8"/>
                      </a:lnTo>
                      <a:lnTo>
                        <a:pt x="398" y="8"/>
                      </a:lnTo>
                      <a:lnTo>
                        <a:pt x="398" y="10"/>
                      </a:lnTo>
                      <a:lnTo>
                        <a:pt x="398" y="10"/>
                      </a:lnTo>
                      <a:lnTo>
                        <a:pt x="396" y="10"/>
                      </a:lnTo>
                      <a:lnTo>
                        <a:pt x="392" y="10"/>
                      </a:lnTo>
                      <a:lnTo>
                        <a:pt x="388" y="10"/>
                      </a:lnTo>
                      <a:lnTo>
                        <a:pt x="386" y="10"/>
                      </a:lnTo>
                      <a:close/>
                      <a:moveTo>
                        <a:pt x="316" y="8"/>
                      </a:moveTo>
                      <a:lnTo>
                        <a:pt x="320" y="6"/>
                      </a:lnTo>
                      <a:lnTo>
                        <a:pt x="322" y="8"/>
                      </a:lnTo>
                      <a:lnTo>
                        <a:pt x="322" y="8"/>
                      </a:lnTo>
                      <a:lnTo>
                        <a:pt x="324" y="8"/>
                      </a:lnTo>
                      <a:lnTo>
                        <a:pt x="326" y="6"/>
                      </a:lnTo>
                      <a:lnTo>
                        <a:pt x="330" y="8"/>
                      </a:lnTo>
                      <a:lnTo>
                        <a:pt x="332" y="8"/>
                      </a:lnTo>
                      <a:lnTo>
                        <a:pt x="336" y="8"/>
                      </a:lnTo>
                      <a:lnTo>
                        <a:pt x="336" y="8"/>
                      </a:lnTo>
                      <a:lnTo>
                        <a:pt x="336" y="6"/>
                      </a:lnTo>
                      <a:lnTo>
                        <a:pt x="336" y="6"/>
                      </a:lnTo>
                      <a:lnTo>
                        <a:pt x="334" y="6"/>
                      </a:lnTo>
                      <a:lnTo>
                        <a:pt x="340" y="6"/>
                      </a:lnTo>
                      <a:lnTo>
                        <a:pt x="340" y="4"/>
                      </a:lnTo>
                      <a:lnTo>
                        <a:pt x="340" y="4"/>
                      </a:lnTo>
                      <a:lnTo>
                        <a:pt x="336" y="4"/>
                      </a:lnTo>
                      <a:lnTo>
                        <a:pt x="334" y="4"/>
                      </a:lnTo>
                      <a:lnTo>
                        <a:pt x="332" y="4"/>
                      </a:lnTo>
                      <a:lnTo>
                        <a:pt x="332" y="4"/>
                      </a:lnTo>
                      <a:lnTo>
                        <a:pt x="330" y="4"/>
                      </a:lnTo>
                      <a:lnTo>
                        <a:pt x="328" y="4"/>
                      </a:lnTo>
                      <a:lnTo>
                        <a:pt x="326" y="4"/>
                      </a:lnTo>
                      <a:lnTo>
                        <a:pt x="324" y="4"/>
                      </a:lnTo>
                      <a:lnTo>
                        <a:pt x="324" y="4"/>
                      </a:lnTo>
                      <a:lnTo>
                        <a:pt x="320" y="6"/>
                      </a:lnTo>
                      <a:lnTo>
                        <a:pt x="318" y="6"/>
                      </a:lnTo>
                      <a:lnTo>
                        <a:pt x="314" y="6"/>
                      </a:lnTo>
                      <a:lnTo>
                        <a:pt x="312" y="6"/>
                      </a:lnTo>
                      <a:lnTo>
                        <a:pt x="314" y="6"/>
                      </a:lnTo>
                      <a:lnTo>
                        <a:pt x="316" y="8"/>
                      </a:lnTo>
                      <a:close/>
                      <a:moveTo>
                        <a:pt x="292" y="18"/>
                      </a:moveTo>
                      <a:lnTo>
                        <a:pt x="292" y="18"/>
                      </a:lnTo>
                      <a:lnTo>
                        <a:pt x="292" y="20"/>
                      </a:lnTo>
                      <a:lnTo>
                        <a:pt x="294" y="20"/>
                      </a:lnTo>
                      <a:lnTo>
                        <a:pt x="300" y="20"/>
                      </a:lnTo>
                      <a:lnTo>
                        <a:pt x="302" y="18"/>
                      </a:lnTo>
                      <a:lnTo>
                        <a:pt x="304" y="18"/>
                      </a:lnTo>
                      <a:lnTo>
                        <a:pt x="304" y="18"/>
                      </a:lnTo>
                      <a:lnTo>
                        <a:pt x="300" y="18"/>
                      </a:lnTo>
                      <a:lnTo>
                        <a:pt x="298" y="16"/>
                      </a:lnTo>
                      <a:lnTo>
                        <a:pt x="298" y="16"/>
                      </a:lnTo>
                      <a:lnTo>
                        <a:pt x="296" y="16"/>
                      </a:lnTo>
                      <a:lnTo>
                        <a:pt x="292" y="16"/>
                      </a:lnTo>
                      <a:lnTo>
                        <a:pt x="292" y="18"/>
                      </a:lnTo>
                      <a:lnTo>
                        <a:pt x="292" y="18"/>
                      </a:lnTo>
                      <a:lnTo>
                        <a:pt x="290" y="18"/>
                      </a:lnTo>
                      <a:lnTo>
                        <a:pt x="288" y="18"/>
                      </a:lnTo>
                      <a:lnTo>
                        <a:pt x="288" y="18"/>
                      </a:lnTo>
                      <a:lnTo>
                        <a:pt x="290" y="18"/>
                      </a:lnTo>
                      <a:lnTo>
                        <a:pt x="292" y="18"/>
                      </a:lnTo>
                      <a:close/>
                      <a:moveTo>
                        <a:pt x="220" y="14"/>
                      </a:moveTo>
                      <a:lnTo>
                        <a:pt x="222" y="14"/>
                      </a:lnTo>
                      <a:lnTo>
                        <a:pt x="224" y="14"/>
                      </a:lnTo>
                      <a:lnTo>
                        <a:pt x="226" y="14"/>
                      </a:lnTo>
                      <a:lnTo>
                        <a:pt x="226" y="16"/>
                      </a:lnTo>
                      <a:lnTo>
                        <a:pt x="228" y="16"/>
                      </a:lnTo>
                      <a:lnTo>
                        <a:pt x="230" y="16"/>
                      </a:lnTo>
                      <a:lnTo>
                        <a:pt x="230" y="16"/>
                      </a:lnTo>
                      <a:lnTo>
                        <a:pt x="232" y="14"/>
                      </a:lnTo>
                      <a:lnTo>
                        <a:pt x="232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8" y="14"/>
                      </a:lnTo>
                      <a:lnTo>
                        <a:pt x="238" y="14"/>
                      </a:lnTo>
                      <a:lnTo>
                        <a:pt x="240" y="14"/>
                      </a:lnTo>
                      <a:lnTo>
                        <a:pt x="240" y="12"/>
                      </a:lnTo>
                      <a:lnTo>
                        <a:pt x="240" y="12"/>
                      </a:lnTo>
                      <a:lnTo>
                        <a:pt x="242" y="12"/>
                      </a:lnTo>
                      <a:lnTo>
                        <a:pt x="244" y="14"/>
                      </a:lnTo>
                      <a:lnTo>
                        <a:pt x="250" y="14"/>
                      </a:lnTo>
                      <a:lnTo>
                        <a:pt x="250" y="14"/>
                      </a:lnTo>
                      <a:lnTo>
                        <a:pt x="250" y="12"/>
                      </a:lnTo>
                      <a:lnTo>
                        <a:pt x="248" y="12"/>
                      </a:lnTo>
                      <a:lnTo>
                        <a:pt x="248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2" y="12"/>
                      </a:lnTo>
                      <a:lnTo>
                        <a:pt x="238" y="12"/>
                      </a:lnTo>
                      <a:lnTo>
                        <a:pt x="236" y="12"/>
                      </a:lnTo>
                      <a:lnTo>
                        <a:pt x="234" y="12"/>
                      </a:lnTo>
                      <a:lnTo>
                        <a:pt x="232" y="12"/>
                      </a:lnTo>
                      <a:lnTo>
                        <a:pt x="228" y="12"/>
                      </a:lnTo>
                      <a:lnTo>
                        <a:pt x="216" y="14"/>
                      </a:lnTo>
                      <a:lnTo>
                        <a:pt x="214" y="14"/>
                      </a:lnTo>
                      <a:lnTo>
                        <a:pt x="216" y="14"/>
                      </a:lnTo>
                      <a:lnTo>
                        <a:pt x="220" y="14"/>
                      </a:lnTo>
                      <a:close/>
                      <a:moveTo>
                        <a:pt x="256" y="208"/>
                      </a:moveTo>
                      <a:lnTo>
                        <a:pt x="256" y="208"/>
                      </a:lnTo>
                      <a:lnTo>
                        <a:pt x="256" y="208"/>
                      </a:lnTo>
                      <a:lnTo>
                        <a:pt x="258" y="210"/>
                      </a:lnTo>
                      <a:lnTo>
                        <a:pt x="258" y="210"/>
                      </a:lnTo>
                      <a:lnTo>
                        <a:pt x="258" y="208"/>
                      </a:lnTo>
                      <a:lnTo>
                        <a:pt x="258" y="208"/>
                      </a:lnTo>
                      <a:lnTo>
                        <a:pt x="256" y="208"/>
                      </a:lnTo>
                      <a:lnTo>
                        <a:pt x="256" y="208"/>
                      </a:lnTo>
                      <a:close/>
                      <a:moveTo>
                        <a:pt x="1747" y="553"/>
                      </a:moveTo>
                      <a:lnTo>
                        <a:pt x="1747" y="553"/>
                      </a:lnTo>
                      <a:lnTo>
                        <a:pt x="1747" y="551"/>
                      </a:lnTo>
                      <a:lnTo>
                        <a:pt x="1745" y="549"/>
                      </a:lnTo>
                      <a:lnTo>
                        <a:pt x="1745" y="549"/>
                      </a:lnTo>
                      <a:lnTo>
                        <a:pt x="1743" y="545"/>
                      </a:lnTo>
                      <a:lnTo>
                        <a:pt x="1739" y="543"/>
                      </a:lnTo>
                      <a:lnTo>
                        <a:pt x="1739" y="541"/>
                      </a:lnTo>
                      <a:lnTo>
                        <a:pt x="1737" y="541"/>
                      </a:lnTo>
                      <a:lnTo>
                        <a:pt x="1737" y="541"/>
                      </a:lnTo>
                      <a:lnTo>
                        <a:pt x="1735" y="541"/>
                      </a:lnTo>
                      <a:lnTo>
                        <a:pt x="1735" y="541"/>
                      </a:lnTo>
                      <a:lnTo>
                        <a:pt x="1731" y="537"/>
                      </a:lnTo>
                      <a:lnTo>
                        <a:pt x="1727" y="535"/>
                      </a:lnTo>
                      <a:lnTo>
                        <a:pt x="1725" y="533"/>
                      </a:lnTo>
                      <a:lnTo>
                        <a:pt x="1725" y="531"/>
                      </a:lnTo>
                      <a:lnTo>
                        <a:pt x="1723" y="531"/>
                      </a:lnTo>
                      <a:lnTo>
                        <a:pt x="1723" y="531"/>
                      </a:lnTo>
                      <a:lnTo>
                        <a:pt x="1721" y="531"/>
                      </a:lnTo>
                      <a:lnTo>
                        <a:pt x="1719" y="529"/>
                      </a:lnTo>
                      <a:lnTo>
                        <a:pt x="1717" y="527"/>
                      </a:lnTo>
                      <a:lnTo>
                        <a:pt x="1715" y="525"/>
                      </a:lnTo>
                      <a:lnTo>
                        <a:pt x="1713" y="523"/>
                      </a:lnTo>
                      <a:lnTo>
                        <a:pt x="1711" y="519"/>
                      </a:lnTo>
                      <a:lnTo>
                        <a:pt x="1711" y="517"/>
                      </a:lnTo>
                      <a:lnTo>
                        <a:pt x="1707" y="505"/>
                      </a:lnTo>
                      <a:lnTo>
                        <a:pt x="1705" y="501"/>
                      </a:lnTo>
                      <a:lnTo>
                        <a:pt x="1705" y="499"/>
                      </a:lnTo>
                      <a:lnTo>
                        <a:pt x="1707" y="499"/>
                      </a:lnTo>
                      <a:lnTo>
                        <a:pt x="1709" y="499"/>
                      </a:lnTo>
                      <a:lnTo>
                        <a:pt x="1713" y="497"/>
                      </a:lnTo>
                      <a:lnTo>
                        <a:pt x="1713" y="497"/>
                      </a:lnTo>
                      <a:lnTo>
                        <a:pt x="1717" y="499"/>
                      </a:lnTo>
                      <a:lnTo>
                        <a:pt x="1717" y="499"/>
                      </a:lnTo>
                      <a:lnTo>
                        <a:pt x="1719" y="499"/>
                      </a:lnTo>
                      <a:lnTo>
                        <a:pt x="1723" y="501"/>
                      </a:lnTo>
                      <a:lnTo>
                        <a:pt x="1727" y="503"/>
                      </a:lnTo>
                      <a:lnTo>
                        <a:pt x="1729" y="505"/>
                      </a:lnTo>
                      <a:lnTo>
                        <a:pt x="1731" y="507"/>
                      </a:lnTo>
                      <a:lnTo>
                        <a:pt x="1733" y="509"/>
                      </a:lnTo>
                      <a:lnTo>
                        <a:pt x="1735" y="509"/>
                      </a:lnTo>
                      <a:lnTo>
                        <a:pt x="1733" y="507"/>
                      </a:lnTo>
                      <a:lnTo>
                        <a:pt x="1731" y="505"/>
                      </a:lnTo>
                      <a:lnTo>
                        <a:pt x="1729" y="505"/>
                      </a:lnTo>
                      <a:lnTo>
                        <a:pt x="1725" y="503"/>
                      </a:lnTo>
                      <a:lnTo>
                        <a:pt x="1723" y="499"/>
                      </a:lnTo>
                      <a:lnTo>
                        <a:pt x="1721" y="497"/>
                      </a:lnTo>
                      <a:lnTo>
                        <a:pt x="1719" y="495"/>
                      </a:lnTo>
                      <a:lnTo>
                        <a:pt x="1717" y="493"/>
                      </a:lnTo>
                      <a:lnTo>
                        <a:pt x="1713" y="491"/>
                      </a:lnTo>
                      <a:lnTo>
                        <a:pt x="1709" y="487"/>
                      </a:lnTo>
                      <a:lnTo>
                        <a:pt x="1701" y="481"/>
                      </a:lnTo>
                      <a:lnTo>
                        <a:pt x="1697" y="477"/>
                      </a:lnTo>
                      <a:lnTo>
                        <a:pt x="1685" y="465"/>
                      </a:lnTo>
                      <a:lnTo>
                        <a:pt x="1685" y="463"/>
                      </a:lnTo>
                      <a:lnTo>
                        <a:pt x="1683" y="463"/>
                      </a:lnTo>
                      <a:lnTo>
                        <a:pt x="1683" y="461"/>
                      </a:lnTo>
                      <a:lnTo>
                        <a:pt x="1681" y="461"/>
                      </a:lnTo>
                      <a:lnTo>
                        <a:pt x="1679" y="459"/>
                      </a:lnTo>
                      <a:lnTo>
                        <a:pt x="1677" y="459"/>
                      </a:lnTo>
                      <a:lnTo>
                        <a:pt x="1677" y="457"/>
                      </a:lnTo>
                      <a:lnTo>
                        <a:pt x="1675" y="455"/>
                      </a:lnTo>
                      <a:lnTo>
                        <a:pt x="1673" y="453"/>
                      </a:lnTo>
                      <a:lnTo>
                        <a:pt x="1671" y="453"/>
                      </a:lnTo>
                      <a:lnTo>
                        <a:pt x="1669" y="449"/>
                      </a:lnTo>
                      <a:lnTo>
                        <a:pt x="1665" y="445"/>
                      </a:lnTo>
                      <a:lnTo>
                        <a:pt x="1665" y="443"/>
                      </a:lnTo>
                      <a:lnTo>
                        <a:pt x="1665" y="443"/>
                      </a:lnTo>
                      <a:lnTo>
                        <a:pt x="1665" y="443"/>
                      </a:lnTo>
                      <a:lnTo>
                        <a:pt x="1663" y="441"/>
                      </a:lnTo>
                      <a:lnTo>
                        <a:pt x="1663" y="439"/>
                      </a:lnTo>
                      <a:lnTo>
                        <a:pt x="1659" y="435"/>
                      </a:lnTo>
                      <a:lnTo>
                        <a:pt x="1655" y="431"/>
                      </a:lnTo>
                      <a:lnTo>
                        <a:pt x="1655" y="431"/>
                      </a:lnTo>
                      <a:lnTo>
                        <a:pt x="1653" y="429"/>
                      </a:lnTo>
                      <a:lnTo>
                        <a:pt x="1649" y="425"/>
                      </a:lnTo>
                      <a:lnTo>
                        <a:pt x="1641" y="421"/>
                      </a:lnTo>
                      <a:lnTo>
                        <a:pt x="1641" y="421"/>
                      </a:lnTo>
                      <a:lnTo>
                        <a:pt x="1641" y="419"/>
                      </a:lnTo>
                      <a:lnTo>
                        <a:pt x="1639" y="417"/>
                      </a:lnTo>
                      <a:lnTo>
                        <a:pt x="1639" y="417"/>
                      </a:lnTo>
                      <a:lnTo>
                        <a:pt x="1639" y="415"/>
                      </a:lnTo>
                      <a:lnTo>
                        <a:pt x="1637" y="415"/>
                      </a:lnTo>
                      <a:lnTo>
                        <a:pt x="1631" y="411"/>
                      </a:lnTo>
                      <a:lnTo>
                        <a:pt x="1629" y="411"/>
                      </a:lnTo>
                      <a:lnTo>
                        <a:pt x="1631" y="411"/>
                      </a:lnTo>
                      <a:lnTo>
                        <a:pt x="1631" y="413"/>
                      </a:lnTo>
                      <a:lnTo>
                        <a:pt x="1629" y="413"/>
                      </a:lnTo>
                      <a:lnTo>
                        <a:pt x="1627" y="413"/>
                      </a:lnTo>
                      <a:lnTo>
                        <a:pt x="1631" y="415"/>
                      </a:lnTo>
                      <a:lnTo>
                        <a:pt x="1635" y="417"/>
                      </a:lnTo>
                      <a:lnTo>
                        <a:pt x="1637" y="419"/>
                      </a:lnTo>
                      <a:lnTo>
                        <a:pt x="1639" y="421"/>
                      </a:lnTo>
                      <a:lnTo>
                        <a:pt x="1639" y="421"/>
                      </a:lnTo>
                      <a:lnTo>
                        <a:pt x="1639" y="421"/>
                      </a:lnTo>
                      <a:lnTo>
                        <a:pt x="1641" y="423"/>
                      </a:lnTo>
                      <a:lnTo>
                        <a:pt x="1639" y="423"/>
                      </a:lnTo>
                      <a:lnTo>
                        <a:pt x="1639" y="425"/>
                      </a:lnTo>
                      <a:lnTo>
                        <a:pt x="1641" y="425"/>
                      </a:lnTo>
                      <a:lnTo>
                        <a:pt x="1641" y="427"/>
                      </a:lnTo>
                      <a:lnTo>
                        <a:pt x="1641" y="427"/>
                      </a:lnTo>
                      <a:lnTo>
                        <a:pt x="1639" y="427"/>
                      </a:lnTo>
                      <a:lnTo>
                        <a:pt x="1639" y="427"/>
                      </a:lnTo>
                      <a:lnTo>
                        <a:pt x="1637" y="425"/>
                      </a:lnTo>
                      <a:lnTo>
                        <a:pt x="1635" y="425"/>
                      </a:lnTo>
                      <a:lnTo>
                        <a:pt x="1633" y="427"/>
                      </a:lnTo>
                      <a:lnTo>
                        <a:pt x="1633" y="427"/>
                      </a:lnTo>
                      <a:lnTo>
                        <a:pt x="1633" y="429"/>
                      </a:lnTo>
                      <a:lnTo>
                        <a:pt x="1637" y="431"/>
                      </a:lnTo>
                      <a:lnTo>
                        <a:pt x="1639" y="433"/>
                      </a:lnTo>
                      <a:lnTo>
                        <a:pt x="1641" y="437"/>
                      </a:lnTo>
                      <a:lnTo>
                        <a:pt x="1645" y="441"/>
                      </a:lnTo>
                      <a:lnTo>
                        <a:pt x="1645" y="443"/>
                      </a:lnTo>
                      <a:lnTo>
                        <a:pt x="1645" y="445"/>
                      </a:lnTo>
                      <a:lnTo>
                        <a:pt x="1645" y="447"/>
                      </a:lnTo>
                      <a:lnTo>
                        <a:pt x="1651" y="453"/>
                      </a:lnTo>
                      <a:lnTo>
                        <a:pt x="1653" y="453"/>
                      </a:lnTo>
                      <a:lnTo>
                        <a:pt x="1655" y="455"/>
                      </a:lnTo>
                      <a:lnTo>
                        <a:pt x="1655" y="455"/>
                      </a:lnTo>
                      <a:lnTo>
                        <a:pt x="1655" y="455"/>
                      </a:lnTo>
                      <a:lnTo>
                        <a:pt x="1655" y="457"/>
                      </a:lnTo>
                      <a:lnTo>
                        <a:pt x="1657" y="457"/>
                      </a:lnTo>
                      <a:lnTo>
                        <a:pt x="1661" y="459"/>
                      </a:lnTo>
                      <a:lnTo>
                        <a:pt x="1663" y="461"/>
                      </a:lnTo>
                      <a:lnTo>
                        <a:pt x="1667" y="465"/>
                      </a:lnTo>
                      <a:lnTo>
                        <a:pt x="1671" y="469"/>
                      </a:lnTo>
                      <a:lnTo>
                        <a:pt x="1671" y="471"/>
                      </a:lnTo>
                      <a:lnTo>
                        <a:pt x="1671" y="473"/>
                      </a:lnTo>
                      <a:lnTo>
                        <a:pt x="1673" y="475"/>
                      </a:lnTo>
                      <a:lnTo>
                        <a:pt x="1675" y="477"/>
                      </a:lnTo>
                      <a:lnTo>
                        <a:pt x="1679" y="481"/>
                      </a:lnTo>
                      <a:lnTo>
                        <a:pt x="1679" y="481"/>
                      </a:lnTo>
                      <a:lnTo>
                        <a:pt x="1687" y="493"/>
                      </a:lnTo>
                      <a:lnTo>
                        <a:pt x="1689" y="495"/>
                      </a:lnTo>
                      <a:lnTo>
                        <a:pt x="1689" y="497"/>
                      </a:lnTo>
                      <a:lnTo>
                        <a:pt x="1691" y="501"/>
                      </a:lnTo>
                      <a:lnTo>
                        <a:pt x="1693" y="503"/>
                      </a:lnTo>
                      <a:lnTo>
                        <a:pt x="1693" y="507"/>
                      </a:lnTo>
                      <a:lnTo>
                        <a:pt x="1695" y="509"/>
                      </a:lnTo>
                      <a:lnTo>
                        <a:pt x="1695" y="509"/>
                      </a:lnTo>
                      <a:lnTo>
                        <a:pt x="1699" y="513"/>
                      </a:lnTo>
                      <a:lnTo>
                        <a:pt x="1703" y="515"/>
                      </a:lnTo>
                      <a:lnTo>
                        <a:pt x="1707" y="521"/>
                      </a:lnTo>
                      <a:lnTo>
                        <a:pt x="1707" y="523"/>
                      </a:lnTo>
                      <a:lnTo>
                        <a:pt x="1707" y="523"/>
                      </a:lnTo>
                      <a:lnTo>
                        <a:pt x="1709" y="525"/>
                      </a:lnTo>
                      <a:lnTo>
                        <a:pt x="1709" y="527"/>
                      </a:lnTo>
                      <a:lnTo>
                        <a:pt x="1709" y="529"/>
                      </a:lnTo>
                      <a:lnTo>
                        <a:pt x="1713" y="531"/>
                      </a:lnTo>
                      <a:lnTo>
                        <a:pt x="1713" y="533"/>
                      </a:lnTo>
                      <a:lnTo>
                        <a:pt x="1715" y="535"/>
                      </a:lnTo>
                      <a:lnTo>
                        <a:pt x="1717" y="537"/>
                      </a:lnTo>
                      <a:lnTo>
                        <a:pt x="1717" y="543"/>
                      </a:lnTo>
                      <a:lnTo>
                        <a:pt x="1721" y="547"/>
                      </a:lnTo>
                      <a:lnTo>
                        <a:pt x="1725" y="553"/>
                      </a:lnTo>
                      <a:lnTo>
                        <a:pt x="1725" y="553"/>
                      </a:lnTo>
                      <a:lnTo>
                        <a:pt x="1727" y="555"/>
                      </a:lnTo>
                      <a:lnTo>
                        <a:pt x="1729" y="557"/>
                      </a:lnTo>
                      <a:lnTo>
                        <a:pt x="1729" y="557"/>
                      </a:lnTo>
                      <a:lnTo>
                        <a:pt x="1729" y="555"/>
                      </a:lnTo>
                      <a:lnTo>
                        <a:pt x="1729" y="553"/>
                      </a:lnTo>
                      <a:lnTo>
                        <a:pt x="1727" y="549"/>
                      </a:lnTo>
                      <a:lnTo>
                        <a:pt x="1727" y="547"/>
                      </a:lnTo>
                      <a:lnTo>
                        <a:pt x="1727" y="545"/>
                      </a:lnTo>
                      <a:lnTo>
                        <a:pt x="1727" y="545"/>
                      </a:lnTo>
                      <a:lnTo>
                        <a:pt x="1727" y="543"/>
                      </a:lnTo>
                      <a:lnTo>
                        <a:pt x="1729" y="543"/>
                      </a:lnTo>
                      <a:lnTo>
                        <a:pt x="1729" y="543"/>
                      </a:lnTo>
                      <a:lnTo>
                        <a:pt x="1731" y="543"/>
                      </a:lnTo>
                      <a:lnTo>
                        <a:pt x="1731" y="545"/>
                      </a:lnTo>
                      <a:lnTo>
                        <a:pt x="1733" y="545"/>
                      </a:lnTo>
                      <a:lnTo>
                        <a:pt x="1735" y="545"/>
                      </a:lnTo>
                      <a:lnTo>
                        <a:pt x="1739" y="545"/>
                      </a:lnTo>
                      <a:lnTo>
                        <a:pt x="1741" y="547"/>
                      </a:lnTo>
                      <a:lnTo>
                        <a:pt x="1743" y="549"/>
                      </a:lnTo>
                      <a:lnTo>
                        <a:pt x="1745" y="551"/>
                      </a:lnTo>
                      <a:lnTo>
                        <a:pt x="1747" y="555"/>
                      </a:lnTo>
                      <a:lnTo>
                        <a:pt x="1747" y="555"/>
                      </a:lnTo>
                      <a:lnTo>
                        <a:pt x="1747" y="553"/>
                      </a:lnTo>
                      <a:close/>
                      <a:moveTo>
                        <a:pt x="252" y="16"/>
                      </a:moveTo>
                      <a:lnTo>
                        <a:pt x="250" y="14"/>
                      </a:lnTo>
                      <a:lnTo>
                        <a:pt x="248" y="14"/>
                      </a:lnTo>
                      <a:lnTo>
                        <a:pt x="248" y="14"/>
                      </a:lnTo>
                      <a:lnTo>
                        <a:pt x="246" y="14"/>
                      </a:lnTo>
                      <a:lnTo>
                        <a:pt x="244" y="14"/>
                      </a:lnTo>
                      <a:lnTo>
                        <a:pt x="242" y="16"/>
                      </a:lnTo>
                      <a:lnTo>
                        <a:pt x="240" y="16"/>
                      </a:lnTo>
                      <a:lnTo>
                        <a:pt x="234" y="18"/>
                      </a:lnTo>
                      <a:lnTo>
                        <a:pt x="234" y="18"/>
                      </a:lnTo>
                      <a:lnTo>
                        <a:pt x="236" y="18"/>
                      </a:lnTo>
                      <a:lnTo>
                        <a:pt x="238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2" y="18"/>
                      </a:lnTo>
                      <a:lnTo>
                        <a:pt x="244" y="18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4" y="20"/>
                      </a:lnTo>
                      <a:lnTo>
                        <a:pt x="244" y="20"/>
                      </a:lnTo>
                      <a:lnTo>
                        <a:pt x="246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48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20"/>
                      </a:lnTo>
                      <a:lnTo>
                        <a:pt x="252" y="18"/>
                      </a:lnTo>
                      <a:lnTo>
                        <a:pt x="254" y="20"/>
                      </a:lnTo>
                      <a:lnTo>
                        <a:pt x="256" y="20"/>
                      </a:lnTo>
                      <a:lnTo>
                        <a:pt x="256" y="20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6" y="18"/>
                      </a:lnTo>
                      <a:lnTo>
                        <a:pt x="254" y="18"/>
                      </a:lnTo>
                      <a:lnTo>
                        <a:pt x="252" y="18"/>
                      </a:lnTo>
                      <a:lnTo>
                        <a:pt x="254" y="18"/>
                      </a:lnTo>
                      <a:lnTo>
                        <a:pt x="254" y="16"/>
                      </a:lnTo>
                      <a:lnTo>
                        <a:pt x="262" y="16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64" y="16"/>
                      </a:lnTo>
                      <a:lnTo>
                        <a:pt x="268" y="14"/>
                      </a:lnTo>
                      <a:lnTo>
                        <a:pt x="274" y="14"/>
                      </a:lnTo>
                      <a:lnTo>
                        <a:pt x="276" y="14"/>
                      </a:lnTo>
                      <a:lnTo>
                        <a:pt x="280" y="14"/>
                      </a:lnTo>
                      <a:lnTo>
                        <a:pt x="278" y="12"/>
                      </a:lnTo>
                      <a:lnTo>
                        <a:pt x="278" y="12"/>
                      </a:lnTo>
                      <a:lnTo>
                        <a:pt x="270" y="10"/>
                      </a:lnTo>
                      <a:lnTo>
                        <a:pt x="270" y="10"/>
                      </a:lnTo>
                      <a:lnTo>
                        <a:pt x="266" y="10"/>
                      </a:lnTo>
                      <a:lnTo>
                        <a:pt x="264" y="10"/>
                      </a:lnTo>
                      <a:lnTo>
                        <a:pt x="264" y="10"/>
                      </a:lnTo>
                      <a:lnTo>
                        <a:pt x="258" y="12"/>
                      </a:lnTo>
                      <a:lnTo>
                        <a:pt x="256" y="12"/>
                      </a:lnTo>
                      <a:lnTo>
                        <a:pt x="254" y="12"/>
                      </a:lnTo>
                      <a:lnTo>
                        <a:pt x="256" y="14"/>
                      </a:lnTo>
                      <a:lnTo>
                        <a:pt x="256" y="14"/>
                      </a:lnTo>
                      <a:lnTo>
                        <a:pt x="256" y="16"/>
                      </a:lnTo>
                      <a:lnTo>
                        <a:pt x="252" y="16"/>
                      </a:lnTo>
                      <a:close/>
                      <a:moveTo>
                        <a:pt x="42" y="403"/>
                      </a:moveTo>
                      <a:lnTo>
                        <a:pt x="42" y="403"/>
                      </a:lnTo>
                      <a:lnTo>
                        <a:pt x="40" y="401"/>
                      </a:lnTo>
                      <a:lnTo>
                        <a:pt x="38" y="401"/>
                      </a:lnTo>
                      <a:lnTo>
                        <a:pt x="38" y="399"/>
                      </a:lnTo>
                      <a:lnTo>
                        <a:pt x="34" y="399"/>
                      </a:lnTo>
                      <a:lnTo>
                        <a:pt x="32" y="399"/>
                      </a:lnTo>
                      <a:lnTo>
                        <a:pt x="32" y="399"/>
                      </a:lnTo>
                      <a:lnTo>
                        <a:pt x="28" y="399"/>
                      </a:lnTo>
                      <a:lnTo>
                        <a:pt x="26" y="397"/>
                      </a:lnTo>
                      <a:lnTo>
                        <a:pt x="24" y="397"/>
                      </a:lnTo>
                      <a:lnTo>
                        <a:pt x="22" y="397"/>
                      </a:lnTo>
                      <a:lnTo>
                        <a:pt x="22" y="395"/>
                      </a:lnTo>
                      <a:lnTo>
                        <a:pt x="20" y="395"/>
                      </a:lnTo>
                      <a:lnTo>
                        <a:pt x="20" y="395"/>
                      </a:lnTo>
                      <a:lnTo>
                        <a:pt x="20" y="399"/>
                      </a:lnTo>
                      <a:lnTo>
                        <a:pt x="20" y="401"/>
                      </a:lnTo>
                      <a:lnTo>
                        <a:pt x="18" y="401"/>
                      </a:lnTo>
                      <a:lnTo>
                        <a:pt x="16" y="401"/>
                      </a:lnTo>
                      <a:lnTo>
                        <a:pt x="14" y="401"/>
                      </a:lnTo>
                      <a:lnTo>
                        <a:pt x="12" y="401"/>
                      </a:lnTo>
                      <a:lnTo>
                        <a:pt x="12" y="401"/>
                      </a:lnTo>
                      <a:lnTo>
                        <a:pt x="16" y="397"/>
                      </a:lnTo>
                      <a:lnTo>
                        <a:pt x="16" y="395"/>
                      </a:lnTo>
                      <a:lnTo>
                        <a:pt x="16" y="395"/>
                      </a:lnTo>
                      <a:lnTo>
                        <a:pt x="14" y="397"/>
                      </a:lnTo>
                      <a:lnTo>
                        <a:pt x="12" y="399"/>
                      </a:lnTo>
                      <a:lnTo>
                        <a:pt x="10" y="401"/>
                      </a:lnTo>
                      <a:lnTo>
                        <a:pt x="10" y="401"/>
                      </a:lnTo>
                      <a:lnTo>
                        <a:pt x="6" y="401"/>
                      </a:lnTo>
                      <a:lnTo>
                        <a:pt x="4" y="401"/>
                      </a:lnTo>
                      <a:lnTo>
                        <a:pt x="4" y="403"/>
                      </a:lnTo>
                      <a:lnTo>
                        <a:pt x="4" y="405"/>
                      </a:lnTo>
                      <a:lnTo>
                        <a:pt x="2" y="407"/>
                      </a:lnTo>
                      <a:lnTo>
                        <a:pt x="2" y="407"/>
                      </a:lnTo>
                      <a:lnTo>
                        <a:pt x="0" y="409"/>
                      </a:lnTo>
                      <a:lnTo>
                        <a:pt x="0" y="409"/>
                      </a:lnTo>
                      <a:lnTo>
                        <a:pt x="4" y="409"/>
                      </a:lnTo>
                      <a:lnTo>
                        <a:pt x="8" y="411"/>
                      </a:lnTo>
                      <a:lnTo>
                        <a:pt x="14" y="411"/>
                      </a:lnTo>
                      <a:lnTo>
                        <a:pt x="20" y="411"/>
                      </a:lnTo>
                      <a:lnTo>
                        <a:pt x="26" y="411"/>
                      </a:lnTo>
                      <a:lnTo>
                        <a:pt x="34" y="411"/>
                      </a:lnTo>
                      <a:lnTo>
                        <a:pt x="40" y="411"/>
                      </a:lnTo>
                      <a:lnTo>
                        <a:pt x="42" y="411"/>
                      </a:lnTo>
                      <a:lnTo>
                        <a:pt x="40" y="411"/>
                      </a:lnTo>
                      <a:lnTo>
                        <a:pt x="40" y="409"/>
                      </a:lnTo>
                      <a:lnTo>
                        <a:pt x="40" y="407"/>
                      </a:lnTo>
                      <a:lnTo>
                        <a:pt x="40" y="407"/>
                      </a:lnTo>
                      <a:lnTo>
                        <a:pt x="42" y="403"/>
                      </a:lnTo>
                      <a:close/>
                      <a:moveTo>
                        <a:pt x="302" y="16"/>
                      </a:moveTo>
                      <a:lnTo>
                        <a:pt x="306" y="16"/>
                      </a:lnTo>
                      <a:lnTo>
                        <a:pt x="308" y="16"/>
                      </a:lnTo>
                      <a:lnTo>
                        <a:pt x="308" y="16"/>
                      </a:lnTo>
                      <a:lnTo>
                        <a:pt x="308" y="14"/>
                      </a:lnTo>
                      <a:lnTo>
                        <a:pt x="306" y="14"/>
                      </a:lnTo>
                      <a:lnTo>
                        <a:pt x="304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lnTo>
                        <a:pt x="302" y="16"/>
                      </a:lnTo>
                      <a:close/>
                      <a:moveTo>
                        <a:pt x="306" y="12"/>
                      </a:moveTo>
                      <a:lnTo>
                        <a:pt x="306" y="12"/>
                      </a:lnTo>
                      <a:lnTo>
                        <a:pt x="308" y="12"/>
                      </a:lnTo>
                      <a:lnTo>
                        <a:pt x="308" y="12"/>
                      </a:lnTo>
                      <a:lnTo>
                        <a:pt x="312" y="12"/>
                      </a:lnTo>
                      <a:lnTo>
                        <a:pt x="316" y="12"/>
                      </a:lnTo>
                      <a:lnTo>
                        <a:pt x="320" y="14"/>
                      </a:lnTo>
                      <a:lnTo>
                        <a:pt x="320" y="14"/>
                      </a:lnTo>
                      <a:lnTo>
                        <a:pt x="324" y="14"/>
                      </a:lnTo>
                      <a:lnTo>
                        <a:pt x="330" y="14"/>
                      </a:lnTo>
                      <a:lnTo>
                        <a:pt x="336" y="12"/>
                      </a:lnTo>
                      <a:lnTo>
                        <a:pt x="338" y="12"/>
                      </a:lnTo>
                      <a:lnTo>
                        <a:pt x="336" y="12"/>
                      </a:lnTo>
                      <a:lnTo>
                        <a:pt x="328" y="10"/>
                      </a:lnTo>
                      <a:lnTo>
                        <a:pt x="324" y="10"/>
                      </a:lnTo>
                      <a:lnTo>
                        <a:pt x="320" y="10"/>
                      </a:lnTo>
                      <a:lnTo>
                        <a:pt x="314" y="10"/>
                      </a:lnTo>
                      <a:lnTo>
                        <a:pt x="306" y="8"/>
                      </a:lnTo>
                      <a:lnTo>
                        <a:pt x="306" y="8"/>
                      </a:lnTo>
                      <a:lnTo>
                        <a:pt x="304" y="10"/>
                      </a:lnTo>
                      <a:lnTo>
                        <a:pt x="304" y="10"/>
                      </a:lnTo>
                      <a:lnTo>
                        <a:pt x="302" y="10"/>
                      </a:lnTo>
                      <a:lnTo>
                        <a:pt x="302" y="10"/>
                      </a:lnTo>
                      <a:lnTo>
                        <a:pt x="302" y="12"/>
                      </a:lnTo>
                      <a:lnTo>
                        <a:pt x="306" y="12"/>
                      </a:lnTo>
                      <a:close/>
                      <a:moveTo>
                        <a:pt x="264" y="8"/>
                      </a:moveTo>
                      <a:lnTo>
                        <a:pt x="266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70" y="8"/>
                      </a:lnTo>
                      <a:lnTo>
                        <a:pt x="268" y="8"/>
                      </a:lnTo>
                      <a:lnTo>
                        <a:pt x="268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6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lnTo>
                        <a:pt x="264" y="8"/>
                      </a:lnTo>
                      <a:close/>
                      <a:moveTo>
                        <a:pt x="1659" y="333"/>
                      </a:moveTo>
                      <a:lnTo>
                        <a:pt x="1661" y="333"/>
                      </a:lnTo>
                      <a:lnTo>
                        <a:pt x="1661" y="333"/>
                      </a:lnTo>
                      <a:lnTo>
                        <a:pt x="1663" y="333"/>
                      </a:lnTo>
                      <a:lnTo>
                        <a:pt x="1661" y="331"/>
                      </a:lnTo>
                      <a:lnTo>
                        <a:pt x="1661" y="331"/>
                      </a:lnTo>
                      <a:lnTo>
                        <a:pt x="1661" y="333"/>
                      </a:lnTo>
                      <a:lnTo>
                        <a:pt x="1659" y="333"/>
                      </a:lnTo>
                      <a:lnTo>
                        <a:pt x="1659" y="333"/>
                      </a:lnTo>
                      <a:close/>
                      <a:moveTo>
                        <a:pt x="280" y="20"/>
                      </a:moveTo>
                      <a:lnTo>
                        <a:pt x="276" y="20"/>
                      </a:lnTo>
                      <a:lnTo>
                        <a:pt x="274" y="20"/>
                      </a:lnTo>
                      <a:lnTo>
                        <a:pt x="272" y="20"/>
                      </a:lnTo>
                      <a:lnTo>
                        <a:pt x="268" y="22"/>
                      </a:lnTo>
                      <a:lnTo>
                        <a:pt x="272" y="22"/>
                      </a:lnTo>
                      <a:lnTo>
                        <a:pt x="278" y="22"/>
                      </a:lnTo>
                      <a:lnTo>
                        <a:pt x="282" y="22"/>
                      </a:lnTo>
                      <a:lnTo>
                        <a:pt x="282" y="22"/>
                      </a:lnTo>
                      <a:lnTo>
                        <a:pt x="282" y="22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0" y="20"/>
                      </a:lnTo>
                      <a:close/>
                      <a:moveTo>
                        <a:pt x="270" y="20"/>
                      </a:moveTo>
                      <a:lnTo>
                        <a:pt x="268" y="18"/>
                      </a:lnTo>
                      <a:lnTo>
                        <a:pt x="266" y="18"/>
                      </a:lnTo>
                      <a:lnTo>
                        <a:pt x="262" y="20"/>
                      </a:lnTo>
                      <a:lnTo>
                        <a:pt x="262" y="20"/>
                      </a:lnTo>
                      <a:lnTo>
                        <a:pt x="268" y="20"/>
                      </a:lnTo>
                      <a:lnTo>
                        <a:pt x="268" y="20"/>
                      </a:lnTo>
                      <a:lnTo>
                        <a:pt x="268" y="20"/>
                      </a:lnTo>
                      <a:lnTo>
                        <a:pt x="270" y="20"/>
                      </a:lnTo>
                      <a:lnTo>
                        <a:pt x="270" y="2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Freeform 69">
                  <a:extLst>
                    <a:ext uri="{FF2B5EF4-FFF2-40B4-BE49-F238E27FC236}">
                      <a16:creationId xmlns:a16="http://schemas.microsoft.com/office/drawing/2014/main" id="{FC121177-D32B-B5AF-3A38-4AC7C78E3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1215"/>
                  <a:ext cx="134" cy="82"/>
                </a:xfrm>
                <a:custGeom>
                  <a:avLst/>
                  <a:gdLst>
                    <a:gd name="T0" fmla="*/ 124 w 134"/>
                    <a:gd name="T1" fmla="*/ 52 h 82"/>
                    <a:gd name="T2" fmla="*/ 120 w 134"/>
                    <a:gd name="T3" fmla="*/ 54 h 82"/>
                    <a:gd name="T4" fmla="*/ 114 w 134"/>
                    <a:gd name="T5" fmla="*/ 52 h 82"/>
                    <a:gd name="T6" fmla="*/ 110 w 134"/>
                    <a:gd name="T7" fmla="*/ 48 h 82"/>
                    <a:gd name="T8" fmla="*/ 110 w 134"/>
                    <a:gd name="T9" fmla="*/ 44 h 82"/>
                    <a:gd name="T10" fmla="*/ 112 w 134"/>
                    <a:gd name="T11" fmla="*/ 32 h 82"/>
                    <a:gd name="T12" fmla="*/ 108 w 134"/>
                    <a:gd name="T13" fmla="*/ 24 h 82"/>
                    <a:gd name="T14" fmla="*/ 102 w 134"/>
                    <a:gd name="T15" fmla="*/ 18 h 82"/>
                    <a:gd name="T16" fmla="*/ 96 w 134"/>
                    <a:gd name="T17" fmla="*/ 12 h 82"/>
                    <a:gd name="T18" fmla="*/ 92 w 134"/>
                    <a:gd name="T19" fmla="*/ 4 h 82"/>
                    <a:gd name="T20" fmla="*/ 88 w 134"/>
                    <a:gd name="T21" fmla="*/ 0 h 82"/>
                    <a:gd name="T22" fmla="*/ 82 w 134"/>
                    <a:gd name="T23" fmla="*/ 4 h 82"/>
                    <a:gd name="T24" fmla="*/ 70 w 134"/>
                    <a:gd name="T25" fmla="*/ 8 h 82"/>
                    <a:gd name="T26" fmla="*/ 62 w 134"/>
                    <a:gd name="T27" fmla="*/ 10 h 82"/>
                    <a:gd name="T28" fmla="*/ 54 w 134"/>
                    <a:gd name="T29" fmla="*/ 8 h 82"/>
                    <a:gd name="T30" fmla="*/ 46 w 134"/>
                    <a:gd name="T31" fmla="*/ 6 h 82"/>
                    <a:gd name="T32" fmla="*/ 38 w 134"/>
                    <a:gd name="T33" fmla="*/ 4 h 82"/>
                    <a:gd name="T34" fmla="*/ 34 w 134"/>
                    <a:gd name="T35" fmla="*/ 6 h 82"/>
                    <a:gd name="T36" fmla="*/ 30 w 134"/>
                    <a:gd name="T37" fmla="*/ 10 h 82"/>
                    <a:gd name="T38" fmla="*/ 26 w 134"/>
                    <a:gd name="T39" fmla="*/ 12 h 82"/>
                    <a:gd name="T40" fmla="*/ 22 w 134"/>
                    <a:gd name="T41" fmla="*/ 16 h 82"/>
                    <a:gd name="T42" fmla="*/ 18 w 134"/>
                    <a:gd name="T43" fmla="*/ 22 h 82"/>
                    <a:gd name="T44" fmla="*/ 16 w 134"/>
                    <a:gd name="T45" fmla="*/ 28 h 82"/>
                    <a:gd name="T46" fmla="*/ 14 w 134"/>
                    <a:gd name="T47" fmla="*/ 30 h 82"/>
                    <a:gd name="T48" fmla="*/ 12 w 134"/>
                    <a:gd name="T49" fmla="*/ 34 h 82"/>
                    <a:gd name="T50" fmla="*/ 6 w 134"/>
                    <a:gd name="T51" fmla="*/ 36 h 82"/>
                    <a:gd name="T52" fmla="*/ 4 w 134"/>
                    <a:gd name="T53" fmla="*/ 38 h 82"/>
                    <a:gd name="T54" fmla="*/ 0 w 134"/>
                    <a:gd name="T55" fmla="*/ 40 h 82"/>
                    <a:gd name="T56" fmla="*/ 6 w 134"/>
                    <a:gd name="T57" fmla="*/ 46 h 82"/>
                    <a:gd name="T58" fmla="*/ 8 w 134"/>
                    <a:gd name="T59" fmla="*/ 46 h 82"/>
                    <a:gd name="T60" fmla="*/ 8 w 134"/>
                    <a:gd name="T61" fmla="*/ 50 h 82"/>
                    <a:gd name="T62" fmla="*/ 10 w 134"/>
                    <a:gd name="T63" fmla="*/ 52 h 82"/>
                    <a:gd name="T64" fmla="*/ 16 w 134"/>
                    <a:gd name="T65" fmla="*/ 54 h 82"/>
                    <a:gd name="T66" fmla="*/ 16 w 134"/>
                    <a:gd name="T67" fmla="*/ 56 h 82"/>
                    <a:gd name="T68" fmla="*/ 16 w 134"/>
                    <a:gd name="T69" fmla="*/ 60 h 82"/>
                    <a:gd name="T70" fmla="*/ 18 w 134"/>
                    <a:gd name="T71" fmla="*/ 60 h 82"/>
                    <a:gd name="T72" fmla="*/ 16 w 134"/>
                    <a:gd name="T73" fmla="*/ 62 h 82"/>
                    <a:gd name="T74" fmla="*/ 24 w 134"/>
                    <a:gd name="T75" fmla="*/ 66 h 82"/>
                    <a:gd name="T76" fmla="*/ 32 w 134"/>
                    <a:gd name="T77" fmla="*/ 64 h 82"/>
                    <a:gd name="T78" fmla="*/ 34 w 134"/>
                    <a:gd name="T79" fmla="*/ 66 h 82"/>
                    <a:gd name="T80" fmla="*/ 34 w 134"/>
                    <a:gd name="T81" fmla="*/ 70 h 82"/>
                    <a:gd name="T82" fmla="*/ 36 w 134"/>
                    <a:gd name="T83" fmla="*/ 74 h 82"/>
                    <a:gd name="T84" fmla="*/ 38 w 134"/>
                    <a:gd name="T85" fmla="*/ 76 h 82"/>
                    <a:gd name="T86" fmla="*/ 44 w 134"/>
                    <a:gd name="T87" fmla="*/ 78 h 82"/>
                    <a:gd name="T88" fmla="*/ 66 w 134"/>
                    <a:gd name="T89" fmla="*/ 82 h 82"/>
                    <a:gd name="T90" fmla="*/ 82 w 134"/>
                    <a:gd name="T91" fmla="*/ 78 h 82"/>
                    <a:gd name="T92" fmla="*/ 98 w 134"/>
                    <a:gd name="T93" fmla="*/ 74 h 82"/>
                    <a:gd name="T94" fmla="*/ 108 w 134"/>
                    <a:gd name="T95" fmla="*/ 78 h 82"/>
                    <a:gd name="T96" fmla="*/ 116 w 134"/>
                    <a:gd name="T97" fmla="*/ 80 h 82"/>
                    <a:gd name="T98" fmla="*/ 120 w 134"/>
                    <a:gd name="T99" fmla="*/ 72 h 82"/>
                    <a:gd name="T100" fmla="*/ 122 w 134"/>
                    <a:gd name="T101" fmla="*/ 66 h 82"/>
                    <a:gd name="T102" fmla="*/ 122 w 134"/>
                    <a:gd name="T103" fmla="*/ 60 h 82"/>
                    <a:gd name="T104" fmla="*/ 126 w 134"/>
                    <a:gd name="T105" fmla="*/ 62 h 82"/>
                    <a:gd name="T106" fmla="*/ 132 w 134"/>
                    <a:gd name="T107" fmla="*/ 6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82">
                      <a:moveTo>
                        <a:pt x="132" y="52"/>
                      </a:moveTo>
                      <a:lnTo>
                        <a:pt x="132" y="52"/>
                      </a:lnTo>
                      <a:lnTo>
                        <a:pt x="130" y="50"/>
                      </a:lnTo>
                      <a:lnTo>
                        <a:pt x="126" y="50"/>
                      </a:lnTo>
                      <a:lnTo>
                        <a:pt x="124" y="52"/>
                      </a:lnTo>
                      <a:lnTo>
                        <a:pt x="122" y="52"/>
                      </a:lnTo>
                      <a:lnTo>
                        <a:pt x="122" y="52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20" y="54"/>
                      </a:lnTo>
                      <a:lnTo>
                        <a:pt x="116" y="52"/>
                      </a:lnTo>
                      <a:lnTo>
                        <a:pt x="114" y="52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0" y="48"/>
                      </a:lnTo>
                      <a:lnTo>
                        <a:pt x="110" y="46"/>
                      </a:lnTo>
                      <a:lnTo>
                        <a:pt x="112" y="46"/>
                      </a:lnTo>
                      <a:lnTo>
                        <a:pt x="110" y="46"/>
                      </a:lnTo>
                      <a:lnTo>
                        <a:pt x="110" y="44"/>
                      </a:lnTo>
                      <a:lnTo>
                        <a:pt x="110" y="44"/>
                      </a:lnTo>
                      <a:lnTo>
                        <a:pt x="110" y="42"/>
                      </a:lnTo>
                      <a:lnTo>
                        <a:pt x="110" y="40"/>
                      </a:lnTo>
                      <a:lnTo>
                        <a:pt x="110" y="38"/>
                      </a:lnTo>
                      <a:lnTo>
                        <a:pt x="110" y="34"/>
                      </a:lnTo>
                      <a:lnTo>
                        <a:pt x="112" y="32"/>
                      </a:lnTo>
                      <a:lnTo>
                        <a:pt x="110" y="32"/>
                      </a:lnTo>
                      <a:lnTo>
                        <a:pt x="110" y="30"/>
                      </a:lnTo>
                      <a:lnTo>
                        <a:pt x="110" y="28"/>
                      </a:lnTo>
                      <a:lnTo>
                        <a:pt x="110" y="26"/>
                      </a:lnTo>
                      <a:lnTo>
                        <a:pt x="108" y="24"/>
                      </a:lnTo>
                      <a:lnTo>
                        <a:pt x="106" y="22"/>
                      </a:lnTo>
                      <a:lnTo>
                        <a:pt x="104" y="20"/>
                      </a:lnTo>
                      <a:lnTo>
                        <a:pt x="104" y="20"/>
                      </a:lnTo>
                      <a:lnTo>
                        <a:pt x="104" y="20"/>
                      </a:lnTo>
                      <a:lnTo>
                        <a:pt x="102" y="18"/>
                      </a:lnTo>
                      <a:lnTo>
                        <a:pt x="102" y="18"/>
                      </a:lnTo>
                      <a:lnTo>
                        <a:pt x="100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6" y="12"/>
                      </a:lnTo>
                      <a:lnTo>
                        <a:pt x="96" y="10"/>
                      </a:lnTo>
                      <a:lnTo>
                        <a:pt x="96" y="10"/>
                      </a:lnTo>
                      <a:lnTo>
                        <a:pt x="94" y="8"/>
                      </a:lnTo>
                      <a:lnTo>
                        <a:pt x="94" y="6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8" y="0"/>
                      </a:lnTo>
                      <a:lnTo>
                        <a:pt x="86" y="0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2" y="2"/>
                      </a:lnTo>
                      <a:lnTo>
                        <a:pt x="82" y="4"/>
                      </a:lnTo>
                      <a:lnTo>
                        <a:pt x="80" y="4"/>
                      </a:lnTo>
                      <a:lnTo>
                        <a:pt x="80" y="6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0" y="8"/>
                      </a:lnTo>
                      <a:lnTo>
                        <a:pt x="66" y="8"/>
                      </a:lnTo>
                      <a:lnTo>
                        <a:pt x="66" y="10"/>
                      </a:lnTo>
                      <a:lnTo>
                        <a:pt x="64" y="10"/>
                      </a:lnTo>
                      <a:lnTo>
                        <a:pt x="62" y="10"/>
                      </a:lnTo>
                      <a:lnTo>
                        <a:pt x="62" y="10"/>
                      </a:lnTo>
                      <a:lnTo>
                        <a:pt x="60" y="8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4" y="38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42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10" y="52"/>
                      </a:lnTo>
                      <a:lnTo>
                        <a:pt x="10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0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6" y="66"/>
                      </a:lnTo>
                      <a:lnTo>
                        <a:pt x="26" y="68"/>
                      </a:lnTo>
                      <a:lnTo>
                        <a:pt x="28" y="66"/>
                      </a:lnTo>
                      <a:lnTo>
                        <a:pt x="30" y="64"/>
                      </a:lnTo>
                      <a:lnTo>
                        <a:pt x="32" y="64"/>
                      </a:lnTo>
                      <a:lnTo>
                        <a:pt x="34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4" y="68"/>
                      </a:lnTo>
                      <a:lnTo>
                        <a:pt x="32" y="68"/>
                      </a:lnTo>
                      <a:lnTo>
                        <a:pt x="32" y="70"/>
                      </a:lnTo>
                      <a:lnTo>
                        <a:pt x="34" y="70"/>
                      </a:lnTo>
                      <a:lnTo>
                        <a:pt x="34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6" y="74"/>
                      </a:lnTo>
                      <a:lnTo>
                        <a:pt x="40" y="74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40" y="76"/>
                      </a:lnTo>
                      <a:lnTo>
                        <a:pt x="38" y="76"/>
                      </a:lnTo>
                      <a:lnTo>
                        <a:pt x="38" y="78"/>
                      </a:lnTo>
                      <a:lnTo>
                        <a:pt x="38" y="78"/>
                      </a:lnTo>
                      <a:lnTo>
                        <a:pt x="38" y="78"/>
                      </a:lnTo>
                      <a:lnTo>
                        <a:pt x="40" y="80"/>
                      </a:lnTo>
                      <a:lnTo>
                        <a:pt x="44" y="78"/>
                      </a:lnTo>
                      <a:lnTo>
                        <a:pt x="48" y="80"/>
                      </a:lnTo>
                      <a:lnTo>
                        <a:pt x="54" y="80"/>
                      </a:lnTo>
                      <a:lnTo>
                        <a:pt x="58" y="80"/>
                      </a:lnTo>
                      <a:lnTo>
                        <a:pt x="60" y="80"/>
                      </a:lnTo>
                      <a:lnTo>
                        <a:pt x="66" y="82"/>
                      </a:lnTo>
                      <a:lnTo>
                        <a:pt x="72" y="82"/>
                      </a:lnTo>
                      <a:lnTo>
                        <a:pt x="76" y="82"/>
                      </a:lnTo>
                      <a:lnTo>
                        <a:pt x="78" y="82"/>
                      </a:lnTo>
                      <a:lnTo>
                        <a:pt x="80" y="80"/>
                      </a:lnTo>
                      <a:lnTo>
                        <a:pt x="82" y="78"/>
                      </a:lnTo>
                      <a:lnTo>
                        <a:pt x="86" y="76"/>
                      </a:lnTo>
                      <a:lnTo>
                        <a:pt x="90" y="76"/>
                      </a:lnTo>
                      <a:lnTo>
                        <a:pt x="94" y="74"/>
                      </a:lnTo>
                      <a:lnTo>
                        <a:pt x="98" y="74"/>
                      </a:lnTo>
                      <a:lnTo>
                        <a:pt x="98" y="74"/>
                      </a:lnTo>
                      <a:lnTo>
                        <a:pt x="104" y="76"/>
                      </a:lnTo>
                      <a:lnTo>
                        <a:pt x="104" y="76"/>
                      </a:lnTo>
                      <a:lnTo>
                        <a:pt x="106" y="76"/>
                      </a:lnTo>
                      <a:lnTo>
                        <a:pt x="108" y="78"/>
                      </a:lnTo>
                      <a:lnTo>
                        <a:pt x="108" y="78"/>
                      </a:lnTo>
                      <a:lnTo>
                        <a:pt x="110" y="76"/>
                      </a:lnTo>
                      <a:lnTo>
                        <a:pt x="110" y="78"/>
                      </a:lnTo>
                      <a:lnTo>
                        <a:pt x="112" y="80"/>
                      </a:lnTo>
                      <a:lnTo>
                        <a:pt x="114" y="80"/>
                      </a:lnTo>
                      <a:lnTo>
                        <a:pt x="116" y="80"/>
                      </a:lnTo>
                      <a:lnTo>
                        <a:pt x="118" y="82"/>
                      </a:lnTo>
                      <a:lnTo>
                        <a:pt x="120" y="80"/>
                      </a:lnTo>
                      <a:lnTo>
                        <a:pt x="120" y="80"/>
                      </a:lnTo>
                      <a:lnTo>
                        <a:pt x="120" y="76"/>
                      </a:lnTo>
                      <a:lnTo>
                        <a:pt x="120" y="72"/>
                      </a:lnTo>
                      <a:lnTo>
                        <a:pt x="120" y="70"/>
                      </a:lnTo>
                      <a:lnTo>
                        <a:pt x="122" y="68"/>
                      </a:lnTo>
                      <a:lnTo>
                        <a:pt x="124" y="66"/>
                      </a:lnTo>
                      <a:lnTo>
                        <a:pt x="122" y="66"/>
                      </a:lnTo>
                      <a:lnTo>
                        <a:pt x="122" y="66"/>
                      </a:lnTo>
                      <a:lnTo>
                        <a:pt x="122" y="66"/>
                      </a:lnTo>
                      <a:lnTo>
                        <a:pt x="122" y="64"/>
                      </a:lnTo>
                      <a:lnTo>
                        <a:pt x="122" y="64"/>
                      </a:lnTo>
                      <a:lnTo>
                        <a:pt x="124" y="62"/>
                      </a:lnTo>
                      <a:lnTo>
                        <a:pt x="122" y="60"/>
                      </a:lnTo>
                      <a:lnTo>
                        <a:pt x="124" y="60"/>
                      </a:lnTo>
                      <a:lnTo>
                        <a:pt x="124" y="60"/>
                      </a:lnTo>
                      <a:lnTo>
                        <a:pt x="126" y="60"/>
                      </a:lnTo>
                      <a:lnTo>
                        <a:pt x="124" y="60"/>
                      </a:lnTo>
                      <a:lnTo>
                        <a:pt x="126" y="62"/>
                      </a:lnTo>
                      <a:lnTo>
                        <a:pt x="126" y="62"/>
                      </a:lnTo>
                      <a:lnTo>
                        <a:pt x="126" y="64"/>
                      </a:lnTo>
                      <a:lnTo>
                        <a:pt x="132" y="62"/>
                      </a:lnTo>
                      <a:lnTo>
                        <a:pt x="132" y="60"/>
                      </a:lnTo>
                      <a:lnTo>
                        <a:pt x="132" y="60"/>
                      </a:lnTo>
                      <a:lnTo>
                        <a:pt x="134" y="56"/>
                      </a:lnTo>
                      <a:lnTo>
                        <a:pt x="134" y="54"/>
                      </a:lnTo>
                      <a:lnTo>
                        <a:pt x="134" y="54"/>
                      </a:lnTo>
                      <a:lnTo>
                        <a:pt x="132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Freeform 70">
                  <a:extLst>
                    <a:ext uri="{FF2B5EF4-FFF2-40B4-BE49-F238E27FC236}">
                      <a16:creationId xmlns:a16="http://schemas.microsoft.com/office/drawing/2014/main" id="{6AB03521-E4CA-DA50-A6A7-350211EF5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25" y="2450"/>
                  <a:ext cx="8" cy="10"/>
                </a:xfrm>
                <a:custGeom>
                  <a:avLst/>
                  <a:gdLst>
                    <a:gd name="T0" fmla="*/ 8 w 8"/>
                    <a:gd name="T1" fmla="*/ 4 h 10"/>
                    <a:gd name="T2" fmla="*/ 6 w 8"/>
                    <a:gd name="T3" fmla="*/ 2 h 10"/>
                    <a:gd name="T4" fmla="*/ 6 w 8"/>
                    <a:gd name="T5" fmla="*/ 0 h 10"/>
                    <a:gd name="T6" fmla="*/ 4 w 8"/>
                    <a:gd name="T7" fmla="*/ 0 h 10"/>
                    <a:gd name="T8" fmla="*/ 2 w 8"/>
                    <a:gd name="T9" fmla="*/ 2 h 10"/>
                    <a:gd name="T10" fmla="*/ 0 w 8"/>
                    <a:gd name="T11" fmla="*/ 4 h 10"/>
                    <a:gd name="T12" fmla="*/ 0 w 8"/>
                    <a:gd name="T13" fmla="*/ 4 h 10"/>
                    <a:gd name="T14" fmla="*/ 0 w 8"/>
                    <a:gd name="T15" fmla="*/ 6 h 10"/>
                    <a:gd name="T16" fmla="*/ 2 w 8"/>
                    <a:gd name="T17" fmla="*/ 8 h 10"/>
                    <a:gd name="T18" fmla="*/ 4 w 8"/>
                    <a:gd name="T19" fmla="*/ 10 h 10"/>
                    <a:gd name="T20" fmla="*/ 6 w 8"/>
                    <a:gd name="T21" fmla="*/ 10 h 10"/>
                    <a:gd name="T22" fmla="*/ 8 w 8"/>
                    <a:gd name="T23" fmla="*/ 10 h 10"/>
                    <a:gd name="T24" fmla="*/ 8 w 8"/>
                    <a:gd name="T25" fmla="*/ 8 h 10"/>
                    <a:gd name="T26" fmla="*/ 8 w 8"/>
                    <a:gd name="T27" fmla="*/ 6 h 10"/>
                    <a:gd name="T28" fmla="*/ 8 w 8"/>
                    <a:gd name="T2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0">
                      <a:moveTo>
                        <a:pt x="8" y="4"/>
                      </a:move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6"/>
                      </a:lnTo>
                      <a:lnTo>
                        <a:pt x="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Freeform 71">
                  <a:extLst>
                    <a:ext uri="{FF2B5EF4-FFF2-40B4-BE49-F238E27FC236}">
                      <a16:creationId xmlns:a16="http://schemas.microsoft.com/office/drawing/2014/main" id="{5611B4CF-207A-E019-9746-9E1CBB0F31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51" y="1610"/>
                  <a:ext cx="12" cy="28"/>
                </a:xfrm>
                <a:custGeom>
                  <a:avLst/>
                  <a:gdLst>
                    <a:gd name="T0" fmla="*/ 12 w 12"/>
                    <a:gd name="T1" fmla="*/ 18 h 28"/>
                    <a:gd name="T2" fmla="*/ 12 w 12"/>
                    <a:gd name="T3" fmla="*/ 14 h 28"/>
                    <a:gd name="T4" fmla="*/ 10 w 12"/>
                    <a:gd name="T5" fmla="*/ 12 h 28"/>
                    <a:gd name="T6" fmla="*/ 10 w 12"/>
                    <a:gd name="T7" fmla="*/ 12 h 28"/>
                    <a:gd name="T8" fmla="*/ 10 w 12"/>
                    <a:gd name="T9" fmla="*/ 10 h 28"/>
                    <a:gd name="T10" fmla="*/ 10 w 12"/>
                    <a:gd name="T11" fmla="*/ 8 h 28"/>
                    <a:gd name="T12" fmla="*/ 12 w 12"/>
                    <a:gd name="T13" fmla="*/ 6 h 28"/>
                    <a:gd name="T14" fmla="*/ 10 w 12"/>
                    <a:gd name="T15" fmla="*/ 4 h 28"/>
                    <a:gd name="T16" fmla="*/ 8 w 12"/>
                    <a:gd name="T17" fmla="*/ 2 h 28"/>
                    <a:gd name="T18" fmla="*/ 6 w 12"/>
                    <a:gd name="T19" fmla="*/ 0 h 28"/>
                    <a:gd name="T20" fmla="*/ 4 w 12"/>
                    <a:gd name="T21" fmla="*/ 0 h 28"/>
                    <a:gd name="T22" fmla="*/ 2 w 12"/>
                    <a:gd name="T23" fmla="*/ 2 h 28"/>
                    <a:gd name="T24" fmla="*/ 2 w 12"/>
                    <a:gd name="T25" fmla="*/ 6 h 28"/>
                    <a:gd name="T26" fmla="*/ 0 w 12"/>
                    <a:gd name="T27" fmla="*/ 8 h 28"/>
                    <a:gd name="T28" fmla="*/ 0 w 12"/>
                    <a:gd name="T29" fmla="*/ 10 h 28"/>
                    <a:gd name="T30" fmla="*/ 0 w 12"/>
                    <a:gd name="T31" fmla="*/ 12 h 28"/>
                    <a:gd name="T32" fmla="*/ 0 w 12"/>
                    <a:gd name="T33" fmla="*/ 12 h 28"/>
                    <a:gd name="T34" fmla="*/ 0 w 12"/>
                    <a:gd name="T35" fmla="*/ 16 h 28"/>
                    <a:gd name="T36" fmla="*/ 2 w 12"/>
                    <a:gd name="T37" fmla="*/ 22 h 28"/>
                    <a:gd name="T38" fmla="*/ 2 w 12"/>
                    <a:gd name="T39" fmla="*/ 22 h 28"/>
                    <a:gd name="T40" fmla="*/ 0 w 12"/>
                    <a:gd name="T41" fmla="*/ 24 h 28"/>
                    <a:gd name="T42" fmla="*/ 2 w 12"/>
                    <a:gd name="T43" fmla="*/ 26 h 28"/>
                    <a:gd name="T44" fmla="*/ 2 w 12"/>
                    <a:gd name="T45" fmla="*/ 26 h 28"/>
                    <a:gd name="T46" fmla="*/ 4 w 12"/>
                    <a:gd name="T47" fmla="*/ 28 h 28"/>
                    <a:gd name="T48" fmla="*/ 4 w 12"/>
                    <a:gd name="T49" fmla="*/ 28 h 28"/>
                    <a:gd name="T50" fmla="*/ 6 w 12"/>
                    <a:gd name="T51" fmla="*/ 28 h 28"/>
                    <a:gd name="T52" fmla="*/ 6 w 12"/>
                    <a:gd name="T53" fmla="*/ 28 h 28"/>
                    <a:gd name="T54" fmla="*/ 8 w 12"/>
                    <a:gd name="T55" fmla="*/ 26 h 28"/>
                    <a:gd name="T56" fmla="*/ 10 w 12"/>
                    <a:gd name="T57" fmla="*/ 26 h 28"/>
                    <a:gd name="T58" fmla="*/ 10 w 12"/>
                    <a:gd name="T59" fmla="*/ 26 h 28"/>
                    <a:gd name="T60" fmla="*/ 12 w 12"/>
                    <a:gd name="T61" fmla="*/ 22 h 28"/>
                    <a:gd name="T62" fmla="*/ 12 w 12"/>
                    <a:gd name="T63" fmla="*/ 20 h 28"/>
                    <a:gd name="T64" fmla="*/ 12 w 12"/>
                    <a:gd name="T65" fmla="*/ 18 h 28"/>
                    <a:gd name="T66" fmla="*/ 12 w 12"/>
                    <a:gd name="T67" fmla="*/ 1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" h="28">
                      <a:moveTo>
                        <a:pt x="12" y="18"/>
                      </a:moveTo>
                      <a:lnTo>
                        <a:pt x="12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0"/>
                      </a:lnTo>
                      <a:lnTo>
                        <a:pt x="10" y="8"/>
                      </a:lnTo>
                      <a:lnTo>
                        <a:pt x="12" y="6"/>
                      </a:lnTo>
                      <a:lnTo>
                        <a:pt x="10" y="4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7" name="Freeform 72">
                  <a:extLst>
                    <a:ext uri="{FF2B5EF4-FFF2-40B4-BE49-F238E27FC236}">
                      <a16:creationId xmlns:a16="http://schemas.microsoft.com/office/drawing/2014/main" id="{D132AD0A-F0F2-3586-E615-6923881B0CC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413" y="1746"/>
                  <a:ext cx="42" cy="10"/>
                </a:xfrm>
                <a:custGeom>
                  <a:avLst/>
                  <a:gdLst>
                    <a:gd name="T0" fmla="*/ 0 w 42"/>
                    <a:gd name="T1" fmla="*/ 6 h 10"/>
                    <a:gd name="T2" fmla="*/ 0 w 42"/>
                    <a:gd name="T3" fmla="*/ 6 h 10"/>
                    <a:gd name="T4" fmla="*/ 0 w 42"/>
                    <a:gd name="T5" fmla="*/ 8 h 10"/>
                    <a:gd name="T6" fmla="*/ 0 w 42"/>
                    <a:gd name="T7" fmla="*/ 8 h 10"/>
                    <a:gd name="T8" fmla="*/ 2 w 42"/>
                    <a:gd name="T9" fmla="*/ 8 h 10"/>
                    <a:gd name="T10" fmla="*/ 2 w 42"/>
                    <a:gd name="T11" fmla="*/ 8 h 10"/>
                    <a:gd name="T12" fmla="*/ 2 w 42"/>
                    <a:gd name="T13" fmla="*/ 8 h 10"/>
                    <a:gd name="T14" fmla="*/ 2 w 42"/>
                    <a:gd name="T15" fmla="*/ 6 h 10"/>
                    <a:gd name="T16" fmla="*/ 2 w 42"/>
                    <a:gd name="T17" fmla="*/ 6 h 10"/>
                    <a:gd name="T18" fmla="*/ 42 w 42"/>
                    <a:gd name="T19" fmla="*/ 6 h 10"/>
                    <a:gd name="T20" fmla="*/ 38 w 42"/>
                    <a:gd name="T21" fmla="*/ 6 h 10"/>
                    <a:gd name="T22" fmla="*/ 38 w 42"/>
                    <a:gd name="T23" fmla="*/ 6 h 10"/>
                    <a:gd name="T24" fmla="*/ 40 w 42"/>
                    <a:gd name="T25" fmla="*/ 6 h 10"/>
                    <a:gd name="T26" fmla="*/ 42 w 42"/>
                    <a:gd name="T27" fmla="*/ 6 h 10"/>
                    <a:gd name="T28" fmla="*/ 30 w 42"/>
                    <a:gd name="T29" fmla="*/ 0 h 10"/>
                    <a:gd name="T30" fmla="*/ 30 w 42"/>
                    <a:gd name="T31" fmla="*/ 0 h 10"/>
                    <a:gd name="T32" fmla="*/ 30 w 42"/>
                    <a:gd name="T33" fmla="*/ 0 h 10"/>
                    <a:gd name="T34" fmla="*/ 28 w 42"/>
                    <a:gd name="T35" fmla="*/ 0 h 10"/>
                    <a:gd name="T36" fmla="*/ 14 w 42"/>
                    <a:gd name="T37" fmla="*/ 0 h 10"/>
                    <a:gd name="T38" fmla="*/ 14 w 42"/>
                    <a:gd name="T39" fmla="*/ 0 h 10"/>
                    <a:gd name="T40" fmla="*/ 12 w 42"/>
                    <a:gd name="T41" fmla="*/ 2 h 10"/>
                    <a:gd name="T42" fmla="*/ 12 w 42"/>
                    <a:gd name="T43" fmla="*/ 2 h 10"/>
                    <a:gd name="T44" fmla="*/ 12 w 42"/>
                    <a:gd name="T45" fmla="*/ 4 h 10"/>
                    <a:gd name="T46" fmla="*/ 12 w 42"/>
                    <a:gd name="T47" fmla="*/ 8 h 10"/>
                    <a:gd name="T48" fmla="*/ 14 w 42"/>
                    <a:gd name="T49" fmla="*/ 10 h 10"/>
                    <a:gd name="T50" fmla="*/ 16 w 42"/>
                    <a:gd name="T51" fmla="*/ 10 h 10"/>
                    <a:gd name="T52" fmla="*/ 18 w 42"/>
                    <a:gd name="T53" fmla="*/ 8 h 10"/>
                    <a:gd name="T54" fmla="*/ 22 w 42"/>
                    <a:gd name="T55" fmla="*/ 8 h 10"/>
                    <a:gd name="T56" fmla="*/ 26 w 42"/>
                    <a:gd name="T57" fmla="*/ 10 h 10"/>
                    <a:gd name="T58" fmla="*/ 26 w 42"/>
                    <a:gd name="T59" fmla="*/ 10 h 10"/>
                    <a:gd name="T60" fmla="*/ 30 w 42"/>
                    <a:gd name="T61" fmla="*/ 10 h 10"/>
                    <a:gd name="T62" fmla="*/ 34 w 42"/>
                    <a:gd name="T63" fmla="*/ 6 h 10"/>
                    <a:gd name="T64" fmla="*/ 36 w 42"/>
                    <a:gd name="T65" fmla="*/ 4 h 10"/>
                    <a:gd name="T66" fmla="*/ 34 w 42"/>
                    <a:gd name="T6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" h="10">
                      <a:moveTo>
                        <a:pt x="2" y="6"/>
                      </a:move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close/>
                      <a:moveTo>
                        <a:pt x="42" y="6"/>
                      </a:move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40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close/>
                      <a:moveTo>
                        <a:pt x="32" y="0"/>
                      </a:move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8" y="10"/>
                      </a:lnTo>
                      <a:lnTo>
                        <a:pt x="18" y="8"/>
                      </a:lnTo>
                      <a:lnTo>
                        <a:pt x="20" y="10"/>
                      </a:lnTo>
                      <a:lnTo>
                        <a:pt x="22" y="8"/>
                      </a:lnTo>
                      <a:lnTo>
                        <a:pt x="24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8" y="10"/>
                      </a:lnTo>
                      <a:lnTo>
                        <a:pt x="30" y="10"/>
                      </a:lnTo>
                      <a:lnTo>
                        <a:pt x="32" y="8"/>
                      </a:lnTo>
                      <a:lnTo>
                        <a:pt x="34" y="6"/>
                      </a:lnTo>
                      <a:lnTo>
                        <a:pt x="34" y="6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8" name="Freeform 73">
                  <a:extLst>
                    <a:ext uri="{FF2B5EF4-FFF2-40B4-BE49-F238E27FC236}">
                      <a16:creationId xmlns:a16="http://schemas.microsoft.com/office/drawing/2014/main" id="{1D238F6F-C3FE-0702-D447-3094C47231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023" y="1323"/>
                  <a:ext cx="370" cy="171"/>
                </a:xfrm>
                <a:custGeom>
                  <a:avLst/>
                  <a:gdLst>
                    <a:gd name="T0" fmla="*/ 194 w 370"/>
                    <a:gd name="T1" fmla="*/ 169 h 171"/>
                    <a:gd name="T2" fmla="*/ 202 w 370"/>
                    <a:gd name="T3" fmla="*/ 169 h 171"/>
                    <a:gd name="T4" fmla="*/ 84 w 370"/>
                    <a:gd name="T5" fmla="*/ 90 h 171"/>
                    <a:gd name="T6" fmla="*/ 86 w 370"/>
                    <a:gd name="T7" fmla="*/ 90 h 171"/>
                    <a:gd name="T8" fmla="*/ 80 w 370"/>
                    <a:gd name="T9" fmla="*/ 76 h 171"/>
                    <a:gd name="T10" fmla="*/ 76 w 370"/>
                    <a:gd name="T11" fmla="*/ 76 h 171"/>
                    <a:gd name="T12" fmla="*/ 40 w 370"/>
                    <a:gd name="T13" fmla="*/ 62 h 171"/>
                    <a:gd name="T14" fmla="*/ 42 w 370"/>
                    <a:gd name="T15" fmla="*/ 66 h 171"/>
                    <a:gd name="T16" fmla="*/ 40 w 370"/>
                    <a:gd name="T17" fmla="*/ 62 h 171"/>
                    <a:gd name="T18" fmla="*/ 36 w 370"/>
                    <a:gd name="T19" fmla="*/ 64 h 171"/>
                    <a:gd name="T20" fmla="*/ 44 w 370"/>
                    <a:gd name="T21" fmla="*/ 60 h 171"/>
                    <a:gd name="T22" fmla="*/ 42 w 370"/>
                    <a:gd name="T23" fmla="*/ 60 h 171"/>
                    <a:gd name="T24" fmla="*/ 56 w 370"/>
                    <a:gd name="T25" fmla="*/ 60 h 171"/>
                    <a:gd name="T26" fmla="*/ 60 w 370"/>
                    <a:gd name="T27" fmla="*/ 58 h 171"/>
                    <a:gd name="T28" fmla="*/ 2 w 370"/>
                    <a:gd name="T29" fmla="*/ 48 h 171"/>
                    <a:gd name="T30" fmla="*/ 370 w 370"/>
                    <a:gd name="T31" fmla="*/ 10 h 171"/>
                    <a:gd name="T32" fmla="*/ 364 w 370"/>
                    <a:gd name="T33" fmla="*/ 8 h 171"/>
                    <a:gd name="T34" fmla="*/ 364 w 370"/>
                    <a:gd name="T35" fmla="*/ 4 h 171"/>
                    <a:gd name="T36" fmla="*/ 358 w 370"/>
                    <a:gd name="T37" fmla="*/ 4 h 171"/>
                    <a:gd name="T38" fmla="*/ 356 w 370"/>
                    <a:gd name="T39" fmla="*/ 4 h 171"/>
                    <a:gd name="T40" fmla="*/ 350 w 370"/>
                    <a:gd name="T41" fmla="*/ 6 h 171"/>
                    <a:gd name="T42" fmla="*/ 344 w 370"/>
                    <a:gd name="T43" fmla="*/ 6 h 171"/>
                    <a:gd name="T44" fmla="*/ 340 w 370"/>
                    <a:gd name="T45" fmla="*/ 4 h 171"/>
                    <a:gd name="T46" fmla="*/ 342 w 370"/>
                    <a:gd name="T47" fmla="*/ 2 h 171"/>
                    <a:gd name="T48" fmla="*/ 336 w 370"/>
                    <a:gd name="T49" fmla="*/ 2 h 171"/>
                    <a:gd name="T50" fmla="*/ 332 w 370"/>
                    <a:gd name="T51" fmla="*/ 8 h 171"/>
                    <a:gd name="T52" fmla="*/ 334 w 370"/>
                    <a:gd name="T53" fmla="*/ 18 h 171"/>
                    <a:gd name="T54" fmla="*/ 332 w 370"/>
                    <a:gd name="T55" fmla="*/ 26 h 171"/>
                    <a:gd name="T56" fmla="*/ 330 w 370"/>
                    <a:gd name="T57" fmla="*/ 36 h 171"/>
                    <a:gd name="T58" fmla="*/ 320 w 370"/>
                    <a:gd name="T59" fmla="*/ 48 h 171"/>
                    <a:gd name="T60" fmla="*/ 318 w 370"/>
                    <a:gd name="T61" fmla="*/ 58 h 171"/>
                    <a:gd name="T62" fmla="*/ 322 w 370"/>
                    <a:gd name="T63" fmla="*/ 60 h 171"/>
                    <a:gd name="T64" fmla="*/ 328 w 370"/>
                    <a:gd name="T65" fmla="*/ 54 h 171"/>
                    <a:gd name="T66" fmla="*/ 324 w 370"/>
                    <a:gd name="T67" fmla="*/ 60 h 171"/>
                    <a:gd name="T68" fmla="*/ 322 w 370"/>
                    <a:gd name="T69" fmla="*/ 64 h 171"/>
                    <a:gd name="T70" fmla="*/ 328 w 370"/>
                    <a:gd name="T71" fmla="*/ 64 h 171"/>
                    <a:gd name="T72" fmla="*/ 326 w 370"/>
                    <a:gd name="T73" fmla="*/ 74 h 171"/>
                    <a:gd name="T74" fmla="*/ 324 w 370"/>
                    <a:gd name="T75" fmla="*/ 88 h 171"/>
                    <a:gd name="T76" fmla="*/ 328 w 370"/>
                    <a:gd name="T77" fmla="*/ 88 h 171"/>
                    <a:gd name="T78" fmla="*/ 344 w 370"/>
                    <a:gd name="T79" fmla="*/ 88 h 171"/>
                    <a:gd name="T80" fmla="*/ 346 w 370"/>
                    <a:gd name="T81" fmla="*/ 78 h 171"/>
                    <a:gd name="T82" fmla="*/ 352 w 370"/>
                    <a:gd name="T83" fmla="*/ 72 h 171"/>
                    <a:gd name="T84" fmla="*/ 348 w 370"/>
                    <a:gd name="T85" fmla="*/ 64 h 171"/>
                    <a:gd name="T86" fmla="*/ 350 w 370"/>
                    <a:gd name="T87" fmla="*/ 58 h 171"/>
                    <a:gd name="T88" fmla="*/ 354 w 370"/>
                    <a:gd name="T89" fmla="*/ 52 h 171"/>
                    <a:gd name="T90" fmla="*/ 348 w 370"/>
                    <a:gd name="T91" fmla="*/ 44 h 171"/>
                    <a:gd name="T92" fmla="*/ 354 w 370"/>
                    <a:gd name="T93" fmla="*/ 42 h 171"/>
                    <a:gd name="T94" fmla="*/ 356 w 370"/>
                    <a:gd name="T95" fmla="*/ 38 h 171"/>
                    <a:gd name="T96" fmla="*/ 358 w 370"/>
                    <a:gd name="T97" fmla="*/ 32 h 171"/>
                    <a:gd name="T98" fmla="*/ 358 w 370"/>
                    <a:gd name="T99" fmla="*/ 30 h 171"/>
                    <a:gd name="T100" fmla="*/ 358 w 370"/>
                    <a:gd name="T101" fmla="*/ 20 h 171"/>
                    <a:gd name="T102" fmla="*/ 364 w 370"/>
                    <a:gd name="T103" fmla="*/ 16 h 171"/>
                    <a:gd name="T104" fmla="*/ 370 w 370"/>
                    <a:gd name="T105" fmla="*/ 1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0" h="171">
                      <a:moveTo>
                        <a:pt x="198" y="167"/>
                      </a:moveTo>
                      <a:lnTo>
                        <a:pt x="196" y="167"/>
                      </a:lnTo>
                      <a:lnTo>
                        <a:pt x="194" y="167"/>
                      </a:lnTo>
                      <a:lnTo>
                        <a:pt x="194" y="167"/>
                      </a:lnTo>
                      <a:lnTo>
                        <a:pt x="194" y="169"/>
                      </a:lnTo>
                      <a:lnTo>
                        <a:pt x="194" y="169"/>
                      </a:lnTo>
                      <a:lnTo>
                        <a:pt x="196" y="169"/>
                      </a:lnTo>
                      <a:lnTo>
                        <a:pt x="200" y="171"/>
                      </a:lnTo>
                      <a:lnTo>
                        <a:pt x="200" y="169"/>
                      </a:lnTo>
                      <a:lnTo>
                        <a:pt x="202" y="169"/>
                      </a:lnTo>
                      <a:lnTo>
                        <a:pt x="200" y="169"/>
                      </a:lnTo>
                      <a:lnTo>
                        <a:pt x="198" y="167"/>
                      </a:lnTo>
                      <a:close/>
                      <a:moveTo>
                        <a:pt x="86" y="90"/>
                      </a:moveTo>
                      <a:lnTo>
                        <a:pt x="84" y="90"/>
                      </a:lnTo>
                      <a:lnTo>
                        <a:pt x="84" y="90"/>
                      </a:lnTo>
                      <a:lnTo>
                        <a:pt x="84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0"/>
                      </a:lnTo>
                      <a:lnTo>
                        <a:pt x="86" y="90"/>
                      </a:lnTo>
                      <a:close/>
                      <a:moveTo>
                        <a:pt x="86" y="76"/>
                      </a:moveTo>
                      <a:lnTo>
                        <a:pt x="86" y="76"/>
                      </a:lnTo>
                      <a:lnTo>
                        <a:pt x="84" y="76"/>
                      </a:lnTo>
                      <a:lnTo>
                        <a:pt x="80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6"/>
                      </a:lnTo>
                      <a:lnTo>
                        <a:pt x="78" y="76"/>
                      </a:lnTo>
                      <a:lnTo>
                        <a:pt x="82" y="78"/>
                      </a:lnTo>
                      <a:lnTo>
                        <a:pt x="84" y="78"/>
                      </a:lnTo>
                      <a:lnTo>
                        <a:pt x="86" y="76"/>
                      </a:lnTo>
                      <a:close/>
                      <a:moveTo>
                        <a:pt x="40" y="62"/>
                      </a:moveTo>
                      <a:lnTo>
                        <a:pt x="38" y="62"/>
                      </a:lnTo>
                      <a:lnTo>
                        <a:pt x="38" y="64"/>
                      </a:lnTo>
                      <a:lnTo>
                        <a:pt x="38" y="64"/>
                      </a:lnTo>
                      <a:lnTo>
                        <a:pt x="40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4" y="66"/>
                      </a:lnTo>
                      <a:lnTo>
                        <a:pt x="44" y="64"/>
                      </a:lnTo>
                      <a:lnTo>
                        <a:pt x="40" y="62"/>
                      </a:lnTo>
                      <a:close/>
                      <a:moveTo>
                        <a:pt x="36" y="62"/>
                      </a:moveTo>
                      <a:lnTo>
                        <a:pt x="36" y="62"/>
                      </a:lnTo>
                      <a:lnTo>
                        <a:pt x="34" y="62"/>
                      </a:lnTo>
                      <a:lnTo>
                        <a:pt x="36" y="64"/>
                      </a:lnTo>
                      <a:lnTo>
                        <a:pt x="36" y="64"/>
                      </a:lnTo>
                      <a:lnTo>
                        <a:pt x="38" y="62"/>
                      </a:lnTo>
                      <a:lnTo>
                        <a:pt x="38" y="62"/>
                      </a:lnTo>
                      <a:lnTo>
                        <a:pt x="36" y="62"/>
                      </a:lnTo>
                      <a:close/>
                      <a:moveTo>
                        <a:pt x="42" y="60"/>
                      </a:moveTo>
                      <a:lnTo>
                        <a:pt x="44" y="60"/>
                      </a:lnTo>
                      <a:lnTo>
                        <a:pt x="46" y="62"/>
                      </a:lnTo>
                      <a:lnTo>
                        <a:pt x="48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2" y="60"/>
                      </a:lnTo>
                      <a:close/>
                      <a:moveTo>
                        <a:pt x="58" y="58"/>
                      </a:moveTo>
                      <a:lnTo>
                        <a:pt x="56" y="58"/>
                      </a:lnTo>
                      <a:lnTo>
                        <a:pt x="56" y="58"/>
                      </a:lnTo>
                      <a:lnTo>
                        <a:pt x="56" y="60"/>
                      </a:lnTo>
                      <a:lnTo>
                        <a:pt x="56" y="60"/>
                      </a:lnTo>
                      <a:lnTo>
                        <a:pt x="60" y="62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60"/>
                      </a:lnTo>
                      <a:lnTo>
                        <a:pt x="60" y="58"/>
                      </a:lnTo>
                      <a:lnTo>
                        <a:pt x="58" y="58"/>
                      </a:lnTo>
                      <a:close/>
                      <a:moveTo>
                        <a:pt x="2" y="46"/>
                      </a:move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6"/>
                      </a:lnTo>
                      <a:close/>
                      <a:moveTo>
                        <a:pt x="370" y="10"/>
                      </a:moveTo>
                      <a:lnTo>
                        <a:pt x="368" y="10"/>
                      </a:lnTo>
                      <a:lnTo>
                        <a:pt x="368" y="10"/>
                      </a:lnTo>
                      <a:lnTo>
                        <a:pt x="366" y="8"/>
                      </a:lnTo>
                      <a:lnTo>
                        <a:pt x="366" y="8"/>
                      </a:lnTo>
                      <a:lnTo>
                        <a:pt x="364" y="8"/>
                      </a:lnTo>
                      <a:lnTo>
                        <a:pt x="364" y="8"/>
                      </a:lnTo>
                      <a:lnTo>
                        <a:pt x="364" y="6"/>
                      </a:lnTo>
                      <a:lnTo>
                        <a:pt x="364" y="6"/>
                      </a:lnTo>
                      <a:lnTo>
                        <a:pt x="364" y="4"/>
                      </a:lnTo>
                      <a:lnTo>
                        <a:pt x="364" y="4"/>
                      </a:lnTo>
                      <a:lnTo>
                        <a:pt x="362" y="4"/>
                      </a:lnTo>
                      <a:lnTo>
                        <a:pt x="362" y="4"/>
                      </a:lnTo>
                      <a:lnTo>
                        <a:pt x="360" y="4"/>
                      </a:lnTo>
                      <a:lnTo>
                        <a:pt x="360" y="4"/>
                      </a:lnTo>
                      <a:lnTo>
                        <a:pt x="358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6" y="4"/>
                      </a:lnTo>
                      <a:lnTo>
                        <a:pt x="354" y="6"/>
                      </a:lnTo>
                      <a:lnTo>
                        <a:pt x="352" y="6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50" y="6"/>
                      </a:lnTo>
                      <a:lnTo>
                        <a:pt x="348" y="4"/>
                      </a:lnTo>
                      <a:lnTo>
                        <a:pt x="346" y="6"/>
                      </a:lnTo>
                      <a:lnTo>
                        <a:pt x="346" y="6"/>
                      </a:lnTo>
                      <a:lnTo>
                        <a:pt x="344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2" y="6"/>
                      </a:lnTo>
                      <a:lnTo>
                        <a:pt x="340" y="4"/>
                      </a:lnTo>
                      <a:lnTo>
                        <a:pt x="340" y="4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2"/>
                      </a:lnTo>
                      <a:lnTo>
                        <a:pt x="342" y="0"/>
                      </a:lnTo>
                      <a:lnTo>
                        <a:pt x="340" y="0"/>
                      </a:lnTo>
                      <a:lnTo>
                        <a:pt x="340" y="2"/>
                      </a:lnTo>
                      <a:lnTo>
                        <a:pt x="336" y="2"/>
                      </a:lnTo>
                      <a:lnTo>
                        <a:pt x="336" y="2"/>
                      </a:lnTo>
                      <a:lnTo>
                        <a:pt x="334" y="2"/>
                      </a:lnTo>
                      <a:lnTo>
                        <a:pt x="332" y="4"/>
                      </a:lnTo>
                      <a:lnTo>
                        <a:pt x="332" y="6"/>
                      </a:lnTo>
                      <a:lnTo>
                        <a:pt x="330" y="8"/>
                      </a:lnTo>
                      <a:lnTo>
                        <a:pt x="332" y="8"/>
                      </a:lnTo>
                      <a:lnTo>
                        <a:pt x="332" y="8"/>
                      </a:lnTo>
                      <a:lnTo>
                        <a:pt x="332" y="10"/>
                      </a:lnTo>
                      <a:lnTo>
                        <a:pt x="332" y="10"/>
                      </a:lnTo>
                      <a:lnTo>
                        <a:pt x="332" y="16"/>
                      </a:lnTo>
                      <a:lnTo>
                        <a:pt x="334" y="18"/>
                      </a:lnTo>
                      <a:lnTo>
                        <a:pt x="334" y="18"/>
                      </a:lnTo>
                      <a:lnTo>
                        <a:pt x="334" y="20"/>
                      </a:lnTo>
                      <a:lnTo>
                        <a:pt x="332" y="22"/>
                      </a:lnTo>
                      <a:lnTo>
                        <a:pt x="332" y="24"/>
                      </a:lnTo>
                      <a:lnTo>
                        <a:pt x="332" y="26"/>
                      </a:lnTo>
                      <a:lnTo>
                        <a:pt x="330" y="28"/>
                      </a:lnTo>
                      <a:lnTo>
                        <a:pt x="328" y="34"/>
                      </a:lnTo>
                      <a:lnTo>
                        <a:pt x="328" y="34"/>
                      </a:lnTo>
                      <a:lnTo>
                        <a:pt x="330" y="36"/>
                      </a:lnTo>
                      <a:lnTo>
                        <a:pt x="330" y="36"/>
                      </a:lnTo>
                      <a:lnTo>
                        <a:pt x="326" y="40"/>
                      </a:lnTo>
                      <a:lnTo>
                        <a:pt x="324" y="44"/>
                      </a:lnTo>
                      <a:lnTo>
                        <a:pt x="322" y="46"/>
                      </a:lnTo>
                      <a:lnTo>
                        <a:pt x="322" y="48"/>
                      </a:lnTo>
                      <a:lnTo>
                        <a:pt x="320" y="48"/>
                      </a:lnTo>
                      <a:lnTo>
                        <a:pt x="320" y="50"/>
                      </a:lnTo>
                      <a:lnTo>
                        <a:pt x="320" y="50"/>
                      </a:lnTo>
                      <a:lnTo>
                        <a:pt x="320" y="52"/>
                      </a:lnTo>
                      <a:lnTo>
                        <a:pt x="318" y="56"/>
                      </a:lnTo>
                      <a:lnTo>
                        <a:pt x="318" y="58"/>
                      </a:lnTo>
                      <a:lnTo>
                        <a:pt x="318" y="58"/>
                      </a:lnTo>
                      <a:lnTo>
                        <a:pt x="318" y="60"/>
                      </a:lnTo>
                      <a:lnTo>
                        <a:pt x="318" y="60"/>
                      </a:lnTo>
                      <a:lnTo>
                        <a:pt x="320" y="60"/>
                      </a:lnTo>
                      <a:lnTo>
                        <a:pt x="322" y="60"/>
                      </a:lnTo>
                      <a:lnTo>
                        <a:pt x="322" y="60"/>
                      </a:lnTo>
                      <a:lnTo>
                        <a:pt x="324" y="58"/>
                      </a:lnTo>
                      <a:lnTo>
                        <a:pt x="326" y="54"/>
                      </a:lnTo>
                      <a:lnTo>
                        <a:pt x="328" y="54"/>
                      </a:lnTo>
                      <a:lnTo>
                        <a:pt x="328" y="54"/>
                      </a:lnTo>
                      <a:lnTo>
                        <a:pt x="326" y="54"/>
                      </a:lnTo>
                      <a:lnTo>
                        <a:pt x="326" y="56"/>
                      </a:lnTo>
                      <a:lnTo>
                        <a:pt x="326" y="58"/>
                      </a:lnTo>
                      <a:lnTo>
                        <a:pt x="324" y="60"/>
                      </a:lnTo>
                      <a:lnTo>
                        <a:pt x="324" y="60"/>
                      </a:lnTo>
                      <a:lnTo>
                        <a:pt x="322" y="60"/>
                      </a:lnTo>
                      <a:lnTo>
                        <a:pt x="322" y="60"/>
                      </a:lnTo>
                      <a:lnTo>
                        <a:pt x="322" y="62"/>
                      </a:lnTo>
                      <a:lnTo>
                        <a:pt x="322" y="64"/>
                      </a:lnTo>
                      <a:lnTo>
                        <a:pt x="322" y="64"/>
                      </a:lnTo>
                      <a:lnTo>
                        <a:pt x="324" y="64"/>
                      </a:lnTo>
                      <a:lnTo>
                        <a:pt x="326" y="64"/>
                      </a:lnTo>
                      <a:lnTo>
                        <a:pt x="326" y="64"/>
                      </a:lnTo>
                      <a:lnTo>
                        <a:pt x="328" y="64"/>
                      </a:lnTo>
                      <a:lnTo>
                        <a:pt x="328" y="64"/>
                      </a:lnTo>
                      <a:lnTo>
                        <a:pt x="330" y="64"/>
                      </a:lnTo>
                      <a:lnTo>
                        <a:pt x="326" y="64"/>
                      </a:lnTo>
                      <a:lnTo>
                        <a:pt x="326" y="68"/>
                      </a:lnTo>
                      <a:lnTo>
                        <a:pt x="326" y="70"/>
                      </a:lnTo>
                      <a:lnTo>
                        <a:pt x="326" y="74"/>
                      </a:lnTo>
                      <a:lnTo>
                        <a:pt x="326" y="74"/>
                      </a:lnTo>
                      <a:lnTo>
                        <a:pt x="326" y="78"/>
                      </a:lnTo>
                      <a:lnTo>
                        <a:pt x="326" y="80"/>
                      </a:lnTo>
                      <a:lnTo>
                        <a:pt x="326" y="82"/>
                      </a:lnTo>
                      <a:lnTo>
                        <a:pt x="324" y="88"/>
                      </a:lnTo>
                      <a:lnTo>
                        <a:pt x="322" y="90"/>
                      </a:lnTo>
                      <a:lnTo>
                        <a:pt x="324" y="90"/>
                      </a:lnTo>
                      <a:lnTo>
                        <a:pt x="324" y="90"/>
                      </a:lnTo>
                      <a:lnTo>
                        <a:pt x="326" y="90"/>
                      </a:lnTo>
                      <a:lnTo>
                        <a:pt x="328" y="88"/>
                      </a:lnTo>
                      <a:lnTo>
                        <a:pt x="330" y="88"/>
                      </a:lnTo>
                      <a:lnTo>
                        <a:pt x="336" y="90"/>
                      </a:lnTo>
                      <a:lnTo>
                        <a:pt x="338" y="90"/>
                      </a:lnTo>
                      <a:lnTo>
                        <a:pt x="340" y="90"/>
                      </a:lnTo>
                      <a:lnTo>
                        <a:pt x="344" y="88"/>
                      </a:lnTo>
                      <a:lnTo>
                        <a:pt x="346" y="88"/>
                      </a:lnTo>
                      <a:lnTo>
                        <a:pt x="346" y="82"/>
                      </a:lnTo>
                      <a:lnTo>
                        <a:pt x="346" y="82"/>
                      </a:lnTo>
                      <a:lnTo>
                        <a:pt x="346" y="80"/>
                      </a:lnTo>
                      <a:lnTo>
                        <a:pt x="346" y="78"/>
                      </a:lnTo>
                      <a:lnTo>
                        <a:pt x="348" y="76"/>
                      </a:lnTo>
                      <a:lnTo>
                        <a:pt x="348" y="74"/>
                      </a:lnTo>
                      <a:lnTo>
                        <a:pt x="350" y="72"/>
                      </a:lnTo>
                      <a:lnTo>
                        <a:pt x="352" y="72"/>
                      </a:lnTo>
                      <a:lnTo>
                        <a:pt x="352" y="72"/>
                      </a:lnTo>
                      <a:lnTo>
                        <a:pt x="354" y="70"/>
                      </a:lnTo>
                      <a:lnTo>
                        <a:pt x="354" y="70"/>
                      </a:lnTo>
                      <a:lnTo>
                        <a:pt x="354" y="70"/>
                      </a:lnTo>
                      <a:lnTo>
                        <a:pt x="352" y="70"/>
                      </a:lnTo>
                      <a:lnTo>
                        <a:pt x="348" y="64"/>
                      </a:lnTo>
                      <a:lnTo>
                        <a:pt x="348" y="64"/>
                      </a:lnTo>
                      <a:lnTo>
                        <a:pt x="350" y="62"/>
                      </a:lnTo>
                      <a:lnTo>
                        <a:pt x="350" y="60"/>
                      </a:lnTo>
                      <a:lnTo>
                        <a:pt x="350" y="60"/>
                      </a:lnTo>
                      <a:lnTo>
                        <a:pt x="350" y="58"/>
                      </a:lnTo>
                      <a:lnTo>
                        <a:pt x="352" y="58"/>
                      </a:lnTo>
                      <a:lnTo>
                        <a:pt x="354" y="56"/>
                      </a:lnTo>
                      <a:lnTo>
                        <a:pt x="354" y="54"/>
                      </a:lnTo>
                      <a:lnTo>
                        <a:pt x="354" y="54"/>
                      </a:lnTo>
                      <a:lnTo>
                        <a:pt x="354" y="52"/>
                      </a:lnTo>
                      <a:lnTo>
                        <a:pt x="352" y="52"/>
                      </a:lnTo>
                      <a:lnTo>
                        <a:pt x="350" y="48"/>
                      </a:lnTo>
                      <a:lnTo>
                        <a:pt x="350" y="46"/>
                      </a:lnTo>
                      <a:lnTo>
                        <a:pt x="350" y="46"/>
                      </a:lnTo>
                      <a:lnTo>
                        <a:pt x="348" y="44"/>
                      </a:lnTo>
                      <a:lnTo>
                        <a:pt x="348" y="42"/>
                      </a:lnTo>
                      <a:lnTo>
                        <a:pt x="348" y="42"/>
                      </a:lnTo>
                      <a:lnTo>
                        <a:pt x="348" y="42"/>
                      </a:lnTo>
                      <a:lnTo>
                        <a:pt x="354" y="42"/>
                      </a:lnTo>
                      <a:lnTo>
                        <a:pt x="354" y="42"/>
                      </a:lnTo>
                      <a:lnTo>
                        <a:pt x="354" y="42"/>
                      </a:lnTo>
                      <a:lnTo>
                        <a:pt x="356" y="40"/>
                      </a:lnTo>
                      <a:lnTo>
                        <a:pt x="356" y="38"/>
                      </a:lnTo>
                      <a:lnTo>
                        <a:pt x="358" y="38"/>
                      </a:lnTo>
                      <a:lnTo>
                        <a:pt x="356" y="38"/>
                      </a:lnTo>
                      <a:lnTo>
                        <a:pt x="356" y="36"/>
                      </a:lnTo>
                      <a:lnTo>
                        <a:pt x="356" y="36"/>
                      </a:lnTo>
                      <a:lnTo>
                        <a:pt x="356" y="34"/>
                      </a:lnTo>
                      <a:lnTo>
                        <a:pt x="356" y="34"/>
                      </a:lnTo>
                      <a:lnTo>
                        <a:pt x="358" y="32"/>
                      </a:lnTo>
                      <a:lnTo>
                        <a:pt x="358" y="32"/>
                      </a:lnTo>
                      <a:lnTo>
                        <a:pt x="358" y="32"/>
                      </a:lnTo>
                      <a:lnTo>
                        <a:pt x="358" y="30"/>
                      </a:lnTo>
                      <a:lnTo>
                        <a:pt x="358" y="30"/>
                      </a:lnTo>
                      <a:lnTo>
                        <a:pt x="358" y="30"/>
                      </a:lnTo>
                      <a:lnTo>
                        <a:pt x="358" y="28"/>
                      </a:lnTo>
                      <a:lnTo>
                        <a:pt x="360" y="26"/>
                      </a:lnTo>
                      <a:lnTo>
                        <a:pt x="360" y="24"/>
                      </a:lnTo>
                      <a:lnTo>
                        <a:pt x="358" y="22"/>
                      </a:lnTo>
                      <a:lnTo>
                        <a:pt x="358" y="20"/>
                      </a:lnTo>
                      <a:lnTo>
                        <a:pt x="358" y="20"/>
                      </a:lnTo>
                      <a:lnTo>
                        <a:pt x="358" y="20"/>
                      </a:lnTo>
                      <a:lnTo>
                        <a:pt x="360" y="18"/>
                      </a:lnTo>
                      <a:lnTo>
                        <a:pt x="362" y="16"/>
                      </a:lnTo>
                      <a:lnTo>
                        <a:pt x="364" y="16"/>
                      </a:lnTo>
                      <a:lnTo>
                        <a:pt x="366" y="14"/>
                      </a:lnTo>
                      <a:lnTo>
                        <a:pt x="368" y="12"/>
                      </a:lnTo>
                      <a:lnTo>
                        <a:pt x="368" y="12"/>
                      </a:lnTo>
                      <a:lnTo>
                        <a:pt x="370" y="12"/>
                      </a:lnTo>
                      <a:lnTo>
                        <a:pt x="370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" name="Freeform 74">
                  <a:extLst>
                    <a:ext uri="{FF2B5EF4-FFF2-40B4-BE49-F238E27FC236}">
                      <a16:creationId xmlns:a16="http://schemas.microsoft.com/office/drawing/2014/main" id="{32744FB5-6E98-DAA7-AC2E-6D59FF8A2B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3" y="1103"/>
                  <a:ext cx="136" cy="100"/>
                </a:xfrm>
                <a:custGeom>
                  <a:avLst/>
                  <a:gdLst>
                    <a:gd name="T0" fmla="*/ 134 w 136"/>
                    <a:gd name="T1" fmla="*/ 68 h 100"/>
                    <a:gd name="T2" fmla="*/ 134 w 136"/>
                    <a:gd name="T3" fmla="*/ 66 h 100"/>
                    <a:gd name="T4" fmla="*/ 130 w 136"/>
                    <a:gd name="T5" fmla="*/ 60 h 100"/>
                    <a:gd name="T6" fmla="*/ 128 w 136"/>
                    <a:gd name="T7" fmla="*/ 54 h 100"/>
                    <a:gd name="T8" fmla="*/ 128 w 136"/>
                    <a:gd name="T9" fmla="*/ 48 h 100"/>
                    <a:gd name="T10" fmla="*/ 124 w 136"/>
                    <a:gd name="T11" fmla="*/ 44 h 100"/>
                    <a:gd name="T12" fmla="*/ 122 w 136"/>
                    <a:gd name="T13" fmla="*/ 40 h 100"/>
                    <a:gd name="T14" fmla="*/ 130 w 136"/>
                    <a:gd name="T15" fmla="*/ 36 h 100"/>
                    <a:gd name="T16" fmla="*/ 128 w 136"/>
                    <a:gd name="T17" fmla="*/ 26 h 100"/>
                    <a:gd name="T18" fmla="*/ 124 w 136"/>
                    <a:gd name="T19" fmla="*/ 12 h 100"/>
                    <a:gd name="T20" fmla="*/ 118 w 136"/>
                    <a:gd name="T21" fmla="*/ 10 h 100"/>
                    <a:gd name="T22" fmla="*/ 114 w 136"/>
                    <a:gd name="T23" fmla="*/ 8 h 100"/>
                    <a:gd name="T24" fmla="*/ 98 w 136"/>
                    <a:gd name="T25" fmla="*/ 8 h 100"/>
                    <a:gd name="T26" fmla="*/ 72 w 136"/>
                    <a:gd name="T27" fmla="*/ 6 h 100"/>
                    <a:gd name="T28" fmla="*/ 62 w 136"/>
                    <a:gd name="T29" fmla="*/ 8 h 100"/>
                    <a:gd name="T30" fmla="*/ 58 w 136"/>
                    <a:gd name="T31" fmla="*/ 2 h 100"/>
                    <a:gd name="T32" fmla="*/ 50 w 136"/>
                    <a:gd name="T33" fmla="*/ 0 h 100"/>
                    <a:gd name="T34" fmla="*/ 30 w 136"/>
                    <a:gd name="T35" fmla="*/ 4 h 100"/>
                    <a:gd name="T36" fmla="*/ 24 w 136"/>
                    <a:gd name="T37" fmla="*/ 10 h 100"/>
                    <a:gd name="T38" fmla="*/ 0 w 136"/>
                    <a:gd name="T39" fmla="*/ 16 h 100"/>
                    <a:gd name="T40" fmla="*/ 4 w 136"/>
                    <a:gd name="T41" fmla="*/ 18 h 100"/>
                    <a:gd name="T42" fmla="*/ 4 w 136"/>
                    <a:gd name="T43" fmla="*/ 20 h 100"/>
                    <a:gd name="T44" fmla="*/ 4 w 136"/>
                    <a:gd name="T45" fmla="*/ 26 h 100"/>
                    <a:gd name="T46" fmla="*/ 0 w 136"/>
                    <a:gd name="T47" fmla="*/ 32 h 100"/>
                    <a:gd name="T48" fmla="*/ 6 w 136"/>
                    <a:gd name="T49" fmla="*/ 40 h 100"/>
                    <a:gd name="T50" fmla="*/ 6 w 136"/>
                    <a:gd name="T51" fmla="*/ 44 h 100"/>
                    <a:gd name="T52" fmla="*/ 8 w 136"/>
                    <a:gd name="T53" fmla="*/ 48 h 100"/>
                    <a:gd name="T54" fmla="*/ 6 w 136"/>
                    <a:gd name="T55" fmla="*/ 52 h 100"/>
                    <a:gd name="T56" fmla="*/ 8 w 136"/>
                    <a:gd name="T57" fmla="*/ 56 h 100"/>
                    <a:gd name="T58" fmla="*/ 12 w 136"/>
                    <a:gd name="T59" fmla="*/ 64 h 100"/>
                    <a:gd name="T60" fmla="*/ 12 w 136"/>
                    <a:gd name="T61" fmla="*/ 68 h 100"/>
                    <a:gd name="T62" fmla="*/ 16 w 136"/>
                    <a:gd name="T63" fmla="*/ 66 h 100"/>
                    <a:gd name="T64" fmla="*/ 18 w 136"/>
                    <a:gd name="T65" fmla="*/ 68 h 100"/>
                    <a:gd name="T66" fmla="*/ 24 w 136"/>
                    <a:gd name="T67" fmla="*/ 72 h 100"/>
                    <a:gd name="T68" fmla="*/ 30 w 136"/>
                    <a:gd name="T69" fmla="*/ 72 h 100"/>
                    <a:gd name="T70" fmla="*/ 30 w 136"/>
                    <a:gd name="T71" fmla="*/ 74 h 100"/>
                    <a:gd name="T72" fmla="*/ 30 w 136"/>
                    <a:gd name="T73" fmla="*/ 76 h 100"/>
                    <a:gd name="T74" fmla="*/ 34 w 136"/>
                    <a:gd name="T75" fmla="*/ 80 h 100"/>
                    <a:gd name="T76" fmla="*/ 38 w 136"/>
                    <a:gd name="T77" fmla="*/ 80 h 100"/>
                    <a:gd name="T78" fmla="*/ 38 w 136"/>
                    <a:gd name="T79" fmla="*/ 76 h 100"/>
                    <a:gd name="T80" fmla="*/ 48 w 136"/>
                    <a:gd name="T81" fmla="*/ 78 h 100"/>
                    <a:gd name="T82" fmla="*/ 50 w 136"/>
                    <a:gd name="T83" fmla="*/ 80 h 100"/>
                    <a:gd name="T84" fmla="*/ 50 w 136"/>
                    <a:gd name="T85" fmla="*/ 82 h 100"/>
                    <a:gd name="T86" fmla="*/ 54 w 136"/>
                    <a:gd name="T87" fmla="*/ 82 h 100"/>
                    <a:gd name="T88" fmla="*/ 56 w 136"/>
                    <a:gd name="T89" fmla="*/ 84 h 100"/>
                    <a:gd name="T90" fmla="*/ 62 w 136"/>
                    <a:gd name="T91" fmla="*/ 84 h 100"/>
                    <a:gd name="T92" fmla="*/ 64 w 136"/>
                    <a:gd name="T93" fmla="*/ 90 h 100"/>
                    <a:gd name="T94" fmla="*/ 70 w 136"/>
                    <a:gd name="T95" fmla="*/ 94 h 100"/>
                    <a:gd name="T96" fmla="*/ 74 w 136"/>
                    <a:gd name="T97" fmla="*/ 90 h 100"/>
                    <a:gd name="T98" fmla="*/ 76 w 136"/>
                    <a:gd name="T99" fmla="*/ 94 h 100"/>
                    <a:gd name="T100" fmla="*/ 78 w 136"/>
                    <a:gd name="T101" fmla="*/ 96 h 100"/>
                    <a:gd name="T102" fmla="*/ 82 w 136"/>
                    <a:gd name="T103" fmla="*/ 96 h 100"/>
                    <a:gd name="T104" fmla="*/ 86 w 136"/>
                    <a:gd name="T105" fmla="*/ 94 h 100"/>
                    <a:gd name="T106" fmla="*/ 90 w 136"/>
                    <a:gd name="T107" fmla="*/ 94 h 100"/>
                    <a:gd name="T108" fmla="*/ 96 w 136"/>
                    <a:gd name="T109" fmla="*/ 94 h 100"/>
                    <a:gd name="T110" fmla="*/ 104 w 136"/>
                    <a:gd name="T111" fmla="*/ 92 h 100"/>
                    <a:gd name="T112" fmla="*/ 110 w 136"/>
                    <a:gd name="T113" fmla="*/ 96 h 100"/>
                    <a:gd name="T114" fmla="*/ 118 w 136"/>
                    <a:gd name="T115" fmla="*/ 100 h 100"/>
                    <a:gd name="T116" fmla="*/ 120 w 136"/>
                    <a:gd name="T117" fmla="*/ 98 h 100"/>
                    <a:gd name="T118" fmla="*/ 118 w 136"/>
                    <a:gd name="T119" fmla="*/ 94 h 100"/>
                    <a:gd name="T120" fmla="*/ 122 w 136"/>
                    <a:gd name="T121" fmla="*/ 86 h 100"/>
                    <a:gd name="T122" fmla="*/ 130 w 136"/>
                    <a:gd name="T123" fmla="*/ 78 h 100"/>
                    <a:gd name="T124" fmla="*/ 136 w 136"/>
                    <a:gd name="T125" fmla="*/ 7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36" h="100">
                      <a:moveTo>
                        <a:pt x="136" y="72"/>
                      </a:moveTo>
                      <a:lnTo>
                        <a:pt x="136" y="70"/>
                      </a:lnTo>
                      <a:lnTo>
                        <a:pt x="134" y="70"/>
                      </a:lnTo>
                      <a:lnTo>
                        <a:pt x="134" y="70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6" y="68"/>
                      </a:lnTo>
                      <a:lnTo>
                        <a:pt x="134" y="66"/>
                      </a:lnTo>
                      <a:lnTo>
                        <a:pt x="134" y="66"/>
                      </a:lnTo>
                      <a:lnTo>
                        <a:pt x="132" y="64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60"/>
                      </a:lnTo>
                      <a:lnTo>
                        <a:pt x="130" y="58"/>
                      </a:lnTo>
                      <a:lnTo>
                        <a:pt x="128" y="58"/>
                      </a:lnTo>
                      <a:lnTo>
                        <a:pt x="128" y="56"/>
                      </a:lnTo>
                      <a:lnTo>
                        <a:pt x="128" y="54"/>
                      </a:lnTo>
                      <a:lnTo>
                        <a:pt x="128" y="54"/>
                      </a:lnTo>
                      <a:lnTo>
                        <a:pt x="128" y="52"/>
                      </a:lnTo>
                      <a:lnTo>
                        <a:pt x="128" y="52"/>
                      </a:lnTo>
                      <a:lnTo>
                        <a:pt x="128" y="50"/>
                      </a:lnTo>
                      <a:lnTo>
                        <a:pt x="128" y="48"/>
                      </a:lnTo>
                      <a:lnTo>
                        <a:pt x="128" y="48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6" y="46"/>
                      </a:lnTo>
                      <a:lnTo>
                        <a:pt x="126" y="46"/>
                      </a:lnTo>
                      <a:lnTo>
                        <a:pt x="124" y="44"/>
                      </a:lnTo>
                      <a:lnTo>
                        <a:pt x="122" y="44"/>
                      </a:lnTo>
                      <a:lnTo>
                        <a:pt x="122" y="44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22" y="40"/>
                      </a:lnTo>
                      <a:lnTo>
                        <a:pt x="124" y="40"/>
                      </a:lnTo>
                      <a:lnTo>
                        <a:pt x="126" y="38"/>
                      </a:lnTo>
                      <a:lnTo>
                        <a:pt x="130" y="36"/>
                      </a:lnTo>
                      <a:lnTo>
                        <a:pt x="130" y="36"/>
                      </a:lnTo>
                      <a:lnTo>
                        <a:pt x="130" y="36"/>
                      </a:lnTo>
                      <a:lnTo>
                        <a:pt x="130" y="34"/>
                      </a:lnTo>
                      <a:lnTo>
                        <a:pt x="130" y="32"/>
                      </a:lnTo>
                      <a:lnTo>
                        <a:pt x="130" y="30"/>
                      </a:lnTo>
                      <a:lnTo>
                        <a:pt x="130" y="30"/>
                      </a:lnTo>
                      <a:lnTo>
                        <a:pt x="128" y="26"/>
                      </a:lnTo>
                      <a:lnTo>
                        <a:pt x="126" y="20"/>
                      </a:lnTo>
                      <a:lnTo>
                        <a:pt x="124" y="16"/>
                      </a:lnTo>
                      <a:lnTo>
                        <a:pt x="124" y="14"/>
                      </a:lnTo>
                      <a:lnTo>
                        <a:pt x="124" y="14"/>
                      </a:lnTo>
                      <a:lnTo>
                        <a:pt x="124" y="12"/>
                      </a:lnTo>
                      <a:lnTo>
                        <a:pt x="122" y="12"/>
                      </a:lnTo>
                      <a:lnTo>
                        <a:pt x="122" y="10"/>
                      </a:lnTo>
                      <a:lnTo>
                        <a:pt x="120" y="10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2" y="8"/>
                      </a:lnTo>
                      <a:lnTo>
                        <a:pt x="106" y="8"/>
                      </a:lnTo>
                      <a:lnTo>
                        <a:pt x="98" y="8"/>
                      </a:lnTo>
                      <a:lnTo>
                        <a:pt x="92" y="8"/>
                      </a:lnTo>
                      <a:lnTo>
                        <a:pt x="86" y="8"/>
                      </a:lnTo>
                      <a:lnTo>
                        <a:pt x="80" y="8"/>
                      </a:lnTo>
                      <a:lnTo>
                        <a:pt x="76" y="6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68" y="8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8" y="2"/>
                      </a:lnTo>
                      <a:lnTo>
                        <a:pt x="60" y="4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0" y="2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0" y="4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10"/>
                      </a:lnTo>
                      <a:lnTo>
                        <a:pt x="14" y="12"/>
                      </a:lnTo>
                      <a:lnTo>
                        <a:pt x="6" y="14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2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6" y="40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10" y="58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2" y="62"/>
                      </a:lnTo>
                      <a:lnTo>
                        <a:pt x="12" y="64"/>
                      </a:lnTo>
                      <a:lnTo>
                        <a:pt x="10" y="66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2" y="68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6" y="66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6" y="68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20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30" y="72"/>
                      </a:lnTo>
                      <a:lnTo>
                        <a:pt x="30" y="72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28" y="74"/>
                      </a:lnTo>
                      <a:lnTo>
                        <a:pt x="28" y="76"/>
                      </a:lnTo>
                      <a:lnTo>
                        <a:pt x="28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0" y="76"/>
                      </a:lnTo>
                      <a:lnTo>
                        <a:pt x="32" y="78"/>
                      </a:lnTo>
                      <a:lnTo>
                        <a:pt x="34" y="80"/>
                      </a:lnTo>
                      <a:lnTo>
                        <a:pt x="34" y="80"/>
                      </a:lnTo>
                      <a:lnTo>
                        <a:pt x="36" y="80"/>
                      </a:lnTo>
                      <a:lnTo>
                        <a:pt x="36" y="80"/>
                      </a:lnTo>
                      <a:lnTo>
                        <a:pt x="36" y="80"/>
                      </a:lnTo>
                      <a:lnTo>
                        <a:pt x="38" y="80"/>
                      </a:lnTo>
                      <a:lnTo>
                        <a:pt x="38" y="80"/>
                      </a:lnTo>
                      <a:lnTo>
                        <a:pt x="40" y="78"/>
                      </a:lnTo>
                      <a:lnTo>
                        <a:pt x="40" y="78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38" y="76"/>
                      </a:lnTo>
                      <a:lnTo>
                        <a:pt x="40" y="76"/>
                      </a:lnTo>
                      <a:lnTo>
                        <a:pt x="42" y="76"/>
                      </a:lnTo>
                      <a:lnTo>
                        <a:pt x="46" y="78"/>
                      </a:lnTo>
                      <a:lnTo>
                        <a:pt x="46" y="78"/>
                      </a:lnTo>
                      <a:lnTo>
                        <a:pt x="48" y="78"/>
                      </a:lnTo>
                      <a:lnTo>
                        <a:pt x="48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78"/>
                      </a:lnTo>
                      <a:lnTo>
                        <a:pt x="50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48" y="80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0" y="82"/>
                      </a:lnTo>
                      <a:lnTo>
                        <a:pt x="52" y="84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6" y="84"/>
                      </a:lnTo>
                      <a:lnTo>
                        <a:pt x="56" y="84"/>
                      </a:lnTo>
                      <a:lnTo>
                        <a:pt x="58" y="84"/>
                      </a:lnTo>
                      <a:lnTo>
                        <a:pt x="58" y="84"/>
                      </a:lnTo>
                      <a:lnTo>
                        <a:pt x="60" y="84"/>
                      </a:lnTo>
                      <a:lnTo>
                        <a:pt x="62" y="84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4" y="90"/>
                      </a:lnTo>
                      <a:lnTo>
                        <a:pt x="64" y="90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6" y="92"/>
                      </a:lnTo>
                      <a:lnTo>
                        <a:pt x="68" y="94"/>
                      </a:lnTo>
                      <a:lnTo>
                        <a:pt x="70" y="94"/>
                      </a:lnTo>
                      <a:lnTo>
                        <a:pt x="70" y="92"/>
                      </a:lnTo>
                      <a:lnTo>
                        <a:pt x="72" y="90"/>
                      </a:lnTo>
                      <a:lnTo>
                        <a:pt x="72" y="90"/>
                      </a:lnTo>
                      <a:lnTo>
                        <a:pt x="74" y="90"/>
                      </a:lnTo>
                      <a:lnTo>
                        <a:pt x="74" y="90"/>
                      </a:lnTo>
                      <a:lnTo>
                        <a:pt x="74" y="92"/>
                      </a:lnTo>
                      <a:lnTo>
                        <a:pt x="76" y="92"/>
                      </a:lnTo>
                      <a:lnTo>
                        <a:pt x="76" y="92"/>
                      </a:lnTo>
                      <a:lnTo>
                        <a:pt x="76" y="92"/>
                      </a:lnTo>
                      <a:lnTo>
                        <a:pt x="76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4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78" y="96"/>
                      </a:lnTo>
                      <a:lnTo>
                        <a:pt x="80" y="96"/>
                      </a:lnTo>
                      <a:lnTo>
                        <a:pt x="80" y="96"/>
                      </a:lnTo>
                      <a:lnTo>
                        <a:pt x="82" y="96"/>
                      </a:lnTo>
                      <a:lnTo>
                        <a:pt x="82" y="96"/>
                      </a:lnTo>
                      <a:lnTo>
                        <a:pt x="84" y="94"/>
                      </a:lnTo>
                      <a:lnTo>
                        <a:pt x="84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6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88" y="94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2" y="94"/>
                      </a:lnTo>
                      <a:lnTo>
                        <a:pt x="94" y="94"/>
                      </a:lnTo>
                      <a:lnTo>
                        <a:pt x="94" y="94"/>
                      </a:lnTo>
                      <a:lnTo>
                        <a:pt x="96" y="94"/>
                      </a:lnTo>
                      <a:lnTo>
                        <a:pt x="96" y="92"/>
                      </a:lnTo>
                      <a:lnTo>
                        <a:pt x="96" y="92"/>
                      </a:lnTo>
                      <a:lnTo>
                        <a:pt x="98" y="92"/>
                      </a:lnTo>
                      <a:lnTo>
                        <a:pt x="100" y="92"/>
                      </a:ln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8" y="94"/>
                      </a:lnTo>
                      <a:lnTo>
                        <a:pt x="108" y="94"/>
                      </a:lnTo>
                      <a:lnTo>
                        <a:pt x="108" y="96"/>
                      </a:lnTo>
                      <a:lnTo>
                        <a:pt x="110" y="96"/>
                      </a:lnTo>
                      <a:lnTo>
                        <a:pt x="112" y="98"/>
                      </a:lnTo>
                      <a:lnTo>
                        <a:pt x="116" y="98"/>
                      </a:lnTo>
                      <a:lnTo>
                        <a:pt x="116" y="98"/>
                      </a:lnTo>
                      <a:lnTo>
                        <a:pt x="118" y="98"/>
                      </a:lnTo>
                      <a:lnTo>
                        <a:pt x="118" y="100"/>
                      </a:lnTo>
                      <a:lnTo>
                        <a:pt x="120" y="100"/>
                      </a:lnTo>
                      <a:lnTo>
                        <a:pt x="120" y="100"/>
                      </a:lnTo>
                      <a:lnTo>
                        <a:pt x="120" y="98"/>
                      </a:lnTo>
                      <a:lnTo>
                        <a:pt x="120" y="98"/>
                      </a:lnTo>
                      <a:lnTo>
                        <a:pt x="120" y="98"/>
                      </a:lnTo>
                      <a:lnTo>
                        <a:pt x="118" y="98"/>
                      </a:lnTo>
                      <a:lnTo>
                        <a:pt x="118" y="96"/>
                      </a:lnTo>
                      <a:lnTo>
                        <a:pt x="118" y="96"/>
                      </a:lnTo>
                      <a:lnTo>
                        <a:pt x="118" y="94"/>
                      </a:lnTo>
                      <a:lnTo>
                        <a:pt x="118" y="94"/>
                      </a:lnTo>
                      <a:lnTo>
                        <a:pt x="118" y="92"/>
                      </a:lnTo>
                      <a:lnTo>
                        <a:pt x="118" y="90"/>
                      </a:lnTo>
                      <a:lnTo>
                        <a:pt x="118" y="90"/>
                      </a:lnTo>
                      <a:lnTo>
                        <a:pt x="120" y="86"/>
                      </a:lnTo>
                      <a:lnTo>
                        <a:pt x="122" y="86"/>
                      </a:lnTo>
                      <a:lnTo>
                        <a:pt x="122" y="84"/>
                      </a:lnTo>
                      <a:lnTo>
                        <a:pt x="126" y="82"/>
                      </a:lnTo>
                      <a:lnTo>
                        <a:pt x="128" y="80"/>
                      </a:lnTo>
                      <a:lnTo>
                        <a:pt x="128" y="78"/>
                      </a:lnTo>
                      <a:lnTo>
                        <a:pt x="130" y="78"/>
                      </a:lnTo>
                      <a:lnTo>
                        <a:pt x="132" y="76"/>
                      </a:lnTo>
                      <a:lnTo>
                        <a:pt x="134" y="76"/>
                      </a:lnTo>
                      <a:lnTo>
                        <a:pt x="134" y="74"/>
                      </a:lnTo>
                      <a:lnTo>
                        <a:pt x="136" y="74"/>
                      </a:lnTo>
                      <a:lnTo>
                        <a:pt x="136" y="74"/>
                      </a:lnTo>
                      <a:lnTo>
                        <a:pt x="136" y="7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0" name="Freeform 75">
                  <a:extLst>
                    <a:ext uri="{FF2B5EF4-FFF2-40B4-BE49-F238E27FC236}">
                      <a16:creationId xmlns:a16="http://schemas.microsoft.com/office/drawing/2014/main" id="{CA7AE24C-2230-0FEA-7193-5B89E238E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498" y="2512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0 h 2"/>
                    <a:gd name="T3" fmla="*/ 0 h 2"/>
                    <a:gd name="T4" fmla="*/ 2 h 2"/>
                    <a:gd name="T5" fmla="*/ 2 h 2"/>
                    <a:gd name="T6" fmla="*/ 2 h 2"/>
                    <a:gd name="T7" fmla="*/ 2 h 2"/>
                    <a:gd name="T8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1" name="Freeform 76">
                  <a:extLst>
                    <a:ext uri="{FF2B5EF4-FFF2-40B4-BE49-F238E27FC236}">
                      <a16:creationId xmlns:a16="http://schemas.microsoft.com/office/drawing/2014/main" id="{EB3C4BB0-0212-962E-3C1C-BEBFE386FC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08" y="1704"/>
                  <a:ext cx="152" cy="283"/>
                </a:xfrm>
                <a:custGeom>
                  <a:avLst/>
                  <a:gdLst>
                    <a:gd name="T0" fmla="*/ 68 w 152"/>
                    <a:gd name="T1" fmla="*/ 265 h 283"/>
                    <a:gd name="T2" fmla="*/ 80 w 152"/>
                    <a:gd name="T3" fmla="*/ 259 h 283"/>
                    <a:gd name="T4" fmla="*/ 94 w 152"/>
                    <a:gd name="T5" fmla="*/ 241 h 283"/>
                    <a:gd name="T6" fmla="*/ 120 w 152"/>
                    <a:gd name="T7" fmla="*/ 209 h 283"/>
                    <a:gd name="T8" fmla="*/ 140 w 152"/>
                    <a:gd name="T9" fmla="*/ 199 h 283"/>
                    <a:gd name="T10" fmla="*/ 146 w 152"/>
                    <a:gd name="T11" fmla="*/ 215 h 283"/>
                    <a:gd name="T12" fmla="*/ 128 w 152"/>
                    <a:gd name="T13" fmla="*/ 215 h 283"/>
                    <a:gd name="T14" fmla="*/ 106 w 152"/>
                    <a:gd name="T15" fmla="*/ 229 h 283"/>
                    <a:gd name="T16" fmla="*/ 94 w 152"/>
                    <a:gd name="T17" fmla="*/ 227 h 283"/>
                    <a:gd name="T18" fmla="*/ 86 w 152"/>
                    <a:gd name="T19" fmla="*/ 241 h 283"/>
                    <a:gd name="T20" fmla="*/ 102 w 152"/>
                    <a:gd name="T21" fmla="*/ 235 h 283"/>
                    <a:gd name="T22" fmla="*/ 114 w 152"/>
                    <a:gd name="T23" fmla="*/ 255 h 283"/>
                    <a:gd name="T24" fmla="*/ 138 w 152"/>
                    <a:gd name="T25" fmla="*/ 269 h 283"/>
                    <a:gd name="T26" fmla="*/ 144 w 152"/>
                    <a:gd name="T27" fmla="*/ 251 h 283"/>
                    <a:gd name="T28" fmla="*/ 142 w 152"/>
                    <a:gd name="T29" fmla="*/ 196 h 283"/>
                    <a:gd name="T30" fmla="*/ 108 w 152"/>
                    <a:gd name="T31" fmla="*/ 201 h 283"/>
                    <a:gd name="T32" fmla="*/ 132 w 152"/>
                    <a:gd name="T33" fmla="*/ 186 h 283"/>
                    <a:gd name="T34" fmla="*/ 44 w 152"/>
                    <a:gd name="T35" fmla="*/ 184 h 283"/>
                    <a:gd name="T36" fmla="*/ 86 w 152"/>
                    <a:gd name="T37" fmla="*/ 182 h 283"/>
                    <a:gd name="T38" fmla="*/ 98 w 152"/>
                    <a:gd name="T39" fmla="*/ 207 h 283"/>
                    <a:gd name="T40" fmla="*/ 90 w 152"/>
                    <a:gd name="T41" fmla="*/ 178 h 283"/>
                    <a:gd name="T42" fmla="*/ 108 w 152"/>
                    <a:gd name="T43" fmla="*/ 172 h 283"/>
                    <a:gd name="T44" fmla="*/ 102 w 152"/>
                    <a:gd name="T45" fmla="*/ 194 h 283"/>
                    <a:gd name="T46" fmla="*/ 36 w 152"/>
                    <a:gd name="T47" fmla="*/ 170 h 283"/>
                    <a:gd name="T48" fmla="*/ 16 w 152"/>
                    <a:gd name="T49" fmla="*/ 207 h 283"/>
                    <a:gd name="T50" fmla="*/ 12 w 152"/>
                    <a:gd name="T51" fmla="*/ 217 h 283"/>
                    <a:gd name="T52" fmla="*/ 36 w 152"/>
                    <a:gd name="T53" fmla="*/ 188 h 283"/>
                    <a:gd name="T54" fmla="*/ 128 w 152"/>
                    <a:gd name="T55" fmla="*/ 188 h 283"/>
                    <a:gd name="T56" fmla="*/ 114 w 152"/>
                    <a:gd name="T57" fmla="*/ 168 h 283"/>
                    <a:gd name="T58" fmla="*/ 120 w 152"/>
                    <a:gd name="T59" fmla="*/ 192 h 283"/>
                    <a:gd name="T60" fmla="*/ 118 w 152"/>
                    <a:gd name="T61" fmla="*/ 164 h 283"/>
                    <a:gd name="T62" fmla="*/ 92 w 152"/>
                    <a:gd name="T63" fmla="*/ 166 h 283"/>
                    <a:gd name="T64" fmla="*/ 76 w 152"/>
                    <a:gd name="T65" fmla="*/ 174 h 283"/>
                    <a:gd name="T66" fmla="*/ 42 w 152"/>
                    <a:gd name="T67" fmla="*/ 162 h 283"/>
                    <a:gd name="T68" fmla="*/ 40 w 152"/>
                    <a:gd name="T69" fmla="*/ 154 h 283"/>
                    <a:gd name="T70" fmla="*/ 80 w 152"/>
                    <a:gd name="T71" fmla="*/ 148 h 283"/>
                    <a:gd name="T72" fmla="*/ 126 w 152"/>
                    <a:gd name="T73" fmla="*/ 174 h 283"/>
                    <a:gd name="T74" fmla="*/ 128 w 152"/>
                    <a:gd name="T75" fmla="*/ 154 h 283"/>
                    <a:gd name="T76" fmla="*/ 98 w 152"/>
                    <a:gd name="T77" fmla="*/ 154 h 283"/>
                    <a:gd name="T78" fmla="*/ 92 w 152"/>
                    <a:gd name="T79" fmla="*/ 150 h 283"/>
                    <a:gd name="T80" fmla="*/ 72 w 152"/>
                    <a:gd name="T81" fmla="*/ 152 h 283"/>
                    <a:gd name="T82" fmla="*/ 88 w 152"/>
                    <a:gd name="T83" fmla="*/ 140 h 283"/>
                    <a:gd name="T84" fmla="*/ 54 w 152"/>
                    <a:gd name="T85" fmla="*/ 132 h 283"/>
                    <a:gd name="T86" fmla="*/ 54 w 152"/>
                    <a:gd name="T87" fmla="*/ 144 h 283"/>
                    <a:gd name="T88" fmla="*/ 70 w 152"/>
                    <a:gd name="T89" fmla="*/ 130 h 283"/>
                    <a:gd name="T90" fmla="*/ 40 w 152"/>
                    <a:gd name="T91" fmla="*/ 124 h 283"/>
                    <a:gd name="T92" fmla="*/ 68 w 152"/>
                    <a:gd name="T93" fmla="*/ 118 h 283"/>
                    <a:gd name="T94" fmla="*/ 66 w 152"/>
                    <a:gd name="T95" fmla="*/ 108 h 283"/>
                    <a:gd name="T96" fmla="*/ 44 w 152"/>
                    <a:gd name="T97" fmla="*/ 114 h 283"/>
                    <a:gd name="T98" fmla="*/ 50 w 152"/>
                    <a:gd name="T99" fmla="*/ 124 h 283"/>
                    <a:gd name="T100" fmla="*/ 80 w 152"/>
                    <a:gd name="T101" fmla="*/ 136 h 283"/>
                    <a:gd name="T102" fmla="*/ 92 w 152"/>
                    <a:gd name="T103" fmla="*/ 136 h 283"/>
                    <a:gd name="T104" fmla="*/ 100 w 152"/>
                    <a:gd name="T105" fmla="*/ 138 h 283"/>
                    <a:gd name="T106" fmla="*/ 90 w 152"/>
                    <a:gd name="T107" fmla="*/ 124 h 283"/>
                    <a:gd name="T108" fmla="*/ 74 w 152"/>
                    <a:gd name="T109" fmla="*/ 122 h 283"/>
                    <a:gd name="T110" fmla="*/ 58 w 152"/>
                    <a:gd name="T111" fmla="*/ 96 h 283"/>
                    <a:gd name="T112" fmla="*/ 68 w 152"/>
                    <a:gd name="T113" fmla="*/ 64 h 283"/>
                    <a:gd name="T114" fmla="*/ 54 w 152"/>
                    <a:gd name="T115" fmla="*/ 44 h 283"/>
                    <a:gd name="T116" fmla="*/ 36 w 152"/>
                    <a:gd name="T117" fmla="*/ 72 h 283"/>
                    <a:gd name="T118" fmla="*/ 54 w 152"/>
                    <a:gd name="T119" fmla="*/ 36 h 283"/>
                    <a:gd name="T120" fmla="*/ 48 w 152"/>
                    <a:gd name="T121" fmla="*/ 26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2" h="283">
                      <a:moveTo>
                        <a:pt x="54" y="277"/>
                      </a:moveTo>
                      <a:lnTo>
                        <a:pt x="54" y="277"/>
                      </a:lnTo>
                      <a:lnTo>
                        <a:pt x="52" y="279"/>
                      </a:lnTo>
                      <a:lnTo>
                        <a:pt x="50" y="279"/>
                      </a:lnTo>
                      <a:lnTo>
                        <a:pt x="48" y="281"/>
                      </a:lnTo>
                      <a:lnTo>
                        <a:pt x="48" y="283"/>
                      </a:lnTo>
                      <a:lnTo>
                        <a:pt x="48" y="283"/>
                      </a:lnTo>
                      <a:lnTo>
                        <a:pt x="50" y="283"/>
                      </a:lnTo>
                      <a:lnTo>
                        <a:pt x="50" y="281"/>
                      </a:lnTo>
                      <a:lnTo>
                        <a:pt x="52" y="281"/>
                      </a:lnTo>
                      <a:lnTo>
                        <a:pt x="52" y="279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4" y="281"/>
                      </a:lnTo>
                      <a:lnTo>
                        <a:pt x="54" y="279"/>
                      </a:lnTo>
                      <a:lnTo>
                        <a:pt x="54" y="279"/>
                      </a:lnTo>
                      <a:lnTo>
                        <a:pt x="54" y="277"/>
                      </a:lnTo>
                      <a:close/>
                      <a:moveTo>
                        <a:pt x="70" y="265"/>
                      </a:moveTo>
                      <a:lnTo>
                        <a:pt x="70" y="265"/>
                      </a:lnTo>
                      <a:lnTo>
                        <a:pt x="68" y="265"/>
                      </a:lnTo>
                      <a:lnTo>
                        <a:pt x="66" y="265"/>
                      </a:lnTo>
                      <a:lnTo>
                        <a:pt x="64" y="265"/>
                      </a:lnTo>
                      <a:lnTo>
                        <a:pt x="64" y="267"/>
                      </a:lnTo>
                      <a:lnTo>
                        <a:pt x="64" y="267"/>
                      </a:lnTo>
                      <a:lnTo>
                        <a:pt x="66" y="267"/>
                      </a:lnTo>
                      <a:lnTo>
                        <a:pt x="68" y="267"/>
                      </a:lnTo>
                      <a:lnTo>
                        <a:pt x="70" y="267"/>
                      </a:lnTo>
                      <a:lnTo>
                        <a:pt x="70" y="269"/>
                      </a:lnTo>
                      <a:lnTo>
                        <a:pt x="72" y="267"/>
                      </a:lnTo>
                      <a:lnTo>
                        <a:pt x="72" y="267"/>
                      </a:lnTo>
                      <a:lnTo>
                        <a:pt x="72" y="265"/>
                      </a:lnTo>
                      <a:lnTo>
                        <a:pt x="70" y="265"/>
                      </a:lnTo>
                      <a:close/>
                      <a:moveTo>
                        <a:pt x="82" y="253"/>
                      </a:moveTo>
                      <a:lnTo>
                        <a:pt x="80" y="253"/>
                      </a:lnTo>
                      <a:lnTo>
                        <a:pt x="78" y="255"/>
                      </a:lnTo>
                      <a:lnTo>
                        <a:pt x="78" y="255"/>
                      </a:lnTo>
                      <a:lnTo>
                        <a:pt x="78" y="255"/>
                      </a:lnTo>
                      <a:lnTo>
                        <a:pt x="80" y="257"/>
                      </a:lnTo>
                      <a:lnTo>
                        <a:pt x="80" y="259"/>
                      </a:lnTo>
                      <a:lnTo>
                        <a:pt x="80" y="259"/>
                      </a:lnTo>
                      <a:lnTo>
                        <a:pt x="82" y="259"/>
                      </a:lnTo>
                      <a:lnTo>
                        <a:pt x="84" y="257"/>
                      </a:lnTo>
                      <a:lnTo>
                        <a:pt x="84" y="255"/>
                      </a:lnTo>
                      <a:lnTo>
                        <a:pt x="86" y="255"/>
                      </a:lnTo>
                      <a:lnTo>
                        <a:pt x="86" y="255"/>
                      </a:lnTo>
                      <a:lnTo>
                        <a:pt x="82" y="253"/>
                      </a:lnTo>
                      <a:close/>
                      <a:moveTo>
                        <a:pt x="138" y="245"/>
                      </a:moveTo>
                      <a:lnTo>
                        <a:pt x="138" y="247"/>
                      </a:lnTo>
                      <a:lnTo>
                        <a:pt x="138" y="247"/>
                      </a:lnTo>
                      <a:lnTo>
                        <a:pt x="140" y="249"/>
                      </a:lnTo>
                      <a:lnTo>
                        <a:pt x="140" y="249"/>
                      </a:lnTo>
                      <a:lnTo>
                        <a:pt x="140" y="245"/>
                      </a:lnTo>
                      <a:lnTo>
                        <a:pt x="138" y="245"/>
                      </a:lnTo>
                      <a:close/>
                      <a:moveTo>
                        <a:pt x="94" y="241"/>
                      </a:moveTo>
                      <a:lnTo>
                        <a:pt x="94" y="241"/>
                      </a:lnTo>
                      <a:lnTo>
                        <a:pt x="92" y="241"/>
                      </a:lnTo>
                      <a:lnTo>
                        <a:pt x="92" y="241"/>
                      </a:lnTo>
                      <a:lnTo>
                        <a:pt x="92" y="243"/>
                      </a:lnTo>
                      <a:lnTo>
                        <a:pt x="94" y="243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lnTo>
                        <a:pt x="94" y="241"/>
                      </a:lnTo>
                      <a:close/>
                      <a:moveTo>
                        <a:pt x="0" y="229"/>
                      </a:moveTo>
                      <a:lnTo>
                        <a:pt x="0" y="229"/>
                      </a:lnTo>
                      <a:lnTo>
                        <a:pt x="0" y="233"/>
                      </a:lnTo>
                      <a:lnTo>
                        <a:pt x="2" y="233"/>
                      </a:lnTo>
                      <a:lnTo>
                        <a:pt x="2" y="233"/>
                      </a:lnTo>
                      <a:lnTo>
                        <a:pt x="2" y="229"/>
                      </a:lnTo>
                      <a:lnTo>
                        <a:pt x="0" y="229"/>
                      </a:lnTo>
                      <a:close/>
                      <a:moveTo>
                        <a:pt x="6" y="225"/>
                      </a:moveTo>
                      <a:lnTo>
                        <a:pt x="4" y="225"/>
                      </a:lnTo>
                      <a:lnTo>
                        <a:pt x="4" y="225"/>
                      </a:lnTo>
                      <a:lnTo>
                        <a:pt x="4" y="227"/>
                      </a:lnTo>
                      <a:lnTo>
                        <a:pt x="6" y="227"/>
                      </a:lnTo>
                      <a:lnTo>
                        <a:pt x="6" y="225"/>
                      </a:lnTo>
                      <a:lnTo>
                        <a:pt x="6" y="225"/>
                      </a:lnTo>
                      <a:close/>
                      <a:moveTo>
                        <a:pt x="120" y="209"/>
                      </a:moveTo>
                      <a:lnTo>
                        <a:pt x="120" y="209"/>
                      </a:lnTo>
                      <a:lnTo>
                        <a:pt x="120" y="209"/>
                      </a:lnTo>
                      <a:lnTo>
                        <a:pt x="120" y="209"/>
                      </a:lnTo>
                      <a:lnTo>
                        <a:pt x="122" y="211"/>
                      </a:lnTo>
                      <a:lnTo>
                        <a:pt x="122" y="209"/>
                      </a:lnTo>
                      <a:lnTo>
                        <a:pt x="122" y="209"/>
                      </a:lnTo>
                      <a:lnTo>
                        <a:pt x="120" y="209"/>
                      </a:lnTo>
                      <a:lnTo>
                        <a:pt x="120" y="209"/>
                      </a:lnTo>
                      <a:close/>
                      <a:moveTo>
                        <a:pt x="104" y="207"/>
                      </a:moveTo>
                      <a:lnTo>
                        <a:pt x="104" y="207"/>
                      </a:lnTo>
                      <a:lnTo>
                        <a:pt x="102" y="209"/>
                      </a:lnTo>
                      <a:lnTo>
                        <a:pt x="102" y="209"/>
                      </a:lnTo>
                      <a:lnTo>
                        <a:pt x="102" y="209"/>
                      </a:lnTo>
                      <a:lnTo>
                        <a:pt x="102" y="211"/>
                      </a:lnTo>
                      <a:lnTo>
                        <a:pt x="104" y="211"/>
                      </a:lnTo>
                      <a:lnTo>
                        <a:pt x="104" y="209"/>
                      </a:lnTo>
                      <a:lnTo>
                        <a:pt x="104" y="209"/>
                      </a:lnTo>
                      <a:lnTo>
                        <a:pt x="104" y="207"/>
                      </a:lnTo>
                      <a:close/>
                      <a:moveTo>
                        <a:pt x="140" y="201"/>
                      </a:moveTo>
                      <a:lnTo>
                        <a:pt x="140" y="201"/>
                      </a:lnTo>
                      <a:lnTo>
                        <a:pt x="140" y="199"/>
                      </a:lnTo>
                      <a:lnTo>
                        <a:pt x="140" y="199"/>
                      </a:lnTo>
                      <a:lnTo>
                        <a:pt x="138" y="201"/>
                      </a:lnTo>
                      <a:lnTo>
                        <a:pt x="140" y="203"/>
                      </a:lnTo>
                      <a:lnTo>
                        <a:pt x="140" y="201"/>
                      </a:lnTo>
                      <a:close/>
                      <a:moveTo>
                        <a:pt x="152" y="239"/>
                      </a:moveTo>
                      <a:lnTo>
                        <a:pt x="152" y="235"/>
                      </a:lnTo>
                      <a:lnTo>
                        <a:pt x="152" y="235"/>
                      </a:lnTo>
                      <a:lnTo>
                        <a:pt x="150" y="235"/>
                      </a:lnTo>
                      <a:lnTo>
                        <a:pt x="150" y="233"/>
                      </a:lnTo>
                      <a:lnTo>
                        <a:pt x="150" y="231"/>
                      </a:lnTo>
                      <a:lnTo>
                        <a:pt x="150" y="227"/>
                      </a:lnTo>
                      <a:lnTo>
                        <a:pt x="150" y="227"/>
                      </a:lnTo>
                      <a:lnTo>
                        <a:pt x="148" y="225"/>
                      </a:lnTo>
                      <a:lnTo>
                        <a:pt x="148" y="221"/>
                      </a:lnTo>
                      <a:lnTo>
                        <a:pt x="146" y="221"/>
                      </a:lnTo>
                      <a:lnTo>
                        <a:pt x="144" y="221"/>
                      </a:lnTo>
                      <a:lnTo>
                        <a:pt x="144" y="219"/>
                      </a:lnTo>
                      <a:lnTo>
                        <a:pt x="144" y="219"/>
                      </a:lnTo>
                      <a:lnTo>
                        <a:pt x="144" y="217"/>
                      </a:lnTo>
                      <a:lnTo>
                        <a:pt x="146" y="217"/>
                      </a:lnTo>
                      <a:lnTo>
                        <a:pt x="146" y="215"/>
                      </a:lnTo>
                      <a:lnTo>
                        <a:pt x="146" y="213"/>
                      </a:lnTo>
                      <a:lnTo>
                        <a:pt x="144" y="211"/>
                      </a:lnTo>
                      <a:lnTo>
                        <a:pt x="144" y="211"/>
                      </a:lnTo>
                      <a:lnTo>
                        <a:pt x="144" y="207"/>
                      </a:lnTo>
                      <a:lnTo>
                        <a:pt x="142" y="207"/>
                      </a:lnTo>
                      <a:lnTo>
                        <a:pt x="140" y="207"/>
                      </a:lnTo>
                      <a:lnTo>
                        <a:pt x="140" y="205"/>
                      </a:lnTo>
                      <a:lnTo>
                        <a:pt x="138" y="203"/>
                      </a:lnTo>
                      <a:lnTo>
                        <a:pt x="134" y="201"/>
                      </a:lnTo>
                      <a:lnTo>
                        <a:pt x="132" y="199"/>
                      </a:lnTo>
                      <a:lnTo>
                        <a:pt x="132" y="199"/>
                      </a:lnTo>
                      <a:lnTo>
                        <a:pt x="130" y="201"/>
                      </a:lnTo>
                      <a:lnTo>
                        <a:pt x="132" y="207"/>
                      </a:lnTo>
                      <a:lnTo>
                        <a:pt x="134" y="209"/>
                      </a:lnTo>
                      <a:lnTo>
                        <a:pt x="134" y="213"/>
                      </a:lnTo>
                      <a:lnTo>
                        <a:pt x="132" y="213"/>
                      </a:lnTo>
                      <a:lnTo>
                        <a:pt x="130" y="211"/>
                      </a:lnTo>
                      <a:lnTo>
                        <a:pt x="128" y="211"/>
                      </a:lnTo>
                      <a:lnTo>
                        <a:pt x="128" y="213"/>
                      </a:lnTo>
                      <a:lnTo>
                        <a:pt x="128" y="215"/>
                      </a:lnTo>
                      <a:lnTo>
                        <a:pt x="126" y="215"/>
                      </a:lnTo>
                      <a:lnTo>
                        <a:pt x="124" y="213"/>
                      </a:lnTo>
                      <a:lnTo>
                        <a:pt x="124" y="213"/>
                      </a:lnTo>
                      <a:lnTo>
                        <a:pt x="122" y="213"/>
                      </a:lnTo>
                      <a:lnTo>
                        <a:pt x="122" y="215"/>
                      </a:lnTo>
                      <a:lnTo>
                        <a:pt x="122" y="217"/>
                      </a:lnTo>
                      <a:lnTo>
                        <a:pt x="122" y="221"/>
                      </a:lnTo>
                      <a:lnTo>
                        <a:pt x="120" y="221"/>
                      </a:lnTo>
                      <a:lnTo>
                        <a:pt x="118" y="219"/>
                      </a:lnTo>
                      <a:lnTo>
                        <a:pt x="116" y="219"/>
                      </a:lnTo>
                      <a:lnTo>
                        <a:pt x="116" y="221"/>
                      </a:lnTo>
                      <a:lnTo>
                        <a:pt x="116" y="221"/>
                      </a:lnTo>
                      <a:lnTo>
                        <a:pt x="114" y="223"/>
                      </a:lnTo>
                      <a:lnTo>
                        <a:pt x="114" y="225"/>
                      </a:lnTo>
                      <a:lnTo>
                        <a:pt x="114" y="227"/>
                      </a:lnTo>
                      <a:lnTo>
                        <a:pt x="114" y="227"/>
                      </a:lnTo>
                      <a:lnTo>
                        <a:pt x="110" y="227"/>
                      </a:lnTo>
                      <a:lnTo>
                        <a:pt x="110" y="227"/>
                      </a:lnTo>
                      <a:lnTo>
                        <a:pt x="108" y="229"/>
                      </a:lnTo>
                      <a:lnTo>
                        <a:pt x="106" y="229"/>
                      </a:lnTo>
                      <a:lnTo>
                        <a:pt x="108" y="227"/>
                      </a:lnTo>
                      <a:lnTo>
                        <a:pt x="108" y="227"/>
                      </a:lnTo>
                      <a:lnTo>
                        <a:pt x="108" y="223"/>
                      </a:lnTo>
                      <a:lnTo>
                        <a:pt x="108" y="223"/>
                      </a:lnTo>
                      <a:lnTo>
                        <a:pt x="106" y="221"/>
                      </a:lnTo>
                      <a:lnTo>
                        <a:pt x="106" y="219"/>
                      </a:lnTo>
                      <a:lnTo>
                        <a:pt x="104" y="219"/>
                      </a:lnTo>
                      <a:lnTo>
                        <a:pt x="102" y="219"/>
                      </a:lnTo>
                      <a:lnTo>
                        <a:pt x="102" y="217"/>
                      </a:lnTo>
                      <a:lnTo>
                        <a:pt x="100" y="219"/>
                      </a:lnTo>
                      <a:lnTo>
                        <a:pt x="100" y="221"/>
                      </a:lnTo>
                      <a:lnTo>
                        <a:pt x="100" y="221"/>
                      </a:lnTo>
                      <a:lnTo>
                        <a:pt x="96" y="221"/>
                      </a:lnTo>
                      <a:lnTo>
                        <a:pt x="96" y="221"/>
                      </a:lnTo>
                      <a:lnTo>
                        <a:pt x="96" y="223"/>
                      </a:lnTo>
                      <a:lnTo>
                        <a:pt x="94" y="223"/>
                      </a:lnTo>
                      <a:lnTo>
                        <a:pt x="94" y="223"/>
                      </a:lnTo>
                      <a:lnTo>
                        <a:pt x="94" y="225"/>
                      </a:lnTo>
                      <a:lnTo>
                        <a:pt x="94" y="227"/>
                      </a:lnTo>
                      <a:lnTo>
                        <a:pt x="94" y="227"/>
                      </a:lnTo>
                      <a:lnTo>
                        <a:pt x="92" y="227"/>
                      </a:lnTo>
                      <a:lnTo>
                        <a:pt x="90" y="227"/>
                      </a:lnTo>
                      <a:lnTo>
                        <a:pt x="88" y="229"/>
                      </a:lnTo>
                      <a:lnTo>
                        <a:pt x="86" y="229"/>
                      </a:lnTo>
                      <a:lnTo>
                        <a:pt x="84" y="229"/>
                      </a:lnTo>
                      <a:lnTo>
                        <a:pt x="84" y="231"/>
                      </a:lnTo>
                      <a:lnTo>
                        <a:pt x="82" y="233"/>
                      </a:lnTo>
                      <a:lnTo>
                        <a:pt x="82" y="235"/>
                      </a:lnTo>
                      <a:lnTo>
                        <a:pt x="82" y="237"/>
                      </a:lnTo>
                      <a:lnTo>
                        <a:pt x="80" y="241"/>
                      </a:lnTo>
                      <a:lnTo>
                        <a:pt x="80" y="243"/>
                      </a:lnTo>
                      <a:lnTo>
                        <a:pt x="80" y="245"/>
                      </a:lnTo>
                      <a:lnTo>
                        <a:pt x="78" y="247"/>
                      </a:lnTo>
                      <a:lnTo>
                        <a:pt x="80" y="249"/>
                      </a:lnTo>
                      <a:lnTo>
                        <a:pt x="80" y="249"/>
                      </a:lnTo>
                      <a:lnTo>
                        <a:pt x="82" y="249"/>
                      </a:lnTo>
                      <a:lnTo>
                        <a:pt x="82" y="249"/>
                      </a:lnTo>
                      <a:lnTo>
                        <a:pt x="84" y="247"/>
                      </a:lnTo>
                      <a:lnTo>
                        <a:pt x="84" y="245"/>
                      </a:lnTo>
                      <a:lnTo>
                        <a:pt x="86" y="241"/>
                      </a:lnTo>
                      <a:lnTo>
                        <a:pt x="86" y="239"/>
                      </a:lnTo>
                      <a:lnTo>
                        <a:pt x="88" y="237"/>
                      </a:lnTo>
                      <a:lnTo>
                        <a:pt x="88" y="237"/>
                      </a:lnTo>
                      <a:lnTo>
                        <a:pt x="90" y="235"/>
                      </a:lnTo>
                      <a:lnTo>
                        <a:pt x="90" y="235"/>
                      </a:lnTo>
                      <a:lnTo>
                        <a:pt x="92" y="235"/>
                      </a:lnTo>
                      <a:lnTo>
                        <a:pt x="92" y="239"/>
                      </a:lnTo>
                      <a:lnTo>
                        <a:pt x="94" y="239"/>
                      </a:lnTo>
                      <a:lnTo>
                        <a:pt x="94" y="239"/>
                      </a:lnTo>
                      <a:lnTo>
                        <a:pt x="96" y="239"/>
                      </a:lnTo>
                      <a:lnTo>
                        <a:pt x="96" y="237"/>
                      </a:lnTo>
                      <a:lnTo>
                        <a:pt x="96" y="235"/>
                      </a:lnTo>
                      <a:lnTo>
                        <a:pt x="98" y="237"/>
                      </a:lnTo>
                      <a:lnTo>
                        <a:pt x="98" y="237"/>
                      </a:lnTo>
                      <a:lnTo>
                        <a:pt x="98" y="237"/>
                      </a:lnTo>
                      <a:lnTo>
                        <a:pt x="98" y="239"/>
                      </a:lnTo>
                      <a:lnTo>
                        <a:pt x="100" y="239"/>
                      </a:lnTo>
                      <a:lnTo>
                        <a:pt x="102" y="241"/>
                      </a:lnTo>
                      <a:lnTo>
                        <a:pt x="102" y="237"/>
                      </a:lnTo>
                      <a:lnTo>
                        <a:pt x="102" y="235"/>
                      </a:lnTo>
                      <a:lnTo>
                        <a:pt x="102" y="235"/>
                      </a:lnTo>
                      <a:lnTo>
                        <a:pt x="104" y="233"/>
                      </a:lnTo>
                      <a:lnTo>
                        <a:pt x="104" y="233"/>
                      </a:lnTo>
                      <a:lnTo>
                        <a:pt x="104" y="233"/>
                      </a:lnTo>
                      <a:lnTo>
                        <a:pt x="106" y="233"/>
                      </a:lnTo>
                      <a:lnTo>
                        <a:pt x="106" y="235"/>
                      </a:lnTo>
                      <a:lnTo>
                        <a:pt x="108" y="235"/>
                      </a:lnTo>
                      <a:lnTo>
                        <a:pt x="110" y="237"/>
                      </a:lnTo>
                      <a:lnTo>
                        <a:pt x="112" y="237"/>
                      </a:lnTo>
                      <a:lnTo>
                        <a:pt x="114" y="241"/>
                      </a:lnTo>
                      <a:lnTo>
                        <a:pt x="114" y="241"/>
                      </a:lnTo>
                      <a:lnTo>
                        <a:pt x="114" y="243"/>
                      </a:lnTo>
                      <a:lnTo>
                        <a:pt x="114" y="243"/>
                      </a:lnTo>
                      <a:lnTo>
                        <a:pt x="114" y="245"/>
                      </a:lnTo>
                      <a:lnTo>
                        <a:pt x="114" y="245"/>
                      </a:lnTo>
                      <a:lnTo>
                        <a:pt x="112" y="247"/>
                      </a:lnTo>
                      <a:lnTo>
                        <a:pt x="112" y="249"/>
                      </a:lnTo>
                      <a:lnTo>
                        <a:pt x="112" y="249"/>
                      </a:lnTo>
                      <a:lnTo>
                        <a:pt x="112" y="251"/>
                      </a:lnTo>
                      <a:lnTo>
                        <a:pt x="114" y="255"/>
                      </a:lnTo>
                      <a:lnTo>
                        <a:pt x="114" y="257"/>
                      </a:lnTo>
                      <a:lnTo>
                        <a:pt x="114" y="259"/>
                      </a:lnTo>
                      <a:lnTo>
                        <a:pt x="116" y="261"/>
                      </a:lnTo>
                      <a:lnTo>
                        <a:pt x="120" y="263"/>
                      </a:lnTo>
                      <a:lnTo>
                        <a:pt x="122" y="265"/>
                      </a:lnTo>
                      <a:lnTo>
                        <a:pt x="128" y="269"/>
                      </a:lnTo>
                      <a:lnTo>
                        <a:pt x="128" y="269"/>
                      </a:lnTo>
                      <a:lnTo>
                        <a:pt x="130" y="269"/>
                      </a:lnTo>
                      <a:lnTo>
                        <a:pt x="130" y="267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5"/>
                      </a:lnTo>
                      <a:lnTo>
                        <a:pt x="132" y="267"/>
                      </a:lnTo>
                      <a:lnTo>
                        <a:pt x="132" y="269"/>
                      </a:lnTo>
                      <a:lnTo>
                        <a:pt x="132" y="271"/>
                      </a:lnTo>
                      <a:lnTo>
                        <a:pt x="134" y="273"/>
                      </a:lnTo>
                      <a:lnTo>
                        <a:pt x="134" y="273"/>
                      </a:lnTo>
                      <a:lnTo>
                        <a:pt x="136" y="271"/>
                      </a:lnTo>
                      <a:lnTo>
                        <a:pt x="138" y="269"/>
                      </a:lnTo>
                      <a:lnTo>
                        <a:pt x="140" y="267"/>
                      </a:lnTo>
                      <a:lnTo>
                        <a:pt x="140" y="261"/>
                      </a:lnTo>
                      <a:lnTo>
                        <a:pt x="138" y="257"/>
                      </a:lnTo>
                      <a:lnTo>
                        <a:pt x="138" y="257"/>
                      </a:lnTo>
                      <a:lnTo>
                        <a:pt x="136" y="255"/>
                      </a:lnTo>
                      <a:lnTo>
                        <a:pt x="134" y="255"/>
                      </a:lnTo>
                      <a:lnTo>
                        <a:pt x="134" y="253"/>
                      </a:lnTo>
                      <a:lnTo>
                        <a:pt x="134" y="251"/>
                      </a:lnTo>
                      <a:lnTo>
                        <a:pt x="136" y="249"/>
                      </a:lnTo>
                      <a:lnTo>
                        <a:pt x="136" y="247"/>
                      </a:lnTo>
                      <a:lnTo>
                        <a:pt x="138" y="247"/>
                      </a:lnTo>
                      <a:lnTo>
                        <a:pt x="138" y="245"/>
                      </a:lnTo>
                      <a:lnTo>
                        <a:pt x="138" y="245"/>
                      </a:lnTo>
                      <a:lnTo>
                        <a:pt x="138" y="243"/>
                      </a:lnTo>
                      <a:lnTo>
                        <a:pt x="140" y="243"/>
                      </a:lnTo>
                      <a:lnTo>
                        <a:pt x="140" y="243"/>
                      </a:lnTo>
                      <a:lnTo>
                        <a:pt x="142" y="245"/>
                      </a:lnTo>
                      <a:lnTo>
                        <a:pt x="142" y="247"/>
                      </a:lnTo>
                      <a:lnTo>
                        <a:pt x="144" y="249"/>
                      </a:lnTo>
                      <a:lnTo>
                        <a:pt x="144" y="251"/>
                      </a:lnTo>
                      <a:lnTo>
                        <a:pt x="144" y="253"/>
                      </a:lnTo>
                      <a:lnTo>
                        <a:pt x="146" y="257"/>
                      </a:lnTo>
                      <a:lnTo>
                        <a:pt x="146" y="259"/>
                      </a:lnTo>
                      <a:lnTo>
                        <a:pt x="148" y="261"/>
                      </a:lnTo>
                      <a:lnTo>
                        <a:pt x="148" y="257"/>
                      </a:lnTo>
                      <a:lnTo>
                        <a:pt x="148" y="253"/>
                      </a:lnTo>
                      <a:lnTo>
                        <a:pt x="146" y="251"/>
                      </a:lnTo>
                      <a:lnTo>
                        <a:pt x="146" y="251"/>
                      </a:lnTo>
                      <a:lnTo>
                        <a:pt x="148" y="251"/>
                      </a:lnTo>
                      <a:lnTo>
                        <a:pt x="150" y="247"/>
                      </a:lnTo>
                      <a:lnTo>
                        <a:pt x="152" y="245"/>
                      </a:lnTo>
                      <a:lnTo>
                        <a:pt x="152" y="243"/>
                      </a:lnTo>
                      <a:lnTo>
                        <a:pt x="152" y="243"/>
                      </a:lnTo>
                      <a:lnTo>
                        <a:pt x="152" y="239"/>
                      </a:lnTo>
                      <a:close/>
                      <a:moveTo>
                        <a:pt x="140" y="199"/>
                      </a:moveTo>
                      <a:lnTo>
                        <a:pt x="140" y="199"/>
                      </a:lnTo>
                      <a:lnTo>
                        <a:pt x="142" y="199"/>
                      </a:lnTo>
                      <a:lnTo>
                        <a:pt x="142" y="199"/>
                      </a:lnTo>
                      <a:lnTo>
                        <a:pt x="142" y="196"/>
                      </a:lnTo>
                      <a:lnTo>
                        <a:pt x="142" y="196"/>
                      </a:lnTo>
                      <a:lnTo>
                        <a:pt x="142" y="194"/>
                      </a:lnTo>
                      <a:lnTo>
                        <a:pt x="140" y="192"/>
                      </a:lnTo>
                      <a:lnTo>
                        <a:pt x="140" y="194"/>
                      </a:lnTo>
                      <a:lnTo>
                        <a:pt x="140" y="196"/>
                      </a:lnTo>
                      <a:lnTo>
                        <a:pt x="140" y="199"/>
                      </a:lnTo>
                      <a:close/>
                      <a:moveTo>
                        <a:pt x="128" y="194"/>
                      </a:moveTo>
                      <a:lnTo>
                        <a:pt x="128" y="194"/>
                      </a:lnTo>
                      <a:lnTo>
                        <a:pt x="128" y="192"/>
                      </a:lnTo>
                      <a:lnTo>
                        <a:pt x="126" y="190"/>
                      </a:lnTo>
                      <a:lnTo>
                        <a:pt x="126" y="190"/>
                      </a:lnTo>
                      <a:lnTo>
                        <a:pt x="126" y="192"/>
                      </a:lnTo>
                      <a:lnTo>
                        <a:pt x="128" y="194"/>
                      </a:lnTo>
                      <a:close/>
                      <a:moveTo>
                        <a:pt x="110" y="192"/>
                      </a:moveTo>
                      <a:lnTo>
                        <a:pt x="110" y="194"/>
                      </a:lnTo>
                      <a:lnTo>
                        <a:pt x="106" y="194"/>
                      </a:lnTo>
                      <a:lnTo>
                        <a:pt x="106" y="196"/>
                      </a:lnTo>
                      <a:lnTo>
                        <a:pt x="106" y="196"/>
                      </a:lnTo>
                      <a:lnTo>
                        <a:pt x="106" y="199"/>
                      </a:lnTo>
                      <a:lnTo>
                        <a:pt x="106" y="201"/>
                      </a:lnTo>
                      <a:lnTo>
                        <a:pt x="108" y="201"/>
                      </a:lnTo>
                      <a:lnTo>
                        <a:pt x="110" y="201"/>
                      </a:lnTo>
                      <a:lnTo>
                        <a:pt x="114" y="201"/>
                      </a:lnTo>
                      <a:lnTo>
                        <a:pt x="114" y="201"/>
                      </a:lnTo>
                      <a:lnTo>
                        <a:pt x="116" y="199"/>
                      </a:lnTo>
                      <a:lnTo>
                        <a:pt x="116" y="199"/>
                      </a:lnTo>
                      <a:lnTo>
                        <a:pt x="118" y="199"/>
                      </a:lnTo>
                      <a:lnTo>
                        <a:pt x="118" y="199"/>
                      </a:lnTo>
                      <a:lnTo>
                        <a:pt x="118" y="196"/>
                      </a:lnTo>
                      <a:lnTo>
                        <a:pt x="118" y="196"/>
                      </a:lnTo>
                      <a:lnTo>
                        <a:pt x="118" y="194"/>
                      </a:lnTo>
                      <a:lnTo>
                        <a:pt x="116" y="192"/>
                      </a:lnTo>
                      <a:lnTo>
                        <a:pt x="114" y="192"/>
                      </a:lnTo>
                      <a:lnTo>
                        <a:pt x="114" y="192"/>
                      </a:lnTo>
                      <a:lnTo>
                        <a:pt x="114" y="190"/>
                      </a:lnTo>
                      <a:lnTo>
                        <a:pt x="114" y="190"/>
                      </a:lnTo>
                      <a:lnTo>
                        <a:pt x="110" y="192"/>
                      </a:lnTo>
                      <a:lnTo>
                        <a:pt x="110" y="192"/>
                      </a:lnTo>
                      <a:close/>
                      <a:moveTo>
                        <a:pt x="134" y="186"/>
                      </a:moveTo>
                      <a:lnTo>
                        <a:pt x="134" y="186"/>
                      </a:lnTo>
                      <a:lnTo>
                        <a:pt x="132" y="186"/>
                      </a:lnTo>
                      <a:lnTo>
                        <a:pt x="132" y="188"/>
                      </a:lnTo>
                      <a:lnTo>
                        <a:pt x="132" y="188"/>
                      </a:lnTo>
                      <a:lnTo>
                        <a:pt x="132" y="190"/>
                      </a:lnTo>
                      <a:lnTo>
                        <a:pt x="132" y="192"/>
                      </a:lnTo>
                      <a:lnTo>
                        <a:pt x="132" y="192"/>
                      </a:lnTo>
                      <a:lnTo>
                        <a:pt x="134" y="194"/>
                      </a:lnTo>
                      <a:lnTo>
                        <a:pt x="134" y="194"/>
                      </a:lnTo>
                      <a:lnTo>
                        <a:pt x="134" y="196"/>
                      </a:lnTo>
                      <a:lnTo>
                        <a:pt x="134" y="196"/>
                      </a:lnTo>
                      <a:lnTo>
                        <a:pt x="134" y="194"/>
                      </a:lnTo>
                      <a:lnTo>
                        <a:pt x="134" y="194"/>
                      </a:lnTo>
                      <a:lnTo>
                        <a:pt x="134" y="192"/>
                      </a:lnTo>
                      <a:lnTo>
                        <a:pt x="134" y="190"/>
                      </a:lnTo>
                      <a:lnTo>
                        <a:pt x="134" y="186"/>
                      </a:lnTo>
                      <a:lnTo>
                        <a:pt x="134" y="186"/>
                      </a:lnTo>
                      <a:close/>
                      <a:moveTo>
                        <a:pt x="42" y="182"/>
                      </a:moveTo>
                      <a:lnTo>
                        <a:pt x="40" y="184"/>
                      </a:lnTo>
                      <a:lnTo>
                        <a:pt x="42" y="186"/>
                      </a:lnTo>
                      <a:lnTo>
                        <a:pt x="44" y="184"/>
                      </a:lnTo>
                      <a:lnTo>
                        <a:pt x="44" y="184"/>
                      </a:lnTo>
                      <a:lnTo>
                        <a:pt x="44" y="184"/>
                      </a:lnTo>
                      <a:lnTo>
                        <a:pt x="44" y="182"/>
                      </a:lnTo>
                      <a:lnTo>
                        <a:pt x="42" y="182"/>
                      </a:lnTo>
                      <a:close/>
                      <a:moveTo>
                        <a:pt x="114" y="182"/>
                      </a:moveTo>
                      <a:lnTo>
                        <a:pt x="112" y="182"/>
                      </a:lnTo>
                      <a:lnTo>
                        <a:pt x="112" y="180"/>
                      </a:lnTo>
                      <a:lnTo>
                        <a:pt x="112" y="182"/>
                      </a:lnTo>
                      <a:lnTo>
                        <a:pt x="112" y="182"/>
                      </a:lnTo>
                      <a:lnTo>
                        <a:pt x="114" y="182"/>
                      </a:lnTo>
                      <a:lnTo>
                        <a:pt x="114" y="182"/>
                      </a:lnTo>
                      <a:close/>
                      <a:moveTo>
                        <a:pt x="86" y="186"/>
                      </a:moveTo>
                      <a:lnTo>
                        <a:pt x="86" y="186"/>
                      </a:lnTo>
                      <a:lnTo>
                        <a:pt x="86" y="186"/>
                      </a:lnTo>
                      <a:lnTo>
                        <a:pt x="86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6" y="182"/>
                      </a:lnTo>
                      <a:lnTo>
                        <a:pt x="84" y="182"/>
                      </a:lnTo>
                      <a:lnTo>
                        <a:pt x="84" y="184"/>
                      </a:lnTo>
                      <a:lnTo>
                        <a:pt x="84" y="186"/>
                      </a:lnTo>
                      <a:lnTo>
                        <a:pt x="86" y="186"/>
                      </a:lnTo>
                      <a:close/>
                      <a:moveTo>
                        <a:pt x="84" y="196"/>
                      </a:moveTo>
                      <a:lnTo>
                        <a:pt x="84" y="199"/>
                      </a:lnTo>
                      <a:lnTo>
                        <a:pt x="86" y="203"/>
                      </a:lnTo>
                      <a:lnTo>
                        <a:pt x="88" y="205"/>
                      </a:lnTo>
                      <a:lnTo>
                        <a:pt x="88" y="205"/>
                      </a:lnTo>
                      <a:lnTo>
                        <a:pt x="90" y="205"/>
                      </a:lnTo>
                      <a:lnTo>
                        <a:pt x="92" y="207"/>
                      </a:lnTo>
                      <a:lnTo>
                        <a:pt x="92" y="211"/>
                      </a:lnTo>
                      <a:lnTo>
                        <a:pt x="94" y="211"/>
                      </a:lnTo>
                      <a:lnTo>
                        <a:pt x="94" y="211"/>
                      </a:lnTo>
                      <a:lnTo>
                        <a:pt x="96" y="211"/>
                      </a:lnTo>
                      <a:lnTo>
                        <a:pt x="96" y="211"/>
                      </a:lnTo>
                      <a:lnTo>
                        <a:pt x="98" y="211"/>
                      </a:lnTo>
                      <a:lnTo>
                        <a:pt x="98" y="209"/>
                      </a:lnTo>
                      <a:lnTo>
                        <a:pt x="98" y="207"/>
                      </a:lnTo>
                      <a:lnTo>
                        <a:pt x="98" y="207"/>
                      </a:lnTo>
                      <a:lnTo>
                        <a:pt x="98" y="205"/>
                      </a:lnTo>
                      <a:lnTo>
                        <a:pt x="96" y="201"/>
                      </a:lnTo>
                      <a:lnTo>
                        <a:pt x="96" y="201"/>
                      </a:lnTo>
                      <a:lnTo>
                        <a:pt x="96" y="199"/>
                      </a:lnTo>
                      <a:lnTo>
                        <a:pt x="96" y="196"/>
                      </a:lnTo>
                      <a:lnTo>
                        <a:pt x="96" y="194"/>
                      </a:lnTo>
                      <a:lnTo>
                        <a:pt x="96" y="192"/>
                      </a:lnTo>
                      <a:lnTo>
                        <a:pt x="96" y="192"/>
                      </a:lnTo>
                      <a:lnTo>
                        <a:pt x="98" y="188"/>
                      </a:lnTo>
                      <a:lnTo>
                        <a:pt x="98" y="186"/>
                      </a:lnTo>
                      <a:lnTo>
                        <a:pt x="100" y="184"/>
                      </a:lnTo>
                      <a:lnTo>
                        <a:pt x="100" y="182"/>
                      </a:lnTo>
                      <a:lnTo>
                        <a:pt x="100" y="180"/>
                      </a:lnTo>
                      <a:lnTo>
                        <a:pt x="100" y="178"/>
                      </a:lnTo>
                      <a:lnTo>
                        <a:pt x="100" y="178"/>
                      </a:lnTo>
                      <a:lnTo>
                        <a:pt x="94" y="176"/>
                      </a:lnTo>
                      <a:lnTo>
                        <a:pt x="94" y="176"/>
                      </a:lnTo>
                      <a:lnTo>
                        <a:pt x="92" y="178"/>
                      </a:lnTo>
                      <a:lnTo>
                        <a:pt x="90" y="178"/>
                      </a:lnTo>
                      <a:lnTo>
                        <a:pt x="90" y="178"/>
                      </a:lnTo>
                      <a:lnTo>
                        <a:pt x="90" y="180"/>
                      </a:lnTo>
                      <a:lnTo>
                        <a:pt x="90" y="182"/>
                      </a:lnTo>
                      <a:lnTo>
                        <a:pt x="90" y="182"/>
                      </a:lnTo>
                      <a:lnTo>
                        <a:pt x="90" y="184"/>
                      </a:lnTo>
                      <a:lnTo>
                        <a:pt x="88" y="184"/>
                      </a:lnTo>
                      <a:lnTo>
                        <a:pt x="90" y="186"/>
                      </a:lnTo>
                      <a:lnTo>
                        <a:pt x="90" y="188"/>
                      </a:lnTo>
                      <a:lnTo>
                        <a:pt x="90" y="192"/>
                      </a:lnTo>
                      <a:lnTo>
                        <a:pt x="90" y="192"/>
                      </a:lnTo>
                      <a:lnTo>
                        <a:pt x="88" y="194"/>
                      </a:lnTo>
                      <a:lnTo>
                        <a:pt x="86" y="194"/>
                      </a:lnTo>
                      <a:lnTo>
                        <a:pt x="84" y="194"/>
                      </a:lnTo>
                      <a:lnTo>
                        <a:pt x="84" y="194"/>
                      </a:lnTo>
                      <a:lnTo>
                        <a:pt x="84" y="196"/>
                      </a:lnTo>
                      <a:lnTo>
                        <a:pt x="84" y="196"/>
                      </a:lnTo>
                      <a:close/>
                      <a:moveTo>
                        <a:pt x="108" y="176"/>
                      </a:moveTo>
                      <a:lnTo>
                        <a:pt x="108" y="176"/>
                      </a:lnTo>
                      <a:lnTo>
                        <a:pt x="108" y="174"/>
                      </a:lnTo>
                      <a:lnTo>
                        <a:pt x="106" y="174"/>
                      </a:lnTo>
                      <a:lnTo>
                        <a:pt x="108" y="172"/>
                      </a:lnTo>
                      <a:lnTo>
                        <a:pt x="106" y="170"/>
                      </a:lnTo>
                      <a:lnTo>
                        <a:pt x="106" y="172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6" y="176"/>
                      </a:lnTo>
                      <a:lnTo>
                        <a:pt x="104" y="180"/>
                      </a:lnTo>
                      <a:lnTo>
                        <a:pt x="102" y="184"/>
                      </a:lnTo>
                      <a:lnTo>
                        <a:pt x="102" y="186"/>
                      </a:lnTo>
                      <a:lnTo>
                        <a:pt x="102" y="188"/>
                      </a:lnTo>
                      <a:lnTo>
                        <a:pt x="100" y="190"/>
                      </a:lnTo>
                      <a:lnTo>
                        <a:pt x="98" y="194"/>
                      </a:lnTo>
                      <a:lnTo>
                        <a:pt x="98" y="196"/>
                      </a:lnTo>
                      <a:lnTo>
                        <a:pt x="98" y="203"/>
                      </a:lnTo>
                      <a:lnTo>
                        <a:pt x="98" y="203"/>
                      </a:lnTo>
                      <a:lnTo>
                        <a:pt x="98" y="205"/>
                      </a:lnTo>
                      <a:lnTo>
                        <a:pt x="100" y="205"/>
                      </a:lnTo>
                      <a:lnTo>
                        <a:pt x="100" y="201"/>
                      </a:lnTo>
                      <a:lnTo>
                        <a:pt x="102" y="194"/>
                      </a:lnTo>
                      <a:lnTo>
                        <a:pt x="102" y="194"/>
                      </a:lnTo>
                      <a:lnTo>
                        <a:pt x="104" y="192"/>
                      </a:lnTo>
                      <a:lnTo>
                        <a:pt x="104" y="190"/>
                      </a:lnTo>
                      <a:lnTo>
                        <a:pt x="106" y="188"/>
                      </a:lnTo>
                      <a:lnTo>
                        <a:pt x="106" y="188"/>
                      </a:lnTo>
                      <a:lnTo>
                        <a:pt x="108" y="186"/>
                      </a:lnTo>
                      <a:lnTo>
                        <a:pt x="108" y="184"/>
                      </a:lnTo>
                      <a:lnTo>
                        <a:pt x="108" y="180"/>
                      </a:lnTo>
                      <a:lnTo>
                        <a:pt x="108" y="176"/>
                      </a:lnTo>
                      <a:close/>
                      <a:moveTo>
                        <a:pt x="102" y="170"/>
                      </a:moveTo>
                      <a:lnTo>
                        <a:pt x="102" y="172"/>
                      </a:lnTo>
                      <a:lnTo>
                        <a:pt x="102" y="172"/>
                      </a:lnTo>
                      <a:lnTo>
                        <a:pt x="104" y="172"/>
                      </a:lnTo>
                      <a:lnTo>
                        <a:pt x="102" y="170"/>
                      </a:lnTo>
                      <a:lnTo>
                        <a:pt x="102" y="170"/>
                      </a:lnTo>
                      <a:close/>
                      <a:moveTo>
                        <a:pt x="38" y="180"/>
                      </a:moveTo>
                      <a:lnTo>
                        <a:pt x="36" y="176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6" y="170"/>
                      </a:lnTo>
                      <a:lnTo>
                        <a:pt x="36" y="170"/>
                      </a:lnTo>
                      <a:lnTo>
                        <a:pt x="36" y="170"/>
                      </a:lnTo>
                      <a:lnTo>
                        <a:pt x="34" y="170"/>
                      </a:lnTo>
                      <a:lnTo>
                        <a:pt x="34" y="176"/>
                      </a:lnTo>
                      <a:lnTo>
                        <a:pt x="32" y="176"/>
                      </a:lnTo>
                      <a:lnTo>
                        <a:pt x="32" y="178"/>
                      </a:lnTo>
                      <a:lnTo>
                        <a:pt x="34" y="180"/>
                      </a:lnTo>
                      <a:lnTo>
                        <a:pt x="34" y="182"/>
                      </a:lnTo>
                      <a:lnTo>
                        <a:pt x="34" y="184"/>
                      </a:lnTo>
                      <a:lnTo>
                        <a:pt x="32" y="184"/>
                      </a:lnTo>
                      <a:lnTo>
                        <a:pt x="32" y="186"/>
                      </a:lnTo>
                      <a:lnTo>
                        <a:pt x="32" y="186"/>
                      </a:lnTo>
                      <a:lnTo>
                        <a:pt x="30" y="186"/>
                      </a:lnTo>
                      <a:lnTo>
                        <a:pt x="30" y="188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6" y="192"/>
                      </a:lnTo>
                      <a:lnTo>
                        <a:pt x="22" y="199"/>
                      </a:lnTo>
                      <a:lnTo>
                        <a:pt x="20" y="201"/>
                      </a:lnTo>
                      <a:lnTo>
                        <a:pt x="16" y="207"/>
                      </a:lnTo>
                      <a:lnTo>
                        <a:pt x="16" y="207"/>
                      </a:lnTo>
                      <a:lnTo>
                        <a:pt x="14" y="207"/>
                      </a:lnTo>
                      <a:lnTo>
                        <a:pt x="14" y="207"/>
                      </a:lnTo>
                      <a:lnTo>
                        <a:pt x="14" y="209"/>
                      </a:lnTo>
                      <a:lnTo>
                        <a:pt x="12" y="211"/>
                      </a:lnTo>
                      <a:lnTo>
                        <a:pt x="8" y="213"/>
                      </a:lnTo>
                      <a:lnTo>
                        <a:pt x="8" y="215"/>
                      </a:lnTo>
                      <a:lnTo>
                        <a:pt x="6" y="217"/>
                      </a:lnTo>
                      <a:lnTo>
                        <a:pt x="6" y="217"/>
                      </a:lnTo>
                      <a:lnTo>
                        <a:pt x="4" y="221"/>
                      </a:lnTo>
                      <a:lnTo>
                        <a:pt x="4" y="223"/>
                      </a:lnTo>
                      <a:lnTo>
                        <a:pt x="4" y="223"/>
                      </a:lnTo>
                      <a:lnTo>
                        <a:pt x="6" y="223"/>
                      </a:lnTo>
                      <a:lnTo>
                        <a:pt x="6" y="221"/>
                      </a:lnTo>
                      <a:lnTo>
                        <a:pt x="8" y="221"/>
                      </a:lnTo>
                      <a:lnTo>
                        <a:pt x="8" y="221"/>
                      </a:lnTo>
                      <a:lnTo>
                        <a:pt x="8" y="219"/>
                      </a:lnTo>
                      <a:lnTo>
                        <a:pt x="8" y="219"/>
                      </a:lnTo>
                      <a:lnTo>
                        <a:pt x="10" y="219"/>
                      </a:lnTo>
                      <a:lnTo>
                        <a:pt x="12" y="217"/>
                      </a:lnTo>
                      <a:lnTo>
                        <a:pt x="14" y="215"/>
                      </a:lnTo>
                      <a:lnTo>
                        <a:pt x="16" y="215"/>
                      </a:lnTo>
                      <a:lnTo>
                        <a:pt x="16" y="213"/>
                      </a:lnTo>
                      <a:lnTo>
                        <a:pt x="18" y="211"/>
                      </a:lnTo>
                      <a:lnTo>
                        <a:pt x="18" y="209"/>
                      </a:lnTo>
                      <a:lnTo>
                        <a:pt x="20" y="209"/>
                      </a:lnTo>
                      <a:lnTo>
                        <a:pt x="22" y="207"/>
                      </a:lnTo>
                      <a:lnTo>
                        <a:pt x="22" y="207"/>
                      </a:lnTo>
                      <a:lnTo>
                        <a:pt x="24" y="205"/>
                      </a:lnTo>
                      <a:lnTo>
                        <a:pt x="26" y="199"/>
                      </a:lnTo>
                      <a:lnTo>
                        <a:pt x="26" y="196"/>
                      </a:lnTo>
                      <a:lnTo>
                        <a:pt x="26" y="194"/>
                      </a:lnTo>
                      <a:lnTo>
                        <a:pt x="28" y="194"/>
                      </a:lnTo>
                      <a:lnTo>
                        <a:pt x="28" y="194"/>
                      </a:lnTo>
                      <a:lnTo>
                        <a:pt x="32" y="192"/>
                      </a:lnTo>
                      <a:lnTo>
                        <a:pt x="32" y="192"/>
                      </a:lnTo>
                      <a:lnTo>
                        <a:pt x="34" y="190"/>
                      </a:lnTo>
                      <a:lnTo>
                        <a:pt x="34" y="188"/>
                      </a:lnTo>
                      <a:lnTo>
                        <a:pt x="34" y="188"/>
                      </a:lnTo>
                      <a:lnTo>
                        <a:pt x="36" y="188"/>
                      </a:lnTo>
                      <a:lnTo>
                        <a:pt x="38" y="186"/>
                      </a:lnTo>
                      <a:lnTo>
                        <a:pt x="38" y="186"/>
                      </a:lnTo>
                      <a:lnTo>
                        <a:pt x="40" y="184"/>
                      </a:lnTo>
                      <a:lnTo>
                        <a:pt x="40" y="184"/>
                      </a:lnTo>
                      <a:lnTo>
                        <a:pt x="38" y="180"/>
                      </a:lnTo>
                      <a:close/>
                      <a:moveTo>
                        <a:pt x="42" y="168"/>
                      </a:moveTo>
                      <a:lnTo>
                        <a:pt x="40" y="166"/>
                      </a:lnTo>
                      <a:lnTo>
                        <a:pt x="40" y="166"/>
                      </a:lnTo>
                      <a:lnTo>
                        <a:pt x="40" y="168"/>
                      </a:lnTo>
                      <a:lnTo>
                        <a:pt x="38" y="168"/>
                      </a:lnTo>
                      <a:lnTo>
                        <a:pt x="38" y="168"/>
                      </a:lnTo>
                      <a:lnTo>
                        <a:pt x="40" y="168"/>
                      </a:lnTo>
                      <a:lnTo>
                        <a:pt x="40" y="168"/>
                      </a:lnTo>
                      <a:lnTo>
                        <a:pt x="40" y="168"/>
                      </a:lnTo>
                      <a:lnTo>
                        <a:pt x="42" y="168"/>
                      </a:lnTo>
                      <a:close/>
                      <a:moveTo>
                        <a:pt x="126" y="190"/>
                      </a:moveTo>
                      <a:lnTo>
                        <a:pt x="126" y="190"/>
                      </a:lnTo>
                      <a:lnTo>
                        <a:pt x="126" y="190"/>
                      </a:lnTo>
                      <a:lnTo>
                        <a:pt x="126" y="188"/>
                      </a:lnTo>
                      <a:lnTo>
                        <a:pt x="128" y="188"/>
                      </a:lnTo>
                      <a:lnTo>
                        <a:pt x="128" y="188"/>
                      </a:lnTo>
                      <a:lnTo>
                        <a:pt x="128" y="188"/>
                      </a:lnTo>
                      <a:lnTo>
                        <a:pt x="126" y="186"/>
                      </a:lnTo>
                      <a:lnTo>
                        <a:pt x="126" y="184"/>
                      </a:lnTo>
                      <a:lnTo>
                        <a:pt x="126" y="182"/>
                      </a:lnTo>
                      <a:lnTo>
                        <a:pt x="124" y="182"/>
                      </a:lnTo>
                      <a:lnTo>
                        <a:pt x="124" y="180"/>
                      </a:lnTo>
                      <a:lnTo>
                        <a:pt x="124" y="180"/>
                      </a:lnTo>
                      <a:lnTo>
                        <a:pt x="122" y="180"/>
                      </a:lnTo>
                      <a:lnTo>
                        <a:pt x="122" y="176"/>
                      </a:lnTo>
                      <a:lnTo>
                        <a:pt x="122" y="174"/>
                      </a:lnTo>
                      <a:lnTo>
                        <a:pt x="122" y="172"/>
                      </a:lnTo>
                      <a:lnTo>
                        <a:pt x="122" y="172"/>
                      </a:lnTo>
                      <a:lnTo>
                        <a:pt x="120" y="168"/>
                      </a:lnTo>
                      <a:lnTo>
                        <a:pt x="118" y="168"/>
                      </a:lnTo>
                      <a:lnTo>
                        <a:pt x="118" y="170"/>
                      </a:lnTo>
                      <a:lnTo>
                        <a:pt x="116" y="170"/>
                      </a:lnTo>
                      <a:lnTo>
                        <a:pt x="116" y="170"/>
                      </a:lnTo>
                      <a:lnTo>
                        <a:pt x="114" y="168"/>
                      </a:lnTo>
                      <a:lnTo>
                        <a:pt x="114" y="168"/>
                      </a:lnTo>
                      <a:lnTo>
                        <a:pt x="112" y="168"/>
                      </a:lnTo>
                      <a:lnTo>
                        <a:pt x="112" y="166"/>
                      </a:lnTo>
                      <a:lnTo>
                        <a:pt x="110" y="166"/>
                      </a:lnTo>
                      <a:lnTo>
                        <a:pt x="110" y="166"/>
                      </a:lnTo>
                      <a:lnTo>
                        <a:pt x="112" y="168"/>
                      </a:lnTo>
                      <a:lnTo>
                        <a:pt x="112" y="170"/>
                      </a:lnTo>
                      <a:lnTo>
                        <a:pt x="112" y="172"/>
                      </a:lnTo>
                      <a:lnTo>
                        <a:pt x="114" y="178"/>
                      </a:lnTo>
                      <a:lnTo>
                        <a:pt x="114" y="178"/>
                      </a:lnTo>
                      <a:lnTo>
                        <a:pt x="116" y="176"/>
                      </a:lnTo>
                      <a:lnTo>
                        <a:pt x="118" y="176"/>
                      </a:lnTo>
                      <a:lnTo>
                        <a:pt x="118" y="178"/>
                      </a:lnTo>
                      <a:lnTo>
                        <a:pt x="120" y="180"/>
                      </a:lnTo>
                      <a:lnTo>
                        <a:pt x="120" y="180"/>
                      </a:lnTo>
                      <a:lnTo>
                        <a:pt x="120" y="182"/>
                      </a:lnTo>
                      <a:lnTo>
                        <a:pt x="120" y="186"/>
                      </a:lnTo>
                      <a:lnTo>
                        <a:pt x="120" y="188"/>
                      </a:lnTo>
                      <a:lnTo>
                        <a:pt x="120" y="188"/>
                      </a:lnTo>
                      <a:lnTo>
                        <a:pt x="120" y="190"/>
                      </a:lnTo>
                      <a:lnTo>
                        <a:pt x="120" y="192"/>
                      </a:lnTo>
                      <a:lnTo>
                        <a:pt x="122" y="192"/>
                      </a:lnTo>
                      <a:lnTo>
                        <a:pt x="124" y="192"/>
                      </a:lnTo>
                      <a:lnTo>
                        <a:pt x="124" y="192"/>
                      </a:lnTo>
                      <a:lnTo>
                        <a:pt x="124" y="190"/>
                      </a:lnTo>
                      <a:lnTo>
                        <a:pt x="124" y="186"/>
                      </a:lnTo>
                      <a:lnTo>
                        <a:pt x="124" y="188"/>
                      </a:lnTo>
                      <a:lnTo>
                        <a:pt x="126" y="190"/>
                      </a:lnTo>
                      <a:close/>
                      <a:moveTo>
                        <a:pt x="114" y="166"/>
                      </a:moveTo>
                      <a:lnTo>
                        <a:pt x="116" y="166"/>
                      </a:lnTo>
                      <a:lnTo>
                        <a:pt x="116" y="166"/>
                      </a:lnTo>
                      <a:lnTo>
                        <a:pt x="114" y="164"/>
                      </a:lnTo>
                      <a:lnTo>
                        <a:pt x="114" y="164"/>
                      </a:lnTo>
                      <a:lnTo>
                        <a:pt x="112" y="164"/>
                      </a:lnTo>
                      <a:lnTo>
                        <a:pt x="112" y="164"/>
                      </a:lnTo>
                      <a:lnTo>
                        <a:pt x="112" y="166"/>
                      </a:lnTo>
                      <a:lnTo>
                        <a:pt x="114" y="166"/>
                      </a:lnTo>
                      <a:close/>
                      <a:moveTo>
                        <a:pt x="118" y="166"/>
                      </a:moveTo>
                      <a:lnTo>
                        <a:pt x="118" y="166"/>
                      </a:lnTo>
                      <a:lnTo>
                        <a:pt x="118" y="166"/>
                      </a:lnTo>
                      <a:lnTo>
                        <a:pt x="118" y="164"/>
                      </a:lnTo>
                      <a:lnTo>
                        <a:pt x="118" y="164"/>
                      </a:lnTo>
                      <a:lnTo>
                        <a:pt x="116" y="162"/>
                      </a:lnTo>
                      <a:lnTo>
                        <a:pt x="118" y="164"/>
                      </a:lnTo>
                      <a:lnTo>
                        <a:pt x="118" y="166"/>
                      </a:lnTo>
                      <a:lnTo>
                        <a:pt x="118" y="166"/>
                      </a:lnTo>
                      <a:close/>
                      <a:moveTo>
                        <a:pt x="84" y="182"/>
                      </a:moveTo>
                      <a:lnTo>
                        <a:pt x="86" y="180"/>
                      </a:lnTo>
                      <a:lnTo>
                        <a:pt x="88" y="178"/>
                      </a:lnTo>
                      <a:lnTo>
                        <a:pt x="88" y="178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88" y="176"/>
                      </a:lnTo>
                      <a:lnTo>
                        <a:pt x="90" y="174"/>
                      </a:lnTo>
                      <a:lnTo>
                        <a:pt x="90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6"/>
                      </a:lnTo>
                      <a:lnTo>
                        <a:pt x="92" y="166"/>
                      </a:lnTo>
                      <a:lnTo>
                        <a:pt x="88" y="168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86" y="164"/>
                      </a:lnTo>
                      <a:lnTo>
                        <a:pt x="84" y="166"/>
                      </a:lnTo>
                      <a:lnTo>
                        <a:pt x="82" y="164"/>
                      </a:lnTo>
                      <a:lnTo>
                        <a:pt x="80" y="164"/>
                      </a:lnTo>
                      <a:lnTo>
                        <a:pt x="78" y="162"/>
                      </a:lnTo>
                      <a:lnTo>
                        <a:pt x="76" y="160"/>
                      </a:lnTo>
                      <a:lnTo>
                        <a:pt x="74" y="160"/>
                      </a:lnTo>
                      <a:lnTo>
                        <a:pt x="74" y="160"/>
                      </a:lnTo>
                      <a:lnTo>
                        <a:pt x="72" y="160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76" y="162"/>
                      </a:lnTo>
                      <a:lnTo>
                        <a:pt x="76" y="164"/>
                      </a:lnTo>
                      <a:lnTo>
                        <a:pt x="76" y="164"/>
                      </a:lnTo>
                      <a:lnTo>
                        <a:pt x="76" y="170"/>
                      </a:lnTo>
                      <a:lnTo>
                        <a:pt x="76" y="174"/>
                      </a:lnTo>
                      <a:lnTo>
                        <a:pt x="76" y="176"/>
                      </a:lnTo>
                      <a:lnTo>
                        <a:pt x="74" y="178"/>
                      </a:lnTo>
                      <a:lnTo>
                        <a:pt x="74" y="180"/>
                      </a:lnTo>
                      <a:lnTo>
                        <a:pt x="76" y="182"/>
                      </a:lnTo>
                      <a:lnTo>
                        <a:pt x="76" y="182"/>
                      </a:lnTo>
                      <a:lnTo>
                        <a:pt x="74" y="184"/>
                      </a:lnTo>
                      <a:lnTo>
                        <a:pt x="76" y="186"/>
                      </a:lnTo>
                      <a:lnTo>
                        <a:pt x="76" y="186"/>
                      </a:lnTo>
                      <a:lnTo>
                        <a:pt x="76" y="186"/>
                      </a:lnTo>
                      <a:lnTo>
                        <a:pt x="76" y="184"/>
                      </a:lnTo>
                      <a:lnTo>
                        <a:pt x="78" y="184"/>
                      </a:lnTo>
                      <a:lnTo>
                        <a:pt x="78" y="182"/>
                      </a:lnTo>
                      <a:lnTo>
                        <a:pt x="84" y="182"/>
                      </a:lnTo>
                      <a:close/>
                      <a:moveTo>
                        <a:pt x="42" y="160"/>
                      </a:moveTo>
                      <a:lnTo>
                        <a:pt x="42" y="158"/>
                      </a:lnTo>
                      <a:lnTo>
                        <a:pt x="42" y="158"/>
                      </a:lnTo>
                      <a:lnTo>
                        <a:pt x="40" y="158"/>
                      </a:lnTo>
                      <a:lnTo>
                        <a:pt x="40" y="158"/>
                      </a:lnTo>
                      <a:lnTo>
                        <a:pt x="42" y="162"/>
                      </a:lnTo>
                      <a:lnTo>
                        <a:pt x="42" y="162"/>
                      </a:lnTo>
                      <a:lnTo>
                        <a:pt x="42" y="164"/>
                      </a:lnTo>
                      <a:lnTo>
                        <a:pt x="42" y="164"/>
                      </a:lnTo>
                      <a:lnTo>
                        <a:pt x="44" y="164"/>
                      </a:lnTo>
                      <a:lnTo>
                        <a:pt x="44" y="162"/>
                      </a:lnTo>
                      <a:lnTo>
                        <a:pt x="44" y="160"/>
                      </a:lnTo>
                      <a:lnTo>
                        <a:pt x="44" y="160"/>
                      </a:lnTo>
                      <a:lnTo>
                        <a:pt x="42" y="160"/>
                      </a:lnTo>
                      <a:close/>
                      <a:moveTo>
                        <a:pt x="46" y="154"/>
                      </a:moveTo>
                      <a:lnTo>
                        <a:pt x="44" y="154"/>
                      </a:lnTo>
                      <a:lnTo>
                        <a:pt x="44" y="156"/>
                      </a:lnTo>
                      <a:lnTo>
                        <a:pt x="44" y="154"/>
                      </a:lnTo>
                      <a:lnTo>
                        <a:pt x="44" y="154"/>
                      </a:lnTo>
                      <a:lnTo>
                        <a:pt x="42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40" y="154"/>
                      </a:lnTo>
                      <a:lnTo>
                        <a:pt x="40" y="154"/>
                      </a:lnTo>
                      <a:lnTo>
                        <a:pt x="40" y="154"/>
                      </a:lnTo>
                      <a:lnTo>
                        <a:pt x="42" y="156"/>
                      </a:lnTo>
                      <a:lnTo>
                        <a:pt x="42" y="158"/>
                      </a:lnTo>
                      <a:lnTo>
                        <a:pt x="44" y="158"/>
                      </a:lnTo>
                      <a:lnTo>
                        <a:pt x="44" y="158"/>
                      </a:lnTo>
                      <a:lnTo>
                        <a:pt x="46" y="158"/>
                      </a:lnTo>
                      <a:lnTo>
                        <a:pt x="48" y="158"/>
                      </a:lnTo>
                      <a:lnTo>
                        <a:pt x="48" y="156"/>
                      </a:lnTo>
                      <a:lnTo>
                        <a:pt x="46" y="156"/>
                      </a:lnTo>
                      <a:lnTo>
                        <a:pt x="46" y="154"/>
                      </a:lnTo>
                      <a:close/>
                      <a:moveTo>
                        <a:pt x="80" y="148"/>
                      </a:move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0" y="150"/>
                      </a:lnTo>
                      <a:lnTo>
                        <a:pt x="82" y="152"/>
                      </a:lnTo>
                      <a:lnTo>
                        <a:pt x="84" y="152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2" y="150"/>
                      </a:lnTo>
                      <a:lnTo>
                        <a:pt x="80" y="148"/>
                      </a:lnTo>
                      <a:close/>
                      <a:moveTo>
                        <a:pt x="110" y="154"/>
                      </a:moveTo>
                      <a:lnTo>
                        <a:pt x="112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6" y="158"/>
                      </a:lnTo>
                      <a:lnTo>
                        <a:pt x="116" y="158"/>
                      </a:lnTo>
                      <a:lnTo>
                        <a:pt x="118" y="160"/>
                      </a:lnTo>
                      <a:lnTo>
                        <a:pt x="118" y="160"/>
                      </a:lnTo>
                      <a:lnTo>
                        <a:pt x="120" y="162"/>
                      </a:lnTo>
                      <a:lnTo>
                        <a:pt x="120" y="162"/>
                      </a:lnTo>
                      <a:lnTo>
                        <a:pt x="120" y="162"/>
                      </a:lnTo>
                      <a:lnTo>
                        <a:pt x="122" y="164"/>
                      </a:lnTo>
                      <a:lnTo>
                        <a:pt x="120" y="164"/>
                      </a:lnTo>
                      <a:lnTo>
                        <a:pt x="120" y="166"/>
                      </a:lnTo>
                      <a:lnTo>
                        <a:pt x="120" y="168"/>
                      </a:lnTo>
                      <a:lnTo>
                        <a:pt x="122" y="170"/>
                      </a:lnTo>
                      <a:lnTo>
                        <a:pt x="124" y="170"/>
                      </a:lnTo>
                      <a:lnTo>
                        <a:pt x="124" y="170"/>
                      </a:lnTo>
                      <a:lnTo>
                        <a:pt x="126" y="174"/>
                      </a:lnTo>
                      <a:lnTo>
                        <a:pt x="126" y="174"/>
                      </a:lnTo>
                      <a:lnTo>
                        <a:pt x="128" y="174"/>
                      </a:lnTo>
                      <a:lnTo>
                        <a:pt x="132" y="174"/>
                      </a:lnTo>
                      <a:lnTo>
                        <a:pt x="132" y="174"/>
                      </a:lnTo>
                      <a:lnTo>
                        <a:pt x="134" y="174"/>
                      </a:lnTo>
                      <a:lnTo>
                        <a:pt x="134" y="174"/>
                      </a:lnTo>
                      <a:lnTo>
                        <a:pt x="134" y="172"/>
                      </a:lnTo>
                      <a:lnTo>
                        <a:pt x="132" y="172"/>
                      </a:lnTo>
                      <a:lnTo>
                        <a:pt x="130" y="172"/>
                      </a:lnTo>
                      <a:lnTo>
                        <a:pt x="130" y="170"/>
                      </a:lnTo>
                      <a:lnTo>
                        <a:pt x="132" y="170"/>
                      </a:lnTo>
                      <a:lnTo>
                        <a:pt x="130" y="168"/>
                      </a:lnTo>
                      <a:lnTo>
                        <a:pt x="130" y="166"/>
                      </a:lnTo>
                      <a:lnTo>
                        <a:pt x="128" y="166"/>
                      </a:lnTo>
                      <a:lnTo>
                        <a:pt x="128" y="164"/>
                      </a:lnTo>
                      <a:lnTo>
                        <a:pt x="128" y="162"/>
                      </a:lnTo>
                      <a:lnTo>
                        <a:pt x="128" y="162"/>
                      </a:lnTo>
                      <a:lnTo>
                        <a:pt x="128" y="158"/>
                      </a:lnTo>
                      <a:lnTo>
                        <a:pt x="128" y="156"/>
                      </a:lnTo>
                      <a:lnTo>
                        <a:pt x="128" y="156"/>
                      </a:lnTo>
                      <a:lnTo>
                        <a:pt x="128" y="154"/>
                      </a:lnTo>
                      <a:lnTo>
                        <a:pt x="128" y="154"/>
                      </a:lnTo>
                      <a:lnTo>
                        <a:pt x="126" y="152"/>
                      </a:lnTo>
                      <a:lnTo>
                        <a:pt x="126" y="152"/>
                      </a:lnTo>
                      <a:lnTo>
                        <a:pt x="124" y="152"/>
                      </a:lnTo>
                      <a:lnTo>
                        <a:pt x="124" y="150"/>
                      </a:lnTo>
                      <a:lnTo>
                        <a:pt x="124" y="150"/>
                      </a:lnTo>
                      <a:lnTo>
                        <a:pt x="124" y="148"/>
                      </a:lnTo>
                      <a:lnTo>
                        <a:pt x="122" y="148"/>
                      </a:lnTo>
                      <a:lnTo>
                        <a:pt x="118" y="148"/>
                      </a:lnTo>
                      <a:lnTo>
                        <a:pt x="112" y="148"/>
                      </a:lnTo>
                      <a:lnTo>
                        <a:pt x="108" y="148"/>
                      </a:lnTo>
                      <a:lnTo>
                        <a:pt x="110" y="150"/>
                      </a:lnTo>
                      <a:lnTo>
                        <a:pt x="110" y="154"/>
                      </a:lnTo>
                      <a:close/>
                      <a:moveTo>
                        <a:pt x="92" y="156"/>
                      </a:moveTo>
                      <a:lnTo>
                        <a:pt x="92" y="158"/>
                      </a:lnTo>
                      <a:lnTo>
                        <a:pt x="92" y="160"/>
                      </a:lnTo>
                      <a:lnTo>
                        <a:pt x="94" y="158"/>
                      </a:lnTo>
                      <a:lnTo>
                        <a:pt x="96" y="154"/>
                      </a:lnTo>
                      <a:lnTo>
                        <a:pt x="96" y="154"/>
                      </a:lnTo>
                      <a:lnTo>
                        <a:pt x="98" y="154"/>
                      </a:lnTo>
                      <a:lnTo>
                        <a:pt x="98" y="156"/>
                      </a:lnTo>
                      <a:lnTo>
                        <a:pt x="100" y="156"/>
                      </a:lnTo>
                      <a:lnTo>
                        <a:pt x="100" y="156"/>
                      </a:lnTo>
                      <a:lnTo>
                        <a:pt x="100" y="158"/>
                      </a:lnTo>
                      <a:lnTo>
                        <a:pt x="100" y="158"/>
                      </a:lnTo>
                      <a:lnTo>
                        <a:pt x="102" y="158"/>
                      </a:lnTo>
                      <a:lnTo>
                        <a:pt x="102" y="160"/>
                      </a:lnTo>
                      <a:lnTo>
                        <a:pt x="104" y="162"/>
                      </a:lnTo>
                      <a:lnTo>
                        <a:pt x="106" y="162"/>
                      </a:lnTo>
                      <a:lnTo>
                        <a:pt x="106" y="162"/>
                      </a:lnTo>
                      <a:lnTo>
                        <a:pt x="106" y="158"/>
                      </a:lnTo>
                      <a:lnTo>
                        <a:pt x="104" y="154"/>
                      </a:lnTo>
                      <a:lnTo>
                        <a:pt x="100" y="152"/>
                      </a:lnTo>
                      <a:lnTo>
                        <a:pt x="98" y="150"/>
                      </a:lnTo>
                      <a:lnTo>
                        <a:pt x="98" y="150"/>
                      </a:lnTo>
                      <a:lnTo>
                        <a:pt x="96" y="148"/>
                      </a:lnTo>
                      <a:lnTo>
                        <a:pt x="94" y="148"/>
                      </a:lnTo>
                      <a:lnTo>
                        <a:pt x="92" y="148"/>
                      </a:lnTo>
                      <a:lnTo>
                        <a:pt x="92" y="148"/>
                      </a:lnTo>
                      <a:lnTo>
                        <a:pt x="92" y="150"/>
                      </a:lnTo>
                      <a:lnTo>
                        <a:pt x="92" y="152"/>
                      </a:lnTo>
                      <a:lnTo>
                        <a:pt x="92" y="156"/>
                      </a:lnTo>
                      <a:close/>
                      <a:moveTo>
                        <a:pt x="76" y="148"/>
                      </a:move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lnTo>
                        <a:pt x="78" y="148"/>
                      </a:lnTo>
                      <a:lnTo>
                        <a:pt x="76" y="148"/>
                      </a:lnTo>
                      <a:lnTo>
                        <a:pt x="76" y="148"/>
                      </a:lnTo>
                      <a:close/>
                      <a:moveTo>
                        <a:pt x="74" y="156"/>
                      </a:moveTo>
                      <a:lnTo>
                        <a:pt x="74" y="152"/>
                      </a:lnTo>
                      <a:lnTo>
                        <a:pt x="74" y="148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2" y="148"/>
                      </a:lnTo>
                      <a:lnTo>
                        <a:pt x="72" y="150"/>
                      </a:lnTo>
                      <a:lnTo>
                        <a:pt x="72" y="150"/>
                      </a:lnTo>
                      <a:lnTo>
                        <a:pt x="72" y="152"/>
                      </a:lnTo>
                      <a:lnTo>
                        <a:pt x="72" y="152"/>
                      </a:lnTo>
                      <a:lnTo>
                        <a:pt x="72" y="154"/>
                      </a:lnTo>
                      <a:lnTo>
                        <a:pt x="72" y="154"/>
                      </a:lnTo>
                      <a:lnTo>
                        <a:pt x="74" y="156"/>
                      </a:lnTo>
                      <a:close/>
                      <a:moveTo>
                        <a:pt x="100" y="150"/>
                      </a:moveTo>
                      <a:lnTo>
                        <a:pt x="100" y="152"/>
                      </a:lnTo>
                      <a:lnTo>
                        <a:pt x="100" y="150"/>
                      </a:lnTo>
                      <a:lnTo>
                        <a:pt x="100" y="146"/>
                      </a:lnTo>
                      <a:lnTo>
                        <a:pt x="98" y="146"/>
                      </a:lnTo>
                      <a:lnTo>
                        <a:pt x="98" y="146"/>
                      </a:lnTo>
                      <a:lnTo>
                        <a:pt x="98" y="148"/>
                      </a:lnTo>
                      <a:lnTo>
                        <a:pt x="100" y="150"/>
                      </a:lnTo>
                      <a:close/>
                      <a:moveTo>
                        <a:pt x="94" y="146"/>
                      </a:moveTo>
                      <a:lnTo>
                        <a:pt x="92" y="142"/>
                      </a:lnTo>
                      <a:lnTo>
                        <a:pt x="90" y="142"/>
                      </a:lnTo>
                      <a:lnTo>
                        <a:pt x="88" y="138"/>
                      </a:lnTo>
                      <a:lnTo>
                        <a:pt x="88" y="138"/>
                      </a:lnTo>
                      <a:lnTo>
                        <a:pt x="86" y="138"/>
                      </a:lnTo>
                      <a:lnTo>
                        <a:pt x="86" y="138"/>
                      </a:lnTo>
                      <a:lnTo>
                        <a:pt x="86" y="140"/>
                      </a:lnTo>
                      <a:lnTo>
                        <a:pt x="88" y="140"/>
                      </a:lnTo>
                      <a:lnTo>
                        <a:pt x="90" y="142"/>
                      </a:lnTo>
                      <a:lnTo>
                        <a:pt x="92" y="144"/>
                      </a:lnTo>
                      <a:lnTo>
                        <a:pt x="94" y="146"/>
                      </a:lnTo>
                      <a:close/>
                      <a:moveTo>
                        <a:pt x="64" y="150"/>
                      </a:move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6" y="146"/>
                      </a:lnTo>
                      <a:lnTo>
                        <a:pt x="64" y="142"/>
                      </a:lnTo>
                      <a:lnTo>
                        <a:pt x="64" y="142"/>
                      </a:lnTo>
                      <a:lnTo>
                        <a:pt x="64" y="140"/>
                      </a:lnTo>
                      <a:lnTo>
                        <a:pt x="64" y="138"/>
                      </a:lnTo>
                      <a:lnTo>
                        <a:pt x="64" y="138"/>
                      </a:lnTo>
                      <a:lnTo>
                        <a:pt x="62" y="136"/>
                      </a:lnTo>
                      <a:lnTo>
                        <a:pt x="62" y="136"/>
                      </a:lnTo>
                      <a:lnTo>
                        <a:pt x="60" y="134"/>
                      </a:lnTo>
                      <a:lnTo>
                        <a:pt x="58" y="132"/>
                      </a:lnTo>
                      <a:lnTo>
                        <a:pt x="58" y="134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4" y="132"/>
                      </a:lnTo>
                      <a:lnTo>
                        <a:pt x="54" y="130"/>
                      </a:lnTo>
                      <a:lnTo>
                        <a:pt x="52" y="132"/>
                      </a:lnTo>
                      <a:lnTo>
                        <a:pt x="50" y="132"/>
                      </a:lnTo>
                      <a:lnTo>
                        <a:pt x="50" y="132"/>
                      </a:lnTo>
                      <a:lnTo>
                        <a:pt x="46" y="130"/>
                      </a:lnTo>
                      <a:lnTo>
                        <a:pt x="46" y="130"/>
                      </a:lnTo>
                      <a:lnTo>
                        <a:pt x="44" y="132"/>
                      </a:lnTo>
                      <a:lnTo>
                        <a:pt x="44" y="132"/>
                      </a:lnTo>
                      <a:lnTo>
                        <a:pt x="46" y="132"/>
                      </a:lnTo>
                      <a:lnTo>
                        <a:pt x="46" y="132"/>
                      </a:lnTo>
                      <a:lnTo>
                        <a:pt x="46" y="132"/>
                      </a:lnTo>
                      <a:lnTo>
                        <a:pt x="48" y="134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50" y="136"/>
                      </a:lnTo>
                      <a:lnTo>
                        <a:pt x="50" y="138"/>
                      </a:lnTo>
                      <a:lnTo>
                        <a:pt x="52" y="140"/>
                      </a:lnTo>
                      <a:lnTo>
                        <a:pt x="52" y="142"/>
                      </a:lnTo>
                      <a:lnTo>
                        <a:pt x="52" y="144"/>
                      </a:lnTo>
                      <a:lnTo>
                        <a:pt x="54" y="144"/>
                      </a:lnTo>
                      <a:lnTo>
                        <a:pt x="54" y="146"/>
                      </a:lnTo>
                      <a:lnTo>
                        <a:pt x="56" y="146"/>
                      </a:lnTo>
                      <a:lnTo>
                        <a:pt x="56" y="148"/>
                      </a:lnTo>
                      <a:lnTo>
                        <a:pt x="56" y="148"/>
                      </a:lnTo>
                      <a:lnTo>
                        <a:pt x="56" y="150"/>
                      </a:lnTo>
                      <a:lnTo>
                        <a:pt x="58" y="152"/>
                      </a:lnTo>
                      <a:lnTo>
                        <a:pt x="58" y="152"/>
                      </a:lnTo>
                      <a:lnTo>
                        <a:pt x="58" y="152"/>
                      </a:lnTo>
                      <a:lnTo>
                        <a:pt x="60" y="154"/>
                      </a:lnTo>
                      <a:lnTo>
                        <a:pt x="60" y="154"/>
                      </a:lnTo>
                      <a:lnTo>
                        <a:pt x="62" y="154"/>
                      </a:lnTo>
                      <a:lnTo>
                        <a:pt x="62" y="152"/>
                      </a:lnTo>
                      <a:lnTo>
                        <a:pt x="62" y="152"/>
                      </a:lnTo>
                      <a:lnTo>
                        <a:pt x="62" y="152"/>
                      </a:lnTo>
                      <a:lnTo>
                        <a:pt x="64" y="152"/>
                      </a:lnTo>
                      <a:lnTo>
                        <a:pt x="64" y="152"/>
                      </a:lnTo>
                      <a:lnTo>
                        <a:pt x="64" y="150"/>
                      </a:lnTo>
                      <a:lnTo>
                        <a:pt x="64" y="150"/>
                      </a:lnTo>
                      <a:close/>
                      <a:moveTo>
                        <a:pt x="70" y="130"/>
                      </a:moveTo>
                      <a:lnTo>
                        <a:pt x="70" y="130"/>
                      </a:lnTo>
                      <a:lnTo>
                        <a:pt x="70" y="130"/>
                      </a:lnTo>
                      <a:lnTo>
                        <a:pt x="68" y="130"/>
                      </a:lnTo>
                      <a:lnTo>
                        <a:pt x="68" y="132"/>
                      </a:lnTo>
                      <a:lnTo>
                        <a:pt x="68" y="134"/>
                      </a:lnTo>
                      <a:lnTo>
                        <a:pt x="70" y="134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6"/>
                      </a:lnTo>
                      <a:lnTo>
                        <a:pt x="72" y="134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0" y="130"/>
                      </a:lnTo>
                      <a:close/>
                      <a:moveTo>
                        <a:pt x="40" y="124"/>
                      </a:moveTo>
                      <a:lnTo>
                        <a:pt x="40" y="124"/>
                      </a:lnTo>
                      <a:lnTo>
                        <a:pt x="40" y="126"/>
                      </a:lnTo>
                      <a:lnTo>
                        <a:pt x="40" y="126"/>
                      </a:lnTo>
                      <a:lnTo>
                        <a:pt x="44" y="128"/>
                      </a:lnTo>
                      <a:lnTo>
                        <a:pt x="44" y="126"/>
                      </a:lnTo>
                      <a:lnTo>
                        <a:pt x="42" y="126"/>
                      </a:lnTo>
                      <a:lnTo>
                        <a:pt x="40" y="124"/>
                      </a:lnTo>
                      <a:close/>
                      <a:moveTo>
                        <a:pt x="102" y="130"/>
                      </a:moveTo>
                      <a:lnTo>
                        <a:pt x="104" y="130"/>
                      </a:lnTo>
                      <a:lnTo>
                        <a:pt x="106" y="130"/>
                      </a:lnTo>
                      <a:lnTo>
                        <a:pt x="106" y="130"/>
                      </a:lnTo>
                      <a:lnTo>
                        <a:pt x="106" y="130"/>
                      </a:lnTo>
                      <a:lnTo>
                        <a:pt x="108" y="128"/>
                      </a:lnTo>
                      <a:lnTo>
                        <a:pt x="108" y="128"/>
                      </a:lnTo>
                      <a:lnTo>
                        <a:pt x="108" y="126"/>
                      </a:lnTo>
                      <a:lnTo>
                        <a:pt x="108" y="124"/>
                      </a:lnTo>
                      <a:lnTo>
                        <a:pt x="106" y="124"/>
                      </a:lnTo>
                      <a:lnTo>
                        <a:pt x="106" y="124"/>
                      </a:lnTo>
                      <a:lnTo>
                        <a:pt x="104" y="120"/>
                      </a:lnTo>
                      <a:lnTo>
                        <a:pt x="104" y="122"/>
                      </a:lnTo>
                      <a:lnTo>
                        <a:pt x="104" y="122"/>
                      </a:lnTo>
                      <a:lnTo>
                        <a:pt x="102" y="122"/>
                      </a:lnTo>
                      <a:lnTo>
                        <a:pt x="104" y="126"/>
                      </a:lnTo>
                      <a:lnTo>
                        <a:pt x="102" y="128"/>
                      </a:lnTo>
                      <a:lnTo>
                        <a:pt x="102" y="130"/>
                      </a:lnTo>
                      <a:close/>
                      <a:moveTo>
                        <a:pt x="68" y="118"/>
                      </a:moveTo>
                      <a:lnTo>
                        <a:pt x="68" y="118"/>
                      </a:lnTo>
                      <a:lnTo>
                        <a:pt x="68" y="120"/>
                      </a:lnTo>
                      <a:lnTo>
                        <a:pt x="72" y="122"/>
                      </a:lnTo>
                      <a:lnTo>
                        <a:pt x="72" y="122"/>
                      </a:lnTo>
                      <a:lnTo>
                        <a:pt x="68" y="118"/>
                      </a:lnTo>
                      <a:lnTo>
                        <a:pt x="68" y="118"/>
                      </a:lnTo>
                      <a:close/>
                      <a:moveTo>
                        <a:pt x="66" y="110"/>
                      </a:moveTo>
                      <a:lnTo>
                        <a:pt x="68" y="110"/>
                      </a:lnTo>
                      <a:lnTo>
                        <a:pt x="68" y="110"/>
                      </a:lnTo>
                      <a:lnTo>
                        <a:pt x="68" y="108"/>
                      </a:lnTo>
                      <a:lnTo>
                        <a:pt x="68" y="106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8" y="104"/>
                      </a:lnTo>
                      <a:lnTo>
                        <a:pt x="66" y="104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6" y="106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08"/>
                      </a:lnTo>
                      <a:lnTo>
                        <a:pt x="66" y="110"/>
                      </a:lnTo>
                      <a:lnTo>
                        <a:pt x="66" y="110"/>
                      </a:lnTo>
                      <a:close/>
                      <a:moveTo>
                        <a:pt x="30" y="86"/>
                      </a:moveTo>
                      <a:lnTo>
                        <a:pt x="30" y="88"/>
                      </a:lnTo>
                      <a:lnTo>
                        <a:pt x="32" y="88"/>
                      </a:lnTo>
                      <a:lnTo>
                        <a:pt x="32" y="88"/>
                      </a:lnTo>
                      <a:lnTo>
                        <a:pt x="32" y="90"/>
                      </a:lnTo>
                      <a:lnTo>
                        <a:pt x="34" y="96"/>
                      </a:lnTo>
                      <a:lnTo>
                        <a:pt x="34" y="98"/>
                      </a:lnTo>
                      <a:lnTo>
                        <a:pt x="36" y="100"/>
                      </a:lnTo>
                      <a:lnTo>
                        <a:pt x="36" y="102"/>
                      </a:lnTo>
                      <a:lnTo>
                        <a:pt x="36" y="104"/>
                      </a:lnTo>
                      <a:lnTo>
                        <a:pt x="38" y="106"/>
                      </a:lnTo>
                      <a:lnTo>
                        <a:pt x="38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2" y="110"/>
                      </a:lnTo>
                      <a:lnTo>
                        <a:pt x="42" y="112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6" y="114"/>
                      </a:lnTo>
                      <a:lnTo>
                        <a:pt x="46" y="114"/>
                      </a:lnTo>
                      <a:lnTo>
                        <a:pt x="46" y="114"/>
                      </a:lnTo>
                      <a:lnTo>
                        <a:pt x="46" y="112"/>
                      </a:lnTo>
                      <a:lnTo>
                        <a:pt x="46" y="108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8" y="108"/>
                      </a:lnTo>
                      <a:lnTo>
                        <a:pt x="50" y="108"/>
                      </a:lnTo>
                      <a:lnTo>
                        <a:pt x="50" y="110"/>
                      </a:lnTo>
                      <a:lnTo>
                        <a:pt x="52" y="110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48" y="116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8" y="122"/>
                      </a:lnTo>
                      <a:lnTo>
                        <a:pt x="48" y="126"/>
                      </a:lnTo>
                      <a:lnTo>
                        <a:pt x="50" y="124"/>
                      </a:lnTo>
                      <a:lnTo>
                        <a:pt x="52" y="124"/>
                      </a:lnTo>
                      <a:lnTo>
                        <a:pt x="54" y="126"/>
                      </a:lnTo>
                      <a:lnTo>
                        <a:pt x="54" y="126"/>
                      </a:lnTo>
                      <a:lnTo>
                        <a:pt x="56" y="128"/>
                      </a:lnTo>
                      <a:lnTo>
                        <a:pt x="58" y="128"/>
                      </a:lnTo>
                      <a:lnTo>
                        <a:pt x="60" y="128"/>
                      </a:lnTo>
                      <a:lnTo>
                        <a:pt x="62" y="128"/>
                      </a:lnTo>
                      <a:lnTo>
                        <a:pt x="62" y="126"/>
                      </a:lnTo>
                      <a:lnTo>
                        <a:pt x="62" y="124"/>
                      </a:lnTo>
                      <a:lnTo>
                        <a:pt x="64" y="124"/>
                      </a:lnTo>
                      <a:lnTo>
                        <a:pt x="64" y="124"/>
                      </a:lnTo>
                      <a:lnTo>
                        <a:pt x="66" y="124"/>
                      </a:lnTo>
                      <a:lnTo>
                        <a:pt x="66" y="124"/>
                      </a:lnTo>
                      <a:lnTo>
                        <a:pt x="72" y="126"/>
                      </a:lnTo>
                      <a:lnTo>
                        <a:pt x="74" y="128"/>
                      </a:lnTo>
                      <a:lnTo>
                        <a:pt x="76" y="130"/>
                      </a:lnTo>
                      <a:lnTo>
                        <a:pt x="76" y="132"/>
                      </a:lnTo>
                      <a:lnTo>
                        <a:pt x="78" y="134"/>
                      </a:lnTo>
                      <a:lnTo>
                        <a:pt x="80" y="134"/>
                      </a:lnTo>
                      <a:lnTo>
                        <a:pt x="80" y="136"/>
                      </a:lnTo>
                      <a:lnTo>
                        <a:pt x="80" y="136"/>
                      </a:lnTo>
                      <a:lnTo>
                        <a:pt x="82" y="136"/>
                      </a:lnTo>
                      <a:lnTo>
                        <a:pt x="82" y="132"/>
                      </a:lnTo>
                      <a:lnTo>
                        <a:pt x="80" y="130"/>
                      </a:lnTo>
                      <a:lnTo>
                        <a:pt x="80" y="130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26"/>
                      </a:lnTo>
                      <a:lnTo>
                        <a:pt x="78" y="126"/>
                      </a:lnTo>
                      <a:lnTo>
                        <a:pt x="78" y="124"/>
                      </a:lnTo>
                      <a:lnTo>
                        <a:pt x="78" y="124"/>
                      </a:lnTo>
                      <a:lnTo>
                        <a:pt x="78" y="124"/>
                      </a:lnTo>
                      <a:lnTo>
                        <a:pt x="80" y="124"/>
                      </a:lnTo>
                      <a:lnTo>
                        <a:pt x="82" y="126"/>
                      </a:lnTo>
                      <a:lnTo>
                        <a:pt x="84" y="128"/>
                      </a:lnTo>
                      <a:lnTo>
                        <a:pt x="84" y="130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4"/>
                      </a:lnTo>
                      <a:lnTo>
                        <a:pt x="92" y="136"/>
                      </a:lnTo>
                      <a:lnTo>
                        <a:pt x="92" y="138"/>
                      </a:lnTo>
                      <a:lnTo>
                        <a:pt x="92" y="140"/>
                      </a:lnTo>
                      <a:lnTo>
                        <a:pt x="94" y="140"/>
                      </a:lnTo>
                      <a:lnTo>
                        <a:pt x="98" y="142"/>
                      </a:lnTo>
                      <a:lnTo>
                        <a:pt x="98" y="142"/>
                      </a:lnTo>
                      <a:lnTo>
                        <a:pt x="100" y="142"/>
                      </a:lnTo>
                      <a:lnTo>
                        <a:pt x="100" y="142"/>
                      </a:lnTo>
                      <a:lnTo>
                        <a:pt x="102" y="140"/>
                      </a:lnTo>
                      <a:lnTo>
                        <a:pt x="102" y="142"/>
                      </a:lnTo>
                      <a:lnTo>
                        <a:pt x="102" y="144"/>
                      </a:lnTo>
                      <a:lnTo>
                        <a:pt x="102" y="146"/>
                      </a:lnTo>
                      <a:lnTo>
                        <a:pt x="104" y="148"/>
                      </a:lnTo>
                      <a:lnTo>
                        <a:pt x="104" y="148"/>
                      </a:lnTo>
                      <a:lnTo>
                        <a:pt x="106" y="144"/>
                      </a:lnTo>
                      <a:lnTo>
                        <a:pt x="106" y="140"/>
                      </a:lnTo>
                      <a:lnTo>
                        <a:pt x="104" y="140"/>
                      </a:lnTo>
                      <a:lnTo>
                        <a:pt x="104" y="140"/>
                      </a:lnTo>
                      <a:lnTo>
                        <a:pt x="102" y="138"/>
                      </a:lnTo>
                      <a:lnTo>
                        <a:pt x="100" y="138"/>
                      </a:lnTo>
                      <a:lnTo>
                        <a:pt x="100" y="138"/>
                      </a:lnTo>
                      <a:lnTo>
                        <a:pt x="100" y="136"/>
                      </a:lnTo>
                      <a:lnTo>
                        <a:pt x="100" y="136"/>
                      </a:lnTo>
                      <a:lnTo>
                        <a:pt x="98" y="134"/>
                      </a:lnTo>
                      <a:lnTo>
                        <a:pt x="98" y="132"/>
                      </a:lnTo>
                      <a:lnTo>
                        <a:pt x="96" y="130"/>
                      </a:lnTo>
                      <a:lnTo>
                        <a:pt x="94" y="128"/>
                      </a:lnTo>
                      <a:lnTo>
                        <a:pt x="96" y="128"/>
                      </a:lnTo>
                      <a:lnTo>
                        <a:pt x="98" y="128"/>
                      </a:lnTo>
                      <a:lnTo>
                        <a:pt x="100" y="126"/>
                      </a:lnTo>
                      <a:lnTo>
                        <a:pt x="98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2" y="122"/>
                      </a:lnTo>
                      <a:lnTo>
                        <a:pt x="92" y="122"/>
                      </a:lnTo>
                      <a:lnTo>
                        <a:pt x="90" y="120"/>
                      </a:lnTo>
                      <a:lnTo>
                        <a:pt x="90" y="122"/>
                      </a:lnTo>
                      <a:lnTo>
                        <a:pt x="90" y="122"/>
                      </a:lnTo>
                      <a:lnTo>
                        <a:pt x="90" y="124"/>
                      </a:lnTo>
                      <a:lnTo>
                        <a:pt x="90" y="124"/>
                      </a:lnTo>
                      <a:lnTo>
                        <a:pt x="90" y="126"/>
                      </a:lnTo>
                      <a:lnTo>
                        <a:pt x="88" y="126"/>
                      </a:lnTo>
                      <a:lnTo>
                        <a:pt x="86" y="126"/>
                      </a:lnTo>
                      <a:lnTo>
                        <a:pt x="86" y="124"/>
                      </a:lnTo>
                      <a:lnTo>
                        <a:pt x="86" y="124"/>
                      </a:lnTo>
                      <a:lnTo>
                        <a:pt x="86" y="122"/>
                      </a:lnTo>
                      <a:lnTo>
                        <a:pt x="86" y="120"/>
                      </a:lnTo>
                      <a:lnTo>
                        <a:pt x="84" y="118"/>
                      </a:lnTo>
                      <a:lnTo>
                        <a:pt x="82" y="118"/>
                      </a:lnTo>
                      <a:lnTo>
                        <a:pt x="80" y="116"/>
                      </a:lnTo>
                      <a:lnTo>
                        <a:pt x="78" y="116"/>
                      </a:lnTo>
                      <a:lnTo>
                        <a:pt x="76" y="116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2" y="118"/>
                      </a:lnTo>
                      <a:lnTo>
                        <a:pt x="72" y="120"/>
                      </a:lnTo>
                      <a:lnTo>
                        <a:pt x="72" y="120"/>
                      </a:lnTo>
                      <a:lnTo>
                        <a:pt x="74" y="122"/>
                      </a:lnTo>
                      <a:lnTo>
                        <a:pt x="74" y="122"/>
                      </a:lnTo>
                      <a:lnTo>
                        <a:pt x="74" y="122"/>
                      </a:lnTo>
                      <a:lnTo>
                        <a:pt x="74" y="124"/>
                      </a:lnTo>
                      <a:lnTo>
                        <a:pt x="72" y="124"/>
                      </a:lnTo>
                      <a:lnTo>
                        <a:pt x="70" y="124"/>
                      </a:lnTo>
                      <a:lnTo>
                        <a:pt x="68" y="122"/>
                      </a:lnTo>
                      <a:lnTo>
                        <a:pt x="68" y="120"/>
                      </a:lnTo>
                      <a:lnTo>
                        <a:pt x="66" y="120"/>
                      </a:lnTo>
                      <a:lnTo>
                        <a:pt x="66" y="120"/>
                      </a:lnTo>
                      <a:lnTo>
                        <a:pt x="66" y="118"/>
                      </a:lnTo>
                      <a:lnTo>
                        <a:pt x="62" y="114"/>
                      </a:lnTo>
                      <a:lnTo>
                        <a:pt x="62" y="112"/>
                      </a:lnTo>
                      <a:lnTo>
                        <a:pt x="62" y="110"/>
                      </a:lnTo>
                      <a:lnTo>
                        <a:pt x="64" y="108"/>
                      </a:lnTo>
                      <a:lnTo>
                        <a:pt x="62" y="108"/>
                      </a:lnTo>
                      <a:lnTo>
                        <a:pt x="62" y="108"/>
                      </a:lnTo>
                      <a:lnTo>
                        <a:pt x="60" y="104"/>
                      </a:lnTo>
                      <a:lnTo>
                        <a:pt x="58" y="100"/>
                      </a:lnTo>
                      <a:lnTo>
                        <a:pt x="58" y="100"/>
                      </a:lnTo>
                      <a:lnTo>
                        <a:pt x="58" y="98"/>
                      </a:lnTo>
                      <a:lnTo>
                        <a:pt x="58" y="98"/>
                      </a:lnTo>
                      <a:lnTo>
                        <a:pt x="58" y="96"/>
                      </a:lnTo>
                      <a:lnTo>
                        <a:pt x="58" y="96"/>
                      </a:lnTo>
                      <a:lnTo>
                        <a:pt x="60" y="94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58" y="88"/>
                      </a:lnTo>
                      <a:lnTo>
                        <a:pt x="60" y="86"/>
                      </a:lnTo>
                      <a:lnTo>
                        <a:pt x="62" y="84"/>
                      </a:lnTo>
                      <a:lnTo>
                        <a:pt x="64" y="84"/>
                      </a:lnTo>
                      <a:lnTo>
                        <a:pt x="66" y="84"/>
                      </a:lnTo>
                      <a:lnTo>
                        <a:pt x="68" y="80"/>
                      </a:lnTo>
                      <a:lnTo>
                        <a:pt x="68" y="78"/>
                      </a:lnTo>
                      <a:lnTo>
                        <a:pt x="70" y="72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70" y="66"/>
                      </a:lnTo>
                      <a:lnTo>
                        <a:pt x="70" y="66"/>
                      </a:lnTo>
                      <a:lnTo>
                        <a:pt x="68" y="66"/>
                      </a:lnTo>
                      <a:lnTo>
                        <a:pt x="68" y="64"/>
                      </a:lnTo>
                      <a:lnTo>
                        <a:pt x="68" y="64"/>
                      </a:lnTo>
                      <a:lnTo>
                        <a:pt x="66" y="62"/>
                      </a:lnTo>
                      <a:lnTo>
                        <a:pt x="66" y="62"/>
                      </a:lnTo>
                      <a:lnTo>
                        <a:pt x="64" y="60"/>
                      </a:lnTo>
                      <a:lnTo>
                        <a:pt x="64" y="58"/>
                      </a:lnTo>
                      <a:lnTo>
                        <a:pt x="62" y="56"/>
                      </a:lnTo>
                      <a:lnTo>
                        <a:pt x="62" y="54"/>
                      </a:lnTo>
                      <a:lnTo>
                        <a:pt x="62" y="50"/>
                      </a:lnTo>
                      <a:lnTo>
                        <a:pt x="62" y="48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2"/>
                      </a:lnTo>
                      <a:lnTo>
                        <a:pt x="60" y="42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58" y="46"/>
                      </a:lnTo>
                      <a:lnTo>
                        <a:pt x="56" y="46"/>
                      </a:lnTo>
                      <a:lnTo>
                        <a:pt x="54" y="44"/>
                      </a:lnTo>
                      <a:lnTo>
                        <a:pt x="52" y="44"/>
                      </a:lnTo>
                      <a:lnTo>
                        <a:pt x="46" y="40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8" y="40"/>
                      </a:lnTo>
                      <a:lnTo>
                        <a:pt x="36" y="42"/>
                      </a:lnTo>
                      <a:lnTo>
                        <a:pt x="36" y="44"/>
                      </a:lnTo>
                      <a:lnTo>
                        <a:pt x="36" y="46"/>
                      </a:lnTo>
                      <a:lnTo>
                        <a:pt x="36" y="4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6" y="60"/>
                      </a:lnTo>
                      <a:lnTo>
                        <a:pt x="36" y="62"/>
                      </a:lnTo>
                      <a:lnTo>
                        <a:pt x="36" y="64"/>
                      </a:lnTo>
                      <a:lnTo>
                        <a:pt x="38" y="66"/>
                      </a:lnTo>
                      <a:lnTo>
                        <a:pt x="38" y="70"/>
                      </a:lnTo>
                      <a:lnTo>
                        <a:pt x="36" y="72"/>
                      </a:lnTo>
                      <a:lnTo>
                        <a:pt x="36" y="74"/>
                      </a:lnTo>
                      <a:lnTo>
                        <a:pt x="38" y="76"/>
                      </a:lnTo>
                      <a:lnTo>
                        <a:pt x="38" y="80"/>
                      </a:lnTo>
                      <a:lnTo>
                        <a:pt x="40" y="82"/>
                      </a:lnTo>
                      <a:lnTo>
                        <a:pt x="40" y="84"/>
                      </a:lnTo>
                      <a:lnTo>
                        <a:pt x="40" y="84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6" y="86"/>
                      </a:lnTo>
                      <a:lnTo>
                        <a:pt x="36" y="86"/>
                      </a:lnTo>
                      <a:lnTo>
                        <a:pt x="34" y="84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2" y="82"/>
                      </a:lnTo>
                      <a:lnTo>
                        <a:pt x="30" y="80"/>
                      </a:lnTo>
                      <a:lnTo>
                        <a:pt x="30" y="80"/>
                      </a:lnTo>
                      <a:lnTo>
                        <a:pt x="30" y="82"/>
                      </a:lnTo>
                      <a:lnTo>
                        <a:pt x="30" y="86"/>
                      </a:lnTo>
                      <a:lnTo>
                        <a:pt x="30" y="86"/>
                      </a:lnTo>
                      <a:close/>
                      <a:moveTo>
                        <a:pt x="54" y="36"/>
                      </a:move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2"/>
                      </a:lnTo>
                      <a:lnTo>
                        <a:pt x="54" y="32"/>
                      </a:lnTo>
                      <a:lnTo>
                        <a:pt x="54" y="34"/>
                      </a:lnTo>
                      <a:lnTo>
                        <a:pt x="54" y="34"/>
                      </a:lnTo>
                      <a:lnTo>
                        <a:pt x="54" y="36"/>
                      </a:lnTo>
                      <a:lnTo>
                        <a:pt x="54" y="36"/>
                      </a:lnTo>
                      <a:close/>
                      <a:moveTo>
                        <a:pt x="44" y="32"/>
                      </a:moveTo>
                      <a:lnTo>
                        <a:pt x="44" y="32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2"/>
                      </a:lnTo>
                      <a:close/>
                      <a:moveTo>
                        <a:pt x="46" y="26"/>
                      </a:move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8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close/>
                      <a:moveTo>
                        <a:pt x="52" y="8"/>
                      </a:move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close/>
                      <a:moveTo>
                        <a:pt x="48" y="2"/>
                      </a:move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8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2" name="Freeform 77">
                  <a:extLst>
                    <a:ext uri="{FF2B5EF4-FFF2-40B4-BE49-F238E27FC236}">
                      <a16:creationId xmlns:a16="http://schemas.microsoft.com/office/drawing/2014/main" id="{CD1DD238-95A0-C2E9-4A68-C072E091E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4" y="2077"/>
                  <a:ext cx="211" cy="329"/>
                </a:xfrm>
                <a:custGeom>
                  <a:avLst/>
                  <a:gdLst>
                    <a:gd name="T0" fmla="*/ 203 w 211"/>
                    <a:gd name="T1" fmla="*/ 276 h 329"/>
                    <a:gd name="T2" fmla="*/ 203 w 211"/>
                    <a:gd name="T3" fmla="*/ 260 h 329"/>
                    <a:gd name="T4" fmla="*/ 207 w 211"/>
                    <a:gd name="T5" fmla="*/ 252 h 329"/>
                    <a:gd name="T6" fmla="*/ 203 w 211"/>
                    <a:gd name="T7" fmla="*/ 230 h 329"/>
                    <a:gd name="T8" fmla="*/ 201 w 211"/>
                    <a:gd name="T9" fmla="*/ 212 h 329"/>
                    <a:gd name="T10" fmla="*/ 183 w 211"/>
                    <a:gd name="T11" fmla="*/ 198 h 329"/>
                    <a:gd name="T12" fmla="*/ 175 w 211"/>
                    <a:gd name="T13" fmla="*/ 186 h 329"/>
                    <a:gd name="T14" fmla="*/ 175 w 211"/>
                    <a:gd name="T15" fmla="*/ 170 h 329"/>
                    <a:gd name="T16" fmla="*/ 163 w 211"/>
                    <a:gd name="T17" fmla="*/ 178 h 329"/>
                    <a:gd name="T18" fmla="*/ 147 w 211"/>
                    <a:gd name="T19" fmla="*/ 170 h 329"/>
                    <a:gd name="T20" fmla="*/ 135 w 211"/>
                    <a:gd name="T21" fmla="*/ 158 h 329"/>
                    <a:gd name="T22" fmla="*/ 127 w 211"/>
                    <a:gd name="T23" fmla="*/ 150 h 329"/>
                    <a:gd name="T24" fmla="*/ 123 w 211"/>
                    <a:gd name="T25" fmla="*/ 140 h 329"/>
                    <a:gd name="T26" fmla="*/ 119 w 211"/>
                    <a:gd name="T27" fmla="*/ 134 h 329"/>
                    <a:gd name="T28" fmla="*/ 123 w 211"/>
                    <a:gd name="T29" fmla="*/ 130 h 329"/>
                    <a:gd name="T30" fmla="*/ 131 w 211"/>
                    <a:gd name="T31" fmla="*/ 116 h 329"/>
                    <a:gd name="T32" fmla="*/ 133 w 211"/>
                    <a:gd name="T33" fmla="*/ 100 h 329"/>
                    <a:gd name="T34" fmla="*/ 141 w 211"/>
                    <a:gd name="T35" fmla="*/ 88 h 329"/>
                    <a:gd name="T36" fmla="*/ 159 w 211"/>
                    <a:gd name="T37" fmla="*/ 80 h 329"/>
                    <a:gd name="T38" fmla="*/ 173 w 211"/>
                    <a:gd name="T39" fmla="*/ 74 h 329"/>
                    <a:gd name="T40" fmla="*/ 179 w 211"/>
                    <a:gd name="T41" fmla="*/ 74 h 329"/>
                    <a:gd name="T42" fmla="*/ 171 w 211"/>
                    <a:gd name="T43" fmla="*/ 70 h 329"/>
                    <a:gd name="T44" fmla="*/ 177 w 211"/>
                    <a:gd name="T45" fmla="*/ 48 h 329"/>
                    <a:gd name="T46" fmla="*/ 165 w 211"/>
                    <a:gd name="T47" fmla="*/ 40 h 329"/>
                    <a:gd name="T48" fmla="*/ 153 w 211"/>
                    <a:gd name="T49" fmla="*/ 40 h 329"/>
                    <a:gd name="T50" fmla="*/ 141 w 211"/>
                    <a:gd name="T51" fmla="*/ 44 h 329"/>
                    <a:gd name="T52" fmla="*/ 131 w 211"/>
                    <a:gd name="T53" fmla="*/ 42 h 329"/>
                    <a:gd name="T54" fmla="*/ 125 w 211"/>
                    <a:gd name="T55" fmla="*/ 32 h 329"/>
                    <a:gd name="T56" fmla="*/ 119 w 211"/>
                    <a:gd name="T57" fmla="*/ 22 h 329"/>
                    <a:gd name="T58" fmla="*/ 108 w 211"/>
                    <a:gd name="T59" fmla="*/ 14 h 329"/>
                    <a:gd name="T60" fmla="*/ 102 w 211"/>
                    <a:gd name="T61" fmla="*/ 4 h 329"/>
                    <a:gd name="T62" fmla="*/ 94 w 211"/>
                    <a:gd name="T63" fmla="*/ 2 h 329"/>
                    <a:gd name="T64" fmla="*/ 94 w 211"/>
                    <a:gd name="T65" fmla="*/ 10 h 329"/>
                    <a:gd name="T66" fmla="*/ 92 w 211"/>
                    <a:gd name="T67" fmla="*/ 16 h 329"/>
                    <a:gd name="T68" fmla="*/ 78 w 211"/>
                    <a:gd name="T69" fmla="*/ 42 h 329"/>
                    <a:gd name="T70" fmla="*/ 52 w 211"/>
                    <a:gd name="T71" fmla="*/ 58 h 329"/>
                    <a:gd name="T72" fmla="*/ 48 w 211"/>
                    <a:gd name="T73" fmla="*/ 62 h 329"/>
                    <a:gd name="T74" fmla="*/ 44 w 211"/>
                    <a:gd name="T75" fmla="*/ 70 h 329"/>
                    <a:gd name="T76" fmla="*/ 42 w 211"/>
                    <a:gd name="T77" fmla="*/ 80 h 329"/>
                    <a:gd name="T78" fmla="*/ 36 w 211"/>
                    <a:gd name="T79" fmla="*/ 88 h 329"/>
                    <a:gd name="T80" fmla="*/ 26 w 211"/>
                    <a:gd name="T81" fmla="*/ 80 h 329"/>
                    <a:gd name="T82" fmla="*/ 16 w 211"/>
                    <a:gd name="T83" fmla="*/ 80 h 329"/>
                    <a:gd name="T84" fmla="*/ 14 w 211"/>
                    <a:gd name="T85" fmla="*/ 72 h 329"/>
                    <a:gd name="T86" fmla="*/ 18 w 211"/>
                    <a:gd name="T87" fmla="*/ 66 h 329"/>
                    <a:gd name="T88" fmla="*/ 12 w 211"/>
                    <a:gd name="T89" fmla="*/ 62 h 329"/>
                    <a:gd name="T90" fmla="*/ 4 w 211"/>
                    <a:gd name="T91" fmla="*/ 92 h 329"/>
                    <a:gd name="T92" fmla="*/ 4 w 211"/>
                    <a:gd name="T93" fmla="*/ 108 h 329"/>
                    <a:gd name="T94" fmla="*/ 34 w 211"/>
                    <a:gd name="T95" fmla="*/ 142 h 329"/>
                    <a:gd name="T96" fmla="*/ 54 w 211"/>
                    <a:gd name="T97" fmla="*/ 176 h 329"/>
                    <a:gd name="T98" fmla="*/ 74 w 211"/>
                    <a:gd name="T99" fmla="*/ 216 h 329"/>
                    <a:gd name="T100" fmla="*/ 90 w 211"/>
                    <a:gd name="T101" fmla="*/ 238 h 329"/>
                    <a:gd name="T102" fmla="*/ 96 w 211"/>
                    <a:gd name="T103" fmla="*/ 262 h 329"/>
                    <a:gd name="T104" fmla="*/ 133 w 211"/>
                    <a:gd name="T105" fmla="*/ 288 h 329"/>
                    <a:gd name="T106" fmla="*/ 165 w 211"/>
                    <a:gd name="T107" fmla="*/ 304 h 329"/>
                    <a:gd name="T108" fmla="*/ 185 w 211"/>
                    <a:gd name="T109" fmla="*/ 323 h 329"/>
                    <a:gd name="T110" fmla="*/ 199 w 211"/>
                    <a:gd name="T111" fmla="*/ 321 h 329"/>
                    <a:gd name="T112" fmla="*/ 203 w 211"/>
                    <a:gd name="T113" fmla="*/ 311 h 329"/>
                    <a:gd name="T114" fmla="*/ 207 w 211"/>
                    <a:gd name="T115" fmla="*/ 298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11" h="329">
                      <a:moveTo>
                        <a:pt x="211" y="292"/>
                      </a:moveTo>
                      <a:lnTo>
                        <a:pt x="211" y="290"/>
                      </a:lnTo>
                      <a:lnTo>
                        <a:pt x="209" y="290"/>
                      </a:lnTo>
                      <a:lnTo>
                        <a:pt x="207" y="290"/>
                      </a:lnTo>
                      <a:lnTo>
                        <a:pt x="207" y="290"/>
                      </a:lnTo>
                      <a:lnTo>
                        <a:pt x="205" y="288"/>
                      </a:lnTo>
                      <a:lnTo>
                        <a:pt x="203" y="282"/>
                      </a:lnTo>
                      <a:lnTo>
                        <a:pt x="201" y="280"/>
                      </a:lnTo>
                      <a:lnTo>
                        <a:pt x="201" y="278"/>
                      </a:lnTo>
                      <a:lnTo>
                        <a:pt x="203" y="276"/>
                      </a:lnTo>
                      <a:lnTo>
                        <a:pt x="203" y="274"/>
                      </a:lnTo>
                      <a:lnTo>
                        <a:pt x="205" y="272"/>
                      </a:lnTo>
                      <a:lnTo>
                        <a:pt x="205" y="272"/>
                      </a:lnTo>
                      <a:lnTo>
                        <a:pt x="201" y="268"/>
                      </a:lnTo>
                      <a:lnTo>
                        <a:pt x="201" y="268"/>
                      </a:lnTo>
                      <a:lnTo>
                        <a:pt x="201" y="266"/>
                      </a:lnTo>
                      <a:lnTo>
                        <a:pt x="201" y="264"/>
                      </a:lnTo>
                      <a:lnTo>
                        <a:pt x="203" y="264"/>
                      </a:lnTo>
                      <a:lnTo>
                        <a:pt x="203" y="262"/>
                      </a:lnTo>
                      <a:lnTo>
                        <a:pt x="203" y="260"/>
                      </a:lnTo>
                      <a:lnTo>
                        <a:pt x="203" y="260"/>
                      </a:lnTo>
                      <a:lnTo>
                        <a:pt x="203" y="260"/>
                      </a:lnTo>
                      <a:lnTo>
                        <a:pt x="205" y="258"/>
                      </a:lnTo>
                      <a:lnTo>
                        <a:pt x="205" y="258"/>
                      </a:lnTo>
                      <a:lnTo>
                        <a:pt x="205" y="256"/>
                      </a:lnTo>
                      <a:lnTo>
                        <a:pt x="205" y="254"/>
                      </a:lnTo>
                      <a:lnTo>
                        <a:pt x="207" y="254"/>
                      </a:lnTo>
                      <a:lnTo>
                        <a:pt x="207" y="254"/>
                      </a:lnTo>
                      <a:lnTo>
                        <a:pt x="207" y="254"/>
                      </a:lnTo>
                      <a:lnTo>
                        <a:pt x="207" y="252"/>
                      </a:lnTo>
                      <a:lnTo>
                        <a:pt x="207" y="250"/>
                      </a:lnTo>
                      <a:lnTo>
                        <a:pt x="205" y="250"/>
                      </a:lnTo>
                      <a:lnTo>
                        <a:pt x="205" y="246"/>
                      </a:lnTo>
                      <a:lnTo>
                        <a:pt x="203" y="244"/>
                      </a:lnTo>
                      <a:lnTo>
                        <a:pt x="203" y="244"/>
                      </a:lnTo>
                      <a:lnTo>
                        <a:pt x="205" y="242"/>
                      </a:lnTo>
                      <a:lnTo>
                        <a:pt x="205" y="242"/>
                      </a:lnTo>
                      <a:lnTo>
                        <a:pt x="205" y="240"/>
                      </a:lnTo>
                      <a:lnTo>
                        <a:pt x="203" y="232"/>
                      </a:lnTo>
                      <a:lnTo>
                        <a:pt x="203" y="230"/>
                      </a:lnTo>
                      <a:lnTo>
                        <a:pt x="205" y="230"/>
                      </a:lnTo>
                      <a:lnTo>
                        <a:pt x="205" y="228"/>
                      </a:lnTo>
                      <a:lnTo>
                        <a:pt x="207" y="228"/>
                      </a:lnTo>
                      <a:lnTo>
                        <a:pt x="207" y="226"/>
                      </a:lnTo>
                      <a:lnTo>
                        <a:pt x="207" y="226"/>
                      </a:lnTo>
                      <a:lnTo>
                        <a:pt x="207" y="224"/>
                      </a:lnTo>
                      <a:lnTo>
                        <a:pt x="207" y="224"/>
                      </a:lnTo>
                      <a:lnTo>
                        <a:pt x="205" y="220"/>
                      </a:lnTo>
                      <a:lnTo>
                        <a:pt x="203" y="216"/>
                      </a:lnTo>
                      <a:lnTo>
                        <a:pt x="201" y="212"/>
                      </a:lnTo>
                      <a:lnTo>
                        <a:pt x="199" y="208"/>
                      </a:lnTo>
                      <a:lnTo>
                        <a:pt x="197" y="206"/>
                      </a:lnTo>
                      <a:lnTo>
                        <a:pt x="195" y="202"/>
                      </a:lnTo>
                      <a:lnTo>
                        <a:pt x="195" y="200"/>
                      </a:lnTo>
                      <a:lnTo>
                        <a:pt x="191" y="196"/>
                      </a:lnTo>
                      <a:lnTo>
                        <a:pt x="191" y="196"/>
                      </a:lnTo>
                      <a:lnTo>
                        <a:pt x="187" y="196"/>
                      </a:lnTo>
                      <a:lnTo>
                        <a:pt x="185" y="196"/>
                      </a:lnTo>
                      <a:lnTo>
                        <a:pt x="185" y="196"/>
                      </a:lnTo>
                      <a:lnTo>
                        <a:pt x="183" y="198"/>
                      </a:lnTo>
                      <a:lnTo>
                        <a:pt x="181" y="198"/>
                      </a:lnTo>
                      <a:lnTo>
                        <a:pt x="181" y="198"/>
                      </a:lnTo>
                      <a:lnTo>
                        <a:pt x="179" y="198"/>
                      </a:lnTo>
                      <a:lnTo>
                        <a:pt x="179" y="196"/>
                      </a:lnTo>
                      <a:lnTo>
                        <a:pt x="177" y="196"/>
                      </a:lnTo>
                      <a:lnTo>
                        <a:pt x="177" y="196"/>
                      </a:lnTo>
                      <a:lnTo>
                        <a:pt x="175" y="196"/>
                      </a:lnTo>
                      <a:lnTo>
                        <a:pt x="175" y="194"/>
                      </a:lnTo>
                      <a:lnTo>
                        <a:pt x="175" y="190"/>
                      </a:lnTo>
                      <a:lnTo>
                        <a:pt x="175" y="186"/>
                      </a:lnTo>
                      <a:lnTo>
                        <a:pt x="175" y="182"/>
                      </a:lnTo>
                      <a:lnTo>
                        <a:pt x="175" y="178"/>
                      </a:lnTo>
                      <a:lnTo>
                        <a:pt x="175" y="176"/>
                      </a:lnTo>
                      <a:lnTo>
                        <a:pt x="175" y="174"/>
                      </a:lnTo>
                      <a:lnTo>
                        <a:pt x="175" y="174"/>
                      </a:lnTo>
                      <a:lnTo>
                        <a:pt x="175" y="172"/>
                      </a:lnTo>
                      <a:lnTo>
                        <a:pt x="175" y="170"/>
                      </a:lnTo>
                      <a:lnTo>
                        <a:pt x="175" y="170"/>
                      </a:lnTo>
                      <a:lnTo>
                        <a:pt x="175" y="168"/>
                      </a:lnTo>
                      <a:lnTo>
                        <a:pt x="175" y="170"/>
                      </a:lnTo>
                      <a:lnTo>
                        <a:pt x="173" y="170"/>
                      </a:lnTo>
                      <a:lnTo>
                        <a:pt x="173" y="170"/>
                      </a:lnTo>
                      <a:lnTo>
                        <a:pt x="171" y="170"/>
                      </a:lnTo>
                      <a:lnTo>
                        <a:pt x="171" y="172"/>
                      </a:lnTo>
                      <a:lnTo>
                        <a:pt x="171" y="172"/>
                      </a:lnTo>
                      <a:lnTo>
                        <a:pt x="169" y="174"/>
                      </a:lnTo>
                      <a:lnTo>
                        <a:pt x="167" y="176"/>
                      </a:lnTo>
                      <a:lnTo>
                        <a:pt x="167" y="176"/>
                      </a:lnTo>
                      <a:lnTo>
                        <a:pt x="165" y="178"/>
                      </a:lnTo>
                      <a:lnTo>
                        <a:pt x="163" y="178"/>
                      </a:lnTo>
                      <a:lnTo>
                        <a:pt x="159" y="178"/>
                      </a:lnTo>
                      <a:lnTo>
                        <a:pt x="155" y="178"/>
                      </a:lnTo>
                      <a:lnTo>
                        <a:pt x="151" y="178"/>
                      </a:lnTo>
                      <a:lnTo>
                        <a:pt x="151" y="178"/>
                      </a:lnTo>
                      <a:lnTo>
                        <a:pt x="149" y="178"/>
                      </a:lnTo>
                      <a:lnTo>
                        <a:pt x="151" y="176"/>
                      </a:lnTo>
                      <a:lnTo>
                        <a:pt x="149" y="174"/>
                      </a:lnTo>
                      <a:lnTo>
                        <a:pt x="149" y="174"/>
                      </a:lnTo>
                      <a:lnTo>
                        <a:pt x="147" y="172"/>
                      </a:lnTo>
                      <a:lnTo>
                        <a:pt x="147" y="170"/>
                      </a:lnTo>
                      <a:lnTo>
                        <a:pt x="147" y="170"/>
                      </a:lnTo>
                      <a:lnTo>
                        <a:pt x="145" y="170"/>
                      </a:lnTo>
                      <a:lnTo>
                        <a:pt x="143" y="168"/>
                      </a:lnTo>
                      <a:lnTo>
                        <a:pt x="139" y="168"/>
                      </a:lnTo>
                      <a:lnTo>
                        <a:pt x="137" y="168"/>
                      </a:lnTo>
                      <a:lnTo>
                        <a:pt x="133" y="168"/>
                      </a:lnTo>
                      <a:lnTo>
                        <a:pt x="135" y="166"/>
                      </a:lnTo>
                      <a:lnTo>
                        <a:pt x="137" y="162"/>
                      </a:lnTo>
                      <a:lnTo>
                        <a:pt x="137" y="160"/>
                      </a:lnTo>
                      <a:lnTo>
                        <a:pt x="135" y="158"/>
                      </a:lnTo>
                      <a:lnTo>
                        <a:pt x="135" y="158"/>
                      </a:lnTo>
                      <a:lnTo>
                        <a:pt x="133" y="156"/>
                      </a:lnTo>
                      <a:lnTo>
                        <a:pt x="131" y="154"/>
                      </a:lnTo>
                      <a:lnTo>
                        <a:pt x="131" y="154"/>
                      </a:lnTo>
                      <a:lnTo>
                        <a:pt x="131" y="152"/>
                      </a:lnTo>
                      <a:lnTo>
                        <a:pt x="129" y="152"/>
                      </a:lnTo>
                      <a:lnTo>
                        <a:pt x="129" y="152"/>
                      </a:lnTo>
                      <a:lnTo>
                        <a:pt x="129" y="150"/>
                      </a:lnTo>
                      <a:lnTo>
                        <a:pt x="127" y="150"/>
                      </a:lnTo>
                      <a:lnTo>
                        <a:pt x="127" y="150"/>
                      </a:lnTo>
                      <a:lnTo>
                        <a:pt x="127" y="148"/>
                      </a:lnTo>
                      <a:lnTo>
                        <a:pt x="127" y="148"/>
                      </a:lnTo>
                      <a:lnTo>
                        <a:pt x="125" y="146"/>
                      </a:lnTo>
                      <a:lnTo>
                        <a:pt x="125" y="146"/>
                      </a:lnTo>
                      <a:lnTo>
                        <a:pt x="125" y="144"/>
                      </a:lnTo>
                      <a:lnTo>
                        <a:pt x="125" y="144"/>
                      </a:lnTo>
                      <a:lnTo>
                        <a:pt x="123" y="142"/>
                      </a:lnTo>
                      <a:lnTo>
                        <a:pt x="123" y="142"/>
                      </a:lnTo>
                      <a:lnTo>
                        <a:pt x="123" y="142"/>
                      </a:lnTo>
                      <a:lnTo>
                        <a:pt x="123" y="140"/>
                      </a:lnTo>
                      <a:lnTo>
                        <a:pt x="123" y="140"/>
                      </a:lnTo>
                      <a:lnTo>
                        <a:pt x="123" y="140"/>
                      </a:lnTo>
                      <a:lnTo>
                        <a:pt x="123" y="138"/>
                      </a:lnTo>
                      <a:lnTo>
                        <a:pt x="123" y="138"/>
                      </a:lnTo>
                      <a:lnTo>
                        <a:pt x="121" y="136"/>
                      </a:lnTo>
                      <a:lnTo>
                        <a:pt x="119" y="136"/>
                      </a:lnTo>
                      <a:lnTo>
                        <a:pt x="119" y="136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4"/>
                      </a:lnTo>
                      <a:lnTo>
                        <a:pt x="119" y="132"/>
                      </a:lnTo>
                      <a:lnTo>
                        <a:pt x="119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1" y="132"/>
                      </a:lnTo>
                      <a:lnTo>
                        <a:pt x="123" y="132"/>
                      </a:lnTo>
                      <a:lnTo>
                        <a:pt x="123" y="130"/>
                      </a:lnTo>
                      <a:lnTo>
                        <a:pt x="123" y="130"/>
                      </a:lnTo>
                      <a:lnTo>
                        <a:pt x="123" y="128"/>
                      </a:lnTo>
                      <a:lnTo>
                        <a:pt x="121" y="128"/>
                      </a:lnTo>
                      <a:lnTo>
                        <a:pt x="121" y="126"/>
                      </a:lnTo>
                      <a:lnTo>
                        <a:pt x="123" y="124"/>
                      </a:lnTo>
                      <a:lnTo>
                        <a:pt x="123" y="124"/>
                      </a:lnTo>
                      <a:lnTo>
                        <a:pt x="123" y="122"/>
                      </a:lnTo>
                      <a:lnTo>
                        <a:pt x="127" y="120"/>
                      </a:lnTo>
                      <a:lnTo>
                        <a:pt x="129" y="118"/>
                      </a:lnTo>
                      <a:lnTo>
                        <a:pt x="131" y="118"/>
                      </a:lnTo>
                      <a:lnTo>
                        <a:pt x="131" y="116"/>
                      </a:lnTo>
                      <a:lnTo>
                        <a:pt x="131" y="116"/>
                      </a:lnTo>
                      <a:lnTo>
                        <a:pt x="131" y="114"/>
                      </a:lnTo>
                      <a:lnTo>
                        <a:pt x="131" y="114"/>
                      </a:lnTo>
                      <a:lnTo>
                        <a:pt x="131" y="112"/>
                      </a:lnTo>
                      <a:lnTo>
                        <a:pt x="131" y="110"/>
                      </a:lnTo>
                      <a:lnTo>
                        <a:pt x="129" y="108"/>
                      </a:lnTo>
                      <a:lnTo>
                        <a:pt x="131" y="108"/>
                      </a:lnTo>
                      <a:lnTo>
                        <a:pt x="131" y="106"/>
                      </a:lnTo>
                      <a:lnTo>
                        <a:pt x="133" y="104"/>
                      </a:lnTo>
                      <a:lnTo>
                        <a:pt x="133" y="100"/>
                      </a:lnTo>
                      <a:lnTo>
                        <a:pt x="133" y="100"/>
                      </a:lnTo>
                      <a:lnTo>
                        <a:pt x="133" y="98"/>
                      </a:lnTo>
                      <a:lnTo>
                        <a:pt x="135" y="94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5" y="92"/>
                      </a:lnTo>
                      <a:lnTo>
                        <a:pt x="137" y="90"/>
                      </a:lnTo>
                      <a:lnTo>
                        <a:pt x="139" y="90"/>
                      </a:lnTo>
                      <a:lnTo>
                        <a:pt x="141" y="88"/>
                      </a:lnTo>
                      <a:lnTo>
                        <a:pt x="143" y="86"/>
                      </a:lnTo>
                      <a:lnTo>
                        <a:pt x="145" y="84"/>
                      </a:lnTo>
                      <a:lnTo>
                        <a:pt x="147" y="82"/>
                      </a:lnTo>
                      <a:lnTo>
                        <a:pt x="149" y="82"/>
                      </a:lnTo>
                      <a:lnTo>
                        <a:pt x="149" y="82"/>
                      </a:lnTo>
                      <a:lnTo>
                        <a:pt x="151" y="80"/>
                      </a:lnTo>
                      <a:lnTo>
                        <a:pt x="153" y="80"/>
                      </a:lnTo>
                      <a:lnTo>
                        <a:pt x="155" y="80"/>
                      </a:lnTo>
                      <a:lnTo>
                        <a:pt x="157" y="80"/>
                      </a:lnTo>
                      <a:lnTo>
                        <a:pt x="159" y="80"/>
                      </a:lnTo>
                      <a:lnTo>
                        <a:pt x="161" y="78"/>
                      </a:lnTo>
                      <a:lnTo>
                        <a:pt x="161" y="78"/>
                      </a:lnTo>
                      <a:lnTo>
                        <a:pt x="165" y="78"/>
                      </a:lnTo>
                      <a:lnTo>
                        <a:pt x="165" y="76"/>
                      </a:lnTo>
                      <a:lnTo>
                        <a:pt x="167" y="76"/>
                      </a:lnTo>
                      <a:lnTo>
                        <a:pt x="167" y="74"/>
                      </a:lnTo>
                      <a:lnTo>
                        <a:pt x="169" y="74"/>
                      </a:lnTo>
                      <a:lnTo>
                        <a:pt x="169" y="74"/>
                      </a:lnTo>
                      <a:lnTo>
                        <a:pt x="171" y="74"/>
                      </a:lnTo>
                      <a:lnTo>
                        <a:pt x="173" y="74"/>
                      </a:lnTo>
                      <a:lnTo>
                        <a:pt x="175" y="74"/>
                      </a:lnTo>
                      <a:lnTo>
                        <a:pt x="175" y="76"/>
                      </a:lnTo>
                      <a:lnTo>
                        <a:pt x="177" y="76"/>
                      </a:lnTo>
                      <a:lnTo>
                        <a:pt x="177" y="76"/>
                      </a:lnTo>
                      <a:lnTo>
                        <a:pt x="177" y="76"/>
                      </a:lnTo>
                      <a:lnTo>
                        <a:pt x="179" y="78"/>
                      </a:lnTo>
                      <a:lnTo>
                        <a:pt x="179" y="78"/>
                      </a:lnTo>
                      <a:lnTo>
                        <a:pt x="181" y="76"/>
                      </a:lnTo>
                      <a:lnTo>
                        <a:pt x="181" y="76"/>
                      </a:lnTo>
                      <a:lnTo>
                        <a:pt x="179" y="74"/>
                      </a:lnTo>
                      <a:lnTo>
                        <a:pt x="179" y="74"/>
                      </a:lnTo>
                      <a:lnTo>
                        <a:pt x="177" y="72"/>
                      </a:lnTo>
                      <a:lnTo>
                        <a:pt x="177" y="72"/>
                      </a:lnTo>
                      <a:lnTo>
                        <a:pt x="175" y="70"/>
                      </a:lnTo>
                      <a:lnTo>
                        <a:pt x="175" y="68"/>
                      </a:lnTo>
                      <a:lnTo>
                        <a:pt x="175" y="68"/>
                      </a:lnTo>
                      <a:lnTo>
                        <a:pt x="173" y="68"/>
                      </a:lnTo>
                      <a:lnTo>
                        <a:pt x="173" y="68"/>
                      </a:lnTo>
                      <a:lnTo>
                        <a:pt x="171" y="70"/>
                      </a:lnTo>
                      <a:lnTo>
                        <a:pt x="171" y="70"/>
                      </a:lnTo>
                      <a:lnTo>
                        <a:pt x="169" y="68"/>
                      </a:lnTo>
                      <a:lnTo>
                        <a:pt x="167" y="68"/>
                      </a:lnTo>
                      <a:lnTo>
                        <a:pt x="169" y="64"/>
                      </a:lnTo>
                      <a:lnTo>
                        <a:pt x="173" y="58"/>
                      </a:lnTo>
                      <a:lnTo>
                        <a:pt x="175" y="56"/>
                      </a:lnTo>
                      <a:lnTo>
                        <a:pt x="177" y="52"/>
                      </a:lnTo>
                      <a:lnTo>
                        <a:pt x="177" y="50"/>
                      </a:lnTo>
                      <a:lnTo>
                        <a:pt x="179" y="48"/>
                      </a:lnTo>
                      <a:lnTo>
                        <a:pt x="177" y="48"/>
                      </a:lnTo>
                      <a:lnTo>
                        <a:pt x="177" y="48"/>
                      </a:lnTo>
                      <a:lnTo>
                        <a:pt x="177" y="48"/>
                      </a:lnTo>
                      <a:lnTo>
                        <a:pt x="175" y="46"/>
                      </a:lnTo>
                      <a:lnTo>
                        <a:pt x="175" y="46"/>
                      </a:lnTo>
                      <a:lnTo>
                        <a:pt x="173" y="46"/>
                      </a:lnTo>
                      <a:lnTo>
                        <a:pt x="173" y="44"/>
                      </a:lnTo>
                      <a:lnTo>
                        <a:pt x="171" y="44"/>
                      </a:lnTo>
                      <a:lnTo>
                        <a:pt x="169" y="44"/>
                      </a:lnTo>
                      <a:lnTo>
                        <a:pt x="169" y="44"/>
                      </a:lnTo>
                      <a:lnTo>
                        <a:pt x="167" y="42"/>
                      </a:lnTo>
                      <a:lnTo>
                        <a:pt x="165" y="40"/>
                      </a:lnTo>
                      <a:lnTo>
                        <a:pt x="163" y="40"/>
                      </a:lnTo>
                      <a:lnTo>
                        <a:pt x="163" y="40"/>
                      </a:lnTo>
                      <a:lnTo>
                        <a:pt x="161" y="40"/>
                      </a:lnTo>
                      <a:lnTo>
                        <a:pt x="159" y="42"/>
                      </a:lnTo>
                      <a:lnTo>
                        <a:pt x="159" y="42"/>
                      </a:lnTo>
                      <a:lnTo>
                        <a:pt x="157" y="42"/>
                      </a:lnTo>
                      <a:lnTo>
                        <a:pt x="157" y="42"/>
                      </a:lnTo>
                      <a:lnTo>
                        <a:pt x="155" y="40"/>
                      </a:lnTo>
                      <a:lnTo>
                        <a:pt x="155" y="40"/>
                      </a:lnTo>
                      <a:lnTo>
                        <a:pt x="153" y="40"/>
                      </a:lnTo>
                      <a:lnTo>
                        <a:pt x="151" y="38"/>
                      </a:lnTo>
                      <a:lnTo>
                        <a:pt x="151" y="38"/>
                      </a:lnTo>
                      <a:lnTo>
                        <a:pt x="149" y="40"/>
                      </a:lnTo>
                      <a:lnTo>
                        <a:pt x="149" y="40"/>
                      </a:lnTo>
                      <a:lnTo>
                        <a:pt x="147" y="42"/>
                      </a:lnTo>
                      <a:lnTo>
                        <a:pt x="147" y="42"/>
                      </a:lnTo>
                      <a:lnTo>
                        <a:pt x="145" y="42"/>
                      </a:lnTo>
                      <a:lnTo>
                        <a:pt x="143" y="42"/>
                      </a:lnTo>
                      <a:lnTo>
                        <a:pt x="143" y="44"/>
                      </a:lnTo>
                      <a:lnTo>
                        <a:pt x="141" y="44"/>
                      </a:lnTo>
                      <a:lnTo>
                        <a:pt x="139" y="42"/>
                      </a:lnTo>
                      <a:lnTo>
                        <a:pt x="139" y="42"/>
                      </a:lnTo>
                      <a:lnTo>
                        <a:pt x="137" y="42"/>
                      </a:lnTo>
                      <a:lnTo>
                        <a:pt x="137" y="42"/>
                      </a:lnTo>
                      <a:lnTo>
                        <a:pt x="137" y="42"/>
                      </a:lnTo>
                      <a:lnTo>
                        <a:pt x="135" y="44"/>
                      </a:lnTo>
                      <a:lnTo>
                        <a:pt x="133" y="44"/>
                      </a:lnTo>
                      <a:lnTo>
                        <a:pt x="133" y="42"/>
                      </a:lnTo>
                      <a:lnTo>
                        <a:pt x="131" y="42"/>
                      </a:lnTo>
                      <a:lnTo>
                        <a:pt x="131" y="42"/>
                      </a:lnTo>
                      <a:lnTo>
                        <a:pt x="129" y="40"/>
                      </a:lnTo>
                      <a:lnTo>
                        <a:pt x="129" y="40"/>
                      </a:lnTo>
                      <a:lnTo>
                        <a:pt x="129" y="38"/>
                      </a:lnTo>
                      <a:lnTo>
                        <a:pt x="129" y="38"/>
                      </a:lnTo>
                      <a:lnTo>
                        <a:pt x="129" y="36"/>
                      </a:lnTo>
                      <a:lnTo>
                        <a:pt x="129" y="34"/>
                      </a:lnTo>
                      <a:lnTo>
                        <a:pt x="129" y="32"/>
                      </a:lnTo>
                      <a:lnTo>
                        <a:pt x="127" y="32"/>
                      </a:lnTo>
                      <a:lnTo>
                        <a:pt x="127" y="32"/>
                      </a:lnTo>
                      <a:lnTo>
                        <a:pt x="125" y="32"/>
                      </a:lnTo>
                      <a:lnTo>
                        <a:pt x="125" y="32"/>
                      </a:lnTo>
                      <a:lnTo>
                        <a:pt x="123" y="30"/>
                      </a:lnTo>
                      <a:lnTo>
                        <a:pt x="123" y="30"/>
                      </a:lnTo>
                      <a:lnTo>
                        <a:pt x="123" y="28"/>
                      </a:lnTo>
                      <a:lnTo>
                        <a:pt x="123" y="26"/>
                      </a:lnTo>
                      <a:lnTo>
                        <a:pt x="123" y="26"/>
                      </a:lnTo>
                      <a:lnTo>
                        <a:pt x="121" y="24"/>
                      </a:lnTo>
                      <a:lnTo>
                        <a:pt x="121" y="22"/>
                      </a:lnTo>
                      <a:lnTo>
                        <a:pt x="119" y="22"/>
                      </a:lnTo>
                      <a:lnTo>
                        <a:pt x="119" y="22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5" y="20"/>
                      </a:lnTo>
                      <a:lnTo>
                        <a:pt x="115" y="18"/>
                      </a:lnTo>
                      <a:lnTo>
                        <a:pt x="113" y="18"/>
                      </a:lnTo>
                      <a:lnTo>
                        <a:pt x="110" y="18"/>
                      </a:lnTo>
                      <a:lnTo>
                        <a:pt x="110" y="16"/>
                      </a:lnTo>
                      <a:lnTo>
                        <a:pt x="110" y="16"/>
                      </a:lnTo>
                      <a:lnTo>
                        <a:pt x="110" y="14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6" y="8"/>
                      </a:lnTo>
                      <a:lnTo>
                        <a:pt x="106" y="8"/>
                      </a:lnTo>
                      <a:lnTo>
                        <a:pt x="104" y="6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2" y="4"/>
                      </a:lnTo>
                      <a:lnTo>
                        <a:pt x="100" y="4"/>
                      </a:lnTo>
                      <a:lnTo>
                        <a:pt x="100" y="4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4" y="2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2" y="2"/>
                      </a:lnTo>
                      <a:lnTo>
                        <a:pt x="90" y="2"/>
                      </a:lnTo>
                      <a:lnTo>
                        <a:pt x="88" y="2"/>
                      </a:lnTo>
                      <a:lnTo>
                        <a:pt x="88" y="2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2" y="6"/>
                      </a:lnTo>
                      <a:lnTo>
                        <a:pt x="92" y="8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2"/>
                      </a:lnTo>
                      <a:lnTo>
                        <a:pt x="94" y="12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16"/>
                      </a:lnTo>
                      <a:lnTo>
                        <a:pt x="92" y="16"/>
                      </a:lnTo>
                      <a:lnTo>
                        <a:pt x="92" y="18"/>
                      </a:lnTo>
                      <a:lnTo>
                        <a:pt x="92" y="20"/>
                      </a:lnTo>
                      <a:lnTo>
                        <a:pt x="90" y="24"/>
                      </a:lnTo>
                      <a:lnTo>
                        <a:pt x="90" y="28"/>
                      </a:lnTo>
                      <a:lnTo>
                        <a:pt x="88" y="28"/>
                      </a:lnTo>
                      <a:lnTo>
                        <a:pt x="88" y="30"/>
                      </a:lnTo>
                      <a:lnTo>
                        <a:pt x="84" y="34"/>
                      </a:lnTo>
                      <a:lnTo>
                        <a:pt x="82" y="38"/>
                      </a:lnTo>
                      <a:lnTo>
                        <a:pt x="80" y="40"/>
                      </a:lnTo>
                      <a:lnTo>
                        <a:pt x="78" y="42"/>
                      </a:lnTo>
                      <a:lnTo>
                        <a:pt x="76" y="44"/>
                      </a:lnTo>
                      <a:lnTo>
                        <a:pt x="72" y="46"/>
                      </a:lnTo>
                      <a:lnTo>
                        <a:pt x="70" y="48"/>
                      </a:lnTo>
                      <a:lnTo>
                        <a:pt x="66" y="48"/>
                      </a:lnTo>
                      <a:lnTo>
                        <a:pt x="62" y="50"/>
                      </a:lnTo>
                      <a:lnTo>
                        <a:pt x="60" y="52"/>
                      </a:lnTo>
                      <a:lnTo>
                        <a:pt x="58" y="52"/>
                      </a:lnTo>
                      <a:lnTo>
                        <a:pt x="54" y="54"/>
                      </a:lnTo>
                      <a:lnTo>
                        <a:pt x="52" y="54"/>
                      </a:lnTo>
                      <a:lnTo>
                        <a:pt x="52" y="58"/>
                      </a:lnTo>
                      <a:lnTo>
                        <a:pt x="50" y="58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2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46" y="60"/>
                      </a:lnTo>
                      <a:lnTo>
                        <a:pt x="46" y="62"/>
                      </a:lnTo>
                      <a:lnTo>
                        <a:pt x="46" y="64"/>
                      </a:lnTo>
                      <a:lnTo>
                        <a:pt x="46" y="66"/>
                      </a:lnTo>
                      <a:lnTo>
                        <a:pt x="46" y="66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4" y="72"/>
                      </a:lnTo>
                      <a:lnTo>
                        <a:pt x="44" y="72"/>
                      </a:lnTo>
                      <a:lnTo>
                        <a:pt x="44" y="74"/>
                      </a:lnTo>
                      <a:lnTo>
                        <a:pt x="42" y="76"/>
                      </a:lnTo>
                      <a:lnTo>
                        <a:pt x="42" y="78"/>
                      </a:lnTo>
                      <a:lnTo>
                        <a:pt x="42" y="78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0"/>
                      </a:lnTo>
                      <a:lnTo>
                        <a:pt x="42" y="82"/>
                      </a:lnTo>
                      <a:lnTo>
                        <a:pt x="42" y="82"/>
                      </a:lnTo>
                      <a:lnTo>
                        <a:pt x="40" y="84"/>
                      </a:lnTo>
                      <a:lnTo>
                        <a:pt x="38" y="84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8" y="86"/>
                      </a:lnTo>
                      <a:lnTo>
                        <a:pt x="38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4" y="88"/>
                      </a:lnTo>
                      <a:lnTo>
                        <a:pt x="34" y="88"/>
                      </a:lnTo>
                      <a:lnTo>
                        <a:pt x="32" y="88"/>
                      </a:lnTo>
                      <a:lnTo>
                        <a:pt x="32" y="86"/>
                      </a:lnTo>
                      <a:lnTo>
                        <a:pt x="30" y="86"/>
                      </a:lnTo>
                      <a:lnTo>
                        <a:pt x="30" y="84"/>
                      </a:lnTo>
                      <a:lnTo>
                        <a:pt x="28" y="82"/>
                      </a:lnTo>
                      <a:lnTo>
                        <a:pt x="28" y="80"/>
                      </a:lnTo>
                      <a:lnTo>
                        <a:pt x="26" y="80"/>
                      </a:lnTo>
                      <a:lnTo>
                        <a:pt x="26" y="80"/>
                      </a:lnTo>
                      <a:lnTo>
                        <a:pt x="24" y="80"/>
                      </a:lnTo>
                      <a:lnTo>
                        <a:pt x="24" y="80"/>
                      </a:lnTo>
                      <a:lnTo>
                        <a:pt x="22" y="78"/>
                      </a:lnTo>
                      <a:lnTo>
                        <a:pt x="20" y="78"/>
                      </a:lnTo>
                      <a:lnTo>
                        <a:pt x="18" y="76"/>
                      </a:lnTo>
                      <a:lnTo>
                        <a:pt x="18" y="78"/>
                      </a:lnTo>
                      <a:lnTo>
                        <a:pt x="18" y="78"/>
                      </a:lnTo>
                      <a:lnTo>
                        <a:pt x="16" y="78"/>
                      </a:lnTo>
                      <a:lnTo>
                        <a:pt x="16" y="80"/>
                      </a:lnTo>
                      <a:lnTo>
                        <a:pt x="14" y="80"/>
                      </a:lnTo>
                      <a:lnTo>
                        <a:pt x="14" y="80"/>
                      </a:lnTo>
                      <a:lnTo>
                        <a:pt x="14" y="78"/>
                      </a:lnTo>
                      <a:lnTo>
                        <a:pt x="14" y="78"/>
                      </a:lnTo>
                      <a:lnTo>
                        <a:pt x="16" y="76"/>
                      </a:lnTo>
                      <a:lnTo>
                        <a:pt x="14" y="76"/>
                      </a:lnTo>
                      <a:lnTo>
                        <a:pt x="14" y="74"/>
                      </a:lnTo>
                      <a:lnTo>
                        <a:pt x="14" y="74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68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18" y="64"/>
                      </a:lnTo>
                      <a:lnTo>
                        <a:pt x="16" y="64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0"/>
                      </a:lnTo>
                      <a:lnTo>
                        <a:pt x="16" y="60"/>
                      </a:lnTo>
                      <a:lnTo>
                        <a:pt x="12" y="62"/>
                      </a:lnTo>
                      <a:lnTo>
                        <a:pt x="10" y="66"/>
                      </a:lnTo>
                      <a:lnTo>
                        <a:pt x="8" y="66"/>
                      </a:lnTo>
                      <a:lnTo>
                        <a:pt x="6" y="70"/>
                      </a:lnTo>
                      <a:lnTo>
                        <a:pt x="2" y="76"/>
                      </a:lnTo>
                      <a:lnTo>
                        <a:pt x="0" y="78"/>
                      </a:lnTo>
                      <a:lnTo>
                        <a:pt x="0" y="84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4" y="92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8" y="102"/>
                      </a:lnTo>
                      <a:lnTo>
                        <a:pt x="8" y="104"/>
                      </a:lnTo>
                      <a:lnTo>
                        <a:pt x="6" y="104"/>
                      </a:lnTo>
                      <a:lnTo>
                        <a:pt x="6" y="104"/>
                      </a:lnTo>
                      <a:lnTo>
                        <a:pt x="4" y="104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6" y="110"/>
                      </a:lnTo>
                      <a:lnTo>
                        <a:pt x="10" y="112"/>
                      </a:lnTo>
                      <a:lnTo>
                        <a:pt x="22" y="118"/>
                      </a:lnTo>
                      <a:lnTo>
                        <a:pt x="24" y="120"/>
                      </a:lnTo>
                      <a:lnTo>
                        <a:pt x="24" y="124"/>
                      </a:lnTo>
                      <a:lnTo>
                        <a:pt x="28" y="126"/>
                      </a:lnTo>
                      <a:lnTo>
                        <a:pt x="30" y="130"/>
                      </a:lnTo>
                      <a:lnTo>
                        <a:pt x="30" y="132"/>
                      </a:lnTo>
                      <a:lnTo>
                        <a:pt x="34" y="140"/>
                      </a:lnTo>
                      <a:lnTo>
                        <a:pt x="34" y="142"/>
                      </a:lnTo>
                      <a:lnTo>
                        <a:pt x="38" y="144"/>
                      </a:lnTo>
                      <a:lnTo>
                        <a:pt x="40" y="146"/>
                      </a:lnTo>
                      <a:lnTo>
                        <a:pt x="42" y="150"/>
                      </a:lnTo>
                      <a:lnTo>
                        <a:pt x="44" y="154"/>
                      </a:lnTo>
                      <a:lnTo>
                        <a:pt x="44" y="156"/>
                      </a:lnTo>
                      <a:lnTo>
                        <a:pt x="46" y="160"/>
                      </a:lnTo>
                      <a:lnTo>
                        <a:pt x="48" y="164"/>
                      </a:lnTo>
                      <a:lnTo>
                        <a:pt x="50" y="168"/>
                      </a:lnTo>
                      <a:lnTo>
                        <a:pt x="52" y="172"/>
                      </a:lnTo>
                      <a:lnTo>
                        <a:pt x="54" y="176"/>
                      </a:lnTo>
                      <a:lnTo>
                        <a:pt x="54" y="180"/>
                      </a:lnTo>
                      <a:lnTo>
                        <a:pt x="56" y="184"/>
                      </a:lnTo>
                      <a:lnTo>
                        <a:pt x="62" y="194"/>
                      </a:lnTo>
                      <a:lnTo>
                        <a:pt x="64" y="196"/>
                      </a:lnTo>
                      <a:lnTo>
                        <a:pt x="64" y="200"/>
                      </a:lnTo>
                      <a:lnTo>
                        <a:pt x="66" y="202"/>
                      </a:lnTo>
                      <a:lnTo>
                        <a:pt x="70" y="206"/>
                      </a:lnTo>
                      <a:lnTo>
                        <a:pt x="72" y="208"/>
                      </a:lnTo>
                      <a:lnTo>
                        <a:pt x="74" y="212"/>
                      </a:lnTo>
                      <a:lnTo>
                        <a:pt x="74" y="216"/>
                      </a:lnTo>
                      <a:lnTo>
                        <a:pt x="76" y="216"/>
                      </a:lnTo>
                      <a:lnTo>
                        <a:pt x="76" y="218"/>
                      </a:lnTo>
                      <a:lnTo>
                        <a:pt x="76" y="218"/>
                      </a:lnTo>
                      <a:lnTo>
                        <a:pt x="80" y="220"/>
                      </a:lnTo>
                      <a:lnTo>
                        <a:pt x="80" y="224"/>
                      </a:lnTo>
                      <a:lnTo>
                        <a:pt x="82" y="228"/>
                      </a:lnTo>
                      <a:lnTo>
                        <a:pt x="84" y="230"/>
                      </a:lnTo>
                      <a:lnTo>
                        <a:pt x="86" y="232"/>
                      </a:lnTo>
                      <a:lnTo>
                        <a:pt x="86" y="234"/>
                      </a:lnTo>
                      <a:lnTo>
                        <a:pt x="90" y="238"/>
                      </a:lnTo>
                      <a:lnTo>
                        <a:pt x="92" y="242"/>
                      </a:lnTo>
                      <a:lnTo>
                        <a:pt x="90" y="246"/>
                      </a:lnTo>
                      <a:lnTo>
                        <a:pt x="90" y="246"/>
                      </a:lnTo>
                      <a:lnTo>
                        <a:pt x="88" y="248"/>
                      </a:lnTo>
                      <a:lnTo>
                        <a:pt x="90" y="250"/>
                      </a:lnTo>
                      <a:lnTo>
                        <a:pt x="90" y="252"/>
                      </a:lnTo>
                      <a:lnTo>
                        <a:pt x="92" y="254"/>
                      </a:lnTo>
                      <a:lnTo>
                        <a:pt x="94" y="256"/>
                      </a:lnTo>
                      <a:lnTo>
                        <a:pt x="96" y="258"/>
                      </a:lnTo>
                      <a:lnTo>
                        <a:pt x="96" y="262"/>
                      </a:lnTo>
                      <a:lnTo>
                        <a:pt x="100" y="264"/>
                      </a:lnTo>
                      <a:lnTo>
                        <a:pt x="104" y="266"/>
                      </a:lnTo>
                      <a:lnTo>
                        <a:pt x="106" y="270"/>
                      </a:lnTo>
                      <a:lnTo>
                        <a:pt x="108" y="272"/>
                      </a:lnTo>
                      <a:lnTo>
                        <a:pt x="110" y="274"/>
                      </a:lnTo>
                      <a:lnTo>
                        <a:pt x="113" y="276"/>
                      </a:lnTo>
                      <a:lnTo>
                        <a:pt x="121" y="280"/>
                      </a:lnTo>
                      <a:lnTo>
                        <a:pt x="125" y="282"/>
                      </a:lnTo>
                      <a:lnTo>
                        <a:pt x="129" y="284"/>
                      </a:lnTo>
                      <a:lnTo>
                        <a:pt x="133" y="288"/>
                      </a:lnTo>
                      <a:lnTo>
                        <a:pt x="135" y="290"/>
                      </a:lnTo>
                      <a:lnTo>
                        <a:pt x="141" y="292"/>
                      </a:lnTo>
                      <a:lnTo>
                        <a:pt x="143" y="292"/>
                      </a:lnTo>
                      <a:lnTo>
                        <a:pt x="147" y="296"/>
                      </a:lnTo>
                      <a:lnTo>
                        <a:pt x="151" y="296"/>
                      </a:lnTo>
                      <a:lnTo>
                        <a:pt x="155" y="298"/>
                      </a:lnTo>
                      <a:lnTo>
                        <a:pt x="157" y="300"/>
                      </a:lnTo>
                      <a:lnTo>
                        <a:pt x="159" y="302"/>
                      </a:lnTo>
                      <a:lnTo>
                        <a:pt x="163" y="304"/>
                      </a:lnTo>
                      <a:lnTo>
                        <a:pt x="165" y="304"/>
                      </a:lnTo>
                      <a:lnTo>
                        <a:pt x="167" y="306"/>
                      </a:lnTo>
                      <a:lnTo>
                        <a:pt x="167" y="308"/>
                      </a:lnTo>
                      <a:lnTo>
                        <a:pt x="171" y="308"/>
                      </a:lnTo>
                      <a:lnTo>
                        <a:pt x="173" y="311"/>
                      </a:lnTo>
                      <a:lnTo>
                        <a:pt x="173" y="313"/>
                      </a:lnTo>
                      <a:lnTo>
                        <a:pt x="175" y="315"/>
                      </a:lnTo>
                      <a:lnTo>
                        <a:pt x="175" y="317"/>
                      </a:lnTo>
                      <a:lnTo>
                        <a:pt x="181" y="321"/>
                      </a:lnTo>
                      <a:lnTo>
                        <a:pt x="183" y="321"/>
                      </a:lnTo>
                      <a:lnTo>
                        <a:pt x="185" y="323"/>
                      </a:lnTo>
                      <a:lnTo>
                        <a:pt x="189" y="327"/>
                      </a:lnTo>
                      <a:lnTo>
                        <a:pt x="191" y="329"/>
                      </a:lnTo>
                      <a:lnTo>
                        <a:pt x="191" y="329"/>
                      </a:lnTo>
                      <a:lnTo>
                        <a:pt x="193" y="329"/>
                      </a:lnTo>
                      <a:lnTo>
                        <a:pt x="195" y="329"/>
                      </a:lnTo>
                      <a:lnTo>
                        <a:pt x="197" y="327"/>
                      </a:lnTo>
                      <a:lnTo>
                        <a:pt x="199" y="327"/>
                      </a:lnTo>
                      <a:lnTo>
                        <a:pt x="199" y="325"/>
                      </a:lnTo>
                      <a:lnTo>
                        <a:pt x="201" y="323"/>
                      </a:lnTo>
                      <a:lnTo>
                        <a:pt x="199" y="321"/>
                      </a:lnTo>
                      <a:lnTo>
                        <a:pt x="199" y="319"/>
                      </a:lnTo>
                      <a:lnTo>
                        <a:pt x="199" y="317"/>
                      </a:lnTo>
                      <a:lnTo>
                        <a:pt x="199" y="317"/>
                      </a:lnTo>
                      <a:lnTo>
                        <a:pt x="201" y="317"/>
                      </a:lnTo>
                      <a:lnTo>
                        <a:pt x="203" y="315"/>
                      </a:lnTo>
                      <a:lnTo>
                        <a:pt x="203" y="313"/>
                      </a:lnTo>
                      <a:lnTo>
                        <a:pt x="203" y="313"/>
                      </a:lnTo>
                      <a:lnTo>
                        <a:pt x="203" y="313"/>
                      </a:lnTo>
                      <a:lnTo>
                        <a:pt x="203" y="311"/>
                      </a:lnTo>
                      <a:lnTo>
                        <a:pt x="203" y="311"/>
                      </a:lnTo>
                      <a:lnTo>
                        <a:pt x="201" y="308"/>
                      </a:lnTo>
                      <a:lnTo>
                        <a:pt x="201" y="308"/>
                      </a:lnTo>
                      <a:lnTo>
                        <a:pt x="201" y="308"/>
                      </a:lnTo>
                      <a:lnTo>
                        <a:pt x="203" y="306"/>
                      </a:lnTo>
                      <a:lnTo>
                        <a:pt x="203" y="306"/>
                      </a:lnTo>
                      <a:lnTo>
                        <a:pt x="205" y="304"/>
                      </a:lnTo>
                      <a:lnTo>
                        <a:pt x="205" y="304"/>
                      </a:lnTo>
                      <a:lnTo>
                        <a:pt x="207" y="302"/>
                      </a:lnTo>
                      <a:lnTo>
                        <a:pt x="207" y="300"/>
                      </a:lnTo>
                      <a:lnTo>
                        <a:pt x="207" y="298"/>
                      </a:lnTo>
                      <a:lnTo>
                        <a:pt x="209" y="298"/>
                      </a:lnTo>
                      <a:lnTo>
                        <a:pt x="209" y="298"/>
                      </a:lnTo>
                      <a:lnTo>
                        <a:pt x="209" y="296"/>
                      </a:lnTo>
                      <a:lnTo>
                        <a:pt x="209" y="294"/>
                      </a:lnTo>
                      <a:lnTo>
                        <a:pt x="209" y="294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lnTo>
                        <a:pt x="211" y="29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Freeform 78">
                  <a:extLst>
                    <a:ext uri="{FF2B5EF4-FFF2-40B4-BE49-F238E27FC236}">
                      <a16:creationId xmlns:a16="http://schemas.microsoft.com/office/drawing/2014/main" id="{5914EFCB-EE44-D45F-B433-B0DC8EE4A0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3" y="2422"/>
                  <a:ext cx="134" cy="148"/>
                </a:xfrm>
                <a:custGeom>
                  <a:avLst/>
                  <a:gdLst>
                    <a:gd name="T0" fmla="*/ 130 w 134"/>
                    <a:gd name="T1" fmla="*/ 82 h 148"/>
                    <a:gd name="T2" fmla="*/ 124 w 134"/>
                    <a:gd name="T3" fmla="*/ 82 h 148"/>
                    <a:gd name="T4" fmla="*/ 118 w 134"/>
                    <a:gd name="T5" fmla="*/ 84 h 148"/>
                    <a:gd name="T6" fmla="*/ 114 w 134"/>
                    <a:gd name="T7" fmla="*/ 80 h 148"/>
                    <a:gd name="T8" fmla="*/ 112 w 134"/>
                    <a:gd name="T9" fmla="*/ 74 h 148"/>
                    <a:gd name="T10" fmla="*/ 110 w 134"/>
                    <a:gd name="T11" fmla="*/ 68 h 148"/>
                    <a:gd name="T12" fmla="*/ 110 w 134"/>
                    <a:gd name="T13" fmla="*/ 62 h 148"/>
                    <a:gd name="T14" fmla="*/ 108 w 134"/>
                    <a:gd name="T15" fmla="*/ 56 h 148"/>
                    <a:gd name="T16" fmla="*/ 102 w 134"/>
                    <a:gd name="T17" fmla="*/ 54 h 148"/>
                    <a:gd name="T18" fmla="*/ 96 w 134"/>
                    <a:gd name="T19" fmla="*/ 50 h 148"/>
                    <a:gd name="T20" fmla="*/ 94 w 134"/>
                    <a:gd name="T21" fmla="*/ 54 h 148"/>
                    <a:gd name="T22" fmla="*/ 88 w 134"/>
                    <a:gd name="T23" fmla="*/ 54 h 148"/>
                    <a:gd name="T24" fmla="*/ 80 w 134"/>
                    <a:gd name="T25" fmla="*/ 52 h 148"/>
                    <a:gd name="T26" fmla="*/ 74 w 134"/>
                    <a:gd name="T27" fmla="*/ 52 h 148"/>
                    <a:gd name="T28" fmla="*/ 72 w 134"/>
                    <a:gd name="T29" fmla="*/ 48 h 148"/>
                    <a:gd name="T30" fmla="*/ 72 w 134"/>
                    <a:gd name="T31" fmla="*/ 44 h 148"/>
                    <a:gd name="T32" fmla="*/ 72 w 134"/>
                    <a:gd name="T33" fmla="*/ 38 h 148"/>
                    <a:gd name="T34" fmla="*/ 72 w 134"/>
                    <a:gd name="T35" fmla="*/ 34 h 148"/>
                    <a:gd name="T36" fmla="*/ 72 w 134"/>
                    <a:gd name="T37" fmla="*/ 28 h 148"/>
                    <a:gd name="T38" fmla="*/ 70 w 134"/>
                    <a:gd name="T39" fmla="*/ 26 h 148"/>
                    <a:gd name="T40" fmla="*/ 68 w 134"/>
                    <a:gd name="T41" fmla="*/ 20 h 148"/>
                    <a:gd name="T42" fmla="*/ 66 w 134"/>
                    <a:gd name="T43" fmla="*/ 16 h 148"/>
                    <a:gd name="T44" fmla="*/ 56 w 134"/>
                    <a:gd name="T45" fmla="*/ 4 h 148"/>
                    <a:gd name="T46" fmla="*/ 22 w 134"/>
                    <a:gd name="T47" fmla="*/ 4 h 148"/>
                    <a:gd name="T48" fmla="*/ 8 w 134"/>
                    <a:gd name="T49" fmla="*/ 14 h 148"/>
                    <a:gd name="T50" fmla="*/ 4 w 134"/>
                    <a:gd name="T51" fmla="*/ 32 h 148"/>
                    <a:gd name="T52" fmla="*/ 0 w 134"/>
                    <a:gd name="T53" fmla="*/ 54 h 148"/>
                    <a:gd name="T54" fmla="*/ 8 w 134"/>
                    <a:gd name="T55" fmla="*/ 60 h 148"/>
                    <a:gd name="T56" fmla="*/ 20 w 134"/>
                    <a:gd name="T57" fmla="*/ 72 h 148"/>
                    <a:gd name="T58" fmla="*/ 28 w 134"/>
                    <a:gd name="T59" fmla="*/ 78 h 148"/>
                    <a:gd name="T60" fmla="*/ 44 w 134"/>
                    <a:gd name="T61" fmla="*/ 84 h 148"/>
                    <a:gd name="T62" fmla="*/ 58 w 134"/>
                    <a:gd name="T63" fmla="*/ 94 h 148"/>
                    <a:gd name="T64" fmla="*/ 74 w 134"/>
                    <a:gd name="T65" fmla="*/ 102 h 148"/>
                    <a:gd name="T66" fmla="*/ 84 w 134"/>
                    <a:gd name="T67" fmla="*/ 108 h 148"/>
                    <a:gd name="T68" fmla="*/ 84 w 134"/>
                    <a:gd name="T69" fmla="*/ 114 h 148"/>
                    <a:gd name="T70" fmla="*/ 82 w 134"/>
                    <a:gd name="T71" fmla="*/ 120 h 148"/>
                    <a:gd name="T72" fmla="*/ 80 w 134"/>
                    <a:gd name="T73" fmla="*/ 124 h 148"/>
                    <a:gd name="T74" fmla="*/ 78 w 134"/>
                    <a:gd name="T75" fmla="*/ 128 h 148"/>
                    <a:gd name="T76" fmla="*/ 78 w 134"/>
                    <a:gd name="T77" fmla="*/ 134 h 148"/>
                    <a:gd name="T78" fmla="*/ 78 w 134"/>
                    <a:gd name="T79" fmla="*/ 136 h 148"/>
                    <a:gd name="T80" fmla="*/ 74 w 134"/>
                    <a:gd name="T81" fmla="*/ 140 h 148"/>
                    <a:gd name="T82" fmla="*/ 94 w 134"/>
                    <a:gd name="T83" fmla="*/ 146 h 148"/>
                    <a:gd name="T84" fmla="*/ 104 w 134"/>
                    <a:gd name="T85" fmla="*/ 148 h 148"/>
                    <a:gd name="T86" fmla="*/ 110 w 134"/>
                    <a:gd name="T87" fmla="*/ 146 h 148"/>
                    <a:gd name="T88" fmla="*/ 116 w 134"/>
                    <a:gd name="T89" fmla="*/ 144 h 148"/>
                    <a:gd name="T90" fmla="*/ 120 w 134"/>
                    <a:gd name="T91" fmla="*/ 142 h 148"/>
                    <a:gd name="T92" fmla="*/ 124 w 134"/>
                    <a:gd name="T93" fmla="*/ 138 h 148"/>
                    <a:gd name="T94" fmla="*/ 128 w 134"/>
                    <a:gd name="T95" fmla="*/ 134 h 148"/>
                    <a:gd name="T96" fmla="*/ 132 w 134"/>
                    <a:gd name="T97" fmla="*/ 130 h 148"/>
                    <a:gd name="T98" fmla="*/ 132 w 134"/>
                    <a:gd name="T99" fmla="*/ 106 h 148"/>
                    <a:gd name="T100" fmla="*/ 134 w 134"/>
                    <a:gd name="T101" fmla="*/ 90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4" h="148">
                      <a:moveTo>
                        <a:pt x="132" y="86"/>
                      </a:moveTo>
                      <a:lnTo>
                        <a:pt x="134" y="86"/>
                      </a:lnTo>
                      <a:lnTo>
                        <a:pt x="134" y="86"/>
                      </a:lnTo>
                      <a:lnTo>
                        <a:pt x="132" y="84"/>
                      </a:lnTo>
                      <a:lnTo>
                        <a:pt x="130" y="82"/>
                      </a:lnTo>
                      <a:lnTo>
                        <a:pt x="128" y="82"/>
                      </a:lnTo>
                      <a:lnTo>
                        <a:pt x="128" y="82"/>
                      </a:lnTo>
                      <a:lnTo>
                        <a:pt x="126" y="82"/>
                      </a:lnTo>
                      <a:lnTo>
                        <a:pt x="126" y="82"/>
                      </a:lnTo>
                      <a:lnTo>
                        <a:pt x="124" y="82"/>
                      </a:lnTo>
                      <a:lnTo>
                        <a:pt x="124" y="84"/>
                      </a:lnTo>
                      <a:lnTo>
                        <a:pt x="122" y="84"/>
                      </a:lnTo>
                      <a:lnTo>
                        <a:pt x="120" y="84"/>
                      </a:lnTo>
                      <a:lnTo>
                        <a:pt x="120" y="84"/>
                      </a:lnTo>
                      <a:lnTo>
                        <a:pt x="118" y="84"/>
                      </a:lnTo>
                      <a:lnTo>
                        <a:pt x="116" y="84"/>
                      </a:lnTo>
                      <a:lnTo>
                        <a:pt x="116" y="84"/>
                      </a:lnTo>
                      <a:lnTo>
                        <a:pt x="114" y="82"/>
                      </a:lnTo>
                      <a:lnTo>
                        <a:pt x="114" y="80"/>
                      </a:lnTo>
                      <a:lnTo>
                        <a:pt x="114" y="80"/>
                      </a:lnTo>
                      <a:lnTo>
                        <a:pt x="114" y="78"/>
                      </a:lnTo>
                      <a:lnTo>
                        <a:pt x="112" y="78"/>
                      </a:lnTo>
                      <a:lnTo>
                        <a:pt x="112" y="76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0" y="68"/>
                      </a:lnTo>
                      <a:lnTo>
                        <a:pt x="110" y="68"/>
                      </a:lnTo>
                      <a:lnTo>
                        <a:pt x="110" y="66"/>
                      </a:lnTo>
                      <a:lnTo>
                        <a:pt x="110" y="64"/>
                      </a:lnTo>
                      <a:lnTo>
                        <a:pt x="110" y="64"/>
                      </a:lnTo>
                      <a:lnTo>
                        <a:pt x="110" y="62"/>
                      </a:lnTo>
                      <a:lnTo>
                        <a:pt x="110" y="60"/>
                      </a:lnTo>
                      <a:lnTo>
                        <a:pt x="110" y="60"/>
                      </a:lnTo>
                      <a:lnTo>
                        <a:pt x="108" y="60"/>
                      </a:lnTo>
                      <a:lnTo>
                        <a:pt x="108" y="58"/>
                      </a:lnTo>
                      <a:lnTo>
                        <a:pt x="108" y="56"/>
                      </a:lnTo>
                      <a:lnTo>
                        <a:pt x="106" y="56"/>
                      </a:lnTo>
                      <a:lnTo>
                        <a:pt x="106" y="54"/>
                      </a:lnTo>
                      <a:lnTo>
                        <a:pt x="104" y="54"/>
                      </a:lnTo>
                      <a:lnTo>
                        <a:pt x="104" y="54"/>
                      </a:lnTo>
                      <a:lnTo>
                        <a:pt x="102" y="54"/>
                      </a:lnTo>
                      <a:lnTo>
                        <a:pt x="100" y="54"/>
                      </a:lnTo>
                      <a:lnTo>
                        <a:pt x="100" y="54"/>
                      </a:lnTo>
                      <a:lnTo>
                        <a:pt x="98" y="52"/>
                      </a:lnTo>
                      <a:lnTo>
                        <a:pt x="98" y="52"/>
                      </a:lnTo>
                      <a:lnTo>
                        <a:pt x="96" y="50"/>
                      </a:lnTo>
                      <a:lnTo>
                        <a:pt x="96" y="50"/>
                      </a:lnTo>
                      <a:lnTo>
                        <a:pt x="94" y="50"/>
                      </a:lnTo>
                      <a:lnTo>
                        <a:pt x="94" y="52"/>
                      </a:lnTo>
                      <a:lnTo>
                        <a:pt x="94" y="52"/>
                      </a:lnTo>
                      <a:lnTo>
                        <a:pt x="94" y="54"/>
                      </a:lnTo>
                      <a:lnTo>
                        <a:pt x="92" y="54"/>
                      </a:lnTo>
                      <a:lnTo>
                        <a:pt x="92" y="54"/>
                      </a:lnTo>
                      <a:lnTo>
                        <a:pt x="90" y="54"/>
                      </a:lnTo>
                      <a:lnTo>
                        <a:pt x="88" y="54"/>
                      </a:lnTo>
                      <a:lnTo>
                        <a:pt x="88" y="54"/>
                      </a:lnTo>
                      <a:lnTo>
                        <a:pt x="86" y="52"/>
                      </a:lnTo>
                      <a:lnTo>
                        <a:pt x="84" y="52"/>
                      </a:lnTo>
                      <a:lnTo>
                        <a:pt x="82" y="52"/>
                      </a:lnTo>
                      <a:lnTo>
                        <a:pt x="82" y="52"/>
                      </a:lnTo>
                      <a:lnTo>
                        <a:pt x="80" y="52"/>
                      </a:lnTo>
                      <a:lnTo>
                        <a:pt x="78" y="52"/>
                      </a:lnTo>
                      <a:lnTo>
                        <a:pt x="78" y="52"/>
                      </a:lnTo>
                      <a:lnTo>
                        <a:pt x="76" y="50"/>
                      </a:lnTo>
                      <a:lnTo>
                        <a:pt x="76" y="50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48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2" y="46"/>
                      </a:lnTo>
                      <a:lnTo>
                        <a:pt x="72" y="44"/>
                      </a:lnTo>
                      <a:lnTo>
                        <a:pt x="72" y="44"/>
                      </a:lnTo>
                      <a:lnTo>
                        <a:pt x="72" y="42"/>
                      </a:lnTo>
                      <a:lnTo>
                        <a:pt x="72" y="42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38"/>
                      </a:lnTo>
                      <a:lnTo>
                        <a:pt x="72" y="38"/>
                      </a:lnTo>
                      <a:lnTo>
                        <a:pt x="72" y="36"/>
                      </a:lnTo>
                      <a:lnTo>
                        <a:pt x="72" y="36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0" y="28"/>
                      </a:lnTo>
                      <a:lnTo>
                        <a:pt x="72" y="26"/>
                      </a:lnTo>
                      <a:lnTo>
                        <a:pt x="70" y="26"/>
                      </a:lnTo>
                      <a:lnTo>
                        <a:pt x="70" y="26"/>
                      </a:lnTo>
                      <a:lnTo>
                        <a:pt x="70" y="24"/>
                      </a:lnTo>
                      <a:lnTo>
                        <a:pt x="70" y="24"/>
                      </a:lnTo>
                      <a:lnTo>
                        <a:pt x="68" y="22"/>
                      </a:lnTo>
                      <a:lnTo>
                        <a:pt x="68" y="22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6" y="18"/>
                      </a:lnTo>
                      <a:lnTo>
                        <a:pt x="66" y="18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6" y="10"/>
                      </a:lnTo>
                      <a:lnTo>
                        <a:pt x="66" y="10"/>
                      </a:lnTo>
                      <a:lnTo>
                        <a:pt x="60" y="6"/>
                      </a:lnTo>
                      <a:lnTo>
                        <a:pt x="56" y="4"/>
                      </a:lnTo>
                      <a:lnTo>
                        <a:pt x="50" y="0"/>
                      </a:lnTo>
                      <a:lnTo>
                        <a:pt x="42" y="0"/>
                      </a:lnTo>
                      <a:lnTo>
                        <a:pt x="36" y="0"/>
                      </a:lnTo>
                      <a:lnTo>
                        <a:pt x="28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8" y="10"/>
                      </a:lnTo>
                      <a:lnTo>
                        <a:pt x="8" y="14"/>
                      </a:lnTo>
                      <a:lnTo>
                        <a:pt x="6" y="16"/>
                      </a:lnTo>
                      <a:lnTo>
                        <a:pt x="4" y="20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4" y="32"/>
                      </a:lnTo>
                      <a:lnTo>
                        <a:pt x="2" y="38"/>
                      </a:lnTo>
                      <a:lnTo>
                        <a:pt x="2" y="44"/>
                      </a:lnTo>
                      <a:lnTo>
                        <a:pt x="2" y="48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6" y="56"/>
                      </a:lnTo>
                      <a:lnTo>
                        <a:pt x="8" y="60"/>
                      </a:lnTo>
                      <a:lnTo>
                        <a:pt x="10" y="64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8" y="72"/>
                      </a:lnTo>
                      <a:lnTo>
                        <a:pt x="20" y="72"/>
                      </a:lnTo>
                      <a:lnTo>
                        <a:pt x="20" y="74"/>
                      </a:lnTo>
                      <a:lnTo>
                        <a:pt x="20" y="74"/>
                      </a:lnTo>
                      <a:lnTo>
                        <a:pt x="22" y="74"/>
                      </a:lnTo>
                      <a:lnTo>
                        <a:pt x="26" y="76"/>
                      </a:lnTo>
                      <a:lnTo>
                        <a:pt x="28" y="78"/>
                      </a:lnTo>
                      <a:lnTo>
                        <a:pt x="28" y="80"/>
                      </a:lnTo>
                      <a:lnTo>
                        <a:pt x="32" y="82"/>
                      </a:lnTo>
                      <a:lnTo>
                        <a:pt x="38" y="84"/>
                      </a:lnTo>
                      <a:lnTo>
                        <a:pt x="42" y="84"/>
                      </a:lnTo>
                      <a:lnTo>
                        <a:pt x="44" y="84"/>
                      </a:lnTo>
                      <a:lnTo>
                        <a:pt x="48" y="86"/>
                      </a:lnTo>
                      <a:lnTo>
                        <a:pt x="52" y="90"/>
                      </a:lnTo>
                      <a:lnTo>
                        <a:pt x="54" y="92"/>
                      </a:lnTo>
                      <a:lnTo>
                        <a:pt x="56" y="92"/>
                      </a:lnTo>
                      <a:lnTo>
                        <a:pt x="58" y="94"/>
                      </a:lnTo>
                      <a:lnTo>
                        <a:pt x="66" y="98"/>
                      </a:lnTo>
                      <a:lnTo>
                        <a:pt x="70" y="100"/>
                      </a:lnTo>
                      <a:lnTo>
                        <a:pt x="72" y="100"/>
                      </a:lnTo>
                      <a:lnTo>
                        <a:pt x="72" y="102"/>
                      </a:lnTo>
                      <a:lnTo>
                        <a:pt x="74" y="102"/>
                      </a:lnTo>
                      <a:lnTo>
                        <a:pt x="74" y="102"/>
                      </a:lnTo>
                      <a:lnTo>
                        <a:pt x="76" y="102"/>
                      </a:lnTo>
                      <a:lnTo>
                        <a:pt x="78" y="104"/>
                      </a:lnTo>
                      <a:lnTo>
                        <a:pt x="82" y="104"/>
                      </a:lnTo>
                      <a:lnTo>
                        <a:pt x="84" y="108"/>
                      </a:lnTo>
                      <a:lnTo>
                        <a:pt x="86" y="110"/>
                      </a:lnTo>
                      <a:lnTo>
                        <a:pt x="86" y="110"/>
                      </a:lnTo>
                      <a:lnTo>
                        <a:pt x="86" y="112"/>
                      </a:lnTo>
                      <a:lnTo>
                        <a:pt x="86" y="114"/>
                      </a:lnTo>
                      <a:lnTo>
                        <a:pt x="84" y="114"/>
                      </a:lnTo>
                      <a:lnTo>
                        <a:pt x="84" y="114"/>
                      </a:lnTo>
                      <a:lnTo>
                        <a:pt x="84" y="116"/>
                      </a:lnTo>
                      <a:lnTo>
                        <a:pt x="84" y="116"/>
                      </a:lnTo>
                      <a:lnTo>
                        <a:pt x="82" y="118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2" y="122"/>
                      </a:lnTo>
                      <a:lnTo>
                        <a:pt x="80" y="122"/>
                      </a:lnTo>
                      <a:lnTo>
                        <a:pt x="80" y="124"/>
                      </a:lnTo>
                      <a:lnTo>
                        <a:pt x="80" y="124"/>
                      </a:lnTo>
                      <a:lnTo>
                        <a:pt x="80" y="124"/>
                      </a:lnTo>
                      <a:lnTo>
                        <a:pt x="78" y="126"/>
                      </a:lnTo>
                      <a:lnTo>
                        <a:pt x="78" y="126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80" y="130"/>
                      </a:lnTo>
                      <a:lnTo>
                        <a:pt x="80" y="132"/>
                      </a:lnTo>
                      <a:lnTo>
                        <a:pt x="78" y="132"/>
                      </a:lnTo>
                      <a:lnTo>
                        <a:pt x="78" y="132"/>
                      </a:lnTo>
                      <a:lnTo>
                        <a:pt x="78" y="134"/>
                      </a:lnTo>
                      <a:lnTo>
                        <a:pt x="78" y="134"/>
                      </a:lnTo>
                      <a:lnTo>
                        <a:pt x="78" y="134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8" y="136"/>
                      </a:lnTo>
                      <a:lnTo>
                        <a:pt x="76" y="136"/>
                      </a:lnTo>
                      <a:lnTo>
                        <a:pt x="76" y="138"/>
                      </a:lnTo>
                      <a:lnTo>
                        <a:pt x="76" y="138"/>
                      </a:lnTo>
                      <a:lnTo>
                        <a:pt x="76" y="140"/>
                      </a:lnTo>
                      <a:lnTo>
                        <a:pt x="74" y="140"/>
                      </a:lnTo>
                      <a:lnTo>
                        <a:pt x="74" y="142"/>
                      </a:lnTo>
                      <a:lnTo>
                        <a:pt x="74" y="144"/>
                      </a:lnTo>
                      <a:lnTo>
                        <a:pt x="82" y="144"/>
                      </a:lnTo>
                      <a:lnTo>
                        <a:pt x="86" y="144"/>
                      </a:lnTo>
                      <a:lnTo>
                        <a:pt x="94" y="146"/>
                      </a:lnTo>
                      <a:lnTo>
                        <a:pt x="98" y="146"/>
                      </a:lnTo>
                      <a:lnTo>
                        <a:pt x="100" y="146"/>
                      </a:lnTo>
                      <a:lnTo>
                        <a:pt x="102" y="146"/>
                      </a:lnTo>
                      <a:lnTo>
                        <a:pt x="102" y="146"/>
                      </a:lnTo>
                      <a:lnTo>
                        <a:pt x="104" y="148"/>
                      </a:lnTo>
                      <a:lnTo>
                        <a:pt x="106" y="146"/>
                      </a:lnTo>
                      <a:lnTo>
                        <a:pt x="108" y="146"/>
                      </a:lnTo>
                      <a:lnTo>
                        <a:pt x="108" y="148"/>
                      </a:lnTo>
                      <a:lnTo>
                        <a:pt x="110" y="148"/>
                      </a:lnTo>
                      <a:lnTo>
                        <a:pt x="110" y="146"/>
                      </a:lnTo>
                      <a:lnTo>
                        <a:pt x="112" y="144"/>
                      </a:lnTo>
                      <a:lnTo>
                        <a:pt x="112" y="144"/>
                      </a:lnTo>
                      <a:lnTo>
                        <a:pt x="114" y="144"/>
                      </a:lnTo>
                      <a:lnTo>
                        <a:pt x="116" y="144"/>
                      </a:lnTo>
                      <a:lnTo>
                        <a:pt x="116" y="144"/>
                      </a:lnTo>
                      <a:lnTo>
                        <a:pt x="118" y="146"/>
                      </a:lnTo>
                      <a:lnTo>
                        <a:pt x="120" y="146"/>
                      </a:lnTo>
                      <a:lnTo>
                        <a:pt x="120" y="144"/>
                      </a:lnTo>
                      <a:lnTo>
                        <a:pt x="120" y="144"/>
                      </a:lnTo>
                      <a:lnTo>
                        <a:pt x="120" y="142"/>
                      </a:lnTo>
                      <a:lnTo>
                        <a:pt x="120" y="140"/>
                      </a:lnTo>
                      <a:lnTo>
                        <a:pt x="122" y="140"/>
                      </a:lnTo>
                      <a:lnTo>
                        <a:pt x="122" y="140"/>
                      </a:lnTo>
                      <a:lnTo>
                        <a:pt x="122" y="138"/>
                      </a:lnTo>
                      <a:lnTo>
                        <a:pt x="124" y="138"/>
                      </a:lnTo>
                      <a:lnTo>
                        <a:pt x="126" y="138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8" y="136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2"/>
                      </a:lnTo>
                      <a:lnTo>
                        <a:pt x="130" y="132"/>
                      </a:lnTo>
                      <a:lnTo>
                        <a:pt x="130" y="132"/>
                      </a:lnTo>
                      <a:lnTo>
                        <a:pt x="132" y="130"/>
                      </a:lnTo>
                      <a:lnTo>
                        <a:pt x="132" y="126"/>
                      </a:lnTo>
                      <a:lnTo>
                        <a:pt x="132" y="120"/>
                      </a:lnTo>
                      <a:lnTo>
                        <a:pt x="132" y="112"/>
                      </a:lnTo>
                      <a:lnTo>
                        <a:pt x="132" y="110"/>
                      </a:lnTo>
                      <a:lnTo>
                        <a:pt x="132" y="106"/>
                      </a:lnTo>
                      <a:lnTo>
                        <a:pt x="134" y="104"/>
                      </a:lnTo>
                      <a:lnTo>
                        <a:pt x="132" y="104"/>
                      </a:lnTo>
                      <a:lnTo>
                        <a:pt x="132" y="100"/>
                      </a:lnTo>
                      <a:lnTo>
                        <a:pt x="134" y="94"/>
                      </a:lnTo>
                      <a:lnTo>
                        <a:pt x="134" y="90"/>
                      </a:lnTo>
                      <a:lnTo>
                        <a:pt x="132" y="88"/>
                      </a:lnTo>
                      <a:lnTo>
                        <a:pt x="132" y="8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Freeform 79">
                  <a:extLst>
                    <a:ext uri="{FF2B5EF4-FFF2-40B4-BE49-F238E27FC236}">
                      <a16:creationId xmlns:a16="http://schemas.microsoft.com/office/drawing/2014/main" id="{93F87559-3087-17D6-C794-522C9FE418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84" y="2101"/>
                  <a:ext cx="240" cy="184"/>
                </a:xfrm>
                <a:custGeom>
                  <a:avLst/>
                  <a:gdLst>
                    <a:gd name="T0" fmla="*/ 196 w 240"/>
                    <a:gd name="T1" fmla="*/ 184 h 184"/>
                    <a:gd name="T2" fmla="*/ 204 w 240"/>
                    <a:gd name="T3" fmla="*/ 178 h 184"/>
                    <a:gd name="T4" fmla="*/ 158 w 240"/>
                    <a:gd name="T5" fmla="*/ 154 h 184"/>
                    <a:gd name="T6" fmla="*/ 160 w 240"/>
                    <a:gd name="T7" fmla="*/ 158 h 184"/>
                    <a:gd name="T8" fmla="*/ 156 w 240"/>
                    <a:gd name="T9" fmla="*/ 148 h 184"/>
                    <a:gd name="T10" fmla="*/ 148 w 240"/>
                    <a:gd name="T11" fmla="*/ 148 h 184"/>
                    <a:gd name="T12" fmla="*/ 188 w 240"/>
                    <a:gd name="T13" fmla="*/ 140 h 184"/>
                    <a:gd name="T14" fmla="*/ 184 w 240"/>
                    <a:gd name="T15" fmla="*/ 140 h 184"/>
                    <a:gd name="T16" fmla="*/ 40 w 240"/>
                    <a:gd name="T17" fmla="*/ 130 h 184"/>
                    <a:gd name="T18" fmla="*/ 160 w 240"/>
                    <a:gd name="T19" fmla="*/ 132 h 184"/>
                    <a:gd name="T20" fmla="*/ 42 w 240"/>
                    <a:gd name="T21" fmla="*/ 126 h 184"/>
                    <a:gd name="T22" fmla="*/ 114 w 240"/>
                    <a:gd name="T23" fmla="*/ 80 h 184"/>
                    <a:gd name="T24" fmla="*/ 228 w 240"/>
                    <a:gd name="T25" fmla="*/ 80 h 184"/>
                    <a:gd name="T26" fmla="*/ 222 w 240"/>
                    <a:gd name="T27" fmla="*/ 82 h 184"/>
                    <a:gd name="T28" fmla="*/ 234 w 240"/>
                    <a:gd name="T29" fmla="*/ 98 h 184"/>
                    <a:gd name="T30" fmla="*/ 102 w 240"/>
                    <a:gd name="T31" fmla="*/ 74 h 184"/>
                    <a:gd name="T32" fmla="*/ 220 w 240"/>
                    <a:gd name="T33" fmla="*/ 68 h 184"/>
                    <a:gd name="T34" fmla="*/ 84 w 240"/>
                    <a:gd name="T35" fmla="*/ 58 h 184"/>
                    <a:gd name="T36" fmla="*/ 186 w 240"/>
                    <a:gd name="T37" fmla="*/ 56 h 184"/>
                    <a:gd name="T38" fmla="*/ 172 w 240"/>
                    <a:gd name="T39" fmla="*/ 52 h 184"/>
                    <a:gd name="T40" fmla="*/ 162 w 240"/>
                    <a:gd name="T41" fmla="*/ 72 h 184"/>
                    <a:gd name="T42" fmla="*/ 148 w 240"/>
                    <a:gd name="T43" fmla="*/ 68 h 184"/>
                    <a:gd name="T44" fmla="*/ 136 w 240"/>
                    <a:gd name="T45" fmla="*/ 76 h 184"/>
                    <a:gd name="T46" fmla="*/ 122 w 240"/>
                    <a:gd name="T47" fmla="*/ 80 h 184"/>
                    <a:gd name="T48" fmla="*/ 142 w 240"/>
                    <a:gd name="T49" fmla="*/ 88 h 184"/>
                    <a:gd name="T50" fmla="*/ 166 w 240"/>
                    <a:gd name="T51" fmla="*/ 82 h 184"/>
                    <a:gd name="T52" fmla="*/ 180 w 240"/>
                    <a:gd name="T53" fmla="*/ 70 h 184"/>
                    <a:gd name="T54" fmla="*/ 192 w 240"/>
                    <a:gd name="T55" fmla="*/ 32 h 184"/>
                    <a:gd name="T56" fmla="*/ 180 w 240"/>
                    <a:gd name="T57" fmla="*/ 26 h 184"/>
                    <a:gd name="T58" fmla="*/ 144 w 240"/>
                    <a:gd name="T59" fmla="*/ 158 h 184"/>
                    <a:gd name="T60" fmla="*/ 142 w 240"/>
                    <a:gd name="T61" fmla="*/ 150 h 184"/>
                    <a:gd name="T62" fmla="*/ 128 w 240"/>
                    <a:gd name="T63" fmla="*/ 138 h 184"/>
                    <a:gd name="T64" fmla="*/ 114 w 240"/>
                    <a:gd name="T65" fmla="*/ 122 h 184"/>
                    <a:gd name="T66" fmla="*/ 98 w 240"/>
                    <a:gd name="T67" fmla="*/ 98 h 184"/>
                    <a:gd name="T68" fmla="*/ 110 w 240"/>
                    <a:gd name="T69" fmla="*/ 86 h 184"/>
                    <a:gd name="T70" fmla="*/ 80 w 240"/>
                    <a:gd name="T71" fmla="*/ 72 h 184"/>
                    <a:gd name="T72" fmla="*/ 62 w 240"/>
                    <a:gd name="T73" fmla="*/ 46 h 184"/>
                    <a:gd name="T74" fmla="*/ 46 w 240"/>
                    <a:gd name="T75" fmla="*/ 38 h 184"/>
                    <a:gd name="T76" fmla="*/ 10 w 240"/>
                    <a:gd name="T77" fmla="*/ 22 h 184"/>
                    <a:gd name="T78" fmla="*/ 6 w 240"/>
                    <a:gd name="T79" fmla="*/ 48 h 184"/>
                    <a:gd name="T80" fmla="*/ 4 w 240"/>
                    <a:gd name="T81" fmla="*/ 90 h 184"/>
                    <a:gd name="T82" fmla="*/ 2 w 240"/>
                    <a:gd name="T83" fmla="*/ 124 h 184"/>
                    <a:gd name="T84" fmla="*/ 12 w 240"/>
                    <a:gd name="T85" fmla="*/ 140 h 184"/>
                    <a:gd name="T86" fmla="*/ 38 w 240"/>
                    <a:gd name="T87" fmla="*/ 136 h 184"/>
                    <a:gd name="T88" fmla="*/ 24 w 240"/>
                    <a:gd name="T89" fmla="*/ 124 h 184"/>
                    <a:gd name="T90" fmla="*/ 32 w 240"/>
                    <a:gd name="T91" fmla="*/ 124 h 184"/>
                    <a:gd name="T92" fmla="*/ 48 w 240"/>
                    <a:gd name="T93" fmla="*/ 120 h 184"/>
                    <a:gd name="T94" fmla="*/ 54 w 240"/>
                    <a:gd name="T95" fmla="*/ 114 h 184"/>
                    <a:gd name="T96" fmla="*/ 64 w 240"/>
                    <a:gd name="T97" fmla="*/ 114 h 184"/>
                    <a:gd name="T98" fmla="*/ 82 w 240"/>
                    <a:gd name="T99" fmla="*/ 120 h 184"/>
                    <a:gd name="T100" fmla="*/ 94 w 240"/>
                    <a:gd name="T101" fmla="*/ 138 h 184"/>
                    <a:gd name="T102" fmla="*/ 108 w 240"/>
                    <a:gd name="T103" fmla="*/ 156 h 184"/>
                    <a:gd name="T104" fmla="*/ 130 w 240"/>
                    <a:gd name="T105" fmla="*/ 160 h 184"/>
                    <a:gd name="T106" fmla="*/ 150 w 240"/>
                    <a:gd name="T107" fmla="*/ 164 h 184"/>
                    <a:gd name="T108" fmla="*/ 186 w 240"/>
                    <a:gd name="T109" fmla="*/ 38 h 184"/>
                    <a:gd name="T110" fmla="*/ 162 w 240"/>
                    <a:gd name="T111" fmla="*/ 22 h 184"/>
                    <a:gd name="T112" fmla="*/ 180 w 240"/>
                    <a:gd name="T113" fmla="*/ 38 h 184"/>
                    <a:gd name="T114" fmla="*/ 192 w 240"/>
                    <a:gd name="T115" fmla="*/ 58 h 184"/>
                    <a:gd name="T116" fmla="*/ 150 w 240"/>
                    <a:gd name="T117" fmla="*/ 20 h 184"/>
                    <a:gd name="T118" fmla="*/ 150 w 240"/>
                    <a:gd name="T119" fmla="*/ 20 h 184"/>
                    <a:gd name="T120" fmla="*/ 98 w 240"/>
                    <a:gd name="T121" fmla="*/ 16 h 184"/>
                    <a:gd name="T122" fmla="*/ 110 w 240"/>
                    <a:gd name="T123" fmla="*/ 12 h 184"/>
                    <a:gd name="T124" fmla="*/ 96 w 240"/>
                    <a:gd name="T125" fmla="*/ 16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0" h="184">
                      <a:moveTo>
                        <a:pt x="194" y="180"/>
                      </a:moveTo>
                      <a:lnTo>
                        <a:pt x="190" y="178"/>
                      </a:lnTo>
                      <a:lnTo>
                        <a:pt x="188" y="178"/>
                      </a:lnTo>
                      <a:lnTo>
                        <a:pt x="188" y="178"/>
                      </a:lnTo>
                      <a:lnTo>
                        <a:pt x="188" y="180"/>
                      </a:lnTo>
                      <a:lnTo>
                        <a:pt x="190" y="180"/>
                      </a:lnTo>
                      <a:lnTo>
                        <a:pt x="190" y="182"/>
                      </a:lnTo>
                      <a:lnTo>
                        <a:pt x="190" y="182"/>
                      </a:lnTo>
                      <a:lnTo>
                        <a:pt x="190" y="182"/>
                      </a:lnTo>
                      <a:lnTo>
                        <a:pt x="192" y="184"/>
                      </a:lnTo>
                      <a:lnTo>
                        <a:pt x="192" y="184"/>
                      </a:lnTo>
                      <a:lnTo>
                        <a:pt x="196" y="184"/>
                      </a:lnTo>
                      <a:lnTo>
                        <a:pt x="196" y="182"/>
                      </a:lnTo>
                      <a:lnTo>
                        <a:pt x="196" y="182"/>
                      </a:lnTo>
                      <a:lnTo>
                        <a:pt x="194" y="180"/>
                      </a:lnTo>
                      <a:close/>
                      <a:moveTo>
                        <a:pt x="202" y="178"/>
                      </a:moveTo>
                      <a:lnTo>
                        <a:pt x="202" y="180"/>
                      </a:lnTo>
                      <a:lnTo>
                        <a:pt x="200" y="178"/>
                      </a:lnTo>
                      <a:lnTo>
                        <a:pt x="202" y="180"/>
                      </a:lnTo>
                      <a:lnTo>
                        <a:pt x="202" y="180"/>
                      </a:lnTo>
                      <a:lnTo>
                        <a:pt x="202" y="180"/>
                      </a:lnTo>
                      <a:lnTo>
                        <a:pt x="204" y="180"/>
                      </a:lnTo>
                      <a:lnTo>
                        <a:pt x="204" y="180"/>
                      </a:lnTo>
                      <a:lnTo>
                        <a:pt x="204" y="178"/>
                      </a:lnTo>
                      <a:lnTo>
                        <a:pt x="204" y="178"/>
                      </a:lnTo>
                      <a:lnTo>
                        <a:pt x="202" y="178"/>
                      </a:lnTo>
                      <a:close/>
                      <a:moveTo>
                        <a:pt x="152" y="164"/>
                      </a:moveTo>
                      <a:lnTo>
                        <a:pt x="152" y="166"/>
                      </a:lnTo>
                      <a:lnTo>
                        <a:pt x="152" y="166"/>
                      </a:lnTo>
                      <a:lnTo>
                        <a:pt x="154" y="166"/>
                      </a:lnTo>
                      <a:lnTo>
                        <a:pt x="154" y="164"/>
                      </a:lnTo>
                      <a:lnTo>
                        <a:pt x="154" y="164"/>
                      </a:lnTo>
                      <a:lnTo>
                        <a:pt x="152" y="164"/>
                      </a:lnTo>
                      <a:close/>
                      <a:moveTo>
                        <a:pt x="160" y="154"/>
                      </a:moveTo>
                      <a:lnTo>
                        <a:pt x="158" y="154"/>
                      </a:lnTo>
                      <a:lnTo>
                        <a:pt x="158" y="154"/>
                      </a:lnTo>
                      <a:lnTo>
                        <a:pt x="156" y="154"/>
                      </a:lnTo>
                      <a:lnTo>
                        <a:pt x="158" y="154"/>
                      </a:lnTo>
                      <a:lnTo>
                        <a:pt x="154" y="152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50"/>
                      </a:lnTo>
                      <a:lnTo>
                        <a:pt x="154" y="152"/>
                      </a:lnTo>
                      <a:lnTo>
                        <a:pt x="154" y="154"/>
                      </a:lnTo>
                      <a:lnTo>
                        <a:pt x="156" y="154"/>
                      </a:lnTo>
                      <a:lnTo>
                        <a:pt x="156" y="156"/>
                      </a:lnTo>
                      <a:lnTo>
                        <a:pt x="158" y="158"/>
                      </a:lnTo>
                      <a:lnTo>
                        <a:pt x="160" y="158"/>
                      </a:lnTo>
                      <a:lnTo>
                        <a:pt x="160" y="154"/>
                      </a:lnTo>
                      <a:lnTo>
                        <a:pt x="160" y="154"/>
                      </a:lnTo>
                      <a:lnTo>
                        <a:pt x="160" y="154"/>
                      </a:lnTo>
                      <a:close/>
                      <a:moveTo>
                        <a:pt x="148" y="148"/>
                      </a:moveTo>
                      <a:lnTo>
                        <a:pt x="150" y="148"/>
                      </a:lnTo>
                      <a:lnTo>
                        <a:pt x="152" y="148"/>
                      </a:lnTo>
                      <a:lnTo>
                        <a:pt x="154" y="148"/>
                      </a:lnTo>
                      <a:lnTo>
                        <a:pt x="154" y="148"/>
                      </a:lnTo>
                      <a:lnTo>
                        <a:pt x="154" y="150"/>
                      </a:lnTo>
                      <a:lnTo>
                        <a:pt x="156" y="148"/>
                      </a:lnTo>
                      <a:lnTo>
                        <a:pt x="156" y="148"/>
                      </a:lnTo>
                      <a:lnTo>
                        <a:pt x="156" y="148"/>
                      </a:lnTo>
                      <a:lnTo>
                        <a:pt x="156" y="146"/>
                      </a:lnTo>
                      <a:lnTo>
                        <a:pt x="154" y="144"/>
                      </a:lnTo>
                      <a:lnTo>
                        <a:pt x="154" y="144"/>
                      </a:lnTo>
                      <a:lnTo>
                        <a:pt x="152" y="144"/>
                      </a:lnTo>
                      <a:lnTo>
                        <a:pt x="150" y="142"/>
                      </a:lnTo>
                      <a:lnTo>
                        <a:pt x="150" y="142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50" y="146"/>
                      </a:lnTo>
                      <a:lnTo>
                        <a:pt x="150" y="146"/>
                      </a:lnTo>
                      <a:lnTo>
                        <a:pt x="148" y="148"/>
                      </a:lnTo>
                      <a:close/>
                      <a:moveTo>
                        <a:pt x="146" y="146"/>
                      </a:moveTo>
                      <a:lnTo>
                        <a:pt x="146" y="146"/>
                      </a:lnTo>
                      <a:lnTo>
                        <a:pt x="148" y="144"/>
                      </a:lnTo>
                      <a:lnTo>
                        <a:pt x="148" y="144"/>
                      </a:lnTo>
                      <a:lnTo>
                        <a:pt x="146" y="142"/>
                      </a:lnTo>
                      <a:lnTo>
                        <a:pt x="146" y="140"/>
                      </a:lnTo>
                      <a:lnTo>
                        <a:pt x="144" y="142"/>
                      </a:lnTo>
                      <a:lnTo>
                        <a:pt x="144" y="144"/>
                      </a:lnTo>
                      <a:lnTo>
                        <a:pt x="146" y="146"/>
                      </a:lnTo>
                      <a:lnTo>
                        <a:pt x="146" y="146"/>
                      </a:lnTo>
                      <a:close/>
                      <a:moveTo>
                        <a:pt x="188" y="140"/>
                      </a:moveTo>
                      <a:lnTo>
                        <a:pt x="188" y="140"/>
                      </a:lnTo>
                      <a:lnTo>
                        <a:pt x="190" y="140"/>
                      </a:lnTo>
                      <a:lnTo>
                        <a:pt x="190" y="138"/>
                      </a:lnTo>
                      <a:lnTo>
                        <a:pt x="188" y="138"/>
                      </a:lnTo>
                      <a:lnTo>
                        <a:pt x="188" y="138"/>
                      </a:lnTo>
                      <a:lnTo>
                        <a:pt x="186" y="138"/>
                      </a:lnTo>
                      <a:lnTo>
                        <a:pt x="186" y="136"/>
                      </a:lnTo>
                      <a:lnTo>
                        <a:pt x="184" y="136"/>
                      </a:lnTo>
                      <a:lnTo>
                        <a:pt x="184" y="136"/>
                      </a:lnTo>
                      <a:lnTo>
                        <a:pt x="182" y="136"/>
                      </a:lnTo>
                      <a:lnTo>
                        <a:pt x="182" y="136"/>
                      </a:lnTo>
                      <a:lnTo>
                        <a:pt x="184" y="138"/>
                      </a:lnTo>
                      <a:lnTo>
                        <a:pt x="184" y="140"/>
                      </a:lnTo>
                      <a:lnTo>
                        <a:pt x="184" y="140"/>
                      </a:lnTo>
                      <a:lnTo>
                        <a:pt x="186" y="140"/>
                      </a:lnTo>
                      <a:lnTo>
                        <a:pt x="186" y="140"/>
                      </a:lnTo>
                      <a:lnTo>
                        <a:pt x="188" y="140"/>
                      </a:lnTo>
                      <a:lnTo>
                        <a:pt x="188" y="140"/>
                      </a:lnTo>
                      <a:lnTo>
                        <a:pt x="188" y="140"/>
                      </a:lnTo>
                      <a:close/>
                      <a:moveTo>
                        <a:pt x="40" y="128"/>
                      </a:moveTo>
                      <a:lnTo>
                        <a:pt x="38" y="128"/>
                      </a:lnTo>
                      <a:lnTo>
                        <a:pt x="36" y="126"/>
                      </a:lnTo>
                      <a:lnTo>
                        <a:pt x="36" y="128"/>
                      </a:lnTo>
                      <a:lnTo>
                        <a:pt x="38" y="128"/>
                      </a:lnTo>
                      <a:lnTo>
                        <a:pt x="40" y="130"/>
                      </a:lnTo>
                      <a:lnTo>
                        <a:pt x="42" y="132"/>
                      </a:lnTo>
                      <a:lnTo>
                        <a:pt x="42" y="130"/>
                      </a:lnTo>
                      <a:lnTo>
                        <a:pt x="40" y="128"/>
                      </a:lnTo>
                      <a:close/>
                      <a:moveTo>
                        <a:pt x="160" y="126"/>
                      </a:moveTo>
                      <a:lnTo>
                        <a:pt x="160" y="126"/>
                      </a:lnTo>
                      <a:lnTo>
                        <a:pt x="158" y="128"/>
                      </a:lnTo>
                      <a:lnTo>
                        <a:pt x="160" y="130"/>
                      </a:lnTo>
                      <a:lnTo>
                        <a:pt x="160" y="130"/>
                      </a:lnTo>
                      <a:lnTo>
                        <a:pt x="160" y="130"/>
                      </a:lnTo>
                      <a:lnTo>
                        <a:pt x="160" y="132"/>
                      </a:lnTo>
                      <a:lnTo>
                        <a:pt x="160" y="134"/>
                      </a:lnTo>
                      <a:lnTo>
                        <a:pt x="160" y="132"/>
                      </a:lnTo>
                      <a:lnTo>
                        <a:pt x="160" y="130"/>
                      </a:lnTo>
                      <a:lnTo>
                        <a:pt x="160" y="128"/>
                      </a:lnTo>
                      <a:lnTo>
                        <a:pt x="160" y="126"/>
                      </a:lnTo>
                      <a:lnTo>
                        <a:pt x="160" y="126"/>
                      </a:lnTo>
                      <a:close/>
                      <a:moveTo>
                        <a:pt x="42" y="126"/>
                      </a:move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8"/>
                      </a:lnTo>
                      <a:lnTo>
                        <a:pt x="42" y="126"/>
                      </a:lnTo>
                      <a:lnTo>
                        <a:pt x="42" y="126"/>
                      </a:lnTo>
                      <a:close/>
                      <a:moveTo>
                        <a:pt x="114" y="80"/>
                      </a:moveTo>
                      <a:lnTo>
                        <a:pt x="114" y="80"/>
                      </a:lnTo>
                      <a:lnTo>
                        <a:pt x="116" y="80"/>
                      </a:lnTo>
                      <a:lnTo>
                        <a:pt x="116" y="78"/>
                      </a:lnTo>
                      <a:lnTo>
                        <a:pt x="116" y="76"/>
                      </a:lnTo>
                      <a:lnTo>
                        <a:pt x="116" y="76"/>
                      </a:lnTo>
                      <a:lnTo>
                        <a:pt x="114" y="74"/>
                      </a:lnTo>
                      <a:lnTo>
                        <a:pt x="112" y="74"/>
                      </a:lnTo>
                      <a:lnTo>
                        <a:pt x="112" y="74"/>
                      </a:lnTo>
                      <a:lnTo>
                        <a:pt x="112" y="76"/>
                      </a:lnTo>
                      <a:lnTo>
                        <a:pt x="114" y="78"/>
                      </a:lnTo>
                      <a:lnTo>
                        <a:pt x="114" y="80"/>
                      </a:lnTo>
                      <a:close/>
                      <a:moveTo>
                        <a:pt x="240" y="94"/>
                      </a:moveTo>
                      <a:lnTo>
                        <a:pt x="238" y="92"/>
                      </a:lnTo>
                      <a:lnTo>
                        <a:pt x="238" y="90"/>
                      </a:lnTo>
                      <a:lnTo>
                        <a:pt x="236" y="88"/>
                      </a:lnTo>
                      <a:lnTo>
                        <a:pt x="234" y="88"/>
                      </a:lnTo>
                      <a:lnTo>
                        <a:pt x="234" y="86"/>
                      </a:lnTo>
                      <a:lnTo>
                        <a:pt x="234" y="86"/>
                      </a:lnTo>
                      <a:lnTo>
                        <a:pt x="232" y="86"/>
                      </a:lnTo>
                      <a:lnTo>
                        <a:pt x="232" y="82"/>
                      </a:lnTo>
                      <a:lnTo>
                        <a:pt x="230" y="82"/>
                      </a:lnTo>
                      <a:lnTo>
                        <a:pt x="228" y="80"/>
                      </a:lnTo>
                      <a:lnTo>
                        <a:pt x="228" y="80"/>
                      </a:lnTo>
                      <a:lnTo>
                        <a:pt x="228" y="80"/>
                      </a:lnTo>
                      <a:lnTo>
                        <a:pt x="228" y="76"/>
                      </a:lnTo>
                      <a:lnTo>
                        <a:pt x="226" y="74"/>
                      </a:lnTo>
                      <a:lnTo>
                        <a:pt x="224" y="74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2" y="76"/>
                      </a:lnTo>
                      <a:lnTo>
                        <a:pt x="220" y="78"/>
                      </a:lnTo>
                      <a:lnTo>
                        <a:pt x="220" y="80"/>
                      </a:lnTo>
                      <a:lnTo>
                        <a:pt x="222" y="82"/>
                      </a:lnTo>
                      <a:lnTo>
                        <a:pt x="222" y="82"/>
                      </a:lnTo>
                      <a:lnTo>
                        <a:pt x="224" y="84"/>
                      </a:lnTo>
                      <a:lnTo>
                        <a:pt x="224" y="86"/>
                      </a:lnTo>
                      <a:lnTo>
                        <a:pt x="226" y="86"/>
                      </a:lnTo>
                      <a:lnTo>
                        <a:pt x="226" y="88"/>
                      </a:lnTo>
                      <a:lnTo>
                        <a:pt x="228" y="88"/>
                      </a:lnTo>
                      <a:lnTo>
                        <a:pt x="228" y="90"/>
                      </a:lnTo>
                      <a:lnTo>
                        <a:pt x="228" y="92"/>
                      </a:lnTo>
                      <a:lnTo>
                        <a:pt x="228" y="94"/>
                      </a:lnTo>
                      <a:lnTo>
                        <a:pt x="230" y="96"/>
                      </a:lnTo>
                      <a:lnTo>
                        <a:pt x="230" y="98"/>
                      </a:lnTo>
                      <a:lnTo>
                        <a:pt x="232" y="98"/>
                      </a:lnTo>
                      <a:lnTo>
                        <a:pt x="234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6" y="98"/>
                      </a:lnTo>
                      <a:lnTo>
                        <a:pt x="238" y="96"/>
                      </a:lnTo>
                      <a:lnTo>
                        <a:pt x="238" y="98"/>
                      </a:lnTo>
                      <a:lnTo>
                        <a:pt x="238" y="98"/>
                      </a:lnTo>
                      <a:lnTo>
                        <a:pt x="240" y="96"/>
                      </a:lnTo>
                      <a:lnTo>
                        <a:pt x="240" y="94"/>
                      </a:lnTo>
                      <a:close/>
                      <a:moveTo>
                        <a:pt x="100" y="70"/>
                      </a:moveTo>
                      <a:lnTo>
                        <a:pt x="100" y="70"/>
                      </a:lnTo>
                      <a:lnTo>
                        <a:pt x="100" y="72"/>
                      </a:lnTo>
                      <a:lnTo>
                        <a:pt x="102" y="74"/>
                      </a:lnTo>
                      <a:lnTo>
                        <a:pt x="102" y="74"/>
                      </a:lnTo>
                      <a:lnTo>
                        <a:pt x="104" y="72"/>
                      </a:lnTo>
                      <a:lnTo>
                        <a:pt x="104" y="70"/>
                      </a:lnTo>
                      <a:lnTo>
                        <a:pt x="102" y="68"/>
                      </a:lnTo>
                      <a:lnTo>
                        <a:pt x="100" y="70"/>
                      </a:lnTo>
                      <a:close/>
                      <a:moveTo>
                        <a:pt x="222" y="70"/>
                      </a:moveTo>
                      <a:lnTo>
                        <a:pt x="222" y="68"/>
                      </a:lnTo>
                      <a:lnTo>
                        <a:pt x="222" y="66"/>
                      </a:lnTo>
                      <a:lnTo>
                        <a:pt x="220" y="66"/>
                      </a:lnTo>
                      <a:lnTo>
                        <a:pt x="220" y="66"/>
                      </a:lnTo>
                      <a:lnTo>
                        <a:pt x="218" y="68"/>
                      </a:lnTo>
                      <a:lnTo>
                        <a:pt x="220" y="68"/>
                      </a:lnTo>
                      <a:lnTo>
                        <a:pt x="220" y="70"/>
                      </a:lnTo>
                      <a:lnTo>
                        <a:pt x="220" y="70"/>
                      </a:lnTo>
                      <a:lnTo>
                        <a:pt x="220" y="74"/>
                      </a:lnTo>
                      <a:lnTo>
                        <a:pt x="220" y="74"/>
                      </a:lnTo>
                      <a:lnTo>
                        <a:pt x="222" y="72"/>
                      </a:lnTo>
                      <a:lnTo>
                        <a:pt x="222" y="70"/>
                      </a:lnTo>
                      <a:close/>
                      <a:moveTo>
                        <a:pt x="84" y="60"/>
                      </a:moveTo>
                      <a:lnTo>
                        <a:pt x="86" y="60"/>
                      </a:lnTo>
                      <a:lnTo>
                        <a:pt x="86" y="58"/>
                      </a:lnTo>
                      <a:lnTo>
                        <a:pt x="86" y="58"/>
                      </a:lnTo>
                      <a:lnTo>
                        <a:pt x="84" y="58"/>
                      </a:lnTo>
                      <a:lnTo>
                        <a:pt x="84" y="58"/>
                      </a:lnTo>
                      <a:lnTo>
                        <a:pt x="84" y="58"/>
                      </a:lnTo>
                      <a:lnTo>
                        <a:pt x="82" y="60"/>
                      </a:lnTo>
                      <a:lnTo>
                        <a:pt x="84" y="60"/>
                      </a:lnTo>
                      <a:lnTo>
                        <a:pt x="84" y="60"/>
                      </a:lnTo>
                      <a:close/>
                      <a:moveTo>
                        <a:pt x="182" y="66"/>
                      </a:moveTo>
                      <a:lnTo>
                        <a:pt x="182" y="64"/>
                      </a:lnTo>
                      <a:lnTo>
                        <a:pt x="184" y="64"/>
                      </a:lnTo>
                      <a:lnTo>
                        <a:pt x="184" y="62"/>
                      </a:lnTo>
                      <a:lnTo>
                        <a:pt x="186" y="60"/>
                      </a:lnTo>
                      <a:lnTo>
                        <a:pt x="186" y="58"/>
                      </a:lnTo>
                      <a:lnTo>
                        <a:pt x="186" y="58"/>
                      </a:lnTo>
                      <a:lnTo>
                        <a:pt x="186" y="56"/>
                      </a:lnTo>
                      <a:lnTo>
                        <a:pt x="186" y="54"/>
                      </a:lnTo>
                      <a:lnTo>
                        <a:pt x="184" y="54"/>
                      </a:lnTo>
                      <a:lnTo>
                        <a:pt x="182" y="52"/>
                      </a:lnTo>
                      <a:lnTo>
                        <a:pt x="182" y="52"/>
                      </a:lnTo>
                      <a:lnTo>
                        <a:pt x="180" y="54"/>
                      </a:lnTo>
                      <a:lnTo>
                        <a:pt x="178" y="52"/>
                      </a:lnTo>
                      <a:lnTo>
                        <a:pt x="178" y="52"/>
                      </a:lnTo>
                      <a:lnTo>
                        <a:pt x="176" y="52"/>
                      </a:lnTo>
                      <a:lnTo>
                        <a:pt x="176" y="52"/>
                      </a:lnTo>
                      <a:lnTo>
                        <a:pt x="174" y="52"/>
                      </a:lnTo>
                      <a:lnTo>
                        <a:pt x="172" y="52"/>
                      </a:lnTo>
                      <a:lnTo>
                        <a:pt x="172" y="52"/>
                      </a:lnTo>
                      <a:lnTo>
                        <a:pt x="172" y="54"/>
                      </a:lnTo>
                      <a:lnTo>
                        <a:pt x="174" y="58"/>
                      </a:lnTo>
                      <a:lnTo>
                        <a:pt x="174" y="62"/>
                      </a:lnTo>
                      <a:lnTo>
                        <a:pt x="174" y="64"/>
                      </a:lnTo>
                      <a:lnTo>
                        <a:pt x="172" y="64"/>
                      </a:lnTo>
                      <a:lnTo>
                        <a:pt x="170" y="64"/>
                      </a:lnTo>
                      <a:lnTo>
                        <a:pt x="170" y="64"/>
                      </a:lnTo>
                      <a:lnTo>
                        <a:pt x="168" y="64"/>
                      </a:lnTo>
                      <a:lnTo>
                        <a:pt x="166" y="68"/>
                      </a:lnTo>
                      <a:lnTo>
                        <a:pt x="164" y="68"/>
                      </a:lnTo>
                      <a:lnTo>
                        <a:pt x="164" y="72"/>
                      </a:lnTo>
                      <a:lnTo>
                        <a:pt x="162" y="72"/>
                      </a:lnTo>
                      <a:lnTo>
                        <a:pt x="162" y="74"/>
                      </a:lnTo>
                      <a:lnTo>
                        <a:pt x="160" y="74"/>
                      </a:lnTo>
                      <a:lnTo>
                        <a:pt x="160" y="74"/>
                      </a:lnTo>
                      <a:lnTo>
                        <a:pt x="158" y="74"/>
                      </a:lnTo>
                      <a:lnTo>
                        <a:pt x="156" y="74"/>
                      </a:lnTo>
                      <a:lnTo>
                        <a:pt x="156" y="74"/>
                      </a:lnTo>
                      <a:lnTo>
                        <a:pt x="154" y="74"/>
                      </a:lnTo>
                      <a:lnTo>
                        <a:pt x="152" y="74"/>
                      </a:lnTo>
                      <a:lnTo>
                        <a:pt x="150" y="74"/>
                      </a:lnTo>
                      <a:lnTo>
                        <a:pt x="148" y="74"/>
                      </a:lnTo>
                      <a:lnTo>
                        <a:pt x="148" y="70"/>
                      </a:lnTo>
                      <a:lnTo>
                        <a:pt x="148" y="68"/>
                      </a:lnTo>
                      <a:lnTo>
                        <a:pt x="150" y="68"/>
                      </a:lnTo>
                      <a:lnTo>
                        <a:pt x="150" y="66"/>
                      </a:lnTo>
                      <a:lnTo>
                        <a:pt x="150" y="66"/>
                      </a:lnTo>
                      <a:lnTo>
                        <a:pt x="148" y="66"/>
                      </a:lnTo>
                      <a:lnTo>
                        <a:pt x="148" y="66"/>
                      </a:lnTo>
                      <a:lnTo>
                        <a:pt x="148" y="68"/>
                      </a:lnTo>
                      <a:lnTo>
                        <a:pt x="146" y="74"/>
                      </a:lnTo>
                      <a:lnTo>
                        <a:pt x="144" y="74"/>
                      </a:lnTo>
                      <a:lnTo>
                        <a:pt x="142" y="74"/>
                      </a:lnTo>
                      <a:lnTo>
                        <a:pt x="142" y="74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4" y="76"/>
                      </a:lnTo>
                      <a:lnTo>
                        <a:pt x="134" y="74"/>
                      </a:lnTo>
                      <a:lnTo>
                        <a:pt x="132" y="74"/>
                      </a:lnTo>
                      <a:lnTo>
                        <a:pt x="128" y="74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26" y="74"/>
                      </a:lnTo>
                      <a:lnTo>
                        <a:pt x="124" y="74"/>
                      </a:lnTo>
                      <a:lnTo>
                        <a:pt x="122" y="74"/>
                      </a:lnTo>
                      <a:lnTo>
                        <a:pt x="120" y="76"/>
                      </a:lnTo>
                      <a:lnTo>
                        <a:pt x="120" y="78"/>
                      </a:lnTo>
                      <a:lnTo>
                        <a:pt x="122" y="80"/>
                      </a:lnTo>
                      <a:lnTo>
                        <a:pt x="124" y="80"/>
                      </a:lnTo>
                      <a:lnTo>
                        <a:pt x="124" y="80"/>
                      </a:lnTo>
                      <a:lnTo>
                        <a:pt x="126" y="80"/>
                      </a:lnTo>
                      <a:lnTo>
                        <a:pt x="128" y="82"/>
                      </a:lnTo>
                      <a:lnTo>
                        <a:pt x="132" y="86"/>
                      </a:lnTo>
                      <a:lnTo>
                        <a:pt x="132" y="86"/>
                      </a:lnTo>
                      <a:lnTo>
                        <a:pt x="134" y="84"/>
                      </a:lnTo>
                      <a:lnTo>
                        <a:pt x="136" y="84"/>
                      </a:lnTo>
                      <a:lnTo>
                        <a:pt x="138" y="86"/>
                      </a:lnTo>
                      <a:lnTo>
                        <a:pt x="140" y="88"/>
                      </a:lnTo>
                      <a:lnTo>
                        <a:pt x="140" y="88"/>
                      </a:lnTo>
                      <a:lnTo>
                        <a:pt x="142" y="88"/>
                      </a:lnTo>
                      <a:lnTo>
                        <a:pt x="144" y="88"/>
                      </a:lnTo>
                      <a:lnTo>
                        <a:pt x="150" y="88"/>
                      </a:lnTo>
                      <a:lnTo>
                        <a:pt x="152" y="88"/>
                      </a:lnTo>
                      <a:lnTo>
                        <a:pt x="154" y="88"/>
                      </a:lnTo>
                      <a:lnTo>
                        <a:pt x="156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2" y="84"/>
                      </a:lnTo>
                      <a:lnTo>
                        <a:pt x="164" y="84"/>
                      </a:lnTo>
                      <a:lnTo>
                        <a:pt x="166" y="82"/>
                      </a:lnTo>
                      <a:lnTo>
                        <a:pt x="168" y="80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70" y="78"/>
                      </a:lnTo>
                      <a:lnTo>
                        <a:pt x="170" y="76"/>
                      </a:lnTo>
                      <a:lnTo>
                        <a:pt x="170" y="76"/>
                      </a:lnTo>
                      <a:lnTo>
                        <a:pt x="174" y="76"/>
                      </a:lnTo>
                      <a:lnTo>
                        <a:pt x="176" y="76"/>
                      </a:lnTo>
                      <a:lnTo>
                        <a:pt x="178" y="74"/>
                      </a:lnTo>
                      <a:lnTo>
                        <a:pt x="180" y="74"/>
                      </a:lnTo>
                      <a:lnTo>
                        <a:pt x="180" y="72"/>
                      </a:lnTo>
                      <a:lnTo>
                        <a:pt x="180" y="70"/>
                      </a:lnTo>
                      <a:lnTo>
                        <a:pt x="178" y="68"/>
                      </a:lnTo>
                      <a:lnTo>
                        <a:pt x="178" y="66"/>
                      </a:lnTo>
                      <a:lnTo>
                        <a:pt x="180" y="66"/>
                      </a:lnTo>
                      <a:lnTo>
                        <a:pt x="182" y="66"/>
                      </a:lnTo>
                      <a:close/>
                      <a:moveTo>
                        <a:pt x="206" y="50"/>
                      </a:moveTo>
                      <a:lnTo>
                        <a:pt x="206" y="50"/>
                      </a:lnTo>
                      <a:lnTo>
                        <a:pt x="206" y="50"/>
                      </a:lnTo>
                      <a:lnTo>
                        <a:pt x="206" y="48"/>
                      </a:lnTo>
                      <a:lnTo>
                        <a:pt x="206" y="48"/>
                      </a:lnTo>
                      <a:lnTo>
                        <a:pt x="206" y="50"/>
                      </a:lnTo>
                      <a:close/>
                      <a:moveTo>
                        <a:pt x="190" y="34"/>
                      </a:moveTo>
                      <a:lnTo>
                        <a:pt x="192" y="32"/>
                      </a:lnTo>
                      <a:lnTo>
                        <a:pt x="190" y="30"/>
                      </a:lnTo>
                      <a:lnTo>
                        <a:pt x="190" y="30"/>
                      </a:lnTo>
                      <a:lnTo>
                        <a:pt x="190" y="32"/>
                      </a:lnTo>
                      <a:lnTo>
                        <a:pt x="190" y="32"/>
                      </a:lnTo>
                      <a:lnTo>
                        <a:pt x="190" y="34"/>
                      </a:lnTo>
                      <a:close/>
                      <a:moveTo>
                        <a:pt x="180" y="28"/>
                      </a:moveTo>
                      <a:lnTo>
                        <a:pt x="180" y="28"/>
                      </a:lnTo>
                      <a:lnTo>
                        <a:pt x="182" y="30"/>
                      </a:lnTo>
                      <a:lnTo>
                        <a:pt x="182" y="30"/>
                      </a:lnTo>
                      <a:lnTo>
                        <a:pt x="182" y="28"/>
                      </a:lnTo>
                      <a:lnTo>
                        <a:pt x="182" y="28"/>
                      </a:lnTo>
                      <a:lnTo>
                        <a:pt x="180" y="26"/>
                      </a:lnTo>
                      <a:lnTo>
                        <a:pt x="180" y="28"/>
                      </a:lnTo>
                      <a:close/>
                      <a:moveTo>
                        <a:pt x="182" y="26"/>
                      </a:moveTo>
                      <a:lnTo>
                        <a:pt x="182" y="24"/>
                      </a:lnTo>
                      <a:lnTo>
                        <a:pt x="180" y="24"/>
                      </a:lnTo>
                      <a:lnTo>
                        <a:pt x="180" y="26"/>
                      </a:lnTo>
                      <a:lnTo>
                        <a:pt x="180" y="26"/>
                      </a:lnTo>
                      <a:lnTo>
                        <a:pt x="180" y="26"/>
                      </a:lnTo>
                      <a:lnTo>
                        <a:pt x="182" y="26"/>
                      </a:lnTo>
                      <a:close/>
                      <a:moveTo>
                        <a:pt x="150" y="160"/>
                      </a:moveTo>
                      <a:lnTo>
                        <a:pt x="148" y="158"/>
                      </a:lnTo>
                      <a:lnTo>
                        <a:pt x="146" y="158"/>
                      </a:lnTo>
                      <a:lnTo>
                        <a:pt x="144" y="158"/>
                      </a:lnTo>
                      <a:lnTo>
                        <a:pt x="144" y="156"/>
                      </a:lnTo>
                      <a:lnTo>
                        <a:pt x="142" y="156"/>
                      </a:lnTo>
                      <a:lnTo>
                        <a:pt x="140" y="156"/>
                      </a:lnTo>
                      <a:lnTo>
                        <a:pt x="140" y="156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36" y="152"/>
                      </a:lnTo>
                      <a:lnTo>
                        <a:pt x="138" y="152"/>
                      </a:lnTo>
                      <a:lnTo>
                        <a:pt x="138" y="150"/>
                      </a:lnTo>
                      <a:lnTo>
                        <a:pt x="140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0" y="148"/>
                      </a:lnTo>
                      <a:lnTo>
                        <a:pt x="140" y="148"/>
                      </a:lnTo>
                      <a:lnTo>
                        <a:pt x="138" y="148"/>
                      </a:lnTo>
                      <a:lnTo>
                        <a:pt x="132" y="148"/>
                      </a:lnTo>
                      <a:lnTo>
                        <a:pt x="132" y="146"/>
                      </a:lnTo>
                      <a:lnTo>
                        <a:pt x="130" y="146"/>
                      </a:lnTo>
                      <a:lnTo>
                        <a:pt x="130" y="144"/>
                      </a:lnTo>
                      <a:lnTo>
                        <a:pt x="130" y="142"/>
                      </a:lnTo>
                      <a:lnTo>
                        <a:pt x="130" y="140"/>
                      </a:lnTo>
                      <a:lnTo>
                        <a:pt x="130" y="138"/>
                      </a:lnTo>
                      <a:lnTo>
                        <a:pt x="130" y="138"/>
                      </a:lnTo>
                      <a:lnTo>
                        <a:pt x="128" y="138"/>
                      </a:lnTo>
                      <a:lnTo>
                        <a:pt x="128" y="138"/>
                      </a:lnTo>
                      <a:lnTo>
                        <a:pt x="124" y="138"/>
                      </a:lnTo>
                      <a:lnTo>
                        <a:pt x="122" y="138"/>
                      </a:lnTo>
                      <a:lnTo>
                        <a:pt x="120" y="138"/>
                      </a:lnTo>
                      <a:lnTo>
                        <a:pt x="120" y="136"/>
                      </a:lnTo>
                      <a:lnTo>
                        <a:pt x="118" y="132"/>
                      </a:lnTo>
                      <a:lnTo>
                        <a:pt x="118" y="130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8"/>
                      </a:lnTo>
                      <a:lnTo>
                        <a:pt x="116" y="124"/>
                      </a:lnTo>
                      <a:lnTo>
                        <a:pt x="114" y="122"/>
                      </a:lnTo>
                      <a:lnTo>
                        <a:pt x="114" y="120"/>
                      </a:lnTo>
                      <a:lnTo>
                        <a:pt x="112" y="118"/>
                      </a:lnTo>
                      <a:lnTo>
                        <a:pt x="110" y="118"/>
                      </a:lnTo>
                      <a:lnTo>
                        <a:pt x="108" y="116"/>
                      </a:lnTo>
                      <a:lnTo>
                        <a:pt x="106" y="114"/>
                      </a:lnTo>
                      <a:lnTo>
                        <a:pt x="104" y="112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0" y="108"/>
                      </a:lnTo>
                      <a:lnTo>
                        <a:pt x="100" y="104"/>
                      </a:lnTo>
                      <a:lnTo>
                        <a:pt x="98" y="100"/>
                      </a:lnTo>
                      <a:lnTo>
                        <a:pt x="98" y="98"/>
                      </a:lnTo>
                      <a:lnTo>
                        <a:pt x="98" y="98"/>
                      </a:lnTo>
                      <a:lnTo>
                        <a:pt x="100" y="96"/>
                      </a:lnTo>
                      <a:lnTo>
                        <a:pt x="104" y="96"/>
                      </a:lnTo>
                      <a:lnTo>
                        <a:pt x="110" y="96"/>
                      </a:lnTo>
                      <a:lnTo>
                        <a:pt x="112" y="96"/>
                      </a:lnTo>
                      <a:lnTo>
                        <a:pt x="112" y="96"/>
                      </a:lnTo>
                      <a:lnTo>
                        <a:pt x="112" y="94"/>
                      </a:lnTo>
                      <a:lnTo>
                        <a:pt x="112" y="90"/>
                      </a:lnTo>
                      <a:lnTo>
                        <a:pt x="112" y="88"/>
                      </a:lnTo>
                      <a:lnTo>
                        <a:pt x="110" y="88"/>
                      </a:lnTo>
                      <a:lnTo>
                        <a:pt x="110" y="88"/>
                      </a:lnTo>
                      <a:lnTo>
                        <a:pt x="110" y="86"/>
                      </a:lnTo>
                      <a:lnTo>
                        <a:pt x="108" y="84"/>
                      </a:lnTo>
                      <a:lnTo>
                        <a:pt x="108" y="84"/>
                      </a:lnTo>
                      <a:lnTo>
                        <a:pt x="106" y="82"/>
                      </a:lnTo>
                      <a:lnTo>
                        <a:pt x="106" y="82"/>
                      </a:lnTo>
                      <a:lnTo>
                        <a:pt x="104" y="82"/>
                      </a:lnTo>
                      <a:lnTo>
                        <a:pt x="102" y="82"/>
                      </a:lnTo>
                      <a:lnTo>
                        <a:pt x="100" y="82"/>
                      </a:lnTo>
                      <a:lnTo>
                        <a:pt x="90" y="76"/>
                      </a:lnTo>
                      <a:lnTo>
                        <a:pt x="88" y="76"/>
                      </a:lnTo>
                      <a:lnTo>
                        <a:pt x="84" y="74"/>
                      </a:lnTo>
                      <a:lnTo>
                        <a:pt x="82" y="74"/>
                      </a:lnTo>
                      <a:lnTo>
                        <a:pt x="80" y="72"/>
                      </a:lnTo>
                      <a:lnTo>
                        <a:pt x="82" y="68"/>
                      </a:lnTo>
                      <a:lnTo>
                        <a:pt x="82" y="64"/>
                      </a:lnTo>
                      <a:lnTo>
                        <a:pt x="80" y="62"/>
                      </a:lnTo>
                      <a:lnTo>
                        <a:pt x="74" y="54"/>
                      </a:lnTo>
                      <a:lnTo>
                        <a:pt x="72" y="54"/>
                      </a:lnTo>
                      <a:lnTo>
                        <a:pt x="70" y="54"/>
                      </a:lnTo>
                      <a:lnTo>
                        <a:pt x="70" y="52"/>
                      </a:lnTo>
                      <a:lnTo>
                        <a:pt x="68" y="50"/>
                      </a:lnTo>
                      <a:lnTo>
                        <a:pt x="68" y="50"/>
                      </a:lnTo>
                      <a:lnTo>
                        <a:pt x="66" y="48"/>
                      </a:lnTo>
                      <a:lnTo>
                        <a:pt x="64" y="48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2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58" y="44"/>
                      </a:lnTo>
                      <a:lnTo>
                        <a:pt x="56" y="44"/>
                      </a:lnTo>
                      <a:lnTo>
                        <a:pt x="56" y="44"/>
                      </a:lnTo>
                      <a:lnTo>
                        <a:pt x="54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46" y="38"/>
                      </a:lnTo>
                      <a:lnTo>
                        <a:pt x="44" y="36"/>
                      </a:lnTo>
                      <a:lnTo>
                        <a:pt x="40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2" y="34"/>
                      </a:lnTo>
                      <a:lnTo>
                        <a:pt x="26" y="32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0" y="28"/>
                      </a:lnTo>
                      <a:lnTo>
                        <a:pt x="18" y="26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8" y="24"/>
                      </a:lnTo>
                      <a:lnTo>
                        <a:pt x="8" y="26"/>
                      </a:lnTo>
                      <a:lnTo>
                        <a:pt x="6" y="30"/>
                      </a:lnTo>
                      <a:lnTo>
                        <a:pt x="6" y="34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6" y="52"/>
                      </a:lnTo>
                      <a:lnTo>
                        <a:pt x="6" y="56"/>
                      </a:lnTo>
                      <a:lnTo>
                        <a:pt x="6" y="58"/>
                      </a:lnTo>
                      <a:lnTo>
                        <a:pt x="6" y="62"/>
                      </a:lnTo>
                      <a:lnTo>
                        <a:pt x="6" y="66"/>
                      </a:lnTo>
                      <a:lnTo>
                        <a:pt x="6" y="70"/>
                      </a:lnTo>
                      <a:lnTo>
                        <a:pt x="4" y="74"/>
                      </a:lnTo>
                      <a:lnTo>
                        <a:pt x="4" y="76"/>
                      </a:lnTo>
                      <a:lnTo>
                        <a:pt x="4" y="80"/>
                      </a:lnTo>
                      <a:lnTo>
                        <a:pt x="4" y="84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2" y="94"/>
                      </a:lnTo>
                      <a:lnTo>
                        <a:pt x="2" y="96"/>
                      </a:lnTo>
                      <a:lnTo>
                        <a:pt x="2" y="98"/>
                      </a:lnTo>
                      <a:lnTo>
                        <a:pt x="4" y="100"/>
                      </a:lnTo>
                      <a:lnTo>
                        <a:pt x="4" y="102"/>
                      </a:lnTo>
                      <a:lnTo>
                        <a:pt x="2" y="106"/>
                      </a:lnTo>
                      <a:lnTo>
                        <a:pt x="2" y="110"/>
                      </a:lnTo>
                      <a:lnTo>
                        <a:pt x="2" y="114"/>
                      </a:lnTo>
                      <a:lnTo>
                        <a:pt x="2" y="116"/>
                      </a:lnTo>
                      <a:lnTo>
                        <a:pt x="2" y="120"/>
                      </a:lnTo>
                      <a:lnTo>
                        <a:pt x="2" y="124"/>
                      </a:lnTo>
                      <a:lnTo>
                        <a:pt x="2" y="128"/>
                      </a:lnTo>
                      <a:lnTo>
                        <a:pt x="0" y="132"/>
                      </a:lnTo>
                      <a:lnTo>
                        <a:pt x="0" y="136"/>
                      </a:lnTo>
                      <a:lnTo>
                        <a:pt x="0" y="138"/>
                      </a:lnTo>
                      <a:lnTo>
                        <a:pt x="0" y="138"/>
                      </a:lnTo>
                      <a:lnTo>
                        <a:pt x="2" y="140"/>
                      </a:lnTo>
                      <a:lnTo>
                        <a:pt x="4" y="140"/>
                      </a:lnTo>
                      <a:lnTo>
                        <a:pt x="6" y="140"/>
                      </a:lnTo>
                      <a:lnTo>
                        <a:pt x="6" y="140"/>
                      </a:lnTo>
                      <a:lnTo>
                        <a:pt x="8" y="140"/>
                      </a:lnTo>
                      <a:lnTo>
                        <a:pt x="10" y="140"/>
                      </a:lnTo>
                      <a:lnTo>
                        <a:pt x="12" y="140"/>
                      </a:lnTo>
                      <a:lnTo>
                        <a:pt x="16" y="140"/>
                      </a:lnTo>
                      <a:lnTo>
                        <a:pt x="20" y="140"/>
                      </a:lnTo>
                      <a:lnTo>
                        <a:pt x="20" y="140"/>
                      </a:lnTo>
                      <a:lnTo>
                        <a:pt x="22" y="140"/>
                      </a:lnTo>
                      <a:lnTo>
                        <a:pt x="22" y="142"/>
                      </a:lnTo>
                      <a:lnTo>
                        <a:pt x="24" y="142"/>
                      </a:lnTo>
                      <a:lnTo>
                        <a:pt x="26" y="142"/>
                      </a:lnTo>
                      <a:lnTo>
                        <a:pt x="30" y="140"/>
                      </a:lnTo>
                      <a:lnTo>
                        <a:pt x="34" y="138"/>
                      </a:lnTo>
                      <a:lnTo>
                        <a:pt x="36" y="138"/>
                      </a:lnTo>
                      <a:lnTo>
                        <a:pt x="38" y="136"/>
                      </a:lnTo>
                      <a:lnTo>
                        <a:pt x="38" y="136"/>
                      </a:lnTo>
                      <a:lnTo>
                        <a:pt x="38" y="134"/>
                      </a:lnTo>
                      <a:lnTo>
                        <a:pt x="38" y="132"/>
                      </a:lnTo>
                      <a:lnTo>
                        <a:pt x="38" y="130"/>
                      </a:lnTo>
                      <a:lnTo>
                        <a:pt x="36" y="130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6"/>
                      </a:lnTo>
                      <a:lnTo>
                        <a:pt x="30" y="126"/>
                      </a:lnTo>
                      <a:lnTo>
                        <a:pt x="26" y="124"/>
                      </a:lnTo>
                      <a:lnTo>
                        <a:pt x="24" y="126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2" y="122"/>
                      </a:lnTo>
                      <a:lnTo>
                        <a:pt x="20" y="122"/>
                      </a:lnTo>
                      <a:lnTo>
                        <a:pt x="22" y="122"/>
                      </a:lnTo>
                      <a:lnTo>
                        <a:pt x="24" y="122"/>
                      </a:lnTo>
                      <a:lnTo>
                        <a:pt x="24" y="122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8" y="124"/>
                      </a:lnTo>
                      <a:lnTo>
                        <a:pt x="28" y="124"/>
                      </a:lnTo>
                      <a:lnTo>
                        <a:pt x="30" y="124"/>
                      </a:lnTo>
                      <a:lnTo>
                        <a:pt x="32" y="124"/>
                      </a:lnTo>
                      <a:lnTo>
                        <a:pt x="34" y="124"/>
                      </a:lnTo>
                      <a:lnTo>
                        <a:pt x="38" y="124"/>
                      </a:lnTo>
                      <a:lnTo>
                        <a:pt x="40" y="124"/>
                      </a:lnTo>
                      <a:lnTo>
                        <a:pt x="44" y="122"/>
                      </a:lnTo>
                      <a:lnTo>
                        <a:pt x="42" y="120"/>
                      </a:lnTo>
                      <a:lnTo>
                        <a:pt x="42" y="120"/>
                      </a:lnTo>
                      <a:lnTo>
                        <a:pt x="42" y="118"/>
                      </a:lnTo>
                      <a:lnTo>
                        <a:pt x="42" y="118"/>
                      </a:lnTo>
                      <a:lnTo>
                        <a:pt x="44" y="118"/>
                      </a:lnTo>
                      <a:lnTo>
                        <a:pt x="46" y="120"/>
                      </a:lnTo>
                      <a:lnTo>
                        <a:pt x="46" y="120"/>
                      </a:lnTo>
                      <a:lnTo>
                        <a:pt x="48" y="120"/>
                      </a:lnTo>
                      <a:lnTo>
                        <a:pt x="46" y="118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8" y="112"/>
                      </a:lnTo>
                      <a:lnTo>
                        <a:pt x="48" y="114"/>
                      </a:lnTo>
                      <a:lnTo>
                        <a:pt x="50" y="114"/>
                      </a:lnTo>
                      <a:lnTo>
                        <a:pt x="52" y="114"/>
                      </a:lnTo>
                      <a:lnTo>
                        <a:pt x="54" y="114"/>
                      </a:lnTo>
                      <a:lnTo>
                        <a:pt x="54" y="114"/>
                      </a:lnTo>
                      <a:lnTo>
                        <a:pt x="54" y="114"/>
                      </a:lnTo>
                      <a:lnTo>
                        <a:pt x="56" y="112"/>
                      </a:lnTo>
                      <a:lnTo>
                        <a:pt x="56" y="114"/>
                      </a:lnTo>
                      <a:lnTo>
                        <a:pt x="56" y="114"/>
                      </a:lnTo>
                      <a:lnTo>
                        <a:pt x="58" y="112"/>
                      </a:lnTo>
                      <a:lnTo>
                        <a:pt x="58" y="112"/>
                      </a:lnTo>
                      <a:lnTo>
                        <a:pt x="60" y="112"/>
                      </a:lnTo>
                      <a:lnTo>
                        <a:pt x="60" y="112"/>
                      </a:lnTo>
                      <a:lnTo>
                        <a:pt x="62" y="112"/>
                      </a:lnTo>
                      <a:lnTo>
                        <a:pt x="64" y="112"/>
                      </a:lnTo>
                      <a:lnTo>
                        <a:pt x="64" y="114"/>
                      </a:lnTo>
                      <a:lnTo>
                        <a:pt x="64" y="114"/>
                      </a:lnTo>
                      <a:lnTo>
                        <a:pt x="64" y="116"/>
                      </a:lnTo>
                      <a:lnTo>
                        <a:pt x="66" y="116"/>
                      </a:lnTo>
                      <a:lnTo>
                        <a:pt x="68" y="116"/>
                      </a:lnTo>
                      <a:lnTo>
                        <a:pt x="70" y="116"/>
                      </a:lnTo>
                      <a:lnTo>
                        <a:pt x="72" y="118"/>
                      </a:lnTo>
                      <a:lnTo>
                        <a:pt x="74" y="118"/>
                      </a:lnTo>
                      <a:lnTo>
                        <a:pt x="76" y="118"/>
                      </a:lnTo>
                      <a:lnTo>
                        <a:pt x="78" y="118"/>
                      </a:lnTo>
                      <a:lnTo>
                        <a:pt x="78" y="118"/>
                      </a:lnTo>
                      <a:lnTo>
                        <a:pt x="82" y="120"/>
                      </a:lnTo>
                      <a:lnTo>
                        <a:pt x="82" y="120"/>
                      </a:lnTo>
                      <a:lnTo>
                        <a:pt x="82" y="122"/>
                      </a:lnTo>
                      <a:lnTo>
                        <a:pt x="82" y="122"/>
                      </a:lnTo>
                      <a:lnTo>
                        <a:pt x="84" y="124"/>
                      </a:lnTo>
                      <a:lnTo>
                        <a:pt x="84" y="126"/>
                      </a:lnTo>
                      <a:lnTo>
                        <a:pt x="84" y="128"/>
                      </a:lnTo>
                      <a:lnTo>
                        <a:pt x="88" y="130"/>
                      </a:lnTo>
                      <a:lnTo>
                        <a:pt x="88" y="132"/>
                      </a:lnTo>
                      <a:lnTo>
                        <a:pt x="90" y="136"/>
                      </a:lnTo>
                      <a:lnTo>
                        <a:pt x="90" y="138"/>
                      </a:lnTo>
                      <a:lnTo>
                        <a:pt x="92" y="138"/>
                      </a:lnTo>
                      <a:lnTo>
                        <a:pt x="94" y="138"/>
                      </a:lnTo>
                      <a:lnTo>
                        <a:pt x="94" y="138"/>
                      </a:lnTo>
                      <a:lnTo>
                        <a:pt x="94" y="140"/>
                      </a:lnTo>
                      <a:lnTo>
                        <a:pt x="94" y="142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8" y="148"/>
                      </a:lnTo>
                      <a:lnTo>
                        <a:pt x="100" y="148"/>
                      </a:lnTo>
                      <a:lnTo>
                        <a:pt x="102" y="150"/>
                      </a:lnTo>
                      <a:lnTo>
                        <a:pt x="102" y="154"/>
                      </a:lnTo>
                      <a:lnTo>
                        <a:pt x="104" y="154"/>
                      </a:lnTo>
                      <a:lnTo>
                        <a:pt x="104" y="154"/>
                      </a:lnTo>
                      <a:lnTo>
                        <a:pt x="106" y="156"/>
                      </a:lnTo>
                      <a:lnTo>
                        <a:pt x="108" y="156"/>
                      </a:lnTo>
                      <a:lnTo>
                        <a:pt x="110" y="156"/>
                      </a:lnTo>
                      <a:lnTo>
                        <a:pt x="110" y="156"/>
                      </a:lnTo>
                      <a:lnTo>
                        <a:pt x="112" y="156"/>
                      </a:lnTo>
                      <a:lnTo>
                        <a:pt x="114" y="156"/>
                      </a:lnTo>
                      <a:lnTo>
                        <a:pt x="114" y="158"/>
                      </a:lnTo>
                      <a:lnTo>
                        <a:pt x="116" y="158"/>
                      </a:lnTo>
                      <a:lnTo>
                        <a:pt x="118" y="158"/>
                      </a:lnTo>
                      <a:lnTo>
                        <a:pt x="120" y="158"/>
                      </a:lnTo>
                      <a:lnTo>
                        <a:pt x="120" y="158"/>
                      </a:lnTo>
                      <a:lnTo>
                        <a:pt x="122" y="158"/>
                      </a:lnTo>
                      <a:lnTo>
                        <a:pt x="124" y="160"/>
                      </a:lnTo>
                      <a:lnTo>
                        <a:pt x="130" y="160"/>
                      </a:lnTo>
                      <a:lnTo>
                        <a:pt x="132" y="160"/>
                      </a:lnTo>
                      <a:lnTo>
                        <a:pt x="134" y="160"/>
                      </a:lnTo>
                      <a:lnTo>
                        <a:pt x="136" y="160"/>
                      </a:lnTo>
                      <a:lnTo>
                        <a:pt x="138" y="162"/>
                      </a:lnTo>
                      <a:lnTo>
                        <a:pt x="138" y="164"/>
                      </a:lnTo>
                      <a:lnTo>
                        <a:pt x="140" y="164"/>
                      </a:lnTo>
                      <a:lnTo>
                        <a:pt x="140" y="164"/>
                      </a:lnTo>
                      <a:lnTo>
                        <a:pt x="142" y="166"/>
                      </a:lnTo>
                      <a:lnTo>
                        <a:pt x="144" y="166"/>
                      </a:lnTo>
                      <a:lnTo>
                        <a:pt x="146" y="166"/>
                      </a:lnTo>
                      <a:lnTo>
                        <a:pt x="146" y="166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50" y="164"/>
                      </a:lnTo>
                      <a:lnTo>
                        <a:pt x="148" y="162"/>
                      </a:lnTo>
                      <a:lnTo>
                        <a:pt x="146" y="160"/>
                      </a:lnTo>
                      <a:lnTo>
                        <a:pt x="146" y="160"/>
                      </a:lnTo>
                      <a:lnTo>
                        <a:pt x="150" y="160"/>
                      </a:lnTo>
                      <a:lnTo>
                        <a:pt x="150" y="160"/>
                      </a:lnTo>
                      <a:lnTo>
                        <a:pt x="154" y="158"/>
                      </a:lnTo>
                      <a:lnTo>
                        <a:pt x="150" y="160"/>
                      </a:lnTo>
                      <a:close/>
                      <a:moveTo>
                        <a:pt x="196" y="50"/>
                      </a:moveTo>
                      <a:lnTo>
                        <a:pt x="186" y="40"/>
                      </a:lnTo>
                      <a:lnTo>
                        <a:pt x="186" y="38"/>
                      </a:lnTo>
                      <a:lnTo>
                        <a:pt x="184" y="36"/>
                      </a:lnTo>
                      <a:lnTo>
                        <a:pt x="182" y="34"/>
                      </a:lnTo>
                      <a:lnTo>
                        <a:pt x="182" y="34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4" y="30"/>
                      </a:lnTo>
                      <a:lnTo>
                        <a:pt x="172" y="28"/>
                      </a:lnTo>
                      <a:lnTo>
                        <a:pt x="170" y="28"/>
                      </a:lnTo>
                      <a:lnTo>
                        <a:pt x="168" y="28"/>
                      </a:lnTo>
                      <a:lnTo>
                        <a:pt x="168" y="26"/>
                      </a:lnTo>
                      <a:lnTo>
                        <a:pt x="166" y="24"/>
                      </a:lnTo>
                      <a:lnTo>
                        <a:pt x="162" y="22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4"/>
                      </a:lnTo>
                      <a:lnTo>
                        <a:pt x="162" y="26"/>
                      </a:lnTo>
                      <a:lnTo>
                        <a:pt x="164" y="26"/>
                      </a:lnTo>
                      <a:lnTo>
                        <a:pt x="166" y="26"/>
                      </a:lnTo>
                      <a:lnTo>
                        <a:pt x="172" y="30"/>
                      </a:lnTo>
                      <a:lnTo>
                        <a:pt x="172" y="32"/>
                      </a:lnTo>
                      <a:lnTo>
                        <a:pt x="174" y="32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0" y="38"/>
                      </a:lnTo>
                      <a:lnTo>
                        <a:pt x="180" y="38"/>
                      </a:lnTo>
                      <a:lnTo>
                        <a:pt x="182" y="38"/>
                      </a:lnTo>
                      <a:lnTo>
                        <a:pt x="184" y="38"/>
                      </a:lnTo>
                      <a:lnTo>
                        <a:pt x="184" y="40"/>
                      </a:lnTo>
                      <a:lnTo>
                        <a:pt x="186" y="42"/>
                      </a:lnTo>
                      <a:lnTo>
                        <a:pt x="190" y="48"/>
                      </a:lnTo>
                      <a:lnTo>
                        <a:pt x="190" y="50"/>
                      </a:lnTo>
                      <a:lnTo>
                        <a:pt x="190" y="52"/>
                      </a:lnTo>
                      <a:lnTo>
                        <a:pt x="190" y="54"/>
                      </a:lnTo>
                      <a:lnTo>
                        <a:pt x="190" y="56"/>
                      </a:lnTo>
                      <a:lnTo>
                        <a:pt x="190" y="56"/>
                      </a:lnTo>
                      <a:lnTo>
                        <a:pt x="192" y="58"/>
                      </a:lnTo>
                      <a:lnTo>
                        <a:pt x="192" y="60"/>
                      </a:lnTo>
                      <a:lnTo>
                        <a:pt x="192" y="62"/>
                      </a:lnTo>
                      <a:lnTo>
                        <a:pt x="194" y="62"/>
                      </a:lnTo>
                      <a:lnTo>
                        <a:pt x="194" y="60"/>
                      </a:lnTo>
                      <a:lnTo>
                        <a:pt x="196" y="60"/>
                      </a:lnTo>
                      <a:lnTo>
                        <a:pt x="196" y="58"/>
                      </a:lnTo>
                      <a:lnTo>
                        <a:pt x="196" y="56"/>
                      </a:lnTo>
                      <a:lnTo>
                        <a:pt x="198" y="54"/>
                      </a:lnTo>
                      <a:lnTo>
                        <a:pt x="198" y="54"/>
                      </a:lnTo>
                      <a:lnTo>
                        <a:pt x="198" y="52"/>
                      </a:lnTo>
                      <a:lnTo>
                        <a:pt x="196" y="50"/>
                      </a:lnTo>
                      <a:close/>
                      <a:moveTo>
                        <a:pt x="150" y="20"/>
                      </a:moveTo>
                      <a:lnTo>
                        <a:pt x="152" y="22"/>
                      </a:lnTo>
                      <a:lnTo>
                        <a:pt x="152" y="24"/>
                      </a:lnTo>
                      <a:lnTo>
                        <a:pt x="154" y="24"/>
                      </a:lnTo>
                      <a:lnTo>
                        <a:pt x="156" y="24"/>
                      </a:lnTo>
                      <a:lnTo>
                        <a:pt x="156" y="24"/>
                      </a:lnTo>
                      <a:lnTo>
                        <a:pt x="156" y="22"/>
                      </a:lnTo>
                      <a:lnTo>
                        <a:pt x="156" y="20"/>
                      </a:lnTo>
                      <a:lnTo>
                        <a:pt x="156" y="20"/>
                      </a:lnTo>
                      <a:lnTo>
                        <a:pt x="154" y="18"/>
                      </a:lnTo>
                      <a:lnTo>
                        <a:pt x="152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lnTo>
                        <a:pt x="150" y="20"/>
                      </a:lnTo>
                      <a:close/>
                      <a:moveTo>
                        <a:pt x="116" y="18"/>
                      </a:move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6" y="16"/>
                      </a:lnTo>
                      <a:lnTo>
                        <a:pt x="114" y="18"/>
                      </a:lnTo>
                      <a:lnTo>
                        <a:pt x="114" y="18"/>
                      </a:lnTo>
                      <a:lnTo>
                        <a:pt x="114" y="18"/>
                      </a:lnTo>
                      <a:lnTo>
                        <a:pt x="116" y="18"/>
                      </a:lnTo>
                      <a:close/>
                      <a:moveTo>
                        <a:pt x="96" y="16"/>
                      </a:moveTo>
                      <a:lnTo>
                        <a:pt x="96" y="14"/>
                      </a:lnTo>
                      <a:lnTo>
                        <a:pt x="98" y="16"/>
                      </a:lnTo>
                      <a:lnTo>
                        <a:pt x="98" y="14"/>
                      </a:lnTo>
                      <a:lnTo>
                        <a:pt x="102" y="16"/>
                      </a:lnTo>
                      <a:lnTo>
                        <a:pt x="104" y="16"/>
                      </a:lnTo>
                      <a:lnTo>
                        <a:pt x="104" y="14"/>
                      </a:lnTo>
                      <a:lnTo>
                        <a:pt x="106" y="16"/>
                      </a:lnTo>
                      <a:lnTo>
                        <a:pt x="108" y="14"/>
                      </a:lnTo>
                      <a:lnTo>
                        <a:pt x="108" y="12"/>
                      </a:lnTo>
                      <a:lnTo>
                        <a:pt x="108" y="14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10" y="12"/>
                      </a:lnTo>
                      <a:lnTo>
                        <a:pt x="108" y="12"/>
                      </a:lnTo>
                      <a:lnTo>
                        <a:pt x="104" y="12"/>
                      </a:lnTo>
                      <a:lnTo>
                        <a:pt x="100" y="10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6"/>
                      </a:lnTo>
                      <a:lnTo>
                        <a:pt x="96" y="16"/>
                      </a:lnTo>
                      <a:close/>
                      <a:moveTo>
                        <a:pt x="146" y="4"/>
                      </a:moveTo>
                      <a:lnTo>
                        <a:pt x="146" y="4"/>
                      </a:lnTo>
                      <a:lnTo>
                        <a:pt x="146" y="4"/>
                      </a:lnTo>
                      <a:lnTo>
                        <a:pt x="146" y="2"/>
                      </a:lnTo>
                      <a:lnTo>
                        <a:pt x="144" y="0"/>
                      </a:lnTo>
                      <a:lnTo>
                        <a:pt x="144" y="0"/>
                      </a:lnTo>
                      <a:lnTo>
                        <a:pt x="144" y="2"/>
                      </a:lnTo>
                      <a:lnTo>
                        <a:pt x="144" y="2"/>
                      </a:lnTo>
                      <a:lnTo>
                        <a:pt x="146" y="4"/>
                      </a:lnTo>
                      <a:lnTo>
                        <a:pt x="146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" name="Freeform 80">
                  <a:extLst>
                    <a:ext uri="{FF2B5EF4-FFF2-40B4-BE49-F238E27FC236}">
                      <a16:creationId xmlns:a16="http://schemas.microsoft.com/office/drawing/2014/main" id="{CA90C1DA-7F2F-2E97-1B08-8CF158D353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160" y="1905"/>
                  <a:ext cx="92" cy="44"/>
                </a:xfrm>
                <a:custGeom>
                  <a:avLst/>
                  <a:gdLst>
                    <a:gd name="T0" fmla="*/ 20 w 92"/>
                    <a:gd name="T1" fmla="*/ 36 h 44"/>
                    <a:gd name="T2" fmla="*/ 18 w 92"/>
                    <a:gd name="T3" fmla="*/ 38 h 44"/>
                    <a:gd name="T4" fmla="*/ 22 w 92"/>
                    <a:gd name="T5" fmla="*/ 42 h 44"/>
                    <a:gd name="T6" fmla="*/ 62 w 92"/>
                    <a:gd name="T7" fmla="*/ 24 h 44"/>
                    <a:gd name="T8" fmla="*/ 62 w 92"/>
                    <a:gd name="T9" fmla="*/ 24 h 44"/>
                    <a:gd name="T10" fmla="*/ 64 w 92"/>
                    <a:gd name="T11" fmla="*/ 22 h 44"/>
                    <a:gd name="T12" fmla="*/ 66 w 92"/>
                    <a:gd name="T13" fmla="*/ 24 h 44"/>
                    <a:gd name="T14" fmla="*/ 14 w 92"/>
                    <a:gd name="T15" fmla="*/ 4 h 44"/>
                    <a:gd name="T16" fmla="*/ 14 w 92"/>
                    <a:gd name="T17" fmla="*/ 6 h 44"/>
                    <a:gd name="T18" fmla="*/ 90 w 92"/>
                    <a:gd name="T19" fmla="*/ 24 h 44"/>
                    <a:gd name="T20" fmla="*/ 88 w 92"/>
                    <a:gd name="T21" fmla="*/ 20 h 44"/>
                    <a:gd name="T22" fmla="*/ 84 w 92"/>
                    <a:gd name="T23" fmla="*/ 10 h 44"/>
                    <a:gd name="T24" fmla="*/ 66 w 92"/>
                    <a:gd name="T25" fmla="*/ 4 h 44"/>
                    <a:gd name="T26" fmla="*/ 62 w 92"/>
                    <a:gd name="T27" fmla="*/ 2 h 44"/>
                    <a:gd name="T28" fmla="*/ 54 w 92"/>
                    <a:gd name="T29" fmla="*/ 2 h 44"/>
                    <a:gd name="T30" fmla="*/ 48 w 92"/>
                    <a:gd name="T31" fmla="*/ 8 h 44"/>
                    <a:gd name="T32" fmla="*/ 32 w 92"/>
                    <a:gd name="T33" fmla="*/ 14 h 44"/>
                    <a:gd name="T34" fmla="*/ 22 w 92"/>
                    <a:gd name="T35" fmla="*/ 12 h 44"/>
                    <a:gd name="T36" fmla="*/ 20 w 92"/>
                    <a:gd name="T37" fmla="*/ 10 h 44"/>
                    <a:gd name="T38" fmla="*/ 20 w 92"/>
                    <a:gd name="T39" fmla="*/ 12 h 44"/>
                    <a:gd name="T40" fmla="*/ 14 w 92"/>
                    <a:gd name="T41" fmla="*/ 8 h 44"/>
                    <a:gd name="T42" fmla="*/ 14 w 92"/>
                    <a:gd name="T43" fmla="*/ 8 h 44"/>
                    <a:gd name="T44" fmla="*/ 12 w 92"/>
                    <a:gd name="T45" fmla="*/ 4 h 44"/>
                    <a:gd name="T46" fmla="*/ 10 w 92"/>
                    <a:gd name="T47" fmla="*/ 2 h 44"/>
                    <a:gd name="T48" fmla="*/ 6 w 92"/>
                    <a:gd name="T49" fmla="*/ 0 h 44"/>
                    <a:gd name="T50" fmla="*/ 4 w 92"/>
                    <a:gd name="T51" fmla="*/ 2 h 44"/>
                    <a:gd name="T52" fmla="*/ 4 w 92"/>
                    <a:gd name="T53" fmla="*/ 10 h 44"/>
                    <a:gd name="T54" fmla="*/ 6 w 92"/>
                    <a:gd name="T55" fmla="*/ 14 h 44"/>
                    <a:gd name="T56" fmla="*/ 4 w 92"/>
                    <a:gd name="T57" fmla="*/ 18 h 44"/>
                    <a:gd name="T58" fmla="*/ 2 w 92"/>
                    <a:gd name="T59" fmla="*/ 22 h 44"/>
                    <a:gd name="T60" fmla="*/ 2 w 92"/>
                    <a:gd name="T61" fmla="*/ 26 h 44"/>
                    <a:gd name="T62" fmla="*/ 4 w 92"/>
                    <a:gd name="T63" fmla="*/ 24 h 44"/>
                    <a:gd name="T64" fmla="*/ 12 w 92"/>
                    <a:gd name="T65" fmla="*/ 24 h 44"/>
                    <a:gd name="T66" fmla="*/ 16 w 92"/>
                    <a:gd name="T67" fmla="*/ 26 h 44"/>
                    <a:gd name="T68" fmla="*/ 22 w 92"/>
                    <a:gd name="T69" fmla="*/ 28 h 44"/>
                    <a:gd name="T70" fmla="*/ 28 w 92"/>
                    <a:gd name="T71" fmla="*/ 36 h 44"/>
                    <a:gd name="T72" fmla="*/ 30 w 92"/>
                    <a:gd name="T73" fmla="*/ 32 h 44"/>
                    <a:gd name="T74" fmla="*/ 34 w 92"/>
                    <a:gd name="T75" fmla="*/ 40 h 44"/>
                    <a:gd name="T76" fmla="*/ 40 w 92"/>
                    <a:gd name="T77" fmla="*/ 42 h 44"/>
                    <a:gd name="T78" fmla="*/ 46 w 92"/>
                    <a:gd name="T79" fmla="*/ 40 h 44"/>
                    <a:gd name="T80" fmla="*/ 46 w 92"/>
                    <a:gd name="T81" fmla="*/ 36 h 44"/>
                    <a:gd name="T82" fmla="*/ 40 w 92"/>
                    <a:gd name="T83" fmla="*/ 28 h 44"/>
                    <a:gd name="T84" fmla="*/ 42 w 92"/>
                    <a:gd name="T85" fmla="*/ 24 h 44"/>
                    <a:gd name="T86" fmla="*/ 52 w 92"/>
                    <a:gd name="T87" fmla="*/ 18 h 44"/>
                    <a:gd name="T88" fmla="*/ 56 w 92"/>
                    <a:gd name="T89" fmla="*/ 14 h 44"/>
                    <a:gd name="T90" fmla="*/ 60 w 92"/>
                    <a:gd name="T91" fmla="*/ 10 h 44"/>
                    <a:gd name="T92" fmla="*/ 68 w 92"/>
                    <a:gd name="T93" fmla="*/ 14 h 44"/>
                    <a:gd name="T94" fmla="*/ 72 w 92"/>
                    <a:gd name="T95" fmla="*/ 18 h 44"/>
                    <a:gd name="T96" fmla="*/ 74 w 92"/>
                    <a:gd name="T97" fmla="*/ 22 h 44"/>
                    <a:gd name="T98" fmla="*/ 74 w 92"/>
                    <a:gd name="T99" fmla="*/ 20 h 44"/>
                    <a:gd name="T100" fmla="*/ 76 w 92"/>
                    <a:gd name="T101" fmla="*/ 22 h 44"/>
                    <a:gd name="T102" fmla="*/ 80 w 92"/>
                    <a:gd name="T103" fmla="*/ 22 h 44"/>
                    <a:gd name="T104" fmla="*/ 82 w 92"/>
                    <a:gd name="T105" fmla="*/ 26 h 44"/>
                    <a:gd name="T106" fmla="*/ 78 w 92"/>
                    <a:gd name="T107" fmla="*/ 22 h 44"/>
                    <a:gd name="T108" fmla="*/ 76 w 92"/>
                    <a:gd name="T109" fmla="*/ 28 h 44"/>
                    <a:gd name="T110" fmla="*/ 74 w 92"/>
                    <a:gd name="T111" fmla="*/ 30 h 44"/>
                    <a:gd name="T112" fmla="*/ 82 w 92"/>
                    <a:gd name="T113" fmla="*/ 40 h 44"/>
                    <a:gd name="T114" fmla="*/ 84 w 92"/>
                    <a:gd name="T115" fmla="*/ 34 h 44"/>
                    <a:gd name="T116" fmla="*/ 84 w 92"/>
                    <a:gd name="T117" fmla="*/ 36 h 44"/>
                    <a:gd name="T118" fmla="*/ 90 w 92"/>
                    <a:gd name="T119" fmla="*/ 34 h 44"/>
                    <a:gd name="T120" fmla="*/ 92 w 92"/>
                    <a:gd name="T121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2" h="44">
                      <a:moveTo>
                        <a:pt x="20" y="40"/>
                      </a:move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40"/>
                      </a:lnTo>
                      <a:lnTo>
                        <a:pt x="22" y="42"/>
                      </a:lnTo>
                      <a:lnTo>
                        <a:pt x="22" y="42"/>
                      </a:lnTo>
                      <a:lnTo>
                        <a:pt x="22" y="40"/>
                      </a:lnTo>
                      <a:lnTo>
                        <a:pt x="20" y="40"/>
                      </a:lnTo>
                      <a:close/>
                      <a:moveTo>
                        <a:pt x="62" y="24"/>
                      </a:moveTo>
                      <a:lnTo>
                        <a:pt x="62" y="24"/>
                      </a:lnTo>
                      <a:lnTo>
                        <a:pt x="62" y="26"/>
                      </a:lnTo>
                      <a:lnTo>
                        <a:pt x="64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close/>
                      <a:moveTo>
                        <a:pt x="66" y="20"/>
                      </a:moveTo>
                      <a:lnTo>
                        <a:pt x="66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4" y="24"/>
                      </a:lnTo>
                      <a:lnTo>
                        <a:pt x="66" y="26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6" y="22"/>
                      </a:lnTo>
                      <a:lnTo>
                        <a:pt x="66" y="22"/>
                      </a:lnTo>
                      <a:lnTo>
                        <a:pt x="66" y="20"/>
                      </a:lnTo>
                      <a:close/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4" y="4"/>
                      </a:lnTo>
                      <a:close/>
                      <a:moveTo>
                        <a:pt x="92" y="28"/>
                      </a:moveTo>
                      <a:lnTo>
                        <a:pt x="92" y="26"/>
                      </a:lnTo>
                      <a:lnTo>
                        <a:pt x="90" y="24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6" y="14"/>
                      </a:lnTo>
                      <a:lnTo>
                        <a:pt x="84" y="10"/>
                      </a:lnTo>
                      <a:lnTo>
                        <a:pt x="80" y="8"/>
                      </a:lnTo>
                      <a:lnTo>
                        <a:pt x="74" y="4"/>
                      </a:lnTo>
                      <a:lnTo>
                        <a:pt x="70" y="4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6" y="0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48" y="8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6" y="14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28" y="16"/>
                      </a:lnTo>
                      <a:lnTo>
                        <a:pt x="24" y="14"/>
                      </a:lnTo>
                      <a:lnTo>
                        <a:pt x="22" y="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2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34"/>
                      </a:lnTo>
                      <a:lnTo>
                        <a:pt x="26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0" y="32"/>
                      </a:lnTo>
                      <a:lnTo>
                        <a:pt x="32" y="30"/>
                      </a:lnTo>
                      <a:lnTo>
                        <a:pt x="32" y="34"/>
                      </a:lnTo>
                      <a:lnTo>
                        <a:pt x="34" y="40"/>
                      </a:lnTo>
                      <a:lnTo>
                        <a:pt x="34" y="42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6" y="38"/>
                      </a:lnTo>
                      <a:lnTo>
                        <a:pt x="48" y="38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4" y="32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40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6" y="24"/>
                      </a:lnTo>
                      <a:lnTo>
                        <a:pt x="46" y="22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6"/>
                      </a:lnTo>
                      <a:lnTo>
                        <a:pt x="54" y="16"/>
                      </a:lnTo>
                      <a:lnTo>
                        <a:pt x="54" y="14"/>
                      </a:lnTo>
                      <a:lnTo>
                        <a:pt x="56" y="14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60" y="10"/>
                      </a:lnTo>
                      <a:lnTo>
                        <a:pt x="64" y="12"/>
                      </a:lnTo>
                      <a:lnTo>
                        <a:pt x="66" y="12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2" y="18"/>
                      </a:lnTo>
                      <a:lnTo>
                        <a:pt x="72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2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4" y="20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6" y="22"/>
                      </a:lnTo>
                      <a:lnTo>
                        <a:pt x="78" y="22"/>
                      </a:lnTo>
                      <a:lnTo>
                        <a:pt x="78" y="20"/>
                      </a:lnTo>
                      <a:lnTo>
                        <a:pt x="80" y="22"/>
                      </a:lnTo>
                      <a:lnTo>
                        <a:pt x="80" y="24"/>
                      </a:lnTo>
                      <a:lnTo>
                        <a:pt x="82" y="26"/>
                      </a:lnTo>
                      <a:lnTo>
                        <a:pt x="84" y="26"/>
                      </a:lnTo>
                      <a:lnTo>
                        <a:pt x="82" y="26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78" y="22"/>
                      </a:lnTo>
                      <a:lnTo>
                        <a:pt x="78" y="22"/>
                      </a:lnTo>
                      <a:lnTo>
                        <a:pt x="78" y="24"/>
                      </a:lnTo>
                      <a:lnTo>
                        <a:pt x="76" y="24"/>
                      </a:lnTo>
                      <a:lnTo>
                        <a:pt x="76" y="26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74" y="30"/>
                      </a:lnTo>
                      <a:lnTo>
                        <a:pt x="76" y="38"/>
                      </a:lnTo>
                      <a:lnTo>
                        <a:pt x="80" y="42"/>
                      </a:lnTo>
                      <a:lnTo>
                        <a:pt x="80" y="42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4" y="38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6"/>
                      </a:lnTo>
                      <a:lnTo>
                        <a:pt x="86" y="36"/>
                      </a:lnTo>
                      <a:lnTo>
                        <a:pt x="86" y="38"/>
                      </a:lnTo>
                      <a:lnTo>
                        <a:pt x="86" y="36"/>
                      </a:lnTo>
                      <a:lnTo>
                        <a:pt x="90" y="34"/>
                      </a:lnTo>
                      <a:lnTo>
                        <a:pt x="90" y="34"/>
                      </a:lnTo>
                      <a:lnTo>
                        <a:pt x="90" y="32"/>
                      </a:lnTo>
                      <a:lnTo>
                        <a:pt x="90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6" name="Freeform 81">
                  <a:extLst>
                    <a:ext uri="{FF2B5EF4-FFF2-40B4-BE49-F238E27FC236}">
                      <a16:creationId xmlns:a16="http://schemas.microsoft.com/office/drawing/2014/main" id="{9029DFB2-2FFB-BE88-356A-5E8D1040563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36" y="1939"/>
                  <a:ext cx="50" cy="84"/>
                </a:xfrm>
                <a:custGeom>
                  <a:avLst/>
                  <a:gdLst>
                    <a:gd name="T0" fmla="*/ 0 w 50"/>
                    <a:gd name="T1" fmla="*/ 84 h 84"/>
                    <a:gd name="T2" fmla="*/ 0 w 50"/>
                    <a:gd name="T3" fmla="*/ 84 h 84"/>
                    <a:gd name="T4" fmla="*/ 0 w 50"/>
                    <a:gd name="T5" fmla="*/ 84 h 84"/>
                    <a:gd name="T6" fmla="*/ 0 w 50"/>
                    <a:gd name="T7" fmla="*/ 84 h 84"/>
                    <a:gd name="T8" fmla="*/ 0 w 50"/>
                    <a:gd name="T9" fmla="*/ 84 h 84"/>
                    <a:gd name="T10" fmla="*/ 0 w 50"/>
                    <a:gd name="T11" fmla="*/ 84 h 84"/>
                    <a:gd name="T12" fmla="*/ 0 w 50"/>
                    <a:gd name="T13" fmla="*/ 84 h 84"/>
                    <a:gd name="T14" fmla="*/ 0 w 50"/>
                    <a:gd name="T15" fmla="*/ 84 h 84"/>
                    <a:gd name="T16" fmla="*/ 0 w 50"/>
                    <a:gd name="T17" fmla="*/ 84 h 84"/>
                    <a:gd name="T18" fmla="*/ 50 w 50"/>
                    <a:gd name="T19" fmla="*/ 2 h 84"/>
                    <a:gd name="T20" fmla="*/ 50 w 50"/>
                    <a:gd name="T21" fmla="*/ 0 h 84"/>
                    <a:gd name="T22" fmla="*/ 50 w 50"/>
                    <a:gd name="T23" fmla="*/ 2 h 84"/>
                    <a:gd name="T24" fmla="*/ 50 w 50"/>
                    <a:gd name="T25" fmla="*/ 2 h 84"/>
                    <a:gd name="T26" fmla="*/ 50 w 50"/>
                    <a:gd name="T27" fmla="*/ 2 h 84"/>
                    <a:gd name="T28" fmla="*/ 48 w 50"/>
                    <a:gd name="T29" fmla="*/ 4 h 84"/>
                    <a:gd name="T30" fmla="*/ 48 w 50"/>
                    <a:gd name="T31" fmla="*/ 6 h 84"/>
                    <a:gd name="T32" fmla="*/ 50 w 50"/>
                    <a:gd name="T33" fmla="*/ 6 h 84"/>
                    <a:gd name="T34" fmla="*/ 50 w 50"/>
                    <a:gd name="T35" fmla="*/ 6 h 84"/>
                    <a:gd name="T36" fmla="*/ 50 w 50"/>
                    <a:gd name="T37" fmla="*/ 6 h 84"/>
                    <a:gd name="T38" fmla="*/ 50 w 50"/>
                    <a:gd name="T39" fmla="*/ 4 h 84"/>
                    <a:gd name="T40" fmla="*/ 50 w 50"/>
                    <a:gd name="T41" fmla="*/ 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0" h="84">
                      <a:moveTo>
                        <a:pt x="0" y="84"/>
                      </a:move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lnTo>
                        <a:pt x="0" y="84"/>
                      </a:lnTo>
                      <a:close/>
                      <a:moveTo>
                        <a:pt x="50" y="2"/>
                      </a:move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8" y="4"/>
                      </a:lnTo>
                      <a:lnTo>
                        <a:pt x="48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5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7" name="Freeform 82">
                  <a:extLst>
                    <a:ext uri="{FF2B5EF4-FFF2-40B4-BE49-F238E27FC236}">
                      <a16:creationId xmlns:a16="http://schemas.microsoft.com/office/drawing/2014/main" id="{AE49AE18-CA33-2CD8-136E-FA917FF9649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91" y="1496"/>
                  <a:ext cx="20" cy="22"/>
                </a:xfrm>
                <a:custGeom>
                  <a:avLst/>
                  <a:gdLst>
                    <a:gd name="T0" fmla="*/ 4 w 20"/>
                    <a:gd name="T1" fmla="*/ 16 h 22"/>
                    <a:gd name="T2" fmla="*/ 4 w 20"/>
                    <a:gd name="T3" fmla="*/ 16 h 22"/>
                    <a:gd name="T4" fmla="*/ 2 w 20"/>
                    <a:gd name="T5" fmla="*/ 18 h 22"/>
                    <a:gd name="T6" fmla="*/ 0 w 20"/>
                    <a:gd name="T7" fmla="*/ 20 h 22"/>
                    <a:gd name="T8" fmla="*/ 0 w 20"/>
                    <a:gd name="T9" fmla="*/ 22 h 22"/>
                    <a:gd name="T10" fmla="*/ 0 w 20"/>
                    <a:gd name="T11" fmla="*/ 22 h 22"/>
                    <a:gd name="T12" fmla="*/ 2 w 20"/>
                    <a:gd name="T13" fmla="*/ 22 h 22"/>
                    <a:gd name="T14" fmla="*/ 2 w 20"/>
                    <a:gd name="T15" fmla="*/ 20 h 22"/>
                    <a:gd name="T16" fmla="*/ 4 w 20"/>
                    <a:gd name="T17" fmla="*/ 18 h 22"/>
                    <a:gd name="T18" fmla="*/ 4 w 20"/>
                    <a:gd name="T19" fmla="*/ 16 h 22"/>
                    <a:gd name="T20" fmla="*/ 18 w 20"/>
                    <a:gd name="T21" fmla="*/ 10 h 22"/>
                    <a:gd name="T22" fmla="*/ 18 w 20"/>
                    <a:gd name="T23" fmla="*/ 6 h 22"/>
                    <a:gd name="T24" fmla="*/ 18 w 20"/>
                    <a:gd name="T25" fmla="*/ 4 h 22"/>
                    <a:gd name="T26" fmla="*/ 18 w 20"/>
                    <a:gd name="T27" fmla="*/ 2 h 22"/>
                    <a:gd name="T28" fmla="*/ 18 w 20"/>
                    <a:gd name="T29" fmla="*/ 2 h 22"/>
                    <a:gd name="T30" fmla="*/ 16 w 20"/>
                    <a:gd name="T31" fmla="*/ 0 h 22"/>
                    <a:gd name="T32" fmla="*/ 16 w 20"/>
                    <a:gd name="T33" fmla="*/ 0 h 22"/>
                    <a:gd name="T34" fmla="*/ 16 w 20"/>
                    <a:gd name="T35" fmla="*/ 0 h 22"/>
                    <a:gd name="T36" fmla="*/ 14 w 20"/>
                    <a:gd name="T37" fmla="*/ 0 h 22"/>
                    <a:gd name="T38" fmla="*/ 12 w 20"/>
                    <a:gd name="T39" fmla="*/ 0 h 22"/>
                    <a:gd name="T40" fmla="*/ 10 w 20"/>
                    <a:gd name="T41" fmla="*/ 0 h 22"/>
                    <a:gd name="T42" fmla="*/ 10 w 20"/>
                    <a:gd name="T43" fmla="*/ 2 h 22"/>
                    <a:gd name="T44" fmla="*/ 10 w 20"/>
                    <a:gd name="T45" fmla="*/ 4 h 22"/>
                    <a:gd name="T46" fmla="*/ 10 w 20"/>
                    <a:gd name="T47" fmla="*/ 6 h 22"/>
                    <a:gd name="T48" fmla="*/ 10 w 20"/>
                    <a:gd name="T49" fmla="*/ 8 h 22"/>
                    <a:gd name="T50" fmla="*/ 10 w 20"/>
                    <a:gd name="T51" fmla="*/ 8 h 22"/>
                    <a:gd name="T52" fmla="*/ 10 w 20"/>
                    <a:gd name="T53" fmla="*/ 10 h 22"/>
                    <a:gd name="T54" fmla="*/ 10 w 20"/>
                    <a:gd name="T55" fmla="*/ 12 h 22"/>
                    <a:gd name="T56" fmla="*/ 10 w 20"/>
                    <a:gd name="T57" fmla="*/ 12 h 22"/>
                    <a:gd name="T58" fmla="*/ 10 w 20"/>
                    <a:gd name="T59" fmla="*/ 12 h 22"/>
                    <a:gd name="T60" fmla="*/ 10 w 20"/>
                    <a:gd name="T61" fmla="*/ 12 h 22"/>
                    <a:gd name="T62" fmla="*/ 12 w 20"/>
                    <a:gd name="T63" fmla="*/ 12 h 22"/>
                    <a:gd name="T64" fmla="*/ 12 w 20"/>
                    <a:gd name="T65" fmla="*/ 12 h 22"/>
                    <a:gd name="T66" fmla="*/ 14 w 20"/>
                    <a:gd name="T67" fmla="*/ 12 h 22"/>
                    <a:gd name="T68" fmla="*/ 14 w 20"/>
                    <a:gd name="T69" fmla="*/ 14 h 22"/>
                    <a:gd name="T70" fmla="*/ 14 w 20"/>
                    <a:gd name="T71" fmla="*/ 14 h 22"/>
                    <a:gd name="T72" fmla="*/ 12 w 20"/>
                    <a:gd name="T73" fmla="*/ 14 h 22"/>
                    <a:gd name="T74" fmla="*/ 10 w 20"/>
                    <a:gd name="T75" fmla="*/ 16 h 22"/>
                    <a:gd name="T76" fmla="*/ 10 w 20"/>
                    <a:gd name="T77" fmla="*/ 18 h 22"/>
                    <a:gd name="T78" fmla="*/ 10 w 20"/>
                    <a:gd name="T79" fmla="*/ 20 h 22"/>
                    <a:gd name="T80" fmla="*/ 10 w 20"/>
                    <a:gd name="T81" fmla="*/ 20 h 22"/>
                    <a:gd name="T82" fmla="*/ 10 w 20"/>
                    <a:gd name="T83" fmla="*/ 20 h 22"/>
                    <a:gd name="T84" fmla="*/ 12 w 20"/>
                    <a:gd name="T85" fmla="*/ 20 h 22"/>
                    <a:gd name="T86" fmla="*/ 16 w 20"/>
                    <a:gd name="T87" fmla="*/ 20 h 22"/>
                    <a:gd name="T88" fmla="*/ 18 w 20"/>
                    <a:gd name="T89" fmla="*/ 18 h 22"/>
                    <a:gd name="T90" fmla="*/ 18 w 20"/>
                    <a:gd name="T91" fmla="*/ 18 h 22"/>
                    <a:gd name="T92" fmla="*/ 18 w 20"/>
                    <a:gd name="T93" fmla="*/ 16 h 22"/>
                    <a:gd name="T94" fmla="*/ 18 w 20"/>
                    <a:gd name="T95" fmla="*/ 14 h 22"/>
                    <a:gd name="T96" fmla="*/ 20 w 20"/>
                    <a:gd name="T97" fmla="*/ 12 h 22"/>
                    <a:gd name="T98" fmla="*/ 18 w 20"/>
                    <a:gd name="T99" fmla="*/ 1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20" h="22"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4" y="16"/>
                      </a:lnTo>
                      <a:close/>
                      <a:moveTo>
                        <a:pt x="18" y="10"/>
                      </a:move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6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20" y="12"/>
                      </a:lnTo>
                      <a:lnTo>
                        <a:pt x="18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Freeform 83">
                  <a:extLst>
                    <a:ext uri="{FF2B5EF4-FFF2-40B4-BE49-F238E27FC236}">
                      <a16:creationId xmlns:a16="http://schemas.microsoft.com/office/drawing/2014/main" id="{0762F118-831E-7F80-E468-0C645F936F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95" y="1413"/>
                  <a:ext cx="228" cy="239"/>
                </a:xfrm>
                <a:custGeom>
                  <a:avLst/>
                  <a:gdLst>
                    <a:gd name="T0" fmla="*/ 218 w 228"/>
                    <a:gd name="T1" fmla="*/ 25 h 239"/>
                    <a:gd name="T2" fmla="*/ 208 w 228"/>
                    <a:gd name="T3" fmla="*/ 21 h 239"/>
                    <a:gd name="T4" fmla="*/ 204 w 228"/>
                    <a:gd name="T5" fmla="*/ 9 h 239"/>
                    <a:gd name="T6" fmla="*/ 192 w 228"/>
                    <a:gd name="T7" fmla="*/ 3 h 239"/>
                    <a:gd name="T8" fmla="*/ 182 w 228"/>
                    <a:gd name="T9" fmla="*/ 3 h 239"/>
                    <a:gd name="T10" fmla="*/ 160 w 228"/>
                    <a:gd name="T11" fmla="*/ 5 h 239"/>
                    <a:gd name="T12" fmla="*/ 146 w 228"/>
                    <a:gd name="T13" fmla="*/ 11 h 239"/>
                    <a:gd name="T14" fmla="*/ 136 w 228"/>
                    <a:gd name="T15" fmla="*/ 19 h 239"/>
                    <a:gd name="T16" fmla="*/ 146 w 228"/>
                    <a:gd name="T17" fmla="*/ 31 h 239"/>
                    <a:gd name="T18" fmla="*/ 146 w 228"/>
                    <a:gd name="T19" fmla="*/ 37 h 239"/>
                    <a:gd name="T20" fmla="*/ 140 w 228"/>
                    <a:gd name="T21" fmla="*/ 47 h 239"/>
                    <a:gd name="T22" fmla="*/ 132 w 228"/>
                    <a:gd name="T23" fmla="*/ 57 h 239"/>
                    <a:gd name="T24" fmla="*/ 132 w 228"/>
                    <a:gd name="T25" fmla="*/ 67 h 239"/>
                    <a:gd name="T26" fmla="*/ 122 w 228"/>
                    <a:gd name="T27" fmla="*/ 79 h 239"/>
                    <a:gd name="T28" fmla="*/ 118 w 228"/>
                    <a:gd name="T29" fmla="*/ 99 h 239"/>
                    <a:gd name="T30" fmla="*/ 106 w 228"/>
                    <a:gd name="T31" fmla="*/ 95 h 239"/>
                    <a:gd name="T32" fmla="*/ 102 w 228"/>
                    <a:gd name="T33" fmla="*/ 103 h 239"/>
                    <a:gd name="T34" fmla="*/ 86 w 228"/>
                    <a:gd name="T35" fmla="*/ 107 h 239"/>
                    <a:gd name="T36" fmla="*/ 82 w 228"/>
                    <a:gd name="T37" fmla="*/ 121 h 239"/>
                    <a:gd name="T38" fmla="*/ 74 w 228"/>
                    <a:gd name="T39" fmla="*/ 133 h 239"/>
                    <a:gd name="T40" fmla="*/ 54 w 228"/>
                    <a:gd name="T41" fmla="*/ 137 h 239"/>
                    <a:gd name="T42" fmla="*/ 12 w 228"/>
                    <a:gd name="T43" fmla="*/ 133 h 239"/>
                    <a:gd name="T44" fmla="*/ 14 w 228"/>
                    <a:gd name="T45" fmla="*/ 147 h 239"/>
                    <a:gd name="T46" fmla="*/ 32 w 228"/>
                    <a:gd name="T47" fmla="*/ 159 h 239"/>
                    <a:gd name="T48" fmla="*/ 36 w 228"/>
                    <a:gd name="T49" fmla="*/ 175 h 239"/>
                    <a:gd name="T50" fmla="*/ 44 w 228"/>
                    <a:gd name="T51" fmla="*/ 179 h 239"/>
                    <a:gd name="T52" fmla="*/ 38 w 228"/>
                    <a:gd name="T53" fmla="*/ 187 h 239"/>
                    <a:gd name="T54" fmla="*/ 28 w 228"/>
                    <a:gd name="T55" fmla="*/ 193 h 239"/>
                    <a:gd name="T56" fmla="*/ 22 w 228"/>
                    <a:gd name="T57" fmla="*/ 203 h 239"/>
                    <a:gd name="T58" fmla="*/ 30 w 228"/>
                    <a:gd name="T59" fmla="*/ 213 h 239"/>
                    <a:gd name="T60" fmla="*/ 46 w 228"/>
                    <a:gd name="T61" fmla="*/ 213 h 239"/>
                    <a:gd name="T62" fmla="*/ 60 w 228"/>
                    <a:gd name="T63" fmla="*/ 209 h 239"/>
                    <a:gd name="T64" fmla="*/ 88 w 228"/>
                    <a:gd name="T65" fmla="*/ 209 h 239"/>
                    <a:gd name="T66" fmla="*/ 92 w 228"/>
                    <a:gd name="T67" fmla="*/ 207 h 239"/>
                    <a:gd name="T68" fmla="*/ 108 w 228"/>
                    <a:gd name="T69" fmla="*/ 221 h 239"/>
                    <a:gd name="T70" fmla="*/ 114 w 228"/>
                    <a:gd name="T71" fmla="*/ 235 h 239"/>
                    <a:gd name="T72" fmla="*/ 124 w 228"/>
                    <a:gd name="T73" fmla="*/ 237 h 239"/>
                    <a:gd name="T74" fmla="*/ 132 w 228"/>
                    <a:gd name="T75" fmla="*/ 235 h 239"/>
                    <a:gd name="T76" fmla="*/ 136 w 228"/>
                    <a:gd name="T77" fmla="*/ 229 h 239"/>
                    <a:gd name="T78" fmla="*/ 150 w 228"/>
                    <a:gd name="T79" fmla="*/ 231 h 239"/>
                    <a:gd name="T80" fmla="*/ 162 w 228"/>
                    <a:gd name="T81" fmla="*/ 229 h 239"/>
                    <a:gd name="T82" fmla="*/ 168 w 228"/>
                    <a:gd name="T83" fmla="*/ 227 h 239"/>
                    <a:gd name="T84" fmla="*/ 168 w 228"/>
                    <a:gd name="T85" fmla="*/ 221 h 239"/>
                    <a:gd name="T86" fmla="*/ 158 w 228"/>
                    <a:gd name="T87" fmla="*/ 205 h 239"/>
                    <a:gd name="T88" fmla="*/ 150 w 228"/>
                    <a:gd name="T89" fmla="*/ 193 h 239"/>
                    <a:gd name="T90" fmla="*/ 140 w 228"/>
                    <a:gd name="T91" fmla="*/ 185 h 239"/>
                    <a:gd name="T92" fmla="*/ 146 w 228"/>
                    <a:gd name="T93" fmla="*/ 169 h 239"/>
                    <a:gd name="T94" fmla="*/ 154 w 228"/>
                    <a:gd name="T95" fmla="*/ 165 h 239"/>
                    <a:gd name="T96" fmla="*/ 174 w 228"/>
                    <a:gd name="T97" fmla="*/ 163 h 239"/>
                    <a:gd name="T98" fmla="*/ 186 w 228"/>
                    <a:gd name="T99" fmla="*/ 145 h 239"/>
                    <a:gd name="T100" fmla="*/ 196 w 228"/>
                    <a:gd name="T101" fmla="*/ 125 h 239"/>
                    <a:gd name="T102" fmla="*/ 202 w 228"/>
                    <a:gd name="T103" fmla="*/ 111 h 239"/>
                    <a:gd name="T104" fmla="*/ 204 w 228"/>
                    <a:gd name="T105" fmla="*/ 101 h 239"/>
                    <a:gd name="T106" fmla="*/ 212 w 228"/>
                    <a:gd name="T107" fmla="*/ 89 h 239"/>
                    <a:gd name="T108" fmla="*/ 202 w 228"/>
                    <a:gd name="T109" fmla="*/ 83 h 239"/>
                    <a:gd name="T110" fmla="*/ 194 w 228"/>
                    <a:gd name="T111" fmla="*/ 75 h 239"/>
                    <a:gd name="T112" fmla="*/ 190 w 228"/>
                    <a:gd name="T113" fmla="*/ 69 h 239"/>
                    <a:gd name="T114" fmla="*/ 188 w 228"/>
                    <a:gd name="T115" fmla="*/ 59 h 239"/>
                    <a:gd name="T116" fmla="*/ 184 w 228"/>
                    <a:gd name="T117" fmla="*/ 55 h 239"/>
                    <a:gd name="T118" fmla="*/ 182 w 228"/>
                    <a:gd name="T119" fmla="*/ 47 h 239"/>
                    <a:gd name="T120" fmla="*/ 198 w 228"/>
                    <a:gd name="T121" fmla="*/ 45 h 239"/>
                    <a:gd name="T122" fmla="*/ 214 w 228"/>
                    <a:gd name="T123" fmla="*/ 45 h 239"/>
                    <a:gd name="T124" fmla="*/ 226 w 228"/>
                    <a:gd name="T125" fmla="*/ 39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28" h="239">
                      <a:moveTo>
                        <a:pt x="226" y="35"/>
                      </a:moveTo>
                      <a:lnTo>
                        <a:pt x="226" y="33"/>
                      </a:lnTo>
                      <a:lnTo>
                        <a:pt x="224" y="31"/>
                      </a:lnTo>
                      <a:lnTo>
                        <a:pt x="224" y="31"/>
                      </a:lnTo>
                      <a:lnTo>
                        <a:pt x="222" y="27"/>
                      </a:lnTo>
                      <a:lnTo>
                        <a:pt x="220" y="27"/>
                      </a:lnTo>
                      <a:lnTo>
                        <a:pt x="220" y="25"/>
                      </a:lnTo>
                      <a:lnTo>
                        <a:pt x="218" y="25"/>
                      </a:lnTo>
                      <a:lnTo>
                        <a:pt x="218" y="25"/>
                      </a:lnTo>
                      <a:lnTo>
                        <a:pt x="216" y="21"/>
                      </a:lnTo>
                      <a:lnTo>
                        <a:pt x="216" y="23"/>
                      </a:lnTo>
                      <a:lnTo>
                        <a:pt x="214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2" y="23"/>
                      </a:lnTo>
                      <a:lnTo>
                        <a:pt x="210" y="21"/>
                      </a:lnTo>
                      <a:lnTo>
                        <a:pt x="210" y="21"/>
                      </a:lnTo>
                      <a:lnTo>
                        <a:pt x="208" y="21"/>
                      </a:lnTo>
                      <a:lnTo>
                        <a:pt x="208" y="19"/>
                      </a:lnTo>
                      <a:lnTo>
                        <a:pt x="206" y="19"/>
                      </a:lnTo>
                      <a:lnTo>
                        <a:pt x="206" y="19"/>
                      </a:lnTo>
                      <a:lnTo>
                        <a:pt x="206" y="17"/>
                      </a:lnTo>
                      <a:lnTo>
                        <a:pt x="208" y="17"/>
                      </a:lnTo>
                      <a:lnTo>
                        <a:pt x="206" y="13"/>
                      </a:lnTo>
                      <a:lnTo>
                        <a:pt x="206" y="11"/>
                      </a:lnTo>
                      <a:lnTo>
                        <a:pt x="206" y="11"/>
                      </a:lnTo>
                      <a:lnTo>
                        <a:pt x="204" y="9"/>
                      </a:lnTo>
                      <a:lnTo>
                        <a:pt x="204" y="9"/>
                      </a:lnTo>
                      <a:lnTo>
                        <a:pt x="202" y="7"/>
                      </a:lnTo>
                      <a:lnTo>
                        <a:pt x="200" y="7"/>
                      </a:lnTo>
                      <a:lnTo>
                        <a:pt x="198" y="7"/>
                      </a:lnTo>
                      <a:lnTo>
                        <a:pt x="198" y="7"/>
                      </a:lnTo>
                      <a:lnTo>
                        <a:pt x="196" y="7"/>
                      </a:lnTo>
                      <a:lnTo>
                        <a:pt x="196" y="3"/>
                      </a:lnTo>
                      <a:lnTo>
                        <a:pt x="194" y="3"/>
                      </a:lnTo>
                      <a:lnTo>
                        <a:pt x="192" y="3"/>
                      </a:lnTo>
                      <a:lnTo>
                        <a:pt x="190" y="0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8" y="3"/>
                      </a:lnTo>
                      <a:lnTo>
                        <a:pt x="186" y="0"/>
                      </a:lnTo>
                      <a:lnTo>
                        <a:pt x="184" y="0"/>
                      </a:lnTo>
                      <a:lnTo>
                        <a:pt x="184" y="0"/>
                      </a:lnTo>
                      <a:lnTo>
                        <a:pt x="182" y="0"/>
                      </a:lnTo>
                      <a:lnTo>
                        <a:pt x="182" y="3"/>
                      </a:lnTo>
                      <a:lnTo>
                        <a:pt x="178" y="3"/>
                      </a:lnTo>
                      <a:lnTo>
                        <a:pt x="176" y="5"/>
                      </a:lnTo>
                      <a:lnTo>
                        <a:pt x="176" y="5"/>
                      </a:lnTo>
                      <a:lnTo>
                        <a:pt x="174" y="5"/>
                      </a:lnTo>
                      <a:lnTo>
                        <a:pt x="172" y="3"/>
                      </a:lnTo>
                      <a:lnTo>
                        <a:pt x="172" y="3"/>
                      </a:lnTo>
                      <a:lnTo>
                        <a:pt x="166" y="3"/>
                      </a:lnTo>
                      <a:lnTo>
                        <a:pt x="162" y="5"/>
                      </a:lnTo>
                      <a:lnTo>
                        <a:pt x="160" y="5"/>
                      </a:lnTo>
                      <a:lnTo>
                        <a:pt x="158" y="5"/>
                      </a:lnTo>
                      <a:lnTo>
                        <a:pt x="154" y="5"/>
                      </a:lnTo>
                      <a:lnTo>
                        <a:pt x="154" y="5"/>
                      </a:lnTo>
                      <a:lnTo>
                        <a:pt x="152" y="7"/>
                      </a:lnTo>
                      <a:lnTo>
                        <a:pt x="150" y="7"/>
                      </a:lnTo>
                      <a:lnTo>
                        <a:pt x="150" y="7"/>
                      </a:lnTo>
                      <a:lnTo>
                        <a:pt x="148" y="7"/>
                      </a:lnTo>
                      <a:lnTo>
                        <a:pt x="148" y="9"/>
                      </a:lnTo>
                      <a:lnTo>
                        <a:pt x="146" y="11"/>
                      </a:lnTo>
                      <a:lnTo>
                        <a:pt x="144" y="11"/>
                      </a:lnTo>
                      <a:lnTo>
                        <a:pt x="144" y="13"/>
                      </a:lnTo>
                      <a:lnTo>
                        <a:pt x="144" y="13"/>
                      </a:lnTo>
                      <a:lnTo>
                        <a:pt x="142" y="13"/>
                      </a:lnTo>
                      <a:lnTo>
                        <a:pt x="140" y="13"/>
                      </a:lnTo>
                      <a:lnTo>
                        <a:pt x="140" y="15"/>
                      </a:lnTo>
                      <a:lnTo>
                        <a:pt x="138" y="17"/>
                      </a:lnTo>
                      <a:lnTo>
                        <a:pt x="138" y="17"/>
                      </a:lnTo>
                      <a:lnTo>
                        <a:pt x="136" y="19"/>
                      </a:lnTo>
                      <a:lnTo>
                        <a:pt x="138" y="19"/>
                      </a:lnTo>
                      <a:lnTo>
                        <a:pt x="140" y="21"/>
                      </a:lnTo>
                      <a:lnTo>
                        <a:pt x="140" y="23"/>
                      </a:lnTo>
                      <a:lnTo>
                        <a:pt x="142" y="23"/>
                      </a:lnTo>
                      <a:lnTo>
                        <a:pt x="142" y="25"/>
                      </a:lnTo>
                      <a:lnTo>
                        <a:pt x="144" y="27"/>
                      </a:lnTo>
                      <a:lnTo>
                        <a:pt x="144" y="29"/>
                      </a:lnTo>
                      <a:lnTo>
                        <a:pt x="144" y="29"/>
                      </a:lnTo>
                      <a:lnTo>
                        <a:pt x="146" y="31"/>
                      </a:lnTo>
                      <a:lnTo>
                        <a:pt x="146" y="31"/>
                      </a:lnTo>
                      <a:lnTo>
                        <a:pt x="144" y="33"/>
                      </a:lnTo>
                      <a:lnTo>
                        <a:pt x="144" y="33"/>
                      </a:lnTo>
                      <a:lnTo>
                        <a:pt x="146" y="33"/>
                      </a:lnTo>
                      <a:lnTo>
                        <a:pt x="146" y="35"/>
                      </a:lnTo>
                      <a:lnTo>
                        <a:pt x="146" y="35"/>
                      </a:lnTo>
                      <a:lnTo>
                        <a:pt x="146" y="35"/>
                      </a:lnTo>
                      <a:lnTo>
                        <a:pt x="146" y="37"/>
                      </a:lnTo>
                      <a:lnTo>
                        <a:pt x="146" y="37"/>
                      </a:lnTo>
                      <a:lnTo>
                        <a:pt x="144" y="39"/>
                      </a:lnTo>
                      <a:lnTo>
                        <a:pt x="144" y="39"/>
                      </a:lnTo>
                      <a:lnTo>
                        <a:pt x="142" y="41"/>
                      </a:lnTo>
                      <a:lnTo>
                        <a:pt x="142" y="43"/>
                      </a:lnTo>
                      <a:lnTo>
                        <a:pt x="140" y="43"/>
                      </a:lnTo>
                      <a:lnTo>
                        <a:pt x="140" y="45"/>
                      </a:lnTo>
                      <a:lnTo>
                        <a:pt x="140" y="47"/>
                      </a:lnTo>
                      <a:lnTo>
                        <a:pt x="140" y="47"/>
                      </a:lnTo>
                      <a:lnTo>
                        <a:pt x="140" y="47"/>
                      </a:lnTo>
                      <a:lnTo>
                        <a:pt x="140" y="49"/>
                      </a:lnTo>
                      <a:lnTo>
                        <a:pt x="142" y="49"/>
                      </a:lnTo>
                      <a:lnTo>
                        <a:pt x="142" y="51"/>
                      </a:lnTo>
                      <a:lnTo>
                        <a:pt x="142" y="53"/>
                      </a:lnTo>
                      <a:lnTo>
                        <a:pt x="142" y="53"/>
                      </a:lnTo>
                      <a:lnTo>
                        <a:pt x="142" y="55"/>
                      </a:lnTo>
                      <a:lnTo>
                        <a:pt x="140" y="57"/>
                      </a:lnTo>
                      <a:lnTo>
                        <a:pt x="136" y="57"/>
                      </a:lnTo>
                      <a:lnTo>
                        <a:pt x="132" y="57"/>
                      </a:lnTo>
                      <a:lnTo>
                        <a:pt x="132" y="57"/>
                      </a:lnTo>
                      <a:lnTo>
                        <a:pt x="130" y="57"/>
                      </a:lnTo>
                      <a:lnTo>
                        <a:pt x="126" y="55"/>
                      </a:lnTo>
                      <a:lnTo>
                        <a:pt x="124" y="55"/>
                      </a:lnTo>
                      <a:lnTo>
                        <a:pt x="124" y="57"/>
                      </a:lnTo>
                      <a:lnTo>
                        <a:pt x="128" y="61"/>
                      </a:lnTo>
                      <a:lnTo>
                        <a:pt x="130" y="63"/>
                      </a:lnTo>
                      <a:lnTo>
                        <a:pt x="132" y="65"/>
                      </a:lnTo>
                      <a:lnTo>
                        <a:pt x="132" y="67"/>
                      </a:lnTo>
                      <a:lnTo>
                        <a:pt x="132" y="69"/>
                      </a:lnTo>
                      <a:lnTo>
                        <a:pt x="130" y="71"/>
                      </a:lnTo>
                      <a:lnTo>
                        <a:pt x="128" y="71"/>
                      </a:lnTo>
                      <a:lnTo>
                        <a:pt x="126" y="73"/>
                      </a:lnTo>
                      <a:lnTo>
                        <a:pt x="124" y="73"/>
                      </a:lnTo>
                      <a:lnTo>
                        <a:pt x="122" y="73"/>
                      </a:lnTo>
                      <a:lnTo>
                        <a:pt x="122" y="77"/>
                      </a:lnTo>
                      <a:lnTo>
                        <a:pt x="122" y="79"/>
                      </a:lnTo>
                      <a:lnTo>
                        <a:pt x="122" y="79"/>
                      </a:lnTo>
                      <a:lnTo>
                        <a:pt x="122" y="81"/>
                      </a:lnTo>
                      <a:lnTo>
                        <a:pt x="120" y="83"/>
                      </a:lnTo>
                      <a:lnTo>
                        <a:pt x="120" y="85"/>
                      </a:lnTo>
                      <a:lnTo>
                        <a:pt x="122" y="87"/>
                      </a:lnTo>
                      <a:lnTo>
                        <a:pt x="122" y="93"/>
                      </a:lnTo>
                      <a:lnTo>
                        <a:pt x="122" y="95"/>
                      </a:lnTo>
                      <a:lnTo>
                        <a:pt x="120" y="97"/>
                      </a:lnTo>
                      <a:lnTo>
                        <a:pt x="118" y="97"/>
                      </a:lnTo>
                      <a:lnTo>
                        <a:pt x="118" y="99"/>
                      </a:lnTo>
                      <a:lnTo>
                        <a:pt x="116" y="99"/>
                      </a:lnTo>
                      <a:lnTo>
                        <a:pt x="114" y="97"/>
                      </a:lnTo>
                      <a:lnTo>
                        <a:pt x="114" y="97"/>
                      </a:lnTo>
                      <a:lnTo>
                        <a:pt x="112" y="95"/>
                      </a:lnTo>
                      <a:lnTo>
                        <a:pt x="112" y="95"/>
                      </a:lnTo>
                      <a:lnTo>
                        <a:pt x="110" y="97"/>
                      </a:lnTo>
                      <a:lnTo>
                        <a:pt x="108" y="95"/>
                      </a:lnTo>
                      <a:lnTo>
                        <a:pt x="106" y="95"/>
                      </a:lnTo>
                      <a:lnTo>
                        <a:pt x="106" y="95"/>
                      </a:lnTo>
                      <a:lnTo>
                        <a:pt x="106" y="97"/>
                      </a:lnTo>
                      <a:lnTo>
                        <a:pt x="104" y="97"/>
                      </a:lnTo>
                      <a:lnTo>
                        <a:pt x="100" y="99"/>
                      </a:lnTo>
                      <a:lnTo>
                        <a:pt x="98" y="99"/>
                      </a:lnTo>
                      <a:lnTo>
                        <a:pt x="98" y="101"/>
                      </a:lnTo>
                      <a:lnTo>
                        <a:pt x="98" y="101"/>
                      </a:lnTo>
                      <a:lnTo>
                        <a:pt x="100" y="103"/>
                      </a:lnTo>
                      <a:lnTo>
                        <a:pt x="100" y="103"/>
                      </a:lnTo>
                      <a:lnTo>
                        <a:pt x="102" y="103"/>
                      </a:lnTo>
                      <a:lnTo>
                        <a:pt x="100" y="105"/>
                      </a:lnTo>
                      <a:lnTo>
                        <a:pt x="100" y="105"/>
                      </a:lnTo>
                      <a:lnTo>
                        <a:pt x="98" y="105"/>
                      </a:lnTo>
                      <a:lnTo>
                        <a:pt x="94" y="105"/>
                      </a:lnTo>
                      <a:lnTo>
                        <a:pt x="92" y="105"/>
                      </a:lnTo>
                      <a:lnTo>
                        <a:pt x="90" y="105"/>
                      </a:lnTo>
                      <a:lnTo>
                        <a:pt x="88" y="105"/>
                      </a:lnTo>
                      <a:lnTo>
                        <a:pt x="88" y="105"/>
                      </a:lnTo>
                      <a:lnTo>
                        <a:pt x="86" y="107"/>
                      </a:lnTo>
                      <a:lnTo>
                        <a:pt x="86" y="109"/>
                      </a:lnTo>
                      <a:lnTo>
                        <a:pt x="84" y="109"/>
                      </a:lnTo>
                      <a:lnTo>
                        <a:pt x="84" y="109"/>
                      </a:lnTo>
                      <a:lnTo>
                        <a:pt x="84" y="111"/>
                      </a:lnTo>
                      <a:lnTo>
                        <a:pt x="82" y="111"/>
                      </a:lnTo>
                      <a:lnTo>
                        <a:pt x="82" y="113"/>
                      </a:lnTo>
                      <a:lnTo>
                        <a:pt x="82" y="117"/>
                      </a:lnTo>
                      <a:lnTo>
                        <a:pt x="82" y="119"/>
                      </a:lnTo>
                      <a:lnTo>
                        <a:pt x="82" y="121"/>
                      </a:lnTo>
                      <a:lnTo>
                        <a:pt x="82" y="123"/>
                      </a:lnTo>
                      <a:lnTo>
                        <a:pt x="82" y="125"/>
                      </a:lnTo>
                      <a:lnTo>
                        <a:pt x="82" y="127"/>
                      </a:lnTo>
                      <a:lnTo>
                        <a:pt x="84" y="127"/>
                      </a:lnTo>
                      <a:lnTo>
                        <a:pt x="84" y="129"/>
                      </a:lnTo>
                      <a:lnTo>
                        <a:pt x="82" y="129"/>
                      </a:lnTo>
                      <a:lnTo>
                        <a:pt x="82" y="131"/>
                      </a:lnTo>
                      <a:lnTo>
                        <a:pt x="78" y="131"/>
                      </a:lnTo>
                      <a:lnTo>
                        <a:pt x="74" y="133"/>
                      </a:lnTo>
                      <a:lnTo>
                        <a:pt x="72" y="133"/>
                      </a:lnTo>
                      <a:lnTo>
                        <a:pt x="68" y="135"/>
                      </a:lnTo>
                      <a:lnTo>
                        <a:pt x="66" y="135"/>
                      </a:lnTo>
                      <a:lnTo>
                        <a:pt x="64" y="135"/>
                      </a:lnTo>
                      <a:lnTo>
                        <a:pt x="62" y="135"/>
                      </a:lnTo>
                      <a:lnTo>
                        <a:pt x="60" y="135"/>
                      </a:lnTo>
                      <a:lnTo>
                        <a:pt x="58" y="135"/>
                      </a:lnTo>
                      <a:lnTo>
                        <a:pt x="56" y="135"/>
                      </a:lnTo>
                      <a:lnTo>
                        <a:pt x="54" y="137"/>
                      </a:lnTo>
                      <a:lnTo>
                        <a:pt x="52" y="137"/>
                      </a:lnTo>
                      <a:lnTo>
                        <a:pt x="52" y="137"/>
                      </a:lnTo>
                      <a:lnTo>
                        <a:pt x="52" y="139"/>
                      </a:lnTo>
                      <a:lnTo>
                        <a:pt x="50" y="137"/>
                      </a:lnTo>
                      <a:lnTo>
                        <a:pt x="42" y="137"/>
                      </a:lnTo>
                      <a:lnTo>
                        <a:pt x="26" y="137"/>
                      </a:lnTo>
                      <a:lnTo>
                        <a:pt x="24" y="137"/>
                      </a:lnTo>
                      <a:lnTo>
                        <a:pt x="20" y="135"/>
                      </a:lnTo>
                      <a:lnTo>
                        <a:pt x="12" y="133"/>
                      </a:lnTo>
                      <a:lnTo>
                        <a:pt x="6" y="131"/>
                      </a:lnTo>
                      <a:lnTo>
                        <a:pt x="0" y="129"/>
                      </a:lnTo>
                      <a:lnTo>
                        <a:pt x="4" y="133"/>
                      </a:lnTo>
                      <a:lnTo>
                        <a:pt x="6" y="135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0" y="141"/>
                      </a:lnTo>
                      <a:lnTo>
                        <a:pt x="12" y="145"/>
                      </a:lnTo>
                      <a:lnTo>
                        <a:pt x="14" y="147"/>
                      </a:lnTo>
                      <a:lnTo>
                        <a:pt x="16" y="149"/>
                      </a:lnTo>
                      <a:lnTo>
                        <a:pt x="18" y="151"/>
                      </a:lnTo>
                      <a:lnTo>
                        <a:pt x="20" y="153"/>
                      </a:lnTo>
                      <a:lnTo>
                        <a:pt x="22" y="155"/>
                      </a:lnTo>
                      <a:lnTo>
                        <a:pt x="24" y="155"/>
                      </a:lnTo>
                      <a:lnTo>
                        <a:pt x="28" y="155"/>
                      </a:lnTo>
                      <a:lnTo>
                        <a:pt x="28" y="157"/>
                      </a:lnTo>
                      <a:lnTo>
                        <a:pt x="30" y="159"/>
                      </a:lnTo>
                      <a:lnTo>
                        <a:pt x="32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63"/>
                      </a:lnTo>
                      <a:lnTo>
                        <a:pt x="34" y="167"/>
                      </a:lnTo>
                      <a:lnTo>
                        <a:pt x="36" y="173"/>
                      </a:lnTo>
                      <a:lnTo>
                        <a:pt x="36" y="173"/>
                      </a:lnTo>
                      <a:lnTo>
                        <a:pt x="36" y="175"/>
                      </a:lnTo>
                      <a:lnTo>
                        <a:pt x="36" y="175"/>
                      </a:lnTo>
                      <a:lnTo>
                        <a:pt x="36" y="177"/>
                      </a:lnTo>
                      <a:lnTo>
                        <a:pt x="36" y="177"/>
                      </a:lnTo>
                      <a:lnTo>
                        <a:pt x="36" y="177"/>
                      </a:lnTo>
                      <a:lnTo>
                        <a:pt x="38" y="177"/>
                      </a:lnTo>
                      <a:lnTo>
                        <a:pt x="42" y="177"/>
                      </a:lnTo>
                      <a:lnTo>
                        <a:pt x="42" y="177"/>
                      </a:lnTo>
                      <a:lnTo>
                        <a:pt x="44" y="177"/>
                      </a:lnTo>
                      <a:lnTo>
                        <a:pt x="44" y="179"/>
                      </a:lnTo>
                      <a:lnTo>
                        <a:pt x="44" y="179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4" y="183"/>
                      </a:lnTo>
                      <a:lnTo>
                        <a:pt x="44" y="183"/>
                      </a:lnTo>
                      <a:lnTo>
                        <a:pt x="44" y="183"/>
                      </a:lnTo>
                      <a:lnTo>
                        <a:pt x="44" y="187"/>
                      </a:lnTo>
                      <a:lnTo>
                        <a:pt x="44" y="187"/>
                      </a:lnTo>
                      <a:lnTo>
                        <a:pt x="42" y="187"/>
                      </a:lnTo>
                      <a:lnTo>
                        <a:pt x="38" y="187"/>
                      </a:lnTo>
                      <a:lnTo>
                        <a:pt x="36" y="187"/>
                      </a:lnTo>
                      <a:lnTo>
                        <a:pt x="36" y="189"/>
                      </a:lnTo>
                      <a:lnTo>
                        <a:pt x="32" y="189"/>
                      </a:lnTo>
                      <a:lnTo>
                        <a:pt x="32" y="189"/>
                      </a:lnTo>
                      <a:lnTo>
                        <a:pt x="30" y="189"/>
                      </a:lnTo>
                      <a:lnTo>
                        <a:pt x="30" y="191"/>
                      </a:lnTo>
                      <a:lnTo>
                        <a:pt x="30" y="193"/>
                      </a:lnTo>
                      <a:lnTo>
                        <a:pt x="30" y="193"/>
                      </a:lnTo>
                      <a:lnTo>
                        <a:pt x="28" y="193"/>
                      </a:lnTo>
                      <a:lnTo>
                        <a:pt x="28" y="193"/>
                      </a:lnTo>
                      <a:lnTo>
                        <a:pt x="24" y="195"/>
                      </a:lnTo>
                      <a:lnTo>
                        <a:pt x="24" y="195"/>
                      </a:lnTo>
                      <a:lnTo>
                        <a:pt x="24" y="195"/>
                      </a:lnTo>
                      <a:lnTo>
                        <a:pt x="24" y="199"/>
                      </a:lnTo>
                      <a:lnTo>
                        <a:pt x="24" y="201"/>
                      </a:lnTo>
                      <a:lnTo>
                        <a:pt x="22" y="201"/>
                      </a:lnTo>
                      <a:lnTo>
                        <a:pt x="22" y="203"/>
                      </a:lnTo>
                      <a:lnTo>
                        <a:pt x="22" y="203"/>
                      </a:lnTo>
                      <a:lnTo>
                        <a:pt x="22" y="205"/>
                      </a:lnTo>
                      <a:lnTo>
                        <a:pt x="22" y="207"/>
                      </a:lnTo>
                      <a:lnTo>
                        <a:pt x="22" y="211"/>
                      </a:lnTo>
                      <a:lnTo>
                        <a:pt x="22" y="213"/>
                      </a:lnTo>
                      <a:lnTo>
                        <a:pt x="22" y="213"/>
                      </a:lnTo>
                      <a:lnTo>
                        <a:pt x="24" y="215"/>
                      </a:lnTo>
                      <a:lnTo>
                        <a:pt x="26" y="215"/>
                      </a:lnTo>
                      <a:lnTo>
                        <a:pt x="30" y="213"/>
                      </a:lnTo>
                      <a:lnTo>
                        <a:pt x="30" y="213"/>
                      </a:lnTo>
                      <a:lnTo>
                        <a:pt x="32" y="213"/>
                      </a:lnTo>
                      <a:lnTo>
                        <a:pt x="32" y="213"/>
                      </a:lnTo>
                      <a:lnTo>
                        <a:pt x="32" y="215"/>
                      </a:lnTo>
                      <a:lnTo>
                        <a:pt x="34" y="213"/>
                      </a:lnTo>
                      <a:lnTo>
                        <a:pt x="34" y="213"/>
                      </a:lnTo>
                      <a:lnTo>
                        <a:pt x="36" y="213"/>
                      </a:lnTo>
                      <a:lnTo>
                        <a:pt x="38" y="211"/>
                      </a:lnTo>
                      <a:lnTo>
                        <a:pt x="44" y="213"/>
                      </a:lnTo>
                      <a:lnTo>
                        <a:pt x="46" y="213"/>
                      </a:lnTo>
                      <a:lnTo>
                        <a:pt x="48" y="213"/>
                      </a:lnTo>
                      <a:lnTo>
                        <a:pt x="50" y="213"/>
                      </a:lnTo>
                      <a:lnTo>
                        <a:pt x="50" y="211"/>
                      </a:lnTo>
                      <a:lnTo>
                        <a:pt x="52" y="211"/>
                      </a:lnTo>
                      <a:lnTo>
                        <a:pt x="54" y="209"/>
                      </a:lnTo>
                      <a:lnTo>
                        <a:pt x="58" y="211"/>
                      </a:lnTo>
                      <a:lnTo>
                        <a:pt x="58" y="211"/>
                      </a:lnTo>
                      <a:lnTo>
                        <a:pt x="60" y="209"/>
                      </a:lnTo>
                      <a:lnTo>
                        <a:pt x="60" y="209"/>
                      </a:lnTo>
                      <a:lnTo>
                        <a:pt x="60" y="211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70" y="211"/>
                      </a:lnTo>
                      <a:lnTo>
                        <a:pt x="74" y="211"/>
                      </a:lnTo>
                      <a:lnTo>
                        <a:pt x="80" y="209"/>
                      </a:lnTo>
                      <a:lnTo>
                        <a:pt x="84" y="211"/>
                      </a:lnTo>
                      <a:lnTo>
                        <a:pt x="88" y="209"/>
                      </a:lnTo>
                      <a:lnTo>
                        <a:pt x="92" y="209"/>
                      </a:lnTo>
                      <a:lnTo>
                        <a:pt x="94" y="209"/>
                      </a:lnTo>
                      <a:lnTo>
                        <a:pt x="96" y="209"/>
                      </a:lnTo>
                      <a:lnTo>
                        <a:pt x="96" y="209"/>
                      </a:lnTo>
                      <a:lnTo>
                        <a:pt x="96" y="207"/>
                      </a:lnTo>
                      <a:lnTo>
                        <a:pt x="94" y="207"/>
                      </a:lnTo>
                      <a:lnTo>
                        <a:pt x="90" y="207"/>
                      </a:lnTo>
                      <a:lnTo>
                        <a:pt x="92" y="207"/>
                      </a:lnTo>
                      <a:lnTo>
                        <a:pt x="92" y="207"/>
                      </a:lnTo>
                      <a:lnTo>
                        <a:pt x="94" y="205"/>
                      </a:lnTo>
                      <a:lnTo>
                        <a:pt x="96" y="207"/>
                      </a:lnTo>
                      <a:lnTo>
                        <a:pt x="98" y="207"/>
                      </a:lnTo>
                      <a:lnTo>
                        <a:pt x="98" y="209"/>
                      </a:lnTo>
                      <a:lnTo>
                        <a:pt x="100" y="213"/>
                      </a:lnTo>
                      <a:lnTo>
                        <a:pt x="100" y="215"/>
                      </a:lnTo>
                      <a:lnTo>
                        <a:pt x="100" y="217"/>
                      </a:lnTo>
                      <a:lnTo>
                        <a:pt x="100" y="219"/>
                      </a:lnTo>
                      <a:lnTo>
                        <a:pt x="108" y="221"/>
                      </a:lnTo>
                      <a:lnTo>
                        <a:pt x="108" y="221"/>
                      </a:lnTo>
                      <a:lnTo>
                        <a:pt x="110" y="227"/>
                      </a:lnTo>
                      <a:lnTo>
                        <a:pt x="112" y="229"/>
                      </a:lnTo>
                      <a:lnTo>
                        <a:pt x="112" y="231"/>
                      </a:lnTo>
                      <a:lnTo>
                        <a:pt x="112" y="233"/>
                      </a:lnTo>
                      <a:lnTo>
                        <a:pt x="114" y="233"/>
                      </a:lnTo>
                      <a:lnTo>
                        <a:pt x="114" y="233"/>
                      </a:lnTo>
                      <a:lnTo>
                        <a:pt x="114" y="235"/>
                      </a:lnTo>
                      <a:lnTo>
                        <a:pt x="114" y="235"/>
                      </a:lnTo>
                      <a:lnTo>
                        <a:pt x="116" y="237"/>
                      </a:lnTo>
                      <a:lnTo>
                        <a:pt x="118" y="235"/>
                      </a:lnTo>
                      <a:lnTo>
                        <a:pt x="118" y="237"/>
                      </a:lnTo>
                      <a:lnTo>
                        <a:pt x="118" y="237"/>
                      </a:lnTo>
                      <a:lnTo>
                        <a:pt x="120" y="237"/>
                      </a:lnTo>
                      <a:lnTo>
                        <a:pt x="120" y="237"/>
                      </a:lnTo>
                      <a:lnTo>
                        <a:pt x="122" y="237"/>
                      </a:lnTo>
                      <a:lnTo>
                        <a:pt x="122" y="237"/>
                      </a:lnTo>
                      <a:lnTo>
                        <a:pt x="124" y="237"/>
                      </a:lnTo>
                      <a:lnTo>
                        <a:pt x="124" y="237"/>
                      </a:lnTo>
                      <a:lnTo>
                        <a:pt x="124" y="239"/>
                      </a:lnTo>
                      <a:lnTo>
                        <a:pt x="126" y="239"/>
                      </a:lnTo>
                      <a:lnTo>
                        <a:pt x="126" y="237"/>
                      </a:lnTo>
                      <a:lnTo>
                        <a:pt x="126" y="237"/>
                      </a:lnTo>
                      <a:lnTo>
                        <a:pt x="126" y="235"/>
                      </a:lnTo>
                      <a:lnTo>
                        <a:pt x="128" y="235"/>
                      </a:lnTo>
                      <a:lnTo>
                        <a:pt x="130" y="235"/>
                      </a:lnTo>
                      <a:lnTo>
                        <a:pt x="132" y="235"/>
                      </a:lnTo>
                      <a:lnTo>
                        <a:pt x="134" y="235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4" y="229"/>
                      </a:lnTo>
                      <a:lnTo>
                        <a:pt x="136" y="229"/>
                      </a:lnTo>
                      <a:lnTo>
                        <a:pt x="136" y="229"/>
                      </a:lnTo>
                      <a:lnTo>
                        <a:pt x="136" y="229"/>
                      </a:lnTo>
                      <a:lnTo>
                        <a:pt x="138" y="229"/>
                      </a:lnTo>
                      <a:lnTo>
                        <a:pt x="140" y="229"/>
                      </a:lnTo>
                      <a:lnTo>
                        <a:pt x="140" y="229"/>
                      </a:lnTo>
                      <a:lnTo>
                        <a:pt x="144" y="229"/>
                      </a:lnTo>
                      <a:lnTo>
                        <a:pt x="146" y="229"/>
                      </a:lnTo>
                      <a:lnTo>
                        <a:pt x="148" y="231"/>
                      </a:lnTo>
                      <a:lnTo>
                        <a:pt x="148" y="231"/>
                      </a:lnTo>
                      <a:lnTo>
                        <a:pt x="150" y="231"/>
                      </a:lnTo>
                      <a:lnTo>
                        <a:pt x="152" y="231"/>
                      </a:lnTo>
                      <a:lnTo>
                        <a:pt x="154" y="231"/>
                      </a:lnTo>
                      <a:lnTo>
                        <a:pt x="154" y="231"/>
                      </a:lnTo>
                      <a:lnTo>
                        <a:pt x="154" y="229"/>
                      </a:lnTo>
                      <a:lnTo>
                        <a:pt x="156" y="229"/>
                      </a:lnTo>
                      <a:lnTo>
                        <a:pt x="160" y="227"/>
                      </a:lnTo>
                      <a:lnTo>
                        <a:pt x="160" y="227"/>
                      </a:lnTo>
                      <a:lnTo>
                        <a:pt x="162" y="227"/>
                      </a:lnTo>
                      <a:lnTo>
                        <a:pt x="162" y="229"/>
                      </a:lnTo>
                      <a:lnTo>
                        <a:pt x="162" y="229"/>
                      </a:lnTo>
                      <a:lnTo>
                        <a:pt x="162" y="231"/>
                      </a:lnTo>
                      <a:lnTo>
                        <a:pt x="164" y="231"/>
                      </a:lnTo>
                      <a:lnTo>
                        <a:pt x="164" y="231"/>
                      </a:lnTo>
                      <a:lnTo>
                        <a:pt x="166" y="229"/>
                      </a:lnTo>
                      <a:lnTo>
                        <a:pt x="166" y="229"/>
                      </a:lnTo>
                      <a:lnTo>
                        <a:pt x="166" y="229"/>
                      </a:lnTo>
                      <a:lnTo>
                        <a:pt x="168" y="229"/>
                      </a:lnTo>
                      <a:lnTo>
                        <a:pt x="168" y="227"/>
                      </a:lnTo>
                      <a:lnTo>
                        <a:pt x="168" y="227"/>
                      </a:lnTo>
                      <a:lnTo>
                        <a:pt x="168" y="227"/>
                      </a:lnTo>
                      <a:lnTo>
                        <a:pt x="168" y="225"/>
                      </a:lnTo>
                      <a:lnTo>
                        <a:pt x="168" y="225"/>
                      </a:lnTo>
                      <a:lnTo>
                        <a:pt x="166" y="225"/>
                      </a:lnTo>
                      <a:lnTo>
                        <a:pt x="166" y="223"/>
                      </a:lnTo>
                      <a:lnTo>
                        <a:pt x="168" y="223"/>
                      </a:lnTo>
                      <a:lnTo>
                        <a:pt x="168" y="223"/>
                      </a:lnTo>
                      <a:lnTo>
                        <a:pt x="168" y="221"/>
                      </a:lnTo>
                      <a:lnTo>
                        <a:pt x="166" y="219"/>
                      </a:lnTo>
                      <a:lnTo>
                        <a:pt x="164" y="215"/>
                      </a:lnTo>
                      <a:lnTo>
                        <a:pt x="164" y="213"/>
                      </a:lnTo>
                      <a:lnTo>
                        <a:pt x="162" y="211"/>
                      </a:lnTo>
                      <a:lnTo>
                        <a:pt x="160" y="209"/>
                      </a:lnTo>
                      <a:lnTo>
                        <a:pt x="160" y="205"/>
                      </a:lnTo>
                      <a:lnTo>
                        <a:pt x="160" y="205"/>
                      </a:lnTo>
                      <a:lnTo>
                        <a:pt x="160" y="205"/>
                      </a:lnTo>
                      <a:lnTo>
                        <a:pt x="158" y="205"/>
                      </a:lnTo>
                      <a:lnTo>
                        <a:pt x="158" y="205"/>
                      </a:lnTo>
                      <a:lnTo>
                        <a:pt x="156" y="205"/>
                      </a:lnTo>
                      <a:lnTo>
                        <a:pt x="154" y="205"/>
                      </a:lnTo>
                      <a:lnTo>
                        <a:pt x="154" y="205"/>
                      </a:lnTo>
                      <a:lnTo>
                        <a:pt x="150" y="201"/>
                      </a:lnTo>
                      <a:lnTo>
                        <a:pt x="150" y="199"/>
                      </a:lnTo>
                      <a:lnTo>
                        <a:pt x="150" y="197"/>
                      </a:lnTo>
                      <a:lnTo>
                        <a:pt x="150" y="195"/>
                      </a:lnTo>
                      <a:lnTo>
                        <a:pt x="150" y="193"/>
                      </a:lnTo>
                      <a:lnTo>
                        <a:pt x="150" y="191"/>
                      </a:lnTo>
                      <a:lnTo>
                        <a:pt x="150" y="189"/>
                      </a:lnTo>
                      <a:lnTo>
                        <a:pt x="150" y="189"/>
                      </a:lnTo>
                      <a:lnTo>
                        <a:pt x="148" y="189"/>
                      </a:lnTo>
                      <a:lnTo>
                        <a:pt x="146" y="189"/>
                      </a:lnTo>
                      <a:lnTo>
                        <a:pt x="144" y="187"/>
                      </a:lnTo>
                      <a:lnTo>
                        <a:pt x="142" y="187"/>
                      </a:lnTo>
                      <a:lnTo>
                        <a:pt x="140" y="185"/>
                      </a:lnTo>
                      <a:lnTo>
                        <a:pt x="140" y="185"/>
                      </a:lnTo>
                      <a:lnTo>
                        <a:pt x="140" y="185"/>
                      </a:lnTo>
                      <a:lnTo>
                        <a:pt x="140" y="181"/>
                      </a:lnTo>
                      <a:lnTo>
                        <a:pt x="140" y="179"/>
                      </a:lnTo>
                      <a:lnTo>
                        <a:pt x="140" y="177"/>
                      </a:lnTo>
                      <a:lnTo>
                        <a:pt x="140" y="177"/>
                      </a:lnTo>
                      <a:lnTo>
                        <a:pt x="142" y="177"/>
                      </a:lnTo>
                      <a:lnTo>
                        <a:pt x="142" y="175"/>
                      </a:lnTo>
                      <a:lnTo>
                        <a:pt x="144" y="173"/>
                      </a:lnTo>
                      <a:lnTo>
                        <a:pt x="146" y="169"/>
                      </a:lnTo>
                      <a:lnTo>
                        <a:pt x="148" y="165"/>
                      </a:lnTo>
                      <a:lnTo>
                        <a:pt x="148" y="165"/>
                      </a:lnTo>
                      <a:lnTo>
                        <a:pt x="148" y="165"/>
                      </a:lnTo>
                      <a:lnTo>
                        <a:pt x="150" y="163"/>
                      </a:lnTo>
                      <a:lnTo>
                        <a:pt x="150" y="163"/>
                      </a:lnTo>
                      <a:lnTo>
                        <a:pt x="152" y="163"/>
                      </a:lnTo>
                      <a:lnTo>
                        <a:pt x="154" y="163"/>
                      </a:lnTo>
                      <a:lnTo>
                        <a:pt x="154" y="165"/>
                      </a:lnTo>
                      <a:lnTo>
                        <a:pt x="154" y="165"/>
                      </a:lnTo>
                      <a:lnTo>
                        <a:pt x="156" y="167"/>
                      </a:lnTo>
                      <a:lnTo>
                        <a:pt x="156" y="167"/>
                      </a:lnTo>
                      <a:lnTo>
                        <a:pt x="158" y="169"/>
                      </a:lnTo>
                      <a:lnTo>
                        <a:pt x="158" y="169"/>
                      </a:lnTo>
                      <a:lnTo>
                        <a:pt x="162" y="167"/>
                      </a:lnTo>
                      <a:lnTo>
                        <a:pt x="164" y="165"/>
                      </a:lnTo>
                      <a:lnTo>
                        <a:pt x="168" y="165"/>
                      </a:lnTo>
                      <a:lnTo>
                        <a:pt x="170" y="165"/>
                      </a:lnTo>
                      <a:lnTo>
                        <a:pt x="174" y="163"/>
                      </a:lnTo>
                      <a:lnTo>
                        <a:pt x="174" y="163"/>
                      </a:lnTo>
                      <a:lnTo>
                        <a:pt x="174" y="159"/>
                      </a:lnTo>
                      <a:lnTo>
                        <a:pt x="176" y="157"/>
                      </a:lnTo>
                      <a:lnTo>
                        <a:pt x="176" y="155"/>
                      </a:lnTo>
                      <a:lnTo>
                        <a:pt x="176" y="153"/>
                      </a:lnTo>
                      <a:lnTo>
                        <a:pt x="178" y="151"/>
                      </a:lnTo>
                      <a:lnTo>
                        <a:pt x="178" y="149"/>
                      </a:lnTo>
                      <a:lnTo>
                        <a:pt x="182" y="147"/>
                      </a:lnTo>
                      <a:lnTo>
                        <a:pt x="186" y="145"/>
                      </a:lnTo>
                      <a:lnTo>
                        <a:pt x="186" y="143"/>
                      </a:lnTo>
                      <a:lnTo>
                        <a:pt x="188" y="139"/>
                      </a:lnTo>
                      <a:lnTo>
                        <a:pt x="190" y="135"/>
                      </a:lnTo>
                      <a:lnTo>
                        <a:pt x="190" y="135"/>
                      </a:lnTo>
                      <a:lnTo>
                        <a:pt x="190" y="131"/>
                      </a:lnTo>
                      <a:lnTo>
                        <a:pt x="190" y="129"/>
                      </a:lnTo>
                      <a:lnTo>
                        <a:pt x="192" y="127"/>
                      </a:lnTo>
                      <a:lnTo>
                        <a:pt x="194" y="127"/>
                      </a:lnTo>
                      <a:lnTo>
                        <a:pt x="196" y="125"/>
                      </a:lnTo>
                      <a:lnTo>
                        <a:pt x="198" y="125"/>
                      </a:lnTo>
                      <a:lnTo>
                        <a:pt x="198" y="123"/>
                      </a:lnTo>
                      <a:lnTo>
                        <a:pt x="198" y="123"/>
                      </a:lnTo>
                      <a:lnTo>
                        <a:pt x="196" y="121"/>
                      </a:lnTo>
                      <a:lnTo>
                        <a:pt x="196" y="121"/>
                      </a:lnTo>
                      <a:lnTo>
                        <a:pt x="196" y="119"/>
                      </a:lnTo>
                      <a:lnTo>
                        <a:pt x="198" y="119"/>
                      </a:lnTo>
                      <a:lnTo>
                        <a:pt x="200" y="113"/>
                      </a:lnTo>
                      <a:lnTo>
                        <a:pt x="202" y="111"/>
                      </a:lnTo>
                      <a:lnTo>
                        <a:pt x="202" y="111"/>
                      </a:lnTo>
                      <a:lnTo>
                        <a:pt x="204" y="111"/>
                      </a:lnTo>
                      <a:lnTo>
                        <a:pt x="206" y="109"/>
                      </a:lnTo>
                      <a:lnTo>
                        <a:pt x="206" y="109"/>
                      </a:lnTo>
                      <a:lnTo>
                        <a:pt x="206" y="107"/>
                      </a:lnTo>
                      <a:lnTo>
                        <a:pt x="204" y="107"/>
                      </a:lnTo>
                      <a:lnTo>
                        <a:pt x="204" y="107"/>
                      </a:lnTo>
                      <a:lnTo>
                        <a:pt x="204" y="105"/>
                      </a:lnTo>
                      <a:lnTo>
                        <a:pt x="204" y="101"/>
                      </a:lnTo>
                      <a:lnTo>
                        <a:pt x="204" y="101"/>
                      </a:lnTo>
                      <a:lnTo>
                        <a:pt x="202" y="97"/>
                      </a:lnTo>
                      <a:lnTo>
                        <a:pt x="202" y="95"/>
                      </a:lnTo>
                      <a:lnTo>
                        <a:pt x="202" y="95"/>
                      </a:lnTo>
                      <a:lnTo>
                        <a:pt x="204" y="93"/>
                      </a:lnTo>
                      <a:lnTo>
                        <a:pt x="204" y="93"/>
                      </a:lnTo>
                      <a:lnTo>
                        <a:pt x="210" y="91"/>
                      </a:lnTo>
                      <a:lnTo>
                        <a:pt x="210" y="89"/>
                      </a:lnTo>
                      <a:lnTo>
                        <a:pt x="212" y="89"/>
                      </a:lnTo>
                      <a:lnTo>
                        <a:pt x="212" y="87"/>
                      </a:lnTo>
                      <a:lnTo>
                        <a:pt x="212" y="87"/>
                      </a:lnTo>
                      <a:lnTo>
                        <a:pt x="212" y="87"/>
                      </a:lnTo>
                      <a:lnTo>
                        <a:pt x="210" y="85"/>
                      </a:lnTo>
                      <a:lnTo>
                        <a:pt x="208" y="85"/>
                      </a:lnTo>
                      <a:lnTo>
                        <a:pt x="206" y="83"/>
                      </a:lnTo>
                      <a:lnTo>
                        <a:pt x="204" y="83"/>
                      </a:lnTo>
                      <a:lnTo>
                        <a:pt x="202" y="83"/>
                      </a:lnTo>
                      <a:lnTo>
                        <a:pt x="202" y="83"/>
                      </a:lnTo>
                      <a:lnTo>
                        <a:pt x="200" y="81"/>
                      </a:lnTo>
                      <a:lnTo>
                        <a:pt x="200" y="79"/>
                      </a:lnTo>
                      <a:lnTo>
                        <a:pt x="200" y="79"/>
                      </a:lnTo>
                      <a:lnTo>
                        <a:pt x="200" y="79"/>
                      </a:lnTo>
                      <a:lnTo>
                        <a:pt x="198" y="79"/>
                      </a:lnTo>
                      <a:lnTo>
                        <a:pt x="196" y="79"/>
                      </a:lnTo>
                      <a:lnTo>
                        <a:pt x="196" y="77"/>
                      </a:lnTo>
                      <a:lnTo>
                        <a:pt x="196" y="77"/>
                      </a:lnTo>
                      <a:lnTo>
                        <a:pt x="194" y="75"/>
                      </a:lnTo>
                      <a:lnTo>
                        <a:pt x="194" y="75"/>
                      </a:lnTo>
                      <a:lnTo>
                        <a:pt x="194" y="73"/>
                      </a:lnTo>
                      <a:lnTo>
                        <a:pt x="194" y="73"/>
                      </a:lnTo>
                      <a:lnTo>
                        <a:pt x="192" y="73"/>
                      </a:lnTo>
                      <a:lnTo>
                        <a:pt x="190" y="71"/>
                      </a:lnTo>
                      <a:lnTo>
                        <a:pt x="190" y="71"/>
                      </a:lnTo>
                      <a:lnTo>
                        <a:pt x="188" y="71"/>
                      </a:lnTo>
                      <a:lnTo>
                        <a:pt x="188" y="69"/>
                      </a:lnTo>
                      <a:lnTo>
                        <a:pt x="190" y="69"/>
                      </a:lnTo>
                      <a:lnTo>
                        <a:pt x="190" y="67"/>
                      </a:lnTo>
                      <a:lnTo>
                        <a:pt x="190" y="65"/>
                      </a:lnTo>
                      <a:lnTo>
                        <a:pt x="190" y="65"/>
                      </a:lnTo>
                      <a:lnTo>
                        <a:pt x="190" y="65"/>
                      </a:lnTo>
                      <a:lnTo>
                        <a:pt x="188" y="63"/>
                      </a:lnTo>
                      <a:lnTo>
                        <a:pt x="188" y="63"/>
                      </a:lnTo>
                      <a:lnTo>
                        <a:pt x="188" y="63"/>
                      </a:lnTo>
                      <a:lnTo>
                        <a:pt x="186" y="61"/>
                      </a:lnTo>
                      <a:lnTo>
                        <a:pt x="188" y="59"/>
                      </a:lnTo>
                      <a:lnTo>
                        <a:pt x="188" y="59"/>
                      </a:lnTo>
                      <a:lnTo>
                        <a:pt x="190" y="59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90" y="57"/>
                      </a:lnTo>
                      <a:lnTo>
                        <a:pt x="188" y="57"/>
                      </a:lnTo>
                      <a:lnTo>
                        <a:pt x="186" y="55"/>
                      </a:lnTo>
                      <a:lnTo>
                        <a:pt x="184" y="55"/>
                      </a:lnTo>
                      <a:lnTo>
                        <a:pt x="184" y="55"/>
                      </a:lnTo>
                      <a:lnTo>
                        <a:pt x="184" y="55"/>
                      </a:lnTo>
                      <a:lnTo>
                        <a:pt x="184" y="53"/>
                      </a:lnTo>
                      <a:lnTo>
                        <a:pt x="186" y="53"/>
                      </a:lnTo>
                      <a:lnTo>
                        <a:pt x="184" y="51"/>
                      </a:lnTo>
                      <a:lnTo>
                        <a:pt x="184" y="51"/>
                      </a:lnTo>
                      <a:lnTo>
                        <a:pt x="182" y="51"/>
                      </a:lnTo>
                      <a:lnTo>
                        <a:pt x="182" y="49"/>
                      </a:lnTo>
                      <a:lnTo>
                        <a:pt x="182" y="49"/>
                      </a:lnTo>
                      <a:lnTo>
                        <a:pt x="182" y="47"/>
                      </a:lnTo>
                      <a:lnTo>
                        <a:pt x="182" y="47"/>
                      </a:lnTo>
                      <a:lnTo>
                        <a:pt x="184" y="45"/>
                      </a:lnTo>
                      <a:lnTo>
                        <a:pt x="184" y="43"/>
                      </a:lnTo>
                      <a:lnTo>
                        <a:pt x="186" y="43"/>
                      </a:lnTo>
                      <a:lnTo>
                        <a:pt x="188" y="43"/>
                      </a:lnTo>
                      <a:lnTo>
                        <a:pt x="190" y="43"/>
                      </a:lnTo>
                      <a:lnTo>
                        <a:pt x="192" y="43"/>
                      </a:lnTo>
                      <a:lnTo>
                        <a:pt x="196" y="43"/>
                      </a:lnTo>
                      <a:lnTo>
                        <a:pt x="198" y="45"/>
                      </a:lnTo>
                      <a:lnTo>
                        <a:pt x="200" y="45"/>
                      </a:lnTo>
                      <a:lnTo>
                        <a:pt x="202" y="45"/>
                      </a:lnTo>
                      <a:lnTo>
                        <a:pt x="202" y="45"/>
                      </a:lnTo>
                      <a:lnTo>
                        <a:pt x="206" y="47"/>
                      </a:lnTo>
                      <a:lnTo>
                        <a:pt x="208" y="47"/>
                      </a:lnTo>
                      <a:lnTo>
                        <a:pt x="210" y="47"/>
                      </a:lnTo>
                      <a:lnTo>
                        <a:pt x="212" y="47"/>
                      </a:lnTo>
                      <a:lnTo>
                        <a:pt x="212" y="45"/>
                      </a:lnTo>
                      <a:lnTo>
                        <a:pt x="214" y="45"/>
                      </a:lnTo>
                      <a:lnTo>
                        <a:pt x="216" y="45"/>
                      </a:lnTo>
                      <a:lnTo>
                        <a:pt x="220" y="43"/>
                      </a:lnTo>
                      <a:lnTo>
                        <a:pt x="220" y="43"/>
                      </a:lnTo>
                      <a:lnTo>
                        <a:pt x="222" y="43"/>
                      </a:lnTo>
                      <a:lnTo>
                        <a:pt x="224" y="41"/>
                      </a:lnTo>
                      <a:lnTo>
                        <a:pt x="224" y="41"/>
                      </a:lnTo>
                      <a:lnTo>
                        <a:pt x="224" y="41"/>
                      </a:lnTo>
                      <a:lnTo>
                        <a:pt x="224" y="39"/>
                      </a:lnTo>
                      <a:lnTo>
                        <a:pt x="226" y="39"/>
                      </a:lnTo>
                      <a:lnTo>
                        <a:pt x="228" y="39"/>
                      </a:lnTo>
                      <a:lnTo>
                        <a:pt x="228" y="37"/>
                      </a:lnTo>
                      <a:lnTo>
                        <a:pt x="228" y="37"/>
                      </a:lnTo>
                      <a:lnTo>
                        <a:pt x="226" y="3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Freeform 84">
                  <a:extLst>
                    <a:ext uri="{FF2B5EF4-FFF2-40B4-BE49-F238E27FC236}">
                      <a16:creationId xmlns:a16="http://schemas.microsoft.com/office/drawing/2014/main" id="{457F2BB3-0E6D-8FFB-7872-96185D093CB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77" y="1606"/>
                  <a:ext cx="118" cy="172"/>
                </a:xfrm>
                <a:custGeom>
                  <a:avLst/>
                  <a:gdLst>
                    <a:gd name="T0" fmla="*/ 102 w 118"/>
                    <a:gd name="T1" fmla="*/ 110 h 172"/>
                    <a:gd name="T2" fmla="*/ 106 w 118"/>
                    <a:gd name="T3" fmla="*/ 104 h 172"/>
                    <a:gd name="T4" fmla="*/ 114 w 118"/>
                    <a:gd name="T5" fmla="*/ 68 h 172"/>
                    <a:gd name="T6" fmla="*/ 106 w 118"/>
                    <a:gd name="T7" fmla="*/ 60 h 172"/>
                    <a:gd name="T8" fmla="*/ 100 w 118"/>
                    <a:gd name="T9" fmla="*/ 52 h 172"/>
                    <a:gd name="T10" fmla="*/ 94 w 118"/>
                    <a:gd name="T11" fmla="*/ 48 h 172"/>
                    <a:gd name="T12" fmla="*/ 80 w 118"/>
                    <a:gd name="T13" fmla="*/ 46 h 172"/>
                    <a:gd name="T14" fmla="*/ 68 w 118"/>
                    <a:gd name="T15" fmla="*/ 36 h 172"/>
                    <a:gd name="T16" fmla="*/ 60 w 118"/>
                    <a:gd name="T17" fmla="*/ 24 h 172"/>
                    <a:gd name="T18" fmla="*/ 56 w 118"/>
                    <a:gd name="T19" fmla="*/ 28 h 172"/>
                    <a:gd name="T20" fmla="*/ 54 w 118"/>
                    <a:gd name="T21" fmla="*/ 26 h 172"/>
                    <a:gd name="T22" fmla="*/ 54 w 118"/>
                    <a:gd name="T23" fmla="*/ 24 h 172"/>
                    <a:gd name="T24" fmla="*/ 52 w 118"/>
                    <a:gd name="T25" fmla="*/ 26 h 172"/>
                    <a:gd name="T26" fmla="*/ 52 w 118"/>
                    <a:gd name="T27" fmla="*/ 30 h 172"/>
                    <a:gd name="T28" fmla="*/ 52 w 118"/>
                    <a:gd name="T29" fmla="*/ 34 h 172"/>
                    <a:gd name="T30" fmla="*/ 54 w 118"/>
                    <a:gd name="T31" fmla="*/ 38 h 172"/>
                    <a:gd name="T32" fmla="*/ 54 w 118"/>
                    <a:gd name="T33" fmla="*/ 40 h 172"/>
                    <a:gd name="T34" fmla="*/ 48 w 118"/>
                    <a:gd name="T35" fmla="*/ 42 h 172"/>
                    <a:gd name="T36" fmla="*/ 48 w 118"/>
                    <a:gd name="T37" fmla="*/ 46 h 172"/>
                    <a:gd name="T38" fmla="*/ 46 w 118"/>
                    <a:gd name="T39" fmla="*/ 56 h 172"/>
                    <a:gd name="T40" fmla="*/ 44 w 118"/>
                    <a:gd name="T41" fmla="*/ 64 h 172"/>
                    <a:gd name="T42" fmla="*/ 50 w 118"/>
                    <a:gd name="T43" fmla="*/ 74 h 172"/>
                    <a:gd name="T44" fmla="*/ 52 w 118"/>
                    <a:gd name="T45" fmla="*/ 80 h 172"/>
                    <a:gd name="T46" fmla="*/ 50 w 118"/>
                    <a:gd name="T47" fmla="*/ 90 h 172"/>
                    <a:gd name="T48" fmla="*/ 48 w 118"/>
                    <a:gd name="T49" fmla="*/ 98 h 172"/>
                    <a:gd name="T50" fmla="*/ 46 w 118"/>
                    <a:gd name="T51" fmla="*/ 106 h 172"/>
                    <a:gd name="T52" fmla="*/ 44 w 118"/>
                    <a:gd name="T53" fmla="*/ 114 h 172"/>
                    <a:gd name="T54" fmla="*/ 32 w 118"/>
                    <a:gd name="T55" fmla="*/ 118 h 172"/>
                    <a:gd name="T56" fmla="*/ 22 w 118"/>
                    <a:gd name="T57" fmla="*/ 122 h 172"/>
                    <a:gd name="T58" fmla="*/ 12 w 118"/>
                    <a:gd name="T59" fmla="*/ 126 h 172"/>
                    <a:gd name="T60" fmla="*/ 2 w 118"/>
                    <a:gd name="T61" fmla="*/ 130 h 172"/>
                    <a:gd name="T62" fmla="*/ 2 w 118"/>
                    <a:gd name="T63" fmla="*/ 136 h 172"/>
                    <a:gd name="T64" fmla="*/ 6 w 118"/>
                    <a:gd name="T65" fmla="*/ 144 h 172"/>
                    <a:gd name="T66" fmla="*/ 8 w 118"/>
                    <a:gd name="T67" fmla="*/ 150 h 172"/>
                    <a:gd name="T68" fmla="*/ 12 w 118"/>
                    <a:gd name="T69" fmla="*/ 158 h 172"/>
                    <a:gd name="T70" fmla="*/ 14 w 118"/>
                    <a:gd name="T71" fmla="*/ 164 h 172"/>
                    <a:gd name="T72" fmla="*/ 20 w 118"/>
                    <a:gd name="T73" fmla="*/ 172 h 172"/>
                    <a:gd name="T74" fmla="*/ 32 w 118"/>
                    <a:gd name="T75" fmla="*/ 168 h 172"/>
                    <a:gd name="T76" fmla="*/ 44 w 118"/>
                    <a:gd name="T77" fmla="*/ 166 h 172"/>
                    <a:gd name="T78" fmla="*/ 52 w 118"/>
                    <a:gd name="T79" fmla="*/ 160 h 172"/>
                    <a:gd name="T80" fmla="*/ 52 w 118"/>
                    <a:gd name="T81" fmla="*/ 156 h 172"/>
                    <a:gd name="T82" fmla="*/ 68 w 118"/>
                    <a:gd name="T83" fmla="*/ 150 h 172"/>
                    <a:gd name="T84" fmla="*/ 76 w 118"/>
                    <a:gd name="T85" fmla="*/ 136 h 172"/>
                    <a:gd name="T86" fmla="*/ 88 w 118"/>
                    <a:gd name="T87" fmla="*/ 132 h 172"/>
                    <a:gd name="T88" fmla="*/ 90 w 118"/>
                    <a:gd name="T89" fmla="*/ 126 h 172"/>
                    <a:gd name="T90" fmla="*/ 88 w 118"/>
                    <a:gd name="T91" fmla="*/ 116 h 172"/>
                    <a:gd name="T92" fmla="*/ 90 w 118"/>
                    <a:gd name="T93" fmla="*/ 106 h 172"/>
                    <a:gd name="T94" fmla="*/ 94 w 118"/>
                    <a:gd name="T95" fmla="*/ 104 h 172"/>
                    <a:gd name="T96" fmla="*/ 98 w 118"/>
                    <a:gd name="T97" fmla="*/ 106 h 172"/>
                    <a:gd name="T98" fmla="*/ 106 w 118"/>
                    <a:gd name="T99" fmla="*/ 90 h 172"/>
                    <a:gd name="T100" fmla="*/ 114 w 118"/>
                    <a:gd name="T101" fmla="*/ 78 h 172"/>
                    <a:gd name="T102" fmla="*/ 118 w 118"/>
                    <a:gd name="T103" fmla="*/ 70 h 172"/>
                    <a:gd name="T104" fmla="*/ 58 w 118"/>
                    <a:gd name="T105" fmla="*/ 20 h 172"/>
                    <a:gd name="T106" fmla="*/ 58 w 118"/>
                    <a:gd name="T107" fmla="*/ 18 h 172"/>
                    <a:gd name="T108" fmla="*/ 56 w 118"/>
                    <a:gd name="T109" fmla="*/ 8 h 172"/>
                    <a:gd name="T110" fmla="*/ 58 w 118"/>
                    <a:gd name="T111" fmla="*/ 12 h 172"/>
                    <a:gd name="T112" fmla="*/ 58 w 118"/>
                    <a:gd name="T113" fmla="*/ 10 h 172"/>
                    <a:gd name="T114" fmla="*/ 58 w 118"/>
                    <a:gd name="T115" fmla="*/ 0 h 172"/>
                    <a:gd name="T116" fmla="*/ 56 w 118"/>
                    <a:gd name="T117" fmla="*/ 2 h 172"/>
                    <a:gd name="T118" fmla="*/ 54 w 118"/>
                    <a:gd name="T119" fmla="*/ 4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8" h="172">
                      <a:moveTo>
                        <a:pt x="104" y="104"/>
                      </a:moveTo>
                      <a:lnTo>
                        <a:pt x="102" y="106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2" y="110"/>
                      </a:lnTo>
                      <a:lnTo>
                        <a:pt x="104" y="108"/>
                      </a:lnTo>
                      <a:lnTo>
                        <a:pt x="104" y="106"/>
                      </a:lnTo>
                      <a:lnTo>
                        <a:pt x="106" y="104"/>
                      </a:lnTo>
                      <a:lnTo>
                        <a:pt x="104" y="100"/>
                      </a:lnTo>
                      <a:lnTo>
                        <a:pt x="104" y="104"/>
                      </a:lnTo>
                      <a:close/>
                      <a:moveTo>
                        <a:pt x="116" y="68"/>
                      </a:moveTo>
                      <a:lnTo>
                        <a:pt x="114" y="68"/>
                      </a:lnTo>
                      <a:lnTo>
                        <a:pt x="112" y="66"/>
                      </a:lnTo>
                      <a:lnTo>
                        <a:pt x="110" y="66"/>
                      </a:lnTo>
                      <a:lnTo>
                        <a:pt x="108" y="64"/>
                      </a:lnTo>
                      <a:lnTo>
                        <a:pt x="106" y="60"/>
                      </a:lnTo>
                      <a:lnTo>
                        <a:pt x="104" y="58"/>
                      </a:lnTo>
                      <a:lnTo>
                        <a:pt x="102" y="56"/>
                      </a:lnTo>
                      <a:lnTo>
                        <a:pt x="102" y="54"/>
                      </a:lnTo>
                      <a:lnTo>
                        <a:pt x="100" y="52"/>
                      </a:lnTo>
                      <a:lnTo>
                        <a:pt x="100" y="50"/>
                      </a:lnTo>
                      <a:lnTo>
                        <a:pt x="96" y="48"/>
                      </a:lnTo>
                      <a:lnTo>
                        <a:pt x="94" y="48"/>
                      </a:lnTo>
                      <a:lnTo>
                        <a:pt x="94" y="48"/>
                      </a:lnTo>
                      <a:lnTo>
                        <a:pt x="92" y="48"/>
                      </a:lnTo>
                      <a:lnTo>
                        <a:pt x="88" y="46"/>
                      </a:lnTo>
                      <a:lnTo>
                        <a:pt x="84" y="46"/>
                      </a:lnTo>
                      <a:lnTo>
                        <a:pt x="80" y="46"/>
                      </a:lnTo>
                      <a:lnTo>
                        <a:pt x="74" y="42"/>
                      </a:lnTo>
                      <a:lnTo>
                        <a:pt x="74" y="42"/>
                      </a:lnTo>
                      <a:lnTo>
                        <a:pt x="70" y="38"/>
                      </a:lnTo>
                      <a:lnTo>
                        <a:pt x="68" y="36"/>
                      </a:lnTo>
                      <a:lnTo>
                        <a:pt x="64" y="34"/>
                      </a:lnTo>
                      <a:lnTo>
                        <a:pt x="62" y="28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6"/>
                      </a:lnTo>
                      <a:lnTo>
                        <a:pt x="58" y="26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2" y="26"/>
                      </a:lnTo>
                      <a:lnTo>
                        <a:pt x="52" y="26"/>
                      </a:lnTo>
                      <a:lnTo>
                        <a:pt x="52" y="28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2" y="32"/>
                      </a:lnTo>
                      <a:lnTo>
                        <a:pt x="52" y="32"/>
                      </a:lnTo>
                      <a:lnTo>
                        <a:pt x="52" y="34"/>
                      </a:lnTo>
                      <a:lnTo>
                        <a:pt x="52" y="34"/>
                      </a:lnTo>
                      <a:lnTo>
                        <a:pt x="52" y="36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38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6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6" y="52"/>
                      </a:lnTo>
                      <a:lnTo>
                        <a:pt x="46" y="56"/>
                      </a:lnTo>
                      <a:lnTo>
                        <a:pt x="44" y="58"/>
                      </a:lnTo>
                      <a:lnTo>
                        <a:pt x="44" y="60"/>
                      </a:lnTo>
                      <a:lnTo>
                        <a:pt x="44" y="62"/>
                      </a:lnTo>
                      <a:lnTo>
                        <a:pt x="44" y="64"/>
                      </a:lnTo>
                      <a:lnTo>
                        <a:pt x="46" y="66"/>
                      </a:lnTo>
                      <a:lnTo>
                        <a:pt x="48" y="68"/>
                      </a:lnTo>
                      <a:lnTo>
                        <a:pt x="48" y="70"/>
                      </a:lnTo>
                      <a:lnTo>
                        <a:pt x="50" y="74"/>
                      </a:lnTo>
                      <a:lnTo>
                        <a:pt x="52" y="76"/>
                      </a:lnTo>
                      <a:lnTo>
                        <a:pt x="52" y="78"/>
                      </a:lnTo>
                      <a:lnTo>
                        <a:pt x="52" y="80"/>
                      </a:lnTo>
                      <a:lnTo>
                        <a:pt x="52" y="80"/>
                      </a:lnTo>
                      <a:lnTo>
                        <a:pt x="52" y="82"/>
                      </a:lnTo>
                      <a:lnTo>
                        <a:pt x="52" y="84"/>
                      </a:lnTo>
                      <a:lnTo>
                        <a:pt x="50" y="88"/>
                      </a:lnTo>
                      <a:lnTo>
                        <a:pt x="50" y="90"/>
                      </a:lnTo>
                      <a:lnTo>
                        <a:pt x="50" y="92"/>
                      </a:lnTo>
                      <a:lnTo>
                        <a:pt x="48" y="94"/>
                      </a:lnTo>
                      <a:lnTo>
                        <a:pt x="48" y="96"/>
                      </a:lnTo>
                      <a:lnTo>
                        <a:pt x="48" y="98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46" y="104"/>
                      </a:lnTo>
                      <a:lnTo>
                        <a:pt x="46" y="106"/>
                      </a:lnTo>
                      <a:lnTo>
                        <a:pt x="46" y="108"/>
                      </a:lnTo>
                      <a:lnTo>
                        <a:pt x="46" y="110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0" y="114"/>
                      </a:lnTo>
                      <a:lnTo>
                        <a:pt x="38" y="116"/>
                      </a:lnTo>
                      <a:lnTo>
                        <a:pt x="36" y="116"/>
                      </a:lnTo>
                      <a:lnTo>
                        <a:pt x="32" y="118"/>
                      </a:lnTo>
                      <a:lnTo>
                        <a:pt x="30" y="118"/>
                      </a:lnTo>
                      <a:lnTo>
                        <a:pt x="28" y="120"/>
                      </a:lnTo>
                      <a:lnTo>
                        <a:pt x="26" y="120"/>
                      </a:lnTo>
                      <a:lnTo>
                        <a:pt x="22" y="122"/>
                      </a:lnTo>
                      <a:lnTo>
                        <a:pt x="20" y="122"/>
                      </a:lnTo>
                      <a:lnTo>
                        <a:pt x="18" y="124"/>
                      </a:lnTo>
                      <a:lnTo>
                        <a:pt x="14" y="124"/>
                      </a:lnTo>
                      <a:lnTo>
                        <a:pt x="12" y="126"/>
                      </a:lnTo>
                      <a:lnTo>
                        <a:pt x="10" y="126"/>
                      </a:lnTo>
                      <a:lnTo>
                        <a:pt x="6" y="128"/>
                      </a:lnTo>
                      <a:lnTo>
                        <a:pt x="4" y="128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0" y="132"/>
                      </a:lnTo>
                      <a:lnTo>
                        <a:pt x="2" y="134"/>
                      </a:lnTo>
                      <a:lnTo>
                        <a:pt x="2" y="136"/>
                      </a:lnTo>
                      <a:lnTo>
                        <a:pt x="2" y="138"/>
                      </a:lnTo>
                      <a:lnTo>
                        <a:pt x="4" y="140"/>
                      </a:lnTo>
                      <a:lnTo>
                        <a:pt x="4" y="142"/>
                      </a:lnTo>
                      <a:lnTo>
                        <a:pt x="6" y="144"/>
                      </a:lnTo>
                      <a:lnTo>
                        <a:pt x="6" y="146"/>
                      </a:lnTo>
                      <a:lnTo>
                        <a:pt x="6" y="146"/>
                      </a:lnTo>
                      <a:lnTo>
                        <a:pt x="8" y="148"/>
                      </a:lnTo>
                      <a:lnTo>
                        <a:pt x="8" y="150"/>
                      </a:lnTo>
                      <a:lnTo>
                        <a:pt x="10" y="152"/>
                      </a:lnTo>
                      <a:lnTo>
                        <a:pt x="10" y="154"/>
                      </a:lnTo>
                      <a:lnTo>
                        <a:pt x="10" y="156"/>
                      </a:lnTo>
                      <a:lnTo>
                        <a:pt x="12" y="158"/>
                      </a:lnTo>
                      <a:lnTo>
                        <a:pt x="12" y="160"/>
                      </a:lnTo>
                      <a:lnTo>
                        <a:pt x="14" y="162"/>
                      </a:lnTo>
                      <a:lnTo>
                        <a:pt x="14" y="162"/>
                      </a:lnTo>
                      <a:lnTo>
                        <a:pt x="14" y="164"/>
                      </a:lnTo>
                      <a:lnTo>
                        <a:pt x="16" y="166"/>
                      </a:lnTo>
                      <a:lnTo>
                        <a:pt x="18" y="168"/>
                      </a:lnTo>
                      <a:lnTo>
                        <a:pt x="18" y="170"/>
                      </a:lnTo>
                      <a:lnTo>
                        <a:pt x="20" y="172"/>
                      </a:lnTo>
                      <a:lnTo>
                        <a:pt x="22" y="172"/>
                      </a:lnTo>
                      <a:lnTo>
                        <a:pt x="28" y="170"/>
                      </a:lnTo>
                      <a:lnTo>
                        <a:pt x="30" y="170"/>
                      </a:lnTo>
                      <a:lnTo>
                        <a:pt x="32" y="168"/>
                      </a:lnTo>
                      <a:lnTo>
                        <a:pt x="34" y="166"/>
                      </a:lnTo>
                      <a:lnTo>
                        <a:pt x="38" y="166"/>
                      </a:lnTo>
                      <a:lnTo>
                        <a:pt x="42" y="166"/>
                      </a:lnTo>
                      <a:lnTo>
                        <a:pt x="44" y="166"/>
                      </a:lnTo>
                      <a:lnTo>
                        <a:pt x="46" y="168"/>
                      </a:lnTo>
                      <a:lnTo>
                        <a:pt x="50" y="166"/>
                      </a:lnTo>
                      <a:lnTo>
                        <a:pt x="52" y="164"/>
                      </a:lnTo>
                      <a:lnTo>
                        <a:pt x="52" y="160"/>
                      </a:lnTo>
                      <a:lnTo>
                        <a:pt x="52" y="160"/>
                      </a:lnTo>
                      <a:lnTo>
                        <a:pt x="52" y="158"/>
                      </a:lnTo>
                      <a:lnTo>
                        <a:pt x="52" y="158"/>
                      </a:lnTo>
                      <a:lnTo>
                        <a:pt x="52" y="156"/>
                      </a:lnTo>
                      <a:lnTo>
                        <a:pt x="56" y="152"/>
                      </a:lnTo>
                      <a:lnTo>
                        <a:pt x="58" y="150"/>
                      </a:lnTo>
                      <a:lnTo>
                        <a:pt x="64" y="150"/>
                      </a:lnTo>
                      <a:lnTo>
                        <a:pt x="68" y="150"/>
                      </a:lnTo>
                      <a:lnTo>
                        <a:pt x="70" y="148"/>
                      </a:lnTo>
                      <a:lnTo>
                        <a:pt x="72" y="146"/>
                      </a:lnTo>
                      <a:lnTo>
                        <a:pt x="72" y="138"/>
                      </a:lnTo>
                      <a:lnTo>
                        <a:pt x="76" y="136"/>
                      </a:lnTo>
                      <a:lnTo>
                        <a:pt x="78" y="134"/>
                      </a:lnTo>
                      <a:lnTo>
                        <a:pt x="80" y="132"/>
                      </a:lnTo>
                      <a:lnTo>
                        <a:pt x="84" y="132"/>
                      </a:ln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90" y="130"/>
                      </a:lnTo>
                      <a:lnTo>
                        <a:pt x="90" y="128"/>
                      </a:lnTo>
                      <a:lnTo>
                        <a:pt x="90" y="126"/>
                      </a:lnTo>
                      <a:lnTo>
                        <a:pt x="88" y="124"/>
                      </a:lnTo>
                      <a:lnTo>
                        <a:pt x="88" y="120"/>
                      </a:lnTo>
                      <a:lnTo>
                        <a:pt x="88" y="118"/>
                      </a:lnTo>
                      <a:lnTo>
                        <a:pt x="88" y="116"/>
                      </a:lnTo>
                      <a:lnTo>
                        <a:pt x="88" y="114"/>
                      </a:lnTo>
                      <a:lnTo>
                        <a:pt x="90" y="110"/>
                      </a:lnTo>
                      <a:lnTo>
                        <a:pt x="90" y="108"/>
                      </a:lnTo>
                      <a:lnTo>
                        <a:pt x="90" y="106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4" y="102"/>
                      </a:lnTo>
                      <a:lnTo>
                        <a:pt x="94" y="104"/>
                      </a:lnTo>
                      <a:lnTo>
                        <a:pt x="94" y="106"/>
                      </a:lnTo>
                      <a:lnTo>
                        <a:pt x="96" y="106"/>
                      </a:lnTo>
                      <a:lnTo>
                        <a:pt x="96" y="106"/>
                      </a:lnTo>
                      <a:lnTo>
                        <a:pt x="98" y="106"/>
                      </a:lnTo>
                      <a:lnTo>
                        <a:pt x="100" y="104"/>
                      </a:lnTo>
                      <a:lnTo>
                        <a:pt x="102" y="98"/>
                      </a:lnTo>
                      <a:lnTo>
                        <a:pt x="104" y="94"/>
                      </a:lnTo>
                      <a:lnTo>
                        <a:pt x="106" y="90"/>
                      </a:lnTo>
                      <a:lnTo>
                        <a:pt x="110" y="88"/>
                      </a:lnTo>
                      <a:lnTo>
                        <a:pt x="112" y="86"/>
                      </a:lnTo>
                      <a:lnTo>
                        <a:pt x="112" y="82"/>
                      </a:lnTo>
                      <a:lnTo>
                        <a:pt x="114" y="78"/>
                      </a:lnTo>
                      <a:lnTo>
                        <a:pt x="116" y="76"/>
                      </a:lnTo>
                      <a:lnTo>
                        <a:pt x="116" y="74"/>
                      </a:lnTo>
                      <a:lnTo>
                        <a:pt x="118" y="72"/>
                      </a:lnTo>
                      <a:lnTo>
                        <a:pt x="118" y="70"/>
                      </a:lnTo>
                      <a:lnTo>
                        <a:pt x="116" y="68"/>
                      </a:lnTo>
                      <a:close/>
                      <a:moveTo>
                        <a:pt x="58" y="18"/>
                      </a:moveTo>
                      <a:lnTo>
                        <a:pt x="58" y="18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8"/>
                      </a:lnTo>
                      <a:close/>
                      <a:moveTo>
                        <a:pt x="56" y="4"/>
                      </a:moveTo>
                      <a:lnTo>
                        <a:pt x="56" y="6"/>
                      </a:lnTo>
                      <a:lnTo>
                        <a:pt x="56" y="8"/>
                      </a:lnTo>
                      <a:lnTo>
                        <a:pt x="56" y="10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4"/>
                      </a:lnTo>
                      <a:lnTo>
                        <a:pt x="58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6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0" name="Freeform 85">
                  <a:extLst>
                    <a:ext uri="{FF2B5EF4-FFF2-40B4-BE49-F238E27FC236}">
                      <a16:creationId xmlns:a16="http://schemas.microsoft.com/office/drawing/2014/main" id="{B1D928C6-4EE8-E9FF-F122-AA7AFDA2093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15" y="716"/>
                  <a:ext cx="452" cy="333"/>
                </a:xfrm>
                <a:custGeom>
                  <a:avLst/>
                  <a:gdLst>
                    <a:gd name="T0" fmla="*/ 198 w 452"/>
                    <a:gd name="T1" fmla="*/ 241 h 333"/>
                    <a:gd name="T2" fmla="*/ 244 w 452"/>
                    <a:gd name="T3" fmla="*/ 204 h 333"/>
                    <a:gd name="T4" fmla="*/ 254 w 452"/>
                    <a:gd name="T5" fmla="*/ 172 h 333"/>
                    <a:gd name="T6" fmla="*/ 270 w 452"/>
                    <a:gd name="T7" fmla="*/ 164 h 333"/>
                    <a:gd name="T8" fmla="*/ 282 w 452"/>
                    <a:gd name="T9" fmla="*/ 168 h 333"/>
                    <a:gd name="T10" fmla="*/ 280 w 452"/>
                    <a:gd name="T11" fmla="*/ 156 h 333"/>
                    <a:gd name="T12" fmla="*/ 298 w 452"/>
                    <a:gd name="T13" fmla="*/ 152 h 333"/>
                    <a:gd name="T14" fmla="*/ 332 w 452"/>
                    <a:gd name="T15" fmla="*/ 140 h 333"/>
                    <a:gd name="T16" fmla="*/ 318 w 452"/>
                    <a:gd name="T17" fmla="*/ 140 h 333"/>
                    <a:gd name="T18" fmla="*/ 326 w 452"/>
                    <a:gd name="T19" fmla="*/ 140 h 333"/>
                    <a:gd name="T20" fmla="*/ 372 w 452"/>
                    <a:gd name="T21" fmla="*/ 134 h 333"/>
                    <a:gd name="T22" fmla="*/ 352 w 452"/>
                    <a:gd name="T23" fmla="*/ 134 h 333"/>
                    <a:gd name="T24" fmla="*/ 450 w 452"/>
                    <a:gd name="T25" fmla="*/ 138 h 333"/>
                    <a:gd name="T26" fmla="*/ 416 w 452"/>
                    <a:gd name="T27" fmla="*/ 132 h 333"/>
                    <a:gd name="T28" fmla="*/ 388 w 452"/>
                    <a:gd name="T29" fmla="*/ 138 h 333"/>
                    <a:gd name="T30" fmla="*/ 372 w 452"/>
                    <a:gd name="T31" fmla="*/ 136 h 333"/>
                    <a:gd name="T32" fmla="*/ 348 w 452"/>
                    <a:gd name="T33" fmla="*/ 146 h 333"/>
                    <a:gd name="T34" fmla="*/ 324 w 452"/>
                    <a:gd name="T35" fmla="*/ 152 h 333"/>
                    <a:gd name="T36" fmla="*/ 296 w 452"/>
                    <a:gd name="T37" fmla="*/ 162 h 333"/>
                    <a:gd name="T38" fmla="*/ 284 w 452"/>
                    <a:gd name="T39" fmla="*/ 170 h 333"/>
                    <a:gd name="T40" fmla="*/ 278 w 452"/>
                    <a:gd name="T41" fmla="*/ 182 h 333"/>
                    <a:gd name="T42" fmla="*/ 256 w 452"/>
                    <a:gd name="T43" fmla="*/ 192 h 333"/>
                    <a:gd name="T44" fmla="*/ 240 w 452"/>
                    <a:gd name="T45" fmla="*/ 217 h 333"/>
                    <a:gd name="T46" fmla="*/ 208 w 452"/>
                    <a:gd name="T47" fmla="*/ 241 h 333"/>
                    <a:gd name="T48" fmla="*/ 222 w 452"/>
                    <a:gd name="T49" fmla="*/ 245 h 333"/>
                    <a:gd name="T50" fmla="*/ 192 w 452"/>
                    <a:gd name="T51" fmla="*/ 249 h 333"/>
                    <a:gd name="T52" fmla="*/ 184 w 452"/>
                    <a:gd name="T53" fmla="*/ 259 h 333"/>
                    <a:gd name="T54" fmla="*/ 152 w 452"/>
                    <a:gd name="T55" fmla="*/ 269 h 333"/>
                    <a:gd name="T56" fmla="*/ 164 w 452"/>
                    <a:gd name="T57" fmla="*/ 283 h 333"/>
                    <a:gd name="T58" fmla="*/ 162 w 452"/>
                    <a:gd name="T59" fmla="*/ 283 h 333"/>
                    <a:gd name="T60" fmla="*/ 150 w 452"/>
                    <a:gd name="T61" fmla="*/ 307 h 333"/>
                    <a:gd name="T62" fmla="*/ 160 w 452"/>
                    <a:gd name="T63" fmla="*/ 303 h 333"/>
                    <a:gd name="T64" fmla="*/ 164 w 452"/>
                    <a:gd name="T65" fmla="*/ 311 h 333"/>
                    <a:gd name="T66" fmla="*/ 168 w 452"/>
                    <a:gd name="T67" fmla="*/ 333 h 333"/>
                    <a:gd name="T68" fmla="*/ 210 w 452"/>
                    <a:gd name="T69" fmla="*/ 317 h 333"/>
                    <a:gd name="T70" fmla="*/ 234 w 452"/>
                    <a:gd name="T71" fmla="*/ 317 h 333"/>
                    <a:gd name="T72" fmla="*/ 248 w 452"/>
                    <a:gd name="T73" fmla="*/ 277 h 333"/>
                    <a:gd name="T74" fmla="*/ 262 w 452"/>
                    <a:gd name="T75" fmla="*/ 235 h 333"/>
                    <a:gd name="T76" fmla="*/ 286 w 452"/>
                    <a:gd name="T77" fmla="*/ 182 h 333"/>
                    <a:gd name="T78" fmla="*/ 332 w 452"/>
                    <a:gd name="T79" fmla="*/ 160 h 333"/>
                    <a:gd name="T80" fmla="*/ 374 w 452"/>
                    <a:gd name="T81" fmla="*/ 162 h 333"/>
                    <a:gd name="T82" fmla="*/ 410 w 452"/>
                    <a:gd name="T83" fmla="*/ 144 h 333"/>
                    <a:gd name="T84" fmla="*/ 446 w 452"/>
                    <a:gd name="T85" fmla="*/ 150 h 333"/>
                    <a:gd name="T86" fmla="*/ 14 w 452"/>
                    <a:gd name="T87" fmla="*/ 126 h 333"/>
                    <a:gd name="T88" fmla="*/ 350 w 452"/>
                    <a:gd name="T89" fmla="*/ 28 h 333"/>
                    <a:gd name="T90" fmla="*/ 336 w 452"/>
                    <a:gd name="T91" fmla="*/ 38 h 333"/>
                    <a:gd name="T92" fmla="*/ 234 w 452"/>
                    <a:gd name="T93" fmla="*/ 26 h 333"/>
                    <a:gd name="T94" fmla="*/ 224 w 452"/>
                    <a:gd name="T95" fmla="*/ 10 h 333"/>
                    <a:gd name="T96" fmla="*/ 230 w 452"/>
                    <a:gd name="T97" fmla="*/ 18 h 333"/>
                    <a:gd name="T98" fmla="*/ 264 w 452"/>
                    <a:gd name="T99" fmla="*/ 22 h 333"/>
                    <a:gd name="T100" fmla="*/ 274 w 452"/>
                    <a:gd name="T101" fmla="*/ 26 h 333"/>
                    <a:gd name="T102" fmla="*/ 282 w 452"/>
                    <a:gd name="T103" fmla="*/ 34 h 333"/>
                    <a:gd name="T104" fmla="*/ 290 w 452"/>
                    <a:gd name="T105" fmla="*/ 44 h 333"/>
                    <a:gd name="T106" fmla="*/ 330 w 452"/>
                    <a:gd name="T107" fmla="*/ 20 h 333"/>
                    <a:gd name="T108" fmla="*/ 292 w 452"/>
                    <a:gd name="T109" fmla="*/ 12 h 333"/>
                    <a:gd name="T110" fmla="*/ 274 w 452"/>
                    <a:gd name="T111" fmla="*/ 16 h 333"/>
                    <a:gd name="T112" fmla="*/ 246 w 452"/>
                    <a:gd name="T113" fmla="*/ 8 h 333"/>
                    <a:gd name="T114" fmla="*/ 296 w 452"/>
                    <a:gd name="T115" fmla="*/ 0 h 333"/>
                    <a:gd name="T116" fmla="*/ 322 w 452"/>
                    <a:gd name="T117" fmla="*/ 12 h 333"/>
                    <a:gd name="T118" fmla="*/ 362 w 452"/>
                    <a:gd name="T119" fmla="*/ 2 h 333"/>
                    <a:gd name="T120" fmla="*/ 330 w 452"/>
                    <a:gd name="T121" fmla="*/ 4 h 333"/>
                    <a:gd name="T122" fmla="*/ 296 w 452"/>
                    <a:gd name="T123" fmla="*/ 4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52" h="333">
                      <a:moveTo>
                        <a:pt x="152" y="297"/>
                      </a:moveTo>
                      <a:lnTo>
                        <a:pt x="150" y="295"/>
                      </a:lnTo>
                      <a:lnTo>
                        <a:pt x="150" y="293"/>
                      </a:lnTo>
                      <a:lnTo>
                        <a:pt x="150" y="293"/>
                      </a:lnTo>
                      <a:lnTo>
                        <a:pt x="150" y="295"/>
                      </a:lnTo>
                      <a:lnTo>
                        <a:pt x="150" y="295"/>
                      </a:lnTo>
                      <a:lnTo>
                        <a:pt x="150" y="297"/>
                      </a:lnTo>
                      <a:lnTo>
                        <a:pt x="150" y="297"/>
                      </a:lnTo>
                      <a:lnTo>
                        <a:pt x="150" y="297"/>
                      </a:lnTo>
                      <a:lnTo>
                        <a:pt x="152" y="299"/>
                      </a:lnTo>
                      <a:lnTo>
                        <a:pt x="152" y="297"/>
                      </a:lnTo>
                      <a:close/>
                      <a:moveTo>
                        <a:pt x="150" y="283"/>
                      </a:moveTo>
                      <a:lnTo>
                        <a:pt x="150" y="281"/>
                      </a:lnTo>
                      <a:lnTo>
                        <a:pt x="148" y="281"/>
                      </a:lnTo>
                      <a:lnTo>
                        <a:pt x="148" y="283"/>
                      </a:lnTo>
                      <a:lnTo>
                        <a:pt x="148" y="283"/>
                      </a:lnTo>
                      <a:lnTo>
                        <a:pt x="148" y="283"/>
                      </a:lnTo>
                      <a:lnTo>
                        <a:pt x="150" y="283"/>
                      </a:lnTo>
                      <a:lnTo>
                        <a:pt x="150" y="283"/>
                      </a:lnTo>
                      <a:close/>
                      <a:moveTo>
                        <a:pt x="188" y="247"/>
                      </a:moveTo>
                      <a:lnTo>
                        <a:pt x="188" y="247"/>
                      </a:lnTo>
                      <a:lnTo>
                        <a:pt x="190" y="247"/>
                      </a:lnTo>
                      <a:lnTo>
                        <a:pt x="190" y="247"/>
                      </a:lnTo>
                      <a:lnTo>
                        <a:pt x="190" y="245"/>
                      </a:lnTo>
                      <a:lnTo>
                        <a:pt x="190" y="245"/>
                      </a:lnTo>
                      <a:lnTo>
                        <a:pt x="188" y="245"/>
                      </a:lnTo>
                      <a:lnTo>
                        <a:pt x="186" y="247"/>
                      </a:lnTo>
                      <a:lnTo>
                        <a:pt x="186" y="247"/>
                      </a:lnTo>
                      <a:lnTo>
                        <a:pt x="188" y="247"/>
                      </a:lnTo>
                      <a:close/>
                      <a:moveTo>
                        <a:pt x="194" y="243"/>
                      </a:moveTo>
                      <a:lnTo>
                        <a:pt x="198" y="241"/>
                      </a:lnTo>
                      <a:lnTo>
                        <a:pt x="198" y="241"/>
                      </a:lnTo>
                      <a:lnTo>
                        <a:pt x="198" y="241"/>
                      </a:lnTo>
                      <a:lnTo>
                        <a:pt x="198" y="239"/>
                      </a:lnTo>
                      <a:lnTo>
                        <a:pt x="198" y="239"/>
                      </a:lnTo>
                      <a:lnTo>
                        <a:pt x="198" y="241"/>
                      </a:lnTo>
                      <a:lnTo>
                        <a:pt x="194" y="241"/>
                      </a:lnTo>
                      <a:lnTo>
                        <a:pt x="192" y="241"/>
                      </a:lnTo>
                      <a:lnTo>
                        <a:pt x="194" y="243"/>
                      </a:lnTo>
                      <a:lnTo>
                        <a:pt x="194" y="243"/>
                      </a:lnTo>
                      <a:close/>
                      <a:moveTo>
                        <a:pt x="226" y="221"/>
                      </a:moveTo>
                      <a:lnTo>
                        <a:pt x="224" y="223"/>
                      </a:lnTo>
                      <a:lnTo>
                        <a:pt x="222" y="223"/>
                      </a:lnTo>
                      <a:lnTo>
                        <a:pt x="224" y="223"/>
                      </a:lnTo>
                      <a:lnTo>
                        <a:pt x="226" y="223"/>
                      </a:lnTo>
                      <a:lnTo>
                        <a:pt x="228" y="223"/>
                      </a:lnTo>
                      <a:lnTo>
                        <a:pt x="228" y="223"/>
                      </a:lnTo>
                      <a:lnTo>
                        <a:pt x="228" y="223"/>
                      </a:lnTo>
                      <a:lnTo>
                        <a:pt x="228" y="221"/>
                      </a:lnTo>
                      <a:lnTo>
                        <a:pt x="226" y="221"/>
                      </a:lnTo>
                      <a:close/>
                      <a:moveTo>
                        <a:pt x="234" y="210"/>
                      </a:moveTo>
                      <a:lnTo>
                        <a:pt x="234" y="210"/>
                      </a:lnTo>
                      <a:lnTo>
                        <a:pt x="234" y="210"/>
                      </a:lnTo>
                      <a:lnTo>
                        <a:pt x="236" y="210"/>
                      </a:lnTo>
                      <a:lnTo>
                        <a:pt x="236" y="210"/>
                      </a:lnTo>
                      <a:lnTo>
                        <a:pt x="238" y="210"/>
                      </a:lnTo>
                      <a:lnTo>
                        <a:pt x="238" y="210"/>
                      </a:lnTo>
                      <a:lnTo>
                        <a:pt x="236" y="208"/>
                      </a:lnTo>
                      <a:lnTo>
                        <a:pt x="234" y="210"/>
                      </a:lnTo>
                      <a:close/>
                      <a:moveTo>
                        <a:pt x="246" y="204"/>
                      </a:moveTo>
                      <a:lnTo>
                        <a:pt x="246" y="204"/>
                      </a:lnTo>
                      <a:lnTo>
                        <a:pt x="246" y="204"/>
                      </a:lnTo>
                      <a:lnTo>
                        <a:pt x="244" y="204"/>
                      </a:lnTo>
                      <a:lnTo>
                        <a:pt x="244" y="204"/>
                      </a:lnTo>
                      <a:lnTo>
                        <a:pt x="242" y="204"/>
                      </a:lnTo>
                      <a:lnTo>
                        <a:pt x="242" y="206"/>
                      </a:lnTo>
                      <a:lnTo>
                        <a:pt x="242" y="206"/>
                      </a:lnTo>
                      <a:lnTo>
                        <a:pt x="244" y="206"/>
                      </a:lnTo>
                      <a:lnTo>
                        <a:pt x="246" y="204"/>
                      </a:lnTo>
                      <a:close/>
                      <a:moveTo>
                        <a:pt x="244" y="202"/>
                      </a:moveTo>
                      <a:lnTo>
                        <a:pt x="244" y="202"/>
                      </a:lnTo>
                      <a:lnTo>
                        <a:pt x="244" y="202"/>
                      </a:lnTo>
                      <a:lnTo>
                        <a:pt x="242" y="202"/>
                      </a:lnTo>
                      <a:lnTo>
                        <a:pt x="242" y="202"/>
                      </a:lnTo>
                      <a:lnTo>
                        <a:pt x="242" y="202"/>
                      </a:lnTo>
                      <a:lnTo>
                        <a:pt x="242" y="204"/>
                      </a:lnTo>
                      <a:lnTo>
                        <a:pt x="242" y="204"/>
                      </a:lnTo>
                      <a:lnTo>
                        <a:pt x="242" y="204"/>
                      </a:lnTo>
                      <a:lnTo>
                        <a:pt x="244" y="204"/>
                      </a:lnTo>
                      <a:lnTo>
                        <a:pt x="244" y="202"/>
                      </a:lnTo>
                      <a:close/>
                      <a:moveTo>
                        <a:pt x="250" y="172"/>
                      </a:moveTo>
                      <a:lnTo>
                        <a:pt x="248" y="174"/>
                      </a:lnTo>
                      <a:lnTo>
                        <a:pt x="248" y="174"/>
                      </a:lnTo>
                      <a:lnTo>
                        <a:pt x="246" y="176"/>
                      </a:lnTo>
                      <a:lnTo>
                        <a:pt x="248" y="176"/>
                      </a:lnTo>
                      <a:lnTo>
                        <a:pt x="250" y="174"/>
                      </a:lnTo>
                      <a:lnTo>
                        <a:pt x="250" y="174"/>
                      </a:lnTo>
                      <a:lnTo>
                        <a:pt x="250" y="174"/>
                      </a:lnTo>
                      <a:lnTo>
                        <a:pt x="250" y="172"/>
                      </a:lnTo>
                      <a:lnTo>
                        <a:pt x="250" y="172"/>
                      </a:lnTo>
                      <a:close/>
                      <a:moveTo>
                        <a:pt x="260" y="170"/>
                      </a:moveTo>
                      <a:lnTo>
                        <a:pt x="258" y="170"/>
                      </a:lnTo>
                      <a:lnTo>
                        <a:pt x="258" y="170"/>
                      </a:lnTo>
                      <a:lnTo>
                        <a:pt x="256" y="170"/>
                      </a:lnTo>
                      <a:lnTo>
                        <a:pt x="254" y="170"/>
                      </a:lnTo>
                      <a:lnTo>
                        <a:pt x="254" y="172"/>
                      </a:lnTo>
                      <a:lnTo>
                        <a:pt x="252" y="170"/>
                      </a:lnTo>
                      <a:lnTo>
                        <a:pt x="252" y="172"/>
                      </a:lnTo>
                      <a:lnTo>
                        <a:pt x="252" y="172"/>
                      </a:lnTo>
                      <a:lnTo>
                        <a:pt x="250" y="172"/>
                      </a:lnTo>
                      <a:lnTo>
                        <a:pt x="252" y="174"/>
                      </a:lnTo>
                      <a:lnTo>
                        <a:pt x="252" y="174"/>
                      </a:lnTo>
                      <a:lnTo>
                        <a:pt x="254" y="174"/>
                      </a:lnTo>
                      <a:lnTo>
                        <a:pt x="254" y="172"/>
                      </a:lnTo>
                      <a:lnTo>
                        <a:pt x="254" y="172"/>
                      </a:lnTo>
                      <a:lnTo>
                        <a:pt x="254" y="172"/>
                      </a:lnTo>
                      <a:lnTo>
                        <a:pt x="256" y="172"/>
                      </a:lnTo>
                      <a:lnTo>
                        <a:pt x="256" y="172"/>
                      </a:lnTo>
                      <a:lnTo>
                        <a:pt x="258" y="172"/>
                      </a:lnTo>
                      <a:lnTo>
                        <a:pt x="258" y="172"/>
                      </a:lnTo>
                      <a:lnTo>
                        <a:pt x="258" y="170"/>
                      </a:lnTo>
                      <a:lnTo>
                        <a:pt x="260" y="170"/>
                      </a:lnTo>
                      <a:lnTo>
                        <a:pt x="262" y="170"/>
                      </a:lnTo>
                      <a:lnTo>
                        <a:pt x="262" y="170"/>
                      </a:lnTo>
                      <a:lnTo>
                        <a:pt x="262" y="170"/>
                      </a:lnTo>
                      <a:lnTo>
                        <a:pt x="260" y="170"/>
                      </a:lnTo>
                      <a:close/>
                      <a:moveTo>
                        <a:pt x="268" y="162"/>
                      </a:moveTo>
                      <a:lnTo>
                        <a:pt x="268" y="162"/>
                      </a:lnTo>
                      <a:lnTo>
                        <a:pt x="266" y="162"/>
                      </a:lnTo>
                      <a:lnTo>
                        <a:pt x="266" y="162"/>
                      </a:lnTo>
                      <a:lnTo>
                        <a:pt x="264" y="162"/>
                      </a:lnTo>
                      <a:lnTo>
                        <a:pt x="264" y="164"/>
                      </a:lnTo>
                      <a:lnTo>
                        <a:pt x="266" y="164"/>
                      </a:lnTo>
                      <a:lnTo>
                        <a:pt x="268" y="164"/>
                      </a:lnTo>
                      <a:lnTo>
                        <a:pt x="268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0" y="164"/>
                      </a:lnTo>
                      <a:lnTo>
                        <a:pt x="272" y="164"/>
                      </a:lnTo>
                      <a:lnTo>
                        <a:pt x="274" y="164"/>
                      </a:lnTo>
                      <a:lnTo>
                        <a:pt x="276" y="164"/>
                      </a:lnTo>
                      <a:lnTo>
                        <a:pt x="276" y="162"/>
                      </a:lnTo>
                      <a:lnTo>
                        <a:pt x="276" y="160"/>
                      </a:lnTo>
                      <a:lnTo>
                        <a:pt x="274" y="160"/>
                      </a:lnTo>
                      <a:lnTo>
                        <a:pt x="274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58"/>
                      </a:lnTo>
                      <a:lnTo>
                        <a:pt x="272" y="160"/>
                      </a:lnTo>
                      <a:lnTo>
                        <a:pt x="270" y="160"/>
                      </a:lnTo>
                      <a:lnTo>
                        <a:pt x="270" y="160"/>
                      </a:lnTo>
                      <a:lnTo>
                        <a:pt x="270" y="160"/>
                      </a:lnTo>
                      <a:lnTo>
                        <a:pt x="270" y="162"/>
                      </a:lnTo>
                      <a:lnTo>
                        <a:pt x="268" y="162"/>
                      </a:lnTo>
                      <a:close/>
                      <a:moveTo>
                        <a:pt x="264" y="170"/>
                      </a:moveTo>
                      <a:lnTo>
                        <a:pt x="264" y="170"/>
                      </a:lnTo>
                      <a:lnTo>
                        <a:pt x="268" y="170"/>
                      </a:lnTo>
                      <a:lnTo>
                        <a:pt x="270" y="168"/>
                      </a:lnTo>
                      <a:lnTo>
                        <a:pt x="272" y="170"/>
                      </a:lnTo>
                      <a:lnTo>
                        <a:pt x="272" y="170"/>
                      </a:lnTo>
                      <a:lnTo>
                        <a:pt x="274" y="168"/>
                      </a:lnTo>
                      <a:lnTo>
                        <a:pt x="274" y="168"/>
                      </a:lnTo>
                      <a:lnTo>
                        <a:pt x="276" y="168"/>
                      </a:lnTo>
                      <a:lnTo>
                        <a:pt x="276" y="168"/>
                      </a:lnTo>
                      <a:lnTo>
                        <a:pt x="276" y="168"/>
                      </a:lnTo>
                      <a:lnTo>
                        <a:pt x="280" y="168"/>
                      </a:lnTo>
                      <a:lnTo>
                        <a:pt x="280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2" y="168"/>
                      </a:lnTo>
                      <a:lnTo>
                        <a:pt x="284" y="166"/>
                      </a:lnTo>
                      <a:lnTo>
                        <a:pt x="286" y="166"/>
                      </a:lnTo>
                      <a:lnTo>
                        <a:pt x="286" y="164"/>
                      </a:lnTo>
                      <a:lnTo>
                        <a:pt x="290" y="164"/>
                      </a:lnTo>
                      <a:lnTo>
                        <a:pt x="290" y="162"/>
                      </a:lnTo>
                      <a:lnTo>
                        <a:pt x="288" y="162"/>
                      </a:lnTo>
                      <a:lnTo>
                        <a:pt x="288" y="160"/>
                      </a:lnTo>
                      <a:lnTo>
                        <a:pt x="286" y="160"/>
                      </a:lnTo>
                      <a:lnTo>
                        <a:pt x="286" y="160"/>
                      </a:lnTo>
                      <a:lnTo>
                        <a:pt x="286" y="160"/>
                      </a:lnTo>
                      <a:lnTo>
                        <a:pt x="284" y="160"/>
                      </a:lnTo>
                      <a:lnTo>
                        <a:pt x="284" y="162"/>
                      </a:lnTo>
                      <a:lnTo>
                        <a:pt x="284" y="162"/>
                      </a:lnTo>
                      <a:lnTo>
                        <a:pt x="284" y="162"/>
                      </a:lnTo>
                      <a:lnTo>
                        <a:pt x="284" y="164"/>
                      </a:lnTo>
                      <a:lnTo>
                        <a:pt x="282" y="164"/>
                      </a:lnTo>
                      <a:lnTo>
                        <a:pt x="280" y="166"/>
                      </a:lnTo>
                      <a:lnTo>
                        <a:pt x="280" y="164"/>
                      </a:lnTo>
                      <a:lnTo>
                        <a:pt x="280" y="164"/>
                      </a:lnTo>
                      <a:lnTo>
                        <a:pt x="282" y="162"/>
                      </a:lnTo>
                      <a:lnTo>
                        <a:pt x="282" y="162"/>
                      </a:lnTo>
                      <a:lnTo>
                        <a:pt x="282" y="160"/>
                      </a:lnTo>
                      <a:lnTo>
                        <a:pt x="280" y="158"/>
                      </a:lnTo>
                      <a:lnTo>
                        <a:pt x="280" y="158"/>
                      </a:lnTo>
                      <a:lnTo>
                        <a:pt x="282" y="156"/>
                      </a:lnTo>
                      <a:lnTo>
                        <a:pt x="284" y="156"/>
                      </a:lnTo>
                      <a:lnTo>
                        <a:pt x="284" y="154"/>
                      </a:lnTo>
                      <a:lnTo>
                        <a:pt x="284" y="154"/>
                      </a:lnTo>
                      <a:lnTo>
                        <a:pt x="282" y="154"/>
                      </a:lnTo>
                      <a:lnTo>
                        <a:pt x="282" y="154"/>
                      </a:lnTo>
                      <a:lnTo>
                        <a:pt x="280" y="156"/>
                      </a:lnTo>
                      <a:lnTo>
                        <a:pt x="278" y="156"/>
                      </a:lnTo>
                      <a:lnTo>
                        <a:pt x="276" y="158"/>
                      </a:lnTo>
                      <a:lnTo>
                        <a:pt x="276" y="158"/>
                      </a:lnTo>
                      <a:lnTo>
                        <a:pt x="276" y="160"/>
                      </a:lnTo>
                      <a:lnTo>
                        <a:pt x="278" y="160"/>
                      </a:lnTo>
                      <a:lnTo>
                        <a:pt x="278" y="160"/>
                      </a:lnTo>
                      <a:lnTo>
                        <a:pt x="278" y="162"/>
                      </a:lnTo>
                      <a:lnTo>
                        <a:pt x="276" y="164"/>
                      </a:lnTo>
                      <a:lnTo>
                        <a:pt x="272" y="166"/>
                      </a:lnTo>
                      <a:lnTo>
                        <a:pt x="266" y="168"/>
                      </a:lnTo>
                      <a:lnTo>
                        <a:pt x="266" y="168"/>
                      </a:lnTo>
                      <a:lnTo>
                        <a:pt x="264" y="170"/>
                      </a:lnTo>
                      <a:lnTo>
                        <a:pt x="264" y="170"/>
                      </a:lnTo>
                      <a:close/>
                      <a:moveTo>
                        <a:pt x="306" y="154"/>
                      </a:moveTo>
                      <a:lnTo>
                        <a:pt x="306" y="152"/>
                      </a:lnTo>
                      <a:lnTo>
                        <a:pt x="306" y="152"/>
                      </a:lnTo>
                      <a:lnTo>
                        <a:pt x="306" y="150"/>
                      </a:lnTo>
                      <a:lnTo>
                        <a:pt x="304" y="150"/>
                      </a:lnTo>
                      <a:lnTo>
                        <a:pt x="304" y="150"/>
                      </a:lnTo>
                      <a:lnTo>
                        <a:pt x="302" y="150"/>
                      </a:lnTo>
                      <a:lnTo>
                        <a:pt x="302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300" y="150"/>
                      </a:lnTo>
                      <a:lnTo>
                        <a:pt x="298" y="150"/>
                      </a:lnTo>
                      <a:lnTo>
                        <a:pt x="296" y="150"/>
                      </a:lnTo>
                      <a:lnTo>
                        <a:pt x="296" y="152"/>
                      </a:lnTo>
                      <a:lnTo>
                        <a:pt x="298" y="152"/>
                      </a:lnTo>
                      <a:lnTo>
                        <a:pt x="298" y="152"/>
                      </a:lnTo>
                      <a:lnTo>
                        <a:pt x="298" y="152"/>
                      </a:lnTo>
                      <a:lnTo>
                        <a:pt x="294" y="152"/>
                      </a:lnTo>
                      <a:lnTo>
                        <a:pt x="294" y="152"/>
                      </a:lnTo>
                      <a:lnTo>
                        <a:pt x="294" y="154"/>
                      </a:lnTo>
                      <a:lnTo>
                        <a:pt x="294" y="154"/>
                      </a:lnTo>
                      <a:lnTo>
                        <a:pt x="294" y="156"/>
                      </a:lnTo>
                      <a:lnTo>
                        <a:pt x="294" y="156"/>
                      </a:lnTo>
                      <a:lnTo>
                        <a:pt x="292" y="156"/>
                      </a:lnTo>
                      <a:lnTo>
                        <a:pt x="292" y="156"/>
                      </a:lnTo>
                      <a:lnTo>
                        <a:pt x="292" y="158"/>
                      </a:lnTo>
                      <a:lnTo>
                        <a:pt x="294" y="158"/>
                      </a:lnTo>
                      <a:lnTo>
                        <a:pt x="296" y="158"/>
                      </a:lnTo>
                      <a:lnTo>
                        <a:pt x="296" y="158"/>
                      </a:lnTo>
                      <a:lnTo>
                        <a:pt x="296" y="158"/>
                      </a:lnTo>
                      <a:lnTo>
                        <a:pt x="298" y="156"/>
                      </a:lnTo>
                      <a:lnTo>
                        <a:pt x="300" y="156"/>
                      </a:lnTo>
                      <a:lnTo>
                        <a:pt x="300" y="156"/>
                      </a:lnTo>
                      <a:lnTo>
                        <a:pt x="302" y="156"/>
                      </a:lnTo>
                      <a:lnTo>
                        <a:pt x="304" y="156"/>
                      </a:lnTo>
                      <a:lnTo>
                        <a:pt x="304" y="154"/>
                      </a:lnTo>
                      <a:lnTo>
                        <a:pt x="304" y="154"/>
                      </a:lnTo>
                      <a:lnTo>
                        <a:pt x="306" y="154"/>
                      </a:lnTo>
                      <a:close/>
                      <a:moveTo>
                        <a:pt x="440" y="144"/>
                      </a:move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40" y="146"/>
                      </a:lnTo>
                      <a:lnTo>
                        <a:pt x="442" y="146"/>
                      </a:lnTo>
                      <a:lnTo>
                        <a:pt x="442" y="146"/>
                      </a:lnTo>
                      <a:lnTo>
                        <a:pt x="440" y="144"/>
                      </a:lnTo>
                      <a:lnTo>
                        <a:pt x="440" y="144"/>
                      </a:lnTo>
                      <a:close/>
                      <a:moveTo>
                        <a:pt x="334" y="140"/>
                      </a:moveTo>
                      <a:lnTo>
                        <a:pt x="332" y="140"/>
                      </a:lnTo>
                      <a:lnTo>
                        <a:pt x="332" y="142"/>
                      </a:lnTo>
                      <a:lnTo>
                        <a:pt x="332" y="142"/>
                      </a:lnTo>
                      <a:lnTo>
                        <a:pt x="332" y="142"/>
                      </a:lnTo>
                      <a:lnTo>
                        <a:pt x="334" y="142"/>
                      </a:lnTo>
                      <a:lnTo>
                        <a:pt x="334" y="142"/>
                      </a:lnTo>
                      <a:lnTo>
                        <a:pt x="334" y="142"/>
                      </a:lnTo>
                      <a:lnTo>
                        <a:pt x="336" y="142"/>
                      </a:lnTo>
                      <a:lnTo>
                        <a:pt x="336" y="142"/>
                      </a:lnTo>
                      <a:lnTo>
                        <a:pt x="336" y="140"/>
                      </a:lnTo>
                      <a:lnTo>
                        <a:pt x="336" y="140"/>
                      </a:lnTo>
                      <a:lnTo>
                        <a:pt x="334" y="140"/>
                      </a:lnTo>
                      <a:close/>
                      <a:moveTo>
                        <a:pt x="308" y="150"/>
                      </a:moveTo>
                      <a:lnTo>
                        <a:pt x="310" y="150"/>
                      </a:lnTo>
                      <a:lnTo>
                        <a:pt x="314" y="150"/>
                      </a:lnTo>
                      <a:lnTo>
                        <a:pt x="314" y="150"/>
                      </a:lnTo>
                      <a:lnTo>
                        <a:pt x="314" y="148"/>
                      </a:lnTo>
                      <a:lnTo>
                        <a:pt x="316" y="148"/>
                      </a:lnTo>
                      <a:lnTo>
                        <a:pt x="316" y="146"/>
                      </a:lnTo>
                      <a:lnTo>
                        <a:pt x="318" y="146"/>
                      </a:lnTo>
                      <a:lnTo>
                        <a:pt x="318" y="146"/>
                      </a:lnTo>
                      <a:lnTo>
                        <a:pt x="320" y="146"/>
                      </a:lnTo>
                      <a:lnTo>
                        <a:pt x="322" y="144"/>
                      </a:lnTo>
                      <a:lnTo>
                        <a:pt x="322" y="144"/>
                      </a:lnTo>
                      <a:lnTo>
                        <a:pt x="324" y="144"/>
                      </a:lnTo>
                      <a:lnTo>
                        <a:pt x="322" y="142"/>
                      </a:lnTo>
                      <a:lnTo>
                        <a:pt x="322" y="142"/>
                      </a:lnTo>
                      <a:lnTo>
                        <a:pt x="320" y="144"/>
                      </a:lnTo>
                      <a:lnTo>
                        <a:pt x="320" y="144"/>
                      </a:lnTo>
                      <a:lnTo>
                        <a:pt x="318" y="142"/>
                      </a:lnTo>
                      <a:lnTo>
                        <a:pt x="318" y="140"/>
                      </a:lnTo>
                      <a:lnTo>
                        <a:pt x="318" y="140"/>
                      </a:lnTo>
                      <a:lnTo>
                        <a:pt x="318" y="140"/>
                      </a:lnTo>
                      <a:lnTo>
                        <a:pt x="316" y="140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6" y="142"/>
                      </a:lnTo>
                      <a:lnTo>
                        <a:pt x="314" y="144"/>
                      </a:lnTo>
                      <a:lnTo>
                        <a:pt x="314" y="144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2" y="146"/>
                      </a:lnTo>
                      <a:lnTo>
                        <a:pt x="310" y="146"/>
                      </a:lnTo>
                      <a:lnTo>
                        <a:pt x="310" y="146"/>
                      </a:lnTo>
                      <a:lnTo>
                        <a:pt x="308" y="146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6" y="148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8" y="150"/>
                      </a:lnTo>
                      <a:close/>
                      <a:moveTo>
                        <a:pt x="324" y="142"/>
                      </a:moveTo>
                      <a:lnTo>
                        <a:pt x="324" y="142"/>
                      </a:lnTo>
                      <a:lnTo>
                        <a:pt x="326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8" y="142"/>
                      </a:lnTo>
                      <a:lnTo>
                        <a:pt x="326" y="140"/>
                      </a:lnTo>
                      <a:lnTo>
                        <a:pt x="326" y="140"/>
                      </a:lnTo>
                      <a:lnTo>
                        <a:pt x="326" y="140"/>
                      </a:lnTo>
                      <a:lnTo>
                        <a:pt x="324" y="140"/>
                      </a:lnTo>
                      <a:lnTo>
                        <a:pt x="324" y="140"/>
                      </a:lnTo>
                      <a:lnTo>
                        <a:pt x="322" y="140"/>
                      </a:lnTo>
                      <a:lnTo>
                        <a:pt x="322" y="140"/>
                      </a:lnTo>
                      <a:lnTo>
                        <a:pt x="324" y="140"/>
                      </a:lnTo>
                      <a:lnTo>
                        <a:pt x="324" y="142"/>
                      </a:lnTo>
                      <a:close/>
                      <a:moveTo>
                        <a:pt x="368" y="136"/>
                      </a:moveTo>
                      <a:lnTo>
                        <a:pt x="368" y="136"/>
                      </a:lnTo>
                      <a:lnTo>
                        <a:pt x="368" y="136"/>
                      </a:lnTo>
                      <a:lnTo>
                        <a:pt x="368" y="134"/>
                      </a:lnTo>
                      <a:lnTo>
                        <a:pt x="366" y="134"/>
                      </a:lnTo>
                      <a:lnTo>
                        <a:pt x="364" y="136"/>
                      </a:lnTo>
                      <a:lnTo>
                        <a:pt x="362" y="136"/>
                      </a:lnTo>
                      <a:lnTo>
                        <a:pt x="360" y="136"/>
                      </a:lnTo>
                      <a:lnTo>
                        <a:pt x="360" y="136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2" y="140"/>
                      </a:lnTo>
                      <a:lnTo>
                        <a:pt x="364" y="138"/>
                      </a:lnTo>
                      <a:lnTo>
                        <a:pt x="364" y="138"/>
                      </a:lnTo>
                      <a:lnTo>
                        <a:pt x="364" y="138"/>
                      </a:lnTo>
                      <a:lnTo>
                        <a:pt x="368" y="138"/>
                      </a:lnTo>
                      <a:lnTo>
                        <a:pt x="368" y="136"/>
                      </a:lnTo>
                      <a:close/>
                      <a:moveTo>
                        <a:pt x="368" y="136"/>
                      </a:moveTo>
                      <a:lnTo>
                        <a:pt x="370" y="136"/>
                      </a:lnTo>
                      <a:lnTo>
                        <a:pt x="372" y="134"/>
                      </a:lnTo>
                      <a:lnTo>
                        <a:pt x="372" y="134"/>
                      </a:lnTo>
                      <a:lnTo>
                        <a:pt x="372" y="134"/>
                      </a:lnTo>
                      <a:lnTo>
                        <a:pt x="370" y="132"/>
                      </a:lnTo>
                      <a:lnTo>
                        <a:pt x="370" y="132"/>
                      </a:lnTo>
                      <a:lnTo>
                        <a:pt x="370" y="132"/>
                      </a:lnTo>
                      <a:lnTo>
                        <a:pt x="368" y="132"/>
                      </a:lnTo>
                      <a:lnTo>
                        <a:pt x="368" y="134"/>
                      </a:lnTo>
                      <a:lnTo>
                        <a:pt x="368" y="134"/>
                      </a:lnTo>
                      <a:lnTo>
                        <a:pt x="368" y="136"/>
                      </a:lnTo>
                      <a:close/>
                      <a:moveTo>
                        <a:pt x="352" y="136"/>
                      </a:moveTo>
                      <a:lnTo>
                        <a:pt x="354" y="136"/>
                      </a:lnTo>
                      <a:lnTo>
                        <a:pt x="354" y="136"/>
                      </a:lnTo>
                      <a:lnTo>
                        <a:pt x="356" y="136"/>
                      </a:lnTo>
                      <a:lnTo>
                        <a:pt x="356" y="136"/>
                      </a:lnTo>
                      <a:lnTo>
                        <a:pt x="356" y="136"/>
                      </a:lnTo>
                      <a:lnTo>
                        <a:pt x="358" y="136"/>
                      </a:lnTo>
                      <a:lnTo>
                        <a:pt x="360" y="136"/>
                      </a:lnTo>
                      <a:lnTo>
                        <a:pt x="360" y="134"/>
                      </a:lnTo>
                      <a:lnTo>
                        <a:pt x="362" y="134"/>
                      </a:lnTo>
                      <a:lnTo>
                        <a:pt x="364" y="132"/>
                      </a:lnTo>
                      <a:lnTo>
                        <a:pt x="364" y="132"/>
                      </a:lnTo>
                      <a:lnTo>
                        <a:pt x="364" y="132"/>
                      </a:lnTo>
                      <a:lnTo>
                        <a:pt x="366" y="132"/>
                      </a:lnTo>
                      <a:lnTo>
                        <a:pt x="364" y="130"/>
                      </a:lnTo>
                      <a:lnTo>
                        <a:pt x="364" y="132"/>
                      </a:lnTo>
                      <a:lnTo>
                        <a:pt x="362" y="132"/>
                      </a:lnTo>
                      <a:lnTo>
                        <a:pt x="360" y="132"/>
                      </a:lnTo>
                      <a:lnTo>
                        <a:pt x="358" y="132"/>
                      </a:lnTo>
                      <a:lnTo>
                        <a:pt x="356" y="134"/>
                      </a:lnTo>
                      <a:lnTo>
                        <a:pt x="354" y="132"/>
                      </a:lnTo>
                      <a:lnTo>
                        <a:pt x="354" y="134"/>
                      </a:lnTo>
                      <a:lnTo>
                        <a:pt x="352" y="134"/>
                      </a:lnTo>
                      <a:lnTo>
                        <a:pt x="352" y="134"/>
                      </a:lnTo>
                      <a:lnTo>
                        <a:pt x="350" y="134"/>
                      </a:lnTo>
                      <a:lnTo>
                        <a:pt x="350" y="134"/>
                      </a:lnTo>
                      <a:lnTo>
                        <a:pt x="352" y="136"/>
                      </a:lnTo>
                      <a:close/>
                      <a:moveTo>
                        <a:pt x="452" y="148"/>
                      </a:moveTo>
                      <a:lnTo>
                        <a:pt x="452" y="146"/>
                      </a:lnTo>
                      <a:lnTo>
                        <a:pt x="450" y="146"/>
                      </a:lnTo>
                      <a:lnTo>
                        <a:pt x="448" y="146"/>
                      </a:lnTo>
                      <a:lnTo>
                        <a:pt x="446" y="146"/>
                      </a:lnTo>
                      <a:lnTo>
                        <a:pt x="446" y="148"/>
                      </a:lnTo>
                      <a:lnTo>
                        <a:pt x="446" y="148"/>
                      </a:lnTo>
                      <a:lnTo>
                        <a:pt x="446" y="146"/>
                      </a:lnTo>
                      <a:lnTo>
                        <a:pt x="444" y="146"/>
                      </a:lnTo>
                      <a:lnTo>
                        <a:pt x="444" y="146"/>
                      </a:lnTo>
                      <a:lnTo>
                        <a:pt x="444" y="148"/>
                      </a:lnTo>
                      <a:lnTo>
                        <a:pt x="442" y="148"/>
                      </a:lnTo>
                      <a:lnTo>
                        <a:pt x="442" y="148"/>
                      </a:lnTo>
                      <a:lnTo>
                        <a:pt x="440" y="148"/>
                      </a:lnTo>
                      <a:lnTo>
                        <a:pt x="438" y="148"/>
                      </a:lnTo>
                      <a:lnTo>
                        <a:pt x="438" y="146"/>
                      </a:lnTo>
                      <a:lnTo>
                        <a:pt x="438" y="146"/>
                      </a:lnTo>
                      <a:lnTo>
                        <a:pt x="436" y="146"/>
                      </a:lnTo>
                      <a:lnTo>
                        <a:pt x="436" y="144"/>
                      </a:lnTo>
                      <a:lnTo>
                        <a:pt x="436" y="144"/>
                      </a:lnTo>
                      <a:lnTo>
                        <a:pt x="428" y="142"/>
                      </a:lnTo>
                      <a:lnTo>
                        <a:pt x="426" y="142"/>
                      </a:lnTo>
                      <a:lnTo>
                        <a:pt x="440" y="142"/>
                      </a:lnTo>
                      <a:lnTo>
                        <a:pt x="444" y="142"/>
                      </a:lnTo>
                      <a:lnTo>
                        <a:pt x="446" y="140"/>
                      </a:lnTo>
                      <a:lnTo>
                        <a:pt x="450" y="140"/>
                      </a:lnTo>
                      <a:lnTo>
                        <a:pt x="450" y="138"/>
                      </a:lnTo>
                      <a:lnTo>
                        <a:pt x="450" y="138"/>
                      </a:lnTo>
                      <a:lnTo>
                        <a:pt x="446" y="136"/>
                      </a:lnTo>
                      <a:lnTo>
                        <a:pt x="444" y="136"/>
                      </a:lnTo>
                      <a:lnTo>
                        <a:pt x="442" y="136"/>
                      </a:lnTo>
                      <a:lnTo>
                        <a:pt x="442" y="136"/>
                      </a:lnTo>
                      <a:lnTo>
                        <a:pt x="442" y="134"/>
                      </a:lnTo>
                      <a:lnTo>
                        <a:pt x="440" y="132"/>
                      </a:lnTo>
                      <a:lnTo>
                        <a:pt x="438" y="134"/>
                      </a:lnTo>
                      <a:lnTo>
                        <a:pt x="436" y="134"/>
                      </a:lnTo>
                      <a:lnTo>
                        <a:pt x="436" y="134"/>
                      </a:lnTo>
                      <a:lnTo>
                        <a:pt x="436" y="134"/>
                      </a:lnTo>
                      <a:lnTo>
                        <a:pt x="434" y="132"/>
                      </a:lnTo>
                      <a:lnTo>
                        <a:pt x="432" y="132"/>
                      </a:lnTo>
                      <a:lnTo>
                        <a:pt x="432" y="132"/>
                      </a:lnTo>
                      <a:lnTo>
                        <a:pt x="430" y="132"/>
                      </a:lnTo>
                      <a:lnTo>
                        <a:pt x="428" y="130"/>
                      </a:lnTo>
                      <a:lnTo>
                        <a:pt x="426" y="130"/>
                      </a:lnTo>
                      <a:lnTo>
                        <a:pt x="424" y="130"/>
                      </a:lnTo>
                      <a:lnTo>
                        <a:pt x="424" y="132"/>
                      </a:lnTo>
                      <a:lnTo>
                        <a:pt x="422" y="134"/>
                      </a:lnTo>
                      <a:lnTo>
                        <a:pt x="422" y="136"/>
                      </a:lnTo>
                      <a:lnTo>
                        <a:pt x="420" y="136"/>
                      </a:lnTo>
                      <a:lnTo>
                        <a:pt x="420" y="138"/>
                      </a:lnTo>
                      <a:lnTo>
                        <a:pt x="420" y="140"/>
                      </a:lnTo>
                      <a:lnTo>
                        <a:pt x="420" y="140"/>
                      </a:lnTo>
                      <a:lnTo>
                        <a:pt x="420" y="138"/>
                      </a:lnTo>
                      <a:lnTo>
                        <a:pt x="420" y="136"/>
                      </a:lnTo>
                      <a:lnTo>
                        <a:pt x="420" y="134"/>
                      </a:lnTo>
                      <a:lnTo>
                        <a:pt x="420" y="134"/>
                      </a:lnTo>
                      <a:lnTo>
                        <a:pt x="418" y="132"/>
                      </a:lnTo>
                      <a:lnTo>
                        <a:pt x="416" y="134"/>
                      </a:lnTo>
                      <a:lnTo>
                        <a:pt x="416" y="134"/>
                      </a:lnTo>
                      <a:lnTo>
                        <a:pt x="416" y="132"/>
                      </a:lnTo>
                      <a:lnTo>
                        <a:pt x="420" y="132"/>
                      </a:lnTo>
                      <a:lnTo>
                        <a:pt x="420" y="132"/>
                      </a:lnTo>
                      <a:lnTo>
                        <a:pt x="420" y="130"/>
                      </a:lnTo>
                      <a:lnTo>
                        <a:pt x="420" y="128"/>
                      </a:lnTo>
                      <a:lnTo>
                        <a:pt x="418" y="128"/>
                      </a:lnTo>
                      <a:lnTo>
                        <a:pt x="414" y="128"/>
                      </a:lnTo>
                      <a:lnTo>
                        <a:pt x="412" y="128"/>
                      </a:lnTo>
                      <a:lnTo>
                        <a:pt x="412" y="128"/>
                      </a:lnTo>
                      <a:lnTo>
                        <a:pt x="408" y="128"/>
                      </a:lnTo>
                      <a:lnTo>
                        <a:pt x="408" y="130"/>
                      </a:lnTo>
                      <a:lnTo>
                        <a:pt x="408" y="130"/>
                      </a:lnTo>
                      <a:lnTo>
                        <a:pt x="412" y="132"/>
                      </a:lnTo>
                      <a:lnTo>
                        <a:pt x="412" y="132"/>
                      </a:lnTo>
                      <a:lnTo>
                        <a:pt x="408" y="132"/>
                      </a:lnTo>
                      <a:lnTo>
                        <a:pt x="408" y="132"/>
                      </a:lnTo>
                      <a:lnTo>
                        <a:pt x="408" y="134"/>
                      </a:lnTo>
                      <a:lnTo>
                        <a:pt x="406" y="134"/>
                      </a:lnTo>
                      <a:lnTo>
                        <a:pt x="406" y="136"/>
                      </a:lnTo>
                      <a:lnTo>
                        <a:pt x="402" y="138"/>
                      </a:lnTo>
                      <a:lnTo>
                        <a:pt x="402" y="138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6"/>
                      </a:lnTo>
                      <a:lnTo>
                        <a:pt x="402" y="134"/>
                      </a:lnTo>
                      <a:lnTo>
                        <a:pt x="400" y="134"/>
                      </a:lnTo>
                      <a:lnTo>
                        <a:pt x="402" y="132"/>
                      </a:lnTo>
                      <a:lnTo>
                        <a:pt x="402" y="130"/>
                      </a:lnTo>
                      <a:lnTo>
                        <a:pt x="402" y="130"/>
                      </a:lnTo>
                      <a:lnTo>
                        <a:pt x="400" y="130"/>
                      </a:lnTo>
                      <a:lnTo>
                        <a:pt x="396" y="132"/>
                      </a:lnTo>
                      <a:lnTo>
                        <a:pt x="394" y="134"/>
                      </a:lnTo>
                      <a:lnTo>
                        <a:pt x="388" y="138"/>
                      </a:lnTo>
                      <a:lnTo>
                        <a:pt x="388" y="140"/>
                      </a:lnTo>
                      <a:lnTo>
                        <a:pt x="386" y="142"/>
                      </a:lnTo>
                      <a:lnTo>
                        <a:pt x="384" y="142"/>
                      </a:lnTo>
                      <a:lnTo>
                        <a:pt x="384" y="142"/>
                      </a:lnTo>
                      <a:lnTo>
                        <a:pt x="384" y="140"/>
                      </a:lnTo>
                      <a:lnTo>
                        <a:pt x="386" y="138"/>
                      </a:lnTo>
                      <a:lnTo>
                        <a:pt x="386" y="136"/>
                      </a:lnTo>
                      <a:lnTo>
                        <a:pt x="386" y="136"/>
                      </a:lnTo>
                      <a:lnTo>
                        <a:pt x="388" y="134"/>
                      </a:lnTo>
                      <a:lnTo>
                        <a:pt x="390" y="132"/>
                      </a:lnTo>
                      <a:lnTo>
                        <a:pt x="392" y="132"/>
                      </a:lnTo>
                      <a:lnTo>
                        <a:pt x="392" y="130"/>
                      </a:lnTo>
                      <a:lnTo>
                        <a:pt x="390" y="130"/>
                      </a:lnTo>
                      <a:lnTo>
                        <a:pt x="390" y="130"/>
                      </a:lnTo>
                      <a:lnTo>
                        <a:pt x="388" y="130"/>
                      </a:lnTo>
                      <a:lnTo>
                        <a:pt x="388" y="130"/>
                      </a:lnTo>
                      <a:lnTo>
                        <a:pt x="386" y="130"/>
                      </a:lnTo>
                      <a:lnTo>
                        <a:pt x="386" y="130"/>
                      </a:lnTo>
                      <a:lnTo>
                        <a:pt x="386" y="130"/>
                      </a:lnTo>
                      <a:lnTo>
                        <a:pt x="384" y="130"/>
                      </a:lnTo>
                      <a:lnTo>
                        <a:pt x="382" y="130"/>
                      </a:lnTo>
                      <a:lnTo>
                        <a:pt x="380" y="128"/>
                      </a:lnTo>
                      <a:lnTo>
                        <a:pt x="380" y="128"/>
                      </a:lnTo>
                      <a:lnTo>
                        <a:pt x="378" y="128"/>
                      </a:lnTo>
                      <a:lnTo>
                        <a:pt x="376" y="130"/>
                      </a:lnTo>
                      <a:lnTo>
                        <a:pt x="374" y="132"/>
                      </a:lnTo>
                      <a:lnTo>
                        <a:pt x="374" y="132"/>
                      </a:lnTo>
                      <a:lnTo>
                        <a:pt x="376" y="132"/>
                      </a:lnTo>
                      <a:lnTo>
                        <a:pt x="376" y="132"/>
                      </a:lnTo>
                      <a:lnTo>
                        <a:pt x="376" y="134"/>
                      </a:lnTo>
                      <a:lnTo>
                        <a:pt x="374" y="134"/>
                      </a:lnTo>
                      <a:lnTo>
                        <a:pt x="372" y="136"/>
                      </a:lnTo>
                      <a:lnTo>
                        <a:pt x="370" y="136"/>
                      </a:lnTo>
                      <a:lnTo>
                        <a:pt x="368" y="138"/>
                      </a:lnTo>
                      <a:lnTo>
                        <a:pt x="366" y="140"/>
                      </a:lnTo>
                      <a:lnTo>
                        <a:pt x="364" y="140"/>
                      </a:lnTo>
                      <a:lnTo>
                        <a:pt x="364" y="142"/>
                      </a:lnTo>
                      <a:lnTo>
                        <a:pt x="364" y="142"/>
                      </a:lnTo>
                      <a:lnTo>
                        <a:pt x="366" y="144"/>
                      </a:lnTo>
                      <a:lnTo>
                        <a:pt x="366" y="144"/>
                      </a:lnTo>
                      <a:lnTo>
                        <a:pt x="364" y="144"/>
                      </a:lnTo>
                      <a:lnTo>
                        <a:pt x="364" y="142"/>
                      </a:lnTo>
                      <a:lnTo>
                        <a:pt x="362" y="142"/>
                      </a:lnTo>
                      <a:lnTo>
                        <a:pt x="360" y="140"/>
                      </a:lnTo>
                      <a:lnTo>
                        <a:pt x="360" y="138"/>
                      </a:lnTo>
                      <a:lnTo>
                        <a:pt x="360" y="138"/>
                      </a:lnTo>
                      <a:lnTo>
                        <a:pt x="358" y="138"/>
                      </a:lnTo>
                      <a:lnTo>
                        <a:pt x="354" y="138"/>
                      </a:lnTo>
                      <a:lnTo>
                        <a:pt x="354" y="140"/>
                      </a:lnTo>
                      <a:lnTo>
                        <a:pt x="354" y="140"/>
                      </a:lnTo>
                      <a:lnTo>
                        <a:pt x="352" y="138"/>
                      </a:lnTo>
                      <a:lnTo>
                        <a:pt x="350" y="140"/>
                      </a:lnTo>
                      <a:lnTo>
                        <a:pt x="350" y="140"/>
                      </a:lnTo>
                      <a:lnTo>
                        <a:pt x="348" y="140"/>
                      </a:lnTo>
                      <a:lnTo>
                        <a:pt x="344" y="140"/>
                      </a:lnTo>
                      <a:lnTo>
                        <a:pt x="342" y="140"/>
                      </a:lnTo>
                      <a:lnTo>
                        <a:pt x="342" y="140"/>
                      </a:lnTo>
                      <a:lnTo>
                        <a:pt x="344" y="140"/>
                      </a:lnTo>
                      <a:lnTo>
                        <a:pt x="346" y="142"/>
                      </a:lnTo>
                      <a:lnTo>
                        <a:pt x="348" y="142"/>
                      </a:lnTo>
                      <a:lnTo>
                        <a:pt x="348" y="144"/>
                      </a:lnTo>
                      <a:lnTo>
                        <a:pt x="350" y="146"/>
                      </a:lnTo>
                      <a:lnTo>
                        <a:pt x="350" y="146"/>
                      </a:lnTo>
                      <a:lnTo>
                        <a:pt x="348" y="146"/>
                      </a:lnTo>
                      <a:lnTo>
                        <a:pt x="346" y="144"/>
                      </a:lnTo>
                      <a:lnTo>
                        <a:pt x="344" y="144"/>
                      </a:lnTo>
                      <a:lnTo>
                        <a:pt x="342" y="144"/>
                      </a:lnTo>
                      <a:lnTo>
                        <a:pt x="340" y="146"/>
                      </a:lnTo>
                      <a:lnTo>
                        <a:pt x="340" y="146"/>
                      </a:lnTo>
                      <a:lnTo>
                        <a:pt x="338" y="144"/>
                      </a:lnTo>
                      <a:lnTo>
                        <a:pt x="338" y="144"/>
                      </a:lnTo>
                      <a:lnTo>
                        <a:pt x="334" y="144"/>
                      </a:lnTo>
                      <a:lnTo>
                        <a:pt x="334" y="146"/>
                      </a:lnTo>
                      <a:lnTo>
                        <a:pt x="334" y="148"/>
                      </a:lnTo>
                      <a:lnTo>
                        <a:pt x="334" y="148"/>
                      </a:lnTo>
                      <a:lnTo>
                        <a:pt x="336" y="150"/>
                      </a:lnTo>
                      <a:lnTo>
                        <a:pt x="336" y="150"/>
                      </a:lnTo>
                      <a:lnTo>
                        <a:pt x="336" y="150"/>
                      </a:lnTo>
                      <a:lnTo>
                        <a:pt x="334" y="150"/>
                      </a:lnTo>
                      <a:lnTo>
                        <a:pt x="330" y="152"/>
                      </a:lnTo>
                      <a:lnTo>
                        <a:pt x="330" y="154"/>
                      </a:lnTo>
                      <a:lnTo>
                        <a:pt x="328" y="154"/>
                      </a:lnTo>
                      <a:lnTo>
                        <a:pt x="328" y="154"/>
                      </a:lnTo>
                      <a:lnTo>
                        <a:pt x="332" y="150"/>
                      </a:lnTo>
                      <a:lnTo>
                        <a:pt x="332" y="150"/>
                      </a:lnTo>
                      <a:lnTo>
                        <a:pt x="332" y="148"/>
                      </a:lnTo>
                      <a:lnTo>
                        <a:pt x="332" y="146"/>
                      </a:lnTo>
                      <a:lnTo>
                        <a:pt x="332" y="144"/>
                      </a:lnTo>
                      <a:lnTo>
                        <a:pt x="332" y="144"/>
                      </a:lnTo>
                      <a:lnTo>
                        <a:pt x="330" y="144"/>
                      </a:lnTo>
                      <a:lnTo>
                        <a:pt x="330" y="144"/>
                      </a:lnTo>
                      <a:lnTo>
                        <a:pt x="328" y="146"/>
                      </a:lnTo>
                      <a:lnTo>
                        <a:pt x="328" y="146"/>
                      </a:lnTo>
                      <a:lnTo>
                        <a:pt x="326" y="148"/>
                      </a:lnTo>
                      <a:lnTo>
                        <a:pt x="326" y="150"/>
                      </a:lnTo>
                      <a:lnTo>
                        <a:pt x="324" y="152"/>
                      </a:lnTo>
                      <a:lnTo>
                        <a:pt x="324" y="150"/>
                      </a:lnTo>
                      <a:lnTo>
                        <a:pt x="324" y="150"/>
                      </a:lnTo>
                      <a:lnTo>
                        <a:pt x="324" y="146"/>
                      </a:lnTo>
                      <a:lnTo>
                        <a:pt x="324" y="146"/>
                      </a:lnTo>
                      <a:lnTo>
                        <a:pt x="318" y="148"/>
                      </a:lnTo>
                      <a:lnTo>
                        <a:pt x="316" y="148"/>
                      </a:lnTo>
                      <a:lnTo>
                        <a:pt x="316" y="148"/>
                      </a:lnTo>
                      <a:lnTo>
                        <a:pt x="316" y="150"/>
                      </a:lnTo>
                      <a:lnTo>
                        <a:pt x="316" y="150"/>
                      </a:lnTo>
                      <a:lnTo>
                        <a:pt x="316" y="150"/>
                      </a:lnTo>
                      <a:lnTo>
                        <a:pt x="314" y="150"/>
                      </a:lnTo>
                      <a:lnTo>
                        <a:pt x="312" y="150"/>
                      </a:lnTo>
                      <a:lnTo>
                        <a:pt x="312" y="150"/>
                      </a:lnTo>
                      <a:lnTo>
                        <a:pt x="312" y="152"/>
                      </a:lnTo>
                      <a:lnTo>
                        <a:pt x="314" y="152"/>
                      </a:lnTo>
                      <a:lnTo>
                        <a:pt x="316" y="154"/>
                      </a:lnTo>
                      <a:lnTo>
                        <a:pt x="316" y="154"/>
                      </a:lnTo>
                      <a:lnTo>
                        <a:pt x="312" y="154"/>
                      </a:lnTo>
                      <a:lnTo>
                        <a:pt x="310" y="152"/>
                      </a:lnTo>
                      <a:lnTo>
                        <a:pt x="310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6" y="154"/>
                      </a:lnTo>
                      <a:lnTo>
                        <a:pt x="306" y="154"/>
                      </a:lnTo>
                      <a:lnTo>
                        <a:pt x="306" y="156"/>
                      </a:lnTo>
                      <a:lnTo>
                        <a:pt x="306" y="156"/>
                      </a:lnTo>
                      <a:lnTo>
                        <a:pt x="302" y="156"/>
                      </a:lnTo>
                      <a:lnTo>
                        <a:pt x="300" y="158"/>
                      </a:lnTo>
                      <a:lnTo>
                        <a:pt x="300" y="160"/>
                      </a:lnTo>
                      <a:lnTo>
                        <a:pt x="298" y="162"/>
                      </a:lnTo>
                      <a:lnTo>
                        <a:pt x="296" y="162"/>
                      </a:lnTo>
                      <a:lnTo>
                        <a:pt x="294" y="164"/>
                      </a:lnTo>
                      <a:lnTo>
                        <a:pt x="290" y="164"/>
                      </a:lnTo>
                      <a:lnTo>
                        <a:pt x="290" y="164"/>
                      </a:lnTo>
                      <a:lnTo>
                        <a:pt x="290" y="166"/>
                      </a:lnTo>
                      <a:lnTo>
                        <a:pt x="290" y="166"/>
                      </a:lnTo>
                      <a:lnTo>
                        <a:pt x="290" y="166"/>
                      </a:lnTo>
                      <a:lnTo>
                        <a:pt x="298" y="166"/>
                      </a:lnTo>
                      <a:lnTo>
                        <a:pt x="300" y="166"/>
                      </a:lnTo>
                      <a:lnTo>
                        <a:pt x="300" y="166"/>
                      </a:lnTo>
                      <a:lnTo>
                        <a:pt x="300" y="166"/>
                      </a:lnTo>
                      <a:lnTo>
                        <a:pt x="302" y="166"/>
                      </a:lnTo>
                      <a:lnTo>
                        <a:pt x="302" y="168"/>
                      </a:lnTo>
                      <a:lnTo>
                        <a:pt x="300" y="168"/>
                      </a:lnTo>
                      <a:lnTo>
                        <a:pt x="298" y="168"/>
                      </a:lnTo>
                      <a:lnTo>
                        <a:pt x="296" y="168"/>
                      </a:lnTo>
                      <a:lnTo>
                        <a:pt x="294" y="168"/>
                      </a:lnTo>
                      <a:lnTo>
                        <a:pt x="294" y="168"/>
                      </a:lnTo>
                      <a:lnTo>
                        <a:pt x="290" y="168"/>
                      </a:lnTo>
                      <a:lnTo>
                        <a:pt x="288" y="168"/>
                      </a:lnTo>
                      <a:lnTo>
                        <a:pt x="286" y="168"/>
                      </a:lnTo>
                      <a:lnTo>
                        <a:pt x="286" y="170"/>
                      </a:lnTo>
                      <a:lnTo>
                        <a:pt x="286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8" y="172"/>
                      </a:lnTo>
                      <a:lnTo>
                        <a:pt x="286" y="174"/>
                      </a:lnTo>
                      <a:lnTo>
                        <a:pt x="288" y="176"/>
                      </a:lnTo>
                      <a:lnTo>
                        <a:pt x="286" y="176"/>
                      </a:lnTo>
                      <a:lnTo>
                        <a:pt x="284" y="174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4" y="170"/>
                      </a:lnTo>
                      <a:lnTo>
                        <a:pt x="282" y="170"/>
                      </a:lnTo>
                      <a:lnTo>
                        <a:pt x="280" y="172"/>
                      </a:lnTo>
                      <a:lnTo>
                        <a:pt x="278" y="172"/>
                      </a:lnTo>
                      <a:lnTo>
                        <a:pt x="276" y="172"/>
                      </a:lnTo>
                      <a:lnTo>
                        <a:pt x="276" y="172"/>
                      </a:lnTo>
                      <a:lnTo>
                        <a:pt x="276" y="174"/>
                      </a:lnTo>
                      <a:lnTo>
                        <a:pt x="278" y="174"/>
                      </a:lnTo>
                      <a:lnTo>
                        <a:pt x="280" y="174"/>
                      </a:lnTo>
                      <a:lnTo>
                        <a:pt x="278" y="174"/>
                      </a:lnTo>
                      <a:lnTo>
                        <a:pt x="276" y="174"/>
                      </a:lnTo>
                      <a:lnTo>
                        <a:pt x="276" y="174"/>
                      </a:lnTo>
                      <a:lnTo>
                        <a:pt x="274" y="174"/>
                      </a:lnTo>
                      <a:lnTo>
                        <a:pt x="272" y="174"/>
                      </a:lnTo>
                      <a:lnTo>
                        <a:pt x="270" y="176"/>
                      </a:lnTo>
                      <a:lnTo>
                        <a:pt x="270" y="178"/>
                      </a:lnTo>
                      <a:lnTo>
                        <a:pt x="270" y="178"/>
                      </a:lnTo>
                      <a:lnTo>
                        <a:pt x="270" y="178"/>
                      </a:lnTo>
                      <a:lnTo>
                        <a:pt x="272" y="178"/>
                      </a:lnTo>
                      <a:lnTo>
                        <a:pt x="276" y="178"/>
                      </a:lnTo>
                      <a:lnTo>
                        <a:pt x="276" y="178"/>
                      </a:lnTo>
                      <a:lnTo>
                        <a:pt x="276" y="178"/>
                      </a:lnTo>
                      <a:lnTo>
                        <a:pt x="274" y="178"/>
                      </a:lnTo>
                      <a:lnTo>
                        <a:pt x="274" y="180"/>
                      </a:lnTo>
                      <a:lnTo>
                        <a:pt x="276" y="180"/>
                      </a:lnTo>
                      <a:lnTo>
                        <a:pt x="278" y="180"/>
                      </a:lnTo>
                      <a:lnTo>
                        <a:pt x="280" y="180"/>
                      </a:lnTo>
                      <a:lnTo>
                        <a:pt x="280" y="180"/>
                      </a:lnTo>
                      <a:lnTo>
                        <a:pt x="278" y="182"/>
                      </a:lnTo>
                      <a:lnTo>
                        <a:pt x="280" y="184"/>
                      </a:lnTo>
                      <a:lnTo>
                        <a:pt x="278" y="184"/>
                      </a:lnTo>
                      <a:lnTo>
                        <a:pt x="278" y="182"/>
                      </a:lnTo>
                      <a:lnTo>
                        <a:pt x="276" y="182"/>
                      </a:lnTo>
                      <a:lnTo>
                        <a:pt x="276" y="182"/>
                      </a:lnTo>
                      <a:lnTo>
                        <a:pt x="274" y="180"/>
                      </a:lnTo>
                      <a:lnTo>
                        <a:pt x="272" y="180"/>
                      </a:lnTo>
                      <a:lnTo>
                        <a:pt x="270" y="182"/>
                      </a:lnTo>
                      <a:lnTo>
                        <a:pt x="268" y="182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6" y="184"/>
                      </a:lnTo>
                      <a:lnTo>
                        <a:pt x="268" y="184"/>
                      </a:lnTo>
                      <a:lnTo>
                        <a:pt x="270" y="184"/>
                      </a:lnTo>
                      <a:lnTo>
                        <a:pt x="276" y="184"/>
                      </a:lnTo>
                      <a:lnTo>
                        <a:pt x="278" y="186"/>
                      </a:lnTo>
                      <a:lnTo>
                        <a:pt x="278" y="186"/>
                      </a:lnTo>
                      <a:lnTo>
                        <a:pt x="270" y="186"/>
                      </a:lnTo>
                      <a:lnTo>
                        <a:pt x="268" y="186"/>
                      </a:lnTo>
                      <a:lnTo>
                        <a:pt x="266" y="186"/>
                      </a:lnTo>
                      <a:lnTo>
                        <a:pt x="264" y="186"/>
                      </a:lnTo>
                      <a:lnTo>
                        <a:pt x="262" y="188"/>
                      </a:lnTo>
                      <a:lnTo>
                        <a:pt x="262" y="188"/>
                      </a:lnTo>
                      <a:lnTo>
                        <a:pt x="260" y="188"/>
                      </a:lnTo>
                      <a:lnTo>
                        <a:pt x="260" y="190"/>
                      </a:lnTo>
                      <a:lnTo>
                        <a:pt x="258" y="190"/>
                      </a:lnTo>
                      <a:lnTo>
                        <a:pt x="258" y="190"/>
                      </a:lnTo>
                      <a:lnTo>
                        <a:pt x="256" y="190"/>
                      </a:lnTo>
                      <a:lnTo>
                        <a:pt x="258" y="192"/>
                      </a:lnTo>
                      <a:lnTo>
                        <a:pt x="260" y="192"/>
                      </a:lnTo>
                      <a:lnTo>
                        <a:pt x="260" y="192"/>
                      </a:lnTo>
                      <a:lnTo>
                        <a:pt x="258" y="192"/>
                      </a:lnTo>
                      <a:lnTo>
                        <a:pt x="256" y="192"/>
                      </a:lnTo>
                      <a:lnTo>
                        <a:pt x="256" y="192"/>
                      </a:lnTo>
                      <a:lnTo>
                        <a:pt x="254" y="194"/>
                      </a:lnTo>
                      <a:lnTo>
                        <a:pt x="252" y="194"/>
                      </a:lnTo>
                      <a:lnTo>
                        <a:pt x="252" y="194"/>
                      </a:lnTo>
                      <a:lnTo>
                        <a:pt x="252" y="196"/>
                      </a:lnTo>
                      <a:lnTo>
                        <a:pt x="250" y="196"/>
                      </a:lnTo>
                      <a:lnTo>
                        <a:pt x="250" y="198"/>
                      </a:lnTo>
                      <a:lnTo>
                        <a:pt x="250" y="200"/>
                      </a:lnTo>
                      <a:lnTo>
                        <a:pt x="254" y="200"/>
                      </a:lnTo>
                      <a:lnTo>
                        <a:pt x="254" y="200"/>
                      </a:lnTo>
                      <a:lnTo>
                        <a:pt x="254" y="200"/>
                      </a:lnTo>
                      <a:lnTo>
                        <a:pt x="258" y="200"/>
                      </a:lnTo>
                      <a:lnTo>
                        <a:pt x="260" y="200"/>
                      </a:lnTo>
                      <a:lnTo>
                        <a:pt x="262" y="200"/>
                      </a:lnTo>
                      <a:lnTo>
                        <a:pt x="260" y="200"/>
                      </a:lnTo>
                      <a:lnTo>
                        <a:pt x="258" y="200"/>
                      </a:lnTo>
                      <a:lnTo>
                        <a:pt x="258" y="202"/>
                      </a:lnTo>
                      <a:lnTo>
                        <a:pt x="254" y="202"/>
                      </a:lnTo>
                      <a:lnTo>
                        <a:pt x="246" y="202"/>
                      </a:lnTo>
                      <a:lnTo>
                        <a:pt x="246" y="204"/>
                      </a:lnTo>
                      <a:lnTo>
                        <a:pt x="248" y="204"/>
                      </a:lnTo>
                      <a:lnTo>
                        <a:pt x="250" y="206"/>
                      </a:lnTo>
                      <a:lnTo>
                        <a:pt x="248" y="206"/>
                      </a:lnTo>
                      <a:lnTo>
                        <a:pt x="246" y="206"/>
                      </a:lnTo>
                      <a:lnTo>
                        <a:pt x="246" y="206"/>
                      </a:lnTo>
                      <a:lnTo>
                        <a:pt x="244" y="208"/>
                      </a:lnTo>
                      <a:lnTo>
                        <a:pt x="242" y="210"/>
                      </a:lnTo>
                      <a:lnTo>
                        <a:pt x="240" y="212"/>
                      </a:lnTo>
                      <a:lnTo>
                        <a:pt x="240" y="212"/>
                      </a:lnTo>
                      <a:lnTo>
                        <a:pt x="238" y="215"/>
                      </a:lnTo>
                      <a:lnTo>
                        <a:pt x="238" y="217"/>
                      </a:lnTo>
                      <a:lnTo>
                        <a:pt x="240" y="217"/>
                      </a:lnTo>
                      <a:lnTo>
                        <a:pt x="240" y="217"/>
                      </a:lnTo>
                      <a:lnTo>
                        <a:pt x="242" y="217"/>
                      </a:lnTo>
                      <a:lnTo>
                        <a:pt x="242" y="217"/>
                      </a:lnTo>
                      <a:lnTo>
                        <a:pt x="242" y="219"/>
                      </a:lnTo>
                      <a:lnTo>
                        <a:pt x="244" y="217"/>
                      </a:lnTo>
                      <a:lnTo>
                        <a:pt x="246" y="217"/>
                      </a:lnTo>
                      <a:lnTo>
                        <a:pt x="248" y="217"/>
                      </a:lnTo>
                      <a:lnTo>
                        <a:pt x="248" y="215"/>
                      </a:lnTo>
                      <a:lnTo>
                        <a:pt x="246" y="217"/>
                      </a:lnTo>
                      <a:lnTo>
                        <a:pt x="244" y="219"/>
                      </a:lnTo>
                      <a:lnTo>
                        <a:pt x="242" y="219"/>
                      </a:lnTo>
                      <a:lnTo>
                        <a:pt x="240" y="219"/>
                      </a:lnTo>
                      <a:lnTo>
                        <a:pt x="240" y="219"/>
                      </a:lnTo>
                      <a:lnTo>
                        <a:pt x="232" y="221"/>
                      </a:lnTo>
                      <a:lnTo>
                        <a:pt x="230" y="223"/>
                      </a:lnTo>
                      <a:lnTo>
                        <a:pt x="230" y="223"/>
                      </a:lnTo>
                      <a:lnTo>
                        <a:pt x="230" y="225"/>
                      </a:lnTo>
                      <a:lnTo>
                        <a:pt x="230" y="225"/>
                      </a:lnTo>
                      <a:lnTo>
                        <a:pt x="232" y="223"/>
                      </a:lnTo>
                      <a:lnTo>
                        <a:pt x="234" y="223"/>
                      </a:lnTo>
                      <a:lnTo>
                        <a:pt x="232" y="225"/>
                      </a:lnTo>
                      <a:lnTo>
                        <a:pt x="230" y="225"/>
                      </a:lnTo>
                      <a:lnTo>
                        <a:pt x="228" y="227"/>
                      </a:lnTo>
                      <a:lnTo>
                        <a:pt x="226" y="227"/>
                      </a:lnTo>
                      <a:lnTo>
                        <a:pt x="224" y="227"/>
                      </a:lnTo>
                      <a:lnTo>
                        <a:pt x="224" y="229"/>
                      </a:lnTo>
                      <a:lnTo>
                        <a:pt x="220" y="231"/>
                      </a:lnTo>
                      <a:lnTo>
                        <a:pt x="216" y="233"/>
                      </a:lnTo>
                      <a:lnTo>
                        <a:pt x="214" y="235"/>
                      </a:lnTo>
                      <a:lnTo>
                        <a:pt x="212" y="237"/>
                      </a:lnTo>
                      <a:lnTo>
                        <a:pt x="212" y="239"/>
                      </a:lnTo>
                      <a:lnTo>
                        <a:pt x="210" y="239"/>
                      </a:lnTo>
                      <a:lnTo>
                        <a:pt x="208" y="241"/>
                      </a:lnTo>
                      <a:lnTo>
                        <a:pt x="208" y="241"/>
                      </a:lnTo>
                      <a:lnTo>
                        <a:pt x="208" y="241"/>
                      </a:lnTo>
                      <a:lnTo>
                        <a:pt x="210" y="241"/>
                      </a:lnTo>
                      <a:lnTo>
                        <a:pt x="210" y="241"/>
                      </a:lnTo>
                      <a:lnTo>
                        <a:pt x="212" y="243"/>
                      </a:lnTo>
                      <a:lnTo>
                        <a:pt x="212" y="243"/>
                      </a:lnTo>
                      <a:lnTo>
                        <a:pt x="212" y="245"/>
                      </a:lnTo>
                      <a:lnTo>
                        <a:pt x="214" y="245"/>
                      </a:lnTo>
                      <a:lnTo>
                        <a:pt x="218" y="243"/>
                      </a:lnTo>
                      <a:lnTo>
                        <a:pt x="224" y="241"/>
                      </a:lnTo>
                      <a:lnTo>
                        <a:pt x="226" y="239"/>
                      </a:lnTo>
                      <a:lnTo>
                        <a:pt x="226" y="239"/>
                      </a:lnTo>
                      <a:lnTo>
                        <a:pt x="224" y="239"/>
                      </a:lnTo>
                      <a:lnTo>
                        <a:pt x="226" y="237"/>
                      </a:lnTo>
                      <a:lnTo>
                        <a:pt x="228" y="237"/>
                      </a:lnTo>
                      <a:lnTo>
                        <a:pt x="230" y="235"/>
                      </a:lnTo>
                      <a:lnTo>
                        <a:pt x="230" y="237"/>
                      </a:lnTo>
                      <a:lnTo>
                        <a:pt x="230" y="237"/>
                      </a:lnTo>
                      <a:lnTo>
                        <a:pt x="230" y="237"/>
                      </a:lnTo>
                      <a:lnTo>
                        <a:pt x="228" y="239"/>
                      </a:lnTo>
                      <a:lnTo>
                        <a:pt x="228" y="239"/>
                      </a:lnTo>
                      <a:lnTo>
                        <a:pt x="230" y="239"/>
                      </a:lnTo>
                      <a:lnTo>
                        <a:pt x="230" y="239"/>
                      </a:lnTo>
                      <a:lnTo>
                        <a:pt x="230" y="239"/>
                      </a:lnTo>
                      <a:lnTo>
                        <a:pt x="228" y="241"/>
                      </a:lnTo>
                      <a:lnTo>
                        <a:pt x="226" y="241"/>
                      </a:lnTo>
                      <a:lnTo>
                        <a:pt x="224" y="241"/>
                      </a:lnTo>
                      <a:lnTo>
                        <a:pt x="222" y="243"/>
                      </a:lnTo>
                      <a:lnTo>
                        <a:pt x="222" y="243"/>
                      </a:lnTo>
                      <a:lnTo>
                        <a:pt x="222" y="243"/>
                      </a:lnTo>
                      <a:lnTo>
                        <a:pt x="222" y="245"/>
                      </a:lnTo>
                      <a:lnTo>
                        <a:pt x="222" y="245"/>
                      </a:lnTo>
                      <a:lnTo>
                        <a:pt x="222" y="245"/>
                      </a:lnTo>
                      <a:lnTo>
                        <a:pt x="220" y="245"/>
                      </a:lnTo>
                      <a:lnTo>
                        <a:pt x="218" y="245"/>
                      </a:lnTo>
                      <a:lnTo>
                        <a:pt x="216" y="245"/>
                      </a:lnTo>
                      <a:lnTo>
                        <a:pt x="214" y="245"/>
                      </a:lnTo>
                      <a:lnTo>
                        <a:pt x="214" y="247"/>
                      </a:lnTo>
                      <a:lnTo>
                        <a:pt x="212" y="247"/>
                      </a:lnTo>
                      <a:lnTo>
                        <a:pt x="212" y="245"/>
                      </a:lnTo>
                      <a:lnTo>
                        <a:pt x="212" y="245"/>
                      </a:lnTo>
                      <a:lnTo>
                        <a:pt x="212" y="245"/>
                      </a:lnTo>
                      <a:lnTo>
                        <a:pt x="210" y="243"/>
                      </a:lnTo>
                      <a:lnTo>
                        <a:pt x="208" y="243"/>
                      </a:lnTo>
                      <a:lnTo>
                        <a:pt x="208" y="243"/>
                      </a:lnTo>
                      <a:lnTo>
                        <a:pt x="206" y="243"/>
                      </a:lnTo>
                      <a:lnTo>
                        <a:pt x="202" y="245"/>
                      </a:lnTo>
                      <a:lnTo>
                        <a:pt x="202" y="245"/>
                      </a:lnTo>
                      <a:lnTo>
                        <a:pt x="202" y="245"/>
                      </a:lnTo>
                      <a:lnTo>
                        <a:pt x="204" y="243"/>
                      </a:lnTo>
                      <a:lnTo>
                        <a:pt x="202" y="243"/>
                      </a:lnTo>
                      <a:lnTo>
                        <a:pt x="200" y="243"/>
                      </a:lnTo>
                      <a:lnTo>
                        <a:pt x="198" y="243"/>
                      </a:lnTo>
                      <a:lnTo>
                        <a:pt x="196" y="243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4" y="245"/>
                      </a:lnTo>
                      <a:lnTo>
                        <a:pt x="196" y="245"/>
                      </a:lnTo>
                      <a:lnTo>
                        <a:pt x="196" y="247"/>
                      </a:lnTo>
                      <a:lnTo>
                        <a:pt x="196" y="247"/>
                      </a:lnTo>
                      <a:lnTo>
                        <a:pt x="196" y="247"/>
                      </a:lnTo>
                      <a:lnTo>
                        <a:pt x="192" y="249"/>
                      </a:lnTo>
                      <a:lnTo>
                        <a:pt x="192" y="249"/>
                      </a:lnTo>
                      <a:lnTo>
                        <a:pt x="190" y="251"/>
                      </a:lnTo>
                      <a:lnTo>
                        <a:pt x="192" y="251"/>
                      </a:lnTo>
                      <a:lnTo>
                        <a:pt x="192" y="253"/>
                      </a:lnTo>
                      <a:lnTo>
                        <a:pt x="196" y="255"/>
                      </a:lnTo>
                      <a:lnTo>
                        <a:pt x="196" y="255"/>
                      </a:lnTo>
                      <a:lnTo>
                        <a:pt x="192" y="253"/>
                      </a:lnTo>
                      <a:lnTo>
                        <a:pt x="192" y="253"/>
                      </a:lnTo>
                      <a:lnTo>
                        <a:pt x="190" y="251"/>
                      </a:lnTo>
                      <a:lnTo>
                        <a:pt x="188" y="251"/>
                      </a:lnTo>
                      <a:lnTo>
                        <a:pt x="186" y="251"/>
                      </a:lnTo>
                      <a:lnTo>
                        <a:pt x="184" y="251"/>
                      </a:lnTo>
                      <a:lnTo>
                        <a:pt x="184" y="251"/>
                      </a:lnTo>
                      <a:lnTo>
                        <a:pt x="182" y="253"/>
                      </a:lnTo>
                      <a:lnTo>
                        <a:pt x="176" y="253"/>
                      </a:lnTo>
                      <a:lnTo>
                        <a:pt x="176" y="253"/>
                      </a:lnTo>
                      <a:lnTo>
                        <a:pt x="176" y="255"/>
                      </a:lnTo>
                      <a:lnTo>
                        <a:pt x="174" y="257"/>
                      </a:lnTo>
                      <a:lnTo>
                        <a:pt x="174" y="257"/>
                      </a:lnTo>
                      <a:lnTo>
                        <a:pt x="174" y="257"/>
                      </a:lnTo>
                      <a:lnTo>
                        <a:pt x="176" y="257"/>
                      </a:lnTo>
                      <a:lnTo>
                        <a:pt x="178" y="257"/>
                      </a:lnTo>
                      <a:lnTo>
                        <a:pt x="180" y="257"/>
                      </a:lnTo>
                      <a:lnTo>
                        <a:pt x="182" y="257"/>
                      </a:lnTo>
                      <a:lnTo>
                        <a:pt x="190" y="257"/>
                      </a:lnTo>
                      <a:lnTo>
                        <a:pt x="190" y="257"/>
                      </a:lnTo>
                      <a:lnTo>
                        <a:pt x="186" y="257"/>
                      </a:lnTo>
                      <a:lnTo>
                        <a:pt x="182" y="257"/>
                      </a:lnTo>
                      <a:lnTo>
                        <a:pt x="182" y="259"/>
                      </a:lnTo>
                      <a:lnTo>
                        <a:pt x="182" y="259"/>
                      </a:lnTo>
                      <a:lnTo>
                        <a:pt x="184" y="259"/>
                      </a:lnTo>
                      <a:lnTo>
                        <a:pt x="184" y="259"/>
                      </a:lnTo>
                      <a:lnTo>
                        <a:pt x="184" y="259"/>
                      </a:lnTo>
                      <a:lnTo>
                        <a:pt x="182" y="261"/>
                      </a:lnTo>
                      <a:lnTo>
                        <a:pt x="180" y="259"/>
                      </a:lnTo>
                      <a:lnTo>
                        <a:pt x="176" y="259"/>
                      </a:lnTo>
                      <a:lnTo>
                        <a:pt x="174" y="259"/>
                      </a:lnTo>
                      <a:lnTo>
                        <a:pt x="172" y="259"/>
                      </a:lnTo>
                      <a:lnTo>
                        <a:pt x="170" y="259"/>
                      </a:lnTo>
                      <a:lnTo>
                        <a:pt x="168" y="259"/>
                      </a:lnTo>
                      <a:lnTo>
                        <a:pt x="168" y="259"/>
                      </a:lnTo>
                      <a:lnTo>
                        <a:pt x="166" y="261"/>
                      </a:lnTo>
                      <a:lnTo>
                        <a:pt x="166" y="261"/>
                      </a:lnTo>
                      <a:lnTo>
                        <a:pt x="166" y="261"/>
                      </a:lnTo>
                      <a:lnTo>
                        <a:pt x="166" y="263"/>
                      </a:lnTo>
                      <a:lnTo>
                        <a:pt x="168" y="263"/>
                      </a:lnTo>
                      <a:lnTo>
                        <a:pt x="170" y="261"/>
                      </a:lnTo>
                      <a:lnTo>
                        <a:pt x="172" y="261"/>
                      </a:lnTo>
                      <a:lnTo>
                        <a:pt x="172" y="261"/>
                      </a:lnTo>
                      <a:lnTo>
                        <a:pt x="172" y="263"/>
                      </a:lnTo>
                      <a:lnTo>
                        <a:pt x="166" y="263"/>
                      </a:lnTo>
                      <a:lnTo>
                        <a:pt x="164" y="263"/>
                      </a:lnTo>
                      <a:lnTo>
                        <a:pt x="164" y="263"/>
                      </a:lnTo>
                      <a:lnTo>
                        <a:pt x="164" y="263"/>
                      </a:lnTo>
                      <a:lnTo>
                        <a:pt x="162" y="263"/>
                      </a:lnTo>
                      <a:lnTo>
                        <a:pt x="162" y="263"/>
                      </a:lnTo>
                      <a:lnTo>
                        <a:pt x="160" y="263"/>
                      </a:lnTo>
                      <a:lnTo>
                        <a:pt x="158" y="263"/>
                      </a:lnTo>
                      <a:lnTo>
                        <a:pt x="158" y="265"/>
                      </a:lnTo>
                      <a:lnTo>
                        <a:pt x="156" y="265"/>
                      </a:lnTo>
                      <a:lnTo>
                        <a:pt x="156" y="267"/>
                      </a:lnTo>
                      <a:lnTo>
                        <a:pt x="156" y="267"/>
                      </a:lnTo>
                      <a:lnTo>
                        <a:pt x="154" y="265"/>
                      </a:lnTo>
                      <a:lnTo>
                        <a:pt x="154" y="267"/>
                      </a:lnTo>
                      <a:lnTo>
                        <a:pt x="152" y="269"/>
                      </a:lnTo>
                      <a:lnTo>
                        <a:pt x="154" y="269"/>
                      </a:lnTo>
                      <a:lnTo>
                        <a:pt x="154" y="269"/>
                      </a:lnTo>
                      <a:lnTo>
                        <a:pt x="158" y="269"/>
                      </a:lnTo>
                      <a:lnTo>
                        <a:pt x="160" y="269"/>
                      </a:lnTo>
                      <a:lnTo>
                        <a:pt x="166" y="271"/>
                      </a:lnTo>
                      <a:lnTo>
                        <a:pt x="168" y="271"/>
                      </a:lnTo>
                      <a:lnTo>
                        <a:pt x="172" y="271"/>
                      </a:lnTo>
                      <a:lnTo>
                        <a:pt x="172" y="271"/>
                      </a:lnTo>
                      <a:lnTo>
                        <a:pt x="170" y="271"/>
                      </a:lnTo>
                      <a:lnTo>
                        <a:pt x="164" y="273"/>
                      </a:lnTo>
                      <a:lnTo>
                        <a:pt x="160" y="271"/>
                      </a:lnTo>
                      <a:lnTo>
                        <a:pt x="156" y="271"/>
                      </a:lnTo>
                      <a:lnTo>
                        <a:pt x="152" y="271"/>
                      </a:lnTo>
                      <a:lnTo>
                        <a:pt x="152" y="271"/>
                      </a:lnTo>
                      <a:lnTo>
                        <a:pt x="150" y="271"/>
                      </a:lnTo>
                      <a:lnTo>
                        <a:pt x="150" y="271"/>
                      </a:lnTo>
                      <a:lnTo>
                        <a:pt x="150" y="273"/>
                      </a:lnTo>
                      <a:lnTo>
                        <a:pt x="150" y="275"/>
                      </a:lnTo>
                      <a:lnTo>
                        <a:pt x="152" y="275"/>
                      </a:lnTo>
                      <a:lnTo>
                        <a:pt x="154" y="277"/>
                      </a:lnTo>
                      <a:lnTo>
                        <a:pt x="154" y="277"/>
                      </a:lnTo>
                      <a:lnTo>
                        <a:pt x="156" y="277"/>
                      </a:lnTo>
                      <a:lnTo>
                        <a:pt x="154" y="277"/>
                      </a:lnTo>
                      <a:lnTo>
                        <a:pt x="154" y="277"/>
                      </a:lnTo>
                      <a:lnTo>
                        <a:pt x="150" y="277"/>
                      </a:lnTo>
                      <a:lnTo>
                        <a:pt x="150" y="279"/>
                      </a:lnTo>
                      <a:lnTo>
                        <a:pt x="152" y="281"/>
                      </a:lnTo>
                      <a:lnTo>
                        <a:pt x="152" y="281"/>
                      </a:lnTo>
                      <a:lnTo>
                        <a:pt x="154" y="283"/>
                      </a:lnTo>
                      <a:lnTo>
                        <a:pt x="156" y="283"/>
                      </a:lnTo>
                      <a:lnTo>
                        <a:pt x="158" y="283"/>
                      </a:lnTo>
                      <a:lnTo>
                        <a:pt x="164" y="283"/>
                      </a:lnTo>
                      <a:lnTo>
                        <a:pt x="168" y="283"/>
                      </a:lnTo>
                      <a:lnTo>
                        <a:pt x="170" y="283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0" y="281"/>
                      </a:lnTo>
                      <a:lnTo>
                        <a:pt x="172" y="281"/>
                      </a:lnTo>
                      <a:lnTo>
                        <a:pt x="174" y="281"/>
                      </a:lnTo>
                      <a:lnTo>
                        <a:pt x="174" y="283"/>
                      </a:lnTo>
                      <a:lnTo>
                        <a:pt x="178" y="283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0" y="279"/>
                      </a:lnTo>
                      <a:lnTo>
                        <a:pt x="182" y="277"/>
                      </a:lnTo>
                      <a:lnTo>
                        <a:pt x="182" y="279"/>
                      </a:lnTo>
                      <a:lnTo>
                        <a:pt x="180" y="281"/>
                      </a:lnTo>
                      <a:lnTo>
                        <a:pt x="180" y="281"/>
                      </a:lnTo>
                      <a:lnTo>
                        <a:pt x="184" y="281"/>
                      </a:lnTo>
                      <a:lnTo>
                        <a:pt x="182" y="283"/>
                      </a:lnTo>
                      <a:lnTo>
                        <a:pt x="176" y="283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5"/>
                      </a:lnTo>
                      <a:lnTo>
                        <a:pt x="176" y="283"/>
                      </a:lnTo>
                      <a:lnTo>
                        <a:pt x="174" y="283"/>
                      </a:lnTo>
                      <a:lnTo>
                        <a:pt x="172" y="283"/>
                      </a:lnTo>
                      <a:lnTo>
                        <a:pt x="170" y="283"/>
                      </a:lnTo>
                      <a:lnTo>
                        <a:pt x="168" y="283"/>
                      </a:lnTo>
                      <a:lnTo>
                        <a:pt x="166" y="283"/>
                      </a:lnTo>
                      <a:lnTo>
                        <a:pt x="162" y="283"/>
                      </a:lnTo>
                      <a:lnTo>
                        <a:pt x="156" y="283"/>
                      </a:lnTo>
                      <a:lnTo>
                        <a:pt x="154" y="285"/>
                      </a:lnTo>
                      <a:lnTo>
                        <a:pt x="152" y="285"/>
                      </a:lnTo>
                      <a:lnTo>
                        <a:pt x="152" y="283"/>
                      </a:lnTo>
                      <a:lnTo>
                        <a:pt x="150" y="285"/>
                      </a:lnTo>
                      <a:lnTo>
                        <a:pt x="150" y="285"/>
                      </a:lnTo>
                      <a:lnTo>
                        <a:pt x="150" y="287"/>
                      </a:lnTo>
                      <a:lnTo>
                        <a:pt x="150" y="289"/>
                      </a:lnTo>
                      <a:lnTo>
                        <a:pt x="152" y="291"/>
                      </a:lnTo>
                      <a:lnTo>
                        <a:pt x="154" y="291"/>
                      </a:lnTo>
                      <a:lnTo>
                        <a:pt x="156" y="291"/>
                      </a:lnTo>
                      <a:lnTo>
                        <a:pt x="158" y="289"/>
                      </a:lnTo>
                      <a:lnTo>
                        <a:pt x="158" y="289"/>
                      </a:lnTo>
                      <a:lnTo>
                        <a:pt x="158" y="291"/>
                      </a:lnTo>
                      <a:lnTo>
                        <a:pt x="152" y="293"/>
                      </a:lnTo>
                      <a:lnTo>
                        <a:pt x="152" y="293"/>
                      </a:lnTo>
                      <a:lnTo>
                        <a:pt x="152" y="297"/>
                      </a:lnTo>
                      <a:lnTo>
                        <a:pt x="154" y="297"/>
                      </a:lnTo>
                      <a:lnTo>
                        <a:pt x="156" y="299"/>
                      </a:lnTo>
                      <a:lnTo>
                        <a:pt x="158" y="299"/>
                      </a:lnTo>
                      <a:lnTo>
                        <a:pt x="158" y="299"/>
                      </a:lnTo>
                      <a:lnTo>
                        <a:pt x="158" y="299"/>
                      </a:lnTo>
                      <a:lnTo>
                        <a:pt x="156" y="301"/>
                      </a:lnTo>
                      <a:lnTo>
                        <a:pt x="154" y="301"/>
                      </a:lnTo>
                      <a:lnTo>
                        <a:pt x="154" y="299"/>
                      </a:lnTo>
                      <a:lnTo>
                        <a:pt x="152" y="299"/>
                      </a:lnTo>
                      <a:lnTo>
                        <a:pt x="152" y="301"/>
                      </a:lnTo>
                      <a:lnTo>
                        <a:pt x="152" y="301"/>
                      </a:lnTo>
                      <a:lnTo>
                        <a:pt x="152" y="303"/>
                      </a:lnTo>
                      <a:lnTo>
                        <a:pt x="152" y="303"/>
                      </a:lnTo>
                      <a:lnTo>
                        <a:pt x="150" y="305"/>
                      </a:lnTo>
                      <a:lnTo>
                        <a:pt x="150" y="307"/>
                      </a:lnTo>
                      <a:lnTo>
                        <a:pt x="152" y="307"/>
                      </a:lnTo>
                      <a:lnTo>
                        <a:pt x="152" y="307"/>
                      </a:lnTo>
                      <a:lnTo>
                        <a:pt x="152" y="307"/>
                      </a:lnTo>
                      <a:lnTo>
                        <a:pt x="152" y="305"/>
                      </a:lnTo>
                      <a:lnTo>
                        <a:pt x="154" y="305"/>
                      </a:lnTo>
                      <a:lnTo>
                        <a:pt x="156" y="305"/>
                      </a:lnTo>
                      <a:lnTo>
                        <a:pt x="156" y="303"/>
                      </a:lnTo>
                      <a:lnTo>
                        <a:pt x="158" y="301"/>
                      </a:lnTo>
                      <a:lnTo>
                        <a:pt x="160" y="301"/>
                      </a:lnTo>
                      <a:lnTo>
                        <a:pt x="160" y="301"/>
                      </a:lnTo>
                      <a:lnTo>
                        <a:pt x="162" y="299"/>
                      </a:lnTo>
                      <a:lnTo>
                        <a:pt x="162" y="297"/>
                      </a:lnTo>
                      <a:lnTo>
                        <a:pt x="164" y="297"/>
                      </a:lnTo>
                      <a:lnTo>
                        <a:pt x="164" y="295"/>
                      </a:lnTo>
                      <a:lnTo>
                        <a:pt x="168" y="295"/>
                      </a:lnTo>
                      <a:lnTo>
                        <a:pt x="172" y="293"/>
                      </a:lnTo>
                      <a:lnTo>
                        <a:pt x="176" y="293"/>
                      </a:lnTo>
                      <a:lnTo>
                        <a:pt x="174" y="293"/>
                      </a:lnTo>
                      <a:lnTo>
                        <a:pt x="172" y="293"/>
                      </a:lnTo>
                      <a:lnTo>
                        <a:pt x="172" y="295"/>
                      </a:lnTo>
                      <a:lnTo>
                        <a:pt x="170" y="295"/>
                      </a:lnTo>
                      <a:lnTo>
                        <a:pt x="170" y="299"/>
                      </a:lnTo>
                      <a:lnTo>
                        <a:pt x="170" y="297"/>
                      </a:lnTo>
                      <a:lnTo>
                        <a:pt x="170" y="295"/>
                      </a:lnTo>
                      <a:lnTo>
                        <a:pt x="170" y="295"/>
                      </a:lnTo>
                      <a:lnTo>
                        <a:pt x="168" y="295"/>
                      </a:lnTo>
                      <a:lnTo>
                        <a:pt x="164" y="297"/>
                      </a:lnTo>
                      <a:lnTo>
                        <a:pt x="164" y="299"/>
                      </a:lnTo>
                      <a:lnTo>
                        <a:pt x="164" y="299"/>
                      </a:lnTo>
                      <a:lnTo>
                        <a:pt x="164" y="299"/>
                      </a:lnTo>
                      <a:lnTo>
                        <a:pt x="162" y="301"/>
                      </a:lnTo>
                      <a:lnTo>
                        <a:pt x="160" y="303"/>
                      </a:lnTo>
                      <a:lnTo>
                        <a:pt x="158" y="303"/>
                      </a:lnTo>
                      <a:lnTo>
                        <a:pt x="160" y="305"/>
                      </a:lnTo>
                      <a:lnTo>
                        <a:pt x="160" y="305"/>
                      </a:lnTo>
                      <a:lnTo>
                        <a:pt x="162" y="305"/>
                      </a:lnTo>
                      <a:lnTo>
                        <a:pt x="164" y="305"/>
                      </a:lnTo>
                      <a:lnTo>
                        <a:pt x="166" y="303"/>
                      </a:lnTo>
                      <a:lnTo>
                        <a:pt x="166" y="305"/>
                      </a:lnTo>
                      <a:lnTo>
                        <a:pt x="162" y="305"/>
                      </a:lnTo>
                      <a:lnTo>
                        <a:pt x="160" y="305"/>
                      </a:lnTo>
                      <a:lnTo>
                        <a:pt x="160" y="307"/>
                      </a:lnTo>
                      <a:lnTo>
                        <a:pt x="156" y="307"/>
                      </a:lnTo>
                      <a:lnTo>
                        <a:pt x="156" y="305"/>
                      </a:lnTo>
                      <a:lnTo>
                        <a:pt x="156" y="305"/>
                      </a:lnTo>
                      <a:lnTo>
                        <a:pt x="154" y="307"/>
                      </a:lnTo>
                      <a:lnTo>
                        <a:pt x="154" y="307"/>
                      </a:lnTo>
                      <a:lnTo>
                        <a:pt x="152" y="309"/>
                      </a:lnTo>
                      <a:lnTo>
                        <a:pt x="152" y="311"/>
                      </a:lnTo>
                      <a:lnTo>
                        <a:pt x="150" y="313"/>
                      </a:lnTo>
                      <a:lnTo>
                        <a:pt x="152" y="315"/>
                      </a:lnTo>
                      <a:lnTo>
                        <a:pt x="154" y="315"/>
                      </a:lnTo>
                      <a:lnTo>
                        <a:pt x="156" y="315"/>
                      </a:lnTo>
                      <a:lnTo>
                        <a:pt x="156" y="313"/>
                      </a:lnTo>
                      <a:lnTo>
                        <a:pt x="158" y="313"/>
                      </a:lnTo>
                      <a:lnTo>
                        <a:pt x="158" y="313"/>
                      </a:lnTo>
                      <a:lnTo>
                        <a:pt x="160" y="311"/>
                      </a:lnTo>
                      <a:lnTo>
                        <a:pt x="162" y="311"/>
                      </a:lnTo>
                      <a:lnTo>
                        <a:pt x="164" y="309"/>
                      </a:lnTo>
                      <a:lnTo>
                        <a:pt x="166" y="309"/>
                      </a:lnTo>
                      <a:lnTo>
                        <a:pt x="168" y="309"/>
                      </a:lnTo>
                      <a:lnTo>
                        <a:pt x="168" y="309"/>
                      </a:lnTo>
                      <a:lnTo>
                        <a:pt x="166" y="309"/>
                      </a:lnTo>
                      <a:lnTo>
                        <a:pt x="164" y="311"/>
                      </a:lnTo>
                      <a:lnTo>
                        <a:pt x="162" y="311"/>
                      </a:lnTo>
                      <a:lnTo>
                        <a:pt x="162" y="313"/>
                      </a:lnTo>
                      <a:lnTo>
                        <a:pt x="162" y="313"/>
                      </a:lnTo>
                      <a:lnTo>
                        <a:pt x="162" y="315"/>
                      </a:lnTo>
                      <a:lnTo>
                        <a:pt x="162" y="315"/>
                      </a:lnTo>
                      <a:lnTo>
                        <a:pt x="160" y="315"/>
                      </a:lnTo>
                      <a:lnTo>
                        <a:pt x="160" y="317"/>
                      </a:lnTo>
                      <a:lnTo>
                        <a:pt x="162" y="317"/>
                      </a:lnTo>
                      <a:lnTo>
                        <a:pt x="164" y="319"/>
                      </a:lnTo>
                      <a:lnTo>
                        <a:pt x="166" y="317"/>
                      </a:lnTo>
                      <a:lnTo>
                        <a:pt x="166" y="317"/>
                      </a:lnTo>
                      <a:lnTo>
                        <a:pt x="164" y="319"/>
                      </a:lnTo>
                      <a:lnTo>
                        <a:pt x="164" y="319"/>
                      </a:lnTo>
                      <a:lnTo>
                        <a:pt x="164" y="319"/>
                      </a:lnTo>
                      <a:lnTo>
                        <a:pt x="160" y="319"/>
                      </a:lnTo>
                      <a:lnTo>
                        <a:pt x="156" y="317"/>
                      </a:lnTo>
                      <a:lnTo>
                        <a:pt x="156" y="319"/>
                      </a:lnTo>
                      <a:lnTo>
                        <a:pt x="156" y="321"/>
                      </a:lnTo>
                      <a:lnTo>
                        <a:pt x="156" y="323"/>
                      </a:lnTo>
                      <a:lnTo>
                        <a:pt x="156" y="323"/>
                      </a:lnTo>
                      <a:lnTo>
                        <a:pt x="158" y="325"/>
                      </a:lnTo>
                      <a:lnTo>
                        <a:pt x="162" y="327"/>
                      </a:lnTo>
                      <a:lnTo>
                        <a:pt x="162" y="327"/>
                      </a:lnTo>
                      <a:lnTo>
                        <a:pt x="166" y="329"/>
                      </a:lnTo>
                      <a:lnTo>
                        <a:pt x="168" y="329"/>
                      </a:lnTo>
                      <a:lnTo>
                        <a:pt x="170" y="329"/>
                      </a:lnTo>
                      <a:lnTo>
                        <a:pt x="170" y="329"/>
                      </a:lnTo>
                      <a:lnTo>
                        <a:pt x="170" y="331"/>
                      </a:lnTo>
                      <a:lnTo>
                        <a:pt x="170" y="331"/>
                      </a:lnTo>
                      <a:lnTo>
                        <a:pt x="170" y="331"/>
                      </a:lnTo>
                      <a:lnTo>
                        <a:pt x="168" y="333"/>
                      </a:lnTo>
                      <a:lnTo>
                        <a:pt x="168" y="333"/>
                      </a:lnTo>
                      <a:lnTo>
                        <a:pt x="170" y="333"/>
                      </a:lnTo>
                      <a:lnTo>
                        <a:pt x="172" y="333"/>
                      </a:lnTo>
                      <a:lnTo>
                        <a:pt x="172" y="331"/>
                      </a:lnTo>
                      <a:lnTo>
                        <a:pt x="172" y="331"/>
                      </a:lnTo>
                      <a:lnTo>
                        <a:pt x="172" y="331"/>
                      </a:lnTo>
                      <a:lnTo>
                        <a:pt x="174" y="331"/>
                      </a:lnTo>
                      <a:lnTo>
                        <a:pt x="172" y="333"/>
                      </a:lnTo>
                      <a:lnTo>
                        <a:pt x="172" y="333"/>
                      </a:lnTo>
                      <a:lnTo>
                        <a:pt x="172" y="333"/>
                      </a:lnTo>
                      <a:lnTo>
                        <a:pt x="174" y="333"/>
                      </a:lnTo>
                      <a:lnTo>
                        <a:pt x="176" y="333"/>
                      </a:lnTo>
                      <a:lnTo>
                        <a:pt x="180" y="333"/>
                      </a:lnTo>
                      <a:lnTo>
                        <a:pt x="186" y="333"/>
                      </a:lnTo>
                      <a:lnTo>
                        <a:pt x="188" y="331"/>
                      </a:lnTo>
                      <a:lnTo>
                        <a:pt x="190" y="331"/>
                      </a:lnTo>
                      <a:lnTo>
                        <a:pt x="192" y="331"/>
                      </a:lnTo>
                      <a:lnTo>
                        <a:pt x="194" y="329"/>
                      </a:lnTo>
                      <a:lnTo>
                        <a:pt x="198" y="325"/>
                      </a:lnTo>
                      <a:lnTo>
                        <a:pt x="202" y="323"/>
                      </a:lnTo>
                      <a:lnTo>
                        <a:pt x="202" y="323"/>
                      </a:lnTo>
                      <a:lnTo>
                        <a:pt x="202" y="321"/>
                      </a:lnTo>
                      <a:lnTo>
                        <a:pt x="204" y="321"/>
                      </a:lnTo>
                      <a:lnTo>
                        <a:pt x="204" y="321"/>
                      </a:lnTo>
                      <a:lnTo>
                        <a:pt x="204" y="319"/>
                      </a:lnTo>
                      <a:lnTo>
                        <a:pt x="206" y="319"/>
                      </a:lnTo>
                      <a:lnTo>
                        <a:pt x="208" y="319"/>
                      </a:lnTo>
                      <a:lnTo>
                        <a:pt x="208" y="319"/>
                      </a:lnTo>
                      <a:lnTo>
                        <a:pt x="208" y="317"/>
                      </a:lnTo>
                      <a:lnTo>
                        <a:pt x="208" y="317"/>
                      </a:lnTo>
                      <a:lnTo>
                        <a:pt x="208" y="315"/>
                      </a:lnTo>
                      <a:lnTo>
                        <a:pt x="208" y="315"/>
                      </a:lnTo>
                      <a:lnTo>
                        <a:pt x="210" y="317"/>
                      </a:lnTo>
                      <a:lnTo>
                        <a:pt x="210" y="319"/>
                      </a:lnTo>
                      <a:lnTo>
                        <a:pt x="212" y="319"/>
                      </a:lnTo>
                      <a:lnTo>
                        <a:pt x="214" y="317"/>
                      </a:lnTo>
                      <a:lnTo>
                        <a:pt x="214" y="317"/>
                      </a:lnTo>
                      <a:lnTo>
                        <a:pt x="216" y="317"/>
                      </a:lnTo>
                      <a:lnTo>
                        <a:pt x="216" y="317"/>
                      </a:lnTo>
                      <a:lnTo>
                        <a:pt x="218" y="313"/>
                      </a:lnTo>
                      <a:lnTo>
                        <a:pt x="218" y="311"/>
                      </a:lnTo>
                      <a:lnTo>
                        <a:pt x="218" y="311"/>
                      </a:lnTo>
                      <a:lnTo>
                        <a:pt x="218" y="311"/>
                      </a:lnTo>
                      <a:lnTo>
                        <a:pt x="218" y="309"/>
                      </a:lnTo>
                      <a:lnTo>
                        <a:pt x="220" y="309"/>
                      </a:lnTo>
                      <a:lnTo>
                        <a:pt x="220" y="307"/>
                      </a:lnTo>
                      <a:lnTo>
                        <a:pt x="220" y="307"/>
                      </a:lnTo>
                      <a:lnTo>
                        <a:pt x="220" y="305"/>
                      </a:lnTo>
                      <a:lnTo>
                        <a:pt x="220" y="307"/>
                      </a:lnTo>
                      <a:lnTo>
                        <a:pt x="220" y="307"/>
                      </a:lnTo>
                      <a:lnTo>
                        <a:pt x="220" y="311"/>
                      </a:lnTo>
                      <a:lnTo>
                        <a:pt x="220" y="311"/>
                      </a:lnTo>
                      <a:lnTo>
                        <a:pt x="222" y="313"/>
                      </a:lnTo>
                      <a:lnTo>
                        <a:pt x="224" y="315"/>
                      </a:lnTo>
                      <a:lnTo>
                        <a:pt x="224" y="315"/>
                      </a:lnTo>
                      <a:lnTo>
                        <a:pt x="226" y="315"/>
                      </a:lnTo>
                      <a:lnTo>
                        <a:pt x="226" y="315"/>
                      </a:lnTo>
                      <a:lnTo>
                        <a:pt x="228" y="315"/>
                      </a:lnTo>
                      <a:lnTo>
                        <a:pt x="230" y="315"/>
                      </a:lnTo>
                      <a:lnTo>
                        <a:pt x="230" y="317"/>
                      </a:lnTo>
                      <a:lnTo>
                        <a:pt x="230" y="317"/>
                      </a:lnTo>
                      <a:lnTo>
                        <a:pt x="232" y="319"/>
                      </a:lnTo>
                      <a:lnTo>
                        <a:pt x="232" y="319"/>
                      </a:lnTo>
                      <a:lnTo>
                        <a:pt x="234" y="319"/>
                      </a:lnTo>
                      <a:lnTo>
                        <a:pt x="234" y="317"/>
                      </a:lnTo>
                      <a:lnTo>
                        <a:pt x="234" y="315"/>
                      </a:lnTo>
                      <a:lnTo>
                        <a:pt x="236" y="313"/>
                      </a:lnTo>
                      <a:lnTo>
                        <a:pt x="234" y="311"/>
                      </a:lnTo>
                      <a:lnTo>
                        <a:pt x="234" y="309"/>
                      </a:lnTo>
                      <a:lnTo>
                        <a:pt x="234" y="307"/>
                      </a:lnTo>
                      <a:lnTo>
                        <a:pt x="236" y="307"/>
                      </a:lnTo>
                      <a:lnTo>
                        <a:pt x="236" y="305"/>
                      </a:lnTo>
                      <a:lnTo>
                        <a:pt x="238" y="303"/>
                      </a:lnTo>
                      <a:lnTo>
                        <a:pt x="238" y="303"/>
                      </a:lnTo>
                      <a:lnTo>
                        <a:pt x="238" y="303"/>
                      </a:lnTo>
                      <a:lnTo>
                        <a:pt x="240" y="303"/>
                      </a:lnTo>
                      <a:lnTo>
                        <a:pt x="242" y="301"/>
                      </a:lnTo>
                      <a:lnTo>
                        <a:pt x="244" y="301"/>
                      </a:lnTo>
                      <a:lnTo>
                        <a:pt x="244" y="299"/>
                      </a:lnTo>
                      <a:lnTo>
                        <a:pt x="244" y="297"/>
                      </a:lnTo>
                      <a:lnTo>
                        <a:pt x="244" y="297"/>
                      </a:lnTo>
                      <a:lnTo>
                        <a:pt x="244" y="295"/>
                      </a:lnTo>
                      <a:lnTo>
                        <a:pt x="246" y="293"/>
                      </a:lnTo>
                      <a:lnTo>
                        <a:pt x="244" y="293"/>
                      </a:lnTo>
                      <a:lnTo>
                        <a:pt x="244" y="289"/>
                      </a:lnTo>
                      <a:lnTo>
                        <a:pt x="242" y="287"/>
                      </a:lnTo>
                      <a:lnTo>
                        <a:pt x="242" y="285"/>
                      </a:lnTo>
                      <a:lnTo>
                        <a:pt x="242" y="285"/>
                      </a:lnTo>
                      <a:lnTo>
                        <a:pt x="244" y="285"/>
                      </a:lnTo>
                      <a:lnTo>
                        <a:pt x="246" y="285"/>
                      </a:lnTo>
                      <a:lnTo>
                        <a:pt x="246" y="283"/>
                      </a:lnTo>
                      <a:lnTo>
                        <a:pt x="246" y="283"/>
                      </a:lnTo>
                      <a:lnTo>
                        <a:pt x="248" y="283"/>
                      </a:lnTo>
                      <a:lnTo>
                        <a:pt x="248" y="281"/>
                      </a:lnTo>
                      <a:lnTo>
                        <a:pt x="248" y="281"/>
                      </a:lnTo>
                      <a:lnTo>
                        <a:pt x="248" y="279"/>
                      </a:lnTo>
                      <a:lnTo>
                        <a:pt x="248" y="277"/>
                      </a:lnTo>
                      <a:lnTo>
                        <a:pt x="246" y="277"/>
                      </a:lnTo>
                      <a:lnTo>
                        <a:pt x="244" y="275"/>
                      </a:lnTo>
                      <a:lnTo>
                        <a:pt x="242" y="275"/>
                      </a:lnTo>
                      <a:lnTo>
                        <a:pt x="240" y="273"/>
                      </a:lnTo>
                      <a:lnTo>
                        <a:pt x="240" y="269"/>
                      </a:lnTo>
                      <a:lnTo>
                        <a:pt x="242" y="267"/>
                      </a:lnTo>
                      <a:lnTo>
                        <a:pt x="242" y="265"/>
                      </a:lnTo>
                      <a:lnTo>
                        <a:pt x="242" y="265"/>
                      </a:lnTo>
                      <a:lnTo>
                        <a:pt x="240" y="259"/>
                      </a:lnTo>
                      <a:lnTo>
                        <a:pt x="240" y="259"/>
                      </a:lnTo>
                      <a:lnTo>
                        <a:pt x="240" y="257"/>
                      </a:lnTo>
                      <a:lnTo>
                        <a:pt x="240" y="255"/>
                      </a:lnTo>
                      <a:lnTo>
                        <a:pt x="240" y="253"/>
                      </a:lnTo>
                      <a:lnTo>
                        <a:pt x="240" y="253"/>
                      </a:lnTo>
                      <a:lnTo>
                        <a:pt x="240" y="253"/>
                      </a:lnTo>
                      <a:lnTo>
                        <a:pt x="240" y="251"/>
                      </a:lnTo>
                      <a:lnTo>
                        <a:pt x="240" y="251"/>
                      </a:lnTo>
                      <a:lnTo>
                        <a:pt x="238" y="249"/>
                      </a:lnTo>
                      <a:lnTo>
                        <a:pt x="240" y="245"/>
                      </a:lnTo>
                      <a:lnTo>
                        <a:pt x="240" y="243"/>
                      </a:lnTo>
                      <a:lnTo>
                        <a:pt x="242" y="241"/>
                      </a:lnTo>
                      <a:lnTo>
                        <a:pt x="244" y="239"/>
                      </a:lnTo>
                      <a:lnTo>
                        <a:pt x="246" y="237"/>
                      </a:lnTo>
                      <a:lnTo>
                        <a:pt x="246" y="237"/>
                      </a:lnTo>
                      <a:lnTo>
                        <a:pt x="248" y="237"/>
                      </a:lnTo>
                      <a:lnTo>
                        <a:pt x="250" y="235"/>
                      </a:lnTo>
                      <a:lnTo>
                        <a:pt x="252" y="235"/>
                      </a:lnTo>
                      <a:lnTo>
                        <a:pt x="254" y="235"/>
                      </a:lnTo>
                      <a:lnTo>
                        <a:pt x="258" y="237"/>
                      </a:lnTo>
                      <a:lnTo>
                        <a:pt x="262" y="237"/>
                      </a:lnTo>
                      <a:lnTo>
                        <a:pt x="262" y="237"/>
                      </a:lnTo>
                      <a:lnTo>
                        <a:pt x="262" y="235"/>
                      </a:lnTo>
                      <a:lnTo>
                        <a:pt x="264" y="235"/>
                      </a:lnTo>
                      <a:lnTo>
                        <a:pt x="264" y="233"/>
                      </a:lnTo>
                      <a:lnTo>
                        <a:pt x="264" y="231"/>
                      </a:lnTo>
                      <a:lnTo>
                        <a:pt x="262" y="229"/>
                      </a:lnTo>
                      <a:lnTo>
                        <a:pt x="260" y="229"/>
                      </a:lnTo>
                      <a:lnTo>
                        <a:pt x="258" y="227"/>
                      </a:lnTo>
                      <a:lnTo>
                        <a:pt x="260" y="225"/>
                      </a:lnTo>
                      <a:lnTo>
                        <a:pt x="262" y="221"/>
                      </a:lnTo>
                      <a:lnTo>
                        <a:pt x="266" y="219"/>
                      </a:lnTo>
                      <a:lnTo>
                        <a:pt x="266" y="217"/>
                      </a:lnTo>
                      <a:lnTo>
                        <a:pt x="268" y="217"/>
                      </a:lnTo>
                      <a:lnTo>
                        <a:pt x="268" y="210"/>
                      </a:lnTo>
                      <a:lnTo>
                        <a:pt x="268" y="208"/>
                      </a:lnTo>
                      <a:lnTo>
                        <a:pt x="268" y="208"/>
                      </a:lnTo>
                      <a:lnTo>
                        <a:pt x="268" y="206"/>
                      </a:lnTo>
                      <a:lnTo>
                        <a:pt x="268" y="206"/>
                      </a:lnTo>
                      <a:lnTo>
                        <a:pt x="268" y="202"/>
                      </a:lnTo>
                      <a:lnTo>
                        <a:pt x="272" y="202"/>
                      </a:lnTo>
                      <a:lnTo>
                        <a:pt x="274" y="202"/>
                      </a:lnTo>
                      <a:lnTo>
                        <a:pt x="274" y="202"/>
                      </a:lnTo>
                      <a:lnTo>
                        <a:pt x="278" y="200"/>
                      </a:lnTo>
                      <a:lnTo>
                        <a:pt x="278" y="200"/>
                      </a:lnTo>
                      <a:lnTo>
                        <a:pt x="278" y="196"/>
                      </a:lnTo>
                      <a:lnTo>
                        <a:pt x="280" y="196"/>
                      </a:lnTo>
                      <a:lnTo>
                        <a:pt x="282" y="192"/>
                      </a:lnTo>
                      <a:lnTo>
                        <a:pt x="286" y="190"/>
                      </a:lnTo>
                      <a:lnTo>
                        <a:pt x="288" y="188"/>
                      </a:lnTo>
                      <a:lnTo>
                        <a:pt x="288" y="188"/>
                      </a:lnTo>
                      <a:lnTo>
                        <a:pt x="290" y="186"/>
                      </a:lnTo>
                      <a:lnTo>
                        <a:pt x="288" y="184"/>
                      </a:lnTo>
                      <a:lnTo>
                        <a:pt x="288" y="184"/>
                      </a:lnTo>
                      <a:lnTo>
                        <a:pt x="286" y="182"/>
                      </a:lnTo>
                      <a:lnTo>
                        <a:pt x="286" y="182"/>
                      </a:lnTo>
                      <a:lnTo>
                        <a:pt x="288" y="180"/>
                      </a:lnTo>
                      <a:lnTo>
                        <a:pt x="290" y="180"/>
                      </a:lnTo>
                      <a:lnTo>
                        <a:pt x="290" y="180"/>
                      </a:lnTo>
                      <a:lnTo>
                        <a:pt x="290" y="180"/>
                      </a:lnTo>
                      <a:lnTo>
                        <a:pt x="292" y="176"/>
                      </a:lnTo>
                      <a:lnTo>
                        <a:pt x="298" y="174"/>
                      </a:lnTo>
                      <a:lnTo>
                        <a:pt x="298" y="172"/>
                      </a:lnTo>
                      <a:lnTo>
                        <a:pt x="302" y="172"/>
                      </a:lnTo>
                      <a:lnTo>
                        <a:pt x="306" y="174"/>
                      </a:lnTo>
                      <a:lnTo>
                        <a:pt x="308" y="172"/>
                      </a:lnTo>
                      <a:lnTo>
                        <a:pt x="308" y="172"/>
                      </a:lnTo>
                      <a:lnTo>
                        <a:pt x="308" y="170"/>
                      </a:lnTo>
                      <a:lnTo>
                        <a:pt x="308" y="168"/>
                      </a:lnTo>
                      <a:lnTo>
                        <a:pt x="308" y="166"/>
                      </a:lnTo>
                      <a:lnTo>
                        <a:pt x="308" y="166"/>
                      </a:lnTo>
                      <a:lnTo>
                        <a:pt x="310" y="166"/>
                      </a:lnTo>
                      <a:lnTo>
                        <a:pt x="310" y="164"/>
                      </a:lnTo>
                      <a:lnTo>
                        <a:pt x="316" y="166"/>
                      </a:lnTo>
                      <a:lnTo>
                        <a:pt x="316" y="166"/>
                      </a:lnTo>
                      <a:lnTo>
                        <a:pt x="318" y="166"/>
                      </a:lnTo>
                      <a:lnTo>
                        <a:pt x="320" y="166"/>
                      </a:lnTo>
                      <a:lnTo>
                        <a:pt x="326" y="168"/>
                      </a:lnTo>
                      <a:lnTo>
                        <a:pt x="328" y="168"/>
                      </a:lnTo>
                      <a:lnTo>
                        <a:pt x="330" y="168"/>
                      </a:lnTo>
                      <a:lnTo>
                        <a:pt x="330" y="168"/>
                      </a:lnTo>
                      <a:lnTo>
                        <a:pt x="332" y="166"/>
                      </a:lnTo>
                      <a:lnTo>
                        <a:pt x="328" y="166"/>
                      </a:lnTo>
                      <a:lnTo>
                        <a:pt x="330" y="164"/>
                      </a:lnTo>
                      <a:lnTo>
                        <a:pt x="332" y="164"/>
                      </a:lnTo>
                      <a:lnTo>
                        <a:pt x="332" y="162"/>
                      </a:lnTo>
                      <a:lnTo>
                        <a:pt x="332" y="160"/>
                      </a:lnTo>
                      <a:lnTo>
                        <a:pt x="332" y="160"/>
                      </a:lnTo>
                      <a:lnTo>
                        <a:pt x="332" y="160"/>
                      </a:lnTo>
                      <a:lnTo>
                        <a:pt x="330" y="158"/>
                      </a:lnTo>
                      <a:lnTo>
                        <a:pt x="334" y="158"/>
                      </a:lnTo>
                      <a:lnTo>
                        <a:pt x="336" y="158"/>
                      </a:lnTo>
                      <a:lnTo>
                        <a:pt x="336" y="158"/>
                      </a:lnTo>
                      <a:lnTo>
                        <a:pt x="338" y="158"/>
                      </a:lnTo>
                      <a:lnTo>
                        <a:pt x="340" y="158"/>
                      </a:lnTo>
                      <a:lnTo>
                        <a:pt x="342" y="158"/>
                      </a:lnTo>
                      <a:lnTo>
                        <a:pt x="342" y="158"/>
                      </a:lnTo>
                      <a:lnTo>
                        <a:pt x="340" y="156"/>
                      </a:lnTo>
                      <a:lnTo>
                        <a:pt x="340" y="156"/>
                      </a:lnTo>
                      <a:lnTo>
                        <a:pt x="342" y="154"/>
                      </a:lnTo>
                      <a:lnTo>
                        <a:pt x="342" y="154"/>
                      </a:lnTo>
                      <a:lnTo>
                        <a:pt x="346" y="154"/>
                      </a:lnTo>
                      <a:lnTo>
                        <a:pt x="346" y="154"/>
                      </a:lnTo>
                      <a:lnTo>
                        <a:pt x="346" y="154"/>
                      </a:lnTo>
                      <a:lnTo>
                        <a:pt x="350" y="156"/>
                      </a:lnTo>
                      <a:lnTo>
                        <a:pt x="352" y="158"/>
                      </a:lnTo>
                      <a:lnTo>
                        <a:pt x="352" y="158"/>
                      </a:lnTo>
                      <a:lnTo>
                        <a:pt x="356" y="160"/>
                      </a:lnTo>
                      <a:lnTo>
                        <a:pt x="356" y="162"/>
                      </a:lnTo>
                      <a:lnTo>
                        <a:pt x="356" y="162"/>
                      </a:lnTo>
                      <a:lnTo>
                        <a:pt x="358" y="162"/>
                      </a:lnTo>
                      <a:lnTo>
                        <a:pt x="362" y="162"/>
                      </a:lnTo>
                      <a:lnTo>
                        <a:pt x="364" y="164"/>
                      </a:lnTo>
                      <a:lnTo>
                        <a:pt x="366" y="164"/>
                      </a:lnTo>
                      <a:lnTo>
                        <a:pt x="368" y="164"/>
                      </a:lnTo>
                      <a:lnTo>
                        <a:pt x="368" y="164"/>
                      </a:lnTo>
                      <a:lnTo>
                        <a:pt x="372" y="162"/>
                      </a:lnTo>
                      <a:lnTo>
                        <a:pt x="372" y="162"/>
                      </a:lnTo>
                      <a:lnTo>
                        <a:pt x="374" y="162"/>
                      </a:lnTo>
                      <a:lnTo>
                        <a:pt x="374" y="162"/>
                      </a:lnTo>
                      <a:lnTo>
                        <a:pt x="376" y="162"/>
                      </a:lnTo>
                      <a:lnTo>
                        <a:pt x="378" y="162"/>
                      </a:lnTo>
                      <a:lnTo>
                        <a:pt x="380" y="164"/>
                      </a:lnTo>
                      <a:lnTo>
                        <a:pt x="384" y="164"/>
                      </a:lnTo>
                      <a:lnTo>
                        <a:pt x="384" y="164"/>
                      </a:lnTo>
                      <a:lnTo>
                        <a:pt x="386" y="164"/>
                      </a:lnTo>
                      <a:lnTo>
                        <a:pt x="388" y="164"/>
                      </a:lnTo>
                      <a:lnTo>
                        <a:pt x="388" y="162"/>
                      </a:lnTo>
                      <a:lnTo>
                        <a:pt x="390" y="162"/>
                      </a:lnTo>
                      <a:lnTo>
                        <a:pt x="390" y="160"/>
                      </a:lnTo>
                      <a:lnTo>
                        <a:pt x="392" y="160"/>
                      </a:lnTo>
                      <a:lnTo>
                        <a:pt x="392" y="160"/>
                      </a:lnTo>
                      <a:lnTo>
                        <a:pt x="394" y="160"/>
                      </a:lnTo>
                      <a:lnTo>
                        <a:pt x="394" y="158"/>
                      </a:lnTo>
                      <a:lnTo>
                        <a:pt x="394" y="158"/>
                      </a:lnTo>
                      <a:lnTo>
                        <a:pt x="394" y="154"/>
                      </a:lnTo>
                      <a:lnTo>
                        <a:pt x="394" y="154"/>
                      </a:lnTo>
                      <a:lnTo>
                        <a:pt x="396" y="152"/>
                      </a:lnTo>
                      <a:lnTo>
                        <a:pt x="396" y="150"/>
                      </a:lnTo>
                      <a:lnTo>
                        <a:pt x="396" y="148"/>
                      </a:lnTo>
                      <a:lnTo>
                        <a:pt x="396" y="148"/>
                      </a:lnTo>
                      <a:lnTo>
                        <a:pt x="398" y="148"/>
                      </a:lnTo>
                      <a:lnTo>
                        <a:pt x="400" y="146"/>
                      </a:lnTo>
                      <a:lnTo>
                        <a:pt x="402" y="144"/>
                      </a:lnTo>
                      <a:lnTo>
                        <a:pt x="402" y="144"/>
                      </a:lnTo>
                      <a:lnTo>
                        <a:pt x="404" y="144"/>
                      </a:lnTo>
                      <a:lnTo>
                        <a:pt x="406" y="144"/>
                      </a:lnTo>
                      <a:lnTo>
                        <a:pt x="408" y="144"/>
                      </a:lnTo>
                      <a:lnTo>
                        <a:pt x="408" y="144"/>
                      </a:lnTo>
                      <a:lnTo>
                        <a:pt x="410" y="144"/>
                      </a:lnTo>
                      <a:lnTo>
                        <a:pt x="410" y="144"/>
                      </a:lnTo>
                      <a:lnTo>
                        <a:pt x="414" y="142"/>
                      </a:lnTo>
                      <a:lnTo>
                        <a:pt x="416" y="142"/>
                      </a:lnTo>
                      <a:lnTo>
                        <a:pt x="416" y="142"/>
                      </a:lnTo>
                      <a:lnTo>
                        <a:pt x="418" y="144"/>
                      </a:lnTo>
                      <a:lnTo>
                        <a:pt x="422" y="146"/>
                      </a:lnTo>
                      <a:lnTo>
                        <a:pt x="424" y="146"/>
                      </a:lnTo>
                      <a:lnTo>
                        <a:pt x="428" y="148"/>
                      </a:lnTo>
                      <a:lnTo>
                        <a:pt x="432" y="148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2" y="154"/>
                      </a:lnTo>
                      <a:lnTo>
                        <a:pt x="430" y="156"/>
                      </a:lnTo>
                      <a:lnTo>
                        <a:pt x="430" y="156"/>
                      </a:lnTo>
                      <a:lnTo>
                        <a:pt x="430" y="158"/>
                      </a:lnTo>
                      <a:lnTo>
                        <a:pt x="432" y="158"/>
                      </a:lnTo>
                      <a:lnTo>
                        <a:pt x="434" y="158"/>
                      </a:lnTo>
                      <a:lnTo>
                        <a:pt x="434" y="158"/>
                      </a:lnTo>
                      <a:lnTo>
                        <a:pt x="434" y="156"/>
                      </a:lnTo>
                      <a:lnTo>
                        <a:pt x="436" y="154"/>
                      </a:lnTo>
                      <a:lnTo>
                        <a:pt x="436" y="154"/>
                      </a:lnTo>
                      <a:lnTo>
                        <a:pt x="440" y="152"/>
                      </a:lnTo>
                      <a:lnTo>
                        <a:pt x="442" y="152"/>
                      </a:lnTo>
                      <a:lnTo>
                        <a:pt x="444" y="152"/>
                      </a:lnTo>
                      <a:lnTo>
                        <a:pt x="444" y="152"/>
                      </a:lnTo>
                      <a:lnTo>
                        <a:pt x="444" y="150"/>
                      </a:lnTo>
                      <a:lnTo>
                        <a:pt x="444" y="150"/>
                      </a:lnTo>
                      <a:lnTo>
                        <a:pt x="444" y="150"/>
                      </a:lnTo>
                      <a:lnTo>
                        <a:pt x="444" y="148"/>
                      </a:lnTo>
                      <a:lnTo>
                        <a:pt x="444" y="148"/>
                      </a:lnTo>
                      <a:lnTo>
                        <a:pt x="444" y="148"/>
                      </a:lnTo>
                      <a:lnTo>
                        <a:pt x="446" y="150"/>
                      </a:lnTo>
                      <a:lnTo>
                        <a:pt x="450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50"/>
                      </a:lnTo>
                      <a:lnTo>
                        <a:pt x="452" y="148"/>
                      </a:lnTo>
                      <a:close/>
                      <a:moveTo>
                        <a:pt x="386" y="128"/>
                      </a:moveTo>
                      <a:lnTo>
                        <a:pt x="388" y="128"/>
                      </a:lnTo>
                      <a:lnTo>
                        <a:pt x="388" y="130"/>
                      </a:lnTo>
                      <a:lnTo>
                        <a:pt x="390" y="130"/>
                      </a:lnTo>
                      <a:lnTo>
                        <a:pt x="392" y="130"/>
                      </a:lnTo>
                      <a:lnTo>
                        <a:pt x="394" y="128"/>
                      </a:lnTo>
                      <a:lnTo>
                        <a:pt x="394" y="128"/>
                      </a:lnTo>
                      <a:lnTo>
                        <a:pt x="396" y="128"/>
                      </a:lnTo>
                      <a:lnTo>
                        <a:pt x="394" y="128"/>
                      </a:lnTo>
                      <a:lnTo>
                        <a:pt x="392" y="128"/>
                      </a:lnTo>
                      <a:lnTo>
                        <a:pt x="392" y="128"/>
                      </a:lnTo>
                      <a:lnTo>
                        <a:pt x="388" y="126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lnTo>
                        <a:pt x="386" y="128"/>
                      </a:lnTo>
                      <a:close/>
                      <a:moveTo>
                        <a:pt x="10" y="126"/>
                      </a:moveTo>
                      <a:lnTo>
                        <a:pt x="6" y="128"/>
                      </a:lnTo>
                      <a:lnTo>
                        <a:pt x="2" y="130"/>
                      </a:lnTo>
                      <a:lnTo>
                        <a:pt x="0" y="130"/>
                      </a:lnTo>
                      <a:lnTo>
                        <a:pt x="0" y="132"/>
                      </a:lnTo>
                      <a:lnTo>
                        <a:pt x="2" y="130"/>
                      </a:lnTo>
                      <a:lnTo>
                        <a:pt x="6" y="130"/>
                      </a:lnTo>
                      <a:lnTo>
                        <a:pt x="10" y="128"/>
                      </a:lnTo>
                      <a:lnTo>
                        <a:pt x="12" y="128"/>
                      </a:lnTo>
                      <a:lnTo>
                        <a:pt x="14" y="126"/>
                      </a:lnTo>
                      <a:lnTo>
                        <a:pt x="14" y="126"/>
                      </a:lnTo>
                      <a:lnTo>
                        <a:pt x="10" y="126"/>
                      </a:lnTo>
                      <a:close/>
                      <a:moveTo>
                        <a:pt x="312" y="80"/>
                      </a:moveTo>
                      <a:lnTo>
                        <a:pt x="314" y="80"/>
                      </a:lnTo>
                      <a:lnTo>
                        <a:pt x="314" y="78"/>
                      </a:lnTo>
                      <a:lnTo>
                        <a:pt x="314" y="78"/>
                      </a:lnTo>
                      <a:lnTo>
                        <a:pt x="312" y="78"/>
                      </a:lnTo>
                      <a:lnTo>
                        <a:pt x="310" y="78"/>
                      </a:lnTo>
                      <a:lnTo>
                        <a:pt x="308" y="78"/>
                      </a:lnTo>
                      <a:lnTo>
                        <a:pt x="310" y="80"/>
                      </a:lnTo>
                      <a:lnTo>
                        <a:pt x="312" y="80"/>
                      </a:lnTo>
                      <a:close/>
                      <a:moveTo>
                        <a:pt x="342" y="40"/>
                      </a:moveTo>
                      <a:lnTo>
                        <a:pt x="344" y="40"/>
                      </a:lnTo>
                      <a:lnTo>
                        <a:pt x="346" y="40"/>
                      </a:lnTo>
                      <a:lnTo>
                        <a:pt x="348" y="40"/>
                      </a:lnTo>
                      <a:lnTo>
                        <a:pt x="348" y="38"/>
                      </a:lnTo>
                      <a:lnTo>
                        <a:pt x="350" y="38"/>
                      </a:lnTo>
                      <a:lnTo>
                        <a:pt x="352" y="38"/>
                      </a:lnTo>
                      <a:lnTo>
                        <a:pt x="354" y="38"/>
                      </a:lnTo>
                      <a:lnTo>
                        <a:pt x="356" y="38"/>
                      </a:lnTo>
                      <a:lnTo>
                        <a:pt x="356" y="38"/>
                      </a:lnTo>
                      <a:lnTo>
                        <a:pt x="358" y="36"/>
                      </a:lnTo>
                      <a:lnTo>
                        <a:pt x="358" y="36"/>
                      </a:lnTo>
                      <a:lnTo>
                        <a:pt x="360" y="34"/>
                      </a:lnTo>
                      <a:lnTo>
                        <a:pt x="366" y="34"/>
                      </a:lnTo>
                      <a:lnTo>
                        <a:pt x="364" y="32"/>
                      </a:lnTo>
                      <a:lnTo>
                        <a:pt x="360" y="32"/>
                      </a:lnTo>
                      <a:lnTo>
                        <a:pt x="356" y="32"/>
                      </a:lnTo>
                      <a:lnTo>
                        <a:pt x="354" y="32"/>
                      </a:lnTo>
                      <a:lnTo>
                        <a:pt x="350" y="32"/>
                      </a:lnTo>
                      <a:lnTo>
                        <a:pt x="348" y="30"/>
                      </a:lnTo>
                      <a:lnTo>
                        <a:pt x="348" y="30"/>
                      </a:lnTo>
                      <a:lnTo>
                        <a:pt x="350" y="28"/>
                      </a:lnTo>
                      <a:lnTo>
                        <a:pt x="352" y="28"/>
                      </a:lnTo>
                      <a:lnTo>
                        <a:pt x="350" y="28"/>
                      </a:lnTo>
                      <a:lnTo>
                        <a:pt x="348" y="28"/>
                      </a:lnTo>
                      <a:lnTo>
                        <a:pt x="346" y="28"/>
                      </a:lnTo>
                      <a:lnTo>
                        <a:pt x="344" y="28"/>
                      </a:lnTo>
                      <a:lnTo>
                        <a:pt x="342" y="28"/>
                      </a:lnTo>
                      <a:lnTo>
                        <a:pt x="340" y="28"/>
                      </a:lnTo>
                      <a:lnTo>
                        <a:pt x="338" y="26"/>
                      </a:lnTo>
                      <a:lnTo>
                        <a:pt x="336" y="24"/>
                      </a:lnTo>
                      <a:lnTo>
                        <a:pt x="334" y="24"/>
                      </a:lnTo>
                      <a:lnTo>
                        <a:pt x="332" y="22"/>
                      </a:lnTo>
                      <a:lnTo>
                        <a:pt x="330" y="22"/>
                      </a:lnTo>
                      <a:lnTo>
                        <a:pt x="326" y="24"/>
                      </a:lnTo>
                      <a:lnTo>
                        <a:pt x="320" y="24"/>
                      </a:lnTo>
                      <a:lnTo>
                        <a:pt x="318" y="24"/>
                      </a:lnTo>
                      <a:lnTo>
                        <a:pt x="320" y="26"/>
                      </a:lnTo>
                      <a:lnTo>
                        <a:pt x="322" y="26"/>
                      </a:lnTo>
                      <a:lnTo>
                        <a:pt x="322" y="26"/>
                      </a:lnTo>
                      <a:lnTo>
                        <a:pt x="324" y="28"/>
                      </a:lnTo>
                      <a:lnTo>
                        <a:pt x="324" y="28"/>
                      </a:lnTo>
                      <a:lnTo>
                        <a:pt x="328" y="30"/>
                      </a:lnTo>
                      <a:lnTo>
                        <a:pt x="328" y="30"/>
                      </a:lnTo>
                      <a:lnTo>
                        <a:pt x="334" y="32"/>
                      </a:lnTo>
                      <a:lnTo>
                        <a:pt x="334" y="32"/>
                      </a:lnTo>
                      <a:lnTo>
                        <a:pt x="332" y="32"/>
                      </a:lnTo>
                      <a:lnTo>
                        <a:pt x="330" y="34"/>
                      </a:lnTo>
                      <a:lnTo>
                        <a:pt x="330" y="34"/>
                      </a:lnTo>
                      <a:lnTo>
                        <a:pt x="330" y="36"/>
                      </a:lnTo>
                      <a:lnTo>
                        <a:pt x="326" y="36"/>
                      </a:lnTo>
                      <a:lnTo>
                        <a:pt x="326" y="38"/>
                      </a:lnTo>
                      <a:lnTo>
                        <a:pt x="328" y="38"/>
                      </a:lnTo>
                      <a:lnTo>
                        <a:pt x="336" y="38"/>
                      </a:lnTo>
                      <a:lnTo>
                        <a:pt x="338" y="38"/>
                      </a:lnTo>
                      <a:lnTo>
                        <a:pt x="340" y="36"/>
                      </a:lnTo>
                      <a:lnTo>
                        <a:pt x="342" y="36"/>
                      </a:lnTo>
                      <a:lnTo>
                        <a:pt x="342" y="36"/>
                      </a:lnTo>
                      <a:lnTo>
                        <a:pt x="344" y="36"/>
                      </a:lnTo>
                      <a:lnTo>
                        <a:pt x="344" y="36"/>
                      </a:lnTo>
                      <a:lnTo>
                        <a:pt x="346" y="36"/>
                      </a:lnTo>
                      <a:lnTo>
                        <a:pt x="344" y="38"/>
                      </a:lnTo>
                      <a:lnTo>
                        <a:pt x="342" y="38"/>
                      </a:lnTo>
                      <a:lnTo>
                        <a:pt x="344" y="38"/>
                      </a:lnTo>
                      <a:lnTo>
                        <a:pt x="342" y="40"/>
                      </a:lnTo>
                      <a:lnTo>
                        <a:pt x="342" y="40"/>
                      </a:lnTo>
                      <a:close/>
                      <a:moveTo>
                        <a:pt x="382" y="20"/>
                      </a:moveTo>
                      <a:lnTo>
                        <a:pt x="380" y="20"/>
                      </a:lnTo>
                      <a:lnTo>
                        <a:pt x="380" y="20"/>
                      </a:lnTo>
                      <a:lnTo>
                        <a:pt x="380" y="22"/>
                      </a:lnTo>
                      <a:lnTo>
                        <a:pt x="384" y="22"/>
                      </a:lnTo>
                      <a:lnTo>
                        <a:pt x="384" y="22"/>
                      </a:lnTo>
                      <a:lnTo>
                        <a:pt x="386" y="22"/>
                      </a:lnTo>
                      <a:lnTo>
                        <a:pt x="384" y="22"/>
                      </a:lnTo>
                      <a:lnTo>
                        <a:pt x="382" y="20"/>
                      </a:lnTo>
                      <a:close/>
                      <a:moveTo>
                        <a:pt x="224" y="22"/>
                      </a:moveTo>
                      <a:lnTo>
                        <a:pt x="224" y="22"/>
                      </a:lnTo>
                      <a:lnTo>
                        <a:pt x="226" y="24"/>
                      </a:lnTo>
                      <a:lnTo>
                        <a:pt x="228" y="24"/>
                      </a:lnTo>
                      <a:lnTo>
                        <a:pt x="230" y="24"/>
                      </a:lnTo>
                      <a:lnTo>
                        <a:pt x="232" y="26"/>
                      </a:lnTo>
                      <a:lnTo>
                        <a:pt x="234" y="26"/>
                      </a:lnTo>
                      <a:lnTo>
                        <a:pt x="236" y="28"/>
                      </a:lnTo>
                      <a:lnTo>
                        <a:pt x="236" y="28"/>
                      </a:lnTo>
                      <a:lnTo>
                        <a:pt x="236" y="26"/>
                      </a:lnTo>
                      <a:lnTo>
                        <a:pt x="234" y="26"/>
                      </a:lnTo>
                      <a:lnTo>
                        <a:pt x="234" y="26"/>
                      </a:lnTo>
                      <a:lnTo>
                        <a:pt x="234" y="24"/>
                      </a:lnTo>
                      <a:lnTo>
                        <a:pt x="232" y="24"/>
                      </a:lnTo>
                      <a:lnTo>
                        <a:pt x="230" y="24"/>
                      </a:lnTo>
                      <a:lnTo>
                        <a:pt x="228" y="24"/>
                      </a:lnTo>
                      <a:lnTo>
                        <a:pt x="228" y="22"/>
                      </a:lnTo>
                      <a:lnTo>
                        <a:pt x="226" y="22"/>
                      </a:lnTo>
                      <a:lnTo>
                        <a:pt x="226" y="22"/>
                      </a:lnTo>
                      <a:lnTo>
                        <a:pt x="226" y="22"/>
                      </a:lnTo>
                      <a:lnTo>
                        <a:pt x="226" y="20"/>
                      </a:lnTo>
                      <a:lnTo>
                        <a:pt x="226" y="20"/>
                      </a:lnTo>
                      <a:lnTo>
                        <a:pt x="224" y="20"/>
                      </a:lnTo>
                      <a:lnTo>
                        <a:pt x="222" y="18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4" y="22"/>
                      </a:lnTo>
                      <a:close/>
                      <a:moveTo>
                        <a:pt x="400" y="20"/>
                      </a:moveTo>
                      <a:lnTo>
                        <a:pt x="404" y="20"/>
                      </a:lnTo>
                      <a:lnTo>
                        <a:pt x="408" y="20"/>
                      </a:lnTo>
                      <a:lnTo>
                        <a:pt x="412" y="18"/>
                      </a:lnTo>
                      <a:lnTo>
                        <a:pt x="412" y="18"/>
                      </a:lnTo>
                      <a:lnTo>
                        <a:pt x="408" y="18"/>
                      </a:lnTo>
                      <a:lnTo>
                        <a:pt x="406" y="18"/>
                      </a:lnTo>
                      <a:lnTo>
                        <a:pt x="404" y="18"/>
                      </a:lnTo>
                      <a:lnTo>
                        <a:pt x="400" y="18"/>
                      </a:lnTo>
                      <a:lnTo>
                        <a:pt x="400" y="18"/>
                      </a:lnTo>
                      <a:lnTo>
                        <a:pt x="398" y="18"/>
                      </a:lnTo>
                      <a:lnTo>
                        <a:pt x="396" y="18"/>
                      </a:lnTo>
                      <a:lnTo>
                        <a:pt x="394" y="20"/>
                      </a:lnTo>
                      <a:lnTo>
                        <a:pt x="396" y="20"/>
                      </a:lnTo>
                      <a:lnTo>
                        <a:pt x="400" y="20"/>
                      </a:lnTo>
                      <a:close/>
                      <a:moveTo>
                        <a:pt x="224" y="10"/>
                      </a:moveTo>
                      <a:lnTo>
                        <a:pt x="224" y="10"/>
                      </a:lnTo>
                      <a:lnTo>
                        <a:pt x="222" y="10"/>
                      </a:lnTo>
                      <a:lnTo>
                        <a:pt x="222" y="10"/>
                      </a:lnTo>
                      <a:lnTo>
                        <a:pt x="222" y="12"/>
                      </a:lnTo>
                      <a:lnTo>
                        <a:pt x="224" y="12"/>
                      </a:lnTo>
                      <a:lnTo>
                        <a:pt x="224" y="12"/>
                      </a:lnTo>
                      <a:lnTo>
                        <a:pt x="224" y="14"/>
                      </a:lnTo>
                      <a:lnTo>
                        <a:pt x="226" y="14"/>
                      </a:lnTo>
                      <a:lnTo>
                        <a:pt x="226" y="14"/>
                      </a:lnTo>
                      <a:lnTo>
                        <a:pt x="228" y="16"/>
                      </a:lnTo>
                      <a:lnTo>
                        <a:pt x="228" y="16"/>
                      </a:lnTo>
                      <a:lnTo>
                        <a:pt x="230" y="16"/>
                      </a:lnTo>
                      <a:lnTo>
                        <a:pt x="232" y="16"/>
                      </a:lnTo>
                      <a:lnTo>
                        <a:pt x="232" y="14"/>
                      </a:lnTo>
                      <a:lnTo>
                        <a:pt x="232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6" y="14"/>
                      </a:lnTo>
                      <a:lnTo>
                        <a:pt x="234" y="16"/>
                      </a:lnTo>
                      <a:lnTo>
                        <a:pt x="234" y="16"/>
                      </a:lnTo>
                      <a:lnTo>
                        <a:pt x="234" y="16"/>
                      </a:lnTo>
                      <a:lnTo>
                        <a:pt x="236" y="18"/>
                      </a:lnTo>
                      <a:lnTo>
                        <a:pt x="236" y="18"/>
                      </a:lnTo>
                      <a:lnTo>
                        <a:pt x="236" y="18"/>
                      </a:lnTo>
                      <a:lnTo>
                        <a:pt x="238" y="18"/>
                      </a:lnTo>
                      <a:lnTo>
                        <a:pt x="240" y="18"/>
                      </a:lnTo>
                      <a:lnTo>
                        <a:pt x="240" y="18"/>
                      </a:lnTo>
                      <a:lnTo>
                        <a:pt x="238" y="18"/>
                      </a:lnTo>
                      <a:lnTo>
                        <a:pt x="238" y="18"/>
                      </a:lnTo>
                      <a:lnTo>
                        <a:pt x="230" y="18"/>
                      </a:lnTo>
                      <a:lnTo>
                        <a:pt x="230" y="18"/>
                      </a:lnTo>
                      <a:lnTo>
                        <a:pt x="230" y="18"/>
                      </a:lnTo>
                      <a:lnTo>
                        <a:pt x="232" y="20"/>
                      </a:lnTo>
                      <a:lnTo>
                        <a:pt x="234" y="20"/>
                      </a:lnTo>
                      <a:lnTo>
                        <a:pt x="232" y="20"/>
                      </a:lnTo>
                      <a:lnTo>
                        <a:pt x="232" y="20"/>
                      </a:lnTo>
                      <a:lnTo>
                        <a:pt x="234" y="22"/>
                      </a:lnTo>
                      <a:lnTo>
                        <a:pt x="234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8" y="22"/>
                      </a:lnTo>
                      <a:lnTo>
                        <a:pt x="240" y="24"/>
                      </a:lnTo>
                      <a:lnTo>
                        <a:pt x="242" y="26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8" y="28"/>
                      </a:lnTo>
                      <a:lnTo>
                        <a:pt x="252" y="28"/>
                      </a:lnTo>
                      <a:lnTo>
                        <a:pt x="254" y="28"/>
                      </a:lnTo>
                      <a:lnTo>
                        <a:pt x="256" y="26"/>
                      </a:lnTo>
                      <a:lnTo>
                        <a:pt x="258" y="26"/>
                      </a:lnTo>
                      <a:lnTo>
                        <a:pt x="260" y="26"/>
                      </a:lnTo>
                      <a:lnTo>
                        <a:pt x="260" y="26"/>
                      </a:lnTo>
                      <a:lnTo>
                        <a:pt x="262" y="26"/>
                      </a:lnTo>
                      <a:lnTo>
                        <a:pt x="262" y="24"/>
                      </a:lnTo>
                      <a:lnTo>
                        <a:pt x="260" y="24"/>
                      </a:lnTo>
                      <a:lnTo>
                        <a:pt x="260" y="24"/>
                      </a:lnTo>
                      <a:lnTo>
                        <a:pt x="260" y="22"/>
                      </a:lnTo>
                      <a:lnTo>
                        <a:pt x="260" y="22"/>
                      </a:lnTo>
                      <a:lnTo>
                        <a:pt x="260" y="22"/>
                      </a:lnTo>
                      <a:lnTo>
                        <a:pt x="262" y="22"/>
                      </a:lnTo>
                      <a:lnTo>
                        <a:pt x="262" y="22"/>
                      </a:lnTo>
                      <a:lnTo>
                        <a:pt x="262" y="22"/>
                      </a:lnTo>
                      <a:lnTo>
                        <a:pt x="264" y="22"/>
                      </a:lnTo>
                      <a:lnTo>
                        <a:pt x="264" y="22"/>
                      </a:lnTo>
                      <a:lnTo>
                        <a:pt x="264" y="22"/>
                      </a:lnTo>
                      <a:lnTo>
                        <a:pt x="266" y="22"/>
                      </a:lnTo>
                      <a:lnTo>
                        <a:pt x="266" y="22"/>
                      </a:lnTo>
                      <a:lnTo>
                        <a:pt x="268" y="22"/>
                      </a:lnTo>
                      <a:lnTo>
                        <a:pt x="268" y="20"/>
                      </a:lnTo>
                      <a:lnTo>
                        <a:pt x="270" y="20"/>
                      </a:lnTo>
                      <a:lnTo>
                        <a:pt x="270" y="22"/>
                      </a:lnTo>
                      <a:lnTo>
                        <a:pt x="270" y="22"/>
                      </a:lnTo>
                      <a:lnTo>
                        <a:pt x="268" y="22"/>
                      </a:lnTo>
                      <a:lnTo>
                        <a:pt x="268" y="22"/>
                      </a:lnTo>
                      <a:lnTo>
                        <a:pt x="268" y="24"/>
                      </a:lnTo>
                      <a:lnTo>
                        <a:pt x="270" y="24"/>
                      </a:lnTo>
                      <a:lnTo>
                        <a:pt x="270" y="24"/>
                      </a:lnTo>
                      <a:lnTo>
                        <a:pt x="272" y="24"/>
                      </a:lnTo>
                      <a:lnTo>
                        <a:pt x="276" y="24"/>
                      </a:lnTo>
                      <a:lnTo>
                        <a:pt x="278" y="24"/>
                      </a:lnTo>
                      <a:lnTo>
                        <a:pt x="280" y="22"/>
                      </a:lnTo>
                      <a:lnTo>
                        <a:pt x="280" y="22"/>
                      </a:lnTo>
                      <a:lnTo>
                        <a:pt x="284" y="22"/>
                      </a:lnTo>
                      <a:lnTo>
                        <a:pt x="282" y="22"/>
                      </a:lnTo>
                      <a:lnTo>
                        <a:pt x="280" y="24"/>
                      </a:lnTo>
                      <a:lnTo>
                        <a:pt x="282" y="24"/>
                      </a:lnTo>
                      <a:lnTo>
                        <a:pt x="284" y="26"/>
                      </a:lnTo>
                      <a:lnTo>
                        <a:pt x="284" y="26"/>
                      </a:lnTo>
                      <a:lnTo>
                        <a:pt x="286" y="26"/>
                      </a:lnTo>
                      <a:lnTo>
                        <a:pt x="288" y="26"/>
                      </a:lnTo>
                      <a:lnTo>
                        <a:pt x="286" y="26"/>
                      </a:lnTo>
                      <a:lnTo>
                        <a:pt x="284" y="26"/>
                      </a:lnTo>
                      <a:lnTo>
                        <a:pt x="278" y="26"/>
                      </a:lnTo>
                      <a:lnTo>
                        <a:pt x="274" y="26"/>
                      </a:lnTo>
                      <a:lnTo>
                        <a:pt x="274" y="26"/>
                      </a:lnTo>
                      <a:lnTo>
                        <a:pt x="272" y="26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2" y="28"/>
                      </a:lnTo>
                      <a:lnTo>
                        <a:pt x="270" y="28"/>
                      </a:lnTo>
                      <a:lnTo>
                        <a:pt x="266" y="28"/>
                      </a:lnTo>
                      <a:lnTo>
                        <a:pt x="258" y="30"/>
                      </a:lnTo>
                      <a:lnTo>
                        <a:pt x="258" y="30"/>
                      </a:lnTo>
                      <a:lnTo>
                        <a:pt x="256" y="30"/>
                      </a:lnTo>
                      <a:lnTo>
                        <a:pt x="256" y="30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2" y="30"/>
                      </a:lnTo>
                      <a:lnTo>
                        <a:pt x="252" y="30"/>
                      </a:lnTo>
                      <a:lnTo>
                        <a:pt x="252" y="32"/>
                      </a:lnTo>
                      <a:lnTo>
                        <a:pt x="254" y="32"/>
                      </a:lnTo>
                      <a:lnTo>
                        <a:pt x="254" y="32"/>
                      </a:lnTo>
                      <a:lnTo>
                        <a:pt x="256" y="34"/>
                      </a:lnTo>
                      <a:lnTo>
                        <a:pt x="256" y="34"/>
                      </a:lnTo>
                      <a:lnTo>
                        <a:pt x="262" y="34"/>
                      </a:lnTo>
                      <a:lnTo>
                        <a:pt x="264" y="34"/>
                      </a:lnTo>
                      <a:lnTo>
                        <a:pt x="268" y="34"/>
                      </a:lnTo>
                      <a:lnTo>
                        <a:pt x="270" y="32"/>
                      </a:lnTo>
                      <a:lnTo>
                        <a:pt x="272" y="32"/>
                      </a:lnTo>
                      <a:lnTo>
                        <a:pt x="274" y="32"/>
                      </a:lnTo>
                      <a:lnTo>
                        <a:pt x="276" y="32"/>
                      </a:lnTo>
                      <a:lnTo>
                        <a:pt x="282" y="32"/>
                      </a:lnTo>
                      <a:lnTo>
                        <a:pt x="284" y="32"/>
                      </a:lnTo>
                      <a:lnTo>
                        <a:pt x="286" y="32"/>
                      </a:lnTo>
                      <a:lnTo>
                        <a:pt x="286" y="32"/>
                      </a:lnTo>
                      <a:lnTo>
                        <a:pt x="286" y="34"/>
                      </a:lnTo>
                      <a:lnTo>
                        <a:pt x="282" y="34"/>
                      </a:lnTo>
                      <a:lnTo>
                        <a:pt x="278" y="34"/>
                      </a:lnTo>
                      <a:lnTo>
                        <a:pt x="266" y="34"/>
                      </a:lnTo>
                      <a:lnTo>
                        <a:pt x="264" y="36"/>
                      </a:lnTo>
                      <a:lnTo>
                        <a:pt x="262" y="36"/>
                      </a:lnTo>
                      <a:lnTo>
                        <a:pt x="262" y="36"/>
                      </a:lnTo>
                      <a:lnTo>
                        <a:pt x="260" y="36"/>
                      </a:lnTo>
                      <a:lnTo>
                        <a:pt x="256" y="36"/>
                      </a:lnTo>
                      <a:lnTo>
                        <a:pt x="256" y="36"/>
                      </a:lnTo>
                      <a:lnTo>
                        <a:pt x="256" y="36"/>
                      </a:lnTo>
                      <a:lnTo>
                        <a:pt x="256" y="38"/>
                      </a:lnTo>
                      <a:lnTo>
                        <a:pt x="256" y="38"/>
                      </a:lnTo>
                      <a:lnTo>
                        <a:pt x="258" y="40"/>
                      </a:lnTo>
                      <a:lnTo>
                        <a:pt x="258" y="40"/>
                      </a:lnTo>
                      <a:lnTo>
                        <a:pt x="260" y="40"/>
                      </a:lnTo>
                      <a:lnTo>
                        <a:pt x="262" y="42"/>
                      </a:lnTo>
                      <a:lnTo>
                        <a:pt x="264" y="42"/>
                      </a:lnTo>
                      <a:lnTo>
                        <a:pt x="268" y="42"/>
                      </a:lnTo>
                      <a:lnTo>
                        <a:pt x="272" y="46"/>
                      </a:lnTo>
                      <a:lnTo>
                        <a:pt x="278" y="46"/>
                      </a:lnTo>
                      <a:lnTo>
                        <a:pt x="278" y="48"/>
                      </a:lnTo>
                      <a:lnTo>
                        <a:pt x="280" y="48"/>
                      </a:lnTo>
                      <a:lnTo>
                        <a:pt x="280" y="48"/>
                      </a:lnTo>
                      <a:lnTo>
                        <a:pt x="282" y="50"/>
                      </a:lnTo>
                      <a:lnTo>
                        <a:pt x="284" y="50"/>
                      </a:lnTo>
                      <a:lnTo>
                        <a:pt x="286" y="50"/>
                      </a:lnTo>
                      <a:lnTo>
                        <a:pt x="288" y="48"/>
                      </a:lnTo>
                      <a:lnTo>
                        <a:pt x="288" y="48"/>
                      </a:lnTo>
                      <a:lnTo>
                        <a:pt x="288" y="46"/>
                      </a:lnTo>
                      <a:lnTo>
                        <a:pt x="288" y="46"/>
                      </a:lnTo>
                      <a:lnTo>
                        <a:pt x="288" y="46"/>
                      </a:lnTo>
                      <a:lnTo>
                        <a:pt x="290" y="44"/>
                      </a:lnTo>
                      <a:lnTo>
                        <a:pt x="290" y="44"/>
                      </a:lnTo>
                      <a:lnTo>
                        <a:pt x="288" y="44"/>
                      </a:lnTo>
                      <a:lnTo>
                        <a:pt x="290" y="42"/>
                      </a:lnTo>
                      <a:lnTo>
                        <a:pt x="292" y="40"/>
                      </a:lnTo>
                      <a:lnTo>
                        <a:pt x="294" y="38"/>
                      </a:lnTo>
                      <a:lnTo>
                        <a:pt x="296" y="38"/>
                      </a:lnTo>
                      <a:lnTo>
                        <a:pt x="298" y="38"/>
                      </a:lnTo>
                      <a:lnTo>
                        <a:pt x="300" y="36"/>
                      </a:lnTo>
                      <a:lnTo>
                        <a:pt x="300" y="36"/>
                      </a:lnTo>
                      <a:lnTo>
                        <a:pt x="300" y="34"/>
                      </a:lnTo>
                      <a:lnTo>
                        <a:pt x="300" y="34"/>
                      </a:lnTo>
                      <a:lnTo>
                        <a:pt x="300" y="32"/>
                      </a:lnTo>
                      <a:lnTo>
                        <a:pt x="300" y="30"/>
                      </a:lnTo>
                      <a:lnTo>
                        <a:pt x="300" y="30"/>
                      </a:lnTo>
                      <a:lnTo>
                        <a:pt x="302" y="30"/>
                      </a:lnTo>
                      <a:lnTo>
                        <a:pt x="304" y="30"/>
                      </a:lnTo>
                      <a:lnTo>
                        <a:pt x="304" y="30"/>
                      </a:lnTo>
                      <a:lnTo>
                        <a:pt x="306" y="30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8"/>
                      </a:lnTo>
                      <a:lnTo>
                        <a:pt x="306" y="26"/>
                      </a:lnTo>
                      <a:lnTo>
                        <a:pt x="308" y="26"/>
                      </a:lnTo>
                      <a:lnTo>
                        <a:pt x="310" y="24"/>
                      </a:lnTo>
                      <a:lnTo>
                        <a:pt x="312" y="24"/>
                      </a:lnTo>
                      <a:lnTo>
                        <a:pt x="312" y="22"/>
                      </a:lnTo>
                      <a:lnTo>
                        <a:pt x="312" y="22"/>
                      </a:lnTo>
                      <a:lnTo>
                        <a:pt x="314" y="22"/>
                      </a:lnTo>
                      <a:lnTo>
                        <a:pt x="320" y="22"/>
                      </a:lnTo>
                      <a:lnTo>
                        <a:pt x="322" y="22"/>
                      </a:lnTo>
                      <a:lnTo>
                        <a:pt x="326" y="22"/>
                      </a:lnTo>
                      <a:lnTo>
                        <a:pt x="328" y="22"/>
                      </a:lnTo>
                      <a:lnTo>
                        <a:pt x="330" y="20"/>
                      </a:lnTo>
                      <a:lnTo>
                        <a:pt x="330" y="20"/>
                      </a:lnTo>
                      <a:lnTo>
                        <a:pt x="328" y="20"/>
                      </a:lnTo>
                      <a:lnTo>
                        <a:pt x="326" y="20"/>
                      </a:lnTo>
                      <a:lnTo>
                        <a:pt x="322" y="18"/>
                      </a:lnTo>
                      <a:lnTo>
                        <a:pt x="320" y="18"/>
                      </a:lnTo>
                      <a:lnTo>
                        <a:pt x="322" y="16"/>
                      </a:lnTo>
                      <a:lnTo>
                        <a:pt x="322" y="16"/>
                      </a:lnTo>
                      <a:lnTo>
                        <a:pt x="320" y="16"/>
                      </a:lnTo>
                      <a:lnTo>
                        <a:pt x="316" y="16"/>
                      </a:lnTo>
                      <a:lnTo>
                        <a:pt x="316" y="16"/>
                      </a:lnTo>
                      <a:lnTo>
                        <a:pt x="316" y="16"/>
                      </a:lnTo>
                      <a:lnTo>
                        <a:pt x="314" y="16"/>
                      </a:lnTo>
                      <a:lnTo>
                        <a:pt x="312" y="16"/>
                      </a:lnTo>
                      <a:lnTo>
                        <a:pt x="310" y="16"/>
                      </a:lnTo>
                      <a:lnTo>
                        <a:pt x="306" y="16"/>
                      </a:lnTo>
                      <a:lnTo>
                        <a:pt x="304" y="16"/>
                      </a:lnTo>
                      <a:lnTo>
                        <a:pt x="304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2" y="14"/>
                      </a:lnTo>
                      <a:lnTo>
                        <a:pt x="304" y="12"/>
                      </a:lnTo>
                      <a:lnTo>
                        <a:pt x="302" y="12"/>
                      </a:lnTo>
                      <a:lnTo>
                        <a:pt x="302" y="12"/>
                      </a:lnTo>
                      <a:lnTo>
                        <a:pt x="302" y="12"/>
                      </a:lnTo>
                      <a:lnTo>
                        <a:pt x="300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8" y="10"/>
                      </a:lnTo>
                      <a:lnTo>
                        <a:pt x="294" y="12"/>
                      </a:lnTo>
                      <a:lnTo>
                        <a:pt x="292" y="12"/>
                      </a:lnTo>
                      <a:lnTo>
                        <a:pt x="292" y="12"/>
                      </a:lnTo>
                      <a:lnTo>
                        <a:pt x="292" y="12"/>
                      </a:lnTo>
                      <a:lnTo>
                        <a:pt x="292" y="10"/>
                      </a:lnTo>
                      <a:lnTo>
                        <a:pt x="292" y="10"/>
                      </a:lnTo>
                      <a:lnTo>
                        <a:pt x="294" y="10"/>
                      </a:lnTo>
                      <a:lnTo>
                        <a:pt x="294" y="8"/>
                      </a:lnTo>
                      <a:lnTo>
                        <a:pt x="292" y="8"/>
                      </a:lnTo>
                      <a:lnTo>
                        <a:pt x="292" y="8"/>
                      </a:lnTo>
                      <a:lnTo>
                        <a:pt x="290" y="6"/>
                      </a:lnTo>
                      <a:lnTo>
                        <a:pt x="286" y="6"/>
                      </a:lnTo>
                      <a:lnTo>
                        <a:pt x="284" y="6"/>
                      </a:lnTo>
                      <a:lnTo>
                        <a:pt x="284" y="6"/>
                      </a:lnTo>
                      <a:lnTo>
                        <a:pt x="284" y="6"/>
                      </a:lnTo>
                      <a:lnTo>
                        <a:pt x="282" y="6"/>
                      </a:lnTo>
                      <a:lnTo>
                        <a:pt x="282" y="6"/>
                      </a:lnTo>
                      <a:lnTo>
                        <a:pt x="280" y="6"/>
                      </a:lnTo>
                      <a:lnTo>
                        <a:pt x="278" y="4"/>
                      </a:lnTo>
                      <a:lnTo>
                        <a:pt x="276" y="4"/>
                      </a:lnTo>
                      <a:lnTo>
                        <a:pt x="276" y="6"/>
                      </a:lnTo>
                      <a:lnTo>
                        <a:pt x="276" y="6"/>
                      </a:lnTo>
                      <a:lnTo>
                        <a:pt x="276" y="6"/>
                      </a:lnTo>
                      <a:lnTo>
                        <a:pt x="274" y="8"/>
                      </a:lnTo>
                      <a:lnTo>
                        <a:pt x="274" y="8"/>
                      </a:lnTo>
                      <a:lnTo>
                        <a:pt x="272" y="8"/>
                      </a:lnTo>
                      <a:lnTo>
                        <a:pt x="272" y="10"/>
                      </a:lnTo>
                      <a:lnTo>
                        <a:pt x="274" y="10"/>
                      </a:lnTo>
                      <a:lnTo>
                        <a:pt x="274" y="12"/>
                      </a:lnTo>
                      <a:lnTo>
                        <a:pt x="276" y="14"/>
                      </a:lnTo>
                      <a:lnTo>
                        <a:pt x="278" y="16"/>
                      </a:lnTo>
                      <a:lnTo>
                        <a:pt x="278" y="18"/>
                      </a:lnTo>
                      <a:lnTo>
                        <a:pt x="278" y="18"/>
                      </a:lnTo>
                      <a:lnTo>
                        <a:pt x="274" y="16"/>
                      </a:lnTo>
                      <a:lnTo>
                        <a:pt x="272" y="16"/>
                      </a:lnTo>
                      <a:lnTo>
                        <a:pt x="272" y="14"/>
                      </a:lnTo>
                      <a:lnTo>
                        <a:pt x="270" y="12"/>
                      </a:lnTo>
                      <a:lnTo>
                        <a:pt x="268" y="10"/>
                      </a:lnTo>
                      <a:lnTo>
                        <a:pt x="266" y="10"/>
                      </a:lnTo>
                      <a:lnTo>
                        <a:pt x="264" y="8"/>
                      </a:lnTo>
                      <a:lnTo>
                        <a:pt x="260" y="8"/>
                      </a:lnTo>
                      <a:lnTo>
                        <a:pt x="258" y="8"/>
                      </a:lnTo>
                      <a:lnTo>
                        <a:pt x="256" y="10"/>
                      </a:lnTo>
                      <a:lnTo>
                        <a:pt x="256" y="10"/>
                      </a:lnTo>
                      <a:lnTo>
                        <a:pt x="256" y="10"/>
                      </a:lnTo>
                      <a:lnTo>
                        <a:pt x="256" y="12"/>
                      </a:lnTo>
                      <a:lnTo>
                        <a:pt x="256" y="12"/>
                      </a:lnTo>
                      <a:lnTo>
                        <a:pt x="256" y="12"/>
                      </a:lnTo>
                      <a:lnTo>
                        <a:pt x="256" y="14"/>
                      </a:lnTo>
                      <a:lnTo>
                        <a:pt x="254" y="14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52" y="12"/>
                      </a:lnTo>
                      <a:lnTo>
                        <a:pt x="250" y="12"/>
                      </a:lnTo>
                      <a:lnTo>
                        <a:pt x="250" y="12"/>
                      </a:lnTo>
                      <a:lnTo>
                        <a:pt x="248" y="10"/>
                      </a:lnTo>
                      <a:lnTo>
                        <a:pt x="248" y="10"/>
                      </a:lnTo>
                      <a:lnTo>
                        <a:pt x="240" y="10"/>
                      </a:lnTo>
                      <a:lnTo>
                        <a:pt x="246" y="10"/>
                      </a:lnTo>
                      <a:lnTo>
                        <a:pt x="252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4" y="8"/>
                      </a:lnTo>
                      <a:lnTo>
                        <a:pt x="252" y="6"/>
                      </a:lnTo>
                      <a:lnTo>
                        <a:pt x="246" y="8"/>
                      </a:lnTo>
                      <a:lnTo>
                        <a:pt x="242" y="8"/>
                      </a:lnTo>
                      <a:lnTo>
                        <a:pt x="242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8" y="8"/>
                      </a:lnTo>
                      <a:lnTo>
                        <a:pt x="236" y="8"/>
                      </a:lnTo>
                      <a:lnTo>
                        <a:pt x="232" y="8"/>
                      </a:lnTo>
                      <a:lnTo>
                        <a:pt x="228" y="8"/>
                      </a:lnTo>
                      <a:lnTo>
                        <a:pt x="228" y="8"/>
                      </a:lnTo>
                      <a:lnTo>
                        <a:pt x="228" y="8"/>
                      </a:lnTo>
                      <a:lnTo>
                        <a:pt x="226" y="8"/>
                      </a:lnTo>
                      <a:lnTo>
                        <a:pt x="226" y="8"/>
                      </a:lnTo>
                      <a:lnTo>
                        <a:pt x="224" y="8"/>
                      </a:lnTo>
                      <a:lnTo>
                        <a:pt x="224" y="8"/>
                      </a:lnTo>
                      <a:lnTo>
                        <a:pt x="222" y="8"/>
                      </a:lnTo>
                      <a:lnTo>
                        <a:pt x="222" y="8"/>
                      </a:lnTo>
                      <a:lnTo>
                        <a:pt x="222" y="8"/>
                      </a:lnTo>
                      <a:lnTo>
                        <a:pt x="224" y="10"/>
                      </a:lnTo>
                      <a:close/>
                      <a:moveTo>
                        <a:pt x="436" y="4"/>
                      </a:moveTo>
                      <a:lnTo>
                        <a:pt x="446" y="2"/>
                      </a:lnTo>
                      <a:lnTo>
                        <a:pt x="446" y="2"/>
                      </a:lnTo>
                      <a:lnTo>
                        <a:pt x="444" y="2"/>
                      </a:lnTo>
                      <a:lnTo>
                        <a:pt x="442" y="2"/>
                      </a:lnTo>
                      <a:lnTo>
                        <a:pt x="440" y="2"/>
                      </a:lnTo>
                      <a:lnTo>
                        <a:pt x="426" y="4"/>
                      </a:lnTo>
                      <a:lnTo>
                        <a:pt x="426" y="4"/>
                      </a:lnTo>
                      <a:lnTo>
                        <a:pt x="436" y="4"/>
                      </a:lnTo>
                      <a:close/>
                      <a:moveTo>
                        <a:pt x="300" y="2"/>
                      </a:moveTo>
                      <a:lnTo>
                        <a:pt x="298" y="2"/>
                      </a:lnTo>
                      <a:lnTo>
                        <a:pt x="296" y="0"/>
                      </a:lnTo>
                      <a:lnTo>
                        <a:pt x="296" y="2"/>
                      </a:lnTo>
                      <a:lnTo>
                        <a:pt x="296" y="2"/>
                      </a:lnTo>
                      <a:lnTo>
                        <a:pt x="298" y="2"/>
                      </a:lnTo>
                      <a:lnTo>
                        <a:pt x="300" y="2"/>
                      </a:lnTo>
                      <a:close/>
                      <a:moveTo>
                        <a:pt x="298" y="4"/>
                      </a:moveTo>
                      <a:lnTo>
                        <a:pt x="302" y="4"/>
                      </a:lnTo>
                      <a:lnTo>
                        <a:pt x="302" y="6"/>
                      </a:lnTo>
                      <a:lnTo>
                        <a:pt x="300" y="6"/>
                      </a:lnTo>
                      <a:lnTo>
                        <a:pt x="296" y="6"/>
                      </a:lnTo>
                      <a:lnTo>
                        <a:pt x="296" y="6"/>
                      </a:lnTo>
                      <a:lnTo>
                        <a:pt x="298" y="6"/>
                      </a:lnTo>
                      <a:lnTo>
                        <a:pt x="298" y="8"/>
                      </a:lnTo>
                      <a:lnTo>
                        <a:pt x="302" y="8"/>
                      </a:lnTo>
                      <a:lnTo>
                        <a:pt x="304" y="8"/>
                      </a:lnTo>
                      <a:lnTo>
                        <a:pt x="308" y="8"/>
                      </a:lnTo>
                      <a:lnTo>
                        <a:pt x="310" y="8"/>
                      </a:lnTo>
                      <a:lnTo>
                        <a:pt x="314" y="8"/>
                      </a:lnTo>
                      <a:lnTo>
                        <a:pt x="316" y="8"/>
                      </a:lnTo>
                      <a:lnTo>
                        <a:pt x="318" y="8"/>
                      </a:lnTo>
                      <a:lnTo>
                        <a:pt x="322" y="8"/>
                      </a:lnTo>
                      <a:lnTo>
                        <a:pt x="320" y="8"/>
                      </a:lnTo>
                      <a:lnTo>
                        <a:pt x="320" y="10"/>
                      </a:lnTo>
                      <a:lnTo>
                        <a:pt x="320" y="10"/>
                      </a:lnTo>
                      <a:lnTo>
                        <a:pt x="316" y="10"/>
                      </a:lnTo>
                      <a:lnTo>
                        <a:pt x="314" y="10"/>
                      </a:lnTo>
                      <a:lnTo>
                        <a:pt x="312" y="10"/>
                      </a:lnTo>
                      <a:lnTo>
                        <a:pt x="312" y="10"/>
                      </a:lnTo>
                      <a:lnTo>
                        <a:pt x="312" y="10"/>
                      </a:lnTo>
                      <a:lnTo>
                        <a:pt x="314" y="10"/>
                      </a:lnTo>
                      <a:lnTo>
                        <a:pt x="316" y="12"/>
                      </a:lnTo>
                      <a:lnTo>
                        <a:pt x="318" y="12"/>
                      </a:lnTo>
                      <a:lnTo>
                        <a:pt x="322" y="12"/>
                      </a:lnTo>
                      <a:lnTo>
                        <a:pt x="322" y="12"/>
                      </a:lnTo>
                      <a:lnTo>
                        <a:pt x="324" y="12"/>
                      </a:lnTo>
                      <a:lnTo>
                        <a:pt x="334" y="12"/>
                      </a:lnTo>
                      <a:lnTo>
                        <a:pt x="342" y="12"/>
                      </a:lnTo>
                      <a:lnTo>
                        <a:pt x="342" y="14"/>
                      </a:lnTo>
                      <a:lnTo>
                        <a:pt x="342" y="14"/>
                      </a:lnTo>
                      <a:lnTo>
                        <a:pt x="344" y="14"/>
                      </a:lnTo>
                      <a:lnTo>
                        <a:pt x="352" y="16"/>
                      </a:lnTo>
                      <a:lnTo>
                        <a:pt x="354" y="16"/>
                      </a:lnTo>
                      <a:lnTo>
                        <a:pt x="356" y="14"/>
                      </a:lnTo>
                      <a:lnTo>
                        <a:pt x="358" y="14"/>
                      </a:lnTo>
                      <a:lnTo>
                        <a:pt x="358" y="14"/>
                      </a:lnTo>
                      <a:lnTo>
                        <a:pt x="362" y="14"/>
                      </a:lnTo>
                      <a:lnTo>
                        <a:pt x="362" y="14"/>
                      </a:lnTo>
                      <a:lnTo>
                        <a:pt x="366" y="14"/>
                      </a:lnTo>
                      <a:lnTo>
                        <a:pt x="366" y="14"/>
                      </a:lnTo>
                      <a:lnTo>
                        <a:pt x="370" y="12"/>
                      </a:lnTo>
                      <a:lnTo>
                        <a:pt x="372" y="12"/>
                      </a:lnTo>
                      <a:lnTo>
                        <a:pt x="372" y="10"/>
                      </a:lnTo>
                      <a:lnTo>
                        <a:pt x="374" y="10"/>
                      </a:lnTo>
                      <a:lnTo>
                        <a:pt x="376" y="10"/>
                      </a:lnTo>
                      <a:lnTo>
                        <a:pt x="384" y="6"/>
                      </a:lnTo>
                      <a:lnTo>
                        <a:pt x="384" y="6"/>
                      </a:lnTo>
                      <a:lnTo>
                        <a:pt x="384" y="4"/>
                      </a:lnTo>
                      <a:lnTo>
                        <a:pt x="382" y="4"/>
                      </a:lnTo>
                      <a:lnTo>
                        <a:pt x="380" y="4"/>
                      </a:lnTo>
                      <a:lnTo>
                        <a:pt x="376" y="4"/>
                      </a:lnTo>
                      <a:lnTo>
                        <a:pt x="370" y="4"/>
                      </a:lnTo>
                      <a:lnTo>
                        <a:pt x="370" y="4"/>
                      </a:lnTo>
                      <a:lnTo>
                        <a:pt x="368" y="2"/>
                      </a:lnTo>
                      <a:lnTo>
                        <a:pt x="366" y="2"/>
                      </a:lnTo>
                      <a:lnTo>
                        <a:pt x="362" y="2"/>
                      </a:lnTo>
                      <a:lnTo>
                        <a:pt x="360" y="2"/>
                      </a:lnTo>
                      <a:lnTo>
                        <a:pt x="360" y="2"/>
                      </a:lnTo>
                      <a:lnTo>
                        <a:pt x="358" y="2"/>
                      </a:lnTo>
                      <a:lnTo>
                        <a:pt x="358" y="2"/>
                      </a:lnTo>
                      <a:lnTo>
                        <a:pt x="356" y="2"/>
                      </a:lnTo>
                      <a:lnTo>
                        <a:pt x="356" y="0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4" y="2"/>
                      </a:lnTo>
                      <a:lnTo>
                        <a:pt x="352" y="2"/>
                      </a:lnTo>
                      <a:lnTo>
                        <a:pt x="350" y="2"/>
                      </a:lnTo>
                      <a:lnTo>
                        <a:pt x="350" y="2"/>
                      </a:lnTo>
                      <a:lnTo>
                        <a:pt x="346" y="4"/>
                      </a:lnTo>
                      <a:lnTo>
                        <a:pt x="344" y="4"/>
                      </a:lnTo>
                      <a:lnTo>
                        <a:pt x="344" y="2"/>
                      </a:lnTo>
                      <a:lnTo>
                        <a:pt x="344" y="0"/>
                      </a:lnTo>
                      <a:lnTo>
                        <a:pt x="346" y="0"/>
                      </a:lnTo>
                      <a:lnTo>
                        <a:pt x="344" y="0"/>
                      </a:lnTo>
                      <a:lnTo>
                        <a:pt x="342" y="0"/>
                      </a:lnTo>
                      <a:lnTo>
                        <a:pt x="342" y="0"/>
                      </a:lnTo>
                      <a:lnTo>
                        <a:pt x="340" y="0"/>
                      </a:lnTo>
                      <a:lnTo>
                        <a:pt x="340" y="0"/>
                      </a:lnTo>
                      <a:lnTo>
                        <a:pt x="338" y="0"/>
                      </a:lnTo>
                      <a:lnTo>
                        <a:pt x="336" y="0"/>
                      </a:lnTo>
                      <a:lnTo>
                        <a:pt x="336" y="0"/>
                      </a:lnTo>
                      <a:lnTo>
                        <a:pt x="338" y="2"/>
                      </a:lnTo>
                      <a:lnTo>
                        <a:pt x="338" y="2"/>
                      </a:lnTo>
                      <a:lnTo>
                        <a:pt x="336" y="4"/>
                      </a:lnTo>
                      <a:lnTo>
                        <a:pt x="336" y="4"/>
                      </a:lnTo>
                      <a:lnTo>
                        <a:pt x="336" y="4"/>
                      </a:lnTo>
                      <a:lnTo>
                        <a:pt x="332" y="4"/>
                      </a:lnTo>
                      <a:lnTo>
                        <a:pt x="330" y="4"/>
                      </a:lnTo>
                      <a:lnTo>
                        <a:pt x="330" y="4"/>
                      </a:lnTo>
                      <a:lnTo>
                        <a:pt x="330" y="2"/>
                      </a:lnTo>
                      <a:lnTo>
                        <a:pt x="328" y="2"/>
                      </a:lnTo>
                      <a:lnTo>
                        <a:pt x="324" y="2"/>
                      </a:lnTo>
                      <a:lnTo>
                        <a:pt x="322" y="2"/>
                      </a:lnTo>
                      <a:lnTo>
                        <a:pt x="320" y="2"/>
                      </a:lnTo>
                      <a:lnTo>
                        <a:pt x="318" y="0"/>
                      </a:lnTo>
                      <a:lnTo>
                        <a:pt x="316" y="0"/>
                      </a:lnTo>
                      <a:lnTo>
                        <a:pt x="314" y="0"/>
                      </a:lnTo>
                      <a:lnTo>
                        <a:pt x="312" y="0"/>
                      </a:lnTo>
                      <a:lnTo>
                        <a:pt x="310" y="0"/>
                      </a:lnTo>
                      <a:lnTo>
                        <a:pt x="310" y="0"/>
                      </a:lnTo>
                      <a:lnTo>
                        <a:pt x="310" y="0"/>
                      </a:lnTo>
                      <a:lnTo>
                        <a:pt x="310" y="2"/>
                      </a:lnTo>
                      <a:lnTo>
                        <a:pt x="312" y="2"/>
                      </a:lnTo>
                      <a:lnTo>
                        <a:pt x="312" y="2"/>
                      </a:lnTo>
                      <a:lnTo>
                        <a:pt x="310" y="2"/>
                      </a:lnTo>
                      <a:lnTo>
                        <a:pt x="310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6" y="2"/>
                      </a:lnTo>
                      <a:lnTo>
                        <a:pt x="304" y="2"/>
                      </a:lnTo>
                      <a:lnTo>
                        <a:pt x="306" y="2"/>
                      </a:lnTo>
                      <a:lnTo>
                        <a:pt x="308" y="4"/>
                      </a:lnTo>
                      <a:lnTo>
                        <a:pt x="308" y="4"/>
                      </a:lnTo>
                      <a:lnTo>
                        <a:pt x="308" y="4"/>
                      </a:lnTo>
                      <a:lnTo>
                        <a:pt x="306" y="4"/>
                      </a:lnTo>
                      <a:lnTo>
                        <a:pt x="304" y="4"/>
                      </a:lnTo>
                      <a:lnTo>
                        <a:pt x="302" y="2"/>
                      </a:lnTo>
                      <a:lnTo>
                        <a:pt x="294" y="4"/>
                      </a:lnTo>
                      <a:lnTo>
                        <a:pt x="294" y="4"/>
                      </a:lnTo>
                      <a:lnTo>
                        <a:pt x="296" y="4"/>
                      </a:lnTo>
                      <a:lnTo>
                        <a:pt x="29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Freeform 86">
                  <a:extLst>
                    <a:ext uri="{FF2B5EF4-FFF2-40B4-BE49-F238E27FC236}">
                      <a16:creationId xmlns:a16="http://schemas.microsoft.com/office/drawing/2014/main" id="{B70D712D-25B5-2BF5-C2DD-1F17971BA1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32" y="1740"/>
                  <a:ext cx="14" cy="84"/>
                </a:xfrm>
                <a:custGeom>
                  <a:avLst/>
                  <a:gdLst>
                    <a:gd name="T0" fmla="*/ 8 w 14"/>
                    <a:gd name="T1" fmla="*/ 82 h 84"/>
                    <a:gd name="T2" fmla="*/ 8 w 14"/>
                    <a:gd name="T3" fmla="*/ 84 h 84"/>
                    <a:gd name="T4" fmla="*/ 8 w 14"/>
                    <a:gd name="T5" fmla="*/ 84 h 84"/>
                    <a:gd name="T6" fmla="*/ 8 w 14"/>
                    <a:gd name="T7" fmla="*/ 84 h 84"/>
                    <a:gd name="T8" fmla="*/ 8 w 14"/>
                    <a:gd name="T9" fmla="*/ 84 h 84"/>
                    <a:gd name="T10" fmla="*/ 8 w 14"/>
                    <a:gd name="T11" fmla="*/ 84 h 84"/>
                    <a:gd name="T12" fmla="*/ 8 w 14"/>
                    <a:gd name="T13" fmla="*/ 82 h 84"/>
                    <a:gd name="T14" fmla="*/ 8 w 14"/>
                    <a:gd name="T15" fmla="*/ 82 h 84"/>
                    <a:gd name="T16" fmla="*/ 12 w 14"/>
                    <a:gd name="T17" fmla="*/ 68 h 84"/>
                    <a:gd name="T18" fmla="*/ 12 w 14"/>
                    <a:gd name="T19" fmla="*/ 68 h 84"/>
                    <a:gd name="T20" fmla="*/ 12 w 14"/>
                    <a:gd name="T21" fmla="*/ 68 h 84"/>
                    <a:gd name="T22" fmla="*/ 12 w 14"/>
                    <a:gd name="T23" fmla="*/ 70 h 84"/>
                    <a:gd name="T24" fmla="*/ 12 w 14"/>
                    <a:gd name="T25" fmla="*/ 68 h 84"/>
                    <a:gd name="T26" fmla="*/ 12 w 14"/>
                    <a:gd name="T27" fmla="*/ 68 h 84"/>
                    <a:gd name="T28" fmla="*/ 12 w 14"/>
                    <a:gd name="T29" fmla="*/ 68 h 84"/>
                    <a:gd name="T30" fmla="*/ 14 w 14"/>
                    <a:gd name="T31" fmla="*/ 64 h 84"/>
                    <a:gd name="T32" fmla="*/ 14 w 14"/>
                    <a:gd name="T33" fmla="*/ 64 h 84"/>
                    <a:gd name="T34" fmla="*/ 14 w 14"/>
                    <a:gd name="T35" fmla="*/ 64 h 84"/>
                    <a:gd name="T36" fmla="*/ 14 w 14"/>
                    <a:gd name="T37" fmla="*/ 64 h 84"/>
                    <a:gd name="T38" fmla="*/ 12 w 14"/>
                    <a:gd name="T39" fmla="*/ 66 h 84"/>
                    <a:gd name="T40" fmla="*/ 14 w 14"/>
                    <a:gd name="T41" fmla="*/ 66 h 84"/>
                    <a:gd name="T42" fmla="*/ 14 w 14"/>
                    <a:gd name="T43" fmla="*/ 66 h 84"/>
                    <a:gd name="T44" fmla="*/ 14 w 14"/>
                    <a:gd name="T45" fmla="*/ 66 h 84"/>
                    <a:gd name="T46" fmla="*/ 14 w 14"/>
                    <a:gd name="T47" fmla="*/ 66 h 84"/>
                    <a:gd name="T48" fmla="*/ 14 w 14"/>
                    <a:gd name="T49" fmla="*/ 64 h 84"/>
                    <a:gd name="T50" fmla="*/ 8 w 14"/>
                    <a:gd name="T51" fmla="*/ 44 h 84"/>
                    <a:gd name="T52" fmla="*/ 8 w 14"/>
                    <a:gd name="T53" fmla="*/ 44 h 84"/>
                    <a:gd name="T54" fmla="*/ 8 w 14"/>
                    <a:gd name="T55" fmla="*/ 44 h 84"/>
                    <a:gd name="T56" fmla="*/ 10 w 14"/>
                    <a:gd name="T57" fmla="*/ 44 h 84"/>
                    <a:gd name="T58" fmla="*/ 10 w 14"/>
                    <a:gd name="T59" fmla="*/ 44 h 84"/>
                    <a:gd name="T60" fmla="*/ 10 w 14"/>
                    <a:gd name="T61" fmla="*/ 44 h 84"/>
                    <a:gd name="T62" fmla="*/ 10 w 14"/>
                    <a:gd name="T63" fmla="*/ 44 h 84"/>
                    <a:gd name="T64" fmla="*/ 8 w 14"/>
                    <a:gd name="T65" fmla="*/ 44 h 84"/>
                    <a:gd name="T66" fmla="*/ 4 w 14"/>
                    <a:gd name="T67" fmla="*/ 12 h 84"/>
                    <a:gd name="T68" fmla="*/ 4 w 14"/>
                    <a:gd name="T69" fmla="*/ 14 h 84"/>
                    <a:gd name="T70" fmla="*/ 4 w 14"/>
                    <a:gd name="T71" fmla="*/ 14 h 84"/>
                    <a:gd name="T72" fmla="*/ 6 w 14"/>
                    <a:gd name="T73" fmla="*/ 12 h 84"/>
                    <a:gd name="T74" fmla="*/ 4 w 14"/>
                    <a:gd name="T75" fmla="*/ 12 h 84"/>
                    <a:gd name="T76" fmla="*/ 4 w 14"/>
                    <a:gd name="T77" fmla="*/ 12 h 84"/>
                    <a:gd name="T78" fmla="*/ 0 w 14"/>
                    <a:gd name="T79" fmla="*/ 0 h 84"/>
                    <a:gd name="T80" fmla="*/ 0 w 14"/>
                    <a:gd name="T81" fmla="*/ 0 h 84"/>
                    <a:gd name="T82" fmla="*/ 0 w 14"/>
                    <a:gd name="T83" fmla="*/ 2 h 84"/>
                    <a:gd name="T84" fmla="*/ 2 w 14"/>
                    <a:gd name="T85" fmla="*/ 2 h 84"/>
                    <a:gd name="T86" fmla="*/ 2 w 14"/>
                    <a:gd name="T87" fmla="*/ 2 h 84"/>
                    <a:gd name="T88" fmla="*/ 2 w 14"/>
                    <a:gd name="T89" fmla="*/ 0 h 84"/>
                    <a:gd name="T90" fmla="*/ 0 w 14"/>
                    <a:gd name="T91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" h="84">
                      <a:moveTo>
                        <a:pt x="8" y="82"/>
                      </a:move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4"/>
                      </a:lnTo>
                      <a:lnTo>
                        <a:pt x="8" y="82"/>
                      </a:lnTo>
                      <a:lnTo>
                        <a:pt x="8" y="82"/>
                      </a:lnTo>
                      <a:close/>
                      <a:moveTo>
                        <a:pt x="12" y="68"/>
                      </a:move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70"/>
                      </a:lnTo>
                      <a:lnTo>
                        <a:pt x="12" y="68"/>
                      </a:lnTo>
                      <a:lnTo>
                        <a:pt x="12" y="68"/>
                      </a:lnTo>
                      <a:lnTo>
                        <a:pt x="12" y="68"/>
                      </a:lnTo>
                      <a:close/>
                      <a:moveTo>
                        <a:pt x="14" y="64"/>
                      </a:move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2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6"/>
                      </a:lnTo>
                      <a:lnTo>
                        <a:pt x="14" y="64"/>
                      </a:lnTo>
                      <a:close/>
                      <a:moveTo>
                        <a:pt x="8" y="44"/>
                      </a:moveTo>
                      <a:lnTo>
                        <a:pt x="8" y="44"/>
                      </a:lnTo>
                      <a:lnTo>
                        <a:pt x="8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8" y="44"/>
                      </a:lnTo>
                      <a:close/>
                      <a:moveTo>
                        <a:pt x="4" y="12"/>
                      </a:move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Freeform 87">
                  <a:extLst>
                    <a:ext uri="{FF2B5EF4-FFF2-40B4-BE49-F238E27FC236}">
                      <a16:creationId xmlns:a16="http://schemas.microsoft.com/office/drawing/2014/main" id="{563D8BEC-8DD0-83ED-9CEF-D0B6212BFBA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90" y="1309"/>
                  <a:ext cx="70" cy="92"/>
                </a:xfrm>
                <a:custGeom>
                  <a:avLst/>
                  <a:gdLst>
                    <a:gd name="T0" fmla="*/ 12 w 70"/>
                    <a:gd name="T1" fmla="*/ 58 h 92"/>
                    <a:gd name="T2" fmla="*/ 70 w 70"/>
                    <a:gd name="T3" fmla="*/ 12 h 92"/>
                    <a:gd name="T4" fmla="*/ 66 w 70"/>
                    <a:gd name="T5" fmla="*/ 8 h 92"/>
                    <a:gd name="T6" fmla="*/ 60 w 70"/>
                    <a:gd name="T7" fmla="*/ 4 h 92"/>
                    <a:gd name="T8" fmla="*/ 56 w 70"/>
                    <a:gd name="T9" fmla="*/ 0 h 92"/>
                    <a:gd name="T10" fmla="*/ 52 w 70"/>
                    <a:gd name="T11" fmla="*/ 0 h 92"/>
                    <a:gd name="T12" fmla="*/ 54 w 70"/>
                    <a:gd name="T13" fmla="*/ 8 h 92"/>
                    <a:gd name="T14" fmla="*/ 54 w 70"/>
                    <a:gd name="T15" fmla="*/ 10 h 92"/>
                    <a:gd name="T16" fmla="*/ 50 w 70"/>
                    <a:gd name="T17" fmla="*/ 10 h 92"/>
                    <a:gd name="T18" fmla="*/ 48 w 70"/>
                    <a:gd name="T19" fmla="*/ 14 h 92"/>
                    <a:gd name="T20" fmla="*/ 44 w 70"/>
                    <a:gd name="T21" fmla="*/ 16 h 92"/>
                    <a:gd name="T22" fmla="*/ 36 w 70"/>
                    <a:gd name="T23" fmla="*/ 18 h 92"/>
                    <a:gd name="T24" fmla="*/ 40 w 70"/>
                    <a:gd name="T25" fmla="*/ 22 h 92"/>
                    <a:gd name="T26" fmla="*/ 42 w 70"/>
                    <a:gd name="T27" fmla="*/ 26 h 92"/>
                    <a:gd name="T28" fmla="*/ 38 w 70"/>
                    <a:gd name="T29" fmla="*/ 26 h 92"/>
                    <a:gd name="T30" fmla="*/ 28 w 70"/>
                    <a:gd name="T31" fmla="*/ 26 h 92"/>
                    <a:gd name="T32" fmla="*/ 24 w 70"/>
                    <a:gd name="T33" fmla="*/ 22 h 92"/>
                    <a:gd name="T34" fmla="*/ 20 w 70"/>
                    <a:gd name="T35" fmla="*/ 22 h 92"/>
                    <a:gd name="T36" fmla="*/ 18 w 70"/>
                    <a:gd name="T37" fmla="*/ 24 h 92"/>
                    <a:gd name="T38" fmla="*/ 18 w 70"/>
                    <a:gd name="T39" fmla="*/ 28 h 92"/>
                    <a:gd name="T40" fmla="*/ 16 w 70"/>
                    <a:gd name="T41" fmla="*/ 34 h 92"/>
                    <a:gd name="T42" fmla="*/ 12 w 70"/>
                    <a:gd name="T43" fmla="*/ 38 h 92"/>
                    <a:gd name="T44" fmla="*/ 10 w 70"/>
                    <a:gd name="T45" fmla="*/ 40 h 92"/>
                    <a:gd name="T46" fmla="*/ 6 w 70"/>
                    <a:gd name="T47" fmla="*/ 44 h 92"/>
                    <a:gd name="T48" fmla="*/ 2 w 70"/>
                    <a:gd name="T49" fmla="*/ 46 h 92"/>
                    <a:gd name="T50" fmla="*/ 0 w 70"/>
                    <a:gd name="T51" fmla="*/ 52 h 92"/>
                    <a:gd name="T52" fmla="*/ 8 w 70"/>
                    <a:gd name="T53" fmla="*/ 58 h 92"/>
                    <a:gd name="T54" fmla="*/ 14 w 70"/>
                    <a:gd name="T55" fmla="*/ 58 h 92"/>
                    <a:gd name="T56" fmla="*/ 20 w 70"/>
                    <a:gd name="T57" fmla="*/ 64 h 92"/>
                    <a:gd name="T58" fmla="*/ 26 w 70"/>
                    <a:gd name="T59" fmla="*/ 74 h 92"/>
                    <a:gd name="T60" fmla="*/ 22 w 70"/>
                    <a:gd name="T61" fmla="*/ 76 h 92"/>
                    <a:gd name="T62" fmla="*/ 20 w 70"/>
                    <a:gd name="T63" fmla="*/ 84 h 92"/>
                    <a:gd name="T64" fmla="*/ 28 w 70"/>
                    <a:gd name="T65" fmla="*/ 86 h 92"/>
                    <a:gd name="T66" fmla="*/ 28 w 70"/>
                    <a:gd name="T67" fmla="*/ 88 h 92"/>
                    <a:gd name="T68" fmla="*/ 34 w 70"/>
                    <a:gd name="T69" fmla="*/ 92 h 92"/>
                    <a:gd name="T70" fmla="*/ 40 w 70"/>
                    <a:gd name="T71" fmla="*/ 88 h 92"/>
                    <a:gd name="T72" fmla="*/ 46 w 70"/>
                    <a:gd name="T73" fmla="*/ 88 h 92"/>
                    <a:gd name="T74" fmla="*/ 52 w 70"/>
                    <a:gd name="T75" fmla="*/ 90 h 92"/>
                    <a:gd name="T76" fmla="*/ 52 w 70"/>
                    <a:gd name="T77" fmla="*/ 82 h 92"/>
                    <a:gd name="T78" fmla="*/ 60 w 70"/>
                    <a:gd name="T79" fmla="*/ 80 h 92"/>
                    <a:gd name="T80" fmla="*/ 68 w 70"/>
                    <a:gd name="T81" fmla="*/ 80 h 92"/>
                    <a:gd name="T82" fmla="*/ 70 w 70"/>
                    <a:gd name="T83" fmla="*/ 76 h 92"/>
                    <a:gd name="T84" fmla="*/ 62 w 70"/>
                    <a:gd name="T85" fmla="*/ 70 h 92"/>
                    <a:gd name="T86" fmla="*/ 50 w 70"/>
                    <a:gd name="T87" fmla="*/ 64 h 92"/>
                    <a:gd name="T88" fmla="*/ 50 w 70"/>
                    <a:gd name="T89" fmla="*/ 60 h 92"/>
                    <a:gd name="T90" fmla="*/ 52 w 70"/>
                    <a:gd name="T91" fmla="*/ 50 h 92"/>
                    <a:gd name="T92" fmla="*/ 60 w 70"/>
                    <a:gd name="T93" fmla="*/ 48 h 92"/>
                    <a:gd name="T94" fmla="*/ 64 w 70"/>
                    <a:gd name="T95" fmla="*/ 40 h 92"/>
                    <a:gd name="T96" fmla="*/ 66 w 70"/>
                    <a:gd name="T97" fmla="*/ 30 h 92"/>
                    <a:gd name="T98" fmla="*/ 64 w 70"/>
                    <a:gd name="T99" fmla="*/ 20 h 92"/>
                    <a:gd name="T100" fmla="*/ 66 w 70"/>
                    <a:gd name="T101" fmla="*/ 14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0" h="92">
                      <a:moveTo>
                        <a:pt x="10" y="58"/>
                      </a:moveTo>
                      <a:lnTo>
                        <a:pt x="10" y="58"/>
                      </a:lnTo>
                      <a:lnTo>
                        <a:pt x="10" y="60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0" y="58"/>
                      </a:lnTo>
                      <a:close/>
                      <a:moveTo>
                        <a:pt x="68" y="12"/>
                      </a:moveTo>
                      <a:lnTo>
                        <a:pt x="68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68" y="10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6"/>
                      </a:lnTo>
                      <a:lnTo>
                        <a:pt x="62" y="6"/>
                      </a:lnTo>
                      <a:lnTo>
                        <a:pt x="62" y="6"/>
                      </a:lnTo>
                      <a:lnTo>
                        <a:pt x="60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6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2"/>
                      </a:lnTo>
                      <a:lnTo>
                        <a:pt x="52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4" y="10"/>
                      </a:lnTo>
                      <a:lnTo>
                        <a:pt x="52" y="10"/>
                      </a:lnTo>
                      <a:lnTo>
                        <a:pt x="52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0" y="16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20"/>
                      </a:lnTo>
                      <a:lnTo>
                        <a:pt x="38" y="20"/>
                      </a:lnTo>
                      <a:lnTo>
                        <a:pt x="38" y="22"/>
                      </a:lnTo>
                      <a:lnTo>
                        <a:pt x="40" y="22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40" y="26"/>
                      </a:lnTo>
                      <a:lnTo>
                        <a:pt x="38" y="26"/>
                      </a:lnTo>
                      <a:lnTo>
                        <a:pt x="36" y="26"/>
                      </a:lnTo>
                      <a:lnTo>
                        <a:pt x="34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28" y="26"/>
                      </a:lnTo>
                      <a:lnTo>
                        <a:pt x="28" y="26"/>
                      </a:lnTo>
                      <a:lnTo>
                        <a:pt x="26" y="24"/>
                      </a:lnTo>
                      <a:lnTo>
                        <a:pt x="26" y="24"/>
                      </a:lnTo>
                      <a:lnTo>
                        <a:pt x="24" y="24"/>
                      </a:lnTo>
                      <a:lnTo>
                        <a:pt x="24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0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28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6" y="36"/>
                      </a:lnTo>
                      <a:lnTo>
                        <a:pt x="14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8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0" y="48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0" y="50"/>
                      </a:lnTo>
                      <a:lnTo>
                        <a:pt x="0" y="52"/>
                      </a:lnTo>
                      <a:lnTo>
                        <a:pt x="2" y="54"/>
                      </a:lnTo>
                      <a:lnTo>
                        <a:pt x="4" y="54"/>
                      </a:lnTo>
                      <a:lnTo>
                        <a:pt x="6" y="56"/>
                      </a:lnTo>
                      <a:lnTo>
                        <a:pt x="8" y="58"/>
                      </a:lnTo>
                      <a:lnTo>
                        <a:pt x="8" y="58"/>
                      </a:lnTo>
                      <a:lnTo>
                        <a:pt x="8" y="56"/>
                      </a:lnTo>
                      <a:lnTo>
                        <a:pt x="8" y="56"/>
                      </a:lnTo>
                      <a:lnTo>
                        <a:pt x="8" y="54"/>
                      </a:lnTo>
                      <a:lnTo>
                        <a:pt x="10" y="56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8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0" y="70"/>
                      </a:lnTo>
                      <a:lnTo>
                        <a:pt x="22" y="72"/>
                      </a:lnTo>
                      <a:lnTo>
                        <a:pt x="24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2" y="76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0" y="84"/>
                      </a:lnTo>
                      <a:lnTo>
                        <a:pt x="22" y="84"/>
                      </a:lnTo>
                      <a:lnTo>
                        <a:pt x="22" y="84"/>
                      </a:lnTo>
                      <a:lnTo>
                        <a:pt x="24" y="86"/>
                      </a:lnTo>
                      <a:lnTo>
                        <a:pt x="26" y="84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8" y="86"/>
                      </a:lnTo>
                      <a:lnTo>
                        <a:pt x="26" y="88"/>
                      </a:lnTo>
                      <a:lnTo>
                        <a:pt x="26" y="88"/>
                      </a:lnTo>
                      <a:lnTo>
                        <a:pt x="28" y="88"/>
                      </a:lnTo>
                      <a:lnTo>
                        <a:pt x="30" y="90"/>
                      </a:lnTo>
                      <a:lnTo>
                        <a:pt x="32" y="92"/>
                      </a:lnTo>
                      <a:lnTo>
                        <a:pt x="32" y="92"/>
                      </a:lnTo>
                      <a:lnTo>
                        <a:pt x="34" y="92"/>
                      </a:lnTo>
                      <a:lnTo>
                        <a:pt x="34" y="92"/>
                      </a:lnTo>
                      <a:lnTo>
                        <a:pt x="36" y="90"/>
                      </a:lnTo>
                      <a:lnTo>
                        <a:pt x="36" y="88"/>
                      </a:lnTo>
                      <a:lnTo>
                        <a:pt x="36" y="88"/>
                      </a:lnTo>
                      <a:lnTo>
                        <a:pt x="36" y="86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4" y="92"/>
                      </a:lnTo>
                      <a:lnTo>
                        <a:pt x="44" y="90"/>
                      </a:lnTo>
                      <a:lnTo>
                        <a:pt x="44" y="90"/>
                      </a:lnTo>
                      <a:lnTo>
                        <a:pt x="46" y="88"/>
                      </a:lnTo>
                      <a:lnTo>
                        <a:pt x="50" y="90"/>
                      </a:lnTo>
                      <a:lnTo>
                        <a:pt x="50" y="90"/>
                      </a:lnTo>
                      <a:lnTo>
                        <a:pt x="50" y="90"/>
                      </a:lnTo>
                      <a:lnTo>
                        <a:pt x="52" y="90"/>
                      </a:lnTo>
                      <a:lnTo>
                        <a:pt x="52" y="90"/>
                      </a:lnTo>
                      <a:lnTo>
                        <a:pt x="50" y="88"/>
                      </a:lnTo>
                      <a:lnTo>
                        <a:pt x="52" y="86"/>
                      </a:lnTo>
                      <a:lnTo>
                        <a:pt x="52" y="84"/>
                      </a:lnTo>
                      <a:lnTo>
                        <a:pt x="52" y="84"/>
                      </a:lnTo>
                      <a:lnTo>
                        <a:pt x="52" y="82"/>
                      </a:lnTo>
                      <a:lnTo>
                        <a:pt x="54" y="82"/>
                      </a:lnTo>
                      <a:lnTo>
                        <a:pt x="54" y="82"/>
                      </a:lnTo>
                      <a:lnTo>
                        <a:pt x="56" y="80"/>
                      </a:lnTo>
                      <a:lnTo>
                        <a:pt x="60" y="82"/>
                      </a:lnTo>
                      <a:lnTo>
                        <a:pt x="60" y="80"/>
                      </a:lnTo>
                      <a:lnTo>
                        <a:pt x="62" y="80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68" y="80"/>
                      </a:lnTo>
                      <a:lnTo>
                        <a:pt x="70" y="80"/>
                      </a:lnTo>
                      <a:lnTo>
                        <a:pt x="70" y="78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68" y="74"/>
                      </a:lnTo>
                      <a:lnTo>
                        <a:pt x="66" y="74"/>
                      </a:lnTo>
                      <a:lnTo>
                        <a:pt x="66" y="72"/>
                      </a:lnTo>
                      <a:lnTo>
                        <a:pt x="64" y="72"/>
                      </a:lnTo>
                      <a:lnTo>
                        <a:pt x="62" y="70"/>
                      </a:lnTo>
                      <a:lnTo>
                        <a:pt x="58" y="66"/>
                      </a:lnTo>
                      <a:lnTo>
                        <a:pt x="56" y="66"/>
                      </a:lnTo>
                      <a:lnTo>
                        <a:pt x="54" y="66"/>
                      </a:lnTo>
                      <a:lnTo>
                        <a:pt x="52" y="66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0" y="60"/>
                      </a:lnTo>
                      <a:lnTo>
                        <a:pt x="50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8" y="50"/>
                      </a:lnTo>
                      <a:lnTo>
                        <a:pt x="60" y="50"/>
                      </a:lnTo>
                      <a:lnTo>
                        <a:pt x="60" y="48"/>
                      </a:lnTo>
                      <a:lnTo>
                        <a:pt x="60" y="46"/>
                      </a:lnTo>
                      <a:lnTo>
                        <a:pt x="62" y="46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70" y="36"/>
                      </a:lnTo>
                      <a:lnTo>
                        <a:pt x="70" y="36"/>
                      </a:lnTo>
                      <a:lnTo>
                        <a:pt x="68" y="32"/>
                      </a:lnTo>
                      <a:lnTo>
                        <a:pt x="66" y="30"/>
                      </a:lnTo>
                      <a:lnTo>
                        <a:pt x="66" y="28"/>
                      </a:lnTo>
                      <a:lnTo>
                        <a:pt x="64" y="26"/>
                      </a:lnTo>
                      <a:lnTo>
                        <a:pt x="62" y="24"/>
                      </a:lnTo>
                      <a:lnTo>
                        <a:pt x="62" y="22"/>
                      </a:lnTo>
                      <a:lnTo>
                        <a:pt x="64" y="20"/>
                      </a:lnTo>
                      <a:lnTo>
                        <a:pt x="64" y="18"/>
                      </a:lnTo>
                      <a:lnTo>
                        <a:pt x="64" y="18"/>
                      </a:lnTo>
                      <a:lnTo>
                        <a:pt x="64" y="16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8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Freeform 88">
                  <a:extLst>
                    <a:ext uri="{FF2B5EF4-FFF2-40B4-BE49-F238E27FC236}">
                      <a16:creationId xmlns:a16="http://schemas.microsoft.com/office/drawing/2014/main" id="{2FE2312D-E7E1-2B38-4622-D38A9FF560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026" y="2596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0 h 2"/>
                    <a:gd name="T4" fmla="*/ 0 h 2"/>
                    <a:gd name="T5" fmla="*/ 0 h 2"/>
                    <a:gd name="T6" fmla="*/ 0 h 2"/>
                    <a:gd name="T7" fmla="*/ 0 h 2"/>
                    <a:gd name="T8" fmla="*/ 0 h 2"/>
                    <a:gd name="T9" fmla="*/ 0 h 2"/>
                    <a:gd name="T10" fmla="*/ 2 h 2"/>
                    <a:gd name="T11" fmla="*/ 2 h 2"/>
                    <a:gd name="T12" fmla="*/ 2 h 2"/>
                    <a:gd name="T13" fmla="*/ 2 h 2"/>
                    <a:gd name="T14" fmla="*/ 2 h 2"/>
                    <a:gd name="T15" fmla="*/ 2 h 2"/>
                    <a:gd name="T16" fmla="*/ 2 h 2"/>
                    <a:gd name="T17" fmla="*/ 2 h 2"/>
                    <a:gd name="T18" fmla="*/ 2 h 2"/>
                    <a:gd name="T19" fmla="*/ 2 h 2"/>
                    <a:gd name="T20" fmla="*/ 2 h 2"/>
                    <a:gd name="T21" fmla="*/ 2 h 2"/>
                    <a:gd name="T22" fmla="*/ 2 h 2"/>
                    <a:gd name="T23" fmla="*/ 0 h 2"/>
                    <a:gd name="T24" fmla="*/ 0 h 2"/>
                    <a:gd name="T25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  <a:cxn ang="0">
                      <a:pos x="0" y="T22"/>
                    </a:cxn>
                    <a:cxn ang="0">
                      <a:pos x="0" y="T23"/>
                    </a:cxn>
                    <a:cxn ang="0">
                      <a:pos x="0" y="T24"/>
                    </a:cxn>
                    <a:cxn ang="0">
                      <a:pos x="0" y="T25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4" name="Freeform 89">
                  <a:extLst>
                    <a:ext uri="{FF2B5EF4-FFF2-40B4-BE49-F238E27FC236}">
                      <a16:creationId xmlns:a16="http://schemas.microsoft.com/office/drawing/2014/main" id="{46357B3C-552D-129E-241A-63743F110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20" y="2416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2 h 4"/>
                    <a:gd name="T6" fmla="*/ 0 w 4"/>
                    <a:gd name="T7" fmla="*/ 2 h 4"/>
                    <a:gd name="T8" fmla="*/ 0 w 4"/>
                    <a:gd name="T9" fmla="*/ 4 h 4"/>
                    <a:gd name="T10" fmla="*/ 2 w 4"/>
                    <a:gd name="T11" fmla="*/ 2 h 4"/>
                    <a:gd name="T12" fmla="*/ 4 w 4"/>
                    <a:gd name="T13" fmla="*/ 2 h 4"/>
                    <a:gd name="T14" fmla="*/ 2 w 4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5" name="Freeform 90">
                  <a:extLst>
                    <a:ext uri="{FF2B5EF4-FFF2-40B4-BE49-F238E27FC236}">
                      <a16:creationId xmlns:a16="http://schemas.microsoft.com/office/drawing/2014/main" id="{DA1AC327-07AB-A748-867D-618133BB5B2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09" y="1828"/>
                  <a:ext cx="188" cy="173"/>
                </a:xfrm>
                <a:custGeom>
                  <a:avLst/>
                  <a:gdLst>
                    <a:gd name="T0" fmla="*/ 72 w 188"/>
                    <a:gd name="T1" fmla="*/ 169 h 173"/>
                    <a:gd name="T2" fmla="*/ 184 w 188"/>
                    <a:gd name="T3" fmla="*/ 28 h 173"/>
                    <a:gd name="T4" fmla="*/ 180 w 188"/>
                    <a:gd name="T5" fmla="*/ 22 h 173"/>
                    <a:gd name="T6" fmla="*/ 168 w 188"/>
                    <a:gd name="T7" fmla="*/ 4 h 173"/>
                    <a:gd name="T8" fmla="*/ 156 w 188"/>
                    <a:gd name="T9" fmla="*/ 12 h 173"/>
                    <a:gd name="T10" fmla="*/ 140 w 188"/>
                    <a:gd name="T11" fmla="*/ 10 h 173"/>
                    <a:gd name="T12" fmla="*/ 116 w 188"/>
                    <a:gd name="T13" fmla="*/ 12 h 173"/>
                    <a:gd name="T14" fmla="*/ 92 w 188"/>
                    <a:gd name="T15" fmla="*/ 14 h 173"/>
                    <a:gd name="T16" fmla="*/ 74 w 188"/>
                    <a:gd name="T17" fmla="*/ 14 h 173"/>
                    <a:gd name="T18" fmla="*/ 66 w 188"/>
                    <a:gd name="T19" fmla="*/ 16 h 173"/>
                    <a:gd name="T20" fmla="*/ 58 w 188"/>
                    <a:gd name="T21" fmla="*/ 4 h 173"/>
                    <a:gd name="T22" fmla="*/ 44 w 188"/>
                    <a:gd name="T23" fmla="*/ 0 h 173"/>
                    <a:gd name="T24" fmla="*/ 30 w 188"/>
                    <a:gd name="T25" fmla="*/ 4 h 173"/>
                    <a:gd name="T26" fmla="*/ 22 w 188"/>
                    <a:gd name="T27" fmla="*/ 18 h 173"/>
                    <a:gd name="T28" fmla="*/ 16 w 188"/>
                    <a:gd name="T29" fmla="*/ 32 h 173"/>
                    <a:gd name="T30" fmla="*/ 16 w 188"/>
                    <a:gd name="T31" fmla="*/ 38 h 173"/>
                    <a:gd name="T32" fmla="*/ 16 w 188"/>
                    <a:gd name="T33" fmla="*/ 48 h 173"/>
                    <a:gd name="T34" fmla="*/ 18 w 188"/>
                    <a:gd name="T35" fmla="*/ 56 h 173"/>
                    <a:gd name="T36" fmla="*/ 16 w 188"/>
                    <a:gd name="T37" fmla="*/ 62 h 173"/>
                    <a:gd name="T38" fmla="*/ 16 w 188"/>
                    <a:gd name="T39" fmla="*/ 70 h 173"/>
                    <a:gd name="T40" fmla="*/ 10 w 188"/>
                    <a:gd name="T41" fmla="*/ 77 h 173"/>
                    <a:gd name="T42" fmla="*/ 6 w 188"/>
                    <a:gd name="T43" fmla="*/ 87 h 173"/>
                    <a:gd name="T44" fmla="*/ 0 w 188"/>
                    <a:gd name="T45" fmla="*/ 99 h 173"/>
                    <a:gd name="T46" fmla="*/ 2 w 188"/>
                    <a:gd name="T47" fmla="*/ 113 h 173"/>
                    <a:gd name="T48" fmla="*/ 2 w 188"/>
                    <a:gd name="T49" fmla="*/ 121 h 173"/>
                    <a:gd name="T50" fmla="*/ 2 w 188"/>
                    <a:gd name="T51" fmla="*/ 129 h 173"/>
                    <a:gd name="T52" fmla="*/ 10 w 188"/>
                    <a:gd name="T53" fmla="*/ 135 h 173"/>
                    <a:gd name="T54" fmla="*/ 14 w 188"/>
                    <a:gd name="T55" fmla="*/ 133 h 173"/>
                    <a:gd name="T56" fmla="*/ 34 w 188"/>
                    <a:gd name="T57" fmla="*/ 141 h 173"/>
                    <a:gd name="T58" fmla="*/ 42 w 188"/>
                    <a:gd name="T59" fmla="*/ 149 h 173"/>
                    <a:gd name="T60" fmla="*/ 44 w 188"/>
                    <a:gd name="T61" fmla="*/ 149 h 173"/>
                    <a:gd name="T62" fmla="*/ 42 w 188"/>
                    <a:gd name="T63" fmla="*/ 153 h 173"/>
                    <a:gd name="T64" fmla="*/ 42 w 188"/>
                    <a:gd name="T65" fmla="*/ 155 h 173"/>
                    <a:gd name="T66" fmla="*/ 42 w 188"/>
                    <a:gd name="T67" fmla="*/ 157 h 173"/>
                    <a:gd name="T68" fmla="*/ 52 w 188"/>
                    <a:gd name="T69" fmla="*/ 171 h 173"/>
                    <a:gd name="T70" fmla="*/ 56 w 188"/>
                    <a:gd name="T71" fmla="*/ 169 h 173"/>
                    <a:gd name="T72" fmla="*/ 60 w 188"/>
                    <a:gd name="T73" fmla="*/ 171 h 173"/>
                    <a:gd name="T74" fmla="*/ 64 w 188"/>
                    <a:gd name="T75" fmla="*/ 171 h 173"/>
                    <a:gd name="T76" fmla="*/ 64 w 188"/>
                    <a:gd name="T77" fmla="*/ 165 h 173"/>
                    <a:gd name="T78" fmla="*/ 68 w 188"/>
                    <a:gd name="T79" fmla="*/ 171 h 173"/>
                    <a:gd name="T80" fmla="*/ 72 w 188"/>
                    <a:gd name="T81" fmla="*/ 167 h 173"/>
                    <a:gd name="T82" fmla="*/ 78 w 188"/>
                    <a:gd name="T83" fmla="*/ 167 h 173"/>
                    <a:gd name="T84" fmla="*/ 88 w 188"/>
                    <a:gd name="T85" fmla="*/ 161 h 173"/>
                    <a:gd name="T86" fmla="*/ 92 w 188"/>
                    <a:gd name="T87" fmla="*/ 165 h 173"/>
                    <a:gd name="T88" fmla="*/ 98 w 188"/>
                    <a:gd name="T89" fmla="*/ 151 h 173"/>
                    <a:gd name="T90" fmla="*/ 106 w 188"/>
                    <a:gd name="T91" fmla="*/ 137 h 173"/>
                    <a:gd name="T92" fmla="*/ 112 w 188"/>
                    <a:gd name="T93" fmla="*/ 129 h 173"/>
                    <a:gd name="T94" fmla="*/ 118 w 188"/>
                    <a:gd name="T95" fmla="*/ 125 h 173"/>
                    <a:gd name="T96" fmla="*/ 124 w 188"/>
                    <a:gd name="T97" fmla="*/ 123 h 173"/>
                    <a:gd name="T98" fmla="*/ 132 w 188"/>
                    <a:gd name="T99" fmla="*/ 129 h 173"/>
                    <a:gd name="T100" fmla="*/ 136 w 188"/>
                    <a:gd name="T101" fmla="*/ 133 h 173"/>
                    <a:gd name="T102" fmla="*/ 140 w 188"/>
                    <a:gd name="T103" fmla="*/ 127 h 173"/>
                    <a:gd name="T104" fmla="*/ 144 w 188"/>
                    <a:gd name="T105" fmla="*/ 119 h 173"/>
                    <a:gd name="T106" fmla="*/ 150 w 188"/>
                    <a:gd name="T107" fmla="*/ 107 h 173"/>
                    <a:gd name="T108" fmla="*/ 158 w 188"/>
                    <a:gd name="T109" fmla="*/ 95 h 173"/>
                    <a:gd name="T110" fmla="*/ 160 w 188"/>
                    <a:gd name="T111" fmla="*/ 83 h 173"/>
                    <a:gd name="T112" fmla="*/ 166 w 188"/>
                    <a:gd name="T113" fmla="*/ 72 h 173"/>
                    <a:gd name="T114" fmla="*/ 172 w 188"/>
                    <a:gd name="T115" fmla="*/ 58 h 173"/>
                    <a:gd name="T116" fmla="*/ 182 w 188"/>
                    <a:gd name="T117" fmla="*/ 46 h 173"/>
                    <a:gd name="T118" fmla="*/ 188 w 188"/>
                    <a:gd name="T119" fmla="*/ 3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88" h="173">
                      <a:moveTo>
                        <a:pt x="72" y="169"/>
                      </a:moveTo>
                      <a:lnTo>
                        <a:pt x="70" y="171"/>
                      </a:lnTo>
                      <a:lnTo>
                        <a:pt x="72" y="171"/>
                      </a:lnTo>
                      <a:lnTo>
                        <a:pt x="74" y="171"/>
                      </a:lnTo>
                      <a:lnTo>
                        <a:pt x="74" y="169"/>
                      </a:lnTo>
                      <a:lnTo>
                        <a:pt x="72" y="169"/>
                      </a:lnTo>
                      <a:lnTo>
                        <a:pt x="72" y="169"/>
                      </a:lnTo>
                      <a:close/>
                      <a:moveTo>
                        <a:pt x="188" y="32"/>
                      </a:moveTo>
                      <a:lnTo>
                        <a:pt x="188" y="30"/>
                      </a:lnTo>
                      <a:lnTo>
                        <a:pt x="188" y="30"/>
                      </a:lnTo>
                      <a:lnTo>
                        <a:pt x="186" y="28"/>
                      </a:lnTo>
                      <a:lnTo>
                        <a:pt x="184" y="28"/>
                      </a:lnTo>
                      <a:lnTo>
                        <a:pt x="182" y="28"/>
                      </a:lnTo>
                      <a:lnTo>
                        <a:pt x="182" y="26"/>
                      </a:lnTo>
                      <a:lnTo>
                        <a:pt x="182" y="26"/>
                      </a:lnTo>
                      <a:lnTo>
                        <a:pt x="182" y="26"/>
                      </a:lnTo>
                      <a:lnTo>
                        <a:pt x="182" y="24"/>
                      </a:lnTo>
                      <a:lnTo>
                        <a:pt x="180" y="22"/>
                      </a:lnTo>
                      <a:lnTo>
                        <a:pt x="180" y="14"/>
                      </a:lnTo>
                      <a:lnTo>
                        <a:pt x="178" y="12"/>
                      </a:lnTo>
                      <a:lnTo>
                        <a:pt x="174" y="8"/>
                      </a:lnTo>
                      <a:lnTo>
                        <a:pt x="172" y="4"/>
                      </a:lnTo>
                      <a:lnTo>
                        <a:pt x="170" y="4"/>
                      </a:lnTo>
                      <a:lnTo>
                        <a:pt x="168" y="4"/>
                      </a:lnTo>
                      <a:lnTo>
                        <a:pt x="166" y="6"/>
                      </a:lnTo>
                      <a:lnTo>
                        <a:pt x="164" y="6"/>
                      </a:lnTo>
                      <a:lnTo>
                        <a:pt x="160" y="8"/>
                      </a:lnTo>
                      <a:lnTo>
                        <a:pt x="158" y="10"/>
                      </a:lnTo>
                      <a:lnTo>
                        <a:pt x="158" y="10"/>
                      </a:lnTo>
                      <a:lnTo>
                        <a:pt x="156" y="12"/>
                      </a:lnTo>
                      <a:lnTo>
                        <a:pt x="154" y="14"/>
                      </a:lnTo>
                      <a:lnTo>
                        <a:pt x="152" y="14"/>
                      </a:lnTo>
                      <a:lnTo>
                        <a:pt x="148" y="14"/>
                      </a:lnTo>
                      <a:lnTo>
                        <a:pt x="146" y="12"/>
                      </a:lnTo>
                      <a:lnTo>
                        <a:pt x="142" y="10"/>
                      </a:lnTo>
                      <a:lnTo>
                        <a:pt x="140" y="10"/>
                      </a:lnTo>
                      <a:lnTo>
                        <a:pt x="138" y="10"/>
                      </a:lnTo>
                      <a:lnTo>
                        <a:pt x="130" y="10"/>
                      </a:lnTo>
                      <a:lnTo>
                        <a:pt x="124" y="10"/>
                      </a:lnTo>
                      <a:lnTo>
                        <a:pt x="120" y="10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4" y="14"/>
                      </a:lnTo>
                      <a:lnTo>
                        <a:pt x="110" y="20"/>
                      </a:lnTo>
                      <a:lnTo>
                        <a:pt x="104" y="20"/>
                      </a:lnTo>
                      <a:lnTo>
                        <a:pt x="100" y="18"/>
                      </a:lnTo>
                      <a:lnTo>
                        <a:pt x="96" y="18"/>
                      </a:lnTo>
                      <a:lnTo>
                        <a:pt x="92" y="14"/>
                      </a:lnTo>
                      <a:lnTo>
                        <a:pt x="86" y="10"/>
                      </a:lnTo>
                      <a:lnTo>
                        <a:pt x="84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2" y="14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68" y="16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6" y="14"/>
                      </a:lnTo>
                      <a:lnTo>
                        <a:pt x="62" y="10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0" y="6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0" y="2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6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14"/>
                      </a:lnTo>
                      <a:lnTo>
                        <a:pt x="22" y="18"/>
                      </a:lnTo>
                      <a:lnTo>
                        <a:pt x="20" y="20"/>
                      </a:lnTo>
                      <a:lnTo>
                        <a:pt x="18" y="22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6" y="30"/>
                      </a:lnTo>
                      <a:lnTo>
                        <a:pt x="16" y="32"/>
                      </a:lnTo>
                      <a:lnTo>
                        <a:pt x="16" y="34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4" y="44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0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8" y="62"/>
                      </a:lnTo>
                      <a:lnTo>
                        <a:pt x="16" y="62"/>
                      </a:lnTo>
                      <a:lnTo>
                        <a:pt x="16" y="62"/>
                      </a:lnTo>
                      <a:lnTo>
                        <a:pt x="16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6" y="70"/>
                      </a:lnTo>
                      <a:lnTo>
                        <a:pt x="14" y="72"/>
                      </a:lnTo>
                      <a:lnTo>
                        <a:pt x="14" y="72"/>
                      </a:lnTo>
                      <a:lnTo>
                        <a:pt x="12" y="72"/>
                      </a:lnTo>
                      <a:lnTo>
                        <a:pt x="12" y="72"/>
                      </a:lnTo>
                      <a:lnTo>
                        <a:pt x="10" y="75"/>
                      </a:lnTo>
                      <a:lnTo>
                        <a:pt x="10" y="77"/>
                      </a:lnTo>
                      <a:lnTo>
                        <a:pt x="10" y="79"/>
                      </a:lnTo>
                      <a:lnTo>
                        <a:pt x="8" y="79"/>
                      </a:lnTo>
                      <a:lnTo>
                        <a:pt x="8" y="81"/>
                      </a:lnTo>
                      <a:lnTo>
                        <a:pt x="8" y="83"/>
                      </a:lnTo>
                      <a:lnTo>
                        <a:pt x="8" y="85"/>
                      </a:lnTo>
                      <a:lnTo>
                        <a:pt x="6" y="87"/>
                      </a:lnTo>
                      <a:lnTo>
                        <a:pt x="4" y="87"/>
                      </a:lnTo>
                      <a:lnTo>
                        <a:pt x="2" y="87"/>
                      </a:lnTo>
                      <a:lnTo>
                        <a:pt x="2" y="93"/>
                      </a:lnTo>
                      <a:lnTo>
                        <a:pt x="2" y="95"/>
                      </a:lnTo>
                      <a:lnTo>
                        <a:pt x="2" y="99"/>
                      </a:lnTo>
                      <a:lnTo>
                        <a:pt x="0" y="99"/>
                      </a:lnTo>
                      <a:lnTo>
                        <a:pt x="2" y="101"/>
                      </a:lnTo>
                      <a:lnTo>
                        <a:pt x="0" y="105"/>
                      </a:lnTo>
                      <a:lnTo>
                        <a:pt x="0" y="109"/>
                      </a:lnTo>
                      <a:lnTo>
                        <a:pt x="0" y="109"/>
                      </a:lnTo>
                      <a:lnTo>
                        <a:pt x="2" y="111"/>
                      </a:lnTo>
                      <a:lnTo>
                        <a:pt x="2" y="113"/>
                      </a:lnTo>
                      <a:lnTo>
                        <a:pt x="2" y="115"/>
                      </a:lnTo>
                      <a:lnTo>
                        <a:pt x="2" y="115"/>
                      </a:lnTo>
                      <a:lnTo>
                        <a:pt x="2" y="117"/>
                      </a:lnTo>
                      <a:lnTo>
                        <a:pt x="2" y="117"/>
                      </a:lnTo>
                      <a:lnTo>
                        <a:pt x="2" y="117"/>
                      </a:lnTo>
                      <a:lnTo>
                        <a:pt x="2" y="121"/>
                      </a:lnTo>
                      <a:lnTo>
                        <a:pt x="2" y="123"/>
                      </a:lnTo>
                      <a:lnTo>
                        <a:pt x="2" y="123"/>
                      </a:lnTo>
                      <a:lnTo>
                        <a:pt x="2" y="125"/>
                      </a:lnTo>
                      <a:lnTo>
                        <a:pt x="2" y="127"/>
                      </a:lnTo>
                      <a:lnTo>
                        <a:pt x="2" y="129"/>
                      </a:lnTo>
                      <a:lnTo>
                        <a:pt x="2" y="129"/>
                      </a:lnTo>
                      <a:lnTo>
                        <a:pt x="2" y="131"/>
                      </a:lnTo>
                      <a:lnTo>
                        <a:pt x="2" y="131"/>
                      </a:lnTo>
                      <a:lnTo>
                        <a:pt x="0" y="135"/>
                      </a:lnTo>
                      <a:lnTo>
                        <a:pt x="0" y="135"/>
                      </a:lnTo>
                      <a:lnTo>
                        <a:pt x="2" y="135"/>
                      </a:lnTo>
                      <a:lnTo>
                        <a:pt x="10" y="135"/>
                      </a:lnTo>
                      <a:lnTo>
                        <a:pt x="12" y="133"/>
                      </a:lnTo>
                      <a:lnTo>
                        <a:pt x="14" y="133"/>
                      </a:lnTo>
                      <a:lnTo>
                        <a:pt x="16" y="131"/>
                      </a:lnTo>
                      <a:lnTo>
                        <a:pt x="18" y="131"/>
                      </a:lnTo>
                      <a:lnTo>
                        <a:pt x="14" y="133"/>
                      </a:lnTo>
                      <a:lnTo>
                        <a:pt x="14" y="133"/>
                      </a:lnTo>
                      <a:lnTo>
                        <a:pt x="12" y="135"/>
                      </a:lnTo>
                      <a:lnTo>
                        <a:pt x="14" y="135"/>
                      </a:lnTo>
                      <a:lnTo>
                        <a:pt x="24" y="135"/>
                      </a:lnTo>
                      <a:lnTo>
                        <a:pt x="28" y="135"/>
                      </a:lnTo>
                      <a:lnTo>
                        <a:pt x="32" y="139"/>
                      </a:lnTo>
                      <a:lnTo>
                        <a:pt x="34" y="141"/>
                      </a:lnTo>
                      <a:lnTo>
                        <a:pt x="38" y="145"/>
                      </a:lnTo>
                      <a:lnTo>
                        <a:pt x="38" y="147"/>
                      </a:lnTo>
                      <a:lnTo>
                        <a:pt x="38" y="147"/>
                      </a:lnTo>
                      <a:lnTo>
                        <a:pt x="38" y="149"/>
                      </a:lnTo>
                      <a:lnTo>
                        <a:pt x="40" y="149"/>
                      </a:lnTo>
                      <a:lnTo>
                        <a:pt x="42" y="149"/>
                      </a:lnTo>
                      <a:lnTo>
                        <a:pt x="42" y="147"/>
                      </a:lnTo>
                      <a:lnTo>
                        <a:pt x="42" y="147"/>
                      </a:lnTo>
                      <a:lnTo>
                        <a:pt x="42" y="149"/>
                      </a:lnTo>
                      <a:lnTo>
                        <a:pt x="42" y="149"/>
                      </a:lnTo>
                      <a:lnTo>
                        <a:pt x="44" y="149"/>
                      </a:lnTo>
                      <a:lnTo>
                        <a:pt x="44" y="149"/>
                      </a:lnTo>
                      <a:lnTo>
                        <a:pt x="44" y="149"/>
                      </a:lnTo>
                      <a:lnTo>
                        <a:pt x="42" y="149"/>
                      </a:lnTo>
                      <a:lnTo>
                        <a:pt x="40" y="149"/>
                      </a:lnTo>
                      <a:lnTo>
                        <a:pt x="40" y="151"/>
                      </a:lnTo>
                      <a:lnTo>
                        <a:pt x="40" y="151"/>
                      </a:lnTo>
                      <a:lnTo>
                        <a:pt x="42" y="153"/>
                      </a:lnTo>
                      <a:lnTo>
                        <a:pt x="46" y="151"/>
                      </a:lnTo>
                      <a:lnTo>
                        <a:pt x="46" y="153"/>
                      </a:lnTo>
                      <a:lnTo>
                        <a:pt x="44" y="153"/>
                      </a:lnTo>
                      <a:lnTo>
                        <a:pt x="44" y="153"/>
                      </a:lnTo>
                      <a:lnTo>
                        <a:pt x="42" y="153"/>
                      </a:lnTo>
                      <a:lnTo>
                        <a:pt x="42" y="155"/>
                      </a:lnTo>
                      <a:lnTo>
                        <a:pt x="42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4" y="157"/>
                      </a:lnTo>
                      <a:lnTo>
                        <a:pt x="42" y="157"/>
                      </a:lnTo>
                      <a:lnTo>
                        <a:pt x="44" y="161"/>
                      </a:lnTo>
                      <a:lnTo>
                        <a:pt x="44" y="163"/>
                      </a:lnTo>
                      <a:lnTo>
                        <a:pt x="46" y="165"/>
                      </a:lnTo>
                      <a:lnTo>
                        <a:pt x="46" y="167"/>
                      </a:lnTo>
                      <a:lnTo>
                        <a:pt x="50" y="169"/>
                      </a:lnTo>
                      <a:lnTo>
                        <a:pt x="52" y="171"/>
                      </a:lnTo>
                      <a:lnTo>
                        <a:pt x="52" y="171"/>
                      </a:lnTo>
                      <a:lnTo>
                        <a:pt x="54" y="173"/>
                      </a:lnTo>
                      <a:lnTo>
                        <a:pt x="56" y="173"/>
                      </a:lnTo>
                      <a:lnTo>
                        <a:pt x="56" y="173"/>
                      </a:lnTo>
                      <a:lnTo>
                        <a:pt x="56" y="171"/>
                      </a:lnTo>
                      <a:lnTo>
                        <a:pt x="56" y="169"/>
                      </a:lnTo>
                      <a:lnTo>
                        <a:pt x="56" y="171"/>
                      </a:lnTo>
                      <a:lnTo>
                        <a:pt x="56" y="171"/>
                      </a:lnTo>
                      <a:lnTo>
                        <a:pt x="56" y="173"/>
                      </a:lnTo>
                      <a:lnTo>
                        <a:pt x="58" y="173"/>
                      </a:lnTo>
                      <a:lnTo>
                        <a:pt x="60" y="171"/>
                      </a:lnTo>
                      <a:lnTo>
                        <a:pt x="60" y="171"/>
                      </a:lnTo>
                      <a:lnTo>
                        <a:pt x="62" y="171"/>
                      </a:lnTo>
                      <a:lnTo>
                        <a:pt x="62" y="169"/>
                      </a:lnTo>
                      <a:lnTo>
                        <a:pt x="62" y="169"/>
                      </a:lnTo>
                      <a:lnTo>
                        <a:pt x="62" y="171"/>
                      </a:lnTo>
                      <a:lnTo>
                        <a:pt x="62" y="171"/>
                      </a:lnTo>
                      <a:lnTo>
                        <a:pt x="64" y="171"/>
                      </a:lnTo>
                      <a:lnTo>
                        <a:pt x="64" y="171"/>
                      </a:lnTo>
                      <a:lnTo>
                        <a:pt x="66" y="171"/>
                      </a:lnTo>
                      <a:lnTo>
                        <a:pt x="66" y="169"/>
                      </a:lnTo>
                      <a:lnTo>
                        <a:pt x="66" y="167"/>
                      </a:lnTo>
                      <a:lnTo>
                        <a:pt x="66" y="165"/>
                      </a:lnTo>
                      <a:lnTo>
                        <a:pt x="64" y="165"/>
                      </a:lnTo>
                      <a:lnTo>
                        <a:pt x="66" y="165"/>
                      </a:lnTo>
                      <a:lnTo>
                        <a:pt x="66" y="167"/>
                      </a:lnTo>
                      <a:lnTo>
                        <a:pt x="66" y="169"/>
                      </a:lnTo>
                      <a:lnTo>
                        <a:pt x="66" y="169"/>
                      </a:lnTo>
                      <a:lnTo>
                        <a:pt x="68" y="171"/>
                      </a:lnTo>
                      <a:lnTo>
                        <a:pt x="68" y="171"/>
                      </a:lnTo>
                      <a:lnTo>
                        <a:pt x="70" y="169"/>
                      </a:lnTo>
                      <a:lnTo>
                        <a:pt x="70" y="167"/>
                      </a:lnTo>
                      <a:lnTo>
                        <a:pt x="70" y="165"/>
                      </a:lnTo>
                      <a:lnTo>
                        <a:pt x="70" y="165"/>
                      </a:lnTo>
                      <a:lnTo>
                        <a:pt x="70" y="165"/>
                      </a:lnTo>
                      <a:lnTo>
                        <a:pt x="72" y="167"/>
                      </a:lnTo>
                      <a:lnTo>
                        <a:pt x="72" y="167"/>
                      </a:lnTo>
                      <a:lnTo>
                        <a:pt x="76" y="167"/>
                      </a:lnTo>
                      <a:lnTo>
                        <a:pt x="76" y="167"/>
                      </a:lnTo>
                      <a:lnTo>
                        <a:pt x="76" y="167"/>
                      </a:lnTo>
                      <a:lnTo>
                        <a:pt x="76" y="165"/>
                      </a:lnTo>
                      <a:lnTo>
                        <a:pt x="78" y="167"/>
                      </a:lnTo>
                      <a:lnTo>
                        <a:pt x="78" y="169"/>
                      </a:lnTo>
                      <a:lnTo>
                        <a:pt x="82" y="169"/>
                      </a:lnTo>
                      <a:lnTo>
                        <a:pt x="84" y="167"/>
                      </a:lnTo>
                      <a:lnTo>
                        <a:pt x="88" y="167"/>
                      </a:lnTo>
                      <a:lnTo>
                        <a:pt x="90" y="165"/>
                      </a:lnTo>
                      <a:lnTo>
                        <a:pt x="88" y="161"/>
                      </a:lnTo>
                      <a:lnTo>
                        <a:pt x="88" y="161"/>
                      </a:lnTo>
                      <a:lnTo>
                        <a:pt x="90" y="163"/>
                      </a:lnTo>
                      <a:lnTo>
                        <a:pt x="90" y="163"/>
                      </a:lnTo>
                      <a:lnTo>
                        <a:pt x="90" y="165"/>
                      </a:lnTo>
                      <a:lnTo>
                        <a:pt x="92" y="165"/>
                      </a:lnTo>
                      <a:lnTo>
                        <a:pt x="92" y="165"/>
                      </a:lnTo>
                      <a:lnTo>
                        <a:pt x="92" y="165"/>
                      </a:lnTo>
                      <a:lnTo>
                        <a:pt x="94" y="163"/>
                      </a:lnTo>
                      <a:lnTo>
                        <a:pt x="94" y="161"/>
                      </a:lnTo>
                      <a:lnTo>
                        <a:pt x="96" y="159"/>
                      </a:lnTo>
                      <a:lnTo>
                        <a:pt x="96" y="157"/>
                      </a:lnTo>
                      <a:lnTo>
                        <a:pt x="98" y="151"/>
                      </a:lnTo>
                      <a:lnTo>
                        <a:pt x="98" y="149"/>
                      </a:lnTo>
                      <a:lnTo>
                        <a:pt x="98" y="145"/>
                      </a:lnTo>
                      <a:lnTo>
                        <a:pt x="100" y="143"/>
                      </a:lnTo>
                      <a:lnTo>
                        <a:pt x="100" y="141"/>
                      </a:lnTo>
                      <a:lnTo>
                        <a:pt x="104" y="139"/>
                      </a:lnTo>
                      <a:lnTo>
                        <a:pt x="106" y="137"/>
                      </a:lnTo>
                      <a:lnTo>
                        <a:pt x="106" y="135"/>
                      </a:lnTo>
                      <a:lnTo>
                        <a:pt x="108" y="135"/>
                      </a:lnTo>
                      <a:lnTo>
                        <a:pt x="108" y="133"/>
                      </a:lnTo>
                      <a:lnTo>
                        <a:pt x="110" y="133"/>
                      </a:lnTo>
                      <a:lnTo>
                        <a:pt x="112" y="131"/>
                      </a:lnTo>
                      <a:lnTo>
                        <a:pt x="112" y="129"/>
                      </a:lnTo>
                      <a:lnTo>
                        <a:pt x="112" y="127"/>
                      </a:lnTo>
                      <a:lnTo>
                        <a:pt x="114" y="127"/>
                      </a:lnTo>
                      <a:lnTo>
                        <a:pt x="116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18" y="125"/>
                      </a:lnTo>
                      <a:lnTo>
                        <a:pt x="120" y="127"/>
                      </a:lnTo>
                      <a:lnTo>
                        <a:pt x="122" y="127"/>
                      </a:lnTo>
                      <a:lnTo>
                        <a:pt x="124" y="127"/>
                      </a:lnTo>
                      <a:lnTo>
                        <a:pt x="124" y="125"/>
                      </a:lnTo>
                      <a:lnTo>
                        <a:pt x="124" y="123"/>
                      </a:lnTo>
                      <a:lnTo>
                        <a:pt x="124" y="123"/>
                      </a:lnTo>
                      <a:lnTo>
                        <a:pt x="126" y="123"/>
                      </a:lnTo>
                      <a:lnTo>
                        <a:pt x="128" y="125"/>
                      </a:lnTo>
                      <a:lnTo>
                        <a:pt x="130" y="127"/>
                      </a:lnTo>
                      <a:lnTo>
                        <a:pt x="130" y="129"/>
                      </a:lnTo>
                      <a:lnTo>
                        <a:pt x="132" y="129"/>
                      </a:lnTo>
                      <a:lnTo>
                        <a:pt x="132" y="129"/>
                      </a:lnTo>
                      <a:lnTo>
                        <a:pt x="132" y="133"/>
                      </a:lnTo>
                      <a:lnTo>
                        <a:pt x="134" y="133"/>
                      </a:lnTo>
                      <a:lnTo>
                        <a:pt x="134" y="135"/>
                      </a:lnTo>
                      <a:lnTo>
                        <a:pt x="136" y="133"/>
                      </a:lnTo>
                      <a:lnTo>
                        <a:pt x="136" y="133"/>
                      </a:lnTo>
                      <a:lnTo>
                        <a:pt x="138" y="133"/>
                      </a:lnTo>
                      <a:lnTo>
                        <a:pt x="138" y="131"/>
                      </a:lnTo>
                      <a:lnTo>
                        <a:pt x="140" y="131"/>
                      </a:lnTo>
                      <a:lnTo>
                        <a:pt x="140" y="129"/>
                      </a:lnTo>
                      <a:lnTo>
                        <a:pt x="140" y="127"/>
                      </a:lnTo>
                      <a:lnTo>
                        <a:pt x="140" y="127"/>
                      </a:lnTo>
                      <a:lnTo>
                        <a:pt x="142" y="125"/>
                      </a:lnTo>
                      <a:lnTo>
                        <a:pt x="144" y="123"/>
                      </a:lnTo>
                      <a:lnTo>
                        <a:pt x="144" y="121"/>
                      </a:lnTo>
                      <a:lnTo>
                        <a:pt x="144" y="121"/>
                      </a:lnTo>
                      <a:lnTo>
                        <a:pt x="144" y="121"/>
                      </a:lnTo>
                      <a:lnTo>
                        <a:pt x="144" y="119"/>
                      </a:lnTo>
                      <a:lnTo>
                        <a:pt x="144" y="117"/>
                      </a:lnTo>
                      <a:lnTo>
                        <a:pt x="144" y="117"/>
                      </a:lnTo>
                      <a:lnTo>
                        <a:pt x="148" y="113"/>
                      </a:lnTo>
                      <a:lnTo>
                        <a:pt x="148" y="113"/>
                      </a:lnTo>
                      <a:lnTo>
                        <a:pt x="148" y="111"/>
                      </a:lnTo>
                      <a:lnTo>
                        <a:pt x="150" y="107"/>
                      </a:lnTo>
                      <a:lnTo>
                        <a:pt x="150" y="103"/>
                      </a:lnTo>
                      <a:lnTo>
                        <a:pt x="150" y="101"/>
                      </a:lnTo>
                      <a:lnTo>
                        <a:pt x="152" y="99"/>
                      </a:lnTo>
                      <a:lnTo>
                        <a:pt x="154" y="95"/>
                      </a:lnTo>
                      <a:lnTo>
                        <a:pt x="156" y="95"/>
                      </a:lnTo>
                      <a:lnTo>
                        <a:pt x="158" y="95"/>
                      </a:lnTo>
                      <a:lnTo>
                        <a:pt x="158" y="93"/>
                      </a:lnTo>
                      <a:lnTo>
                        <a:pt x="160" y="91"/>
                      </a:lnTo>
                      <a:lnTo>
                        <a:pt x="160" y="91"/>
                      </a:lnTo>
                      <a:lnTo>
                        <a:pt x="160" y="89"/>
                      </a:lnTo>
                      <a:lnTo>
                        <a:pt x="160" y="85"/>
                      </a:lnTo>
                      <a:lnTo>
                        <a:pt x="160" y="83"/>
                      </a:lnTo>
                      <a:lnTo>
                        <a:pt x="162" y="81"/>
                      </a:lnTo>
                      <a:lnTo>
                        <a:pt x="164" y="79"/>
                      </a:lnTo>
                      <a:lnTo>
                        <a:pt x="166" y="79"/>
                      </a:lnTo>
                      <a:lnTo>
                        <a:pt x="166" y="79"/>
                      </a:lnTo>
                      <a:lnTo>
                        <a:pt x="166" y="77"/>
                      </a:lnTo>
                      <a:lnTo>
                        <a:pt x="166" y="72"/>
                      </a:lnTo>
                      <a:lnTo>
                        <a:pt x="166" y="70"/>
                      </a:lnTo>
                      <a:lnTo>
                        <a:pt x="166" y="70"/>
                      </a:lnTo>
                      <a:lnTo>
                        <a:pt x="168" y="68"/>
                      </a:lnTo>
                      <a:lnTo>
                        <a:pt x="170" y="66"/>
                      </a:lnTo>
                      <a:lnTo>
                        <a:pt x="170" y="62"/>
                      </a:lnTo>
                      <a:lnTo>
                        <a:pt x="172" y="58"/>
                      </a:lnTo>
                      <a:lnTo>
                        <a:pt x="174" y="54"/>
                      </a:lnTo>
                      <a:lnTo>
                        <a:pt x="176" y="50"/>
                      </a:lnTo>
                      <a:lnTo>
                        <a:pt x="178" y="48"/>
                      </a:lnTo>
                      <a:lnTo>
                        <a:pt x="180" y="48"/>
                      </a:lnTo>
                      <a:lnTo>
                        <a:pt x="180" y="48"/>
                      </a:lnTo>
                      <a:lnTo>
                        <a:pt x="182" y="46"/>
                      </a:lnTo>
                      <a:lnTo>
                        <a:pt x="184" y="44"/>
                      </a:lnTo>
                      <a:lnTo>
                        <a:pt x="186" y="44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88" y="38"/>
                      </a:lnTo>
                      <a:lnTo>
                        <a:pt x="188" y="36"/>
                      </a:lnTo>
                      <a:lnTo>
                        <a:pt x="188" y="34"/>
                      </a:lnTo>
                      <a:lnTo>
                        <a:pt x="188" y="32"/>
                      </a:lnTo>
                      <a:lnTo>
                        <a:pt x="188" y="3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6" name="Freeform 91">
                  <a:extLst>
                    <a:ext uri="{FF2B5EF4-FFF2-40B4-BE49-F238E27FC236}">
                      <a16:creationId xmlns:a16="http://schemas.microsoft.com/office/drawing/2014/main" id="{CAA30F08-5578-9E5F-3940-2AB9019AE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71" y="1656"/>
                  <a:ext cx="246" cy="212"/>
                </a:xfrm>
                <a:custGeom>
                  <a:avLst/>
                  <a:gdLst>
                    <a:gd name="T0" fmla="*/ 240 w 246"/>
                    <a:gd name="T1" fmla="*/ 48 h 212"/>
                    <a:gd name="T2" fmla="*/ 234 w 246"/>
                    <a:gd name="T3" fmla="*/ 36 h 212"/>
                    <a:gd name="T4" fmla="*/ 230 w 246"/>
                    <a:gd name="T5" fmla="*/ 10 h 212"/>
                    <a:gd name="T6" fmla="*/ 220 w 246"/>
                    <a:gd name="T7" fmla="*/ 16 h 212"/>
                    <a:gd name="T8" fmla="*/ 208 w 246"/>
                    <a:gd name="T9" fmla="*/ 6 h 212"/>
                    <a:gd name="T10" fmla="*/ 176 w 246"/>
                    <a:gd name="T11" fmla="*/ 6 h 212"/>
                    <a:gd name="T12" fmla="*/ 144 w 246"/>
                    <a:gd name="T13" fmla="*/ 28 h 212"/>
                    <a:gd name="T14" fmla="*/ 114 w 246"/>
                    <a:gd name="T15" fmla="*/ 48 h 212"/>
                    <a:gd name="T16" fmla="*/ 100 w 246"/>
                    <a:gd name="T17" fmla="*/ 62 h 212"/>
                    <a:gd name="T18" fmla="*/ 88 w 246"/>
                    <a:gd name="T19" fmla="*/ 74 h 212"/>
                    <a:gd name="T20" fmla="*/ 68 w 246"/>
                    <a:gd name="T21" fmla="*/ 78 h 212"/>
                    <a:gd name="T22" fmla="*/ 64 w 246"/>
                    <a:gd name="T23" fmla="*/ 92 h 212"/>
                    <a:gd name="T24" fmla="*/ 64 w 246"/>
                    <a:gd name="T25" fmla="*/ 112 h 212"/>
                    <a:gd name="T26" fmla="*/ 64 w 246"/>
                    <a:gd name="T27" fmla="*/ 124 h 212"/>
                    <a:gd name="T28" fmla="*/ 60 w 246"/>
                    <a:gd name="T29" fmla="*/ 136 h 212"/>
                    <a:gd name="T30" fmla="*/ 58 w 246"/>
                    <a:gd name="T31" fmla="*/ 140 h 212"/>
                    <a:gd name="T32" fmla="*/ 52 w 246"/>
                    <a:gd name="T33" fmla="*/ 146 h 212"/>
                    <a:gd name="T34" fmla="*/ 44 w 246"/>
                    <a:gd name="T35" fmla="*/ 144 h 212"/>
                    <a:gd name="T36" fmla="*/ 30 w 246"/>
                    <a:gd name="T37" fmla="*/ 146 h 212"/>
                    <a:gd name="T38" fmla="*/ 16 w 246"/>
                    <a:gd name="T39" fmla="*/ 150 h 212"/>
                    <a:gd name="T40" fmla="*/ 4 w 246"/>
                    <a:gd name="T41" fmla="*/ 152 h 212"/>
                    <a:gd name="T42" fmla="*/ 0 w 246"/>
                    <a:gd name="T43" fmla="*/ 154 h 212"/>
                    <a:gd name="T44" fmla="*/ 2 w 246"/>
                    <a:gd name="T45" fmla="*/ 162 h 212"/>
                    <a:gd name="T46" fmla="*/ 4 w 246"/>
                    <a:gd name="T47" fmla="*/ 168 h 212"/>
                    <a:gd name="T48" fmla="*/ 8 w 246"/>
                    <a:gd name="T49" fmla="*/ 176 h 212"/>
                    <a:gd name="T50" fmla="*/ 12 w 246"/>
                    <a:gd name="T51" fmla="*/ 178 h 212"/>
                    <a:gd name="T52" fmla="*/ 14 w 246"/>
                    <a:gd name="T53" fmla="*/ 180 h 212"/>
                    <a:gd name="T54" fmla="*/ 12 w 246"/>
                    <a:gd name="T55" fmla="*/ 182 h 212"/>
                    <a:gd name="T56" fmla="*/ 12 w 246"/>
                    <a:gd name="T57" fmla="*/ 188 h 212"/>
                    <a:gd name="T58" fmla="*/ 22 w 246"/>
                    <a:gd name="T59" fmla="*/ 194 h 212"/>
                    <a:gd name="T60" fmla="*/ 28 w 246"/>
                    <a:gd name="T61" fmla="*/ 194 h 212"/>
                    <a:gd name="T62" fmla="*/ 30 w 246"/>
                    <a:gd name="T63" fmla="*/ 194 h 212"/>
                    <a:gd name="T64" fmla="*/ 32 w 246"/>
                    <a:gd name="T65" fmla="*/ 198 h 212"/>
                    <a:gd name="T66" fmla="*/ 30 w 246"/>
                    <a:gd name="T67" fmla="*/ 200 h 212"/>
                    <a:gd name="T68" fmla="*/ 34 w 246"/>
                    <a:gd name="T69" fmla="*/ 208 h 212"/>
                    <a:gd name="T70" fmla="*/ 36 w 246"/>
                    <a:gd name="T71" fmla="*/ 202 h 212"/>
                    <a:gd name="T72" fmla="*/ 40 w 246"/>
                    <a:gd name="T73" fmla="*/ 200 h 212"/>
                    <a:gd name="T74" fmla="*/ 46 w 246"/>
                    <a:gd name="T75" fmla="*/ 204 h 212"/>
                    <a:gd name="T76" fmla="*/ 52 w 246"/>
                    <a:gd name="T77" fmla="*/ 208 h 212"/>
                    <a:gd name="T78" fmla="*/ 54 w 246"/>
                    <a:gd name="T79" fmla="*/ 210 h 212"/>
                    <a:gd name="T80" fmla="*/ 54 w 246"/>
                    <a:gd name="T81" fmla="*/ 208 h 212"/>
                    <a:gd name="T82" fmla="*/ 54 w 246"/>
                    <a:gd name="T83" fmla="*/ 198 h 212"/>
                    <a:gd name="T84" fmla="*/ 60 w 246"/>
                    <a:gd name="T85" fmla="*/ 190 h 212"/>
                    <a:gd name="T86" fmla="*/ 64 w 246"/>
                    <a:gd name="T87" fmla="*/ 178 h 212"/>
                    <a:gd name="T88" fmla="*/ 72 w 246"/>
                    <a:gd name="T89" fmla="*/ 174 h 212"/>
                    <a:gd name="T90" fmla="*/ 82 w 246"/>
                    <a:gd name="T91" fmla="*/ 172 h 212"/>
                    <a:gd name="T92" fmla="*/ 94 w 246"/>
                    <a:gd name="T93" fmla="*/ 176 h 212"/>
                    <a:gd name="T94" fmla="*/ 100 w 246"/>
                    <a:gd name="T95" fmla="*/ 180 h 212"/>
                    <a:gd name="T96" fmla="*/ 104 w 246"/>
                    <a:gd name="T97" fmla="*/ 188 h 212"/>
                    <a:gd name="T98" fmla="*/ 108 w 246"/>
                    <a:gd name="T99" fmla="*/ 188 h 212"/>
                    <a:gd name="T100" fmla="*/ 120 w 246"/>
                    <a:gd name="T101" fmla="*/ 182 h 212"/>
                    <a:gd name="T102" fmla="*/ 130 w 246"/>
                    <a:gd name="T103" fmla="*/ 186 h 212"/>
                    <a:gd name="T104" fmla="*/ 148 w 246"/>
                    <a:gd name="T105" fmla="*/ 192 h 212"/>
                    <a:gd name="T106" fmla="*/ 158 w 246"/>
                    <a:gd name="T107" fmla="*/ 182 h 212"/>
                    <a:gd name="T108" fmla="*/ 178 w 246"/>
                    <a:gd name="T109" fmla="*/ 182 h 212"/>
                    <a:gd name="T110" fmla="*/ 190 w 246"/>
                    <a:gd name="T111" fmla="*/ 186 h 212"/>
                    <a:gd name="T112" fmla="*/ 196 w 246"/>
                    <a:gd name="T113" fmla="*/ 182 h 212"/>
                    <a:gd name="T114" fmla="*/ 206 w 246"/>
                    <a:gd name="T115" fmla="*/ 176 h 212"/>
                    <a:gd name="T116" fmla="*/ 208 w 246"/>
                    <a:gd name="T117" fmla="*/ 164 h 212"/>
                    <a:gd name="T118" fmla="*/ 220 w 246"/>
                    <a:gd name="T119" fmla="*/ 144 h 212"/>
                    <a:gd name="T120" fmla="*/ 240 w 246"/>
                    <a:gd name="T121" fmla="*/ 118 h 212"/>
                    <a:gd name="T122" fmla="*/ 242 w 246"/>
                    <a:gd name="T123" fmla="*/ 84 h 212"/>
                    <a:gd name="T124" fmla="*/ 244 w 246"/>
                    <a:gd name="T125" fmla="*/ 6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46" h="212">
                      <a:moveTo>
                        <a:pt x="246" y="56"/>
                      </a:moveTo>
                      <a:lnTo>
                        <a:pt x="242" y="50"/>
                      </a:lnTo>
                      <a:lnTo>
                        <a:pt x="240" y="50"/>
                      </a:lnTo>
                      <a:lnTo>
                        <a:pt x="240" y="48"/>
                      </a:lnTo>
                      <a:lnTo>
                        <a:pt x="240" y="46"/>
                      </a:lnTo>
                      <a:lnTo>
                        <a:pt x="236" y="38"/>
                      </a:lnTo>
                      <a:lnTo>
                        <a:pt x="234" y="36"/>
                      </a:lnTo>
                      <a:lnTo>
                        <a:pt x="234" y="36"/>
                      </a:lnTo>
                      <a:lnTo>
                        <a:pt x="234" y="34"/>
                      </a:lnTo>
                      <a:lnTo>
                        <a:pt x="234" y="28"/>
                      </a:lnTo>
                      <a:lnTo>
                        <a:pt x="232" y="20"/>
                      </a:lnTo>
                      <a:lnTo>
                        <a:pt x="230" y="10"/>
                      </a:lnTo>
                      <a:lnTo>
                        <a:pt x="230" y="10"/>
                      </a:lnTo>
                      <a:lnTo>
                        <a:pt x="224" y="14"/>
                      </a:lnTo>
                      <a:lnTo>
                        <a:pt x="220" y="16"/>
                      </a:lnTo>
                      <a:lnTo>
                        <a:pt x="220" y="16"/>
                      </a:lnTo>
                      <a:lnTo>
                        <a:pt x="218" y="16"/>
                      </a:lnTo>
                      <a:lnTo>
                        <a:pt x="214" y="12"/>
                      </a:lnTo>
                      <a:lnTo>
                        <a:pt x="210" y="8"/>
                      </a:lnTo>
                      <a:lnTo>
                        <a:pt x="208" y="6"/>
                      </a:lnTo>
                      <a:lnTo>
                        <a:pt x="200" y="4"/>
                      </a:lnTo>
                      <a:lnTo>
                        <a:pt x="192" y="2"/>
                      </a:lnTo>
                      <a:lnTo>
                        <a:pt x="184" y="0"/>
                      </a:lnTo>
                      <a:lnTo>
                        <a:pt x="176" y="6"/>
                      </a:lnTo>
                      <a:lnTo>
                        <a:pt x="168" y="12"/>
                      </a:lnTo>
                      <a:lnTo>
                        <a:pt x="160" y="16"/>
                      </a:lnTo>
                      <a:lnTo>
                        <a:pt x="152" y="22"/>
                      </a:lnTo>
                      <a:lnTo>
                        <a:pt x="144" y="28"/>
                      </a:lnTo>
                      <a:lnTo>
                        <a:pt x="136" y="32"/>
                      </a:lnTo>
                      <a:lnTo>
                        <a:pt x="128" y="38"/>
                      </a:lnTo>
                      <a:lnTo>
                        <a:pt x="120" y="44"/>
                      </a:lnTo>
                      <a:lnTo>
                        <a:pt x="114" y="48"/>
                      </a:lnTo>
                      <a:lnTo>
                        <a:pt x="112" y="50"/>
                      </a:lnTo>
                      <a:lnTo>
                        <a:pt x="108" y="54"/>
                      </a:lnTo>
                      <a:lnTo>
                        <a:pt x="104" y="58"/>
                      </a:lnTo>
                      <a:lnTo>
                        <a:pt x="100" y="62"/>
                      </a:lnTo>
                      <a:lnTo>
                        <a:pt x="96" y="66"/>
                      </a:lnTo>
                      <a:lnTo>
                        <a:pt x="94" y="68"/>
                      </a:lnTo>
                      <a:lnTo>
                        <a:pt x="90" y="72"/>
                      </a:lnTo>
                      <a:lnTo>
                        <a:pt x="88" y="74"/>
                      </a:lnTo>
                      <a:lnTo>
                        <a:pt x="82" y="74"/>
                      </a:lnTo>
                      <a:lnTo>
                        <a:pt x="76" y="76"/>
                      </a:lnTo>
                      <a:lnTo>
                        <a:pt x="72" y="76"/>
                      </a:lnTo>
                      <a:lnTo>
                        <a:pt x="68" y="78"/>
                      </a:lnTo>
                      <a:lnTo>
                        <a:pt x="64" y="78"/>
                      </a:lnTo>
                      <a:lnTo>
                        <a:pt x="64" y="82"/>
                      </a:lnTo>
                      <a:lnTo>
                        <a:pt x="64" y="86"/>
                      </a:lnTo>
                      <a:lnTo>
                        <a:pt x="64" y="92"/>
                      </a:lnTo>
                      <a:lnTo>
                        <a:pt x="64" y="96"/>
                      </a:lnTo>
                      <a:lnTo>
                        <a:pt x="64" y="102"/>
                      </a:lnTo>
                      <a:lnTo>
                        <a:pt x="64" y="106"/>
                      </a:lnTo>
                      <a:lnTo>
                        <a:pt x="64" y="112"/>
                      </a:lnTo>
                      <a:lnTo>
                        <a:pt x="64" y="116"/>
                      </a:lnTo>
                      <a:lnTo>
                        <a:pt x="64" y="118"/>
                      </a:lnTo>
                      <a:lnTo>
                        <a:pt x="64" y="120"/>
                      </a:lnTo>
                      <a:lnTo>
                        <a:pt x="64" y="124"/>
                      </a:lnTo>
                      <a:lnTo>
                        <a:pt x="62" y="128"/>
                      </a:lnTo>
                      <a:lnTo>
                        <a:pt x="60" y="130"/>
                      </a:lnTo>
                      <a:lnTo>
                        <a:pt x="60" y="134"/>
                      </a:lnTo>
                      <a:lnTo>
                        <a:pt x="60" y="136"/>
                      </a:lnTo>
                      <a:lnTo>
                        <a:pt x="58" y="136"/>
                      </a:lnTo>
                      <a:lnTo>
                        <a:pt x="58" y="138"/>
                      </a:lnTo>
                      <a:lnTo>
                        <a:pt x="58" y="138"/>
                      </a:lnTo>
                      <a:lnTo>
                        <a:pt x="58" y="140"/>
                      </a:lnTo>
                      <a:lnTo>
                        <a:pt x="58" y="140"/>
                      </a:lnTo>
                      <a:lnTo>
                        <a:pt x="56" y="140"/>
                      </a:lnTo>
                      <a:lnTo>
                        <a:pt x="52" y="144"/>
                      </a:lnTo>
                      <a:lnTo>
                        <a:pt x="52" y="146"/>
                      </a:lnTo>
                      <a:lnTo>
                        <a:pt x="50" y="146"/>
                      </a:lnTo>
                      <a:lnTo>
                        <a:pt x="46" y="144"/>
                      </a:lnTo>
                      <a:lnTo>
                        <a:pt x="46" y="144"/>
                      </a:lnTo>
                      <a:lnTo>
                        <a:pt x="44" y="144"/>
                      </a:lnTo>
                      <a:lnTo>
                        <a:pt x="44" y="146"/>
                      </a:lnTo>
                      <a:lnTo>
                        <a:pt x="40" y="146"/>
                      </a:lnTo>
                      <a:lnTo>
                        <a:pt x="36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2" y="148"/>
                      </a:lnTo>
                      <a:lnTo>
                        <a:pt x="18" y="148"/>
                      </a:lnTo>
                      <a:lnTo>
                        <a:pt x="16" y="150"/>
                      </a:lnTo>
                      <a:lnTo>
                        <a:pt x="12" y="152"/>
                      </a:lnTo>
                      <a:lnTo>
                        <a:pt x="12" y="152"/>
                      </a:lnTo>
                      <a:lnTo>
                        <a:pt x="8" y="154"/>
                      </a:lnTo>
                      <a:lnTo>
                        <a:pt x="4" y="152"/>
                      </a:lnTo>
                      <a:lnTo>
                        <a:pt x="2" y="152"/>
                      </a:lnTo>
                      <a:lnTo>
                        <a:pt x="2" y="152"/>
                      </a:lnTo>
                      <a:lnTo>
                        <a:pt x="0" y="154"/>
                      </a:lnTo>
                      <a:lnTo>
                        <a:pt x="0" y="154"/>
                      </a:lnTo>
                      <a:lnTo>
                        <a:pt x="0" y="156"/>
                      </a:lnTo>
                      <a:lnTo>
                        <a:pt x="0" y="158"/>
                      </a:lnTo>
                      <a:lnTo>
                        <a:pt x="0" y="162"/>
                      </a:lnTo>
                      <a:lnTo>
                        <a:pt x="2" y="162"/>
                      </a:lnTo>
                      <a:lnTo>
                        <a:pt x="2" y="164"/>
                      </a:lnTo>
                      <a:lnTo>
                        <a:pt x="4" y="166"/>
                      </a:lnTo>
                      <a:lnTo>
                        <a:pt x="2" y="168"/>
                      </a:lnTo>
                      <a:lnTo>
                        <a:pt x="4" y="168"/>
                      </a:lnTo>
                      <a:lnTo>
                        <a:pt x="4" y="170"/>
                      </a:lnTo>
                      <a:lnTo>
                        <a:pt x="6" y="172"/>
                      </a:lnTo>
                      <a:lnTo>
                        <a:pt x="6" y="176"/>
                      </a:lnTo>
                      <a:lnTo>
                        <a:pt x="8" y="176"/>
                      </a:lnTo>
                      <a:lnTo>
                        <a:pt x="10" y="176"/>
                      </a:lnTo>
                      <a:lnTo>
                        <a:pt x="10" y="176"/>
                      </a:lnTo>
                      <a:lnTo>
                        <a:pt x="10" y="176"/>
                      </a:lnTo>
                      <a:lnTo>
                        <a:pt x="12" y="178"/>
                      </a:lnTo>
                      <a:lnTo>
                        <a:pt x="12" y="178"/>
                      </a:lnTo>
                      <a:lnTo>
                        <a:pt x="12" y="178"/>
                      </a:lnTo>
                      <a:lnTo>
                        <a:pt x="14" y="180"/>
                      </a:lnTo>
                      <a:lnTo>
                        <a:pt x="14" y="180"/>
                      </a:lnTo>
                      <a:lnTo>
                        <a:pt x="16" y="182"/>
                      </a:lnTo>
                      <a:lnTo>
                        <a:pt x="16" y="182"/>
                      </a:lnTo>
                      <a:lnTo>
                        <a:pt x="14" y="182"/>
                      </a:lnTo>
                      <a:lnTo>
                        <a:pt x="12" y="182"/>
                      </a:lnTo>
                      <a:lnTo>
                        <a:pt x="12" y="182"/>
                      </a:lnTo>
                      <a:lnTo>
                        <a:pt x="12" y="184"/>
                      </a:lnTo>
                      <a:lnTo>
                        <a:pt x="12" y="188"/>
                      </a:lnTo>
                      <a:lnTo>
                        <a:pt x="12" y="188"/>
                      </a:lnTo>
                      <a:lnTo>
                        <a:pt x="14" y="188"/>
                      </a:lnTo>
                      <a:lnTo>
                        <a:pt x="18" y="190"/>
                      </a:lnTo>
                      <a:lnTo>
                        <a:pt x="20" y="194"/>
                      </a:lnTo>
                      <a:lnTo>
                        <a:pt x="22" y="194"/>
                      </a:lnTo>
                      <a:lnTo>
                        <a:pt x="24" y="194"/>
                      </a:lnTo>
                      <a:lnTo>
                        <a:pt x="26" y="194"/>
                      </a:lnTo>
                      <a:lnTo>
                        <a:pt x="26" y="194"/>
                      </a:lnTo>
                      <a:lnTo>
                        <a:pt x="28" y="194"/>
                      </a:lnTo>
                      <a:lnTo>
                        <a:pt x="28" y="192"/>
                      </a:lnTo>
                      <a:lnTo>
                        <a:pt x="30" y="194"/>
                      </a:lnTo>
                      <a:lnTo>
                        <a:pt x="30" y="194"/>
                      </a:lnTo>
                      <a:lnTo>
                        <a:pt x="30" y="194"/>
                      </a:lnTo>
                      <a:lnTo>
                        <a:pt x="32" y="196"/>
                      </a:lnTo>
                      <a:lnTo>
                        <a:pt x="32" y="198"/>
                      </a:lnTo>
                      <a:lnTo>
                        <a:pt x="32" y="198"/>
                      </a:lnTo>
                      <a:lnTo>
                        <a:pt x="32" y="198"/>
                      </a:lnTo>
                      <a:lnTo>
                        <a:pt x="30" y="198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0" y="200"/>
                      </a:lnTo>
                      <a:lnTo>
                        <a:pt x="32" y="204"/>
                      </a:lnTo>
                      <a:lnTo>
                        <a:pt x="34" y="206"/>
                      </a:lnTo>
                      <a:lnTo>
                        <a:pt x="34" y="208"/>
                      </a:lnTo>
                      <a:lnTo>
                        <a:pt x="34" y="206"/>
                      </a:lnTo>
                      <a:lnTo>
                        <a:pt x="34" y="202"/>
                      </a:lnTo>
                      <a:lnTo>
                        <a:pt x="34" y="202"/>
                      </a:lnTo>
                      <a:lnTo>
                        <a:pt x="36" y="202"/>
                      </a:lnTo>
                      <a:lnTo>
                        <a:pt x="38" y="200"/>
                      </a:lnTo>
                      <a:lnTo>
                        <a:pt x="38" y="200"/>
                      </a:lnTo>
                      <a:lnTo>
                        <a:pt x="40" y="200"/>
                      </a:lnTo>
                      <a:lnTo>
                        <a:pt x="40" y="200"/>
                      </a:lnTo>
                      <a:lnTo>
                        <a:pt x="42" y="198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6" y="204"/>
                      </a:lnTo>
                      <a:lnTo>
                        <a:pt x="48" y="206"/>
                      </a:lnTo>
                      <a:lnTo>
                        <a:pt x="48" y="208"/>
                      </a:lnTo>
                      <a:lnTo>
                        <a:pt x="50" y="208"/>
                      </a:lnTo>
                      <a:lnTo>
                        <a:pt x="52" y="208"/>
                      </a:lnTo>
                      <a:lnTo>
                        <a:pt x="52" y="210"/>
                      </a:lnTo>
                      <a:lnTo>
                        <a:pt x="54" y="212"/>
                      </a:lnTo>
                      <a:lnTo>
                        <a:pt x="54" y="210"/>
                      </a:lnTo>
                      <a:lnTo>
                        <a:pt x="54" y="210"/>
                      </a:lnTo>
                      <a:lnTo>
                        <a:pt x="54" y="210"/>
                      </a:lnTo>
                      <a:lnTo>
                        <a:pt x="54" y="208"/>
                      </a:lnTo>
                      <a:lnTo>
                        <a:pt x="54" y="208"/>
                      </a:lnTo>
                      <a:lnTo>
                        <a:pt x="54" y="208"/>
                      </a:lnTo>
                      <a:lnTo>
                        <a:pt x="54" y="206"/>
                      </a:lnTo>
                      <a:lnTo>
                        <a:pt x="54" y="204"/>
                      </a:lnTo>
                      <a:lnTo>
                        <a:pt x="54" y="202"/>
                      </a:lnTo>
                      <a:lnTo>
                        <a:pt x="54" y="198"/>
                      </a:lnTo>
                      <a:lnTo>
                        <a:pt x="54" y="196"/>
                      </a:lnTo>
                      <a:lnTo>
                        <a:pt x="56" y="194"/>
                      </a:lnTo>
                      <a:lnTo>
                        <a:pt x="58" y="192"/>
                      </a:lnTo>
                      <a:lnTo>
                        <a:pt x="60" y="190"/>
                      </a:lnTo>
                      <a:lnTo>
                        <a:pt x="62" y="186"/>
                      </a:lnTo>
                      <a:lnTo>
                        <a:pt x="62" y="180"/>
                      </a:lnTo>
                      <a:lnTo>
                        <a:pt x="62" y="180"/>
                      </a:lnTo>
                      <a:lnTo>
                        <a:pt x="64" y="178"/>
                      </a:lnTo>
                      <a:lnTo>
                        <a:pt x="66" y="176"/>
                      </a:lnTo>
                      <a:lnTo>
                        <a:pt x="68" y="176"/>
                      </a:lnTo>
                      <a:lnTo>
                        <a:pt x="70" y="174"/>
                      </a:lnTo>
                      <a:lnTo>
                        <a:pt x="72" y="174"/>
                      </a:lnTo>
                      <a:lnTo>
                        <a:pt x="74" y="174"/>
                      </a:lnTo>
                      <a:lnTo>
                        <a:pt x="78" y="174"/>
                      </a:lnTo>
                      <a:lnTo>
                        <a:pt x="80" y="174"/>
                      </a:lnTo>
                      <a:lnTo>
                        <a:pt x="82" y="172"/>
                      </a:lnTo>
                      <a:lnTo>
                        <a:pt x="82" y="172"/>
                      </a:lnTo>
                      <a:lnTo>
                        <a:pt x="84" y="172"/>
                      </a:lnTo>
                      <a:lnTo>
                        <a:pt x="88" y="174"/>
                      </a:lnTo>
                      <a:lnTo>
                        <a:pt x="94" y="176"/>
                      </a:lnTo>
                      <a:lnTo>
                        <a:pt x="96" y="176"/>
                      </a:lnTo>
                      <a:lnTo>
                        <a:pt x="96" y="176"/>
                      </a:lnTo>
                      <a:lnTo>
                        <a:pt x="98" y="178"/>
                      </a:lnTo>
                      <a:lnTo>
                        <a:pt x="100" y="180"/>
                      </a:lnTo>
                      <a:lnTo>
                        <a:pt x="100" y="180"/>
                      </a:lnTo>
                      <a:lnTo>
                        <a:pt x="100" y="182"/>
                      </a:lnTo>
                      <a:lnTo>
                        <a:pt x="104" y="186"/>
                      </a:lnTo>
                      <a:lnTo>
                        <a:pt x="104" y="188"/>
                      </a:lnTo>
                      <a:lnTo>
                        <a:pt x="106" y="188"/>
                      </a:lnTo>
                      <a:lnTo>
                        <a:pt x="106" y="188"/>
                      </a:lnTo>
                      <a:lnTo>
                        <a:pt x="108" y="188"/>
                      </a:lnTo>
                      <a:lnTo>
                        <a:pt x="108" y="188"/>
                      </a:lnTo>
                      <a:lnTo>
                        <a:pt x="110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20" y="182"/>
                      </a:lnTo>
                      <a:lnTo>
                        <a:pt x="120" y="182"/>
                      </a:lnTo>
                      <a:lnTo>
                        <a:pt x="122" y="182"/>
                      </a:lnTo>
                      <a:lnTo>
                        <a:pt x="124" y="182"/>
                      </a:lnTo>
                      <a:lnTo>
                        <a:pt x="130" y="186"/>
                      </a:lnTo>
                      <a:lnTo>
                        <a:pt x="134" y="190"/>
                      </a:lnTo>
                      <a:lnTo>
                        <a:pt x="138" y="190"/>
                      </a:lnTo>
                      <a:lnTo>
                        <a:pt x="142" y="192"/>
                      </a:lnTo>
                      <a:lnTo>
                        <a:pt x="148" y="192"/>
                      </a:lnTo>
                      <a:lnTo>
                        <a:pt x="152" y="186"/>
                      </a:lnTo>
                      <a:lnTo>
                        <a:pt x="154" y="184"/>
                      </a:lnTo>
                      <a:lnTo>
                        <a:pt x="156" y="184"/>
                      </a:lnTo>
                      <a:lnTo>
                        <a:pt x="158" y="182"/>
                      </a:lnTo>
                      <a:lnTo>
                        <a:pt x="162" y="182"/>
                      </a:lnTo>
                      <a:lnTo>
                        <a:pt x="168" y="182"/>
                      </a:lnTo>
                      <a:lnTo>
                        <a:pt x="176" y="182"/>
                      </a:lnTo>
                      <a:lnTo>
                        <a:pt x="178" y="182"/>
                      </a:lnTo>
                      <a:lnTo>
                        <a:pt x="180" y="182"/>
                      </a:lnTo>
                      <a:lnTo>
                        <a:pt x="184" y="184"/>
                      </a:lnTo>
                      <a:lnTo>
                        <a:pt x="186" y="186"/>
                      </a:lnTo>
                      <a:lnTo>
                        <a:pt x="190" y="186"/>
                      </a:lnTo>
                      <a:lnTo>
                        <a:pt x="192" y="186"/>
                      </a:lnTo>
                      <a:lnTo>
                        <a:pt x="194" y="184"/>
                      </a:lnTo>
                      <a:lnTo>
                        <a:pt x="196" y="182"/>
                      </a:lnTo>
                      <a:lnTo>
                        <a:pt x="196" y="182"/>
                      </a:lnTo>
                      <a:lnTo>
                        <a:pt x="198" y="180"/>
                      </a:lnTo>
                      <a:lnTo>
                        <a:pt x="202" y="178"/>
                      </a:lnTo>
                      <a:lnTo>
                        <a:pt x="204" y="178"/>
                      </a:lnTo>
                      <a:lnTo>
                        <a:pt x="206" y="176"/>
                      </a:lnTo>
                      <a:lnTo>
                        <a:pt x="208" y="176"/>
                      </a:lnTo>
                      <a:lnTo>
                        <a:pt x="210" y="176"/>
                      </a:lnTo>
                      <a:lnTo>
                        <a:pt x="208" y="168"/>
                      </a:lnTo>
                      <a:lnTo>
                        <a:pt x="208" y="164"/>
                      </a:lnTo>
                      <a:lnTo>
                        <a:pt x="208" y="162"/>
                      </a:lnTo>
                      <a:lnTo>
                        <a:pt x="210" y="158"/>
                      </a:lnTo>
                      <a:lnTo>
                        <a:pt x="214" y="152"/>
                      </a:lnTo>
                      <a:lnTo>
                        <a:pt x="220" y="144"/>
                      </a:lnTo>
                      <a:lnTo>
                        <a:pt x="222" y="138"/>
                      </a:lnTo>
                      <a:lnTo>
                        <a:pt x="228" y="132"/>
                      </a:lnTo>
                      <a:lnTo>
                        <a:pt x="236" y="124"/>
                      </a:lnTo>
                      <a:lnTo>
                        <a:pt x="240" y="118"/>
                      </a:lnTo>
                      <a:lnTo>
                        <a:pt x="240" y="110"/>
                      </a:lnTo>
                      <a:lnTo>
                        <a:pt x="240" y="100"/>
                      </a:lnTo>
                      <a:lnTo>
                        <a:pt x="240" y="92"/>
                      </a:lnTo>
                      <a:lnTo>
                        <a:pt x="242" y="84"/>
                      </a:lnTo>
                      <a:lnTo>
                        <a:pt x="242" y="78"/>
                      </a:lnTo>
                      <a:lnTo>
                        <a:pt x="242" y="72"/>
                      </a:lnTo>
                      <a:lnTo>
                        <a:pt x="242" y="64"/>
                      </a:lnTo>
                      <a:lnTo>
                        <a:pt x="244" y="64"/>
                      </a:lnTo>
                      <a:lnTo>
                        <a:pt x="246" y="58"/>
                      </a:lnTo>
                      <a:lnTo>
                        <a:pt x="246" y="56"/>
                      </a:lnTo>
                      <a:lnTo>
                        <a:pt x="246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Freeform 92">
                  <a:extLst>
                    <a:ext uri="{FF2B5EF4-FFF2-40B4-BE49-F238E27FC236}">
                      <a16:creationId xmlns:a16="http://schemas.microsoft.com/office/drawing/2014/main" id="{18C59B6E-E2EB-97B2-DD97-20CD7B380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94" y="1808"/>
                  <a:ext cx="74" cy="76"/>
                </a:xfrm>
                <a:custGeom>
                  <a:avLst/>
                  <a:gdLst>
                    <a:gd name="T0" fmla="*/ 68 w 74"/>
                    <a:gd name="T1" fmla="*/ 2 h 76"/>
                    <a:gd name="T2" fmla="*/ 66 w 74"/>
                    <a:gd name="T3" fmla="*/ 2 h 76"/>
                    <a:gd name="T4" fmla="*/ 60 w 74"/>
                    <a:gd name="T5" fmla="*/ 4 h 76"/>
                    <a:gd name="T6" fmla="*/ 60 w 74"/>
                    <a:gd name="T7" fmla="*/ 6 h 76"/>
                    <a:gd name="T8" fmla="*/ 58 w 74"/>
                    <a:gd name="T9" fmla="*/ 4 h 76"/>
                    <a:gd name="T10" fmla="*/ 56 w 74"/>
                    <a:gd name="T11" fmla="*/ 6 h 76"/>
                    <a:gd name="T12" fmla="*/ 54 w 74"/>
                    <a:gd name="T13" fmla="*/ 6 h 76"/>
                    <a:gd name="T14" fmla="*/ 50 w 74"/>
                    <a:gd name="T15" fmla="*/ 6 h 76"/>
                    <a:gd name="T16" fmla="*/ 46 w 74"/>
                    <a:gd name="T17" fmla="*/ 4 h 76"/>
                    <a:gd name="T18" fmla="*/ 44 w 74"/>
                    <a:gd name="T19" fmla="*/ 8 h 76"/>
                    <a:gd name="T20" fmla="*/ 42 w 74"/>
                    <a:gd name="T21" fmla="*/ 8 h 76"/>
                    <a:gd name="T22" fmla="*/ 42 w 74"/>
                    <a:gd name="T23" fmla="*/ 12 h 76"/>
                    <a:gd name="T24" fmla="*/ 38 w 74"/>
                    <a:gd name="T25" fmla="*/ 14 h 76"/>
                    <a:gd name="T26" fmla="*/ 34 w 74"/>
                    <a:gd name="T27" fmla="*/ 18 h 76"/>
                    <a:gd name="T28" fmla="*/ 32 w 74"/>
                    <a:gd name="T29" fmla="*/ 20 h 76"/>
                    <a:gd name="T30" fmla="*/ 28 w 74"/>
                    <a:gd name="T31" fmla="*/ 18 h 76"/>
                    <a:gd name="T32" fmla="*/ 26 w 74"/>
                    <a:gd name="T33" fmla="*/ 18 h 76"/>
                    <a:gd name="T34" fmla="*/ 22 w 74"/>
                    <a:gd name="T35" fmla="*/ 22 h 76"/>
                    <a:gd name="T36" fmla="*/ 16 w 74"/>
                    <a:gd name="T37" fmla="*/ 22 h 76"/>
                    <a:gd name="T38" fmla="*/ 16 w 74"/>
                    <a:gd name="T39" fmla="*/ 28 h 76"/>
                    <a:gd name="T40" fmla="*/ 14 w 74"/>
                    <a:gd name="T41" fmla="*/ 30 h 76"/>
                    <a:gd name="T42" fmla="*/ 12 w 74"/>
                    <a:gd name="T43" fmla="*/ 32 h 76"/>
                    <a:gd name="T44" fmla="*/ 10 w 74"/>
                    <a:gd name="T45" fmla="*/ 36 h 76"/>
                    <a:gd name="T46" fmla="*/ 6 w 74"/>
                    <a:gd name="T47" fmla="*/ 36 h 76"/>
                    <a:gd name="T48" fmla="*/ 4 w 74"/>
                    <a:gd name="T49" fmla="*/ 36 h 76"/>
                    <a:gd name="T50" fmla="*/ 0 w 74"/>
                    <a:gd name="T51" fmla="*/ 36 h 76"/>
                    <a:gd name="T52" fmla="*/ 8 w 74"/>
                    <a:gd name="T53" fmla="*/ 44 h 76"/>
                    <a:gd name="T54" fmla="*/ 14 w 74"/>
                    <a:gd name="T55" fmla="*/ 50 h 76"/>
                    <a:gd name="T56" fmla="*/ 24 w 74"/>
                    <a:gd name="T57" fmla="*/ 66 h 76"/>
                    <a:gd name="T58" fmla="*/ 28 w 74"/>
                    <a:gd name="T59" fmla="*/ 70 h 76"/>
                    <a:gd name="T60" fmla="*/ 28 w 74"/>
                    <a:gd name="T61" fmla="*/ 70 h 76"/>
                    <a:gd name="T62" fmla="*/ 30 w 74"/>
                    <a:gd name="T63" fmla="*/ 68 h 76"/>
                    <a:gd name="T64" fmla="*/ 36 w 74"/>
                    <a:gd name="T65" fmla="*/ 70 h 76"/>
                    <a:gd name="T66" fmla="*/ 44 w 74"/>
                    <a:gd name="T67" fmla="*/ 70 h 76"/>
                    <a:gd name="T68" fmla="*/ 48 w 74"/>
                    <a:gd name="T69" fmla="*/ 72 h 76"/>
                    <a:gd name="T70" fmla="*/ 52 w 74"/>
                    <a:gd name="T71" fmla="*/ 74 h 76"/>
                    <a:gd name="T72" fmla="*/ 52 w 74"/>
                    <a:gd name="T73" fmla="*/ 76 h 76"/>
                    <a:gd name="T74" fmla="*/ 58 w 74"/>
                    <a:gd name="T75" fmla="*/ 76 h 76"/>
                    <a:gd name="T76" fmla="*/ 60 w 74"/>
                    <a:gd name="T77" fmla="*/ 72 h 76"/>
                    <a:gd name="T78" fmla="*/ 58 w 74"/>
                    <a:gd name="T79" fmla="*/ 66 h 76"/>
                    <a:gd name="T80" fmla="*/ 58 w 74"/>
                    <a:gd name="T81" fmla="*/ 62 h 76"/>
                    <a:gd name="T82" fmla="*/ 62 w 74"/>
                    <a:gd name="T83" fmla="*/ 58 h 76"/>
                    <a:gd name="T84" fmla="*/ 60 w 74"/>
                    <a:gd name="T85" fmla="*/ 56 h 76"/>
                    <a:gd name="T86" fmla="*/ 60 w 74"/>
                    <a:gd name="T87" fmla="*/ 56 h 76"/>
                    <a:gd name="T88" fmla="*/ 60 w 74"/>
                    <a:gd name="T89" fmla="*/ 52 h 76"/>
                    <a:gd name="T90" fmla="*/ 62 w 74"/>
                    <a:gd name="T91" fmla="*/ 50 h 76"/>
                    <a:gd name="T92" fmla="*/ 62 w 74"/>
                    <a:gd name="T93" fmla="*/ 46 h 76"/>
                    <a:gd name="T94" fmla="*/ 62 w 74"/>
                    <a:gd name="T95" fmla="*/ 44 h 76"/>
                    <a:gd name="T96" fmla="*/ 64 w 74"/>
                    <a:gd name="T97" fmla="*/ 42 h 76"/>
                    <a:gd name="T98" fmla="*/ 62 w 74"/>
                    <a:gd name="T99" fmla="*/ 46 h 76"/>
                    <a:gd name="T100" fmla="*/ 64 w 74"/>
                    <a:gd name="T101" fmla="*/ 46 h 76"/>
                    <a:gd name="T102" fmla="*/ 66 w 74"/>
                    <a:gd name="T103" fmla="*/ 36 h 76"/>
                    <a:gd name="T104" fmla="*/ 68 w 74"/>
                    <a:gd name="T105" fmla="*/ 18 h 76"/>
                    <a:gd name="T106" fmla="*/ 72 w 74"/>
                    <a:gd name="T107" fmla="*/ 14 h 76"/>
                    <a:gd name="T108" fmla="*/ 72 w 74"/>
                    <a:gd name="T109" fmla="*/ 4 h 76"/>
                    <a:gd name="T110" fmla="*/ 70 w 74"/>
                    <a:gd name="T111" fmla="*/ 2 h 76"/>
                    <a:gd name="T112" fmla="*/ 72 w 74"/>
                    <a:gd name="T113" fmla="*/ 4 h 76"/>
                    <a:gd name="T114" fmla="*/ 74 w 74"/>
                    <a:gd name="T115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4" h="76">
                      <a:moveTo>
                        <a:pt x="70" y="0"/>
                      </a:moveTo>
                      <a:lnTo>
                        <a:pt x="68" y="0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60" y="6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38" y="14"/>
                      </a:lnTo>
                      <a:lnTo>
                        <a:pt x="36" y="16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28" y="18"/>
                      </a:lnTo>
                      <a:lnTo>
                        <a:pt x="28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4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6" y="30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4" y="40"/>
                      </a:lnTo>
                      <a:lnTo>
                        <a:pt x="8" y="44"/>
                      </a:lnTo>
                      <a:lnTo>
                        <a:pt x="8" y="46"/>
                      </a:lnTo>
                      <a:lnTo>
                        <a:pt x="12" y="50"/>
                      </a:lnTo>
                      <a:lnTo>
                        <a:pt x="14" y="50"/>
                      </a:lnTo>
                      <a:lnTo>
                        <a:pt x="14" y="54"/>
                      </a:lnTo>
                      <a:lnTo>
                        <a:pt x="18" y="58"/>
                      </a:lnTo>
                      <a:lnTo>
                        <a:pt x="24" y="66"/>
                      </a:lnTo>
                      <a:lnTo>
                        <a:pt x="26" y="68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0" y="68"/>
                      </a:lnTo>
                      <a:lnTo>
                        <a:pt x="34" y="70"/>
                      </a:lnTo>
                      <a:lnTo>
                        <a:pt x="36" y="70"/>
                      </a:lnTo>
                      <a:lnTo>
                        <a:pt x="40" y="72"/>
                      </a:lnTo>
                      <a:lnTo>
                        <a:pt x="42" y="72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8" y="72"/>
                      </a:lnTo>
                      <a:lnTo>
                        <a:pt x="48" y="72"/>
                      </a:lnTo>
                      <a:lnTo>
                        <a:pt x="50" y="72"/>
                      </a:lnTo>
                      <a:lnTo>
                        <a:pt x="50" y="74"/>
                      </a:lnTo>
                      <a:lnTo>
                        <a:pt x="52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6" y="76"/>
                      </a:lnTo>
                      <a:lnTo>
                        <a:pt x="58" y="76"/>
                      </a:lnTo>
                      <a:lnTo>
                        <a:pt x="58" y="76"/>
                      </a:lnTo>
                      <a:lnTo>
                        <a:pt x="60" y="74"/>
                      </a:lnTo>
                      <a:lnTo>
                        <a:pt x="60" y="74"/>
                      </a:lnTo>
                      <a:lnTo>
                        <a:pt x="60" y="72"/>
                      </a:lnTo>
                      <a:lnTo>
                        <a:pt x="58" y="72"/>
                      </a:lnTo>
                      <a:lnTo>
                        <a:pt x="58" y="70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4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2" y="60"/>
                      </a:lnTo>
                      <a:lnTo>
                        <a:pt x="62" y="58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60" y="56"/>
                      </a:lnTo>
                      <a:lnTo>
                        <a:pt x="58" y="56"/>
                      </a:lnTo>
                      <a:lnTo>
                        <a:pt x="58" y="56"/>
                      </a:lnTo>
                      <a:lnTo>
                        <a:pt x="60" y="56"/>
                      </a:lnTo>
                      <a:lnTo>
                        <a:pt x="60" y="54"/>
                      </a:lnTo>
                      <a:lnTo>
                        <a:pt x="60" y="52"/>
                      </a:lnTo>
                      <a:lnTo>
                        <a:pt x="60" y="52"/>
                      </a:lnTo>
                      <a:lnTo>
                        <a:pt x="60" y="54"/>
                      </a:lnTo>
                      <a:lnTo>
                        <a:pt x="62" y="54"/>
                      </a:lnTo>
                      <a:lnTo>
                        <a:pt x="62" y="50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6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4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2"/>
                      </a:lnTo>
                      <a:lnTo>
                        <a:pt x="64" y="44"/>
                      </a:lnTo>
                      <a:lnTo>
                        <a:pt x="62" y="44"/>
                      </a:lnTo>
                      <a:lnTo>
                        <a:pt x="62" y="46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6" y="36"/>
                      </a:lnTo>
                      <a:lnTo>
                        <a:pt x="66" y="30"/>
                      </a:lnTo>
                      <a:lnTo>
                        <a:pt x="68" y="22"/>
                      </a:lnTo>
                      <a:lnTo>
                        <a:pt x="68" y="18"/>
                      </a:lnTo>
                      <a:lnTo>
                        <a:pt x="70" y="18"/>
                      </a:lnTo>
                      <a:lnTo>
                        <a:pt x="72" y="16"/>
                      </a:lnTo>
                      <a:lnTo>
                        <a:pt x="72" y="14"/>
                      </a:lnTo>
                      <a:lnTo>
                        <a:pt x="72" y="12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70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Freeform 93">
                  <a:extLst>
                    <a:ext uri="{FF2B5EF4-FFF2-40B4-BE49-F238E27FC236}">
                      <a16:creationId xmlns:a16="http://schemas.microsoft.com/office/drawing/2014/main" id="{7006BF64-FD8B-50DB-E8E1-A5AD260DEBE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750" y="2229"/>
                  <a:ext cx="686" cy="784"/>
                </a:xfrm>
                <a:custGeom>
                  <a:avLst/>
                  <a:gdLst>
                    <a:gd name="T0" fmla="*/ 2 w 686"/>
                    <a:gd name="T1" fmla="*/ 752 h 784"/>
                    <a:gd name="T2" fmla="*/ 6 w 686"/>
                    <a:gd name="T3" fmla="*/ 750 h 784"/>
                    <a:gd name="T4" fmla="*/ 82 w 686"/>
                    <a:gd name="T5" fmla="*/ 686 h 784"/>
                    <a:gd name="T6" fmla="*/ 86 w 686"/>
                    <a:gd name="T7" fmla="*/ 688 h 784"/>
                    <a:gd name="T8" fmla="*/ 84 w 686"/>
                    <a:gd name="T9" fmla="*/ 664 h 784"/>
                    <a:gd name="T10" fmla="*/ 94 w 686"/>
                    <a:gd name="T11" fmla="*/ 658 h 784"/>
                    <a:gd name="T12" fmla="*/ 346 w 686"/>
                    <a:gd name="T13" fmla="*/ 631 h 784"/>
                    <a:gd name="T14" fmla="*/ 348 w 686"/>
                    <a:gd name="T15" fmla="*/ 631 h 784"/>
                    <a:gd name="T16" fmla="*/ 252 w 686"/>
                    <a:gd name="T17" fmla="*/ 577 h 784"/>
                    <a:gd name="T18" fmla="*/ 252 w 686"/>
                    <a:gd name="T19" fmla="*/ 581 h 784"/>
                    <a:gd name="T20" fmla="*/ 244 w 686"/>
                    <a:gd name="T21" fmla="*/ 585 h 784"/>
                    <a:gd name="T22" fmla="*/ 238 w 686"/>
                    <a:gd name="T23" fmla="*/ 585 h 784"/>
                    <a:gd name="T24" fmla="*/ 240 w 686"/>
                    <a:gd name="T25" fmla="*/ 573 h 784"/>
                    <a:gd name="T26" fmla="*/ 204 w 686"/>
                    <a:gd name="T27" fmla="*/ 593 h 784"/>
                    <a:gd name="T28" fmla="*/ 184 w 686"/>
                    <a:gd name="T29" fmla="*/ 611 h 784"/>
                    <a:gd name="T30" fmla="*/ 174 w 686"/>
                    <a:gd name="T31" fmla="*/ 617 h 784"/>
                    <a:gd name="T32" fmla="*/ 164 w 686"/>
                    <a:gd name="T33" fmla="*/ 619 h 784"/>
                    <a:gd name="T34" fmla="*/ 144 w 686"/>
                    <a:gd name="T35" fmla="*/ 629 h 784"/>
                    <a:gd name="T36" fmla="*/ 114 w 686"/>
                    <a:gd name="T37" fmla="*/ 644 h 784"/>
                    <a:gd name="T38" fmla="*/ 106 w 686"/>
                    <a:gd name="T39" fmla="*/ 648 h 784"/>
                    <a:gd name="T40" fmla="*/ 96 w 686"/>
                    <a:gd name="T41" fmla="*/ 658 h 784"/>
                    <a:gd name="T42" fmla="*/ 90 w 686"/>
                    <a:gd name="T43" fmla="*/ 662 h 784"/>
                    <a:gd name="T44" fmla="*/ 82 w 686"/>
                    <a:gd name="T45" fmla="*/ 668 h 784"/>
                    <a:gd name="T46" fmla="*/ 90 w 686"/>
                    <a:gd name="T47" fmla="*/ 672 h 784"/>
                    <a:gd name="T48" fmla="*/ 96 w 686"/>
                    <a:gd name="T49" fmla="*/ 680 h 784"/>
                    <a:gd name="T50" fmla="*/ 126 w 686"/>
                    <a:gd name="T51" fmla="*/ 672 h 784"/>
                    <a:gd name="T52" fmla="*/ 148 w 686"/>
                    <a:gd name="T53" fmla="*/ 658 h 784"/>
                    <a:gd name="T54" fmla="*/ 168 w 686"/>
                    <a:gd name="T55" fmla="*/ 637 h 784"/>
                    <a:gd name="T56" fmla="*/ 186 w 686"/>
                    <a:gd name="T57" fmla="*/ 629 h 784"/>
                    <a:gd name="T58" fmla="*/ 190 w 686"/>
                    <a:gd name="T59" fmla="*/ 629 h 784"/>
                    <a:gd name="T60" fmla="*/ 198 w 686"/>
                    <a:gd name="T61" fmla="*/ 625 h 784"/>
                    <a:gd name="T62" fmla="*/ 204 w 686"/>
                    <a:gd name="T63" fmla="*/ 619 h 784"/>
                    <a:gd name="T64" fmla="*/ 242 w 686"/>
                    <a:gd name="T65" fmla="*/ 595 h 784"/>
                    <a:gd name="T66" fmla="*/ 250 w 686"/>
                    <a:gd name="T67" fmla="*/ 585 h 784"/>
                    <a:gd name="T68" fmla="*/ 326 w 686"/>
                    <a:gd name="T69" fmla="*/ 495 h 784"/>
                    <a:gd name="T70" fmla="*/ 344 w 686"/>
                    <a:gd name="T71" fmla="*/ 523 h 784"/>
                    <a:gd name="T72" fmla="*/ 320 w 686"/>
                    <a:gd name="T73" fmla="*/ 523 h 784"/>
                    <a:gd name="T74" fmla="*/ 322 w 686"/>
                    <a:gd name="T75" fmla="*/ 503 h 784"/>
                    <a:gd name="T76" fmla="*/ 316 w 686"/>
                    <a:gd name="T77" fmla="*/ 515 h 784"/>
                    <a:gd name="T78" fmla="*/ 308 w 686"/>
                    <a:gd name="T79" fmla="*/ 507 h 784"/>
                    <a:gd name="T80" fmla="*/ 314 w 686"/>
                    <a:gd name="T81" fmla="*/ 489 h 784"/>
                    <a:gd name="T82" fmla="*/ 316 w 686"/>
                    <a:gd name="T83" fmla="*/ 479 h 784"/>
                    <a:gd name="T84" fmla="*/ 308 w 686"/>
                    <a:gd name="T85" fmla="*/ 473 h 784"/>
                    <a:gd name="T86" fmla="*/ 304 w 686"/>
                    <a:gd name="T87" fmla="*/ 463 h 784"/>
                    <a:gd name="T88" fmla="*/ 302 w 686"/>
                    <a:gd name="T89" fmla="*/ 483 h 784"/>
                    <a:gd name="T90" fmla="*/ 304 w 686"/>
                    <a:gd name="T91" fmla="*/ 497 h 784"/>
                    <a:gd name="T92" fmla="*/ 308 w 686"/>
                    <a:gd name="T93" fmla="*/ 497 h 784"/>
                    <a:gd name="T94" fmla="*/ 304 w 686"/>
                    <a:gd name="T95" fmla="*/ 501 h 784"/>
                    <a:gd name="T96" fmla="*/ 306 w 686"/>
                    <a:gd name="T97" fmla="*/ 513 h 784"/>
                    <a:gd name="T98" fmla="*/ 300 w 686"/>
                    <a:gd name="T99" fmla="*/ 525 h 784"/>
                    <a:gd name="T100" fmla="*/ 278 w 686"/>
                    <a:gd name="T101" fmla="*/ 547 h 784"/>
                    <a:gd name="T102" fmla="*/ 272 w 686"/>
                    <a:gd name="T103" fmla="*/ 559 h 784"/>
                    <a:gd name="T104" fmla="*/ 256 w 686"/>
                    <a:gd name="T105" fmla="*/ 585 h 784"/>
                    <a:gd name="T106" fmla="*/ 256 w 686"/>
                    <a:gd name="T107" fmla="*/ 589 h 784"/>
                    <a:gd name="T108" fmla="*/ 280 w 686"/>
                    <a:gd name="T109" fmla="*/ 581 h 784"/>
                    <a:gd name="T110" fmla="*/ 310 w 686"/>
                    <a:gd name="T111" fmla="*/ 555 h 784"/>
                    <a:gd name="T112" fmla="*/ 330 w 686"/>
                    <a:gd name="T113" fmla="*/ 549 h 784"/>
                    <a:gd name="T114" fmla="*/ 354 w 686"/>
                    <a:gd name="T115" fmla="*/ 525 h 784"/>
                    <a:gd name="T116" fmla="*/ 666 w 686"/>
                    <a:gd name="T117" fmla="*/ 0 h 7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86" h="784">
                      <a:moveTo>
                        <a:pt x="16" y="782"/>
                      </a:moveTo>
                      <a:lnTo>
                        <a:pt x="16" y="782"/>
                      </a:lnTo>
                      <a:lnTo>
                        <a:pt x="16" y="782"/>
                      </a:lnTo>
                      <a:lnTo>
                        <a:pt x="16" y="784"/>
                      </a:lnTo>
                      <a:lnTo>
                        <a:pt x="16" y="784"/>
                      </a:lnTo>
                      <a:lnTo>
                        <a:pt x="18" y="784"/>
                      </a:lnTo>
                      <a:lnTo>
                        <a:pt x="18" y="782"/>
                      </a:lnTo>
                      <a:lnTo>
                        <a:pt x="18" y="782"/>
                      </a:lnTo>
                      <a:lnTo>
                        <a:pt x="16" y="782"/>
                      </a:lnTo>
                      <a:close/>
                      <a:moveTo>
                        <a:pt x="8" y="748"/>
                      </a:moveTo>
                      <a:lnTo>
                        <a:pt x="6" y="750"/>
                      </a:lnTo>
                      <a:lnTo>
                        <a:pt x="4" y="752"/>
                      </a:lnTo>
                      <a:lnTo>
                        <a:pt x="2" y="752"/>
                      </a:lnTo>
                      <a:lnTo>
                        <a:pt x="0" y="754"/>
                      </a:lnTo>
                      <a:lnTo>
                        <a:pt x="0" y="754"/>
                      </a:lnTo>
                      <a:lnTo>
                        <a:pt x="2" y="754"/>
                      </a:lnTo>
                      <a:lnTo>
                        <a:pt x="2" y="752"/>
                      </a:lnTo>
                      <a:lnTo>
                        <a:pt x="2" y="754"/>
                      </a:lnTo>
                      <a:lnTo>
                        <a:pt x="2" y="754"/>
                      </a:lnTo>
                      <a:lnTo>
                        <a:pt x="4" y="754"/>
                      </a:lnTo>
                      <a:lnTo>
                        <a:pt x="4" y="754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2"/>
                      </a:lnTo>
                      <a:lnTo>
                        <a:pt x="6" y="750"/>
                      </a:lnTo>
                      <a:lnTo>
                        <a:pt x="8" y="750"/>
                      </a:lnTo>
                      <a:lnTo>
                        <a:pt x="8" y="750"/>
                      </a:lnTo>
                      <a:lnTo>
                        <a:pt x="10" y="750"/>
                      </a:lnTo>
                      <a:lnTo>
                        <a:pt x="10" y="748"/>
                      </a:lnTo>
                      <a:lnTo>
                        <a:pt x="10" y="748"/>
                      </a:lnTo>
                      <a:lnTo>
                        <a:pt x="8" y="748"/>
                      </a:lnTo>
                      <a:close/>
                      <a:moveTo>
                        <a:pt x="88" y="686"/>
                      </a:moveTo>
                      <a:lnTo>
                        <a:pt x="88" y="684"/>
                      </a:lnTo>
                      <a:lnTo>
                        <a:pt x="88" y="682"/>
                      </a:lnTo>
                      <a:lnTo>
                        <a:pt x="86" y="682"/>
                      </a:lnTo>
                      <a:lnTo>
                        <a:pt x="84" y="684"/>
                      </a:lnTo>
                      <a:lnTo>
                        <a:pt x="82" y="686"/>
                      </a:lnTo>
                      <a:lnTo>
                        <a:pt x="82" y="686"/>
                      </a:lnTo>
                      <a:lnTo>
                        <a:pt x="80" y="688"/>
                      </a:lnTo>
                      <a:lnTo>
                        <a:pt x="80" y="688"/>
                      </a:lnTo>
                      <a:lnTo>
                        <a:pt x="78" y="688"/>
                      </a:lnTo>
                      <a:lnTo>
                        <a:pt x="78" y="690"/>
                      </a:lnTo>
                      <a:lnTo>
                        <a:pt x="76" y="690"/>
                      </a:lnTo>
                      <a:lnTo>
                        <a:pt x="74" y="692"/>
                      </a:lnTo>
                      <a:lnTo>
                        <a:pt x="74" y="692"/>
                      </a:lnTo>
                      <a:lnTo>
                        <a:pt x="76" y="692"/>
                      </a:lnTo>
                      <a:lnTo>
                        <a:pt x="80" y="690"/>
                      </a:lnTo>
                      <a:lnTo>
                        <a:pt x="80" y="690"/>
                      </a:lnTo>
                      <a:lnTo>
                        <a:pt x="80" y="690"/>
                      </a:lnTo>
                      <a:lnTo>
                        <a:pt x="84" y="690"/>
                      </a:lnTo>
                      <a:lnTo>
                        <a:pt x="86" y="688"/>
                      </a:lnTo>
                      <a:lnTo>
                        <a:pt x="86" y="688"/>
                      </a:lnTo>
                      <a:lnTo>
                        <a:pt x="88" y="688"/>
                      </a:lnTo>
                      <a:lnTo>
                        <a:pt x="88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6" y="686"/>
                      </a:lnTo>
                      <a:lnTo>
                        <a:pt x="88" y="686"/>
                      </a:lnTo>
                      <a:close/>
                      <a:moveTo>
                        <a:pt x="82" y="664"/>
                      </a:moveTo>
                      <a:lnTo>
                        <a:pt x="82" y="664"/>
                      </a:lnTo>
                      <a:lnTo>
                        <a:pt x="84" y="664"/>
                      </a:lnTo>
                      <a:lnTo>
                        <a:pt x="84" y="664"/>
                      </a:lnTo>
                      <a:lnTo>
                        <a:pt x="84" y="664"/>
                      </a:lnTo>
                      <a:lnTo>
                        <a:pt x="86" y="664"/>
                      </a:lnTo>
                      <a:lnTo>
                        <a:pt x="86" y="664"/>
                      </a:lnTo>
                      <a:lnTo>
                        <a:pt x="84" y="662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lnTo>
                        <a:pt x="82" y="664"/>
                      </a:lnTo>
                      <a:close/>
                      <a:moveTo>
                        <a:pt x="94" y="658"/>
                      </a:moveTo>
                      <a:lnTo>
                        <a:pt x="94" y="656"/>
                      </a:lnTo>
                      <a:lnTo>
                        <a:pt x="94" y="656"/>
                      </a:lnTo>
                      <a:lnTo>
                        <a:pt x="92" y="656"/>
                      </a:lnTo>
                      <a:lnTo>
                        <a:pt x="92" y="658"/>
                      </a:lnTo>
                      <a:lnTo>
                        <a:pt x="94" y="658"/>
                      </a:lnTo>
                      <a:close/>
                      <a:moveTo>
                        <a:pt x="346" y="637"/>
                      </a:moveTo>
                      <a:lnTo>
                        <a:pt x="344" y="639"/>
                      </a:lnTo>
                      <a:lnTo>
                        <a:pt x="346" y="639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lnTo>
                        <a:pt x="346" y="637"/>
                      </a:lnTo>
                      <a:close/>
                      <a:moveTo>
                        <a:pt x="346" y="629"/>
                      </a:moveTo>
                      <a:lnTo>
                        <a:pt x="344" y="629"/>
                      </a:lnTo>
                      <a:lnTo>
                        <a:pt x="342" y="629"/>
                      </a:lnTo>
                      <a:lnTo>
                        <a:pt x="344" y="629"/>
                      </a:lnTo>
                      <a:lnTo>
                        <a:pt x="346" y="629"/>
                      </a:lnTo>
                      <a:lnTo>
                        <a:pt x="346" y="631"/>
                      </a:lnTo>
                      <a:lnTo>
                        <a:pt x="346" y="631"/>
                      </a:lnTo>
                      <a:lnTo>
                        <a:pt x="344" y="631"/>
                      </a:lnTo>
                      <a:lnTo>
                        <a:pt x="344" y="633"/>
                      </a:lnTo>
                      <a:lnTo>
                        <a:pt x="342" y="633"/>
                      </a:lnTo>
                      <a:lnTo>
                        <a:pt x="342" y="635"/>
                      </a:lnTo>
                      <a:lnTo>
                        <a:pt x="342" y="635"/>
                      </a:lnTo>
                      <a:lnTo>
                        <a:pt x="344" y="635"/>
                      </a:lnTo>
                      <a:lnTo>
                        <a:pt x="344" y="633"/>
                      </a:lnTo>
                      <a:lnTo>
                        <a:pt x="346" y="633"/>
                      </a:lnTo>
                      <a:lnTo>
                        <a:pt x="348" y="633"/>
                      </a:lnTo>
                      <a:lnTo>
                        <a:pt x="348" y="631"/>
                      </a:lnTo>
                      <a:lnTo>
                        <a:pt x="346" y="631"/>
                      </a:lnTo>
                      <a:lnTo>
                        <a:pt x="348" y="631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48" y="629"/>
                      </a:lnTo>
                      <a:lnTo>
                        <a:pt x="350" y="629"/>
                      </a:lnTo>
                      <a:lnTo>
                        <a:pt x="350" y="629"/>
                      </a:lnTo>
                      <a:lnTo>
                        <a:pt x="348" y="631"/>
                      </a:lnTo>
                      <a:lnTo>
                        <a:pt x="352" y="629"/>
                      </a:lnTo>
                      <a:lnTo>
                        <a:pt x="352" y="629"/>
                      </a:lnTo>
                      <a:lnTo>
                        <a:pt x="354" y="629"/>
                      </a:lnTo>
                      <a:lnTo>
                        <a:pt x="348" y="627"/>
                      </a:lnTo>
                      <a:lnTo>
                        <a:pt x="346" y="629"/>
                      </a:lnTo>
                      <a:close/>
                      <a:moveTo>
                        <a:pt x="252" y="577"/>
                      </a:moveTo>
                      <a:lnTo>
                        <a:pt x="252" y="575"/>
                      </a:lnTo>
                      <a:lnTo>
                        <a:pt x="252" y="577"/>
                      </a:lnTo>
                      <a:lnTo>
                        <a:pt x="250" y="577"/>
                      </a:lnTo>
                      <a:lnTo>
                        <a:pt x="250" y="577"/>
                      </a:lnTo>
                      <a:lnTo>
                        <a:pt x="248" y="579"/>
                      </a:lnTo>
                      <a:lnTo>
                        <a:pt x="248" y="579"/>
                      </a:lnTo>
                      <a:lnTo>
                        <a:pt x="250" y="579"/>
                      </a:lnTo>
                      <a:lnTo>
                        <a:pt x="252" y="577"/>
                      </a:lnTo>
                      <a:close/>
                      <a:moveTo>
                        <a:pt x="250" y="583"/>
                      </a:moveTo>
                      <a:lnTo>
                        <a:pt x="250" y="583"/>
                      </a:lnTo>
                      <a:lnTo>
                        <a:pt x="252" y="581"/>
                      </a:lnTo>
                      <a:lnTo>
                        <a:pt x="254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2" y="581"/>
                      </a:lnTo>
                      <a:lnTo>
                        <a:pt x="250" y="581"/>
                      </a:lnTo>
                      <a:lnTo>
                        <a:pt x="250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3"/>
                      </a:lnTo>
                      <a:lnTo>
                        <a:pt x="246" y="583"/>
                      </a:lnTo>
                      <a:lnTo>
                        <a:pt x="246" y="583"/>
                      </a:lnTo>
                      <a:lnTo>
                        <a:pt x="244" y="585"/>
                      </a:lnTo>
                      <a:lnTo>
                        <a:pt x="242" y="585"/>
                      </a:lnTo>
                      <a:lnTo>
                        <a:pt x="244" y="585"/>
                      </a:lnTo>
                      <a:lnTo>
                        <a:pt x="246" y="583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48" y="581"/>
                      </a:lnTo>
                      <a:lnTo>
                        <a:pt x="250" y="579"/>
                      </a:lnTo>
                      <a:lnTo>
                        <a:pt x="250" y="579"/>
                      </a:lnTo>
                      <a:lnTo>
                        <a:pt x="248" y="579"/>
                      </a:lnTo>
                      <a:lnTo>
                        <a:pt x="246" y="581"/>
                      </a:lnTo>
                      <a:lnTo>
                        <a:pt x="246" y="581"/>
                      </a:lnTo>
                      <a:lnTo>
                        <a:pt x="242" y="583"/>
                      </a:lnTo>
                      <a:lnTo>
                        <a:pt x="240" y="583"/>
                      </a:lnTo>
                      <a:lnTo>
                        <a:pt x="238" y="585"/>
                      </a:lnTo>
                      <a:lnTo>
                        <a:pt x="234" y="585"/>
                      </a:lnTo>
                      <a:lnTo>
                        <a:pt x="234" y="585"/>
                      </a:lnTo>
                      <a:lnTo>
                        <a:pt x="234" y="583"/>
                      </a:lnTo>
                      <a:lnTo>
                        <a:pt x="234" y="583"/>
                      </a:lnTo>
                      <a:lnTo>
                        <a:pt x="236" y="579"/>
                      </a:lnTo>
                      <a:lnTo>
                        <a:pt x="236" y="577"/>
                      </a:lnTo>
                      <a:lnTo>
                        <a:pt x="236" y="577"/>
                      </a:lnTo>
                      <a:lnTo>
                        <a:pt x="234" y="577"/>
                      </a:lnTo>
                      <a:lnTo>
                        <a:pt x="234" y="575"/>
                      </a:lnTo>
                      <a:lnTo>
                        <a:pt x="234" y="575"/>
                      </a:lnTo>
                      <a:lnTo>
                        <a:pt x="236" y="573"/>
                      </a:lnTo>
                      <a:lnTo>
                        <a:pt x="236" y="573"/>
                      </a:lnTo>
                      <a:lnTo>
                        <a:pt x="240" y="573"/>
                      </a:lnTo>
                      <a:lnTo>
                        <a:pt x="238" y="571"/>
                      </a:lnTo>
                      <a:lnTo>
                        <a:pt x="236" y="571"/>
                      </a:lnTo>
                      <a:lnTo>
                        <a:pt x="236" y="573"/>
                      </a:lnTo>
                      <a:lnTo>
                        <a:pt x="232" y="575"/>
                      </a:lnTo>
                      <a:lnTo>
                        <a:pt x="228" y="577"/>
                      </a:lnTo>
                      <a:lnTo>
                        <a:pt x="224" y="579"/>
                      </a:lnTo>
                      <a:lnTo>
                        <a:pt x="220" y="585"/>
                      </a:lnTo>
                      <a:lnTo>
                        <a:pt x="214" y="589"/>
                      </a:lnTo>
                      <a:lnTo>
                        <a:pt x="212" y="591"/>
                      </a:lnTo>
                      <a:lnTo>
                        <a:pt x="210" y="593"/>
                      </a:lnTo>
                      <a:lnTo>
                        <a:pt x="208" y="593"/>
                      </a:lnTo>
                      <a:lnTo>
                        <a:pt x="206" y="593"/>
                      </a:lnTo>
                      <a:lnTo>
                        <a:pt x="204" y="593"/>
                      </a:lnTo>
                      <a:lnTo>
                        <a:pt x="204" y="595"/>
                      </a:lnTo>
                      <a:lnTo>
                        <a:pt x="200" y="597"/>
                      </a:lnTo>
                      <a:lnTo>
                        <a:pt x="198" y="599"/>
                      </a:lnTo>
                      <a:lnTo>
                        <a:pt x="196" y="601"/>
                      </a:lnTo>
                      <a:lnTo>
                        <a:pt x="194" y="603"/>
                      </a:lnTo>
                      <a:lnTo>
                        <a:pt x="192" y="605"/>
                      </a:lnTo>
                      <a:lnTo>
                        <a:pt x="192" y="605"/>
                      </a:lnTo>
                      <a:lnTo>
                        <a:pt x="192" y="607"/>
                      </a:lnTo>
                      <a:lnTo>
                        <a:pt x="192" y="607"/>
                      </a:lnTo>
                      <a:lnTo>
                        <a:pt x="190" y="607"/>
                      </a:lnTo>
                      <a:lnTo>
                        <a:pt x="190" y="607"/>
                      </a:lnTo>
                      <a:lnTo>
                        <a:pt x="184" y="611"/>
                      </a:lnTo>
                      <a:lnTo>
                        <a:pt x="184" y="611"/>
                      </a:lnTo>
                      <a:lnTo>
                        <a:pt x="182" y="613"/>
                      </a:lnTo>
                      <a:lnTo>
                        <a:pt x="182" y="613"/>
                      </a:lnTo>
                      <a:lnTo>
                        <a:pt x="184" y="613"/>
                      </a:lnTo>
                      <a:lnTo>
                        <a:pt x="184" y="611"/>
                      </a:lnTo>
                      <a:lnTo>
                        <a:pt x="184" y="611"/>
                      </a:lnTo>
                      <a:lnTo>
                        <a:pt x="180" y="613"/>
                      </a:lnTo>
                      <a:lnTo>
                        <a:pt x="178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6" y="615"/>
                      </a:lnTo>
                      <a:lnTo>
                        <a:pt x="174" y="615"/>
                      </a:lnTo>
                      <a:lnTo>
                        <a:pt x="174" y="617"/>
                      </a:lnTo>
                      <a:lnTo>
                        <a:pt x="174" y="617"/>
                      </a:lnTo>
                      <a:lnTo>
                        <a:pt x="174" y="617"/>
                      </a:lnTo>
                      <a:lnTo>
                        <a:pt x="172" y="615"/>
                      </a:lnTo>
                      <a:lnTo>
                        <a:pt x="170" y="617"/>
                      </a:lnTo>
                      <a:lnTo>
                        <a:pt x="170" y="617"/>
                      </a:lnTo>
                      <a:lnTo>
                        <a:pt x="170" y="617"/>
                      </a:lnTo>
                      <a:lnTo>
                        <a:pt x="170" y="619"/>
                      </a:lnTo>
                      <a:lnTo>
                        <a:pt x="170" y="617"/>
                      </a:lnTo>
                      <a:lnTo>
                        <a:pt x="168" y="617"/>
                      </a:lnTo>
                      <a:lnTo>
                        <a:pt x="168" y="619"/>
                      </a:lnTo>
                      <a:lnTo>
                        <a:pt x="166" y="619"/>
                      </a:lnTo>
                      <a:lnTo>
                        <a:pt x="166" y="619"/>
                      </a:lnTo>
                      <a:lnTo>
                        <a:pt x="164" y="619"/>
                      </a:lnTo>
                      <a:lnTo>
                        <a:pt x="162" y="621"/>
                      </a:lnTo>
                      <a:lnTo>
                        <a:pt x="158" y="623"/>
                      </a:lnTo>
                      <a:lnTo>
                        <a:pt x="160" y="623"/>
                      </a:lnTo>
                      <a:lnTo>
                        <a:pt x="158" y="623"/>
                      </a:lnTo>
                      <a:lnTo>
                        <a:pt x="158" y="623"/>
                      </a:lnTo>
                      <a:lnTo>
                        <a:pt x="158" y="623"/>
                      </a:lnTo>
                      <a:lnTo>
                        <a:pt x="156" y="625"/>
                      </a:lnTo>
                      <a:lnTo>
                        <a:pt x="156" y="625"/>
                      </a:lnTo>
                      <a:lnTo>
                        <a:pt x="154" y="625"/>
                      </a:lnTo>
                      <a:lnTo>
                        <a:pt x="152" y="627"/>
                      </a:lnTo>
                      <a:lnTo>
                        <a:pt x="148" y="627"/>
                      </a:lnTo>
                      <a:lnTo>
                        <a:pt x="144" y="629"/>
                      </a:lnTo>
                      <a:lnTo>
                        <a:pt x="144" y="629"/>
                      </a:lnTo>
                      <a:lnTo>
                        <a:pt x="142" y="631"/>
                      </a:lnTo>
                      <a:lnTo>
                        <a:pt x="142" y="631"/>
                      </a:lnTo>
                      <a:lnTo>
                        <a:pt x="142" y="631"/>
                      </a:lnTo>
                      <a:lnTo>
                        <a:pt x="140" y="631"/>
                      </a:lnTo>
                      <a:lnTo>
                        <a:pt x="136" y="633"/>
                      </a:lnTo>
                      <a:lnTo>
                        <a:pt x="136" y="633"/>
                      </a:lnTo>
                      <a:lnTo>
                        <a:pt x="134" y="633"/>
                      </a:lnTo>
                      <a:lnTo>
                        <a:pt x="130" y="633"/>
                      </a:lnTo>
                      <a:lnTo>
                        <a:pt x="128" y="635"/>
                      </a:lnTo>
                      <a:lnTo>
                        <a:pt x="124" y="637"/>
                      </a:lnTo>
                      <a:lnTo>
                        <a:pt x="120" y="639"/>
                      </a:lnTo>
                      <a:lnTo>
                        <a:pt x="116" y="641"/>
                      </a:lnTo>
                      <a:lnTo>
                        <a:pt x="114" y="644"/>
                      </a:lnTo>
                      <a:lnTo>
                        <a:pt x="116" y="644"/>
                      </a:lnTo>
                      <a:lnTo>
                        <a:pt x="114" y="646"/>
                      </a:lnTo>
                      <a:lnTo>
                        <a:pt x="114" y="644"/>
                      </a:lnTo>
                      <a:lnTo>
                        <a:pt x="114" y="644"/>
                      </a:lnTo>
                      <a:lnTo>
                        <a:pt x="112" y="644"/>
                      </a:lnTo>
                      <a:lnTo>
                        <a:pt x="108" y="646"/>
                      </a:lnTo>
                      <a:lnTo>
                        <a:pt x="108" y="646"/>
                      </a:lnTo>
                      <a:lnTo>
                        <a:pt x="106" y="648"/>
                      </a:lnTo>
                      <a:lnTo>
                        <a:pt x="106" y="648"/>
                      </a:lnTo>
                      <a:lnTo>
                        <a:pt x="106" y="648"/>
                      </a:lnTo>
                      <a:lnTo>
                        <a:pt x="106" y="650"/>
                      </a:lnTo>
                      <a:lnTo>
                        <a:pt x="104" y="650"/>
                      </a:lnTo>
                      <a:lnTo>
                        <a:pt x="106" y="648"/>
                      </a:lnTo>
                      <a:lnTo>
                        <a:pt x="100" y="650"/>
                      </a:lnTo>
                      <a:lnTo>
                        <a:pt x="100" y="650"/>
                      </a:lnTo>
                      <a:lnTo>
                        <a:pt x="100" y="654"/>
                      </a:lnTo>
                      <a:lnTo>
                        <a:pt x="100" y="654"/>
                      </a:lnTo>
                      <a:lnTo>
                        <a:pt x="98" y="654"/>
                      </a:lnTo>
                      <a:lnTo>
                        <a:pt x="98" y="654"/>
                      </a:lnTo>
                      <a:lnTo>
                        <a:pt x="96" y="654"/>
                      </a:lnTo>
                      <a:lnTo>
                        <a:pt x="96" y="656"/>
                      </a:lnTo>
                      <a:lnTo>
                        <a:pt x="94" y="656"/>
                      </a:lnTo>
                      <a:lnTo>
                        <a:pt x="96" y="656"/>
                      </a:lnTo>
                      <a:lnTo>
                        <a:pt x="96" y="658"/>
                      </a:lnTo>
                      <a:lnTo>
                        <a:pt x="96" y="658"/>
                      </a:lnTo>
                      <a:lnTo>
                        <a:pt x="96" y="658"/>
                      </a:lnTo>
                      <a:lnTo>
                        <a:pt x="94" y="658"/>
                      </a:lnTo>
                      <a:lnTo>
                        <a:pt x="94" y="658"/>
                      </a:lnTo>
                      <a:lnTo>
                        <a:pt x="94" y="660"/>
                      </a:lnTo>
                      <a:lnTo>
                        <a:pt x="92" y="658"/>
                      </a:lnTo>
                      <a:lnTo>
                        <a:pt x="92" y="658"/>
                      </a:lnTo>
                      <a:lnTo>
                        <a:pt x="92" y="658"/>
                      </a:lnTo>
                      <a:lnTo>
                        <a:pt x="90" y="658"/>
                      </a:lnTo>
                      <a:lnTo>
                        <a:pt x="90" y="660"/>
                      </a:lnTo>
                      <a:lnTo>
                        <a:pt x="88" y="660"/>
                      </a:lnTo>
                      <a:lnTo>
                        <a:pt x="88" y="660"/>
                      </a:lnTo>
                      <a:lnTo>
                        <a:pt x="86" y="662"/>
                      </a:lnTo>
                      <a:lnTo>
                        <a:pt x="88" y="662"/>
                      </a:lnTo>
                      <a:lnTo>
                        <a:pt x="90" y="662"/>
                      </a:lnTo>
                      <a:lnTo>
                        <a:pt x="86" y="662"/>
                      </a:lnTo>
                      <a:lnTo>
                        <a:pt x="86" y="664"/>
                      </a:lnTo>
                      <a:lnTo>
                        <a:pt x="86" y="664"/>
                      </a:lnTo>
                      <a:lnTo>
                        <a:pt x="88" y="664"/>
                      </a:lnTo>
                      <a:lnTo>
                        <a:pt x="86" y="666"/>
                      </a:lnTo>
                      <a:lnTo>
                        <a:pt x="84" y="666"/>
                      </a:lnTo>
                      <a:lnTo>
                        <a:pt x="80" y="666"/>
                      </a:lnTo>
                      <a:lnTo>
                        <a:pt x="80" y="666"/>
                      </a:lnTo>
                      <a:lnTo>
                        <a:pt x="78" y="668"/>
                      </a:lnTo>
                      <a:lnTo>
                        <a:pt x="78" y="670"/>
                      </a:lnTo>
                      <a:lnTo>
                        <a:pt x="80" y="668"/>
                      </a:lnTo>
                      <a:lnTo>
                        <a:pt x="82" y="668"/>
                      </a:lnTo>
                      <a:lnTo>
                        <a:pt x="82" y="668"/>
                      </a:lnTo>
                      <a:lnTo>
                        <a:pt x="80" y="670"/>
                      </a:lnTo>
                      <a:lnTo>
                        <a:pt x="78" y="670"/>
                      </a:lnTo>
                      <a:lnTo>
                        <a:pt x="80" y="670"/>
                      </a:lnTo>
                      <a:lnTo>
                        <a:pt x="82" y="670"/>
                      </a:lnTo>
                      <a:lnTo>
                        <a:pt x="84" y="668"/>
                      </a:lnTo>
                      <a:lnTo>
                        <a:pt x="78" y="672"/>
                      </a:lnTo>
                      <a:lnTo>
                        <a:pt x="78" y="674"/>
                      </a:lnTo>
                      <a:lnTo>
                        <a:pt x="78" y="674"/>
                      </a:lnTo>
                      <a:lnTo>
                        <a:pt x="82" y="674"/>
                      </a:lnTo>
                      <a:lnTo>
                        <a:pt x="86" y="674"/>
                      </a:lnTo>
                      <a:lnTo>
                        <a:pt x="86" y="674"/>
                      </a:lnTo>
                      <a:lnTo>
                        <a:pt x="88" y="672"/>
                      </a:lnTo>
                      <a:lnTo>
                        <a:pt x="90" y="672"/>
                      </a:lnTo>
                      <a:lnTo>
                        <a:pt x="90" y="674"/>
                      </a:lnTo>
                      <a:lnTo>
                        <a:pt x="92" y="674"/>
                      </a:lnTo>
                      <a:lnTo>
                        <a:pt x="90" y="676"/>
                      </a:lnTo>
                      <a:lnTo>
                        <a:pt x="92" y="676"/>
                      </a:lnTo>
                      <a:lnTo>
                        <a:pt x="94" y="676"/>
                      </a:lnTo>
                      <a:lnTo>
                        <a:pt x="96" y="676"/>
                      </a:lnTo>
                      <a:lnTo>
                        <a:pt x="96" y="676"/>
                      </a:lnTo>
                      <a:lnTo>
                        <a:pt x="96" y="676"/>
                      </a:lnTo>
                      <a:lnTo>
                        <a:pt x="96" y="678"/>
                      </a:lnTo>
                      <a:lnTo>
                        <a:pt x="96" y="678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6" y="680"/>
                      </a:lnTo>
                      <a:lnTo>
                        <a:pt x="98" y="680"/>
                      </a:lnTo>
                      <a:lnTo>
                        <a:pt x="98" y="680"/>
                      </a:lnTo>
                      <a:lnTo>
                        <a:pt x="102" y="680"/>
                      </a:lnTo>
                      <a:lnTo>
                        <a:pt x="102" y="680"/>
                      </a:lnTo>
                      <a:lnTo>
                        <a:pt x="104" y="680"/>
                      </a:lnTo>
                      <a:lnTo>
                        <a:pt x="104" y="680"/>
                      </a:lnTo>
                      <a:lnTo>
                        <a:pt x="108" y="680"/>
                      </a:lnTo>
                      <a:lnTo>
                        <a:pt x="114" y="680"/>
                      </a:lnTo>
                      <a:lnTo>
                        <a:pt x="116" y="678"/>
                      </a:lnTo>
                      <a:lnTo>
                        <a:pt x="116" y="678"/>
                      </a:lnTo>
                      <a:lnTo>
                        <a:pt x="120" y="676"/>
                      </a:lnTo>
                      <a:lnTo>
                        <a:pt x="126" y="672"/>
                      </a:lnTo>
                      <a:lnTo>
                        <a:pt x="128" y="672"/>
                      </a:lnTo>
                      <a:lnTo>
                        <a:pt x="132" y="670"/>
                      </a:lnTo>
                      <a:lnTo>
                        <a:pt x="132" y="668"/>
                      </a:lnTo>
                      <a:lnTo>
                        <a:pt x="138" y="668"/>
                      </a:lnTo>
                      <a:lnTo>
                        <a:pt x="138" y="668"/>
                      </a:lnTo>
                      <a:lnTo>
                        <a:pt x="138" y="668"/>
                      </a:lnTo>
                      <a:lnTo>
                        <a:pt x="140" y="666"/>
                      </a:lnTo>
                      <a:lnTo>
                        <a:pt x="140" y="666"/>
                      </a:lnTo>
                      <a:lnTo>
                        <a:pt x="140" y="666"/>
                      </a:lnTo>
                      <a:lnTo>
                        <a:pt x="140" y="664"/>
                      </a:lnTo>
                      <a:lnTo>
                        <a:pt x="140" y="664"/>
                      </a:lnTo>
                      <a:lnTo>
                        <a:pt x="144" y="662"/>
                      </a:lnTo>
                      <a:lnTo>
                        <a:pt x="148" y="658"/>
                      </a:lnTo>
                      <a:lnTo>
                        <a:pt x="150" y="656"/>
                      </a:lnTo>
                      <a:lnTo>
                        <a:pt x="152" y="654"/>
                      </a:lnTo>
                      <a:lnTo>
                        <a:pt x="154" y="652"/>
                      </a:lnTo>
                      <a:lnTo>
                        <a:pt x="156" y="650"/>
                      </a:lnTo>
                      <a:lnTo>
                        <a:pt x="156" y="650"/>
                      </a:lnTo>
                      <a:lnTo>
                        <a:pt x="156" y="650"/>
                      </a:lnTo>
                      <a:lnTo>
                        <a:pt x="158" y="650"/>
                      </a:lnTo>
                      <a:lnTo>
                        <a:pt x="160" y="646"/>
                      </a:lnTo>
                      <a:lnTo>
                        <a:pt x="162" y="644"/>
                      </a:lnTo>
                      <a:lnTo>
                        <a:pt x="164" y="641"/>
                      </a:lnTo>
                      <a:lnTo>
                        <a:pt x="168" y="637"/>
                      </a:lnTo>
                      <a:lnTo>
                        <a:pt x="168" y="637"/>
                      </a:lnTo>
                      <a:lnTo>
                        <a:pt x="168" y="637"/>
                      </a:lnTo>
                      <a:lnTo>
                        <a:pt x="170" y="637"/>
                      </a:lnTo>
                      <a:lnTo>
                        <a:pt x="170" y="637"/>
                      </a:lnTo>
                      <a:lnTo>
                        <a:pt x="172" y="635"/>
                      </a:lnTo>
                      <a:lnTo>
                        <a:pt x="174" y="635"/>
                      </a:lnTo>
                      <a:lnTo>
                        <a:pt x="176" y="635"/>
                      </a:lnTo>
                      <a:lnTo>
                        <a:pt x="176" y="635"/>
                      </a:lnTo>
                      <a:lnTo>
                        <a:pt x="178" y="633"/>
                      </a:lnTo>
                      <a:lnTo>
                        <a:pt x="180" y="633"/>
                      </a:lnTo>
                      <a:lnTo>
                        <a:pt x="182" y="633"/>
                      </a:lnTo>
                      <a:lnTo>
                        <a:pt x="184" y="631"/>
                      </a:lnTo>
                      <a:lnTo>
                        <a:pt x="186" y="631"/>
                      </a:lnTo>
                      <a:lnTo>
                        <a:pt x="186" y="629"/>
                      </a:lnTo>
                      <a:lnTo>
                        <a:pt x="186" y="629"/>
                      </a:lnTo>
                      <a:lnTo>
                        <a:pt x="186" y="627"/>
                      </a:lnTo>
                      <a:lnTo>
                        <a:pt x="186" y="629"/>
                      </a:lnTo>
                      <a:lnTo>
                        <a:pt x="188" y="629"/>
                      </a:lnTo>
                      <a:lnTo>
                        <a:pt x="188" y="631"/>
                      </a:lnTo>
                      <a:lnTo>
                        <a:pt x="188" y="631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29"/>
                      </a:lnTo>
                      <a:lnTo>
                        <a:pt x="192" y="627"/>
                      </a:lnTo>
                      <a:lnTo>
                        <a:pt x="192" y="629"/>
                      </a:lnTo>
                      <a:lnTo>
                        <a:pt x="192" y="629"/>
                      </a:lnTo>
                      <a:lnTo>
                        <a:pt x="190" y="629"/>
                      </a:lnTo>
                      <a:lnTo>
                        <a:pt x="190" y="629"/>
                      </a:lnTo>
                      <a:lnTo>
                        <a:pt x="192" y="629"/>
                      </a:lnTo>
                      <a:lnTo>
                        <a:pt x="194" y="629"/>
                      </a:lnTo>
                      <a:lnTo>
                        <a:pt x="194" y="631"/>
                      </a:lnTo>
                      <a:lnTo>
                        <a:pt x="196" y="631"/>
                      </a:lnTo>
                      <a:lnTo>
                        <a:pt x="198" y="631"/>
                      </a:lnTo>
                      <a:lnTo>
                        <a:pt x="198" y="631"/>
                      </a:lnTo>
                      <a:lnTo>
                        <a:pt x="200" y="629"/>
                      </a:lnTo>
                      <a:lnTo>
                        <a:pt x="200" y="629"/>
                      </a:lnTo>
                      <a:lnTo>
                        <a:pt x="202" y="627"/>
                      </a:lnTo>
                      <a:lnTo>
                        <a:pt x="202" y="627"/>
                      </a:lnTo>
                      <a:lnTo>
                        <a:pt x="200" y="627"/>
                      </a:lnTo>
                      <a:lnTo>
                        <a:pt x="198" y="627"/>
                      </a:lnTo>
                      <a:lnTo>
                        <a:pt x="198" y="625"/>
                      </a:lnTo>
                      <a:lnTo>
                        <a:pt x="198" y="625"/>
                      </a:lnTo>
                      <a:lnTo>
                        <a:pt x="200" y="623"/>
                      </a:lnTo>
                      <a:lnTo>
                        <a:pt x="198" y="623"/>
                      </a:lnTo>
                      <a:lnTo>
                        <a:pt x="196" y="623"/>
                      </a:lnTo>
                      <a:lnTo>
                        <a:pt x="198" y="623"/>
                      </a:lnTo>
                      <a:lnTo>
                        <a:pt x="198" y="623"/>
                      </a:lnTo>
                      <a:lnTo>
                        <a:pt x="200" y="623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0" y="621"/>
                      </a:lnTo>
                      <a:lnTo>
                        <a:pt x="202" y="619"/>
                      </a:lnTo>
                      <a:lnTo>
                        <a:pt x="204" y="619"/>
                      </a:lnTo>
                      <a:lnTo>
                        <a:pt x="206" y="617"/>
                      </a:lnTo>
                      <a:lnTo>
                        <a:pt x="210" y="617"/>
                      </a:lnTo>
                      <a:lnTo>
                        <a:pt x="210" y="615"/>
                      </a:lnTo>
                      <a:lnTo>
                        <a:pt x="212" y="615"/>
                      </a:lnTo>
                      <a:lnTo>
                        <a:pt x="216" y="613"/>
                      </a:lnTo>
                      <a:lnTo>
                        <a:pt x="224" y="607"/>
                      </a:lnTo>
                      <a:lnTo>
                        <a:pt x="224" y="607"/>
                      </a:lnTo>
                      <a:lnTo>
                        <a:pt x="230" y="603"/>
                      </a:lnTo>
                      <a:lnTo>
                        <a:pt x="232" y="601"/>
                      </a:lnTo>
                      <a:lnTo>
                        <a:pt x="234" y="601"/>
                      </a:lnTo>
                      <a:lnTo>
                        <a:pt x="236" y="599"/>
                      </a:lnTo>
                      <a:lnTo>
                        <a:pt x="238" y="599"/>
                      </a:lnTo>
                      <a:lnTo>
                        <a:pt x="242" y="595"/>
                      </a:lnTo>
                      <a:lnTo>
                        <a:pt x="242" y="595"/>
                      </a:lnTo>
                      <a:lnTo>
                        <a:pt x="244" y="593"/>
                      </a:lnTo>
                      <a:lnTo>
                        <a:pt x="244" y="593"/>
                      </a:lnTo>
                      <a:lnTo>
                        <a:pt x="244" y="593"/>
                      </a:lnTo>
                      <a:lnTo>
                        <a:pt x="242" y="593"/>
                      </a:lnTo>
                      <a:lnTo>
                        <a:pt x="244" y="591"/>
                      </a:lnTo>
                      <a:lnTo>
                        <a:pt x="244" y="589"/>
                      </a:lnTo>
                      <a:lnTo>
                        <a:pt x="244" y="589"/>
                      </a:lnTo>
                      <a:lnTo>
                        <a:pt x="244" y="589"/>
                      </a:lnTo>
                      <a:lnTo>
                        <a:pt x="246" y="587"/>
                      </a:lnTo>
                      <a:lnTo>
                        <a:pt x="248" y="587"/>
                      </a:lnTo>
                      <a:lnTo>
                        <a:pt x="248" y="587"/>
                      </a:lnTo>
                      <a:lnTo>
                        <a:pt x="250" y="585"/>
                      </a:lnTo>
                      <a:lnTo>
                        <a:pt x="252" y="583"/>
                      </a:lnTo>
                      <a:lnTo>
                        <a:pt x="254" y="583"/>
                      </a:lnTo>
                      <a:lnTo>
                        <a:pt x="252" y="583"/>
                      </a:lnTo>
                      <a:lnTo>
                        <a:pt x="248" y="585"/>
                      </a:lnTo>
                      <a:lnTo>
                        <a:pt x="246" y="585"/>
                      </a:lnTo>
                      <a:lnTo>
                        <a:pt x="248" y="585"/>
                      </a:lnTo>
                      <a:lnTo>
                        <a:pt x="250" y="583"/>
                      </a:lnTo>
                      <a:close/>
                      <a:moveTo>
                        <a:pt x="324" y="497"/>
                      </a:moveTo>
                      <a:lnTo>
                        <a:pt x="324" y="497"/>
                      </a:lnTo>
                      <a:lnTo>
                        <a:pt x="326" y="499"/>
                      </a:lnTo>
                      <a:lnTo>
                        <a:pt x="326" y="497"/>
                      </a:lnTo>
                      <a:lnTo>
                        <a:pt x="326" y="495"/>
                      </a:lnTo>
                      <a:lnTo>
                        <a:pt x="326" y="495"/>
                      </a:lnTo>
                      <a:lnTo>
                        <a:pt x="326" y="493"/>
                      </a:lnTo>
                      <a:lnTo>
                        <a:pt x="326" y="493"/>
                      </a:lnTo>
                      <a:lnTo>
                        <a:pt x="326" y="493"/>
                      </a:lnTo>
                      <a:lnTo>
                        <a:pt x="324" y="495"/>
                      </a:lnTo>
                      <a:lnTo>
                        <a:pt x="324" y="497"/>
                      </a:lnTo>
                      <a:lnTo>
                        <a:pt x="324" y="497"/>
                      </a:lnTo>
                      <a:lnTo>
                        <a:pt x="324" y="497"/>
                      </a:lnTo>
                      <a:close/>
                      <a:moveTo>
                        <a:pt x="352" y="521"/>
                      </a:moveTo>
                      <a:lnTo>
                        <a:pt x="352" y="521"/>
                      </a:lnTo>
                      <a:lnTo>
                        <a:pt x="348" y="521"/>
                      </a:lnTo>
                      <a:lnTo>
                        <a:pt x="348" y="521"/>
                      </a:lnTo>
                      <a:lnTo>
                        <a:pt x="346" y="521"/>
                      </a:lnTo>
                      <a:lnTo>
                        <a:pt x="344" y="523"/>
                      </a:lnTo>
                      <a:lnTo>
                        <a:pt x="342" y="523"/>
                      </a:lnTo>
                      <a:lnTo>
                        <a:pt x="340" y="525"/>
                      </a:lnTo>
                      <a:lnTo>
                        <a:pt x="338" y="527"/>
                      </a:lnTo>
                      <a:lnTo>
                        <a:pt x="336" y="527"/>
                      </a:lnTo>
                      <a:lnTo>
                        <a:pt x="334" y="529"/>
                      </a:lnTo>
                      <a:lnTo>
                        <a:pt x="332" y="529"/>
                      </a:lnTo>
                      <a:lnTo>
                        <a:pt x="332" y="529"/>
                      </a:lnTo>
                      <a:lnTo>
                        <a:pt x="326" y="527"/>
                      </a:lnTo>
                      <a:lnTo>
                        <a:pt x="324" y="525"/>
                      </a:lnTo>
                      <a:lnTo>
                        <a:pt x="322" y="523"/>
                      </a:lnTo>
                      <a:lnTo>
                        <a:pt x="322" y="523"/>
                      </a:lnTo>
                      <a:lnTo>
                        <a:pt x="320" y="523"/>
                      </a:lnTo>
                      <a:lnTo>
                        <a:pt x="320" y="523"/>
                      </a:lnTo>
                      <a:lnTo>
                        <a:pt x="318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21"/>
                      </a:lnTo>
                      <a:lnTo>
                        <a:pt x="320" y="519"/>
                      </a:lnTo>
                      <a:lnTo>
                        <a:pt x="322" y="515"/>
                      </a:lnTo>
                      <a:lnTo>
                        <a:pt x="324" y="509"/>
                      </a:lnTo>
                      <a:lnTo>
                        <a:pt x="324" y="509"/>
                      </a:lnTo>
                      <a:lnTo>
                        <a:pt x="324" y="507"/>
                      </a:lnTo>
                      <a:lnTo>
                        <a:pt x="324" y="505"/>
                      </a:lnTo>
                      <a:lnTo>
                        <a:pt x="322" y="505"/>
                      </a:lnTo>
                      <a:lnTo>
                        <a:pt x="322" y="503"/>
                      </a:lnTo>
                      <a:lnTo>
                        <a:pt x="322" y="501"/>
                      </a:lnTo>
                      <a:lnTo>
                        <a:pt x="322" y="501"/>
                      </a:lnTo>
                      <a:lnTo>
                        <a:pt x="322" y="501"/>
                      </a:lnTo>
                      <a:lnTo>
                        <a:pt x="320" y="503"/>
                      </a:lnTo>
                      <a:lnTo>
                        <a:pt x="320" y="503"/>
                      </a:lnTo>
                      <a:lnTo>
                        <a:pt x="320" y="503"/>
                      </a:lnTo>
                      <a:lnTo>
                        <a:pt x="320" y="505"/>
                      </a:lnTo>
                      <a:lnTo>
                        <a:pt x="320" y="505"/>
                      </a:lnTo>
                      <a:lnTo>
                        <a:pt x="320" y="507"/>
                      </a:lnTo>
                      <a:lnTo>
                        <a:pt x="318" y="507"/>
                      </a:lnTo>
                      <a:lnTo>
                        <a:pt x="318" y="511"/>
                      </a:lnTo>
                      <a:lnTo>
                        <a:pt x="316" y="513"/>
                      </a:lnTo>
                      <a:lnTo>
                        <a:pt x="316" y="515"/>
                      </a:lnTo>
                      <a:lnTo>
                        <a:pt x="314" y="515"/>
                      </a:lnTo>
                      <a:lnTo>
                        <a:pt x="314" y="515"/>
                      </a:lnTo>
                      <a:lnTo>
                        <a:pt x="314" y="513"/>
                      </a:lnTo>
                      <a:lnTo>
                        <a:pt x="314" y="511"/>
                      </a:lnTo>
                      <a:lnTo>
                        <a:pt x="314" y="511"/>
                      </a:lnTo>
                      <a:lnTo>
                        <a:pt x="314" y="509"/>
                      </a:lnTo>
                      <a:lnTo>
                        <a:pt x="312" y="509"/>
                      </a:lnTo>
                      <a:lnTo>
                        <a:pt x="312" y="507"/>
                      </a:lnTo>
                      <a:lnTo>
                        <a:pt x="310" y="507"/>
                      </a:lnTo>
                      <a:lnTo>
                        <a:pt x="310" y="509"/>
                      </a:lnTo>
                      <a:lnTo>
                        <a:pt x="310" y="509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08" y="507"/>
                      </a:lnTo>
                      <a:lnTo>
                        <a:pt x="310" y="503"/>
                      </a:lnTo>
                      <a:lnTo>
                        <a:pt x="312" y="503"/>
                      </a:lnTo>
                      <a:lnTo>
                        <a:pt x="312" y="501"/>
                      </a:lnTo>
                      <a:lnTo>
                        <a:pt x="312" y="501"/>
                      </a:lnTo>
                      <a:lnTo>
                        <a:pt x="314" y="499"/>
                      </a:lnTo>
                      <a:lnTo>
                        <a:pt x="314" y="497"/>
                      </a:lnTo>
                      <a:lnTo>
                        <a:pt x="314" y="493"/>
                      </a:lnTo>
                      <a:lnTo>
                        <a:pt x="314" y="493"/>
                      </a:lnTo>
                      <a:lnTo>
                        <a:pt x="314" y="491"/>
                      </a:lnTo>
                      <a:lnTo>
                        <a:pt x="314" y="489"/>
                      </a:lnTo>
                      <a:lnTo>
                        <a:pt x="314" y="489"/>
                      </a:lnTo>
                      <a:lnTo>
                        <a:pt x="316" y="489"/>
                      </a:lnTo>
                      <a:lnTo>
                        <a:pt x="316" y="489"/>
                      </a:lnTo>
                      <a:lnTo>
                        <a:pt x="316" y="487"/>
                      </a:lnTo>
                      <a:lnTo>
                        <a:pt x="318" y="485"/>
                      </a:lnTo>
                      <a:lnTo>
                        <a:pt x="318" y="485"/>
                      </a:lnTo>
                      <a:lnTo>
                        <a:pt x="318" y="483"/>
                      </a:lnTo>
                      <a:lnTo>
                        <a:pt x="318" y="481"/>
                      </a:lnTo>
                      <a:lnTo>
                        <a:pt x="318" y="481"/>
                      </a:lnTo>
                      <a:lnTo>
                        <a:pt x="318" y="481"/>
                      </a:lnTo>
                      <a:lnTo>
                        <a:pt x="318" y="479"/>
                      </a:lnTo>
                      <a:lnTo>
                        <a:pt x="318" y="479"/>
                      </a:lnTo>
                      <a:lnTo>
                        <a:pt x="318" y="479"/>
                      </a:lnTo>
                      <a:lnTo>
                        <a:pt x="316" y="479"/>
                      </a:lnTo>
                      <a:lnTo>
                        <a:pt x="316" y="479"/>
                      </a:lnTo>
                      <a:lnTo>
                        <a:pt x="316" y="479"/>
                      </a:lnTo>
                      <a:lnTo>
                        <a:pt x="316" y="477"/>
                      </a:lnTo>
                      <a:lnTo>
                        <a:pt x="316" y="477"/>
                      </a:lnTo>
                      <a:lnTo>
                        <a:pt x="316" y="477"/>
                      </a:lnTo>
                      <a:lnTo>
                        <a:pt x="314" y="475"/>
                      </a:lnTo>
                      <a:lnTo>
                        <a:pt x="314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12" y="475"/>
                      </a:lnTo>
                      <a:lnTo>
                        <a:pt x="308" y="473"/>
                      </a:lnTo>
                      <a:lnTo>
                        <a:pt x="308" y="473"/>
                      </a:lnTo>
                      <a:lnTo>
                        <a:pt x="310" y="471"/>
                      </a:lnTo>
                      <a:lnTo>
                        <a:pt x="308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3"/>
                      </a:lnTo>
                      <a:lnTo>
                        <a:pt x="306" y="471"/>
                      </a:lnTo>
                      <a:lnTo>
                        <a:pt x="306" y="471"/>
                      </a:lnTo>
                      <a:lnTo>
                        <a:pt x="306" y="467"/>
                      </a:lnTo>
                      <a:lnTo>
                        <a:pt x="304" y="467"/>
                      </a:lnTo>
                      <a:lnTo>
                        <a:pt x="304" y="465"/>
                      </a:lnTo>
                      <a:lnTo>
                        <a:pt x="308" y="463"/>
                      </a:lnTo>
                      <a:lnTo>
                        <a:pt x="304" y="463"/>
                      </a:lnTo>
                      <a:lnTo>
                        <a:pt x="302" y="465"/>
                      </a:lnTo>
                      <a:lnTo>
                        <a:pt x="302" y="467"/>
                      </a:lnTo>
                      <a:lnTo>
                        <a:pt x="304" y="471"/>
                      </a:lnTo>
                      <a:lnTo>
                        <a:pt x="304" y="473"/>
                      </a:lnTo>
                      <a:lnTo>
                        <a:pt x="304" y="475"/>
                      </a:lnTo>
                      <a:lnTo>
                        <a:pt x="302" y="477"/>
                      </a:lnTo>
                      <a:lnTo>
                        <a:pt x="300" y="477"/>
                      </a:lnTo>
                      <a:lnTo>
                        <a:pt x="300" y="479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1"/>
                      </a:lnTo>
                      <a:lnTo>
                        <a:pt x="302" y="483"/>
                      </a:lnTo>
                      <a:lnTo>
                        <a:pt x="302" y="483"/>
                      </a:lnTo>
                      <a:lnTo>
                        <a:pt x="302" y="483"/>
                      </a:lnTo>
                      <a:lnTo>
                        <a:pt x="304" y="481"/>
                      </a:lnTo>
                      <a:lnTo>
                        <a:pt x="304" y="481"/>
                      </a:lnTo>
                      <a:lnTo>
                        <a:pt x="306" y="481"/>
                      </a:lnTo>
                      <a:lnTo>
                        <a:pt x="306" y="479"/>
                      </a:lnTo>
                      <a:lnTo>
                        <a:pt x="308" y="479"/>
                      </a:lnTo>
                      <a:lnTo>
                        <a:pt x="306" y="481"/>
                      </a:lnTo>
                      <a:lnTo>
                        <a:pt x="306" y="481"/>
                      </a:lnTo>
                      <a:lnTo>
                        <a:pt x="304" y="483"/>
                      </a:lnTo>
                      <a:lnTo>
                        <a:pt x="302" y="483"/>
                      </a:lnTo>
                      <a:lnTo>
                        <a:pt x="304" y="495"/>
                      </a:lnTo>
                      <a:lnTo>
                        <a:pt x="304" y="497"/>
                      </a:lnTo>
                      <a:lnTo>
                        <a:pt x="302" y="499"/>
                      </a:lnTo>
                      <a:lnTo>
                        <a:pt x="304" y="499"/>
                      </a:lnTo>
                      <a:lnTo>
                        <a:pt x="304" y="499"/>
                      </a:lnTo>
                      <a:lnTo>
                        <a:pt x="304" y="499"/>
                      </a:lnTo>
                      <a:lnTo>
                        <a:pt x="304" y="497"/>
                      </a:lnTo>
                      <a:lnTo>
                        <a:pt x="304" y="495"/>
                      </a:lnTo>
                      <a:lnTo>
                        <a:pt x="304" y="493"/>
                      </a:lnTo>
                      <a:lnTo>
                        <a:pt x="304" y="491"/>
                      </a:lnTo>
                      <a:lnTo>
                        <a:pt x="306" y="491"/>
                      </a:lnTo>
                      <a:lnTo>
                        <a:pt x="306" y="493"/>
                      </a:lnTo>
                      <a:lnTo>
                        <a:pt x="306" y="495"/>
                      </a:lnTo>
                      <a:lnTo>
                        <a:pt x="308" y="497"/>
                      </a:lnTo>
                      <a:lnTo>
                        <a:pt x="308" y="497"/>
                      </a:lnTo>
                      <a:lnTo>
                        <a:pt x="308" y="495"/>
                      </a:lnTo>
                      <a:lnTo>
                        <a:pt x="308" y="495"/>
                      </a:lnTo>
                      <a:lnTo>
                        <a:pt x="308" y="495"/>
                      </a:lnTo>
                      <a:lnTo>
                        <a:pt x="310" y="497"/>
                      </a:lnTo>
                      <a:lnTo>
                        <a:pt x="308" y="497"/>
                      </a:lnTo>
                      <a:lnTo>
                        <a:pt x="308" y="499"/>
                      </a:lnTo>
                      <a:lnTo>
                        <a:pt x="308" y="499"/>
                      </a:lnTo>
                      <a:lnTo>
                        <a:pt x="308" y="499"/>
                      </a:lnTo>
                      <a:lnTo>
                        <a:pt x="308" y="501"/>
                      </a:lnTo>
                      <a:lnTo>
                        <a:pt x="308" y="501"/>
                      </a:lnTo>
                      <a:lnTo>
                        <a:pt x="306" y="503"/>
                      </a:lnTo>
                      <a:lnTo>
                        <a:pt x="306" y="503"/>
                      </a:lnTo>
                      <a:lnTo>
                        <a:pt x="304" y="501"/>
                      </a:lnTo>
                      <a:lnTo>
                        <a:pt x="304" y="501"/>
                      </a:lnTo>
                      <a:lnTo>
                        <a:pt x="304" y="505"/>
                      </a:lnTo>
                      <a:lnTo>
                        <a:pt x="304" y="507"/>
                      </a:lnTo>
                      <a:lnTo>
                        <a:pt x="304" y="509"/>
                      </a:lnTo>
                      <a:lnTo>
                        <a:pt x="304" y="509"/>
                      </a:lnTo>
                      <a:lnTo>
                        <a:pt x="304" y="509"/>
                      </a:lnTo>
                      <a:lnTo>
                        <a:pt x="304" y="511"/>
                      </a:lnTo>
                      <a:lnTo>
                        <a:pt x="306" y="509"/>
                      </a:lnTo>
                      <a:lnTo>
                        <a:pt x="306" y="509"/>
                      </a:lnTo>
                      <a:lnTo>
                        <a:pt x="308" y="509"/>
                      </a:lnTo>
                      <a:lnTo>
                        <a:pt x="308" y="511"/>
                      </a:lnTo>
                      <a:lnTo>
                        <a:pt x="308" y="511"/>
                      </a:lnTo>
                      <a:lnTo>
                        <a:pt x="306" y="513"/>
                      </a:lnTo>
                      <a:lnTo>
                        <a:pt x="304" y="513"/>
                      </a:lnTo>
                      <a:lnTo>
                        <a:pt x="304" y="515"/>
                      </a:lnTo>
                      <a:lnTo>
                        <a:pt x="304" y="511"/>
                      </a:lnTo>
                      <a:lnTo>
                        <a:pt x="304" y="511"/>
                      </a:lnTo>
                      <a:lnTo>
                        <a:pt x="304" y="513"/>
                      </a:lnTo>
                      <a:lnTo>
                        <a:pt x="302" y="515"/>
                      </a:lnTo>
                      <a:lnTo>
                        <a:pt x="302" y="517"/>
                      </a:lnTo>
                      <a:lnTo>
                        <a:pt x="304" y="517"/>
                      </a:lnTo>
                      <a:lnTo>
                        <a:pt x="302" y="517"/>
                      </a:lnTo>
                      <a:lnTo>
                        <a:pt x="302" y="519"/>
                      </a:lnTo>
                      <a:lnTo>
                        <a:pt x="302" y="519"/>
                      </a:lnTo>
                      <a:lnTo>
                        <a:pt x="300" y="523"/>
                      </a:lnTo>
                      <a:lnTo>
                        <a:pt x="300" y="525"/>
                      </a:lnTo>
                      <a:lnTo>
                        <a:pt x="300" y="525"/>
                      </a:lnTo>
                      <a:lnTo>
                        <a:pt x="298" y="525"/>
                      </a:lnTo>
                      <a:lnTo>
                        <a:pt x="298" y="527"/>
                      </a:lnTo>
                      <a:lnTo>
                        <a:pt x="296" y="529"/>
                      </a:lnTo>
                      <a:lnTo>
                        <a:pt x="296" y="531"/>
                      </a:lnTo>
                      <a:lnTo>
                        <a:pt x="292" y="533"/>
                      </a:lnTo>
                      <a:lnTo>
                        <a:pt x="290" y="537"/>
                      </a:lnTo>
                      <a:lnTo>
                        <a:pt x="286" y="539"/>
                      </a:lnTo>
                      <a:lnTo>
                        <a:pt x="284" y="543"/>
                      </a:lnTo>
                      <a:lnTo>
                        <a:pt x="284" y="543"/>
                      </a:lnTo>
                      <a:lnTo>
                        <a:pt x="280" y="545"/>
                      </a:lnTo>
                      <a:lnTo>
                        <a:pt x="280" y="545"/>
                      </a:lnTo>
                      <a:lnTo>
                        <a:pt x="278" y="547"/>
                      </a:lnTo>
                      <a:lnTo>
                        <a:pt x="278" y="547"/>
                      </a:lnTo>
                      <a:lnTo>
                        <a:pt x="274" y="547"/>
                      </a:lnTo>
                      <a:lnTo>
                        <a:pt x="270" y="549"/>
                      </a:lnTo>
                      <a:lnTo>
                        <a:pt x="268" y="549"/>
                      </a:lnTo>
                      <a:lnTo>
                        <a:pt x="268" y="551"/>
                      </a:lnTo>
                      <a:lnTo>
                        <a:pt x="266" y="551"/>
                      </a:lnTo>
                      <a:lnTo>
                        <a:pt x="266" y="553"/>
                      </a:lnTo>
                      <a:lnTo>
                        <a:pt x="266" y="553"/>
                      </a:lnTo>
                      <a:lnTo>
                        <a:pt x="266" y="555"/>
                      </a:lnTo>
                      <a:lnTo>
                        <a:pt x="266" y="555"/>
                      </a:lnTo>
                      <a:lnTo>
                        <a:pt x="268" y="557"/>
                      </a:lnTo>
                      <a:lnTo>
                        <a:pt x="270" y="559"/>
                      </a:lnTo>
                      <a:lnTo>
                        <a:pt x="272" y="559"/>
                      </a:lnTo>
                      <a:lnTo>
                        <a:pt x="272" y="561"/>
                      </a:lnTo>
                      <a:lnTo>
                        <a:pt x="274" y="561"/>
                      </a:lnTo>
                      <a:lnTo>
                        <a:pt x="276" y="561"/>
                      </a:lnTo>
                      <a:lnTo>
                        <a:pt x="276" y="563"/>
                      </a:lnTo>
                      <a:lnTo>
                        <a:pt x="278" y="565"/>
                      </a:lnTo>
                      <a:lnTo>
                        <a:pt x="276" y="567"/>
                      </a:lnTo>
                      <a:lnTo>
                        <a:pt x="276" y="569"/>
                      </a:lnTo>
                      <a:lnTo>
                        <a:pt x="272" y="571"/>
                      </a:lnTo>
                      <a:lnTo>
                        <a:pt x="270" y="575"/>
                      </a:lnTo>
                      <a:lnTo>
                        <a:pt x="266" y="577"/>
                      </a:lnTo>
                      <a:lnTo>
                        <a:pt x="260" y="581"/>
                      </a:lnTo>
                      <a:lnTo>
                        <a:pt x="256" y="585"/>
                      </a:lnTo>
                      <a:lnTo>
                        <a:pt x="256" y="585"/>
                      </a:lnTo>
                      <a:lnTo>
                        <a:pt x="254" y="585"/>
                      </a:lnTo>
                      <a:lnTo>
                        <a:pt x="254" y="587"/>
                      </a:lnTo>
                      <a:lnTo>
                        <a:pt x="254" y="587"/>
                      </a:lnTo>
                      <a:lnTo>
                        <a:pt x="256" y="587"/>
                      </a:lnTo>
                      <a:lnTo>
                        <a:pt x="258" y="585"/>
                      </a:lnTo>
                      <a:lnTo>
                        <a:pt x="258" y="585"/>
                      </a:lnTo>
                      <a:lnTo>
                        <a:pt x="258" y="585"/>
                      </a:lnTo>
                      <a:lnTo>
                        <a:pt x="260" y="585"/>
                      </a:lnTo>
                      <a:lnTo>
                        <a:pt x="260" y="585"/>
                      </a:lnTo>
                      <a:lnTo>
                        <a:pt x="258" y="585"/>
                      </a:lnTo>
                      <a:lnTo>
                        <a:pt x="256" y="587"/>
                      </a:lnTo>
                      <a:lnTo>
                        <a:pt x="256" y="589"/>
                      </a:lnTo>
                      <a:lnTo>
                        <a:pt x="256" y="589"/>
                      </a:lnTo>
                      <a:lnTo>
                        <a:pt x="260" y="587"/>
                      </a:lnTo>
                      <a:lnTo>
                        <a:pt x="260" y="587"/>
                      </a:lnTo>
                      <a:lnTo>
                        <a:pt x="260" y="589"/>
                      </a:lnTo>
                      <a:lnTo>
                        <a:pt x="260" y="589"/>
                      </a:lnTo>
                      <a:lnTo>
                        <a:pt x="260" y="591"/>
                      </a:lnTo>
                      <a:lnTo>
                        <a:pt x="260" y="591"/>
                      </a:lnTo>
                      <a:lnTo>
                        <a:pt x="262" y="591"/>
                      </a:lnTo>
                      <a:lnTo>
                        <a:pt x="264" y="591"/>
                      </a:lnTo>
                      <a:lnTo>
                        <a:pt x="268" y="587"/>
                      </a:lnTo>
                      <a:lnTo>
                        <a:pt x="272" y="587"/>
                      </a:lnTo>
                      <a:lnTo>
                        <a:pt x="276" y="585"/>
                      </a:lnTo>
                      <a:lnTo>
                        <a:pt x="278" y="583"/>
                      </a:lnTo>
                      <a:lnTo>
                        <a:pt x="280" y="581"/>
                      </a:lnTo>
                      <a:lnTo>
                        <a:pt x="284" y="579"/>
                      </a:lnTo>
                      <a:lnTo>
                        <a:pt x="286" y="577"/>
                      </a:lnTo>
                      <a:lnTo>
                        <a:pt x="288" y="575"/>
                      </a:lnTo>
                      <a:lnTo>
                        <a:pt x="290" y="573"/>
                      </a:lnTo>
                      <a:lnTo>
                        <a:pt x="294" y="571"/>
                      </a:lnTo>
                      <a:lnTo>
                        <a:pt x="298" y="569"/>
                      </a:lnTo>
                      <a:lnTo>
                        <a:pt x="300" y="567"/>
                      </a:lnTo>
                      <a:lnTo>
                        <a:pt x="300" y="565"/>
                      </a:lnTo>
                      <a:lnTo>
                        <a:pt x="306" y="563"/>
                      </a:lnTo>
                      <a:lnTo>
                        <a:pt x="310" y="559"/>
                      </a:lnTo>
                      <a:lnTo>
                        <a:pt x="310" y="557"/>
                      </a:lnTo>
                      <a:lnTo>
                        <a:pt x="310" y="557"/>
                      </a:lnTo>
                      <a:lnTo>
                        <a:pt x="310" y="555"/>
                      </a:lnTo>
                      <a:lnTo>
                        <a:pt x="312" y="553"/>
                      </a:lnTo>
                      <a:lnTo>
                        <a:pt x="314" y="551"/>
                      </a:lnTo>
                      <a:lnTo>
                        <a:pt x="316" y="551"/>
                      </a:lnTo>
                      <a:lnTo>
                        <a:pt x="316" y="549"/>
                      </a:lnTo>
                      <a:lnTo>
                        <a:pt x="320" y="549"/>
                      </a:lnTo>
                      <a:lnTo>
                        <a:pt x="322" y="549"/>
                      </a:lnTo>
                      <a:lnTo>
                        <a:pt x="324" y="547"/>
                      </a:lnTo>
                      <a:lnTo>
                        <a:pt x="326" y="549"/>
                      </a:lnTo>
                      <a:lnTo>
                        <a:pt x="328" y="549"/>
                      </a:lnTo>
                      <a:lnTo>
                        <a:pt x="328" y="549"/>
                      </a:lnTo>
                      <a:lnTo>
                        <a:pt x="328" y="551"/>
                      </a:lnTo>
                      <a:lnTo>
                        <a:pt x="328" y="551"/>
                      </a:lnTo>
                      <a:lnTo>
                        <a:pt x="330" y="549"/>
                      </a:lnTo>
                      <a:lnTo>
                        <a:pt x="330" y="549"/>
                      </a:lnTo>
                      <a:lnTo>
                        <a:pt x="330" y="547"/>
                      </a:lnTo>
                      <a:lnTo>
                        <a:pt x="330" y="547"/>
                      </a:lnTo>
                      <a:lnTo>
                        <a:pt x="332" y="545"/>
                      </a:lnTo>
                      <a:lnTo>
                        <a:pt x="334" y="541"/>
                      </a:lnTo>
                      <a:lnTo>
                        <a:pt x="336" y="541"/>
                      </a:lnTo>
                      <a:lnTo>
                        <a:pt x="338" y="541"/>
                      </a:lnTo>
                      <a:lnTo>
                        <a:pt x="340" y="539"/>
                      </a:lnTo>
                      <a:lnTo>
                        <a:pt x="342" y="537"/>
                      </a:lnTo>
                      <a:lnTo>
                        <a:pt x="346" y="533"/>
                      </a:lnTo>
                      <a:lnTo>
                        <a:pt x="350" y="527"/>
                      </a:lnTo>
                      <a:lnTo>
                        <a:pt x="352" y="525"/>
                      </a:lnTo>
                      <a:lnTo>
                        <a:pt x="354" y="525"/>
                      </a:lnTo>
                      <a:lnTo>
                        <a:pt x="354" y="523"/>
                      </a:lnTo>
                      <a:lnTo>
                        <a:pt x="354" y="523"/>
                      </a:lnTo>
                      <a:lnTo>
                        <a:pt x="352" y="521"/>
                      </a:lnTo>
                      <a:close/>
                      <a:moveTo>
                        <a:pt x="686" y="14"/>
                      </a:move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4"/>
                      </a:lnTo>
                      <a:lnTo>
                        <a:pt x="686" y="16"/>
                      </a:lnTo>
                      <a:lnTo>
                        <a:pt x="686" y="16"/>
                      </a:lnTo>
                      <a:lnTo>
                        <a:pt x="686" y="16"/>
                      </a:lnTo>
                      <a:lnTo>
                        <a:pt x="686" y="14"/>
                      </a:lnTo>
                      <a:close/>
                      <a:moveTo>
                        <a:pt x="666" y="0"/>
                      </a:move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0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2"/>
                      </a:lnTo>
                      <a:lnTo>
                        <a:pt x="66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9" name="Freeform 94">
                  <a:extLst>
                    <a:ext uri="{FF2B5EF4-FFF2-40B4-BE49-F238E27FC236}">
                      <a16:creationId xmlns:a16="http://schemas.microsoft.com/office/drawing/2014/main" id="{7495691E-33C6-77E0-74C1-04FD4831035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2" y="2420"/>
                  <a:ext cx="118" cy="62"/>
                </a:xfrm>
                <a:custGeom>
                  <a:avLst/>
                  <a:gdLst>
                    <a:gd name="T0" fmla="*/ 102 w 118"/>
                    <a:gd name="T1" fmla="*/ 62 h 62"/>
                    <a:gd name="T2" fmla="*/ 104 w 118"/>
                    <a:gd name="T3" fmla="*/ 62 h 62"/>
                    <a:gd name="T4" fmla="*/ 104 w 118"/>
                    <a:gd name="T5" fmla="*/ 62 h 62"/>
                    <a:gd name="T6" fmla="*/ 104 w 118"/>
                    <a:gd name="T7" fmla="*/ 60 h 62"/>
                    <a:gd name="T8" fmla="*/ 116 w 118"/>
                    <a:gd name="T9" fmla="*/ 40 h 62"/>
                    <a:gd name="T10" fmla="*/ 116 w 118"/>
                    <a:gd name="T11" fmla="*/ 40 h 62"/>
                    <a:gd name="T12" fmla="*/ 116 w 118"/>
                    <a:gd name="T13" fmla="*/ 40 h 62"/>
                    <a:gd name="T14" fmla="*/ 114 w 118"/>
                    <a:gd name="T15" fmla="*/ 42 h 62"/>
                    <a:gd name="T16" fmla="*/ 114 w 118"/>
                    <a:gd name="T17" fmla="*/ 44 h 62"/>
                    <a:gd name="T18" fmla="*/ 116 w 118"/>
                    <a:gd name="T19" fmla="*/ 44 h 62"/>
                    <a:gd name="T20" fmla="*/ 118 w 118"/>
                    <a:gd name="T21" fmla="*/ 40 h 62"/>
                    <a:gd name="T22" fmla="*/ 108 w 118"/>
                    <a:gd name="T23" fmla="*/ 32 h 62"/>
                    <a:gd name="T24" fmla="*/ 108 w 118"/>
                    <a:gd name="T25" fmla="*/ 28 h 62"/>
                    <a:gd name="T26" fmla="*/ 104 w 118"/>
                    <a:gd name="T27" fmla="*/ 28 h 62"/>
                    <a:gd name="T28" fmla="*/ 106 w 118"/>
                    <a:gd name="T29" fmla="*/ 28 h 62"/>
                    <a:gd name="T30" fmla="*/ 104 w 118"/>
                    <a:gd name="T31" fmla="*/ 32 h 62"/>
                    <a:gd name="T32" fmla="*/ 104 w 118"/>
                    <a:gd name="T33" fmla="*/ 32 h 62"/>
                    <a:gd name="T34" fmla="*/ 106 w 118"/>
                    <a:gd name="T35" fmla="*/ 34 h 62"/>
                    <a:gd name="T36" fmla="*/ 108 w 118"/>
                    <a:gd name="T37" fmla="*/ 36 h 62"/>
                    <a:gd name="T38" fmla="*/ 110 w 118"/>
                    <a:gd name="T39" fmla="*/ 34 h 62"/>
                    <a:gd name="T40" fmla="*/ 108 w 118"/>
                    <a:gd name="T41" fmla="*/ 32 h 62"/>
                    <a:gd name="T42" fmla="*/ 98 w 118"/>
                    <a:gd name="T43" fmla="*/ 24 h 62"/>
                    <a:gd name="T44" fmla="*/ 98 w 118"/>
                    <a:gd name="T45" fmla="*/ 26 h 62"/>
                    <a:gd name="T46" fmla="*/ 98 w 118"/>
                    <a:gd name="T47" fmla="*/ 28 h 62"/>
                    <a:gd name="T48" fmla="*/ 98 w 118"/>
                    <a:gd name="T49" fmla="*/ 26 h 62"/>
                    <a:gd name="T50" fmla="*/ 98 w 118"/>
                    <a:gd name="T51" fmla="*/ 24 h 62"/>
                    <a:gd name="T52" fmla="*/ 100 w 118"/>
                    <a:gd name="T53" fmla="*/ 24 h 62"/>
                    <a:gd name="T54" fmla="*/ 98 w 118"/>
                    <a:gd name="T55" fmla="*/ 22 h 62"/>
                    <a:gd name="T56" fmla="*/ 94 w 118"/>
                    <a:gd name="T57" fmla="*/ 50 h 62"/>
                    <a:gd name="T58" fmla="*/ 92 w 118"/>
                    <a:gd name="T59" fmla="*/ 48 h 62"/>
                    <a:gd name="T60" fmla="*/ 86 w 118"/>
                    <a:gd name="T61" fmla="*/ 42 h 62"/>
                    <a:gd name="T62" fmla="*/ 84 w 118"/>
                    <a:gd name="T63" fmla="*/ 40 h 62"/>
                    <a:gd name="T64" fmla="*/ 82 w 118"/>
                    <a:gd name="T65" fmla="*/ 38 h 62"/>
                    <a:gd name="T66" fmla="*/ 80 w 118"/>
                    <a:gd name="T67" fmla="*/ 36 h 62"/>
                    <a:gd name="T68" fmla="*/ 78 w 118"/>
                    <a:gd name="T69" fmla="*/ 34 h 62"/>
                    <a:gd name="T70" fmla="*/ 78 w 118"/>
                    <a:gd name="T71" fmla="*/ 32 h 62"/>
                    <a:gd name="T72" fmla="*/ 76 w 118"/>
                    <a:gd name="T73" fmla="*/ 30 h 62"/>
                    <a:gd name="T74" fmla="*/ 74 w 118"/>
                    <a:gd name="T75" fmla="*/ 28 h 62"/>
                    <a:gd name="T76" fmla="*/ 68 w 118"/>
                    <a:gd name="T77" fmla="*/ 22 h 62"/>
                    <a:gd name="T78" fmla="*/ 64 w 118"/>
                    <a:gd name="T79" fmla="*/ 20 h 62"/>
                    <a:gd name="T80" fmla="*/ 60 w 118"/>
                    <a:gd name="T81" fmla="*/ 18 h 62"/>
                    <a:gd name="T82" fmla="*/ 60 w 118"/>
                    <a:gd name="T83" fmla="*/ 20 h 62"/>
                    <a:gd name="T84" fmla="*/ 62 w 118"/>
                    <a:gd name="T85" fmla="*/ 20 h 62"/>
                    <a:gd name="T86" fmla="*/ 62 w 118"/>
                    <a:gd name="T87" fmla="*/ 22 h 62"/>
                    <a:gd name="T88" fmla="*/ 62 w 118"/>
                    <a:gd name="T89" fmla="*/ 26 h 62"/>
                    <a:gd name="T90" fmla="*/ 64 w 118"/>
                    <a:gd name="T91" fmla="*/ 30 h 62"/>
                    <a:gd name="T92" fmla="*/ 66 w 118"/>
                    <a:gd name="T93" fmla="*/ 32 h 62"/>
                    <a:gd name="T94" fmla="*/ 70 w 118"/>
                    <a:gd name="T95" fmla="*/ 38 h 62"/>
                    <a:gd name="T96" fmla="*/ 74 w 118"/>
                    <a:gd name="T97" fmla="*/ 42 h 62"/>
                    <a:gd name="T98" fmla="*/ 76 w 118"/>
                    <a:gd name="T99" fmla="*/ 44 h 62"/>
                    <a:gd name="T100" fmla="*/ 80 w 118"/>
                    <a:gd name="T101" fmla="*/ 46 h 62"/>
                    <a:gd name="T102" fmla="*/ 82 w 118"/>
                    <a:gd name="T103" fmla="*/ 50 h 62"/>
                    <a:gd name="T104" fmla="*/ 86 w 118"/>
                    <a:gd name="T105" fmla="*/ 50 h 62"/>
                    <a:gd name="T106" fmla="*/ 86 w 118"/>
                    <a:gd name="T107" fmla="*/ 52 h 62"/>
                    <a:gd name="T108" fmla="*/ 88 w 118"/>
                    <a:gd name="T109" fmla="*/ 54 h 62"/>
                    <a:gd name="T110" fmla="*/ 90 w 118"/>
                    <a:gd name="T111" fmla="*/ 56 h 62"/>
                    <a:gd name="T112" fmla="*/ 90 w 118"/>
                    <a:gd name="T113" fmla="*/ 56 h 62"/>
                    <a:gd name="T114" fmla="*/ 94 w 118"/>
                    <a:gd name="T115" fmla="*/ 58 h 62"/>
                    <a:gd name="T116" fmla="*/ 96 w 118"/>
                    <a:gd name="T117" fmla="*/ 56 h 62"/>
                    <a:gd name="T118" fmla="*/ 98 w 118"/>
                    <a:gd name="T119" fmla="*/ 52 h 62"/>
                    <a:gd name="T120" fmla="*/ 0 w 118"/>
                    <a:gd name="T121" fmla="*/ 4 h 62"/>
                    <a:gd name="T122" fmla="*/ 2 w 118"/>
                    <a:gd name="T123" fmla="*/ 2 h 62"/>
                    <a:gd name="T124" fmla="*/ 0 w 118"/>
                    <a:gd name="T125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8" h="62">
                      <a:moveTo>
                        <a:pt x="104" y="60"/>
                      </a:moveTo>
                      <a:lnTo>
                        <a:pt x="102" y="62"/>
                      </a:lnTo>
                      <a:lnTo>
                        <a:pt x="102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4" y="60"/>
                      </a:lnTo>
                      <a:close/>
                      <a:moveTo>
                        <a:pt x="118" y="42"/>
                      </a:move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4" y="40"/>
                      </a:lnTo>
                      <a:lnTo>
                        <a:pt x="114" y="42"/>
                      </a:lnTo>
                      <a:lnTo>
                        <a:pt x="114" y="44"/>
                      </a:lnTo>
                      <a:lnTo>
                        <a:pt x="114" y="44"/>
                      </a:lnTo>
                      <a:lnTo>
                        <a:pt x="116" y="44"/>
                      </a:lnTo>
                      <a:lnTo>
                        <a:pt x="116" y="44"/>
                      </a:lnTo>
                      <a:lnTo>
                        <a:pt x="118" y="44"/>
                      </a:lnTo>
                      <a:lnTo>
                        <a:pt x="118" y="40"/>
                      </a:lnTo>
                      <a:lnTo>
                        <a:pt x="118" y="42"/>
                      </a:lnTo>
                      <a:close/>
                      <a:moveTo>
                        <a:pt x="108" y="32"/>
                      </a:move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8" y="28"/>
                      </a:lnTo>
                      <a:lnTo>
                        <a:pt x="104" y="28"/>
                      </a:lnTo>
                      <a:lnTo>
                        <a:pt x="104" y="28"/>
                      </a:lnTo>
                      <a:lnTo>
                        <a:pt x="106" y="28"/>
                      </a:lnTo>
                      <a:lnTo>
                        <a:pt x="106" y="30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4" y="32"/>
                      </a:lnTo>
                      <a:lnTo>
                        <a:pt x="104" y="34"/>
                      </a:lnTo>
                      <a:lnTo>
                        <a:pt x="106" y="34"/>
                      </a:lnTo>
                      <a:lnTo>
                        <a:pt x="108" y="36"/>
                      </a:lnTo>
                      <a:lnTo>
                        <a:pt x="108" y="36"/>
                      </a:lnTo>
                      <a:lnTo>
                        <a:pt x="110" y="34"/>
                      </a:lnTo>
                      <a:lnTo>
                        <a:pt x="110" y="34"/>
                      </a:lnTo>
                      <a:lnTo>
                        <a:pt x="108" y="32"/>
                      </a:lnTo>
                      <a:lnTo>
                        <a:pt x="108" y="32"/>
                      </a:lnTo>
                      <a:close/>
                      <a:moveTo>
                        <a:pt x="98" y="22"/>
                      </a:moveTo>
                      <a:lnTo>
                        <a:pt x="98" y="24"/>
                      </a:lnTo>
                      <a:lnTo>
                        <a:pt x="98" y="26"/>
                      </a:lnTo>
                      <a:lnTo>
                        <a:pt x="98" y="26"/>
                      </a:lnTo>
                      <a:lnTo>
                        <a:pt x="96" y="28"/>
                      </a:lnTo>
                      <a:lnTo>
                        <a:pt x="98" y="28"/>
                      </a:lnTo>
                      <a:lnTo>
                        <a:pt x="98" y="28"/>
                      </a:lnTo>
                      <a:lnTo>
                        <a:pt x="98" y="26"/>
                      </a:lnTo>
                      <a:lnTo>
                        <a:pt x="98" y="26"/>
                      </a:lnTo>
                      <a:lnTo>
                        <a:pt x="98" y="24"/>
                      </a:lnTo>
                      <a:lnTo>
                        <a:pt x="100" y="24"/>
                      </a:lnTo>
                      <a:lnTo>
                        <a:pt x="100" y="24"/>
                      </a:lnTo>
                      <a:lnTo>
                        <a:pt x="100" y="22"/>
                      </a:lnTo>
                      <a:lnTo>
                        <a:pt x="98" y="22"/>
                      </a:lnTo>
                      <a:close/>
                      <a:moveTo>
                        <a:pt x="96" y="52"/>
                      </a:moveTo>
                      <a:lnTo>
                        <a:pt x="94" y="50"/>
                      </a:lnTo>
                      <a:lnTo>
                        <a:pt x="92" y="48"/>
                      </a:lnTo>
                      <a:lnTo>
                        <a:pt x="92" y="48"/>
                      </a:lnTo>
                      <a:lnTo>
                        <a:pt x="90" y="44"/>
                      </a:lnTo>
                      <a:lnTo>
                        <a:pt x="86" y="42"/>
                      </a:lnTo>
                      <a:lnTo>
                        <a:pt x="84" y="40"/>
                      </a:lnTo>
                      <a:lnTo>
                        <a:pt x="84" y="40"/>
                      </a:lnTo>
                      <a:lnTo>
                        <a:pt x="84" y="40"/>
                      </a:lnTo>
                      <a:lnTo>
                        <a:pt x="82" y="38"/>
                      </a:lnTo>
                      <a:lnTo>
                        <a:pt x="82" y="38"/>
                      </a:lnTo>
                      <a:lnTo>
                        <a:pt x="80" y="36"/>
                      </a:lnTo>
                      <a:lnTo>
                        <a:pt x="78" y="34"/>
                      </a:lnTo>
                      <a:lnTo>
                        <a:pt x="78" y="34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6" y="30"/>
                      </a:lnTo>
                      <a:lnTo>
                        <a:pt x="76" y="28"/>
                      </a:lnTo>
                      <a:lnTo>
                        <a:pt x="74" y="28"/>
                      </a:lnTo>
                      <a:lnTo>
                        <a:pt x="72" y="28"/>
                      </a:lnTo>
                      <a:lnTo>
                        <a:pt x="68" y="22"/>
                      </a:lnTo>
                      <a:lnTo>
                        <a:pt x="66" y="20"/>
                      </a:lnTo>
                      <a:lnTo>
                        <a:pt x="64" y="20"/>
                      </a:lnTo>
                      <a:lnTo>
                        <a:pt x="62" y="20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2" y="24"/>
                      </a:lnTo>
                      <a:lnTo>
                        <a:pt x="62" y="26"/>
                      </a:lnTo>
                      <a:lnTo>
                        <a:pt x="64" y="28"/>
                      </a:lnTo>
                      <a:lnTo>
                        <a:pt x="64" y="30"/>
                      </a:lnTo>
                      <a:lnTo>
                        <a:pt x="66" y="32"/>
                      </a:lnTo>
                      <a:lnTo>
                        <a:pt x="66" y="32"/>
                      </a:lnTo>
                      <a:lnTo>
                        <a:pt x="68" y="36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4" y="42"/>
                      </a:lnTo>
                      <a:lnTo>
                        <a:pt x="74" y="44"/>
                      </a:lnTo>
                      <a:lnTo>
                        <a:pt x="76" y="44"/>
                      </a:lnTo>
                      <a:lnTo>
                        <a:pt x="78" y="46"/>
                      </a:lnTo>
                      <a:lnTo>
                        <a:pt x="80" y="46"/>
                      </a:lnTo>
                      <a:lnTo>
                        <a:pt x="82" y="48"/>
                      </a:lnTo>
                      <a:lnTo>
                        <a:pt x="82" y="50"/>
                      </a:lnTo>
                      <a:lnTo>
                        <a:pt x="84" y="50"/>
                      </a:lnTo>
                      <a:lnTo>
                        <a:pt x="86" y="50"/>
                      </a:lnTo>
                      <a:lnTo>
                        <a:pt x="86" y="52"/>
                      </a:lnTo>
                      <a:lnTo>
                        <a:pt x="86" y="52"/>
                      </a:lnTo>
                      <a:lnTo>
                        <a:pt x="86" y="54"/>
                      </a:lnTo>
                      <a:lnTo>
                        <a:pt x="88" y="54"/>
                      </a:lnTo>
                      <a:lnTo>
                        <a:pt x="88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0" y="56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96" y="58"/>
                      </a:lnTo>
                      <a:lnTo>
                        <a:pt x="96" y="56"/>
                      </a:lnTo>
                      <a:lnTo>
                        <a:pt x="98" y="56"/>
                      </a:lnTo>
                      <a:lnTo>
                        <a:pt x="98" y="52"/>
                      </a:lnTo>
                      <a:lnTo>
                        <a:pt x="96" y="52"/>
                      </a:lnTo>
                      <a:close/>
                      <a:moveTo>
                        <a:pt x="0" y="4"/>
                      </a:move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0" name="Freeform 95">
                  <a:extLst>
                    <a:ext uri="{FF2B5EF4-FFF2-40B4-BE49-F238E27FC236}">
                      <a16:creationId xmlns:a16="http://schemas.microsoft.com/office/drawing/2014/main" id="{8917ED04-E541-89C9-9F54-0E1FF1FB2A2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37" y="1123"/>
                  <a:ext cx="52" cy="50"/>
                </a:xfrm>
                <a:custGeom>
                  <a:avLst/>
                  <a:gdLst>
                    <a:gd name="T0" fmla="*/ 28 w 52"/>
                    <a:gd name="T1" fmla="*/ 4 h 50"/>
                    <a:gd name="T2" fmla="*/ 34 w 52"/>
                    <a:gd name="T3" fmla="*/ 4 h 50"/>
                    <a:gd name="T4" fmla="*/ 32 w 52"/>
                    <a:gd name="T5" fmla="*/ 4 h 50"/>
                    <a:gd name="T6" fmla="*/ 42 w 52"/>
                    <a:gd name="T7" fmla="*/ 2 h 50"/>
                    <a:gd name="T8" fmla="*/ 40 w 52"/>
                    <a:gd name="T9" fmla="*/ 4 h 50"/>
                    <a:gd name="T10" fmla="*/ 46 w 52"/>
                    <a:gd name="T11" fmla="*/ 0 h 50"/>
                    <a:gd name="T12" fmla="*/ 8 w 52"/>
                    <a:gd name="T13" fmla="*/ 38 h 50"/>
                    <a:gd name="T14" fmla="*/ 0 w 52"/>
                    <a:gd name="T15" fmla="*/ 38 h 50"/>
                    <a:gd name="T16" fmla="*/ 0 w 52"/>
                    <a:gd name="T17" fmla="*/ 42 h 50"/>
                    <a:gd name="T18" fmla="*/ 4 w 52"/>
                    <a:gd name="T19" fmla="*/ 40 h 50"/>
                    <a:gd name="T20" fmla="*/ 8 w 52"/>
                    <a:gd name="T21" fmla="*/ 42 h 50"/>
                    <a:gd name="T22" fmla="*/ 12 w 52"/>
                    <a:gd name="T23" fmla="*/ 38 h 50"/>
                    <a:gd name="T24" fmla="*/ 24 w 52"/>
                    <a:gd name="T25" fmla="*/ 6 h 50"/>
                    <a:gd name="T26" fmla="*/ 50 w 52"/>
                    <a:gd name="T27" fmla="*/ 6 h 50"/>
                    <a:gd name="T28" fmla="*/ 44 w 52"/>
                    <a:gd name="T29" fmla="*/ 4 h 50"/>
                    <a:gd name="T30" fmla="*/ 30 w 52"/>
                    <a:gd name="T31" fmla="*/ 6 h 50"/>
                    <a:gd name="T32" fmla="*/ 22 w 52"/>
                    <a:gd name="T33" fmla="*/ 12 h 50"/>
                    <a:gd name="T34" fmla="*/ 18 w 52"/>
                    <a:gd name="T35" fmla="*/ 14 h 50"/>
                    <a:gd name="T36" fmla="*/ 12 w 52"/>
                    <a:gd name="T37" fmla="*/ 28 h 50"/>
                    <a:gd name="T38" fmla="*/ 8 w 52"/>
                    <a:gd name="T39" fmla="*/ 30 h 50"/>
                    <a:gd name="T40" fmla="*/ 12 w 52"/>
                    <a:gd name="T41" fmla="*/ 34 h 50"/>
                    <a:gd name="T42" fmla="*/ 12 w 52"/>
                    <a:gd name="T43" fmla="*/ 36 h 50"/>
                    <a:gd name="T44" fmla="*/ 8 w 52"/>
                    <a:gd name="T45" fmla="*/ 36 h 50"/>
                    <a:gd name="T46" fmla="*/ 2 w 52"/>
                    <a:gd name="T47" fmla="*/ 36 h 50"/>
                    <a:gd name="T48" fmla="*/ 6 w 52"/>
                    <a:gd name="T49" fmla="*/ 38 h 50"/>
                    <a:gd name="T50" fmla="*/ 12 w 52"/>
                    <a:gd name="T51" fmla="*/ 40 h 50"/>
                    <a:gd name="T52" fmla="*/ 14 w 52"/>
                    <a:gd name="T53" fmla="*/ 38 h 50"/>
                    <a:gd name="T54" fmla="*/ 18 w 52"/>
                    <a:gd name="T55" fmla="*/ 38 h 50"/>
                    <a:gd name="T56" fmla="*/ 20 w 52"/>
                    <a:gd name="T57" fmla="*/ 38 h 50"/>
                    <a:gd name="T58" fmla="*/ 22 w 52"/>
                    <a:gd name="T59" fmla="*/ 38 h 50"/>
                    <a:gd name="T60" fmla="*/ 24 w 52"/>
                    <a:gd name="T61" fmla="*/ 40 h 50"/>
                    <a:gd name="T62" fmla="*/ 28 w 52"/>
                    <a:gd name="T63" fmla="*/ 40 h 50"/>
                    <a:gd name="T64" fmla="*/ 32 w 52"/>
                    <a:gd name="T65" fmla="*/ 42 h 50"/>
                    <a:gd name="T66" fmla="*/ 32 w 52"/>
                    <a:gd name="T67" fmla="*/ 46 h 50"/>
                    <a:gd name="T68" fmla="*/ 30 w 52"/>
                    <a:gd name="T69" fmla="*/ 48 h 50"/>
                    <a:gd name="T70" fmla="*/ 32 w 52"/>
                    <a:gd name="T71" fmla="*/ 50 h 50"/>
                    <a:gd name="T72" fmla="*/ 36 w 52"/>
                    <a:gd name="T73" fmla="*/ 48 h 50"/>
                    <a:gd name="T74" fmla="*/ 34 w 52"/>
                    <a:gd name="T75" fmla="*/ 46 h 50"/>
                    <a:gd name="T76" fmla="*/ 34 w 52"/>
                    <a:gd name="T77" fmla="*/ 44 h 50"/>
                    <a:gd name="T78" fmla="*/ 36 w 52"/>
                    <a:gd name="T79" fmla="*/ 42 h 50"/>
                    <a:gd name="T80" fmla="*/ 38 w 52"/>
                    <a:gd name="T81" fmla="*/ 38 h 50"/>
                    <a:gd name="T82" fmla="*/ 36 w 52"/>
                    <a:gd name="T83" fmla="*/ 36 h 50"/>
                    <a:gd name="T84" fmla="*/ 36 w 52"/>
                    <a:gd name="T85" fmla="*/ 32 h 50"/>
                    <a:gd name="T86" fmla="*/ 38 w 52"/>
                    <a:gd name="T87" fmla="*/ 30 h 50"/>
                    <a:gd name="T88" fmla="*/ 42 w 52"/>
                    <a:gd name="T89" fmla="*/ 30 h 50"/>
                    <a:gd name="T90" fmla="*/ 46 w 52"/>
                    <a:gd name="T91" fmla="*/ 28 h 50"/>
                    <a:gd name="T92" fmla="*/ 46 w 52"/>
                    <a:gd name="T93" fmla="*/ 26 h 50"/>
                    <a:gd name="T94" fmla="*/ 50 w 52"/>
                    <a:gd name="T95" fmla="*/ 24 h 50"/>
                    <a:gd name="T96" fmla="*/ 50 w 52"/>
                    <a:gd name="T97" fmla="*/ 22 h 50"/>
                    <a:gd name="T98" fmla="*/ 46 w 52"/>
                    <a:gd name="T99" fmla="*/ 20 h 50"/>
                    <a:gd name="T100" fmla="*/ 46 w 52"/>
                    <a:gd name="T101" fmla="*/ 18 h 50"/>
                    <a:gd name="T102" fmla="*/ 50 w 52"/>
                    <a:gd name="T103" fmla="*/ 18 h 50"/>
                    <a:gd name="T104" fmla="*/ 52 w 52"/>
                    <a:gd name="T105" fmla="*/ 12 h 50"/>
                    <a:gd name="T106" fmla="*/ 50 w 52"/>
                    <a:gd name="T107" fmla="*/ 6 h 50"/>
                    <a:gd name="T108" fmla="*/ 10 w 52"/>
                    <a:gd name="T109" fmla="*/ 34 h 50"/>
                    <a:gd name="T110" fmla="*/ 4 w 52"/>
                    <a:gd name="T111" fmla="*/ 32 h 50"/>
                    <a:gd name="T112" fmla="*/ 20 w 52"/>
                    <a:gd name="T113" fmla="*/ 12 h 50"/>
                    <a:gd name="T114" fmla="*/ 20 w 52"/>
                    <a:gd name="T115" fmla="*/ 1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52" h="50">
                      <a:moveTo>
                        <a:pt x="28" y="4"/>
                      </a:move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close/>
                      <a:moveTo>
                        <a:pt x="34" y="4"/>
                      </a:move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4" y="4"/>
                      </a:lnTo>
                      <a:close/>
                      <a:moveTo>
                        <a:pt x="42" y="2"/>
                      </a:move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40" y="4"/>
                      </a:lnTo>
                      <a:lnTo>
                        <a:pt x="42" y="2"/>
                      </a:lnTo>
                      <a:close/>
                      <a:moveTo>
                        <a:pt x="48" y="0"/>
                      </a:move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8" y="0"/>
                      </a:lnTo>
                      <a:close/>
                      <a:moveTo>
                        <a:pt x="8" y="38"/>
                      </a:moveTo>
                      <a:lnTo>
                        <a:pt x="6" y="40"/>
                      </a:lnTo>
                      <a:lnTo>
                        <a:pt x="4" y="40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2"/>
                      </a:lnTo>
                      <a:lnTo>
                        <a:pt x="2" y="42"/>
                      </a:lnTo>
                      <a:lnTo>
                        <a:pt x="2" y="40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0" y="40"/>
                      </a:lnTo>
                      <a:lnTo>
                        <a:pt x="8" y="38"/>
                      </a:lnTo>
                      <a:close/>
                      <a:moveTo>
                        <a:pt x="24" y="6"/>
                      </a:move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4" y="6"/>
                      </a:lnTo>
                      <a:close/>
                      <a:moveTo>
                        <a:pt x="50" y="6"/>
                      </a:move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38" y="4"/>
                      </a:lnTo>
                      <a:lnTo>
                        <a:pt x="34" y="4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14" y="24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8" y="36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8" y="36"/>
                      </a:lnTo>
                      <a:lnTo>
                        <a:pt x="6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8" y="38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38"/>
                      </a:lnTo>
                      <a:lnTo>
                        <a:pt x="14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18" y="36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30" y="42"/>
                      </a:lnTo>
                      <a:lnTo>
                        <a:pt x="30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2" y="50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6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0" y="32"/>
                      </a:lnTo>
                      <a:lnTo>
                        <a:pt x="40" y="32"/>
                      </a:lnTo>
                      <a:lnTo>
                        <a:pt x="42" y="30"/>
                      </a:lnTo>
                      <a:lnTo>
                        <a:pt x="42" y="30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8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50" y="24"/>
                      </a:lnTo>
                      <a:lnTo>
                        <a:pt x="50" y="24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2"/>
                      </a:lnTo>
                      <a:lnTo>
                        <a:pt x="50" y="20"/>
                      </a:lnTo>
                      <a:lnTo>
                        <a:pt x="48" y="20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46" y="18"/>
                      </a:lnTo>
                      <a:lnTo>
                        <a:pt x="50" y="18"/>
                      </a:lnTo>
                      <a:lnTo>
                        <a:pt x="50" y="18"/>
                      </a:lnTo>
                      <a:lnTo>
                        <a:pt x="50" y="16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close/>
                      <a:moveTo>
                        <a:pt x="6" y="34"/>
                      </a:move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10" y="34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close/>
                      <a:moveTo>
                        <a:pt x="20" y="12"/>
                      </a:move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Freeform 96">
                  <a:extLst>
                    <a:ext uri="{FF2B5EF4-FFF2-40B4-BE49-F238E27FC236}">
                      <a16:creationId xmlns:a16="http://schemas.microsoft.com/office/drawing/2014/main" id="{F7FF6860-AC42-32A6-855C-ADDB039344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89" y="1534"/>
                  <a:ext cx="132" cy="72"/>
                </a:xfrm>
                <a:custGeom>
                  <a:avLst/>
                  <a:gdLst>
                    <a:gd name="T0" fmla="*/ 128 w 132"/>
                    <a:gd name="T1" fmla="*/ 58 h 72"/>
                    <a:gd name="T2" fmla="*/ 128 w 132"/>
                    <a:gd name="T3" fmla="*/ 46 h 72"/>
                    <a:gd name="T4" fmla="*/ 126 w 132"/>
                    <a:gd name="T5" fmla="*/ 44 h 72"/>
                    <a:gd name="T6" fmla="*/ 120 w 132"/>
                    <a:gd name="T7" fmla="*/ 46 h 72"/>
                    <a:gd name="T8" fmla="*/ 112 w 132"/>
                    <a:gd name="T9" fmla="*/ 44 h 72"/>
                    <a:gd name="T10" fmla="*/ 106 w 132"/>
                    <a:gd name="T11" fmla="*/ 42 h 72"/>
                    <a:gd name="T12" fmla="*/ 102 w 132"/>
                    <a:gd name="T13" fmla="*/ 40 h 72"/>
                    <a:gd name="T14" fmla="*/ 100 w 132"/>
                    <a:gd name="T15" fmla="*/ 42 h 72"/>
                    <a:gd name="T16" fmla="*/ 96 w 132"/>
                    <a:gd name="T17" fmla="*/ 40 h 72"/>
                    <a:gd name="T18" fmla="*/ 94 w 132"/>
                    <a:gd name="T19" fmla="*/ 44 h 72"/>
                    <a:gd name="T20" fmla="*/ 88 w 132"/>
                    <a:gd name="T21" fmla="*/ 38 h 72"/>
                    <a:gd name="T22" fmla="*/ 80 w 132"/>
                    <a:gd name="T23" fmla="*/ 36 h 72"/>
                    <a:gd name="T24" fmla="*/ 78 w 132"/>
                    <a:gd name="T25" fmla="*/ 32 h 72"/>
                    <a:gd name="T26" fmla="*/ 74 w 132"/>
                    <a:gd name="T27" fmla="*/ 32 h 72"/>
                    <a:gd name="T28" fmla="*/ 68 w 132"/>
                    <a:gd name="T29" fmla="*/ 28 h 72"/>
                    <a:gd name="T30" fmla="*/ 64 w 132"/>
                    <a:gd name="T31" fmla="*/ 24 h 72"/>
                    <a:gd name="T32" fmla="*/ 58 w 132"/>
                    <a:gd name="T33" fmla="*/ 20 h 72"/>
                    <a:gd name="T34" fmla="*/ 52 w 132"/>
                    <a:gd name="T35" fmla="*/ 18 h 72"/>
                    <a:gd name="T36" fmla="*/ 44 w 132"/>
                    <a:gd name="T37" fmla="*/ 14 h 72"/>
                    <a:gd name="T38" fmla="*/ 30 w 132"/>
                    <a:gd name="T39" fmla="*/ 6 h 72"/>
                    <a:gd name="T40" fmla="*/ 26 w 132"/>
                    <a:gd name="T41" fmla="*/ 0 h 72"/>
                    <a:gd name="T42" fmla="*/ 16 w 132"/>
                    <a:gd name="T43" fmla="*/ 4 h 72"/>
                    <a:gd name="T44" fmla="*/ 12 w 132"/>
                    <a:gd name="T45" fmla="*/ 4 h 72"/>
                    <a:gd name="T46" fmla="*/ 8 w 132"/>
                    <a:gd name="T47" fmla="*/ 4 h 72"/>
                    <a:gd name="T48" fmla="*/ 4 w 132"/>
                    <a:gd name="T49" fmla="*/ 12 h 72"/>
                    <a:gd name="T50" fmla="*/ 2 w 132"/>
                    <a:gd name="T51" fmla="*/ 20 h 72"/>
                    <a:gd name="T52" fmla="*/ 0 w 132"/>
                    <a:gd name="T53" fmla="*/ 26 h 72"/>
                    <a:gd name="T54" fmla="*/ 6 w 132"/>
                    <a:gd name="T55" fmla="*/ 30 h 72"/>
                    <a:gd name="T56" fmla="*/ 8 w 132"/>
                    <a:gd name="T57" fmla="*/ 30 h 72"/>
                    <a:gd name="T58" fmla="*/ 12 w 132"/>
                    <a:gd name="T59" fmla="*/ 32 h 72"/>
                    <a:gd name="T60" fmla="*/ 20 w 132"/>
                    <a:gd name="T61" fmla="*/ 36 h 72"/>
                    <a:gd name="T62" fmla="*/ 28 w 132"/>
                    <a:gd name="T63" fmla="*/ 42 h 72"/>
                    <a:gd name="T64" fmla="*/ 32 w 132"/>
                    <a:gd name="T65" fmla="*/ 44 h 72"/>
                    <a:gd name="T66" fmla="*/ 38 w 132"/>
                    <a:gd name="T67" fmla="*/ 46 h 72"/>
                    <a:gd name="T68" fmla="*/ 46 w 132"/>
                    <a:gd name="T69" fmla="*/ 50 h 72"/>
                    <a:gd name="T70" fmla="*/ 54 w 132"/>
                    <a:gd name="T71" fmla="*/ 52 h 72"/>
                    <a:gd name="T72" fmla="*/ 56 w 132"/>
                    <a:gd name="T73" fmla="*/ 52 h 72"/>
                    <a:gd name="T74" fmla="*/ 64 w 132"/>
                    <a:gd name="T75" fmla="*/ 52 h 72"/>
                    <a:gd name="T76" fmla="*/ 74 w 132"/>
                    <a:gd name="T77" fmla="*/ 54 h 72"/>
                    <a:gd name="T78" fmla="*/ 76 w 132"/>
                    <a:gd name="T79" fmla="*/ 58 h 72"/>
                    <a:gd name="T80" fmla="*/ 84 w 132"/>
                    <a:gd name="T81" fmla="*/ 62 h 72"/>
                    <a:gd name="T82" fmla="*/ 86 w 132"/>
                    <a:gd name="T83" fmla="*/ 64 h 72"/>
                    <a:gd name="T84" fmla="*/ 92 w 132"/>
                    <a:gd name="T85" fmla="*/ 62 h 72"/>
                    <a:gd name="T86" fmla="*/ 94 w 132"/>
                    <a:gd name="T87" fmla="*/ 66 h 72"/>
                    <a:gd name="T88" fmla="*/ 100 w 132"/>
                    <a:gd name="T89" fmla="*/ 66 h 72"/>
                    <a:gd name="T90" fmla="*/ 108 w 132"/>
                    <a:gd name="T91" fmla="*/ 68 h 72"/>
                    <a:gd name="T92" fmla="*/ 114 w 132"/>
                    <a:gd name="T93" fmla="*/ 68 h 72"/>
                    <a:gd name="T94" fmla="*/ 120 w 132"/>
                    <a:gd name="T95" fmla="*/ 70 h 72"/>
                    <a:gd name="T96" fmla="*/ 128 w 132"/>
                    <a:gd name="T97" fmla="*/ 70 h 72"/>
                    <a:gd name="T98" fmla="*/ 130 w 132"/>
                    <a:gd name="T99" fmla="*/ 6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32" h="72">
                      <a:moveTo>
                        <a:pt x="130" y="64"/>
                      </a:moveTo>
                      <a:lnTo>
                        <a:pt x="130" y="62"/>
                      </a:lnTo>
                      <a:lnTo>
                        <a:pt x="128" y="58"/>
                      </a:lnTo>
                      <a:lnTo>
                        <a:pt x="128" y="58"/>
                      </a:lnTo>
                      <a:lnTo>
                        <a:pt x="126" y="52"/>
                      </a:lnTo>
                      <a:lnTo>
                        <a:pt x="128" y="50"/>
                      </a:lnTo>
                      <a:lnTo>
                        <a:pt x="128" y="48"/>
                      </a:lnTo>
                      <a:lnTo>
                        <a:pt x="128" y="46"/>
                      </a:lnTo>
                      <a:lnTo>
                        <a:pt x="128" y="46"/>
                      </a:lnTo>
                      <a:lnTo>
                        <a:pt x="128" y="44"/>
                      </a:lnTo>
                      <a:lnTo>
                        <a:pt x="126" y="44"/>
                      </a:lnTo>
                      <a:lnTo>
                        <a:pt x="126" y="44"/>
                      </a:lnTo>
                      <a:lnTo>
                        <a:pt x="124" y="44"/>
                      </a:lnTo>
                      <a:lnTo>
                        <a:pt x="122" y="44"/>
                      </a:lnTo>
                      <a:lnTo>
                        <a:pt x="120" y="46"/>
                      </a:lnTo>
                      <a:lnTo>
                        <a:pt x="120" y="46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14" y="46"/>
                      </a:lnTo>
                      <a:lnTo>
                        <a:pt x="112" y="44"/>
                      </a:lnTo>
                      <a:lnTo>
                        <a:pt x="110" y="44"/>
                      </a:lnTo>
                      <a:lnTo>
                        <a:pt x="108" y="42"/>
                      </a:lnTo>
                      <a:lnTo>
                        <a:pt x="108" y="42"/>
                      </a:lnTo>
                      <a:lnTo>
                        <a:pt x="106" y="42"/>
                      </a:lnTo>
                      <a:lnTo>
                        <a:pt x="104" y="40"/>
                      </a:lnTo>
                      <a:lnTo>
                        <a:pt x="104" y="40"/>
                      </a:lnTo>
                      <a:lnTo>
                        <a:pt x="104" y="40"/>
                      </a:lnTo>
                      <a:lnTo>
                        <a:pt x="102" y="40"/>
                      </a:lnTo>
                      <a:lnTo>
                        <a:pt x="102" y="42"/>
                      </a:lnTo>
                      <a:lnTo>
                        <a:pt x="102" y="44"/>
                      </a:lnTo>
                      <a:lnTo>
                        <a:pt x="100" y="44"/>
                      </a:lnTo>
                      <a:lnTo>
                        <a:pt x="100" y="42"/>
                      </a:lnTo>
                      <a:lnTo>
                        <a:pt x="98" y="42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0"/>
                      </a:lnTo>
                      <a:lnTo>
                        <a:pt x="96" y="42"/>
                      </a:lnTo>
                      <a:lnTo>
                        <a:pt x="96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4" y="42"/>
                      </a:lnTo>
                      <a:lnTo>
                        <a:pt x="92" y="40"/>
                      </a:lnTo>
                      <a:lnTo>
                        <a:pt x="90" y="38"/>
                      </a:lnTo>
                      <a:lnTo>
                        <a:pt x="88" y="38"/>
                      </a:lnTo>
                      <a:lnTo>
                        <a:pt x="84" y="38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0" y="34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76" y="32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2" y="32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4" y="24"/>
                      </a:lnTo>
                      <a:lnTo>
                        <a:pt x="62" y="22"/>
                      </a:lnTo>
                      <a:lnTo>
                        <a:pt x="62" y="20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56" y="20"/>
                      </a:lnTo>
                      <a:lnTo>
                        <a:pt x="54" y="20"/>
                      </a:lnTo>
                      <a:lnTo>
                        <a:pt x="54" y="20"/>
                      </a:lnTo>
                      <a:lnTo>
                        <a:pt x="52" y="18"/>
                      </a:lnTo>
                      <a:lnTo>
                        <a:pt x="50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0" y="12"/>
                      </a:lnTo>
                      <a:lnTo>
                        <a:pt x="38" y="10"/>
                      </a:lnTo>
                      <a:lnTo>
                        <a:pt x="34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8" y="2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0"/>
                      </a:lnTo>
                      <a:lnTo>
                        <a:pt x="16" y="0"/>
                      </a:lnTo>
                      <a:lnTo>
                        <a:pt x="16" y="4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28" y="42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6" y="44"/>
                      </a:lnTo>
                      <a:lnTo>
                        <a:pt x="38" y="46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46" y="50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4" y="52"/>
                      </a:lnTo>
                      <a:lnTo>
                        <a:pt x="54" y="54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8" y="52"/>
                      </a:lnTo>
                      <a:lnTo>
                        <a:pt x="62" y="52"/>
                      </a:lnTo>
                      <a:lnTo>
                        <a:pt x="64" y="54"/>
                      </a:lnTo>
                      <a:lnTo>
                        <a:pt x="64" y="52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70" y="52"/>
                      </a:lnTo>
                      <a:lnTo>
                        <a:pt x="74" y="54"/>
                      </a:lnTo>
                      <a:lnTo>
                        <a:pt x="76" y="54"/>
                      </a:ln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6" y="58"/>
                      </a:lnTo>
                      <a:lnTo>
                        <a:pt x="78" y="60"/>
                      </a:lnTo>
                      <a:lnTo>
                        <a:pt x="82" y="62"/>
                      </a:lnTo>
                      <a:lnTo>
                        <a:pt x="82" y="62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4" y="62"/>
                      </a:lnTo>
                      <a:lnTo>
                        <a:pt x="86" y="64"/>
                      </a:lnTo>
                      <a:lnTo>
                        <a:pt x="86" y="64"/>
                      </a:lnTo>
                      <a:lnTo>
                        <a:pt x="86" y="64"/>
                      </a:lnTo>
                      <a:lnTo>
                        <a:pt x="88" y="64"/>
                      </a:lnTo>
                      <a:lnTo>
                        <a:pt x="90" y="64"/>
                      </a:lnTo>
                      <a:lnTo>
                        <a:pt x="92" y="62"/>
                      </a:lnTo>
                      <a:lnTo>
                        <a:pt x="92" y="62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4" y="66"/>
                      </a:lnTo>
                      <a:lnTo>
                        <a:pt x="96" y="66"/>
                      </a:lnTo>
                      <a:lnTo>
                        <a:pt x="96" y="68"/>
                      </a:lnTo>
                      <a:lnTo>
                        <a:pt x="98" y="66"/>
                      </a:lnTo>
                      <a:lnTo>
                        <a:pt x="100" y="66"/>
                      </a:lnTo>
                      <a:lnTo>
                        <a:pt x="102" y="68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lnTo>
                        <a:pt x="108" y="68"/>
                      </a:lnTo>
                      <a:lnTo>
                        <a:pt x="110" y="70"/>
                      </a:lnTo>
                      <a:lnTo>
                        <a:pt x="110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70"/>
                      </a:lnTo>
                      <a:lnTo>
                        <a:pt x="116" y="70"/>
                      </a:lnTo>
                      <a:lnTo>
                        <a:pt x="118" y="72"/>
                      </a:lnTo>
                      <a:lnTo>
                        <a:pt x="120" y="70"/>
                      </a:lnTo>
                      <a:lnTo>
                        <a:pt x="122" y="70"/>
                      </a:lnTo>
                      <a:lnTo>
                        <a:pt x="124" y="70"/>
                      </a:lnTo>
                      <a:lnTo>
                        <a:pt x="126" y="70"/>
                      </a:lnTo>
                      <a:lnTo>
                        <a:pt x="128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70"/>
                      </a:lnTo>
                      <a:lnTo>
                        <a:pt x="130" y="68"/>
                      </a:lnTo>
                      <a:lnTo>
                        <a:pt x="132" y="64"/>
                      </a:lnTo>
                      <a:lnTo>
                        <a:pt x="130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Freeform 97">
                  <a:extLst>
                    <a:ext uri="{FF2B5EF4-FFF2-40B4-BE49-F238E27FC236}">
                      <a16:creationId xmlns:a16="http://schemas.microsoft.com/office/drawing/2014/main" id="{900B38BB-DE34-D0CB-0F35-EF03199DB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02" y="2085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2 h 2"/>
                    <a:gd name="T4" fmla="*/ 2 h 2"/>
                    <a:gd name="T5" fmla="*/ 2 h 2"/>
                    <a:gd name="T6" fmla="*/ 2 h 2"/>
                    <a:gd name="T7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Freeform 98">
                  <a:extLst>
                    <a:ext uri="{FF2B5EF4-FFF2-40B4-BE49-F238E27FC236}">
                      <a16:creationId xmlns:a16="http://schemas.microsoft.com/office/drawing/2014/main" id="{1377E73A-F85E-6CFE-031B-B7C6EE4F5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1" y="2381"/>
                  <a:ext cx="212" cy="213"/>
                </a:xfrm>
                <a:custGeom>
                  <a:avLst/>
                  <a:gdLst>
                    <a:gd name="T0" fmla="*/ 204 w 212"/>
                    <a:gd name="T1" fmla="*/ 9 h 213"/>
                    <a:gd name="T2" fmla="*/ 188 w 212"/>
                    <a:gd name="T3" fmla="*/ 11 h 213"/>
                    <a:gd name="T4" fmla="*/ 170 w 212"/>
                    <a:gd name="T5" fmla="*/ 15 h 213"/>
                    <a:gd name="T6" fmla="*/ 152 w 212"/>
                    <a:gd name="T7" fmla="*/ 19 h 213"/>
                    <a:gd name="T8" fmla="*/ 144 w 212"/>
                    <a:gd name="T9" fmla="*/ 19 h 213"/>
                    <a:gd name="T10" fmla="*/ 136 w 212"/>
                    <a:gd name="T11" fmla="*/ 17 h 213"/>
                    <a:gd name="T12" fmla="*/ 120 w 212"/>
                    <a:gd name="T13" fmla="*/ 15 h 213"/>
                    <a:gd name="T14" fmla="*/ 112 w 212"/>
                    <a:gd name="T15" fmla="*/ 15 h 213"/>
                    <a:gd name="T16" fmla="*/ 106 w 212"/>
                    <a:gd name="T17" fmla="*/ 9 h 213"/>
                    <a:gd name="T18" fmla="*/ 96 w 212"/>
                    <a:gd name="T19" fmla="*/ 7 h 213"/>
                    <a:gd name="T20" fmla="*/ 70 w 212"/>
                    <a:gd name="T21" fmla="*/ 7 h 213"/>
                    <a:gd name="T22" fmla="*/ 42 w 212"/>
                    <a:gd name="T23" fmla="*/ 7 h 213"/>
                    <a:gd name="T24" fmla="*/ 36 w 212"/>
                    <a:gd name="T25" fmla="*/ 7 h 213"/>
                    <a:gd name="T26" fmla="*/ 30 w 212"/>
                    <a:gd name="T27" fmla="*/ 2 h 213"/>
                    <a:gd name="T28" fmla="*/ 24 w 212"/>
                    <a:gd name="T29" fmla="*/ 0 h 213"/>
                    <a:gd name="T30" fmla="*/ 18 w 212"/>
                    <a:gd name="T31" fmla="*/ 2 h 213"/>
                    <a:gd name="T32" fmla="*/ 10 w 212"/>
                    <a:gd name="T33" fmla="*/ 4 h 213"/>
                    <a:gd name="T34" fmla="*/ 4 w 212"/>
                    <a:gd name="T35" fmla="*/ 4 h 213"/>
                    <a:gd name="T36" fmla="*/ 2 w 212"/>
                    <a:gd name="T37" fmla="*/ 19 h 213"/>
                    <a:gd name="T38" fmla="*/ 10 w 212"/>
                    <a:gd name="T39" fmla="*/ 31 h 213"/>
                    <a:gd name="T40" fmla="*/ 24 w 212"/>
                    <a:gd name="T41" fmla="*/ 63 h 213"/>
                    <a:gd name="T42" fmla="*/ 36 w 212"/>
                    <a:gd name="T43" fmla="*/ 85 h 213"/>
                    <a:gd name="T44" fmla="*/ 44 w 212"/>
                    <a:gd name="T45" fmla="*/ 105 h 213"/>
                    <a:gd name="T46" fmla="*/ 42 w 212"/>
                    <a:gd name="T47" fmla="*/ 107 h 213"/>
                    <a:gd name="T48" fmla="*/ 44 w 212"/>
                    <a:gd name="T49" fmla="*/ 119 h 213"/>
                    <a:gd name="T50" fmla="*/ 48 w 212"/>
                    <a:gd name="T51" fmla="*/ 139 h 213"/>
                    <a:gd name="T52" fmla="*/ 48 w 212"/>
                    <a:gd name="T53" fmla="*/ 153 h 213"/>
                    <a:gd name="T54" fmla="*/ 52 w 212"/>
                    <a:gd name="T55" fmla="*/ 169 h 213"/>
                    <a:gd name="T56" fmla="*/ 52 w 212"/>
                    <a:gd name="T57" fmla="*/ 175 h 213"/>
                    <a:gd name="T58" fmla="*/ 62 w 212"/>
                    <a:gd name="T59" fmla="*/ 197 h 213"/>
                    <a:gd name="T60" fmla="*/ 72 w 212"/>
                    <a:gd name="T61" fmla="*/ 209 h 213"/>
                    <a:gd name="T62" fmla="*/ 76 w 212"/>
                    <a:gd name="T63" fmla="*/ 205 h 213"/>
                    <a:gd name="T64" fmla="*/ 78 w 212"/>
                    <a:gd name="T65" fmla="*/ 201 h 213"/>
                    <a:gd name="T66" fmla="*/ 82 w 212"/>
                    <a:gd name="T67" fmla="*/ 197 h 213"/>
                    <a:gd name="T68" fmla="*/ 84 w 212"/>
                    <a:gd name="T69" fmla="*/ 201 h 213"/>
                    <a:gd name="T70" fmla="*/ 86 w 212"/>
                    <a:gd name="T71" fmla="*/ 205 h 213"/>
                    <a:gd name="T72" fmla="*/ 88 w 212"/>
                    <a:gd name="T73" fmla="*/ 209 h 213"/>
                    <a:gd name="T74" fmla="*/ 94 w 212"/>
                    <a:gd name="T75" fmla="*/ 211 h 213"/>
                    <a:gd name="T76" fmla="*/ 104 w 212"/>
                    <a:gd name="T77" fmla="*/ 213 h 213"/>
                    <a:gd name="T78" fmla="*/ 114 w 212"/>
                    <a:gd name="T79" fmla="*/ 213 h 213"/>
                    <a:gd name="T80" fmla="*/ 118 w 212"/>
                    <a:gd name="T81" fmla="*/ 209 h 213"/>
                    <a:gd name="T82" fmla="*/ 124 w 212"/>
                    <a:gd name="T83" fmla="*/ 205 h 213"/>
                    <a:gd name="T84" fmla="*/ 126 w 212"/>
                    <a:gd name="T85" fmla="*/ 187 h 213"/>
                    <a:gd name="T86" fmla="*/ 128 w 212"/>
                    <a:gd name="T87" fmla="*/ 155 h 213"/>
                    <a:gd name="T88" fmla="*/ 128 w 212"/>
                    <a:gd name="T89" fmla="*/ 135 h 213"/>
                    <a:gd name="T90" fmla="*/ 128 w 212"/>
                    <a:gd name="T91" fmla="*/ 115 h 213"/>
                    <a:gd name="T92" fmla="*/ 128 w 212"/>
                    <a:gd name="T93" fmla="*/ 95 h 213"/>
                    <a:gd name="T94" fmla="*/ 144 w 212"/>
                    <a:gd name="T95" fmla="*/ 87 h 213"/>
                    <a:gd name="T96" fmla="*/ 144 w 212"/>
                    <a:gd name="T97" fmla="*/ 57 h 213"/>
                    <a:gd name="T98" fmla="*/ 144 w 212"/>
                    <a:gd name="T99" fmla="*/ 27 h 213"/>
                    <a:gd name="T100" fmla="*/ 160 w 212"/>
                    <a:gd name="T101" fmla="*/ 23 h 213"/>
                    <a:gd name="T102" fmla="*/ 180 w 212"/>
                    <a:gd name="T103" fmla="*/ 19 h 213"/>
                    <a:gd name="T104" fmla="*/ 184 w 212"/>
                    <a:gd name="T105" fmla="*/ 25 h 213"/>
                    <a:gd name="T106" fmla="*/ 186 w 212"/>
                    <a:gd name="T107" fmla="*/ 27 h 213"/>
                    <a:gd name="T108" fmla="*/ 194 w 212"/>
                    <a:gd name="T109" fmla="*/ 19 h 213"/>
                    <a:gd name="T110" fmla="*/ 198 w 212"/>
                    <a:gd name="T111" fmla="*/ 19 h 213"/>
                    <a:gd name="T112" fmla="*/ 210 w 212"/>
                    <a:gd name="T113" fmla="*/ 15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12" h="213">
                      <a:moveTo>
                        <a:pt x="208" y="11"/>
                      </a:moveTo>
                      <a:lnTo>
                        <a:pt x="208" y="11"/>
                      </a:lnTo>
                      <a:lnTo>
                        <a:pt x="206" y="11"/>
                      </a:lnTo>
                      <a:lnTo>
                        <a:pt x="204" y="9"/>
                      </a:lnTo>
                      <a:lnTo>
                        <a:pt x="196" y="9"/>
                      </a:lnTo>
                      <a:lnTo>
                        <a:pt x="196" y="9"/>
                      </a:lnTo>
                      <a:lnTo>
                        <a:pt x="192" y="9"/>
                      </a:lnTo>
                      <a:lnTo>
                        <a:pt x="188" y="11"/>
                      </a:lnTo>
                      <a:lnTo>
                        <a:pt x="186" y="11"/>
                      </a:lnTo>
                      <a:lnTo>
                        <a:pt x="182" y="13"/>
                      </a:lnTo>
                      <a:lnTo>
                        <a:pt x="178" y="13"/>
                      </a:lnTo>
                      <a:lnTo>
                        <a:pt x="170" y="15"/>
                      </a:lnTo>
                      <a:lnTo>
                        <a:pt x="166" y="15"/>
                      </a:lnTo>
                      <a:lnTo>
                        <a:pt x="160" y="17"/>
                      </a:lnTo>
                      <a:lnTo>
                        <a:pt x="156" y="17"/>
                      </a:lnTo>
                      <a:lnTo>
                        <a:pt x="152" y="19"/>
                      </a:lnTo>
                      <a:lnTo>
                        <a:pt x="150" y="19"/>
                      </a:lnTo>
                      <a:lnTo>
                        <a:pt x="150" y="17"/>
                      </a:lnTo>
                      <a:lnTo>
                        <a:pt x="146" y="17"/>
                      </a:lnTo>
                      <a:lnTo>
                        <a:pt x="144" y="19"/>
                      </a:lnTo>
                      <a:lnTo>
                        <a:pt x="140" y="19"/>
                      </a:lnTo>
                      <a:lnTo>
                        <a:pt x="140" y="19"/>
                      </a:lnTo>
                      <a:lnTo>
                        <a:pt x="138" y="17"/>
                      </a:lnTo>
                      <a:lnTo>
                        <a:pt x="136" y="17"/>
                      </a:lnTo>
                      <a:lnTo>
                        <a:pt x="132" y="17"/>
                      </a:lnTo>
                      <a:lnTo>
                        <a:pt x="128" y="17"/>
                      </a:lnTo>
                      <a:lnTo>
                        <a:pt x="124" y="17"/>
                      </a:lnTo>
                      <a:lnTo>
                        <a:pt x="120" y="15"/>
                      </a:lnTo>
                      <a:lnTo>
                        <a:pt x="116" y="15"/>
                      </a:lnTo>
                      <a:lnTo>
                        <a:pt x="116" y="15"/>
                      </a:lnTo>
                      <a:lnTo>
                        <a:pt x="114" y="15"/>
                      </a:lnTo>
                      <a:lnTo>
                        <a:pt x="112" y="15"/>
                      </a:lnTo>
                      <a:lnTo>
                        <a:pt x="110" y="13"/>
                      </a:lnTo>
                      <a:lnTo>
                        <a:pt x="108" y="11"/>
                      </a:lnTo>
                      <a:lnTo>
                        <a:pt x="106" y="9"/>
                      </a:lnTo>
                      <a:lnTo>
                        <a:pt x="106" y="9"/>
                      </a:lnTo>
                      <a:lnTo>
                        <a:pt x="106" y="7"/>
                      </a:lnTo>
                      <a:lnTo>
                        <a:pt x="104" y="7"/>
                      </a:lnTo>
                      <a:lnTo>
                        <a:pt x="100" y="7"/>
                      </a:lnTo>
                      <a:lnTo>
                        <a:pt x="96" y="7"/>
                      </a:lnTo>
                      <a:lnTo>
                        <a:pt x="94" y="7"/>
                      </a:lnTo>
                      <a:lnTo>
                        <a:pt x="88" y="7"/>
                      </a:lnTo>
                      <a:lnTo>
                        <a:pt x="82" y="7"/>
                      </a:lnTo>
                      <a:lnTo>
                        <a:pt x="70" y="7"/>
                      </a:lnTo>
                      <a:lnTo>
                        <a:pt x="64" y="7"/>
                      </a:lnTo>
                      <a:lnTo>
                        <a:pt x="58" y="7"/>
                      </a:lnTo>
                      <a:lnTo>
                        <a:pt x="46" y="7"/>
                      </a:lnTo>
                      <a:lnTo>
                        <a:pt x="42" y="7"/>
                      </a:lnTo>
                      <a:lnTo>
                        <a:pt x="40" y="7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6" y="7"/>
                      </a:lnTo>
                      <a:lnTo>
                        <a:pt x="34" y="7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5"/>
                      </a:lnTo>
                      <a:lnTo>
                        <a:pt x="2" y="19"/>
                      </a:lnTo>
                      <a:lnTo>
                        <a:pt x="4" y="23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10" y="31"/>
                      </a:lnTo>
                      <a:lnTo>
                        <a:pt x="12" y="35"/>
                      </a:lnTo>
                      <a:lnTo>
                        <a:pt x="22" y="55"/>
                      </a:lnTo>
                      <a:lnTo>
                        <a:pt x="24" y="57"/>
                      </a:lnTo>
                      <a:lnTo>
                        <a:pt x="24" y="63"/>
                      </a:lnTo>
                      <a:lnTo>
                        <a:pt x="28" y="71"/>
                      </a:lnTo>
                      <a:lnTo>
                        <a:pt x="34" y="81"/>
                      </a:lnTo>
                      <a:lnTo>
                        <a:pt x="34" y="83"/>
                      </a:lnTo>
                      <a:lnTo>
                        <a:pt x="36" y="85"/>
                      </a:lnTo>
                      <a:lnTo>
                        <a:pt x="40" y="93"/>
                      </a:lnTo>
                      <a:lnTo>
                        <a:pt x="42" y="97"/>
                      </a:lnTo>
                      <a:lnTo>
                        <a:pt x="44" y="103"/>
                      </a:lnTo>
                      <a:lnTo>
                        <a:pt x="44" y="105"/>
                      </a:lnTo>
                      <a:lnTo>
                        <a:pt x="44" y="107"/>
                      </a:lnTo>
                      <a:lnTo>
                        <a:pt x="42" y="107"/>
                      </a:lnTo>
                      <a:lnTo>
                        <a:pt x="42" y="105"/>
                      </a:lnTo>
                      <a:lnTo>
                        <a:pt x="42" y="107"/>
                      </a:lnTo>
                      <a:lnTo>
                        <a:pt x="42" y="109"/>
                      </a:lnTo>
                      <a:lnTo>
                        <a:pt x="42" y="113"/>
                      </a:lnTo>
                      <a:lnTo>
                        <a:pt x="42" y="117"/>
                      </a:lnTo>
                      <a:lnTo>
                        <a:pt x="44" y="119"/>
                      </a:lnTo>
                      <a:lnTo>
                        <a:pt x="44" y="127"/>
                      </a:lnTo>
                      <a:lnTo>
                        <a:pt x="44" y="129"/>
                      </a:lnTo>
                      <a:lnTo>
                        <a:pt x="46" y="135"/>
                      </a:lnTo>
                      <a:lnTo>
                        <a:pt x="48" y="139"/>
                      </a:lnTo>
                      <a:lnTo>
                        <a:pt x="48" y="145"/>
                      </a:lnTo>
                      <a:lnTo>
                        <a:pt x="48" y="147"/>
                      </a:lnTo>
                      <a:lnTo>
                        <a:pt x="48" y="149"/>
                      </a:lnTo>
                      <a:lnTo>
                        <a:pt x="48" y="153"/>
                      </a:lnTo>
                      <a:lnTo>
                        <a:pt x="48" y="157"/>
                      </a:lnTo>
                      <a:lnTo>
                        <a:pt x="50" y="161"/>
                      </a:lnTo>
                      <a:lnTo>
                        <a:pt x="50" y="167"/>
                      </a:lnTo>
                      <a:lnTo>
                        <a:pt x="52" y="169"/>
                      </a:lnTo>
                      <a:lnTo>
                        <a:pt x="52" y="171"/>
                      </a:lnTo>
                      <a:lnTo>
                        <a:pt x="54" y="173"/>
                      </a:lnTo>
                      <a:lnTo>
                        <a:pt x="52" y="173"/>
                      </a:lnTo>
                      <a:lnTo>
                        <a:pt x="52" y="175"/>
                      </a:lnTo>
                      <a:lnTo>
                        <a:pt x="54" y="179"/>
                      </a:lnTo>
                      <a:lnTo>
                        <a:pt x="54" y="185"/>
                      </a:lnTo>
                      <a:lnTo>
                        <a:pt x="56" y="187"/>
                      </a:lnTo>
                      <a:lnTo>
                        <a:pt x="62" y="197"/>
                      </a:lnTo>
                      <a:lnTo>
                        <a:pt x="64" y="199"/>
                      </a:lnTo>
                      <a:lnTo>
                        <a:pt x="66" y="201"/>
                      </a:lnTo>
                      <a:lnTo>
                        <a:pt x="70" y="207"/>
                      </a:lnTo>
                      <a:lnTo>
                        <a:pt x="72" y="209"/>
                      </a:lnTo>
                      <a:lnTo>
                        <a:pt x="72" y="207"/>
                      </a:lnTo>
                      <a:lnTo>
                        <a:pt x="76" y="205"/>
                      </a:lnTo>
                      <a:lnTo>
                        <a:pt x="76" y="205"/>
                      </a:lnTo>
                      <a:lnTo>
                        <a:pt x="76" y="205"/>
                      </a:lnTo>
                      <a:lnTo>
                        <a:pt x="78" y="205"/>
                      </a:lnTo>
                      <a:lnTo>
                        <a:pt x="78" y="205"/>
                      </a:lnTo>
                      <a:lnTo>
                        <a:pt x="78" y="203"/>
                      </a:lnTo>
                      <a:lnTo>
                        <a:pt x="78" y="201"/>
                      </a:lnTo>
                      <a:lnTo>
                        <a:pt x="78" y="201"/>
                      </a:lnTo>
                      <a:lnTo>
                        <a:pt x="78" y="199"/>
                      </a:lnTo>
                      <a:lnTo>
                        <a:pt x="80" y="199"/>
                      </a:lnTo>
                      <a:lnTo>
                        <a:pt x="82" y="197"/>
                      </a:lnTo>
                      <a:lnTo>
                        <a:pt x="84" y="199"/>
                      </a:lnTo>
                      <a:lnTo>
                        <a:pt x="84" y="199"/>
                      </a:lnTo>
                      <a:lnTo>
                        <a:pt x="84" y="201"/>
                      </a:lnTo>
                      <a:lnTo>
                        <a:pt x="84" y="201"/>
                      </a:lnTo>
                      <a:lnTo>
                        <a:pt x="86" y="201"/>
                      </a:lnTo>
                      <a:lnTo>
                        <a:pt x="86" y="201"/>
                      </a:lnTo>
                      <a:lnTo>
                        <a:pt x="86" y="203"/>
                      </a:lnTo>
                      <a:lnTo>
                        <a:pt x="86" y="205"/>
                      </a:lnTo>
                      <a:lnTo>
                        <a:pt x="86" y="205"/>
                      </a:lnTo>
                      <a:lnTo>
                        <a:pt x="86" y="207"/>
                      </a:lnTo>
                      <a:lnTo>
                        <a:pt x="86" y="207"/>
                      </a:lnTo>
                      <a:lnTo>
                        <a:pt x="88" y="209"/>
                      </a:lnTo>
                      <a:lnTo>
                        <a:pt x="88" y="209"/>
                      </a:lnTo>
                      <a:lnTo>
                        <a:pt x="90" y="211"/>
                      </a:lnTo>
                      <a:lnTo>
                        <a:pt x="92" y="211"/>
                      </a:lnTo>
                      <a:lnTo>
                        <a:pt x="94" y="211"/>
                      </a:lnTo>
                      <a:lnTo>
                        <a:pt x="96" y="211"/>
                      </a:lnTo>
                      <a:lnTo>
                        <a:pt x="98" y="213"/>
                      </a:lnTo>
                      <a:lnTo>
                        <a:pt x="100" y="213"/>
                      </a:lnTo>
                      <a:lnTo>
                        <a:pt x="104" y="213"/>
                      </a:lnTo>
                      <a:lnTo>
                        <a:pt x="108" y="213"/>
                      </a:lnTo>
                      <a:lnTo>
                        <a:pt x="112" y="213"/>
                      </a:lnTo>
                      <a:lnTo>
                        <a:pt x="114" y="213"/>
                      </a:lnTo>
                      <a:lnTo>
                        <a:pt x="114" y="213"/>
                      </a:lnTo>
                      <a:lnTo>
                        <a:pt x="116" y="213"/>
                      </a:lnTo>
                      <a:lnTo>
                        <a:pt x="116" y="211"/>
                      </a:lnTo>
                      <a:lnTo>
                        <a:pt x="116" y="211"/>
                      </a:lnTo>
                      <a:lnTo>
                        <a:pt x="118" y="209"/>
                      </a:lnTo>
                      <a:lnTo>
                        <a:pt x="118" y="209"/>
                      </a:lnTo>
                      <a:lnTo>
                        <a:pt x="120" y="207"/>
                      </a:lnTo>
                      <a:lnTo>
                        <a:pt x="122" y="207"/>
                      </a:lnTo>
                      <a:lnTo>
                        <a:pt x="124" y="205"/>
                      </a:lnTo>
                      <a:lnTo>
                        <a:pt x="126" y="205"/>
                      </a:lnTo>
                      <a:lnTo>
                        <a:pt x="126" y="203"/>
                      </a:lnTo>
                      <a:lnTo>
                        <a:pt x="126" y="195"/>
                      </a:lnTo>
                      <a:lnTo>
                        <a:pt x="126" y="187"/>
                      </a:lnTo>
                      <a:lnTo>
                        <a:pt x="126" y="179"/>
                      </a:lnTo>
                      <a:lnTo>
                        <a:pt x="126" y="171"/>
                      </a:lnTo>
                      <a:lnTo>
                        <a:pt x="126" y="163"/>
                      </a:lnTo>
                      <a:lnTo>
                        <a:pt x="128" y="155"/>
                      </a:lnTo>
                      <a:lnTo>
                        <a:pt x="128" y="147"/>
                      </a:lnTo>
                      <a:lnTo>
                        <a:pt x="128" y="139"/>
                      </a:lnTo>
                      <a:lnTo>
                        <a:pt x="128" y="139"/>
                      </a:lnTo>
                      <a:lnTo>
                        <a:pt x="128" y="135"/>
                      </a:lnTo>
                      <a:lnTo>
                        <a:pt x="128" y="131"/>
                      </a:lnTo>
                      <a:lnTo>
                        <a:pt x="128" y="125"/>
                      </a:lnTo>
                      <a:lnTo>
                        <a:pt x="128" y="119"/>
                      </a:lnTo>
                      <a:lnTo>
                        <a:pt x="128" y="115"/>
                      </a:lnTo>
                      <a:lnTo>
                        <a:pt x="128" y="109"/>
                      </a:lnTo>
                      <a:lnTo>
                        <a:pt x="128" y="105"/>
                      </a:lnTo>
                      <a:lnTo>
                        <a:pt x="128" y="99"/>
                      </a:lnTo>
                      <a:lnTo>
                        <a:pt x="128" y="95"/>
                      </a:lnTo>
                      <a:lnTo>
                        <a:pt x="128" y="89"/>
                      </a:lnTo>
                      <a:lnTo>
                        <a:pt x="144" y="89"/>
                      </a:lnTo>
                      <a:lnTo>
                        <a:pt x="144" y="89"/>
                      </a:lnTo>
                      <a:lnTo>
                        <a:pt x="144" y="87"/>
                      </a:lnTo>
                      <a:lnTo>
                        <a:pt x="144" y="79"/>
                      </a:lnTo>
                      <a:lnTo>
                        <a:pt x="144" y="71"/>
                      </a:lnTo>
                      <a:lnTo>
                        <a:pt x="144" y="65"/>
                      </a:lnTo>
                      <a:lnTo>
                        <a:pt x="144" y="57"/>
                      </a:lnTo>
                      <a:lnTo>
                        <a:pt x="144" y="49"/>
                      </a:lnTo>
                      <a:lnTo>
                        <a:pt x="144" y="43"/>
                      </a:lnTo>
                      <a:lnTo>
                        <a:pt x="144" y="35"/>
                      </a:lnTo>
                      <a:lnTo>
                        <a:pt x="144" y="27"/>
                      </a:lnTo>
                      <a:lnTo>
                        <a:pt x="144" y="25"/>
                      </a:lnTo>
                      <a:lnTo>
                        <a:pt x="148" y="23"/>
                      </a:lnTo>
                      <a:lnTo>
                        <a:pt x="154" y="23"/>
                      </a:lnTo>
                      <a:lnTo>
                        <a:pt x="160" y="23"/>
                      </a:lnTo>
                      <a:lnTo>
                        <a:pt x="168" y="21"/>
                      </a:lnTo>
                      <a:lnTo>
                        <a:pt x="172" y="19"/>
                      </a:lnTo>
                      <a:lnTo>
                        <a:pt x="178" y="19"/>
                      </a:lnTo>
                      <a:lnTo>
                        <a:pt x="180" y="19"/>
                      </a:lnTo>
                      <a:lnTo>
                        <a:pt x="180" y="19"/>
                      </a:lnTo>
                      <a:lnTo>
                        <a:pt x="180" y="19"/>
                      </a:lnTo>
                      <a:lnTo>
                        <a:pt x="184" y="23"/>
                      </a:lnTo>
                      <a:lnTo>
                        <a:pt x="184" y="25"/>
                      </a:lnTo>
                      <a:lnTo>
                        <a:pt x="184" y="27"/>
                      </a:lnTo>
                      <a:lnTo>
                        <a:pt x="186" y="27"/>
                      </a:lnTo>
                      <a:lnTo>
                        <a:pt x="186" y="27"/>
                      </a:lnTo>
                      <a:lnTo>
                        <a:pt x="186" y="27"/>
                      </a:lnTo>
                      <a:lnTo>
                        <a:pt x="190" y="23"/>
                      </a:lnTo>
                      <a:lnTo>
                        <a:pt x="190" y="23"/>
                      </a:lnTo>
                      <a:lnTo>
                        <a:pt x="192" y="21"/>
                      </a:lnTo>
                      <a:lnTo>
                        <a:pt x="194" y="19"/>
                      </a:lnTo>
                      <a:lnTo>
                        <a:pt x="196" y="19"/>
                      </a:lnTo>
                      <a:lnTo>
                        <a:pt x="198" y="19"/>
                      </a:lnTo>
                      <a:lnTo>
                        <a:pt x="198" y="19"/>
                      </a:lnTo>
                      <a:lnTo>
                        <a:pt x="198" y="19"/>
                      </a:lnTo>
                      <a:lnTo>
                        <a:pt x="200" y="19"/>
                      </a:lnTo>
                      <a:lnTo>
                        <a:pt x="204" y="17"/>
                      </a:lnTo>
                      <a:lnTo>
                        <a:pt x="206" y="15"/>
                      </a:lnTo>
                      <a:lnTo>
                        <a:pt x="210" y="15"/>
                      </a:lnTo>
                      <a:lnTo>
                        <a:pt x="212" y="15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Freeform 99">
                  <a:extLst>
                    <a:ext uri="{FF2B5EF4-FFF2-40B4-BE49-F238E27FC236}">
                      <a16:creationId xmlns:a16="http://schemas.microsoft.com/office/drawing/2014/main" id="{F9A54BD0-9C38-85A1-9F77-0F0AFDEF3A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95" y="1566"/>
                  <a:ext cx="138" cy="334"/>
                </a:xfrm>
                <a:custGeom>
                  <a:avLst/>
                  <a:gdLst>
                    <a:gd name="T0" fmla="*/ 114 w 138"/>
                    <a:gd name="T1" fmla="*/ 314 h 334"/>
                    <a:gd name="T2" fmla="*/ 114 w 138"/>
                    <a:gd name="T3" fmla="*/ 306 h 334"/>
                    <a:gd name="T4" fmla="*/ 116 w 138"/>
                    <a:gd name="T5" fmla="*/ 300 h 334"/>
                    <a:gd name="T6" fmla="*/ 118 w 138"/>
                    <a:gd name="T7" fmla="*/ 296 h 334"/>
                    <a:gd name="T8" fmla="*/ 110 w 138"/>
                    <a:gd name="T9" fmla="*/ 292 h 334"/>
                    <a:gd name="T10" fmla="*/ 110 w 138"/>
                    <a:gd name="T11" fmla="*/ 288 h 334"/>
                    <a:gd name="T12" fmla="*/ 112 w 138"/>
                    <a:gd name="T13" fmla="*/ 276 h 334"/>
                    <a:gd name="T14" fmla="*/ 52 w 138"/>
                    <a:gd name="T15" fmla="*/ 228 h 334"/>
                    <a:gd name="T16" fmla="*/ 94 w 138"/>
                    <a:gd name="T17" fmla="*/ 216 h 334"/>
                    <a:gd name="T18" fmla="*/ 30 w 138"/>
                    <a:gd name="T19" fmla="*/ 174 h 334"/>
                    <a:gd name="T20" fmla="*/ 28 w 138"/>
                    <a:gd name="T21" fmla="*/ 164 h 334"/>
                    <a:gd name="T22" fmla="*/ 16 w 138"/>
                    <a:gd name="T23" fmla="*/ 152 h 334"/>
                    <a:gd name="T24" fmla="*/ 122 w 138"/>
                    <a:gd name="T25" fmla="*/ 126 h 334"/>
                    <a:gd name="T26" fmla="*/ 108 w 138"/>
                    <a:gd name="T27" fmla="*/ 116 h 334"/>
                    <a:gd name="T28" fmla="*/ 108 w 138"/>
                    <a:gd name="T29" fmla="*/ 98 h 334"/>
                    <a:gd name="T30" fmla="*/ 94 w 138"/>
                    <a:gd name="T31" fmla="*/ 84 h 334"/>
                    <a:gd name="T32" fmla="*/ 80 w 138"/>
                    <a:gd name="T33" fmla="*/ 82 h 334"/>
                    <a:gd name="T34" fmla="*/ 76 w 138"/>
                    <a:gd name="T35" fmla="*/ 66 h 334"/>
                    <a:gd name="T36" fmla="*/ 84 w 138"/>
                    <a:gd name="T37" fmla="*/ 54 h 334"/>
                    <a:gd name="T38" fmla="*/ 88 w 138"/>
                    <a:gd name="T39" fmla="*/ 38 h 334"/>
                    <a:gd name="T40" fmla="*/ 78 w 138"/>
                    <a:gd name="T41" fmla="*/ 18 h 334"/>
                    <a:gd name="T42" fmla="*/ 66 w 138"/>
                    <a:gd name="T43" fmla="*/ 4 h 334"/>
                    <a:gd name="T44" fmla="*/ 62 w 138"/>
                    <a:gd name="T45" fmla="*/ 10 h 334"/>
                    <a:gd name="T46" fmla="*/ 58 w 138"/>
                    <a:gd name="T47" fmla="*/ 26 h 334"/>
                    <a:gd name="T48" fmla="*/ 34 w 138"/>
                    <a:gd name="T49" fmla="*/ 34 h 334"/>
                    <a:gd name="T50" fmla="*/ 32 w 138"/>
                    <a:gd name="T51" fmla="*/ 52 h 334"/>
                    <a:gd name="T52" fmla="*/ 28 w 138"/>
                    <a:gd name="T53" fmla="*/ 70 h 334"/>
                    <a:gd name="T54" fmla="*/ 14 w 138"/>
                    <a:gd name="T55" fmla="*/ 82 h 334"/>
                    <a:gd name="T56" fmla="*/ 12 w 138"/>
                    <a:gd name="T57" fmla="*/ 98 h 334"/>
                    <a:gd name="T58" fmla="*/ 12 w 138"/>
                    <a:gd name="T59" fmla="*/ 118 h 334"/>
                    <a:gd name="T60" fmla="*/ 8 w 138"/>
                    <a:gd name="T61" fmla="*/ 130 h 334"/>
                    <a:gd name="T62" fmla="*/ 4 w 138"/>
                    <a:gd name="T63" fmla="*/ 136 h 334"/>
                    <a:gd name="T64" fmla="*/ 12 w 138"/>
                    <a:gd name="T65" fmla="*/ 150 h 334"/>
                    <a:gd name="T66" fmla="*/ 20 w 138"/>
                    <a:gd name="T67" fmla="*/ 154 h 334"/>
                    <a:gd name="T68" fmla="*/ 30 w 138"/>
                    <a:gd name="T69" fmla="*/ 162 h 334"/>
                    <a:gd name="T70" fmla="*/ 32 w 138"/>
                    <a:gd name="T71" fmla="*/ 172 h 334"/>
                    <a:gd name="T72" fmla="*/ 42 w 138"/>
                    <a:gd name="T73" fmla="*/ 186 h 334"/>
                    <a:gd name="T74" fmla="*/ 44 w 138"/>
                    <a:gd name="T75" fmla="*/ 224 h 334"/>
                    <a:gd name="T76" fmla="*/ 50 w 138"/>
                    <a:gd name="T77" fmla="*/ 226 h 334"/>
                    <a:gd name="T78" fmla="*/ 60 w 138"/>
                    <a:gd name="T79" fmla="*/ 222 h 334"/>
                    <a:gd name="T80" fmla="*/ 72 w 138"/>
                    <a:gd name="T81" fmla="*/ 218 h 334"/>
                    <a:gd name="T82" fmla="*/ 82 w 138"/>
                    <a:gd name="T83" fmla="*/ 212 h 334"/>
                    <a:gd name="T84" fmla="*/ 90 w 138"/>
                    <a:gd name="T85" fmla="*/ 212 h 334"/>
                    <a:gd name="T86" fmla="*/ 100 w 138"/>
                    <a:gd name="T87" fmla="*/ 236 h 334"/>
                    <a:gd name="T88" fmla="*/ 110 w 138"/>
                    <a:gd name="T89" fmla="*/ 266 h 334"/>
                    <a:gd name="T90" fmla="*/ 120 w 138"/>
                    <a:gd name="T91" fmla="*/ 290 h 334"/>
                    <a:gd name="T92" fmla="*/ 122 w 138"/>
                    <a:gd name="T93" fmla="*/ 300 h 334"/>
                    <a:gd name="T94" fmla="*/ 120 w 138"/>
                    <a:gd name="T95" fmla="*/ 326 h 334"/>
                    <a:gd name="T96" fmla="*/ 126 w 138"/>
                    <a:gd name="T97" fmla="*/ 316 h 334"/>
                    <a:gd name="T98" fmla="*/ 130 w 138"/>
                    <a:gd name="T99" fmla="*/ 286 h 334"/>
                    <a:gd name="T100" fmla="*/ 122 w 138"/>
                    <a:gd name="T101" fmla="*/ 262 h 334"/>
                    <a:gd name="T102" fmla="*/ 110 w 138"/>
                    <a:gd name="T103" fmla="*/ 236 h 334"/>
                    <a:gd name="T104" fmla="*/ 112 w 138"/>
                    <a:gd name="T105" fmla="*/ 218 h 334"/>
                    <a:gd name="T106" fmla="*/ 94 w 138"/>
                    <a:gd name="T107" fmla="*/ 192 h 334"/>
                    <a:gd name="T108" fmla="*/ 90 w 138"/>
                    <a:gd name="T109" fmla="*/ 180 h 334"/>
                    <a:gd name="T110" fmla="*/ 94 w 138"/>
                    <a:gd name="T111" fmla="*/ 158 h 334"/>
                    <a:gd name="T112" fmla="*/ 110 w 138"/>
                    <a:gd name="T113" fmla="*/ 152 h 334"/>
                    <a:gd name="T114" fmla="*/ 118 w 138"/>
                    <a:gd name="T115" fmla="*/ 148 h 334"/>
                    <a:gd name="T116" fmla="*/ 132 w 138"/>
                    <a:gd name="T117" fmla="*/ 138 h 334"/>
                    <a:gd name="T118" fmla="*/ 138 w 138"/>
                    <a:gd name="T119" fmla="*/ 12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38" h="334">
                      <a:moveTo>
                        <a:pt x="114" y="332"/>
                      </a:moveTo>
                      <a:lnTo>
                        <a:pt x="114" y="334"/>
                      </a:lnTo>
                      <a:lnTo>
                        <a:pt x="114" y="334"/>
                      </a:lnTo>
                      <a:lnTo>
                        <a:pt x="114" y="332"/>
                      </a:lnTo>
                      <a:lnTo>
                        <a:pt x="116" y="332"/>
                      </a:lnTo>
                      <a:lnTo>
                        <a:pt x="116" y="332"/>
                      </a:lnTo>
                      <a:lnTo>
                        <a:pt x="116" y="330"/>
                      </a:lnTo>
                      <a:lnTo>
                        <a:pt x="116" y="330"/>
                      </a:lnTo>
                      <a:lnTo>
                        <a:pt x="114" y="332"/>
                      </a:lnTo>
                      <a:close/>
                      <a:moveTo>
                        <a:pt x="114" y="318"/>
                      </a:moveTo>
                      <a:lnTo>
                        <a:pt x="116" y="318"/>
                      </a:lnTo>
                      <a:lnTo>
                        <a:pt x="116" y="318"/>
                      </a:lnTo>
                      <a:lnTo>
                        <a:pt x="116" y="318"/>
                      </a:lnTo>
                      <a:lnTo>
                        <a:pt x="114" y="314"/>
                      </a:lnTo>
                      <a:lnTo>
                        <a:pt x="114" y="314"/>
                      </a:lnTo>
                      <a:lnTo>
                        <a:pt x="112" y="314"/>
                      </a:lnTo>
                      <a:lnTo>
                        <a:pt x="112" y="316"/>
                      </a:lnTo>
                      <a:lnTo>
                        <a:pt x="114" y="316"/>
                      </a:lnTo>
                      <a:lnTo>
                        <a:pt x="114" y="316"/>
                      </a:lnTo>
                      <a:lnTo>
                        <a:pt x="114" y="318"/>
                      </a:lnTo>
                      <a:close/>
                      <a:moveTo>
                        <a:pt x="118" y="314"/>
                      </a:moveTo>
                      <a:lnTo>
                        <a:pt x="120" y="314"/>
                      </a:lnTo>
                      <a:lnTo>
                        <a:pt x="118" y="312"/>
                      </a:lnTo>
                      <a:lnTo>
                        <a:pt x="118" y="314"/>
                      </a:lnTo>
                      <a:lnTo>
                        <a:pt x="118" y="314"/>
                      </a:lnTo>
                      <a:lnTo>
                        <a:pt x="118" y="314"/>
                      </a:lnTo>
                      <a:close/>
                      <a:moveTo>
                        <a:pt x="112" y="306"/>
                      </a:moveTo>
                      <a:lnTo>
                        <a:pt x="114" y="306"/>
                      </a:lnTo>
                      <a:lnTo>
                        <a:pt x="114" y="306"/>
                      </a:lnTo>
                      <a:lnTo>
                        <a:pt x="114" y="306"/>
                      </a:lnTo>
                      <a:lnTo>
                        <a:pt x="114" y="304"/>
                      </a:lnTo>
                      <a:lnTo>
                        <a:pt x="114" y="304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0"/>
                      </a:lnTo>
                      <a:lnTo>
                        <a:pt x="114" y="302"/>
                      </a:lnTo>
                      <a:lnTo>
                        <a:pt x="114" y="304"/>
                      </a:lnTo>
                      <a:lnTo>
                        <a:pt x="112" y="306"/>
                      </a:lnTo>
                      <a:close/>
                      <a:moveTo>
                        <a:pt x="118" y="300"/>
                      </a:moveTo>
                      <a:lnTo>
                        <a:pt x="118" y="300"/>
                      </a:lnTo>
                      <a:lnTo>
                        <a:pt x="116" y="300"/>
                      </a:lnTo>
                      <a:lnTo>
                        <a:pt x="116" y="300"/>
                      </a:lnTo>
                      <a:lnTo>
                        <a:pt x="116" y="302"/>
                      </a:lnTo>
                      <a:lnTo>
                        <a:pt x="116" y="304"/>
                      </a:lnTo>
                      <a:lnTo>
                        <a:pt x="118" y="304"/>
                      </a:lnTo>
                      <a:lnTo>
                        <a:pt x="118" y="304"/>
                      </a:lnTo>
                      <a:lnTo>
                        <a:pt x="118" y="300"/>
                      </a:lnTo>
                      <a:close/>
                      <a:moveTo>
                        <a:pt x="110" y="300"/>
                      </a:moveTo>
                      <a:lnTo>
                        <a:pt x="110" y="300"/>
                      </a:lnTo>
                      <a:lnTo>
                        <a:pt x="110" y="298"/>
                      </a:lnTo>
                      <a:lnTo>
                        <a:pt x="110" y="302"/>
                      </a:lnTo>
                      <a:lnTo>
                        <a:pt x="112" y="302"/>
                      </a:lnTo>
                      <a:lnTo>
                        <a:pt x="110" y="302"/>
                      </a:lnTo>
                      <a:lnTo>
                        <a:pt x="110" y="300"/>
                      </a:lnTo>
                      <a:close/>
                      <a:moveTo>
                        <a:pt x="118" y="298"/>
                      </a:moveTo>
                      <a:lnTo>
                        <a:pt x="118" y="296"/>
                      </a:lnTo>
                      <a:lnTo>
                        <a:pt x="118" y="296"/>
                      </a:lnTo>
                      <a:lnTo>
                        <a:pt x="116" y="294"/>
                      </a:lnTo>
                      <a:lnTo>
                        <a:pt x="116" y="294"/>
                      </a:lnTo>
                      <a:lnTo>
                        <a:pt x="116" y="298"/>
                      </a:lnTo>
                      <a:lnTo>
                        <a:pt x="118" y="298"/>
                      </a:lnTo>
                      <a:lnTo>
                        <a:pt x="118" y="298"/>
                      </a:lnTo>
                      <a:close/>
                      <a:moveTo>
                        <a:pt x="110" y="292"/>
                      </a:moveTo>
                      <a:lnTo>
                        <a:pt x="110" y="292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0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lnTo>
                        <a:pt x="110" y="294"/>
                      </a:lnTo>
                      <a:lnTo>
                        <a:pt x="112" y="294"/>
                      </a:lnTo>
                      <a:lnTo>
                        <a:pt x="112" y="294"/>
                      </a:lnTo>
                      <a:lnTo>
                        <a:pt x="110" y="292"/>
                      </a:lnTo>
                      <a:lnTo>
                        <a:pt x="110" y="292"/>
                      </a:lnTo>
                      <a:close/>
                      <a:moveTo>
                        <a:pt x="110" y="288"/>
                      </a:moveTo>
                      <a:lnTo>
                        <a:pt x="110" y="288"/>
                      </a:lnTo>
                      <a:lnTo>
                        <a:pt x="110" y="288"/>
                      </a:lnTo>
                      <a:lnTo>
                        <a:pt x="108" y="288"/>
                      </a:lnTo>
                      <a:lnTo>
                        <a:pt x="108" y="290"/>
                      </a:lnTo>
                      <a:lnTo>
                        <a:pt x="108" y="290"/>
                      </a:lnTo>
                      <a:lnTo>
                        <a:pt x="108" y="290"/>
                      </a:lnTo>
                      <a:lnTo>
                        <a:pt x="110" y="290"/>
                      </a:lnTo>
                      <a:lnTo>
                        <a:pt x="110" y="288"/>
                      </a:lnTo>
                      <a:close/>
                      <a:moveTo>
                        <a:pt x="114" y="290"/>
                      </a:moveTo>
                      <a:lnTo>
                        <a:pt x="114" y="290"/>
                      </a:lnTo>
                      <a:lnTo>
                        <a:pt x="116" y="288"/>
                      </a:lnTo>
                      <a:lnTo>
                        <a:pt x="116" y="286"/>
                      </a:lnTo>
                      <a:lnTo>
                        <a:pt x="116" y="286"/>
                      </a:lnTo>
                      <a:lnTo>
                        <a:pt x="114" y="286"/>
                      </a:lnTo>
                      <a:lnTo>
                        <a:pt x="114" y="284"/>
                      </a:lnTo>
                      <a:lnTo>
                        <a:pt x="114" y="284"/>
                      </a:lnTo>
                      <a:lnTo>
                        <a:pt x="114" y="284"/>
                      </a:lnTo>
                      <a:lnTo>
                        <a:pt x="114" y="286"/>
                      </a:lnTo>
                      <a:lnTo>
                        <a:pt x="114" y="290"/>
                      </a:lnTo>
                      <a:lnTo>
                        <a:pt x="114" y="290"/>
                      </a:lnTo>
                      <a:close/>
                      <a:moveTo>
                        <a:pt x="112" y="276"/>
                      </a:moveTo>
                      <a:lnTo>
                        <a:pt x="112" y="276"/>
                      </a:lnTo>
                      <a:lnTo>
                        <a:pt x="112" y="274"/>
                      </a:lnTo>
                      <a:lnTo>
                        <a:pt x="112" y="274"/>
                      </a:lnTo>
                      <a:lnTo>
                        <a:pt x="112" y="274"/>
                      </a:lnTo>
                      <a:lnTo>
                        <a:pt x="112" y="276"/>
                      </a:lnTo>
                      <a:lnTo>
                        <a:pt x="112" y="278"/>
                      </a:lnTo>
                      <a:lnTo>
                        <a:pt x="112" y="280"/>
                      </a:lnTo>
                      <a:lnTo>
                        <a:pt x="112" y="276"/>
                      </a:lnTo>
                      <a:close/>
                      <a:moveTo>
                        <a:pt x="52" y="228"/>
                      </a:moveTo>
                      <a:lnTo>
                        <a:pt x="52" y="228"/>
                      </a:lnTo>
                      <a:lnTo>
                        <a:pt x="52" y="228"/>
                      </a:lnTo>
                      <a:lnTo>
                        <a:pt x="52" y="228"/>
                      </a:lnTo>
                      <a:lnTo>
                        <a:pt x="54" y="226"/>
                      </a:lnTo>
                      <a:lnTo>
                        <a:pt x="54" y="226"/>
                      </a:lnTo>
                      <a:lnTo>
                        <a:pt x="52" y="228"/>
                      </a:lnTo>
                      <a:close/>
                      <a:moveTo>
                        <a:pt x="48" y="222"/>
                      </a:moveTo>
                      <a:lnTo>
                        <a:pt x="48" y="224"/>
                      </a:lnTo>
                      <a:lnTo>
                        <a:pt x="46" y="224"/>
                      </a:lnTo>
                      <a:lnTo>
                        <a:pt x="46" y="228"/>
                      </a:lnTo>
                      <a:lnTo>
                        <a:pt x="48" y="226"/>
                      </a:lnTo>
                      <a:lnTo>
                        <a:pt x="48" y="224"/>
                      </a:lnTo>
                      <a:lnTo>
                        <a:pt x="50" y="222"/>
                      </a:lnTo>
                      <a:lnTo>
                        <a:pt x="50" y="220"/>
                      </a:lnTo>
                      <a:lnTo>
                        <a:pt x="48" y="222"/>
                      </a:lnTo>
                      <a:close/>
                      <a:moveTo>
                        <a:pt x="96" y="216"/>
                      </a:move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6"/>
                      </a:lnTo>
                      <a:lnTo>
                        <a:pt x="94" y="218"/>
                      </a:lnTo>
                      <a:lnTo>
                        <a:pt x="94" y="220"/>
                      </a:lnTo>
                      <a:lnTo>
                        <a:pt x="96" y="220"/>
                      </a:lnTo>
                      <a:lnTo>
                        <a:pt x="96" y="218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close/>
                      <a:moveTo>
                        <a:pt x="28" y="172"/>
                      </a:moveTo>
                      <a:lnTo>
                        <a:pt x="26" y="174"/>
                      </a:lnTo>
                      <a:lnTo>
                        <a:pt x="28" y="176"/>
                      </a:lnTo>
                      <a:lnTo>
                        <a:pt x="30" y="176"/>
                      </a:lnTo>
                      <a:lnTo>
                        <a:pt x="30" y="176"/>
                      </a:lnTo>
                      <a:lnTo>
                        <a:pt x="30" y="176"/>
                      </a:lnTo>
                      <a:lnTo>
                        <a:pt x="30" y="174"/>
                      </a:lnTo>
                      <a:lnTo>
                        <a:pt x="30" y="174"/>
                      </a:lnTo>
                      <a:lnTo>
                        <a:pt x="28" y="172"/>
                      </a:lnTo>
                      <a:close/>
                      <a:moveTo>
                        <a:pt x="30" y="164"/>
                      </a:moveTo>
                      <a:lnTo>
                        <a:pt x="30" y="166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2" y="164"/>
                      </a:lnTo>
                      <a:lnTo>
                        <a:pt x="30" y="162"/>
                      </a:lnTo>
                      <a:lnTo>
                        <a:pt x="30" y="162"/>
                      </a:lnTo>
                      <a:lnTo>
                        <a:pt x="28" y="160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2"/>
                      </a:lnTo>
                      <a:lnTo>
                        <a:pt x="28" y="164"/>
                      </a:lnTo>
                      <a:lnTo>
                        <a:pt x="30" y="164"/>
                      </a:lnTo>
                      <a:close/>
                      <a:moveTo>
                        <a:pt x="22" y="154"/>
                      </a:moveTo>
                      <a:lnTo>
                        <a:pt x="22" y="156"/>
                      </a:lnTo>
                      <a:lnTo>
                        <a:pt x="24" y="156"/>
                      </a:lnTo>
                      <a:lnTo>
                        <a:pt x="24" y="158"/>
                      </a:lnTo>
                      <a:lnTo>
                        <a:pt x="24" y="154"/>
                      </a:lnTo>
                      <a:lnTo>
                        <a:pt x="22" y="154"/>
                      </a:lnTo>
                      <a:close/>
                      <a:moveTo>
                        <a:pt x="16" y="152"/>
                      </a:moveTo>
                      <a:lnTo>
                        <a:pt x="14" y="152"/>
                      </a:lnTo>
                      <a:lnTo>
                        <a:pt x="14" y="152"/>
                      </a:lnTo>
                      <a:lnTo>
                        <a:pt x="16" y="156"/>
                      </a:lnTo>
                      <a:lnTo>
                        <a:pt x="16" y="156"/>
                      </a:lnTo>
                      <a:lnTo>
                        <a:pt x="16" y="154"/>
                      </a:lnTo>
                      <a:lnTo>
                        <a:pt x="16" y="152"/>
                      </a:lnTo>
                      <a:close/>
                      <a:moveTo>
                        <a:pt x="138" y="122"/>
                      </a:move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8" y="122"/>
                      </a:lnTo>
                      <a:lnTo>
                        <a:pt x="136" y="122"/>
                      </a:lnTo>
                      <a:lnTo>
                        <a:pt x="134" y="124"/>
                      </a:lnTo>
                      <a:lnTo>
                        <a:pt x="132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28" y="126"/>
                      </a:lnTo>
                      <a:lnTo>
                        <a:pt x="126" y="126"/>
                      </a:lnTo>
                      <a:lnTo>
                        <a:pt x="124" y="126"/>
                      </a:lnTo>
                      <a:lnTo>
                        <a:pt x="124" y="126"/>
                      </a:lnTo>
                      <a:lnTo>
                        <a:pt x="122" y="126"/>
                      </a:lnTo>
                      <a:lnTo>
                        <a:pt x="122" y="126"/>
                      </a:lnTo>
                      <a:lnTo>
                        <a:pt x="122" y="124"/>
                      </a:lnTo>
                      <a:lnTo>
                        <a:pt x="122" y="124"/>
                      </a:lnTo>
                      <a:lnTo>
                        <a:pt x="122" y="122"/>
                      </a:lnTo>
                      <a:lnTo>
                        <a:pt x="120" y="122"/>
                      </a:lnTo>
                      <a:lnTo>
                        <a:pt x="120" y="122"/>
                      </a:lnTo>
                      <a:lnTo>
                        <a:pt x="120" y="120"/>
                      </a:lnTo>
                      <a:lnTo>
                        <a:pt x="120" y="118"/>
                      </a:lnTo>
                      <a:lnTo>
                        <a:pt x="120" y="118"/>
                      </a:lnTo>
                      <a:lnTo>
                        <a:pt x="118" y="116"/>
                      </a:lnTo>
                      <a:lnTo>
                        <a:pt x="118" y="116"/>
                      </a:lnTo>
                      <a:lnTo>
                        <a:pt x="114" y="116"/>
                      </a:lnTo>
                      <a:lnTo>
                        <a:pt x="110" y="116"/>
                      </a:lnTo>
                      <a:lnTo>
                        <a:pt x="108" y="116"/>
                      </a:lnTo>
                      <a:lnTo>
                        <a:pt x="108" y="116"/>
                      </a:lnTo>
                      <a:lnTo>
                        <a:pt x="108" y="114"/>
                      </a:lnTo>
                      <a:lnTo>
                        <a:pt x="106" y="114"/>
                      </a:lnTo>
                      <a:lnTo>
                        <a:pt x="106" y="114"/>
                      </a:lnTo>
                      <a:lnTo>
                        <a:pt x="106" y="112"/>
                      </a:lnTo>
                      <a:lnTo>
                        <a:pt x="108" y="110"/>
                      </a:lnTo>
                      <a:lnTo>
                        <a:pt x="108" y="108"/>
                      </a:lnTo>
                      <a:lnTo>
                        <a:pt x="108" y="106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100"/>
                      </a:lnTo>
                      <a:lnTo>
                        <a:pt x="110" y="100"/>
                      </a:lnTo>
                      <a:lnTo>
                        <a:pt x="108" y="98"/>
                      </a:lnTo>
                      <a:lnTo>
                        <a:pt x="108" y="98"/>
                      </a:lnTo>
                      <a:lnTo>
                        <a:pt x="106" y="98"/>
                      </a:lnTo>
                      <a:lnTo>
                        <a:pt x="106" y="98"/>
                      </a:lnTo>
                      <a:lnTo>
                        <a:pt x="102" y="98"/>
                      </a:lnTo>
                      <a:lnTo>
                        <a:pt x="100" y="96"/>
                      </a:lnTo>
                      <a:lnTo>
                        <a:pt x="100" y="94"/>
                      </a:lnTo>
                      <a:lnTo>
                        <a:pt x="100" y="92"/>
                      </a:lnTo>
                      <a:lnTo>
                        <a:pt x="98" y="92"/>
                      </a:lnTo>
                      <a:lnTo>
                        <a:pt x="98" y="90"/>
                      </a:lnTo>
                      <a:lnTo>
                        <a:pt x="98" y="90"/>
                      </a:lnTo>
                      <a:lnTo>
                        <a:pt x="98" y="88"/>
                      </a:lnTo>
                      <a:lnTo>
                        <a:pt x="96" y="86"/>
                      </a:lnTo>
                      <a:lnTo>
                        <a:pt x="96" y="86"/>
                      </a:lnTo>
                      <a:lnTo>
                        <a:pt x="94" y="84"/>
                      </a:lnTo>
                      <a:lnTo>
                        <a:pt x="94" y="84"/>
                      </a:lnTo>
                      <a:lnTo>
                        <a:pt x="94" y="82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0" y="80"/>
                      </a:lnTo>
                      <a:lnTo>
                        <a:pt x="86" y="80"/>
                      </a:lnTo>
                      <a:lnTo>
                        <a:pt x="84" y="80"/>
                      </a:lnTo>
                      <a:lnTo>
                        <a:pt x="82" y="82"/>
                      </a:lnTo>
                      <a:lnTo>
                        <a:pt x="80" y="82"/>
                      </a:lnTo>
                      <a:lnTo>
                        <a:pt x="80" y="84"/>
                      </a:lnTo>
                      <a:lnTo>
                        <a:pt x="78" y="84"/>
                      </a:lnTo>
                      <a:lnTo>
                        <a:pt x="78" y="84"/>
                      </a:lnTo>
                      <a:lnTo>
                        <a:pt x="78" y="82"/>
                      </a:lnTo>
                      <a:lnTo>
                        <a:pt x="78" y="80"/>
                      </a:lnTo>
                      <a:lnTo>
                        <a:pt x="78" y="78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6" y="74"/>
                      </a:lnTo>
                      <a:lnTo>
                        <a:pt x="76" y="74"/>
                      </a:lnTo>
                      <a:lnTo>
                        <a:pt x="76" y="72"/>
                      </a:lnTo>
                      <a:lnTo>
                        <a:pt x="74" y="70"/>
                      </a:lnTo>
                      <a:lnTo>
                        <a:pt x="76" y="68"/>
                      </a:lnTo>
                      <a:lnTo>
                        <a:pt x="76" y="66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6" y="64"/>
                      </a:lnTo>
                      <a:lnTo>
                        <a:pt x="76" y="64"/>
                      </a:lnTo>
                      <a:lnTo>
                        <a:pt x="78" y="60"/>
                      </a:lnTo>
                      <a:lnTo>
                        <a:pt x="78" y="60"/>
                      </a:lnTo>
                      <a:lnTo>
                        <a:pt x="80" y="60"/>
                      </a:lnTo>
                      <a:lnTo>
                        <a:pt x="80" y="60"/>
                      </a:lnTo>
                      <a:lnTo>
                        <a:pt x="80" y="58"/>
                      </a:lnTo>
                      <a:lnTo>
                        <a:pt x="80" y="58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4" y="54"/>
                      </a:lnTo>
                      <a:lnTo>
                        <a:pt x="84" y="54"/>
                      </a:lnTo>
                      <a:lnTo>
                        <a:pt x="86" y="52"/>
                      </a:lnTo>
                      <a:lnTo>
                        <a:pt x="86" y="50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8"/>
                      </a:lnTo>
                      <a:lnTo>
                        <a:pt x="88" y="46"/>
                      </a:lnTo>
                      <a:lnTo>
                        <a:pt x="86" y="44"/>
                      </a:lnTo>
                      <a:lnTo>
                        <a:pt x="86" y="44"/>
                      </a:lnTo>
                      <a:lnTo>
                        <a:pt x="88" y="44"/>
                      </a:lnTo>
                      <a:lnTo>
                        <a:pt x="88" y="42"/>
                      </a:lnTo>
                      <a:lnTo>
                        <a:pt x="88" y="40"/>
                      </a:lnTo>
                      <a:lnTo>
                        <a:pt x="88" y="38"/>
                      </a:lnTo>
                      <a:lnTo>
                        <a:pt x="88" y="36"/>
                      </a:lnTo>
                      <a:lnTo>
                        <a:pt x="86" y="34"/>
                      </a:lnTo>
                      <a:lnTo>
                        <a:pt x="86" y="32"/>
                      </a:lnTo>
                      <a:lnTo>
                        <a:pt x="86" y="30"/>
                      </a:lnTo>
                      <a:lnTo>
                        <a:pt x="86" y="28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20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0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6" y="16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8" y="4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6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4" y="0"/>
                      </a:lnTo>
                      <a:lnTo>
                        <a:pt x="62" y="0"/>
                      </a:lnTo>
                      <a:lnTo>
                        <a:pt x="62" y="2"/>
                      </a:lnTo>
                      <a:lnTo>
                        <a:pt x="62" y="2"/>
                      </a:lnTo>
                      <a:lnTo>
                        <a:pt x="62" y="4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2"/>
                      </a:lnTo>
                      <a:lnTo>
                        <a:pt x="58" y="14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6" y="20"/>
                      </a:lnTo>
                      <a:lnTo>
                        <a:pt x="60" y="24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6" y="24"/>
                      </a:lnTo>
                      <a:lnTo>
                        <a:pt x="56" y="22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48" y="22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2" y="28"/>
                      </a:lnTo>
                      <a:lnTo>
                        <a:pt x="42" y="28"/>
                      </a:lnTo>
                      <a:lnTo>
                        <a:pt x="40" y="28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6"/>
                      </a:lnTo>
                      <a:lnTo>
                        <a:pt x="32" y="48"/>
                      </a:lnTo>
                      <a:lnTo>
                        <a:pt x="32" y="50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0" y="54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30" y="68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6" y="74"/>
                      </a:lnTo>
                      <a:lnTo>
                        <a:pt x="26" y="76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4" y="84"/>
                      </a:lnTo>
                      <a:lnTo>
                        <a:pt x="24" y="84"/>
                      </a:lnTo>
                      <a:lnTo>
                        <a:pt x="22" y="84"/>
                      </a:lnTo>
                      <a:lnTo>
                        <a:pt x="20" y="82"/>
                      </a:lnTo>
                      <a:lnTo>
                        <a:pt x="18" y="82"/>
                      </a:lnTo>
                      <a:lnTo>
                        <a:pt x="18" y="82"/>
                      </a:lnTo>
                      <a:lnTo>
                        <a:pt x="16" y="82"/>
                      </a:lnTo>
                      <a:lnTo>
                        <a:pt x="16" y="82"/>
                      </a:lnTo>
                      <a:lnTo>
                        <a:pt x="14" y="82"/>
                      </a:lnTo>
                      <a:lnTo>
                        <a:pt x="14" y="82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2"/>
                      </a:lnTo>
                      <a:lnTo>
                        <a:pt x="14" y="86"/>
                      </a:lnTo>
                      <a:lnTo>
                        <a:pt x="14" y="88"/>
                      </a:lnTo>
                      <a:lnTo>
                        <a:pt x="14" y="90"/>
                      </a:lnTo>
                      <a:lnTo>
                        <a:pt x="14" y="94"/>
                      </a:lnTo>
                      <a:lnTo>
                        <a:pt x="14" y="98"/>
                      </a:lnTo>
                      <a:lnTo>
                        <a:pt x="14" y="98"/>
                      </a:lnTo>
                      <a:lnTo>
                        <a:pt x="14" y="98"/>
                      </a:lnTo>
                      <a:lnTo>
                        <a:pt x="14" y="100"/>
                      </a:lnTo>
                      <a:lnTo>
                        <a:pt x="12" y="98"/>
                      </a:lnTo>
                      <a:lnTo>
                        <a:pt x="12" y="98"/>
                      </a:lnTo>
                      <a:lnTo>
                        <a:pt x="12" y="100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2" y="104"/>
                      </a:lnTo>
                      <a:lnTo>
                        <a:pt x="12" y="106"/>
                      </a:lnTo>
                      <a:lnTo>
                        <a:pt x="12" y="108"/>
                      </a:lnTo>
                      <a:lnTo>
                        <a:pt x="14" y="110"/>
                      </a:lnTo>
                      <a:lnTo>
                        <a:pt x="14" y="112"/>
                      </a:lnTo>
                      <a:lnTo>
                        <a:pt x="14" y="114"/>
                      </a:lnTo>
                      <a:lnTo>
                        <a:pt x="14" y="114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4"/>
                      </a:lnTo>
                      <a:lnTo>
                        <a:pt x="12" y="118"/>
                      </a:lnTo>
                      <a:lnTo>
                        <a:pt x="10" y="118"/>
                      </a:lnTo>
                      <a:lnTo>
                        <a:pt x="10" y="118"/>
                      </a:lnTo>
                      <a:lnTo>
                        <a:pt x="8" y="116"/>
                      </a:lnTo>
                      <a:lnTo>
                        <a:pt x="8" y="114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6" y="118"/>
                      </a:lnTo>
                      <a:lnTo>
                        <a:pt x="6" y="118"/>
                      </a:lnTo>
                      <a:lnTo>
                        <a:pt x="6" y="118"/>
                      </a:lnTo>
                      <a:lnTo>
                        <a:pt x="6" y="124"/>
                      </a:lnTo>
                      <a:lnTo>
                        <a:pt x="6" y="126"/>
                      </a:lnTo>
                      <a:lnTo>
                        <a:pt x="8" y="128"/>
                      </a:lnTo>
                      <a:lnTo>
                        <a:pt x="8" y="130"/>
                      </a:lnTo>
                      <a:lnTo>
                        <a:pt x="8" y="130"/>
                      </a:lnTo>
                      <a:lnTo>
                        <a:pt x="6" y="130"/>
                      </a:lnTo>
                      <a:lnTo>
                        <a:pt x="6" y="130"/>
                      </a:lnTo>
                      <a:lnTo>
                        <a:pt x="6" y="128"/>
                      </a:lnTo>
                      <a:lnTo>
                        <a:pt x="4" y="128"/>
                      </a:lnTo>
                      <a:lnTo>
                        <a:pt x="2" y="128"/>
                      </a:lnTo>
                      <a:lnTo>
                        <a:pt x="2" y="128"/>
                      </a:lnTo>
                      <a:lnTo>
                        <a:pt x="0" y="128"/>
                      </a:lnTo>
                      <a:lnTo>
                        <a:pt x="0" y="130"/>
                      </a:lnTo>
                      <a:lnTo>
                        <a:pt x="2" y="132"/>
                      </a:lnTo>
                      <a:lnTo>
                        <a:pt x="2" y="134"/>
                      </a:lnTo>
                      <a:lnTo>
                        <a:pt x="2" y="134"/>
                      </a:lnTo>
                      <a:lnTo>
                        <a:pt x="2" y="134"/>
                      </a:lnTo>
                      <a:lnTo>
                        <a:pt x="4" y="136"/>
                      </a:lnTo>
                      <a:lnTo>
                        <a:pt x="4" y="138"/>
                      </a:lnTo>
                      <a:lnTo>
                        <a:pt x="4" y="138"/>
                      </a:lnTo>
                      <a:lnTo>
                        <a:pt x="6" y="140"/>
                      </a:lnTo>
                      <a:lnTo>
                        <a:pt x="10" y="144"/>
                      </a:lnTo>
                      <a:lnTo>
                        <a:pt x="12" y="148"/>
                      </a:lnTo>
                      <a:lnTo>
                        <a:pt x="12" y="144"/>
                      </a:lnTo>
                      <a:lnTo>
                        <a:pt x="10" y="142"/>
                      </a:lnTo>
                      <a:lnTo>
                        <a:pt x="10" y="142"/>
                      </a:lnTo>
                      <a:lnTo>
                        <a:pt x="12" y="144"/>
                      </a:lnTo>
                      <a:lnTo>
                        <a:pt x="12" y="146"/>
                      </a:lnTo>
                      <a:lnTo>
                        <a:pt x="14" y="146"/>
                      </a:lnTo>
                      <a:lnTo>
                        <a:pt x="14" y="148"/>
                      </a:lnTo>
                      <a:lnTo>
                        <a:pt x="14" y="148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6" y="148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6" y="150"/>
                      </a:lnTo>
                      <a:lnTo>
                        <a:pt x="16" y="150"/>
                      </a:lnTo>
                      <a:lnTo>
                        <a:pt x="18" y="150"/>
                      </a:lnTo>
                      <a:lnTo>
                        <a:pt x="16" y="150"/>
                      </a:lnTo>
                      <a:lnTo>
                        <a:pt x="16" y="152"/>
                      </a:lnTo>
                      <a:lnTo>
                        <a:pt x="18" y="156"/>
                      </a:lnTo>
                      <a:lnTo>
                        <a:pt x="20" y="156"/>
                      </a:lnTo>
                      <a:lnTo>
                        <a:pt x="20" y="154"/>
                      </a:lnTo>
                      <a:lnTo>
                        <a:pt x="18" y="152"/>
                      </a:lnTo>
                      <a:lnTo>
                        <a:pt x="20" y="152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2" y="152"/>
                      </a:lnTo>
                      <a:lnTo>
                        <a:pt x="26" y="154"/>
                      </a:lnTo>
                      <a:lnTo>
                        <a:pt x="28" y="154"/>
                      </a:lnTo>
                      <a:lnTo>
                        <a:pt x="26" y="156"/>
                      </a:lnTo>
                      <a:lnTo>
                        <a:pt x="26" y="156"/>
                      </a:lnTo>
                      <a:lnTo>
                        <a:pt x="28" y="158"/>
                      </a:lnTo>
                      <a:lnTo>
                        <a:pt x="28" y="158"/>
                      </a:lnTo>
                      <a:lnTo>
                        <a:pt x="28" y="160"/>
                      </a:lnTo>
                      <a:lnTo>
                        <a:pt x="28" y="160"/>
                      </a:lnTo>
                      <a:lnTo>
                        <a:pt x="30" y="162"/>
                      </a:lnTo>
                      <a:lnTo>
                        <a:pt x="32" y="162"/>
                      </a:lnTo>
                      <a:lnTo>
                        <a:pt x="32" y="162"/>
                      </a:lnTo>
                      <a:lnTo>
                        <a:pt x="32" y="162"/>
                      </a:lnTo>
                      <a:lnTo>
                        <a:pt x="32" y="164"/>
                      </a:lnTo>
                      <a:lnTo>
                        <a:pt x="32" y="166"/>
                      </a:lnTo>
                      <a:lnTo>
                        <a:pt x="30" y="166"/>
                      </a:lnTo>
                      <a:lnTo>
                        <a:pt x="30" y="166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6" y="164"/>
                      </a:lnTo>
                      <a:lnTo>
                        <a:pt x="28" y="168"/>
                      </a:lnTo>
                      <a:lnTo>
                        <a:pt x="30" y="170"/>
                      </a:lnTo>
                      <a:lnTo>
                        <a:pt x="30" y="172"/>
                      </a:lnTo>
                      <a:lnTo>
                        <a:pt x="32" y="172"/>
                      </a:lnTo>
                      <a:lnTo>
                        <a:pt x="34" y="172"/>
                      </a:lnTo>
                      <a:lnTo>
                        <a:pt x="34" y="170"/>
                      </a:lnTo>
                      <a:lnTo>
                        <a:pt x="32" y="168"/>
                      </a:lnTo>
                      <a:lnTo>
                        <a:pt x="34" y="168"/>
                      </a:lnTo>
                      <a:lnTo>
                        <a:pt x="34" y="166"/>
                      </a:lnTo>
                      <a:lnTo>
                        <a:pt x="34" y="166"/>
                      </a:lnTo>
                      <a:lnTo>
                        <a:pt x="34" y="168"/>
                      </a:lnTo>
                      <a:lnTo>
                        <a:pt x="36" y="172"/>
                      </a:lnTo>
                      <a:lnTo>
                        <a:pt x="36" y="174"/>
                      </a:lnTo>
                      <a:lnTo>
                        <a:pt x="38" y="176"/>
                      </a:lnTo>
                      <a:lnTo>
                        <a:pt x="38" y="176"/>
                      </a:lnTo>
                      <a:lnTo>
                        <a:pt x="38" y="178"/>
                      </a:lnTo>
                      <a:lnTo>
                        <a:pt x="40" y="180"/>
                      </a:lnTo>
                      <a:lnTo>
                        <a:pt x="42" y="186"/>
                      </a:lnTo>
                      <a:lnTo>
                        <a:pt x="44" y="192"/>
                      </a:lnTo>
                      <a:lnTo>
                        <a:pt x="46" y="194"/>
                      </a:lnTo>
                      <a:lnTo>
                        <a:pt x="46" y="196"/>
                      </a:lnTo>
                      <a:lnTo>
                        <a:pt x="46" y="200"/>
                      </a:lnTo>
                      <a:lnTo>
                        <a:pt x="46" y="204"/>
                      </a:lnTo>
                      <a:lnTo>
                        <a:pt x="46" y="204"/>
                      </a:lnTo>
                      <a:lnTo>
                        <a:pt x="46" y="208"/>
                      </a:lnTo>
                      <a:lnTo>
                        <a:pt x="44" y="208"/>
                      </a:lnTo>
                      <a:lnTo>
                        <a:pt x="44" y="212"/>
                      </a:lnTo>
                      <a:lnTo>
                        <a:pt x="44" y="214"/>
                      </a:lnTo>
                      <a:lnTo>
                        <a:pt x="44" y="216"/>
                      </a:lnTo>
                      <a:lnTo>
                        <a:pt x="44" y="222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6" y="222"/>
                      </a:lnTo>
                      <a:lnTo>
                        <a:pt x="48" y="222"/>
                      </a:lnTo>
                      <a:lnTo>
                        <a:pt x="48" y="220"/>
                      </a:lnTo>
                      <a:lnTo>
                        <a:pt x="50" y="218"/>
                      </a:lnTo>
                      <a:lnTo>
                        <a:pt x="50" y="218"/>
                      </a:lnTo>
                      <a:lnTo>
                        <a:pt x="50" y="216"/>
                      </a:lnTo>
                      <a:lnTo>
                        <a:pt x="50" y="216"/>
                      </a:lnTo>
                      <a:lnTo>
                        <a:pt x="50" y="216"/>
                      </a:lnTo>
                      <a:lnTo>
                        <a:pt x="50" y="218"/>
                      </a:lnTo>
                      <a:lnTo>
                        <a:pt x="50" y="220"/>
                      </a:lnTo>
                      <a:lnTo>
                        <a:pt x="50" y="222"/>
                      </a:lnTo>
                      <a:lnTo>
                        <a:pt x="50" y="224"/>
                      </a:lnTo>
                      <a:lnTo>
                        <a:pt x="50" y="224"/>
                      </a:lnTo>
                      <a:lnTo>
                        <a:pt x="50" y="226"/>
                      </a:lnTo>
                      <a:lnTo>
                        <a:pt x="52" y="224"/>
                      </a:lnTo>
                      <a:lnTo>
                        <a:pt x="54" y="224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2"/>
                      </a:lnTo>
                      <a:lnTo>
                        <a:pt x="54" y="224"/>
                      </a:lnTo>
                      <a:lnTo>
                        <a:pt x="54" y="224"/>
                      </a:lnTo>
                      <a:lnTo>
                        <a:pt x="56" y="228"/>
                      </a:lnTo>
                      <a:lnTo>
                        <a:pt x="58" y="228"/>
                      </a:lnTo>
                      <a:lnTo>
                        <a:pt x="58" y="228"/>
                      </a:lnTo>
                      <a:lnTo>
                        <a:pt x="60" y="226"/>
                      </a:lnTo>
                      <a:lnTo>
                        <a:pt x="60" y="224"/>
                      </a:lnTo>
                      <a:lnTo>
                        <a:pt x="60" y="222"/>
                      </a:lnTo>
                      <a:lnTo>
                        <a:pt x="62" y="224"/>
                      </a:lnTo>
                      <a:lnTo>
                        <a:pt x="60" y="226"/>
                      </a:lnTo>
                      <a:lnTo>
                        <a:pt x="60" y="228"/>
                      </a:lnTo>
                      <a:lnTo>
                        <a:pt x="62" y="230"/>
                      </a:lnTo>
                      <a:lnTo>
                        <a:pt x="62" y="230"/>
                      </a:lnTo>
                      <a:lnTo>
                        <a:pt x="64" y="228"/>
                      </a:lnTo>
                      <a:lnTo>
                        <a:pt x="66" y="224"/>
                      </a:lnTo>
                      <a:lnTo>
                        <a:pt x="66" y="224"/>
                      </a:lnTo>
                      <a:lnTo>
                        <a:pt x="68" y="222"/>
                      </a:lnTo>
                      <a:lnTo>
                        <a:pt x="70" y="220"/>
                      </a:lnTo>
                      <a:lnTo>
                        <a:pt x="72" y="220"/>
                      </a:lnTo>
                      <a:lnTo>
                        <a:pt x="72" y="218"/>
                      </a:lnTo>
                      <a:lnTo>
                        <a:pt x="72" y="218"/>
                      </a:lnTo>
                      <a:lnTo>
                        <a:pt x="72" y="218"/>
                      </a:lnTo>
                      <a:lnTo>
                        <a:pt x="76" y="218"/>
                      </a:lnTo>
                      <a:lnTo>
                        <a:pt x="76" y="216"/>
                      </a:lnTo>
                      <a:lnTo>
                        <a:pt x="74" y="214"/>
                      </a:lnTo>
                      <a:lnTo>
                        <a:pt x="74" y="214"/>
                      </a:lnTo>
                      <a:lnTo>
                        <a:pt x="72" y="210"/>
                      </a:lnTo>
                      <a:lnTo>
                        <a:pt x="74" y="210"/>
                      </a:lnTo>
                      <a:lnTo>
                        <a:pt x="74" y="210"/>
                      </a:lnTo>
                      <a:lnTo>
                        <a:pt x="74" y="212"/>
                      </a:lnTo>
                      <a:lnTo>
                        <a:pt x="74" y="214"/>
                      </a:lnTo>
                      <a:lnTo>
                        <a:pt x="76" y="216"/>
                      </a:lnTo>
                      <a:lnTo>
                        <a:pt x="76" y="216"/>
                      </a:lnTo>
                      <a:lnTo>
                        <a:pt x="78" y="216"/>
                      </a:lnTo>
                      <a:lnTo>
                        <a:pt x="80" y="214"/>
                      </a:lnTo>
                      <a:lnTo>
                        <a:pt x="82" y="212"/>
                      </a:lnTo>
                      <a:lnTo>
                        <a:pt x="82" y="210"/>
                      </a:lnTo>
                      <a:lnTo>
                        <a:pt x="82" y="208"/>
                      </a:lnTo>
                      <a:lnTo>
                        <a:pt x="84" y="206"/>
                      </a:lnTo>
                      <a:lnTo>
                        <a:pt x="82" y="202"/>
                      </a:lnTo>
                      <a:lnTo>
                        <a:pt x="82" y="202"/>
                      </a:lnTo>
                      <a:lnTo>
                        <a:pt x="82" y="200"/>
                      </a:lnTo>
                      <a:lnTo>
                        <a:pt x="82" y="200"/>
                      </a:lnTo>
                      <a:lnTo>
                        <a:pt x="84" y="200"/>
                      </a:lnTo>
                      <a:lnTo>
                        <a:pt x="86" y="202"/>
                      </a:lnTo>
                      <a:lnTo>
                        <a:pt x="86" y="204"/>
                      </a:lnTo>
                      <a:lnTo>
                        <a:pt x="88" y="204"/>
                      </a:lnTo>
                      <a:lnTo>
                        <a:pt x="88" y="206"/>
                      </a:lnTo>
                      <a:lnTo>
                        <a:pt x="88" y="208"/>
                      </a:lnTo>
                      <a:lnTo>
                        <a:pt x="90" y="212"/>
                      </a:lnTo>
                      <a:lnTo>
                        <a:pt x="90" y="212"/>
                      </a:lnTo>
                      <a:lnTo>
                        <a:pt x="92" y="216"/>
                      </a:lnTo>
                      <a:lnTo>
                        <a:pt x="94" y="214"/>
                      </a:lnTo>
                      <a:lnTo>
                        <a:pt x="96" y="214"/>
                      </a:lnTo>
                      <a:lnTo>
                        <a:pt x="96" y="214"/>
                      </a:lnTo>
                      <a:lnTo>
                        <a:pt x="98" y="214"/>
                      </a:lnTo>
                      <a:lnTo>
                        <a:pt x="96" y="216"/>
                      </a:lnTo>
                      <a:lnTo>
                        <a:pt x="96" y="216"/>
                      </a:lnTo>
                      <a:lnTo>
                        <a:pt x="96" y="220"/>
                      </a:lnTo>
                      <a:lnTo>
                        <a:pt x="96" y="222"/>
                      </a:lnTo>
                      <a:lnTo>
                        <a:pt x="96" y="224"/>
                      </a:lnTo>
                      <a:lnTo>
                        <a:pt x="98" y="226"/>
                      </a:lnTo>
                      <a:lnTo>
                        <a:pt x="100" y="234"/>
                      </a:lnTo>
                      <a:lnTo>
                        <a:pt x="100" y="236"/>
                      </a:lnTo>
                      <a:lnTo>
                        <a:pt x="100" y="238"/>
                      </a:lnTo>
                      <a:lnTo>
                        <a:pt x="102" y="244"/>
                      </a:lnTo>
                      <a:lnTo>
                        <a:pt x="102" y="246"/>
                      </a:lnTo>
                      <a:lnTo>
                        <a:pt x="104" y="246"/>
                      </a:lnTo>
                      <a:lnTo>
                        <a:pt x="106" y="248"/>
                      </a:lnTo>
                      <a:lnTo>
                        <a:pt x="104" y="248"/>
                      </a:lnTo>
                      <a:lnTo>
                        <a:pt x="104" y="248"/>
                      </a:lnTo>
                      <a:lnTo>
                        <a:pt x="104" y="252"/>
                      </a:lnTo>
                      <a:lnTo>
                        <a:pt x="106" y="254"/>
                      </a:lnTo>
                      <a:lnTo>
                        <a:pt x="108" y="258"/>
                      </a:lnTo>
                      <a:lnTo>
                        <a:pt x="108" y="260"/>
                      </a:lnTo>
                      <a:lnTo>
                        <a:pt x="108" y="262"/>
                      </a:lnTo>
                      <a:lnTo>
                        <a:pt x="108" y="266"/>
                      </a:lnTo>
                      <a:lnTo>
                        <a:pt x="110" y="266"/>
                      </a:lnTo>
                      <a:lnTo>
                        <a:pt x="110" y="260"/>
                      </a:lnTo>
                      <a:lnTo>
                        <a:pt x="110" y="262"/>
                      </a:lnTo>
                      <a:lnTo>
                        <a:pt x="110" y="262"/>
                      </a:lnTo>
                      <a:lnTo>
                        <a:pt x="110" y="264"/>
                      </a:lnTo>
                      <a:lnTo>
                        <a:pt x="114" y="270"/>
                      </a:lnTo>
                      <a:lnTo>
                        <a:pt x="114" y="272"/>
                      </a:lnTo>
                      <a:lnTo>
                        <a:pt x="116" y="276"/>
                      </a:lnTo>
                      <a:lnTo>
                        <a:pt x="118" y="278"/>
                      </a:lnTo>
                      <a:lnTo>
                        <a:pt x="118" y="280"/>
                      </a:lnTo>
                      <a:lnTo>
                        <a:pt x="118" y="282"/>
                      </a:lnTo>
                      <a:lnTo>
                        <a:pt x="118" y="284"/>
                      </a:lnTo>
                      <a:lnTo>
                        <a:pt x="118" y="286"/>
                      </a:lnTo>
                      <a:lnTo>
                        <a:pt x="118" y="288"/>
                      </a:lnTo>
                      <a:lnTo>
                        <a:pt x="120" y="290"/>
                      </a:lnTo>
                      <a:lnTo>
                        <a:pt x="118" y="290"/>
                      </a:lnTo>
                      <a:lnTo>
                        <a:pt x="118" y="292"/>
                      </a:lnTo>
                      <a:lnTo>
                        <a:pt x="118" y="292"/>
                      </a:lnTo>
                      <a:lnTo>
                        <a:pt x="120" y="292"/>
                      </a:lnTo>
                      <a:lnTo>
                        <a:pt x="120" y="294"/>
                      </a:lnTo>
                      <a:lnTo>
                        <a:pt x="120" y="294"/>
                      </a:lnTo>
                      <a:lnTo>
                        <a:pt x="120" y="296"/>
                      </a:lnTo>
                      <a:lnTo>
                        <a:pt x="120" y="298"/>
                      </a:lnTo>
                      <a:lnTo>
                        <a:pt x="120" y="298"/>
                      </a:lnTo>
                      <a:lnTo>
                        <a:pt x="120" y="300"/>
                      </a:lnTo>
                      <a:lnTo>
                        <a:pt x="120" y="300"/>
                      </a:lnTo>
                      <a:lnTo>
                        <a:pt x="120" y="300"/>
                      </a:lnTo>
                      <a:lnTo>
                        <a:pt x="122" y="300"/>
                      </a:lnTo>
                      <a:lnTo>
                        <a:pt x="122" y="300"/>
                      </a:lnTo>
                      <a:lnTo>
                        <a:pt x="124" y="300"/>
                      </a:lnTo>
                      <a:lnTo>
                        <a:pt x="122" y="302"/>
                      </a:lnTo>
                      <a:lnTo>
                        <a:pt x="122" y="304"/>
                      </a:lnTo>
                      <a:lnTo>
                        <a:pt x="122" y="304"/>
                      </a:lnTo>
                      <a:lnTo>
                        <a:pt x="122" y="306"/>
                      </a:lnTo>
                      <a:lnTo>
                        <a:pt x="122" y="308"/>
                      </a:lnTo>
                      <a:lnTo>
                        <a:pt x="122" y="310"/>
                      </a:lnTo>
                      <a:lnTo>
                        <a:pt x="122" y="312"/>
                      </a:lnTo>
                      <a:lnTo>
                        <a:pt x="122" y="314"/>
                      </a:lnTo>
                      <a:lnTo>
                        <a:pt x="120" y="316"/>
                      </a:lnTo>
                      <a:lnTo>
                        <a:pt x="120" y="318"/>
                      </a:lnTo>
                      <a:lnTo>
                        <a:pt x="118" y="318"/>
                      </a:lnTo>
                      <a:lnTo>
                        <a:pt x="118" y="320"/>
                      </a:lnTo>
                      <a:lnTo>
                        <a:pt x="120" y="326"/>
                      </a:lnTo>
                      <a:lnTo>
                        <a:pt x="120" y="328"/>
                      </a:lnTo>
                      <a:lnTo>
                        <a:pt x="120" y="330"/>
                      </a:lnTo>
                      <a:lnTo>
                        <a:pt x="120" y="330"/>
                      </a:lnTo>
                      <a:lnTo>
                        <a:pt x="122" y="328"/>
                      </a:lnTo>
                      <a:lnTo>
                        <a:pt x="122" y="328"/>
                      </a:lnTo>
                      <a:lnTo>
                        <a:pt x="122" y="326"/>
                      </a:lnTo>
                      <a:lnTo>
                        <a:pt x="124" y="326"/>
                      </a:lnTo>
                      <a:lnTo>
                        <a:pt x="124" y="324"/>
                      </a:lnTo>
                      <a:lnTo>
                        <a:pt x="124" y="322"/>
                      </a:lnTo>
                      <a:lnTo>
                        <a:pt x="122" y="320"/>
                      </a:lnTo>
                      <a:lnTo>
                        <a:pt x="122" y="320"/>
                      </a:lnTo>
                      <a:lnTo>
                        <a:pt x="124" y="318"/>
                      </a:lnTo>
                      <a:lnTo>
                        <a:pt x="124" y="318"/>
                      </a:lnTo>
                      <a:lnTo>
                        <a:pt x="126" y="316"/>
                      </a:lnTo>
                      <a:lnTo>
                        <a:pt x="130" y="312"/>
                      </a:lnTo>
                      <a:lnTo>
                        <a:pt x="132" y="306"/>
                      </a:lnTo>
                      <a:lnTo>
                        <a:pt x="132" y="304"/>
                      </a:lnTo>
                      <a:lnTo>
                        <a:pt x="132" y="302"/>
                      </a:lnTo>
                      <a:lnTo>
                        <a:pt x="134" y="302"/>
                      </a:lnTo>
                      <a:lnTo>
                        <a:pt x="134" y="302"/>
                      </a:lnTo>
                      <a:lnTo>
                        <a:pt x="134" y="300"/>
                      </a:lnTo>
                      <a:lnTo>
                        <a:pt x="134" y="300"/>
                      </a:lnTo>
                      <a:lnTo>
                        <a:pt x="134" y="294"/>
                      </a:lnTo>
                      <a:lnTo>
                        <a:pt x="132" y="292"/>
                      </a:lnTo>
                      <a:lnTo>
                        <a:pt x="132" y="290"/>
                      </a:lnTo>
                      <a:lnTo>
                        <a:pt x="130" y="288"/>
                      </a:lnTo>
                      <a:lnTo>
                        <a:pt x="130" y="288"/>
                      </a:lnTo>
                      <a:lnTo>
                        <a:pt x="130" y="286"/>
                      </a:lnTo>
                      <a:lnTo>
                        <a:pt x="130" y="286"/>
                      </a:lnTo>
                      <a:lnTo>
                        <a:pt x="128" y="284"/>
                      </a:lnTo>
                      <a:lnTo>
                        <a:pt x="128" y="282"/>
                      </a:lnTo>
                      <a:lnTo>
                        <a:pt x="126" y="280"/>
                      </a:lnTo>
                      <a:lnTo>
                        <a:pt x="126" y="278"/>
                      </a:lnTo>
                      <a:lnTo>
                        <a:pt x="126" y="278"/>
                      </a:lnTo>
                      <a:lnTo>
                        <a:pt x="124" y="276"/>
                      </a:lnTo>
                      <a:lnTo>
                        <a:pt x="126" y="274"/>
                      </a:lnTo>
                      <a:lnTo>
                        <a:pt x="126" y="274"/>
                      </a:lnTo>
                      <a:lnTo>
                        <a:pt x="126" y="270"/>
                      </a:lnTo>
                      <a:lnTo>
                        <a:pt x="124" y="268"/>
                      </a:lnTo>
                      <a:lnTo>
                        <a:pt x="124" y="266"/>
                      </a:lnTo>
                      <a:lnTo>
                        <a:pt x="124" y="264"/>
                      </a:lnTo>
                      <a:lnTo>
                        <a:pt x="122" y="262"/>
                      </a:lnTo>
                      <a:lnTo>
                        <a:pt x="120" y="260"/>
                      </a:lnTo>
                      <a:lnTo>
                        <a:pt x="118" y="256"/>
                      </a:lnTo>
                      <a:lnTo>
                        <a:pt x="114" y="254"/>
                      </a:lnTo>
                      <a:lnTo>
                        <a:pt x="114" y="252"/>
                      </a:lnTo>
                      <a:lnTo>
                        <a:pt x="112" y="250"/>
                      </a:lnTo>
                      <a:lnTo>
                        <a:pt x="110" y="248"/>
                      </a:lnTo>
                      <a:lnTo>
                        <a:pt x="108" y="246"/>
                      </a:lnTo>
                      <a:lnTo>
                        <a:pt x="108" y="242"/>
                      </a:lnTo>
                      <a:lnTo>
                        <a:pt x="106" y="240"/>
                      </a:lnTo>
                      <a:lnTo>
                        <a:pt x="106" y="238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10" y="238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112" y="236"/>
                      </a:lnTo>
                      <a:lnTo>
                        <a:pt x="112" y="236"/>
                      </a:lnTo>
                      <a:lnTo>
                        <a:pt x="112" y="232"/>
                      </a:lnTo>
                      <a:lnTo>
                        <a:pt x="112" y="228"/>
                      </a:lnTo>
                      <a:lnTo>
                        <a:pt x="112" y="226"/>
                      </a:lnTo>
                      <a:lnTo>
                        <a:pt x="112" y="224"/>
                      </a:lnTo>
                      <a:lnTo>
                        <a:pt x="114" y="222"/>
                      </a:lnTo>
                      <a:lnTo>
                        <a:pt x="116" y="220"/>
                      </a:lnTo>
                      <a:lnTo>
                        <a:pt x="116" y="220"/>
                      </a:lnTo>
                      <a:lnTo>
                        <a:pt x="116" y="218"/>
                      </a:lnTo>
                      <a:lnTo>
                        <a:pt x="116" y="218"/>
                      </a:lnTo>
                      <a:lnTo>
                        <a:pt x="114" y="216"/>
                      </a:lnTo>
                      <a:lnTo>
                        <a:pt x="112" y="218"/>
                      </a:lnTo>
                      <a:lnTo>
                        <a:pt x="112" y="218"/>
                      </a:lnTo>
                      <a:lnTo>
                        <a:pt x="110" y="216"/>
                      </a:lnTo>
                      <a:lnTo>
                        <a:pt x="110" y="214"/>
                      </a:lnTo>
                      <a:lnTo>
                        <a:pt x="110" y="212"/>
                      </a:lnTo>
                      <a:lnTo>
                        <a:pt x="108" y="212"/>
                      </a:lnTo>
                      <a:lnTo>
                        <a:pt x="108" y="208"/>
                      </a:lnTo>
                      <a:lnTo>
                        <a:pt x="108" y="206"/>
                      </a:lnTo>
                      <a:lnTo>
                        <a:pt x="104" y="204"/>
                      </a:lnTo>
                      <a:lnTo>
                        <a:pt x="102" y="202"/>
                      </a:lnTo>
                      <a:lnTo>
                        <a:pt x="100" y="200"/>
                      </a:lnTo>
                      <a:lnTo>
                        <a:pt x="98" y="196"/>
                      </a:lnTo>
                      <a:lnTo>
                        <a:pt x="96" y="194"/>
                      </a:lnTo>
                      <a:lnTo>
                        <a:pt x="94" y="192"/>
                      </a:lnTo>
                      <a:lnTo>
                        <a:pt x="94" y="192"/>
                      </a:lnTo>
                      <a:lnTo>
                        <a:pt x="94" y="192"/>
                      </a:lnTo>
                      <a:lnTo>
                        <a:pt x="94" y="190"/>
                      </a:lnTo>
                      <a:lnTo>
                        <a:pt x="94" y="188"/>
                      </a:lnTo>
                      <a:lnTo>
                        <a:pt x="92" y="186"/>
                      </a:lnTo>
                      <a:lnTo>
                        <a:pt x="92" y="184"/>
                      </a:lnTo>
                      <a:lnTo>
                        <a:pt x="92" y="184"/>
                      </a:lnTo>
                      <a:lnTo>
                        <a:pt x="92" y="184"/>
                      </a:lnTo>
                      <a:lnTo>
                        <a:pt x="90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88" y="180"/>
                      </a:lnTo>
                      <a:lnTo>
                        <a:pt x="88" y="180"/>
                      </a:lnTo>
                      <a:lnTo>
                        <a:pt x="90" y="180"/>
                      </a:lnTo>
                      <a:lnTo>
                        <a:pt x="90" y="180"/>
                      </a:lnTo>
                      <a:lnTo>
                        <a:pt x="90" y="180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2" y="178"/>
                      </a:lnTo>
                      <a:lnTo>
                        <a:pt x="94" y="178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6"/>
                      </a:lnTo>
                      <a:lnTo>
                        <a:pt x="92" y="162"/>
                      </a:lnTo>
                      <a:lnTo>
                        <a:pt x="94" y="160"/>
                      </a:lnTo>
                      <a:lnTo>
                        <a:pt x="94" y="160"/>
                      </a:lnTo>
                      <a:lnTo>
                        <a:pt x="94" y="158"/>
                      </a:lnTo>
                      <a:lnTo>
                        <a:pt x="94" y="158"/>
                      </a:lnTo>
                      <a:lnTo>
                        <a:pt x="96" y="158"/>
                      </a:lnTo>
                      <a:lnTo>
                        <a:pt x="98" y="158"/>
                      </a:lnTo>
                      <a:lnTo>
                        <a:pt x="98" y="158"/>
                      </a:lnTo>
                      <a:lnTo>
                        <a:pt x="100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6" y="158"/>
                      </a:lnTo>
                      <a:lnTo>
                        <a:pt x="106" y="156"/>
                      </a:lnTo>
                      <a:lnTo>
                        <a:pt x="108" y="158"/>
                      </a:lnTo>
                      <a:lnTo>
                        <a:pt x="108" y="156"/>
                      </a:lnTo>
                      <a:lnTo>
                        <a:pt x="108" y="156"/>
                      </a:lnTo>
                      <a:lnTo>
                        <a:pt x="110" y="156"/>
                      </a:lnTo>
                      <a:lnTo>
                        <a:pt x="110" y="152"/>
                      </a:lnTo>
                      <a:lnTo>
                        <a:pt x="110" y="152"/>
                      </a:lnTo>
                      <a:lnTo>
                        <a:pt x="110" y="152"/>
                      </a:lnTo>
                      <a:lnTo>
                        <a:pt x="110" y="150"/>
                      </a:lnTo>
                      <a:lnTo>
                        <a:pt x="112" y="150"/>
                      </a:lnTo>
                      <a:lnTo>
                        <a:pt x="114" y="152"/>
                      </a:lnTo>
                      <a:lnTo>
                        <a:pt x="114" y="152"/>
                      </a:lnTo>
                      <a:lnTo>
                        <a:pt x="116" y="152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50"/>
                      </a:lnTo>
                      <a:lnTo>
                        <a:pt x="116" y="148"/>
                      </a:lnTo>
                      <a:lnTo>
                        <a:pt x="116" y="146"/>
                      </a:lnTo>
                      <a:lnTo>
                        <a:pt x="116" y="146"/>
                      </a:lnTo>
                      <a:lnTo>
                        <a:pt x="116" y="146"/>
                      </a:lnTo>
                      <a:lnTo>
                        <a:pt x="118" y="148"/>
                      </a:lnTo>
                      <a:lnTo>
                        <a:pt x="120" y="148"/>
                      </a:lnTo>
                      <a:lnTo>
                        <a:pt x="120" y="146"/>
                      </a:lnTo>
                      <a:lnTo>
                        <a:pt x="122" y="146"/>
                      </a:lnTo>
                      <a:lnTo>
                        <a:pt x="122" y="146"/>
                      </a:lnTo>
                      <a:lnTo>
                        <a:pt x="122" y="146"/>
                      </a:lnTo>
                      <a:lnTo>
                        <a:pt x="124" y="146"/>
                      </a:lnTo>
                      <a:lnTo>
                        <a:pt x="126" y="148"/>
                      </a:lnTo>
                      <a:lnTo>
                        <a:pt x="126" y="146"/>
                      </a:lnTo>
                      <a:lnTo>
                        <a:pt x="126" y="142"/>
                      </a:lnTo>
                      <a:lnTo>
                        <a:pt x="126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0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2" y="138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2"/>
                      </a:lnTo>
                      <a:lnTo>
                        <a:pt x="132" y="130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6" y="128"/>
                      </a:lnTo>
                      <a:lnTo>
                        <a:pt x="138" y="126"/>
                      </a:lnTo>
                      <a:lnTo>
                        <a:pt x="138" y="124"/>
                      </a:lnTo>
                      <a:lnTo>
                        <a:pt x="138" y="124"/>
                      </a:lnTo>
                      <a:lnTo>
                        <a:pt x="138" y="1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Freeform 100">
                  <a:extLst>
                    <a:ext uri="{FF2B5EF4-FFF2-40B4-BE49-F238E27FC236}">
                      <a16:creationId xmlns:a16="http://schemas.microsoft.com/office/drawing/2014/main" id="{3D3FA51A-739D-3886-3C45-34EABA2794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41" y="2263"/>
                  <a:ext cx="166" cy="295"/>
                </a:xfrm>
                <a:custGeom>
                  <a:avLst/>
                  <a:gdLst>
                    <a:gd name="T0" fmla="*/ 162 w 166"/>
                    <a:gd name="T1" fmla="*/ 72 h 295"/>
                    <a:gd name="T2" fmla="*/ 162 w 166"/>
                    <a:gd name="T3" fmla="*/ 58 h 295"/>
                    <a:gd name="T4" fmla="*/ 162 w 166"/>
                    <a:gd name="T5" fmla="*/ 46 h 295"/>
                    <a:gd name="T6" fmla="*/ 162 w 166"/>
                    <a:gd name="T7" fmla="*/ 38 h 295"/>
                    <a:gd name="T8" fmla="*/ 162 w 166"/>
                    <a:gd name="T9" fmla="*/ 18 h 295"/>
                    <a:gd name="T10" fmla="*/ 164 w 166"/>
                    <a:gd name="T11" fmla="*/ 8 h 295"/>
                    <a:gd name="T12" fmla="*/ 154 w 166"/>
                    <a:gd name="T13" fmla="*/ 8 h 295"/>
                    <a:gd name="T14" fmla="*/ 136 w 166"/>
                    <a:gd name="T15" fmla="*/ 14 h 295"/>
                    <a:gd name="T16" fmla="*/ 120 w 166"/>
                    <a:gd name="T17" fmla="*/ 18 h 295"/>
                    <a:gd name="T18" fmla="*/ 106 w 166"/>
                    <a:gd name="T19" fmla="*/ 20 h 295"/>
                    <a:gd name="T20" fmla="*/ 92 w 166"/>
                    <a:gd name="T21" fmla="*/ 20 h 295"/>
                    <a:gd name="T22" fmla="*/ 82 w 166"/>
                    <a:gd name="T23" fmla="*/ 20 h 295"/>
                    <a:gd name="T24" fmla="*/ 68 w 166"/>
                    <a:gd name="T25" fmla="*/ 26 h 295"/>
                    <a:gd name="T26" fmla="*/ 68 w 166"/>
                    <a:gd name="T27" fmla="*/ 44 h 295"/>
                    <a:gd name="T28" fmla="*/ 76 w 166"/>
                    <a:gd name="T29" fmla="*/ 58 h 295"/>
                    <a:gd name="T30" fmla="*/ 88 w 166"/>
                    <a:gd name="T31" fmla="*/ 82 h 295"/>
                    <a:gd name="T32" fmla="*/ 80 w 166"/>
                    <a:gd name="T33" fmla="*/ 102 h 295"/>
                    <a:gd name="T34" fmla="*/ 78 w 166"/>
                    <a:gd name="T35" fmla="*/ 114 h 295"/>
                    <a:gd name="T36" fmla="*/ 74 w 166"/>
                    <a:gd name="T37" fmla="*/ 118 h 295"/>
                    <a:gd name="T38" fmla="*/ 64 w 166"/>
                    <a:gd name="T39" fmla="*/ 104 h 295"/>
                    <a:gd name="T40" fmla="*/ 62 w 166"/>
                    <a:gd name="T41" fmla="*/ 96 h 295"/>
                    <a:gd name="T42" fmla="*/ 68 w 166"/>
                    <a:gd name="T43" fmla="*/ 80 h 295"/>
                    <a:gd name="T44" fmla="*/ 58 w 166"/>
                    <a:gd name="T45" fmla="*/ 72 h 295"/>
                    <a:gd name="T46" fmla="*/ 46 w 166"/>
                    <a:gd name="T47" fmla="*/ 64 h 295"/>
                    <a:gd name="T48" fmla="*/ 24 w 166"/>
                    <a:gd name="T49" fmla="*/ 72 h 295"/>
                    <a:gd name="T50" fmla="*/ 4 w 166"/>
                    <a:gd name="T51" fmla="*/ 80 h 295"/>
                    <a:gd name="T52" fmla="*/ 2 w 166"/>
                    <a:gd name="T53" fmla="*/ 94 h 295"/>
                    <a:gd name="T54" fmla="*/ 18 w 166"/>
                    <a:gd name="T55" fmla="*/ 102 h 295"/>
                    <a:gd name="T56" fmla="*/ 40 w 166"/>
                    <a:gd name="T57" fmla="*/ 112 h 295"/>
                    <a:gd name="T58" fmla="*/ 40 w 166"/>
                    <a:gd name="T59" fmla="*/ 137 h 295"/>
                    <a:gd name="T60" fmla="*/ 40 w 166"/>
                    <a:gd name="T61" fmla="*/ 149 h 295"/>
                    <a:gd name="T62" fmla="*/ 38 w 166"/>
                    <a:gd name="T63" fmla="*/ 157 h 295"/>
                    <a:gd name="T64" fmla="*/ 40 w 166"/>
                    <a:gd name="T65" fmla="*/ 171 h 295"/>
                    <a:gd name="T66" fmla="*/ 32 w 166"/>
                    <a:gd name="T67" fmla="*/ 187 h 295"/>
                    <a:gd name="T68" fmla="*/ 22 w 166"/>
                    <a:gd name="T69" fmla="*/ 205 h 295"/>
                    <a:gd name="T70" fmla="*/ 14 w 166"/>
                    <a:gd name="T71" fmla="*/ 223 h 295"/>
                    <a:gd name="T72" fmla="*/ 18 w 166"/>
                    <a:gd name="T73" fmla="*/ 239 h 295"/>
                    <a:gd name="T74" fmla="*/ 22 w 166"/>
                    <a:gd name="T75" fmla="*/ 259 h 295"/>
                    <a:gd name="T76" fmla="*/ 20 w 166"/>
                    <a:gd name="T77" fmla="*/ 279 h 295"/>
                    <a:gd name="T78" fmla="*/ 22 w 166"/>
                    <a:gd name="T79" fmla="*/ 295 h 295"/>
                    <a:gd name="T80" fmla="*/ 36 w 166"/>
                    <a:gd name="T81" fmla="*/ 283 h 295"/>
                    <a:gd name="T82" fmla="*/ 30 w 166"/>
                    <a:gd name="T83" fmla="*/ 281 h 295"/>
                    <a:gd name="T84" fmla="*/ 50 w 166"/>
                    <a:gd name="T85" fmla="*/ 263 h 295"/>
                    <a:gd name="T86" fmla="*/ 76 w 166"/>
                    <a:gd name="T87" fmla="*/ 239 h 295"/>
                    <a:gd name="T88" fmla="*/ 78 w 166"/>
                    <a:gd name="T89" fmla="*/ 221 h 295"/>
                    <a:gd name="T90" fmla="*/ 76 w 166"/>
                    <a:gd name="T91" fmla="*/ 211 h 295"/>
                    <a:gd name="T92" fmla="*/ 74 w 166"/>
                    <a:gd name="T93" fmla="*/ 201 h 295"/>
                    <a:gd name="T94" fmla="*/ 68 w 166"/>
                    <a:gd name="T95" fmla="*/ 173 h 295"/>
                    <a:gd name="T96" fmla="*/ 70 w 166"/>
                    <a:gd name="T97" fmla="*/ 169 h 295"/>
                    <a:gd name="T98" fmla="*/ 92 w 166"/>
                    <a:gd name="T99" fmla="*/ 149 h 295"/>
                    <a:gd name="T100" fmla="*/ 102 w 166"/>
                    <a:gd name="T101" fmla="*/ 137 h 295"/>
                    <a:gd name="T102" fmla="*/ 122 w 166"/>
                    <a:gd name="T103" fmla="*/ 122 h 295"/>
                    <a:gd name="T104" fmla="*/ 134 w 166"/>
                    <a:gd name="T105" fmla="*/ 118 h 295"/>
                    <a:gd name="T106" fmla="*/ 150 w 166"/>
                    <a:gd name="T107" fmla="*/ 104 h 295"/>
                    <a:gd name="T108" fmla="*/ 162 w 166"/>
                    <a:gd name="T109" fmla="*/ 86 h 295"/>
                    <a:gd name="T110" fmla="*/ 166 w 166"/>
                    <a:gd name="T111" fmla="*/ 78 h 295"/>
                    <a:gd name="T112" fmla="*/ 70 w 166"/>
                    <a:gd name="T113" fmla="*/ 28 h 295"/>
                    <a:gd name="T114" fmla="*/ 70 w 166"/>
                    <a:gd name="T115" fmla="*/ 30 h 2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6" h="295">
                      <a:moveTo>
                        <a:pt x="166" y="76"/>
                      </a:moveTo>
                      <a:lnTo>
                        <a:pt x="166" y="74"/>
                      </a:lnTo>
                      <a:lnTo>
                        <a:pt x="166" y="74"/>
                      </a:lnTo>
                      <a:lnTo>
                        <a:pt x="166" y="72"/>
                      </a:lnTo>
                      <a:lnTo>
                        <a:pt x="164" y="72"/>
                      </a:lnTo>
                      <a:lnTo>
                        <a:pt x="164" y="72"/>
                      </a:lnTo>
                      <a:lnTo>
                        <a:pt x="162" y="74"/>
                      </a:lnTo>
                      <a:lnTo>
                        <a:pt x="162" y="72"/>
                      </a:lnTo>
                      <a:lnTo>
                        <a:pt x="162" y="72"/>
                      </a:lnTo>
                      <a:lnTo>
                        <a:pt x="164" y="70"/>
                      </a:lnTo>
                      <a:lnTo>
                        <a:pt x="164" y="68"/>
                      </a:lnTo>
                      <a:lnTo>
                        <a:pt x="164" y="68"/>
                      </a:lnTo>
                      <a:lnTo>
                        <a:pt x="162" y="68"/>
                      </a:lnTo>
                      <a:lnTo>
                        <a:pt x="162" y="66"/>
                      </a:lnTo>
                      <a:lnTo>
                        <a:pt x="162" y="62"/>
                      </a:lnTo>
                      <a:lnTo>
                        <a:pt x="162" y="58"/>
                      </a:lnTo>
                      <a:lnTo>
                        <a:pt x="162" y="56"/>
                      </a:lnTo>
                      <a:lnTo>
                        <a:pt x="162" y="54"/>
                      </a:lnTo>
                      <a:lnTo>
                        <a:pt x="162" y="52"/>
                      </a:lnTo>
                      <a:lnTo>
                        <a:pt x="162" y="52"/>
                      </a:lnTo>
                      <a:lnTo>
                        <a:pt x="162" y="50"/>
                      </a:lnTo>
                      <a:lnTo>
                        <a:pt x="162" y="48"/>
                      </a:lnTo>
                      <a:lnTo>
                        <a:pt x="162" y="48"/>
                      </a:lnTo>
                      <a:lnTo>
                        <a:pt x="162" y="46"/>
                      </a:lnTo>
                      <a:lnTo>
                        <a:pt x="160" y="46"/>
                      </a:lnTo>
                      <a:lnTo>
                        <a:pt x="160" y="46"/>
                      </a:lnTo>
                      <a:lnTo>
                        <a:pt x="160" y="44"/>
                      </a:lnTo>
                      <a:lnTo>
                        <a:pt x="162" y="44"/>
                      </a:lnTo>
                      <a:lnTo>
                        <a:pt x="162" y="42"/>
                      </a:lnTo>
                      <a:lnTo>
                        <a:pt x="162" y="40"/>
                      </a:lnTo>
                      <a:lnTo>
                        <a:pt x="162" y="38"/>
                      </a:lnTo>
                      <a:lnTo>
                        <a:pt x="162" y="38"/>
                      </a:lnTo>
                      <a:lnTo>
                        <a:pt x="162" y="36"/>
                      </a:lnTo>
                      <a:lnTo>
                        <a:pt x="162" y="34"/>
                      </a:lnTo>
                      <a:lnTo>
                        <a:pt x="162" y="30"/>
                      </a:lnTo>
                      <a:lnTo>
                        <a:pt x="162" y="28"/>
                      </a:lnTo>
                      <a:lnTo>
                        <a:pt x="162" y="28"/>
                      </a:lnTo>
                      <a:lnTo>
                        <a:pt x="162" y="26"/>
                      </a:lnTo>
                      <a:lnTo>
                        <a:pt x="160" y="22"/>
                      </a:lnTo>
                      <a:lnTo>
                        <a:pt x="162" y="18"/>
                      </a:lnTo>
                      <a:lnTo>
                        <a:pt x="160" y="16"/>
                      </a:lnTo>
                      <a:lnTo>
                        <a:pt x="160" y="16"/>
                      </a:lnTo>
                      <a:lnTo>
                        <a:pt x="162" y="14"/>
                      </a:lnTo>
                      <a:lnTo>
                        <a:pt x="164" y="12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62" y="10"/>
                      </a:lnTo>
                      <a:lnTo>
                        <a:pt x="164" y="8"/>
                      </a:lnTo>
                      <a:lnTo>
                        <a:pt x="162" y="6"/>
                      </a:lnTo>
                      <a:lnTo>
                        <a:pt x="164" y="6"/>
                      </a:lnTo>
                      <a:lnTo>
                        <a:pt x="164" y="4"/>
                      </a:lnTo>
                      <a:lnTo>
                        <a:pt x="162" y="2"/>
                      </a:lnTo>
                      <a:lnTo>
                        <a:pt x="162" y="0"/>
                      </a:lnTo>
                      <a:lnTo>
                        <a:pt x="160" y="2"/>
                      </a:lnTo>
                      <a:lnTo>
                        <a:pt x="158" y="4"/>
                      </a:lnTo>
                      <a:lnTo>
                        <a:pt x="154" y="8"/>
                      </a:lnTo>
                      <a:lnTo>
                        <a:pt x="152" y="8"/>
                      </a:lnTo>
                      <a:lnTo>
                        <a:pt x="150" y="10"/>
                      </a:lnTo>
                      <a:lnTo>
                        <a:pt x="148" y="10"/>
                      </a:lnTo>
                      <a:lnTo>
                        <a:pt x="146" y="12"/>
                      </a:lnTo>
                      <a:lnTo>
                        <a:pt x="144" y="12"/>
                      </a:lnTo>
                      <a:lnTo>
                        <a:pt x="142" y="14"/>
                      </a:lnTo>
                      <a:lnTo>
                        <a:pt x="138" y="14"/>
                      </a:lnTo>
                      <a:lnTo>
                        <a:pt x="136" y="14"/>
                      </a:lnTo>
                      <a:lnTo>
                        <a:pt x="132" y="16"/>
                      </a:lnTo>
                      <a:lnTo>
                        <a:pt x="130" y="18"/>
                      </a:lnTo>
                      <a:lnTo>
                        <a:pt x="128" y="16"/>
                      </a:lnTo>
                      <a:lnTo>
                        <a:pt x="126" y="16"/>
                      </a:lnTo>
                      <a:lnTo>
                        <a:pt x="124" y="16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0" y="18"/>
                      </a:lnTo>
                      <a:lnTo>
                        <a:pt x="120" y="20"/>
                      </a:lnTo>
                      <a:lnTo>
                        <a:pt x="118" y="20"/>
                      </a:lnTo>
                      <a:lnTo>
                        <a:pt x="116" y="22"/>
                      </a:lnTo>
                      <a:lnTo>
                        <a:pt x="112" y="24"/>
                      </a:lnTo>
                      <a:lnTo>
                        <a:pt x="110" y="22"/>
                      </a:lnTo>
                      <a:lnTo>
                        <a:pt x="108" y="22"/>
                      </a:lnTo>
                      <a:lnTo>
                        <a:pt x="108" y="22"/>
                      </a:lnTo>
                      <a:lnTo>
                        <a:pt x="106" y="20"/>
                      </a:lnTo>
                      <a:lnTo>
                        <a:pt x="106" y="20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100" y="24"/>
                      </a:lnTo>
                      <a:lnTo>
                        <a:pt x="96" y="24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2" y="20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78" y="20"/>
                      </a:lnTo>
                      <a:lnTo>
                        <a:pt x="76" y="20"/>
                      </a:lnTo>
                      <a:lnTo>
                        <a:pt x="74" y="20"/>
                      </a:lnTo>
                      <a:lnTo>
                        <a:pt x="70" y="20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66" y="30"/>
                      </a:lnTo>
                      <a:lnTo>
                        <a:pt x="66" y="32"/>
                      </a:lnTo>
                      <a:lnTo>
                        <a:pt x="66" y="32"/>
                      </a:lnTo>
                      <a:lnTo>
                        <a:pt x="66" y="36"/>
                      </a:lnTo>
                      <a:lnTo>
                        <a:pt x="68" y="38"/>
                      </a:lnTo>
                      <a:lnTo>
                        <a:pt x="68" y="40"/>
                      </a:lnTo>
                      <a:lnTo>
                        <a:pt x="68" y="44"/>
                      </a:lnTo>
                      <a:lnTo>
                        <a:pt x="68" y="48"/>
                      </a:lnTo>
                      <a:lnTo>
                        <a:pt x="68" y="50"/>
                      </a:lnTo>
                      <a:lnTo>
                        <a:pt x="68" y="52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72" y="56"/>
                      </a:lnTo>
                      <a:lnTo>
                        <a:pt x="74" y="56"/>
                      </a:lnTo>
                      <a:lnTo>
                        <a:pt x="76" y="58"/>
                      </a:lnTo>
                      <a:lnTo>
                        <a:pt x="78" y="62"/>
                      </a:lnTo>
                      <a:lnTo>
                        <a:pt x="80" y="66"/>
                      </a:lnTo>
                      <a:lnTo>
                        <a:pt x="82" y="68"/>
                      </a:lnTo>
                      <a:lnTo>
                        <a:pt x="86" y="72"/>
                      </a:lnTo>
                      <a:lnTo>
                        <a:pt x="88" y="76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82"/>
                      </a:lnTo>
                      <a:lnTo>
                        <a:pt x="86" y="86"/>
                      </a:lnTo>
                      <a:lnTo>
                        <a:pt x="88" y="90"/>
                      </a:lnTo>
                      <a:lnTo>
                        <a:pt x="86" y="94"/>
                      </a:lnTo>
                      <a:lnTo>
                        <a:pt x="86" y="100"/>
                      </a:lnTo>
                      <a:lnTo>
                        <a:pt x="86" y="100"/>
                      </a:lnTo>
                      <a:lnTo>
                        <a:pt x="84" y="102"/>
                      </a:lnTo>
                      <a:lnTo>
                        <a:pt x="84" y="102"/>
                      </a:lnTo>
                      <a:lnTo>
                        <a:pt x="80" y="102"/>
                      </a:lnTo>
                      <a:lnTo>
                        <a:pt x="78" y="104"/>
                      </a:lnTo>
                      <a:lnTo>
                        <a:pt x="78" y="104"/>
                      </a:lnTo>
                      <a:lnTo>
                        <a:pt x="78" y="106"/>
                      </a:lnTo>
                      <a:lnTo>
                        <a:pt x="76" y="108"/>
                      </a:lnTo>
                      <a:lnTo>
                        <a:pt x="76" y="110"/>
                      </a:lnTo>
                      <a:lnTo>
                        <a:pt x="76" y="110"/>
                      </a:lnTo>
                      <a:lnTo>
                        <a:pt x="78" y="112"/>
                      </a:lnTo>
                      <a:lnTo>
                        <a:pt x="78" y="114"/>
                      </a:lnTo>
                      <a:lnTo>
                        <a:pt x="78" y="120"/>
                      </a:lnTo>
                      <a:lnTo>
                        <a:pt x="78" y="120"/>
                      </a:lnTo>
                      <a:lnTo>
                        <a:pt x="76" y="120"/>
                      </a:lnTo>
                      <a:lnTo>
                        <a:pt x="76" y="120"/>
                      </a:lnTo>
                      <a:lnTo>
                        <a:pt x="74" y="120"/>
                      </a:lnTo>
                      <a:lnTo>
                        <a:pt x="74" y="120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6" y="116"/>
                      </a:lnTo>
                      <a:lnTo>
                        <a:pt x="74" y="114"/>
                      </a:lnTo>
                      <a:lnTo>
                        <a:pt x="74" y="114"/>
                      </a:lnTo>
                      <a:lnTo>
                        <a:pt x="72" y="114"/>
                      </a:lnTo>
                      <a:lnTo>
                        <a:pt x="70" y="110"/>
                      </a:lnTo>
                      <a:lnTo>
                        <a:pt x="68" y="108"/>
                      </a:lnTo>
                      <a:lnTo>
                        <a:pt x="66" y="106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4" y="104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4" y="100"/>
                      </a:lnTo>
                      <a:lnTo>
                        <a:pt x="62" y="98"/>
                      </a:lnTo>
                      <a:lnTo>
                        <a:pt x="62" y="98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4" y="94"/>
                      </a:lnTo>
                      <a:lnTo>
                        <a:pt x="64" y="92"/>
                      </a:lnTo>
                      <a:lnTo>
                        <a:pt x="66" y="90"/>
                      </a:lnTo>
                      <a:lnTo>
                        <a:pt x="66" y="88"/>
                      </a:lnTo>
                      <a:lnTo>
                        <a:pt x="68" y="84"/>
                      </a:lnTo>
                      <a:lnTo>
                        <a:pt x="68" y="82"/>
                      </a:lnTo>
                      <a:lnTo>
                        <a:pt x="68" y="80"/>
                      </a:lnTo>
                      <a:lnTo>
                        <a:pt x="68" y="78"/>
                      </a:lnTo>
                      <a:lnTo>
                        <a:pt x="66" y="74"/>
                      </a:lnTo>
                      <a:lnTo>
                        <a:pt x="64" y="72"/>
                      </a:lnTo>
                      <a:lnTo>
                        <a:pt x="64" y="72"/>
                      </a:lnTo>
                      <a:lnTo>
                        <a:pt x="62" y="72"/>
                      </a:lnTo>
                      <a:lnTo>
                        <a:pt x="60" y="72"/>
                      </a:lnTo>
                      <a:lnTo>
                        <a:pt x="60" y="72"/>
                      </a:lnTo>
                      <a:lnTo>
                        <a:pt x="58" y="72"/>
                      </a:lnTo>
                      <a:lnTo>
                        <a:pt x="56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4" y="74"/>
                      </a:lnTo>
                      <a:lnTo>
                        <a:pt x="52" y="72"/>
                      </a:lnTo>
                      <a:lnTo>
                        <a:pt x="50" y="70"/>
                      </a:lnTo>
                      <a:lnTo>
                        <a:pt x="48" y="64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2" y="66"/>
                      </a:lnTo>
                      <a:lnTo>
                        <a:pt x="36" y="68"/>
                      </a:lnTo>
                      <a:lnTo>
                        <a:pt x="32" y="70"/>
                      </a:lnTo>
                      <a:lnTo>
                        <a:pt x="30" y="70"/>
                      </a:lnTo>
                      <a:lnTo>
                        <a:pt x="28" y="70"/>
                      </a:lnTo>
                      <a:lnTo>
                        <a:pt x="28" y="72"/>
                      </a:lnTo>
                      <a:lnTo>
                        <a:pt x="24" y="72"/>
                      </a:lnTo>
                      <a:lnTo>
                        <a:pt x="22" y="74"/>
                      </a:lnTo>
                      <a:lnTo>
                        <a:pt x="20" y="74"/>
                      </a:lnTo>
                      <a:lnTo>
                        <a:pt x="18" y="76"/>
                      </a:lnTo>
                      <a:lnTo>
                        <a:pt x="14" y="76"/>
                      </a:lnTo>
                      <a:lnTo>
                        <a:pt x="10" y="78"/>
                      </a:lnTo>
                      <a:lnTo>
                        <a:pt x="6" y="78"/>
                      </a:lnTo>
                      <a:lnTo>
                        <a:pt x="4" y="80"/>
                      </a:lnTo>
                      <a:lnTo>
                        <a:pt x="4" y="80"/>
                      </a:lnTo>
                      <a:lnTo>
                        <a:pt x="0" y="82"/>
                      </a:lnTo>
                      <a:lnTo>
                        <a:pt x="0" y="82"/>
                      </a:lnTo>
                      <a:lnTo>
                        <a:pt x="0" y="84"/>
                      </a:lnTo>
                      <a:lnTo>
                        <a:pt x="0" y="86"/>
                      </a:lnTo>
                      <a:lnTo>
                        <a:pt x="0" y="88"/>
                      </a:lnTo>
                      <a:lnTo>
                        <a:pt x="2" y="88"/>
                      </a:lnTo>
                      <a:lnTo>
                        <a:pt x="2" y="90"/>
                      </a:lnTo>
                      <a:lnTo>
                        <a:pt x="2" y="94"/>
                      </a:lnTo>
                      <a:lnTo>
                        <a:pt x="2" y="96"/>
                      </a:lnTo>
                      <a:lnTo>
                        <a:pt x="2" y="100"/>
                      </a:lnTo>
                      <a:lnTo>
                        <a:pt x="2" y="100"/>
                      </a:lnTo>
                      <a:lnTo>
                        <a:pt x="6" y="100"/>
                      </a:lnTo>
                      <a:lnTo>
                        <a:pt x="10" y="100"/>
                      </a:lnTo>
                      <a:lnTo>
                        <a:pt x="16" y="100"/>
                      </a:lnTo>
                      <a:lnTo>
                        <a:pt x="18" y="102"/>
                      </a:lnTo>
                      <a:lnTo>
                        <a:pt x="18" y="102"/>
                      </a:lnTo>
                      <a:lnTo>
                        <a:pt x="22" y="104"/>
                      </a:lnTo>
                      <a:lnTo>
                        <a:pt x="26" y="108"/>
                      </a:lnTo>
                      <a:lnTo>
                        <a:pt x="30" y="108"/>
                      </a:lnTo>
                      <a:lnTo>
                        <a:pt x="34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40" y="112"/>
                      </a:lnTo>
                      <a:lnTo>
                        <a:pt x="40" y="112"/>
                      </a:lnTo>
                      <a:lnTo>
                        <a:pt x="42" y="112"/>
                      </a:lnTo>
                      <a:lnTo>
                        <a:pt x="42" y="114"/>
                      </a:lnTo>
                      <a:lnTo>
                        <a:pt x="40" y="116"/>
                      </a:lnTo>
                      <a:lnTo>
                        <a:pt x="40" y="118"/>
                      </a:lnTo>
                      <a:lnTo>
                        <a:pt x="42" y="122"/>
                      </a:lnTo>
                      <a:lnTo>
                        <a:pt x="42" y="127"/>
                      </a:lnTo>
                      <a:lnTo>
                        <a:pt x="40" y="133"/>
                      </a:lnTo>
                      <a:lnTo>
                        <a:pt x="40" y="137"/>
                      </a:lnTo>
                      <a:lnTo>
                        <a:pt x="40" y="139"/>
                      </a:lnTo>
                      <a:lnTo>
                        <a:pt x="42" y="141"/>
                      </a:lnTo>
                      <a:lnTo>
                        <a:pt x="42" y="143"/>
                      </a:lnTo>
                      <a:lnTo>
                        <a:pt x="42" y="143"/>
                      </a:lnTo>
                      <a:lnTo>
                        <a:pt x="40" y="145"/>
                      </a:lnTo>
                      <a:lnTo>
                        <a:pt x="40" y="147"/>
                      </a:lnTo>
                      <a:lnTo>
                        <a:pt x="40" y="149"/>
                      </a:lnTo>
                      <a:lnTo>
                        <a:pt x="40" y="149"/>
                      </a:lnTo>
                      <a:lnTo>
                        <a:pt x="38" y="151"/>
                      </a:lnTo>
                      <a:lnTo>
                        <a:pt x="36" y="151"/>
                      </a:lnTo>
                      <a:lnTo>
                        <a:pt x="36" y="151"/>
                      </a:lnTo>
                      <a:lnTo>
                        <a:pt x="36" y="153"/>
                      </a:lnTo>
                      <a:lnTo>
                        <a:pt x="36" y="155"/>
                      </a:lnTo>
                      <a:lnTo>
                        <a:pt x="38" y="155"/>
                      </a:lnTo>
                      <a:lnTo>
                        <a:pt x="38" y="155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9"/>
                      </a:lnTo>
                      <a:lnTo>
                        <a:pt x="38" y="161"/>
                      </a:lnTo>
                      <a:lnTo>
                        <a:pt x="38" y="165"/>
                      </a:lnTo>
                      <a:lnTo>
                        <a:pt x="38" y="167"/>
                      </a:lnTo>
                      <a:lnTo>
                        <a:pt x="40" y="169"/>
                      </a:lnTo>
                      <a:lnTo>
                        <a:pt x="40" y="169"/>
                      </a:lnTo>
                      <a:lnTo>
                        <a:pt x="40" y="171"/>
                      </a:lnTo>
                      <a:lnTo>
                        <a:pt x="40" y="171"/>
                      </a:lnTo>
                      <a:lnTo>
                        <a:pt x="38" y="177"/>
                      </a:lnTo>
                      <a:lnTo>
                        <a:pt x="36" y="179"/>
                      </a:lnTo>
                      <a:lnTo>
                        <a:pt x="36" y="181"/>
                      </a:lnTo>
                      <a:lnTo>
                        <a:pt x="32" y="183"/>
                      </a:lnTo>
                      <a:lnTo>
                        <a:pt x="32" y="183"/>
                      </a:lnTo>
                      <a:lnTo>
                        <a:pt x="32" y="185"/>
                      </a:lnTo>
                      <a:lnTo>
                        <a:pt x="32" y="187"/>
                      </a:lnTo>
                      <a:lnTo>
                        <a:pt x="32" y="189"/>
                      </a:lnTo>
                      <a:lnTo>
                        <a:pt x="30" y="193"/>
                      </a:lnTo>
                      <a:lnTo>
                        <a:pt x="30" y="195"/>
                      </a:lnTo>
                      <a:lnTo>
                        <a:pt x="30" y="195"/>
                      </a:lnTo>
                      <a:lnTo>
                        <a:pt x="30" y="197"/>
                      </a:lnTo>
                      <a:lnTo>
                        <a:pt x="28" y="199"/>
                      </a:lnTo>
                      <a:lnTo>
                        <a:pt x="24" y="203"/>
                      </a:lnTo>
                      <a:lnTo>
                        <a:pt x="22" y="205"/>
                      </a:lnTo>
                      <a:lnTo>
                        <a:pt x="20" y="207"/>
                      </a:lnTo>
                      <a:lnTo>
                        <a:pt x="18" y="211"/>
                      </a:lnTo>
                      <a:lnTo>
                        <a:pt x="14" y="213"/>
                      </a:lnTo>
                      <a:lnTo>
                        <a:pt x="12" y="215"/>
                      </a:lnTo>
                      <a:lnTo>
                        <a:pt x="12" y="217"/>
                      </a:lnTo>
                      <a:lnTo>
                        <a:pt x="12" y="217"/>
                      </a:lnTo>
                      <a:lnTo>
                        <a:pt x="14" y="219"/>
                      </a:lnTo>
                      <a:lnTo>
                        <a:pt x="14" y="223"/>
                      </a:lnTo>
                      <a:lnTo>
                        <a:pt x="14" y="227"/>
                      </a:lnTo>
                      <a:lnTo>
                        <a:pt x="16" y="231"/>
                      </a:lnTo>
                      <a:lnTo>
                        <a:pt x="16" y="233"/>
                      </a:lnTo>
                      <a:lnTo>
                        <a:pt x="16" y="235"/>
                      </a:lnTo>
                      <a:lnTo>
                        <a:pt x="16" y="235"/>
                      </a:lnTo>
                      <a:lnTo>
                        <a:pt x="18" y="237"/>
                      </a:lnTo>
                      <a:lnTo>
                        <a:pt x="18" y="239"/>
                      </a:lnTo>
                      <a:lnTo>
                        <a:pt x="18" y="239"/>
                      </a:lnTo>
                      <a:lnTo>
                        <a:pt x="20" y="241"/>
                      </a:lnTo>
                      <a:lnTo>
                        <a:pt x="20" y="245"/>
                      </a:lnTo>
                      <a:lnTo>
                        <a:pt x="20" y="247"/>
                      </a:lnTo>
                      <a:lnTo>
                        <a:pt x="22" y="249"/>
                      </a:lnTo>
                      <a:lnTo>
                        <a:pt x="22" y="251"/>
                      </a:lnTo>
                      <a:lnTo>
                        <a:pt x="22" y="251"/>
                      </a:lnTo>
                      <a:lnTo>
                        <a:pt x="22" y="255"/>
                      </a:lnTo>
                      <a:lnTo>
                        <a:pt x="22" y="259"/>
                      </a:lnTo>
                      <a:lnTo>
                        <a:pt x="22" y="263"/>
                      </a:lnTo>
                      <a:lnTo>
                        <a:pt x="22" y="267"/>
                      </a:lnTo>
                      <a:lnTo>
                        <a:pt x="22" y="267"/>
                      </a:lnTo>
                      <a:lnTo>
                        <a:pt x="22" y="273"/>
                      </a:lnTo>
                      <a:lnTo>
                        <a:pt x="20" y="275"/>
                      </a:lnTo>
                      <a:lnTo>
                        <a:pt x="20" y="277"/>
                      </a:lnTo>
                      <a:lnTo>
                        <a:pt x="20" y="279"/>
                      </a:lnTo>
                      <a:lnTo>
                        <a:pt x="20" y="279"/>
                      </a:lnTo>
                      <a:lnTo>
                        <a:pt x="22" y="279"/>
                      </a:lnTo>
                      <a:lnTo>
                        <a:pt x="22" y="281"/>
                      </a:lnTo>
                      <a:lnTo>
                        <a:pt x="22" y="283"/>
                      </a:lnTo>
                      <a:lnTo>
                        <a:pt x="22" y="285"/>
                      </a:lnTo>
                      <a:lnTo>
                        <a:pt x="22" y="285"/>
                      </a:lnTo>
                      <a:lnTo>
                        <a:pt x="22" y="287"/>
                      </a:lnTo>
                      <a:lnTo>
                        <a:pt x="22" y="289"/>
                      </a:lnTo>
                      <a:lnTo>
                        <a:pt x="22" y="295"/>
                      </a:lnTo>
                      <a:lnTo>
                        <a:pt x="24" y="295"/>
                      </a:lnTo>
                      <a:lnTo>
                        <a:pt x="26" y="295"/>
                      </a:lnTo>
                      <a:lnTo>
                        <a:pt x="28" y="295"/>
                      </a:lnTo>
                      <a:lnTo>
                        <a:pt x="30" y="295"/>
                      </a:lnTo>
                      <a:lnTo>
                        <a:pt x="32" y="295"/>
                      </a:lnTo>
                      <a:lnTo>
                        <a:pt x="34" y="295"/>
                      </a:lnTo>
                      <a:lnTo>
                        <a:pt x="34" y="295"/>
                      </a:lnTo>
                      <a:lnTo>
                        <a:pt x="36" y="283"/>
                      </a:lnTo>
                      <a:lnTo>
                        <a:pt x="36" y="281"/>
                      </a:lnTo>
                      <a:lnTo>
                        <a:pt x="36" y="281"/>
                      </a:lnTo>
                      <a:lnTo>
                        <a:pt x="34" y="281"/>
                      </a:lnTo>
                      <a:lnTo>
                        <a:pt x="34" y="285"/>
                      </a:lnTo>
                      <a:lnTo>
                        <a:pt x="34" y="283"/>
                      </a:lnTo>
                      <a:lnTo>
                        <a:pt x="32" y="283"/>
                      </a:lnTo>
                      <a:lnTo>
                        <a:pt x="32" y="283"/>
                      </a:lnTo>
                      <a:lnTo>
                        <a:pt x="30" y="281"/>
                      </a:lnTo>
                      <a:lnTo>
                        <a:pt x="30" y="279"/>
                      </a:lnTo>
                      <a:lnTo>
                        <a:pt x="32" y="277"/>
                      </a:lnTo>
                      <a:lnTo>
                        <a:pt x="32" y="277"/>
                      </a:lnTo>
                      <a:lnTo>
                        <a:pt x="34" y="273"/>
                      </a:lnTo>
                      <a:lnTo>
                        <a:pt x="36" y="271"/>
                      </a:lnTo>
                      <a:lnTo>
                        <a:pt x="42" y="267"/>
                      </a:lnTo>
                      <a:lnTo>
                        <a:pt x="46" y="265"/>
                      </a:lnTo>
                      <a:lnTo>
                        <a:pt x="50" y="263"/>
                      </a:lnTo>
                      <a:lnTo>
                        <a:pt x="62" y="259"/>
                      </a:lnTo>
                      <a:lnTo>
                        <a:pt x="68" y="255"/>
                      </a:lnTo>
                      <a:lnTo>
                        <a:pt x="70" y="253"/>
                      </a:lnTo>
                      <a:lnTo>
                        <a:pt x="72" y="251"/>
                      </a:lnTo>
                      <a:lnTo>
                        <a:pt x="76" y="247"/>
                      </a:lnTo>
                      <a:lnTo>
                        <a:pt x="76" y="245"/>
                      </a:lnTo>
                      <a:lnTo>
                        <a:pt x="78" y="241"/>
                      </a:lnTo>
                      <a:lnTo>
                        <a:pt x="76" y="239"/>
                      </a:lnTo>
                      <a:lnTo>
                        <a:pt x="76" y="239"/>
                      </a:lnTo>
                      <a:lnTo>
                        <a:pt x="76" y="241"/>
                      </a:lnTo>
                      <a:lnTo>
                        <a:pt x="74" y="241"/>
                      </a:lnTo>
                      <a:lnTo>
                        <a:pt x="74" y="241"/>
                      </a:lnTo>
                      <a:lnTo>
                        <a:pt x="74" y="239"/>
                      </a:lnTo>
                      <a:lnTo>
                        <a:pt x="76" y="229"/>
                      </a:lnTo>
                      <a:lnTo>
                        <a:pt x="78" y="225"/>
                      </a:lnTo>
                      <a:lnTo>
                        <a:pt x="78" y="221"/>
                      </a:lnTo>
                      <a:lnTo>
                        <a:pt x="78" y="219"/>
                      </a:lnTo>
                      <a:lnTo>
                        <a:pt x="78" y="215"/>
                      </a:lnTo>
                      <a:lnTo>
                        <a:pt x="78" y="213"/>
                      </a:lnTo>
                      <a:lnTo>
                        <a:pt x="78" y="213"/>
                      </a:lnTo>
                      <a:lnTo>
                        <a:pt x="78" y="211"/>
                      </a:lnTo>
                      <a:lnTo>
                        <a:pt x="78" y="211"/>
                      </a:lnTo>
                      <a:lnTo>
                        <a:pt x="78" y="209"/>
                      </a:lnTo>
                      <a:lnTo>
                        <a:pt x="76" y="211"/>
                      </a:lnTo>
                      <a:lnTo>
                        <a:pt x="76" y="213"/>
                      </a:lnTo>
                      <a:lnTo>
                        <a:pt x="76" y="215"/>
                      </a:lnTo>
                      <a:lnTo>
                        <a:pt x="76" y="217"/>
                      </a:lnTo>
                      <a:lnTo>
                        <a:pt x="74" y="215"/>
                      </a:lnTo>
                      <a:lnTo>
                        <a:pt x="74" y="213"/>
                      </a:lnTo>
                      <a:lnTo>
                        <a:pt x="76" y="209"/>
                      </a:lnTo>
                      <a:lnTo>
                        <a:pt x="74" y="203"/>
                      </a:lnTo>
                      <a:lnTo>
                        <a:pt x="74" y="201"/>
                      </a:lnTo>
                      <a:lnTo>
                        <a:pt x="72" y="197"/>
                      </a:lnTo>
                      <a:lnTo>
                        <a:pt x="72" y="193"/>
                      </a:lnTo>
                      <a:lnTo>
                        <a:pt x="70" y="187"/>
                      </a:lnTo>
                      <a:lnTo>
                        <a:pt x="70" y="185"/>
                      </a:lnTo>
                      <a:lnTo>
                        <a:pt x="68" y="183"/>
                      </a:lnTo>
                      <a:lnTo>
                        <a:pt x="66" y="181"/>
                      </a:lnTo>
                      <a:lnTo>
                        <a:pt x="66" y="179"/>
                      </a:lnTo>
                      <a:lnTo>
                        <a:pt x="68" y="173"/>
                      </a:lnTo>
                      <a:lnTo>
                        <a:pt x="68" y="171"/>
                      </a:lnTo>
                      <a:lnTo>
                        <a:pt x="68" y="169"/>
                      </a:lnTo>
                      <a:lnTo>
                        <a:pt x="68" y="169"/>
                      </a:lnTo>
                      <a:lnTo>
                        <a:pt x="66" y="167"/>
                      </a:lnTo>
                      <a:lnTo>
                        <a:pt x="68" y="167"/>
                      </a:lnTo>
                      <a:lnTo>
                        <a:pt x="70" y="169"/>
                      </a:lnTo>
                      <a:lnTo>
                        <a:pt x="70" y="169"/>
                      </a:lnTo>
                      <a:lnTo>
                        <a:pt x="70" y="169"/>
                      </a:lnTo>
                      <a:lnTo>
                        <a:pt x="78" y="163"/>
                      </a:lnTo>
                      <a:lnTo>
                        <a:pt x="82" y="157"/>
                      </a:lnTo>
                      <a:lnTo>
                        <a:pt x="86" y="155"/>
                      </a:lnTo>
                      <a:lnTo>
                        <a:pt x="88" y="153"/>
                      </a:lnTo>
                      <a:lnTo>
                        <a:pt x="90" y="151"/>
                      </a:lnTo>
                      <a:lnTo>
                        <a:pt x="90" y="153"/>
                      </a:lnTo>
                      <a:lnTo>
                        <a:pt x="92" y="151"/>
                      </a:lnTo>
                      <a:lnTo>
                        <a:pt x="92" y="149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4" y="149"/>
                      </a:lnTo>
                      <a:lnTo>
                        <a:pt x="96" y="147"/>
                      </a:lnTo>
                      <a:lnTo>
                        <a:pt x="96" y="145"/>
                      </a:lnTo>
                      <a:lnTo>
                        <a:pt x="100" y="141"/>
                      </a:lnTo>
                      <a:lnTo>
                        <a:pt x="102" y="139"/>
                      </a:lnTo>
                      <a:lnTo>
                        <a:pt x="102" y="137"/>
                      </a:lnTo>
                      <a:lnTo>
                        <a:pt x="102" y="137"/>
                      </a:lnTo>
                      <a:lnTo>
                        <a:pt x="104" y="135"/>
                      </a:lnTo>
                      <a:lnTo>
                        <a:pt x="104" y="135"/>
                      </a:lnTo>
                      <a:lnTo>
                        <a:pt x="108" y="131"/>
                      </a:lnTo>
                      <a:lnTo>
                        <a:pt x="112" y="129"/>
                      </a:lnTo>
                      <a:lnTo>
                        <a:pt x="118" y="125"/>
                      </a:lnTo>
                      <a:lnTo>
                        <a:pt x="120" y="125"/>
                      </a:lnTo>
                      <a:lnTo>
                        <a:pt x="122" y="122"/>
                      </a:lnTo>
                      <a:lnTo>
                        <a:pt x="122" y="122"/>
                      </a:lnTo>
                      <a:lnTo>
                        <a:pt x="126" y="120"/>
                      </a:lnTo>
                      <a:lnTo>
                        <a:pt x="130" y="120"/>
                      </a:lnTo>
                      <a:lnTo>
                        <a:pt x="130" y="118"/>
                      </a:lnTo>
                      <a:lnTo>
                        <a:pt x="132" y="118"/>
                      </a:lnTo>
                      <a:lnTo>
                        <a:pt x="132" y="118"/>
                      </a:lnTo>
                      <a:lnTo>
                        <a:pt x="134" y="118"/>
                      </a:lnTo>
                      <a:lnTo>
                        <a:pt x="134" y="118"/>
                      </a:lnTo>
                      <a:lnTo>
                        <a:pt x="136" y="118"/>
                      </a:lnTo>
                      <a:lnTo>
                        <a:pt x="138" y="114"/>
                      </a:lnTo>
                      <a:lnTo>
                        <a:pt x="140" y="114"/>
                      </a:lnTo>
                      <a:lnTo>
                        <a:pt x="146" y="110"/>
                      </a:lnTo>
                      <a:lnTo>
                        <a:pt x="148" y="108"/>
                      </a:lnTo>
                      <a:lnTo>
                        <a:pt x="150" y="108"/>
                      </a:lnTo>
                      <a:lnTo>
                        <a:pt x="148" y="106"/>
                      </a:lnTo>
                      <a:lnTo>
                        <a:pt x="150" y="104"/>
                      </a:lnTo>
                      <a:lnTo>
                        <a:pt x="152" y="104"/>
                      </a:lnTo>
                      <a:lnTo>
                        <a:pt x="154" y="100"/>
                      </a:lnTo>
                      <a:lnTo>
                        <a:pt x="154" y="100"/>
                      </a:lnTo>
                      <a:lnTo>
                        <a:pt x="154" y="100"/>
                      </a:lnTo>
                      <a:lnTo>
                        <a:pt x="156" y="98"/>
                      </a:lnTo>
                      <a:lnTo>
                        <a:pt x="156" y="96"/>
                      </a:lnTo>
                      <a:lnTo>
                        <a:pt x="160" y="90"/>
                      </a:lnTo>
                      <a:lnTo>
                        <a:pt x="162" y="86"/>
                      </a:lnTo>
                      <a:lnTo>
                        <a:pt x="162" y="86"/>
                      </a:lnTo>
                      <a:lnTo>
                        <a:pt x="162" y="84"/>
                      </a:lnTo>
                      <a:lnTo>
                        <a:pt x="162" y="84"/>
                      </a:lnTo>
                      <a:lnTo>
                        <a:pt x="164" y="84"/>
                      </a:lnTo>
                      <a:lnTo>
                        <a:pt x="164" y="82"/>
                      </a:lnTo>
                      <a:lnTo>
                        <a:pt x="164" y="80"/>
                      </a:lnTo>
                      <a:lnTo>
                        <a:pt x="164" y="80"/>
                      </a:lnTo>
                      <a:lnTo>
                        <a:pt x="166" y="78"/>
                      </a:lnTo>
                      <a:lnTo>
                        <a:pt x="166" y="76"/>
                      </a:lnTo>
                      <a:lnTo>
                        <a:pt x="166" y="76"/>
                      </a:lnTo>
                      <a:close/>
                      <a:moveTo>
                        <a:pt x="70" y="30"/>
                      </a:moveTo>
                      <a:lnTo>
                        <a:pt x="70" y="30"/>
                      </a:lnTo>
                      <a:lnTo>
                        <a:pt x="68" y="28"/>
                      </a:lnTo>
                      <a:lnTo>
                        <a:pt x="68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28"/>
                      </a:lnTo>
                      <a:lnTo>
                        <a:pt x="70" y="30"/>
                      </a:lnTo>
                      <a:close/>
                      <a:moveTo>
                        <a:pt x="72" y="30"/>
                      </a:move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30"/>
                      </a:lnTo>
                      <a:lnTo>
                        <a:pt x="70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72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Freeform 101">
                  <a:extLst>
                    <a:ext uri="{FF2B5EF4-FFF2-40B4-BE49-F238E27FC236}">
                      <a16:creationId xmlns:a16="http://schemas.microsoft.com/office/drawing/2014/main" id="{F110A0EA-D49E-3B6A-67A2-1B3E69554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7" y="1434"/>
                  <a:ext cx="252" cy="260"/>
                </a:xfrm>
                <a:custGeom>
                  <a:avLst/>
                  <a:gdLst>
                    <a:gd name="T0" fmla="*/ 248 w 252"/>
                    <a:gd name="T1" fmla="*/ 58 h 260"/>
                    <a:gd name="T2" fmla="*/ 244 w 252"/>
                    <a:gd name="T3" fmla="*/ 42 h 260"/>
                    <a:gd name="T4" fmla="*/ 242 w 252"/>
                    <a:gd name="T5" fmla="*/ 28 h 260"/>
                    <a:gd name="T6" fmla="*/ 242 w 252"/>
                    <a:gd name="T7" fmla="*/ 24 h 260"/>
                    <a:gd name="T8" fmla="*/ 236 w 252"/>
                    <a:gd name="T9" fmla="*/ 16 h 260"/>
                    <a:gd name="T10" fmla="*/ 226 w 252"/>
                    <a:gd name="T11" fmla="*/ 12 h 260"/>
                    <a:gd name="T12" fmla="*/ 220 w 252"/>
                    <a:gd name="T13" fmla="*/ 14 h 260"/>
                    <a:gd name="T14" fmla="*/ 202 w 252"/>
                    <a:gd name="T15" fmla="*/ 14 h 260"/>
                    <a:gd name="T16" fmla="*/ 192 w 252"/>
                    <a:gd name="T17" fmla="*/ 0 h 260"/>
                    <a:gd name="T18" fmla="*/ 182 w 252"/>
                    <a:gd name="T19" fmla="*/ 4 h 260"/>
                    <a:gd name="T20" fmla="*/ 144 w 252"/>
                    <a:gd name="T21" fmla="*/ 46 h 260"/>
                    <a:gd name="T22" fmla="*/ 128 w 252"/>
                    <a:gd name="T23" fmla="*/ 66 h 260"/>
                    <a:gd name="T24" fmla="*/ 118 w 252"/>
                    <a:gd name="T25" fmla="*/ 94 h 260"/>
                    <a:gd name="T26" fmla="*/ 120 w 252"/>
                    <a:gd name="T27" fmla="*/ 108 h 260"/>
                    <a:gd name="T28" fmla="*/ 98 w 252"/>
                    <a:gd name="T29" fmla="*/ 130 h 260"/>
                    <a:gd name="T30" fmla="*/ 70 w 252"/>
                    <a:gd name="T31" fmla="*/ 142 h 260"/>
                    <a:gd name="T32" fmla="*/ 60 w 252"/>
                    <a:gd name="T33" fmla="*/ 158 h 260"/>
                    <a:gd name="T34" fmla="*/ 46 w 252"/>
                    <a:gd name="T35" fmla="*/ 172 h 260"/>
                    <a:gd name="T36" fmla="*/ 38 w 252"/>
                    <a:gd name="T37" fmla="*/ 188 h 260"/>
                    <a:gd name="T38" fmla="*/ 24 w 252"/>
                    <a:gd name="T39" fmla="*/ 212 h 260"/>
                    <a:gd name="T40" fmla="*/ 20 w 252"/>
                    <a:gd name="T41" fmla="*/ 218 h 260"/>
                    <a:gd name="T42" fmla="*/ 16 w 252"/>
                    <a:gd name="T43" fmla="*/ 228 h 260"/>
                    <a:gd name="T44" fmla="*/ 8 w 252"/>
                    <a:gd name="T45" fmla="*/ 244 h 260"/>
                    <a:gd name="T46" fmla="*/ 2 w 252"/>
                    <a:gd name="T47" fmla="*/ 260 h 260"/>
                    <a:gd name="T48" fmla="*/ 20 w 252"/>
                    <a:gd name="T49" fmla="*/ 258 h 260"/>
                    <a:gd name="T50" fmla="*/ 34 w 252"/>
                    <a:gd name="T51" fmla="*/ 260 h 260"/>
                    <a:gd name="T52" fmla="*/ 38 w 252"/>
                    <a:gd name="T53" fmla="*/ 252 h 260"/>
                    <a:gd name="T54" fmla="*/ 42 w 252"/>
                    <a:gd name="T55" fmla="*/ 246 h 260"/>
                    <a:gd name="T56" fmla="*/ 46 w 252"/>
                    <a:gd name="T57" fmla="*/ 236 h 260"/>
                    <a:gd name="T58" fmla="*/ 48 w 252"/>
                    <a:gd name="T59" fmla="*/ 222 h 260"/>
                    <a:gd name="T60" fmla="*/ 56 w 252"/>
                    <a:gd name="T61" fmla="*/ 216 h 260"/>
                    <a:gd name="T62" fmla="*/ 62 w 252"/>
                    <a:gd name="T63" fmla="*/ 210 h 260"/>
                    <a:gd name="T64" fmla="*/ 68 w 252"/>
                    <a:gd name="T65" fmla="*/ 204 h 260"/>
                    <a:gd name="T66" fmla="*/ 74 w 252"/>
                    <a:gd name="T67" fmla="*/ 198 h 260"/>
                    <a:gd name="T68" fmla="*/ 78 w 252"/>
                    <a:gd name="T69" fmla="*/ 184 h 260"/>
                    <a:gd name="T70" fmla="*/ 80 w 252"/>
                    <a:gd name="T71" fmla="*/ 178 h 260"/>
                    <a:gd name="T72" fmla="*/ 86 w 252"/>
                    <a:gd name="T73" fmla="*/ 174 h 260"/>
                    <a:gd name="T74" fmla="*/ 90 w 252"/>
                    <a:gd name="T75" fmla="*/ 168 h 260"/>
                    <a:gd name="T76" fmla="*/ 92 w 252"/>
                    <a:gd name="T77" fmla="*/ 162 h 260"/>
                    <a:gd name="T78" fmla="*/ 102 w 252"/>
                    <a:gd name="T79" fmla="*/ 160 h 260"/>
                    <a:gd name="T80" fmla="*/ 110 w 252"/>
                    <a:gd name="T81" fmla="*/ 162 h 260"/>
                    <a:gd name="T82" fmla="*/ 116 w 252"/>
                    <a:gd name="T83" fmla="*/ 162 h 260"/>
                    <a:gd name="T84" fmla="*/ 122 w 252"/>
                    <a:gd name="T85" fmla="*/ 158 h 260"/>
                    <a:gd name="T86" fmla="*/ 132 w 252"/>
                    <a:gd name="T87" fmla="*/ 158 h 260"/>
                    <a:gd name="T88" fmla="*/ 132 w 252"/>
                    <a:gd name="T89" fmla="*/ 152 h 260"/>
                    <a:gd name="T90" fmla="*/ 134 w 252"/>
                    <a:gd name="T91" fmla="*/ 148 h 260"/>
                    <a:gd name="T92" fmla="*/ 134 w 252"/>
                    <a:gd name="T93" fmla="*/ 130 h 260"/>
                    <a:gd name="T94" fmla="*/ 144 w 252"/>
                    <a:gd name="T95" fmla="*/ 122 h 260"/>
                    <a:gd name="T96" fmla="*/ 156 w 252"/>
                    <a:gd name="T97" fmla="*/ 116 h 260"/>
                    <a:gd name="T98" fmla="*/ 164 w 252"/>
                    <a:gd name="T99" fmla="*/ 114 h 260"/>
                    <a:gd name="T100" fmla="*/ 168 w 252"/>
                    <a:gd name="T101" fmla="*/ 110 h 260"/>
                    <a:gd name="T102" fmla="*/ 174 w 252"/>
                    <a:gd name="T103" fmla="*/ 110 h 260"/>
                    <a:gd name="T104" fmla="*/ 188 w 252"/>
                    <a:gd name="T105" fmla="*/ 104 h 260"/>
                    <a:gd name="T106" fmla="*/ 202 w 252"/>
                    <a:gd name="T107" fmla="*/ 94 h 260"/>
                    <a:gd name="T108" fmla="*/ 212 w 252"/>
                    <a:gd name="T109" fmla="*/ 88 h 260"/>
                    <a:gd name="T110" fmla="*/ 210 w 252"/>
                    <a:gd name="T111" fmla="*/ 86 h 260"/>
                    <a:gd name="T112" fmla="*/ 210 w 252"/>
                    <a:gd name="T113" fmla="*/ 78 h 260"/>
                    <a:gd name="T114" fmla="*/ 216 w 252"/>
                    <a:gd name="T115" fmla="*/ 76 h 260"/>
                    <a:gd name="T116" fmla="*/ 224 w 252"/>
                    <a:gd name="T117" fmla="*/ 70 h 260"/>
                    <a:gd name="T118" fmla="*/ 240 w 252"/>
                    <a:gd name="T119" fmla="*/ 68 h 260"/>
                    <a:gd name="T120" fmla="*/ 250 w 252"/>
                    <a:gd name="T121" fmla="*/ 66 h 2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52" h="260">
                      <a:moveTo>
                        <a:pt x="250" y="64"/>
                      </a:moveTo>
                      <a:lnTo>
                        <a:pt x="252" y="62"/>
                      </a:lnTo>
                      <a:lnTo>
                        <a:pt x="252" y="60"/>
                      </a:lnTo>
                      <a:lnTo>
                        <a:pt x="250" y="60"/>
                      </a:lnTo>
                      <a:lnTo>
                        <a:pt x="248" y="58"/>
                      </a:lnTo>
                      <a:lnTo>
                        <a:pt x="248" y="58"/>
                      </a:lnTo>
                      <a:lnTo>
                        <a:pt x="246" y="56"/>
                      </a:lnTo>
                      <a:lnTo>
                        <a:pt x="246" y="56"/>
                      </a:lnTo>
                      <a:lnTo>
                        <a:pt x="246" y="52"/>
                      </a:lnTo>
                      <a:lnTo>
                        <a:pt x="244" y="50"/>
                      </a:lnTo>
                      <a:lnTo>
                        <a:pt x="244" y="48"/>
                      </a:lnTo>
                      <a:lnTo>
                        <a:pt x="244" y="42"/>
                      </a:lnTo>
                      <a:lnTo>
                        <a:pt x="244" y="40"/>
                      </a:lnTo>
                      <a:lnTo>
                        <a:pt x="244" y="38"/>
                      </a:lnTo>
                      <a:lnTo>
                        <a:pt x="244" y="38"/>
                      </a:lnTo>
                      <a:lnTo>
                        <a:pt x="244" y="36"/>
                      </a:lnTo>
                      <a:lnTo>
                        <a:pt x="244" y="32"/>
                      </a:lnTo>
                      <a:lnTo>
                        <a:pt x="242" y="28"/>
                      </a:lnTo>
                      <a:lnTo>
                        <a:pt x="244" y="28"/>
                      </a:lnTo>
                      <a:lnTo>
                        <a:pt x="244" y="26"/>
                      </a:lnTo>
                      <a:lnTo>
                        <a:pt x="244" y="26"/>
                      </a:lnTo>
                      <a:lnTo>
                        <a:pt x="242" y="26"/>
                      </a:lnTo>
                      <a:lnTo>
                        <a:pt x="242" y="24"/>
                      </a:lnTo>
                      <a:lnTo>
                        <a:pt x="242" y="24"/>
                      </a:lnTo>
                      <a:lnTo>
                        <a:pt x="242" y="22"/>
                      </a:lnTo>
                      <a:lnTo>
                        <a:pt x="242" y="22"/>
                      </a:lnTo>
                      <a:lnTo>
                        <a:pt x="242" y="20"/>
                      </a:lnTo>
                      <a:lnTo>
                        <a:pt x="238" y="18"/>
                      </a:lnTo>
                      <a:lnTo>
                        <a:pt x="238" y="16"/>
                      </a:lnTo>
                      <a:lnTo>
                        <a:pt x="236" y="16"/>
                      </a:lnTo>
                      <a:lnTo>
                        <a:pt x="234" y="14"/>
                      </a:lnTo>
                      <a:lnTo>
                        <a:pt x="230" y="16"/>
                      </a:lnTo>
                      <a:lnTo>
                        <a:pt x="230" y="14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6" y="12"/>
                      </a:lnTo>
                      <a:lnTo>
                        <a:pt x="226" y="12"/>
                      </a:lnTo>
                      <a:lnTo>
                        <a:pt x="226" y="10"/>
                      </a:lnTo>
                      <a:lnTo>
                        <a:pt x="226" y="10"/>
                      </a:lnTo>
                      <a:lnTo>
                        <a:pt x="224" y="12"/>
                      </a:lnTo>
                      <a:lnTo>
                        <a:pt x="222" y="12"/>
                      </a:lnTo>
                      <a:lnTo>
                        <a:pt x="220" y="14"/>
                      </a:lnTo>
                      <a:lnTo>
                        <a:pt x="216" y="12"/>
                      </a:lnTo>
                      <a:lnTo>
                        <a:pt x="216" y="12"/>
                      </a:lnTo>
                      <a:lnTo>
                        <a:pt x="214" y="12"/>
                      </a:lnTo>
                      <a:lnTo>
                        <a:pt x="210" y="12"/>
                      </a:lnTo>
                      <a:lnTo>
                        <a:pt x="206" y="14"/>
                      </a:lnTo>
                      <a:lnTo>
                        <a:pt x="202" y="14"/>
                      </a:lnTo>
                      <a:lnTo>
                        <a:pt x="198" y="12"/>
                      </a:lnTo>
                      <a:lnTo>
                        <a:pt x="194" y="8"/>
                      </a:lnTo>
                      <a:lnTo>
                        <a:pt x="192" y="6"/>
                      </a:lnTo>
                      <a:lnTo>
                        <a:pt x="192" y="4"/>
                      </a:lnTo>
                      <a:lnTo>
                        <a:pt x="192" y="2"/>
                      </a:lnTo>
                      <a:lnTo>
                        <a:pt x="192" y="0"/>
                      </a:lnTo>
                      <a:lnTo>
                        <a:pt x="190" y="0"/>
                      </a:lnTo>
                      <a:lnTo>
                        <a:pt x="188" y="2"/>
                      </a:lnTo>
                      <a:lnTo>
                        <a:pt x="188" y="2"/>
                      </a:lnTo>
                      <a:lnTo>
                        <a:pt x="186" y="2"/>
                      </a:lnTo>
                      <a:lnTo>
                        <a:pt x="182" y="2"/>
                      </a:lnTo>
                      <a:lnTo>
                        <a:pt x="182" y="4"/>
                      </a:lnTo>
                      <a:lnTo>
                        <a:pt x="176" y="22"/>
                      </a:lnTo>
                      <a:lnTo>
                        <a:pt x="168" y="32"/>
                      </a:lnTo>
                      <a:lnTo>
                        <a:pt x="166" y="36"/>
                      </a:lnTo>
                      <a:lnTo>
                        <a:pt x="162" y="38"/>
                      </a:lnTo>
                      <a:lnTo>
                        <a:pt x="156" y="42"/>
                      </a:lnTo>
                      <a:lnTo>
                        <a:pt x="144" y="46"/>
                      </a:lnTo>
                      <a:lnTo>
                        <a:pt x="142" y="48"/>
                      </a:lnTo>
                      <a:lnTo>
                        <a:pt x="140" y="50"/>
                      </a:lnTo>
                      <a:lnTo>
                        <a:pt x="136" y="54"/>
                      </a:lnTo>
                      <a:lnTo>
                        <a:pt x="130" y="60"/>
                      </a:lnTo>
                      <a:lnTo>
                        <a:pt x="130" y="62"/>
                      </a:lnTo>
                      <a:lnTo>
                        <a:pt x="128" y="66"/>
                      </a:lnTo>
                      <a:lnTo>
                        <a:pt x="128" y="70"/>
                      </a:lnTo>
                      <a:lnTo>
                        <a:pt x="122" y="76"/>
                      </a:lnTo>
                      <a:lnTo>
                        <a:pt x="120" y="82"/>
                      </a:lnTo>
                      <a:lnTo>
                        <a:pt x="118" y="88"/>
                      </a:lnTo>
                      <a:lnTo>
                        <a:pt x="118" y="92"/>
                      </a:lnTo>
                      <a:lnTo>
                        <a:pt x="118" y="94"/>
                      </a:lnTo>
                      <a:lnTo>
                        <a:pt x="118" y="94"/>
                      </a:lnTo>
                      <a:lnTo>
                        <a:pt x="120" y="96"/>
                      </a:lnTo>
                      <a:lnTo>
                        <a:pt x="122" y="98"/>
                      </a:lnTo>
                      <a:lnTo>
                        <a:pt x="122" y="100"/>
                      </a:lnTo>
                      <a:lnTo>
                        <a:pt x="120" y="104"/>
                      </a:lnTo>
                      <a:lnTo>
                        <a:pt x="120" y="108"/>
                      </a:lnTo>
                      <a:lnTo>
                        <a:pt x="118" y="110"/>
                      </a:lnTo>
                      <a:lnTo>
                        <a:pt x="114" y="112"/>
                      </a:lnTo>
                      <a:lnTo>
                        <a:pt x="112" y="118"/>
                      </a:lnTo>
                      <a:lnTo>
                        <a:pt x="108" y="124"/>
                      </a:lnTo>
                      <a:lnTo>
                        <a:pt x="104" y="126"/>
                      </a:lnTo>
                      <a:lnTo>
                        <a:pt x="98" y="130"/>
                      </a:lnTo>
                      <a:lnTo>
                        <a:pt x="94" y="132"/>
                      </a:lnTo>
                      <a:lnTo>
                        <a:pt x="92" y="136"/>
                      </a:lnTo>
                      <a:lnTo>
                        <a:pt x="90" y="136"/>
                      </a:lnTo>
                      <a:lnTo>
                        <a:pt x="84" y="140"/>
                      </a:lnTo>
                      <a:lnTo>
                        <a:pt x="76" y="142"/>
                      </a:lnTo>
                      <a:lnTo>
                        <a:pt x="70" y="142"/>
                      </a:lnTo>
                      <a:lnTo>
                        <a:pt x="68" y="144"/>
                      </a:lnTo>
                      <a:lnTo>
                        <a:pt x="66" y="146"/>
                      </a:ln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4" y="152"/>
                      </a:lnTo>
                      <a:lnTo>
                        <a:pt x="60" y="158"/>
                      </a:lnTo>
                      <a:lnTo>
                        <a:pt x="60" y="162"/>
                      </a:lnTo>
                      <a:lnTo>
                        <a:pt x="58" y="164"/>
                      </a:lnTo>
                      <a:lnTo>
                        <a:pt x="56" y="166"/>
                      </a:lnTo>
                      <a:lnTo>
                        <a:pt x="52" y="170"/>
                      </a:lnTo>
                      <a:lnTo>
                        <a:pt x="48" y="170"/>
                      </a:lnTo>
                      <a:lnTo>
                        <a:pt x="46" y="172"/>
                      </a:lnTo>
                      <a:lnTo>
                        <a:pt x="44" y="174"/>
                      </a:lnTo>
                      <a:lnTo>
                        <a:pt x="44" y="174"/>
                      </a:lnTo>
                      <a:lnTo>
                        <a:pt x="42" y="180"/>
                      </a:lnTo>
                      <a:lnTo>
                        <a:pt x="42" y="182"/>
                      </a:lnTo>
                      <a:lnTo>
                        <a:pt x="40" y="186"/>
                      </a:lnTo>
                      <a:lnTo>
                        <a:pt x="38" y="188"/>
                      </a:lnTo>
                      <a:lnTo>
                        <a:pt x="36" y="192"/>
                      </a:lnTo>
                      <a:lnTo>
                        <a:pt x="36" y="198"/>
                      </a:lnTo>
                      <a:lnTo>
                        <a:pt x="36" y="200"/>
                      </a:lnTo>
                      <a:lnTo>
                        <a:pt x="34" y="204"/>
                      </a:lnTo>
                      <a:lnTo>
                        <a:pt x="30" y="204"/>
                      </a:lnTo>
                      <a:lnTo>
                        <a:pt x="24" y="212"/>
                      </a:lnTo>
                      <a:lnTo>
                        <a:pt x="22" y="214"/>
                      </a:lnTo>
                      <a:lnTo>
                        <a:pt x="20" y="216"/>
                      </a:lnTo>
                      <a:lnTo>
                        <a:pt x="18" y="218"/>
                      </a:lnTo>
                      <a:lnTo>
                        <a:pt x="18" y="220"/>
                      </a:lnTo>
                      <a:lnTo>
                        <a:pt x="20" y="218"/>
                      </a:lnTo>
                      <a:lnTo>
                        <a:pt x="20" y="218"/>
                      </a:lnTo>
                      <a:lnTo>
                        <a:pt x="20" y="216"/>
                      </a:lnTo>
                      <a:lnTo>
                        <a:pt x="22" y="218"/>
                      </a:lnTo>
                      <a:lnTo>
                        <a:pt x="20" y="218"/>
                      </a:lnTo>
                      <a:lnTo>
                        <a:pt x="18" y="222"/>
                      </a:lnTo>
                      <a:lnTo>
                        <a:pt x="18" y="224"/>
                      </a:lnTo>
                      <a:lnTo>
                        <a:pt x="16" y="228"/>
                      </a:lnTo>
                      <a:lnTo>
                        <a:pt x="14" y="230"/>
                      </a:lnTo>
                      <a:lnTo>
                        <a:pt x="14" y="230"/>
                      </a:lnTo>
                      <a:lnTo>
                        <a:pt x="14" y="232"/>
                      </a:lnTo>
                      <a:lnTo>
                        <a:pt x="12" y="234"/>
                      </a:lnTo>
                      <a:lnTo>
                        <a:pt x="12" y="238"/>
                      </a:lnTo>
                      <a:lnTo>
                        <a:pt x="8" y="244"/>
                      </a:lnTo>
                      <a:lnTo>
                        <a:pt x="6" y="244"/>
                      </a:lnTo>
                      <a:lnTo>
                        <a:pt x="4" y="246"/>
                      </a:lnTo>
                      <a:lnTo>
                        <a:pt x="2" y="252"/>
                      </a:lnTo>
                      <a:lnTo>
                        <a:pt x="0" y="260"/>
                      </a:lnTo>
                      <a:lnTo>
                        <a:pt x="0" y="260"/>
                      </a:lnTo>
                      <a:lnTo>
                        <a:pt x="2" y="260"/>
                      </a:lnTo>
                      <a:lnTo>
                        <a:pt x="4" y="258"/>
                      </a:lnTo>
                      <a:lnTo>
                        <a:pt x="8" y="258"/>
                      </a:lnTo>
                      <a:lnTo>
                        <a:pt x="14" y="258"/>
                      </a:lnTo>
                      <a:lnTo>
                        <a:pt x="16" y="258"/>
                      </a:lnTo>
                      <a:lnTo>
                        <a:pt x="18" y="258"/>
                      </a:lnTo>
                      <a:lnTo>
                        <a:pt x="20" y="258"/>
                      </a:lnTo>
                      <a:lnTo>
                        <a:pt x="22" y="258"/>
                      </a:lnTo>
                      <a:lnTo>
                        <a:pt x="24" y="260"/>
                      </a:lnTo>
                      <a:lnTo>
                        <a:pt x="28" y="260"/>
                      </a:lnTo>
                      <a:lnTo>
                        <a:pt x="30" y="260"/>
                      </a:lnTo>
                      <a:lnTo>
                        <a:pt x="32" y="260"/>
                      </a:lnTo>
                      <a:lnTo>
                        <a:pt x="34" y="260"/>
                      </a:lnTo>
                      <a:lnTo>
                        <a:pt x="36" y="258"/>
                      </a:lnTo>
                      <a:lnTo>
                        <a:pt x="36" y="256"/>
                      </a:lnTo>
                      <a:lnTo>
                        <a:pt x="38" y="254"/>
                      </a:lnTo>
                      <a:lnTo>
                        <a:pt x="38" y="254"/>
                      </a:lnTo>
                      <a:lnTo>
                        <a:pt x="38" y="252"/>
                      </a:lnTo>
                      <a:lnTo>
                        <a:pt x="38" y="252"/>
                      </a:lnTo>
                      <a:lnTo>
                        <a:pt x="38" y="250"/>
                      </a:lnTo>
                      <a:lnTo>
                        <a:pt x="40" y="250"/>
                      </a:lnTo>
                      <a:lnTo>
                        <a:pt x="40" y="248"/>
                      </a:lnTo>
                      <a:lnTo>
                        <a:pt x="40" y="248"/>
                      </a:lnTo>
                      <a:lnTo>
                        <a:pt x="42" y="248"/>
                      </a:lnTo>
                      <a:lnTo>
                        <a:pt x="42" y="246"/>
                      </a:lnTo>
                      <a:lnTo>
                        <a:pt x="44" y="244"/>
                      </a:lnTo>
                      <a:lnTo>
                        <a:pt x="44" y="244"/>
                      </a:lnTo>
                      <a:lnTo>
                        <a:pt x="44" y="242"/>
                      </a:lnTo>
                      <a:lnTo>
                        <a:pt x="44" y="242"/>
                      </a:lnTo>
                      <a:lnTo>
                        <a:pt x="44" y="238"/>
                      </a:lnTo>
                      <a:lnTo>
                        <a:pt x="46" y="236"/>
                      </a:lnTo>
                      <a:lnTo>
                        <a:pt x="46" y="234"/>
                      </a:lnTo>
                      <a:lnTo>
                        <a:pt x="46" y="232"/>
                      </a:lnTo>
                      <a:lnTo>
                        <a:pt x="46" y="230"/>
                      </a:lnTo>
                      <a:lnTo>
                        <a:pt x="48" y="226"/>
                      </a:lnTo>
                      <a:lnTo>
                        <a:pt x="48" y="224"/>
                      </a:lnTo>
                      <a:lnTo>
                        <a:pt x="48" y="222"/>
                      </a:lnTo>
                      <a:lnTo>
                        <a:pt x="50" y="220"/>
                      </a:lnTo>
                      <a:lnTo>
                        <a:pt x="50" y="220"/>
                      </a:lnTo>
                      <a:lnTo>
                        <a:pt x="52" y="218"/>
                      </a:lnTo>
                      <a:lnTo>
                        <a:pt x="52" y="218"/>
                      </a:lnTo>
                      <a:lnTo>
                        <a:pt x="54" y="216"/>
                      </a:lnTo>
                      <a:lnTo>
                        <a:pt x="56" y="216"/>
                      </a:lnTo>
                      <a:lnTo>
                        <a:pt x="56" y="216"/>
                      </a:lnTo>
                      <a:lnTo>
                        <a:pt x="58" y="214"/>
                      </a:lnTo>
                      <a:lnTo>
                        <a:pt x="60" y="214"/>
                      </a:lnTo>
                      <a:lnTo>
                        <a:pt x="60" y="214"/>
                      </a:lnTo>
                      <a:lnTo>
                        <a:pt x="60" y="212"/>
                      </a:lnTo>
                      <a:lnTo>
                        <a:pt x="62" y="210"/>
                      </a:lnTo>
                      <a:lnTo>
                        <a:pt x="62" y="208"/>
                      </a:lnTo>
                      <a:lnTo>
                        <a:pt x="64" y="206"/>
                      </a:lnTo>
                      <a:lnTo>
                        <a:pt x="64" y="206"/>
                      </a:lnTo>
                      <a:lnTo>
                        <a:pt x="66" y="204"/>
                      </a:lnTo>
                      <a:lnTo>
                        <a:pt x="66" y="204"/>
                      </a:lnTo>
                      <a:lnTo>
                        <a:pt x="68" y="204"/>
                      </a:lnTo>
                      <a:lnTo>
                        <a:pt x="70" y="202"/>
                      </a:lnTo>
                      <a:lnTo>
                        <a:pt x="70" y="202"/>
                      </a:lnTo>
                      <a:lnTo>
                        <a:pt x="72" y="200"/>
                      </a:lnTo>
                      <a:lnTo>
                        <a:pt x="72" y="200"/>
                      </a:lnTo>
                      <a:lnTo>
                        <a:pt x="74" y="198"/>
                      </a:lnTo>
                      <a:lnTo>
                        <a:pt x="74" y="198"/>
                      </a:lnTo>
                      <a:lnTo>
                        <a:pt x="74" y="196"/>
                      </a:lnTo>
                      <a:lnTo>
                        <a:pt x="76" y="194"/>
                      </a:lnTo>
                      <a:lnTo>
                        <a:pt x="76" y="190"/>
                      </a:lnTo>
                      <a:lnTo>
                        <a:pt x="78" y="188"/>
                      </a:lnTo>
                      <a:lnTo>
                        <a:pt x="78" y="186"/>
                      </a:lnTo>
                      <a:lnTo>
                        <a:pt x="78" y="184"/>
                      </a:lnTo>
                      <a:lnTo>
                        <a:pt x="78" y="182"/>
                      </a:lnTo>
                      <a:lnTo>
                        <a:pt x="80" y="180"/>
                      </a:lnTo>
                      <a:lnTo>
                        <a:pt x="80" y="180"/>
                      </a:lnTo>
                      <a:lnTo>
                        <a:pt x="80" y="180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0" y="178"/>
                      </a:lnTo>
                      <a:lnTo>
                        <a:pt x="82" y="176"/>
                      </a:lnTo>
                      <a:lnTo>
                        <a:pt x="84" y="176"/>
                      </a:lnTo>
                      <a:lnTo>
                        <a:pt x="84" y="176"/>
                      </a:lnTo>
                      <a:lnTo>
                        <a:pt x="86" y="176"/>
                      </a:lnTo>
                      <a:lnTo>
                        <a:pt x="86" y="174"/>
                      </a:lnTo>
                      <a:lnTo>
                        <a:pt x="86" y="174"/>
                      </a:lnTo>
                      <a:lnTo>
                        <a:pt x="86" y="172"/>
                      </a:lnTo>
                      <a:lnTo>
                        <a:pt x="88" y="172"/>
                      </a:lnTo>
                      <a:lnTo>
                        <a:pt x="88" y="170"/>
                      </a:lnTo>
                      <a:lnTo>
                        <a:pt x="90" y="170"/>
                      </a:lnTo>
                      <a:lnTo>
                        <a:pt x="90" y="168"/>
                      </a:lnTo>
                      <a:lnTo>
                        <a:pt x="90" y="168"/>
                      </a:lnTo>
                      <a:lnTo>
                        <a:pt x="92" y="166"/>
                      </a:lnTo>
                      <a:lnTo>
                        <a:pt x="92" y="166"/>
                      </a:lnTo>
                      <a:lnTo>
                        <a:pt x="92" y="164"/>
                      </a:lnTo>
                      <a:lnTo>
                        <a:pt x="92" y="164"/>
                      </a:lnTo>
                      <a:lnTo>
                        <a:pt x="92" y="162"/>
                      </a:lnTo>
                      <a:lnTo>
                        <a:pt x="94" y="162"/>
                      </a:lnTo>
                      <a:lnTo>
                        <a:pt x="94" y="160"/>
                      </a:lnTo>
                      <a:lnTo>
                        <a:pt x="96" y="160"/>
                      </a:lnTo>
                      <a:lnTo>
                        <a:pt x="98" y="160"/>
                      </a:lnTo>
                      <a:lnTo>
                        <a:pt x="100" y="160"/>
                      </a:lnTo>
                      <a:lnTo>
                        <a:pt x="102" y="160"/>
                      </a:lnTo>
                      <a:lnTo>
                        <a:pt x="102" y="160"/>
                      </a:lnTo>
                      <a:lnTo>
                        <a:pt x="104" y="160"/>
                      </a:lnTo>
                      <a:lnTo>
                        <a:pt x="106" y="160"/>
                      </a:lnTo>
                      <a:lnTo>
                        <a:pt x="108" y="162"/>
                      </a:lnTo>
                      <a:lnTo>
                        <a:pt x="108" y="162"/>
                      </a:lnTo>
                      <a:lnTo>
                        <a:pt x="110" y="162"/>
                      </a:lnTo>
                      <a:lnTo>
                        <a:pt x="110" y="162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2" y="162"/>
                      </a:lnTo>
                      <a:lnTo>
                        <a:pt x="114" y="162"/>
                      </a:lnTo>
                      <a:lnTo>
                        <a:pt x="116" y="162"/>
                      </a:lnTo>
                      <a:lnTo>
                        <a:pt x="116" y="162"/>
                      </a:lnTo>
                      <a:lnTo>
                        <a:pt x="118" y="162"/>
                      </a:lnTo>
                      <a:lnTo>
                        <a:pt x="120" y="160"/>
                      </a:lnTo>
                      <a:lnTo>
                        <a:pt x="120" y="158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4" y="158"/>
                      </a:lnTo>
                      <a:lnTo>
                        <a:pt x="124" y="158"/>
                      </a:lnTo>
                      <a:lnTo>
                        <a:pt x="126" y="158"/>
                      </a:lnTo>
                      <a:lnTo>
                        <a:pt x="128" y="158"/>
                      </a:lnTo>
                      <a:lnTo>
                        <a:pt x="130" y="158"/>
                      </a:lnTo>
                      <a:lnTo>
                        <a:pt x="132" y="158"/>
                      </a:lnTo>
                      <a:lnTo>
                        <a:pt x="132" y="158"/>
                      </a:lnTo>
                      <a:lnTo>
                        <a:pt x="132" y="156"/>
                      </a:lnTo>
                      <a:lnTo>
                        <a:pt x="132" y="156"/>
                      </a:lnTo>
                      <a:lnTo>
                        <a:pt x="132" y="154"/>
                      </a:lnTo>
                      <a:lnTo>
                        <a:pt x="132" y="154"/>
                      </a:lnTo>
                      <a:lnTo>
                        <a:pt x="132" y="152"/>
                      </a:lnTo>
                      <a:lnTo>
                        <a:pt x="132" y="152"/>
                      </a:lnTo>
                      <a:lnTo>
                        <a:pt x="132" y="150"/>
                      </a:lnTo>
                      <a:lnTo>
                        <a:pt x="132" y="148"/>
                      </a:lnTo>
                      <a:lnTo>
                        <a:pt x="132" y="148"/>
                      </a:lnTo>
                      <a:lnTo>
                        <a:pt x="132" y="148"/>
                      </a:lnTo>
                      <a:lnTo>
                        <a:pt x="134" y="148"/>
                      </a:lnTo>
                      <a:lnTo>
                        <a:pt x="134" y="144"/>
                      </a:lnTo>
                      <a:lnTo>
                        <a:pt x="134" y="140"/>
                      </a:lnTo>
                      <a:lnTo>
                        <a:pt x="134" y="136"/>
                      </a:lnTo>
                      <a:lnTo>
                        <a:pt x="134" y="134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4" y="130"/>
                      </a:lnTo>
                      <a:lnTo>
                        <a:pt x="136" y="128"/>
                      </a:lnTo>
                      <a:lnTo>
                        <a:pt x="138" y="126"/>
                      </a:lnTo>
                      <a:lnTo>
                        <a:pt x="140" y="126"/>
                      </a:lnTo>
                      <a:lnTo>
                        <a:pt x="140" y="124"/>
                      </a:lnTo>
                      <a:lnTo>
                        <a:pt x="144" y="122"/>
                      </a:lnTo>
                      <a:lnTo>
                        <a:pt x="146" y="122"/>
                      </a:lnTo>
                      <a:lnTo>
                        <a:pt x="150" y="118"/>
                      </a:lnTo>
                      <a:lnTo>
                        <a:pt x="150" y="118"/>
                      </a:lnTo>
                      <a:lnTo>
                        <a:pt x="152" y="118"/>
                      </a:lnTo>
                      <a:lnTo>
                        <a:pt x="154" y="116"/>
                      </a:lnTo>
                      <a:lnTo>
                        <a:pt x="156" y="116"/>
                      </a:lnTo>
                      <a:lnTo>
                        <a:pt x="156" y="114"/>
                      </a:lnTo>
                      <a:lnTo>
                        <a:pt x="158" y="114"/>
                      </a:lnTo>
                      <a:lnTo>
                        <a:pt x="158" y="114"/>
                      </a:lnTo>
                      <a:lnTo>
                        <a:pt x="160" y="114"/>
                      </a:lnTo>
                      <a:lnTo>
                        <a:pt x="162" y="114"/>
                      </a:lnTo>
                      <a:lnTo>
                        <a:pt x="164" y="114"/>
                      </a:lnTo>
                      <a:lnTo>
                        <a:pt x="166" y="114"/>
                      </a:lnTo>
                      <a:lnTo>
                        <a:pt x="166" y="114"/>
                      </a:lnTo>
                      <a:lnTo>
                        <a:pt x="168" y="114"/>
                      </a:lnTo>
                      <a:lnTo>
                        <a:pt x="168" y="112"/>
                      </a:lnTo>
                      <a:lnTo>
                        <a:pt x="168" y="112"/>
                      </a:lnTo>
                      <a:lnTo>
                        <a:pt x="168" y="110"/>
                      </a:lnTo>
                      <a:lnTo>
                        <a:pt x="168" y="110"/>
                      </a:lnTo>
                      <a:lnTo>
                        <a:pt x="168" y="110"/>
                      </a:lnTo>
                      <a:lnTo>
                        <a:pt x="170" y="110"/>
                      </a:lnTo>
                      <a:lnTo>
                        <a:pt x="170" y="110"/>
                      </a:lnTo>
                      <a:lnTo>
                        <a:pt x="172" y="110"/>
                      </a:lnTo>
                      <a:lnTo>
                        <a:pt x="174" y="110"/>
                      </a:lnTo>
                      <a:lnTo>
                        <a:pt x="176" y="110"/>
                      </a:lnTo>
                      <a:lnTo>
                        <a:pt x="180" y="108"/>
                      </a:lnTo>
                      <a:lnTo>
                        <a:pt x="182" y="108"/>
                      </a:lnTo>
                      <a:lnTo>
                        <a:pt x="184" y="108"/>
                      </a:lnTo>
                      <a:lnTo>
                        <a:pt x="186" y="106"/>
                      </a:lnTo>
                      <a:lnTo>
                        <a:pt x="188" y="104"/>
                      </a:lnTo>
                      <a:lnTo>
                        <a:pt x="190" y="100"/>
                      </a:lnTo>
                      <a:lnTo>
                        <a:pt x="192" y="98"/>
                      </a:lnTo>
                      <a:lnTo>
                        <a:pt x="194" y="96"/>
                      </a:lnTo>
                      <a:lnTo>
                        <a:pt x="198" y="96"/>
                      </a:lnTo>
                      <a:lnTo>
                        <a:pt x="198" y="96"/>
                      </a:lnTo>
                      <a:lnTo>
                        <a:pt x="202" y="94"/>
                      </a:lnTo>
                      <a:lnTo>
                        <a:pt x="204" y="92"/>
                      </a:lnTo>
                      <a:lnTo>
                        <a:pt x="208" y="90"/>
                      </a:lnTo>
                      <a:lnTo>
                        <a:pt x="210" y="90"/>
                      </a:lnTo>
                      <a:lnTo>
                        <a:pt x="212" y="90"/>
                      </a:lnTo>
                      <a:lnTo>
                        <a:pt x="212" y="90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6"/>
                      </a:lnTo>
                      <a:lnTo>
                        <a:pt x="212" y="86"/>
                      </a:lnTo>
                      <a:lnTo>
                        <a:pt x="210" y="86"/>
                      </a:lnTo>
                      <a:lnTo>
                        <a:pt x="210" y="86"/>
                      </a:lnTo>
                      <a:lnTo>
                        <a:pt x="210" y="86"/>
                      </a:lnTo>
                      <a:lnTo>
                        <a:pt x="210" y="84"/>
                      </a:lnTo>
                      <a:lnTo>
                        <a:pt x="210" y="84"/>
                      </a:lnTo>
                      <a:lnTo>
                        <a:pt x="210" y="82"/>
                      </a:lnTo>
                      <a:lnTo>
                        <a:pt x="210" y="80"/>
                      </a:lnTo>
                      <a:lnTo>
                        <a:pt x="210" y="80"/>
                      </a:lnTo>
                      <a:lnTo>
                        <a:pt x="210" y="78"/>
                      </a:lnTo>
                      <a:lnTo>
                        <a:pt x="210" y="78"/>
                      </a:lnTo>
                      <a:lnTo>
                        <a:pt x="210" y="76"/>
                      </a:lnTo>
                      <a:lnTo>
                        <a:pt x="212" y="76"/>
                      </a:lnTo>
                      <a:lnTo>
                        <a:pt x="212" y="76"/>
                      </a:lnTo>
                      <a:lnTo>
                        <a:pt x="214" y="76"/>
                      </a:lnTo>
                      <a:lnTo>
                        <a:pt x="216" y="76"/>
                      </a:lnTo>
                      <a:lnTo>
                        <a:pt x="222" y="74"/>
                      </a:lnTo>
                      <a:lnTo>
                        <a:pt x="222" y="74"/>
                      </a:lnTo>
                      <a:lnTo>
                        <a:pt x="224" y="72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4" y="70"/>
                      </a:lnTo>
                      <a:lnTo>
                        <a:pt x="228" y="70"/>
                      </a:lnTo>
                      <a:lnTo>
                        <a:pt x="230" y="68"/>
                      </a:lnTo>
                      <a:lnTo>
                        <a:pt x="232" y="68"/>
                      </a:lnTo>
                      <a:lnTo>
                        <a:pt x="234" y="68"/>
                      </a:lnTo>
                      <a:lnTo>
                        <a:pt x="236" y="68"/>
                      </a:lnTo>
                      <a:lnTo>
                        <a:pt x="240" y="68"/>
                      </a:lnTo>
                      <a:lnTo>
                        <a:pt x="244" y="70"/>
                      </a:lnTo>
                      <a:lnTo>
                        <a:pt x="246" y="70"/>
                      </a:lnTo>
                      <a:lnTo>
                        <a:pt x="248" y="70"/>
                      </a:lnTo>
                      <a:lnTo>
                        <a:pt x="250" y="68"/>
                      </a:lnTo>
                      <a:lnTo>
                        <a:pt x="250" y="68"/>
                      </a:lnTo>
                      <a:lnTo>
                        <a:pt x="250" y="66"/>
                      </a:lnTo>
                      <a:lnTo>
                        <a:pt x="250" y="64"/>
                      </a:lnTo>
                      <a:lnTo>
                        <a:pt x="250" y="6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Freeform 102">
                  <a:extLst>
                    <a:ext uri="{FF2B5EF4-FFF2-40B4-BE49-F238E27FC236}">
                      <a16:creationId xmlns:a16="http://schemas.microsoft.com/office/drawing/2014/main" id="{67A266DB-8AAE-EF0A-7A66-DEB7532DFD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9" y="1776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2 h 2"/>
                    <a:gd name="T8" fmla="*/ 2 w 2"/>
                    <a:gd name="T9" fmla="*/ 2 h 2"/>
                    <a:gd name="T10" fmla="*/ 2 w 2"/>
                    <a:gd name="T11" fmla="*/ 2 h 2"/>
                    <a:gd name="T12" fmla="*/ 2 w 2"/>
                    <a:gd name="T13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Freeform 103">
                  <a:extLst>
                    <a:ext uri="{FF2B5EF4-FFF2-40B4-BE49-F238E27FC236}">
                      <a16:creationId xmlns:a16="http://schemas.microsoft.com/office/drawing/2014/main" id="{4F30BA16-1046-B9B9-F660-3EFE2233D6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47" y="1299"/>
                  <a:ext cx="28" cy="30"/>
                </a:xfrm>
                <a:custGeom>
                  <a:avLst/>
                  <a:gdLst>
                    <a:gd name="T0" fmla="*/ 26 w 28"/>
                    <a:gd name="T1" fmla="*/ 10 h 30"/>
                    <a:gd name="T2" fmla="*/ 22 w 28"/>
                    <a:gd name="T3" fmla="*/ 8 h 30"/>
                    <a:gd name="T4" fmla="*/ 18 w 28"/>
                    <a:gd name="T5" fmla="*/ 8 h 30"/>
                    <a:gd name="T6" fmla="*/ 16 w 28"/>
                    <a:gd name="T7" fmla="*/ 6 h 30"/>
                    <a:gd name="T8" fmla="*/ 14 w 28"/>
                    <a:gd name="T9" fmla="*/ 4 h 30"/>
                    <a:gd name="T10" fmla="*/ 10 w 28"/>
                    <a:gd name="T11" fmla="*/ 2 h 30"/>
                    <a:gd name="T12" fmla="*/ 10 w 28"/>
                    <a:gd name="T13" fmla="*/ 0 h 30"/>
                    <a:gd name="T14" fmla="*/ 10 w 28"/>
                    <a:gd name="T15" fmla="*/ 0 h 30"/>
                    <a:gd name="T16" fmla="*/ 8 w 28"/>
                    <a:gd name="T17" fmla="*/ 0 h 30"/>
                    <a:gd name="T18" fmla="*/ 8 w 28"/>
                    <a:gd name="T19" fmla="*/ 0 h 30"/>
                    <a:gd name="T20" fmla="*/ 6 w 28"/>
                    <a:gd name="T21" fmla="*/ 2 h 30"/>
                    <a:gd name="T22" fmla="*/ 8 w 28"/>
                    <a:gd name="T23" fmla="*/ 4 h 30"/>
                    <a:gd name="T24" fmla="*/ 8 w 28"/>
                    <a:gd name="T25" fmla="*/ 4 h 30"/>
                    <a:gd name="T26" fmla="*/ 6 w 28"/>
                    <a:gd name="T27" fmla="*/ 4 h 30"/>
                    <a:gd name="T28" fmla="*/ 4 w 28"/>
                    <a:gd name="T29" fmla="*/ 4 h 30"/>
                    <a:gd name="T30" fmla="*/ 2 w 28"/>
                    <a:gd name="T31" fmla="*/ 6 h 30"/>
                    <a:gd name="T32" fmla="*/ 2 w 28"/>
                    <a:gd name="T33" fmla="*/ 8 h 30"/>
                    <a:gd name="T34" fmla="*/ 0 w 28"/>
                    <a:gd name="T35" fmla="*/ 10 h 30"/>
                    <a:gd name="T36" fmla="*/ 0 w 28"/>
                    <a:gd name="T37" fmla="*/ 10 h 30"/>
                    <a:gd name="T38" fmla="*/ 0 w 28"/>
                    <a:gd name="T39" fmla="*/ 14 h 30"/>
                    <a:gd name="T40" fmla="*/ 2 w 28"/>
                    <a:gd name="T41" fmla="*/ 16 h 30"/>
                    <a:gd name="T42" fmla="*/ 0 w 28"/>
                    <a:gd name="T43" fmla="*/ 18 h 30"/>
                    <a:gd name="T44" fmla="*/ 0 w 28"/>
                    <a:gd name="T45" fmla="*/ 18 h 30"/>
                    <a:gd name="T46" fmla="*/ 0 w 28"/>
                    <a:gd name="T47" fmla="*/ 18 h 30"/>
                    <a:gd name="T48" fmla="*/ 2 w 28"/>
                    <a:gd name="T49" fmla="*/ 20 h 30"/>
                    <a:gd name="T50" fmla="*/ 4 w 28"/>
                    <a:gd name="T51" fmla="*/ 20 h 30"/>
                    <a:gd name="T52" fmla="*/ 2 w 28"/>
                    <a:gd name="T53" fmla="*/ 20 h 30"/>
                    <a:gd name="T54" fmla="*/ 6 w 28"/>
                    <a:gd name="T55" fmla="*/ 22 h 30"/>
                    <a:gd name="T56" fmla="*/ 12 w 28"/>
                    <a:gd name="T57" fmla="*/ 28 h 30"/>
                    <a:gd name="T58" fmla="*/ 14 w 28"/>
                    <a:gd name="T59" fmla="*/ 28 h 30"/>
                    <a:gd name="T60" fmla="*/ 14 w 28"/>
                    <a:gd name="T61" fmla="*/ 26 h 30"/>
                    <a:gd name="T62" fmla="*/ 14 w 28"/>
                    <a:gd name="T63" fmla="*/ 24 h 30"/>
                    <a:gd name="T64" fmla="*/ 14 w 28"/>
                    <a:gd name="T65" fmla="*/ 22 h 30"/>
                    <a:gd name="T66" fmla="*/ 14 w 28"/>
                    <a:gd name="T67" fmla="*/ 20 h 30"/>
                    <a:gd name="T68" fmla="*/ 16 w 28"/>
                    <a:gd name="T69" fmla="*/ 18 h 30"/>
                    <a:gd name="T70" fmla="*/ 18 w 28"/>
                    <a:gd name="T71" fmla="*/ 16 h 30"/>
                    <a:gd name="T72" fmla="*/ 18 w 28"/>
                    <a:gd name="T73" fmla="*/ 16 h 30"/>
                    <a:gd name="T74" fmla="*/ 20 w 28"/>
                    <a:gd name="T75" fmla="*/ 18 h 30"/>
                    <a:gd name="T76" fmla="*/ 20 w 28"/>
                    <a:gd name="T77" fmla="*/ 18 h 30"/>
                    <a:gd name="T78" fmla="*/ 24 w 28"/>
                    <a:gd name="T79" fmla="*/ 18 h 30"/>
                    <a:gd name="T80" fmla="*/ 24 w 28"/>
                    <a:gd name="T81" fmla="*/ 18 h 30"/>
                    <a:gd name="T82" fmla="*/ 24 w 28"/>
                    <a:gd name="T83" fmla="*/ 16 h 30"/>
                    <a:gd name="T84" fmla="*/ 24 w 28"/>
                    <a:gd name="T85" fmla="*/ 14 h 30"/>
                    <a:gd name="T86" fmla="*/ 26 w 28"/>
                    <a:gd name="T87" fmla="*/ 14 h 30"/>
                    <a:gd name="T88" fmla="*/ 28 w 28"/>
                    <a:gd name="T89" fmla="*/ 12 h 30"/>
                    <a:gd name="T90" fmla="*/ 28 w 28"/>
                    <a:gd name="T91" fmla="*/ 12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8" h="30">
                      <a:moveTo>
                        <a:pt x="28" y="12"/>
                      </a:move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8" y="2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2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10" y="26"/>
                      </a:lnTo>
                      <a:lnTo>
                        <a:pt x="12" y="28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28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Freeform 104">
                  <a:extLst>
                    <a:ext uri="{FF2B5EF4-FFF2-40B4-BE49-F238E27FC236}">
                      <a16:creationId xmlns:a16="http://schemas.microsoft.com/office/drawing/2014/main" id="{ACC169F6-110B-2E1B-2B19-85E0DBA55C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699" y="1149"/>
                  <a:ext cx="467" cy="184"/>
                </a:xfrm>
                <a:custGeom>
                  <a:avLst/>
                  <a:gdLst>
                    <a:gd name="T0" fmla="*/ 451 w 467"/>
                    <a:gd name="T1" fmla="*/ 82 h 184"/>
                    <a:gd name="T2" fmla="*/ 439 w 467"/>
                    <a:gd name="T3" fmla="*/ 74 h 184"/>
                    <a:gd name="T4" fmla="*/ 423 w 467"/>
                    <a:gd name="T5" fmla="*/ 78 h 184"/>
                    <a:gd name="T6" fmla="*/ 405 w 467"/>
                    <a:gd name="T7" fmla="*/ 74 h 184"/>
                    <a:gd name="T8" fmla="*/ 393 w 467"/>
                    <a:gd name="T9" fmla="*/ 64 h 184"/>
                    <a:gd name="T10" fmla="*/ 389 w 467"/>
                    <a:gd name="T11" fmla="*/ 38 h 184"/>
                    <a:gd name="T12" fmla="*/ 365 w 467"/>
                    <a:gd name="T13" fmla="*/ 34 h 184"/>
                    <a:gd name="T14" fmla="*/ 344 w 467"/>
                    <a:gd name="T15" fmla="*/ 38 h 184"/>
                    <a:gd name="T16" fmla="*/ 328 w 467"/>
                    <a:gd name="T17" fmla="*/ 48 h 184"/>
                    <a:gd name="T18" fmla="*/ 308 w 467"/>
                    <a:gd name="T19" fmla="*/ 50 h 184"/>
                    <a:gd name="T20" fmla="*/ 278 w 467"/>
                    <a:gd name="T21" fmla="*/ 44 h 184"/>
                    <a:gd name="T22" fmla="*/ 260 w 467"/>
                    <a:gd name="T23" fmla="*/ 36 h 184"/>
                    <a:gd name="T24" fmla="*/ 236 w 467"/>
                    <a:gd name="T25" fmla="*/ 30 h 184"/>
                    <a:gd name="T26" fmla="*/ 216 w 467"/>
                    <a:gd name="T27" fmla="*/ 32 h 184"/>
                    <a:gd name="T28" fmla="*/ 200 w 467"/>
                    <a:gd name="T29" fmla="*/ 32 h 184"/>
                    <a:gd name="T30" fmla="*/ 186 w 467"/>
                    <a:gd name="T31" fmla="*/ 24 h 184"/>
                    <a:gd name="T32" fmla="*/ 174 w 467"/>
                    <a:gd name="T33" fmla="*/ 12 h 184"/>
                    <a:gd name="T34" fmla="*/ 148 w 467"/>
                    <a:gd name="T35" fmla="*/ 6 h 184"/>
                    <a:gd name="T36" fmla="*/ 126 w 467"/>
                    <a:gd name="T37" fmla="*/ 0 h 184"/>
                    <a:gd name="T38" fmla="*/ 120 w 467"/>
                    <a:gd name="T39" fmla="*/ 12 h 184"/>
                    <a:gd name="T40" fmla="*/ 126 w 467"/>
                    <a:gd name="T41" fmla="*/ 22 h 184"/>
                    <a:gd name="T42" fmla="*/ 134 w 467"/>
                    <a:gd name="T43" fmla="*/ 34 h 184"/>
                    <a:gd name="T44" fmla="*/ 126 w 467"/>
                    <a:gd name="T45" fmla="*/ 42 h 184"/>
                    <a:gd name="T46" fmla="*/ 112 w 467"/>
                    <a:gd name="T47" fmla="*/ 38 h 184"/>
                    <a:gd name="T48" fmla="*/ 100 w 467"/>
                    <a:gd name="T49" fmla="*/ 38 h 184"/>
                    <a:gd name="T50" fmla="*/ 88 w 467"/>
                    <a:gd name="T51" fmla="*/ 36 h 184"/>
                    <a:gd name="T52" fmla="*/ 74 w 467"/>
                    <a:gd name="T53" fmla="*/ 26 h 184"/>
                    <a:gd name="T54" fmla="*/ 58 w 467"/>
                    <a:gd name="T55" fmla="*/ 24 h 184"/>
                    <a:gd name="T56" fmla="*/ 48 w 467"/>
                    <a:gd name="T57" fmla="*/ 24 h 184"/>
                    <a:gd name="T58" fmla="*/ 38 w 467"/>
                    <a:gd name="T59" fmla="*/ 28 h 184"/>
                    <a:gd name="T60" fmla="*/ 26 w 467"/>
                    <a:gd name="T61" fmla="*/ 34 h 184"/>
                    <a:gd name="T62" fmla="*/ 18 w 467"/>
                    <a:gd name="T63" fmla="*/ 42 h 184"/>
                    <a:gd name="T64" fmla="*/ 12 w 467"/>
                    <a:gd name="T65" fmla="*/ 46 h 184"/>
                    <a:gd name="T66" fmla="*/ 2 w 467"/>
                    <a:gd name="T67" fmla="*/ 50 h 184"/>
                    <a:gd name="T68" fmla="*/ 0 w 467"/>
                    <a:gd name="T69" fmla="*/ 56 h 184"/>
                    <a:gd name="T70" fmla="*/ 8 w 467"/>
                    <a:gd name="T71" fmla="*/ 62 h 184"/>
                    <a:gd name="T72" fmla="*/ 26 w 467"/>
                    <a:gd name="T73" fmla="*/ 72 h 184"/>
                    <a:gd name="T74" fmla="*/ 40 w 467"/>
                    <a:gd name="T75" fmla="*/ 74 h 184"/>
                    <a:gd name="T76" fmla="*/ 50 w 467"/>
                    <a:gd name="T77" fmla="*/ 84 h 184"/>
                    <a:gd name="T78" fmla="*/ 62 w 467"/>
                    <a:gd name="T79" fmla="*/ 100 h 184"/>
                    <a:gd name="T80" fmla="*/ 64 w 467"/>
                    <a:gd name="T81" fmla="*/ 114 h 184"/>
                    <a:gd name="T82" fmla="*/ 78 w 467"/>
                    <a:gd name="T83" fmla="*/ 122 h 184"/>
                    <a:gd name="T84" fmla="*/ 108 w 467"/>
                    <a:gd name="T85" fmla="*/ 126 h 184"/>
                    <a:gd name="T86" fmla="*/ 140 w 467"/>
                    <a:gd name="T87" fmla="*/ 138 h 184"/>
                    <a:gd name="T88" fmla="*/ 154 w 467"/>
                    <a:gd name="T89" fmla="*/ 156 h 184"/>
                    <a:gd name="T90" fmla="*/ 198 w 467"/>
                    <a:gd name="T91" fmla="*/ 166 h 184"/>
                    <a:gd name="T92" fmla="*/ 242 w 467"/>
                    <a:gd name="T93" fmla="*/ 168 h 184"/>
                    <a:gd name="T94" fmla="*/ 284 w 467"/>
                    <a:gd name="T95" fmla="*/ 180 h 184"/>
                    <a:gd name="T96" fmla="*/ 306 w 467"/>
                    <a:gd name="T97" fmla="*/ 178 h 184"/>
                    <a:gd name="T98" fmla="*/ 336 w 467"/>
                    <a:gd name="T99" fmla="*/ 170 h 184"/>
                    <a:gd name="T100" fmla="*/ 363 w 467"/>
                    <a:gd name="T101" fmla="*/ 164 h 184"/>
                    <a:gd name="T102" fmla="*/ 371 w 467"/>
                    <a:gd name="T103" fmla="*/ 154 h 184"/>
                    <a:gd name="T104" fmla="*/ 379 w 467"/>
                    <a:gd name="T105" fmla="*/ 144 h 184"/>
                    <a:gd name="T106" fmla="*/ 367 w 467"/>
                    <a:gd name="T107" fmla="*/ 128 h 184"/>
                    <a:gd name="T108" fmla="*/ 389 w 467"/>
                    <a:gd name="T109" fmla="*/ 128 h 184"/>
                    <a:gd name="T110" fmla="*/ 401 w 467"/>
                    <a:gd name="T111" fmla="*/ 122 h 184"/>
                    <a:gd name="T112" fmla="*/ 417 w 467"/>
                    <a:gd name="T113" fmla="*/ 116 h 184"/>
                    <a:gd name="T114" fmla="*/ 423 w 467"/>
                    <a:gd name="T115" fmla="*/ 104 h 184"/>
                    <a:gd name="T116" fmla="*/ 433 w 467"/>
                    <a:gd name="T117" fmla="*/ 98 h 184"/>
                    <a:gd name="T118" fmla="*/ 445 w 467"/>
                    <a:gd name="T119" fmla="*/ 94 h 184"/>
                    <a:gd name="T120" fmla="*/ 463 w 467"/>
                    <a:gd name="T121" fmla="*/ 96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67" h="184">
                      <a:moveTo>
                        <a:pt x="467" y="94"/>
                      </a:moveTo>
                      <a:lnTo>
                        <a:pt x="465" y="92"/>
                      </a:lnTo>
                      <a:lnTo>
                        <a:pt x="465" y="92"/>
                      </a:lnTo>
                      <a:lnTo>
                        <a:pt x="463" y="90"/>
                      </a:lnTo>
                      <a:lnTo>
                        <a:pt x="463" y="90"/>
                      </a:lnTo>
                      <a:lnTo>
                        <a:pt x="461" y="88"/>
                      </a:lnTo>
                      <a:lnTo>
                        <a:pt x="461" y="88"/>
                      </a:lnTo>
                      <a:lnTo>
                        <a:pt x="459" y="86"/>
                      </a:lnTo>
                      <a:lnTo>
                        <a:pt x="457" y="86"/>
                      </a:lnTo>
                      <a:lnTo>
                        <a:pt x="455" y="84"/>
                      </a:lnTo>
                      <a:lnTo>
                        <a:pt x="453" y="82"/>
                      </a:lnTo>
                      <a:lnTo>
                        <a:pt x="451" y="82"/>
                      </a:lnTo>
                      <a:lnTo>
                        <a:pt x="451" y="82"/>
                      </a:lnTo>
                      <a:lnTo>
                        <a:pt x="451" y="80"/>
                      </a:lnTo>
                      <a:lnTo>
                        <a:pt x="449" y="80"/>
                      </a:lnTo>
                      <a:lnTo>
                        <a:pt x="449" y="80"/>
                      </a:lnTo>
                      <a:lnTo>
                        <a:pt x="447" y="80"/>
                      </a:lnTo>
                      <a:lnTo>
                        <a:pt x="447" y="78"/>
                      </a:lnTo>
                      <a:lnTo>
                        <a:pt x="445" y="78"/>
                      </a:lnTo>
                      <a:lnTo>
                        <a:pt x="445" y="78"/>
                      </a:lnTo>
                      <a:lnTo>
                        <a:pt x="443" y="76"/>
                      </a:lnTo>
                      <a:lnTo>
                        <a:pt x="443" y="76"/>
                      </a:lnTo>
                      <a:lnTo>
                        <a:pt x="441" y="76"/>
                      </a:lnTo>
                      <a:lnTo>
                        <a:pt x="439" y="74"/>
                      </a:lnTo>
                      <a:lnTo>
                        <a:pt x="435" y="72"/>
                      </a:lnTo>
                      <a:lnTo>
                        <a:pt x="435" y="72"/>
                      </a:lnTo>
                      <a:lnTo>
                        <a:pt x="431" y="72"/>
                      </a:lnTo>
                      <a:lnTo>
                        <a:pt x="429" y="72"/>
                      </a:lnTo>
                      <a:lnTo>
                        <a:pt x="427" y="72"/>
                      </a:lnTo>
                      <a:lnTo>
                        <a:pt x="427" y="72"/>
                      </a:lnTo>
                      <a:lnTo>
                        <a:pt x="425" y="72"/>
                      </a:lnTo>
                      <a:lnTo>
                        <a:pt x="425" y="72"/>
                      </a:lnTo>
                      <a:lnTo>
                        <a:pt x="423" y="74"/>
                      </a:lnTo>
                      <a:lnTo>
                        <a:pt x="423" y="74"/>
                      </a:lnTo>
                      <a:lnTo>
                        <a:pt x="423" y="76"/>
                      </a:lnTo>
                      <a:lnTo>
                        <a:pt x="423" y="78"/>
                      </a:lnTo>
                      <a:lnTo>
                        <a:pt x="421" y="78"/>
                      </a:lnTo>
                      <a:lnTo>
                        <a:pt x="421" y="78"/>
                      </a:lnTo>
                      <a:lnTo>
                        <a:pt x="419" y="76"/>
                      </a:lnTo>
                      <a:lnTo>
                        <a:pt x="417" y="74"/>
                      </a:lnTo>
                      <a:lnTo>
                        <a:pt x="415" y="74"/>
                      </a:lnTo>
                      <a:lnTo>
                        <a:pt x="413" y="74"/>
                      </a:lnTo>
                      <a:lnTo>
                        <a:pt x="411" y="74"/>
                      </a:lnTo>
                      <a:lnTo>
                        <a:pt x="411" y="74"/>
                      </a:lnTo>
                      <a:lnTo>
                        <a:pt x="409" y="74"/>
                      </a:lnTo>
                      <a:lnTo>
                        <a:pt x="407" y="74"/>
                      </a:lnTo>
                      <a:lnTo>
                        <a:pt x="405" y="74"/>
                      </a:lnTo>
                      <a:lnTo>
                        <a:pt x="405" y="74"/>
                      </a:lnTo>
                      <a:lnTo>
                        <a:pt x="403" y="76"/>
                      </a:lnTo>
                      <a:lnTo>
                        <a:pt x="403" y="76"/>
                      </a:lnTo>
                      <a:lnTo>
                        <a:pt x="401" y="76"/>
                      </a:lnTo>
                      <a:lnTo>
                        <a:pt x="399" y="76"/>
                      </a:lnTo>
                      <a:lnTo>
                        <a:pt x="397" y="76"/>
                      </a:lnTo>
                      <a:lnTo>
                        <a:pt x="395" y="74"/>
                      </a:lnTo>
                      <a:lnTo>
                        <a:pt x="395" y="72"/>
                      </a:lnTo>
                      <a:lnTo>
                        <a:pt x="391" y="70"/>
                      </a:lnTo>
                      <a:lnTo>
                        <a:pt x="393" y="68"/>
                      </a:lnTo>
                      <a:lnTo>
                        <a:pt x="395" y="68"/>
                      </a:lnTo>
                      <a:lnTo>
                        <a:pt x="393" y="66"/>
                      </a:lnTo>
                      <a:lnTo>
                        <a:pt x="393" y="64"/>
                      </a:lnTo>
                      <a:lnTo>
                        <a:pt x="391" y="62"/>
                      </a:lnTo>
                      <a:lnTo>
                        <a:pt x="393" y="60"/>
                      </a:lnTo>
                      <a:lnTo>
                        <a:pt x="393" y="58"/>
                      </a:lnTo>
                      <a:lnTo>
                        <a:pt x="393" y="56"/>
                      </a:lnTo>
                      <a:lnTo>
                        <a:pt x="393" y="56"/>
                      </a:lnTo>
                      <a:lnTo>
                        <a:pt x="393" y="54"/>
                      </a:lnTo>
                      <a:lnTo>
                        <a:pt x="391" y="52"/>
                      </a:lnTo>
                      <a:lnTo>
                        <a:pt x="391" y="46"/>
                      </a:lnTo>
                      <a:lnTo>
                        <a:pt x="391" y="42"/>
                      </a:lnTo>
                      <a:lnTo>
                        <a:pt x="391" y="40"/>
                      </a:lnTo>
                      <a:lnTo>
                        <a:pt x="391" y="38"/>
                      </a:lnTo>
                      <a:lnTo>
                        <a:pt x="389" y="38"/>
                      </a:lnTo>
                      <a:lnTo>
                        <a:pt x="385" y="38"/>
                      </a:lnTo>
                      <a:lnTo>
                        <a:pt x="383" y="36"/>
                      </a:lnTo>
                      <a:lnTo>
                        <a:pt x="383" y="36"/>
                      </a:lnTo>
                      <a:lnTo>
                        <a:pt x="379" y="38"/>
                      </a:lnTo>
                      <a:lnTo>
                        <a:pt x="379" y="38"/>
                      </a:lnTo>
                      <a:lnTo>
                        <a:pt x="377" y="38"/>
                      </a:lnTo>
                      <a:lnTo>
                        <a:pt x="375" y="38"/>
                      </a:lnTo>
                      <a:lnTo>
                        <a:pt x="373" y="38"/>
                      </a:lnTo>
                      <a:lnTo>
                        <a:pt x="373" y="38"/>
                      </a:lnTo>
                      <a:lnTo>
                        <a:pt x="371" y="38"/>
                      </a:lnTo>
                      <a:lnTo>
                        <a:pt x="367" y="36"/>
                      </a:lnTo>
                      <a:lnTo>
                        <a:pt x="365" y="34"/>
                      </a:lnTo>
                      <a:lnTo>
                        <a:pt x="363" y="34"/>
                      </a:lnTo>
                      <a:lnTo>
                        <a:pt x="361" y="32"/>
                      </a:lnTo>
                      <a:lnTo>
                        <a:pt x="359" y="32"/>
                      </a:lnTo>
                      <a:lnTo>
                        <a:pt x="359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3" y="32"/>
                      </a:lnTo>
                      <a:lnTo>
                        <a:pt x="351" y="34"/>
                      </a:lnTo>
                      <a:lnTo>
                        <a:pt x="351" y="34"/>
                      </a:lnTo>
                      <a:lnTo>
                        <a:pt x="349" y="36"/>
                      </a:lnTo>
                      <a:lnTo>
                        <a:pt x="347" y="36"/>
                      </a:lnTo>
                      <a:lnTo>
                        <a:pt x="344" y="38"/>
                      </a:lnTo>
                      <a:lnTo>
                        <a:pt x="344" y="38"/>
                      </a:lnTo>
                      <a:lnTo>
                        <a:pt x="342" y="40"/>
                      </a:lnTo>
                      <a:lnTo>
                        <a:pt x="342" y="42"/>
                      </a:lnTo>
                      <a:lnTo>
                        <a:pt x="342" y="44"/>
                      </a:lnTo>
                      <a:lnTo>
                        <a:pt x="342" y="44"/>
                      </a:lnTo>
                      <a:lnTo>
                        <a:pt x="340" y="44"/>
                      </a:lnTo>
                      <a:lnTo>
                        <a:pt x="338" y="46"/>
                      </a:lnTo>
                      <a:lnTo>
                        <a:pt x="336" y="44"/>
                      </a:lnTo>
                      <a:lnTo>
                        <a:pt x="334" y="46"/>
                      </a:lnTo>
                      <a:lnTo>
                        <a:pt x="332" y="46"/>
                      </a:lnTo>
                      <a:lnTo>
                        <a:pt x="330" y="46"/>
                      </a:lnTo>
                      <a:lnTo>
                        <a:pt x="328" y="48"/>
                      </a:lnTo>
                      <a:lnTo>
                        <a:pt x="326" y="48"/>
                      </a:lnTo>
                      <a:lnTo>
                        <a:pt x="324" y="48"/>
                      </a:lnTo>
                      <a:lnTo>
                        <a:pt x="324" y="48"/>
                      </a:lnTo>
                      <a:lnTo>
                        <a:pt x="322" y="48"/>
                      </a:lnTo>
                      <a:lnTo>
                        <a:pt x="322" y="48"/>
                      </a:lnTo>
                      <a:lnTo>
                        <a:pt x="320" y="48"/>
                      </a:lnTo>
                      <a:lnTo>
                        <a:pt x="316" y="52"/>
                      </a:lnTo>
                      <a:lnTo>
                        <a:pt x="314" y="52"/>
                      </a:lnTo>
                      <a:lnTo>
                        <a:pt x="314" y="52"/>
                      </a:lnTo>
                      <a:lnTo>
                        <a:pt x="312" y="50"/>
                      </a:lnTo>
                      <a:lnTo>
                        <a:pt x="310" y="50"/>
                      </a:lnTo>
                      <a:lnTo>
                        <a:pt x="308" y="50"/>
                      </a:lnTo>
                      <a:lnTo>
                        <a:pt x="308" y="52"/>
                      </a:lnTo>
                      <a:lnTo>
                        <a:pt x="304" y="50"/>
                      </a:lnTo>
                      <a:lnTo>
                        <a:pt x="300" y="50"/>
                      </a:lnTo>
                      <a:lnTo>
                        <a:pt x="298" y="50"/>
                      </a:lnTo>
                      <a:lnTo>
                        <a:pt x="296" y="48"/>
                      </a:lnTo>
                      <a:lnTo>
                        <a:pt x="292" y="48"/>
                      </a:lnTo>
                      <a:lnTo>
                        <a:pt x="288" y="48"/>
                      </a:lnTo>
                      <a:lnTo>
                        <a:pt x="286" y="48"/>
                      </a:lnTo>
                      <a:lnTo>
                        <a:pt x="284" y="48"/>
                      </a:lnTo>
                      <a:lnTo>
                        <a:pt x="282" y="48"/>
                      </a:lnTo>
                      <a:lnTo>
                        <a:pt x="280" y="48"/>
                      </a:lnTo>
                      <a:lnTo>
                        <a:pt x="278" y="44"/>
                      </a:lnTo>
                      <a:lnTo>
                        <a:pt x="276" y="44"/>
                      </a:lnTo>
                      <a:lnTo>
                        <a:pt x="274" y="44"/>
                      </a:lnTo>
                      <a:lnTo>
                        <a:pt x="274" y="42"/>
                      </a:lnTo>
                      <a:lnTo>
                        <a:pt x="272" y="42"/>
                      </a:lnTo>
                      <a:lnTo>
                        <a:pt x="272" y="42"/>
                      </a:lnTo>
                      <a:lnTo>
                        <a:pt x="272" y="42"/>
                      </a:lnTo>
                      <a:lnTo>
                        <a:pt x="270" y="40"/>
                      </a:lnTo>
                      <a:lnTo>
                        <a:pt x="270" y="38"/>
                      </a:lnTo>
                      <a:lnTo>
                        <a:pt x="270" y="38"/>
                      </a:lnTo>
                      <a:lnTo>
                        <a:pt x="268" y="38"/>
                      </a:lnTo>
                      <a:lnTo>
                        <a:pt x="264" y="36"/>
                      </a:lnTo>
                      <a:lnTo>
                        <a:pt x="260" y="36"/>
                      </a:lnTo>
                      <a:lnTo>
                        <a:pt x="260" y="36"/>
                      </a:lnTo>
                      <a:lnTo>
                        <a:pt x="258" y="36"/>
                      </a:lnTo>
                      <a:lnTo>
                        <a:pt x="256" y="36"/>
                      </a:lnTo>
                      <a:lnTo>
                        <a:pt x="254" y="34"/>
                      </a:lnTo>
                      <a:lnTo>
                        <a:pt x="252" y="32"/>
                      </a:lnTo>
                      <a:lnTo>
                        <a:pt x="250" y="32"/>
                      </a:lnTo>
                      <a:lnTo>
                        <a:pt x="248" y="30"/>
                      </a:lnTo>
                      <a:lnTo>
                        <a:pt x="244" y="32"/>
                      </a:lnTo>
                      <a:lnTo>
                        <a:pt x="242" y="32"/>
                      </a:lnTo>
                      <a:lnTo>
                        <a:pt x="240" y="30"/>
                      </a:lnTo>
                      <a:lnTo>
                        <a:pt x="238" y="30"/>
                      </a:lnTo>
                      <a:lnTo>
                        <a:pt x="236" y="30"/>
                      </a:lnTo>
                      <a:lnTo>
                        <a:pt x="234" y="30"/>
                      </a:lnTo>
                      <a:lnTo>
                        <a:pt x="232" y="30"/>
                      </a:lnTo>
                      <a:lnTo>
                        <a:pt x="230" y="28"/>
                      </a:lnTo>
                      <a:lnTo>
                        <a:pt x="228" y="28"/>
                      </a:lnTo>
                      <a:lnTo>
                        <a:pt x="228" y="30"/>
                      </a:lnTo>
                      <a:lnTo>
                        <a:pt x="226" y="30"/>
                      </a:lnTo>
                      <a:lnTo>
                        <a:pt x="224" y="30"/>
                      </a:lnTo>
                      <a:lnTo>
                        <a:pt x="222" y="30"/>
                      </a:lnTo>
                      <a:lnTo>
                        <a:pt x="220" y="32"/>
                      </a:lnTo>
                      <a:lnTo>
                        <a:pt x="218" y="32"/>
                      </a:lnTo>
                      <a:lnTo>
                        <a:pt x="218" y="32"/>
                      </a:lnTo>
                      <a:lnTo>
                        <a:pt x="216" y="32"/>
                      </a:lnTo>
                      <a:lnTo>
                        <a:pt x="216" y="34"/>
                      </a:lnTo>
                      <a:lnTo>
                        <a:pt x="214" y="34"/>
                      </a:lnTo>
                      <a:lnTo>
                        <a:pt x="212" y="34"/>
                      </a:lnTo>
                      <a:lnTo>
                        <a:pt x="212" y="34"/>
                      </a:lnTo>
                      <a:lnTo>
                        <a:pt x="210" y="34"/>
                      </a:lnTo>
                      <a:lnTo>
                        <a:pt x="210" y="34"/>
                      </a:lnTo>
                      <a:lnTo>
                        <a:pt x="208" y="34"/>
                      </a:lnTo>
                      <a:lnTo>
                        <a:pt x="206" y="34"/>
                      </a:lnTo>
                      <a:lnTo>
                        <a:pt x="206" y="34"/>
                      </a:lnTo>
                      <a:lnTo>
                        <a:pt x="204" y="34"/>
                      </a:lnTo>
                      <a:lnTo>
                        <a:pt x="202" y="32"/>
                      </a:lnTo>
                      <a:lnTo>
                        <a:pt x="200" y="32"/>
                      </a:lnTo>
                      <a:lnTo>
                        <a:pt x="200" y="32"/>
                      </a:lnTo>
                      <a:lnTo>
                        <a:pt x="196" y="30"/>
                      </a:lnTo>
                      <a:lnTo>
                        <a:pt x="194" y="30"/>
                      </a:lnTo>
                      <a:lnTo>
                        <a:pt x="194" y="30"/>
                      </a:lnTo>
                      <a:lnTo>
                        <a:pt x="190" y="28"/>
                      </a:lnTo>
                      <a:lnTo>
                        <a:pt x="190" y="28"/>
                      </a:lnTo>
                      <a:lnTo>
                        <a:pt x="188" y="28"/>
                      </a:lnTo>
                      <a:lnTo>
                        <a:pt x="188" y="28"/>
                      </a:lnTo>
                      <a:lnTo>
                        <a:pt x="186" y="26"/>
                      </a:lnTo>
                      <a:lnTo>
                        <a:pt x="186" y="26"/>
                      </a:lnTo>
                      <a:lnTo>
                        <a:pt x="186" y="26"/>
                      </a:lnTo>
                      <a:lnTo>
                        <a:pt x="186" y="24"/>
                      </a:lnTo>
                      <a:lnTo>
                        <a:pt x="184" y="24"/>
                      </a:lnTo>
                      <a:lnTo>
                        <a:pt x="184" y="24"/>
                      </a:lnTo>
                      <a:lnTo>
                        <a:pt x="184" y="22"/>
                      </a:lnTo>
                      <a:lnTo>
                        <a:pt x="182" y="22"/>
                      </a:lnTo>
                      <a:lnTo>
                        <a:pt x="182" y="20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78" y="16"/>
                      </a:lnTo>
                      <a:lnTo>
                        <a:pt x="178" y="14"/>
                      </a:lnTo>
                      <a:lnTo>
                        <a:pt x="178" y="14"/>
                      </a:lnTo>
                      <a:lnTo>
                        <a:pt x="176" y="14"/>
                      </a:lnTo>
                      <a:lnTo>
                        <a:pt x="174" y="12"/>
                      </a:lnTo>
                      <a:lnTo>
                        <a:pt x="172" y="12"/>
                      </a:lnTo>
                      <a:lnTo>
                        <a:pt x="168" y="12"/>
                      </a:lnTo>
                      <a:lnTo>
                        <a:pt x="168" y="12"/>
                      </a:lnTo>
                      <a:lnTo>
                        <a:pt x="166" y="12"/>
                      </a:lnTo>
                      <a:lnTo>
                        <a:pt x="164" y="12"/>
                      </a:lnTo>
                      <a:lnTo>
                        <a:pt x="164" y="10"/>
                      </a:lnTo>
                      <a:lnTo>
                        <a:pt x="162" y="10"/>
                      </a:lnTo>
                      <a:lnTo>
                        <a:pt x="158" y="10"/>
                      </a:lnTo>
                      <a:lnTo>
                        <a:pt x="156" y="8"/>
                      </a:lnTo>
                      <a:lnTo>
                        <a:pt x="152" y="8"/>
                      </a:lnTo>
                      <a:lnTo>
                        <a:pt x="152" y="6"/>
                      </a:lnTo>
                      <a:lnTo>
                        <a:pt x="148" y="6"/>
                      </a:lnTo>
                      <a:lnTo>
                        <a:pt x="146" y="6"/>
                      </a:lnTo>
                      <a:lnTo>
                        <a:pt x="144" y="6"/>
                      </a:lnTo>
                      <a:lnTo>
                        <a:pt x="142" y="6"/>
                      </a:lnTo>
                      <a:lnTo>
                        <a:pt x="140" y="4"/>
                      </a:lnTo>
                      <a:lnTo>
                        <a:pt x="138" y="4"/>
                      </a:lnTo>
                      <a:lnTo>
                        <a:pt x="138" y="4"/>
                      </a:lnTo>
                      <a:lnTo>
                        <a:pt x="136" y="4"/>
                      </a:lnTo>
                      <a:lnTo>
                        <a:pt x="132" y="2"/>
                      </a:lnTo>
                      <a:lnTo>
                        <a:pt x="130" y="2"/>
                      </a:lnTo>
                      <a:lnTo>
                        <a:pt x="130" y="2"/>
                      </a:lnTo>
                      <a:lnTo>
                        <a:pt x="128" y="0"/>
                      </a:lnTo>
                      <a:lnTo>
                        <a:pt x="126" y="0"/>
                      </a:lnTo>
                      <a:lnTo>
                        <a:pt x="126" y="2"/>
                      </a:lnTo>
                      <a:lnTo>
                        <a:pt x="126" y="2"/>
                      </a:lnTo>
                      <a:lnTo>
                        <a:pt x="126" y="4"/>
                      </a:lnTo>
                      <a:lnTo>
                        <a:pt x="126" y="6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2" y="8"/>
                      </a:lnTo>
                      <a:lnTo>
                        <a:pt x="122" y="10"/>
                      </a:lnTo>
                      <a:lnTo>
                        <a:pt x="122" y="10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0" y="12"/>
                      </a:lnTo>
                      <a:lnTo>
                        <a:pt x="120" y="12"/>
                      </a:lnTo>
                      <a:lnTo>
                        <a:pt x="120" y="14"/>
                      </a:lnTo>
                      <a:lnTo>
                        <a:pt x="120" y="14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2" y="16"/>
                      </a:lnTo>
                      <a:lnTo>
                        <a:pt x="122" y="18"/>
                      </a:lnTo>
                      <a:lnTo>
                        <a:pt x="122" y="20"/>
                      </a:lnTo>
                      <a:lnTo>
                        <a:pt x="122" y="20"/>
                      </a:lnTo>
                      <a:lnTo>
                        <a:pt x="124" y="22"/>
                      </a:lnTo>
                      <a:lnTo>
                        <a:pt x="124" y="22"/>
                      </a:lnTo>
                      <a:lnTo>
                        <a:pt x="126" y="22"/>
                      </a:lnTo>
                      <a:lnTo>
                        <a:pt x="126" y="24"/>
                      </a:lnTo>
                      <a:lnTo>
                        <a:pt x="126" y="24"/>
                      </a:lnTo>
                      <a:lnTo>
                        <a:pt x="128" y="26"/>
                      </a:lnTo>
                      <a:lnTo>
                        <a:pt x="128" y="26"/>
                      </a:lnTo>
                      <a:lnTo>
                        <a:pt x="130" y="26"/>
                      </a:lnTo>
                      <a:lnTo>
                        <a:pt x="132" y="28"/>
                      </a:lnTo>
                      <a:lnTo>
                        <a:pt x="132" y="28"/>
                      </a:lnTo>
                      <a:lnTo>
                        <a:pt x="132" y="28"/>
                      </a:lnTo>
                      <a:lnTo>
                        <a:pt x="134" y="30"/>
                      </a:lnTo>
                      <a:lnTo>
                        <a:pt x="134" y="32"/>
                      </a:lnTo>
                      <a:lnTo>
                        <a:pt x="134" y="32"/>
                      </a:lnTo>
                      <a:lnTo>
                        <a:pt x="134" y="34"/>
                      </a:lnTo>
                      <a:lnTo>
                        <a:pt x="134" y="34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2" y="36"/>
                      </a:lnTo>
                      <a:lnTo>
                        <a:pt x="132" y="38"/>
                      </a:lnTo>
                      <a:lnTo>
                        <a:pt x="130" y="38"/>
                      </a:lnTo>
                      <a:lnTo>
                        <a:pt x="130" y="38"/>
                      </a:lnTo>
                      <a:lnTo>
                        <a:pt x="128" y="38"/>
                      </a:lnTo>
                      <a:lnTo>
                        <a:pt x="128" y="38"/>
                      </a:lnTo>
                      <a:lnTo>
                        <a:pt x="128" y="40"/>
                      </a:lnTo>
                      <a:lnTo>
                        <a:pt x="126" y="40"/>
                      </a:lnTo>
                      <a:lnTo>
                        <a:pt x="126" y="42"/>
                      </a:lnTo>
                      <a:lnTo>
                        <a:pt x="124" y="42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2" y="40"/>
                      </a:lnTo>
                      <a:lnTo>
                        <a:pt x="120" y="38"/>
                      </a:lnTo>
                      <a:lnTo>
                        <a:pt x="116" y="38"/>
                      </a:lnTo>
                      <a:lnTo>
                        <a:pt x="116" y="38"/>
                      </a:lnTo>
                      <a:lnTo>
                        <a:pt x="114" y="38"/>
                      </a:lnTo>
                      <a:lnTo>
                        <a:pt x="114" y="38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2" y="38"/>
                      </a:lnTo>
                      <a:lnTo>
                        <a:pt x="110" y="38"/>
                      </a:lnTo>
                      <a:lnTo>
                        <a:pt x="108" y="38"/>
                      </a:lnTo>
                      <a:lnTo>
                        <a:pt x="108" y="36"/>
                      </a:lnTo>
                      <a:lnTo>
                        <a:pt x="106" y="36"/>
                      </a:lnTo>
                      <a:lnTo>
                        <a:pt x="106" y="36"/>
                      </a:lnTo>
                      <a:lnTo>
                        <a:pt x="106" y="38"/>
                      </a:lnTo>
                      <a:lnTo>
                        <a:pt x="104" y="38"/>
                      </a:lnTo>
                      <a:lnTo>
                        <a:pt x="104" y="36"/>
                      </a:lnTo>
                      <a:lnTo>
                        <a:pt x="104" y="36"/>
                      </a:lnTo>
                      <a:lnTo>
                        <a:pt x="102" y="36"/>
                      </a:lnTo>
                      <a:lnTo>
                        <a:pt x="102" y="38"/>
                      </a:lnTo>
                      <a:lnTo>
                        <a:pt x="100" y="38"/>
                      </a:lnTo>
                      <a:lnTo>
                        <a:pt x="100" y="38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96" y="38"/>
                      </a:lnTo>
                      <a:lnTo>
                        <a:pt x="94" y="38"/>
                      </a:lnTo>
                      <a:lnTo>
                        <a:pt x="94" y="38"/>
                      </a:lnTo>
                      <a:lnTo>
                        <a:pt x="92" y="38"/>
                      </a:lnTo>
                      <a:lnTo>
                        <a:pt x="92" y="36"/>
                      </a:lnTo>
                      <a:lnTo>
                        <a:pt x="90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86" y="36"/>
                      </a:lnTo>
                      <a:lnTo>
                        <a:pt x="86" y="36"/>
                      </a:lnTo>
                      <a:lnTo>
                        <a:pt x="84" y="34"/>
                      </a:lnTo>
                      <a:lnTo>
                        <a:pt x="82" y="34"/>
                      </a:lnTo>
                      <a:lnTo>
                        <a:pt x="82" y="34"/>
                      </a:lnTo>
                      <a:lnTo>
                        <a:pt x="82" y="32"/>
                      </a:lnTo>
                      <a:lnTo>
                        <a:pt x="80" y="32"/>
                      </a:lnTo>
                      <a:lnTo>
                        <a:pt x="80" y="30"/>
                      </a:lnTo>
                      <a:lnTo>
                        <a:pt x="78" y="28"/>
                      </a:lnTo>
                      <a:lnTo>
                        <a:pt x="76" y="28"/>
                      </a:lnTo>
                      <a:lnTo>
                        <a:pt x="74" y="26"/>
                      </a:lnTo>
                      <a:lnTo>
                        <a:pt x="74" y="26"/>
                      </a:lnTo>
                      <a:lnTo>
                        <a:pt x="70" y="26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6" y="26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62" y="26"/>
                      </a:lnTo>
                      <a:lnTo>
                        <a:pt x="60" y="26"/>
                      </a:lnTo>
                      <a:lnTo>
                        <a:pt x="60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4" y="24"/>
                      </a:lnTo>
                      <a:lnTo>
                        <a:pt x="54" y="24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8" y="24"/>
                      </a:lnTo>
                      <a:lnTo>
                        <a:pt x="48" y="24"/>
                      </a:lnTo>
                      <a:lnTo>
                        <a:pt x="46" y="24"/>
                      </a:lnTo>
                      <a:lnTo>
                        <a:pt x="44" y="24"/>
                      </a:lnTo>
                      <a:lnTo>
                        <a:pt x="42" y="24"/>
                      </a:lnTo>
                      <a:lnTo>
                        <a:pt x="42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8" y="28"/>
                      </a:lnTo>
                      <a:lnTo>
                        <a:pt x="36" y="28"/>
                      </a:lnTo>
                      <a:lnTo>
                        <a:pt x="34" y="30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4" y="34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2" y="38"/>
                      </a:lnTo>
                      <a:lnTo>
                        <a:pt x="20" y="38"/>
                      </a:lnTo>
                      <a:lnTo>
                        <a:pt x="20" y="38"/>
                      </a:lnTo>
                      <a:lnTo>
                        <a:pt x="20" y="40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18" y="42"/>
                      </a:lnTo>
                      <a:lnTo>
                        <a:pt x="18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6" y="44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6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8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4" y="46"/>
                      </a:lnTo>
                      <a:lnTo>
                        <a:pt x="2" y="46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0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4" y="58"/>
                      </a:lnTo>
                      <a:lnTo>
                        <a:pt x="6" y="58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6" y="68"/>
                      </a:lnTo>
                      <a:lnTo>
                        <a:pt x="18" y="68"/>
                      </a:lnTo>
                      <a:lnTo>
                        <a:pt x="22" y="70"/>
                      </a:lnTo>
                      <a:lnTo>
                        <a:pt x="22" y="70"/>
                      </a:lnTo>
                      <a:lnTo>
                        <a:pt x="24" y="70"/>
                      </a:lnTo>
                      <a:lnTo>
                        <a:pt x="24" y="72"/>
                      </a:lnTo>
                      <a:lnTo>
                        <a:pt x="26" y="72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0" y="72"/>
                      </a:lnTo>
                      <a:lnTo>
                        <a:pt x="32" y="72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6" y="74"/>
                      </a:lnTo>
                      <a:lnTo>
                        <a:pt x="36" y="74"/>
                      </a:lnTo>
                      <a:lnTo>
                        <a:pt x="36" y="74"/>
                      </a:lnTo>
                      <a:lnTo>
                        <a:pt x="38" y="74"/>
                      </a:lnTo>
                      <a:lnTo>
                        <a:pt x="38" y="74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40" y="74"/>
                      </a:lnTo>
                      <a:lnTo>
                        <a:pt x="42" y="76"/>
                      </a:lnTo>
                      <a:lnTo>
                        <a:pt x="42" y="76"/>
                      </a:ln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6" y="78"/>
                      </a:lnTo>
                      <a:lnTo>
                        <a:pt x="46" y="80"/>
                      </a:lnTo>
                      <a:lnTo>
                        <a:pt x="48" y="80"/>
                      </a:lnTo>
                      <a:lnTo>
                        <a:pt x="48" y="82"/>
                      </a:lnTo>
                      <a:lnTo>
                        <a:pt x="50" y="84"/>
                      </a:lnTo>
                      <a:lnTo>
                        <a:pt x="50" y="84"/>
                      </a:lnTo>
                      <a:lnTo>
                        <a:pt x="52" y="86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8" y="92"/>
                      </a:lnTo>
                      <a:lnTo>
                        <a:pt x="60" y="94"/>
                      </a:lnTo>
                      <a:lnTo>
                        <a:pt x="62" y="94"/>
                      </a:lnTo>
                      <a:lnTo>
                        <a:pt x="62" y="96"/>
                      </a:lnTo>
                      <a:lnTo>
                        <a:pt x="62" y="96"/>
                      </a:lnTo>
                      <a:lnTo>
                        <a:pt x="62" y="98"/>
                      </a:lnTo>
                      <a:lnTo>
                        <a:pt x="62" y="100"/>
                      </a:lnTo>
                      <a:lnTo>
                        <a:pt x="62" y="100"/>
                      </a:lnTo>
                      <a:lnTo>
                        <a:pt x="62" y="102"/>
                      </a:lnTo>
                      <a:lnTo>
                        <a:pt x="64" y="104"/>
                      </a:lnTo>
                      <a:lnTo>
                        <a:pt x="66" y="104"/>
                      </a:lnTo>
                      <a:lnTo>
                        <a:pt x="66" y="106"/>
                      </a:lnTo>
                      <a:lnTo>
                        <a:pt x="66" y="106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4" y="112"/>
                      </a:lnTo>
                      <a:lnTo>
                        <a:pt x="64" y="114"/>
                      </a:lnTo>
                      <a:lnTo>
                        <a:pt x="64" y="114"/>
                      </a:lnTo>
                      <a:lnTo>
                        <a:pt x="66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8" y="120"/>
                      </a:lnTo>
                      <a:lnTo>
                        <a:pt x="70" y="120"/>
                      </a:lnTo>
                      <a:lnTo>
                        <a:pt x="70" y="120"/>
                      </a:lnTo>
                      <a:lnTo>
                        <a:pt x="70" y="120"/>
                      </a:lnTo>
                      <a:lnTo>
                        <a:pt x="72" y="120"/>
                      </a:lnTo>
                      <a:lnTo>
                        <a:pt x="74" y="120"/>
                      </a:lnTo>
                      <a:lnTo>
                        <a:pt x="74" y="122"/>
                      </a:lnTo>
                      <a:lnTo>
                        <a:pt x="76" y="122"/>
                      </a:lnTo>
                      <a:lnTo>
                        <a:pt x="78" y="122"/>
                      </a:lnTo>
                      <a:lnTo>
                        <a:pt x="80" y="122"/>
                      </a:lnTo>
                      <a:lnTo>
                        <a:pt x="80" y="122"/>
                      </a:lnTo>
                      <a:lnTo>
                        <a:pt x="82" y="122"/>
                      </a:lnTo>
                      <a:lnTo>
                        <a:pt x="84" y="122"/>
                      </a:lnTo>
                      <a:lnTo>
                        <a:pt x="86" y="122"/>
                      </a:lnTo>
                      <a:lnTo>
                        <a:pt x="88" y="124"/>
                      </a:lnTo>
                      <a:lnTo>
                        <a:pt x="92" y="124"/>
                      </a:lnTo>
                      <a:lnTo>
                        <a:pt x="94" y="124"/>
                      </a:lnTo>
                      <a:lnTo>
                        <a:pt x="98" y="124"/>
                      </a:lnTo>
                      <a:lnTo>
                        <a:pt x="100" y="124"/>
                      </a:lnTo>
                      <a:lnTo>
                        <a:pt x="106" y="126"/>
                      </a:lnTo>
                      <a:lnTo>
                        <a:pt x="108" y="126"/>
                      </a:lnTo>
                      <a:lnTo>
                        <a:pt x="110" y="126"/>
                      </a:lnTo>
                      <a:lnTo>
                        <a:pt x="112" y="128"/>
                      </a:lnTo>
                      <a:lnTo>
                        <a:pt x="116" y="130"/>
                      </a:lnTo>
                      <a:lnTo>
                        <a:pt x="116" y="130"/>
                      </a:lnTo>
                      <a:lnTo>
                        <a:pt x="120" y="132"/>
                      </a:lnTo>
                      <a:lnTo>
                        <a:pt x="124" y="134"/>
                      </a:lnTo>
                      <a:lnTo>
                        <a:pt x="126" y="134"/>
                      </a:lnTo>
                      <a:lnTo>
                        <a:pt x="130" y="136"/>
                      </a:lnTo>
                      <a:lnTo>
                        <a:pt x="132" y="138"/>
                      </a:lnTo>
                      <a:lnTo>
                        <a:pt x="136" y="138"/>
                      </a:lnTo>
                      <a:lnTo>
                        <a:pt x="140" y="138"/>
                      </a:lnTo>
                      <a:lnTo>
                        <a:pt x="140" y="138"/>
                      </a:lnTo>
                      <a:lnTo>
                        <a:pt x="140" y="140"/>
                      </a:lnTo>
                      <a:lnTo>
                        <a:pt x="140" y="140"/>
                      </a:lnTo>
                      <a:lnTo>
                        <a:pt x="140" y="142"/>
                      </a:lnTo>
                      <a:lnTo>
                        <a:pt x="142" y="142"/>
                      </a:lnTo>
                      <a:lnTo>
                        <a:pt x="144" y="142"/>
                      </a:lnTo>
                      <a:lnTo>
                        <a:pt x="144" y="144"/>
                      </a:lnTo>
                      <a:lnTo>
                        <a:pt x="146" y="144"/>
                      </a:lnTo>
                      <a:lnTo>
                        <a:pt x="146" y="146"/>
                      </a:lnTo>
                      <a:lnTo>
                        <a:pt x="148" y="148"/>
                      </a:lnTo>
                      <a:lnTo>
                        <a:pt x="152" y="154"/>
                      </a:lnTo>
                      <a:lnTo>
                        <a:pt x="154" y="156"/>
                      </a:lnTo>
                      <a:lnTo>
                        <a:pt x="154" y="156"/>
                      </a:lnTo>
                      <a:lnTo>
                        <a:pt x="158" y="158"/>
                      </a:lnTo>
                      <a:lnTo>
                        <a:pt x="160" y="160"/>
                      </a:lnTo>
                      <a:lnTo>
                        <a:pt x="162" y="162"/>
                      </a:lnTo>
                      <a:lnTo>
                        <a:pt x="164" y="162"/>
                      </a:lnTo>
                      <a:lnTo>
                        <a:pt x="164" y="164"/>
                      </a:lnTo>
                      <a:lnTo>
                        <a:pt x="164" y="164"/>
                      </a:lnTo>
                      <a:lnTo>
                        <a:pt x="168" y="164"/>
                      </a:lnTo>
                      <a:lnTo>
                        <a:pt x="172" y="164"/>
                      </a:lnTo>
                      <a:lnTo>
                        <a:pt x="176" y="164"/>
                      </a:lnTo>
                      <a:lnTo>
                        <a:pt x="184" y="164"/>
                      </a:lnTo>
                      <a:lnTo>
                        <a:pt x="192" y="166"/>
                      </a:lnTo>
                      <a:lnTo>
                        <a:pt x="198" y="166"/>
                      </a:lnTo>
                      <a:lnTo>
                        <a:pt x="202" y="166"/>
                      </a:lnTo>
                      <a:lnTo>
                        <a:pt x="210" y="168"/>
                      </a:lnTo>
                      <a:lnTo>
                        <a:pt x="214" y="166"/>
                      </a:lnTo>
                      <a:lnTo>
                        <a:pt x="216" y="166"/>
                      </a:lnTo>
                      <a:lnTo>
                        <a:pt x="218" y="166"/>
                      </a:lnTo>
                      <a:lnTo>
                        <a:pt x="224" y="166"/>
                      </a:lnTo>
                      <a:lnTo>
                        <a:pt x="228" y="166"/>
                      </a:lnTo>
                      <a:lnTo>
                        <a:pt x="234" y="168"/>
                      </a:lnTo>
                      <a:lnTo>
                        <a:pt x="236" y="168"/>
                      </a:lnTo>
                      <a:lnTo>
                        <a:pt x="240" y="168"/>
                      </a:lnTo>
                      <a:lnTo>
                        <a:pt x="240" y="168"/>
                      </a:lnTo>
                      <a:lnTo>
                        <a:pt x="242" y="168"/>
                      </a:lnTo>
                      <a:lnTo>
                        <a:pt x="244" y="168"/>
                      </a:lnTo>
                      <a:lnTo>
                        <a:pt x="246" y="172"/>
                      </a:lnTo>
                      <a:lnTo>
                        <a:pt x="248" y="174"/>
                      </a:lnTo>
                      <a:lnTo>
                        <a:pt x="252" y="174"/>
                      </a:lnTo>
                      <a:lnTo>
                        <a:pt x="258" y="176"/>
                      </a:lnTo>
                      <a:lnTo>
                        <a:pt x="262" y="176"/>
                      </a:lnTo>
                      <a:lnTo>
                        <a:pt x="266" y="176"/>
                      </a:lnTo>
                      <a:lnTo>
                        <a:pt x="270" y="178"/>
                      </a:lnTo>
                      <a:lnTo>
                        <a:pt x="272" y="180"/>
                      </a:lnTo>
                      <a:lnTo>
                        <a:pt x="278" y="182"/>
                      </a:lnTo>
                      <a:lnTo>
                        <a:pt x="280" y="180"/>
                      </a:lnTo>
                      <a:lnTo>
                        <a:pt x="284" y="180"/>
                      </a:lnTo>
                      <a:lnTo>
                        <a:pt x="288" y="180"/>
                      </a:lnTo>
                      <a:lnTo>
                        <a:pt x="290" y="182"/>
                      </a:lnTo>
                      <a:lnTo>
                        <a:pt x="294" y="184"/>
                      </a:lnTo>
                      <a:lnTo>
                        <a:pt x="294" y="184"/>
                      </a:lnTo>
                      <a:lnTo>
                        <a:pt x="296" y="184"/>
                      </a:lnTo>
                      <a:lnTo>
                        <a:pt x="298" y="184"/>
                      </a:lnTo>
                      <a:lnTo>
                        <a:pt x="298" y="182"/>
                      </a:lnTo>
                      <a:lnTo>
                        <a:pt x="298" y="182"/>
                      </a:lnTo>
                      <a:lnTo>
                        <a:pt x="300" y="182"/>
                      </a:lnTo>
                      <a:lnTo>
                        <a:pt x="302" y="180"/>
                      </a:lnTo>
                      <a:lnTo>
                        <a:pt x="302" y="180"/>
                      </a:lnTo>
                      <a:lnTo>
                        <a:pt x="306" y="178"/>
                      </a:lnTo>
                      <a:lnTo>
                        <a:pt x="312" y="174"/>
                      </a:lnTo>
                      <a:lnTo>
                        <a:pt x="314" y="174"/>
                      </a:lnTo>
                      <a:lnTo>
                        <a:pt x="314" y="174"/>
                      </a:lnTo>
                      <a:lnTo>
                        <a:pt x="316" y="172"/>
                      </a:lnTo>
                      <a:lnTo>
                        <a:pt x="318" y="172"/>
                      </a:lnTo>
                      <a:lnTo>
                        <a:pt x="318" y="172"/>
                      </a:lnTo>
                      <a:lnTo>
                        <a:pt x="322" y="172"/>
                      </a:lnTo>
                      <a:lnTo>
                        <a:pt x="324" y="172"/>
                      </a:lnTo>
                      <a:lnTo>
                        <a:pt x="330" y="170"/>
                      </a:lnTo>
                      <a:lnTo>
                        <a:pt x="332" y="170"/>
                      </a:lnTo>
                      <a:lnTo>
                        <a:pt x="334" y="170"/>
                      </a:lnTo>
                      <a:lnTo>
                        <a:pt x="336" y="170"/>
                      </a:lnTo>
                      <a:lnTo>
                        <a:pt x="338" y="170"/>
                      </a:lnTo>
                      <a:lnTo>
                        <a:pt x="342" y="170"/>
                      </a:lnTo>
                      <a:lnTo>
                        <a:pt x="344" y="170"/>
                      </a:lnTo>
                      <a:lnTo>
                        <a:pt x="347" y="170"/>
                      </a:lnTo>
                      <a:lnTo>
                        <a:pt x="351" y="170"/>
                      </a:lnTo>
                      <a:lnTo>
                        <a:pt x="353" y="170"/>
                      </a:lnTo>
                      <a:lnTo>
                        <a:pt x="355" y="170"/>
                      </a:lnTo>
                      <a:lnTo>
                        <a:pt x="357" y="168"/>
                      </a:lnTo>
                      <a:lnTo>
                        <a:pt x="359" y="168"/>
                      </a:lnTo>
                      <a:lnTo>
                        <a:pt x="359" y="166"/>
                      </a:lnTo>
                      <a:lnTo>
                        <a:pt x="363" y="166"/>
                      </a:lnTo>
                      <a:lnTo>
                        <a:pt x="363" y="164"/>
                      </a:lnTo>
                      <a:lnTo>
                        <a:pt x="365" y="164"/>
                      </a:lnTo>
                      <a:lnTo>
                        <a:pt x="367" y="164"/>
                      </a:lnTo>
                      <a:lnTo>
                        <a:pt x="367" y="162"/>
                      </a:lnTo>
                      <a:lnTo>
                        <a:pt x="367" y="162"/>
                      </a:lnTo>
                      <a:lnTo>
                        <a:pt x="367" y="162"/>
                      </a:lnTo>
                      <a:lnTo>
                        <a:pt x="367" y="160"/>
                      </a:lnTo>
                      <a:lnTo>
                        <a:pt x="369" y="158"/>
                      </a:lnTo>
                      <a:lnTo>
                        <a:pt x="369" y="158"/>
                      </a:lnTo>
                      <a:lnTo>
                        <a:pt x="369" y="156"/>
                      </a:lnTo>
                      <a:lnTo>
                        <a:pt x="369" y="156"/>
                      </a:lnTo>
                      <a:lnTo>
                        <a:pt x="371" y="154"/>
                      </a:lnTo>
                      <a:lnTo>
                        <a:pt x="371" y="154"/>
                      </a:lnTo>
                      <a:lnTo>
                        <a:pt x="373" y="154"/>
                      </a:lnTo>
                      <a:lnTo>
                        <a:pt x="375" y="152"/>
                      </a:lnTo>
                      <a:lnTo>
                        <a:pt x="377" y="152"/>
                      </a:lnTo>
                      <a:lnTo>
                        <a:pt x="377" y="152"/>
                      </a:lnTo>
                      <a:lnTo>
                        <a:pt x="377" y="150"/>
                      </a:lnTo>
                      <a:lnTo>
                        <a:pt x="379" y="150"/>
                      </a:lnTo>
                      <a:lnTo>
                        <a:pt x="379" y="148"/>
                      </a:lnTo>
                      <a:lnTo>
                        <a:pt x="381" y="148"/>
                      </a:lnTo>
                      <a:lnTo>
                        <a:pt x="381" y="148"/>
                      </a:lnTo>
                      <a:lnTo>
                        <a:pt x="381" y="146"/>
                      </a:lnTo>
                      <a:lnTo>
                        <a:pt x="379" y="146"/>
                      </a:lnTo>
                      <a:lnTo>
                        <a:pt x="379" y="144"/>
                      </a:lnTo>
                      <a:lnTo>
                        <a:pt x="377" y="144"/>
                      </a:lnTo>
                      <a:lnTo>
                        <a:pt x="375" y="142"/>
                      </a:lnTo>
                      <a:lnTo>
                        <a:pt x="373" y="140"/>
                      </a:lnTo>
                      <a:lnTo>
                        <a:pt x="371" y="140"/>
                      </a:lnTo>
                      <a:lnTo>
                        <a:pt x="369" y="138"/>
                      </a:lnTo>
                      <a:lnTo>
                        <a:pt x="369" y="136"/>
                      </a:lnTo>
                      <a:lnTo>
                        <a:pt x="367" y="136"/>
                      </a:lnTo>
                      <a:lnTo>
                        <a:pt x="367" y="136"/>
                      </a:lnTo>
                      <a:lnTo>
                        <a:pt x="367" y="134"/>
                      </a:lnTo>
                      <a:lnTo>
                        <a:pt x="367" y="132"/>
                      </a:lnTo>
                      <a:lnTo>
                        <a:pt x="367" y="130"/>
                      </a:lnTo>
                      <a:lnTo>
                        <a:pt x="367" y="128"/>
                      </a:lnTo>
                      <a:lnTo>
                        <a:pt x="367" y="126"/>
                      </a:lnTo>
                      <a:lnTo>
                        <a:pt x="367" y="126"/>
                      </a:lnTo>
                      <a:lnTo>
                        <a:pt x="369" y="122"/>
                      </a:lnTo>
                      <a:lnTo>
                        <a:pt x="371" y="122"/>
                      </a:lnTo>
                      <a:lnTo>
                        <a:pt x="371" y="122"/>
                      </a:lnTo>
                      <a:lnTo>
                        <a:pt x="375" y="122"/>
                      </a:lnTo>
                      <a:lnTo>
                        <a:pt x="375" y="122"/>
                      </a:lnTo>
                      <a:lnTo>
                        <a:pt x="377" y="124"/>
                      </a:lnTo>
                      <a:lnTo>
                        <a:pt x="379" y="126"/>
                      </a:lnTo>
                      <a:lnTo>
                        <a:pt x="381" y="128"/>
                      </a:lnTo>
                      <a:lnTo>
                        <a:pt x="387" y="128"/>
                      </a:lnTo>
                      <a:lnTo>
                        <a:pt x="389" y="128"/>
                      </a:lnTo>
                      <a:lnTo>
                        <a:pt x="391" y="128"/>
                      </a:lnTo>
                      <a:lnTo>
                        <a:pt x="393" y="130"/>
                      </a:lnTo>
                      <a:lnTo>
                        <a:pt x="393" y="130"/>
                      </a:lnTo>
                      <a:lnTo>
                        <a:pt x="395" y="130"/>
                      </a:lnTo>
                      <a:lnTo>
                        <a:pt x="397" y="130"/>
                      </a:lnTo>
                      <a:lnTo>
                        <a:pt x="397" y="128"/>
                      </a:lnTo>
                      <a:lnTo>
                        <a:pt x="399" y="128"/>
                      </a:lnTo>
                      <a:lnTo>
                        <a:pt x="399" y="126"/>
                      </a:lnTo>
                      <a:lnTo>
                        <a:pt x="399" y="126"/>
                      </a:lnTo>
                      <a:lnTo>
                        <a:pt x="401" y="126"/>
                      </a:lnTo>
                      <a:lnTo>
                        <a:pt x="401" y="122"/>
                      </a:lnTo>
                      <a:lnTo>
                        <a:pt x="401" y="122"/>
                      </a:lnTo>
                      <a:lnTo>
                        <a:pt x="403" y="120"/>
                      </a:lnTo>
                      <a:lnTo>
                        <a:pt x="403" y="120"/>
                      </a:lnTo>
                      <a:lnTo>
                        <a:pt x="403" y="118"/>
                      </a:lnTo>
                      <a:lnTo>
                        <a:pt x="403" y="118"/>
                      </a:lnTo>
                      <a:lnTo>
                        <a:pt x="403" y="118"/>
                      </a:lnTo>
                      <a:lnTo>
                        <a:pt x="405" y="116"/>
                      </a:lnTo>
                      <a:lnTo>
                        <a:pt x="405" y="116"/>
                      </a:lnTo>
                      <a:lnTo>
                        <a:pt x="409" y="118"/>
                      </a:lnTo>
                      <a:lnTo>
                        <a:pt x="411" y="118"/>
                      </a:lnTo>
                      <a:lnTo>
                        <a:pt x="413" y="116"/>
                      </a:lnTo>
                      <a:lnTo>
                        <a:pt x="415" y="116"/>
                      </a:lnTo>
                      <a:lnTo>
                        <a:pt x="417" y="116"/>
                      </a:lnTo>
                      <a:lnTo>
                        <a:pt x="419" y="116"/>
                      </a:lnTo>
                      <a:lnTo>
                        <a:pt x="419" y="114"/>
                      </a:lnTo>
                      <a:lnTo>
                        <a:pt x="421" y="112"/>
                      </a:lnTo>
                      <a:lnTo>
                        <a:pt x="421" y="112"/>
                      </a:lnTo>
                      <a:lnTo>
                        <a:pt x="423" y="112"/>
                      </a:lnTo>
                      <a:lnTo>
                        <a:pt x="423" y="110"/>
                      </a:lnTo>
                      <a:lnTo>
                        <a:pt x="423" y="110"/>
                      </a:lnTo>
                      <a:lnTo>
                        <a:pt x="423" y="110"/>
                      </a:lnTo>
                      <a:lnTo>
                        <a:pt x="423" y="108"/>
                      </a:lnTo>
                      <a:lnTo>
                        <a:pt x="423" y="108"/>
                      </a:lnTo>
                      <a:lnTo>
                        <a:pt x="423" y="104"/>
                      </a:lnTo>
                      <a:lnTo>
                        <a:pt x="423" y="104"/>
                      </a:lnTo>
                      <a:lnTo>
                        <a:pt x="423" y="102"/>
                      </a:lnTo>
                      <a:lnTo>
                        <a:pt x="423" y="102"/>
                      </a:lnTo>
                      <a:lnTo>
                        <a:pt x="425" y="100"/>
                      </a:lnTo>
                      <a:lnTo>
                        <a:pt x="425" y="100"/>
                      </a:lnTo>
                      <a:lnTo>
                        <a:pt x="425" y="100"/>
                      </a:lnTo>
                      <a:lnTo>
                        <a:pt x="427" y="100"/>
                      </a:lnTo>
                      <a:lnTo>
                        <a:pt x="429" y="100"/>
                      </a:lnTo>
                      <a:lnTo>
                        <a:pt x="431" y="100"/>
                      </a:lnTo>
                      <a:lnTo>
                        <a:pt x="433" y="100"/>
                      </a:lnTo>
                      <a:lnTo>
                        <a:pt x="433" y="100"/>
                      </a:lnTo>
                      <a:lnTo>
                        <a:pt x="433" y="100"/>
                      </a:lnTo>
                      <a:lnTo>
                        <a:pt x="433" y="98"/>
                      </a:lnTo>
                      <a:lnTo>
                        <a:pt x="433" y="98"/>
                      </a:lnTo>
                      <a:lnTo>
                        <a:pt x="433" y="96"/>
                      </a:lnTo>
                      <a:lnTo>
                        <a:pt x="433" y="96"/>
                      </a:lnTo>
                      <a:lnTo>
                        <a:pt x="435" y="96"/>
                      </a:lnTo>
                      <a:lnTo>
                        <a:pt x="435" y="96"/>
                      </a:lnTo>
                      <a:lnTo>
                        <a:pt x="437" y="98"/>
                      </a:lnTo>
                      <a:lnTo>
                        <a:pt x="437" y="98"/>
                      </a:lnTo>
                      <a:lnTo>
                        <a:pt x="439" y="98"/>
                      </a:lnTo>
                      <a:lnTo>
                        <a:pt x="439" y="96"/>
                      </a:lnTo>
                      <a:lnTo>
                        <a:pt x="441" y="94"/>
                      </a:lnTo>
                      <a:lnTo>
                        <a:pt x="443" y="94"/>
                      </a:lnTo>
                      <a:lnTo>
                        <a:pt x="445" y="94"/>
                      </a:lnTo>
                      <a:lnTo>
                        <a:pt x="445" y="94"/>
                      </a:lnTo>
                      <a:lnTo>
                        <a:pt x="449" y="94"/>
                      </a:lnTo>
                      <a:lnTo>
                        <a:pt x="449" y="94"/>
                      </a:lnTo>
                      <a:lnTo>
                        <a:pt x="451" y="94"/>
                      </a:lnTo>
                      <a:lnTo>
                        <a:pt x="451" y="94"/>
                      </a:lnTo>
                      <a:lnTo>
                        <a:pt x="451" y="94"/>
                      </a:lnTo>
                      <a:lnTo>
                        <a:pt x="453" y="94"/>
                      </a:lnTo>
                      <a:lnTo>
                        <a:pt x="455" y="94"/>
                      </a:lnTo>
                      <a:lnTo>
                        <a:pt x="457" y="96"/>
                      </a:lnTo>
                      <a:lnTo>
                        <a:pt x="459" y="96"/>
                      </a:lnTo>
                      <a:lnTo>
                        <a:pt x="461" y="96"/>
                      </a:lnTo>
                      <a:lnTo>
                        <a:pt x="463" y="96"/>
                      </a:lnTo>
                      <a:lnTo>
                        <a:pt x="465" y="96"/>
                      </a:lnTo>
                      <a:lnTo>
                        <a:pt x="465" y="96"/>
                      </a:lnTo>
                      <a:lnTo>
                        <a:pt x="467" y="94"/>
                      </a:lnTo>
                      <a:lnTo>
                        <a:pt x="467" y="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Freeform 105">
                  <a:extLst>
                    <a:ext uri="{FF2B5EF4-FFF2-40B4-BE49-F238E27FC236}">
                      <a16:creationId xmlns:a16="http://schemas.microsoft.com/office/drawing/2014/main" id="{ABB5F70A-6A68-95EA-2DCF-795700CB3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89" y="1295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0 h 2"/>
                    <a:gd name="T3" fmla="*/ 0 h 2"/>
                    <a:gd name="T4" fmla="*/ 2 h 2"/>
                    <a:gd name="T5" fmla="*/ 0 h 2"/>
                    <a:gd name="T6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Freeform 106">
                  <a:extLst>
                    <a:ext uri="{FF2B5EF4-FFF2-40B4-BE49-F238E27FC236}">
                      <a16:creationId xmlns:a16="http://schemas.microsoft.com/office/drawing/2014/main" id="{E48BDB82-0FF4-D8AD-EC12-FE1E01AA9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7" y="1213"/>
                  <a:ext cx="52" cy="52"/>
                </a:xfrm>
                <a:custGeom>
                  <a:avLst/>
                  <a:gdLst>
                    <a:gd name="T0" fmla="*/ 48 w 52"/>
                    <a:gd name="T1" fmla="*/ 30 h 52"/>
                    <a:gd name="T2" fmla="*/ 46 w 52"/>
                    <a:gd name="T3" fmla="*/ 28 h 52"/>
                    <a:gd name="T4" fmla="*/ 42 w 52"/>
                    <a:gd name="T5" fmla="*/ 26 h 52"/>
                    <a:gd name="T6" fmla="*/ 42 w 52"/>
                    <a:gd name="T7" fmla="*/ 22 h 52"/>
                    <a:gd name="T8" fmla="*/ 42 w 52"/>
                    <a:gd name="T9" fmla="*/ 20 h 52"/>
                    <a:gd name="T10" fmla="*/ 40 w 52"/>
                    <a:gd name="T11" fmla="*/ 20 h 52"/>
                    <a:gd name="T12" fmla="*/ 36 w 52"/>
                    <a:gd name="T13" fmla="*/ 18 h 52"/>
                    <a:gd name="T14" fmla="*/ 36 w 52"/>
                    <a:gd name="T15" fmla="*/ 14 h 52"/>
                    <a:gd name="T16" fmla="*/ 36 w 52"/>
                    <a:gd name="T17" fmla="*/ 12 h 52"/>
                    <a:gd name="T18" fmla="*/ 34 w 52"/>
                    <a:gd name="T19" fmla="*/ 8 h 52"/>
                    <a:gd name="T20" fmla="*/ 32 w 52"/>
                    <a:gd name="T21" fmla="*/ 8 h 52"/>
                    <a:gd name="T22" fmla="*/ 28 w 52"/>
                    <a:gd name="T23" fmla="*/ 4 h 52"/>
                    <a:gd name="T24" fmla="*/ 26 w 52"/>
                    <a:gd name="T25" fmla="*/ 6 h 52"/>
                    <a:gd name="T26" fmla="*/ 24 w 52"/>
                    <a:gd name="T27" fmla="*/ 4 h 52"/>
                    <a:gd name="T28" fmla="*/ 24 w 52"/>
                    <a:gd name="T29" fmla="*/ 4 h 52"/>
                    <a:gd name="T30" fmla="*/ 20 w 52"/>
                    <a:gd name="T31" fmla="*/ 2 h 52"/>
                    <a:gd name="T32" fmla="*/ 18 w 52"/>
                    <a:gd name="T33" fmla="*/ 2 h 52"/>
                    <a:gd name="T34" fmla="*/ 12 w 52"/>
                    <a:gd name="T35" fmla="*/ 0 h 52"/>
                    <a:gd name="T36" fmla="*/ 12 w 52"/>
                    <a:gd name="T37" fmla="*/ 0 h 52"/>
                    <a:gd name="T38" fmla="*/ 8 w 52"/>
                    <a:gd name="T39" fmla="*/ 2 h 52"/>
                    <a:gd name="T40" fmla="*/ 2 w 52"/>
                    <a:gd name="T41" fmla="*/ 0 h 52"/>
                    <a:gd name="T42" fmla="*/ 2 w 52"/>
                    <a:gd name="T43" fmla="*/ 2 h 52"/>
                    <a:gd name="T44" fmla="*/ 6 w 52"/>
                    <a:gd name="T45" fmla="*/ 4 h 52"/>
                    <a:gd name="T46" fmla="*/ 8 w 52"/>
                    <a:gd name="T47" fmla="*/ 8 h 52"/>
                    <a:gd name="T48" fmla="*/ 10 w 52"/>
                    <a:gd name="T49" fmla="*/ 12 h 52"/>
                    <a:gd name="T50" fmla="*/ 12 w 52"/>
                    <a:gd name="T51" fmla="*/ 16 h 52"/>
                    <a:gd name="T52" fmla="*/ 16 w 52"/>
                    <a:gd name="T53" fmla="*/ 20 h 52"/>
                    <a:gd name="T54" fmla="*/ 18 w 52"/>
                    <a:gd name="T55" fmla="*/ 22 h 52"/>
                    <a:gd name="T56" fmla="*/ 24 w 52"/>
                    <a:gd name="T57" fmla="*/ 28 h 52"/>
                    <a:gd name="T58" fmla="*/ 24 w 52"/>
                    <a:gd name="T59" fmla="*/ 34 h 52"/>
                    <a:gd name="T60" fmla="*/ 24 w 52"/>
                    <a:gd name="T61" fmla="*/ 40 h 52"/>
                    <a:gd name="T62" fmla="*/ 24 w 52"/>
                    <a:gd name="T63" fmla="*/ 46 h 52"/>
                    <a:gd name="T64" fmla="*/ 26 w 52"/>
                    <a:gd name="T65" fmla="*/ 48 h 52"/>
                    <a:gd name="T66" fmla="*/ 24 w 52"/>
                    <a:gd name="T67" fmla="*/ 50 h 52"/>
                    <a:gd name="T68" fmla="*/ 26 w 52"/>
                    <a:gd name="T69" fmla="*/ 52 h 52"/>
                    <a:gd name="T70" fmla="*/ 30 w 52"/>
                    <a:gd name="T71" fmla="*/ 52 h 52"/>
                    <a:gd name="T72" fmla="*/ 30 w 52"/>
                    <a:gd name="T73" fmla="*/ 50 h 52"/>
                    <a:gd name="T74" fmla="*/ 30 w 52"/>
                    <a:gd name="T75" fmla="*/ 48 h 52"/>
                    <a:gd name="T76" fmla="*/ 32 w 52"/>
                    <a:gd name="T77" fmla="*/ 44 h 52"/>
                    <a:gd name="T78" fmla="*/ 36 w 52"/>
                    <a:gd name="T79" fmla="*/ 40 h 52"/>
                    <a:gd name="T80" fmla="*/ 34 w 52"/>
                    <a:gd name="T81" fmla="*/ 36 h 52"/>
                    <a:gd name="T82" fmla="*/ 36 w 52"/>
                    <a:gd name="T83" fmla="*/ 34 h 52"/>
                    <a:gd name="T84" fmla="*/ 38 w 52"/>
                    <a:gd name="T85" fmla="*/ 34 h 52"/>
                    <a:gd name="T86" fmla="*/ 40 w 52"/>
                    <a:gd name="T87" fmla="*/ 36 h 52"/>
                    <a:gd name="T88" fmla="*/ 42 w 52"/>
                    <a:gd name="T89" fmla="*/ 34 h 52"/>
                    <a:gd name="T90" fmla="*/ 42 w 52"/>
                    <a:gd name="T91" fmla="*/ 34 h 52"/>
                    <a:gd name="T92" fmla="*/ 46 w 52"/>
                    <a:gd name="T93" fmla="*/ 36 h 52"/>
                    <a:gd name="T94" fmla="*/ 48 w 52"/>
                    <a:gd name="T95" fmla="*/ 36 h 52"/>
                    <a:gd name="T96" fmla="*/ 52 w 52"/>
                    <a:gd name="T97" fmla="*/ 3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2" h="52">
                      <a:moveTo>
                        <a:pt x="48" y="34"/>
                      </a:move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8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40" y="20"/>
                      </a:lnTo>
                      <a:lnTo>
                        <a:pt x="38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6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4"/>
                      </a:lnTo>
                      <a:lnTo>
                        <a:pt x="22" y="26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4" y="36"/>
                      </a:lnTo>
                      <a:lnTo>
                        <a:pt x="24" y="40"/>
                      </a:lnTo>
                      <a:lnTo>
                        <a:pt x="24" y="42"/>
                      </a:lnTo>
                      <a:lnTo>
                        <a:pt x="24" y="44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4" y="48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0"/>
                      </a:lnTo>
                      <a:lnTo>
                        <a:pt x="26" y="52"/>
                      </a:lnTo>
                      <a:lnTo>
                        <a:pt x="26" y="52"/>
                      </a:lnTo>
                      <a:lnTo>
                        <a:pt x="28" y="52"/>
                      </a:lnTo>
                      <a:lnTo>
                        <a:pt x="30" y="52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50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4"/>
                      </a:lnTo>
                      <a:lnTo>
                        <a:pt x="34" y="42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38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6" y="34"/>
                      </a:lnTo>
                      <a:lnTo>
                        <a:pt x="36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0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50" y="36"/>
                      </a:lnTo>
                      <a:lnTo>
                        <a:pt x="52" y="36"/>
                      </a:lnTo>
                      <a:lnTo>
                        <a:pt x="52" y="36"/>
                      </a:lnTo>
                      <a:lnTo>
                        <a:pt x="48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Freeform 107">
                  <a:extLst>
                    <a:ext uri="{FF2B5EF4-FFF2-40B4-BE49-F238E27FC236}">
                      <a16:creationId xmlns:a16="http://schemas.microsoft.com/office/drawing/2014/main" id="{97F26F67-1B91-4CC3-475C-97898E26DF2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638" y="1905"/>
                  <a:ext cx="398" cy="78"/>
                </a:xfrm>
                <a:custGeom>
                  <a:avLst/>
                  <a:gdLst>
                    <a:gd name="T0" fmla="*/ 398 w 398"/>
                    <a:gd name="T1" fmla="*/ 76 h 78"/>
                    <a:gd name="T2" fmla="*/ 398 w 398"/>
                    <a:gd name="T3" fmla="*/ 76 h 78"/>
                    <a:gd name="T4" fmla="*/ 396 w 398"/>
                    <a:gd name="T5" fmla="*/ 78 h 78"/>
                    <a:gd name="T6" fmla="*/ 396 w 398"/>
                    <a:gd name="T7" fmla="*/ 78 h 78"/>
                    <a:gd name="T8" fmla="*/ 398 w 398"/>
                    <a:gd name="T9" fmla="*/ 78 h 78"/>
                    <a:gd name="T10" fmla="*/ 398 w 398"/>
                    <a:gd name="T11" fmla="*/ 76 h 78"/>
                    <a:gd name="T12" fmla="*/ 322 w 398"/>
                    <a:gd name="T13" fmla="*/ 48 h 78"/>
                    <a:gd name="T14" fmla="*/ 320 w 398"/>
                    <a:gd name="T15" fmla="*/ 48 h 78"/>
                    <a:gd name="T16" fmla="*/ 320 w 398"/>
                    <a:gd name="T17" fmla="*/ 48 h 78"/>
                    <a:gd name="T18" fmla="*/ 320 w 398"/>
                    <a:gd name="T19" fmla="*/ 48 h 78"/>
                    <a:gd name="T20" fmla="*/ 320 w 398"/>
                    <a:gd name="T21" fmla="*/ 50 h 78"/>
                    <a:gd name="T22" fmla="*/ 320 w 398"/>
                    <a:gd name="T23" fmla="*/ 50 h 78"/>
                    <a:gd name="T24" fmla="*/ 322 w 398"/>
                    <a:gd name="T25" fmla="*/ 50 h 78"/>
                    <a:gd name="T26" fmla="*/ 322 w 398"/>
                    <a:gd name="T27" fmla="*/ 50 h 78"/>
                    <a:gd name="T28" fmla="*/ 322 w 398"/>
                    <a:gd name="T29" fmla="*/ 50 h 78"/>
                    <a:gd name="T30" fmla="*/ 322 w 398"/>
                    <a:gd name="T31" fmla="*/ 48 h 78"/>
                    <a:gd name="T32" fmla="*/ 322 w 398"/>
                    <a:gd name="T33" fmla="*/ 48 h 78"/>
                    <a:gd name="T34" fmla="*/ 216 w 398"/>
                    <a:gd name="T35" fmla="*/ 40 h 78"/>
                    <a:gd name="T36" fmla="*/ 216 w 398"/>
                    <a:gd name="T37" fmla="*/ 40 h 78"/>
                    <a:gd name="T38" fmla="*/ 216 w 398"/>
                    <a:gd name="T39" fmla="*/ 40 h 78"/>
                    <a:gd name="T40" fmla="*/ 216 w 398"/>
                    <a:gd name="T41" fmla="*/ 40 h 78"/>
                    <a:gd name="T42" fmla="*/ 216 w 398"/>
                    <a:gd name="T43" fmla="*/ 40 h 78"/>
                    <a:gd name="T44" fmla="*/ 216 w 398"/>
                    <a:gd name="T45" fmla="*/ 40 h 78"/>
                    <a:gd name="T46" fmla="*/ 216 w 398"/>
                    <a:gd name="T47" fmla="*/ 40 h 78"/>
                    <a:gd name="T48" fmla="*/ 216 w 398"/>
                    <a:gd name="T49" fmla="*/ 42 h 78"/>
                    <a:gd name="T50" fmla="*/ 216 w 398"/>
                    <a:gd name="T51" fmla="*/ 42 h 78"/>
                    <a:gd name="T52" fmla="*/ 216 w 398"/>
                    <a:gd name="T53" fmla="*/ 40 h 78"/>
                    <a:gd name="T54" fmla="*/ 216 w 398"/>
                    <a:gd name="T55" fmla="*/ 40 h 78"/>
                    <a:gd name="T56" fmla="*/ 216 w 398"/>
                    <a:gd name="T57" fmla="*/ 40 h 78"/>
                    <a:gd name="T58" fmla="*/ 216 w 398"/>
                    <a:gd name="T59" fmla="*/ 40 h 78"/>
                    <a:gd name="T60" fmla="*/ 220 w 398"/>
                    <a:gd name="T61" fmla="*/ 38 h 78"/>
                    <a:gd name="T62" fmla="*/ 220 w 398"/>
                    <a:gd name="T63" fmla="*/ 38 h 78"/>
                    <a:gd name="T64" fmla="*/ 220 w 398"/>
                    <a:gd name="T65" fmla="*/ 38 h 78"/>
                    <a:gd name="T66" fmla="*/ 220 w 398"/>
                    <a:gd name="T67" fmla="*/ 40 h 78"/>
                    <a:gd name="T68" fmla="*/ 220 w 398"/>
                    <a:gd name="T69" fmla="*/ 40 h 78"/>
                    <a:gd name="T70" fmla="*/ 220 w 398"/>
                    <a:gd name="T71" fmla="*/ 40 h 78"/>
                    <a:gd name="T72" fmla="*/ 220 w 398"/>
                    <a:gd name="T73" fmla="*/ 38 h 78"/>
                    <a:gd name="T74" fmla="*/ 220 w 398"/>
                    <a:gd name="T75" fmla="*/ 38 h 78"/>
                    <a:gd name="T76" fmla="*/ 220 w 398"/>
                    <a:gd name="T77" fmla="*/ 38 h 78"/>
                    <a:gd name="T78" fmla="*/ 2 w 398"/>
                    <a:gd name="T79" fmla="*/ 0 h 78"/>
                    <a:gd name="T80" fmla="*/ 0 w 398"/>
                    <a:gd name="T81" fmla="*/ 2 h 78"/>
                    <a:gd name="T82" fmla="*/ 0 w 398"/>
                    <a:gd name="T83" fmla="*/ 2 h 78"/>
                    <a:gd name="T84" fmla="*/ 0 w 398"/>
                    <a:gd name="T85" fmla="*/ 4 h 78"/>
                    <a:gd name="T86" fmla="*/ 0 w 398"/>
                    <a:gd name="T87" fmla="*/ 4 h 78"/>
                    <a:gd name="T88" fmla="*/ 2 w 398"/>
                    <a:gd name="T89" fmla="*/ 2 h 78"/>
                    <a:gd name="T90" fmla="*/ 2 w 398"/>
                    <a:gd name="T91" fmla="*/ 2 h 78"/>
                    <a:gd name="T92" fmla="*/ 2 w 398"/>
                    <a:gd name="T93" fmla="*/ 2 h 78"/>
                    <a:gd name="T94" fmla="*/ 2 w 398"/>
                    <a:gd name="T95" fmla="*/ 0 h 78"/>
                    <a:gd name="T96" fmla="*/ 2 w 398"/>
                    <a:gd name="T9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78">
                      <a:moveTo>
                        <a:pt x="398" y="76"/>
                      </a:moveTo>
                      <a:lnTo>
                        <a:pt x="398" y="76"/>
                      </a:lnTo>
                      <a:lnTo>
                        <a:pt x="396" y="78"/>
                      </a:lnTo>
                      <a:lnTo>
                        <a:pt x="396" y="78"/>
                      </a:lnTo>
                      <a:lnTo>
                        <a:pt x="398" y="78"/>
                      </a:lnTo>
                      <a:lnTo>
                        <a:pt x="398" y="76"/>
                      </a:lnTo>
                      <a:close/>
                      <a:moveTo>
                        <a:pt x="322" y="48"/>
                      </a:move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48"/>
                      </a:lnTo>
                      <a:lnTo>
                        <a:pt x="320" y="50"/>
                      </a:lnTo>
                      <a:lnTo>
                        <a:pt x="320" y="50"/>
                      </a:lnTo>
                      <a:lnTo>
                        <a:pt x="322" y="50"/>
                      </a:lnTo>
                      <a:lnTo>
                        <a:pt x="322" y="50"/>
                      </a:lnTo>
                      <a:lnTo>
                        <a:pt x="322" y="50"/>
                      </a:lnTo>
                      <a:lnTo>
                        <a:pt x="322" y="48"/>
                      </a:lnTo>
                      <a:lnTo>
                        <a:pt x="322" y="48"/>
                      </a:lnTo>
                      <a:close/>
                      <a:moveTo>
                        <a:pt x="216" y="40"/>
                      </a:move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2"/>
                      </a:lnTo>
                      <a:lnTo>
                        <a:pt x="216" y="42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lnTo>
                        <a:pt x="216" y="40"/>
                      </a:lnTo>
                      <a:close/>
                      <a:moveTo>
                        <a:pt x="220" y="38"/>
                      </a:moveTo>
                      <a:lnTo>
                        <a:pt x="220" y="38"/>
                      </a:lnTo>
                      <a:lnTo>
                        <a:pt x="220" y="38"/>
                      </a:lnTo>
                      <a:lnTo>
                        <a:pt x="220" y="40"/>
                      </a:lnTo>
                      <a:lnTo>
                        <a:pt x="220" y="40"/>
                      </a:lnTo>
                      <a:lnTo>
                        <a:pt x="220" y="40"/>
                      </a:lnTo>
                      <a:lnTo>
                        <a:pt x="220" y="38"/>
                      </a:lnTo>
                      <a:lnTo>
                        <a:pt x="220" y="38"/>
                      </a:lnTo>
                      <a:lnTo>
                        <a:pt x="220" y="38"/>
                      </a:lnTo>
                      <a:close/>
                      <a:moveTo>
                        <a:pt x="2" y="0"/>
                      </a:move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Freeform 108">
                  <a:extLst>
                    <a:ext uri="{FF2B5EF4-FFF2-40B4-BE49-F238E27FC236}">
                      <a16:creationId xmlns:a16="http://schemas.microsoft.com/office/drawing/2014/main" id="{475F19CB-26D5-5123-9535-0E3CED9068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674" y="1492"/>
                  <a:ext cx="454" cy="324"/>
                </a:xfrm>
                <a:custGeom>
                  <a:avLst/>
                  <a:gdLst>
                    <a:gd name="T0" fmla="*/ 450 w 454"/>
                    <a:gd name="T1" fmla="*/ 216 h 324"/>
                    <a:gd name="T2" fmla="*/ 454 w 454"/>
                    <a:gd name="T3" fmla="*/ 206 h 324"/>
                    <a:gd name="T4" fmla="*/ 108 w 454"/>
                    <a:gd name="T5" fmla="*/ 152 h 324"/>
                    <a:gd name="T6" fmla="*/ 98 w 454"/>
                    <a:gd name="T7" fmla="*/ 136 h 324"/>
                    <a:gd name="T8" fmla="*/ 74 w 454"/>
                    <a:gd name="T9" fmla="*/ 146 h 324"/>
                    <a:gd name="T10" fmla="*/ 40 w 454"/>
                    <a:gd name="T11" fmla="*/ 82 h 324"/>
                    <a:gd name="T12" fmla="*/ 92 w 454"/>
                    <a:gd name="T13" fmla="*/ 62 h 324"/>
                    <a:gd name="T14" fmla="*/ 78 w 454"/>
                    <a:gd name="T15" fmla="*/ 64 h 324"/>
                    <a:gd name="T16" fmla="*/ 452 w 454"/>
                    <a:gd name="T17" fmla="*/ 204 h 324"/>
                    <a:gd name="T18" fmla="*/ 446 w 454"/>
                    <a:gd name="T19" fmla="*/ 202 h 324"/>
                    <a:gd name="T20" fmla="*/ 400 w 454"/>
                    <a:gd name="T21" fmla="*/ 206 h 324"/>
                    <a:gd name="T22" fmla="*/ 374 w 454"/>
                    <a:gd name="T23" fmla="*/ 246 h 324"/>
                    <a:gd name="T24" fmla="*/ 366 w 454"/>
                    <a:gd name="T25" fmla="*/ 252 h 324"/>
                    <a:gd name="T26" fmla="*/ 336 w 454"/>
                    <a:gd name="T27" fmla="*/ 258 h 324"/>
                    <a:gd name="T28" fmla="*/ 306 w 454"/>
                    <a:gd name="T29" fmla="*/ 248 h 324"/>
                    <a:gd name="T30" fmla="*/ 290 w 454"/>
                    <a:gd name="T31" fmla="*/ 208 h 324"/>
                    <a:gd name="T32" fmla="*/ 290 w 454"/>
                    <a:gd name="T33" fmla="*/ 202 h 324"/>
                    <a:gd name="T34" fmla="*/ 292 w 454"/>
                    <a:gd name="T35" fmla="*/ 160 h 324"/>
                    <a:gd name="T36" fmla="*/ 294 w 454"/>
                    <a:gd name="T37" fmla="*/ 118 h 324"/>
                    <a:gd name="T38" fmla="*/ 278 w 454"/>
                    <a:gd name="T39" fmla="*/ 100 h 324"/>
                    <a:gd name="T40" fmla="*/ 272 w 454"/>
                    <a:gd name="T41" fmla="*/ 76 h 324"/>
                    <a:gd name="T42" fmla="*/ 260 w 454"/>
                    <a:gd name="T43" fmla="*/ 52 h 324"/>
                    <a:gd name="T44" fmla="*/ 236 w 454"/>
                    <a:gd name="T45" fmla="*/ 62 h 324"/>
                    <a:gd name="T46" fmla="*/ 214 w 454"/>
                    <a:gd name="T47" fmla="*/ 48 h 324"/>
                    <a:gd name="T48" fmla="*/ 194 w 454"/>
                    <a:gd name="T49" fmla="*/ 16 h 324"/>
                    <a:gd name="T50" fmla="*/ 140 w 454"/>
                    <a:gd name="T51" fmla="*/ 24 h 324"/>
                    <a:gd name="T52" fmla="*/ 68 w 454"/>
                    <a:gd name="T53" fmla="*/ 2 h 324"/>
                    <a:gd name="T54" fmla="*/ 42 w 454"/>
                    <a:gd name="T55" fmla="*/ 18 h 324"/>
                    <a:gd name="T56" fmla="*/ 46 w 454"/>
                    <a:gd name="T57" fmla="*/ 50 h 324"/>
                    <a:gd name="T58" fmla="*/ 58 w 454"/>
                    <a:gd name="T59" fmla="*/ 86 h 324"/>
                    <a:gd name="T60" fmla="*/ 44 w 454"/>
                    <a:gd name="T61" fmla="*/ 88 h 324"/>
                    <a:gd name="T62" fmla="*/ 64 w 454"/>
                    <a:gd name="T63" fmla="*/ 106 h 324"/>
                    <a:gd name="T64" fmla="*/ 78 w 454"/>
                    <a:gd name="T65" fmla="*/ 132 h 324"/>
                    <a:gd name="T66" fmla="*/ 96 w 454"/>
                    <a:gd name="T67" fmla="*/ 162 h 324"/>
                    <a:gd name="T68" fmla="*/ 108 w 454"/>
                    <a:gd name="T69" fmla="*/ 160 h 324"/>
                    <a:gd name="T70" fmla="*/ 96 w 454"/>
                    <a:gd name="T71" fmla="*/ 152 h 324"/>
                    <a:gd name="T72" fmla="*/ 92 w 454"/>
                    <a:gd name="T73" fmla="*/ 112 h 324"/>
                    <a:gd name="T74" fmla="*/ 86 w 454"/>
                    <a:gd name="T75" fmla="*/ 100 h 324"/>
                    <a:gd name="T76" fmla="*/ 78 w 454"/>
                    <a:gd name="T77" fmla="*/ 70 h 324"/>
                    <a:gd name="T78" fmla="*/ 64 w 454"/>
                    <a:gd name="T79" fmla="*/ 46 h 324"/>
                    <a:gd name="T80" fmla="*/ 74 w 454"/>
                    <a:gd name="T81" fmla="*/ 18 h 324"/>
                    <a:gd name="T82" fmla="*/ 94 w 454"/>
                    <a:gd name="T83" fmla="*/ 30 h 324"/>
                    <a:gd name="T84" fmla="*/ 94 w 454"/>
                    <a:gd name="T85" fmla="*/ 58 h 324"/>
                    <a:gd name="T86" fmla="*/ 104 w 454"/>
                    <a:gd name="T87" fmla="*/ 84 h 324"/>
                    <a:gd name="T88" fmla="*/ 118 w 454"/>
                    <a:gd name="T89" fmla="*/ 102 h 324"/>
                    <a:gd name="T90" fmla="*/ 122 w 454"/>
                    <a:gd name="T91" fmla="*/ 120 h 324"/>
                    <a:gd name="T92" fmla="*/ 128 w 454"/>
                    <a:gd name="T93" fmla="*/ 128 h 324"/>
                    <a:gd name="T94" fmla="*/ 138 w 454"/>
                    <a:gd name="T95" fmla="*/ 144 h 324"/>
                    <a:gd name="T96" fmla="*/ 156 w 454"/>
                    <a:gd name="T97" fmla="*/ 170 h 324"/>
                    <a:gd name="T98" fmla="*/ 164 w 454"/>
                    <a:gd name="T99" fmla="*/ 212 h 324"/>
                    <a:gd name="T100" fmla="*/ 162 w 454"/>
                    <a:gd name="T101" fmla="*/ 232 h 324"/>
                    <a:gd name="T102" fmla="*/ 208 w 454"/>
                    <a:gd name="T103" fmla="*/ 264 h 324"/>
                    <a:gd name="T104" fmla="*/ 252 w 454"/>
                    <a:gd name="T105" fmla="*/ 288 h 324"/>
                    <a:gd name="T106" fmla="*/ 316 w 454"/>
                    <a:gd name="T107" fmla="*/ 294 h 324"/>
                    <a:gd name="T108" fmla="*/ 328 w 454"/>
                    <a:gd name="T109" fmla="*/ 298 h 324"/>
                    <a:gd name="T110" fmla="*/ 342 w 454"/>
                    <a:gd name="T111" fmla="*/ 310 h 324"/>
                    <a:gd name="T112" fmla="*/ 354 w 454"/>
                    <a:gd name="T113" fmla="*/ 312 h 324"/>
                    <a:gd name="T114" fmla="*/ 384 w 454"/>
                    <a:gd name="T115" fmla="*/ 292 h 324"/>
                    <a:gd name="T116" fmla="*/ 378 w 454"/>
                    <a:gd name="T117" fmla="*/ 272 h 324"/>
                    <a:gd name="T118" fmla="*/ 418 w 454"/>
                    <a:gd name="T119" fmla="*/ 258 h 324"/>
                    <a:gd name="T120" fmla="*/ 430 w 454"/>
                    <a:gd name="T121" fmla="*/ 258 h 324"/>
                    <a:gd name="T122" fmla="*/ 438 w 454"/>
                    <a:gd name="T123" fmla="*/ 236 h 324"/>
                    <a:gd name="T124" fmla="*/ 444 w 454"/>
                    <a:gd name="T125" fmla="*/ 218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54" h="324">
                      <a:moveTo>
                        <a:pt x="370" y="250"/>
                      </a:moveTo>
                      <a:lnTo>
                        <a:pt x="372" y="250"/>
                      </a:lnTo>
                      <a:lnTo>
                        <a:pt x="374" y="250"/>
                      </a:lnTo>
                      <a:lnTo>
                        <a:pt x="372" y="248"/>
                      </a:lnTo>
                      <a:lnTo>
                        <a:pt x="372" y="248"/>
                      </a:lnTo>
                      <a:lnTo>
                        <a:pt x="368" y="250"/>
                      </a:lnTo>
                      <a:lnTo>
                        <a:pt x="368" y="250"/>
                      </a:lnTo>
                      <a:lnTo>
                        <a:pt x="370" y="250"/>
                      </a:lnTo>
                      <a:close/>
                      <a:moveTo>
                        <a:pt x="72" y="248"/>
                      </a:moveTo>
                      <a:lnTo>
                        <a:pt x="70" y="248"/>
                      </a:lnTo>
                      <a:lnTo>
                        <a:pt x="70" y="248"/>
                      </a:lnTo>
                      <a:lnTo>
                        <a:pt x="72" y="250"/>
                      </a:lnTo>
                      <a:lnTo>
                        <a:pt x="72" y="250"/>
                      </a:lnTo>
                      <a:lnTo>
                        <a:pt x="72" y="248"/>
                      </a:lnTo>
                      <a:lnTo>
                        <a:pt x="72" y="248"/>
                      </a:lnTo>
                      <a:close/>
                      <a:moveTo>
                        <a:pt x="450" y="216"/>
                      </a:moveTo>
                      <a:lnTo>
                        <a:pt x="450" y="218"/>
                      </a:lnTo>
                      <a:lnTo>
                        <a:pt x="448" y="218"/>
                      </a:lnTo>
                      <a:lnTo>
                        <a:pt x="448" y="220"/>
                      </a:lnTo>
                      <a:lnTo>
                        <a:pt x="448" y="222"/>
                      </a:lnTo>
                      <a:lnTo>
                        <a:pt x="448" y="222"/>
                      </a:lnTo>
                      <a:lnTo>
                        <a:pt x="450" y="218"/>
                      </a:lnTo>
                      <a:lnTo>
                        <a:pt x="452" y="218"/>
                      </a:lnTo>
                      <a:lnTo>
                        <a:pt x="452" y="216"/>
                      </a:lnTo>
                      <a:lnTo>
                        <a:pt x="450" y="216"/>
                      </a:lnTo>
                      <a:close/>
                      <a:moveTo>
                        <a:pt x="454" y="204"/>
                      </a:move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4"/>
                      </a:lnTo>
                      <a:lnTo>
                        <a:pt x="454" y="206"/>
                      </a:lnTo>
                      <a:lnTo>
                        <a:pt x="454" y="206"/>
                      </a:lnTo>
                      <a:lnTo>
                        <a:pt x="454" y="204"/>
                      </a:lnTo>
                      <a:close/>
                      <a:moveTo>
                        <a:pt x="150" y="198"/>
                      </a:moveTo>
                      <a:lnTo>
                        <a:pt x="148" y="196"/>
                      </a:lnTo>
                      <a:lnTo>
                        <a:pt x="148" y="196"/>
                      </a:lnTo>
                      <a:lnTo>
                        <a:pt x="148" y="198"/>
                      </a:lnTo>
                      <a:lnTo>
                        <a:pt x="148" y="200"/>
                      </a:lnTo>
                      <a:lnTo>
                        <a:pt x="148" y="200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lnTo>
                        <a:pt x="150" y="198"/>
                      </a:lnTo>
                      <a:close/>
                      <a:moveTo>
                        <a:pt x="106" y="150"/>
                      </a:moveTo>
                      <a:lnTo>
                        <a:pt x="106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8" y="152"/>
                      </a:lnTo>
                      <a:lnTo>
                        <a:pt x="106" y="150"/>
                      </a:lnTo>
                      <a:lnTo>
                        <a:pt x="106" y="150"/>
                      </a:lnTo>
                      <a:close/>
                      <a:moveTo>
                        <a:pt x="76" y="146"/>
                      </a:moveTo>
                      <a:lnTo>
                        <a:pt x="76" y="146"/>
                      </a:lnTo>
                      <a:lnTo>
                        <a:pt x="78" y="150"/>
                      </a:lnTo>
                      <a:lnTo>
                        <a:pt x="80" y="148"/>
                      </a:lnTo>
                      <a:lnTo>
                        <a:pt x="78" y="146"/>
                      </a:lnTo>
                      <a:lnTo>
                        <a:pt x="76" y="146"/>
                      </a:lnTo>
                      <a:close/>
                      <a:moveTo>
                        <a:pt x="98" y="136"/>
                      </a:moveTo>
                      <a:lnTo>
                        <a:pt x="98" y="136"/>
                      </a:lnTo>
                      <a:lnTo>
                        <a:pt x="98" y="138"/>
                      </a:lnTo>
                      <a:lnTo>
                        <a:pt x="98" y="140"/>
                      </a:lnTo>
                      <a:lnTo>
                        <a:pt x="100" y="140"/>
                      </a:lnTo>
                      <a:lnTo>
                        <a:pt x="100" y="138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lnTo>
                        <a:pt x="98" y="136"/>
                      </a:lnTo>
                      <a:close/>
                      <a:moveTo>
                        <a:pt x="74" y="144"/>
                      </a:moveTo>
                      <a:lnTo>
                        <a:pt x="74" y="142"/>
                      </a:lnTo>
                      <a:lnTo>
                        <a:pt x="74" y="142"/>
                      </a:lnTo>
                      <a:lnTo>
                        <a:pt x="74" y="140"/>
                      </a:lnTo>
                      <a:lnTo>
                        <a:pt x="74" y="140"/>
                      </a:lnTo>
                      <a:lnTo>
                        <a:pt x="76" y="134"/>
                      </a:lnTo>
                      <a:lnTo>
                        <a:pt x="76" y="132"/>
                      </a:lnTo>
                      <a:lnTo>
                        <a:pt x="74" y="138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74" y="142"/>
                      </a:lnTo>
                      <a:lnTo>
                        <a:pt x="74" y="144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6"/>
                      </a:lnTo>
                      <a:lnTo>
                        <a:pt x="74" y="144"/>
                      </a:lnTo>
                      <a:close/>
                      <a:moveTo>
                        <a:pt x="94" y="118"/>
                      </a:moveTo>
                      <a:lnTo>
                        <a:pt x="94" y="120"/>
                      </a:lnTo>
                      <a:lnTo>
                        <a:pt x="92" y="122"/>
                      </a:lnTo>
                      <a:lnTo>
                        <a:pt x="94" y="122"/>
                      </a:lnTo>
                      <a:lnTo>
                        <a:pt x="94" y="120"/>
                      </a:lnTo>
                      <a:lnTo>
                        <a:pt x="96" y="120"/>
                      </a:lnTo>
                      <a:lnTo>
                        <a:pt x="96" y="120"/>
                      </a:lnTo>
                      <a:lnTo>
                        <a:pt x="96" y="120"/>
                      </a:lnTo>
                      <a:lnTo>
                        <a:pt x="96" y="118"/>
                      </a:lnTo>
                      <a:lnTo>
                        <a:pt x="94" y="118"/>
                      </a:lnTo>
                      <a:close/>
                      <a:moveTo>
                        <a:pt x="44" y="78"/>
                      </a:moveTo>
                      <a:lnTo>
                        <a:pt x="44" y="78"/>
                      </a:lnTo>
                      <a:lnTo>
                        <a:pt x="44" y="78"/>
                      </a:lnTo>
                      <a:lnTo>
                        <a:pt x="42" y="80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4" y="82"/>
                      </a:lnTo>
                      <a:lnTo>
                        <a:pt x="44" y="80"/>
                      </a:lnTo>
                      <a:lnTo>
                        <a:pt x="44" y="78"/>
                      </a:lnTo>
                      <a:close/>
                      <a:moveTo>
                        <a:pt x="2" y="64"/>
                      </a:moveTo>
                      <a:lnTo>
                        <a:pt x="2" y="62"/>
                      </a:lnTo>
                      <a:lnTo>
                        <a:pt x="0" y="62"/>
                      </a:lnTo>
                      <a:lnTo>
                        <a:pt x="0" y="64"/>
                      </a:lnTo>
                      <a:lnTo>
                        <a:pt x="0" y="64"/>
                      </a:lnTo>
                      <a:lnTo>
                        <a:pt x="0" y="68"/>
                      </a:lnTo>
                      <a:lnTo>
                        <a:pt x="2" y="68"/>
                      </a:lnTo>
                      <a:lnTo>
                        <a:pt x="2" y="66"/>
                      </a:lnTo>
                      <a:lnTo>
                        <a:pt x="2" y="64"/>
                      </a:lnTo>
                      <a:lnTo>
                        <a:pt x="2" y="64"/>
                      </a:lnTo>
                      <a:close/>
                      <a:moveTo>
                        <a:pt x="94" y="62"/>
                      </a:moveTo>
                      <a:lnTo>
                        <a:pt x="92" y="62"/>
                      </a:lnTo>
                      <a:lnTo>
                        <a:pt x="90" y="64"/>
                      </a:lnTo>
                      <a:lnTo>
                        <a:pt x="88" y="68"/>
                      </a:lnTo>
                      <a:lnTo>
                        <a:pt x="88" y="68"/>
                      </a:lnTo>
                      <a:lnTo>
                        <a:pt x="90" y="70"/>
                      </a:lnTo>
                      <a:lnTo>
                        <a:pt x="92" y="70"/>
                      </a:lnTo>
                      <a:lnTo>
                        <a:pt x="94" y="66"/>
                      </a:lnTo>
                      <a:lnTo>
                        <a:pt x="94" y="64"/>
                      </a:lnTo>
                      <a:lnTo>
                        <a:pt x="94" y="62"/>
                      </a:lnTo>
                      <a:lnTo>
                        <a:pt x="94" y="62"/>
                      </a:lnTo>
                      <a:close/>
                      <a:moveTo>
                        <a:pt x="78" y="58"/>
                      </a:move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6" y="58"/>
                      </a:lnTo>
                      <a:lnTo>
                        <a:pt x="74" y="58"/>
                      </a:lnTo>
                      <a:lnTo>
                        <a:pt x="76" y="60"/>
                      </a:lnTo>
                      <a:lnTo>
                        <a:pt x="78" y="64"/>
                      </a:lnTo>
                      <a:lnTo>
                        <a:pt x="80" y="66"/>
                      </a:lnTo>
                      <a:lnTo>
                        <a:pt x="80" y="66"/>
                      </a:lnTo>
                      <a:lnTo>
                        <a:pt x="80" y="64"/>
                      </a:lnTo>
                      <a:lnTo>
                        <a:pt x="80" y="60"/>
                      </a:lnTo>
                      <a:lnTo>
                        <a:pt x="78" y="6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close/>
                      <a:moveTo>
                        <a:pt x="72" y="16"/>
                      </a:move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2" y="16"/>
                      </a:lnTo>
                      <a:lnTo>
                        <a:pt x="72" y="16"/>
                      </a:lnTo>
                      <a:close/>
                      <a:moveTo>
                        <a:pt x="452" y="204"/>
                      </a:moveTo>
                      <a:lnTo>
                        <a:pt x="454" y="202"/>
                      </a:lnTo>
                      <a:lnTo>
                        <a:pt x="452" y="200"/>
                      </a:lnTo>
                      <a:lnTo>
                        <a:pt x="450" y="198"/>
                      </a:lnTo>
                      <a:lnTo>
                        <a:pt x="448" y="198"/>
                      </a:lnTo>
                      <a:lnTo>
                        <a:pt x="448" y="198"/>
                      </a:lnTo>
                      <a:lnTo>
                        <a:pt x="446" y="198"/>
                      </a:lnTo>
                      <a:lnTo>
                        <a:pt x="446" y="198"/>
                      </a:lnTo>
                      <a:lnTo>
                        <a:pt x="444" y="200"/>
                      </a:lnTo>
                      <a:lnTo>
                        <a:pt x="446" y="200"/>
                      </a:lnTo>
                      <a:lnTo>
                        <a:pt x="446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8" y="200"/>
                      </a:lnTo>
                      <a:lnTo>
                        <a:pt x="446" y="202"/>
                      </a:lnTo>
                      <a:lnTo>
                        <a:pt x="444" y="200"/>
                      </a:lnTo>
                      <a:lnTo>
                        <a:pt x="440" y="200"/>
                      </a:lnTo>
                      <a:lnTo>
                        <a:pt x="438" y="200"/>
                      </a:lnTo>
                      <a:lnTo>
                        <a:pt x="436" y="198"/>
                      </a:lnTo>
                      <a:lnTo>
                        <a:pt x="434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32" y="198"/>
                      </a:lnTo>
                      <a:lnTo>
                        <a:pt x="428" y="198"/>
                      </a:lnTo>
                      <a:lnTo>
                        <a:pt x="426" y="200"/>
                      </a:lnTo>
                      <a:lnTo>
                        <a:pt x="424" y="202"/>
                      </a:lnTo>
                      <a:lnTo>
                        <a:pt x="422" y="202"/>
                      </a:lnTo>
                      <a:lnTo>
                        <a:pt x="406" y="204"/>
                      </a:lnTo>
                      <a:lnTo>
                        <a:pt x="406" y="204"/>
                      </a:lnTo>
                      <a:lnTo>
                        <a:pt x="400" y="206"/>
                      </a:lnTo>
                      <a:lnTo>
                        <a:pt x="398" y="208"/>
                      </a:lnTo>
                      <a:lnTo>
                        <a:pt x="396" y="214"/>
                      </a:lnTo>
                      <a:lnTo>
                        <a:pt x="396" y="214"/>
                      </a:lnTo>
                      <a:lnTo>
                        <a:pt x="394" y="216"/>
                      </a:lnTo>
                      <a:lnTo>
                        <a:pt x="394" y="220"/>
                      </a:lnTo>
                      <a:lnTo>
                        <a:pt x="394" y="222"/>
                      </a:lnTo>
                      <a:lnTo>
                        <a:pt x="392" y="226"/>
                      </a:lnTo>
                      <a:lnTo>
                        <a:pt x="392" y="228"/>
                      </a:lnTo>
                      <a:lnTo>
                        <a:pt x="392" y="228"/>
                      </a:lnTo>
                      <a:lnTo>
                        <a:pt x="390" y="230"/>
                      </a:lnTo>
                      <a:lnTo>
                        <a:pt x="388" y="232"/>
                      </a:lnTo>
                      <a:lnTo>
                        <a:pt x="388" y="238"/>
                      </a:lnTo>
                      <a:lnTo>
                        <a:pt x="384" y="242"/>
                      </a:lnTo>
                      <a:lnTo>
                        <a:pt x="382" y="244"/>
                      </a:lnTo>
                      <a:lnTo>
                        <a:pt x="380" y="244"/>
                      </a:lnTo>
                      <a:lnTo>
                        <a:pt x="374" y="246"/>
                      </a:lnTo>
                      <a:lnTo>
                        <a:pt x="374" y="248"/>
                      </a:lnTo>
                      <a:lnTo>
                        <a:pt x="374" y="248"/>
                      </a:lnTo>
                      <a:lnTo>
                        <a:pt x="374" y="248"/>
                      </a:lnTo>
                      <a:lnTo>
                        <a:pt x="376" y="246"/>
                      </a:lnTo>
                      <a:lnTo>
                        <a:pt x="376" y="246"/>
                      </a:lnTo>
                      <a:lnTo>
                        <a:pt x="376" y="248"/>
                      </a:lnTo>
                      <a:lnTo>
                        <a:pt x="376" y="248"/>
                      </a:lnTo>
                      <a:lnTo>
                        <a:pt x="376" y="248"/>
                      </a:lnTo>
                      <a:lnTo>
                        <a:pt x="376" y="250"/>
                      </a:lnTo>
                      <a:lnTo>
                        <a:pt x="376" y="252"/>
                      </a:lnTo>
                      <a:lnTo>
                        <a:pt x="374" y="252"/>
                      </a:lnTo>
                      <a:lnTo>
                        <a:pt x="372" y="254"/>
                      </a:lnTo>
                      <a:lnTo>
                        <a:pt x="372" y="254"/>
                      </a:lnTo>
                      <a:lnTo>
                        <a:pt x="368" y="254"/>
                      </a:lnTo>
                      <a:lnTo>
                        <a:pt x="366" y="254"/>
                      </a:lnTo>
                      <a:lnTo>
                        <a:pt x="366" y="252"/>
                      </a:lnTo>
                      <a:lnTo>
                        <a:pt x="368" y="252"/>
                      </a:lnTo>
                      <a:lnTo>
                        <a:pt x="368" y="252"/>
                      </a:lnTo>
                      <a:lnTo>
                        <a:pt x="366" y="250"/>
                      </a:lnTo>
                      <a:lnTo>
                        <a:pt x="364" y="250"/>
                      </a:lnTo>
                      <a:lnTo>
                        <a:pt x="362" y="250"/>
                      </a:lnTo>
                      <a:lnTo>
                        <a:pt x="358" y="250"/>
                      </a:lnTo>
                      <a:lnTo>
                        <a:pt x="358" y="250"/>
                      </a:lnTo>
                      <a:lnTo>
                        <a:pt x="354" y="252"/>
                      </a:lnTo>
                      <a:lnTo>
                        <a:pt x="354" y="252"/>
                      </a:lnTo>
                      <a:lnTo>
                        <a:pt x="354" y="254"/>
                      </a:lnTo>
                      <a:lnTo>
                        <a:pt x="352" y="254"/>
                      </a:lnTo>
                      <a:lnTo>
                        <a:pt x="348" y="256"/>
                      </a:lnTo>
                      <a:lnTo>
                        <a:pt x="346" y="254"/>
                      </a:lnTo>
                      <a:lnTo>
                        <a:pt x="340" y="254"/>
                      </a:lnTo>
                      <a:lnTo>
                        <a:pt x="338" y="256"/>
                      </a:lnTo>
                      <a:lnTo>
                        <a:pt x="336" y="258"/>
                      </a:lnTo>
                      <a:lnTo>
                        <a:pt x="330" y="260"/>
                      </a:lnTo>
                      <a:lnTo>
                        <a:pt x="328" y="260"/>
                      </a:lnTo>
                      <a:lnTo>
                        <a:pt x="326" y="260"/>
                      </a:lnTo>
                      <a:lnTo>
                        <a:pt x="324" y="260"/>
                      </a:lnTo>
                      <a:lnTo>
                        <a:pt x="324" y="256"/>
                      </a:lnTo>
                      <a:lnTo>
                        <a:pt x="322" y="254"/>
                      </a:lnTo>
                      <a:lnTo>
                        <a:pt x="318" y="252"/>
                      </a:lnTo>
                      <a:lnTo>
                        <a:pt x="316" y="250"/>
                      </a:lnTo>
                      <a:lnTo>
                        <a:pt x="310" y="250"/>
                      </a:lnTo>
                      <a:lnTo>
                        <a:pt x="308" y="248"/>
                      </a:lnTo>
                      <a:lnTo>
                        <a:pt x="308" y="248"/>
                      </a:lnTo>
                      <a:lnTo>
                        <a:pt x="310" y="250"/>
                      </a:lnTo>
                      <a:lnTo>
                        <a:pt x="310" y="250"/>
                      </a:lnTo>
                      <a:lnTo>
                        <a:pt x="310" y="250"/>
                      </a:lnTo>
                      <a:lnTo>
                        <a:pt x="306" y="250"/>
                      </a:lnTo>
                      <a:lnTo>
                        <a:pt x="306" y="248"/>
                      </a:lnTo>
                      <a:lnTo>
                        <a:pt x="306" y="248"/>
                      </a:lnTo>
                      <a:lnTo>
                        <a:pt x="306" y="248"/>
                      </a:lnTo>
                      <a:lnTo>
                        <a:pt x="308" y="248"/>
                      </a:lnTo>
                      <a:lnTo>
                        <a:pt x="306" y="246"/>
                      </a:lnTo>
                      <a:lnTo>
                        <a:pt x="304" y="244"/>
                      </a:lnTo>
                      <a:lnTo>
                        <a:pt x="304" y="242"/>
                      </a:lnTo>
                      <a:lnTo>
                        <a:pt x="304" y="242"/>
                      </a:lnTo>
                      <a:lnTo>
                        <a:pt x="300" y="238"/>
                      </a:lnTo>
                      <a:lnTo>
                        <a:pt x="300" y="236"/>
                      </a:lnTo>
                      <a:lnTo>
                        <a:pt x="300" y="234"/>
                      </a:lnTo>
                      <a:lnTo>
                        <a:pt x="300" y="230"/>
                      </a:lnTo>
                      <a:lnTo>
                        <a:pt x="296" y="224"/>
                      </a:lnTo>
                      <a:lnTo>
                        <a:pt x="292" y="216"/>
                      </a:lnTo>
                      <a:lnTo>
                        <a:pt x="290" y="214"/>
                      </a:lnTo>
                      <a:lnTo>
                        <a:pt x="292" y="212"/>
                      </a:lnTo>
                      <a:lnTo>
                        <a:pt x="290" y="208"/>
                      </a:lnTo>
                      <a:lnTo>
                        <a:pt x="288" y="202"/>
                      </a:lnTo>
                      <a:lnTo>
                        <a:pt x="288" y="202"/>
                      </a:lnTo>
                      <a:lnTo>
                        <a:pt x="288" y="200"/>
                      </a:lnTo>
                      <a:lnTo>
                        <a:pt x="288" y="200"/>
                      </a:lnTo>
                      <a:lnTo>
                        <a:pt x="286" y="200"/>
                      </a:lnTo>
                      <a:lnTo>
                        <a:pt x="286" y="198"/>
                      </a:lnTo>
                      <a:lnTo>
                        <a:pt x="286" y="190"/>
                      </a:lnTo>
                      <a:lnTo>
                        <a:pt x="288" y="196"/>
                      </a:lnTo>
                      <a:lnTo>
                        <a:pt x="290" y="198"/>
                      </a:lnTo>
                      <a:lnTo>
                        <a:pt x="290" y="198"/>
                      </a:lnTo>
                      <a:lnTo>
                        <a:pt x="290" y="200"/>
                      </a:lnTo>
                      <a:lnTo>
                        <a:pt x="290" y="200"/>
                      </a:lnTo>
                      <a:lnTo>
                        <a:pt x="288" y="202"/>
                      </a:lnTo>
                      <a:lnTo>
                        <a:pt x="290" y="204"/>
                      </a:lnTo>
                      <a:lnTo>
                        <a:pt x="290" y="202"/>
                      </a:lnTo>
                      <a:lnTo>
                        <a:pt x="290" y="202"/>
                      </a:lnTo>
                      <a:lnTo>
                        <a:pt x="292" y="200"/>
                      </a:lnTo>
                      <a:lnTo>
                        <a:pt x="290" y="198"/>
                      </a:lnTo>
                      <a:lnTo>
                        <a:pt x="290" y="196"/>
                      </a:lnTo>
                      <a:lnTo>
                        <a:pt x="288" y="194"/>
                      </a:lnTo>
                      <a:lnTo>
                        <a:pt x="286" y="190"/>
                      </a:lnTo>
                      <a:lnTo>
                        <a:pt x="286" y="186"/>
                      </a:lnTo>
                      <a:lnTo>
                        <a:pt x="286" y="182"/>
                      </a:lnTo>
                      <a:lnTo>
                        <a:pt x="286" y="182"/>
                      </a:lnTo>
                      <a:lnTo>
                        <a:pt x="286" y="180"/>
                      </a:lnTo>
                      <a:lnTo>
                        <a:pt x="288" y="178"/>
                      </a:lnTo>
                      <a:lnTo>
                        <a:pt x="288" y="176"/>
                      </a:lnTo>
                      <a:lnTo>
                        <a:pt x="288" y="174"/>
                      </a:lnTo>
                      <a:lnTo>
                        <a:pt x="290" y="168"/>
                      </a:lnTo>
                      <a:lnTo>
                        <a:pt x="292" y="160"/>
                      </a:lnTo>
                      <a:lnTo>
                        <a:pt x="292" y="160"/>
                      </a:lnTo>
                      <a:lnTo>
                        <a:pt x="292" y="160"/>
                      </a:lnTo>
                      <a:lnTo>
                        <a:pt x="292" y="156"/>
                      </a:lnTo>
                      <a:lnTo>
                        <a:pt x="294" y="148"/>
                      </a:lnTo>
                      <a:lnTo>
                        <a:pt x="300" y="138"/>
                      </a:lnTo>
                      <a:lnTo>
                        <a:pt x="302" y="134"/>
                      </a:lnTo>
                      <a:lnTo>
                        <a:pt x="306" y="128"/>
                      </a:lnTo>
                      <a:lnTo>
                        <a:pt x="308" y="124"/>
                      </a:lnTo>
                      <a:lnTo>
                        <a:pt x="308" y="120"/>
                      </a:lnTo>
                      <a:lnTo>
                        <a:pt x="306" y="120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6" y="122"/>
                      </a:lnTo>
                      <a:lnTo>
                        <a:pt x="304" y="122"/>
                      </a:lnTo>
                      <a:lnTo>
                        <a:pt x="304" y="122"/>
                      </a:lnTo>
                      <a:lnTo>
                        <a:pt x="302" y="120"/>
                      </a:lnTo>
                      <a:lnTo>
                        <a:pt x="300" y="120"/>
                      </a:lnTo>
                      <a:lnTo>
                        <a:pt x="294" y="118"/>
                      </a:lnTo>
                      <a:lnTo>
                        <a:pt x="292" y="118"/>
                      </a:lnTo>
                      <a:lnTo>
                        <a:pt x="290" y="116"/>
                      </a:lnTo>
                      <a:lnTo>
                        <a:pt x="290" y="116"/>
                      </a:lnTo>
                      <a:lnTo>
                        <a:pt x="288" y="116"/>
                      </a:lnTo>
                      <a:lnTo>
                        <a:pt x="286" y="114"/>
                      </a:lnTo>
                      <a:lnTo>
                        <a:pt x="286" y="114"/>
                      </a:lnTo>
                      <a:lnTo>
                        <a:pt x="284" y="112"/>
                      </a:lnTo>
                      <a:lnTo>
                        <a:pt x="282" y="112"/>
                      </a:lnTo>
                      <a:lnTo>
                        <a:pt x="280" y="112"/>
                      </a:lnTo>
                      <a:lnTo>
                        <a:pt x="280" y="110"/>
                      </a:lnTo>
                      <a:lnTo>
                        <a:pt x="280" y="110"/>
                      </a:lnTo>
                      <a:lnTo>
                        <a:pt x="280" y="106"/>
                      </a:lnTo>
                      <a:lnTo>
                        <a:pt x="280" y="104"/>
                      </a:lnTo>
                      <a:lnTo>
                        <a:pt x="278" y="102"/>
                      </a:lnTo>
                      <a:lnTo>
                        <a:pt x="278" y="100"/>
                      </a:lnTo>
                      <a:lnTo>
                        <a:pt x="278" y="100"/>
                      </a:lnTo>
                      <a:lnTo>
                        <a:pt x="278" y="100"/>
                      </a:lnTo>
                      <a:lnTo>
                        <a:pt x="278" y="98"/>
                      </a:lnTo>
                      <a:lnTo>
                        <a:pt x="278" y="98"/>
                      </a:lnTo>
                      <a:lnTo>
                        <a:pt x="278" y="96"/>
                      </a:lnTo>
                      <a:lnTo>
                        <a:pt x="278" y="96"/>
                      </a:lnTo>
                      <a:lnTo>
                        <a:pt x="280" y="94"/>
                      </a:lnTo>
                      <a:lnTo>
                        <a:pt x="280" y="94"/>
                      </a:lnTo>
                      <a:lnTo>
                        <a:pt x="280" y="92"/>
                      </a:lnTo>
                      <a:lnTo>
                        <a:pt x="278" y="90"/>
                      </a:lnTo>
                      <a:lnTo>
                        <a:pt x="276" y="88"/>
                      </a:lnTo>
                      <a:lnTo>
                        <a:pt x="276" y="86"/>
                      </a:lnTo>
                      <a:lnTo>
                        <a:pt x="274" y="84"/>
                      </a:lnTo>
                      <a:lnTo>
                        <a:pt x="274" y="80"/>
                      </a:lnTo>
                      <a:lnTo>
                        <a:pt x="272" y="80"/>
                      </a:lnTo>
                      <a:lnTo>
                        <a:pt x="272" y="78"/>
                      </a:lnTo>
                      <a:lnTo>
                        <a:pt x="272" y="76"/>
                      </a:lnTo>
                      <a:lnTo>
                        <a:pt x="272" y="76"/>
                      </a:lnTo>
                      <a:lnTo>
                        <a:pt x="272" y="76"/>
                      </a:lnTo>
                      <a:lnTo>
                        <a:pt x="270" y="74"/>
                      </a:lnTo>
                      <a:lnTo>
                        <a:pt x="270" y="70"/>
                      </a:lnTo>
                      <a:lnTo>
                        <a:pt x="270" y="66"/>
                      </a:lnTo>
                      <a:lnTo>
                        <a:pt x="270" y="64"/>
                      </a:lnTo>
                      <a:lnTo>
                        <a:pt x="268" y="62"/>
                      </a:lnTo>
                      <a:lnTo>
                        <a:pt x="266" y="60"/>
                      </a:lnTo>
                      <a:lnTo>
                        <a:pt x="266" y="60"/>
                      </a:lnTo>
                      <a:lnTo>
                        <a:pt x="266" y="58"/>
                      </a:lnTo>
                      <a:lnTo>
                        <a:pt x="266" y="58"/>
                      </a:lnTo>
                      <a:lnTo>
                        <a:pt x="262" y="54"/>
                      </a:lnTo>
                      <a:lnTo>
                        <a:pt x="262" y="52"/>
                      </a:lnTo>
                      <a:lnTo>
                        <a:pt x="262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60" y="52"/>
                      </a:lnTo>
                      <a:lnTo>
                        <a:pt x="258" y="52"/>
                      </a:lnTo>
                      <a:lnTo>
                        <a:pt x="256" y="52"/>
                      </a:lnTo>
                      <a:lnTo>
                        <a:pt x="252" y="52"/>
                      </a:lnTo>
                      <a:lnTo>
                        <a:pt x="250" y="52"/>
                      </a:lnTo>
                      <a:lnTo>
                        <a:pt x="250" y="50"/>
                      </a:lnTo>
                      <a:lnTo>
                        <a:pt x="248" y="50"/>
                      </a:lnTo>
                      <a:lnTo>
                        <a:pt x="246" y="52"/>
                      </a:lnTo>
                      <a:lnTo>
                        <a:pt x="246" y="52"/>
                      </a:lnTo>
                      <a:lnTo>
                        <a:pt x="244" y="52"/>
                      </a:lnTo>
                      <a:lnTo>
                        <a:pt x="240" y="54"/>
                      </a:lnTo>
                      <a:lnTo>
                        <a:pt x="238" y="58"/>
                      </a:lnTo>
                      <a:lnTo>
                        <a:pt x="236" y="60"/>
                      </a:lnTo>
                      <a:lnTo>
                        <a:pt x="236" y="62"/>
                      </a:lnTo>
                      <a:lnTo>
                        <a:pt x="236" y="62"/>
                      </a:lnTo>
                      <a:lnTo>
                        <a:pt x="236" y="62"/>
                      </a:lnTo>
                      <a:lnTo>
                        <a:pt x="234" y="64"/>
                      </a:lnTo>
                      <a:lnTo>
                        <a:pt x="232" y="66"/>
                      </a:lnTo>
                      <a:lnTo>
                        <a:pt x="230" y="66"/>
                      </a:lnTo>
                      <a:lnTo>
                        <a:pt x="230" y="66"/>
                      </a:lnTo>
                      <a:lnTo>
                        <a:pt x="228" y="64"/>
                      </a:lnTo>
                      <a:lnTo>
                        <a:pt x="224" y="62"/>
                      </a:lnTo>
                      <a:lnTo>
                        <a:pt x="222" y="60"/>
                      </a:lnTo>
                      <a:lnTo>
                        <a:pt x="220" y="60"/>
                      </a:lnTo>
                      <a:lnTo>
                        <a:pt x="218" y="60"/>
                      </a:lnTo>
                      <a:lnTo>
                        <a:pt x="218" y="58"/>
                      </a:lnTo>
                      <a:lnTo>
                        <a:pt x="216" y="56"/>
                      </a:lnTo>
                      <a:lnTo>
                        <a:pt x="216" y="56"/>
                      </a:lnTo>
                      <a:lnTo>
                        <a:pt x="214" y="54"/>
                      </a:lnTo>
                      <a:lnTo>
                        <a:pt x="214" y="50"/>
                      </a:lnTo>
                      <a:lnTo>
                        <a:pt x="214" y="48"/>
                      </a:lnTo>
                      <a:lnTo>
                        <a:pt x="214" y="46"/>
                      </a:lnTo>
                      <a:lnTo>
                        <a:pt x="214" y="40"/>
                      </a:lnTo>
                      <a:lnTo>
                        <a:pt x="212" y="38"/>
                      </a:lnTo>
                      <a:lnTo>
                        <a:pt x="212" y="36"/>
                      </a:lnTo>
                      <a:lnTo>
                        <a:pt x="212" y="36"/>
                      </a:lnTo>
                      <a:lnTo>
                        <a:pt x="208" y="34"/>
                      </a:lnTo>
                      <a:lnTo>
                        <a:pt x="206" y="30"/>
                      </a:lnTo>
                      <a:lnTo>
                        <a:pt x="204" y="26"/>
                      </a:lnTo>
                      <a:lnTo>
                        <a:pt x="202" y="24"/>
                      </a:lnTo>
                      <a:lnTo>
                        <a:pt x="200" y="22"/>
                      </a:lnTo>
                      <a:lnTo>
                        <a:pt x="198" y="20"/>
                      </a:lnTo>
                      <a:lnTo>
                        <a:pt x="198" y="18"/>
                      </a:lnTo>
                      <a:lnTo>
                        <a:pt x="198" y="16"/>
                      </a:lnTo>
                      <a:lnTo>
                        <a:pt x="198" y="16"/>
                      </a:lnTo>
                      <a:lnTo>
                        <a:pt x="196" y="16"/>
                      </a:lnTo>
                      <a:lnTo>
                        <a:pt x="194" y="16"/>
                      </a:lnTo>
                      <a:lnTo>
                        <a:pt x="190" y="16"/>
                      </a:lnTo>
                      <a:lnTo>
                        <a:pt x="188" y="16"/>
                      </a:lnTo>
                      <a:lnTo>
                        <a:pt x="184" y="16"/>
                      </a:lnTo>
                      <a:lnTo>
                        <a:pt x="180" y="16"/>
                      </a:lnTo>
                      <a:lnTo>
                        <a:pt x="178" y="16"/>
                      </a:lnTo>
                      <a:lnTo>
                        <a:pt x="174" y="16"/>
                      </a:lnTo>
                      <a:lnTo>
                        <a:pt x="170" y="16"/>
                      </a:lnTo>
                      <a:lnTo>
                        <a:pt x="170" y="18"/>
                      </a:lnTo>
                      <a:lnTo>
                        <a:pt x="170" y="20"/>
                      </a:lnTo>
                      <a:lnTo>
                        <a:pt x="168" y="22"/>
                      </a:lnTo>
                      <a:lnTo>
                        <a:pt x="168" y="24"/>
                      </a:lnTo>
                      <a:lnTo>
                        <a:pt x="162" y="24"/>
                      </a:lnTo>
                      <a:lnTo>
                        <a:pt x="156" y="24"/>
                      </a:lnTo>
                      <a:lnTo>
                        <a:pt x="152" y="24"/>
                      </a:lnTo>
                      <a:lnTo>
                        <a:pt x="146" y="24"/>
                      </a:lnTo>
                      <a:lnTo>
                        <a:pt x="140" y="24"/>
                      </a:lnTo>
                      <a:lnTo>
                        <a:pt x="136" y="24"/>
                      </a:lnTo>
                      <a:lnTo>
                        <a:pt x="130" y="24"/>
                      </a:lnTo>
                      <a:lnTo>
                        <a:pt x="124" y="24"/>
                      </a:lnTo>
                      <a:lnTo>
                        <a:pt x="118" y="22"/>
                      </a:lnTo>
                      <a:lnTo>
                        <a:pt x="112" y="20"/>
                      </a:lnTo>
                      <a:lnTo>
                        <a:pt x="106" y="16"/>
                      </a:lnTo>
                      <a:lnTo>
                        <a:pt x="100" y="14"/>
                      </a:lnTo>
                      <a:lnTo>
                        <a:pt x="94" y="12"/>
                      </a:lnTo>
                      <a:lnTo>
                        <a:pt x="88" y="10"/>
                      </a:lnTo>
                      <a:lnTo>
                        <a:pt x="82" y="6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2" y="0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0" y="2"/>
                      </a:lnTo>
                      <a:lnTo>
                        <a:pt x="54" y="2"/>
                      </a:lnTo>
                      <a:lnTo>
                        <a:pt x="50" y="2"/>
                      </a:lnTo>
                      <a:lnTo>
                        <a:pt x="46" y="2"/>
                      </a:lnTo>
                      <a:lnTo>
                        <a:pt x="42" y="4"/>
                      </a:lnTo>
                      <a:lnTo>
                        <a:pt x="42" y="6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2"/>
                      </a:lnTo>
                      <a:lnTo>
                        <a:pt x="44" y="16"/>
                      </a:lnTo>
                      <a:lnTo>
                        <a:pt x="44" y="18"/>
                      </a:lnTo>
                      <a:lnTo>
                        <a:pt x="44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2" y="22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4" y="28"/>
                      </a:lnTo>
                      <a:lnTo>
                        <a:pt x="44" y="30"/>
                      </a:lnTo>
                      <a:lnTo>
                        <a:pt x="44" y="32"/>
                      </a:lnTo>
                      <a:lnTo>
                        <a:pt x="46" y="34"/>
                      </a:lnTo>
                      <a:lnTo>
                        <a:pt x="46" y="36"/>
                      </a:lnTo>
                      <a:lnTo>
                        <a:pt x="44" y="38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6" y="46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46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4" y="60"/>
                      </a:lnTo>
                      <a:lnTo>
                        <a:pt x="54" y="60"/>
                      </a:lnTo>
                      <a:lnTo>
                        <a:pt x="54" y="62"/>
                      </a:lnTo>
                      <a:lnTo>
                        <a:pt x="56" y="64"/>
                      </a:lnTo>
                      <a:lnTo>
                        <a:pt x="60" y="70"/>
                      </a:lnTo>
                      <a:lnTo>
                        <a:pt x="62" y="74"/>
                      </a:lnTo>
                      <a:lnTo>
                        <a:pt x="62" y="76"/>
                      </a:lnTo>
                      <a:lnTo>
                        <a:pt x="60" y="80"/>
                      </a:lnTo>
                      <a:lnTo>
                        <a:pt x="58" y="84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8" y="86"/>
                      </a:lnTo>
                      <a:lnTo>
                        <a:pt x="58" y="86"/>
                      </a:lnTo>
                      <a:lnTo>
                        <a:pt x="58" y="88"/>
                      </a:lnTo>
                      <a:lnTo>
                        <a:pt x="58" y="88"/>
                      </a:lnTo>
                      <a:lnTo>
                        <a:pt x="58" y="90"/>
                      </a:lnTo>
                      <a:lnTo>
                        <a:pt x="56" y="90"/>
                      </a:lnTo>
                      <a:lnTo>
                        <a:pt x="56" y="90"/>
                      </a:lnTo>
                      <a:lnTo>
                        <a:pt x="54" y="88"/>
                      </a:lnTo>
                      <a:lnTo>
                        <a:pt x="56" y="86"/>
                      </a:lnTo>
                      <a:lnTo>
                        <a:pt x="56" y="86"/>
                      </a:lnTo>
                      <a:lnTo>
                        <a:pt x="54" y="86"/>
                      </a:lnTo>
                      <a:lnTo>
                        <a:pt x="52" y="88"/>
                      </a:lnTo>
                      <a:lnTo>
                        <a:pt x="50" y="88"/>
                      </a:lnTo>
                      <a:lnTo>
                        <a:pt x="48" y="88"/>
                      </a:lnTo>
                      <a:lnTo>
                        <a:pt x="44" y="86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6" y="90"/>
                      </a:lnTo>
                      <a:lnTo>
                        <a:pt x="48" y="92"/>
                      </a:lnTo>
                      <a:lnTo>
                        <a:pt x="50" y="94"/>
                      </a:lnTo>
                      <a:lnTo>
                        <a:pt x="50" y="96"/>
                      </a:lnTo>
                      <a:lnTo>
                        <a:pt x="50" y="96"/>
                      </a:lnTo>
                      <a:lnTo>
                        <a:pt x="50" y="98"/>
                      </a:lnTo>
                      <a:lnTo>
                        <a:pt x="52" y="100"/>
                      </a:lnTo>
                      <a:lnTo>
                        <a:pt x="54" y="100"/>
                      </a:lnTo>
                      <a:lnTo>
                        <a:pt x="54" y="100"/>
                      </a:lnTo>
                      <a:lnTo>
                        <a:pt x="56" y="102"/>
                      </a:lnTo>
                      <a:lnTo>
                        <a:pt x="56" y="102"/>
                      </a:lnTo>
                      <a:lnTo>
                        <a:pt x="58" y="102"/>
                      </a:lnTo>
                      <a:lnTo>
                        <a:pt x="58" y="104"/>
                      </a:lnTo>
                      <a:lnTo>
                        <a:pt x="60" y="106"/>
                      </a:lnTo>
                      <a:lnTo>
                        <a:pt x="60" y="106"/>
                      </a:lnTo>
                      <a:lnTo>
                        <a:pt x="64" y="106"/>
                      </a:lnTo>
                      <a:lnTo>
                        <a:pt x="66" y="106"/>
                      </a:lnTo>
                      <a:lnTo>
                        <a:pt x="68" y="104"/>
                      </a:lnTo>
                      <a:lnTo>
                        <a:pt x="68" y="102"/>
                      </a:lnTo>
                      <a:lnTo>
                        <a:pt x="68" y="106"/>
                      </a:lnTo>
                      <a:lnTo>
                        <a:pt x="68" y="106"/>
                      </a:lnTo>
                      <a:lnTo>
                        <a:pt x="68" y="110"/>
                      </a:lnTo>
                      <a:lnTo>
                        <a:pt x="72" y="114"/>
                      </a:lnTo>
                      <a:lnTo>
                        <a:pt x="74" y="114"/>
                      </a:lnTo>
                      <a:lnTo>
                        <a:pt x="76" y="116"/>
                      </a:lnTo>
                      <a:lnTo>
                        <a:pt x="78" y="122"/>
                      </a:lnTo>
                      <a:lnTo>
                        <a:pt x="78" y="124"/>
                      </a:lnTo>
                      <a:lnTo>
                        <a:pt x="78" y="126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28"/>
                      </a:lnTo>
                      <a:lnTo>
                        <a:pt x="78" y="132"/>
                      </a:lnTo>
                      <a:lnTo>
                        <a:pt x="76" y="136"/>
                      </a:lnTo>
                      <a:lnTo>
                        <a:pt x="76" y="138"/>
                      </a:lnTo>
                      <a:lnTo>
                        <a:pt x="76" y="140"/>
                      </a:lnTo>
                      <a:lnTo>
                        <a:pt x="78" y="144"/>
                      </a:lnTo>
                      <a:lnTo>
                        <a:pt x="78" y="144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80" y="146"/>
                      </a:lnTo>
                      <a:lnTo>
                        <a:pt x="80" y="146"/>
                      </a:lnTo>
                      <a:lnTo>
                        <a:pt x="82" y="148"/>
                      </a:lnTo>
                      <a:lnTo>
                        <a:pt x="84" y="150"/>
                      </a:lnTo>
                      <a:lnTo>
                        <a:pt x="88" y="154"/>
                      </a:lnTo>
                      <a:lnTo>
                        <a:pt x="90" y="156"/>
                      </a:lnTo>
                      <a:lnTo>
                        <a:pt x="92" y="158"/>
                      </a:lnTo>
                      <a:lnTo>
                        <a:pt x="94" y="160"/>
                      </a:lnTo>
                      <a:lnTo>
                        <a:pt x="96" y="162"/>
                      </a:lnTo>
                      <a:lnTo>
                        <a:pt x="98" y="164"/>
                      </a:lnTo>
                      <a:lnTo>
                        <a:pt x="98" y="166"/>
                      </a:lnTo>
                      <a:lnTo>
                        <a:pt x="98" y="168"/>
                      </a:lnTo>
                      <a:lnTo>
                        <a:pt x="98" y="174"/>
                      </a:lnTo>
                      <a:lnTo>
                        <a:pt x="100" y="176"/>
                      </a:lnTo>
                      <a:lnTo>
                        <a:pt x="102" y="176"/>
                      </a:lnTo>
                      <a:lnTo>
                        <a:pt x="102" y="174"/>
                      </a:lnTo>
                      <a:lnTo>
                        <a:pt x="104" y="174"/>
                      </a:lnTo>
                      <a:lnTo>
                        <a:pt x="106" y="172"/>
                      </a:lnTo>
                      <a:lnTo>
                        <a:pt x="108" y="170"/>
                      </a:lnTo>
                      <a:lnTo>
                        <a:pt x="110" y="170"/>
                      </a:lnTo>
                      <a:lnTo>
                        <a:pt x="110" y="166"/>
                      </a:lnTo>
                      <a:lnTo>
                        <a:pt x="110" y="164"/>
                      </a:lnTo>
                      <a:lnTo>
                        <a:pt x="110" y="162"/>
                      </a:lnTo>
                      <a:lnTo>
                        <a:pt x="108" y="162"/>
                      </a:lnTo>
                      <a:lnTo>
                        <a:pt x="108" y="160"/>
                      </a:lnTo>
                      <a:lnTo>
                        <a:pt x="106" y="158"/>
                      </a:lnTo>
                      <a:lnTo>
                        <a:pt x="106" y="156"/>
                      </a:lnTo>
                      <a:lnTo>
                        <a:pt x="106" y="154"/>
                      </a:lnTo>
                      <a:lnTo>
                        <a:pt x="104" y="154"/>
                      </a:lnTo>
                      <a:lnTo>
                        <a:pt x="104" y="152"/>
                      </a:lnTo>
                      <a:lnTo>
                        <a:pt x="102" y="150"/>
                      </a:lnTo>
                      <a:lnTo>
                        <a:pt x="100" y="150"/>
                      </a:lnTo>
                      <a:lnTo>
                        <a:pt x="100" y="150"/>
                      </a:lnTo>
                      <a:lnTo>
                        <a:pt x="100" y="150"/>
                      </a:lnTo>
                      <a:lnTo>
                        <a:pt x="100" y="152"/>
                      </a:lnTo>
                      <a:lnTo>
                        <a:pt x="100" y="154"/>
                      </a:lnTo>
                      <a:lnTo>
                        <a:pt x="98" y="154"/>
                      </a:lnTo>
                      <a:lnTo>
                        <a:pt x="98" y="154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96" y="152"/>
                      </a:lnTo>
                      <a:lnTo>
                        <a:pt x="96" y="150"/>
                      </a:lnTo>
                      <a:lnTo>
                        <a:pt x="94" y="144"/>
                      </a:lnTo>
                      <a:lnTo>
                        <a:pt x="96" y="144"/>
                      </a:lnTo>
                      <a:lnTo>
                        <a:pt x="96" y="142"/>
                      </a:lnTo>
                      <a:lnTo>
                        <a:pt x="96" y="140"/>
                      </a:lnTo>
                      <a:lnTo>
                        <a:pt x="96" y="138"/>
                      </a:lnTo>
                      <a:lnTo>
                        <a:pt x="94" y="136"/>
                      </a:lnTo>
                      <a:lnTo>
                        <a:pt x="94" y="130"/>
                      </a:lnTo>
                      <a:lnTo>
                        <a:pt x="94" y="128"/>
                      </a:lnTo>
                      <a:lnTo>
                        <a:pt x="92" y="128"/>
                      </a:lnTo>
                      <a:lnTo>
                        <a:pt x="92" y="124"/>
                      </a:lnTo>
                      <a:lnTo>
                        <a:pt x="92" y="120"/>
                      </a:lnTo>
                      <a:lnTo>
                        <a:pt x="92" y="118"/>
                      </a:lnTo>
                      <a:lnTo>
                        <a:pt x="92" y="116"/>
                      </a:lnTo>
                      <a:lnTo>
                        <a:pt x="92" y="114"/>
                      </a:lnTo>
                      <a:lnTo>
                        <a:pt x="92" y="112"/>
                      </a:lnTo>
                      <a:lnTo>
                        <a:pt x="92" y="110"/>
                      </a:lnTo>
                      <a:lnTo>
                        <a:pt x="92" y="110"/>
                      </a:lnTo>
                      <a:lnTo>
                        <a:pt x="92" y="108"/>
                      </a:lnTo>
                      <a:lnTo>
                        <a:pt x="88" y="104"/>
                      </a:lnTo>
                      <a:lnTo>
                        <a:pt x="88" y="104"/>
                      </a:lnTo>
                      <a:lnTo>
                        <a:pt x="88" y="106"/>
                      </a:lnTo>
                      <a:lnTo>
                        <a:pt x="88" y="108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88" y="110"/>
                      </a:lnTo>
                      <a:lnTo>
                        <a:pt x="86" y="108"/>
                      </a:lnTo>
                      <a:lnTo>
                        <a:pt x="88" y="104"/>
                      </a:lnTo>
                      <a:lnTo>
                        <a:pt x="86" y="102"/>
                      </a:lnTo>
                      <a:lnTo>
                        <a:pt x="86" y="102"/>
                      </a:lnTo>
                      <a:lnTo>
                        <a:pt x="86" y="100"/>
                      </a:lnTo>
                      <a:lnTo>
                        <a:pt x="86" y="100"/>
                      </a:lnTo>
                      <a:lnTo>
                        <a:pt x="84" y="98"/>
                      </a:lnTo>
                      <a:lnTo>
                        <a:pt x="84" y="96"/>
                      </a:lnTo>
                      <a:lnTo>
                        <a:pt x="84" y="92"/>
                      </a:lnTo>
                      <a:lnTo>
                        <a:pt x="82" y="90"/>
                      </a:lnTo>
                      <a:lnTo>
                        <a:pt x="80" y="88"/>
                      </a:lnTo>
                      <a:lnTo>
                        <a:pt x="80" y="86"/>
                      </a:lnTo>
                      <a:lnTo>
                        <a:pt x="80" y="84"/>
                      </a:lnTo>
                      <a:lnTo>
                        <a:pt x="80" y="82"/>
                      </a:lnTo>
                      <a:lnTo>
                        <a:pt x="80" y="80"/>
                      </a:lnTo>
                      <a:lnTo>
                        <a:pt x="80" y="78"/>
                      </a:lnTo>
                      <a:lnTo>
                        <a:pt x="80" y="78"/>
                      </a:lnTo>
                      <a:lnTo>
                        <a:pt x="80" y="76"/>
                      </a:lnTo>
                      <a:lnTo>
                        <a:pt x="80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8" y="70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6" y="70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4" y="68"/>
                      </a:lnTo>
                      <a:lnTo>
                        <a:pt x="74" y="66"/>
                      </a:lnTo>
                      <a:lnTo>
                        <a:pt x="74" y="64"/>
                      </a:lnTo>
                      <a:lnTo>
                        <a:pt x="72" y="60"/>
                      </a:lnTo>
                      <a:lnTo>
                        <a:pt x="72" y="58"/>
                      </a:lnTo>
                      <a:lnTo>
                        <a:pt x="68" y="56"/>
                      </a:lnTo>
                      <a:lnTo>
                        <a:pt x="68" y="54"/>
                      </a:lnTo>
                      <a:lnTo>
                        <a:pt x="66" y="52"/>
                      </a:lnTo>
                      <a:lnTo>
                        <a:pt x="66" y="50"/>
                      </a:lnTo>
                      <a:lnTo>
                        <a:pt x="64" y="48"/>
                      </a:lnTo>
                      <a:lnTo>
                        <a:pt x="64" y="46"/>
                      </a:lnTo>
                      <a:lnTo>
                        <a:pt x="64" y="44"/>
                      </a:lnTo>
                      <a:lnTo>
                        <a:pt x="66" y="40"/>
                      </a:lnTo>
                      <a:lnTo>
                        <a:pt x="66" y="38"/>
                      </a:lnTo>
                      <a:lnTo>
                        <a:pt x="66" y="34"/>
                      </a:lnTo>
                      <a:lnTo>
                        <a:pt x="66" y="32"/>
                      </a:lnTo>
                      <a:lnTo>
                        <a:pt x="66" y="30"/>
                      </a:lnTo>
                      <a:lnTo>
                        <a:pt x="66" y="28"/>
                      </a:lnTo>
                      <a:lnTo>
                        <a:pt x="68" y="22"/>
                      </a:lnTo>
                      <a:lnTo>
                        <a:pt x="70" y="20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2" y="16"/>
                      </a:lnTo>
                      <a:lnTo>
                        <a:pt x="72" y="16"/>
                      </a:lnTo>
                      <a:lnTo>
                        <a:pt x="74" y="18"/>
                      </a:lnTo>
                      <a:lnTo>
                        <a:pt x="74" y="18"/>
                      </a:lnTo>
                      <a:lnTo>
                        <a:pt x="78" y="20"/>
                      </a:lnTo>
                      <a:lnTo>
                        <a:pt x="80" y="22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4" y="20"/>
                      </a:lnTo>
                      <a:lnTo>
                        <a:pt x="86" y="20"/>
                      </a:ln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6" y="24"/>
                      </a:lnTo>
                      <a:lnTo>
                        <a:pt x="88" y="26"/>
                      </a:lnTo>
                      <a:lnTo>
                        <a:pt x="92" y="26"/>
                      </a:lnTo>
                      <a:lnTo>
                        <a:pt x="92" y="26"/>
                      </a:lnTo>
                      <a:lnTo>
                        <a:pt x="94" y="26"/>
                      </a:lnTo>
                      <a:lnTo>
                        <a:pt x="94" y="28"/>
                      </a:lnTo>
                      <a:lnTo>
                        <a:pt x="94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0"/>
                      </a:lnTo>
                      <a:lnTo>
                        <a:pt x="92" y="32"/>
                      </a:lnTo>
                      <a:lnTo>
                        <a:pt x="90" y="34"/>
                      </a:lnTo>
                      <a:lnTo>
                        <a:pt x="90" y="36"/>
                      </a:lnTo>
                      <a:lnTo>
                        <a:pt x="92" y="40"/>
                      </a:lnTo>
                      <a:lnTo>
                        <a:pt x="92" y="44"/>
                      </a:lnTo>
                      <a:lnTo>
                        <a:pt x="92" y="46"/>
                      </a:lnTo>
                      <a:lnTo>
                        <a:pt x="92" y="48"/>
                      </a:lnTo>
                      <a:lnTo>
                        <a:pt x="92" y="50"/>
                      </a:lnTo>
                      <a:lnTo>
                        <a:pt x="92" y="50"/>
                      </a:lnTo>
                      <a:lnTo>
                        <a:pt x="92" y="54"/>
                      </a:lnTo>
                      <a:lnTo>
                        <a:pt x="94" y="56"/>
                      </a:lnTo>
                      <a:lnTo>
                        <a:pt x="94" y="58"/>
                      </a:lnTo>
                      <a:lnTo>
                        <a:pt x="94" y="58"/>
                      </a:lnTo>
                      <a:lnTo>
                        <a:pt x="92" y="60"/>
                      </a:lnTo>
                      <a:lnTo>
                        <a:pt x="94" y="60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4" y="66"/>
                      </a:lnTo>
                      <a:lnTo>
                        <a:pt x="96" y="68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6" y="70"/>
                      </a:lnTo>
                      <a:lnTo>
                        <a:pt x="98" y="72"/>
                      </a:lnTo>
                      <a:lnTo>
                        <a:pt x="98" y="74"/>
                      </a:lnTo>
                      <a:lnTo>
                        <a:pt x="98" y="76"/>
                      </a:lnTo>
                      <a:lnTo>
                        <a:pt x="102" y="78"/>
                      </a:lnTo>
                      <a:lnTo>
                        <a:pt x="102" y="82"/>
                      </a:lnTo>
                      <a:lnTo>
                        <a:pt x="104" y="84"/>
                      </a:lnTo>
                      <a:lnTo>
                        <a:pt x="106" y="86"/>
                      </a:lnTo>
                      <a:lnTo>
                        <a:pt x="108" y="86"/>
                      </a:lnTo>
                      <a:lnTo>
                        <a:pt x="108" y="86"/>
                      </a:lnTo>
                      <a:lnTo>
                        <a:pt x="110" y="86"/>
                      </a:lnTo>
                      <a:lnTo>
                        <a:pt x="112" y="86"/>
                      </a:lnTo>
                      <a:lnTo>
                        <a:pt x="112" y="88"/>
                      </a:lnTo>
                      <a:lnTo>
                        <a:pt x="110" y="90"/>
                      </a:lnTo>
                      <a:lnTo>
                        <a:pt x="110" y="92"/>
                      </a:lnTo>
                      <a:lnTo>
                        <a:pt x="110" y="94"/>
                      </a:lnTo>
                      <a:lnTo>
                        <a:pt x="110" y="94"/>
                      </a:lnTo>
                      <a:lnTo>
                        <a:pt x="112" y="96"/>
                      </a:lnTo>
                      <a:lnTo>
                        <a:pt x="112" y="98"/>
                      </a:lnTo>
                      <a:lnTo>
                        <a:pt x="114" y="98"/>
                      </a:lnTo>
                      <a:lnTo>
                        <a:pt x="118" y="100"/>
                      </a:lnTo>
                      <a:lnTo>
                        <a:pt x="118" y="102"/>
                      </a:lnTo>
                      <a:lnTo>
                        <a:pt x="118" y="102"/>
                      </a:lnTo>
                      <a:lnTo>
                        <a:pt x="118" y="104"/>
                      </a:lnTo>
                      <a:lnTo>
                        <a:pt x="118" y="106"/>
                      </a:lnTo>
                      <a:lnTo>
                        <a:pt x="120" y="108"/>
                      </a:lnTo>
                      <a:lnTo>
                        <a:pt x="120" y="108"/>
                      </a:lnTo>
                      <a:lnTo>
                        <a:pt x="124" y="108"/>
                      </a:lnTo>
                      <a:lnTo>
                        <a:pt x="126" y="110"/>
                      </a:lnTo>
                      <a:lnTo>
                        <a:pt x="126" y="112"/>
                      </a:lnTo>
                      <a:lnTo>
                        <a:pt x="126" y="112"/>
                      </a:lnTo>
                      <a:lnTo>
                        <a:pt x="126" y="114"/>
                      </a:lnTo>
                      <a:lnTo>
                        <a:pt x="126" y="114"/>
                      </a:lnTo>
                      <a:lnTo>
                        <a:pt x="126" y="116"/>
                      </a:lnTo>
                      <a:lnTo>
                        <a:pt x="126" y="116"/>
                      </a:lnTo>
                      <a:lnTo>
                        <a:pt x="126" y="114"/>
                      </a:lnTo>
                      <a:lnTo>
                        <a:pt x="124" y="116"/>
                      </a:lnTo>
                      <a:lnTo>
                        <a:pt x="122" y="118"/>
                      </a:lnTo>
                      <a:lnTo>
                        <a:pt x="122" y="120"/>
                      </a:lnTo>
                      <a:lnTo>
                        <a:pt x="120" y="124"/>
                      </a:lnTo>
                      <a:lnTo>
                        <a:pt x="122" y="126"/>
                      </a:lnTo>
                      <a:lnTo>
                        <a:pt x="122" y="126"/>
                      </a:lnTo>
                      <a:lnTo>
                        <a:pt x="122" y="128"/>
                      </a:lnTo>
                      <a:lnTo>
                        <a:pt x="124" y="126"/>
                      </a:lnTo>
                      <a:lnTo>
                        <a:pt x="126" y="126"/>
                      </a:lnTo>
                      <a:lnTo>
                        <a:pt x="128" y="126"/>
                      </a:lnTo>
                      <a:lnTo>
                        <a:pt x="128" y="124"/>
                      </a:lnTo>
                      <a:lnTo>
                        <a:pt x="128" y="126"/>
                      </a:lnTo>
                      <a:lnTo>
                        <a:pt x="126" y="12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30"/>
                      </a:lnTo>
                      <a:lnTo>
                        <a:pt x="126" y="128"/>
                      </a:lnTo>
                      <a:lnTo>
                        <a:pt x="128" y="128"/>
                      </a:lnTo>
                      <a:lnTo>
                        <a:pt x="128" y="128"/>
                      </a:lnTo>
                      <a:lnTo>
                        <a:pt x="128" y="130"/>
                      </a:lnTo>
                      <a:lnTo>
                        <a:pt x="130" y="130"/>
                      </a:lnTo>
                      <a:lnTo>
                        <a:pt x="132" y="132"/>
                      </a:lnTo>
                      <a:lnTo>
                        <a:pt x="134" y="134"/>
                      </a:lnTo>
                      <a:lnTo>
                        <a:pt x="138" y="136"/>
                      </a:lnTo>
                      <a:lnTo>
                        <a:pt x="138" y="136"/>
                      </a:lnTo>
                      <a:lnTo>
                        <a:pt x="138" y="138"/>
                      </a:lnTo>
                      <a:lnTo>
                        <a:pt x="138" y="138"/>
                      </a:lnTo>
                      <a:lnTo>
                        <a:pt x="136" y="138"/>
                      </a:lnTo>
                      <a:lnTo>
                        <a:pt x="136" y="138"/>
                      </a:lnTo>
                      <a:lnTo>
                        <a:pt x="136" y="136"/>
                      </a:lnTo>
                      <a:lnTo>
                        <a:pt x="134" y="136"/>
                      </a:lnTo>
                      <a:lnTo>
                        <a:pt x="136" y="138"/>
                      </a:lnTo>
                      <a:lnTo>
                        <a:pt x="138" y="142"/>
                      </a:lnTo>
                      <a:lnTo>
                        <a:pt x="138" y="144"/>
                      </a:lnTo>
                      <a:lnTo>
                        <a:pt x="138" y="144"/>
                      </a:lnTo>
                      <a:lnTo>
                        <a:pt x="140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4" y="146"/>
                      </a:lnTo>
                      <a:lnTo>
                        <a:pt x="144" y="146"/>
                      </a:lnTo>
                      <a:lnTo>
                        <a:pt x="144" y="148"/>
                      </a:lnTo>
                      <a:lnTo>
                        <a:pt x="144" y="148"/>
                      </a:lnTo>
                      <a:lnTo>
                        <a:pt x="144" y="150"/>
                      </a:lnTo>
                      <a:lnTo>
                        <a:pt x="140" y="148"/>
                      </a:lnTo>
                      <a:lnTo>
                        <a:pt x="140" y="148"/>
                      </a:lnTo>
                      <a:lnTo>
                        <a:pt x="148" y="156"/>
                      </a:lnTo>
                      <a:lnTo>
                        <a:pt x="150" y="158"/>
                      </a:lnTo>
                      <a:lnTo>
                        <a:pt x="152" y="162"/>
                      </a:lnTo>
                      <a:lnTo>
                        <a:pt x="154" y="166"/>
                      </a:lnTo>
                      <a:lnTo>
                        <a:pt x="156" y="170"/>
                      </a:lnTo>
                      <a:lnTo>
                        <a:pt x="158" y="172"/>
                      </a:lnTo>
                      <a:lnTo>
                        <a:pt x="160" y="176"/>
                      </a:lnTo>
                      <a:lnTo>
                        <a:pt x="162" y="178"/>
                      </a:lnTo>
                      <a:lnTo>
                        <a:pt x="164" y="180"/>
                      </a:lnTo>
                      <a:lnTo>
                        <a:pt x="166" y="186"/>
                      </a:lnTo>
                      <a:lnTo>
                        <a:pt x="164" y="192"/>
                      </a:lnTo>
                      <a:lnTo>
                        <a:pt x="166" y="194"/>
                      </a:lnTo>
                      <a:lnTo>
                        <a:pt x="166" y="198"/>
                      </a:lnTo>
                      <a:lnTo>
                        <a:pt x="166" y="198"/>
                      </a:lnTo>
                      <a:lnTo>
                        <a:pt x="170" y="200"/>
                      </a:lnTo>
                      <a:lnTo>
                        <a:pt x="168" y="202"/>
                      </a:lnTo>
                      <a:lnTo>
                        <a:pt x="168" y="204"/>
                      </a:lnTo>
                      <a:lnTo>
                        <a:pt x="168" y="206"/>
                      </a:lnTo>
                      <a:lnTo>
                        <a:pt x="166" y="208"/>
                      </a:lnTo>
                      <a:lnTo>
                        <a:pt x="164" y="210"/>
                      </a:lnTo>
                      <a:lnTo>
                        <a:pt x="164" y="212"/>
                      </a:lnTo>
                      <a:lnTo>
                        <a:pt x="162" y="212"/>
                      </a:lnTo>
                      <a:lnTo>
                        <a:pt x="162" y="214"/>
                      </a:lnTo>
                      <a:lnTo>
                        <a:pt x="164" y="214"/>
                      </a:lnTo>
                      <a:lnTo>
                        <a:pt x="166" y="214"/>
                      </a:lnTo>
                      <a:lnTo>
                        <a:pt x="166" y="214"/>
                      </a:lnTo>
                      <a:lnTo>
                        <a:pt x="166" y="216"/>
                      </a:lnTo>
                      <a:lnTo>
                        <a:pt x="166" y="216"/>
                      </a:lnTo>
                      <a:lnTo>
                        <a:pt x="164" y="218"/>
                      </a:lnTo>
                      <a:lnTo>
                        <a:pt x="160" y="218"/>
                      </a:lnTo>
                      <a:lnTo>
                        <a:pt x="160" y="220"/>
                      </a:lnTo>
                      <a:lnTo>
                        <a:pt x="158" y="220"/>
                      </a:lnTo>
                      <a:lnTo>
                        <a:pt x="160" y="222"/>
                      </a:lnTo>
                      <a:lnTo>
                        <a:pt x="160" y="222"/>
                      </a:lnTo>
                      <a:lnTo>
                        <a:pt x="160" y="226"/>
                      </a:lnTo>
                      <a:lnTo>
                        <a:pt x="160" y="228"/>
                      </a:lnTo>
                      <a:lnTo>
                        <a:pt x="162" y="232"/>
                      </a:lnTo>
                      <a:lnTo>
                        <a:pt x="164" y="234"/>
                      </a:lnTo>
                      <a:lnTo>
                        <a:pt x="166" y="236"/>
                      </a:lnTo>
                      <a:lnTo>
                        <a:pt x="166" y="240"/>
                      </a:lnTo>
                      <a:lnTo>
                        <a:pt x="172" y="242"/>
                      </a:lnTo>
                      <a:lnTo>
                        <a:pt x="174" y="244"/>
                      </a:lnTo>
                      <a:lnTo>
                        <a:pt x="176" y="244"/>
                      </a:lnTo>
                      <a:lnTo>
                        <a:pt x="180" y="246"/>
                      </a:lnTo>
                      <a:lnTo>
                        <a:pt x="182" y="248"/>
                      </a:lnTo>
                      <a:lnTo>
                        <a:pt x="184" y="252"/>
                      </a:lnTo>
                      <a:lnTo>
                        <a:pt x="186" y="254"/>
                      </a:lnTo>
                      <a:lnTo>
                        <a:pt x="186" y="256"/>
                      </a:lnTo>
                      <a:lnTo>
                        <a:pt x="194" y="260"/>
                      </a:lnTo>
                      <a:lnTo>
                        <a:pt x="198" y="262"/>
                      </a:lnTo>
                      <a:lnTo>
                        <a:pt x="200" y="262"/>
                      </a:lnTo>
                      <a:lnTo>
                        <a:pt x="204" y="264"/>
                      </a:lnTo>
                      <a:lnTo>
                        <a:pt x="208" y="264"/>
                      </a:lnTo>
                      <a:lnTo>
                        <a:pt x="210" y="264"/>
                      </a:lnTo>
                      <a:lnTo>
                        <a:pt x="210" y="264"/>
                      </a:lnTo>
                      <a:lnTo>
                        <a:pt x="212" y="266"/>
                      </a:lnTo>
                      <a:lnTo>
                        <a:pt x="214" y="268"/>
                      </a:lnTo>
                      <a:lnTo>
                        <a:pt x="216" y="270"/>
                      </a:lnTo>
                      <a:lnTo>
                        <a:pt x="216" y="272"/>
                      </a:lnTo>
                      <a:lnTo>
                        <a:pt x="220" y="274"/>
                      </a:lnTo>
                      <a:lnTo>
                        <a:pt x="222" y="276"/>
                      </a:lnTo>
                      <a:lnTo>
                        <a:pt x="224" y="276"/>
                      </a:lnTo>
                      <a:lnTo>
                        <a:pt x="230" y="280"/>
                      </a:lnTo>
                      <a:lnTo>
                        <a:pt x="232" y="280"/>
                      </a:lnTo>
                      <a:lnTo>
                        <a:pt x="236" y="282"/>
                      </a:lnTo>
                      <a:lnTo>
                        <a:pt x="240" y="286"/>
                      </a:lnTo>
                      <a:lnTo>
                        <a:pt x="246" y="286"/>
                      </a:lnTo>
                      <a:lnTo>
                        <a:pt x="252" y="288"/>
                      </a:lnTo>
                      <a:lnTo>
                        <a:pt x="252" y="288"/>
                      </a:lnTo>
                      <a:lnTo>
                        <a:pt x="254" y="288"/>
                      </a:lnTo>
                      <a:lnTo>
                        <a:pt x="258" y="292"/>
                      </a:lnTo>
                      <a:lnTo>
                        <a:pt x="264" y="294"/>
                      </a:lnTo>
                      <a:lnTo>
                        <a:pt x="270" y="298"/>
                      </a:lnTo>
                      <a:lnTo>
                        <a:pt x="278" y="300"/>
                      </a:lnTo>
                      <a:lnTo>
                        <a:pt x="284" y="304"/>
                      </a:lnTo>
                      <a:lnTo>
                        <a:pt x="288" y="304"/>
                      </a:lnTo>
                      <a:lnTo>
                        <a:pt x="290" y="304"/>
                      </a:lnTo>
                      <a:lnTo>
                        <a:pt x="292" y="304"/>
                      </a:lnTo>
                      <a:lnTo>
                        <a:pt x="300" y="300"/>
                      </a:lnTo>
                      <a:lnTo>
                        <a:pt x="304" y="298"/>
                      </a:lnTo>
                      <a:lnTo>
                        <a:pt x="310" y="296"/>
                      </a:lnTo>
                      <a:lnTo>
                        <a:pt x="314" y="294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2" y="294"/>
                      </a:lnTo>
                      <a:lnTo>
                        <a:pt x="312" y="292"/>
                      </a:lnTo>
                      <a:lnTo>
                        <a:pt x="314" y="292"/>
                      </a:lnTo>
                      <a:lnTo>
                        <a:pt x="314" y="290"/>
                      </a:lnTo>
                      <a:lnTo>
                        <a:pt x="316" y="290"/>
                      </a:lnTo>
                      <a:lnTo>
                        <a:pt x="316" y="292"/>
                      </a:lnTo>
                      <a:lnTo>
                        <a:pt x="316" y="292"/>
                      </a:lnTo>
                      <a:lnTo>
                        <a:pt x="316" y="294"/>
                      </a:lnTo>
                      <a:lnTo>
                        <a:pt x="316" y="294"/>
                      </a:lnTo>
                      <a:lnTo>
                        <a:pt x="318" y="292"/>
                      </a:lnTo>
                      <a:lnTo>
                        <a:pt x="318" y="292"/>
                      </a:lnTo>
                      <a:lnTo>
                        <a:pt x="320" y="292"/>
                      </a:lnTo>
                      <a:lnTo>
                        <a:pt x="318" y="294"/>
                      </a:lnTo>
                      <a:lnTo>
                        <a:pt x="318" y="294"/>
                      </a:lnTo>
                      <a:lnTo>
                        <a:pt x="320" y="296"/>
                      </a:lnTo>
                      <a:lnTo>
                        <a:pt x="328" y="298"/>
                      </a:lnTo>
                      <a:lnTo>
                        <a:pt x="328" y="298"/>
                      </a:lnTo>
                      <a:lnTo>
                        <a:pt x="324" y="296"/>
                      </a:lnTo>
                      <a:lnTo>
                        <a:pt x="324" y="296"/>
                      </a:lnTo>
                      <a:lnTo>
                        <a:pt x="324" y="296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2" y="294"/>
                      </a:lnTo>
                      <a:lnTo>
                        <a:pt x="324" y="294"/>
                      </a:lnTo>
                      <a:lnTo>
                        <a:pt x="324" y="294"/>
                      </a:lnTo>
                      <a:lnTo>
                        <a:pt x="326" y="296"/>
                      </a:lnTo>
                      <a:lnTo>
                        <a:pt x="330" y="298"/>
                      </a:lnTo>
                      <a:lnTo>
                        <a:pt x="332" y="300"/>
                      </a:lnTo>
                      <a:lnTo>
                        <a:pt x="334" y="302"/>
                      </a:lnTo>
                      <a:lnTo>
                        <a:pt x="340" y="308"/>
                      </a:lnTo>
                      <a:lnTo>
                        <a:pt x="342" y="310"/>
                      </a:lnTo>
                      <a:lnTo>
                        <a:pt x="342" y="312"/>
                      </a:lnTo>
                      <a:lnTo>
                        <a:pt x="344" y="314"/>
                      </a:lnTo>
                      <a:lnTo>
                        <a:pt x="348" y="320"/>
                      </a:lnTo>
                      <a:lnTo>
                        <a:pt x="352" y="324"/>
                      </a:lnTo>
                      <a:lnTo>
                        <a:pt x="352" y="324"/>
                      </a:lnTo>
                      <a:lnTo>
                        <a:pt x="352" y="324"/>
                      </a:lnTo>
                      <a:lnTo>
                        <a:pt x="352" y="322"/>
                      </a:lnTo>
                      <a:lnTo>
                        <a:pt x="354" y="322"/>
                      </a:lnTo>
                      <a:lnTo>
                        <a:pt x="354" y="320"/>
                      </a:lnTo>
                      <a:lnTo>
                        <a:pt x="354" y="320"/>
                      </a:lnTo>
                      <a:lnTo>
                        <a:pt x="354" y="318"/>
                      </a:lnTo>
                      <a:lnTo>
                        <a:pt x="354" y="316"/>
                      </a:lnTo>
                      <a:lnTo>
                        <a:pt x="354" y="316"/>
                      </a:lnTo>
                      <a:lnTo>
                        <a:pt x="356" y="316"/>
                      </a:lnTo>
                      <a:lnTo>
                        <a:pt x="356" y="314"/>
                      </a:lnTo>
                      <a:lnTo>
                        <a:pt x="354" y="312"/>
                      </a:lnTo>
                      <a:lnTo>
                        <a:pt x="354" y="312"/>
                      </a:lnTo>
                      <a:lnTo>
                        <a:pt x="354" y="310"/>
                      </a:lnTo>
                      <a:lnTo>
                        <a:pt x="356" y="308"/>
                      </a:lnTo>
                      <a:lnTo>
                        <a:pt x="358" y="304"/>
                      </a:lnTo>
                      <a:lnTo>
                        <a:pt x="362" y="300"/>
                      </a:lnTo>
                      <a:lnTo>
                        <a:pt x="364" y="298"/>
                      </a:lnTo>
                      <a:lnTo>
                        <a:pt x="368" y="298"/>
                      </a:lnTo>
                      <a:lnTo>
                        <a:pt x="370" y="298"/>
                      </a:lnTo>
                      <a:lnTo>
                        <a:pt x="374" y="298"/>
                      </a:lnTo>
                      <a:lnTo>
                        <a:pt x="380" y="298"/>
                      </a:lnTo>
                      <a:lnTo>
                        <a:pt x="382" y="298"/>
                      </a:lnTo>
                      <a:lnTo>
                        <a:pt x="384" y="298"/>
                      </a:lnTo>
                      <a:lnTo>
                        <a:pt x="384" y="296"/>
                      </a:lnTo>
                      <a:lnTo>
                        <a:pt x="384" y="294"/>
                      </a:lnTo>
                      <a:lnTo>
                        <a:pt x="384" y="292"/>
                      </a:lnTo>
                      <a:lnTo>
                        <a:pt x="384" y="292"/>
                      </a:lnTo>
                      <a:lnTo>
                        <a:pt x="384" y="290"/>
                      </a:lnTo>
                      <a:lnTo>
                        <a:pt x="382" y="290"/>
                      </a:lnTo>
                      <a:lnTo>
                        <a:pt x="382" y="290"/>
                      </a:lnTo>
                      <a:lnTo>
                        <a:pt x="382" y="288"/>
                      </a:lnTo>
                      <a:lnTo>
                        <a:pt x="382" y="288"/>
                      </a:lnTo>
                      <a:lnTo>
                        <a:pt x="380" y="286"/>
                      </a:lnTo>
                      <a:lnTo>
                        <a:pt x="380" y="284"/>
                      </a:lnTo>
                      <a:lnTo>
                        <a:pt x="376" y="282"/>
                      </a:lnTo>
                      <a:lnTo>
                        <a:pt x="376" y="280"/>
                      </a:lnTo>
                      <a:lnTo>
                        <a:pt x="374" y="278"/>
                      </a:lnTo>
                      <a:lnTo>
                        <a:pt x="372" y="276"/>
                      </a:lnTo>
                      <a:lnTo>
                        <a:pt x="372" y="276"/>
                      </a:lnTo>
                      <a:lnTo>
                        <a:pt x="372" y="276"/>
                      </a:lnTo>
                      <a:lnTo>
                        <a:pt x="374" y="276"/>
                      </a:lnTo>
                      <a:lnTo>
                        <a:pt x="378" y="276"/>
                      </a:lnTo>
                      <a:lnTo>
                        <a:pt x="378" y="272"/>
                      </a:lnTo>
                      <a:lnTo>
                        <a:pt x="378" y="270"/>
                      </a:lnTo>
                      <a:lnTo>
                        <a:pt x="380" y="266"/>
                      </a:lnTo>
                      <a:lnTo>
                        <a:pt x="384" y="266"/>
                      </a:lnTo>
                      <a:lnTo>
                        <a:pt x="392" y="266"/>
                      </a:lnTo>
                      <a:lnTo>
                        <a:pt x="398" y="266"/>
                      </a:lnTo>
                      <a:lnTo>
                        <a:pt x="404" y="266"/>
                      </a:lnTo>
                      <a:lnTo>
                        <a:pt x="408" y="266"/>
                      </a:lnTo>
                      <a:lnTo>
                        <a:pt x="408" y="264"/>
                      </a:lnTo>
                      <a:lnTo>
                        <a:pt x="408" y="264"/>
                      </a:lnTo>
                      <a:lnTo>
                        <a:pt x="410" y="262"/>
                      </a:lnTo>
                      <a:lnTo>
                        <a:pt x="412" y="264"/>
                      </a:lnTo>
                      <a:lnTo>
                        <a:pt x="412" y="264"/>
                      </a:lnTo>
                      <a:lnTo>
                        <a:pt x="412" y="264"/>
                      </a:lnTo>
                      <a:lnTo>
                        <a:pt x="414" y="264"/>
                      </a:lnTo>
                      <a:lnTo>
                        <a:pt x="414" y="262"/>
                      </a:lnTo>
                      <a:lnTo>
                        <a:pt x="418" y="258"/>
                      </a:lnTo>
                      <a:lnTo>
                        <a:pt x="420" y="254"/>
                      </a:lnTo>
                      <a:lnTo>
                        <a:pt x="420" y="254"/>
                      </a:lnTo>
                      <a:lnTo>
                        <a:pt x="422" y="254"/>
                      </a:lnTo>
                      <a:lnTo>
                        <a:pt x="422" y="254"/>
                      </a:lnTo>
                      <a:lnTo>
                        <a:pt x="424" y="254"/>
                      </a:lnTo>
                      <a:lnTo>
                        <a:pt x="424" y="252"/>
                      </a:lnTo>
                      <a:lnTo>
                        <a:pt x="424" y="250"/>
                      </a:lnTo>
                      <a:lnTo>
                        <a:pt x="426" y="248"/>
                      </a:lnTo>
                      <a:lnTo>
                        <a:pt x="428" y="248"/>
                      </a:lnTo>
                      <a:lnTo>
                        <a:pt x="428" y="248"/>
                      </a:lnTo>
                      <a:lnTo>
                        <a:pt x="428" y="250"/>
                      </a:lnTo>
                      <a:lnTo>
                        <a:pt x="426" y="254"/>
                      </a:lnTo>
                      <a:lnTo>
                        <a:pt x="426" y="254"/>
                      </a:lnTo>
                      <a:lnTo>
                        <a:pt x="428" y="254"/>
                      </a:lnTo>
                      <a:lnTo>
                        <a:pt x="428" y="258"/>
                      </a:lnTo>
                      <a:lnTo>
                        <a:pt x="430" y="258"/>
                      </a:lnTo>
                      <a:lnTo>
                        <a:pt x="430" y="256"/>
                      </a:lnTo>
                      <a:lnTo>
                        <a:pt x="430" y="254"/>
                      </a:lnTo>
                      <a:lnTo>
                        <a:pt x="432" y="250"/>
                      </a:lnTo>
                      <a:lnTo>
                        <a:pt x="434" y="248"/>
                      </a:lnTo>
                      <a:lnTo>
                        <a:pt x="436" y="244"/>
                      </a:lnTo>
                      <a:lnTo>
                        <a:pt x="438" y="240"/>
                      </a:lnTo>
                      <a:lnTo>
                        <a:pt x="438" y="240"/>
                      </a:lnTo>
                      <a:lnTo>
                        <a:pt x="436" y="240"/>
                      </a:lnTo>
                      <a:lnTo>
                        <a:pt x="436" y="240"/>
                      </a:lnTo>
                      <a:lnTo>
                        <a:pt x="434" y="240"/>
                      </a:lnTo>
                      <a:lnTo>
                        <a:pt x="434" y="238"/>
                      </a:lnTo>
                      <a:lnTo>
                        <a:pt x="436" y="238"/>
                      </a:lnTo>
                      <a:lnTo>
                        <a:pt x="436" y="238"/>
                      </a:lnTo>
                      <a:lnTo>
                        <a:pt x="438" y="238"/>
                      </a:lnTo>
                      <a:lnTo>
                        <a:pt x="438" y="236"/>
                      </a:lnTo>
                      <a:lnTo>
                        <a:pt x="438" y="236"/>
                      </a:lnTo>
                      <a:lnTo>
                        <a:pt x="440" y="234"/>
                      </a:lnTo>
                      <a:lnTo>
                        <a:pt x="438" y="234"/>
                      </a:lnTo>
                      <a:lnTo>
                        <a:pt x="438" y="234"/>
                      </a:lnTo>
                      <a:lnTo>
                        <a:pt x="436" y="234"/>
                      </a:lnTo>
                      <a:lnTo>
                        <a:pt x="436" y="234"/>
                      </a:lnTo>
                      <a:lnTo>
                        <a:pt x="434" y="234"/>
                      </a:lnTo>
                      <a:lnTo>
                        <a:pt x="436" y="234"/>
                      </a:lnTo>
                      <a:lnTo>
                        <a:pt x="438" y="230"/>
                      </a:lnTo>
                      <a:lnTo>
                        <a:pt x="438" y="230"/>
                      </a:lnTo>
                      <a:lnTo>
                        <a:pt x="440" y="230"/>
                      </a:lnTo>
                      <a:lnTo>
                        <a:pt x="440" y="230"/>
                      </a:lnTo>
                      <a:lnTo>
                        <a:pt x="440" y="228"/>
                      </a:lnTo>
                      <a:lnTo>
                        <a:pt x="440" y="226"/>
                      </a:lnTo>
                      <a:lnTo>
                        <a:pt x="440" y="226"/>
                      </a:lnTo>
                      <a:lnTo>
                        <a:pt x="440" y="222"/>
                      </a:lnTo>
                      <a:lnTo>
                        <a:pt x="444" y="218"/>
                      </a:lnTo>
                      <a:lnTo>
                        <a:pt x="448" y="216"/>
                      </a:lnTo>
                      <a:lnTo>
                        <a:pt x="450" y="212"/>
                      </a:lnTo>
                      <a:lnTo>
                        <a:pt x="452" y="212"/>
                      </a:lnTo>
                      <a:lnTo>
                        <a:pt x="452" y="208"/>
                      </a:lnTo>
                      <a:lnTo>
                        <a:pt x="454" y="206"/>
                      </a:lnTo>
                      <a:lnTo>
                        <a:pt x="452" y="206"/>
                      </a:lnTo>
                      <a:lnTo>
                        <a:pt x="452" y="20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Freeform 109">
                  <a:extLst>
                    <a:ext uri="{FF2B5EF4-FFF2-40B4-BE49-F238E27FC236}">
                      <a16:creationId xmlns:a16="http://schemas.microsoft.com/office/drawing/2014/main" id="{BC44F4E9-0679-8605-4DA0-5531D40C0D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73" y="2303"/>
                  <a:ext cx="4" cy="6"/>
                </a:xfrm>
                <a:custGeom>
                  <a:avLst/>
                  <a:gdLst>
                    <a:gd name="T0" fmla="*/ 4 w 4"/>
                    <a:gd name="T1" fmla="*/ 2 h 6"/>
                    <a:gd name="T2" fmla="*/ 2 w 4"/>
                    <a:gd name="T3" fmla="*/ 2 h 6"/>
                    <a:gd name="T4" fmla="*/ 2 w 4"/>
                    <a:gd name="T5" fmla="*/ 2 h 6"/>
                    <a:gd name="T6" fmla="*/ 2 w 4"/>
                    <a:gd name="T7" fmla="*/ 0 h 6"/>
                    <a:gd name="T8" fmla="*/ 0 w 4"/>
                    <a:gd name="T9" fmla="*/ 0 h 6"/>
                    <a:gd name="T10" fmla="*/ 2 w 4"/>
                    <a:gd name="T11" fmla="*/ 2 h 6"/>
                    <a:gd name="T12" fmla="*/ 2 w 4"/>
                    <a:gd name="T13" fmla="*/ 4 h 6"/>
                    <a:gd name="T14" fmla="*/ 0 w 4"/>
                    <a:gd name="T15" fmla="*/ 4 h 6"/>
                    <a:gd name="T16" fmla="*/ 2 w 4"/>
                    <a:gd name="T17" fmla="*/ 6 h 6"/>
                    <a:gd name="T18" fmla="*/ 2 w 4"/>
                    <a:gd name="T19" fmla="*/ 6 h 6"/>
                    <a:gd name="T20" fmla="*/ 2 w 4"/>
                    <a:gd name="T21" fmla="*/ 6 h 6"/>
                    <a:gd name="T22" fmla="*/ 2 w 4"/>
                    <a:gd name="T23" fmla="*/ 4 h 6"/>
                    <a:gd name="T24" fmla="*/ 4 w 4"/>
                    <a:gd name="T25" fmla="*/ 4 h 6"/>
                    <a:gd name="T26" fmla="*/ 4 w 4"/>
                    <a:gd name="T27" fmla="*/ 4 h 6"/>
                    <a:gd name="T28" fmla="*/ 4 w 4"/>
                    <a:gd name="T2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" h="6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Freeform 110">
                  <a:extLst>
                    <a:ext uri="{FF2B5EF4-FFF2-40B4-BE49-F238E27FC236}">
                      <a16:creationId xmlns:a16="http://schemas.microsoft.com/office/drawing/2014/main" id="{661F0F78-B92D-8F7B-6086-FD88FC6783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7" y="2436"/>
                  <a:ext cx="8" cy="8"/>
                </a:xfrm>
                <a:custGeom>
                  <a:avLst/>
                  <a:gdLst>
                    <a:gd name="T0" fmla="*/ 8 w 8"/>
                    <a:gd name="T1" fmla="*/ 0 h 8"/>
                    <a:gd name="T2" fmla="*/ 6 w 8"/>
                    <a:gd name="T3" fmla="*/ 0 h 8"/>
                    <a:gd name="T4" fmla="*/ 6 w 8"/>
                    <a:gd name="T5" fmla="*/ 0 h 8"/>
                    <a:gd name="T6" fmla="*/ 4 w 8"/>
                    <a:gd name="T7" fmla="*/ 0 h 8"/>
                    <a:gd name="T8" fmla="*/ 4 w 8"/>
                    <a:gd name="T9" fmla="*/ 2 h 8"/>
                    <a:gd name="T10" fmla="*/ 2 w 8"/>
                    <a:gd name="T11" fmla="*/ 2 h 8"/>
                    <a:gd name="T12" fmla="*/ 2 w 8"/>
                    <a:gd name="T13" fmla="*/ 4 h 8"/>
                    <a:gd name="T14" fmla="*/ 2 w 8"/>
                    <a:gd name="T15" fmla="*/ 6 h 8"/>
                    <a:gd name="T16" fmla="*/ 2 w 8"/>
                    <a:gd name="T17" fmla="*/ 6 h 8"/>
                    <a:gd name="T18" fmla="*/ 0 w 8"/>
                    <a:gd name="T19" fmla="*/ 6 h 8"/>
                    <a:gd name="T20" fmla="*/ 0 w 8"/>
                    <a:gd name="T21" fmla="*/ 8 h 8"/>
                    <a:gd name="T22" fmla="*/ 2 w 8"/>
                    <a:gd name="T23" fmla="*/ 8 h 8"/>
                    <a:gd name="T24" fmla="*/ 4 w 8"/>
                    <a:gd name="T25" fmla="*/ 8 h 8"/>
                    <a:gd name="T26" fmla="*/ 6 w 8"/>
                    <a:gd name="T27" fmla="*/ 8 h 8"/>
                    <a:gd name="T28" fmla="*/ 6 w 8"/>
                    <a:gd name="T29" fmla="*/ 6 h 8"/>
                    <a:gd name="T30" fmla="*/ 8 w 8"/>
                    <a:gd name="T31" fmla="*/ 6 h 8"/>
                    <a:gd name="T32" fmla="*/ 8 w 8"/>
                    <a:gd name="T33" fmla="*/ 6 h 8"/>
                    <a:gd name="T34" fmla="*/ 8 w 8"/>
                    <a:gd name="T35" fmla="*/ 2 h 8"/>
                    <a:gd name="T36" fmla="*/ 8 w 8"/>
                    <a:gd name="T3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2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Freeform 111">
                  <a:extLst>
                    <a:ext uri="{FF2B5EF4-FFF2-40B4-BE49-F238E27FC236}">
                      <a16:creationId xmlns:a16="http://schemas.microsoft.com/office/drawing/2014/main" id="{7A759C80-D2E6-17B9-6767-7774D2DF0F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7" y="1588"/>
                  <a:ext cx="190" cy="224"/>
                </a:xfrm>
                <a:custGeom>
                  <a:avLst/>
                  <a:gdLst>
                    <a:gd name="T0" fmla="*/ 8 w 190"/>
                    <a:gd name="T1" fmla="*/ 136 h 224"/>
                    <a:gd name="T2" fmla="*/ 178 w 190"/>
                    <a:gd name="T3" fmla="*/ 42 h 224"/>
                    <a:gd name="T4" fmla="*/ 180 w 190"/>
                    <a:gd name="T5" fmla="*/ 34 h 224"/>
                    <a:gd name="T6" fmla="*/ 166 w 190"/>
                    <a:gd name="T7" fmla="*/ 24 h 224"/>
                    <a:gd name="T8" fmla="*/ 152 w 190"/>
                    <a:gd name="T9" fmla="*/ 14 h 224"/>
                    <a:gd name="T10" fmla="*/ 138 w 190"/>
                    <a:gd name="T11" fmla="*/ 4 h 224"/>
                    <a:gd name="T12" fmla="*/ 132 w 190"/>
                    <a:gd name="T13" fmla="*/ 10 h 224"/>
                    <a:gd name="T14" fmla="*/ 118 w 190"/>
                    <a:gd name="T15" fmla="*/ 24 h 224"/>
                    <a:gd name="T16" fmla="*/ 80 w 190"/>
                    <a:gd name="T17" fmla="*/ 26 h 224"/>
                    <a:gd name="T18" fmla="*/ 80 w 190"/>
                    <a:gd name="T19" fmla="*/ 38 h 224"/>
                    <a:gd name="T20" fmla="*/ 80 w 190"/>
                    <a:gd name="T21" fmla="*/ 50 h 224"/>
                    <a:gd name="T22" fmla="*/ 80 w 190"/>
                    <a:gd name="T23" fmla="*/ 62 h 224"/>
                    <a:gd name="T24" fmla="*/ 76 w 190"/>
                    <a:gd name="T25" fmla="*/ 70 h 224"/>
                    <a:gd name="T26" fmla="*/ 66 w 190"/>
                    <a:gd name="T27" fmla="*/ 76 h 224"/>
                    <a:gd name="T28" fmla="*/ 60 w 190"/>
                    <a:gd name="T29" fmla="*/ 82 h 224"/>
                    <a:gd name="T30" fmla="*/ 62 w 190"/>
                    <a:gd name="T31" fmla="*/ 92 h 224"/>
                    <a:gd name="T32" fmla="*/ 62 w 190"/>
                    <a:gd name="T33" fmla="*/ 104 h 224"/>
                    <a:gd name="T34" fmla="*/ 50 w 190"/>
                    <a:gd name="T35" fmla="*/ 108 h 224"/>
                    <a:gd name="T36" fmla="*/ 32 w 190"/>
                    <a:gd name="T37" fmla="*/ 108 h 224"/>
                    <a:gd name="T38" fmla="*/ 14 w 190"/>
                    <a:gd name="T39" fmla="*/ 108 h 224"/>
                    <a:gd name="T40" fmla="*/ 0 w 190"/>
                    <a:gd name="T41" fmla="*/ 110 h 224"/>
                    <a:gd name="T42" fmla="*/ 0 w 190"/>
                    <a:gd name="T43" fmla="*/ 112 h 224"/>
                    <a:gd name="T44" fmla="*/ 6 w 190"/>
                    <a:gd name="T45" fmla="*/ 120 h 224"/>
                    <a:gd name="T46" fmla="*/ 10 w 190"/>
                    <a:gd name="T47" fmla="*/ 124 h 224"/>
                    <a:gd name="T48" fmla="*/ 8 w 190"/>
                    <a:gd name="T49" fmla="*/ 140 h 224"/>
                    <a:gd name="T50" fmla="*/ 8 w 190"/>
                    <a:gd name="T51" fmla="*/ 144 h 224"/>
                    <a:gd name="T52" fmla="*/ 14 w 190"/>
                    <a:gd name="T53" fmla="*/ 162 h 224"/>
                    <a:gd name="T54" fmla="*/ 6 w 190"/>
                    <a:gd name="T55" fmla="*/ 192 h 224"/>
                    <a:gd name="T56" fmla="*/ 4 w 190"/>
                    <a:gd name="T57" fmla="*/ 200 h 224"/>
                    <a:gd name="T58" fmla="*/ 8 w 190"/>
                    <a:gd name="T59" fmla="*/ 192 h 224"/>
                    <a:gd name="T60" fmla="*/ 16 w 190"/>
                    <a:gd name="T61" fmla="*/ 194 h 224"/>
                    <a:gd name="T62" fmla="*/ 26 w 190"/>
                    <a:gd name="T63" fmla="*/ 192 h 224"/>
                    <a:gd name="T64" fmla="*/ 28 w 190"/>
                    <a:gd name="T65" fmla="*/ 190 h 224"/>
                    <a:gd name="T66" fmla="*/ 40 w 190"/>
                    <a:gd name="T67" fmla="*/ 192 h 224"/>
                    <a:gd name="T68" fmla="*/ 46 w 190"/>
                    <a:gd name="T69" fmla="*/ 200 h 224"/>
                    <a:gd name="T70" fmla="*/ 50 w 190"/>
                    <a:gd name="T71" fmla="*/ 200 h 224"/>
                    <a:gd name="T72" fmla="*/ 52 w 190"/>
                    <a:gd name="T73" fmla="*/ 200 h 224"/>
                    <a:gd name="T74" fmla="*/ 56 w 190"/>
                    <a:gd name="T75" fmla="*/ 210 h 224"/>
                    <a:gd name="T76" fmla="*/ 58 w 190"/>
                    <a:gd name="T77" fmla="*/ 212 h 224"/>
                    <a:gd name="T78" fmla="*/ 60 w 190"/>
                    <a:gd name="T79" fmla="*/ 216 h 224"/>
                    <a:gd name="T80" fmla="*/ 64 w 190"/>
                    <a:gd name="T81" fmla="*/ 218 h 224"/>
                    <a:gd name="T82" fmla="*/ 70 w 190"/>
                    <a:gd name="T83" fmla="*/ 224 h 224"/>
                    <a:gd name="T84" fmla="*/ 76 w 190"/>
                    <a:gd name="T85" fmla="*/ 220 h 224"/>
                    <a:gd name="T86" fmla="*/ 80 w 190"/>
                    <a:gd name="T87" fmla="*/ 212 h 224"/>
                    <a:gd name="T88" fmla="*/ 88 w 190"/>
                    <a:gd name="T89" fmla="*/ 214 h 224"/>
                    <a:gd name="T90" fmla="*/ 94 w 190"/>
                    <a:gd name="T91" fmla="*/ 214 h 224"/>
                    <a:gd name="T92" fmla="*/ 102 w 190"/>
                    <a:gd name="T93" fmla="*/ 212 h 224"/>
                    <a:gd name="T94" fmla="*/ 112 w 190"/>
                    <a:gd name="T95" fmla="*/ 212 h 224"/>
                    <a:gd name="T96" fmla="*/ 116 w 190"/>
                    <a:gd name="T97" fmla="*/ 208 h 224"/>
                    <a:gd name="T98" fmla="*/ 124 w 190"/>
                    <a:gd name="T99" fmla="*/ 212 h 224"/>
                    <a:gd name="T100" fmla="*/ 170 w 190"/>
                    <a:gd name="T101" fmla="*/ 212 h 224"/>
                    <a:gd name="T102" fmla="*/ 176 w 190"/>
                    <a:gd name="T103" fmla="*/ 194 h 224"/>
                    <a:gd name="T104" fmla="*/ 172 w 190"/>
                    <a:gd name="T105" fmla="*/ 174 h 224"/>
                    <a:gd name="T106" fmla="*/ 172 w 190"/>
                    <a:gd name="T107" fmla="*/ 152 h 224"/>
                    <a:gd name="T108" fmla="*/ 170 w 190"/>
                    <a:gd name="T109" fmla="*/ 130 h 224"/>
                    <a:gd name="T110" fmla="*/ 168 w 190"/>
                    <a:gd name="T111" fmla="*/ 108 h 224"/>
                    <a:gd name="T112" fmla="*/ 166 w 190"/>
                    <a:gd name="T113" fmla="*/ 86 h 224"/>
                    <a:gd name="T114" fmla="*/ 164 w 190"/>
                    <a:gd name="T115" fmla="*/ 64 h 224"/>
                    <a:gd name="T116" fmla="*/ 164 w 190"/>
                    <a:gd name="T117" fmla="*/ 42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90" h="224">
                      <a:moveTo>
                        <a:pt x="10" y="136"/>
                      </a:moveTo>
                      <a:lnTo>
                        <a:pt x="10" y="134"/>
                      </a:lnTo>
                      <a:lnTo>
                        <a:pt x="8" y="134"/>
                      </a:lnTo>
                      <a:lnTo>
                        <a:pt x="8" y="134"/>
                      </a:lnTo>
                      <a:lnTo>
                        <a:pt x="8" y="136"/>
                      </a:lnTo>
                      <a:lnTo>
                        <a:pt x="8" y="138"/>
                      </a:lnTo>
                      <a:lnTo>
                        <a:pt x="8" y="138"/>
                      </a:lnTo>
                      <a:lnTo>
                        <a:pt x="10" y="136"/>
                      </a:lnTo>
                      <a:close/>
                      <a:moveTo>
                        <a:pt x="174" y="42"/>
                      </a:moveTo>
                      <a:lnTo>
                        <a:pt x="178" y="42"/>
                      </a:lnTo>
                      <a:lnTo>
                        <a:pt x="186" y="42"/>
                      </a:lnTo>
                      <a:lnTo>
                        <a:pt x="190" y="42"/>
                      </a:lnTo>
                      <a:lnTo>
                        <a:pt x="188" y="40"/>
                      </a:lnTo>
                      <a:lnTo>
                        <a:pt x="184" y="36"/>
                      </a:lnTo>
                      <a:lnTo>
                        <a:pt x="180" y="34"/>
                      </a:lnTo>
                      <a:lnTo>
                        <a:pt x="178" y="32"/>
                      </a:lnTo>
                      <a:lnTo>
                        <a:pt x="174" y="30"/>
                      </a:lnTo>
                      <a:lnTo>
                        <a:pt x="172" y="28"/>
                      </a:lnTo>
                      <a:lnTo>
                        <a:pt x="170" y="26"/>
                      </a:lnTo>
                      <a:lnTo>
                        <a:pt x="166" y="24"/>
                      </a:lnTo>
                      <a:lnTo>
                        <a:pt x="164" y="22"/>
                      </a:lnTo>
                      <a:lnTo>
                        <a:pt x="160" y="20"/>
                      </a:lnTo>
                      <a:lnTo>
                        <a:pt x="158" y="18"/>
                      </a:lnTo>
                      <a:lnTo>
                        <a:pt x="156" y="16"/>
                      </a:lnTo>
                      <a:lnTo>
                        <a:pt x="152" y="14"/>
                      </a:lnTo>
                      <a:lnTo>
                        <a:pt x="150" y="12"/>
                      </a:lnTo>
                      <a:lnTo>
                        <a:pt x="146" y="10"/>
                      </a:lnTo>
                      <a:lnTo>
                        <a:pt x="144" y="8"/>
                      </a:lnTo>
                      <a:lnTo>
                        <a:pt x="142" y="6"/>
                      </a:lnTo>
                      <a:lnTo>
                        <a:pt x="138" y="4"/>
                      </a:lnTo>
                      <a:lnTo>
                        <a:pt x="136" y="2"/>
                      </a:lnTo>
                      <a:lnTo>
                        <a:pt x="132" y="0"/>
                      </a:lnTo>
                      <a:lnTo>
                        <a:pt x="132" y="4"/>
                      </a:lnTo>
                      <a:lnTo>
                        <a:pt x="132" y="8"/>
                      </a:lnTo>
                      <a:lnTo>
                        <a:pt x="132" y="10"/>
                      </a:lnTo>
                      <a:lnTo>
                        <a:pt x="132" y="14"/>
                      </a:lnTo>
                      <a:lnTo>
                        <a:pt x="132" y="18"/>
                      </a:lnTo>
                      <a:lnTo>
                        <a:pt x="132" y="22"/>
                      </a:lnTo>
                      <a:lnTo>
                        <a:pt x="132" y="24"/>
                      </a:lnTo>
                      <a:lnTo>
                        <a:pt x="118" y="24"/>
                      </a:lnTo>
                      <a:lnTo>
                        <a:pt x="114" y="24"/>
                      </a:lnTo>
                      <a:lnTo>
                        <a:pt x="94" y="24"/>
                      </a:lnTo>
                      <a:lnTo>
                        <a:pt x="92" y="24"/>
                      </a:lnTo>
                      <a:lnTo>
                        <a:pt x="80" y="24"/>
                      </a:lnTo>
                      <a:lnTo>
                        <a:pt x="80" y="26"/>
                      </a:lnTo>
                      <a:lnTo>
                        <a:pt x="80" y="28"/>
                      </a:lnTo>
                      <a:lnTo>
                        <a:pt x="80" y="30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80" y="38"/>
                      </a:lnTo>
                      <a:lnTo>
                        <a:pt x="80" y="40"/>
                      </a:lnTo>
                      <a:lnTo>
                        <a:pt x="80" y="44"/>
                      </a:lnTo>
                      <a:lnTo>
                        <a:pt x="80" y="46"/>
                      </a:lnTo>
                      <a:lnTo>
                        <a:pt x="80" y="48"/>
                      </a:lnTo>
                      <a:lnTo>
                        <a:pt x="80" y="50"/>
                      </a:lnTo>
                      <a:lnTo>
                        <a:pt x="80" y="52"/>
                      </a:lnTo>
                      <a:lnTo>
                        <a:pt x="80" y="56"/>
                      </a:lnTo>
                      <a:lnTo>
                        <a:pt x="80" y="58"/>
                      </a:lnTo>
                      <a:lnTo>
                        <a:pt x="80" y="60"/>
                      </a:lnTo>
                      <a:lnTo>
                        <a:pt x="80" y="62"/>
                      </a:lnTo>
                      <a:lnTo>
                        <a:pt x="80" y="64"/>
                      </a:lnTo>
                      <a:lnTo>
                        <a:pt x="80" y="68"/>
                      </a:lnTo>
                      <a:lnTo>
                        <a:pt x="78" y="70"/>
                      </a:lnTo>
                      <a:lnTo>
                        <a:pt x="78" y="70"/>
                      </a:lnTo>
                      <a:lnTo>
                        <a:pt x="76" y="70"/>
                      </a:lnTo>
                      <a:lnTo>
                        <a:pt x="74" y="72"/>
                      </a:lnTo>
                      <a:lnTo>
                        <a:pt x="70" y="72"/>
                      </a:lnTo>
                      <a:lnTo>
                        <a:pt x="70" y="72"/>
                      </a:lnTo>
                      <a:lnTo>
                        <a:pt x="68" y="74"/>
                      </a:lnTo>
                      <a:lnTo>
                        <a:pt x="66" y="76"/>
                      </a:lnTo>
                      <a:lnTo>
                        <a:pt x="62" y="78"/>
                      </a:lnTo>
                      <a:lnTo>
                        <a:pt x="62" y="80"/>
                      </a:lnTo>
                      <a:lnTo>
                        <a:pt x="60" y="80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2" y="86"/>
                      </a:lnTo>
                      <a:lnTo>
                        <a:pt x="62" y="86"/>
                      </a:lnTo>
                      <a:lnTo>
                        <a:pt x="62" y="88"/>
                      </a:lnTo>
                      <a:lnTo>
                        <a:pt x="62" y="90"/>
                      </a:lnTo>
                      <a:lnTo>
                        <a:pt x="62" y="92"/>
                      </a:lnTo>
                      <a:lnTo>
                        <a:pt x="62" y="96"/>
                      </a:lnTo>
                      <a:lnTo>
                        <a:pt x="62" y="98"/>
                      </a:lnTo>
                      <a:lnTo>
                        <a:pt x="62" y="100"/>
                      </a:lnTo>
                      <a:lnTo>
                        <a:pt x="62" y="102"/>
                      </a:lnTo>
                      <a:lnTo>
                        <a:pt x="62" y="104"/>
                      </a:lnTo>
                      <a:lnTo>
                        <a:pt x="62" y="108"/>
                      </a:lnTo>
                      <a:lnTo>
                        <a:pt x="60" y="108"/>
                      </a:lnTo>
                      <a:lnTo>
                        <a:pt x="56" y="108"/>
                      </a:lnTo>
                      <a:lnTo>
                        <a:pt x="52" y="108"/>
                      </a:lnTo>
                      <a:lnTo>
                        <a:pt x="50" y="108"/>
                      </a:lnTo>
                      <a:lnTo>
                        <a:pt x="46" y="108"/>
                      </a:lnTo>
                      <a:lnTo>
                        <a:pt x="42" y="108"/>
                      </a:lnTo>
                      <a:lnTo>
                        <a:pt x="38" y="108"/>
                      </a:lnTo>
                      <a:lnTo>
                        <a:pt x="34" y="108"/>
                      </a:lnTo>
                      <a:lnTo>
                        <a:pt x="32" y="108"/>
                      </a:lnTo>
                      <a:lnTo>
                        <a:pt x="28" y="108"/>
                      </a:lnTo>
                      <a:lnTo>
                        <a:pt x="24" y="108"/>
                      </a:lnTo>
                      <a:lnTo>
                        <a:pt x="20" y="108"/>
                      </a:lnTo>
                      <a:lnTo>
                        <a:pt x="18" y="108"/>
                      </a:lnTo>
                      <a:lnTo>
                        <a:pt x="14" y="108"/>
                      </a:lnTo>
                      <a:lnTo>
                        <a:pt x="10" y="108"/>
                      </a:lnTo>
                      <a:lnTo>
                        <a:pt x="6" y="108"/>
                      </a:lnTo>
                      <a:lnTo>
                        <a:pt x="4" y="108"/>
                      </a:lnTo>
                      <a:lnTo>
                        <a:pt x="2" y="108"/>
                      </a:lnTo>
                      <a:lnTo>
                        <a:pt x="0" y="110"/>
                      </a:lnTo>
                      <a:lnTo>
                        <a:pt x="0" y="112"/>
                      </a:lnTo>
                      <a:lnTo>
                        <a:pt x="0" y="114"/>
                      </a:lnTo>
                      <a:lnTo>
                        <a:pt x="0" y="116"/>
                      </a:lnTo>
                      <a:lnTo>
                        <a:pt x="0" y="112"/>
                      </a:lnTo>
                      <a:lnTo>
                        <a:pt x="0" y="112"/>
                      </a:lnTo>
                      <a:lnTo>
                        <a:pt x="2" y="112"/>
                      </a:lnTo>
                      <a:lnTo>
                        <a:pt x="2" y="112"/>
                      </a:lnTo>
                      <a:lnTo>
                        <a:pt x="4" y="116"/>
                      </a:lnTo>
                      <a:lnTo>
                        <a:pt x="6" y="120"/>
                      </a:lnTo>
                      <a:lnTo>
                        <a:pt x="6" y="120"/>
                      </a:lnTo>
                      <a:lnTo>
                        <a:pt x="8" y="120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8" y="120"/>
                      </a:lnTo>
                      <a:lnTo>
                        <a:pt x="10" y="124"/>
                      </a:lnTo>
                      <a:lnTo>
                        <a:pt x="12" y="126"/>
                      </a:lnTo>
                      <a:lnTo>
                        <a:pt x="12" y="128"/>
                      </a:lnTo>
                      <a:lnTo>
                        <a:pt x="12" y="130"/>
                      </a:lnTo>
                      <a:lnTo>
                        <a:pt x="10" y="134"/>
                      </a:lnTo>
                      <a:lnTo>
                        <a:pt x="8" y="140"/>
                      </a:lnTo>
                      <a:lnTo>
                        <a:pt x="10" y="140"/>
                      </a:lnTo>
                      <a:lnTo>
                        <a:pt x="8" y="142"/>
                      </a:lnTo>
                      <a:lnTo>
                        <a:pt x="8" y="142"/>
                      </a:lnTo>
                      <a:lnTo>
                        <a:pt x="6" y="142"/>
                      </a:lnTo>
                      <a:lnTo>
                        <a:pt x="8" y="144"/>
                      </a:lnTo>
                      <a:lnTo>
                        <a:pt x="10" y="146"/>
                      </a:lnTo>
                      <a:lnTo>
                        <a:pt x="10" y="148"/>
                      </a:lnTo>
                      <a:lnTo>
                        <a:pt x="12" y="154"/>
                      </a:lnTo>
                      <a:lnTo>
                        <a:pt x="12" y="158"/>
                      </a:lnTo>
                      <a:lnTo>
                        <a:pt x="14" y="162"/>
                      </a:lnTo>
                      <a:lnTo>
                        <a:pt x="14" y="168"/>
                      </a:lnTo>
                      <a:lnTo>
                        <a:pt x="12" y="174"/>
                      </a:lnTo>
                      <a:lnTo>
                        <a:pt x="10" y="182"/>
                      </a:lnTo>
                      <a:lnTo>
                        <a:pt x="8" y="186"/>
                      </a:lnTo>
                      <a:lnTo>
                        <a:pt x="6" y="192"/>
                      </a:lnTo>
                      <a:lnTo>
                        <a:pt x="6" y="194"/>
                      </a:lnTo>
                      <a:lnTo>
                        <a:pt x="4" y="198"/>
                      </a:lnTo>
                      <a:lnTo>
                        <a:pt x="4" y="206"/>
                      </a:lnTo>
                      <a:lnTo>
                        <a:pt x="4" y="204"/>
                      </a:lnTo>
                      <a:lnTo>
                        <a:pt x="4" y="200"/>
                      </a:lnTo>
                      <a:lnTo>
                        <a:pt x="6" y="198"/>
                      </a:lnTo>
                      <a:lnTo>
                        <a:pt x="6" y="198"/>
                      </a:lnTo>
                      <a:lnTo>
                        <a:pt x="6" y="196"/>
                      </a:lnTo>
                      <a:lnTo>
                        <a:pt x="8" y="194"/>
                      </a:lnTo>
                      <a:lnTo>
                        <a:pt x="8" y="192"/>
                      </a:lnTo>
                      <a:lnTo>
                        <a:pt x="10" y="192"/>
                      </a:lnTo>
                      <a:lnTo>
                        <a:pt x="10" y="192"/>
                      </a:lnTo>
                      <a:lnTo>
                        <a:pt x="12" y="194"/>
                      </a:lnTo>
                      <a:lnTo>
                        <a:pt x="14" y="194"/>
                      </a:lnTo>
                      <a:lnTo>
                        <a:pt x="16" y="194"/>
                      </a:lnTo>
                      <a:lnTo>
                        <a:pt x="18" y="194"/>
                      </a:lnTo>
                      <a:lnTo>
                        <a:pt x="20" y="192"/>
                      </a:lnTo>
                      <a:lnTo>
                        <a:pt x="22" y="192"/>
                      </a:lnTo>
                      <a:lnTo>
                        <a:pt x="24" y="192"/>
                      </a:lnTo>
                      <a:lnTo>
                        <a:pt x="26" y="192"/>
                      </a:lnTo>
                      <a:lnTo>
                        <a:pt x="26" y="190"/>
                      </a:lnTo>
                      <a:lnTo>
                        <a:pt x="26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28" y="190"/>
                      </a:lnTo>
                      <a:lnTo>
                        <a:pt x="30" y="190"/>
                      </a:lnTo>
                      <a:lnTo>
                        <a:pt x="32" y="190"/>
                      </a:lnTo>
                      <a:lnTo>
                        <a:pt x="36" y="190"/>
                      </a:lnTo>
                      <a:lnTo>
                        <a:pt x="40" y="192"/>
                      </a:lnTo>
                      <a:lnTo>
                        <a:pt x="42" y="194"/>
                      </a:lnTo>
                      <a:lnTo>
                        <a:pt x="44" y="196"/>
                      </a:lnTo>
                      <a:lnTo>
                        <a:pt x="44" y="198"/>
                      </a:lnTo>
                      <a:lnTo>
                        <a:pt x="44" y="198"/>
                      </a:lnTo>
                      <a:lnTo>
                        <a:pt x="46" y="200"/>
                      </a:lnTo>
                      <a:lnTo>
                        <a:pt x="46" y="200"/>
                      </a:lnTo>
                      <a:lnTo>
                        <a:pt x="48" y="200"/>
                      </a:lnTo>
                      <a:lnTo>
                        <a:pt x="48" y="200"/>
                      </a:lnTo>
                      <a:lnTo>
                        <a:pt x="48" y="200"/>
                      </a:lnTo>
                      <a:lnTo>
                        <a:pt x="50" y="200"/>
                      </a:lnTo>
                      <a:lnTo>
                        <a:pt x="50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0"/>
                      </a:lnTo>
                      <a:lnTo>
                        <a:pt x="52" y="202"/>
                      </a:lnTo>
                      <a:lnTo>
                        <a:pt x="54" y="202"/>
                      </a:lnTo>
                      <a:lnTo>
                        <a:pt x="54" y="204"/>
                      </a:lnTo>
                      <a:lnTo>
                        <a:pt x="54" y="208"/>
                      </a:lnTo>
                      <a:lnTo>
                        <a:pt x="56" y="210"/>
                      </a:lnTo>
                      <a:lnTo>
                        <a:pt x="56" y="210"/>
                      </a:lnTo>
                      <a:lnTo>
                        <a:pt x="58" y="210"/>
                      </a:lnTo>
                      <a:lnTo>
                        <a:pt x="58" y="210"/>
                      </a:lnTo>
                      <a:lnTo>
                        <a:pt x="58" y="212"/>
                      </a:lnTo>
                      <a:lnTo>
                        <a:pt x="58" y="212"/>
                      </a:lnTo>
                      <a:lnTo>
                        <a:pt x="58" y="212"/>
                      </a:lnTo>
                      <a:lnTo>
                        <a:pt x="60" y="212"/>
                      </a:lnTo>
                      <a:lnTo>
                        <a:pt x="60" y="214"/>
                      </a:lnTo>
                      <a:lnTo>
                        <a:pt x="62" y="216"/>
                      </a:lnTo>
                      <a:lnTo>
                        <a:pt x="60" y="216"/>
                      </a:lnTo>
                      <a:lnTo>
                        <a:pt x="60" y="216"/>
                      </a:lnTo>
                      <a:lnTo>
                        <a:pt x="62" y="216"/>
                      </a:lnTo>
                      <a:lnTo>
                        <a:pt x="62" y="216"/>
                      </a:lnTo>
                      <a:lnTo>
                        <a:pt x="62" y="218"/>
                      </a:lnTo>
                      <a:lnTo>
                        <a:pt x="64" y="218"/>
                      </a:lnTo>
                      <a:lnTo>
                        <a:pt x="66" y="220"/>
                      </a:lnTo>
                      <a:lnTo>
                        <a:pt x="66" y="220"/>
                      </a:lnTo>
                      <a:lnTo>
                        <a:pt x="68" y="222"/>
                      </a:lnTo>
                      <a:lnTo>
                        <a:pt x="70" y="224"/>
                      </a:lnTo>
                      <a:lnTo>
                        <a:pt x="70" y="224"/>
                      </a:lnTo>
                      <a:lnTo>
                        <a:pt x="72" y="224"/>
                      </a:lnTo>
                      <a:lnTo>
                        <a:pt x="72" y="224"/>
                      </a:lnTo>
                      <a:lnTo>
                        <a:pt x="74" y="224"/>
                      </a:lnTo>
                      <a:lnTo>
                        <a:pt x="76" y="222"/>
                      </a:lnTo>
                      <a:lnTo>
                        <a:pt x="76" y="220"/>
                      </a:lnTo>
                      <a:lnTo>
                        <a:pt x="76" y="218"/>
                      </a:lnTo>
                      <a:lnTo>
                        <a:pt x="76" y="216"/>
                      </a:lnTo>
                      <a:lnTo>
                        <a:pt x="78" y="214"/>
                      </a:lnTo>
                      <a:lnTo>
                        <a:pt x="78" y="212"/>
                      </a:lnTo>
                      <a:lnTo>
                        <a:pt x="80" y="212"/>
                      </a:lnTo>
                      <a:lnTo>
                        <a:pt x="80" y="210"/>
                      </a:lnTo>
                      <a:lnTo>
                        <a:pt x="82" y="208"/>
                      </a:lnTo>
                      <a:lnTo>
                        <a:pt x="82" y="210"/>
                      </a:lnTo>
                      <a:lnTo>
                        <a:pt x="84" y="210"/>
                      </a:lnTo>
                      <a:lnTo>
                        <a:pt x="88" y="214"/>
                      </a:lnTo>
                      <a:lnTo>
                        <a:pt x="90" y="216"/>
                      </a:lnTo>
                      <a:lnTo>
                        <a:pt x="90" y="218"/>
                      </a:lnTo>
                      <a:lnTo>
                        <a:pt x="92" y="218"/>
                      </a:lnTo>
                      <a:lnTo>
                        <a:pt x="92" y="216"/>
                      </a:lnTo>
                      <a:lnTo>
                        <a:pt x="94" y="214"/>
                      </a:lnTo>
                      <a:lnTo>
                        <a:pt x="94" y="212"/>
                      </a:lnTo>
                      <a:lnTo>
                        <a:pt x="96" y="212"/>
                      </a:lnTo>
                      <a:lnTo>
                        <a:pt x="98" y="212"/>
                      </a:lnTo>
                      <a:lnTo>
                        <a:pt x="100" y="212"/>
                      </a:lnTo>
                      <a:lnTo>
                        <a:pt x="102" y="212"/>
                      </a:lnTo>
                      <a:lnTo>
                        <a:pt x="102" y="214"/>
                      </a:lnTo>
                      <a:lnTo>
                        <a:pt x="104" y="214"/>
                      </a:lnTo>
                      <a:lnTo>
                        <a:pt x="106" y="214"/>
                      </a:lnTo>
                      <a:lnTo>
                        <a:pt x="110" y="214"/>
                      </a:lnTo>
                      <a:lnTo>
                        <a:pt x="112" y="212"/>
                      </a:lnTo>
                      <a:lnTo>
                        <a:pt x="114" y="212"/>
                      </a:lnTo>
                      <a:lnTo>
                        <a:pt x="114" y="212"/>
                      </a:lnTo>
                      <a:lnTo>
                        <a:pt x="114" y="210"/>
                      </a:lnTo>
                      <a:lnTo>
                        <a:pt x="114" y="210"/>
                      </a:lnTo>
                      <a:lnTo>
                        <a:pt x="116" y="208"/>
                      </a:lnTo>
                      <a:lnTo>
                        <a:pt x="116" y="208"/>
                      </a:lnTo>
                      <a:lnTo>
                        <a:pt x="116" y="210"/>
                      </a:lnTo>
                      <a:lnTo>
                        <a:pt x="116" y="212"/>
                      </a:lnTo>
                      <a:lnTo>
                        <a:pt x="118" y="212"/>
                      </a:lnTo>
                      <a:lnTo>
                        <a:pt x="124" y="212"/>
                      </a:lnTo>
                      <a:lnTo>
                        <a:pt x="128" y="212"/>
                      </a:lnTo>
                      <a:lnTo>
                        <a:pt x="144" y="212"/>
                      </a:lnTo>
                      <a:lnTo>
                        <a:pt x="146" y="212"/>
                      </a:lnTo>
                      <a:lnTo>
                        <a:pt x="162" y="212"/>
                      </a:lnTo>
                      <a:lnTo>
                        <a:pt x="170" y="212"/>
                      </a:lnTo>
                      <a:lnTo>
                        <a:pt x="176" y="212"/>
                      </a:lnTo>
                      <a:lnTo>
                        <a:pt x="176" y="206"/>
                      </a:lnTo>
                      <a:lnTo>
                        <a:pt x="178" y="202"/>
                      </a:lnTo>
                      <a:lnTo>
                        <a:pt x="178" y="198"/>
                      </a:lnTo>
                      <a:lnTo>
                        <a:pt x="176" y="194"/>
                      </a:lnTo>
                      <a:lnTo>
                        <a:pt x="174" y="192"/>
                      </a:lnTo>
                      <a:lnTo>
                        <a:pt x="174" y="188"/>
                      </a:lnTo>
                      <a:lnTo>
                        <a:pt x="174" y="184"/>
                      </a:lnTo>
                      <a:lnTo>
                        <a:pt x="174" y="180"/>
                      </a:lnTo>
                      <a:lnTo>
                        <a:pt x="172" y="174"/>
                      </a:lnTo>
                      <a:lnTo>
                        <a:pt x="172" y="170"/>
                      </a:lnTo>
                      <a:lnTo>
                        <a:pt x="172" y="166"/>
                      </a:lnTo>
                      <a:lnTo>
                        <a:pt x="172" y="162"/>
                      </a:lnTo>
                      <a:lnTo>
                        <a:pt x="172" y="156"/>
                      </a:lnTo>
                      <a:lnTo>
                        <a:pt x="172" y="152"/>
                      </a:lnTo>
                      <a:lnTo>
                        <a:pt x="170" y="148"/>
                      </a:lnTo>
                      <a:lnTo>
                        <a:pt x="170" y="144"/>
                      </a:lnTo>
                      <a:lnTo>
                        <a:pt x="170" y="140"/>
                      </a:lnTo>
                      <a:lnTo>
                        <a:pt x="170" y="134"/>
                      </a:lnTo>
                      <a:lnTo>
                        <a:pt x="170" y="130"/>
                      </a:lnTo>
                      <a:lnTo>
                        <a:pt x="170" y="126"/>
                      </a:lnTo>
                      <a:lnTo>
                        <a:pt x="168" y="122"/>
                      </a:lnTo>
                      <a:lnTo>
                        <a:pt x="168" y="116"/>
                      </a:lnTo>
                      <a:lnTo>
                        <a:pt x="168" y="112"/>
                      </a:lnTo>
                      <a:lnTo>
                        <a:pt x="168" y="108"/>
                      </a:lnTo>
                      <a:lnTo>
                        <a:pt x="168" y="104"/>
                      </a:lnTo>
                      <a:lnTo>
                        <a:pt x="168" y="100"/>
                      </a:lnTo>
                      <a:lnTo>
                        <a:pt x="166" y="94"/>
                      </a:lnTo>
                      <a:lnTo>
                        <a:pt x="166" y="90"/>
                      </a:lnTo>
                      <a:lnTo>
                        <a:pt x="166" y="86"/>
                      </a:lnTo>
                      <a:lnTo>
                        <a:pt x="166" y="82"/>
                      </a:lnTo>
                      <a:lnTo>
                        <a:pt x="166" y="76"/>
                      </a:lnTo>
                      <a:lnTo>
                        <a:pt x="166" y="72"/>
                      </a:lnTo>
                      <a:lnTo>
                        <a:pt x="166" y="68"/>
                      </a:lnTo>
                      <a:lnTo>
                        <a:pt x="164" y="64"/>
                      </a:lnTo>
                      <a:lnTo>
                        <a:pt x="164" y="60"/>
                      </a:lnTo>
                      <a:lnTo>
                        <a:pt x="164" y="54"/>
                      </a:lnTo>
                      <a:lnTo>
                        <a:pt x="164" y="50"/>
                      </a:lnTo>
                      <a:lnTo>
                        <a:pt x="164" y="46"/>
                      </a:lnTo>
                      <a:lnTo>
                        <a:pt x="164" y="42"/>
                      </a:lnTo>
                      <a:lnTo>
                        <a:pt x="168" y="42"/>
                      </a:lnTo>
                      <a:lnTo>
                        <a:pt x="174" y="4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Freeform 112">
                  <a:extLst>
                    <a:ext uri="{FF2B5EF4-FFF2-40B4-BE49-F238E27FC236}">
                      <a16:creationId xmlns:a16="http://schemas.microsoft.com/office/drawing/2014/main" id="{A93881FA-DC69-EC3A-EC9C-F661ABAA69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10"/>
                  <a:ext cx="4" cy="8"/>
                </a:xfrm>
                <a:custGeom>
                  <a:avLst/>
                  <a:gdLst>
                    <a:gd name="T0" fmla="*/ 4 w 4"/>
                    <a:gd name="T1" fmla="*/ 6 h 8"/>
                    <a:gd name="T2" fmla="*/ 4 w 4"/>
                    <a:gd name="T3" fmla="*/ 4 h 8"/>
                    <a:gd name="T4" fmla="*/ 4 w 4"/>
                    <a:gd name="T5" fmla="*/ 4 h 8"/>
                    <a:gd name="T6" fmla="*/ 4 w 4"/>
                    <a:gd name="T7" fmla="*/ 2 h 8"/>
                    <a:gd name="T8" fmla="*/ 4 w 4"/>
                    <a:gd name="T9" fmla="*/ 2 h 8"/>
                    <a:gd name="T10" fmla="*/ 4 w 4"/>
                    <a:gd name="T11" fmla="*/ 2 h 8"/>
                    <a:gd name="T12" fmla="*/ 2 w 4"/>
                    <a:gd name="T13" fmla="*/ 2 h 8"/>
                    <a:gd name="T14" fmla="*/ 0 w 4"/>
                    <a:gd name="T15" fmla="*/ 0 h 8"/>
                    <a:gd name="T16" fmla="*/ 0 w 4"/>
                    <a:gd name="T17" fmla="*/ 0 h 8"/>
                    <a:gd name="T18" fmla="*/ 0 w 4"/>
                    <a:gd name="T19" fmla="*/ 0 h 8"/>
                    <a:gd name="T20" fmla="*/ 0 w 4"/>
                    <a:gd name="T21" fmla="*/ 2 h 8"/>
                    <a:gd name="T22" fmla="*/ 0 w 4"/>
                    <a:gd name="T23" fmla="*/ 4 h 8"/>
                    <a:gd name="T24" fmla="*/ 0 w 4"/>
                    <a:gd name="T25" fmla="*/ 4 h 8"/>
                    <a:gd name="T26" fmla="*/ 2 w 4"/>
                    <a:gd name="T27" fmla="*/ 6 h 8"/>
                    <a:gd name="T28" fmla="*/ 0 w 4"/>
                    <a:gd name="T29" fmla="*/ 6 h 8"/>
                    <a:gd name="T30" fmla="*/ 0 w 4"/>
                    <a:gd name="T31" fmla="*/ 6 h 8"/>
                    <a:gd name="T32" fmla="*/ 0 w 4"/>
                    <a:gd name="T33" fmla="*/ 8 h 8"/>
                    <a:gd name="T34" fmla="*/ 4 w 4"/>
                    <a:gd name="T35" fmla="*/ 8 h 8"/>
                    <a:gd name="T36" fmla="*/ 4 w 4"/>
                    <a:gd name="T37" fmla="*/ 8 h 8"/>
                    <a:gd name="T38" fmla="*/ 4 w 4"/>
                    <a:gd name="T39" fmla="*/ 8 h 8"/>
                    <a:gd name="T40" fmla="*/ 4 w 4"/>
                    <a:gd name="T41" fmla="*/ 8 h 8"/>
                    <a:gd name="T42" fmla="*/ 4 w 4"/>
                    <a:gd name="T4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4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>
                      <a:lumMod val="50000"/>
                      <a:alpha val="42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Freeform 113">
                  <a:extLst>
                    <a:ext uri="{FF2B5EF4-FFF2-40B4-BE49-F238E27FC236}">
                      <a16:creationId xmlns:a16="http://schemas.microsoft.com/office/drawing/2014/main" id="{A51C3274-DEDA-BC9E-66A9-7CC2A660E4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13" y="1810"/>
                  <a:ext cx="4" cy="8"/>
                </a:xfrm>
                <a:custGeom>
                  <a:avLst/>
                  <a:gdLst>
                    <a:gd name="T0" fmla="*/ 4 w 4"/>
                    <a:gd name="T1" fmla="*/ 6 h 8"/>
                    <a:gd name="T2" fmla="*/ 4 w 4"/>
                    <a:gd name="T3" fmla="*/ 4 h 8"/>
                    <a:gd name="T4" fmla="*/ 4 w 4"/>
                    <a:gd name="T5" fmla="*/ 4 h 8"/>
                    <a:gd name="T6" fmla="*/ 4 w 4"/>
                    <a:gd name="T7" fmla="*/ 2 h 8"/>
                    <a:gd name="T8" fmla="*/ 4 w 4"/>
                    <a:gd name="T9" fmla="*/ 2 h 8"/>
                    <a:gd name="T10" fmla="*/ 4 w 4"/>
                    <a:gd name="T11" fmla="*/ 2 h 8"/>
                    <a:gd name="T12" fmla="*/ 2 w 4"/>
                    <a:gd name="T13" fmla="*/ 2 h 8"/>
                    <a:gd name="T14" fmla="*/ 0 w 4"/>
                    <a:gd name="T15" fmla="*/ 0 h 8"/>
                    <a:gd name="T16" fmla="*/ 0 w 4"/>
                    <a:gd name="T17" fmla="*/ 0 h 8"/>
                    <a:gd name="T18" fmla="*/ 0 w 4"/>
                    <a:gd name="T19" fmla="*/ 0 h 8"/>
                    <a:gd name="T20" fmla="*/ 0 w 4"/>
                    <a:gd name="T21" fmla="*/ 2 h 8"/>
                    <a:gd name="T22" fmla="*/ 0 w 4"/>
                    <a:gd name="T23" fmla="*/ 4 h 8"/>
                    <a:gd name="T24" fmla="*/ 0 w 4"/>
                    <a:gd name="T25" fmla="*/ 4 h 8"/>
                    <a:gd name="T26" fmla="*/ 2 w 4"/>
                    <a:gd name="T27" fmla="*/ 6 h 8"/>
                    <a:gd name="T28" fmla="*/ 0 w 4"/>
                    <a:gd name="T29" fmla="*/ 6 h 8"/>
                    <a:gd name="T30" fmla="*/ 0 w 4"/>
                    <a:gd name="T31" fmla="*/ 6 h 8"/>
                    <a:gd name="T32" fmla="*/ 0 w 4"/>
                    <a:gd name="T33" fmla="*/ 8 h 8"/>
                    <a:gd name="T34" fmla="*/ 4 w 4"/>
                    <a:gd name="T35" fmla="*/ 8 h 8"/>
                    <a:gd name="T36" fmla="*/ 4 w 4"/>
                    <a:gd name="T37" fmla="*/ 8 h 8"/>
                    <a:gd name="T38" fmla="*/ 4 w 4"/>
                    <a:gd name="T39" fmla="*/ 8 h 8"/>
                    <a:gd name="T40" fmla="*/ 4 w 4"/>
                    <a:gd name="T41" fmla="*/ 8 h 8"/>
                    <a:gd name="T42" fmla="*/ 4 w 4"/>
                    <a:gd name="T4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" h="8">
                      <a:moveTo>
                        <a:pt x="4" y="6"/>
                      </a:move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Freeform 114">
                  <a:extLst>
                    <a:ext uri="{FF2B5EF4-FFF2-40B4-BE49-F238E27FC236}">
                      <a16:creationId xmlns:a16="http://schemas.microsoft.com/office/drawing/2014/main" id="{99B890DA-FF94-FFFF-3AC6-A5871FDFC3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086" y="1876"/>
                  <a:ext cx="86" cy="97"/>
                </a:xfrm>
                <a:custGeom>
                  <a:avLst/>
                  <a:gdLst>
                    <a:gd name="T0" fmla="*/ 54 w 86"/>
                    <a:gd name="T1" fmla="*/ 95 h 97"/>
                    <a:gd name="T2" fmla="*/ 54 w 86"/>
                    <a:gd name="T3" fmla="*/ 97 h 97"/>
                    <a:gd name="T4" fmla="*/ 54 w 86"/>
                    <a:gd name="T5" fmla="*/ 97 h 97"/>
                    <a:gd name="T6" fmla="*/ 54 w 86"/>
                    <a:gd name="T7" fmla="*/ 97 h 97"/>
                    <a:gd name="T8" fmla="*/ 54 w 86"/>
                    <a:gd name="T9" fmla="*/ 97 h 97"/>
                    <a:gd name="T10" fmla="*/ 54 w 86"/>
                    <a:gd name="T11" fmla="*/ 97 h 97"/>
                    <a:gd name="T12" fmla="*/ 54 w 86"/>
                    <a:gd name="T13" fmla="*/ 95 h 97"/>
                    <a:gd name="T14" fmla="*/ 56 w 86"/>
                    <a:gd name="T15" fmla="*/ 95 h 97"/>
                    <a:gd name="T16" fmla="*/ 56 w 86"/>
                    <a:gd name="T17" fmla="*/ 93 h 97"/>
                    <a:gd name="T18" fmla="*/ 54 w 86"/>
                    <a:gd name="T19" fmla="*/ 95 h 97"/>
                    <a:gd name="T20" fmla="*/ 54 w 86"/>
                    <a:gd name="T21" fmla="*/ 95 h 97"/>
                    <a:gd name="T22" fmla="*/ 84 w 86"/>
                    <a:gd name="T23" fmla="*/ 75 h 97"/>
                    <a:gd name="T24" fmla="*/ 84 w 86"/>
                    <a:gd name="T25" fmla="*/ 75 h 97"/>
                    <a:gd name="T26" fmla="*/ 82 w 86"/>
                    <a:gd name="T27" fmla="*/ 75 h 97"/>
                    <a:gd name="T28" fmla="*/ 82 w 86"/>
                    <a:gd name="T29" fmla="*/ 75 h 97"/>
                    <a:gd name="T30" fmla="*/ 84 w 86"/>
                    <a:gd name="T31" fmla="*/ 75 h 97"/>
                    <a:gd name="T32" fmla="*/ 84 w 86"/>
                    <a:gd name="T33" fmla="*/ 75 h 97"/>
                    <a:gd name="T34" fmla="*/ 84 w 86"/>
                    <a:gd name="T35" fmla="*/ 77 h 97"/>
                    <a:gd name="T36" fmla="*/ 86 w 86"/>
                    <a:gd name="T37" fmla="*/ 77 h 97"/>
                    <a:gd name="T38" fmla="*/ 86 w 86"/>
                    <a:gd name="T39" fmla="*/ 77 h 97"/>
                    <a:gd name="T40" fmla="*/ 84 w 86"/>
                    <a:gd name="T41" fmla="*/ 75 h 97"/>
                    <a:gd name="T42" fmla="*/ 76 w 86"/>
                    <a:gd name="T43" fmla="*/ 73 h 97"/>
                    <a:gd name="T44" fmla="*/ 74 w 86"/>
                    <a:gd name="T45" fmla="*/ 73 h 97"/>
                    <a:gd name="T46" fmla="*/ 74 w 86"/>
                    <a:gd name="T47" fmla="*/ 73 h 97"/>
                    <a:gd name="T48" fmla="*/ 74 w 86"/>
                    <a:gd name="T49" fmla="*/ 75 h 97"/>
                    <a:gd name="T50" fmla="*/ 76 w 86"/>
                    <a:gd name="T51" fmla="*/ 75 h 97"/>
                    <a:gd name="T52" fmla="*/ 78 w 86"/>
                    <a:gd name="T53" fmla="*/ 75 h 97"/>
                    <a:gd name="T54" fmla="*/ 78 w 86"/>
                    <a:gd name="T55" fmla="*/ 75 h 97"/>
                    <a:gd name="T56" fmla="*/ 78 w 86"/>
                    <a:gd name="T57" fmla="*/ 75 h 97"/>
                    <a:gd name="T58" fmla="*/ 80 w 86"/>
                    <a:gd name="T59" fmla="*/ 75 h 97"/>
                    <a:gd name="T60" fmla="*/ 80 w 86"/>
                    <a:gd name="T61" fmla="*/ 75 h 97"/>
                    <a:gd name="T62" fmla="*/ 78 w 86"/>
                    <a:gd name="T63" fmla="*/ 75 h 97"/>
                    <a:gd name="T64" fmla="*/ 76 w 86"/>
                    <a:gd name="T65" fmla="*/ 73 h 97"/>
                    <a:gd name="T66" fmla="*/ 36 w 86"/>
                    <a:gd name="T67" fmla="*/ 71 h 97"/>
                    <a:gd name="T68" fmla="*/ 36 w 86"/>
                    <a:gd name="T69" fmla="*/ 71 h 97"/>
                    <a:gd name="T70" fmla="*/ 38 w 86"/>
                    <a:gd name="T71" fmla="*/ 71 h 97"/>
                    <a:gd name="T72" fmla="*/ 38 w 86"/>
                    <a:gd name="T73" fmla="*/ 71 h 97"/>
                    <a:gd name="T74" fmla="*/ 40 w 86"/>
                    <a:gd name="T75" fmla="*/ 71 h 97"/>
                    <a:gd name="T76" fmla="*/ 38 w 86"/>
                    <a:gd name="T77" fmla="*/ 71 h 97"/>
                    <a:gd name="T78" fmla="*/ 36 w 86"/>
                    <a:gd name="T79" fmla="*/ 71 h 97"/>
                    <a:gd name="T80" fmla="*/ 0 w 86"/>
                    <a:gd name="T81" fmla="*/ 0 h 97"/>
                    <a:gd name="T82" fmla="*/ 0 w 86"/>
                    <a:gd name="T83" fmla="*/ 0 h 97"/>
                    <a:gd name="T84" fmla="*/ 0 w 86"/>
                    <a:gd name="T85" fmla="*/ 2 h 97"/>
                    <a:gd name="T86" fmla="*/ 2 w 86"/>
                    <a:gd name="T87" fmla="*/ 0 h 97"/>
                    <a:gd name="T88" fmla="*/ 2 w 86"/>
                    <a:gd name="T89" fmla="*/ 0 h 97"/>
                    <a:gd name="T90" fmla="*/ 2 w 86"/>
                    <a:gd name="T91" fmla="*/ 0 h 97"/>
                    <a:gd name="T92" fmla="*/ 0 w 86"/>
                    <a:gd name="T93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86" h="97">
                      <a:moveTo>
                        <a:pt x="54" y="95"/>
                      </a:move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7"/>
                      </a:lnTo>
                      <a:lnTo>
                        <a:pt x="54" y="95"/>
                      </a:lnTo>
                      <a:lnTo>
                        <a:pt x="56" y="95"/>
                      </a:lnTo>
                      <a:lnTo>
                        <a:pt x="56" y="93"/>
                      </a:lnTo>
                      <a:lnTo>
                        <a:pt x="54" y="95"/>
                      </a:lnTo>
                      <a:lnTo>
                        <a:pt x="54" y="95"/>
                      </a:lnTo>
                      <a:close/>
                      <a:moveTo>
                        <a:pt x="84" y="75"/>
                      </a:moveTo>
                      <a:lnTo>
                        <a:pt x="84" y="75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6" y="77"/>
                      </a:lnTo>
                      <a:lnTo>
                        <a:pt x="86" y="77"/>
                      </a:lnTo>
                      <a:lnTo>
                        <a:pt x="84" y="75"/>
                      </a:lnTo>
                      <a:close/>
                      <a:moveTo>
                        <a:pt x="76" y="73"/>
                      </a:moveTo>
                      <a:lnTo>
                        <a:pt x="74" y="73"/>
                      </a:lnTo>
                      <a:lnTo>
                        <a:pt x="74" y="73"/>
                      </a:lnTo>
                      <a:lnTo>
                        <a:pt x="74" y="75"/>
                      </a:lnTo>
                      <a:lnTo>
                        <a:pt x="76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80" y="75"/>
                      </a:lnTo>
                      <a:lnTo>
                        <a:pt x="80" y="75"/>
                      </a:lnTo>
                      <a:lnTo>
                        <a:pt x="78" y="75"/>
                      </a:lnTo>
                      <a:lnTo>
                        <a:pt x="76" y="73"/>
                      </a:lnTo>
                      <a:close/>
                      <a:moveTo>
                        <a:pt x="36" y="71"/>
                      </a:moveTo>
                      <a:lnTo>
                        <a:pt x="36" y="71"/>
                      </a:lnTo>
                      <a:lnTo>
                        <a:pt x="38" y="71"/>
                      </a:lnTo>
                      <a:lnTo>
                        <a:pt x="38" y="71"/>
                      </a:lnTo>
                      <a:lnTo>
                        <a:pt x="40" y="71"/>
                      </a:lnTo>
                      <a:lnTo>
                        <a:pt x="38" y="71"/>
                      </a:lnTo>
                      <a:lnTo>
                        <a:pt x="36" y="71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Freeform 115">
                  <a:extLst>
                    <a:ext uri="{FF2B5EF4-FFF2-40B4-BE49-F238E27FC236}">
                      <a16:creationId xmlns:a16="http://schemas.microsoft.com/office/drawing/2014/main" id="{29BCB2D9-D807-B4C0-2019-57F075C779B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87" y="1432"/>
                  <a:ext cx="6" cy="4"/>
                </a:xfrm>
                <a:custGeom>
                  <a:avLst/>
                  <a:gdLst>
                    <a:gd name="T0" fmla="*/ 6 w 6"/>
                    <a:gd name="T1" fmla="*/ 4 h 4"/>
                    <a:gd name="T2" fmla="*/ 4 w 6"/>
                    <a:gd name="T3" fmla="*/ 2 h 4"/>
                    <a:gd name="T4" fmla="*/ 4 w 6"/>
                    <a:gd name="T5" fmla="*/ 2 h 4"/>
                    <a:gd name="T6" fmla="*/ 4 w 6"/>
                    <a:gd name="T7" fmla="*/ 4 h 4"/>
                    <a:gd name="T8" fmla="*/ 4 w 6"/>
                    <a:gd name="T9" fmla="*/ 4 h 4"/>
                    <a:gd name="T10" fmla="*/ 6 w 6"/>
                    <a:gd name="T11" fmla="*/ 4 h 4"/>
                    <a:gd name="T12" fmla="*/ 6 w 6"/>
                    <a:gd name="T13" fmla="*/ 4 h 4"/>
                    <a:gd name="T14" fmla="*/ 6 w 6"/>
                    <a:gd name="T15" fmla="*/ 4 h 4"/>
                    <a:gd name="T16" fmla="*/ 2 w 6"/>
                    <a:gd name="T17" fmla="*/ 0 h 4"/>
                    <a:gd name="T18" fmla="*/ 0 w 6"/>
                    <a:gd name="T19" fmla="*/ 0 h 4"/>
                    <a:gd name="T20" fmla="*/ 0 w 6"/>
                    <a:gd name="T21" fmla="*/ 0 h 4"/>
                    <a:gd name="T22" fmla="*/ 2 w 6"/>
                    <a:gd name="T23" fmla="*/ 0 h 4"/>
                    <a:gd name="T24" fmla="*/ 2 w 6"/>
                    <a:gd name="T25" fmla="*/ 0 h 4"/>
                    <a:gd name="T26" fmla="*/ 2 w 6"/>
                    <a:gd name="T27" fmla="*/ 0 h 4"/>
                    <a:gd name="T28" fmla="*/ 2 w 6"/>
                    <a:gd name="T29" fmla="*/ 0 h 4"/>
                    <a:gd name="T30" fmla="*/ 2 w 6"/>
                    <a:gd name="T3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4">
                      <a:moveTo>
                        <a:pt x="6" y="4"/>
                      </a:move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close/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Freeform 116">
                  <a:extLst>
                    <a:ext uri="{FF2B5EF4-FFF2-40B4-BE49-F238E27FC236}">
                      <a16:creationId xmlns:a16="http://schemas.microsoft.com/office/drawing/2014/main" id="{B5293E76-B4C6-0A6C-088F-088961329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77" y="1630"/>
                  <a:ext cx="258" cy="264"/>
                </a:xfrm>
                <a:custGeom>
                  <a:avLst/>
                  <a:gdLst>
                    <a:gd name="T0" fmla="*/ 242 w 258"/>
                    <a:gd name="T1" fmla="*/ 106 h 264"/>
                    <a:gd name="T2" fmla="*/ 244 w 258"/>
                    <a:gd name="T3" fmla="*/ 100 h 264"/>
                    <a:gd name="T4" fmla="*/ 238 w 258"/>
                    <a:gd name="T5" fmla="*/ 90 h 264"/>
                    <a:gd name="T6" fmla="*/ 222 w 258"/>
                    <a:gd name="T7" fmla="*/ 84 h 264"/>
                    <a:gd name="T8" fmla="*/ 212 w 258"/>
                    <a:gd name="T9" fmla="*/ 74 h 264"/>
                    <a:gd name="T10" fmla="*/ 194 w 258"/>
                    <a:gd name="T11" fmla="*/ 56 h 264"/>
                    <a:gd name="T12" fmla="*/ 154 w 258"/>
                    <a:gd name="T13" fmla="*/ 26 h 264"/>
                    <a:gd name="T14" fmla="*/ 116 w 258"/>
                    <a:gd name="T15" fmla="*/ 0 h 264"/>
                    <a:gd name="T16" fmla="*/ 94 w 258"/>
                    <a:gd name="T17" fmla="*/ 18 h 264"/>
                    <a:gd name="T18" fmla="*/ 96 w 258"/>
                    <a:gd name="T19" fmla="*/ 52 h 264"/>
                    <a:gd name="T20" fmla="*/ 100 w 258"/>
                    <a:gd name="T21" fmla="*/ 88 h 264"/>
                    <a:gd name="T22" fmla="*/ 102 w 258"/>
                    <a:gd name="T23" fmla="*/ 124 h 264"/>
                    <a:gd name="T24" fmla="*/ 108 w 258"/>
                    <a:gd name="T25" fmla="*/ 156 h 264"/>
                    <a:gd name="T26" fmla="*/ 58 w 258"/>
                    <a:gd name="T27" fmla="*/ 170 h 264"/>
                    <a:gd name="T28" fmla="*/ 44 w 258"/>
                    <a:gd name="T29" fmla="*/ 168 h 264"/>
                    <a:gd name="T30" fmla="*/ 32 w 258"/>
                    <a:gd name="T31" fmla="*/ 170 h 264"/>
                    <a:gd name="T32" fmla="*/ 20 w 258"/>
                    <a:gd name="T33" fmla="*/ 176 h 264"/>
                    <a:gd name="T34" fmla="*/ 8 w 258"/>
                    <a:gd name="T35" fmla="*/ 170 h 264"/>
                    <a:gd name="T36" fmla="*/ 2 w 258"/>
                    <a:gd name="T37" fmla="*/ 182 h 264"/>
                    <a:gd name="T38" fmla="*/ 4 w 258"/>
                    <a:gd name="T39" fmla="*/ 192 h 264"/>
                    <a:gd name="T40" fmla="*/ 2 w 258"/>
                    <a:gd name="T41" fmla="*/ 202 h 264"/>
                    <a:gd name="T42" fmla="*/ 8 w 258"/>
                    <a:gd name="T43" fmla="*/ 206 h 264"/>
                    <a:gd name="T44" fmla="*/ 12 w 258"/>
                    <a:gd name="T45" fmla="*/ 214 h 264"/>
                    <a:gd name="T46" fmla="*/ 12 w 258"/>
                    <a:gd name="T47" fmla="*/ 224 h 264"/>
                    <a:gd name="T48" fmla="*/ 14 w 258"/>
                    <a:gd name="T49" fmla="*/ 232 h 264"/>
                    <a:gd name="T50" fmla="*/ 22 w 258"/>
                    <a:gd name="T51" fmla="*/ 234 h 264"/>
                    <a:gd name="T52" fmla="*/ 28 w 258"/>
                    <a:gd name="T53" fmla="*/ 228 h 264"/>
                    <a:gd name="T54" fmla="*/ 40 w 258"/>
                    <a:gd name="T55" fmla="*/ 230 h 264"/>
                    <a:gd name="T56" fmla="*/ 44 w 258"/>
                    <a:gd name="T57" fmla="*/ 224 h 264"/>
                    <a:gd name="T58" fmla="*/ 50 w 258"/>
                    <a:gd name="T59" fmla="*/ 228 h 264"/>
                    <a:gd name="T60" fmla="*/ 56 w 258"/>
                    <a:gd name="T61" fmla="*/ 240 h 264"/>
                    <a:gd name="T62" fmla="*/ 58 w 258"/>
                    <a:gd name="T63" fmla="*/ 244 h 264"/>
                    <a:gd name="T64" fmla="*/ 58 w 258"/>
                    <a:gd name="T65" fmla="*/ 248 h 264"/>
                    <a:gd name="T66" fmla="*/ 60 w 258"/>
                    <a:gd name="T67" fmla="*/ 258 h 264"/>
                    <a:gd name="T68" fmla="*/ 68 w 258"/>
                    <a:gd name="T69" fmla="*/ 264 h 264"/>
                    <a:gd name="T70" fmla="*/ 74 w 258"/>
                    <a:gd name="T71" fmla="*/ 262 h 264"/>
                    <a:gd name="T72" fmla="*/ 82 w 258"/>
                    <a:gd name="T73" fmla="*/ 264 h 264"/>
                    <a:gd name="T74" fmla="*/ 86 w 258"/>
                    <a:gd name="T75" fmla="*/ 260 h 264"/>
                    <a:gd name="T76" fmla="*/ 90 w 258"/>
                    <a:gd name="T77" fmla="*/ 258 h 264"/>
                    <a:gd name="T78" fmla="*/ 92 w 258"/>
                    <a:gd name="T79" fmla="*/ 258 h 264"/>
                    <a:gd name="T80" fmla="*/ 94 w 258"/>
                    <a:gd name="T81" fmla="*/ 264 h 264"/>
                    <a:gd name="T82" fmla="*/ 104 w 258"/>
                    <a:gd name="T83" fmla="*/ 260 h 264"/>
                    <a:gd name="T84" fmla="*/ 106 w 258"/>
                    <a:gd name="T85" fmla="*/ 248 h 264"/>
                    <a:gd name="T86" fmla="*/ 108 w 258"/>
                    <a:gd name="T87" fmla="*/ 236 h 264"/>
                    <a:gd name="T88" fmla="*/ 118 w 258"/>
                    <a:gd name="T89" fmla="*/ 230 h 264"/>
                    <a:gd name="T90" fmla="*/ 120 w 258"/>
                    <a:gd name="T91" fmla="*/ 220 h 264"/>
                    <a:gd name="T92" fmla="*/ 126 w 258"/>
                    <a:gd name="T93" fmla="*/ 208 h 264"/>
                    <a:gd name="T94" fmla="*/ 140 w 258"/>
                    <a:gd name="T95" fmla="*/ 208 h 264"/>
                    <a:gd name="T96" fmla="*/ 146 w 258"/>
                    <a:gd name="T97" fmla="*/ 202 h 264"/>
                    <a:gd name="T98" fmla="*/ 158 w 258"/>
                    <a:gd name="T99" fmla="*/ 194 h 264"/>
                    <a:gd name="T100" fmla="*/ 172 w 258"/>
                    <a:gd name="T101" fmla="*/ 182 h 264"/>
                    <a:gd name="T102" fmla="*/ 184 w 258"/>
                    <a:gd name="T103" fmla="*/ 178 h 264"/>
                    <a:gd name="T104" fmla="*/ 202 w 258"/>
                    <a:gd name="T105" fmla="*/ 180 h 264"/>
                    <a:gd name="T106" fmla="*/ 230 w 258"/>
                    <a:gd name="T107" fmla="*/ 172 h 264"/>
                    <a:gd name="T108" fmla="*/ 246 w 258"/>
                    <a:gd name="T109" fmla="*/ 170 h 264"/>
                    <a:gd name="T110" fmla="*/ 254 w 258"/>
                    <a:gd name="T111" fmla="*/ 160 h 264"/>
                    <a:gd name="T112" fmla="*/ 258 w 258"/>
                    <a:gd name="T113" fmla="*/ 132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8" h="264">
                      <a:moveTo>
                        <a:pt x="254" y="106"/>
                      </a:moveTo>
                      <a:lnTo>
                        <a:pt x="250" y="106"/>
                      </a:lnTo>
                      <a:lnTo>
                        <a:pt x="246" y="106"/>
                      </a:lnTo>
                      <a:lnTo>
                        <a:pt x="246" y="106"/>
                      </a:lnTo>
                      <a:lnTo>
                        <a:pt x="244" y="108"/>
                      </a:lnTo>
                      <a:lnTo>
                        <a:pt x="244" y="106"/>
                      </a:lnTo>
                      <a:lnTo>
                        <a:pt x="244" y="106"/>
                      </a:lnTo>
                      <a:lnTo>
                        <a:pt x="242" y="106"/>
                      </a:lnTo>
                      <a:lnTo>
                        <a:pt x="242" y="104"/>
                      </a:lnTo>
                      <a:lnTo>
                        <a:pt x="240" y="104"/>
                      </a:lnTo>
                      <a:lnTo>
                        <a:pt x="242" y="102"/>
                      </a:lnTo>
                      <a:lnTo>
                        <a:pt x="242" y="102"/>
                      </a:lnTo>
                      <a:lnTo>
                        <a:pt x="242" y="102"/>
                      </a:lnTo>
                      <a:lnTo>
                        <a:pt x="242" y="100"/>
                      </a:lnTo>
                      <a:lnTo>
                        <a:pt x="244" y="100"/>
                      </a:lnTo>
                      <a:lnTo>
                        <a:pt x="244" y="100"/>
                      </a:lnTo>
                      <a:lnTo>
                        <a:pt x="242" y="98"/>
                      </a:lnTo>
                      <a:lnTo>
                        <a:pt x="242" y="96"/>
                      </a:lnTo>
                      <a:lnTo>
                        <a:pt x="242" y="94"/>
                      </a:lnTo>
                      <a:lnTo>
                        <a:pt x="242" y="94"/>
                      </a:lnTo>
                      <a:lnTo>
                        <a:pt x="242" y="92"/>
                      </a:lnTo>
                      <a:lnTo>
                        <a:pt x="242" y="92"/>
                      </a:lnTo>
                      <a:lnTo>
                        <a:pt x="240" y="90"/>
                      </a:lnTo>
                      <a:lnTo>
                        <a:pt x="238" y="90"/>
                      </a:lnTo>
                      <a:lnTo>
                        <a:pt x="236" y="90"/>
                      </a:lnTo>
                      <a:lnTo>
                        <a:pt x="234" y="90"/>
                      </a:lnTo>
                      <a:lnTo>
                        <a:pt x="232" y="88"/>
                      </a:lnTo>
                      <a:lnTo>
                        <a:pt x="230" y="88"/>
                      </a:lnTo>
                      <a:lnTo>
                        <a:pt x="228" y="86"/>
                      </a:lnTo>
                      <a:lnTo>
                        <a:pt x="228" y="84"/>
                      </a:lnTo>
                      <a:lnTo>
                        <a:pt x="222" y="84"/>
                      </a:lnTo>
                      <a:lnTo>
                        <a:pt x="222" y="84"/>
                      </a:lnTo>
                      <a:lnTo>
                        <a:pt x="220" y="84"/>
                      </a:lnTo>
                      <a:lnTo>
                        <a:pt x="220" y="82"/>
                      </a:lnTo>
                      <a:lnTo>
                        <a:pt x="218" y="80"/>
                      </a:lnTo>
                      <a:lnTo>
                        <a:pt x="218" y="80"/>
                      </a:lnTo>
                      <a:lnTo>
                        <a:pt x="218" y="80"/>
                      </a:lnTo>
                      <a:lnTo>
                        <a:pt x="214" y="76"/>
                      </a:lnTo>
                      <a:lnTo>
                        <a:pt x="212" y="76"/>
                      </a:lnTo>
                      <a:lnTo>
                        <a:pt x="212" y="74"/>
                      </a:lnTo>
                      <a:lnTo>
                        <a:pt x="212" y="74"/>
                      </a:lnTo>
                      <a:lnTo>
                        <a:pt x="212" y="72"/>
                      </a:lnTo>
                      <a:lnTo>
                        <a:pt x="212" y="70"/>
                      </a:lnTo>
                      <a:lnTo>
                        <a:pt x="212" y="70"/>
                      </a:lnTo>
                      <a:lnTo>
                        <a:pt x="208" y="68"/>
                      </a:lnTo>
                      <a:lnTo>
                        <a:pt x="204" y="64"/>
                      </a:lnTo>
                      <a:lnTo>
                        <a:pt x="198" y="60"/>
                      </a:lnTo>
                      <a:lnTo>
                        <a:pt x="194" y="56"/>
                      </a:lnTo>
                      <a:lnTo>
                        <a:pt x="188" y="52"/>
                      </a:lnTo>
                      <a:lnTo>
                        <a:pt x="184" y="48"/>
                      </a:lnTo>
                      <a:lnTo>
                        <a:pt x="178" y="44"/>
                      </a:lnTo>
                      <a:lnTo>
                        <a:pt x="174" y="40"/>
                      </a:lnTo>
                      <a:lnTo>
                        <a:pt x="168" y="36"/>
                      </a:lnTo>
                      <a:lnTo>
                        <a:pt x="164" y="34"/>
                      </a:lnTo>
                      <a:lnTo>
                        <a:pt x="158" y="30"/>
                      </a:lnTo>
                      <a:lnTo>
                        <a:pt x="154" y="26"/>
                      </a:lnTo>
                      <a:lnTo>
                        <a:pt x="150" y="22"/>
                      </a:lnTo>
                      <a:lnTo>
                        <a:pt x="144" y="18"/>
                      </a:lnTo>
                      <a:lnTo>
                        <a:pt x="140" y="14"/>
                      </a:lnTo>
                      <a:lnTo>
                        <a:pt x="134" y="10"/>
                      </a:lnTo>
                      <a:lnTo>
                        <a:pt x="130" y="6"/>
                      </a:lnTo>
                      <a:lnTo>
                        <a:pt x="126" y="4"/>
                      </a:lnTo>
                      <a:lnTo>
                        <a:pt x="120" y="0"/>
                      </a:lnTo>
                      <a:lnTo>
                        <a:pt x="116" y="0"/>
                      </a:lnTo>
                      <a:lnTo>
                        <a:pt x="108" y="0"/>
                      </a:lnTo>
                      <a:lnTo>
                        <a:pt x="104" y="0"/>
                      </a:lnTo>
                      <a:lnTo>
                        <a:pt x="98" y="0"/>
                      </a:lnTo>
                      <a:lnTo>
                        <a:pt x="94" y="0"/>
                      </a:lnTo>
                      <a:lnTo>
                        <a:pt x="94" y="4"/>
                      </a:lnTo>
                      <a:lnTo>
                        <a:pt x="94" y="8"/>
                      </a:lnTo>
                      <a:lnTo>
                        <a:pt x="94" y="12"/>
                      </a:lnTo>
                      <a:lnTo>
                        <a:pt x="94" y="18"/>
                      </a:lnTo>
                      <a:lnTo>
                        <a:pt x="94" y="22"/>
                      </a:lnTo>
                      <a:lnTo>
                        <a:pt x="96" y="26"/>
                      </a:lnTo>
                      <a:lnTo>
                        <a:pt x="96" y="30"/>
                      </a:lnTo>
                      <a:lnTo>
                        <a:pt x="96" y="34"/>
                      </a:lnTo>
                      <a:lnTo>
                        <a:pt x="96" y="40"/>
                      </a:lnTo>
                      <a:lnTo>
                        <a:pt x="96" y="44"/>
                      </a:lnTo>
                      <a:lnTo>
                        <a:pt x="96" y="48"/>
                      </a:lnTo>
                      <a:lnTo>
                        <a:pt x="96" y="52"/>
                      </a:lnTo>
                      <a:lnTo>
                        <a:pt x="98" y="58"/>
                      </a:lnTo>
                      <a:lnTo>
                        <a:pt x="98" y="62"/>
                      </a:lnTo>
                      <a:lnTo>
                        <a:pt x="98" y="66"/>
                      </a:lnTo>
                      <a:lnTo>
                        <a:pt x="98" y="70"/>
                      </a:lnTo>
                      <a:lnTo>
                        <a:pt x="98" y="74"/>
                      </a:lnTo>
                      <a:lnTo>
                        <a:pt x="98" y="80"/>
                      </a:lnTo>
                      <a:lnTo>
                        <a:pt x="100" y="84"/>
                      </a:lnTo>
                      <a:lnTo>
                        <a:pt x="100" y="88"/>
                      </a:lnTo>
                      <a:lnTo>
                        <a:pt x="100" y="92"/>
                      </a:lnTo>
                      <a:lnTo>
                        <a:pt x="100" y="98"/>
                      </a:lnTo>
                      <a:lnTo>
                        <a:pt x="100" y="102"/>
                      </a:lnTo>
                      <a:lnTo>
                        <a:pt x="100" y="106"/>
                      </a:lnTo>
                      <a:lnTo>
                        <a:pt x="102" y="110"/>
                      </a:lnTo>
                      <a:lnTo>
                        <a:pt x="102" y="114"/>
                      </a:lnTo>
                      <a:lnTo>
                        <a:pt x="102" y="120"/>
                      </a:lnTo>
                      <a:lnTo>
                        <a:pt x="102" y="124"/>
                      </a:lnTo>
                      <a:lnTo>
                        <a:pt x="102" y="128"/>
                      </a:lnTo>
                      <a:lnTo>
                        <a:pt x="102" y="132"/>
                      </a:lnTo>
                      <a:lnTo>
                        <a:pt x="104" y="138"/>
                      </a:lnTo>
                      <a:lnTo>
                        <a:pt x="104" y="142"/>
                      </a:lnTo>
                      <a:lnTo>
                        <a:pt x="104" y="146"/>
                      </a:lnTo>
                      <a:lnTo>
                        <a:pt x="104" y="150"/>
                      </a:lnTo>
                      <a:lnTo>
                        <a:pt x="106" y="152"/>
                      </a:lnTo>
                      <a:lnTo>
                        <a:pt x="108" y="156"/>
                      </a:lnTo>
                      <a:lnTo>
                        <a:pt x="108" y="160"/>
                      </a:lnTo>
                      <a:lnTo>
                        <a:pt x="106" y="164"/>
                      </a:lnTo>
                      <a:lnTo>
                        <a:pt x="106" y="170"/>
                      </a:lnTo>
                      <a:lnTo>
                        <a:pt x="100" y="170"/>
                      </a:lnTo>
                      <a:lnTo>
                        <a:pt x="92" y="170"/>
                      </a:lnTo>
                      <a:lnTo>
                        <a:pt x="76" y="170"/>
                      </a:lnTo>
                      <a:lnTo>
                        <a:pt x="74" y="170"/>
                      </a:lnTo>
                      <a:lnTo>
                        <a:pt x="58" y="170"/>
                      </a:lnTo>
                      <a:lnTo>
                        <a:pt x="54" y="170"/>
                      </a:lnTo>
                      <a:lnTo>
                        <a:pt x="48" y="170"/>
                      </a:lnTo>
                      <a:lnTo>
                        <a:pt x="46" y="170"/>
                      </a:lnTo>
                      <a:lnTo>
                        <a:pt x="46" y="168"/>
                      </a:lnTo>
                      <a:lnTo>
                        <a:pt x="46" y="166"/>
                      </a:lnTo>
                      <a:lnTo>
                        <a:pt x="46" y="166"/>
                      </a:lnTo>
                      <a:lnTo>
                        <a:pt x="44" y="168"/>
                      </a:lnTo>
                      <a:lnTo>
                        <a:pt x="44" y="168"/>
                      </a:lnTo>
                      <a:lnTo>
                        <a:pt x="44" y="170"/>
                      </a:lnTo>
                      <a:lnTo>
                        <a:pt x="44" y="170"/>
                      </a:lnTo>
                      <a:lnTo>
                        <a:pt x="42" y="170"/>
                      </a:lnTo>
                      <a:lnTo>
                        <a:pt x="40" y="172"/>
                      </a:lnTo>
                      <a:lnTo>
                        <a:pt x="36" y="172"/>
                      </a:lnTo>
                      <a:lnTo>
                        <a:pt x="34" y="172"/>
                      </a:lnTo>
                      <a:lnTo>
                        <a:pt x="32" y="172"/>
                      </a:lnTo>
                      <a:lnTo>
                        <a:pt x="32" y="170"/>
                      </a:lnTo>
                      <a:lnTo>
                        <a:pt x="30" y="170"/>
                      </a:lnTo>
                      <a:lnTo>
                        <a:pt x="28" y="170"/>
                      </a:lnTo>
                      <a:lnTo>
                        <a:pt x="26" y="170"/>
                      </a:lnTo>
                      <a:lnTo>
                        <a:pt x="24" y="170"/>
                      </a:lnTo>
                      <a:lnTo>
                        <a:pt x="24" y="172"/>
                      </a:lnTo>
                      <a:lnTo>
                        <a:pt x="22" y="174"/>
                      </a:lnTo>
                      <a:lnTo>
                        <a:pt x="22" y="176"/>
                      </a:lnTo>
                      <a:lnTo>
                        <a:pt x="20" y="176"/>
                      </a:lnTo>
                      <a:lnTo>
                        <a:pt x="20" y="174"/>
                      </a:lnTo>
                      <a:lnTo>
                        <a:pt x="18" y="172"/>
                      </a:lnTo>
                      <a:lnTo>
                        <a:pt x="14" y="168"/>
                      </a:lnTo>
                      <a:lnTo>
                        <a:pt x="12" y="168"/>
                      </a:lnTo>
                      <a:lnTo>
                        <a:pt x="12" y="166"/>
                      </a:lnTo>
                      <a:lnTo>
                        <a:pt x="10" y="168"/>
                      </a:lnTo>
                      <a:lnTo>
                        <a:pt x="10" y="170"/>
                      </a:lnTo>
                      <a:lnTo>
                        <a:pt x="8" y="170"/>
                      </a:lnTo>
                      <a:lnTo>
                        <a:pt x="8" y="172"/>
                      </a:lnTo>
                      <a:lnTo>
                        <a:pt x="6" y="174"/>
                      </a:lnTo>
                      <a:lnTo>
                        <a:pt x="6" y="176"/>
                      </a:lnTo>
                      <a:lnTo>
                        <a:pt x="6" y="178"/>
                      </a:lnTo>
                      <a:lnTo>
                        <a:pt x="6" y="180"/>
                      </a:lnTo>
                      <a:lnTo>
                        <a:pt x="4" y="182"/>
                      </a:lnTo>
                      <a:lnTo>
                        <a:pt x="2" y="182"/>
                      </a:lnTo>
                      <a:lnTo>
                        <a:pt x="2" y="182"/>
                      </a:lnTo>
                      <a:lnTo>
                        <a:pt x="0" y="182"/>
                      </a:lnTo>
                      <a:lnTo>
                        <a:pt x="2" y="184"/>
                      </a:lnTo>
                      <a:lnTo>
                        <a:pt x="0" y="186"/>
                      </a:lnTo>
                      <a:lnTo>
                        <a:pt x="0" y="188"/>
                      </a:lnTo>
                      <a:lnTo>
                        <a:pt x="2" y="190"/>
                      </a:lnTo>
                      <a:lnTo>
                        <a:pt x="2" y="190"/>
                      </a:lnTo>
                      <a:lnTo>
                        <a:pt x="2" y="192"/>
                      </a:lnTo>
                      <a:lnTo>
                        <a:pt x="4" y="192"/>
                      </a:lnTo>
                      <a:lnTo>
                        <a:pt x="4" y="194"/>
                      </a:lnTo>
                      <a:lnTo>
                        <a:pt x="4" y="196"/>
                      </a:lnTo>
                      <a:lnTo>
                        <a:pt x="4" y="198"/>
                      </a:lnTo>
                      <a:lnTo>
                        <a:pt x="4" y="198"/>
                      </a:lnTo>
                      <a:lnTo>
                        <a:pt x="4" y="200"/>
                      </a:lnTo>
                      <a:lnTo>
                        <a:pt x="4" y="200"/>
                      </a:lnTo>
                      <a:lnTo>
                        <a:pt x="2" y="200"/>
                      </a:lnTo>
                      <a:lnTo>
                        <a:pt x="2" y="202"/>
                      </a:lnTo>
                      <a:lnTo>
                        <a:pt x="4" y="204"/>
                      </a:lnTo>
                      <a:lnTo>
                        <a:pt x="6" y="206"/>
                      </a:lnTo>
                      <a:lnTo>
                        <a:pt x="6" y="206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6" y="208"/>
                      </a:lnTo>
                      <a:lnTo>
                        <a:pt x="8" y="206"/>
                      </a:lnTo>
                      <a:lnTo>
                        <a:pt x="8" y="208"/>
                      </a:lnTo>
                      <a:lnTo>
                        <a:pt x="10" y="208"/>
                      </a:lnTo>
                      <a:lnTo>
                        <a:pt x="10" y="208"/>
                      </a:lnTo>
                      <a:lnTo>
                        <a:pt x="10" y="210"/>
                      </a:lnTo>
                      <a:lnTo>
                        <a:pt x="10" y="210"/>
                      </a:lnTo>
                      <a:lnTo>
                        <a:pt x="12" y="212"/>
                      </a:lnTo>
                      <a:lnTo>
                        <a:pt x="12" y="214"/>
                      </a:lnTo>
                      <a:lnTo>
                        <a:pt x="12" y="214"/>
                      </a:lnTo>
                      <a:lnTo>
                        <a:pt x="12" y="214"/>
                      </a:lnTo>
                      <a:lnTo>
                        <a:pt x="12" y="216"/>
                      </a:lnTo>
                      <a:lnTo>
                        <a:pt x="12" y="218"/>
                      </a:lnTo>
                      <a:lnTo>
                        <a:pt x="12" y="220"/>
                      </a:lnTo>
                      <a:lnTo>
                        <a:pt x="12" y="222"/>
                      </a:lnTo>
                      <a:lnTo>
                        <a:pt x="12" y="222"/>
                      </a:lnTo>
                      <a:lnTo>
                        <a:pt x="12" y="224"/>
                      </a:lnTo>
                      <a:lnTo>
                        <a:pt x="12" y="224"/>
                      </a:lnTo>
                      <a:lnTo>
                        <a:pt x="12" y="226"/>
                      </a:lnTo>
                      <a:lnTo>
                        <a:pt x="12" y="226"/>
                      </a:lnTo>
                      <a:lnTo>
                        <a:pt x="12" y="228"/>
                      </a:lnTo>
                      <a:lnTo>
                        <a:pt x="10" y="228"/>
                      </a:lnTo>
                      <a:lnTo>
                        <a:pt x="10" y="228"/>
                      </a:lnTo>
                      <a:lnTo>
                        <a:pt x="12" y="230"/>
                      </a:lnTo>
                      <a:lnTo>
                        <a:pt x="14" y="232"/>
                      </a:lnTo>
                      <a:lnTo>
                        <a:pt x="14" y="232"/>
                      </a:lnTo>
                      <a:lnTo>
                        <a:pt x="16" y="232"/>
                      </a:lnTo>
                      <a:lnTo>
                        <a:pt x="16" y="230"/>
                      </a:lnTo>
                      <a:lnTo>
                        <a:pt x="18" y="228"/>
                      </a:lnTo>
                      <a:lnTo>
                        <a:pt x="18" y="228"/>
                      </a:lnTo>
                      <a:lnTo>
                        <a:pt x="20" y="228"/>
                      </a:lnTo>
                      <a:lnTo>
                        <a:pt x="20" y="230"/>
                      </a:lnTo>
                      <a:lnTo>
                        <a:pt x="22" y="232"/>
                      </a:lnTo>
                      <a:lnTo>
                        <a:pt x="22" y="234"/>
                      </a:lnTo>
                      <a:lnTo>
                        <a:pt x="22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4"/>
                      </a:lnTo>
                      <a:lnTo>
                        <a:pt x="24" y="232"/>
                      </a:lnTo>
                      <a:lnTo>
                        <a:pt x="24" y="232"/>
                      </a:lnTo>
                      <a:lnTo>
                        <a:pt x="26" y="230"/>
                      </a:lnTo>
                      <a:lnTo>
                        <a:pt x="28" y="228"/>
                      </a:lnTo>
                      <a:lnTo>
                        <a:pt x="28" y="228"/>
                      </a:lnTo>
                      <a:lnTo>
                        <a:pt x="30" y="228"/>
                      </a:lnTo>
                      <a:lnTo>
                        <a:pt x="32" y="228"/>
                      </a:lnTo>
                      <a:lnTo>
                        <a:pt x="34" y="230"/>
                      </a:lnTo>
                      <a:lnTo>
                        <a:pt x="38" y="232"/>
                      </a:lnTo>
                      <a:lnTo>
                        <a:pt x="38" y="232"/>
                      </a:lnTo>
                      <a:lnTo>
                        <a:pt x="38" y="232"/>
                      </a:lnTo>
                      <a:lnTo>
                        <a:pt x="40" y="230"/>
                      </a:lnTo>
                      <a:lnTo>
                        <a:pt x="40" y="228"/>
                      </a:lnTo>
                      <a:lnTo>
                        <a:pt x="42" y="228"/>
                      </a:lnTo>
                      <a:lnTo>
                        <a:pt x="44" y="228"/>
                      </a:lnTo>
                      <a:lnTo>
                        <a:pt x="44" y="228"/>
                      </a:lnTo>
                      <a:lnTo>
                        <a:pt x="44" y="226"/>
                      </a:lnTo>
                      <a:lnTo>
                        <a:pt x="44" y="226"/>
                      </a:lnTo>
                      <a:lnTo>
                        <a:pt x="44" y="226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4" y="224"/>
                      </a:lnTo>
                      <a:lnTo>
                        <a:pt x="46" y="224"/>
                      </a:lnTo>
                      <a:lnTo>
                        <a:pt x="46" y="224"/>
                      </a:lnTo>
                      <a:lnTo>
                        <a:pt x="48" y="224"/>
                      </a:lnTo>
                      <a:lnTo>
                        <a:pt x="50" y="224"/>
                      </a:lnTo>
                      <a:lnTo>
                        <a:pt x="50" y="226"/>
                      </a:lnTo>
                      <a:lnTo>
                        <a:pt x="50" y="228"/>
                      </a:lnTo>
                      <a:lnTo>
                        <a:pt x="52" y="230"/>
                      </a:lnTo>
                      <a:lnTo>
                        <a:pt x="52" y="234"/>
                      </a:lnTo>
                      <a:lnTo>
                        <a:pt x="52" y="236"/>
                      </a:lnTo>
                      <a:lnTo>
                        <a:pt x="52" y="238"/>
                      </a:lnTo>
                      <a:lnTo>
                        <a:pt x="54" y="238"/>
                      </a:lnTo>
                      <a:lnTo>
                        <a:pt x="54" y="238"/>
                      </a:lnTo>
                      <a:lnTo>
                        <a:pt x="54" y="238"/>
                      </a:lnTo>
                      <a:lnTo>
                        <a:pt x="56" y="240"/>
                      </a:lnTo>
                      <a:lnTo>
                        <a:pt x="56" y="240"/>
                      </a:lnTo>
                      <a:lnTo>
                        <a:pt x="56" y="242"/>
                      </a:lnTo>
                      <a:lnTo>
                        <a:pt x="58" y="242"/>
                      </a:lnTo>
                      <a:lnTo>
                        <a:pt x="60" y="242"/>
                      </a:lnTo>
                      <a:lnTo>
                        <a:pt x="60" y="244"/>
                      </a:lnTo>
                      <a:lnTo>
                        <a:pt x="60" y="244"/>
                      </a:lnTo>
                      <a:lnTo>
                        <a:pt x="58" y="244"/>
                      </a:lnTo>
                      <a:lnTo>
                        <a:pt x="58" y="244"/>
                      </a:lnTo>
                      <a:lnTo>
                        <a:pt x="58" y="246"/>
                      </a:lnTo>
                      <a:lnTo>
                        <a:pt x="56" y="246"/>
                      </a:lnTo>
                      <a:lnTo>
                        <a:pt x="54" y="248"/>
                      </a:lnTo>
                      <a:lnTo>
                        <a:pt x="54" y="250"/>
                      </a:lnTo>
                      <a:lnTo>
                        <a:pt x="56" y="250"/>
                      </a:lnTo>
                      <a:lnTo>
                        <a:pt x="56" y="250"/>
                      </a:lnTo>
                      <a:lnTo>
                        <a:pt x="56" y="250"/>
                      </a:lnTo>
                      <a:lnTo>
                        <a:pt x="58" y="248"/>
                      </a:lnTo>
                      <a:lnTo>
                        <a:pt x="58" y="250"/>
                      </a:lnTo>
                      <a:lnTo>
                        <a:pt x="60" y="250"/>
                      </a:lnTo>
                      <a:lnTo>
                        <a:pt x="60" y="250"/>
                      </a:lnTo>
                      <a:lnTo>
                        <a:pt x="60" y="252"/>
                      </a:lnTo>
                      <a:lnTo>
                        <a:pt x="60" y="252"/>
                      </a:lnTo>
                      <a:lnTo>
                        <a:pt x="60" y="254"/>
                      </a:lnTo>
                      <a:lnTo>
                        <a:pt x="60" y="256"/>
                      </a:lnTo>
                      <a:lnTo>
                        <a:pt x="60" y="258"/>
                      </a:lnTo>
                      <a:lnTo>
                        <a:pt x="62" y="260"/>
                      </a:lnTo>
                      <a:lnTo>
                        <a:pt x="66" y="262"/>
                      </a:lnTo>
                      <a:lnTo>
                        <a:pt x="66" y="262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6" y="264"/>
                      </a:lnTo>
                      <a:lnTo>
                        <a:pt x="68" y="264"/>
                      </a:lnTo>
                      <a:lnTo>
                        <a:pt x="70" y="262"/>
                      </a:lnTo>
                      <a:lnTo>
                        <a:pt x="70" y="260"/>
                      </a:lnTo>
                      <a:lnTo>
                        <a:pt x="72" y="260"/>
                      </a:lnTo>
                      <a:lnTo>
                        <a:pt x="72" y="260"/>
                      </a:lnTo>
                      <a:lnTo>
                        <a:pt x="74" y="260"/>
                      </a:lnTo>
                      <a:lnTo>
                        <a:pt x="74" y="260"/>
                      </a:lnTo>
                      <a:lnTo>
                        <a:pt x="74" y="262"/>
                      </a:lnTo>
                      <a:lnTo>
                        <a:pt x="74" y="262"/>
                      </a:lnTo>
                      <a:lnTo>
                        <a:pt x="76" y="262"/>
                      </a:lnTo>
                      <a:lnTo>
                        <a:pt x="78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0" y="264"/>
                      </a:lnTo>
                      <a:lnTo>
                        <a:pt x="82" y="264"/>
                      </a:lnTo>
                      <a:lnTo>
                        <a:pt x="82" y="264"/>
                      </a:lnTo>
                      <a:lnTo>
                        <a:pt x="80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2" y="262"/>
                      </a:lnTo>
                      <a:lnTo>
                        <a:pt x="84" y="262"/>
                      </a:lnTo>
                      <a:lnTo>
                        <a:pt x="84" y="262"/>
                      </a:lnTo>
                      <a:lnTo>
                        <a:pt x="86" y="262"/>
                      </a:lnTo>
                      <a:lnTo>
                        <a:pt x="86" y="260"/>
                      </a:lnTo>
                      <a:lnTo>
                        <a:pt x="86" y="258"/>
                      </a:lnTo>
                      <a:lnTo>
                        <a:pt x="86" y="258"/>
                      </a:lnTo>
                      <a:lnTo>
                        <a:pt x="86" y="256"/>
                      </a:lnTo>
                      <a:lnTo>
                        <a:pt x="86" y="256"/>
                      </a:lnTo>
                      <a:lnTo>
                        <a:pt x="88" y="258"/>
                      </a:lnTo>
                      <a:lnTo>
                        <a:pt x="88" y="258"/>
                      </a:lnTo>
                      <a:lnTo>
                        <a:pt x="90" y="258"/>
                      </a:lnTo>
                      <a:lnTo>
                        <a:pt x="90" y="258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0" y="256"/>
                      </a:lnTo>
                      <a:lnTo>
                        <a:pt x="92" y="254"/>
                      </a:lnTo>
                      <a:lnTo>
                        <a:pt x="92" y="254"/>
                      </a:lnTo>
                      <a:lnTo>
                        <a:pt x="92" y="256"/>
                      </a:lnTo>
                      <a:lnTo>
                        <a:pt x="92" y="258"/>
                      </a:lnTo>
                      <a:lnTo>
                        <a:pt x="94" y="258"/>
                      </a:lnTo>
                      <a:lnTo>
                        <a:pt x="94" y="260"/>
                      </a:lnTo>
                      <a:lnTo>
                        <a:pt x="94" y="260"/>
                      </a:lnTo>
                      <a:lnTo>
                        <a:pt x="94" y="262"/>
                      </a:lnTo>
                      <a:lnTo>
                        <a:pt x="92" y="262"/>
                      </a:lnTo>
                      <a:lnTo>
                        <a:pt x="92" y="262"/>
                      </a:lnTo>
                      <a:lnTo>
                        <a:pt x="94" y="264"/>
                      </a:lnTo>
                      <a:lnTo>
                        <a:pt x="94" y="264"/>
                      </a:lnTo>
                      <a:lnTo>
                        <a:pt x="96" y="264"/>
                      </a:lnTo>
                      <a:lnTo>
                        <a:pt x="96" y="264"/>
                      </a:lnTo>
                      <a:lnTo>
                        <a:pt x="98" y="262"/>
                      </a:lnTo>
                      <a:lnTo>
                        <a:pt x="98" y="262"/>
                      </a:lnTo>
                      <a:lnTo>
                        <a:pt x="98" y="262"/>
                      </a:lnTo>
                      <a:lnTo>
                        <a:pt x="98" y="260"/>
                      </a:lnTo>
                      <a:lnTo>
                        <a:pt x="102" y="260"/>
                      </a:lnTo>
                      <a:lnTo>
                        <a:pt x="104" y="260"/>
                      </a:lnTo>
                      <a:lnTo>
                        <a:pt x="104" y="260"/>
                      </a:lnTo>
                      <a:lnTo>
                        <a:pt x="104" y="258"/>
                      </a:lnTo>
                      <a:lnTo>
                        <a:pt x="104" y="258"/>
                      </a:lnTo>
                      <a:lnTo>
                        <a:pt x="104" y="256"/>
                      </a:lnTo>
                      <a:lnTo>
                        <a:pt x="106" y="254"/>
                      </a:lnTo>
                      <a:lnTo>
                        <a:pt x="106" y="250"/>
                      </a:lnTo>
                      <a:lnTo>
                        <a:pt x="104" y="248"/>
                      </a:lnTo>
                      <a:lnTo>
                        <a:pt x="106" y="248"/>
                      </a:lnTo>
                      <a:lnTo>
                        <a:pt x="106" y="248"/>
                      </a:lnTo>
                      <a:lnTo>
                        <a:pt x="108" y="246"/>
                      </a:lnTo>
                      <a:lnTo>
                        <a:pt x="108" y="242"/>
                      </a:lnTo>
                      <a:lnTo>
                        <a:pt x="108" y="240"/>
                      </a:lnTo>
                      <a:lnTo>
                        <a:pt x="108" y="240"/>
                      </a:lnTo>
                      <a:lnTo>
                        <a:pt x="108" y="238"/>
                      </a:lnTo>
                      <a:lnTo>
                        <a:pt x="108" y="238"/>
                      </a:lnTo>
                      <a:lnTo>
                        <a:pt x="108" y="236"/>
                      </a:lnTo>
                      <a:lnTo>
                        <a:pt x="108" y="234"/>
                      </a:lnTo>
                      <a:lnTo>
                        <a:pt x="108" y="234"/>
                      </a:lnTo>
                      <a:lnTo>
                        <a:pt x="110" y="232"/>
                      </a:lnTo>
                      <a:lnTo>
                        <a:pt x="110" y="232"/>
                      </a:lnTo>
                      <a:lnTo>
                        <a:pt x="114" y="232"/>
                      </a:lnTo>
                      <a:lnTo>
                        <a:pt x="116" y="232"/>
                      </a:lnTo>
                      <a:lnTo>
                        <a:pt x="118" y="230"/>
                      </a:lnTo>
                      <a:lnTo>
                        <a:pt x="118" y="230"/>
                      </a:lnTo>
                      <a:lnTo>
                        <a:pt x="120" y="230"/>
                      </a:lnTo>
                      <a:lnTo>
                        <a:pt x="120" y="228"/>
                      </a:lnTo>
                      <a:lnTo>
                        <a:pt x="120" y="226"/>
                      </a:lnTo>
                      <a:lnTo>
                        <a:pt x="122" y="226"/>
                      </a:lnTo>
                      <a:lnTo>
                        <a:pt x="122" y="222"/>
                      </a:lnTo>
                      <a:lnTo>
                        <a:pt x="122" y="222"/>
                      </a:lnTo>
                      <a:lnTo>
                        <a:pt x="122" y="220"/>
                      </a:lnTo>
                      <a:lnTo>
                        <a:pt x="120" y="220"/>
                      </a:lnTo>
                      <a:lnTo>
                        <a:pt x="124" y="218"/>
                      </a:lnTo>
                      <a:lnTo>
                        <a:pt x="124" y="216"/>
                      </a:lnTo>
                      <a:lnTo>
                        <a:pt x="124" y="214"/>
                      </a:lnTo>
                      <a:lnTo>
                        <a:pt x="124" y="212"/>
                      </a:lnTo>
                      <a:lnTo>
                        <a:pt x="124" y="212"/>
                      </a:lnTo>
                      <a:lnTo>
                        <a:pt x="124" y="210"/>
                      </a:lnTo>
                      <a:lnTo>
                        <a:pt x="126" y="210"/>
                      </a:lnTo>
                      <a:lnTo>
                        <a:pt x="126" y="208"/>
                      </a:lnTo>
                      <a:lnTo>
                        <a:pt x="128" y="208"/>
                      </a:lnTo>
                      <a:lnTo>
                        <a:pt x="130" y="206"/>
                      </a:lnTo>
                      <a:lnTo>
                        <a:pt x="130" y="208"/>
                      </a:lnTo>
                      <a:lnTo>
                        <a:pt x="136" y="210"/>
                      </a:lnTo>
                      <a:lnTo>
                        <a:pt x="136" y="210"/>
                      </a:lnTo>
                      <a:lnTo>
                        <a:pt x="136" y="210"/>
                      </a:lnTo>
                      <a:lnTo>
                        <a:pt x="138" y="210"/>
                      </a:lnTo>
                      <a:lnTo>
                        <a:pt x="140" y="208"/>
                      </a:lnTo>
                      <a:lnTo>
                        <a:pt x="140" y="206"/>
                      </a:lnTo>
                      <a:lnTo>
                        <a:pt x="140" y="204"/>
                      </a:lnTo>
                      <a:lnTo>
                        <a:pt x="140" y="202"/>
                      </a:lnTo>
                      <a:lnTo>
                        <a:pt x="142" y="202"/>
                      </a:lnTo>
                      <a:lnTo>
                        <a:pt x="144" y="202"/>
                      </a:lnTo>
                      <a:lnTo>
                        <a:pt x="144" y="202"/>
                      </a:lnTo>
                      <a:lnTo>
                        <a:pt x="146" y="202"/>
                      </a:lnTo>
                      <a:lnTo>
                        <a:pt x="146" y="202"/>
                      </a:lnTo>
                      <a:lnTo>
                        <a:pt x="146" y="200"/>
                      </a:lnTo>
                      <a:lnTo>
                        <a:pt x="146" y="200"/>
                      </a:lnTo>
                      <a:lnTo>
                        <a:pt x="146" y="196"/>
                      </a:lnTo>
                      <a:lnTo>
                        <a:pt x="148" y="194"/>
                      </a:lnTo>
                      <a:lnTo>
                        <a:pt x="150" y="192"/>
                      </a:lnTo>
                      <a:lnTo>
                        <a:pt x="152" y="192"/>
                      </a:lnTo>
                      <a:lnTo>
                        <a:pt x="154" y="192"/>
                      </a:lnTo>
                      <a:lnTo>
                        <a:pt x="158" y="194"/>
                      </a:lnTo>
                      <a:lnTo>
                        <a:pt x="160" y="192"/>
                      </a:lnTo>
                      <a:lnTo>
                        <a:pt x="160" y="188"/>
                      </a:lnTo>
                      <a:lnTo>
                        <a:pt x="162" y="188"/>
                      </a:lnTo>
                      <a:lnTo>
                        <a:pt x="164" y="188"/>
                      </a:lnTo>
                      <a:lnTo>
                        <a:pt x="166" y="186"/>
                      </a:lnTo>
                      <a:lnTo>
                        <a:pt x="166" y="186"/>
                      </a:lnTo>
                      <a:lnTo>
                        <a:pt x="168" y="184"/>
                      </a:lnTo>
                      <a:lnTo>
                        <a:pt x="172" y="182"/>
                      </a:lnTo>
                      <a:lnTo>
                        <a:pt x="176" y="182"/>
                      </a:lnTo>
                      <a:lnTo>
                        <a:pt x="176" y="182"/>
                      </a:lnTo>
                      <a:lnTo>
                        <a:pt x="178" y="180"/>
                      </a:lnTo>
                      <a:lnTo>
                        <a:pt x="180" y="178"/>
                      </a:lnTo>
                      <a:lnTo>
                        <a:pt x="182" y="176"/>
                      </a:lnTo>
                      <a:lnTo>
                        <a:pt x="184" y="176"/>
                      </a:lnTo>
                      <a:lnTo>
                        <a:pt x="184" y="178"/>
                      </a:lnTo>
                      <a:lnTo>
                        <a:pt x="184" y="178"/>
                      </a:lnTo>
                      <a:lnTo>
                        <a:pt x="186" y="178"/>
                      </a:lnTo>
                      <a:lnTo>
                        <a:pt x="188" y="178"/>
                      </a:lnTo>
                      <a:lnTo>
                        <a:pt x="192" y="178"/>
                      </a:lnTo>
                      <a:lnTo>
                        <a:pt x="194" y="180"/>
                      </a:lnTo>
                      <a:lnTo>
                        <a:pt x="196" y="178"/>
                      </a:lnTo>
                      <a:lnTo>
                        <a:pt x="196" y="178"/>
                      </a:lnTo>
                      <a:lnTo>
                        <a:pt x="198" y="178"/>
                      </a:lnTo>
                      <a:lnTo>
                        <a:pt x="202" y="180"/>
                      </a:lnTo>
                      <a:lnTo>
                        <a:pt x="206" y="178"/>
                      </a:lnTo>
                      <a:lnTo>
                        <a:pt x="206" y="178"/>
                      </a:lnTo>
                      <a:lnTo>
                        <a:pt x="210" y="176"/>
                      </a:lnTo>
                      <a:lnTo>
                        <a:pt x="212" y="174"/>
                      </a:lnTo>
                      <a:lnTo>
                        <a:pt x="216" y="174"/>
                      </a:lnTo>
                      <a:lnTo>
                        <a:pt x="220" y="172"/>
                      </a:lnTo>
                      <a:lnTo>
                        <a:pt x="224" y="172"/>
                      </a:lnTo>
                      <a:lnTo>
                        <a:pt x="230" y="172"/>
                      </a:lnTo>
                      <a:lnTo>
                        <a:pt x="234" y="172"/>
                      </a:lnTo>
                      <a:lnTo>
                        <a:pt x="238" y="172"/>
                      </a:lnTo>
                      <a:lnTo>
                        <a:pt x="238" y="170"/>
                      </a:lnTo>
                      <a:lnTo>
                        <a:pt x="240" y="170"/>
                      </a:lnTo>
                      <a:lnTo>
                        <a:pt x="240" y="170"/>
                      </a:lnTo>
                      <a:lnTo>
                        <a:pt x="244" y="172"/>
                      </a:lnTo>
                      <a:lnTo>
                        <a:pt x="246" y="172"/>
                      </a:lnTo>
                      <a:lnTo>
                        <a:pt x="246" y="170"/>
                      </a:lnTo>
                      <a:lnTo>
                        <a:pt x="250" y="166"/>
                      </a:lnTo>
                      <a:lnTo>
                        <a:pt x="252" y="166"/>
                      </a:lnTo>
                      <a:lnTo>
                        <a:pt x="252" y="166"/>
                      </a:lnTo>
                      <a:lnTo>
                        <a:pt x="252" y="164"/>
                      </a:lnTo>
                      <a:lnTo>
                        <a:pt x="252" y="164"/>
                      </a:lnTo>
                      <a:lnTo>
                        <a:pt x="252" y="162"/>
                      </a:lnTo>
                      <a:lnTo>
                        <a:pt x="254" y="162"/>
                      </a:lnTo>
                      <a:lnTo>
                        <a:pt x="254" y="160"/>
                      </a:lnTo>
                      <a:lnTo>
                        <a:pt x="254" y="156"/>
                      </a:lnTo>
                      <a:lnTo>
                        <a:pt x="256" y="154"/>
                      </a:lnTo>
                      <a:lnTo>
                        <a:pt x="258" y="150"/>
                      </a:lnTo>
                      <a:lnTo>
                        <a:pt x="258" y="146"/>
                      </a:lnTo>
                      <a:lnTo>
                        <a:pt x="258" y="144"/>
                      </a:lnTo>
                      <a:lnTo>
                        <a:pt x="258" y="142"/>
                      </a:lnTo>
                      <a:lnTo>
                        <a:pt x="258" y="138"/>
                      </a:lnTo>
                      <a:lnTo>
                        <a:pt x="258" y="132"/>
                      </a:lnTo>
                      <a:lnTo>
                        <a:pt x="258" y="128"/>
                      </a:lnTo>
                      <a:lnTo>
                        <a:pt x="258" y="122"/>
                      </a:lnTo>
                      <a:lnTo>
                        <a:pt x="258" y="118"/>
                      </a:lnTo>
                      <a:lnTo>
                        <a:pt x="258" y="112"/>
                      </a:lnTo>
                      <a:lnTo>
                        <a:pt x="258" y="108"/>
                      </a:lnTo>
                      <a:lnTo>
                        <a:pt x="258" y="104"/>
                      </a:lnTo>
                      <a:lnTo>
                        <a:pt x="254" y="10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Freeform 117">
                  <a:extLst>
                    <a:ext uri="{FF2B5EF4-FFF2-40B4-BE49-F238E27FC236}">
                      <a16:creationId xmlns:a16="http://schemas.microsoft.com/office/drawing/2014/main" id="{A8735C4D-20C2-0BFB-6D1D-D9A12B9517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25" y="2001"/>
                  <a:ext cx="0" cy="18"/>
                </a:xfrm>
                <a:custGeom>
                  <a:avLst/>
                  <a:gdLst>
                    <a:gd name="T0" fmla="*/ 18 h 18"/>
                    <a:gd name="T1" fmla="*/ 18 h 18"/>
                    <a:gd name="T2" fmla="*/ 18 h 18"/>
                    <a:gd name="T3" fmla="*/ 18 h 18"/>
                    <a:gd name="T4" fmla="*/ 18 h 18"/>
                    <a:gd name="T5" fmla="*/ 18 h 18"/>
                    <a:gd name="T6" fmla="*/ 18 h 18"/>
                    <a:gd name="T7" fmla="*/ 18 h 18"/>
                    <a:gd name="T8" fmla="*/ 18 h 18"/>
                    <a:gd name="T9" fmla="*/ 0 h 18"/>
                    <a:gd name="T10" fmla="*/ 0 h 18"/>
                    <a:gd name="T11" fmla="*/ 0 h 18"/>
                    <a:gd name="T12" fmla="*/ 2 h 18"/>
                    <a:gd name="T13" fmla="*/ 2 h 18"/>
                    <a:gd name="T14" fmla="*/ 2 h 18"/>
                    <a:gd name="T15" fmla="*/ 2 h 18"/>
                    <a:gd name="T16" fmla="*/ 2 h 18"/>
                    <a:gd name="T17" fmla="*/ 2 h 18"/>
                    <a:gd name="T18" fmla="*/ 0 h 18"/>
                    <a:gd name="T19" fmla="*/ 0 h 18"/>
                    <a:gd name="T20" fmla="*/ 0 h 18"/>
                    <a:gd name="T21" fmla="*/ 0 h 18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  <a:cxn ang="0">
                      <a:pos x="0" y="T9"/>
                    </a:cxn>
                    <a:cxn ang="0">
                      <a:pos x="0" y="T10"/>
                    </a:cxn>
                    <a:cxn ang="0">
                      <a:pos x="0" y="T11"/>
                    </a:cxn>
                    <a:cxn ang="0">
                      <a:pos x="0" y="T12"/>
                    </a:cxn>
                    <a:cxn ang="0">
                      <a:pos x="0" y="T13"/>
                    </a:cxn>
                    <a:cxn ang="0">
                      <a:pos x="0" y="T14"/>
                    </a:cxn>
                    <a:cxn ang="0">
                      <a:pos x="0" y="T15"/>
                    </a:cxn>
                    <a:cxn ang="0">
                      <a:pos x="0" y="T16"/>
                    </a:cxn>
                    <a:cxn ang="0">
                      <a:pos x="0" y="T17"/>
                    </a:cxn>
                    <a:cxn ang="0">
                      <a:pos x="0" y="T18"/>
                    </a:cxn>
                    <a:cxn ang="0">
                      <a:pos x="0" y="T19"/>
                    </a:cxn>
                    <a:cxn ang="0">
                      <a:pos x="0" y="T20"/>
                    </a:cxn>
                    <a:cxn ang="0">
                      <a:pos x="0" y="T21"/>
                    </a:cxn>
                  </a:cxnLst>
                  <a:rect l="0" t="0" r="r" b="b"/>
                  <a:pathLst>
                    <a:path h="18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Freeform 118">
                  <a:extLst>
                    <a:ext uri="{FF2B5EF4-FFF2-40B4-BE49-F238E27FC236}">
                      <a16:creationId xmlns:a16="http://schemas.microsoft.com/office/drawing/2014/main" id="{A37D3E8E-2780-F575-461C-16A33853AF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037" y="1945"/>
                  <a:ext cx="311" cy="116"/>
                </a:xfrm>
                <a:custGeom>
                  <a:avLst/>
                  <a:gdLst>
                    <a:gd name="T0" fmla="*/ 187 w 311"/>
                    <a:gd name="T1" fmla="*/ 84 h 116"/>
                    <a:gd name="T2" fmla="*/ 73 w 311"/>
                    <a:gd name="T3" fmla="*/ 82 h 116"/>
                    <a:gd name="T4" fmla="*/ 29 w 311"/>
                    <a:gd name="T5" fmla="*/ 78 h 116"/>
                    <a:gd name="T6" fmla="*/ 287 w 311"/>
                    <a:gd name="T7" fmla="*/ 56 h 116"/>
                    <a:gd name="T8" fmla="*/ 11 w 311"/>
                    <a:gd name="T9" fmla="*/ 34 h 116"/>
                    <a:gd name="T10" fmla="*/ 0 w 311"/>
                    <a:gd name="T11" fmla="*/ 20 h 116"/>
                    <a:gd name="T12" fmla="*/ 71 w 311"/>
                    <a:gd name="T13" fmla="*/ 92 h 116"/>
                    <a:gd name="T14" fmla="*/ 63 w 311"/>
                    <a:gd name="T15" fmla="*/ 70 h 116"/>
                    <a:gd name="T16" fmla="*/ 55 w 311"/>
                    <a:gd name="T17" fmla="*/ 36 h 116"/>
                    <a:gd name="T18" fmla="*/ 39 w 311"/>
                    <a:gd name="T19" fmla="*/ 22 h 116"/>
                    <a:gd name="T20" fmla="*/ 33 w 311"/>
                    <a:gd name="T21" fmla="*/ 28 h 116"/>
                    <a:gd name="T22" fmla="*/ 25 w 311"/>
                    <a:gd name="T23" fmla="*/ 32 h 116"/>
                    <a:gd name="T24" fmla="*/ 23 w 311"/>
                    <a:gd name="T25" fmla="*/ 22 h 116"/>
                    <a:gd name="T26" fmla="*/ 17 w 311"/>
                    <a:gd name="T27" fmla="*/ 16 h 116"/>
                    <a:gd name="T28" fmla="*/ 6 w 311"/>
                    <a:gd name="T29" fmla="*/ 16 h 116"/>
                    <a:gd name="T30" fmla="*/ 17 w 311"/>
                    <a:gd name="T31" fmla="*/ 48 h 116"/>
                    <a:gd name="T32" fmla="*/ 21 w 311"/>
                    <a:gd name="T33" fmla="*/ 64 h 116"/>
                    <a:gd name="T34" fmla="*/ 31 w 311"/>
                    <a:gd name="T35" fmla="*/ 82 h 116"/>
                    <a:gd name="T36" fmla="*/ 61 w 311"/>
                    <a:gd name="T37" fmla="*/ 104 h 116"/>
                    <a:gd name="T38" fmla="*/ 71 w 311"/>
                    <a:gd name="T39" fmla="*/ 106 h 116"/>
                    <a:gd name="T40" fmla="*/ 75 w 311"/>
                    <a:gd name="T41" fmla="*/ 108 h 116"/>
                    <a:gd name="T42" fmla="*/ 309 w 311"/>
                    <a:gd name="T43" fmla="*/ 36 h 116"/>
                    <a:gd name="T44" fmla="*/ 297 w 311"/>
                    <a:gd name="T45" fmla="*/ 30 h 116"/>
                    <a:gd name="T46" fmla="*/ 289 w 311"/>
                    <a:gd name="T47" fmla="*/ 28 h 116"/>
                    <a:gd name="T48" fmla="*/ 283 w 311"/>
                    <a:gd name="T49" fmla="*/ 26 h 116"/>
                    <a:gd name="T50" fmla="*/ 283 w 311"/>
                    <a:gd name="T51" fmla="*/ 16 h 116"/>
                    <a:gd name="T52" fmla="*/ 275 w 311"/>
                    <a:gd name="T53" fmla="*/ 8 h 116"/>
                    <a:gd name="T54" fmla="*/ 271 w 311"/>
                    <a:gd name="T55" fmla="*/ 10 h 116"/>
                    <a:gd name="T56" fmla="*/ 259 w 311"/>
                    <a:gd name="T57" fmla="*/ 28 h 116"/>
                    <a:gd name="T58" fmla="*/ 251 w 311"/>
                    <a:gd name="T59" fmla="*/ 32 h 116"/>
                    <a:gd name="T60" fmla="*/ 249 w 311"/>
                    <a:gd name="T61" fmla="*/ 44 h 116"/>
                    <a:gd name="T62" fmla="*/ 249 w 311"/>
                    <a:gd name="T63" fmla="*/ 54 h 116"/>
                    <a:gd name="T64" fmla="*/ 243 w 311"/>
                    <a:gd name="T65" fmla="*/ 46 h 116"/>
                    <a:gd name="T66" fmla="*/ 241 w 311"/>
                    <a:gd name="T67" fmla="*/ 54 h 116"/>
                    <a:gd name="T68" fmla="*/ 237 w 311"/>
                    <a:gd name="T69" fmla="*/ 60 h 116"/>
                    <a:gd name="T70" fmla="*/ 231 w 311"/>
                    <a:gd name="T71" fmla="*/ 52 h 116"/>
                    <a:gd name="T72" fmla="*/ 227 w 311"/>
                    <a:gd name="T73" fmla="*/ 54 h 116"/>
                    <a:gd name="T74" fmla="*/ 213 w 311"/>
                    <a:gd name="T75" fmla="*/ 76 h 116"/>
                    <a:gd name="T76" fmla="*/ 189 w 311"/>
                    <a:gd name="T77" fmla="*/ 88 h 116"/>
                    <a:gd name="T78" fmla="*/ 185 w 311"/>
                    <a:gd name="T79" fmla="*/ 92 h 116"/>
                    <a:gd name="T80" fmla="*/ 183 w 311"/>
                    <a:gd name="T81" fmla="*/ 102 h 116"/>
                    <a:gd name="T82" fmla="*/ 181 w 311"/>
                    <a:gd name="T83" fmla="*/ 104 h 116"/>
                    <a:gd name="T84" fmla="*/ 165 w 311"/>
                    <a:gd name="T85" fmla="*/ 102 h 116"/>
                    <a:gd name="T86" fmla="*/ 161 w 311"/>
                    <a:gd name="T87" fmla="*/ 100 h 116"/>
                    <a:gd name="T88" fmla="*/ 169 w 311"/>
                    <a:gd name="T89" fmla="*/ 110 h 116"/>
                    <a:gd name="T90" fmla="*/ 183 w 311"/>
                    <a:gd name="T91" fmla="*/ 114 h 116"/>
                    <a:gd name="T92" fmla="*/ 197 w 311"/>
                    <a:gd name="T93" fmla="*/ 112 h 116"/>
                    <a:gd name="T94" fmla="*/ 213 w 311"/>
                    <a:gd name="T95" fmla="*/ 104 h 116"/>
                    <a:gd name="T96" fmla="*/ 221 w 311"/>
                    <a:gd name="T97" fmla="*/ 108 h 116"/>
                    <a:gd name="T98" fmla="*/ 231 w 311"/>
                    <a:gd name="T99" fmla="*/ 106 h 116"/>
                    <a:gd name="T100" fmla="*/ 241 w 311"/>
                    <a:gd name="T101" fmla="*/ 100 h 116"/>
                    <a:gd name="T102" fmla="*/ 241 w 311"/>
                    <a:gd name="T103" fmla="*/ 94 h 116"/>
                    <a:gd name="T104" fmla="*/ 247 w 311"/>
                    <a:gd name="T105" fmla="*/ 86 h 116"/>
                    <a:gd name="T106" fmla="*/ 247 w 311"/>
                    <a:gd name="T107" fmla="*/ 80 h 116"/>
                    <a:gd name="T108" fmla="*/ 253 w 311"/>
                    <a:gd name="T109" fmla="*/ 74 h 116"/>
                    <a:gd name="T110" fmla="*/ 253 w 311"/>
                    <a:gd name="T111" fmla="*/ 62 h 116"/>
                    <a:gd name="T112" fmla="*/ 261 w 311"/>
                    <a:gd name="T113" fmla="*/ 54 h 116"/>
                    <a:gd name="T114" fmla="*/ 269 w 311"/>
                    <a:gd name="T115" fmla="*/ 54 h 116"/>
                    <a:gd name="T116" fmla="*/ 285 w 311"/>
                    <a:gd name="T117" fmla="*/ 58 h 116"/>
                    <a:gd name="T118" fmla="*/ 297 w 311"/>
                    <a:gd name="T119" fmla="*/ 54 h 116"/>
                    <a:gd name="T120" fmla="*/ 295 w 311"/>
                    <a:gd name="T121" fmla="*/ 42 h 116"/>
                    <a:gd name="T122" fmla="*/ 309 w 311"/>
                    <a:gd name="T123" fmla="*/ 40 h 116"/>
                    <a:gd name="T124" fmla="*/ 277 w 311"/>
                    <a:gd name="T125" fmla="*/ 2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11" h="116">
                      <a:moveTo>
                        <a:pt x="187" y="90"/>
                      </a:move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7" y="86"/>
                      </a:lnTo>
                      <a:lnTo>
                        <a:pt x="187" y="84"/>
                      </a:lnTo>
                      <a:lnTo>
                        <a:pt x="187" y="82"/>
                      </a:lnTo>
                      <a:lnTo>
                        <a:pt x="187" y="82"/>
                      </a:lnTo>
                      <a:lnTo>
                        <a:pt x="187" y="84"/>
                      </a:lnTo>
                      <a:lnTo>
                        <a:pt x="187" y="88"/>
                      </a:lnTo>
                      <a:lnTo>
                        <a:pt x="187" y="90"/>
                      </a:lnTo>
                      <a:close/>
                      <a:moveTo>
                        <a:pt x="73" y="84"/>
                      </a:moveTo>
                      <a:lnTo>
                        <a:pt x="75" y="84"/>
                      </a:lnTo>
                      <a:lnTo>
                        <a:pt x="75" y="82"/>
                      </a:lnTo>
                      <a:lnTo>
                        <a:pt x="73" y="80"/>
                      </a:lnTo>
                      <a:lnTo>
                        <a:pt x="73" y="82"/>
                      </a:lnTo>
                      <a:lnTo>
                        <a:pt x="73" y="82"/>
                      </a:lnTo>
                      <a:lnTo>
                        <a:pt x="73" y="84"/>
                      </a:lnTo>
                      <a:lnTo>
                        <a:pt x="73" y="84"/>
                      </a:lnTo>
                      <a:close/>
                      <a:moveTo>
                        <a:pt x="29" y="78"/>
                      </a:moveTo>
                      <a:lnTo>
                        <a:pt x="29" y="78"/>
                      </a:lnTo>
                      <a:lnTo>
                        <a:pt x="27" y="78"/>
                      </a:lnTo>
                      <a:lnTo>
                        <a:pt x="27" y="78"/>
                      </a:lnTo>
                      <a:lnTo>
                        <a:pt x="27" y="80"/>
                      </a:lnTo>
                      <a:lnTo>
                        <a:pt x="29" y="78"/>
                      </a:lnTo>
                      <a:lnTo>
                        <a:pt x="29" y="78"/>
                      </a:lnTo>
                      <a:close/>
                      <a:moveTo>
                        <a:pt x="287" y="56"/>
                      </a:moveTo>
                      <a:lnTo>
                        <a:pt x="285" y="56"/>
                      </a:lnTo>
                      <a:lnTo>
                        <a:pt x="285" y="56"/>
                      </a:lnTo>
                      <a:lnTo>
                        <a:pt x="285" y="58"/>
                      </a:lnTo>
                      <a:lnTo>
                        <a:pt x="287" y="58"/>
                      </a:lnTo>
                      <a:lnTo>
                        <a:pt x="289" y="58"/>
                      </a:lnTo>
                      <a:lnTo>
                        <a:pt x="287" y="56"/>
                      </a:lnTo>
                      <a:lnTo>
                        <a:pt x="287" y="56"/>
                      </a:lnTo>
                      <a:close/>
                      <a:moveTo>
                        <a:pt x="11" y="34"/>
                      </a:moveTo>
                      <a:lnTo>
                        <a:pt x="9" y="34"/>
                      </a:lnTo>
                      <a:lnTo>
                        <a:pt x="9" y="38"/>
                      </a:lnTo>
                      <a:lnTo>
                        <a:pt x="11" y="38"/>
                      </a:lnTo>
                      <a:lnTo>
                        <a:pt x="11" y="38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11" y="34"/>
                      </a:lnTo>
                      <a:close/>
                      <a:moveTo>
                        <a:pt x="2" y="16"/>
                      </a:move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2" y="20"/>
                      </a:lnTo>
                      <a:lnTo>
                        <a:pt x="4" y="18"/>
                      </a:lnTo>
                      <a:lnTo>
                        <a:pt x="2" y="16"/>
                      </a:lnTo>
                      <a:lnTo>
                        <a:pt x="2" y="16"/>
                      </a:lnTo>
                      <a:close/>
                      <a:moveTo>
                        <a:pt x="71" y="92"/>
                      </a:moveTo>
                      <a:lnTo>
                        <a:pt x="69" y="88"/>
                      </a:lnTo>
                      <a:lnTo>
                        <a:pt x="69" y="86"/>
                      </a:lnTo>
                      <a:lnTo>
                        <a:pt x="63" y="82"/>
                      </a:lnTo>
                      <a:lnTo>
                        <a:pt x="63" y="82"/>
                      </a:lnTo>
                      <a:lnTo>
                        <a:pt x="63" y="80"/>
                      </a:lnTo>
                      <a:lnTo>
                        <a:pt x="63" y="74"/>
                      </a:lnTo>
                      <a:lnTo>
                        <a:pt x="61" y="72"/>
                      </a:lnTo>
                      <a:lnTo>
                        <a:pt x="63" y="70"/>
                      </a:lnTo>
                      <a:lnTo>
                        <a:pt x="61" y="66"/>
                      </a:lnTo>
                      <a:lnTo>
                        <a:pt x="61" y="64"/>
                      </a:lnTo>
                      <a:lnTo>
                        <a:pt x="61" y="62"/>
                      </a:lnTo>
                      <a:lnTo>
                        <a:pt x="61" y="54"/>
                      </a:lnTo>
                      <a:lnTo>
                        <a:pt x="61" y="48"/>
                      </a:lnTo>
                      <a:lnTo>
                        <a:pt x="61" y="46"/>
                      </a:lnTo>
                      <a:lnTo>
                        <a:pt x="57" y="38"/>
                      </a:lnTo>
                      <a:lnTo>
                        <a:pt x="55" y="36"/>
                      </a:lnTo>
                      <a:lnTo>
                        <a:pt x="53" y="34"/>
                      </a:lnTo>
                      <a:lnTo>
                        <a:pt x="51" y="32"/>
                      </a:lnTo>
                      <a:lnTo>
                        <a:pt x="51" y="32"/>
                      </a:lnTo>
                      <a:lnTo>
                        <a:pt x="47" y="28"/>
                      </a:lnTo>
                      <a:lnTo>
                        <a:pt x="43" y="22"/>
                      </a:lnTo>
                      <a:lnTo>
                        <a:pt x="41" y="22"/>
                      </a:lnTo>
                      <a:lnTo>
                        <a:pt x="39" y="20"/>
                      </a:lnTo>
                      <a:lnTo>
                        <a:pt x="39" y="22"/>
                      </a:lnTo>
                      <a:lnTo>
                        <a:pt x="39" y="24"/>
                      </a:lnTo>
                      <a:lnTo>
                        <a:pt x="37" y="26"/>
                      </a:lnTo>
                      <a:lnTo>
                        <a:pt x="37" y="26"/>
                      </a:lnTo>
                      <a:lnTo>
                        <a:pt x="35" y="28"/>
                      </a:lnTo>
                      <a:lnTo>
                        <a:pt x="35" y="28"/>
                      </a:lnTo>
                      <a:lnTo>
                        <a:pt x="33" y="30"/>
                      </a:lnTo>
                      <a:lnTo>
                        <a:pt x="33" y="28"/>
                      </a:lnTo>
                      <a:lnTo>
                        <a:pt x="33" y="28"/>
                      </a:lnTo>
                      <a:lnTo>
                        <a:pt x="31" y="28"/>
                      </a:lnTo>
                      <a:lnTo>
                        <a:pt x="31" y="26"/>
                      </a:lnTo>
                      <a:lnTo>
                        <a:pt x="31" y="26"/>
                      </a:lnTo>
                      <a:lnTo>
                        <a:pt x="29" y="28"/>
                      </a:lnTo>
                      <a:lnTo>
                        <a:pt x="25" y="28"/>
                      </a:lnTo>
                      <a:lnTo>
                        <a:pt x="25" y="30"/>
                      </a:lnTo>
                      <a:lnTo>
                        <a:pt x="25" y="30"/>
                      </a:lnTo>
                      <a:lnTo>
                        <a:pt x="25" y="32"/>
                      </a:lnTo>
                      <a:lnTo>
                        <a:pt x="23" y="32"/>
                      </a:lnTo>
                      <a:lnTo>
                        <a:pt x="23" y="30"/>
                      </a:lnTo>
                      <a:lnTo>
                        <a:pt x="23" y="30"/>
                      </a:lnTo>
                      <a:lnTo>
                        <a:pt x="21" y="30"/>
                      </a:lnTo>
                      <a:lnTo>
                        <a:pt x="21" y="28"/>
                      </a:lnTo>
                      <a:lnTo>
                        <a:pt x="23" y="26"/>
                      </a:lnTo>
                      <a:lnTo>
                        <a:pt x="23" y="24"/>
                      </a:lnTo>
                      <a:lnTo>
                        <a:pt x="23" y="22"/>
                      </a:lnTo>
                      <a:lnTo>
                        <a:pt x="23" y="20"/>
                      </a:lnTo>
                      <a:lnTo>
                        <a:pt x="23" y="20"/>
                      </a:lnTo>
                      <a:lnTo>
                        <a:pt x="21" y="20"/>
                      </a:lnTo>
                      <a:lnTo>
                        <a:pt x="19" y="20"/>
                      </a:lnTo>
                      <a:lnTo>
                        <a:pt x="19" y="18"/>
                      </a:lnTo>
                      <a:lnTo>
                        <a:pt x="19" y="18"/>
                      </a:lnTo>
                      <a:lnTo>
                        <a:pt x="17" y="16"/>
                      </a:lnTo>
                      <a:lnTo>
                        <a:pt x="17" y="16"/>
                      </a:lnTo>
                      <a:lnTo>
                        <a:pt x="15" y="16"/>
                      </a:lnTo>
                      <a:lnTo>
                        <a:pt x="15" y="16"/>
                      </a:lnTo>
                      <a:lnTo>
                        <a:pt x="11" y="16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2"/>
                      </a:lnTo>
                      <a:lnTo>
                        <a:pt x="9" y="14"/>
                      </a:lnTo>
                      <a:lnTo>
                        <a:pt x="6" y="16"/>
                      </a:lnTo>
                      <a:lnTo>
                        <a:pt x="6" y="18"/>
                      </a:lnTo>
                      <a:lnTo>
                        <a:pt x="9" y="20"/>
                      </a:lnTo>
                      <a:lnTo>
                        <a:pt x="9" y="22"/>
                      </a:lnTo>
                      <a:lnTo>
                        <a:pt x="11" y="26"/>
                      </a:lnTo>
                      <a:lnTo>
                        <a:pt x="13" y="28"/>
                      </a:lnTo>
                      <a:lnTo>
                        <a:pt x="11" y="32"/>
                      </a:lnTo>
                      <a:lnTo>
                        <a:pt x="15" y="42"/>
                      </a:lnTo>
                      <a:lnTo>
                        <a:pt x="17" y="48"/>
                      </a:lnTo>
                      <a:lnTo>
                        <a:pt x="17" y="54"/>
                      </a:lnTo>
                      <a:lnTo>
                        <a:pt x="17" y="56"/>
                      </a:lnTo>
                      <a:lnTo>
                        <a:pt x="19" y="58"/>
                      </a:lnTo>
                      <a:lnTo>
                        <a:pt x="19" y="60"/>
                      </a:lnTo>
                      <a:lnTo>
                        <a:pt x="19" y="60"/>
                      </a:lnTo>
                      <a:lnTo>
                        <a:pt x="19" y="62"/>
                      </a:lnTo>
                      <a:lnTo>
                        <a:pt x="19" y="64"/>
                      </a:lnTo>
                      <a:lnTo>
                        <a:pt x="21" y="64"/>
                      </a:lnTo>
                      <a:lnTo>
                        <a:pt x="23" y="68"/>
                      </a:lnTo>
                      <a:lnTo>
                        <a:pt x="25" y="70"/>
                      </a:lnTo>
                      <a:lnTo>
                        <a:pt x="29" y="74"/>
                      </a:lnTo>
                      <a:lnTo>
                        <a:pt x="29" y="76"/>
                      </a:lnTo>
                      <a:lnTo>
                        <a:pt x="29" y="78"/>
                      </a:lnTo>
                      <a:lnTo>
                        <a:pt x="29" y="80"/>
                      </a:lnTo>
                      <a:lnTo>
                        <a:pt x="29" y="82"/>
                      </a:lnTo>
                      <a:lnTo>
                        <a:pt x="31" y="82"/>
                      </a:lnTo>
                      <a:lnTo>
                        <a:pt x="31" y="84"/>
                      </a:lnTo>
                      <a:lnTo>
                        <a:pt x="37" y="86"/>
                      </a:lnTo>
                      <a:lnTo>
                        <a:pt x="37" y="88"/>
                      </a:lnTo>
                      <a:lnTo>
                        <a:pt x="43" y="92"/>
                      </a:lnTo>
                      <a:lnTo>
                        <a:pt x="49" y="96"/>
                      </a:lnTo>
                      <a:lnTo>
                        <a:pt x="51" y="98"/>
                      </a:lnTo>
                      <a:lnTo>
                        <a:pt x="55" y="100"/>
                      </a:lnTo>
                      <a:lnTo>
                        <a:pt x="61" y="104"/>
                      </a:lnTo>
                      <a:lnTo>
                        <a:pt x="63" y="106"/>
                      </a:lnTo>
                      <a:lnTo>
                        <a:pt x="63" y="106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7" y="106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1" y="106"/>
                      </a:lnTo>
                      <a:lnTo>
                        <a:pt x="71" y="104"/>
                      </a:lnTo>
                      <a:lnTo>
                        <a:pt x="71" y="104"/>
                      </a:lnTo>
                      <a:lnTo>
                        <a:pt x="71" y="104"/>
                      </a:lnTo>
                      <a:lnTo>
                        <a:pt x="73" y="104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3" y="106"/>
                      </a:lnTo>
                      <a:lnTo>
                        <a:pt x="75" y="108"/>
                      </a:lnTo>
                      <a:lnTo>
                        <a:pt x="75" y="108"/>
                      </a:lnTo>
                      <a:lnTo>
                        <a:pt x="77" y="106"/>
                      </a:lnTo>
                      <a:lnTo>
                        <a:pt x="77" y="106"/>
                      </a:lnTo>
                      <a:lnTo>
                        <a:pt x="75" y="102"/>
                      </a:lnTo>
                      <a:lnTo>
                        <a:pt x="71" y="92"/>
                      </a:lnTo>
                      <a:close/>
                      <a:moveTo>
                        <a:pt x="309" y="36"/>
                      </a:moveTo>
                      <a:lnTo>
                        <a:pt x="309" y="36"/>
                      </a:lnTo>
                      <a:lnTo>
                        <a:pt x="309" y="36"/>
                      </a:lnTo>
                      <a:lnTo>
                        <a:pt x="307" y="36"/>
                      </a:lnTo>
                      <a:lnTo>
                        <a:pt x="305" y="36"/>
                      </a:lnTo>
                      <a:lnTo>
                        <a:pt x="305" y="36"/>
                      </a:lnTo>
                      <a:lnTo>
                        <a:pt x="301" y="32"/>
                      </a:lnTo>
                      <a:lnTo>
                        <a:pt x="299" y="32"/>
                      </a:lnTo>
                      <a:lnTo>
                        <a:pt x="299" y="30"/>
                      </a:lnTo>
                      <a:lnTo>
                        <a:pt x="297" y="30"/>
                      </a:lnTo>
                      <a:lnTo>
                        <a:pt x="297" y="30"/>
                      </a:lnTo>
                      <a:lnTo>
                        <a:pt x="295" y="28"/>
                      </a:lnTo>
                      <a:lnTo>
                        <a:pt x="295" y="28"/>
                      </a:lnTo>
                      <a:lnTo>
                        <a:pt x="293" y="28"/>
                      </a:lnTo>
                      <a:lnTo>
                        <a:pt x="291" y="30"/>
                      </a:lnTo>
                      <a:lnTo>
                        <a:pt x="291" y="30"/>
                      </a:lnTo>
                      <a:lnTo>
                        <a:pt x="289" y="30"/>
                      </a:lnTo>
                      <a:lnTo>
                        <a:pt x="289" y="30"/>
                      </a:lnTo>
                      <a:lnTo>
                        <a:pt x="289" y="28"/>
                      </a:lnTo>
                      <a:lnTo>
                        <a:pt x="291" y="28"/>
                      </a:lnTo>
                      <a:lnTo>
                        <a:pt x="291" y="28"/>
                      </a:lnTo>
                      <a:lnTo>
                        <a:pt x="291" y="26"/>
                      </a:lnTo>
                      <a:lnTo>
                        <a:pt x="289" y="24"/>
                      </a:lnTo>
                      <a:lnTo>
                        <a:pt x="287" y="26"/>
                      </a:lnTo>
                      <a:lnTo>
                        <a:pt x="287" y="26"/>
                      </a:lnTo>
                      <a:lnTo>
                        <a:pt x="281" y="26"/>
                      </a:lnTo>
                      <a:lnTo>
                        <a:pt x="283" y="26"/>
                      </a:lnTo>
                      <a:lnTo>
                        <a:pt x="283" y="24"/>
                      </a:lnTo>
                      <a:lnTo>
                        <a:pt x="283" y="24"/>
                      </a:lnTo>
                      <a:lnTo>
                        <a:pt x="283" y="22"/>
                      </a:lnTo>
                      <a:lnTo>
                        <a:pt x="285" y="20"/>
                      </a:lnTo>
                      <a:lnTo>
                        <a:pt x="285" y="18"/>
                      </a:lnTo>
                      <a:lnTo>
                        <a:pt x="283" y="18"/>
                      </a:lnTo>
                      <a:lnTo>
                        <a:pt x="283" y="16"/>
                      </a:lnTo>
                      <a:lnTo>
                        <a:pt x="283" y="16"/>
                      </a:lnTo>
                      <a:lnTo>
                        <a:pt x="281" y="14"/>
                      </a:lnTo>
                      <a:lnTo>
                        <a:pt x="279" y="14"/>
                      </a:lnTo>
                      <a:lnTo>
                        <a:pt x="277" y="12"/>
                      </a:lnTo>
                      <a:lnTo>
                        <a:pt x="277" y="10"/>
                      </a:lnTo>
                      <a:lnTo>
                        <a:pt x="277" y="10"/>
                      </a:lnTo>
                      <a:lnTo>
                        <a:pt x="277" y="8"/>
                      </a:lnTo>
                      <a:lnTo>
                        <a:pt x="277" y="8"/>
                      </a:lnTo>
                      <a:lnTo>
                        <a:pt x="275" y="8"/>
                      </a:lnTo>
                      <a:lnTo>
                        <a:pt x="275" y="8"/>
                      </a:lnTo>
                      <a:lnTo>
                        <a:pt x="273" y="10"/>
                      </a:lnTo>
                      <a:lnTo>
                        <a:pt x="271" y="14"/>
                      </a:lnTo>
                      <a:lnTo>
                        <a:pt x="271" y="14"/>
                      </a:lnTo>
                      <a:lnTo>
                        <a:pt x="269" y="14"/>
                      </a:lnTo>
                      <a:lnTo>
                        <a:pt x="271" y="12"/>
                      </a:lnTo>
                      <a:lnTo>
                        <a:pt x="271" y="12"/>
                      </a:lnTo>
                      <a:lnTo>
                        <a:pt x="271" y="10"/>
                      </a:lnTo>
                      <a:lnTo>
                        <a:pt x="271" y="8"/>
                      </a:lnTo>
                      <a:lnTo>
                        <a:pt x="269" y="8"/>
                      </a:lnTo>
                      <a:lnTo>
                        <a:pt x="269" y="8"/>
                      </a:lnTo>
                      <a:lnTo>
                        <a:pt x="265" y="14"/>
                      </a:lnTo>
                      <a:lnTo>
                        <a:pt x="265" y="16"/>
                      </a:lnTo>
                      <a:lnTo>
                        <a:pt x="261" y="22"/>
                      </a:lnTo>
                      <a:lnTo>
                        <a:pt x="259" y="24"/>
                      </a:lnTo>
                      <a:lnTo>
                        <a:pt x="259" y="28"/>
                      </a:lnTo>
                      <a:lnTo>
                        <a:pt x="257" y="30"/>
                      </a:lnTo>
                      <a:lnTo>
                        <a:pt x="257" y="32"/>
                      </a:lnTo>
                      <a:lnTo>
                        <a:pt x="255" y="34"/>
                      </a:lnTo>
                      <a:lnTo>
                        <a:pt x="255" y="34"/>
                      </a:lnTo>
                      <a:lnTo>
                        <a:pt x="253" y="34"/>
                      </a:lnTo>
                      <a:lnTo>
                        <a:pt x="253" y="32"/>
                      </a:lnTo>
                      <a:lnTo>
                        <a:pt x="253" y="32"/>
                      </a:lnTo>
                      <a:lnTo>
                        <a:pt x="251" y="32"/>
                      </a:lnTo>
                      <a:lnTo>
                        <a:pt x="249" y="36"/>
                      </a:lnTo>
                      <a:lnTo>
                        <a:pt x="249" y="36"/>
                      </a:lnTo>
                      <a:lnTo>
                        <a:pt x="251" y="38"/>
                      </a:lnTo>
                      <a:lnTo>
                        <a:pt x="253" y="40"/>
                      </a:lnTo>
                      <a:lnTo>
                        <a:pt x="251" y="42"/>
                      </a:lnTo>
                      <a:lnTo>
                        <a:pt x="251" y="42"/>
                      </a:lnTo>
                      <a:lnTo>
                        <a:pt x="249" y="44"/>
                      </a:lnTo>
                      <a:lnTo>
                        <a:pt x="249" y="44"/>
                      </a:lnTo>
                      <a:lnTo>
                        <a:pt x="245" y="44"/>
                      </a:lnTo>
                      <a:lnTo>
                        <a:pt x="245" y="46"/>
                      </a:lnTo>
                      <a:lnTo>
                        <a:pt x="247" y="48"/>
                      </a:lnTo>
                      <a:lnTo>
                        <a:pt x="247" y="50"/>
                      </a:lnTo>
                      <a:lnTo>
                        <a:pt x="247" y="52"/>
                      </a:lnTo>
                      <a:lnTo>
                        <a:pt x="249" y="54"/>
                      </a:lnTo>
                      <a:lnTo>
                        <a:pt x="249" y="54"/>
                      </a:lnTo>
                      <a:lnTo>
                        <a:pt x="249" y="54"/>
                      </a:lnTo>
                      <a:lnTo>
                        <a:pt x="247" y="54"/>
                      </a:lnTo>
                      <a:lnTo>
                        <a:pt x="247" y="54"/>
                      </a:lnTo>
                      <a:lnTo>
                        <a:pt x="245" y="54"/>
                      </a:lnTo>
                      <a:lnTo>
                        <a:pt x="245" y="50"/>
                      </a:lnTo>
                      <a:lnTo>
                        <a:pt x="243" y="48"/>
                      </a:lnTo>
                      <a:lnTo>
                        <a:pt x="243" y="46"/>
                      </a:lnTo>
                      <a:lnTo>
                        <a:pt x="243" y="44"/>
                      </a:lnTo>
                      <a:lnTo>
                        <a:pt x="243" y="46"/>
                      </a:lnTo>
                      <a:lnTo>
                        <a:pt x="241" y="46"/>
                      </a:lnTo>
                      <a:lnTo>
                        <a:pt x="239" y="48"/>
                      </a:lnTo>
                      <a:lnTo>
                        <a:pt x="239" y="48"/>
                      </a:lnTo>
                      <a:lnTo>
                        <a:pt x="239" y="48"/>
                      </a:lnTo>
                      <a:lnTo>
                        <a:pt x="239" y="50"/>
                      </a:lnTo>
                      <a:lnTo>
                        <a:pt x="241" y="52"/>
                      </a:lnTo>
                      <a:lnTo>
                        <a:pt x="241" y="52"/>
                      </a:lnTo>
                      <a:lnTo>
                        <a:pt x="241" y="54"/>
                      </a:lnTo>
                      <a:lnTo>
                        <a:pt x="241" y="54"/>
                      </a:lnTo>
                      <a:lnTo>
                        <a:pt x="241" y="56"/>
                      </a:lnTo>
                      <a:lnTo>
                        <a:pt x="241" y="56"/>
                      </a:lnTo>
                      <a:lnTo>
                        <a:pt x="241" y="58"/>
                      </a:lnTo>
                      <a:lnTo>
                        <a:pt x="239" y="58"/>
                      </a:lnTo>
                      <a:lnTo>
                        <a:pt x="239" y="60"/>
                      </a:lnTo>
                      <a:lnTo>
                        <a:pt x="237" y="60"/>
                      </a:lnTo>
                      <a:lnTo>
                        <a:pt x="237" y="60"/>
                      </a:lnTo>
                      <a:lnTo>
                        <a:pt x="237" y="58"/>
                      </a:lnTo>
                      <a:lnTo>
                        <a:pt x="235" y="56"/>
                      </a:lnTo>
                      <a:lnTo>
                        <a:pt x="235" y="56"/>
                      </a:lnTo>
                      <a:lnTo>
                        <a:pt x="233" y="56"/>
                      </a:lnTo>
                      <a:lnTo>
                        <a:pt x="233" y="56"/>
                      </a:lnTo>
                      <a:lnTo>
                        <a:pt x="233" y="54"/>
                      </a:lnTo>
                      <a:lnTo>
                        <a:pt x="231" y="54"/>
                      </a:lnTo>
                      <a:lnTo>
                        <a:pt x="231" y="52"/>
                      </a:lnTo>
                      <a:lnTo>
                        <a:pt x="231" y="52"/>
                      </a:lnTo>
                      <a:lnTo>
                        <a:pt x="229" y="50"/>
                      </a:lnTo>
                      <a:lnTo>
                        <a:pt x="229" y="50"/>
                      </a:lnTo>
                      <a:lnTo>
                        <a:pt x="229" y="50"/>
                      </a:lnTo>
                      <a:lnTo>
                        <a:pt x="227" y="50"/>
                      </a:lnTo>
                      <a:lnTo>
                        <a:pt x="227" y="50"/>
                      </a:lnTo>
                      <a:lnTo>
                        <a:pt x="227" y="52"/>
                      </a:lnTo>
                      <a:lnTo>
                        <a:pt x="227" y="54"/>
                      </a:lnTo>
                      <a:lnTo>
                        <a:pt x="227" y="56"/>
                      </a:lnTo>
                      <a:lnTo>
                        <a:pt x="227" y="56"/>
                      </a:lnTo>
                      <a:lnTo>
                        <a:pt x="223" y="60"/>
                      </a:lnTo>
                      <a:lnTo>
                        <a:pt x="219" y="66"/>
                      </a:lnTo>
                      <a:lnTo>
                        <a:pt x="217" y="68"/>
                      </a:lnTo>
                      <a:lnTo>
                        <a:pt x="215" y="72"/>
                      </a:lnTo>
                      <a:lnTo>
                        <a:pt x="213" y="74"/>
                      </a:lnTo>
                      <a:lnTo>
                        <a:pt x="213" y="76"/>
                      </a:lnTo>
                      <a:lnTo>
                        <a:pt x="211" y="76"/>
                      </a:lnTo>
                      <a:lnTo>
                        <a:pt x="209" y="78"/>
                      </a:lnTo>
                      <a:lnTo>
                        <a:pt x="199" y="80"/>
                      </a:lnTo>
                      <a:lnTo>
                        <a:pt x="193" y="82"/>
                      </a:lnTo>
                      <a:lnTo>
                        <a:pt x="191" y="82"/>
                      </a:lnTo>
                      <a:lnTo>
                        <a:pt x="189" y="84"/>
                      </a:lnTo>
                      <a:lnTo>
                        <a:pt x="189" y="86"/>
                      </a:lnTo>
                      <a:lnTo>
                        <a:pt x="189" y="88"/>
                      </a:lnTo>
                      <a:lnTo>
                        <a:pt x="189" y="88"/>
                      </a:lnTo>
                      <a:lnTo>
                        <a:pt x="189" y="90"/>
                      </a:lnTo>
                      <a:lnTo>
                        <a:pt x="189" y="90"/>
                      </a:lnTo>
                      <a:lnTo>
                        <a:pt x="187" y="90"/>
                      </a:lnTo>
                      <a:lnTo>
                        <a:pt x="187" y="90"/>
                      </a:lnTo>
                      <a:lnTo>
                        <a:pt x="185" y="88"/>
                      </a:lnTo>
                      <a:lnTo>
                        <a:pt x="185" y="90"/>
                      </a:lnTo>
                      <a:lnTo>
                        <a:pt x="185" y="92"/>
                      </a:lnTo>
                      <a:lnTo>
                        <a:pt x="185" y="92"/>
                      </a:lnTo>
                      <a:lnTo>
                        <a:pt x="185" y="94"/>
                      </a:lnTo>
                      <a:lnTo>
                        <a:pt x="185" y="96"/>
                      </a:lnTo>
                      <a:lnTo>
                        <a:pt x="185" y="96"/>
                      </a:lnTo>
                      <a:lnTo>
                        <a:pt x="185" y="98"/>
                      </a:lnTo>
                      <a:lnTo>
                        <a:pt x="185" y="102"/>
                      </a:lnTo>
                      <a:lnTo>
                        <a:pt x="183" y="102"/>
                      </a:lnTo>
                      <a:lnTo>
                        <a:pt x="183" y="102"/>
                      </a:lnTo>
                      <a:lnTo>
                        <a:pt x="183" y="104"/>
                      </a:lnTo>
                      <a:lnTo>
                        <a:pt x="183" y="106"/>
                      </a:lnTo>
                      <a:lnTo>
                        <a:pt x="183" y="106"/>
                      </a:lnTo>
                      <a:lnTo>
                        <a:pt x="185" y="108"/>
                      </a:lnTo>
                      <a:lnTo>
                        <a:pt x="185" y="108"/>
                      </a:lnTo>
                      <a:lnTo>
                        <a:pt x="183" y="108"/>
                      </a:lnTo>
                      <a:lnTo>
                        <a:pt x="181" y="104"/>
                      </a:lnTo>
                      <a:lnTo>
                        <a:pt x="181" y="104"/>
                      </a:lnTo>
                      <a:lnTo>
                        <a:pt x="179" y="104"/>
                      </a:lnTo>
                      <a:lnTo>
                        <a:pt x="177" y="104"/>
                      </a:lnTo>
                      <a:lnTo>
                        <a:pt x="173" y="102"/>
                      </a:lnTo>
                      <a:lnTo>
                        <a:pt x="171" y="102"/>
                      </a:lnTo>
                      <a:lnTo>
                        <a:pt x="171" y="102"/>
                      </a:lnTo>
                      <a:lnTo>
                        <a:pt x="171" y="102"/>
                      </a:lnTo>
                      <a:lnTo>
                        <a:pt x="167" y="102"/>
                      </a:lnTo>
                      <a:lnTo>
                        <a:pt x="165" y="102"/>
                      </a:lnTo>
                      <a:lnTo>
                        <a:pt x="163" y="100"/>
                      </a:lnTo>
                      <a:lnTo>
                        <a:pt x="161" y="98"/>
                      </a:lnTo>
                      <a:lnTo>
                        <a:pt x="161" y="98"/>
                      </a:lnTo>
                      <a:lnTo>
                        <a:pt x="161" y="96"/>
                      </a:lnTo>
                      <a:lnTo>
                        <a:pt x="159" y="98"/>
                      </a:lnTo>
                      <a:lnTo>
                        <a:pt x="159" y="100"/>
                      </a:lnTo>
                      <a:lnTo>
                        <a:pt x="159" y="100"/>
                      </a:lnTo>
                      <a:lnTo>
                        <a:pt x="161" y="100"/>
                      </a:lnTo>
                      <a:lnTo>
                        <a:pt x="161" y="104"/>
                      </a:lnTo>
                      <a:lnTo>
                        <a:pt x="163" y="104"/>
                      </a:lnTo>
                      <a:lnTo>
                        <a:pt x="163" y="106"/>
                      </a:lnTo>
                      <a:lnTo>
                        <a:pt x="165" y="108"/>
                      </a:lnTo>
                      <a:lnTo>
                        <a:pt x="165" y="108"/>
                      </a:lnTo>
                      <a:lnTo>
                        <a:pt x="167" y="110"/>
                      </a:lnTo>
                      <a:lnTo>
                        <a:pt x="167" y="110"/>
                      </a:lnTo>
                      <a:lnTo>
                        <a:pt x="169" y="110"/>
                      </a:lnTo>
                      <a:lnTo>
                        <a:pt x="171" y="114"/>
                      </a:lnTo>
                      <a:lnTo>
                        <a:pt x="173" y="116"/>
                      </a:lnTo>
                      <a:lnTo>
                        <a:pt x="173" y="116"/>
                      </a:lnTo>
                      <a:lnTo>
                        <a:pt x="175" y="116"/>
                      </a:lnTo>
                      <a:lnTo>
                        <a:pt x="177" y="116"/>
                      </a:lnTo>
                      <a:lnTo>
                        <a:pt x="181" y="114"/>
                      </a:lnTo>
                      <a:lnTo>
                        <a:pt x="183" y="114"/>
                      </a:lnTo>
                      <a:lnTo>
                        <a:pt x="183" y="114"/>
                      </a:lnTo>
                      <a:lnTo>
                        <a:pt x="187" y="114"/>
                      </a:lnTo>
                      <a:lnTo>
                        <a:pt x="189" y="114"/>
                      </a:lnTo>
                      <a:lnTo>
                        <a:pt x="191" y="114"/>
                      </a:lnTo>
                      <a:lnTo>
                        <a:pt x="191" y="114"/>
                      </a:lnTo>
                      <a:lnTo>
                        <a:pt x="193" y="114"/>
                      </a:lnTo>
                      <a:lnTo>
                        <a:pt x="195" y="114"/>
                      </a:lnTo>
                      <a:lnTo>
                        <a:pt x="195" y="114"/>
                      </a:lnTo>
                      <a:lnTo>
                        <a:pt x="197" y="112"/>
                      </a:lnTo>
                      <a:lnTo>
                        <a:pt x="199" y="112"/>
                      </a:lnTo>
                      <a:lnTo>
                        <a:pt x="199" y="110"/>
                      </a:lnTo>
                      <a:lnTo>
                        <a:pt x="201" y="108"/>
                      </a:lnTo>
                      <a:lnTo>
                        <a:pt x="201" y="106"/>
                      </a:lnTo>
                      <a:lnTo>
                        <a:pt x="201" y="106"/>
                      </a:lnTo>
                      <a:lnTo>
                        <a:pt x="203" y="106"/>
                      </a:lnTo>
                      <a:lnTo>
                        <a:pt x="205" y="104"/>
                      </a:lnTo>
                      <a:lnTo>
                        <a:pt x="213" y="104"/>
                      </a:lnTo>
                      <a:lnTo>
                        <a:pt x="213" y="104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3" y="106"/>
                      </a:lnTo>
                      <a:lnTo>
                        <a:pt x="215" y="106"/>
                      </a:lnTo>
                      <a:lnTo>
                        <a:pt x="215" y="106"/>
                      </a:lnTo>
                      <a:lnTo>
                        <a:pt x="219" y="108"/>
                      </a:lnTo>
                      <a:lnTo>
                        <a:pt x="221" y="108"/>
                      </a:lnTo>
                      <a:lnTo>
                        <a:pt x="221" y="108"/>
                      </a:lnTo>
                      <a:lnTo>
                        <a:pt x="223" y="110"/>
                      </a:lnTo>
                      <a:lnTo>
                        <a:pt x="225" y="110"/>
                      </a:lnTo>
                      <a:lnTo>
                        <a:pt x="225" y="108"/>
                      </a:lnTo>
                      <a:lnTo>
                        <a:pt x="227" y="108"/>
                      </a:lnTo>
                      <a:lnTo>
                        <a:pt x="227" y="106"/>
                      </a:lnTo>
                      <a:lnTo>
                        <a:pt x="229" y="106"/>
                      </a:lnTo>
                      <a:lnTo>
                        <a:pt x="231" y="106"/>
                      </a:lnTo>
                      <a:lnTo>
                        <a:pt x="233" y="106"/>
                      </a:lnTo>
                      <a:lnTo>
                        <a:pt x="235" y="106"/>
                      </a:lnTo>
                      <a:lnTo>
                        <a:pt x="237" y="106"/>
                      </a:lnTo>
                      <a:lnTo>
                        <a:pt x="237" y="106"/>
                      </a:lnTo>
                      <a:lnTo>
                        <a:pt x="239" y="106"/>
                      </a:lnTo>
                      <a:lnTo>
                        <a:pt x="239" y="104"/>
                      </a:lnTo>
                      <a:lnTo>
                        <a:pt x="239" y="102"/>
                      </a:lnTo>
                      <a:lnTo>
                        <a:pt x="241" y="100"/>
                      </a:lnTo>
                      <a:lnTo>
                        <a:pt x="241" y="100"/>
                      </a:lnTo>
                      <a:lnTo>
                        <a:pt x="241" y="98"/>
                      </a:lnTo>
                      <a:lnTo>
                        <a:pt x="241" y="98"/>
                      </a:lnTo>
                      <a:lnTo>
                        <a:pt x="241" y="98"/>
                      </a:lnTo>
                      <a:lnTo>
                        <a:pt x="243" y="96"/>
                      </a:lnTo>
                      <a:lnTo>
                        <a:pt x="241" y="96"/>
                      </a:lnTo>
                      <a:lnTo>
                        <a:pt x="241" y="96"/>
                      </a:lnTo>
                      <a:lnTo>
                        <a:pt x="241" y="94"/>
                      </a:lnTo>
                      <a:lnTo>
                        <a:pt x="241" y="92"/>
                      </a:lnTo>
                      <a:lnTo>
                        <a:pt x="241" y="92"/>
                      </a:lnTo>
                      <a:lnTo>
                        <a:pt x="243" y="92"/>
                      </a:lnTo>
                      <a:lnTo>
                        <a:pt x="245" y="90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8"/>
                      </a:lnTo>
                      <a:lnTo>
                        <a:pt x="247" y="86"/>
                      </a:lnTo>
                      <a:lnTo>
                        <a:pt x="247" y="86"/>
                      </a:lnTo>
                      <a:lnTo>
                        <a:pt x="245" y="86"/>
                      </a:lnTo>
                      <a:lnTo>
                        <a:pt x="245" y="84"/>
                      </a:lnTo>
                      <a:lnTo>
                        <a:pt x="245" y="84"/>
                      </a:lnTo>
                      <a:lnTo>
                        <a:pt x="247" y="82"/>
                      </a:lnTo>
                      <a:lnTo>
                        <a:pt x="245" y="82"/>
                      </a:lnTo>
                      <a:lnTo>
                        <a:pt x="245" y="82"/>
                      </a:lnTo>
                      <a:lnTo>
                        <a:pt x="247" y="80"/>
                      </a:lnTo>
                      <a:lnTo>
                        <a:pt x="247" y="78"/>
                      </a:lnTo>
                      <a:lnTo>
                        <a:pt x="249" y="78"/>
                      </a:lnTo>
                      <a:lnTo>
                        <a:pt x="249" y="78"/>
                      </a:lnTo>
                      <a:lnTo>
                        <a:pt x="251" y="78"/>
                      </a:lnTo>
                      <a:lnTo>
                        <a:pt x="251" y="78"/>
                      </a:lnTo>
                      <a:lnTo>
                        <a:pt x="253" y="76"/>
                      </a:lnTo>
                      <a:lnTo>
                        <a:pt x="253" y="76"/>
                      </a:lnTo>
                      <a:lnTo>
                        <a:pt x="253" y="74"/>
                      </a:lnTo>
                      <a:lnTo>
                        <a:pt x="253" y="72"/>
                      </a:lnTo>
                      <a:lnTo>
                        <a:pt x="253" y="72"/>
                      </a:lnTo>
                      <a:lnTo>
                        <a:pt x="253" y="70"/>
                      </a:lnTo>
                      <a:lnTo>
                        <a:pt x="253" y="70"/>
                      </a:lnTo>
                      <a:lnTo>
                        <a:pt x="253" y="68"/>
                      </a:lnTo>
                      <a:lnTo>
                        <a:pt x="253" y="66"/>
                      </a:lnTo>
                      <a:lnTo>
                        <a:pt x="253" y="62"/>
                      </a:lnTo>
                      <a:lnTo>
                        <a:pt x="253" y="62"/>
                      </a:lnTo>
                      <a:lnTo>
                        <a:pt x="253" y="60"/>
                      </a:lnTo>
                      <a:lnTo>
                        <a:pt x="255" y="58"/>
                      </a:lnTo>
                      <a:lnTo>
                        <a:pt x="255" y="56"/>
                      </a:lnTo>
                      <a:lnTo>
                        <a:pt x="257" y="54"/>
                      </a:lnTo>
                      <a:lnTo>
                        <a:pt x="257" y="54"/>
                      </a:lnTo>
                      <a:lnTo>
                        <a:pt x="257" y="54"/>
                      </a:lnTo>
                      <a:lnTo>
                        <a:pt x="259" y="56"/>
                      </a:lnTo>
                      <a:lnTo>
                        <a:pt x="261" y="54"/>
                      </a:lnTo>
                      <a:lnTo>
                        <a:pt x="263" y="54"/>
                      </a:lnTo>
                      <a:lnTo>
                        <a:pt x="265" y="54"/>
                      </a:lnTo>
                      <a:lnTo>
                        <a:pt x="265" y="54"/>
                      </a:lnTo>
                      <a:lnTo>
                        <a:pt x="265" y="56"/>
                      </a:lnTo>
                      <a:lnTo>
                        <a:pt x="267" y="54"/>
                      </a:lnTo>
                      <a:lnTo>
                        <a:pt x="269" y="54"/>
                      </a:lnTo>
                      <a:lnTo>
                        <a:pt x="269" y="54"/>
                      </a:lnTo>
                      <a:lnTo>
                        <a:pt x="269" y="54"/>
                      </a:lnTo>
                      <a:lnTo>
                        <a:pt x="271" y="54"/>
                      </a:lnTo>
                      <a:lnTo>
                        <a:pt x="273" y="54"/>
                      </a:lnTo>
                      <a:lnTo>
                        <a:pt x="277" y="54"/>
                      </a:lnTo>
                      <a:lnTo>
                        <a:pt x="279" y="56"/>
                      </a:lnTo>
                      <a:lnTo>
                        <a:pt x="283" y="58"/>
                      </a:lnTo>
                      <a:lnTo>
                        <a:pt x="283" y="58"/>
                      </a:lnTo>
                      <a:lnTo>
                        <a:pt x="285" y="58"/>
                      </a:lnTo>
                      <a:lnTo>
                        <a:pt x="285" y="58"/>
                      </a:lnTo>
                      <a:lnTo>
                        <a:pt x="285" y="56"/>
                      </a:lnTo>
                      <a:lnTo>
                        <a:pt x="287" y="54"/>
                      </a:lnTo>
                      <a:lnTo>
                        <a:pt x="287" y="54"/>
                      </a:lnTo>
                      <a:lnTo>
                        <a:pt x="289" y="56"/>
                      </a:lnTo>
                      <a:lnTo>
                        <a:pt x="291" y="56"/>
                      </a:lnTo>
                      <a:lnTo>
                        <a:pt x="293" y="56"/>
                      </a:lnTo>
                      <a:lnTo>
                        <a:pt x="295" y="54"/>
                      </a:lnTo>
                      <a:lnTo>
                        <a:pt x="297" y="54"/>
                      </a:lnTo>
                      <a:lnTo>
                        <a:pt x="299" y="54"/>
                      </a:lnTo>
                      <a:lnTo>
                        <a:pt x="299" y="54"/>
                      </a:lnTo>
                      <a:lnTo>
                        <a:pt x="301" y="54"/>
                      </a:lnTo>
                      <a:lnTo>
                        <a:pt x="301" y="52"/>
                      </a:lnTo>
                      <a:lnTo>
                        <a:pt x="299" y="52"/>
                      </a:lnTo>
                      <a:lnTo>
                        <a:pt x="295" y="48"/>
                      </a:lnTo>
                      <a:lnTo>
                        <a:pt x="293" y="46"/>
                      </a:lnTo>
                      <a:lnTo>
                        <a:pt x="295" y="42"/>
                      </a:lnTo>
                      <a:lnTo>
                        <a:pt x="295" y="42"/>
                      </a:lnTo>
                      <a:lnTo>
                        <a:pt x="297" y="42"/>
                      </a:lnTo>
                      <a:lnTo>
                        <a:pt x="299" y="44"/>
                      </a:lnTo>
                      <a:lnTo>
                        <a:pt x="301" y="44"/>
                      </a:lnTo>
                      <a:lnTo>
                        <a:pt x="305" y="42"/>
                      </a:lnTo>
                      <a:lnTo>
                        <a:pt x="309" y="40"/>
                      </a:lnTo>
                      <a:lnTo>
                        <a:pt x="309" y="40"/>
                      </a:lnTo>
                      <a:lnTo>
                        <a:pt x="309" y="40"/>
                      </a:lnTo>
                      <a:lnTo>
                        <a:pt x="311" y="38"/>
                      </a:lnTo>
                      <a:lnTo>
                        <a:pt x="311" y="38"/>
                      </a:lnTo>
                      <a:lnTo>
                        <a:pt x="309" y="36"/>
                      </a:lnTo>
                      <a:close/>
                      <a:moveTo>
                        <a:pt x="273" y="6"/>
                      </a:moveTo>
                      <a:lnTo>
                        <a:pt x="275" y="4"/>
                      </a:lnTo>
                      <a:lnTo>
                        <a:pt x="277" y="4"/>
                      </a:lnTo>
                      <a:lnTo>
                        <a:pt x="277" y="4"/>
                      </a:lnTo>
                      <a:lnTo>
                        <a:pt x="277" y="2"/>
                      </a:lnTo>
                      <a:lnTo>
                        <a:pt x="277" y="0"/>
                      </a:lnTo>
                      <a:lnTo>
                        <a:pt x="275" y="2"/>
                      </a:lnTo>
                      <a:lnTo>
                        <a:pt x="273" y="2"/>
                      </a:lnTo>
                      <a:lnTo>
                        <a:pt x="273" y="4"/>
                      </a:lnTo>
                      <a:lnTo>
                        <a:pt x="273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Freeform 119">
                  <a:extLst>
                    <a:ext uri="{FF2B5EF4-FFF2-40B4-BE49-F238E27FC236}">
                      <a16:creationId xmlns:a16="http://schemas.microsoft.com/office/drawing/2014/main" id="{D47C26A4-2163-614E-BD29-0ED107F620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979" y="2245"/>
                  <a:ext cx="50" cy="138"/>
                </a:xfrm>
                <a:custGeom>
                  <a:avLst/>
                  <a:gdLst>
                    <a:gd name="T0" fmla="*/ 32 w 50"/>
                    <a:gd name="T1" fmla="*/ 48 h 138"/>
                    <a:gd name="T2" fmla="*/ 34 w 50"/>
                    <a:gd name="T3" fmla="*/ 46 h 138"/>
                    <a:gd name="T4" fmla="*/ 32 w 50"/>
                    <a:gd name="T5" fmla="*/ 46 h 138"/>
                    <a:gd name="T6" fmla="*/ 32 w 50"/>
                    <a:gd name="T7" fmla="*/ 48 h 138"/>
                    <a:gd name="T8" fmla="*/ 50 w 50"/>
                    <a:gd name="T9" fmla="*/ 98 h 138"/>
                    <a:gd name="T10" fmla="*/ 44 w 50"/>
                    <a:gd name="T11" fmla="*/ 86 h 138"/>
                    <a:gd name="T12" fmla="*/ 36 w 50"/>
                    <a:gd name="T13" fmla="*/ 74 h 138"/>
                    <a:gd name="T14" fmla="*/ 30 w 50"/>
                    <a:gd name="T15" fmla="*/ 70 h 138"/>
                    <a:gd name="T16" fmla="*/ 30 w 50"/>
                    <a:gd name="T17" fmla="*/ 58 h 138"/>
                    <a:gd name="T18" fmla="*/ 28 w 50"/>
                    <a:gd name="T19" fmla="*/ 50 h 138"/>
                    <a:gd name="T20" fmla="*/ 30 w 50"/>
                    <a:gd name="T21" fmla="*/ 44 h 138"/>
                    <a:gd name="T22" fmla="*/ 36 w 50"/>
                    <a:gd name="T23" fmla="*/ 38 h 138"/>
                    <a:gd name="T24" fmla="*/ 36 w 50"/>
                    <a:gd name="T25" fmla="*/ 36 h 138"/>
                    <a:gd name="T26" fmla="*/ 34 w 50"/>
                    <a:gd name="T27" fmla="*/ 34 h 138"/>
                    <a:gd name="T28" fmla="*/ 32 w 50"/>
                    <a:gd name="T29" fmla="*/ 30 h 138"/>
                    <a:gd name="T30" fmla="*/ 32 w 50"/>
                    <a:gd name="T31" fmla="*/ 24 h 138"/>
                    <a:gd name="T32" fmla="*/ 32 w 50"/>
                    <a:gd name="T33" fmla="*/ 20 h 138"/>
                    <a:gd name="T34" fmla="*/ 32 w 50"/>
                    <a:gd name="T35" fmla="*/ 14 h 138"/>
                    <a:gd name="T36" fmla="*/ 28 w 50"/>
                    <a:gd name="T37" fmla="*/ 6 h 138"/>
                    <a:gd name="T38" fmla="*/ 22 w 50"/>
                    <a:gd name="T39" fmla="*/ 2 h 138"/>
                    <a:gd name="T40" fmla="*/ 22 w 50"/>
                    <a:gd name="T41" fmla="*/ 4 h 138"/>
                    <a:gd name="T42" fmla="*/ 18 w 50"/>
                    <a:gd name="T43" fmla="*/ 4 h 138"/>
                    <a:gd name="T44" fmla="*/ 12 w 50"/>
                    <a:gd name="T45" fmla="*/ 2 h 138"/>
                    <a:gd name="T46" fmla="*/ 6 w 50"/>
                    <a:gd name="T47" fmla="*/ 0 h 138"/>
                    <a:gd name="T48" fmla="*/ 6 w 50"/>
                    <a:gd name="T49" fmla="*/ 2 h 138"/>
                    <a:gd name="T50" fmla="*/ 8 w 50"/>
                    <a:gd name="T51" fmla="*/ 4 h 138"/>
                    <a:gd name="T52" fmla="*/ 10 w 50"/>
                    <a:gd name="T53" fmla="*/ 4 h 138"/>
                    <a:gd name="T54" fmla="*/ 12 w 50"/>
                    <a:gd name="T55" fmla="*/ 10 h 138"/>
                    <a:gd name="T56" fmla="*/ 16 w 50"/>
                    <a:gd name="T57" fmla="*/ 14 h 138"/>
                    <a:gd name="T58" fmla="*/ 18 w 50"/>
                    <a:gd name="T59" fmla="*/ 20 h 138"/>
                    <a:gd name="T60" fmla="*/ 12 w 50"/>
                    <a:gd name="T61" fmla="*/ 26 h 138"/>
                    <a:gd name="T62" fmla="*/ 12 w 50"/>
                    <a:gd name="T63" fmla="*/ 28 h 138"/>
                    <a:gd name="T64" fmla="*/ 10 w 50"/>
                    <a:gd name="T65" fmla="*/ 36 h 138"/>
                    <a:gd name="T66" fmla="*/ 10 w 50"/>
                    <a:gd name="T67" fmla="*/ 40 h 138"/>
                    <a:gd name="T68" fmla="*/ 10 w 50"/>
                    <a:gd name="T69" fmla="*/ 48 h 138"/>
                    <a:gd name="T70" fmla="*/ 14 w 50"/>
                    <a:gd name="T71" fmla="*/ 52 h 138"/>
                    <a:gd name="T72" fmla="*/ 10 w 50"/>
                    <a:gd name="T73" fmla="*/ 56 h 138"/>
                    <a:gd name="T74" fmla="*/ 6 w 50"/>
                    <a:gd name="T75" fmla="*/ 62 h 138"/>
                    <a:gd name="T76" fmla="*/ 6 w 50"/>
                    <a:gd name="T77" fmla="*/ 68 h 138"/>
                    <a:gd name="T78" fmla="*/ 4 w 50"/>
                    <a:gd name="T79" fmla="*/ 72 h 138"/>
                    <a:gd name="T80" fmla="*/ 0 w 50"/>
                    <a:gd name="T81" fmla="*/ 76 h 138"/>
                    <a:gd name="T82" fmla="*/ 2 w 50"/>
                    <a:gd name="T83" fmla="*/ 78 h 138"/>
                    <a:gd name="T84" fmla="*/ 4 w 50"/>
                    <a:gd name="T85" fmla="*/ 80 h 138"/>
                    <a:gd name="T86" fmla="*/ 6 w 50"/>
                    <a:gd name="T87" fmla="*/ 82 h 138"/>
                    <a:gd name="T88" fmla="*/ 8 w 50"/>
                    <a:gd name="T89" fmla="*/ 82 h 138"/>
                    <a:gd name="T90" fmla="*/ 16 w 50"/>
                    <a:gd name="T91" fmla="*/ 92 h 138"/>
                    <a:gd name="T92" fmla="*/ 20 w 50"/>
                    <a:gd name="T93" fmla="*/ 90 h 138"/>
                    <a:gd name="T94" fmla="*/ 26 w 50"/>
                    <a:gd name="T95" fmla="*/ 90 h 138"/>
                    <a:gd name="T96" fmla="*/ 30 w 50"/>
                    <a:gd name="T97" fmla="*/ 98 h 138"/>
                    <a:gd name="T98" fmla="*/ 28 w 50"/>
                    <a:gd name="T99" fmla="*/ 108 h 138"/>
                    <a:gd name="T100" fmla="*/ 24 w 50"/>
                    <a:gd name="T101" fmla="*/ 114 h 138"/>
                    <a:gd name="T102" fmla="*/ 26 w 50"/>
                    <a:gd name="T103" fmla="*/ 120 h 138"/>
                    <a:gd name="T104" fmla="*/ 26 w 50"/>
                    <a:gd name="T105" fmla="*/ 122 h 138"/>
                    <a:gd name="T106" fmla="*/ 34 w 50"/>
                    <a:gd name="T107" fmla="*/ 132 h 138"/>
                    <a:gd name="T108" fmla="*/ 36 w 50"/>
                    <a:gd name="T109" fmla="*/ 136 h 138"/>
                    <a:gd name="T110" fmla="*/ 38 w 50"/>
                    <a:gd name="T111" fmla="*/ 138 h 138"/>
                    <a:gd name="T112" fmla="*/ 40 w 50"/>
                    <a:gd name="T113" fmla="*/ 132 h 138"/>
                    <a:gd name="T114" fmla="*/ 38 w 50"/>
                    <a:gd name="T115" fmla="*/ 126 h 138"/>
                    <a:gd name="T116" fmla="*/ 42 w 50"/>
                    <a:gd name="T117" fmla="*/ 120 h 138"/>
                    <a:gd name="T118" fmla="*/ 48 w 50"/>
                    <a:gd name="T119" fmla="*/ 118 h 138"/>
                    <a:gd name="T120" fmla="*/ 50 w 50"/>
                    <a:gd name="T121" fmla="*/ 10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0" h="138">
                      <a:moveTo>
                        <a:pt x="32" y="46"/>
                      </a:move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6"/>
                      </a:lnTo>
                      <a:close/>
                      <a:moveTo>
                        <a:pt x="32" y="46"/>
                      </a:moveTo>
                      <a:lnTo>
                        <a:pt x="30" y="46"/>
                      </a:lnTo>
                      <a:lnTo>
                        <a:pt x="30" y="46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2" y="46"/>
                      </a:lnTo>
                      <a:lnTo>
                        <a:pt x="32" y="46"/>
                      </a:lnTo>
                      <a:lnTo>
                        <a:pt x="32" y="46"/>
                      </a:lnTo>
                      <a:close/>
                      <a:moveTo>
                        <a:pt x="50" y="98"/>
                      </a:moveTo>
                      <a:lnTo>
                        <a:pt x="50" y="98"/>
                      </a:lnTo>
                      <a:lnTo>
                        <a:pt x="50" y="94"/>
                      </a:lnTo>
                      <a:lnTo>
                        <a:pt x="48" y="90"/>
                      </a:lnTo>
                      <a:lnTo>
                        <a:pt x="44" y="86"/>
                      </a:lnTo>
                      <a:lnTo>
                        <a:pt x="42" y="84"/>
                      </a:lnTo>
                      <a:lnTo>
                        <a:pt x="40" y="80"/>
                      </a:lnTo>
                      <a:lnTo>
                        <a:pt x="38" y="76"/>
                      </a:lnTo>
                      <a:lnTo>
                        <a:pt x="36" y="74"/>
                      </a:lnTo>
                      <a:lnTo>
                        <a:pt x="34" y="74"/>
                      </a:lnTo>
                      <a:lnTo>
                        <a:pt x="32" y="72"/>
                      </a:lnTo>
                      <a:lnTo>
                        <a:pt x="30" y="72"/>
                      </a:lnTo>
                      <a:lnTo>
                        <a:pt x="30" y="70"/>
                      </a:lnTo>
                      <a:lnTo>
                        <a:pt x="30" y="68"/>
                      </a:lnTo>
                      <a:lnTo>
                        <a:pt x="30" y="66"/>
                      </a:lnTo>
                      <a:lnTo>
                        <a:pt x="30" y="62"/>
                      </a:lnTo>
                      <a:lnTo>
                        <a:pt x="30" y="58"/>
                      </a:lnTo>
                      <a:lnTo>
                        <a:pt x="30" y="56"/>
                      </a:lnTo>
                      <a:lnTo>
                        <a:pt x="28" y="54"/>
                      </a:lnTo>
                      <a:lnTo>
                        <a:pt x="28" y="50"/>
                      </a:lnTo>
                      <a:lnTo>
                        <a:pt x="28" y="50"/>
                      </a:lnTo>
                      <a:lnTo>
                        <a:pt x="28" y="48"/>
                      </a:lnTo>
                      <a:lnTo>
                        <a:pt x="30" y="46"/>
                      </a:lnTo>
                      <a:lnTo>
                        <a:pt x="30" y="44"/>
                      </a:lnTo>
                      <a:lnTo>
                        <a:pt x="30" y="44"/>
                      </a:lnTo>
                      <a:lnTo>
                        <a:pt x="32" y="40"/>
                      </a:lnTo>
                      <a:lnTo>
                        <a:pt x="32" y="40"/>
                      </a:lnTo>
                      <a:lnTo>
                        <a:pt x="32" y="38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2"/>
                      </a:lnTo>
                      <a:lnTo>
                        <a:pt x="34" y="32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28"/>
                      </a:lnTo>
                      <a:lnTo>
                        <a:pt x="32" y="26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2" y="26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2" y="32"/>
                      </a:lnTo>
                      <a:lnTo>
                        <a:pt x="12" y="32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0" y="48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2" y="56"/>
                      </a:lnTo>
                      <a:lnTo>
                        <a:pt x="10" y="56"/>
                      </a:lnTo>
                      <a:lnTo>
                        <a:pt x="6" y="58"/>
                      </a:lnTo>
                      <a:lnTo>
                        <a:pt x="6" y="58"/>
                      </a:lnTo>
                      <a:lnTo>
                        <a:pt x="6" y="60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6" y="64"/>
                      </a:lnTo>
                      <a:lnTo>
                        <a:pt x="6" y="66"/>
                      </a:lnTo>
                      <a:lnTo>
                        <a:pt x="6" y="68"/>
                      </a:lnTo>
                      <a:lnTo>
                        <a:pt x="6" y="68"/>
                      </a:lnTo>
                      <a:lnTo>
                        <a:pt x="4" y="68"/>
                      </a:lnTo>
                      <a:lnTo>
                        <a:pt x="4" y="70"/>
                      </a:lnTo>
                      <a:lnTo>
                        <a:pt x="4" y="72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0" y="74"/>
                      </a:lnTo>
                      <a:lnTo>
                        <a:pt x="0" y="76"/>
                      </a:lnTo>
                      <a:lnTo>
                        <a:pt x="2" y="76"/>
                      </a:lnTo>
                      <a:lnTo>
                        <a:pt x="2" y="76"/>
                      </a:lnTo>
                      <a:lnTo>
                        <a:pt x="2" y="76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2" y="78"/>
                      </a:lnTo>
                      <a:lnTo>
                        <a:pt x="4" y="78"/>
                      </a:lnTo>
                      <a:lnTo>
                        <a:pt x="4" y="80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6" y="82"/>
                      </a:lnTo>
                      <a:lnTo>
                        <a:pt x="8" y="82"/>
                      </a:lnTo>
                      <a:lnTo>
                        <a:pt x="8" y="80"/>
                      </a:lnTo>
                      <a:lnTo>
                        <a:pt x="8" y="82"/>
                      </a:lnTo>
                      <a:lnTo>
                        <a:pt x="10" y="82"/>
                      </a:lnTo>
                      <a:lnTo>
                        <a:pt x="12" y="88"/>
                      </a:lnTo>
                      <a:lnTo>
                        <a:pt x="14" y="90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8" y="92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4" y="90"/>
                      </a:lnTo>
                      <a:lnTo>
                        <a:pt x="26" y="90"/>
                      </a:lnTo>
                      <a:lnTo>
                        <a:pt x="26" y="90"/>
                      </a:lnTo>
                      <a:lnTo>
                        <a:pt x="28" y="92"/>
                      </a:lnTo>
                      <a:lnTo>
                        <a:pt x="30" y="96"/>
                      </a:lnTo>
                      <a:lnTo>
                        <a:pt x="30" y="98"/>
                      </a:lnTo>
                      <a:lnTo>
                        <a:pt x="30" y="100"/>
                      </a:lnTo>
                      <a:lnTo>
                        <a:pt x="30" y="102"/>
                      </a:lnTo>
                      <a:lnTo>
                        <a:pt x="28" y="106"/>
                      </a:lnTo>
                      <a:lnTo>
                        <a:pt x="28" y="108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4" y="114"/>
                      </a:lnTo>
                      <a:lnTo>
                        <a:pt x="24" y="114"/>
                      </a:lnTo>
                      <a:lnTo>
                        <a:pt x="24" y="116"/>
                      </a:lnTo>
                      <a:lnTo>
                        <a:pt x="24" y="116"/>
                      </a:lnTo>
                      <a:lnTo>
                        <a:pt x="26" y="118"/>
                      </a:lnTo>
                      <a:lnTo>
                        <a:pt x="26" y="120"/>
                      </a:lnTo>
                      <a:lnTo>
                        <a:pt x="26" y="120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8" y="124"/>
                      </a:lnTo>
                      <a:lnTo>
                        <a:pt x="30" y="126"/>
                      </a:lnTo>
                      <a:lnTo>
                        <a:pt x="32" y="128"/>
                      </a:lnTo>
                      <a:lnTo>
                        <a:pt x="34" y="132"/>
                      </a:lnTo>
                      <a:lnTo>
                        <a:pt x="36" y="132"/>
                      </a:lnTo>
                      <a:lnTo>
                        <a:pt x="36" y="132"/>
                      </a:lnTo>
                      <a:lnTo>
                        <a:pt x="38" y="134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6" y="138"/>
                      </a:lnTo>
                      <a:lnTo>
                        <a:pt x="36" y="138"/>
                      </a:lnTo>
                      <a:lnTo>
                        <a:pt x="38" y="138"/>
                      </a:lnTo>
                      <a:lnTo>
                        <a:pt x="38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2"/>
                      </a:lnTo>
                      <a:lnTo>
                        <a:pt x="40" y="130"/>
                      </a:lnTo>
                      <a:lnTo>
                        <a:pt x="38" y="128"/>
                      </a:lnTo>
                      <a:lnTo>
                        <a:pt x="38" y="128"/>
                      </a:lnTo>
                      <a:lnTo>
                        <a:pt x="38" y="126"/>
                      </a:lnTo>
                      <a:lnTo>
                        <a:pt x="40" y="124"/>
                      </a:lnTo>
                      <a:lnTo>
                        <a:pt x="40" y="122"/>
                      </a:lnTo>
                      <a:lnTo>
                        <a:pt x="40" y="122"/>
                      </a:lnTo>
                      <a:lnTo>
                        <a:pt x="42" y="120"/>
                      </a:lnTo>
                      <a:lnTo>
                        <a:pt x="46" y="120"/>
                      </a:lnTo>
                      <a:lnTo>
                        <a:pt x="46" y="120"/>
                      </a:lnTo>
                      <a:lnTo>
                        <a:pt x="48" y="118"/>
                      </a:lnTo>
                      <a:lnTo>
                        <a:pt x="48" y="118"/>
                      </a:lnTo>
                      <a:lnTo>
                        <a:pt x="48" y="112"/>
                      </a:lnTo>
                      <a:lnTo>
                        <a:pt x="50" y="108"/>
                      </a:lnTo>
                      <a:lnTo>
                        <a:pt x="48" y="104"/>
                      </a:lnTo>
                      <a:lnTo>
                        <a:pt x="50" y="100"/>
                      </a:lnTo>
                      <a:lnTo>
                        <a:pt x="50" y="9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Freeform 120">
                  <a:extLst>
                    <a:ext uri="{FF2B5EF4-FFF2-40B4-BE49-F238E27FC236}">
                      <a16:creationId xmlns:a16="http://schemas.microsoft.com/office/drawing/2014/main" id="{E3EA5D0B-E28E-4F91-4F44-9C4D5032B56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9" y="2293"/>
                  <a:ext cx="118" cy="241"/>
                </a:xfrm>
                <a:custGeom>
                  <a:avLst/>
                  <a:gdLst>
                    <a:gd name="T0" fmla="*/ 108 w 118"/>
                    <a:gd name="T1" fmla="*/ 82 h 241"/>
                    <a:gd name="T2" fmla="*/ 86 w 118"/>
                    <a:gd name="T3" fmla="*/ 20 h 241"/>
                    <a:gd name="T4" fmla="*/ 86 w 118"/>
                    <a:gd name="T5" fmla="*/ 24 h 241"/>
                    <a:gd name="T6" fmla="*/ 114 w 118"/>
                    <a:gd name="T7" fmla="*/ 34 h 241"/>
                    <a:gd name="T8" fmla="*/ 110 w 118"/>
                    <a:gd name="T9" fmla="*/ 14 h 241"/>
                    <a:gd name="T10" fmla="*/ 102 w 118"/>
                    <a:gd name="T11" fmla="*/ 2 h 241"/>
                    <a:gd name="T12" fmla="*/ 98 w 118"/>
                    <a:gd name="T13" fmla="*/ 4 h 241"/>
                    <a:gd name="T14" fmla="*/ 94 w 118"/>
                    <a:gd name="T15" fmla="*/ 10 h 241"/>
                    <a:gd name="T16" fmla="*/ 90 w 118"/>
                    <a:gd name="T17" fmla="*/ 24 h 241"/>
                    <a:gd name="T18" fmla="*/ 84 w 118"/>
                    <a:gd name="T19" fmla="*/ 28 h 241"/>
                    <a:gd name="T20" fmla="*/ 78 w 118"/>
                    <a:gd name="T21" fmla="*/ 30 h 241"/>
                    <a:gd name="T22" fmla="*/ 80 w 118"/>
                    <a:gd name="T23" fmla="*/ 34 h 241"/>
                    <a:gd name="T24" fmla="*/ 78 w 118"/>
                    <a:gd name="T25" fmla="*/ 46 h 241"/>
                    <a:gd name="T26" fmla="*/ 72 w 118"/>
                    <a:gd name="T27" fmla="*/ 52 h 241"/>
                    <a:gd name="T28" fmla="*/ 72 w 118"/>
                    <a:gd name="T29" fmla="*/ 48 h 241"/>
                    <a:gd name="T30" fmla="*/ 68 w 118"/>
                    <a:gd name="T31" fmla="*/ 48 h 241"/>
                    <a:gd name="T32" fmla="*/ 66 w 118"/>
                    <a:gd name="T33" fmla="*/ 56 h 241"/>
                    <a:gd name="T34" fmla="*/ 64 w 118"/>
                    <a:gd name="T35" fmla="*/ 60 h 241"/>
                    <a:gd name="T36" fmla="*/ 58 w 118"/>
                    <a:gd name="T37" fmla="*/ 58 h 241"/>
                    <a:gd name="T38" fmla="*/ 52 w 118"/>
                    <a:gd name="T39" fmla="*/ 66 h 241"/>
                    <a:gd name="T40" fmla="*/ 50 w 118"/>
                    <a:gd name="T41" fmla="*/ 66 h 241"/>
                    <a:gd name="T42" fmla="*/ 42 w 118"/>
                    <a:gd name="T43" fmla="*/ 66 h 241"/>
                    <a:gd name="T44" fmla="*/ 40 w 118"/>
                    <a:gd name="T45" fmla="*/ 70 h 241"/>
                    <a:gd name="T46" fmla="*/ 34 w 118"/>
                    <a:gd name="T47" fmla="*/ 70 h 241"/>
                    <a:gd name="T48" fmla="*/ 24 w 118"/>
                    <a:gd name="T49" fmla="*/ 74 h 241"/>
                    <a:gd name="T50" fmla="*/ 22 w 118"/>
                    <a:gd name="T51" fmla="*/ 82 h 241"/>
                    <a:gd name="T52" fmla="*/ 14 w 118"/>
                    <a:gd name="T53" fmla="*/ 105 h 241"/>
                    <a:gd name="T54" fmla="*/ 18 w 118"/>
                    <a:gd name="T55" fmla="*/ 121 h 241"/>
                    <a:gd name="T56" fmla="*/ 20 w 118"/>
                    <a:gd name="T57" fmla="*/ 135 h 241"/>
                    <a:gd name="T58" fmla="*/ 16 w 118"/>
                    <a:gd name="T59" fmla="*/ 149 h 241"/>
                    <a:gd name="T60" fmla="*/ 8 w 118"/>
                    <a:gd name="T61" fmla="*/ 163 h 241"/>
                    <a:gd name="T62" fmla="*/ 2 w 118"/>
                    <a:gd name="T63" fmla="*/ 173 h 241"/>
                    <a:gd name="T64" fmla="*/ 0 w 118"/>
                    <a:gd name="T65" fmla="*/ 179 h 241"/>
                    <a:gd name="T66" fmla="*/ 0 w 118"/>
                    <a:gd name="T67" fmla="*/ 193 h 241"/>
                    <a:gd name="T68" fmla="*/ 6 w 118"/>
                    <a:gd name="T69" fmla="*/ 205 h 241"/>
                    <a:gd name="T70" fmla="*/ 4 w 118"/>
                    <a:gd name="T71" fmla="*/ 219 h 241"/>
                    <a:gd name="T72" fmla="*/ 8 w 118"/>
                    <a:gd name="T73" fmla="*/ 229 h 241"/>
                    <a:gd name="T74" fmla="*/ 14 w 118"/>
                    <a:gd name="T75" fmla="*/ 235 h 241"/>
                    <a:gd name="T76" fmla="*/ 24 w 118"/>
                    <a:gd name="T77" fmla="*/ 241 h 241"/>
                    <a:gd name="T78" fmla="*/ 38 w 118"/>
                    <a:gd name="T79" fmla="*/ 237 h 241"/>
                    <a:gd name="T80" fmla="*/ 54 w 118"/>
                    <a:gd name="T81" fmla="*/ 233 h 241"/>
                    <a:gd name="T82" fmla="*/ 60 w 118"/>
                    <a:gd name="T83" fmla="*/ 219 h 241"/>
                    <a:gd name="T84" fmla="*/ 64 w 118"/>
                    <a:gd name="T85" fmla="*/ 207 h 241"/>
                    <a:gd name="T86" fmla="*/ 72 w 118"/>
                    <a:gd name="T87" fmla="*/ 185 h 241"/>
                    <a:gd name="T88" fmla="*/ 86 w 118"/>
                    <a:gd name="T89" fmla="*/ 145 h 241"/>
                    <a:gd name="T90" fmla="*/ 96 w 118"/>
                    <a:gd name="T91" fmla="*/ 117 h 241"/>
                    <a:gd name="T92" fmla="*/ 100 w 118"/>
                    <a:gd name="T93" fmla="*/ 92 h 241"/>
                    <a:gd name="T94" fmla="*/ 106 w 118"/>
                    <a:gd name="T95" fmla="*/ 84 h 241"/>
                    <a:gd name="T96" fmla="*/ 106 w 118"/>
                    <a:gd name="T97" fmla="*/ 74 h 241"/>
                    <a:gd name="T98" fmla="*/ 106 w 118"/>
                    <a:gd name="T99" fmla="*/ 66 h 241"/>
                    <a:gd name="T100" fmla="*/ 108 w 118"/>
                    <a:gd name="T101" fmla="*/ 60 h 241"/>
                    <a:gd name="T102" fmla="*/ 112 w 118"/>
                    <a:gd name="T103" fmla="*/ 70 h 241"/>
                    <a:gd name="T104" fmla="*/ 118 w 118"/>
                    <a:gd name="T105" fmla="*/ 58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241">
                      <a:moveTo>
                        <a:pt x="106" y="86"/>
                      </a:moveTo>
                      <a:lnTo>
                        <a:pt x="106" y="90"/>
                      </a:lnTo>
                      <a:lnTo>
                        <a:pt x="108" y="86"/>
                      </a:lnTo>
                      <a:lnTo>
                        <a:pt x="110" y="82"/>
                      </a:lnTo>
                      <a:lnTo>
                        <a:pt x="108" y="82"/>
                      </a:lnTo>
                      <a:lnTo>
                        <a:pt x="106" y="86"/>
                      </a:lnTo>
                      <a:close/>
                      <a:moveTo>
                        <a:pt x="86" y="24"/>
                      </a:move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4" y="24"/>
                      </a:lnTo>
                      <a:lnTo>
                        <a:pt x="86" y="24"/>
                      </a:lnTo>
                      <a:close/>
                      <a:moveTo>
                        <a:pt x="118" y="54"/>
                      </a:moveTo>
                      <a:lnTo>
                        <a:pt x="116" y="50"/>
                      </a:lnTo>
                      <a:lnTo>
                        <a:pt x="114" y="48"/>
                      </a:lnTo>
                      <a:lnTo>
                        <a:pt x="114" y="44"/>
                      </a:lnTo>
                      <a:lnTo>
                        <a:pt x="114" y="34"/>
                      </a:lnTo>
                      <a:lnTo>
                        <a:pt x="112" y="26"/>
                      </a:lnTo>
                      <a:lnTo>
                        <a:pt x="112" y="22"/>
                      </a:lnTo>
                      <a:lnTo>
                        <a:pt x="112" y="18"/>
                      </a:lnTo>
                      <a:lnTo>
                        <a:pt x="110" y="16"/>
                      </a:lnTo>
                      <a:lnTo>
                        <a:pt x="110" y="14"/>
                      </a:lnTo>
                      <a:lnTo>
                        <a:pt x="106" y="10"/>
                      </a:lnTo>
                      <a:lnTo>
                        <a:pt x="106" y="8"/>
                      </a:lnTo>
                      <a:lnTo>
                        <a:pt x="106" y="6"/>
                      </a:ln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4"/>
                      </a:lnTo>
                      <a:lnTo>
                        <a:pt x="96" y="6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4" y="10"/>
                      </a:lnTo>
                      <a:lnTo>
                        <a:pt x="96" y="12"/>
                      </a:lnTo>
                      <a:lnTo>
                        <a:pt x="96" y="14"/>
                      </a:lnTo>
                      <a:lnTo>
                        <a:pt x="96" y="16"/>
                      </a:lnTo>
                      <a:lnTo>
                        <a:pt x="94" y="20"/>
                      </a:lnTo>
                      <a:lnTo>
                        <a:pt x="90" y="24"/>
                      </a:lnTo>
                      <a:lnTo>
                        <a:pt x="88" y="24"/>
                      </a:lnTo>
                      <a:lnTo>
                        <a:pt x="86" y="26"/>
                      </a:lnTo>
                      <a:lnTo>
                        <a:pt x="86" y="28"/>
                      </a:lnTo>
                      <a:lnTo>
                        <a:pt x="84" y="30"/>
                      </a:lnTo>
                      <a:lnTo>
                        <a:pt x="84" y="28"/>
                      </a:lnTo>
                      <a:lnTo>
                        <a:pt x="82" y="28"/>
                      </a:lnTo>
                      <a:lnTo>
                        <a:pt x="82" y="26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4"/>
                      </a:lnTo>
                      <a:lnTo>
                        <a:pt x="80" y="36"/>
                      </a:lnTo>
                      <a:lnTo>
                        <a:pt x="76" y="40"/>
                      </a:lnTo>
                      <a:lnTo>
                        <a:pt x="76" y="44"/>
                      </a:lnTo>
                      <a:lnTo>
                        <a:pt x="80" y="46"/>
                      </a:lnTo>
                      <a:lnTo>
                        <a:pt x="78" y="46"/>
                      </a:lnTo>
                      <a:lnTo>
                        <a:pt x="76" y="46"/>
                      </a:lnTo>
                      <a:lnTo>
                        <a:pt x="76" y="46"/>
                      </a:lnTo>
                      <a:lnTo>
                        <a:pt x="74" y="48"/>
                      </a:lnTo>
                      <a:lnTo>
                        <a:pt x="74" y="50"/>
                      </a:lnTo>
                      <a:lnTo>
                        <a:pt x="72" y="52"/>
                      </a:lnTo>
                      <a:lnTo>
                        <a:pt x="72" y="52"/>
                      </a:lnTo>
                      <a:lnTo>
                        <a:pt x="70" y="52"/>
                      </a:lnTo>
                      <a:lnTo>
                        <a:pt x="70" y="50"/>
                      </a:lnTo>
                      <a:lnTo>
                        <a:pt x="72" y="50"/>
                      </a:lnTo>
                      <a:lnTo>
                        <a:pt x="72" y="48"/>
                      </a:lnTo>
                      <a:lnTo>
                        <a:pt x="72" y="48"/>
                      </a:lnTo>
                      <a:lnTo>
                        <a:pt x="72" y="46"/>
                      </a:lnTo>
                      <a:lnTo>
                        <a:pt x="70" y="46"/>
                      </a:lnTo>
                      <a:lnTo>
                        <a:pt x="70" y="48"/>
                      </a:lnTo>
                      <a:lnTo>
                        <a:pt x="68" y="48"/>
                      </a:lnTo>
                      <a:lnTo>
                        <a:pt x="68" y="50"/>
                      </a:lnTo>
                      <a:lnTo>
                        <a:pt x="66" y="52"/>
                      </a:lnTo>
                      <a:lnTo>
                        <a:pt x="66" y="54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56"/>
                      </a:lnTo>
                      <a:lnTo>
                        <a:pt x="62" y="56"/>
                      </a:lnTo>
                      <a:lnTo>
                        <a:pt x="62" y="56"/>
                      </a:lnTo>
                      <a:lnTo>
                        <a:pt x="58" y="58"/>
                      </a:lnTo>
                      <a:lnTo>
                        <a:pt x="56" y="62"/>
                      </a:lnTo>
                      <a:lnTo>
                        <a:pt x="54" y="62"/>
                      </a:lnTo>
                      <a:lnTo>
                        <a:pt x="52" y="64"/>
                      </a:lnTo>
                      <a:lnTo>
                        <a:pt x="52" y="66"/>
                      </a:lnTo>
                      <a:lnTo>
                        <a:pt x="52" y="66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48" y="66"/>
                      </a:lnTo>
                      <a:lnTo>
                        <a:pt x="46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8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40" y="70"/>
                      </a:lnTo>
                      <a:lnTo>
                        <a:pt x="38" y="70"/>
                      </a:lnTo>
                      <a:lnTo>
                        <a:pt x="36" y="70"/>
                      </a:lnTo>
                      <a:lnTo>
                        <a:pt x="36" y="70"/>
                      </a:lnTo>
                      <a:lnTo>
                        <a:pt x="36" y="68"/>
                      </a:lnTo>
                      <a:lnTo>
                        <a:pt x="34" y="70"/>
                      </a:lnTo>
                      <a:lnTo>
                        <a:pt x="32" y="72"/>
                      </a:lnTo>
                      <a:lnTo>
                        <a:pt x="30" y="72"/>
                      </a:lnTo>
                      <a:lnTo>
                        <a:pt x="30" y="72"/>
                      </a:lnTo>
                      <a:lnTo>
                        <a:pt x="24" y="74"/>
                      </a:lnTo>
                      <a:lnTo>
                        <a:pt x="24" y="74"/>
                      </a:lnTo>
                      <a:lnTo>
                        <a:pt x="22" y="74"/>
                      </a:lnTo>
                      <a:lnTo>
                        <a:pt x="22" y="74"/>
                      </a:lnTo>
                      <a:lnTo>
                        <a:pt x="22" y="78"/>
                      </a:lnTo>
                      <a:lnTo>
                        <a:pt x="22" y="80"/>
                      </a:lnTo>
                      <a:lnTo>
                        <a:pt x="22" y="82"/>
                      </a:lnTo>
                      <a:lnTo>
                        <a:pt x="14" y="95"/>
                      </a:lnTo>
                      <a:lnTo>
                        <a:pt x="14" y="99"/>
                      </a:lnTo>
                      <a:lnTo>
                        <a:pt x="14" y="101"/>
                      </a:lnTo>
                      <a:lnTo>
                        <a:pt x="14" y="103"/>
                      </a:lnTo>
                      <a:lnTo>
                        <a:pt x="14" y="105"/>
                      </a:lnTo>
                      <a:lnTo>
                        <a:pt x="14" y="111"/>
                      </a:lnTo>
                      <a:lnTo>
                        <a:pt x="16" y="115"/>
                      </a:lnTo>
                      <a:lnTo>
                        <a:pt x="16" y="117"/>
                      </a:lnTo>
                      <a:lnTo>
                        <a:pt x="18" y="119"/>
                      </a:lnTo>
                      <a:lnTo>
                        <a:pt x="18" y="121"/>
                      </a:lnTo>
                      <a:lnTo>
                        <a:pt x="18" y="125"/>
                      </a:lnTo>
                      <a:lnTo>
                        <a:pt x="18" y="125"/>
                      </a:lnTo>
                      <a:lnTo>
                        <a:pt x="20" y="129"/>
                      </a:lnTo>
                      <a:lnTo>
                        <a:pt x="20" y="131"/>
                      </a:lnTo>
                      <a:lnTo>
                        <a:pt x="20" y="135"/>
                      </a:lnTo>
                      <a:lnTo>
                        <a:pt x="20" y="137"/>
                      </a:lnTo>
                      <a:lnTo>
                        <a:pt x="20" y="141"/>
                      </a:lnTo>
                      <a:lnTo>
                        <a:pt x="18" y="143"/>
                      </a:lnTo>
                      <a:lnTo>
                        <a:pt x="18" y="145"/>
                      </a:lnTo>
                      <a:lnTo>
                        <a:pt x="16" y="149"/>
                      </a:lnTo>
                      <a:lnTo>
                        <a:pt x="14" y="151"/>
                      </a:lnTo>
                      <a:lnTo>
                        <a:pt x="14" y="153"/>
                      </a:lnTo>
                      <a:lnTo>
                        <a:pt x="10" y="157"/>
                      </a:lnTo>
                      <a:lnTo>
                        <a:pt x="10" y="161"/>
                      </a:lnTo>
                      <a:lnTo>
                        <a:pt x="8" y="163"/>
                      </a:lnTo>
                      <a:lnTo>
                        <a:pt x="8" y="165"/>
                      </a:lnTo>
                      <a:lnTo>
                        <a:pt x="6" y="165"/>
                      </a:lnTo>
                      <a:lnTo>
                        <a:pt x="4" y="167"/>
                      </a:lnTo>
                      <a:lnTo>
                        <a:pt x="2" y="171"/>
                      </a:lnTo>
                      <a:lnTo>
                        <a:pt x="2" y="173"/>
                      </a:lnTo>
                      <a:lnTo>
                        <a:pt x="2" y="173"/>
                      </a:lnTo>
                      <a:lnTo>
                        <a:pt x="2" y="175"/>
                      </a:lnTo>
                      <a:lnTo>
                        <a:pt x="0" y="175"/>
                      </a:lnTo>
                      <a:lnTo>
                        <a:pt x="0" y="177"/>
                      </a:lnTo>
                      <a:lnTo>
                        <a:pt x="0" y="179"/>
                      </a:lnTo>
                      <a:lnTo>
                        <a:pt x="0" y="183"/>
                      </a:lnTo>
                      <a:lnTo>
                        <a:pt x="0" y="185"/>
                      </a:lnTo>
                      <a:lnTo>
                        <a:pt x="0" y="191"/>
                      </a:lnTo>
                      <a:lnTo>
                        <a:pt x="0" y="193"/>
                      </a:lnTo>
                      <a:lnTo>
                        <a:pt x="0" y="193"/>
                      </a:lnTo>
                      <a:lnTo>
                        <a:pt x="4" y="197"/>
                      </a:lnTo>
                      <a:lnTo>
                        <a:pt x="4" y="199"/>
                      </a:lnTo>
                      <a:lnTo>
                        <a:pt x="4" y="201"/>
                      </a:lnTo>
                      <a:lnTo>
                        <a:pt x="6" y="203"/>
                      </a:lnTo>
                      <a:lnTo>
                        <a:pt x="6" y="205"/>
                      </a:lnTo>
                      <a:lnTo>
                        <a:pt x="4" y="207"/>
                      </a:lnTo>
                      <a:lnTo>
                        <a:pt x="4" y="209"/>
                      </a:lnTo>
                      <a:lnTo>
                        <a:pt x="4" y="213"/>
                      </a:lnTo>
                      <a:lnTo>
                        <a:pt x="4" y="215"/>
                      </a:lnTo>
                      <a:lnTo>
                        <a:pt x="4" y="219"/>
                      </a:lnTo>
                      <a:lnTo>
                        <a:pt x="4" y="221"/>
                      </a:lnTo>
                      <a:lnTo>
                        <a:pt x="6" y="223"/>
                      </a:lnTo>
                      <a:lnTo>
                        <a:pt x="8" y="225"/>
                      </a:lnTo>
                      <a:lnTo>
                        <a:pt x="8" y="227"/>
                      </a:lnTo>
                      <a:lnTo>
                        <a:pt x="8" y="229"/>
                      </a:lnTo>
                      <a:lnTo>
                        <a:pt x="8" y="231"/>
                      </a:lnTo>
                      <a:lnTo>
                        <a:pt x="8" y="231"/>
                      </a:lnTo>
                      <a:lnTo>
                        <a:pt x="10" y="231"/>
                      </a:lnTo>
                      <a:lnTo>
                        <a:pt x="12" y="233"/>
                      </a:lnTo>
                      <a:lnTo>
                        <a:pt x="14" y="235"/>
                      </a:lnTo>
                      <a:lnTo>
                        <a:pt x="14" y="237"/>
                      </a:lnTo>
                      <a:lnTo>
                        <a:pt x="16" y="237"/>
                      </a:lnTo>
                      <a:lnTo>
                        <a:pt x="18" y="237"/>
                      </a:lnTo>
                      <a:lnTo>
                        <a:pt x="20" y="237"/>
                      </a:lnTo>
                      <a:lnTo>
                        <a:pt x="24" y="241"/>
                      </a:lnTo>
                      <a:lnTo>
                        <a:pt x="26" y="241"/>
                      </a:lnTo>
                      <a:lnTo>
                        <a:pt x="30" y="241"/>
                      </a:lnTo>
                      <a:lnTo>
                        <a:pt x="32" y="241"/>
                      </a:lnTo>
                      <a:lnTo>
                        <a:pt x="34" y="239"/>
                      </a:lnTo>
                      <a:lnTo>
                        <a:pt x="38" y="237"/>
                      </a:lnTo>
                      <a:lnTo>
                        <a:pt x="40" y="235"/>
                      </a:lnTo>
                      <a:lnTo>
                        <a:pt x="44" y="235"/>
                      </a:lnTo>
                      <a:lnTo>
                        <a:pt x="48" y="235"/>
                      </a:lnTo>
                      <a:lnTo>
                        <a:pt x="50" y="235"/>
                      </a:lnTo>
                      <a:lnTo>
                        <a:pt x="54" y="233"/>
                      </a:lnTo>
                      <a:lnTo>
                        <a:pt x="54" y="231"/>
                      </a:lnTo>
                      <a:lnTo>
                        <a:pt x="58" y="227"/>
                      </a:lnTo>
                      <a:lnTo>
                        <a:pt x="58" y="223"/>
                      </a:lnTo>
                      <a:lnTo>
                        <a:pt x="60" y="221"/>
                      </a:lnTo>
                      <a:lnTo>
                        <a:pt x="60" y="219"/>
                      </a:lnTo>
                      <a:lnTo>
                        <a:pt x="60" y="217"/>
                      </a:lnTo>
                      <a:lnTo>
                        <a:pt x="62" y="215"/>
                      </a:lnTo>
                      <a:lnTo>
                        <a:pt x="64" y="211"/>
                      </a:lnTo>
                      <a:lnTo>
                        <a:pt x="64" y="209"/>
                      </a:lnTo>
                      <a:lnTo>
                        <a:pt x="64" y="207"/>
                      </a:lnTo>
                      <a:lnTo>
                        <a:pt x="68" y="199"/>
                      </a:lnTo>
                      <a:lnTo>
                        <a:pt x="68" y="195"/>
                      </a:lnTo>
                      <a:lnTo>
                        <a:pt x="70" y="191"/>
                      </a:lnTo>
                      <a:lnTo>
                        <a:pt x="70" y="187"/>
                      </a:lnTo>
                      <a:lnTo>
                        <a:pt x="72" y="185"/>
                      </a:lnTo>
                      <a:lnTo>
                        <a:pt x="76" y="175"/>
                      </a:lnTo>
                      <a:lnTo>
                        <a:pt x="78" y="167"/>
                      </a:lnTo>
                      <a:lnTo>
                        <a:pt x="82" y="159"/>
                      </a:lnTo>
                      <a:lnTo>
                        <a:pt x="84" y="151"/>
                      </a:lnTo>
                      <a:lnTo>
                        <a:pt x="86" y="145"/>
                      </a:lnTo>
                      <a:lnTo>
                        <a:pt x="88" y="141"/>
                      </a:lnTo>
                      <a:lnTo>
                        <a:pt x="90" y="133"/>
                      </a:lnTo>
                      <a:lnTo>
                        <a:pt x="92" y="127"/>
                      </a:lnTo>
                      <a:lnTo>
                        <a:pt x="94" y="121"/>
                      </a:lnTo>
                      <a:lnTo>
                        <a:pt x="96" y="117"/>
                      </a:lnTo>
                      <a:lnTo>
                        <a:pt x="98" y="113"/>
                      </a:lnTo>
                      <a:lnTo>
                        <a:pt x="100" y="105"/>
                      </a:lnTo>
                      <a:lnTo>
                        <a:pt x="100" y="101"/>
                      </a:lnTo>
                      <a:lnTo>
                        <a:pt x="100" y="95"/>
                      </a:lnTo>
                      <a:lnTo>
                        <a:pt x="100" y="92"/>
                      </a:lnTo>
                      <a:lnTo>
                        <a:pt x="102" y="88"/>
                      </a:lnTo>
                      <a:lnTo>
                        <a:pt x="102" y="86"/>
                      </a:lnTo>
                      <a:lnTo>
                        <a:pt x="104" y="86"/>
                      </a:lnTo>
                      <a:lnTo>
                        <a:pt x="104" y="84"/>
                      </a:lnTo>
                      <a:lnTo>
                        <a:pt x="106" y="84"/>
                      </a:lnTo>
                      <a:lnTo>
                        <a:pt x="104" y="84"/>
                      </a:lnTo>
                      <a:lnTo>
                        <a:pt x="104" y="82"/>
                      </a:lnTo>
                      <a:lnTo>
                        <a:pt x="106" y="80"/>
                      </a:lnTo>
                      <a:lnTo>
                        <a:pt x="106" y="78"/>
                      </a:ln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68"/>
                      </a:lnTo>
                      <a:lnTo>
                        <a:pt x="106" y="66"/>
                      </a:lnTo>
                      <a:lnTo>
                        <a:pt x="104" y="64"/>
                      </a:lnTo>
                      <a:lnTo>
                        <a:pt x="104" y="62"/>
                      </a:lnTo>
                      <a:lnTo>
                        <a:pt x="104" y="62"/>
                      </a:lnTo>
                      <a:lnTo>
                        <a:pt x="106" y="60"/>
                      </a:lnTo>
                      <a:lnTo>
                        <a:pt x="108" y="60"/>
                      </a:lnTo>
                      <a:lnTo>
                        <a:pt x="108" y="60"/>
                      </a:lnTo>
                      <a:lnTo>
                        <a:pt x="108" y="62"/>
                      </a:lnTo>
                      <a:lnTo>
                        <a:pt x="110" y="66"/>
                      </a:lnTo>
                      <a:lnTo>
                        <a:pt x="112" y="68"/>
                      </a:lnTo>
                      <a:lnTo>
                        <a:pt x="112" y="70"/>
                      </a:lnTo>
                      <a:lnTo>
                        <a:pt x="114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4"/>
                      </a:lnTo>
                      <a:lnTo>
                        <a:pt x="118" y="58"/>
                      </a:lnTo>
                      <a:lnTo>
                        <a:pt x="118" y="5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Freeform 121">
                  <a:extLst>
                    <a:ext uri="{FF2B5EF4-FFF2-40B4-BE49-F238E27FC236}">
                      <a16:creationId xmlns:a16="http://schemas.microsoft.com/office/drawing/2014/main" id="{62E021C8-A9A3-8931-2AA5-8E561E55E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7" y="1319"/>
                  <a:ext cx="36" cy="28"/>
                </a:xfrm>
                <a:custGeom>
                  <a:avLst/>
                  <a:gdLst>
                    <a:gd name="T0" fmla="*/ 36 w 36"/>
                    <a:gd name="T1" fmla="*/ 12 h 28"/>
                    <a:gd name="T2" fmla="*/ 34 w 36"/>
                    <a:gd name="T3" fmla="*/ 10 h 28"/>
                    <a:gd name="T4" fmla="*/ 34 w 36"/>
                    <a:gd name="T5" fmla="*/ 6 h 28"/>
                    <a:gd name="T6" fmla="*/ 30 w 36"/>
                    <a:gd name="T7" fmla="*/ 6 h 28"/>
                    <a:gd name="T8" fmla="*/ 26 w 36"/>
                    <a:gd name="T9" fmla="*/ 2 h 28"/>
                    <a:gd name="T10" fmla="*/ 26 w 36"/>
                    <a:gd name="T11" fmla="*/ 2 h 28"/>
                    <a:gd name="T12" fmla="*/ 24 w 36"/>
                    <a:gd name="T13" fmla="*/ 2 h 28"/>
                    <a:gd name="T14" fmla="*/ 22 w 36"/>
                    <a:gd name="T15" fmla="*/ 2 h 28"/>
                    <a:gd name="T16" fmla="*/ 20 w 36"/>
                    <a:gd name="T17" fmla="*/ 2 h 28"/>
                    <a:gd name="T18" fmla="*/ 18 w 36"/>
                    <a:gd name="T19" fmla="*/ 2 h 28"/>
                    <a:gd name="T20" fmla="*/ 16 w 36"/>
                    <a:gd name="T21" fmla="*/ 2 h 28"/>
                    <a:gd name="T22" fmla="*/ 12 w 36"/>
                    <a:gd name="T23" fmla="*/ 4 h 28"/>
                    <a:gd name="T24" fmla="*/ 12 w 36"/>
                    <a:gd name="T25" fmla="*/ 4 h 28"/>
                    <a:gd name="T26" fmla="*/ 10 w 36"/>
                    <a:gd name="T27" fmla="*/ 6 h 28"/>
                    <a:gd name="T28" fmla="*/ 10 w 36"/>
                    <a:gd name="T29" fmla="*/ 4 h 28"/>
                    <a:gd name="T30" fmla="*/ 4 w 36"/>
                    <a:gd name="T31" fmla="*/ 6 h 28"/>
                    <a:gd name="T32" fmla="*/ 4 w 36"/>
                    <a:gd name="T33" fmla="*/ 8 h 28"/>
                    <a:gd name="T34" fmla="*/ 4 w 36"/>
                    <a:gd name="T35" fmla="*/ 10 h 28"/>
                    <a:gd name="T36" fmla="*/ 2 w 36"/>
                    <a:gd name="T37" fmla="*/ 10 h 28"/>
                    <a:gd name="T38" fmla="*/ 0 w 36"/>
                    <a:gd name="T39" fmla="*/ 12 h 28"/>
                    <a:gd name="T40" fmla="*/ 0 w 36"/>
                    <a:gd name="T41" fmla="*/ 14 h 28"/>
                    <a:gd name="T42" fmla="*/ 0 w 36"/>
                    <a:gd name="T43" fmla="*/ 16 h 28"/>
                    <a:gd name="T44" fmla="*/ 0 w 36"/>
                    <a:gd name="T45" fmla="*/ 18 h 28"/>
                    <a:gd name="T46" fmla="*/ 2 w 36"/>
                    <a:gd name="T47" fmla="*/ 22 h 28"/>
                    <a:gd name="T48" fmla="*/ 4 w 36"/>
                    <a:gd name="T49" fmla="*/ 24 h 28"/>
                    <a:gd name="T50" fmla="*/ 4 w 36"/>
                    <a:gd name="T51" fmla="*/ 26 h 28"/>
                    <a:gd name="T52" fmla="*/ 8 w 36"/>
                    <a:gd name="T53" fmla="*/ 26 h 28"/>
                    <a:gd name="T54" fmla="*/ 8 w 36"/>
                    <a:gd name="T55" fmla="*/ 28 h 28"/>
                    <a:gd name="T56" fmla="*/ 10 w 36"/>
                    <a:gd name="T57" fmla="*/ 26 h 28"/>
                    <a:gd name="T58" fmla="*/ 14 w 36"/>
                    <a:gd name="T59" fmla="*/ 26 h 28"/>
                    <a:gd name="T60" fmla="*/ 16 w 36"/>
                    <a:gd name="T61" fmla="*/ 26 h 28"/>
                    <a:gd name="T62" fmla="*/ 20 w 36"/>
                    <a:gd name="T63" fmla="*/ 26 h 28"/>
                    <a:gd name="T64" fmla="*/ 22 w 36"/>
                    <a:gd name="T65" fmla="*/ 22 h 28"/>
                    <a:gd name="T66" fmla="*/ 26 w 36"/>
                    <a:gd name="T67" fmla="*/ 22 h 28"/>
                    <a:gd name="T68" fmla="*/ 28 w 36"/>
                    <a:gd name="T69" fmla="*/ 22 h 28"/>
                    <a:gd name="T70" fmla="*/ 32 w 36"/>
                    <a:gd name="T71" fmla="*/ 22 h 28"/>
                    <a:gd name="T72" fmla="*/ 34 w 36"/>
                    <a:gd name="T73" fmla="*/ 20 h 28"/>
                    <a:gd name="T74" fmla="*/ 34 w 36"/>
                    <a:gd name="T75" fmla="*/ 18 h 28"/>
                    <a:gd name="T76" fmla="*/ 36 w 36"/>
                    <a:gd name="T77" fmla="*/ 18 h 28"/>
                    <a:gd name="T78" fmla="*/ 36 w 36"/>
                    <a:gd name="T79" fmla="*/ 1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6" h="28">
                      <a:moveTo>
                        <a:pt x="36" y="12"/>
                      </a:move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4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4" y="6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2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8" y="26"/>
                      </a:lnTo>
                      <a:lnTo>
                        <a:pt x="20" y="26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4" y="22"/>
                      </a:lnTo>
                      <a:lnTo>
                        <a:pt x="26" y="22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Freeform 122">
                  <a:extLst>
                    <a:ext uri="{FF2B5EF4-FFF2-40B4-BE49-F238E27FC236}">
                      <a16:creationId xmlns:a16="http://schemas.microsoft.com/office/drawing/2014/main" id="{612B98CD-355B-43C7-C3EB-0729E3574E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24" y="1678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2 h 2"/>
                    <a:gd name="T4" fmla="*/ 2 h 2"/>
                    <a:gd name="T5" fmla="*/ 2 h 2"/>
                    <a:gd name="T6" fmla="*/ 2 h 2"/>
                    <a:gd name="T7" fmla="*/ 2 h 2"/>
                    <a:gd name="T8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  <a:cxn ang="0">
                      <a:pos x="0" y="T7"/>
                    </a:cxn>
                    <a:cxn ang="0">
                      <a:pos x="0" y="T8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Freeform 123">
                  <a:extLst>
                    <a:ext uri="{FF2B5EF4-FFF2-40B4-BE49-F238E27FC236}">
                      <a16:creationId xmlns:a16="http://schemas.microsoft.com/office/drawing/2014/main" id="{FA461634-D4DF-343E-CC18-C65B33FFB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69" y="1183"/>
                  <a:ext cx="10" cy="12"/>
                </a:xfrm>
                <a:custGeom>
                  <a:avLst/>
                  <a:gdLst>
                    <a:gd name="T0" fmla="*/ 10 w 10"/>
                    <a:gd name="T1" fmla="*/ 6 h 12"/>
                    <a:gd name="T2" fmla="*/ 8 w 10"/>
                    <a:gd name="T3" fmla="*/ 6 h 12"/>
                    <a:gd name="T4" fmla="*/ 8 w 10"/>
                    <a:gd name="T5" fmla="*/ 6 h 12"/>
                    <a:gd name="T6" fmla="*/ 6 w 10"/>
                    <a:gd name="T7" fmla="*/ 4 h 12"/>
                    <a:gd name="T8" fmla="*/ 6 w 10"/>
                    <a:gd name="T9" fmla="*/ 4 h 12"/>
                    <a:gd name="T10" fmla="*/ 4 w 10"/>
                    <a:gd name="T11" fmla="*/ 4 h 12"/>
                    <a:gd name="T12" fmla="*/ 4 w 10"/>
                    <a:gd name="T13" fmla="*/ 2 h 12"/>
                    <a:gd name="T14" fmla="*/ 4 w 10"/>
                    <a:gd name="T15" fmla="*/ 2 h 12"/>
                    <a:gd name="T16" fmla="*/ 4 w 10"/>
                    <a:gd name="T17" fmla="*/ 0 h 12"/>
                    <a:gd name="T18" fmla="*/ 4 w 10"/>
                    <a:gd name="T19" fmla="*/ 0 h 12"/>
                    <a:gd name="T20" fmla="*/ 4 w 10"/>
                    <a:gd name="T21" fmla="*/ 0 h 12"/>
                    <a:gd name="T22" fmla="*/ 4 w 10"/>
                    <a:gd name="T23" fmla="*/ 0 h 12"/>
                    <a:gd name="T24" fmla="*/ 2 w 10"/>
                    <a:gd name="T25" fmla="*/ 0 h 12"/>
                    <a:gd name="T26" fmla="*/ 2 w 10"/>
                    <a:gd name="T27" fmla="*/ 2 h 12"/>
                    <a:gd name="T28" fmla="*/ 0 w 10"/>
                    <a:gd name="T29" fmla="*/ 2 h 12"/>
                    <a:gd name="T30" fmla="*/ 0 w 10"/>
                    <a:gd name="T31" fmla="*/ 4 h 12"/>
                    <a:gd name="T32" fmla="*/ 0 w 10"/>
                    <a:gd name="T33" fmla="*/ 4 h 12"/>
                    <a:gd name="T34" fmla="*/ 0 w 10"/>
                    <a:gd name="T35" fmla="*/ 4 h 12"/>
                    <a:gd name="T36" fmla="*/ 0 w 10"/>
                    <a:gd name="T37" fmla="*/ 6 h 12"/>
                    <a:gd name="T38" fmla="*/ 0 w 10"/>
                    <a:gd name="T39" fmla="*/ 6 h 12"/>
                    <a:gd name="T40" fmla="*/ 0 w 10"/>
                    <a:gd name="T41" fmla="*/ 6 h 12"/>
                    <a:gd name="T42" fmla="*/ 0 w 10"/>
                    <a:gd name="T43" fmla="*/ 6 h 12"/>
                    <a:gd name="T44" fmla="*/ 0 w 10"/>
                    <a:gd name="T45" fmla="*/ 8 h 12"/>
                    <a:gd name="T46" fmla="*/ 2 w 10"/>
                    <a:gd name="T47" fmla="*/ 8 h 12"/>
                    <a:gd name="T48" fmla="*/ 0 w 10"/>
                    <a:gd name="T49" fmla="*/ 10 h 12"/>
                    <a:gd name="T50" fmla="*/ 0 w 10"/>
                    <a:gd name="T51" fmla="*/ 10 h 12"/>
                    <a:gd name="T52" fmla="*/ 0 w 10"/>
                    <a:gd name="T53" fmla="*/ 10 h 12"/>
                    <a:gd name="T54" fmla="*/ 0 w 10"/>
                    <a:gd name="T55" fmla="*/ 10 h 12"/>
                    <a:gd name="T56" fmla="*/ 0 w 10"/>
                    <a:gd name="T57" fmla="*/ 12 h 12"/>
                    <a:gd name="T58" fmla="*/ 2 w 10"/>
                    <a:gd name="T59" fmla="*/ 12 h 12"/>
                    <a:gd name="T60" fmla="*/ 2 w 10"/>
                    <a:gd name="T61" fmla="*/ 12 h 12"/>
                    <a:gd name="T62" fmla="*/ 2 w 10"/>
                    <a:gd name="T63" fmla="*/ 12 h 12"/>
                    <a:gd name="T64" fmla="*/ 2 w 10"/>
                    <a:gd name="T65" fmla="*/ 12 h 12"/>
                    <a:gd name="T66" fmla="*/ 4 w 10"/>
                    <a:gd name="T67" fmla="*/ 12 h 12"/>
                    <a:gd name="T68" fmla="*/ 4 w 10"/>
                    <a:gd name="T69" fmla="*/ 12 h 12"/>
                    <a:gd name="T70" fmla="*/ 6 w 10"/>
                    <a:gd name="T71" fmla="*/ 12 h 12"/>
                    <a:gd name="T72" fmla="*/ 6 w 10"/>
                    <a:gd name="T73" fmla="*/ 12 h 12"/>
                    <a:gd name="T74" fmla="*/ 6 w 10"/>
                    <a:gd name="T75" fmla="*/ 12 h 12"/>
                    <a:gd name="T76" fmla="*/ 8 w 10"/>
                    <a:gd name="T77" fmla="*/ 12 h 12"/>
                    <a:gd name="T78" fmla="*/ 8 w 10"/>
                    <a:gd name="T79" fmla="*/ 12 h 12"/>
                    <a:gd name="T80" fmla="*/ 8 w 10"/>
                    <a:gd name="T81" fmla="*/ 10 h 12"/>
                    <a:gd name="T82" fmla="*/ 8 w 10"/>
                    <a:gd name="T83" fmla="*/ 8 h 12"/>
                    <a:gd name="T84" fmla="*/ 8 w 10"/>
                    <a:gd name="T85" fmla="*/ 8 h 12"/>
                    <a:gd name="T86" fmla="*/ 10 w 10"/>
                    <a:gd name="T87" fmla="*/ 8 h 12"/>
                    <a:gd name="T88" fmla="*/ 10 w 10"/>
                    <a:gd name="T89" fmla="*/ 6 h 12"/>
                    <a:gd name="T90" fmla="*/ 10 w 10"/>
                    <a:gd name="T9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0" h="12">
                      <a:moveTo>
                        <a:pt x="10" y="6"/>
                      </a:move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6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Freeform 124">
                  <a:extLst>
                    <a:ext uri="{FF2B5EF4-FFF2-40B4-BE49-F238E27FC236}">
                      <a16:creationId xmlns:a16="http://schemas.microsoft.com/office/drawing/2014/main" id="{78BBBB11-9E4A-1F0E-924F-997269A8DE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1" y="1077"/>
                  <a:ext cx="76" cy="42"/>
                </a:xfrm>
                <a:custGeom>
                  <a:avLst/>
                  <a:gdLst>
                    <a:gd name="T0" fmla="*/ 0 w 76"/>
                    <a:gd name="T1" fmla="*/ 16 h 42"/>
                    <a:gd name="T2" fmla="*/ 2 w 76"/>
                    <a:gd name="T3" fmla="*/ 18 h 42"/>
                    <a:gd name="T4" fmla="*/ 2 w 76"/>
                    <a:gd name="T5" fmla="*/ 12 h 42"/>
                    <a:gd name="T6" fmla="*/ 76 w 76"/>
                    <a:gd name="T7" fmla="*/ 18 h 42"/>
                    <a:gd name="T8" fmla="*/ 72 w 76"/>
                    <a:gd name="T9" fmla="*/ 18 h 42"/>
                    <a:gd name="T10" fmla="*/ 74 w 76"/>
                    <a:gd name="T11" fmla="*/ 12 h 42"/>
                    <a:gd name="T12" fmla="*/ 72 w 76"/>
                    <a:gd name="T13" fmla="*/ 12 h 42"/>
                    <a:gd name="T14" fmla="*/ 66 w 76"/>
                    <a:gd name="T15" fmla="*/ 8 h 42"/>
                    <a:gd name="T16" fmla="*/ 60 w 76"/>
                    <a:gd name="T17" fmla="*/ 4 h 42"/>
                    <a:gd name="T18" fmla="*/ 52 w 76"/>
                    <a:gd name="T19" fmla="*/ 4 h 42"/>
                    <a:gd name="T20" fmla="*/ 50 w 76"/>
                    <a:gd name="T21" fmla="*/ 0 h 42"/>
                    <a:gd name="T22" fmla="*/ 46 w 76"/>
                    <a:gd name="T23" fmla="*/ 2 h 42"/>
                    <a:gd name="T24" fmla="*/ 40 w 76"/>
                    <a:gd name="T25" fmla="*/ 2 h 42"/>
                    <a:gd name="T26" fmla="*/ 34 w 76"/>
                    <a:gd name="T27" fmla="*/ 0 h 42"/>
                    <a:gd name="T28" fmla="*/ 28 w 76"/>
                    <a:gd name="T29" fmla="*/ 0 h 42"/>
                    <a:gd name="T30" fmla="*/ 24 w 76"/>
                    <a:gd name="T31" fmla="*/ 0 h 42"/>
                    <a:gd name="T32" fmla="*/ 18 w 76"/>
                    <a:gd name="T33" fmla="*/ 0 h 42"/>
                    <a:gd name="T34" fmla="*/ 10 w 76"/>
                    <a:gd name="T35" fmla="*/ 2 h 42"/>
                    <a:gd name="T36" fmla="*/ 0 w 76"/>
                    <a:gd name="T37" fmla="*/ 6 h 42"/>
                    <a:gd name="T38" fmla="*/ 2 w 76"/>
                    <a:gd name="T39" fmla="*/ 12 h 42"/>
                    <a:gd name="T40" fmla="*/ 4 w 76"/>
                    <a:gd name="T41" fmla="*/ 18 h 42"/>
                    <a:gd name="T42" fmla="*/ 6 w 76"/>
                    <a:gd name="T43" fmla="*/ 18 h 42"/>
                    <a:gd name="T44" fmla="*/ 10 w 76"/>
                    <a:gd name="T45" fmla="*/ 20 h 42"/>
                    <a:gd name="T46" fmla="*/ 16 w 76"/>
                    <a:gd name="T47" fmla="*/ 22 h 42"/>
                    <a:gd name="T48" fmla="*/ 22 w 76"/>
                    <a:gd name="T49" fmla="*/ 24 h 42"/>
                    <a:gd name="T50" fmla="*/ 26 w 76"/>
                    <a:gd name="T51" fmla="*/ 26 h 42"/>
                    <a:gd name="T52" fmla="*/ 24 w 76"/>
                    <a:gd name="T53" fmla="*/ 32 h 42"/>
                    <a:gd name="T54" fmla="*/ 26 w 76"/>
                    <a:gd name="T55" fmla="*/ 34 h 42"/>
                    <a:gd name="T56" fmla="*/ 28 w 76"/>
                    <a:gd name="T57" fmla="*/ 34 h 42"/>
                    <a:gd name="T58" fmla="*/ 30 w 76"/>
                    <a:gd name="T59" fmla="*/ 36 h 42"/>
                    <a:gd name="T60" fmla="*/ 34 w 76"/>
                    <a:gd name="T61" fmla="*/ 36 h 42"/>
                    <a:gd name="T62" fmla="*/ 36 w 76"/>
                    <a:gd name="T63" fmla="*/ 40 h 42"/>
                    <a:gd name="T64" fmla="*/ 36 w 76"/>
                    <a:gd name="T65" fmla="*/ 42 h 42"/>
                    <a:gd name="T66" fmla="*/ 42 w 76"/>
                    <a:gd name="T67" fmla="*/ 42 h 42"/>
                    <a:gd name="T68" fmla="*/ 44 w 76"/>
                    <a:gd name="T69" fmla="*/ 42 h 42"/>
                    <a:gd name="T70" fmla="*/ 48 w 76"/>
                    <a:gd name="T71" fmla="*/ 42 h 42"/>
                    <a:gd name="T72" fmla="*/ 52 w 76"/>
                    <a:gd name="T73" fmla="*/ 40 h 42"/>
                    <a:gd name="T74" fmla="*/ 56 w 76"/>
                    <a:gd name="T75" fmla="*/ 38 h 42"/>
                    <a:gd name="T76" fmla="*/ 58 w 76"/>
                    <a:gd name="T77" fmla="*/ 36 h 42"/>
                    <a:gd name="T78" fmla="*/ 62 w 76"/>
                    <a:gd name="T79" fmla="*/ 36 h 42"/>
                    <a:gd name="T80" fmla="*/ 62 w 76"/>
                    <a:gd name="T81" fmla="*/ 38 h 42"/>
                    <a:gd name="T82" fmla="*/ 66 w 76"/>
                    <a:gd name="T83" fmla="*/ 38 h 42"/>
                    <a:gd name="T84" fmla="*/ 64 w 76"/>
                    <a:gd name="T85" fmla="*/ 36 h 42"/>
                    <a:gd name="T86" fmla="*/ 62 w 76"/>
                    <a:gd name="T87" fmla="*/ 34 h 42"/>
                    <a:gd name="T88" fmla="*/ 62 w 76"/>
                    <a:gd name="T89" fmla="*/ 32 h 42"/>
                    <a:gd name="T90" fmla="*/ 64 w 76"/>
                    <a:gd name="T91" fmla="*/ 30 h 42"/>
                    <a:gd name="T92" fmla="*/ 64 w 76"/>
                    <a:gd name="T93" fmla="*/ 26 h 42"/>
                    <a:gd name="T94" fmla="*/ 68 w 76"/>
                    <a:gd name="T95" fmla="*/ 24 h 42"/>
                    <a:gd name="T96" fmla="*/ 70 w 76"/>
                    <a:gd name="T97" fmla="*/ 22 h 42"/>
                    <a:gd name="T98" fmla="*/ 74 w 76"/>
                    <a:gd name="T99" fmla="*/ 22 h 42"/>
                    <a:gd name="T100" fmla="*/ 76 w 76"/>
                    <a:gd name="T101" fmla="*/ 2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6" h="42">
                      <a:moveTo>
                        <a:pt x="2" y="14"/>
                      </a:move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2"/>
                      </a:lnTo>
                      <a:lnTo>
                        <a:pt x="2" y="14"/>
                      </a:lnTo>
                      <a:close/>
                      <a:moveTo>
                        <a:pt x="76" y="18"/>
                      </a:move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lnTo>
                        <a:pt x="72" y="18"/>
                      </a:lnTo>
                      <a:lnTo>
                        <a:pt x="74" y="16"/>
                      </a:lnTo>
                      <a:lnTo>
                        <a:pt x="74" y="14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4" y="12"/>
                      </a:lnTo>
                      <a:lnTo>
                        <a:pt x="72" y="12"/>
                      </a:lnTo>
                      <a:lnTo>
                        <a:pt x="70" y="10"/>
                      </a:lnTo>
                      <a:lnTo>
                        <a:pt x="68" y="10"/>
                      </a:lnTo>
                      <a:lnTo>
                        <a:pt x="66" y="8"/>
                      </a:lnTo>
                      <a:lnTo>
                        <a:pt x="66" y="8"/>
                      </a:lnTo>
                      <a:lnTo>
                        <a:pt x="64" y="6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2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8" y="22"/>
                      </a:lnTo>
                      <a:lnTo>
                        <a:pt x="22" y="22"/>
                      </a:lnTo>
                      <a:lnTo>
                        <a:pt x="22" y="24"/>
                      </a:lnTo>
                      <a:lnTo>
                        <a:pt x="24" y="24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4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4" y="38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0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50" y="40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2" y="38"/>
                      </a:lnTo>
                      <a:lnTo>
                        <a:pt x="54" y="38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60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2" y="38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4" y="36"/>
                      </a:lnTo>
                      <a:lnTo>
                        <a:pt x="64" y="36"/>
                      </a:lnTo>
                      <a:lnTo>
                        <a:pt x="64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4"/>
                      </a:lnTo>
                      <a:lnTo>
                        <a:pt x="62" y="32"/>
                      </a:lnTo>
                      <a:lnTo>
                        <a:pt x="64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28"/>
                      </a:lnTo>
                      <a:lnTo>
                        <a:pt x="64" y="26"/>
                      </a:lnTo>
                      <a:lnTo>
                        <a:pt x="66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70" y="24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2"/>
                      </a:lnTo>
                      <a:lnTo>
                        <a:pt x="70" y="20"/>
                      </a:lnTo>
                      <a:lnTo>
                        <a:pt x="74" y="22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20"/>
                      </a:lnTo>
                      <a:lnTo>
                        <a:pt x="76" y="18"/>
                      </a:lnTo>
                      <a:lnTo>
                        <a:pt x="76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0" name="Freeform 125">
                  <a:extLst>
                    <a:ext uri="{FF2B5EF4-FFF2-40B4-BE49-F238E27FC236}">
                      <a16:creationId xmlns:a16="http://schemas.microsoft.com/office/drawing/2014/main" id="{441D8D6D-16A9-611D-CB6A-DE60A4E5F2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9" y="1233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2 w 2"/>
                    <a:gd name="T3" fmla="*/ 2 h 4"/>
                    <a:gd name="T4" fmla="*/ 2 w 2"/>
                    <a:gd name="T5" fmla="*/ 2 h 4"/>
                    <a:gd name="T6" fmla="*/ 2 w 2"/>
                    <a:gd name="T7" fmla="*/ 2 h 4"/>
                    <a:gd name="T8" fmla="*/ 2 w 2"/>
                    <a:gd name="T9" fmla="*/ 0 h 4"/>
                    <a:gd name="T10" fmla="*/ 2 w 2"/>
                    <a:gd name="T11" fmla="*/ 0 h 4"/>
                    <a:gd name="T12" fmla="*/ 0 w 2"/>
                    <a:gd name="T13" fmla="*/ 0 h 4"/>
                    <a:gd name="T14" fmla="*/ 0 w 2"/>
                    <a:gd name="T15" fmla="*/ 2 h 4"/>
                    <a:gd name="T16" fmla="*/ 0 w 2"/>
                    <a:gd name="T17" fmla="*/ 4 h 4"/>
                    <a:gd name="T18" fmla="*/ 0 w 2"/>
                    <a:gd name="T19" fmla="*/ 4 h 4"/>
                    <a:gd name="T20" fmla="*/ 0 w 2"/>
                    <a:gd name="T21" fmla="*/ 4 h 4"/>
                    <a:gd name="T22" fmla="*/ 2 w 2"/>
                    <a:gd name="T23" fmla="*/ 4 h 4"/>
                    <a:gd name="T24" fmla="*/ 2 w 2"/>
                    <a:gd name="T25" fmla="*/ 4 h 4"/>
                    <a:gd name="T26" fmla="*/ 2 w 2"/>
                    <a:gd name="T27" fmla="*/ 4 h 4"/>
                    <a:gd name="T28" fmla="*/ 2 w 2"/>
                    <a:gd name="T2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1" name="Freeform 126">
                  <a:extLst>
                    <a:ext uri="{FF2B5EF4-FFF2-40B4-BE49-F238E27FC236}">
                      <a16:creationId xmlns:a16="http://schemas.microsoft.com/office/drawing/2014/main" id="{32386F65-1DE3-6933-24CC-56B557029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15" y="1484"/>
                  <a:ext cx="242" cy="244"/>
                </a:xfrm>
                <a:custGeom>
                  <a:avLst/>
                  <a:gdLst>
                    <a:gd name="T0" fmla="*/ 242 w 242"/>
                    <a:gd name="T1" fmla="*/ 196 h 244"/>
                    <a:gd name="T2" fmla="*/ 240 w 242"/>
                    <a:gd name="T3" fmla="*/ 176 h 244"/>
                    <a:gd name="T4" fmla="*/ 240 w 242"/>
                    <a:gd name="T5" fmla="*/ 156 h 244"/>
                    <a:gd name="T6" fmla="*/ 240 w 242"/>
                    <a:gd name="T7" fmla="*/ 136 h 244"/>
                    <a:gd name="T8" fmla="*/ 240 w 242"/>
                    <a:gd name="T9" fmla="*/ 116 h 244"/>
                    <a:gd name="T10" fmla="*/ 238 w 242"/>
                    <a:gd name="T11" fmla="*/ 94 h 244"/>
                    <a:gd name="T12" fmla="*/ 238 w 242"/>
                    <a:gd name="T13" fmla="*/ 74 h 244"/>
                    <a:gd name="T14" fmla="*/ 234 w 242"/>
                    <a:gd name="T15" fmla="*/ 60 h 244"/>
                    <a:gd name="T16" fmla="*/ 236 w 242"/>
                    <a:gd name="T17" fmla="*/ 48 h 244"/>
                    <a:gd name="T18" fmla="*/ 234 w 242"/>
                    <a:gd name="T19" fmla="*/ 38 h 244"/>
                    <a:gd name="T20" fmla="*/ 238 w 242"/>
                    <a:gd name="T21" fmla="*/ 28 h 244"/>
                    <a:gd name="T22" fmla="*/ 236 w 242"/>
                    <a:gd name="T23" fmla="*/ 22 h 244"/>
                    <a:gd name="T24" fmla="*/ 222 w 242"/>
                    <a:gd name="T25" fmla="*/ 20 h 244"/>
                    <a:gd name="T26" fmla="*/ 208 w 242"/>
                    <a:gd name="T27" fmla="*/ 14 h 244"/>
                    <a:gd name="T28" fmla="*/ 198 w 242"/>
                    <a:gd name="T29" fmla="*/ 6 h 244"/>
                    <a:gd name="T30" fmla="*/ 184 w 242"/>
                    <a:gd name="T31" fmla="*/ 4 h 244"/>
                    <a:gd name="T32" fmla="*/ 166 w 242"/>
                    <a:gd name="T33" fmla="*/ 14 h 244"/>
                    <a:gd name="T34" fmla="*/ 160 w 242"/>
                    <a:gd name="T35" fmla="*/ 28 h 244"/>
                    <a:gd name="T36" fmla="*/ 164 w 242"/>
                    <a:gd name="T37" fmla="*/ 40 h 244"/>
                    <a:gd name="T38" fmla="*/ 148 w 242"/>
                    <a:gd name="T39" fmla="*/ 52 h 244"/>
                    <a:gd name="T40" fmla="*/ 128 w 242"/>
                    <a:gd name="T41" fmla="*/ 40 h 244"/>
                    <a:gd name="T42" fmla="*/ 98 w 242"/>
                    <a:gd name="T43" fmla="*/ 32 h 244"/>
                    <a:gd name="T44" fmla="*/ 92 w 242"/>
                    <a:gd name="T45" fmla="*/ 22 h 244"/>
                    <a:gd name="T46" fmla="*/ 76 w 242"/>
                    <a:gd name="T47" fmla="*/ 10 h 244"/>
                    <a:gd name="T48" fmla="*/ 64 w 242"/>
                    <a:gd name="T49" fmla="*/ 6 h 244"/>
                    <a:gd name="T50" fmla="*/ 44 w 242"/>
                    <a:gd name="T51" fmla="*/ 6 h 244"/>
                    <a:gd name="T52" fmla="*/ 32 w 242"/>
                    <a:gd name="T53" fmla="*/ 4 h 244"/>
                    <a:gd name="T54" fmla="*/ 34 w 242"/>
                    <a:gd name="T55" fmla="*/ 12 h 244"/>
                    <a:gd name="T56" fmla="*/ 22 w 242"/>
                    <a:gd name="T57" fmla="*/ 20 h 244"/>
                    <a:gd name="T58" fmla="*/ 18 w 242"/>
                    <a:gd name="T59" fmla="*/ 24 h 244"/>
                    <a:gd name="T60" fmla="*/ 12 w 242"/>
                    <a:gd name="T61" fmla="*/ 28 h 244"/>
                    <a:gd name="T62" fmla="*/ 14 w 242"/>
                    <a:gd name="T63" fmla="*/ 40 h 244"/>
                    <a:gd name="T64" fmla="*/ 8 w 242"/>
                    <a:gd name="T65" fmla="*/ 50 h 244"/>
                    <a:gd name="T66" fmla="*/ 0 w 242"/>
                    <a:gd name="T67" fmla="*/ 54 h 244"/>
                    <a:gd name="T68" fmla="*/ 6 w 242"/>
                    <a:gd name="T69" fmla="*/ 68 h 244"/>
                    <a:gd name="T70" fmla="*/ 8 w 242"/>
                    <a:gd name="T71" fmla="*/ 92 h 244"/>
                    <a:gd name="T72" fmla="*/ 8 w 242"/>
                    <a:gd name="T73" fmla="*/ 110 h 244"/>
                    <a:gd name="T74" fmla="*/ 6 w 242"/>
                    <a:gd name="T75" fmla="*/ 120 h 244"/>
                    <a:gd name="T76" fmla="*/ 4 w 242"/>
                    <a:gd name="T77" fmla="*/ 130 h 244"/>
                    <a:gd name="T78" fmla="*/ 12 w 242"/>
                    <a:gd name="T79" fmla="*/ 150 h 244"/>
                    <a:gd name="T80" fmla="*/ 16 w 242"/>
                    <a:gd name="T81" fmla="*/ 154 h 244"/>
                    <a:gd name="T82" fmla="*/ 36 w 242"/>
                    <a:gd name="T83" fmla="*/ 162 h 244"/>
                    <a:gd name="T84" fmla="*/ 56 w 242"/>
                    <a:gd name="T85" fmla="*/ 176 h 244"/>
                    <a:gd name="T86" fmla="*/ 76 w 242"/>
                    <a:gd name="T87" fmla="*/ 188 h 244"/>
                    <a:gd name="T88" fmla="*/ 92 w 242"/>
                    <a:gd name="T89" fmla="*/ 178 h 244"/>
                    <a:gd name="T90" fmla="*/ 122 w 242"/>
                    <a:gd name="T91" fmla="*/ 184 h 244"/>
                    <a:gd name="T92" fmla="*/ 160 w 242"/>
                    <a:gd name="T93" fmla="*/ 206 h 244"/>
                    <a:gd name="T94" fmla="*/ 196 w 242"/>
                    <a:gd name="T95" fmla="*/ 228 h 244"/>
                    <a:gd name="T96" fmla="*/ 226 w 242"/>
                    <a:gd name="T97" fmla="*/ 242 h 244"/>
                    <a:gd name="T98" fmla="*/ 234 w 242"/>
                    <a:gd name="T99" fmla="*/ 236 h 244"/>
                    <a:gd name="T100" fmla="*/ 242 w 242"/>
                    <a:gd name="T101" fmla="*/ 234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42" h="244">
                      <a:moveTo>
                        <a:pt x="242" y="226"/>
                      </a:moveTo>
                      <a:lnTo>
                        <a:pt x="242" y="218"/>
                      </a:lnTo>
                      <a:lnTo>
                        <a:pt x="242" y="208"/>
                      </a:lnTo>
                      <a:lnTo>
                        <a:pt x="242" y="200"/>
                      </a:lnTo>
                      <a:lnTo>
                        <a:pt x="242" y="196"/>
                      </a:lnTo>
                      <a:lnTo>
                        <a:pt x="242" y="192"/>
                      </a:lnTo>
                      <a:lnTo>
                        <a:pt x="242" y="188"/>
                      </a:lnTo>
                      <a:lnTo>
                        <a:pt x="240" y="184"/>
                      </a:lnTo>
                      <a:lnTo>
                        <a:pt x="240" y="180"/>
                      </a:lnTo>
                      <a:lnTo>
                        <a:pt x="240" y="176"/>
                      </a:lnTo>
                      <a:lnTo>
                        <a:pt x="240" y="172"/>
                      </a:lnTo>
                      <a:lnTo>
                        <a:pt x="240" y="168"/>
                      </a:lnTo>
                      <a:lnTo>
                        <a:pt x="240" y="164"/>
                      </a:lnTo>
                      <a:lnTo>
                        <a:pt x="240" y="160"/>
                      </a:lnTo>
                      <a:lnTo>
                        <a:pt x="240" y="156"/>
                      </a:lnTo>
                      <a:lnTo>
                        <a:pt x="240" y="152"/>
                      </a:lnTo>
                      <a:lnTo>
                        <a:pt x="240" y="148"/>
                      </a:lnTo>
                      <a:lnTo>
                        <a:pt x="240" y="144"/>
                      </a:lnTo>
                      <a:lnTo>
                        <a:pt x="240" y="140"/>
                      </a:lnTo>
                      <a:lnTo>
                        <a:pt x="240" y="136"/>
                      </a:lnTo>
                      <a:lnTo>
                        <a:pt x="240" y="132"/>
                      </a:lnTo>
                      <a:lnTo>
                        <a:pt x="240" y="128"/>
                      </a:lnTo>
                      <a:lnTo>
                        <a:pt x="240" y="124"/>
                      </a:lnTo>
                      <a:lnTo>
                        <a:pt x="240" y="120"/>
                      </a:lnTo>
                      <a:lnTo>
                        <a:pt x="240" y="116"/>
                      </a:lnTo>
                      <a:lnTo>
                        <a:pt x="240" y="112"/>
                      </a:lnTo>
                      <a:lnTo>
                        <a:pt x="238" y="108"/>
                      </a:lnTo>
                      <a:lnTo>
                        <a:pt x="238" y="104"/>
                      </a:lnTo>
                      <a:lnTo>
                        <a:pt x="238" y="98"/>
                      </a:lnTo>
                      <a:lnTo>
                        <a:pt x="238" y="94"/>
                      </a:lnTo>
                      <a:lnTo>
                        <a:pt x="238" y="90"/>
                      </a:lnTo>
                      <a:lnTo>
                        <a:pt x="238" y="86"/>
                      </a:lnTo>
                      <a:lnTo>
                        <a:pt x="238" y="82"/>
                      </a:lnTo>
                      <a:lnTo>
                        <a:pt x="238" y="78"/>
                      </a:lnTo>
                      <a:lnTo>
                        <a:pt x="238" y="74"/>
                      </a:lnTo>
                      <a:lnTo>
                        <a:pt x="238" y="70"/>
                      </a:lnTo>
                      <a:lnTo>
                        <a:pt x="238" y="70"/>
                      </a:lnTo>
                      <a:lnTo>
                        <a:pt x="236" y="68"/>
                      </a:lnTo>
                      <a:lnTo>
                        <a:pt x="236" y="64"/>
                      </a:lnTo>
                      <a:lnTo>
                        <a:pt x="234" y="60"/>
                      </a:lnTo>
                      <a:lnTo>
                        <a:pt x="234" y="58"/>
                      </a:lnTo>
                      <a:lnTo>
                        <a:pt x="234" y="54"/>
                      </a:lnTo>
                      <a:lnTo>
                        <a:pt x="232" y="52"/>
                      </a:lnTo>
                      <a:lnTo>
                        <a:pt x="234" y="52"/>
                      </a:lnTo>
                      <a:lnTo>
                        <a:pt x="236" y="48"/>
                      </a:lnTo>
                      <a:lnTo>
                        <a:pt x="236" y="46"/>
                      </a:lnTo>
                      <a:lnTo>
                        <a:pt x="236" y="44"/>
                      </a:lnTo>
                      <a:lnTo>
                        <a:pt x="236" y="42"/>
                      </a:lnTo>
                      <a:lnTo>
                        <a:pt x="236" y="40"/>
                      </a:lnTo>
                      <a:lnTo>
                        <a:pt x="234" y="38"/>
                      </a:lnTo>
                      <a:lnTo>
                        <a:pt x="234" y="36"/>
                      </a:lnTo>
                      <a:lnTo>
                        <a:pt x="234" y="32"/>
                      </a:lnTo>
                      <a:lnTo>
                        <a:pt x="236" y="30"/>
                      </a:lnTo>
                      <a:lnTo>
                        <a:pt x="236" y="30"/>
                      </a:lnTo>
                      <a:lnTo>
                        <a:pt x="238" y="28"/>
                      </a:lnTo>
                      <a:lnTo>
                        <a:pt x="238" y="28"/>
                      </a:lnTo>
                      <a:lnTo>
                        <a:pt x="238" y="26"/>
                      </a:lnTo>
                      <a:lnTo>
                        <a:pt x="238" y="26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4" y="22"/>
                      </a:lnTo>
                      <a:lnTo>
                        <a:pt x="232" y="20"/>
                      </a:lnTo>
                      <a:lnTo>
                        <a:pt x="228" y="20"/>
                      </a:lnTo>
                      <a:lnTo>
                        <a:pt x="222" y="20"/>
                      </a:lnTo>
                      <a:lnTo>
                        <a:pt x="222" y="20"/>
                      </a:lnTo>
                      <a:lnTo>
                        <a:pt x="220" y="18"/>
                      </a:lnTo>
                      <a:lnTo>
                        <a:pt x="218" y="18"/>
                      </a:lnTo>
                      <a:lnTo>
                        <a:pt x="210" y="16"/>
                      </a:lnTo>
                      <a:lnTo>
                        <a:pt x="208" y="14"/>
                      </a:lnTo>
                      <a:lnTo>
                        <a:pt x="208" y="14"/>
                      </a:lnTo>
                      <a:lnTo>
                        <a:pt x="208" y="12"/>
                      </a:lnTo>
                      <a:lnTo>
                        <a:pt x="206" y="10"/>
                      </a:lnTo>
                      <a:lnTo>
                        <a:pt x="204" y="8"/>
                      </a:lnTo>
                      <a:lnTo>
                        <a:pt x="202" y="8"/>
                      </a:lnTo>
                      <a:lnTo>
                        <a:pt x="198" y="6"/>
                      </a:lnTo>
                      <a:lnTo>
                        <a:pt x="196" y="6"/>
                      </a:lnTo>
                      <a:lnTo>
                        <a:pt x="194" y="4"/>
                      </a:lnTo>
                      <a:lnTo>
                        <a:pt x="188" y="4"/>
                      </a:lnTo>
                      <a:lnTo>
                        <a:pt x="186" y="4"/>
                      </a:lnTo>
                      <a:lnTo>
                        <a:pt x="184" y="4"/>
                      </a:lnTo>
                      <a:lnTo>
                        <a:pt x="182" y="6"/>
                      </a:lnTo>
                      <a:lnTo>
                        <a:pt x="180" y="6"/>
                      </a:lnTo>
                      <a:lnTo>
                        <a:pt x="176" y="6"/>
                      </a:lnTo>
                      <a:lnTo>
                        <a:pt x="170" y="10"/>
                      </a:lnTo>
                      <a:lnTo>
                        <a:pt x="166" y="14"/>
                      </a:lnTo>
                      <a:lnTo>
                        <a:pt x="162" y="16"/>
                      </a:lnTo>
                      <a:lnTo>
                        <a:pt x="162" y="18"/>
                      </a:lnTo>
                      <a:lnTo>
                        <a:pt x="160" y="20"/>
                      </a:lnTo>
                      <a:lnTo>
                        <a:pt x="160" y="24"/>
                      </a:lnTo>
                      <a:lnTo>
                        <a:pt x="160" y="28"/>
                      </a:lnTo>
                      <a:lnTo>
                        <a:pt x="162" y="32"/>
                      </a:lnTo>
                      <a:lnTo>
                        <a:pt x="162" y="34"/>
                      </a:lnTo>
                      <a:lnTo>
                        <a:pt x="164" y="36"/>
                      </a:lnTo>
                      <a:lnTo>
                        <a:pt x="164" y="38"/>
                      </a:lnTo>
                      <a:lnTo>
                        <a:pt x="164" y="40"/>
                      </a:lnTo>
                      <a:lnTo>
                        <a:pt x="162" y="42"/>
                      </a:lnTo>
                      <a:lnTo>
                        <a:pt x="158" y="48"/>
                      </a:lnTo>
                      <a:lnTo>
                        <a:pt x="156" y="50"/>
                      </a:lnTo>
                      <a:lnTo>
                        <a:pt x="150" y="52"/>
                      </a:lnTo>
                      <a:lnTo>
                        <a:pt x="148" y="52"/>
                      </a:lnTo>
                      <a:lnTo>
                        <a:pt x="146" y="52"/>
                      </a:lnTo>
                      <a:lnTo>
                        <a:pt x="142" y="48"/>
                      </a:lnTo>
                      <a:lnTo>
                        <a:pt x="134" y="42"/>
                      </a:lnTo>
                      <a:lnTo>
                        <a:pt x="130" y="42"/>
                      </a:lnTo>
                      <a:lnTo>
                        <a:pt x="128" y="40"/>
                      </a:lnTo>
                      <a:lnTo>
                        <a:pt x="122" y="38"/>
                      </a:lnTo>
                      <a:lnTo>
                        <a:pt x="112" y="34"/>
                      </a:lnTo>
                      <a:lnTo>
                        <a:pt x="108" y="34"/>
                      </a:lnTo>
                      <a:lnTo>
                        <a:pt x="102" y="34"/>
                      </a:lnTo>
                      <a:lnTo>
                        <a:pt x="98" y="32"/>
                      </a:lnTo>
                      <a:lnTo>
                        <a:pt x="96" y="30"/>
                      </a:lnTo>
                      <a:lnTo>
                        <a:pt x="94" y="30"/>
                      </a:lnTo>
                      <a:lnTo>
                        <a:pt x="94" y="26"/>
                      </a:lnTo>
                      <a:lnTo>
                        <a:pt x="92" y="24"/>
                      </a:lnTo>
                      <a:lnTo>
                        <a:pt x="92" y="22"/>
                      </a:lnTo>
                      <a:lnTo>
                        <a:pt x="90" y="18"/>
                      </a:lnTo>
                      <a:lnTo>
                        <a:pt x="90" y="16"/>
                      </a:lnTo>
                      <a:lnTo>
                        <a:pt x="88" y="14"/>
                      </a:lnTo>
                      <a:lnTo>
                        <a:pt x="78" y="12"/>
                      </a:ln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2" y="8"/>
                      </a:lnTo>
                      <a:lnTo>
                        <a:pt x="68" y="6"/>
                      </a:lnTo>
                      <a:lnTo>
                        <a:pt x="66" y="6"/>
                      </a:lnTo>
                      <a:lnTo>
                        <a:pt x="64" y="6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2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38" y="2"/>
                      </a:lnTo>
                      <a:lnTo>
                        <a:pt x="36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10"/>
                      </a:lnTo>
                      <a:lnTo>
                        <a:pt x="34" y="12"/>
                      </a:lnTo>
                      <a:lnTo>
                        <a:pt x="34" y="12"/>
                      </a:lnTo>
                      <a:lnTo>
                        <a:pt x="34" y="14"/>
                      </a:lnTo>
                      <a:lnTo>
                        <a:pt x="30" y="14"/>
                      </a:lnTo>
                      <a:lnTo>
                        <a:pt x="28" y="16"/>
                      </a:lnTo>
                      <a:lnTo>
                        <a:pt x="26" y="18"/>
                      </a:lnTo>
                      <a:lnTo>
                        <a:pt x="22" y="20"/>
                      </a:lnTo>
                      <a:lnTo>
                        <a:pt x="22" y="20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30"/>
                      </a:lnTo>
                      <a:lnTo>
                        <a:pt x="12" y="34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12" y="44"/>
                      </a:lnTo>
                      <a:lnTo>
                        <a:pt x="12" y="46"/>
                      </a:lnTo>
                      <a:lnTo>
                        <a:pt x="10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2" y="56"/>
                      </a:lnTo>
                      <a:lnTo>
                        <a:pt x="4" y="60"/>
                      </a:lnTo>
                      <a:lnTo>
                        <a:pt x="4" y="62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8" y="72"/>
                      </a:lnTo>
                      <a:lnTo>
                        <a:pt x="8" y="72"/>
                      </a:lnTo>
                      <a:lnTo>
                        <a:pt x="8" y="74"/>
                      </a:lnTo>
                      <a:lnTo>
                        <a:pt x="8" y="82"/>
                      </a:lnTo>
                      <a:lnTo>
                        <a:pt x="8" y="92"/>
                      </a:lnTo>
                      <a:lnTo>
                        <a:pt x="8" y="96"/>
                      </a:lnTo>
                      <a:lnTo>
                        <a:pt x="8" y="100"/>
                      </a:lnTo>
                      <a:lnTo>
                        <a:pt x="6" y="104"/>
                      </a:lnTo>
                      <a:lnTo>
                        <a:pt x="6" y="106"/>
                      </a:lnTo>
                      <a:lnTo>
                        <a:pt x="8" y="110"/>
                      </a:lnTo>
                      <a:lnTo>
                        <a:pt x="8" y="112"/>
                      </a:lnTo>
                      <a:lnTo>
                        <a:pt x="8" y="112"/>
                      </a:lnTo>
                      <a:lnTo>
                        <a:pt x="8" y="116"/>
                      </a:lnTo>
                      <a:lnTo>
                        <a:pt x="8" y="118"/>
                      </a:lnTo>
                      <a:lnTo>
                        <a:pt x="6" y="120"/>
                      </a:lnTo>
                      <a:lnTo>
                        <a:pt x="2" y="122"/>
                      </a:lnTo>
                      <a:lnTo>
                        <a:pt x="2" y="124"/>
                      </a:lnTo>
                      <a:lnTo>
                        <a:pt x="2" y="126"/>
                      </a:lnTo>
                      <a:lnTo>
                        <a:pt x="2" y="126"/>
                      </a:lnTo>
                      <a:lnTo>
                        <a:pt x="4" y="130"/>
                      </a:lnTo>
                      <a:lnTo>
                        <a:pt x="6" y="134"/>
                      </a:lnTo>
                      <a:lnTo>
                        <a:pt x="10" y="140"/>
                      </a:lnTo>
                      <a:lnTo>
                        <a:pt x="10" y="142"/>
                      </a:lnTo>
                      <a:lnTo>
                        <a:pt x="10" y="144"/>
                      </a:lnTo>
                      <a:lnTo>
                        <a:pt x="12" y="150"/>
                      </a:lnTo>
                      <a:lnTo>
                        <a:pt x="14" y="152"/>
                      </a:lnTo>
                      <a:lnTo>
                        <a:pt x="14" y="152"/>
                      </a:lnTo>
                      <a:lnTo>
                        <a:pt x="16" y="154"/>
                      </a:lnTo>
                      <a:lnTo>
                        <a:pt x="16" y="154"/>
                      </a:lnTo>
                      <a:lnTo>
                        <a:pt x="16" y="154"/>
                      </a:lnTo>
                      <a:lnTo>
                        <a:pt x="20" y="154"/>
                      </a:lnTo>
                      <a:lnTo>
                        <a:pt x="28" y="156"/>
                      </a:lnTo>
                      <a:lnTo>
                        <a:pt x="34" y="158"/>
                      </a:lnTo>
                      <a:lnTo>
                        <a:pt x="34" y="158"/>
                      </a:lnTo>
                      <a:lnTo>
                        <a:pt x="36" y="162"/>
                      </a:lnTo>
                      <a:lnTo>
                        <a:pt x="38" y="166"/>
                      </a:lnTo>
                      <a:lnTo>
                        <a:pt x="38" y="168"/>
                      </a:lnTo>
                      <a:lnTo>
                        <a:pt x="40" y="172"/>
                      </a:lnTo>
                      <a:lnTo>
                        <a:pt x="48" y="174"/>
                      </a:lnTo>
                      <a:lnTo>
                        <a:pt x="56" y="176"/>
                      </a:lnTo>
                      <a:lnTo>
                        <a:pt x="64" y="178"/>
                      </a:lnTo>
                      <a:lnTo>
                        <a:pt x="66" y="180"/>
                      </a:lnTo>
                      <a:lnTo>
                        <a:pt x="70" y="184"/>
                      </a:lnTo>
                      <a:lnTo>
                        <a:pt x="74" y="188"/>
                      </a:lnTo>
                      <a:lnTo>
                        <a:pt x="76" y="188"/>
                      </a:lnTo>
                      <a:lnTo>
                        <a:pt x="76" y="188"/>
                      </a:lnTo>
                      <a:lnTo>
                        <a:pt x="80" y="186"/>
                      </a:lnTo>
                      <a:lnTo>
                        <a:pt x="86" y="182"/>
                      </a:lnTo>
                      <a:lnTo>
                        <a:pt x="86" y="182"/>
                      </a:lnTo>
                      <a:lnTo>
                        <a:pt x="92" y="178"/>
                      </a:lnTo>
                      <a:lnTo>
                        <a:pt x="96" y="176"/>
                      </a:lnTo>
                      <a:lnTo>
                        <a:pt x="102" y="174"/>
                      </a:lnTo>
                      <a:lnTo>
                        <a:pt x="108" y="176"/>
                      </a:lnTo>
                      <a:lnTo>
                        <a:pt x="114" y="180"/>
                      </a:lnTo>
                      <a:lnTo>
                        <a:pt x="122" y="184"/>
                      </a:lnTo>
                      <a:lnTo>
                        <a:pt x="130" y="190"/>
                      </a:lnTo>
                      <a:lnTo>
                        <a:pt x="138" y="194"/>
                      </a:lnTo>
                      <a:lnTo>
                        <a:pt x="144" y="198"/>
                      </a:lnTo>
                      <a:lnTo>
                        <a:pt x="152" y="202"/>
                      </a:lnTo>
                      <a:lnTo>
                        <a:pt x="160" y="206"/>
                      </a:lnTo>
                      <a:lnTo>
                        <a:pt x="166" y="210"/>
                      </a:lnTo>
                      <a:lnTo>
                        <a:pt x="174" y="214"/>
                      </a:lnTo>
                      <a:lnTo>
                        <a:pt x="182" y="218"/>
                      </a:lnTo>
                      <a:lnTo>
                        <a:pt x="190" y="222"/>
                      </a:lnTo>
                      <a:lnTo>
                        <a:pt x="196" y="228"/>
                      </a:lnTo>
                      <a:lnTo>
                        <a:pt x="204" y="232"/>
                      </a:lnTo>
                      <a:lnTo>
                        <a:pt x="212" y="236"/>
                      </a:lnTo>
                      <a:lnTo>
                        <a:pt x="220" y="240"/>
                      </a:lnTo>
                      <a:lnTo>
                        <a:pt x="226" y="244"/>
                      </a:lnTo>
                      <a:lnTo>
                        <a:pt x="226" y="242"/>
                      </a:lnTo>
                      <a:lnTo>
                        <a:pt x="226" y="240"/>
                      </a:lnTo>
                      <a:lnTo>
                        <a:pt x="226" y="238"/>
                      </a:lnTo>
                      <a:lnTo>
                        <a:pt x="226" y="236"/>
                      </a:lnTo>
                      <a:lnTo>
                        <a:pt x="230" y="236"/>
                      </a:lnTo>
                      <a:lnTo>
                        <a:pt x="234" y="236"/>
                      </a:lnTo>
                      <a:lnTo>
                        <a:pt x="238" y="236"/>
                      </a:lnTo>
                      <a:lnTo>
                        <a:pt x="242" y="236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34"/>
                      </a:lnTo>
                      <a:lnTo>
                        <a:pt x="242" y="2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Freeform 127">
                  <a:extLst>
                    <a:ext uri="{FF2B5EF4-FFF2-40B4-BE49-F238E27FC236}">
                      <a16:creationId xmlns:a16="http://schemas.microsoft.com/office/drawing/2014/main" id="{3D6FE0E3-0203-2CA0-5418-DBA7C86A0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87" y="1925"/>
                  <a:ext cx="64" cy="74"/>
                </a:xfrm>
                <a:custGeom>
                  <a:avLst/>
                  <a:gdLst>
                    <a:gd name="T0" fmla="*/ 62 w 64"/>
                    <a:gd name="T1" fmla="*/ 48 h 74"/>
                    <a:gd name="T2" fmla="*/ 60 w 64"/>
                    <a:gd name="T3" fmla="*/ 46 h 74"/>
                    <a:gd name="T4" fmla="*/ 58 w 64"/>
                    <a:gd name="T5" fmla="*/ 44 h 74"/>
                    <a:gd name="T6" fmla="*/ 56 w 64"/>
                    <a:gd name="T7" fmla="*/ 40 h 74"/>
                    <a:gd name="T8" fmla="*/ 52 w 64"/>
                    <a:gd name="T9" fmla="*/ 40 h 74"/>
                    <a:gd name="T10" fmla="*/ 48 w 64"/>
                    <a:gd name="T11" fmla="*/ 38 h 74"/>
                    <a:gd name="T12" fmla="*/ 46 w 64"/>
                    <a:gd name="T13" fmla="*/ 36 h 74"/>
                    <a:gd name="T14" fmla="*/ 44 w 64"/>
                    <a:gd name="T15" fmla="*/ 36 h 74"/>
                    <a:gd name="T16" fmla="*/ 50 w 64"/>
                    <a:gd name="T17" fmla="*/ 30 h 74"/>
                    <a:gd name="T18" fmla="*/ 50 w 64"/>
                    <a:gd name="T19" fmla="*/ 26 h 74"/>
                    <a:gd name="T20" fmla="*/ 48 w 64"/>
                    <a:gd name="T21" fmla="*/ 18 h 74"/>
                    <a:gd name="T22" fmla="*/ 46 w 64"/>
                    <a:gd name="T23" fmla="*/ 16 h 74"/>
                    <a:gd name="T24" fmla="*/ 44 w 64"/>
                    <a:gd name="T25" fmla="*/ 14 h 74"/>
                    <a:gd name="T26" fmla="*/ 42 w 64"/>
                    <a:gd name="T27" fmla="*/ 18 h 74"/>
                    <a:gd name="T28" fmla="*/ 42 w 64"/>
                    <a:gd name="T29" fmla="*/ 20 h 74"/>
                    <a:gd name="T30" fmla="*/ 40 w 64"/>
                    <a:gd name="T31" fmla="*/ 22 h 74"/>
                    <a:gd name="T32" fmla="*/ 38 w 64"/>
                    <a:gd name="T33" fmla="*/ 24 h 74"/>
                    <a:gd name="T34" fmla="*/ 36 w 64"/>
                    <a:gd name="T35" fmla="*/ 22 h 74"/>
                    <a:gd name="T36" fmla="*/ 34 w 64"/>
                    <a:gd name="T37" fmla="*/ 20 h 74"/>
                    <a:gd name="T38" fmla="*/ 32 w 64"/>
                    <a:gd name="T39" fmla="*/ 20 h 74"/>
                    <a:gd name="T40" fmla="*/ 32 w 64"/>
                    <a:gd name="T41" fmla="*/ 16 h 74"/>
                    <a:gd name="T42" fmla="*/ 32 w 64"/>
                    <a:gd name="T43" fmla="*/ 12 h 74"/>
                    <a:gd name="T44" fmla="*/ 32 w 64"/>
                    <a:gd name="T45" fmla="*/ 10 h 74"/>
                    <a:gd name="T46" fmla="*/ 32 w 64"/>
                    <a:gd name="T47" fmla="*/ 8 h 74"/>
                    <a:gd name="T48" fmla="*/ 30 w 64"/>
                    <a:gd name="T49" fmla="*/ 4 h 74"/>
                    <a:gd name="T50" fmla="*/ 30 w 64"/>
                    <a:gd name="T51" fmla="*/ 2 h 74"/>
                    <a:gd name="T52" fmla="*/ 28 w 64"/>
                    <a:gd name="T53" fmla="*/ 0 h 74"/>
                    <a:gd name="T54" fmla="*/ 28 w 64"/>
                    <a:gd name="T55" fmla="*/ 2 h 74"/>
                    <a:gd name="T56" fmla="*/ 26 w 64"/>
                    <a:gd name="T57" fmla="*/ 0 h 74"/>
                    <a:gd name="T58" fmla="*/ 22 w 64"/>
                    <a:gd name="T59" fmla="*/ 0 h 74"/>
                    <a:gd name="T60" fmla="*/ 18 w 64"/>
                    <a:gd name="T61" fmla="*/ 0 h 74"/>
                    <a:gd name="T62" fmla="*/ 18 w 64"/>
                    <a:gd name="T63" fmla="*/ 6 h 74"/>
                    <a:gd name="T64" fmla="*/ 14 w 64"/>
                    <a:gd name="T65" fmla="*/ 8 h 74"/>
                    <a:gd name="T66" fmla="*/ 12 w 64"/>
                    <a:gd name="T67" fmla="*/ 14 h 74"/>
                    <a:gd name="T68" fmla="*/ 6 w 64"/>
                    <a:gd name="T69" fmla="*/ 20 h 74"/>
                    <a:gd name="T70" fmla="*/ 2 w 64"/>
                    <a:gd name="T71" fmla="*/ 26 h 74"/>
                    <a:gd name="T72" fmla="*/ 2 w 64"/>
                    <a:gd name="T73" fmla="*/ 32 h 74"/>
                    <a:gd name="T74" fmla="*/ 10 w 64"/>
                    <a:gd name="T75" fmla="*/ 40 h 74"/>
                    <a:gd name="T76" fmla="*/ 16 w 64"/>
                    <a:gd name="T77" fmla="*/ 42 h 74"/>
                    <a:gd name="T78" fmla="*/ 32 w 64"/>
                    <a:gd name="T79" fmla="*/ 58 h 74"/>
                    <a:gd name="T80" fmla="*/ 54 w 64"/>
                    <a:gd name="T81" fmla="*/ 72 h 74"/>
                    <a:gd name="T82" fmla="*/ 60 w 64"/>
                    <a:gd name="T83" fmla="*/ 74 h 74"/>
                    <a:gd name="T84" fmla="*/ 60 w 64"/>
                    <a:gd name="T85" fmla="*/ 64 h 74"/>
                    <a:gd name="T86" fmla="*/ 62 w 64"/>
                    <a:gd name="T87" fmla="*/ 60 h 74"/>
                    <a:gd name="T88" fmla="*/ 64 w 64"/>
                    <a:gd name="T89" fmla="*/ 56 h 74"/>
                    <a:gd name="T90" fmla="*/ 64 w 64"/>
                    <a:gd name="T91" fmla="*/ 5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4" h="74">
                      <a:moveTo>
                        <a:pt x="64" y="52"/>
                      </a:move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2" y="48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4"/>
                      </a:lnTo>
                      <a:lnTo>
                        <a:pt x="56" y="44"/>
                      </a:lnTo>
                      <a:lnTo>
                        <a:pt x="56" y="42"/>
                      </a:lnTo>
                      <a:lnTo>
                        <a:pt x="56" y="40"/>
                      </a:lnTo>
                      <a:lnTo>
                        <a:pt x="54" y="40"/>
                      </a:lnTo>
                      <a:lnTo>
                        <a:pt x="54" y="40"/>
                      </a:lnTo>
                      <a:lnTo>
                        <a:pt x="52" y="40"/>
                      </a:lnTo>
                      <a:lnTo>
                        <a:pt x="52" y="40"/>
                      </a:lnTo>
                      <a:lnTo>
                        <a:pt x="50" y="40"/>
                      </a:lnTo>
                      <a:lnTo>
                        <a:pt x="48" y="38"/>
                      </a:lnTo>
                      <a:lnTo>
                        <a:pt x="48" y="38"/>
                      </a:lnTo>
                      <a:lnTo>
                        <a:pt x="48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6" y="36"/>
                      </a:lnTo>
                      <a:lnTo>
                        <a:pt x="44" y="36"/>
                      </a:lnTo>
                      <a:lnTo>
                        <a:pt x="48" y="32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48" y="20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6" y="18"/>
                      </a:lnTo>
                      <a:lnTo>
                        <a:pt x="46" y="16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4" y="14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40" y="22"/>
                      </a:lnTo>
                      <a:lnTo>
                        <a:pt x="38" y="24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2" y="18"/>
                      </a:lnTo>
                      <a:lnTo>
                        <a:pt x="32" y="16"/>
                      </a:lnTo>
                      <a:lnTo>
                        <a:pt x="32" y="16"/>
                      </a:lnTo>
                      <a:lnTo>
                        <a:pt x="32" y="14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6" y="20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2" y="26"/>
                      </a:ln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2" y="32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4" y="42"/>
                      </a:lnTo>
                      <a:lnTo>
                        <a:pt x="16" y="42"/>
                      </a:lnTo>
                      <a:lnTo>
                        <a:pt x="18" y="44"/>
                      </a:lnTo>
                      <a:lnTo>
                        <a:pt x="28" y="54"/>
                      </a:lnTo>
                      <a:lnTo>
                        <a:pt x="32" y="58"/>
                      </a:lnTo>
                      <a:lnTo>
                        <a:pt x="36" y="62"/>
                      </a:lnTo>
                      <a:lnTo>
                        <a:pt x="50" y="70"/>
                      </a:lnTo>
                      <a:lnTo>
                        <a:pt x="54" y="72"/>
                      </a:lnTo>
                      <a:lnTo>
                        <a:pt x="60" y="74"/>
                      </a:lnTo>
                      <a:lnTo>
                        <a:pt x="62" y="74"/>
                      </a:lnTo>
                      <a:lnTo>
                        <a:pt x="60" y="74"/>
                      </a:lnTo>
                      <a:lnTo>
                        <a:pt x="60" y="70"/>
                      </a:lnTo>
                      <a:lnTo>
                        <a:pt x="60" y="66"/>
                      </a:lnTo>
                      <a:lnTo>
                        <a:pt x="60" y="64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2" y="60"/>
                      </a:lnTo>
                      <a:lnTo>
                        <a:pt x="62" y="60"/>
                      </a:lnTo>
                      <a:lnTo>
                        <a:pt x="62" y="58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4" y="52"/>
                      </a:lnTo>
                      <a:lnTo>
                        <a:pt x="64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Freeform 128">
                  <a:extLst>
                    <a:ext uri="{FF2B5EF4-FFF2-40B4-BE49-F238E27FC236}">
                      <a16:creationId xmlns:a16="http://schemas.microsoft.com/office/drawing/2014/main" id="{82348326-D74F-881D-D40C-C0F05D893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3" y="2588"/>
                  <a:ext cx="36" cy="38"/>
                </a:xfrm>
                <a:custGeom>
                  <a:avLst/>
                  <a:gdLst>
                    <a:gd name="T0" fmla="*/ 36 w 36"/>
                    <a:gd name="T1" fmla="*/ 10 h 38"/>
                    <a:gd name="T2" fmla="*/ 34 w 36"/>
                    <a:gd name="T3" fmla="*/ 10 h 38"/>
                    <a:gd name="T4" fmla="*/ 32 w 36"/>
                    <a:gd name="T5" fmla="*/ 8 h 38"/>
                    <a:gd name="T6" fmla="*/ 28 w 36"/>
                    <a:gd name="T7" fmla="*/ 4 h 38"/>
                    <a:gd name="T8" fmla="*/ 26 w 36"/>
                    <a:gd name="T9" fmla="*/ 2 h 38"/>
                    <a:gd name="T10" fmla="*/ 26 w 36"/>
                    <a:gd name="T11" fmla="*/ 0 h 38"/>
                    <a:gd name="T12" fmla="*/ 24 w 36"/>
                    <a:gd name="T13" fmla="*/ 0 h 38"/>
                    <a:gd name="T14" fmla="*/ 20 w 36"/>
                    <a:gd name="T15" fmla="*/ 2 h 38"/>
                    <a:gd name="T16" fmla="*/ 16 w 36"/>
                    <a:gd name="T17" fmla="*/ 6 h 38"/>
                    <a:gd name="T18" fmla="*/ 12 w 36"/>
                    <a:gd name="T19" fmla="*/ 6 h 38"/>
                    <a:gd name="T20" fmla="*/ 10 w 36"/>
                    <a:gd name="T21" fmla="*/ 10 h 38"/>
                    <a:gd name="T22" fmla="*/ 8 w 36"/>
                    <a:gd name="T23" fmla="*/ 12 h 38"/>
                    <a:gd name="T24" fmla="*/ 6 w 36"/>
                    <a:gd name="T25" fmla="*/ 14 h 38"/>
                    <a:gd name="T26" fmla="*/ 4 w 36"/>
                    <a:gd name="T27" fmla="*/ 18 h 38"/>
                    <a:gd name="T28" fmla="*/ 2 w 36"/>
                    <a:gd name="T29" fmla="*/ 18 h 38"/>
                    <a:gd name="T30" fmla="*/ 0 w 36"/>
                    <a:gd name="T31" fmla="*/ 20 h 38"/>
                    <a:gd name="T32" fmla="*/ 2 w 36"/>
                    <a:gd name="T33" fmla="*/ 22 h 38"/>
                    <a:gd name="T34" fmla="*/ 4 w 36"/>
                    <a:gd name="T35" fmla="*/ 26 h 38"/>
                    <a:gd name="T36" fmla="*/ 6 w 36"/>
                    <a:gd name="T37" fmla="*/ 28 h 38"/>
                    <a:gd name="T38" fmla="*/ 6 w 36"/>
                    <a:gd name="T39" fmla="*/ 30 h 38"/>
                    <a:gd name="T40" fmla="*/ 6 w 36"/>
                    <a:gd name="T41" fmla="*/ 32 h 38"/>
                    <a:gd name="T42" fmla="*/ 6 w 36"/>
                    <a:gd name="T43" fmla="*/ 32 h 38"/>
                    <a:gd name="T44" fmla="*/ 8 w 36"/>
                    <a:gd name="T45" fmla="*/ 34 h 38"/>
                    <a:gd name="T46" fmla="*/ 10 w 36"/>
                    <a:gd name="T47" fmla="*/ 36 h 38"/>
                    <a:gd name="T48" fmla="*/ 12 w 36"/>
                    <a:gd name="T49" fmla="*/ 36 h 38"/>
                    <a:gd name="T50" fmla="*/ 16 w 36"/>
                    <a:gd name="T51" fmla="*/ 36 h 38"/>
                    <a:gd name="T52" fmla="*/ 16 w 36"/>
                    <a:gd name="T53" fmla="*/ 36 h 38"/>
                    <a:gd name="T54" fmla="*/ 18 w 36"/>
                    <a:gd name="T55" fmla="*/ 34 h 38"/>
                    <a:gd name="T56" fmla="*/ 20 w 36"/>
                    <a:gd name="T57" fmla="*/ 28 h 38"/>
                    <a:gd name="T58" fmla="*/ 22 w 36"/>
                    <a:gd name="T59" fmla="*/ 28 h 38"/>
                    <a:gd name="T60" fmla="*/ 24 w 36"/>
                    <a:gd name="T61" fmla="*/ 28 h 38"/>
                    <a:gd name="T62" fmla="*/ 26 w 36"/>
                    <a:gd name="T63" fmla="*/ 28 h 38"/>
                    <a:gd name="T64" fmla="*/ 30 w 36"/>
                    <a:gd name="T65" fmla="*/ 26 h 38"/>
                    <a:gd name="T66" fmla="*/ 32 w 36"/>
                    <a:gd name="T67" fmla="*/ 24 h 38"/>
                    <a:gd name="T68" fmla="*/ 32 w 36"/>
                    <a:gd name="T69" fmla="*/ 20 h 38"/>
                    <a:gd name="T70" fmla="*/ 34 w 36"/>
                    <a:gd name="T71" fmla="*/ 18 h 38"/>
                    <a:gd name="T72" fmla="*/ 36 w 36"/>
                    <a:gd name="T73" fmla="*/ 16 h 38"/>
                    <a:gd name="T74" fmla="*/ 36 w 36"/>
                    <a:gd name="T75" fmla="*/ 1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38">
                      <a:moveTo>
                        <a:pt x="36" y="12"/>
                      </a:move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6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4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6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2" y="36"/>
                      </a:lnTo>
                      <a:lnTo>
                        <a:pt x="14" y="38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0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28" y="26"/>
                      </a:lnTo>
                      <a:lnTo>
                        <a:pt x="30" y="26"/>
                      </a:lnTo>
                      <a:lnTo>
                        <a:pt x="30" y="26"/>
                      </a:lnTo>
                      <a:lnTo>
                        <a:pt x="32" y="24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Freeform 129">
                  <a:extLst>
                    <a:ext uri="{FF2B5EF4-FFF2-40B4-BE49-F238E27FC236}">
                      <a16:creationId xmlns:a16="http://schemas.microsoft.com/office/drawing/2014/main" id="{58993C9E-2E3F-6314-29BB-1A016B558B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1" y="1456"/>
                  <a:ext cx="22" cy="30"/>
                </a:xfrm>
                <a:custGeom>
                  <a:avLst/>
                  <a:gdLst>
                    <a:gd name="T0" fmla="*/ 20 w 22"/>
                    <a:gd name="T1" fmla="*/ 6 h 30"/>
                    <a:gd name="T2" fmla="*/ 18 w 22"/>
                    <a:gd name="T3" fmla="*/ 4 h 30"/>
                    <a:gd name="T4" fmla="*/ 18 w 22"/>
                    <a:gd name="T5" fmla="*/ 4 h 30"/>
                    <a:gd name="T6" fmla="*/ 16 w 22"/>
                    <a:gd name="T7" fmla="*/ 4 h 30"/>
                    <a:gd name="T8" fmla="*/ 16 w 22"/>
                    <a:gd name="T9" fmla="*/ 4 h 30"/>
                    <a:gd name="T10" fmla="*/ 18 w 22"/>
                    <a:gd name="T11" fmla="*/ 2 h 30"/>
                    <a:gd name="T12" fmla="*/ 18 w 22"/>
                    <a:gd name="T13" fmla="*/ 2 h 30"/>
                    <a:gd name="T14" fmla="*/ 18 w 22"/>
                    <a:gd name="T15" fmla="*/ 2 h 30"/>
                    <a:gd name="T16" fmla="*/ 16 w 22"/>
                    <a:gd name="T17" fmla="*/ 0 h 30"/>
                    <a:gd name="T18" fmla="*/ 16 w 22"/>
                    <a:gd name="T19" fmla="*/ 2 h 30"/>
                    <a:gd name="T20" fmla="*/ 14 w 22"/>
                    <a:gd name="T21" fmla="*/ 2 h 30"/>
                    <a:gd name="T22" fmla="*/ 12 w 22"/>
                    <a:gd name="T23" fmla="*/ 2 h 30"/>
                    <a:gd name="T24" fmla="*/ 12 w 22"/>
                    <a:gd name="T25" fmla="*/ 4 h 30"/>
                    <a:gd name="T26" fmla="*/ 10 w 22"/>
                    <a:gd name="T27" fmla="*/ 4 h 30"/>
                    <a:gd name="T28" fmla="*/ 10 w 22"/>
                    <a:gd name="T29" fmla="*/ 6 h 30"/>
                    <a:gd name="T30" fmla="*/ 8 w 22"/>
                    <a:gd name="T31" fmla="*/ 8 h 30"/>
                    <a:gd name="T32" fmla="*/ 6 w 22"/>
                    <a:gd name="T33" fmla="*/ 12 h 30"/>
                    <a:gd name="T34" fmla="*/ 6 w 22"/>
                    <a:gd name="T35" fmla="*/ 16 h 30"/>
                    <a:gd name="T36" fmla="*/ 4 w 22"/>
                    <a:gd name="T37" fmla="*/ 22 h 30"/>
                    <a:gd name="T38" fmla="*/ 2 w 22"/>
                    <a:gd name="T39" fmla="*/ 24 h 30"/>
                    <a:gd name="T40" fmla="*/ 2 w 22"/>
                    <a:gd name="T41" fmla="*/ 26 h 30"/>
                    <a:gd name="T42" fmla="*/ 2 w 22"/>
                    <a:gd name="T43" fmla="*/ 28 h 30"/>
                    <a:gd name="T44" fmla="*/ 0 w 22"/>
                    <a:gd name="T45" fmla="*/ 30 h 30"/>
                    <a:gd name="T46" fmla="*/ 2 w 22"/>
                    <a:gd name="T47" fmla="*/ 30 h 30"/>
                    <a:gd name="T48" fmla="*/ 4 w 22"/>
                    <a:gd name="T49" fmla="*/ 30 h 30"/>
                    <a:gd name="T50" fmla="*/ 6 w 22"/>
                    <a:gd name="T51" fmla="*/ 30 h 30"/>
                    <a:gd name="T52" fmla="*/ 6 w 22"/>
                    <a:gd name="T53" fmla="*/ 28 h 30"/>
                    <a:gd name="T54" fmla="*/ 6 w 22"/>
                    <a:gd name="T55" fmla="*/ 26 h 30"/>
                    <a:gd name="T56" fmla="*/ 8 w 22"/>
                    <a:gd name="T57" fmla="*/ 26 h 30"/>
                    <a:gd name="T58" fmla="*/ 8 w 22"/>
                    <a:gd name="T59" fmla="*/ 26 h 30"/>
                    <a:gd name="T60" fmla="*/ 8 w 22"/>
                    <a:gd name="T61" fmla="*/ 26 h 30"/>
                    <a:gd name="T62" fmla="*/ 10 w 22"/>
                    <a:gd name="T63" fmla="*/ 26 h 30"/>
                    <a:gd name="T64" fmla="*/ 10 w 22"/>
                    <a:gd name="T65" fmla="*/ 24 h 30"/>
                    <a:gd name="T66" fmla="*/ 12 w 22"/>
                    <a:gd name="T67" fmla="*/ 24 h 30"/>
                    <a:gd name="T68" fmla="*/ 12 w 22"/>
                    <a:gd name="T69" fmla="*/ 24 h 30"/>
                    <a:gd name="T70" fmla="*/ 12 w 22"/>
                    <a:gd name="T71" fmla="*/ 22 h 30"/>
                    <a:gd name="T72" fmla="*/ 12 w 22"/>
                    <a:gd name="T73" fmla="*/ 22 h 30"/>
                    <a:gd name="T74" fmla="*/ 12 w 22"/>
                    <a:gd name="T75" fmla="*/ 22 h 30"/>
                    <a:gd name="T76" fmla="*/ 14 w 22"/>
                    <a:gd name="T77" fmla="*/ 20 h 30"/>
                    <a:gd name="T78" fmla="*/ 14 w 22"/>
                    <a:gd name="T79" fmla="*/ 20 h 30"/>
                    <a:gd name="T80" fmla="*/ 14 w 22"/>
                    <a:gd name="T81" fmla="*/ 20 h 30"/>
                    <a:gd name="T82" fmla="*/ 12 w 22"/>
                    <a:gd name="T83" fmla="*/ 20 h 30"/>
                    <a:gd name="T84" fmla="*/ 12 w 22"/>
                    <a:gd name="T85" fmla="*/ 20 h 30"/>
                    <a:gd name="T86" fmla="*/ 12 w 22"/>
                    <a:gd name="T87" fmla="*/ 18 h 30"/>
                    <a:gd name="T88" fmla="*/ 12 w 22"/>
                    <a:gd name="T89" fmla="*/ 18 h 30"/>
                    <a:gd name="T90" fmla="*/ 14 w 22"/>
                    <a:gd name="T91" fmla="*/ 16 h 30"/>
                    <a:gd name="T92" fmla="*/ 14 w 22"/>
                    <a:gd name="T93" fmla="*/ 16 h 30"/>
                    <a:gd name="T94" fmla="*/ 16 w 22"/>
                    <a:gd name="T95" fmla="*/ 16 h 30"/>
                    <a:gd name="T96" fmla="*/ 16 w 22"/>
                    <a:gd name="T97" fmla="*/ 16 h 30"/>
                    <a:gd name="T98" fmla="*/ 18 w 22"/>
                    <a:gd name="T99" fmla="*/ 16 h 30"/>
                    <a:gd name="T100" fmla="*/ 18 w 22"/>
                    <a:gd name="T101" fmla="*/ 16 h 30"/>
                    <a:gd name="T102" fmla="*/ 18 w 22"/>
                    <a:gd name="T103" fmla="*/ 16 h 30"/>
                    <a:gd name="T104" fmla="*/ 18 w 22"/>
                    <a:gd name="T105" fmla="*/ 16 h 30"/>
                    <a:gd name="T106" fmla="*/ 18 w 22"/>
                    <a:gd name="T107" fmla="*/ 14 h 30"/>
                    <a:gd name="T108" fmla="*/ 18 w 22"/>
                    <a:gd name="T109" fmla="*/ 14 h 30"/>
                    <a:gd name="T110" fmla="*/ 18 w 22"/>
                    <a:gd name="T111" fmla="*/ 14 h 30"/>
                    <a:gd name="T112" fmla="*/ 18 w 22"/>
                    <a:gd name="T113" fmla="*/ 12 h 30"/>
                    <a:gd name="T114" fmla="*/ 20 w 22"/>
                    <a:gd name="T115" fmla="*/ 12 h 30"/>
                    <a:gd name="T116" fmla="*/ 20 w 22"/>
                    <a:gd name="T117" fmla="*/ 12 h 30"/>
                    <a:gd name="T118" fmla="*/ 20 w 22"/>
                    <a:gd name="T119" fmla="*/ 10 h 30"/>
                    <a:gd name="T120" fmla="*/ 22 w 22"/>
                    <a:gd name="T121" fmla="*/ 10 h 30"/>
                    <a:gd name="T122" fmla="*/ 20 w 22"/>
                    <a:gd name="T123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2" h="30">
                      <a:moveTo>
                        <a:pt x="20" y="6"/>
                      </a:move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6" y="12"/>
                      </a:lnTo>
                      <a:lnTo>
                        <a:pt x="6" y="16"/>
                      </a:lnTo>
                      <a:lnTo>
                        <a:pt x="4" y="22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28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Freeform 130">
                  <a:extLst>
                    <a:ext uri="{FF2B5EF4-FFF2-40B4-BE49-F238E27FC236}">
                      <a16:creationId xmlns:a16="http://schemas.microsoft.com/office/drawing/2014/main" id="{E2846138-32E8-A5AE-D81C-961E69281B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71" y="1049"/>
                  <a:ext cx="94" cy="40"/>
                </a:xfrm>
                <a:custGeom>
                  <a:avLst/>
                  <a:gdLst>
                    <a:gd name="T0" fmla="*/ 92 w 94"/>
                    <a:gd name="T1" fmla="*/ 26 h 40"/>
                    <a:gd name="T2" fmla="*/ 90 w 94"/>
                    <a:gd name="T3" fmla="*/ 24 h 40"/>
                    <a:gd name="T4" fmla="*/ 88 w 94"/>
                    <a:gd name="T5" fmla="*/ 20 h 40"/>
                    <a:gd name="T6" fmla="*/ 86 w 94"/>
                    <a:gd name="T7" fmla="*/ 20 h 40"/>
                    <a:gd name="T8" fmla="*/ 86 w 94"/>
                    <a:gd name="T9" fmla="*/ 16 h 40"/>
                    <a:gd name="T10" fmla="*/ 88 w 94"/>
                    <a:gd name="T11" fmla="*/ 14 h 40"/>
                    <a:gd name="T12" fmla="*/ 86 w 94"/>
                    <a:gd name="T13" fmla="*/ 12 h 40"/>
                    <a:gd name="T14" fmla="*/ 82 w 94"/>
                    <a:gd name="T15" fmla="*/ 10 h 40"/>
                    <a:gd name="T16" fmla="*/ 80 w 94"/>
                    <a:gd name="T17" fmla="*/ 10 h 40"/>
                    <a:gd name="T18" fmla="*/ 76 w 94"/>
                    <a:gd name="T19" fmla="*/ 8 h 40"/>
                    <a:gd name="T20" fmla="*/ 70 w 94"/>
                    <a:gd name="T21" fmla="*/ 8 h 40"/>
                    <a:gd name="T22" fmla="*/ 66 w 94"/>
                    <a:gd name="T23" fmla="*/ 6 h 40"/>
                    <a:gd name="T24" fmla="*/ 62 w 94"/>
                    <a:gd name="T25" fmla="*/ 4 h 40"/>
                    <a:gd name="T26" fmla="*/ 58 w 94"/>
                    <a:gd name="T27" fmla="*/ 2 h 40"/>
                    <a:gd name="T28" fmla="*/ 52 w 94"/>
                    <a:gd name="T29" fmla="*/ 0 h 40"/>
                    <a:gd name="T30" fmla="*/ 52 w 94"/>
                    <a:gd name="T31" fmla="*/ 2 h 40"/>
                    <a:gd name="T32" fmla="*/ 50 w 94"/>
                    <a:gd name="T33" fmla="*/ 0 h 40"/>
                    <a:gd name="T34" fmla="*/ 46 w 94"/>
                    <a:gd name="T35" fmla="*/ 2 h 40"/>
                    <a:gd name="T36" fmla="*/ 40 w 94"/>
                    <a:gd name="T37" fmla="*/ 4 h 40"/>
                    <a:gd name="T38" fmla="*/ 42 w 94"/>
                    <a:gd name="T39" fmla="*/ 12 h 40"/>
                    <a:gd name="T40" fmla="*/ 38 w 94"/>
                    <a:gd name="T41" fmla="*/ 16 h 40"/>
                    <a:gd name="T42" fmla="*/ 28 w 94"/>
                    <a:gd name="T43" fmla="*/ 16 h 40"/>
                    <a:gd name="T44" fmla="*/ 20 w 94"/>
                    <a:gd name="T45" fmla="*/ 8 h 40"/>
                    <a:gd name="T46" fmla="*/ 14 w 94"/>
                    <a:gd name="T47" fmla="*/ 6 h 40"/>
                    <a:gd name="T48" fmla="*/ 4 w 94"/>
                    <a:gd name="T49" fmla="*/ 12 h 40"/>
                    <a:gd name="T50" fmla="*/ 4 w 94"/>
                    <a:gd name="T51" fmla="*/ 18 h 40"/>
                    <a:gd name="T52" fmla="*/ 0 w 94"/>
                    <a:gd name="T53" fmla="*/ 24 h 40"/>
                    <a:gd name="T54" fmla="*/ 4 w 94"/>
                    <a:gd name="T55" fmla="*/ 32 h 40"/>
                    <a:gd name="T56" fmla="*/ 14 w 94"/>
                    <a:gd name="T57" fmla="*/ 28 h 40"/>
                    <a:gd name="T58" fmla="*/ 20 w 94"/>
                    <a:gd name="T59" fmla="*/ 28 h 40"/>
                    <a:gd name="T60" fmla="*/ 26 w 94"/>
                    <a:gd name="T61" fmla="*/ 28 h 40"/>
                    <a:gd name="T62" fmla="*/ 28 w 94"/>
                    <a:gd name="T63" fmla="*/ 28 h 40"/>
                    <a:gd name="T64" fmla="*/ 36 w 94"/>
                    <a:gd name="T65" fmla="*/ 28 h 40"/>
                    <a:gd name="T66" fmla="*/ 44 w 94"/>
                    <a:gd name="T67" fmla="*/ 30 h 40"/>
                    <a:gd name="T68" fmla="*/ 48 w 94"/>
                    <a:gd name="T69" fmla="*/ 28 h 40"/>
                    <a:gd name="T70" fmla="*/ 50 w 94"/>
                    <a:gd name="T71" fmla="*/ 28 h 40"/>
                    <a:gd name="T72" fmla="*/ 54 w 94"/>
                    <a:gd name="T73" fmla="*/ 32 h 40"/>
                    <a:gd name="T74" fmla="*/ 64 w 94"/>
                    <a:gd name="T75" fmla="*/ 34 h 40"/>
                    <a:gd name="T76" fmla="*/ 68 w 94"/>
                    <a:gd name="T77" fmla="*/ 38 h 40"/>
                    <a:gd name="T78" fmla="*/ 74 w 94"/>
                    <a:gd name="T79" fmla="*/ 40 h 40"/>
                    <a:gd name="T80" fmla="*/ 76 w 94"/>
                    <a:gd name="T81" fmla="*/ 40 h 40"/>
                    <a:gd name="T82" fmla="*/ 80 w 94"/>
                    <a:gd name="T83" fmla="*/ 38 h 40"/>
                    <a:gd name="T84" fmla="*/ 84 w 94"/>
                    <a:gd name="T85" fmla="*/ 38 h 40"/>
                    <a:gd name="T86" fmla="*/ 88 w 94"/>
                    <a:gd name="T87" fmla="*/ 36 h 40"/>
                    <a:gd name="T88" fmla="*/ 92 w 94"/>
                    <a:gd name="T89" fmla="*/ 32 h 40"/>
                    <a:gd name="T90" fmla="*/ 94 w 94"/>
                    <a:gd name="T9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4" h="40">
                      <a:moveTo>
                        <a:pt x="94" y="30"/>
                      </a:moveTo>
                      <a:lnTo>
                        <a:pt x="92" y="28"/>
                      </a:lnTo>
                      <a:lnTo>
                        <a:pt x="92" y="26"/>
                      </a:lnTo>
                      <a:lnTo>
                        <a:pt x="92" y="26"/>
                      </a:lnTo>
                      <a:lnTo>
                        <a:pt x="90" y="24"/>
                      </a:lnTo>
                      <a:lnTo>
                        <a:pt x="90" y="24"/>
                      </a:lnTo>
                      <a:lnTo>
                        <a:pt x="90" y="22"/>
                      </a:lnTo>
                      <a:lnTo>
                        <a:pt x="88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6" y="18"/>
                      </a:lnTo>
                      <a:lnTo>
                        <a:pt x="86" y="16"/>
                      </a:lnTo>
                      <a:lnTo>
                        <a:pt x="86" y="16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2"/>
                      </a:lnTo>
                      <a:lnTo>
                        <a:pt x="86" y="12"/>
                      </a:lnTo>
                      <a:lnTo>
                        <a:pt x="84" y="12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2" y="10"/>
                      </a:lnTo>
                      <a:lnTo>
                        <a:pt x="80" y="8"/>
                      </a:lnTo>
                      <a:lnTo>
                        <a:pt x="80" y="10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6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0" y="8"/>
                      </a:lnTo>
                      <a:lnTo>
                        <a:pt x="68" y="8"/>
                      </a:lnTo>
                      <a:lnTo>
                        <a:pt x="66" y="8"/>
                      </a:lnTo>
                      <a:lnTo>
                        <a:pt x="66" y="6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58" y="2"/>
                      </a:lnTo>
                      <a:lnTo>
                        <a:pt x="58" y="2"/>
                      </a:lnTo>
                      <a:lnTo>
                        <a:pt x="56" y="2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2" y="2"/>
                      </a:lnTo>
                      <a:lnTo>
                        <a:pt x="52" y="2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2" y="2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2" y="8"/>
                      </a:lnTo>
                      <a:lnTo>
                        <a:pt x="42" y="12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38" y="16"/>
                      </a:lnTo>
                      <a:lnTo>
                        <a:pt x="36" y="18"/>
                      </a:lnTo>
                      <a:lnTo>
                        <a:pt x="34" y="18"/>
                      </a:lnTo>
                      <a:lnTo>
                        <a:pt x="28" y="16"/>
                      </a:lnTo>
                      <a:lnTo>
                        <a:pt x="26" y="12"/>
                      </a:lnTo>
                      <a:lnTo>
                        <a:pt x="24" y="12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4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2" y="18"/>
                      </a:lnTo>
                      <a:lnTo>
                        <a:pt x="0" y="20"/>
                      </a:lnTo>
                      <a:lnTo>
                        <a:pt x="0" y="24"/>
                      </a:lnTo>
                      <a:lnTo>
                        <a:pt x="0" y="30"/>
                      </a:lnTo>
                      <a:lnTo>
                        <a:pt x="0" y="34"/>
                      </a:lnTo>
                      <a:lnTo>
                        <a:pt x="4" y="32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26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6" y="28"/>
                      </a:lnTo>
                      <a:lnTo>
                        <a:pt x="38" y="30"/>
                      </a:lnTo>
                      <a:lnTo>
                        <a:pt x="40" y="30"/>
                      </a:lnTo>
                      <a:lnTo>
                        <a:pt x="44" y="30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2" y="30"/>
                      </a:lnTo>
                      <a:lnTo>
                        <a:pt x="52" y="32"/>
                      </a:lnTo>
                      <a:lnTo>
                        <a:pt x="54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4" y="34"/>
                      </a:lnTo>
                      <a:lnTo>
                        <a:pt x="66" y="36"/>
                      </a:lnTo>
                      <a:lnTo>
                        <a:pt x="66" y="36"/>
                      </a:lnTo>
                      <a:lnTo>
                        <a:pt x="68" y="38"/>
                      </a:lnTo>
                      <a:lnTo>
                        <a:pt x="70" y="38"/>
                      </a:lnTo>
                      <a:lnTo>
                        <a:pt x="72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2" y="38"/>
                      </a:lnTo>
                      <a:lnTo>
                        <a:pt x="84" y="38"/>
                      </a:lnTo>
                      <a:lnTo>
                        <a:pt x="84" y="38"/>
                      </a:lnTo>
                      <a:lnTo>
                        <a:pt x="86" y="38"/>
                      </a:lnTo>
                      <a:lnTo>
                        <a:pt x="86" y="38"/>
                      </a:lnTo>
                      <a:lnTo>
                        <a:pt x="88" y="36"/>
                      </a:lnTo>
                      <a:lnTo>
                        <a:pt x="88" y="36"/>
                      </a:lnTo>
                      <a:lnTo>
                        <a:pt x="90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4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Freeform 131">
                  <a:extLst>
                    <a:ext uri="{FF2B5EF4-FFF2-40B4-BE49-F238E27FC236}">
                      <a16:creationId xmlns:a16="http://schemas.microsoft.com/office/drawing/2014/main" id="{84F768F6-B492-9390-EE12-AA2DC01C0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1" y="1674"/>
                  <a:ext cx="129" cy="154"/>
                </a:xfrm>
                <a:custGeom>
                  <a:avLst/>
                  <a:gdLst>
                    <a:gd name="T0" fmla="*/ 121 w 129"/>
                    <a:gd name="T1" fmla="*/ 120 h 154"/>
                    <a:gd name="T2" fmla="*/ 123 w 129"/>
                    <a:gd name="T3" fmla="*/ 116 h 154"/>
                    <a:gd name="T4" fmla="*/ 115 w 129"/>
                    <a:gd name="T5" fmla="*/ 108 h 154"/>
                    <a:gd name="T6" fmla="*/ 111 w 129"/>
                    <a:gd name="T7" fmla="*/ 106 h 154"/>
                    <a:gd name="T8" fmla="*/ 105 w 129"/>
                    <a:gd name="T9" fmla="*/ 96 h 154"/>
                    <a:gd name="T10" fmla="*/ 93 w 129"/>
                    <a:gd name="T11" fmla="*/ 84 h 154"/>
                    <a:gd name="T12" fmla="*/ 85 w 129"/>
                    <a:gd name="T13" fmla="*/ 76 h 154"/>
                    <a:gd name="T14" fmla="*/ 83 w 129"/>
                    <a:gd name="T15" fmla="*/ 70 h 154"/>
                    <a:gd name="T16" fmla="*/ 65 w 129"/>
                    <a:gd name="T17" fmla="*/ 60 h 154"/>
                    <a:gd name="T18" fmla="*/ 63 w 129"/>
                    <a:gd name="T19" fmla="*/ 54 h 154"/>
                    <a:gd name="T20" fmla="*/ 71 w 129"/>
                    <a:gd name="T21" fmla="*/ 52 h 154"/>
                    <a:gd name="T22" fmla="*/ 75 w 129"/>
                    <a:gd name="T23" fmla="*/ 44 h 154"/>
                    <a:gd name="T24" fmla="*/ 71 w 129"/>
                    <a:gd name="T25" fmla="*/ 40 h 154"/>
                    <a:gd name="T26" fmla="*/ 69 w 129"/>
                    <a:gd name="T27" fmla="*/ 36 h 154"/>
                    <a:gd name="T28" fmla="*/ 61 w 129"/>
                    <a:gd name="T29" fmla="*/ 28 h 154"/>
                    <a:gd name="T30" fmla="*/ 51 w 129"/>
                    <a:gd name="T31" fmla="*/ 32 h 154"/>
                    <a:gd name="T32" fmla="*/ 41 w 129"/>
                    <a:gd name="T33" fmla="*/ 18 h 154"/>
                    <a:gd name="T34" fmla="*/ 39 w 129"/>
                    <a:gd name="T35" fmla="*/ 12 h 154"/>
                    <a:gd name="T36" fmla="*/ 37 w 129"/>
                    <a:gd name="T37" fmla="*/ 14 h 154"/>
                    <a:gd name="T38" fmla="*/ 27 w 129"/>
                    <a:gd name="T39" fmla="*/ 2 h 154"/>
                    <a:gd name="T40" fmla="*/ 20 w 129"/>
                    <a:gd name="T41" fmla="*/ 0 h 154"/>
                    <a:gd name="T42" fmla="*/ 18 w 129"/>
                    <a:gd name="T43" fmla="*/ 6 h 154"/>
                    <a:gd name="T44" fmla="*/ 22 w 129"/>
                    <a:gd name="T45" fmla="*/ 16 h 154"/>
                    <a:gd name="T46" fmla="*/ 25 w 129"/>
                    <a:gd name="T47" fmla="*/ 24 h 154"/>
                    <a:gd name="T48" fmla="*/ 18 w 129"/>
                    <a:gd name="T49" fmla="*/ 22 h 154"/>
                    <a:gd name="T50" fmla="*/ 14 w 129"/>
                    <a:gd name="T51" fmla="*/ 20 h 154"/>
                    <a:gd name="T52" fmla="*/ 6 w 129"/>
                    <a:gd name="T53" fmla="*/ 22 h 154"/>
                    <a:gd name="T54" fmla="*/ 6 w 129"/>
                    <a:gd name="T55" fmla="*/ 30 h 154"/>
                    <a:gd name="T56" fmla="*/ 0 w 129"/>
                    <a:gd name="T57" fmla="*/ 34 h 154"/>
                    <a:gd name="T58" fmla="*/ 2 w 129"/>
                    <a:gd name="T59" fmla="*/ 38 h 154"/>
                    <a:gd name="T60" fmla="*/ 6 w 129"/>
                    <a:gd name="T61" fmla="*/ 44 h 154"/>
                    <a:gd name="T62" fmla="*/ 12 w 129"/>
                    <a:gd name="T63" fmla="*/ 54 h 154"/>
                    <a:gd name="T64" fmla="*/ 18 w 129"/>
                    <a:gd name="T65" fmla="*/ 54 h 154"/>
                    <a:gd name="T66" fmla="*/ 20 w 129"/>
                    <a:gd name="T67" fmla="*/ 72 h 154"/>
                    <a:gd name="T68" fmla="*/ 20 w 129"/>
                    <a:gd name="T69" fmla="*/ 78 h 154"/>
                    <a:gd name="T70" fmla="*/ 22 w 129"/>
                    <a:gd name="T71" fmla="*/ 90 h 154"/>
                    <a:gd name="T72" fmla="*/ 31 w 129"/>
                    <a:gd name="T73" fmla="*/ 80 h 154"/>
                    <a:gd name="T74" fmla="*/ 39 w 129"/>
                    <a:gd name="T75" fmla="*/ 78 h 154"/>
                    <a:gd name="T76" fmla="*/ 47 w 129"/>
                    <a:gd name="T77" fmla="*/ 84 h 154"/>
                    <a:gd name="T78" fmla="*/ 51 w 129"/>
                    <a:gd name="T79" fmla="*/ 80 h 154"/>
                    <a:gd name="T80" fmla="*/ 53 w 129"/>
                    <a:gd name="T81" fmla="*/ 74 h 154"/>
                    <a:gd name="T82" fmla="*/ 65 w 129"/>
                    <a:gd name="T83" fmla="*/ 74 h 154"/>
                    <a:gd name="T84" fmla="*/ 79 w 129"/>
                    <a:gd name="T85" fmla="*/ 90 h 154"/>
                    <a:gd name="T86" fmla="*/ 87 w 129"/>
                    <a:gd name="T87" fmla="*/ 112 h 154"/>
                    <a:gd name="T88" fmla="*/ 93 w 129"/>
                    <a:gd name="T89" fmla="*/ 120 h 154"/>
                    <a:gd name="T90" fmla="*/ 97 w 129"/>
                    <a:gd name="T91" fmla="*/ 126 h 154"/>
                    <a:gd name="T92" fmla="*/ 97 w 129"/>
                    <a:gd name="T93" fmla="*/ 138 h 154"/>
                    <a:gd name="T94" fmla="*/ 93 w 129"/>
                    <a:gd name="T95" fmla="*/ 146 h 154"/>
                    <a:gd name="T96" fmla="*/ 99 w 129"/>
                    <a:gd name="T97" fmla="*/ 150 h 154"/>
                    <a:gd name="T98" fmla="*/ 107 w 129"/>
                    <a:gd name="T99" fmla="*/ 150 h 154"/>
                    <a:gd name="T100" fmla="*/ 109 w 129"/>
                    <a:gd name="T101" fmla="*/ 144 h 154"/>
                    <a:gd name="T102" fmla="*/ 115 w 129"/>
                    <a:gd name="T103" fmla="*/ 144 h 154"/>
                    <a:gd name="T104" fmla="*/ 121 w 129"/>
                    <a:gd name="T105" fmla="*/ 144 h 154"/>
                    <a:gd name="T106" fmla="*/ 127 w 129"/>
                    <a:gd name="T107" fmla="*/ 142 h 154"/>
                    <a:gd name="T108" fmla="*/ 127 w 129"/>
                    <a:gd name="T109" fmla="*/ 13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9" h="154">
                      <a:moveTo>
                        <a:pt x="129" y="128"/>
                      </a:moveTo>
                      <a:lnTo>
                        <a:pt x="127" y="128"/>
                      </a:lnTo>
                      <a:lnTo>
                        <a:pt x="127" y="126"/>
                      </a:lnTo>
                      <a:lnTo>
                        <a:pt x="125" y="124"/>
                      </a:lnTo>
                      <a:lnTo>
                        <a:pt x="123" y="124"/>
                      </a:lnTo>
                      <a:lnTo>
                        <a:pt x="123" y="122"/>
                      </a:lnTo>
                      <a:lnTo>
                        <a:pt x="121" y="120"/>
                      </a:lnTo>
                      <a:lnTo>
                        <a:pt x="121" y="120"/>
                      </a:lnTo>
                      <a:lnTo>
                        <a:pt x="121" y="120"/>
                      </a:lnTo>
                      <a:lnTo>
                        <a:pt x="123" y="118"/>
                      </a:lnTo>
                      <a:lnTo>
                        <a:pt x="125" y="118"/>
                      </a:lnTo>
                      <a:lnTo>
                        <a:pt x="125" y="116"/>
                      </a:lnTo>
                      <a:lnTo>
                        <a:pt x="123" y="116"/>
                      </a:lnTo>
                      <a:lnTo>
                        <a:pt x="123" y="116"/>
                      </a:lnTo>
                      <a:lnTo>
                        <a:pt x="123" y="114"/>
                      </a:lnTo>
                      <a:lnTo>
                        <a:pt x="121" y="114"/>
                      </a:lnTo>
                      <a:lnTo>
                        <a:pt x="119" y="112"/>
                      </a:lnTo>
                      <a:lnTo>
                        <a:pt x="117" y="110"/>
                      </a:lnTo>
                      <a:lnTo>
                        <a:pt x="115" y="110"/>
                      </a:lnTo>
                      <a:lnTo>
                        <a:pt x="115" y="110"/>
                      </a:lnTo>
                      <a:lnTo>
                        <a:pt x="115" y="108"/>
                      </a:lnTo>
                      <a:lnTo>
                        <a:pt x="115" y="106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3" y="108"/>
                      </a:lnTo>
                      <a:lnTo>
                        <a:pt x="111" y="108"/>
                      </a:lnTo>
                      <a:lnTo>
                        <a:pt x="111" y="106"/>
                      </a:lnTo>
                      <a:lnTo>
                        <a:pt x="111" y="106"/>
                      </a:lnTo>
                      <a:lnTo>
                        <a:pt x="109" y="104"/>
                      </a:lnTo>
                      <a:lnTo>
                        <a:pt x="109" y="102"/>
                      </a:lnTo>
                      <a:lnTo>
                        <a:pt x="109" y="100"/>
                      </a:lnTo>
                      <a:lnTo>
                        <a:pt x="107" y="100"/>
                      </a:lnTo>
                      <a:lnTo>
                        <a:pt x="107" y="98"/>
                      </a:lnTo>
                      <a:lnTo>
                        <a:pt x="107" y="98"/>
                      </a:lnTo>
                      <a:lnTo>
                        <a:pt x="105" y="96"/>
                      </a:lnTo>
                      <a:lnTo>
                        <a:pt x="103" y="94"/>
                      </a:lnTo>
                      <a:lnTo>
                        <a:pt x="99" y="92"/>
                      </a:lnTo>
                      <a:lnTo>
                        <a:pt x="99" y="90"/>
                      </a:lnTo>
                      <a:lnTo>
                        <a:pt x="97" y="90"/>
                      </a:lnTo>
                      <a:lnTo>
                        <a:pt x="95" y="86"/>
                      </a:lnTo>
                      <a:lnTo>
                        <a:pt x="93" y="86"/>
                      </a:lnTo>
                      <a:lnTo>
                        <a:pt x="93" y="84"/>
                      </a:lnTo>
                      <a:lnTo>
                        <a:pt x="91" y="82"/>
                      </a:lnTo>
                      <a:lnTo>
                        <a:pt x="91" y="80"/>
                      </a:lnTo>
                      <a:lnTo>
                        <a:pt x="89" y="80"/>
                      </a:lnTo>
                      <a:lnTo>
                        <a:pt x="89" y="78"/>
                      </a:lnTo>
                      <a:lnTo>
                        <a:pt x="87" y="78"/>
                      </a:lnTo>
                      <a:lnTo>
                        <a:pt x="87" y="78"/>
                      </a:lnTo>
                      <a:lnTo>
                        <a:pt x="85" y="76"/>
                      </a:lnTo>
                      <a:lnTo>
                        <a:pt x="83" y="74"/>
                      </a:lnTo>
                      <a:lnTo>
                        <a:pt x="83" y="74"/>
                      </a:lnTo>
                      <a:lnTo>
                        <a:pt x="83" y="72"/>
                      </a:lnTo>
                      <a:lnTo>
                        <a:pt x="83" y="72"/>
                      </a:lnTo>
                      <a:lnTo>
                        <a:pt x="83" y="70"/>
                      </a:lnTo>
                      <a:lnTo>
                        <a:pt x="83" y="70"/>
                      </a:lnTo>
                      <a:lnTo>
                        <a:pt x="83" y="70"/>
                      </a:lnTo>
                      <a:lnTo>
                        <a:pt x="83" y="68"/>
                      </a:lnTo>
                      <a:lnTo>
                        <a:pt x="81" y="68"/>
                      </a:lnTo>
                      <a:lnTo>
                        <a:pt x="75" y="66"/>
                      </a:lnTo>
                      <a:lnTo>
                        <a:pt x="73" y="66"/>
                      </a:lnTo>
                      <a:lnTo>
                        <a:pt x="73" y="64"/>
                      </a:lnTo>
                      <a:lnTo>
                        <a:pt x="71" y="64"/>
                      </a:lnTo>
                      <a:lnTo>
                        <a:pt x="65" y="60"/>
                      </a:lnTo>
                      <a:lnTo>
                        <a:pt x="63" y="58"/>
                      </a:lnTo>
                      <a:lnTo>
                        <a:pt x="63" y="58"/>
                      </a:lnTo>
                      <a:lnTo>
                        <a:pt x="61" y="58"/>
                      </a:lnTo>
                      <a:lnTo>
                        <a:pt x="61" y="56"/>
                      </a:lnTo>
                      <a:lnTo>
                        <a:pt x="63" y="56"/>
                      </a:lnTo>
                      <a:lnTo>
                        <a:pt x="63" y="56"/>
                      </a:lnTo>
                      <a:lnTo>
                        <a:pt x="63" y="54"/>
                      </a:lnTo>
                      <a:lnTo>
                        <a:pt x="63" y="52"/>
                      </a:lnTo>
                      <a:lnTo>
                        <a:pt x="63" y="52"/>
                      </a:lnTo>
                      <a:lnTo>
                        <a:pt x="63" y="50"/>
                      </a:lnTo>
                      <a:lnTo>
                        <a:pt x="63" y="50"/>
                      </a:lnTo>
                      <a:lnTo>
                        <a:pt x="65" y="50"/>
                      </a:lnTo>
                      <a:lnTo>
                        <a:pt x="67" y="50"/>
                      </a:lnTo>
                      <a:lnTo>
                        <a:pt x="71" y="52"/>
                      </a:lnTo>
                      <a:lnTo>
                        <a:pt x="71" y="52"/>
                      </a:lnTo>
                      <a:lnTo>
                        <a:pt x="73" y="50"/>
                      </a:lnTo>
                      <a:lnTo>
                        <a:pt x="75" y="48"/>
                      </a:lnTo>
                      <a:lnTo>
                        <a:pt x="75" y="46"/>
                      </a:lnTo>
                      <a:lnTo>
                        <a:pt x="75" y="46"/>
                      </a:lnTo>
                      <a:lnTo>
                        <a:pt x="75" y="44"/>
                      </a:lnTo>
                      <a:lnTo>
                        <a:pt x="75" y="44"/>
                      </a:lnTo>
                      <a:lnTo>
                        <a:pt x="75" y="42"/>
                      </a:lnTo>
                      <a:lnTo>
                        <a:pt x="75" y="42"/>
                      </a:lnTo>
                      <a:lnTo>
                        <a:pt x="73" y="42"/>
                      </a:lnTo>
                      <a:lnTo>
                        <a:pt x="71" y="42"/>
                      </a:lnTo>
                      <a:lnTo>
                        <a:pt x="71" y="40"/>
                      </a:lnTo>
                      <a:lnTo>
                        <a:pt x="71" y="40"/>
                      </a:lnTo>
                      <a:lnTo>
                        <a:pt x="71" y="40"/>
                      </a:lnTo>
                      <a:lnTo>
                        <a:pt x="71" y="38"/>
                      </a:lnTo>
                      <a:lnTo>
                        <a:pt x="69" y="38"/>
                      </a:lnTo>
                      <a:lnTo>
                        <a:pt x="67" y="38"/>
                      </a:lnTo>
                      <a:lnTo>
                        <a:pt x="67" y="38"/>
                      </a:lnTo>
                      <a:lnTo>
                        <a:pt x="67" y="36"/>
                      </a:lnTo>
                      <a:lnTo>
                        <a:pt x="67" y="36"/>
                      </a:lnTo>
                      <a:lnTo>
                        <a:pt x="69" y="36"/>
                      </a:lnTo>
                      <a:lnTo>
                        <a:pt x="69" y="34"/>
                      </a:lnTo>
                      <a:lnTo>
                        <a:pt x="69" y="34"/>
                      </a:lnTo>
                      <a:lnTo>
                        <a:pt x="69" y="32"/>
                      </a:lnTo>
                      <a:lnTo>
                        <a:pt x="67" y="32"/>
                      </a:lnTo>
                      <a:lnTo>
                        <a:pt x="65" y="30"/>
                      </a:lnTo>
                      <a:lnTo>
                        <a:pt x="63" y="28"/>
                      </a:lnTo>
                      <a:lnTo>
                        <a:pt x="61" y="28"/>
                      </a:lnTo>
                      <a:lnTo>
                        <a:pt x="61" y="28"/>
                      </a:lnTo>
                      <a:lnTo>
                        <a:pt x="57" y="30"/>
                      </a:lnTo>
                      <a:lnTo>
                        <a:pt x="57" y="30"/>
                      </a:lnTo>
                      <a:lnTo>
                        <a:pt x="55" y="32"/>
                      </a:lnTo>
                      <a:lnTo>
                        <a:pt x="55" y="32"/>
                      </a:lnTo>
                      <a:lnTo>
                        <a:pt x="53" y="32"/>
                      </a:lnTo>
                      <a:lnTo>
                        <a:pt x="51" y="32"/>
                      </a:lnTo>
                      <a:lnTo>
                        <a:pt x="47" y="30"/>
                      </a:lnTo>
                      <a:lnTo>
                        <a:pt x="45" y="30"/>
                      </a:lnTo>
                      <a:lnTo>
                        <a:pt x="41" y="24"/>
                      </a:lnTo>
                      <a:lnTo>
                        <a:pt x="41" y="22"/>
                      </a:lnTo>
                      <a:lnTo>
                        <a:pt x="41" y="22"/>
                      </a:lnTo>
                      <a:lnTo>
                        <a:pt x="41" y="20"/>
                      </a:lnTo>
                      <a:lnTo>
                        <a:pt x="41" y="18"/>
                      </a:lnTo>
                      <a:lnTo>
                        <a:pt x="41" y="16"/>
                      </a:lnTo>
                      <a:lnTo>
                        <a:pt x="41" y="16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41" y="14"/>
                      </a:lnTo>
                      <a:lnTo>
                        <a:pt x="39" y="14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39" y="14"/>
                      </a:lnTo>
                      <a:lnTo>
                        <a:pt x="37" y="14"/>
                      </a:lnTo>
                      <a:lnTo>
                        <a:pt x="37" y="16"/>
                      </a:lnTo>
                      <a:lnTo>
                        <a:pt x="37" y="16"/>
                      </a:lnTo>
                      <a:lnTo>
                        <a:pt x="37" y="14"/>
                      </a:lnTo>
                      <a:lnTo>
                        <a:pt x="37" y="14"/>
                      </a:lnTo>
                      <a:lnTo>
                        <a:pt x="35" y="12"/>
                      </a:lnTo>
                      <a:lnTo>
                        <a:pt x="35" y="10"/>
                      </a:lnTo>
                      <a:lnTo>
                        <a:pt x="33" y="10"/>
                      </a:lnTo>
                      <a:lnTo>
                        <a:pt x="33" y="8"/>
                      </a:lnTo>
                      <a:lnTo>
                        <a:pt x="29" y="6"/>
                      </a:lnTo>
                      <a:lnTo>
                        <a:pt x="27" y="4"/>
                      </a:lnTo>
                      <a:lnTo>
                        <a:pt x="27" y="2"/>
                      </a:lnTo>
                      <a:lnTo>
                        <a:pt x="27" y="2"/>
                      </a:lnTo>
                      <a:lnTo>
                        <a:pt x="25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8" y="2"/>
                      </a:lnTo>
                      <a:lnTo>
                        <a:pt x="18" y="4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2" y="20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5" y="22"/>
                      </a:lnTo>
                      <a:lnTo>
                        <a:pt x="25" y="24"/>
                      </a:lnTo>
                      <a:lnTo>
                        <a:pt x="25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2"/>
                      </a:lnTo>
                      <a:lnTo>
                        <a:pt x="18" y="22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2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8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2" y="38"/>
                      </a:lnTo>
                      <a:lnTo>
                        <a:pt x="4" y="38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50"/>
                      </a:lnTo>
                      <a:lnTo>
                        <a:pt x="6" y="52"/>
                      </a:lnTo>
                      <a:lnTo>
                        <a:pt x="8" y="52"/>
                      </a:lnTo>
                      <a:lnTo>
                        <a:pt x="10" y="54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12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8" y="52"/>
                      </a:lnTo>
                      <a:lnTo>
                        <a:pt x="18" y="52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0" y="66"/>
                      </a:lnTo>
                      <a:lnTo>
                        <a:pt x="20" y="70"/>
                      </a:lnTo>
                      <a:lnTo>
                        <a:pt x="20" y="72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18" y="74"/>
                      </a:lnTo>
                      <a:lnTo>
                        <a:pt x="20" y="74"/>
                      </a:lnTo>
                      <a:lnTo>
                        <a:pt x="20" y="76"/>
                      </a:lnTo>
                      <a:lnTo>
                        <a:pt x="20" y="76"/>
                      </a:lnTo>
                      <a:lnTo>
                        <a:pt x="20" y="78"/>
                      </a:lnTo>
                      <a:lnTo>
                        <a:pt x="20" y="80"/>
                      </a:lnTo>
                      <a:lnTo>
                        <a:pt x="20" y="84"/>
                      </a:lnTo>
                      <a:lnTo>
                        <a:pt x="18" y="88"/>
                      </a:lnTo>
                      <a:lnTo>
                        <a:pt x="20" y="88"/>
                      </a:lnTo>
                      <a:lnTo>
                        <a:pt x="20" y="90"/>
                      </a:lnTo>
                      <a:lnTo>
                        <a:pt x="22" y="90"/>
                      </a:lnTo>
                      <a:lnTo>
                        <a:pt x="22" y="90"/>
                      </a:lnTo>
                      <a:lnTo>
                        <a:pt x="25" y="88"/>
                      </a:lnTo>
                      <a:lnTo>
                        <a:pt x="27" y="86"/>
                      </a:lnTo>
                      <a:lnTo>
                        <a:pt x="29" y="84"/>
                      </a:lnTo>
                      <a:lnTo>
                        <a:pt x="29" y="84"/>
                      </a:lnTo>
                      <a:lnTo>
                        <a:pt x="31" y="82"/>
                      </a:lnTo>
                      <a:lnTo>
                        <a:pt x="31" y="82"/>
                      </a:lnTo>
                      <a:lnTo>
                        <a:pt x="31" y="80"/>
                      </a:lnTo>
                      <a:lnTo>
                        <a:pt x="33" y="80"/>
                      </a:lnTo>
                      <a:lnTo>
                        <a:pt x="33" y="80"/>
                      </a:lnTo>
                      <a:lnTo>
                        <a:pt x="35" y="80"/>
                      </a:lnTo>
                      <a:lnTo>
                        <a:pt x="35" y="78"/>
                      </a:lnTo>
                      <a:lnTo>
                        <a:pt x="37" y="76"/>
                      </a:lnTo>
                      <a:lnTo>
                        <a:pt x="37" y="76"/>
                      </a:lnTo>
                      <a:lnTo>
                        <a:pt x="39" y="78"/>
                      </a:lnTo>
                      <a:lnTo>
                        <a:pt x="41" y="80"/>
                      </a:lnTo>
                      <a:lnTo>
                        <a:pt x="43" y="80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2"/>
                      </a:lnTo>
                      <a:lnTo>
                        <a:pt x="45" y="84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4"/>
                      </a:lnTo>
                      <a:lnTo>
                        <a:pt x="47" y="82"/>
                      </a:lnTo>
                      <a:lnTo>
                        <a:pt x="49" y="82"/>
                      </a:lnTo>
                      <a:lnTo>
                        <a:pt x="49" y="82"/>
                      </a:lnTo>
                      <a:lnTo>
                        <a:pt x="51" y="80"/>
                      </a:lnTo>
                      <a:lnTo>
                        <a:pt x="51" y="80"/>
                      </a:lnTo>
                      <a:lnTo>
                        <a:pt x="53" y="78"/>
                      </a:lnTo>
                      <a:lnTo>
                        <a:pt x="53" y="76"/>
                      </a:lnTo>
                      <a:lnTo>
                        <a:pt x="53" y="76"/>
                      </a:lnTo>
                      <a:lnTo>
                        <a:pt x="55" y="76"/>
                      </a:lnTo>
                      <a:lnTo>
                        <a:pt x="55" y="76"/>
                      </a:lnTo>
                      <a:lnTo>
                        <a:pt x="55" y="74"/>
                      </a:lnTo>
                      <a:lnTo>
                        <a:pt x="53" y="74"/>
                      </a:lnTo>
                      <a:lnTo>
                        <a:pt x="55" y="74"/>
                      </a:lnTo>
                      <a:lnTo>
                        <a:pt x="55" y="74"/>
                      </a:lnTo>
                      <a:lnTo>
                        <a:pt x="57" y="74"/>
                      </a:lnTo>
                      <a:lnTo>
                        <a:pt x="59" y="74"/>
                      </a:lnTo>
                      <a:lnTo>
                        <a:pt x="63" y="74"/>
                      </a:lnTo>
                      <a:lnTo>
                        <a:pt x="65" y="76"/>
                      </a:lnTo>
                      <a:lnTo>
                        <a:pt x="65" y="74"/>
                      </a:lnTo>
                      <a:lnTo>
                        <a:pt x="67" y="76"/>
                      </a:lnTo>
                      <a:lnTo>
                        <a:pt x="69" y="80"/>
                      </a:lnTo>
                      <a:lnTo>
                        <a:pt x="71" y="84"/>
                      </a:lnTo>
                      <a:lnTo>
                        <a:pt x="73" y="86"/>
                      </a:lnTo>
                      <a:lnTo>
                        <a:pt x="75" y="88"/>
                      </a:lnTo>
                      <a:lnTo>
                        <a:pt x="77" y="88"/>
                      </a:lnTo>
                      <a:lnTo>
                        <a:pt x="79" y="90"/>
                      </a:lnTo>
                      <a:lnTo>
                        <a:pt x="81" y="94"/>
                      </a:lnTo>
                      <a:lnTo>
                        <a:pt x="81" y="98"/>
                      </a:lnTo>
                      <a:lnTo>
                        <a:pt x="81" y="100"/>
                      </a:lnTo>
                      <a:lnTo>
                        <a:pt x="81" y="104"/>
                      </a:lnTo>
                      <a:lnTo>
                        <a:pt x="83" y="108"/>
                      </a:lnTo>
                      <a:lnTo>
                        <a:pt x="85" y="110"/>
                      </a:lnTo>
                      <a:lnTo>
                        <a:pt x="87" y="112"/>
                      </a:lnTo>
                      <a:lnTo>
                        <a:pt x="87" y="114"/>
                      </a:lnTo>
                      <a:lnTo>
                        <a:pt x="89" y="114"/>
                      </a:lnTo>
                      <a:lnTo>
                        <a:pt x="91" y="116"/>
                      </a:lnTo>
                      <a:lnTo>
                        <a:pt x="93" y="116"/>
                      </a:lnTo>
                      <a:lnTo>
                        <a:pt x="93" y="118"/>
                      </a:lnTo>
                      <a:lnTo>
                        <a:pt x="93" y="118"/>
                      </a:lnTo>
                      <a:lnTo>
                        <a:pt x="93" y="120"/>
                      </a:lnTo>
                      <a:lnTo>
                        <a:pt x="95" y="120"/>
                      </a:lnTo>
                      <a:lnTo>
                        <a:pt x="95" y="120"/>
                      </a:lnTo>
                      <a:lnTo>
                        <a:pt x="97" y="122"/>
                      </a:lnTo>
                      <a:lnTo>
                        <a:pt x="97" y="122"/>
                      </a:lnTo>
                      <a:lnTo>
                        <a:pt x="97" y="124"/>
                      </a:lnTo>
                      <a:lnTo>
                        <a:pt x="97" y="126"/>
                      </a:lnTo>
                      <a:lnTo>
                        <a:pt x="97" y="126"/>
                      </a:lnTo>
                      <a:lnTo>
                        <a:pt x="97" y="128"/>
                      </a:lnTo>
                      <a:lnTo>
                        <a:pt x="95" y="128"/>
                      </a:lnTo>
                      <a:lnTo>
                        <a:pt x="95" y="130"/>
                      </a:lnTo>
                      <a:lnTo>
                        <a:pt x="97" y="132"/>
                      </a:lnTo>
                      <a:lnTo>
                        <a:pt x="97" y="134"/>
                      </a:lnTo>
                      <a:lnTo>
                        <a:pt x="97" y="136"/>
                      </a:lnTo>
                      <a:lnTo>
                        <a:pt x="97" y="138"/>
                      </a:lnTo>
                      <a:lnTo>
                        <a:pt x="97" y="140"/>
                      </a:lnTo>
                      <a:lnTo>
                        <a:pt x="97" y="142"/>
                      </a:lnTo>
                      <a:lnTo>
                        <a:pt x="97" y="142"/>
                      </a:lnTo>
                      <a:lnTo>
                        <a:pt x="97" y="144"/>
                      </a:lnTo>
                      <a:lnTo>
                        <a:pt x="95" y="144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3" y="146"/>
                      </a:lnTo>
                      <a:lnTo>
                        <a:pt x="93" y="148"/>
                      </a:lnTo>
                      <a:lnTo>
                        <a:pt x="95" y="148"/>
                      </a:lnTo>
                      <a:lnTo>
                        <a:pt x="95" y="150"/>
                      </a:lnTo>
                      <a:lnTo>
                        <a:pt x="95" y="150"/>
                      </a:lnTo>
                      <a:lnTo>
                        <a:pt x="97" y="150"/>
                      </a:lnTo>
                      <a:lnTo>
                        <a:pt x="99" y="150"/>
                      </a:lnTo>
                      <a:lnTo>
                        <a:pt x="103" y="150"/>
                      </a:lnTo>
                      <a:lnTo>
                        <a:pt x="103" y="152"/>
                      </a:lnTo>
                      <a:lnTo>
                        <a:pt x="103" y="152"/>
                      </a:lnTo>
                      <a:lnTo>
                        <a:pt x="105" y="154"/>
                      </a:lnTo>
                      <a:lnTo>
                        <a:pt x="107" y="154"/>
                      </a:lnTo>
                      <a:lnTo>
                        <a:pt x="109" y="152"/>
                      </a:lnTo>
                      <a:lnTo>
                        <a:pt x="107" y="150"/>
                      </a:lnTo>
                      <a:lnTo>
                        <a:pt x="105" y="148"/>
                      </a:lnTo>
                      <a:lnTo>
                        <a:pt x="105" y="146"/>
                      </a:lnTo>
                      <a:lnTo>
                        <a:pt x="105" y="146"/>
                      </a:lnTo>
                      <a:lnTo>
                        <a:pt x="109" y="146"/>
                      </a:lnTo>
                      <a:lnTo>
                        <a:pt x="109" y="146"/>
                      </a:lnTo>
                      <a:lnTo>
                        <a:pt x="109" y="144"/>
                      </a:lnTo>
                      <a:lnTo>
                        <a:pt x="109" y="144"/>
                      </a:lnTo>
                      <a:lnTo>
                        <a:pt x="111" y="144"/>
                      </a:lnTo>
                      <a:lnTo>
                        <a:pt x="113" y="142"/>
                      </a:lnTo>
                      <a:lnTo>
                        <a:pt x="113" y="142"/>
                      </a:lnTo>
                      <a:lnTo>
                        <a:pt x="113" y="142"/>
                      </a:lnTo>
                      <a:lnTo>
                        <a:pt x="115" y="144"/>
                      </a:lnTo>
                      <a:lnTo>
                        <a:pt x="115" y="144"/>
                      </a:lnTo>
                      <a:lnTo>
                        <a:pt x="115" y="144"/>
                      </a:lnTo>
                      <a:lnTo>
                        <a:pt x="117" y="146"/>
                      </a:lnTo>
                      <a:lnTo>
                        <a:pt x="117" y="146"/>
                      </a:lnTo>
                      <a:lnTo>
                        <a:pt x="119" y="146"/>
                      </a:lnTo>
                      <a:lnTo>
                        <a:pt x="119" y="146"/>
                      </a:lnTo>
                      <a:lnTo>
                        <a:pt x="121" y="146"/>
                      </a:lnTo>
                      <a:lnTo>
                        <a:pt x="121" y="146"/>
                      </a:lnTo>
                      <a:lnTo>
                        <a:pt x="121" y="144"/>
                      </a:lnTo>
                      <a:lnTo>
                        <a:pt x="123" y="144"/>
                      </a:lnTo>
                      <a:lnTo>
                        <a:pt x="123" y="144"/>
                      </a:lnTo>
                      <a:lnTo>
                        <a:pt x="125" y="144"/>
                      </a:lnTo>
                      <a:lnTo>
                        <a:pt x="125" y="142"/>
                      </a:lnTo>
                      <a:lnTo>
                        <a:pt x="125" y="142"/>
                      </a:lnTo>
                      <a:lnTo>
                        <a:pt x="127" y="142"/>
                      </a:lnTo>
                      <a:lnTo>
                        <a:pt x="127" y="142"/>
                      </a:lnTo>
                      <a:lnTo>
                        <a:pt x="127" y="140"/>
                      </a:lnTo>
                      <a:lnTo>
                        <a:pt x="129" y="140"/>
                      </a:lnTo>
                      <a:lnTo>
                        <a:pt x="129" y="138"/>
                      </a:lnTo>
                      <a:lnTo>
                        <a:pt x="129" y="136"/>
                      </a:lnTo>
                      <a:lnTo>
                        <a:pt x="129" y="136"/>
                      </a:lnTo>
                      <a:lnTo>
                        <a:pt x="127" y="134"/>
                      </a:lnTo>
                      <a:lnTo>
                        <a:pt x="127" y="134"/>
                      </a:lnTo>
                      <a:lnTo>
                        <a:pt x="129" y="134"/>
                      </a:lnTo>
                      <a:lnTo>
                        <a:pt x="129" y="132"/>
                      </a:lnTo>
                      <a:lnTo>
                        <a:pt x="129" y="130"/>
                      </a:lnTo>
                      <a:lnTo>
                        <a:pt x="129" y="130"/>
                      </a:lnTo>
                      <a:lnTo>
                        <a:pt x="129" y="1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Freeform 132">
                  <a:extLst>
                    <a:ext uri="{FF2B5EF4-FFF2-40B4-BE49-F238E27FC236}">
                      <a16:creationId xmlns:a16="http://schemas.microsoft.com/office/drawing/2014/main" id="{116444FD-9006-2F86-DC92-5540C042B3A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81" y="1538"/>
                  <a:ext cx="30" cy="28"/>
                </a:xfrm>
                <a:custGeom>
                  <a:avLst/>
                  <a:gdLst>
                    <a:gd name="T0" fmla="*/ 24 w 30"/>
                    <a:gd name="T1" fmla="*/ 10 h 28"/>
                    <a:gd name="T2" fmla="*/ 24 w 30"/>
                    <a:gd name="T3" fmla="*/ 10 h 28"/>
                    <a:gd name="T4" fmla="*/ 26 w 30"/>
                    <a:gd name="T5" fmla="*/ 8 h 28"/>
                    <a:gd name="T6" fmla="*/ 24 w 30"/>
                    <a:gd name="T7" fmla="*/ 4 h 28"/>
                    <a:gd name="T8" fmla="*/ 22 w 30"/>
                    <a:gd name="T9" fmla="*/ 4 h 28"/>
                    <a:gd name="T10" fmla="*/ 22 w 30"/>
                    <a:gd name="T11" fmla="*/ 4 h 28"/>
                    <a:gd name="T12" fmla="*/ 22 w 30"/>
                    <a:gd name="T13" fmla="*/ 6 h 28"/>
                    <a:gd name="T14" fmla="*/ 22 w 30"/>
                    <a:gd name="T15" fmla="*/ 8 h 28"/>
                    <a:gd name="T16" fmla="*/ 28 w 30"/>
                    <a:gd name="T17" fmla="*/ 26 h 28"/>
                    <a:gd name="T18" fmla="*/ 26 w 30"/>
                    <a:gd name="T19" fmla="*/ 22 h 28"/>
                    <a:gd name="T20" fmla="*/ 22 w 30"/>
                    <a:gd name="T21" fmla="*/ 16 h 28"/>
                    <a:gd name="T22" fmla="*/ 22 w 30"/>
                    <a:gd name="T23" fmla="*/ 14 h 28"/>
                    <a:gd name="T24" fmla="*/ 20 w 30"/>
                    <a:gd name="T25" fmla="*/ 14 h 28"/>
                    <a:gd name="T26" fmla="*/ 16 w 30"/>
                    <a:gd name="T27" fmla="*/ 14 h 28"/>
                    <a:gd name="T28" fmla="*/ 18 w 30"/>
                    <a:gd name="T29" fmla="*/ 12 h 28"/>
                    <a:gd name="T30" fmla="*/ 22 w 30"/>
                    <a:gd name="T31" fmla="*/ 10 h 28"/>
                    <a:gd name="T32" fmla="*/ 22 w 30"/>
                    <a:gd name="T33" fmla="*/ 10 h 28"/>
                    <a:gd name="T34" fmla="*/ 22 w 30"/>
                    <a:gd name="T35" fmla="*/ 8 h 28"/>
                    <a:gd name="T36" fmla="*/ 20 w 30"/>
                    <a:gd name="T37" fmla="*/ 4 h 28"/>
                    <a:gd name="T38" fmla="*/ 16 w 30"/>
                    <a:gd name="T39" fmla="*/ 0 h 28"/>
                    <a:gd name="T40" fmla="*/ 14 w 30"/>
                    <a:gd name="T41" fmla="*/ 0 h 28"/>
                    <a:gd name="T42" fmla="*/ 10 w 30"/>
                    <a:gd name="T43" fmla="*/ 0 h 28"/>
                    <a:gd name="T44" fmla="*/ 6 w 30"/>
                    <a:gd name="T45" fmla="*/ 2 h 28"/>
                    <a:gd name="T46" fmla="*/ 6 w 30"/>
                    <a:gd name="T47" fmla="*/ 4 h 28"/>
                    <a:gd name="T48" fmla="*/ 4 w 30"/>
                    <a:gd name="T49" fmla="*/ 8 h 28"/>
                    <a:gd name="T50" fmla="*/ 2 w 30"/>
                    <a:gd name="T51" fmla="*/ 14 h 28"/>
                    <a:gd name="T52" fmla="*/ 0 w 30"/>
                    <a:gd name="T53" fmla="*/ 18 h 28"/>
                    <a:gd name="T54" fmla="*/ 6 w 30"/>
                    <a:gd name="T55" fmla="*/ 20 h 28"/>
                    <a:gd name="T56" fmla="*/ 14 w 30"/>
                    <a:gd name="T57" fmla="*/ 20 h 28"/>
                    <a:gd name="T58" fmla="*/ 16 w 30"/>
                    <a:gd name="T59" fmla="*/ 24 h 28"/>
                    <a:gd name="T60" fmla="*/ 18 w 30"/>
                    <a:gd name="T61" fmla="*/ 28 h 28"/>
                    <a:gd name="T62" fmla="*/ 24 w 30"/>
                    <a:gd name="T63" fmla="*/ 28 h 28"/>
                    <a:gd name="T64" fmla="*/ 30 w 30"/>
                    <a:gd name="T6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0" h="28">
                      <a:moveTo>
                        <a:pt x="22" y="8"/>
                      </a:move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6"/>
                      </a:lnTo>
                      <a:lnTo>
                        <a:pt x="24" y="4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close/>
                      <a:moveTo>
                        <a:pt x="28" y="26"/>
                      </a:moveTo>
                      <a:lnTo>
                        <a:pt x="28" y="26"/>
                      </a:lnTo>
                      <a:lnTo>
                        <a:pt x="28" y="24"/>
                      </a:lnTo>
                      <a:lnTo>
                        <a:pt x="26" y="22"/>
                      </a:lnTo>
                      <a:lnTo>
                        <a:pt x="24" y="20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20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0" y="6"/>
                      </a:ln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16" y="0"/>
                      </a:lnTo>
                      <a:lnTo>
                        <a:pt x="14" y="0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2" y="18"/>
                      </a:lnTo>
                      <a:lnTo>
                        <a:pt x="6" y="20"/>
                      </a:lnTo>
                      <a:lnTo>
                        <a:pt x="8" y="20"/>
                      </a:lnTo>
                      <a:lnTo>
                        <a:pt x="14" y="20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4" y="28"/>
                      </a:lnTo>
                      <a:lnTo>
                        <a:pt x="26" y="28"/>
                      </a:lnTo>
                      <a:lnTo>
                        <a:pt x="30" y="28"/>
                      </a:lnTo>
                      <a:lnTo>
                        <a:pt x="28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Freeform 133">
                  <a:extLst>
                    <a:ext uri="{FF2B5EF4-FFF2-40B4-BE49-F238E27FC236}">
                      <a16:creationId xmlns:a16="http://schemas.microsoft.com/office/drawing/2014/main" id="{9AD23BE4-8C4C-FC06-5BE8-21F53F58E74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89" y="1305"/>
                  <a:ext cx="148" cy="68"/>
                </a:xfrm>
                <a:custGeom>
                  <a:avLst/>
                  <a:gdLst>
                    <a:gd name="T0" fmla="*/ 146 w 148"/>
                    <a:gd name="T1" fmla="*/ 18 h 68"/>
                    <a:gd name="T2" fmla="*/ 132 w 148"/>
                    <a:gd name="T3" fmla="*/ 12 h 68"/>
                    <a:gd name="T4" fmla="*/ 124 w 148"/>
                    <a:gd name="T5" fmla="*/ 8 h 68"/>
                    <a:gd name="T6" fmla="*/ 108 w 148"/>
                    <a:gd name="T7" fmla="*/ 6 h 68"/>
                    <a:gd name="T8" fmla="*/ 96 w 148"/>
                    <a:gd name="T9" fmla="*/ 4 h 68"/>
                    <a:gd name="T10" fmla="*/ 78 w 148"/>
                    <a:gd name="T11" fmla="*/ 4 h 68"/>
                    <a:gd name="T12" fmla="*/ 58 w 148"/>
                    <a:gd name="T13" fmla="*/ 0 h 68"/>
                    <a:gd name="T14" fmla="*/ 48 w 148"/>
                    <a:gd name="T15" fmla="*/ 2 h 68"/>
                    <a:gd name="T16" fmla="*/ 46 w 148"/>
                    <a:gd name="T17" fmla="*/ 12 h 68"/>
                    <a:gd name="T18" fmla="*/ 34 w 148"/>
                    <a:gd name="T19" fmla="*/ 10 h 68"/>
                    <a:gd name="T20" fmla="*/ 18 w 148"/>
                    <a:gd name="T21" fmla="*/ 8 h 68"/>
                    <a:gd name="T22" fmla="*/ 12 w 148"/>
                    <a:gd name="T23" fmla="*/ 14 h 68"/>
                    <a:gd name="T24" fmla="*/ 16 w 148"/>
                    <a:gd name="T25" fmla="*/ 18 h 68"/>
                    <a:gd name="T26" fmla="*/ 12 w 148"/>
                    <a:gd name="T27" fmla="*/ 22 h 68"/>
                    <a:gd name="T28" fmla="*/ 6 w 148"/>
                    <a:gd name="T29" fmla="*/ 30 h 68"/>
                    <a:gd name="T30" fmla="*/ 16 w 148"/>
                    <a:gd name="T31" fmla="*/ 34 h 68"/>
                    <a:gd name="T32" fmla="*/ 24 w 148"/>
                    <a:gd name="T33" fmla="*/ 36 h 68"/>
                    <a:gd name="T34" fmla="*/ 26 w 148"/>
                    <a:gd name="T35" fmla="*/ 30 h 68"/>
                    <a:gd name="T36" fmla="*/ 28 w 148"/>
                    <a:gd name="T37" fmla="*/ 30 h 68"/>
                    <a:gd name="T38" fmla="*/ 34 w 148"/>
                    <a:gd name="T39" fmla="*/ 36 h 68"/>
                    <a:gd name="T40" fmla="*/ 38 w 148"/>
                    <a:gd name="T41" fmla="*/ 38 h 68"/>
                    <a:gd name="T42" fmla="*/ 48 w 148"/>
                    <a:gd name="T43" fmla="*/ 42 h 68"/>
                    <a:gd name="T44" fmla="*/ 46 w 148"/>
                    <a:gd name="T45" fmla="*/ 46 h 68"/>
                    <a:gd name="T46" fmla="*/ 42 w 148"/>
                    <a:gd name="T47" fmla="*/ 48 h 68"/>
                    <a:gd name="T48" fmla="*/ 38 w 148"/>
                    <a:gd name="T49" fmla="*/ 48 h 68"/>
                    <a:gd name="T50" fmla="*/ 34 w 148"/>
                    <a:gd name="T51" fmla="*/ 54 h 68"/>
                    <a:gd name="T52" fmla="*/ 28 w 148"/>
                    <a:gd name="T53" fmla="*/ 52 h 68"/>
                    <a:gd name="T54" fmla="*/ 20 w 148"/>
                    <a:gd name="T55" fmla="*/ 54 h 68"/>
                    <a:gd name="T56" fmla="*/ 14 w 148"/>
                    <a:gd name="T57" fmla="*/ 54 h 68"/>
                    <a:gd name="T58" fmla="*/ 2 w 148"/>
                    <a:gd name="T59" fmla="*/ 56 h 68"/>
                    <a:gd name="T60" fmla="*/ 0 w 148"/>
                    <a:gd name="T61" fmla="*/ 58 h 68"/>
                    <a:gd name="T62" fmla="*/ 8 w 148"/>
                    <a:gd name="T63" fmla="*/ 62 h 68"/>
                    <a:gd name="T64" fmla="*/ 16 w 148"/>
                    <a:gd name="T65" fmla="*/ 62 h 68"/>
                    <a:gd name="T66" fmla="*/ 26 w 148"/>
                    <a:gd name="T67" fmla="*/ 66 h 68"/>
                    <a:gd name="T68" fmla="*/ 32 w 148"/>
                    <a:gd name="T69" fmla="*/ 62 h 68"/>
                    <a:gd name="T70" fmla="*/ 38 w 148"/>
                    <a:gd name="T71" fmla="*/ 64 h 68"/>
                    <a:gd name="T72" fmla="*/ 42 w 148"/>
                    <a:gd name="T73" fmla="*/ 66 h 68"/>
                    <a:gd name="T74" fmla="*/ 50 w 148"/>
                    <a:gd name="T75" fmla="*/ 66 h 68"/>
                    <a:gd name="T76" fmla="*/ 62 w 148"/>
                    <a:gd name="T77" fmla="*/ 64 h 68"/>
                    <a:gd name="T78" fmla="*/ 68 w 148"/>
                    <a:gd name="T79" fmla="*/ 62 h 68"/>
                    <a:gd name="T80" fmla="*/ 66 w 148"/>
                    <a:gd name="T81" fmla="*/ 56 h 68"/>
                    <a:gd name="T82" fmla="*/ 76 w 148"/>
                    <a:gd name="T83" fmla="*/ 50 h 68"/>
                    <a:gd name="T84" fmla="*/ 78 w 148"/>
                    <a:gd name="T85" fmla="*/ 48 h 68"/>
                    <a:gd name="T86" fmla="*/ 88 w 148"/>
                    <a:gd name="T87" fmla="*/ 46 h 68"/>
                    <a:gd name="T88" fmla="*/ 98 w 148"/>
                    <a:gd name="T89" fmla="*/ 48 h 68"/>
                    <a:gd name="T90" fmla="*/ 102 w 148"/>
                    <a:gd name="T91" fmla="*/ 44 h 68"/>
                    <a:gd name="T92" fmla="*/ 108 w 148"/>
                    <a:gd name="T93" fmla="*/ 38 h 68"/>
                    <a:gd name="T94" fmla="*/ 124 w 148"/>
                    <a:gd name="T95" fmla="*/ 34 h 68"/>
                    <a:gd name="T96" fmla="*/ 136 w 148"/>
                    <a:gd name="T97" fmla="*/ 24 h 68"/>
                    <a:gd name="T98" fmla="*/ 148 w 148"/>
                    <a:gd name="T99" fmla="*/ 20 h 68"/>
                    <a:gd name="T100" fmla="*/ 16 w 148"/>
                    <a:gd name="T101" fmla="*/ 56 h 68"/>
                    <a:gd name="T102" fmla="*/ 28 w 148"/>
                    <a:gd name="T103" fmla="*/ 56 h 68"/>
                    <a:gd name="T104" fmla="*/ 24 w 148"/>
                    <a:gd name="T105" fmla="*/ 56 h 68"/>
                    <a:gd name="T106" fmla="*/ 26 w 148"/>
                    <a:gd name="T107" fmla="*/ 56 h 68"/>
                    <a:gd name="T108" fmla="*/ 36 w 148"/>
                    <a:gd name="T109" fmla="*/ 56 h 68"/>
                    <a:gd name="T110" fmla="*/ 36 w 148"/>
                    <a:gd name="T111" fmla="*/ 5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8" h="68">
                      <a:moveTo>
                        <a:pt x="2" y="56"/>
                      </a:moveTo>
                      <a:lnTo>
                        <a:pt x="2" y="56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close/>
                      <a:moveTo>
                        <a:pt x="146" y="18"/>
                      </a:moveTo>
                      <a:lnTo>
                        <a:pt x="146" y="18"/>
                      </a:lnTo>
                      <a:lnTo>
                        <a:pt x="144" y="16"/>
                      </a:lnTo>
                      <a:lnTo>
                        <a:pt x="140" y="14"/>
                      </a:lnTo>
                      <a:lnTo>
                        <a:pt x="138" y="14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4" y="12"/>
                      </a:lnTo>
                      <a:lnTo>
                        <a:pt x="132" y="12"/>
                      </a:lnTo>
                      <a:lnTo>
                        <a:pt x="130" y="10"/>
                      </a:lnTo>
                      <a:lnTo>
                        <a:pt x="130" y="10"/>
                      </a:lnTo>
                      <a:lnTo>
                        <a:pt x="128" y="8"/>
                      </a:lnTo>
                      <a:lnTo>
                        <a:pt x="128" y="8"/>
                      </a:lnTo>
                      <a:lnTo>
                        <a:pt x="126" y="8"/>
                      </a:lnTo>
                      <a:lnTo>
                        <a:pt x="124" y="8"/>
                      </a:lnTo>
                      <a:lnTo>
                        <a:pt x="124" y="8"/>
                      </a:lnTo>
                      <a:lnTo>
                        <a:pt x="122" y="8"/>
                      </a:lnTo>
                      <a:lnTo>
                        <a:pt x="120" y="6"/>
                      </a:lnTo>
                      <a:lnTo>
                        <a:pt x="118" y="6"/>
                      </a:lnTo>
                      <a:lnTo>
                        <a:pt x="116" y="6"/>
                      </a:lnTo>
                      <a:lnTo>
                        <a:pt x="114" y="6"/>
                      </a:lnTo>
                      <a:lnTo>
                        <a:pt x="112" y="6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4" y="6"/>
                      </a:lnTo>
                      <a:lnTo>
                        <a:pt x="102" y="6"/>
                      </a:lnTo>
                      <a:lnTo>
                        <a:pt x="102" y="6"/>
                      </a:lnTo>
                      <a:lnTo>
                        <a:pt x="100" y="6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6" y="4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84" y="6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4" y="6"/>
                      </a:lnTo>
                      <a:lnTo>
                        <a:pt x="68" y="6"/>
                      </a:lnTo>
                      <a:lnTo>
                        <a:pt x="64" y="4"/>
                      </a:lnTo>
                      <a:lnTo>
                        <a:pt x="62" y="2"/>
                      </a:lnTo>
                      <a:lnTo>
                        <a:pt x="58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2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8"/>
                      </a:lnTo>
                      <a:lnTo>
                        <a:pt x="46" y="10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38" y="12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8" y="26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0" y="32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4" y="36"/>
                      </a:lnTo>
                      <a:lnTo>
                        <a:pt x="24" y="36"/>
                      </a:lnTo>
                      <a:lnTo>
                        <a:pt x="24" y="32"/>
                      </a:lnTo>
                      <a:lnTo>
                        <a:pt x="26" y="34"/>
                      </a:lnTo>
                      <a:lnTo>
                        <a:pt x="26" y="34"/>
                      </a:lnTo>
                      <a:lnTo>
                        <a:pt x="26" y="32"/>
                      </a:lnTo>
                      <a:lnTo>
                        <a:pt x="26" y="32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0" y="34"/>
                      </a:lnTo>
                      <a:lnTo>
                        <a:pt x="32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8" y="38"/>
                      </a:lnTo>
                      <a:lnTo>
                        <a:pt x="38" y="38"/>
                      </a:lnTo>
                      <a:lnTo>
                        <a:pt x="40" y="38"/>
                      </a:lnTo>
                      <a:lnTo>
                        <a:pt x="42" y="38"/>
                      </a:lnTo>
                      <a:lnTo>
                        <a:pt x="44" y="40"/>
                      </a:lnTo>
                      <a:lnTo>
                        <a:pt x="44" y="40"/>
                      </a:lnTo>
                      <a:lnTo>
                        <a:pt x="46" y="40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2" y="42"/>
                      </a:lnTo>
                      <a:lnTo>
                        <a:pt x="52" y="42"/>
                      </a:lnTo>
                      <a:lnTo>
                        <a:pt x="50" y="42"/>
                      </a:lnTo>
                      <a:lnTo>
                        <a:pt x="46" y="44"/>
                      </a:lnTo>
                      <a:lnTo>
                        <a:pt x="46" y="46"/>
                      </a:lnTo>
                      <a:lnTo>
                        <a:pt x="46" y="46"/>
                      </a:lnTo>
                      <a:lnTo>
                        <a:pt x="44" y="46"/>
                      </a:lnTo>
                      <a:lnTo>
                        <a:pt x="44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6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4" y="52"/>
                      </a:lnTo>
                      <a:lnTo>
                        <a:pt x="34" y="54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2" y="52"/>
                      </a:lnTo>
                      <a:lnTo>
                        <a:pt x="30" y="52"/>
                      </a:lnTo>
                      <a:lnTo>
                        <a:pt x="30" y="52"/>
                      </a:lnTo>
                      <a:lnTo>
                        <a:pt x="28" y="52"/>
                      </a:lnTo>
                      <a:lnTo>
                        <a:pt x="28" y="52"/>
                      </a:lnTo>
                      <a:lnTo>
                        <a:pt x="24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2" y="52"/>
                      </a:lnTo>
                      <a:lnTo>
                        <a:pt x="20" y="54"/>
                      </a:lnTo>
                      <a:lnTo>
                        <a:pt x="18" y="54"/>
                      </a:lnTo>
                      <a:lnTo>
                        <a:pt x="18" y="54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8" y="56"/>
                      </a:lnTo>
                      <a:lnTo>
                        <a:pt x="16" y="56"/>
                      </a:lnTo>
                      <a:lnTo>
                        <a:pt x="14" y="54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8" y="52"/>
                      </a:lnTo>
                      <a:lnTo>
                        <a:pt x="6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0" y="60"/>
                      </a:lnTo>
                      <a:lnTo>
                        <a:pt x="2" y="64"/>
                      </a:lnTo>
                      <a:lnTo>
                        <a:pt x="2" y="62"/>
                      </a:lnTo>
                      <a:lnTo>
                        <a:pt x="4" y="62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8" y="62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2"/>
                      </a:lnTo>
                      <a:lnTo>
                        <a:pt x="18" y="62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2" y="66"/>
                      </a:lnTo>
                      <a:lnTo>
                        <a:pt x="24" y="66"/>
                      </a:lnTo>
                      <a:lnTo>
                        <a:pt x="26" y="66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2" y="62"/>
                      </a:lnTo>
                      <a:lnTo>
                        <a:pt x="32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4" y="64"/>
                      </a:lnTo>
                      <a:lnTo>
                        <a:pt x="36" y="64"/>
                      </a:lnTo>
                      <a:lnTo>
                        <a:pt x="38" y="64"/>
                      </a:lnTo>
                      <a:lnTo>
                        <a:pt x="38" y="66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38" y="68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2" y="66"/>
                      </a:lnTo>
                      <a:lnTo>
                        <a:pt x="44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8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4" y="66"/>
                      </a:lnTo>
                      <a:lnTo>
                        <a:pt x="56" y="66"/>
                      </a:lnTo>
                      <a:lnTo>
                        <a:pt x="58" y="66"/>
                      </a:lnTo>
                      <a:lnTo>
                        <a:pt x="60" y="66"/>
                      </a:lnTo>
                      <a:lnTo>
                        <a:pt x="60" y="66"/>
                      </a:lnTo>
                      <a:lnTo>
                        <a:pt x="62" y="64"/>
                      </a:lnTo>
                      <a:lnTo>
                        <a:pt x="62" y="64"/>
                      </a:lnTo>
                      <a:lnTo>
                        <a:pt x="64" y="64"/>
                      </a:lnTo>
                      <a:lnTo>
                        <a:pt x="64" y="64"/>
                      </a:lnTo>
                      <a:lnTo>
                        <a:pt x="66" y="64"/>
                      </a:lnTo>
                      <a:lnTo>
                        <a:pt x="68" y="64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2"/>
                      </a:lnTo>
                      <a:lnTo>
                        <a:pt x="68" y="60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8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8" y="56"/>
                      </a:lnTo>
                      <a:lnTo>
                        <a:pt x="68" y="56"/>
                      </a:lnTo>
                      <a:lnTo>
                        <a:pt x="68" y="54"/>
                      </a:lnTo>
                      <a:lnTo>
                        <a:pt x="70" y="54"/>
                      </a:lnTo>
                      <a:lnTo>
                        <a:pt x="72" y="54"/>
                      </a:lnTo>
                      <a:lnTo>
                        <a:pt x="76" y="52"/>
                      </a:lnTo>
                      <a:lnTo>
                        <a:pt x="76" y="50"/>
                      </a:lnTo>
                      <a:lnTo>
                        <a:pt x="78" y="50"/>
                      </a:lnTo>
                      <a:lnTo>
                        <a:pt x="78" y="50"/>
                      </a:lnTo>
                      <a:lnTo>
                        <a:pt x="78" y="50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78" y="48"/>
                      </a:lnTo>
                      <a:lnTo>
                        <a:pt x="80" y="48"/>
                      </a:lnTo>
                      <a:lnTo>
                        <a:pt x="82" y="48"/>
                      </a:lnTo>
                      <a:lnTo>
                        <a:pt x="84" y="48"/>
                      </a:lnTo>
                      <a:lnTo>
                        <a:pt x="86" y="46"/>
                      </a:lnTo>
                      <a:lnTo>
                        <a:pt x="88" y="46"/>
                      </a:lnTo>
                      <a:lnTo>
                        <a:pt x="88" y="46"/>
                      </a:lnTo>
                      <a:lnTo>
                        <a:pt x="88" y="46"/>
                      </a:lnTo>
                      <a:lnTo>
                        <a:pt x="90" y="50"/>
                      </a:lnTo>
                      <a:lnTo>
                        <a:pt x="90" y="50"/>
                      </a:lnTo>
                      <a:lnTo>
                        <a:pt x="94" y="50"/>
                      </a:lnTo>
                      <a:lnTo>
                        <a:pt x="94" y="50"/>
                      </a:lnTo>
                      <a:lnTo>
                        <a:pt x="96" y="50"/>
                      </a:lnTo>
                      <a:lnTo>
                        <a:pt x="98" y="50"/>
                      </a:lnTo>
                      <a:lnTo>
                        <a:pt x="98" y="48"/>
                      </a:lnTo>
                      <a:lnTo>
                        <a:pt x="98" y="48"/>
                      </a:lnTo>
                      <a:lnTo>
                        <a:pt x="100" y="50"/>
                      </a:lnTo>
                      <a:lnTo>
                        <a:pt x="100" y="50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6"/>
                      </a:lnTo>
                      <a:lnTo>
                        <a:pt x="102" y="44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2" y="42"/>
                      </a:lnTo>
                      <a:lnTo>
                        <a:pt x="104" y="38"/>
                      </a:lnTo>
                      <a:lnTo>
                        <a:pt x="104" y="38"/>
                      </a:lnTo>
                      <a:lnTo>
                        <a:pt x="106" y="38"/>
                      </a:lnTo>
                      <a:lnTo>
                        <a:pt x="108" y="38"/>
                      </a:lnTo>
                      <a:lnTo>
                        <a:pt x="110" y="38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20" y="38"/>
                      </a:lnTo>
                      <a:lnTo>
                        <a:pt x="122" y="38"/>
                      </a:lnTo>
                      <a:lnTo>
                        <a:pt x="124" y="34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6" y="30"/>
                      </a:lnTo>
                      <a:lnTo>
                        <a:pt x="128" y="28"/>
                      </a:lnTo>
                      <a:lnTo>
                        <a:pt x="134" y="26"/>
                      </a:lnTo>
                      <a:lnTo>
                        <a:pt x="136" y="24"/>
                      </a:lnTo>
                      <a:lnTo>
                        <a:pt x="136" y="24"/>
                      </a:lnTo>
                      <a:lnTo>
                        <a:pt x="138" y="24"/>
                      </a:lnTo>
                      <a:lnTo>
                        <a:pt x="142" y="22"/>
                      </a:lnTo>
                      <a:lnTo>
                        <a:pt x="142" y="22"/>
                      </a:lnTo>
                      <a:lnTo>
                        <a:pt x="142" y="20"/>
                      </a:lnTo>
                      <a:lnTo>
                        <a:pt x="148" y="20"/>
                      </a:lnTo>
                      <a:lnTo>
                        <a:pt x="148" y="20"/>
                      </a:lnTo>
                      <a:lnTo>
                        <a:pt x="148" y="20"/>
                      </a:lnTo>
                      <a:lnTo>
                        <a:pt x="146" y="18"/>
                      </a:lnTo>
                      <a:close/>
                      <a:moveTo>
                        <a:pt x="20" y="58"/>
                      </a:move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6" y="56"/>
                      </a:lnTo>
                      <a:lnTo>
                        <a:pt x="18" y="56"/>
                      </a:lnTo>
                      <a:lnTo>
                        <a:pt x="18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0" y="58"/>
                      </a:lnTo>
                      <a:close/>
                      <a:moveTo>
                        <a:pt x="28" y="56"/>
                      </a:move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6"/>
                      </a:lnTo>
                      <a:close/>
                      <a:moveTo>
                        <a:pt x="36" y="56"/>
                      </a:move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6"/>
                      </a:lnTo>
                      <a:lnTo>
                        <a:pt x="34" y="54"/>
                      </a:lnTo>
                      <a:lnTo>
                        <a:pt x="36" y="54"/>
                      </a:lnTo>
                      <a:lnTo>
                        <a:pt x="36" y="54"/>
                      </a:lnTo>
                      <a:lnTo>
                        <a:pt x="36" y="56"/>
                      </a:lnTo>
                      <a:lnTo>
                        <a:pt x="36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Freeform 134">
                  <a:extLst>
                    <a:ext uri="{FF2B5EF4-FFF2-40B4-BE49-F238E27FC236}">
                      <a16:creationId xmlns:a16="http://schemas.microsoft.com/office/drawing/2014/main" id="{33027FBD-F80C-9BD6-6FFA-4AB7B5A413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9" y="1305"/>
                  <a:ext cx="26" cy="24"/>
                </a:xfrm>
                <a:custGeom>
                  <a:avLst/>
                  <a:gdLst>
                    <a:gd name="T0" fmla="*/ 26 w 26"/>
                    <a:gd name="T1" fmla="*/ 10 h 24"/>
                    <a:gd name="T2" fmla="*/ 20 w 26"/>
                    <a:gd name="T3" fmla="*/ 8 h 24"/>
                    <a:gd name="T4" fmla="*/ 20 w 26"/>
                    <a:gd name="T5" fmla="*/ 6 h 24"/>
                    <a:gd name="T6" fmla="*/ 18 w 26"/>
                    <a:gd name="T7" fmla="*/ 4 h 24"/>
                    <a:gd name="T8" fmla="*/ 16 w 26"/>
                    <a:gd name="T9" fmla="*/ 2 h 24"/>
                    <a:gd name="T10" fmla="*/ 12 w 26"/>
                    <a:gd name="T11" fmla="*/ 2 h 24"/>
                    <a:gd name="T12" fmla="*/ 12 w 26"/>
                    <a:gd name="T13" fmla="*/ 0 h 24"/>
                    <a:gd name="T14" fmla="*/ 12 w 26"/>
                    <a:gd name="T15" fmla="*/ 0 h 24"/>
                    <a:gd name="T16" fmla="*/ 10 w 26"/>
                    <a:gd name="T17" fmla="*/ 0 h 24"/>
                    <a:gd name="T18" fmla="*/ 8 w 26"/>
                    <a:gd name="T19" fmla="*/ 0 h 24"/>
                    <a:gd name="T20" fmla="*/ 10 w 26"/>
                    <a:gd name="T21" fmla="*/ 2 h 24"/>
                    <a:gd name="T22" fmla="*/ 10 w 26"/>
                    <a:gd name="T23" fmla="*/ 4 h 24"/>
                    <a:gd name="T24" fmla="*/ 6 w 26"/>
                    <a:gd name="T25" fmla="*/ 6 h 24"/>
                    <a:gd name="T26" fmla="*/ 8 w 26"/>
                    <a:gd name="T27" fmla="*/ 6 h 24"/>
                    <a:gd name="T28" fmla="*/ 4 w 26"/>
                    <a:gd name="T29" fmla="*/ 8 h 24"/>
                    <a:gd name="T30" fmla="*/ 2 w 26"/>
                    <a:gd name="T31" fmla="*/ 8 h 24"/>
                    <a:gd name="T32" fmla="*/ 0 w 26"/>
                    <a:gd name="T33" fmla="*/ 8 h 24"/>
                    <a:gd name="T34" fmla="*/ 2 w 26"/>
                    <a:gd name="T35" fmla="*/ 10 h 24"/>
                    <a:gd name="T36" fmla="*/ 2 w 26"/>
                    <a:gd name="T37" fmla="*/ 12 h 24"/>
                    <a:gd name="T38" fmla="*/ 4 w 26"/>
                    <a:gd name="T39" fmla="*/ 14 h 24"/>
                    <a:gd name="T40" fmla="*/ 6 w 26"/>
                    <a:gd name="T41" fmla="*/ 16 h 24"/>
                    <a:gd name="T42" fmla="*/ 8 w 26"/>
                    <a:gd name="T43" fmla="*/ 18 h 24"/>
                    <a:gd name="T44" fmla="*/ 10 w 26"/>
                    <a:gd name="T45" fmla="*/ 20 h 24"/>
                    <a:gd name="T46" fmla="*/ 10 w 26"/>
                    <a:gd name="T47" fmla="*/ 24 h 24"/>
                    <a:gd name="T48" fmla="*/ 12 w 26"/>
                    <a:gd name="T49" fmla="*/ 24 h 24"/>
                    <a:gd name="T50" fmla="*/ 12 w 26"/>
                    <a:gd name="T51" fmla="*/ 22 h 24"/>
                    <a:gd name="T52" fmla="*/ 12 w 26"/>
                    <a:gd name="T53" fmla="*/ 20 h 24"/>
                    <a:gd name="T54" fmla="*/ 18 w 26"/>
                    <a:gd name="T55" fmla="*/ 18 h 24"/>
                    <a:gd name="T56" fmla="*/ 18 w 26"/>
                    <a:gd name="T57" fmla="*/ 20 h 24"/>
                    <a:gd name="T58" fmla="*/ 20 w 26"/>
                    <a:gd name="T59" fmla="*/ 18 h 24"/>
                    <a:gd name="T60" fmla="*/ 20 w 26"/>
                    <a:gd name="T61" fmla="*/ 18 h 24"/>
                    <a:gd name="T62" fmla="*/ 24 w 26"/>
                    <a:gd name="T63" fmla="*/ 16 h 24"/>
                    <a:gd name="T64" fmla="*/ 22 w 26"/>
                    <a:gd name="T65" fmla="*/ 16 h 24"/>
                    <a:gd name="T66" fmla="*/ 24 w 26"/>
                    <a:gd name="T67" fmla="*/ 14 h 24"/>
                    <a:gd name="T68" fmla="*/ 26 w 26"/>
                    <a:gd name="T69" fmla="*/ 10 h 24"/>
                    <a:gd name="T70" fmla="*/ 26 w 26"/>
                    <a:gd name="T71" fmla="*/ 1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26" h="24">
                      <a:moveTo>
                        <a:pt x="26" y="10"/>
                      </a:move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4" y="16"/>
                      </a:lnTo>
                      <a:lnTo>
                        <a:pt x="24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Freeform 135">
                  <a:extLst>
                    <a:ext uri="{FF2B5EF4-FFF2-40B4-BE49-F238E27FC236}">
                      <a16:creationId xmlns:a16="http://schemas.microsoft.com/office/drawing/2014/main" id="{9E7748CA-0135-6293-5F72-39DC323887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4" y="2007"/>
                  <a:ext cx="5492" cy="274"/>
                </a:xfrm>
                <a:custGeom>
                  <a:avLst/>
                  <a:gdLst>
                    <a:gd name="T0" fmla="*/ 132 w 5492"/>
                    <a:gd name="T1" fmla="*/ 274 h 274"/>
                    <a:gd name="T2" fmla="*/ 132 w 5492"/>
                    <a:gd name="T3" fmla="*/ 274 h 274"/>
                    <a:gd name="T4" fmla="*/ 56 w 5492"/>
                    <a:gd name="T5" fmla="*/ 170 h 274"/>
                    <a:gd name="T6" fmla="*/ 58 w 5492"/>
                    <a:gd name="T7" fmla="*/ 170 h 274"/>
                    <a:gd name="T8" fmla="*/ 5436 w 5492"/>
                    <a:gd name="T9" fmla="*/ 154 h 274"/>
                    <a:gd name="T10" fmla="*/ 5436 w 5492"/>
                    <a:gd name="T11" fmla="*/ 154 h 274"/>
                    <a:gd name="T12" fmla="*/ 5436 w 5492"/>
                    <a:gd name="T13" fmla="*/ 154 h 274"/>
                    <a:gd name="T14" fmla="*/ 5438 w 5492"/>
                    <a:gd name="T15" fmla="*/ 154 h 274"/>
                    <a:gd name="T16" fmla="*/ 5474 w 5492"/>
                    <a:gd name="T17" fmla="*/ 150 h 274"/>
                    <a:gd name="T18" fmla="*/ 5474 w 5492"/>
                    <a:gd name="T19" fmla="*/ 150 h 274"/>
                    <a:gd name="T20" fmla="*/ 5474 w 5492"/>
                    <a:gd name="T21" fmla="*/ 150 h 274"/>
                    <a:gd name="T22" fmla="*/ 5488 w 5492"/>
                    <a:gd name="T23" fmla="*/ 150 h 274"/>
                    <a:gd name="T24" fmla="*/ 5488 w 5492"/>
                    <a:gd name="T25" fmla="*/ 150 h 274"/>
                    <a:gd name="T26" fmla="*/ 5488 w 5492"/>
                    <a:gd name="T27" fmla="*/ 150 h 274"/>
                    <a:gd name="T28" fmla="*/ 68 w 5492"/>
                    <a:gd name="T29" fmla="*/ 142 h 274"/>
                    <a:gd name="T30" fmla="*/ 70 w 5492"/>
                    <a:gd name="T31" fmla="*/ 142 h 274"/>
                    <a:gd name="T32" fmla="*/ 5492 w 5492"/>
                    <a:gd name="T33" fmla="*/ 126 h 274"/>
                    <a:gd name="T34" fmla="*/ 5492 w 5492"/>
                    <a:gd name="T35" fmla="*/ 126 h 274"/>
                    <a:gd name="T36" fmla="*/ 5484 w 5492"/>
                    <a:gd name="T37" fmla="*/ 120 h 274"/>
                    <a:gd name="T38" fmla="*/ 5484 w 5492"/>
                    <a:gd name="T39" fmla="*/ 120 h 274"/>
                    <a:gd name="T40" fmla="*/ 5484 w 5492"/>
                    <a:gd name="T41" fmla="*/ 120 h 274"/>
                    <a:gd name="T42" fmla="*/ 5484 w 5492"/>
                    <a:gd name="T43" fmla="*/ 120 h 274"/>
                    <a:gd name="T44" fmla="*/ 5484 w 5492"/>
                    <a:gd name="T45" fmla="*/ 120 h 274"/>
                    <a:gd name="T46" fmla="*/ 5484 w 5492"/>
                    <a:gd name="T47" fmla="*/ 120 h 274"/>
                    <a:gd name="T48" fmla="*/ 5270 w 5492"/>
                    <a:gd name="T49" fmla="*/ 90 h 274"/>
                    <a:gd name="T50" fmla="*/ 5270 w 5492"/>
                    <a:gd name="T51" fmla="*/ 92 h 274"/>
                    <a:gd name="T52" fmla="*/ 5188 w 5492"/>
                    <a:gd name="T53" fmla="*/ 86 h 274"/>
                    <a:gd name="T54" fmla="*/ 5188 w 5492"/>
                    <a:gd name="T55" fmla="*/ 86 h 274"/>
                    <a:gd name="T56" fmla="*/ 5266 w 5492"/>
                    <a:gd name="T57" fmla="*/ 82 h 274"/>
                    <a:gd name="T58" fmla="*/ 5266 w 5492"/>
                    <a:gd name="T59" fmla="*/ 82 h 274"/>
                    <a:gd name="T60" fmla="*/ 5268 w 5492"/>
                    <a:gd name="T61" fmla="*/ 84 h 274"/>
                    <a:gd name="T62" fmla="*/ 5244 w 5492"/>
                    <a:gd name="T63" fmla="*/ 52 h 274"/>
                    <a:gd name="T64" fmla="*/ 5244 w 5492"/>
                    <a:gd name="T65" fmla="*/ 52 h 274"/>
                    <a:gd name="T66" fmla="*/ 5244 w 5492"/>
                    <a:gd name="T67" fmla="*/ 54 h 274"/>
                    <a:gd name="T68" fmla="*/ 5244 w 5492"/>
                    <a:gd name="T69" fmla="*/ 52 h 274"/>
                    <a:gd name="T70" fmla="*/ 5244 w 5492"/>
                    <a:gd name="T71" fmla="*/ 46 h 274"/>
                    <a:gd name="T72" fmla="*/ 5246 w 5492"/>
                    <a:gd name="T73" fmla="*/ 46 h 274"/>
                    <a:gd name="T74" fmla="*/ 5244 w 5492"/>
                    <a:gd name="T75" fmla="*/ 38 h 274"/>
                    <a:gd name="T76" fmla="*/ 5244 w 5492"/>
                    <a:gd name="T77" fmla="*/ 38 h 274"/>
                    <a:gd name="T78" fmla="*/ 5244 w 5492"/>
                    <a:gd name="T79" fmla="*/ 38 h 274"/>
                    <a:gd name="T80" fmla="*/ 5242 w 5492"/>
                    <a:gd name="T81" fmla="*/ 36 h 274"/>
                    <a:gd name="T82" fmla="*/ 5244 w 5492"/>
                    <a:gd name="T83" fmla="*/ 38 h 274"/>
                    <a:gd name="T84" fmla="*/ 28 w 5492"/>
                    <a:gd name="T85" fmla="*/ 34 h 274"/>
                    <a:gd name="T86" fmla="*/ 28 w 5492"/>
                    <a:gd name="T87" fmla="*/ 36 h 274"/>
                    <a:gd name="T88" fmla="*/ 32 w 5492"/>
                    <a:gd name="T89" fmla="*/ 40 h 274"/>
                    <a:gd name="T90" fmla="*/ 5238 w 5492"/>
                    <a:gd name="T91" fmla="*/ 16 h 274"/>
                    <a:gd name="T92" fmla="*/ 5240 w 5492"/>
                    <a:gd name="T93" fmla="*/ 16 h 274"/>
                    <a:gd name="T94" fmla="*/ 5242 w 5492"/>
                    <a:gd name="T95" fmla="*/ 14 h 274"/>
                    <a:gd name="T96" fmla="*/ 5242 w 5492"/>
                    <a:gd name="T97" fmla="*/ 14 h 274"/>
                    <a:gd name="T98" fmla="*/ 0 w 5492"/>
                    <a:gd name="T99" fmla="*/ 0 h 274"/>
                    <a:gd name="T100" fmla="*/ 0 w 5492"/>
                    <a:gd name="T101" fmla="*/ 2 h 274"/>
                    <a:gd name="T102" fmla="*/ 0 w 5492"/>
                    <a:gd name="T103" fmla="*/ 2 h 274"/>
                    <a:gd name="T104" fmla="*/ 0 w 5492"/>
                    <a:gd name="T105" fmla="*/ 0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492" h="274">
                      <a:moveTo>
                        <a:pt x="132" y="274"/>
                      </a:move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lnTo>
                        <a:pt x="132" y="274"/>
                      </a:lnTo>
                      <a:close/>
                      <a:moveTo>
                        <a:pt x="56" y="170"/>
                      </a:move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6" y="170"/>
                      </a:lnTo>
                      <a:lnTo>
                        <a:pt x="58" y="170"/>
                      </a:lnTo>
                      <a:lnTo>
                        <a:pt x="58" y="170"/>
                      </a:lnTo>
                      <a:lnTo>
                        <a:pt x="58" y="170"/>
                      </a:lnTo>
                      <a:lnTo>
                        <a:pt x="56" y="170"/>
                      </a:lnTo>
                      <a:close/>
                      <a:moveTo>
                        <a:pt x="5436" y="154"/>
                      </a:move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8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6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8" y="154"/>
                      </a:lnTo>
                      <a:lnTo>
                        <a:pt x="5436" y="154"/>
                      </a:lnTo>
                      <a:close/>
                      <a:moveTo>
                        <a:pt x="5474" y="150"/>
                      </a:move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lnTo>
                        <a:pt x="5474" y="150"/>
                      </a:lnTo>
                      <a:close/>
                      <a:moveTo>
                        <a:pt x="5488" y="150"/>
                      </a:move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lnTo>
                        <a:pt x="5490" y="150"/>
                      </a:lnTo>
                      <a:lnTo>
                        <a:pt x="5490" y="150"/>
                      </a:lnTo>
                      <a:lnTo>
                        <a:pt x="5488" y="150"/>
                      </a:lnTo>
                      <a:lnTo>
                        <a:pt x="5488" y="150"/>
                      </a:lnTo>
                      <a:close/>
                      <a:moveTo>
                        <a:pt x="70" y="142"/>
                      </a:move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68" y="142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close/>
                      <a:moveTo>
                        <a:pt x="5492" y="126"/>
                      </a:move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lnTo>
                        <a:pt x="5492" y="126"/>
                      </a:lnTo>
                      <a:close/>
                      <a:moveTo>
                        <a:pt x="5484" y="120"/>
                      </a:move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2"/>
                      </a:lnTo>
                      <a:lnTo>
                        <a:pt x="5484" y="122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lnTo>
                        <a:pt x="5484" y="120"/>
                      </a:lnTo>
                      <a:close/>
                      <a:moveTo>
                        <a:pt x="5272" y="92"/>
                      </a:moveTo>
                      <a:lnTo>
                        <a:pt x="5270" y="90"/>
                      </a:lnTo>
                      <a:lnTo>
                        <a:pt x="5270" y="90"/>
                      </a:lnTo>
                      <a:lnTo>
                        <a:pt x="5270" y="92"/>
                      </a:lnTo>
                      <a:lnTo>
                        <a:pt x="5270" y="92"/>
                      </a:lnTo>
                      <a:lnTo>
                        <a:pt x="5270" y="92"/>
                      </a:lnTo>
                      <a:lnTo>
                        <a:pt x="5272" y="92"/>
                      </a:lnTo>
                      <a:lnTo>
                        <a:pt x="5272" y="92"/>
                      </a:lnTo>
                      <a:lnTo>
                        <a:pt x="5272" y="92"/>
                      </a:lnTo>
                      <a:close/>
                      <a:moveTo>
                        <a:pt x="5188" y="86"/>
                      </a:move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lnTo>
                        <a:pt x="5188" y="86"/>
                      </a:lnTo>
                      <a:close/>
                      <a:moveTo>
                        <a:pt x="5266" y="82"/>
                      </a:moveTo>
                      <a:lnTo>
                        <a:pt x="5266" y="82"/>
                      </a:lnTo>
                      <a:lnTo>
                        <a:pt x="5266" y="80"/>
                      </a:lnTo>
                      <a:lnTo>
                        <a:pt x="5266" y="80"/>
                      </a:lnTo>
                      <a:lnTo>
                        <a:pt x="5266" y="82"/>
                      </a:lnTo>
                      <a:lnTo>
                        <a:pt x="5266" y="82"/>
                      </a:lnTo>
                      <a:lnTo>
                        <a:pt x="5266" y="84"/>
                      </a:lnTo>
                      <a:lnTo>
                        <a:pt x="5266" y="84"/>
                      </a:lnTo>
                      <a:lnTo>
                        <a:pt x="5266" y="84"/>
                      </a:lnTo>
                      <a:lnTo>
                        <a:pt x="5268" y="84"/>
                      </a:lnTo>
                      <a:lnTo>
                        <a:pt x="5266" y="84"/>
                      </a:lnTo>
                      <a:lnTo>
                        <a:pt x="5266" y="82"/>
                      </a:lnTo>
                      <a:close/>
                      <a:moveTo>
                        <a:pt x="5244" y="52"/>
                      </a:move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4"/>
                      </a:lnTo>
                      <a:lnTo>
                        <a:pt x="5242" y="56"/>
                      </a:lnTo>
                      <a:lnTo>
                        <a:pt x="5244" y="56"/>
                      </a:lnTo>
                      <a:lnTo>
                        <a:pt x="5244" y="54"/>
                      </a:lnTo>
                      <a:lnTo>
                        <a:pt x="5244" y="54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lnTo>
                        <a:pt x="5244" y="52"/>
                      </a:lnTo>
                      <a:close/>
                      <a:moveTo>
                        <a:pt x="5246" y="46"/>
                      </a:move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4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lnTo>
                        <a:pt x="5246" y="46"/>
                      </a:lnTo>
                      <a:close/>
                      <a:moveTo>
                        <a:pt x="5244" y="38"/>
                      </a:move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lnTo>
                        <a:pt x="5244" y="40"/>
                      </a:lnTo>
                      <a:lnTo>
                        <a:pt x="5242" y="40"/>
                      </a:lnTo>
                      <a:lnTo>
                        <a:pt x="5244" y="40"/>
                      </a:lnTo>
                      <a:lnTo>
                        <a:pt x="5244" y="38"/>
                      </a:lnTo>
                      <a:close/>
                      <a:moveTo>
                        <a:pt x="5244" y="38"/>
                      </a:move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2" y="36"/>
                      </a:lnTo>
                      <a:lnTo>
                        <a:pt x="5244" y="38"/>
                      </a:lnTo>
                      <a:lnTo>
                        <a:pt x="5244" y="38"/>
                      </a:lnTo>
                      <a:close/>
                      <a:moveTo>
                        <a:pt x="30" y="34"/>
                      </a:move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8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6" y="36"/>
                      </a:lnTo>
                      <a:lnTo>
                        <a:pt x="28" y="38"/>
                      </a:lnTo>
                      <a:lnTo>
                        <a:pt x="32" y="40"/>
                      </a:lnTo>
                      <a:lnTo>
                        <a:pt x="32" y="38"/>
                      </a:lnTo>
                      <a:lnTo>
                        <a:pt x="30" y="36"/>
                      </a:lnTo>
                      <a:lnTo>
                        <a:pt x="30" y="34"/>
                      </a:lnTo>
                      <a:close/>
                      <a:moveTo>
                        <a:pt x="5238" y="16"/>
                      </a:moveTo>
                      <a:lnTo>
                        <a:pt x="5238" y="16"/>
                      </a:lnTo>
                      <a:lnTo>
                        <a:pt x="5238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40" y="16"/>
                      </a:lnTo>
                      <a:lnTo>
                        <a:pt x="5238" y="16"/>
                      </a:lnTo>
                      <a:close/>
                      <a:moveTo>
                        <a:pt x="5242" y="14"/>
                      </a:moveTo>
                      <a:lnTo>
                        <a:pt x="5240" y="14"/>
                      </a:lnTo>
                      <a:lnTo>
                        <a:pt x="5240" y="14"/>
                      </a:lnTo>
                      <a:lnTo>
                        <a:pt x="5242" y="14"/>
                      </a:lnTo>
                      <a:lnTo>
                        <a:pt x="5242" y="14"/>
                      </a:lnTo>
                      <a:lnTo>
                        <a:pt x="5242" y="14"/>
                      </a:lnTo>
                      <a:close/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Freeform 136">
                  <a:extLst>
                    <a:ext uri="{FF2B5EF4-FFF2-40B4-BE49-F238E27FC236}">
                      <a16:creationId xmlns:a16="http://schemas.microsoft.com/office/drawing/2014/main" id="{51EDD397-3232-B70F-133F-A6C49FC5832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33" y="1093"/>
                  <a:ext cx="560" cy="258"/>
                </a:xfrm>
                <a:custGeom>
                  <a:avLst/>
                  <a:gdLst>
                    <a:gd name="T0" fmla="*/ 64 w 560"/>
                    <a:gd name="T1" fmla="*/ 178 h 258"/>
                    <a:gd name="T2" fmla="*/ 546 w 560"/>
                    <a:gd name="T3" fmla="*/ 100 h 258"/>
                    <a:gd name="T4" fmla="*/ 528 w 560"/>
                    <a:gd name="T5" fmla="*/ 100 h 258"/>
                    <a:gd name="T6" fmla="*/ 506 w 560"/>
                    <a:gd name="T7" fmla="*/ 84 h 258"/>
                    <a:gd name="T8" fmla="*/ 478 w 560"/>
                    <a:gd name="T9" fmla="*/ 80 h 258"/>
                    <a:gd name="T10" fmla="*/ 460 w 560"/>
                    <a:gd name="T11" fmla="*/ 72 h 258"/>
                    <a:gd name="T12" fmla="*/ 450 w 560"/>
                    <a:gd name="T13" fmla="*/ 76 h 258"/>
                    <a:gd name="T14" fmla="*/ 398 w 560"/>
                    <a:gd name="T15" fmla="*/ 34 h 258"/>
                    <a:gd name="T16" fmla="*/ 372 w 560"/>
                    <a:gd name="T17" fmla="*/ 18 h 258"/>
                    <a:gd name="T18" fmla="*/ 354 w 560"/>
                    <a:gd name="T19" fmla="*/ 32 h 258"/>
                    <a:gd name="T20" fmla="*/ 340 w 560"/>
                    <a:gd name="T21" fmla="*/ 24 h 258"/>
                    <a:gd name="T22" fmla="*/ 324 w 560"/>
                    <a:gd name="T23" fmla="*/ 24 h 258"/>
                    <a:gd name="T24" fmla="*/ 304 w 560"/>
                    <a:gd name="T25" fmla="*/ 16 h 258"/>
                    <a:gd name="T26" fmla="*/ 268 w 560"/>
                    <a:gd name="T27" fmla="*/ 0 h 258"/>
                    <a:gd name="T28" fmla="*/ 244 w 560"/>
                    <a:gd name="T29" fmla="*/ 12 h 258"/>
                    <a:gd name="T30" fmla="*/ 216 w 560"/>
                    <a:gd name="T31" fmla="*/ 18 h 258"/>
                    <a:gd name="T32" fmla="*/ 186 w 560"/>
                    <a:gd name="T33" fmla="*/ 24 h 258"/>
                    <a:gd name="T34" fmla="*/ 180 w 560"/>
                    <a:gd name="T35" fmla="*/ 32 h 258"/>
                    <a:gd name="T36" fmla="*/ 192 w 560"/>
                    <a:gd name="T37" fmla="*/ 42 h 258"/>
                    <a:gd name="T38" fmla="*/ 178 w 560"/>
                    <a:gd name="T39" fmla="*/ 54 h 258"/>
                    <a:gd name="T40" fmla="*/ 194 w 560"/>
                    <a:gd name="T41" fmla="*/ 70 h 258"/>
                    <a:gd name="T42" fmla="*/ 172 w 560"/>
                    <a:gd name="T43" fmla="*/ 84 h 258"/>
                    <a:gd name="T44" fmla="*/ 144 w 560"/>
                    <a:gd name="T45" fmla="*/ 74 h 258"/>
                    <a:gd name="T46" fmla="*/ 120 w 560"/>
                    <a:gd name="T47" fmla="*/ 82 h 258"/>
                    <a:gd name="T48" fmla="*/ 102 w 560"/>
                    <a:gd name="T49" fmla="*/ 84 h 258"/>
                    <a:gd name="T50" fmla="*/ 76 w 560"/>
                    <a:gd name="T51" fmla="*/ 68 h 258"/>
                    <a:gd name="T52" fmla="*/ 54 w 560"/>
                    <a:gd name="T53" fmla="*/ 66 h 258"/>
                    <a:gd name="T54" fmla="*/ 30 w 560"/>
                    <a:gd name="T55" fmla="*/ 76 h 258"/>
                    <a:gd name="T56" fmla="*/ 20 w 560"/>
                    <a:gd name="T57" fmla="*/ 96 h 258"/>
                    <a:gd name="T58" fmla="*/ 0 w 560"/>
                    <a:gd name="T59" fmla="*/ 102 h 258"/>
                    <a:gd name="T60" fmla="*/ 10 w 560"/>
                    <a:gd name="T61" fmla="*/ 130 h 258"/>
                    <a:gd name="T62" fmla="*/ 36 w 560"/>
                    <a:gd name="T63" fmla="*/ 150 h 258"/>
                    <a:gd name="T64" fmla="*/ 44 w 560"/>
                    <a:gd name="T65" fmla="*/ 154 h 258"/>
                    <a:gd name="T66" fmla="*/ 70 w 560"/>
                    <a:gd name="T67" fmla="*/ 144 h 258"/>
                    <a:gd name="T68" fmla="*/ 98 w 560"/>
                    <a:gd name="T69" fmla="*/ 150 h 258"/>
                    <a:gd name="T70" fmla="*/ 82 w 560"/>
                    <a:gd name="T71" fmla="*/ 172 h 258"/>
                    <a:gd name="T72" fmla="*/ 80 w 560"/>
                    <a:gd name="T73" fmla="*/ 190 h 258"/>
                    <a:gd name="T74" fmla="*/ 78 w 560"/>
                    <a:gd name="T75" fmla="*/ 202 h 258"/>
                    <a:gd name="T76" fmla="*/ 94 w 560"/>
                    <a:gd name="T77" fmla="*/ 218 h 258"/>
                    <a:gd name="T78" fmla="*/ 110 w 560"/>
                    <a:gd name="T79" fmla="*/ 232 h 258"/>
                    <a:gd name="T80" fmla="*/ 144 w 560"/>
                    <a:gd name="T81" fmla="*/ 240 h 258"/>
                    <a:gd name="T82" fmla="*/ 150 w 560"/>
                    <a:gd name="T83" fmla="*/ 214 h 258"/>
                    <a:gd name="T84" fmla="*/ 166 w 560"/>
                    <a:gd name="T85" fmla="*/ 174 h 258"/>
                    <a:gd name="T86" fmla="*/ 206 w 560"/>
                    <a:gd name="T87" fmla="*/ 186 h 258"/>
                    <a:gd name="T88" fmla="*/ 242 w 560"/>
                    <a:gd name="T89" fmla="*/ 206 h 258"/>
                    <a:gd name="T90" fmla="*/ 278 w 560"/>
                    <a:gd name="T91" fmla="*/ 206 h 258"/>
                    <a:gd name="T92" fmla="*/ 298 w 560"/>
                    <a:gd name="T93" fmla="*/ 232 h 258"/>
                    <a:gd name="T94" fmla="*/ 328 w 560"/>
                    <a:gd name="T95" fmla="*/ 248 h 258"/>
                    <a:gd name="T96" fmla="*/ 342 w 560"/>
                    <a:gd name="T97" fmla="*/ 256 h 258"/>
                    <a:gd name="T98" fmla="*/ 358 w 560"/>
                    <a:gd name="T99" fmla="*/ 236 h 258"/>
                    <a:gd name="T100" fmla="*/ 370 w 560"/>
                    <a:gd name="T101" fmla="*/ 222 h 258"/>
                    <a:gd name="T102" fmla="*/ 402 w 560"/>
                    <a:gd name="T103" fmla="*/ 224 h 258"/>
                    <a:gd name="T104" fmla="*/ 430 w 560"/>
                    <a:gd name="T105" fmla="*/ 218 h 258"/>
                    <a:gd name="T106" fmla="*/ 468 w 560"/>
                    <a:gd name="T107" fmla="*/ 218 h 258"/>
                    <a:gd name="T108" fmla="*/ 496 w 560"/>
                    <a:gd name="T109" fmla="*/ 226 h 258"/>
                    <a:gd name="T110" fmla="*/ 500 w 560"/>
                    <a:gd name="T111" fmla="*/ 216 h 258"/>
                    <a:gd name="T112" fmla="*/ 494 w 560"/>
                    <a:gd name="T113" fmla="*/ 196 h 258"/>
                    <a:gd name="T114" fmla="*/ 482 w 560"/>
                    <a:gd name="T115" fmla="*/ 182 h 258"/>
                    <a:gd name="T116" fmla="*/ 514 w 560"/>
                    <a:gd name="T117" fmla="*/ 176 h 258"/>
                    <a:gd name="T118" fmla="*/ 512 w 560"/>
                    <a:gd name="T119" fmla="*/ 160 h 258"/>
                    <a:gd name="T120" fmla="*/ 536 w 560"/>
                    <a:gd name="T121" fmla="*/ 146 h 258"/>
                    <a:gd name="T122" fmla="*/ 544 w 560"/>
                    <a:gd name="T123" fmla="*/ 132 h 258"/>
                    <a:gd name="T124" fmla="*/ 552 w 560"/>
                    <a:gd name="T125" fmla="*/ 11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560" h="258">
                      <a:moveTo>
                        <a:pt x="60" y="182"/>
                      </a:moveTo>
                      <a:lnTo>
                        <a:pt x="60" y="180"/>
                      </a:lnTo>
                      <a:lnTo>
                        <a:pt x="60" y="178"/>
                      </a:lnTo>
                      <a:lnTo>
                        <a:pt x="60" y="178"/>
                      </a:lnTo>
                      <a:lnTo>
                        <a:pt x="60" y="178"/>
                      </a:lnTo>
                      <a:lnTo>
                        <a:pt x="60" y="180"/>
                      </a:lnTo>
                      <a:lnTo>
                        <a:pt x="60" y="182"/>
                      </a:lnTo>
                      <a:lnTo>
                        <a:pt x="60" y="184"/>
                      </a:lnTo>
                      <a:lnTo>
                        <a:pt x="62" y="184"/>
                      </a:lnTo>
                      <a:lnTo>
                        <a:pt x="62" y="184"/>
                      </a:lnTo>
                      <a:lnTo>
                        <a:pt x="60" y="184"/>
                      </a:lnTo>
                      <a:lnTo>
                        <a:pt x="60" y="182"/>
                      </a:lnTo>
                      <a:close/>
                      <a:moveTo>
                        <a:pt x="62" y="178"/>
                      </a:moveTo>
                      <a:lnTo>
                        <a:pt x="62" y="180"/>
                      </a:lnTo>
                      <a:lnTo>
                        <a:pt x="62" y="182"/>
                      </a:lnTo>
                      <a:lnTo>
                        <a:pt x="64" y="182"/>
                      </a:lnTo>
                      <a:lnTo>
                        <a:pt x="64" y="182"/>
                      </a:lnTo>
                      <a:lnTo>
                        <a:pt x="64" y="178"/>
                      </a:lnTo>
                      <a:lnTo>
                        <a:pt x="62" y="178"/>
                      </a:lnTo>
                      <a:close/>
                      <a:moveTo>
                        <a:pt x="96" y="172"/>
                      </a:moveTo>
                      <a:lnTo>
                        <a:pt x="96" y="172"/>
                      </a:lnTo>
                      <a:lnTo>
                        <a:pt x="94" y="170"/>
                      </a:lnTo>
                      <a:lnTo>
                        <a:pt x="94" y="170"/>
                      </a:lnTo>
                      <a:lnTo>
                        <a:pt x="94" y="172"/>
                      </a:lnTo>
                      <a:lnTo>
                        <a:pt x="94" y="172"/>
                      </a:lnTo>
                      <a:lnTo>
                        <a:pt x="96" y="172"/>
                      </a:lnTo>
                      <a:lnTo>
                        <a:pt x="96" y="172"/>
                      </a:lnTo>
                      <a:close/>
                      <a:moveTo>
                        <a:pt x="558" y="108"/>
                      </a:moveTo>
                      <a:lnTo>
                        <a:pt x="558" y="106"/>
                      </a:lnTo>
                      <a:lnTo>
                        <a:pt x="556" y="106"/>
                      </a:lnTo>
                      <a:lnTo>
                        <a:pt x="554" y="106"/>
                      </a:lnTo>
                      <a:lnTo>
                        <a:pt x="554" y="106"/>
                      </a:lnTo>
                      <a:lnTo>
                        <a:pt x="552" y="104"/>
                      </a:lnTo>
                      <a:lnTo>
                        <a:pt x="550" y="102"/>
                      </a:lnTo>
                      <a:lnTo>
                        <a:pt x="548" y="100"/>
                      </a:lnTo>
                      <a:lnTo>
                        <a:pt x="546" y="100"/>
                      </a:lnTo>
                      <a:lnTo>
                        <a:pt x="546" y="100"/>
                      </a:lnTo>
                      <a:lnTo>
                        <a:pt x="546" y="98"/>
                      </a:lnTo>
                      <a:lnTo>
                        <a:pt x="546" y="98"/>
                      </a:lnTo>
                      <a:lnTo>
                        <a:pt x="546" y="98"/>
                      </a:lnTo>
                      <a:lnTo>
                        <a:pt x="546" y="96"/>
                      </a:lnTo>
                      <a:lnTo>
                        <a:pt x="544" y="96"/>
                      </a:lnTo>
                      <a:lnTo>
                        <a:pt x="544" y="98"/>
                      </a:lnTo>
                      <a:lnTo>
                        <a:pt x="542" y="98"/>
                      </a:lnTo>
                      <a:lnTo>
                        <a:pt x="542" y="100"/>
                      </a:lnTo>
                      <a:lnTo>
                        <a:pt x="542" y="100"/>
                      </a:lnTo>
                      <a:lnTo>
                        <a:pt x="540" y="102"/>
                      </a:lnTo>
                      <a:lnTo>
                        <a:pt x="540" y="102"/>
                      </a:lnTo>
                      <a:lnTo>
                        <a:pt x="538" y="102"/>
                      </a:lnTo>
                      <a:lnTo>
                        <a:pt x="538" y="102"/>
                      </a:lnTo>
                      <a:lnTo>
                        <a:pt x="536" y="100"/>
                      </a:lnTo>
                      <a:lnTo>
                        <a:pt x="536" y="100"/>
                      </a:lnTo>
                      <a:lnTo>
                        <a:pt x="530" y="100"/>
                      </a:lnTo>
                      <a:lnTo>
                        <a:pt x="528" y="100"/>
                      </a:lnTo>
                      <a:lnTo>
                        <a:pt x="528" y="100"/>
                      </a:lnTo>
                      <a:lnTo>
                        <a:pt x="526" y="100"/>
                      </a:lnTo>
                      <a:lnTo>
                        <a:pt x="526" y="98"/>
                      </a:lnTo>
                      <a:lnTo>
                        <a:pt x="524" y="98"/>
                      </a:lnTo>
                      <a:lnTo>
                        <a:pt x="524" y="96"/>
                      </a:lnTo>
                      <a:lnTo>
                        <a:pt x="522" y="94"/>
                      </a:lnTo>
                      <a:lnTo>
                        <a:pt x="520" y="94"/>
                      </a:lnTo>
                      <a:lnTo>
                        <a:pt x="520" y="92"/>
                      </a:lnTo>
                      <a:lnTo>
                        <a:pt x="520" y="92"/>
                      </a:lnTo>
                      <a:lnTo>
                        <a:pt x="520" y="92"/>
                      </a:lnTo>
                      <a:lnTo>
                        <a:pt x="518" y="92"/>
                      </a:lnTo>
                      <a:lnTo>
                        <a:pt x="514" y="90"/>
                      </a:lnTo>
                      <a:lnTo>
                        <a:pt x="512" y="88"/>
                      </a:lnTo>
                      <a:lnTo>
                        <a:pt x="510" y="88"/>
                      </a:lnTo>
                      <a:lnTo>
                        <a:pt x="510" y="88"/>
                      </a:lnTo>
                      <a:lnTo>
                        <a:pt x="508" y="88"/>
                      </a:lnTo>
                      <a:lnTo>
                        <a:pt x="506" y="86"/>
                      </a:lnTo>
                      <a:lnTo>
                        <a:pt x="506" y="84"/>
                      </a:lnTo>
                      <a:lnTo>
                        <a:pt x="504" y="82"/>
                      </a:lnTo>
                      <a:lnTo>
                        <a:pt x="502" y="80"/>
                      </a:lnTo>
                      <a:lnTo>
                        <a:pt x="500" y="80"/>
                      </a:lnTo>
                      <a:lnTo>
                        <a:pt x="500" y="78"/>
                      </a:lnTo>
                      <a:lnTo>
                        <a:pt x="496" y="78"/>
                      </a:lnTo>
                      <a:lnTo>
                        <a:pt x="494" y="76"/>
                      </a:lnTo>
                      <a:lnTo>
                        <a:pt x="492" y="76"/>
                      </a:lnTo>
                      <a:lnTo>
                        <a:pt x="490" y="76"/>
                      </a:lnTo>
                      <a:lnTo>
                        <a:pt x="488" y="76"/>
                      </a:lnTo>
                      <a:lnTo>
                        <a:pt x="488" y="76"/>
                      </a:lnTo>
                      <a:lnTo>
                        <a:pt x="488" y="78"/>
                      </a:lnTo>
                      <a:lnTo>
                        <a:pt x="486" y="78"/>
                      </a:lnTo>
                      <a:lnTo>
                        <a:pt x="484" y="78"/>
                      </a:lnTo>
                      <a:lnTo>
                        <a:pt x="484" y="78"/>
                      </a:lnTo>
                      <a:lnTo>
                        <a:pt x="484" y="78"/>
                      </a:lnTo>
                      <a:lnTo>
                        <a:pt x="482" y="80"/>
                      </a:lnTo>
                      <a:lnTo>
                        <a:pt x="482" y="80"/>
                      </a:lnTo>
                      <a:lnTo>
                        <a:pt x="478" y="80"/>
                      </a:lnTo>
                      <a:lnTo>
                        <a:pt x="478" y="80"/>
                      </a:lnTo>
                      <a:lnTo>
                        <a:pt x="476" y="80"/>
                      </a:lnTo>
                      <a:lnTo>
                        <a:pt x="474" y="80"/>
                      </a:lnTo>
                      <a:lnTo>
                        <a:pt x="472" y="80"/>
                      </a:lnTo>
                      <a:lnTo>
                        <a:pt x="470" y="80"/>
                      </a:lnTo>
                      <a:lnTo>
                        <a:pt x="468" y="80"/>
                      </a:lnTo>
                      <a:lnTo>
                        <a:pt x="466" y="80"/>
                      </a:lnTo>
                      <a:lnTo>
                        <a:pt x="466" y="78"/>
                      </a:lnTo>
                      <a:lnTo>
                        <a:pt x="466" y="78"/>
                      </a:lnTo>
                      <a:lnTo>
                        <a:pt x="466" y="76"/>
                      </a:lnTo>
                      <a:lnTo>
                        <a:pt x="464" y="76"/>
                      </a:lnTo>
                      <a:lnTo>
                        <a:pt x="464" y="76"/>
                      </a:lnTo>
                      <a:lnTo>
                        <a:pt x="462" y="76"/>
                      </a:lnTo>
                      <a:lnTo>
                        <a:pt x="460" y="76"/>
                      </a:lnTo>
                      <a:lnTo>
                        <a:pt x="460" y="76"/>
                      </a:lnTo>
                      <a:lnTo>
                        <a:pt x="460" y="74"/>
                      </a:lnTo>
                      <a:lnTo>
                        <a:pt x="460" y="72"/>
                      </a:lnTo>
                      <a:lnTo>
                        <a:pt x="460" y="72"/>
                      </a:lnTo>
                      <a:lnTo>
                        <a:pt x="458" y="72"/>
                      </a:lnTo>
                      <a:lnTo>
                        <a:pt x="458" y="72"/>
                      </a:lnTo>
                      <a:lnTo>
                        <a:pt x="456" y="72"/>
                      </a:lnTo>
                      <a:lnTo>
                        <a:pt x="456" y="70"/>
                      </a:lnTo>
                      <a:lnTo>
                        <a:pt x="454" y="70"/>
                      </a:lnTo>
                      <a:lnTo>
                        <a:pt x="454" y="70"/>
                      </a:lnTo>
                      <a:lnTo>
                        <a:pt x="452" y="70"/>
                      </a:lnTo>
                      <a:lnTo>
                        <a:pt x="452" y="72"/>
                      </a:lnTo>
                      <a:lnTo>
                        <a:pt x="452" y="72"/>
                      </a:lnTo>
                      <a:lnTo>
                        <a:pt x="450" y="72"/>
                      </a:lnTo>
                      <a:lnTo>
                        <a:pt x="450" y="72"/>
                      </a:lnTo>
                      <a:lnTo>
                        <a:pt x="450" y="74"/>
                      </a:lnTo>
                      <a:lnTo>
                        <a:pt x="450" y="74"/>
                      </a:lnTo>
                      <a:lnTo>
                        <a:pt x="452" y="76"/>
                      </a:lnTo>
                      <a:lnTo>
                        <a:pt x="452" y="76"/>
                      </a:lnTo>
                      <a:lnTo>
                        <a:pt x="450" y="76"/>
                      </a:lnTo>
                      <a:lnTo>
                        <a:pt x="450" y="76"/>
                      </a:lnTo>
                      <a:lnTo>
                        <a:pt x="450" y="76"/>
                      </a:lnTo>
                      <a:lnTo>
                        <a:pt x="448" y="78"/>
                      </a:lnTo>
                      <a:lnTo>
                        <a:pt x="448" y="78"/>
                      </a:lnTo>
                      <a:lnTo>
                        <a:pt x="448" y="78"/>
                      </a:lnTo>
                      <a:lnTo>
                        <a:pt x="448" y="80"/>
                      </a:lnTo>
                      <a:lnTo>
                        <a:pt x="446" y="80"/>
                      </a:lnTo>
                      <a:lnTo>
                        <a:pt x="444" y="76"/>
                      </a:lnTo>
                      <a:lnTo>
                        <a:pt x="440" y="72"/>
                      </a:lnTo>
                      <a:lnTo>
                        <a:pt x="436" y="68"/>
                      </a:lnTo>
                      <a:lnTo>
                        <a:pt x="434" y="66"/>
                      </a:lnTo>
                      <a:lnTo>
                        <a:pt x="428" y="60"/>
                      </a:lnTo>
                      <a:lnTo>
                        <a:pt x="424" y="58"/>
                      </a:lnTo>
                      <a:lnTo>
                        <a:pt x="418" y="52"/>
                      </a:lnTo>
                      <a:lnTo>
                        <a:pt x="414" y="48"/>
                      </a:lnTo>
                      <a:lnTo>
                        <a:pt x="408" y="42"/>
                      </a:lnTo>
                      <a:lnTo>
                        <a:pt x="404" y="40"/>
                      </a:lnTo>
                      <a:lnTo>
                        <a:pt x="400" y="36"/>
                      </a:lnTo>
                      <a:lnTo>
                        <a:pt x="400" y="36"/>
                      </a:lnTo>
                      <a:lnTo>
                        <a:pt x="398" y="34"/>
                      </a:lnTo>
                      <a:lnTo>
                        <a:pt x="394" y="32"/>
                      </a:lnTo>
                      <a:lnTo>
                        <a:pt x="388" y="30"/>
                      </a:lnTo>
                      <a:lnTo>
                        <a:pt x="384" y="28"/>
                      </a:lnTo>
                      <a:lnTo>
                        <a:pt x="378" y="26"/>
                      </a:lnTo>
                      <a:lnTo>
                        <a:pt x="378" y="24"/>
                      </a:lnTo>
                      <a:lnTo>
                        <a:pt x="378" y="24"/>
                      </a:lnTo>
                      <a:lnTo>
                        <a:pt x="376" y="24"/>
                      </a:lnTo>
                      <a:lnTo>
                        <a:pt x="376" y="22"/>
                      </a:lnTo>
                      <a:lnTo>
                        <a:pt x="376" y="22"/>
                      </a:lnTo>
                      <a:lnTo>
                        <a:pt x="378" y="22"/>
                      </a:lnTo>
                      <a:lnTo>
                        <a:pt x="378" y="22"/>
                      </a:lnTo>
                      <a:lnTo>
                        <a:pt x="380" y="18"/>
                      </a:lnTo>
                      <a:lnTo>
                        <a:pt x="378" y="16"/>
                      </a:lnTo>
                      <a:lnTo>
                        <a:pt x="378" y="16"/>
                      </a:lnTo>
                      <a:lnTo>
                        <a:pt x="376" y="18"/>
                      </a:lnTo>
                      <a:lnTo>
                        <a:pt x="376" y="18"/>
                      </a:lnTo>
                      <a:lnTo>
                        <a:pt x="376" y="18"/>
                      </a:lnTo>
                      <a:lnTo>
                        <a:pt x="372" y="18"/>
                      </a:lnTo>
                      <a:lnTo>
                        <a:pt x="370" y="20"/>
                      </a:lnTo>
                      <a:lnTo>
                        <a:pt x="368" y="22"/>
                      </a:lnTo>
                      <a:lnTo>
                        <a:pt x="366" y="22"/>
                      </a:lnTo>
                      <a:lnTo>
                        <a:pt x="366" y="22"/>
                      </a:lnTo>
                      <a:lnTo>
                        <a:pt x="362" y="22"/>
                      </a:lnTo>
                      <a:lnTo>
                        <a:pt x="362" y="24"/>
                      </a:lnTo>
                      <a:lnTo>
                        <a:pt x="362" y="24"/>
                      </a:lnTo>
                      <a:lnTo>
                        <a:pt x="362" y="24"/>
                      </a:lnTo>
                      <a:lnTo>
                        <a:pt x="362" y="26"/>
                      </a:lnTo>
                      <a:lnTo>
                        <a:pt x="360" y="28"/>
                      </a:lnTo>
                      <a:lnTo>
                        <a:pt x="358" y="28"/>
                      </a:lnTo>
                      <a:lnTo>
                        <a:pt x="358" y="26"/>
                      </a:lnTo>
                      <a:lnTo>
                        <a:pt x="356" y="28"/>
                      </a:lnTo>
                      <a:lnTo>
                        <a:pt x="356" y="28"/>
                      </a:lnTo>
                      <a:lnTo>
                        <a:pt x="352" y="30"/>
                      </a:lnTo>
                      <a:lnTo>
                        <a:pt x="352" y="30"/>
                      </a:lnTo>
                      <a:lnTo>
                        <a:pt x="354" y="32"/>
                      </a:lnTo>
                      <a:lnTo>
                        <a:pt x="354" y="32"/>
                      </a:lnTo>
                      <a:lnTo>
                        <a:pt x="352" y="32"/>
                      </a:lnTo>
                      <a:lnTo>
                        <a:pt x="352" y="32"/>
                      </a:lnTo>
                      <a:lnTo>
                        <a:pt x="350" y="32"/>
                      </a:lnTo>
                      <a:lnTo>
                        <a:pt x="348" y="30"/>
                      </a:lnTo>
                      <a:lnTo>
                        <a:pt x="346" y="30"/>
                      </a:lnTo>
                      <a:lnTo>
                        <a:pt x="344" y="30"/>
                      </a:lnTo>
                      <a:lnTo>
                        <a:pt x="342" y="32"/>
                      </a:lnTo>
                      <a:lnTo>
                        <a:pt x="340" y="34"/>
                      </a:lnTo>
                      <a:lnTo>
                        <a:pt x="340" y="34"/>
                      </a:lnTo>
                      <a:lnTo>
                        <a:pt x="340" y="34"/>
                      </a:lnTo>
                      <a:lnTo>
                        <a:pt x="340" y="32"/>
                      </a:lnTo>
                      <a:lnTo>
                        <a:pt x="338" y="32"/>
                      </a:lnTo>
                      <a:lnTo>
                        <a:pt x="338" y="30"/>
                      </a:lnTo>
                      <a:lnTo>
                        <a:pt x="338" y="30"/>
                      </a:lnTo>
                      <a:lnTo>
                        <a:pt x="338" y="28"/>
                      </a:lnTo>
                      <a:lnTo>
                        <a:pt x="340" y="26"/>
                      </a:lnTo>
                      <a:lnTo>
                        <a:pt x="340" y="26"/>
                      </a:lnTo>
                      <a:lnTo>
                        <a:pt x="340" y="24"/>
                      </a:lnTo>
                      <a:lnTo>
                        <a:pt x="340" y="24"/>
                      </a:lnTo>
                      <a:lnTo>
                        <a:pt x="340" y="24"/>
                      </a:lnTo>
                      <a:lnTo>
                        <a:pt x="338" y="24"/>
                      </a:lnTo>
                      <a:lnTo>
                        <a:pt x="338" y="24"/>
                      </a:lnTo>
                      <a:lnTo>
                        <a:pt x="338" y="24"/>
                      </a:lnTo>
                      <a:lnTo>
                        <a:pt x="336" y="24"/>
                      </a:lnTo>
                      <a:lnTo>
                        <a:pt x="334" y="24"/>
                      </a:lnTo>
                      <a:lnTo>
                        <a:pt x="334" y="24"/>
                      </a:lnTo>
                      <a:lnTo>
                        <a:pt x="332" y="24"/>
                      </a:lnTo>
                      <a:lnTo>
                        <a:pt x="330" y="22"/>
                      </a:lnTo>
                      <a:lnTo>
                        <a:pt x="326" y="22"/>
                      </a:lnTo>
                      <a:lnTo>
                        <a:pt x="326" y="22"/>
                      </a:lnTo>
                      <a:lnTo>
                        <a:pt x="324" y="22"/>
                      </a:lnTo>
                      <a:lnTo>
                        <a:pt x="324" y="22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6" y="24"/>
                      </a:lnTo>
                      <a:lnTo>
                        <a:pt x="324" y="24"/>
                      </a:lnTo>
                      <a:lnTo>
                        <a:pt x="324" y="26"/>
                      </a:lnTo>
                      <a:lnTo>
                        <a:pt x="324" y="24"/>
                      </a:lnTo>
                      <a:lnTo>
                        <a:pt x="322" y="24"/>
                      </a:lnTo>
                      <a:lnTo>
                        <a:pt x="322" y="22"/>
                      </a:lnTo>
                      <a:lnTo>
                        <a:pt x="320" y="22"/>
                      </a:lnTo>
                      <a:lnTo>
                        <a:pt x="320" y="20"/>
                      </a:lnTo>
                      <a:lnTo>
                        <a:pt x="318" y="18"/>
                      </a:lnTo>
                      <a:lnTo>
                        <a:pt x="318" y="18"/>
                      </a:lnTo>
                      <a:lnTo>
                        <a:pt x="318" y="20"/>
                      </a:lnTo>
                      <a:lnTo>
                        <a:pt x="316" y="20"/>
                      </a:lnTo>
                      <a:lnTo>
                        <a:pt x="314" y="20"/>
                      </a:lnTo>
                      <a:lnTo>
                        <a:pt x="312" y="22"/>
                      </a:lnTo>
                      <a:lnTo>
                        <a:pt x="308" y="22"/>
                      </a:lnTo>
                      <a:lnTo>
                        <a:pt x="304" y="20"/>
                      </a:lnTo>
                      <a:lnTo>
                        <a:pt x="304" y="20"/>
                      </a:lnTo>
                      <a:lnTo>
                        <a:pt x="304" y="18"/>
                      </a:lnTo>
                      <a:lnTo>
                        <a:pt x="304" y="16"/>
                      </a:lnTo>
                      <a:lnTo>
                        <a:pt x="304" y="16"/>
                      </a:lnTo>
                      <a:lnTo>
                        <a:pt x="304" y="14"/>
                      </a:lnTo>
                      <a:lnTo>
                        <a:pt x="302" y="12"/>
                      </a:lnTo>
                      <a:lnTo>
                        <a:pt x="298" y="8"/>
                      </a:lnTo>
                      <a:lnTo>
                        <a:pt x="296" y="6"/>
                      </a:lnTo>
                      <a:lnTo>
                        <a:pt x="294" y="2"/>
                      </a:lnTo>
                      <a:lnTo>
                        <a:pt x="292" y="2"/>
                      </a:lnTo>
                      <a:lnTo>
                        <a:pt x="290" y="2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8" y="4"/>
                      </a:lnTo>
                      <a:lnTo>
                        <a:pt x="286" y="4"/>
                      </a:lnTo>
                      <a:lnTo>
                        <a:pt x="284" y="4"/>
                      </a:lnTo>
                      <a:lnTo>
                        <a:pt x="284" y="4"/>
                      </a:lnTo>
                      <a:lnTo>
                        <a:pt x="282" y="4"/>
                      </a:lnTo>
                      <a:lnTo>
                        <a:pt x="280" y="2"/>
                      </a:lnTo>
                      <a:lnTo>
                        <a:pt x="276" y="2"/>
                      </a:lnTo>
                      <a:lnTo>
                        <a:pt x="272" y="2"/>
                      </a:lnTo>
                      <a:lnTo>
                        <a:pt x="268" y="0"/>
                      </a:lnTo>
                      <a:lnTo>
                        <a:pt x="268" y="2"/>
                      </a:lnTo>
                      <a:lnTo>
                        <a:pt x="266" y="2"/>
                      </a:lnTo>
                      <a:lnTo>
                        <a:pt x="264" y="4"/>
                      </a:lnTo>
                      <a:lnTo>
                        <a:pt x="262" y="4"/>
                      </a:lnTo>
                      <a:lnTo>
                        <a:pt x="262" y="4"/>
                      </a:lnTo>
                      <a:lnTo>
                        <a:pt x="260" y="4"/>
                      </a:lnTo>
                      <a:lnTo>
                        <a:pt x="260" y="6"/>
                      </a:lnTo>
                      <a:lnTo>
                        <a:pt x="262" y="6"/>
                      </a:lnTo>
                      <a:lnTo>
                        <a:pt x="262" y="8"/>
                      </a:lnTo>
                      <a:lnTo>
                        <a:pt x="260" y="8"/>
                      </a:lnTo>
                      <a:lnTo>
                        <a:pt x="260" y="8"/>
                      </a:lnTo>
                      <a:lnTo>
                        <a:pt x="258" y="8"/>
                      </a:lnTo>
                      <a:lnTo>
                        <a:pt x="256" y="8"/>
                      </a:lnTo>
                      <a:lnTo>
                        <a:pt x="256" y="10"/>
                      </a:lnTo>
                      <a:lnTo>
                        <a:pt x="252" y="10"/>
                      </a:lnTo>
                      <a:lnTo>
                        <a:pt x="250" y="10"/>
                      </a:lnTo>
                      <a:lnTo>
                        <a:pt x="248" y="10"/>
                      </a:lnTo>
                      <a:lnTo>
                        <a:pt x="244" y="12"/>
                      </a:lnTo>
                      <a:lnTo>
                        <a:pt x="242" y="12"/>
                      </a:lnTo>
                      <a:lnTo>
                        <a:pt x="236" y="12"/>
                      </a:lnTo>
                      <a:lnTo>
                        <a:pt x="234" y="14"/>
                      </a:lnTo>
                      <a:lnTo>
                        <a:pt x="232" y="12"/>
                      </a:lnTo>
                      <a:lnTo>
                        <a:pt x="230" y="14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6" y="14"/>
                      </a:lnTo>
                      <a:lnTo>
                        <a:pt x="226" y="14"/>
                      </a:lnTo>
                      <a:lnTo>
                        <a:pt x="224" y="16"/>
                      </a:lnTo>
                      <a:lnTo>
                        <a:pt x="224" y="16"/>
                      </a:lnTo>
                      <a:lnTo>
                        <a:pt x="224" y="18"/>
                      </a:lnTo>
                      <a:lnTo>
                        <a:pt x="224" y="18"/>
                      </a:lnTo>
                      <a:lnTo>
                        <a:pt x="222" y="18"/>
                      </a:lnTo>
                      <a:lnTo>
                        <a:pt x="222" y="18"/>
                      </a:lnTo>
                      <a:lnTo>
                        <a:pt x="220" y="18"/>
                      </a:lnTo>
                      <a:lnTo>
                        <a:pt x="218" y="18"/>
                      </a:lnTo>
                      <a:lnTo>
                        <a:pt x="216" y="18"/>
                      </a:lnTo>
                      <a:lnTo>
                        <a:pt x="216" y="18"/>
                      </a:lnTo>
                      <a:lnTo>
                        <a:pt x="212" y="18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10" y="20"/>
                      </a:lnTo>
                      <a:lnTo>
                        <a:pt x="208" y="20"/>
                      </a:lnTo>
                      <a:lnTo>
                        <a:pt x="206" y="20"/>
                      </a:lnTo>
                      <a:lnTo>
                        <a:pt x="206" y="20"/>
                      </a:lnTo>
                      <a:lnTo>
                        <a:pt x="204" y="20"/>
                      </a:lnTo>
                      <a:lnTo>
                        <a:pt x="202" y="22"/>
                      </a:lnTo>
                      <a:lnTo>
                        <a:pt x="202" y="22"/>
                      </a:lnTo>
                      <a:lnTo>
                        <a:pt x="200" y="22"/>
                      </a:lnTo>
                      <a:lnTo>
                        <a:pt x="200" y="22"/>
                      </a:lnTo>
                      <a:lnTo>
                        <a:pt x="198" y="22"/>
                      </a:lnTo>
                      <a:lnTo>
                        <a:pt x="192" y="24"/>
                      </a:lnTo>
                      <a:lnTo>
                        <a:pt x="192" y="24"/>
                      </a:lnTo>
                      <a:lnTo>
                        <a:pt x="192" y="24"/>
                      </a:lnTo>
                      <a:lnTo>
                        <a:pt x="186" y="24"/>
                      </a:lnTo>
                      <a:lnTo>
                        <a:pt x="186" y="24"/>
                      </a:lnTo>
                      <a:lnTo>
                        <a:pt x="184" y="24"/>
                      </a:lnTo>
                      <a:lnTo>
                        <a:pt x="184" y="26"/>
                      </a:lnTo>
                      <a:lnTo>
                        <a:pt x="180" y="24"/>
                      </a:lnTo>
                      <a:lnTo>
                        <a:pt x="176" y="24"/>
                      </a:lnTo>
                      <a:lnTo>
                        <a:pt x="174" y="24"/>
                      </a:lnTo>
                      <a:lnTo>
                        <a:pt x="174" y="24"/>
                      </a:lnTo>
                      <a:lnTo>
                        <a:pt x="174" y="26"/>
                      </a:lnTo>
                      <a:lnTo>
                        <a:pt x="174" y="28"/>
                      </a:lnTo>
                      <a:lnTo>
                        <a:pt x="174" y="28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4" y="30"/>
                      </a:lnTo>
                      <a:lnTo>
                        <a:pt x="176" y="32"/>
                      </a:lnTo>
                      <a:lnTo>
                        <a:pt x="178" y="32"/>
                      </a:lnTo>
                      <a:lnTo>
                        <a:pt x="178" y="32"/>
                      </a:lnTo>
                      <a:lnTo>
                        <a:pt x="180" y="32"/>
                      </a:lnTo>
                      <a:lnTo>
                        <a:pt x="180" y="32"/>
                      </a:lnTo>
                      <a:lnTo>
                        <a:pt x="180" y="32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0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4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lnTo>
                        <a:pt x="180" y="36"/>
                      </a:lnTo>
                      <a:lnTo>
                        <a:pt x="182" y="38"/>
                      </a:lnTo>
                      <a:lnTo>
                        <a:pt x="184" y="38"/>
                      </a:lnTo>
                      <a:lnTo>
                        <a:pt x="184" y="38"/>
                      </a:lnTo>
                      <a:lnTo>
                        <a:pt x="186" y="38"/>
                      </a:lnTo>
                      <a:lnTo>
                        <a:pt x="190" y="40"/>
                      </a:lnTo>
                      <a:lnTo>
                        <a:pt x="192" y="40"/>
                      </a:lnTo>
                      <a:lnTo>
                        <a:pt x="192" y="42"/>
                      </a:lnTo>
                      <a:lnTo>
                        <a:pt x="192" y="42"/>
                      </a:lnTo>
                      <a:lnTo>
                        <a:pt x="190" y="42"/>
                      </a:lnTo>
                      <a:lnTo>
                        <a:pt x="190" y="42"/>
                      </a:lnTo>
                      <a:lnTo>
                        <a:pt x="186" y="42"/>
                      </a:lnTo>
                      <a:lnTo>
                        <a:pt x="184" y="42"/>
                      </a:lnTo>
                      <a:lnTo>
                        <a:pt x="182" y="42"/>
                      </a:lnTo>
                      <a:lnTo>
                        <a:pt x="180" y="42"/>
                      </a:lnTo>
                      <a:lnTo>
                        <a:pt x="178" y="42"/>
                      </a:lnTo>
                      <a:lnTo>
                        <a:pt x="178" y="42"/>
                      </a:lnTo>
                      <a:lnTo>
                        <a:pt x="176" y="44"/>
                      </a:lnTo>
                      <a:lnTo>
                        <a:pt x="176" y="44"/>
                      </a:lnTo>
                      <a:lnTo>
                        <a:pt x="176" y="46"/>
                      </a:lnTo>
                      <a:lnTo>
                        <a:pt x="176" y="46"/>
                      </a:lnTo>
                      <a:lnTo>
                        <a:pt x="176" y="48"/>
                      </a:lnTo>
                      <a:lnTo>
                        <a:pt x="180" y="52"/>
                      </a:lnTo>
                      <a:lnTo>
                        <a:pt x="180" y="52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4" y="56"/>
                      </a:lnTo>
                      <a:lnTo>
                        <a:pt x="172" y="58"/>
                      </a:lnTo>
                      <a:lnTo>
                        <a:pt x="170" y="58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4" y="62"/>
                      </a:lnTo>
                      <a:lnTo>
                        <a:pt x="176" y="62"/>
                      </a:lnTo>
                      <a:lnTo>
                        <a:pt x="176" y="64"/>
                      </a:lnTo>
                      <a:lnTo>
                        <a:pt x="176" y="64"/>
                      </a:lnTo>
                      <a:lnTo>
                        <a:pt x="180" y="64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84" y="66"/>
                      </a:lnTo>
                      <a:lnTo>
                        <a:pt x="190" y="68"/>
                      </a:lnTo>
                      <a:lnTo>
                        <a:pt x="190" y="68"/>
                      </a:lnTo>
                      <a:lnTo>
                        <a:pt x="194" y="70"/>
                      </a:lnTo>
                      <a:lnTo>
                        <a:pt x="194" y="72"/>
                      </a:lnTo>
                      <a:lnTo>
                        <a:pt x="194" y="74"/>
                      </a:lnTo>
                      <a:lnTo>
                        <a:pt x="194" y="76"/>
                      </a:lnTo>
                      <a:lnTo>
                        <a:pt x="194" y="78"/>
                      </a:lnTo>
                      <a:lnTo>
                        <a:pt x="192" y="80"/>
                      </a:lnTo>
                      <a:lnTo>
                        <a:pt x="188" y="80"/>
                      </a:lnTo>
                      <a:lnTo>
                        <a:pt x="184" y="82"/>
                      </a:lnTo>
                      <a:lnTo>
                        <a:pt x="182" y="82"/>
                      </a:lnTo>
                      <a:lnTo>
                        <a:pt x="180" y="80"/>
                      </a:lnTo>
                      <a:lnTo>
                        <a:pt x="178" y="80"/>
                      </a:lnTo>
                      <a:lnTo>
                        <a:pt x="178" y="80"/>
                      </a:lnTo>
                      <a:lnTo>
                        <a:pt x="176" y="78"/>
                      </a:lnTo>
                      <a:lnTo>
                        <a:pt x="176" y="78"/>
                      </a:lnTo>
                      <a:lnTo>
                        <a:pt x="174" y="78"/>
                      </a:lnTo>
                      <a:lnTo>
                        <a:pt x="174" y="78"/>
                      </a:lnTo>
                      <a:lnTo>
                        <a:pt x="174" y="80"/>
                      </a:lnTo>
                      <a:lnTo>
                        <a:pt x="174" y="82"/>
                      </a:lnTo>
                      <a:lnTo>
                        <a:pt x="172" y="84"/>
                      </a:lnTo>
                      <a:lnTo>
                        <a:pt x="170" y="84"/>
                      </a:lnTo>
                      <a:lnTo>
                        <a:pt x="170" y="84"/>
                      </a:lnTo>
                      <a:lnTo>
                        <a:pt x="170" y="82"/>
                      </a:lnTo>
                      <a:lnTo>
                        <a:pt x="168" y="82"/>
                      </a:lnTo>
                      <a:lnTo>
                        <a:pt x="168" y="82"/>
                      </a:lnTo>
                      <a:lnTo>
                        <a:pt x="164" y="82"/>
                      </a:lnTo>
                      <a:lnTo>
                        <a:pt x="162" y="82"/>
                      </a:lnTo>
                      <a:lnTo>
                        <a:pt x="162" y="80"/>
                      </a:lnTo>
                      <a:lnTo>
                        <a:pt x="160" y="80"/>
                      </a:lnTo>
                      <a:lnTo>
                        <a:pt x="158" y="80"/>
                      </a:lnTo>
                      <a:lnTo>
                        <a:pt x="156" y="78"/>
                      </a:lnTo>
                      <a:lnTo>
                        <a:pt x="154" y="76"/>
                      </a:lnTo>
                      <a:lnTo>
                        <a:pt x="152" y="74"/>
                      </a:lnTo>
                      <a:lnTo>
                        <a:pt x="148" y="74"/>
                      </a:lnTo>
                      <a:lnTo>
                        <a:pt x="148" y="74"/>
                      </a:lnTo>
                      <a:lnTo>
                        <a:pt x="146" y="74"/>
                      </a:lnTo>
                      <a:lnTo>
                        <a:pt x="144" y="74"/>
                      </a:lnTo>
                      <a:lnTo>
                        <a:pt x="144" y="74"/>
                      </a:lnTo>
                      <a:lnTo>
                        <a:pt x="144" y="74"/>
                      </a:lnTo>
                      <a:lnTo>
                        <a:pt x="142" y="76"/>
                      </a:lnTo>
                      <a:lnTo>
                        <a:pt x="142" y="76"/>
                      </a:lnTo>
                      <a:lnTo>
                        <a:pt x="140" y="78"/>
                      </a:lnTo>
                      <a:lnTo>
                        <a:pt x="140" y="78"/>
                      </a:lnTo>
                      <a:lnTo>
                        <a:pt x="138" y="76"/>
                      </a:lnTo>
                      <a:lnTo>
                        <a:pt x="136" y="74"/>
                      </a:lnTo>
                      <a:lnTo>
                        <a:pt x="132" y="74"/>
                      </a:lnTo>
                      <a:lnTo>
                        <a:pt x="130" y="74"/>
                      </a:lnTo>
                      <a:lnTo>
                        <a:pt x="130" y="74"/>
                      </a:lnTo>
                      <a:lnTo>
                        <a:pt x="128" y="76"/>
                      </a:lnTo>
                      <a:lnTo>
                        <a:pt x="126" y="76"/>
                      </a:lnTo>
                      <a:lnTo>
                        <a:pt x="126" y="76"/>
                      </a:lnTo>
                      <a:lnTo>
                        <a:pt x="124" y="76"/>
                      </a:lnTo>
                      <a:lnTo>
                        <a:pt x="122" y="78"/>
                      </a:lnTo>
                      <a:lnTo>
                        <a:pt x="122" y="80"/>
                      </a:lnTo>
                      <a:lnTo>
                        <a:pt x="122" y="80"/>
                      </a:lnTo>
                      <a:lnTo>
                        <a:pt x="120" y="82"/>
                      </a:lnTo>
                      <a:lnTo>
                        <a:pt x="118" y="82"/>
                      </a:lnTo>
                      <a:lnTo>
                        <a:pt x="116" y="82"/>
                      </a:lnTo>
                      <a:lnTo>
                        <a:pt x="114" y="82"/>
                      </a:lnTo>
                      <a:lnTo>
                        <a:pt x="112" y="82"/>
                      </a:lnTo>
                      <a:lnTo>
                        <a:pt x="110" y="80"/>
                      </a:lnTo>
                      <a:lnTo>
                        <a:pt x="106" y="78"/>
                      </a:lnTo>
                      <a:lnTo>
                        <a:pt x="104" y="76"/>
                      </a:lnTo>
                      <a:lnTo>
                        <a:pt x="102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8"/>
                      </a:lnTo>
                      <a:lnTo>
                        <a:pt x="102" y="80"/>
                      </a:lnTo>
                      <a:lnTo>
                        <a:pt x="102" y="82"/>
                      </a:lnTo>
                      <a:lnTo>
                        <a:pt x="102" y="82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2" y="84"/>
                      </a:lnTo>
                      <a:lnTo>
                        <a:pt x="100" y="82"/>
                      </a:lnTo>
                      <a:lnTo>
                        <a:pt x="100" y="82"/>
                      </a:lnTo>
                      <a:lnTo>
                        <a:pt x="98" y="80"/>
                      </a:lnTo>
                      <a:lnTo>
                        <a:pt x="96" y="76"/>
                      </a:lnTo>
                      <a:lnTo>
                        <a:pt x="94" y="76"/>
                      </a:lnTo>
                      <a:lnTo>
                        <a:pt x="94" y="74"/>
                      </a:lnTo>
                      <a:lnTo>
                        <a:pt x="92" y="74"/>
                      </a:lnTo>
                      <a:lnTo>
                        <a:pt x="90" y="72"/>
                      </a:lnTo>
                      <a:lnTo>
                        <a:pt x="88" y="72"/>
                      </a:lnTo>
                      <a:lnTo>
                        <a:pt x="86" y="72"/>
                      </a:lnTo>
                      <a:lnTo>
                        <a:pt x="84" y="68"/>
                      </a:lnTo>
                      <a:lnTo>
                        <a:pt x="82" y="68"/>
                      </a:lnTo>
                      <a:lnTo>
                        <a:pt x="82" y="68"/>
                      </a:lnTo>
                      <a:lnTo>
                        <a:pt x="80" y="66"/>
                      </a:lnTo>
                      <a:lnTo>
                        <a:pt x="80" y="68"/>
                      </a:lnTo>
                      <a:lnTo>
                        <a:pt x="78" y="68"/>
                      </a:lnTo>
                      <a:lnTo>
                        <a:pt x="76" y="68"/>
                      </a:lnTo>
                      <a:lnTo>
                        <a:pt x="74" y="66"/>
                      </a:lnTo>
                      <a:lnTo>
                        <a:pt x="72" y="66"/>
                      </a:lnTo>
                      <a:lnTo>
                        <a:pt x="72" y="66"/>
                      </a:lnTo>
                      <a:lnTo>
                        <a:pt x="72" y="68"/>
                      </a:lnTo>
                      <a:lnTo>
                        <a:pt x="72" y="68"/>
                      </a:lnTo>
                      <a:lnTo>
                        <a:pt x="70" y="68"/>
                      </a:lnTo>
                      <a:lnTo>
                        <a:pt x="70" y="66"/>
                      </a:lnTo>
                      <a:lnTo>
                        <a:pt x="68" y="66"/>
                      </a:lnTo>
                      <a:lnTo>
                        <a:pt x="66" y="64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60" y="66"/>
                      </a:lnTo>
                      <a:lnTo>
                        <a:pt x="58" y="68"/>
                      </a:lnTo>
                      <a:lnTo>
                        <a:pt x="56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2" y="66"/>
                      </a:lnTo>
                      <a:lnTo>
                        <a:pt x="50" y="64"/>
                      </a:lnTo>
                      <a:lnTo>
                        <a:pt x="48" y="64"/>
                      </a:lnTo>
                      <a:lnTo>
                        <a:pt x="46" y="64"/>
                      </a:lnTo>
                      <a:lnTo>
                        <a:pt x="46" y="62"/>
                      </a:lnTo>
                      <a:lnTo>
                        <a:pt x="46" y="64"/>
                      </a:lnTo>
                      <a:lnTo>
                        <a:pt x="44" y="66"/>
                      </a:lnTo>
                      <a:lnTo>
                        <a:pt x="42" y="66"/>
                      </a:lnTo>
                      <a:lnTo>
                        <a:pt x="42" y="70"/>
                      </a:lnTo>
                      <a:lnTo>
                        <a:pt x="40" y="70"/>
                      </a:lnTo>
                      <a:lnTo>
                        <a:pt x="40" y="70"/>
                      </a:lnTo>
                      <a:lnTo>
                        <a:pt x="38" y="72"/>
                      </a:lnTo>
                      <a:lnTo>
                        <a:pt x="36" y="72"/>
                      </a:lnTo>
                      <a:lnTo>
                        <a:pt x="34" y="74"/>
                      </a:lnTo>
                      <a:lnTo>
                        <a:pt x="32" y="74"/>
                      </a:lnTo>
                      <a:lnTo>
                        <a:pt x="30" y="74"/>
                      </a:lnTo>
                      <a:lnTo>
                        <a:pt x="30" y="74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26" y="80"/>
                      </a:lnTo>
                      <a:lnTo>
                        <a:pt x="24" y="82"/>
                      </a:lnTo>
                      <a:lnTo>
                        <a:pt x="22" y="82"/>
                      </a:lnTo>
                      <a:lnTo>
                        <a:pt x="22" y="82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2" y="84"/>
                      </a:lnTo>
                      <a:lnTo>
                        <a:pt x="22" y="86"/>
                      </a:lnTo>
                      <a:lnTo>
                        <a:pt x="24" y="88"/>
                      </a:lnTo>
                      <a:lnTo>
                        <a:pt x="24" y="90"/>
                      </a:lnTo>
                      <a:lnTo>
                        <a:pt x="24" y="90"/>
                      </a:lnTo>
                      <a:lnTo>
                        <a:pt x="26" y="92"/>
                      </a:lnTo>
                      <a:lnTo>
                        <a:pt x="26" y="94"/>
                      </a:lnTo>
                      <a:lnTo>
                        <a:pt x="24" y="94"/>
                      </a:lnTo>
                      <a:lnTo>
                        <a:pt x="22" y="94"/>
                      </a:lnTo>
                      <a:lnTo>
                        <a:pt x="20" y="96"/>
                      </a:lnTo>
                      <a:lnTo>
                        <a:pt x="20" y="96"/>
                      </a:lnTo>
                      <a:lnTo>
                        <a:pt x="18" y="94"/>
                      </a:lnTo>
                      <a:lnTo>
                        <a:pt x="16" y="94"/>
                      </a:lnTo>
                      <a:lnTo>
                        <a:pt x="14" y="92"/>
                      </a:lnTo>
                      <a:lnTo>
                        <a:pt x="12" y="88"/>
                      </a:lnTo>
                      <a:lnTo>
                        <a:pt x="8" y="86"/>
                      </a:lnTo>
                      <a:lnTo>
                        <a:pt x="8" y="86"/>
                      </a:lnTo>
                      <a:lnTo>
                        <a:pt x="6" y="86"/>
                      </a:lnTo>
                      <a:lnTo>
                        <a:pt x="6" y="86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4" y="92"/>
                      </a:lnTo>
                      <a:lnTo>
                        <a:pt x="2" y="94"/>
                      </a:lnTo>
                      <a:lnTo>
                        <a:pt x="0" y="96"/>
                      </a:lnTo>
                      <a:lnTo>
                        <a:pt x="0" y="98"/>
                      </a:lnTo>
                      <a:lnTo>
                        <a:pt x="0" y="102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2" y="106"/>
                      </a:lnTo>
                      <a:lnTo>
                        <a:pt x="4" y="106"/>
                      </a:lnTo>
                      <a:lnTo>
                        <a:pt x="4" y="108"/>
                      </a:lnTo>
                      <a:lnTo>
                        <a:pt x="4" y="108"/>
                      </a:lnTo>
                      <a:lnTo>
                        <a:pt x="4" y="110"/>
                      </a:lnTo>
                      <a:lnTo>
                        <a:pt x="2" y="110"/>
                      </a:lnTo>
                      <a:lnTo>
                        <a:pt x="0" y="114"/>
                      </a:lnTo>
                      <a:lnTo>
                        <a:pt x="0" y="118"/>
                      </a:lnTo>
                      <a:lnTo>
                        <a:pt x="2" y="120"/>
                      </a:lnTo>
                      <a:lnTo>
                        <a:pt x="4" y="122"/>
                      </a:lnTo>
                      <a:lnTo>
                        <a:pt x="6" y="122"/>
                      </a:lnTo>
                      <a:lnTo>
                        <a:pt x="8" y="124"/>
                      </a:lnTo>
                      <a:lnTo>
                        <a:pt x="8" y="126"/>
                      </a:lnTo>
                      <a:lnTo>
                        <a:pt x="8" y="128"/>
                      </a:lnTo>
                      <a:lnTo>
                        <a:pt x="8" y="128"/>
                      </a:lnTo>
                      <a:lnTo>
                        <a:pt x="10" y="130"/>
                      </a:lnTo>
                      <a:lnTo>
                        <a:pt x="10" y="132"/>
                      </a:lnTo>
                      <a:lnTo>
                        <a:pt x="12" y="132"/>
                      </a:lnTo>
                      <a:lnTo>
                        <a:pt x="14" y="132"/>
                      </a:lnTo>
                      <a:lnTo>
                        <a:pt x="14" y="130"/>
                      </a:lnTo>
                      <a:lnTo>
                        <a:pt x="16" y="132"/>
                      </a:lnTo>
                      <a:lnTo>
                        <a:pt x="20" y="132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6" y="134"/>
                      </a:lnTo>
                      <a:lnTo>
                        <a:pt x="28" y="138"/>
                      </a:lnTo>
                      <a:lnTo>
                        <a:pt x="30" y="140"/>
                      </a:lnTo>
                      <a:lnTo>
                        <a:pt x="32" y="140"/>
                      </a:lnTo>
                      <a:lnTo>
                        <a:pt x="34" y="144"/>
                      </a:lnTo>
                      <a:lnTo>
                        <a:pt x="36" y="146"/>
                      </a:lnTo>
                      <a:lnTo>
                        <a:pt x="38" y="148"/>
                      </a:lnTo>
                      <a:lnTo>
                        <a:pt x="38" y="150"/>
                      </a:lnTo>
                      <a:lnTo>
                        <a:pt x="38" y="150"/>
                      </a:lnTo>
                      <a:lnTo>
                        <a:pt x="36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4" y="150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2" y="152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4"/>
                      </a:lnTo>
                      <a:lnTo>
                        <a:pt x="40" y="154"/>
                      </a:lnTo>
                      <a:lnTo>
                        <a:pt x="42" y="156"/>
                      </a:lnTo>
                      <a:lnTo>
                        <a:pt x="44" y="156"/>
                      </a:lnTo>
                      <a:lnTo>
                        <a:pt x="44" y="156"/>
                      </a:lnTo>
                      <a:lnTo>
                        <a:pt x="44" y="154"/>
                      </a:lnTo>
                      <a:lnTo>
                        <a:pt x="46" y="156"/>
                      </a:lnTo>
                      <a:lnTo>
                        <a:pt x="44" y="154"/>
                      </a:lnTo>
                      <a:lnTo>
                        <a:pt x="44" y="154"/>
                      </a:lnTo>
                      <a:lnTo>
                        <a:pt x="46" y="154"/>
                      </a:lnTo>
                      <a:lnTo>
                        <a:pt x="48" y="152"/>
                      </a:lnTo>
                      <a:lnTo>
                        <a:pt x="48" y="152"/>
                      </a:lnTo>
                      <a:lnTo>
                        <a:pt x="50" y="152"/>
                      </a:lnTo>
                      <a:lnTo>
                        <a:pt x="52" y="152"/>
                      </a:lnTo>
                      <a:lnTo>
                        <a:pt x="54" y="152"/>
                      </a:lnTo>
                      <a:lnTo>
                        <a:pt x="54" y="150"/>
                      </a:lnTo>
                      <a:lnTo>
                        <a:pt x="58" y="148"/>
                      </a:lnTo>
                      <a:lnTo>
                        <a:pt x="58" y="148"/>
                      </a:lnTo>
                      <a:lnTo>
                        <a:pt x="60" y="148"/>
                      </a:lnTo>
                      <a:lnTo>
                        <a:pt x="60" y="148"/>
                      </a:lnTo>
                      <a:lnTo>
                        <a:pt x="60" y="148"/>
                      </a:lnTo>
                      <a:lnTo>
                        <a:pt x="62" y="146"/>
                      </a:lnTo>
                      <a:lnTo>
                        <a:pt x="62" y="146"/>
                      </a:lnTo>
                      <a:lnTo>
                        <a:pt x="64" y="144"/>
                      </a:lnTo>
                      <a:lnTo>
                        <a:pt x="68" y="144"/>
                      </a:lnTo>
                      <a:lnTo>
                        <a:pt x="70" y="144"/>
                      </a:lnTo>
                      <a:lnTo>
                        <a:pt x="74" y="144"/>
                      </a:lnTo>
                      <a:lnTo>
                        <a:pt x="76" y="144"/>
                      </a:lnTo>
                      <a:lnTo>
                        <a:pt x="76" y="146"/>
                      </a:lnTo>
                      <a:lnTo>
                        <a:pt x="80" y="146"/>
                      </a:lnTo>
                      <a:lnTo>
                        <a:pt x="80" y="146"/>
                      </a:lnTo>
                      <a:lnTo>
                        <a:pt x="82" y="148"/>
                      </a:lnTo>
                      <a:lnTo>
                        <a:pt x="82" y="148"/>
                      </a:lnTo>
                      <a:lnTo>
                        <a:pt x="84" y="148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86" y="146"/>
                      </a:lnTo>
                      <a:lnTo>
                        <a:pt x="90" y="146"/>
                      </a:lnTo>
                      <a:lnTo>
                        <a:pt x="94" y="146"/>
                      </a:lnTo>
                      <a:lnTo>
                        <a:pt x="94" y="146"/>
                      </a:lnTo>
                      <a:lnTo>
                        <a:pt x="96" y="148"/>
                      </a:lnTo>
                      <a:lnTo>
                        <a:pt x="96" y="150"/>
                      </a:lnTo>
                      <a:lnTo>
                        <a:pt x="98" y="150"/>
                      </a:lnTo>
                      <a:lnTo>
                        <a:pt x="98" y="152"/>
                      </a:lnTo>
                      <a:lnTo>
                        <a:pt x="96" y="152"/>
                      </a:lnTo>
                      <a:lnTo>
                        <a:pt x="96" y="154"/>
                      </a:lnTo>
                      <a:lnTo>
                        <a:pt x="98" y="156"/>
                      </a:lnTo>
                      <a:lnTo>
                        <a:pt x="98" y="160"/>
                      </a:lnTo>
                      <a:lnTo>
                        <a:pt x="98" y="162"/>
                      </a:lnTo>
                      <a:lnTo>
                        <a:pt x="96" y="166"/>
                      </a:lnTo>
                      <a:lnTo>
                        <a:pt x="96" y="170"/>
                      </a:lnTo>
                      <a:lnTo>
                        <a:pt x="98" y="172"/>
                      </a:lnTo>
                      <a:lnTo>
                        <a:pt x="102" y="172"/>
                      </a:lnTo>
                      <a:lnTo>
                        <a:pt x="102" y="174"/>
                      </a:lnTo>
                      <a:lnTo>
                        <a:pt x="102" y="174"/>
                      </a:lnTo>
                      <a:lnTo>
                        <a:pt x="98" y="174"/>
                      </a:lnTo>
                      <a:lnTo>
                        <a:pt x="96" y="174"/>
                      </a:lnTo>
                      <a:lnTo>
                        <a:pt x="94" y="172"/>
                      </a:lnTo>
                      <a:lnTo>
                        <a:pt x="92" y="172"/>
                      </a:lnTo>
                      <a:lnTo>
                        <a:pt x="86" y="174"/>
                      </a:lnTo>
                      <a:lnTo>
                        <a:pt x="82" y="172"/>
                      </a:lnTo>
                      <a:lnTo>
                        <a:pt x="80" y="174"/>
                      </a:lnTo>
                      <a:lnTo>
                        <a:pt x="78" y="174"/>
                      </a:lnTo>
                      <a:lnTo>
                        <a:pt x="76" y="174"/>
                      </a:lnTo>
                      <a:lnTo>
                        <a:pt x="76" y="176"/>
                      </a:lnTo>
                      <a:lnTo>
                        <a:pt x="76" y="178"/>
                      </a:lnTo>
                      <a:lnTo>
                        <a:pt x="76" y="180"/>
                      </a:lnTo>
                      <a:lnTo>
                        <a:pt x="74" y="182"/>
                      </a:lnTo>
                      <a:lnTo>
                        <a:pt x="74" y="182"/>
                      </a:lnTo>
                      <a:lnTo>
                        <a:pt x="74" y="184"/>
                      </a:lnTo>
                      <a:lnTo>
                        <a:pt x="74" y="184"/>
                      </a:lnTo>
                      <a:lnTo>
                        <a:pt x="78" y="186"/>
                      </a:lnTo>
                      <a:lnTo>
                        <a:pt x="78" y="188"/>
                      </a:lnTo>
                      <a:lnTo>
                        <a:pt x="80" y="188"/>
                      </a:lnTo>
                      <a:lnTo>
                        <a:pt x="80" y="188"/>
                      </a:lnTo>
                      <a:lnTo>
                        <a:pt x="82" y="188"/>
                      </a:lnTo>
                      <a:lnTo>
                        <a:pt x="82" y="190"/>
                      </a:lnTo>
                      <a:lnTo>
                        <a:pt x="80" y="190"/>
                      </a:lnTo>
                      <a:lnTo>
                        <a:pt x="80" y="190"/>
                      </a:lnTo>
                      <a:lnTo>
                        <a:pt x="78" y="190"/>
                      </a:lnTo>
                      <a:lnTo>
                        <a:pt x="76" y="190"/>
                      </a:lnTo>
                      <a:lnTo>
                        <a:pt x="76" y="190"/>
                      </a:lnTo>
                      <a:lnTo>
                        <a:pt x="72" y="188"/>
                      </a:lnTo>
                      <a:lnTo>
                        <a:pt x="70" y="188"/>
                      </a:lnTo>
                      <a:lnTo>
                        <a:pt x="66" y="188"/>
                      </a:lnTo>
                      <a:lnTo>
                        <a:pt x="64" y="188"/>
                      </a:lnTo>
                      <a:lnTo>
                        <a:pt x="64" y="190"/>
                      </a:lnTo>
                      <a:lnTo>
                        <a:pt x="64" y="190"/>
                      </a:lnTo>
                      <a:lnTo>
                        <a:pt x="64" y="192"/>
                      </a:lnTo>
                      <a:lnTo>
                        <a:pt x="64" y="192"/>
                      </a:lnTo>
                      <a:lnTo>
                        <a:pt x="66" y="192"/>
                      </a:lnTo>
                      <a:lnTo>
                        <a:pt x="68" y="194"/>
                      </a:lnTo>
                      <a:lnTo>
                        <a:pt x="72" y="194"/>
                      </a:lnTo>
                      <a:lnTo>
                        <a:pt x="72" y="194"/>
                      </a:lnTo>
                      <a:lnTo>
                        <a:pt x="74" y="196"/>
                      </a:lnTo>
                      <a:lnTo>
                        <a:pt x="76" y="200"/>
                      </a:lnTo>
                      <a:lnTo>
                        <a:pt x="78" y="202"/>
                      </a:lnTo>
                      <a:lnTo>
                        <a:pt x="80" y="204"/>
                      </a:lnTo>
                      <a:lnTo>
                        <a:pt x="82" y="206"/>
                      </a:lnTo>
                      <a:lnTo>
                        <a:pt x="82" y="206"/>
                      </a:lnTo>
                      <a:lnTo>
                        <a:pt x="82" y="208"/>
                      </a:lnTo>
                      <a:lnTo>
                        <a:pt x="82" y="208"/>
                      </a:lnTo>
                      <a:lnTo>
                        <a:pt x="84" y="210"/>
                      </a:lnTo>
                      <a:lnTo>
                        <a:pt x="84" y="212"/>
                      </a:lnTo>
                      <a:lnTo>
                        <a:pt x="84" y="212"/>
                      </a:lnTo>
                      <a:lnTo>
                        <a:pt x="84" y="212"/>
                      </a:lnTo>
                      <a:lnTo>
                        <a:pt x="86" y="212"/>
                      </a:lnTo>
                      <a:lnTo>
                        <a:pt x="88" y="214"/>
                      </a:lnTo>
                      <a:lnTo>
                        <a:pt x="90" y="214"/>
                      </a:lnTo>
                      <a:lnTo>
                        <a:pt x="90" y="216"/>
                      </a:lnTo>
                      <a:lnTo>
                        <a:pt x="92" y="216"/>
                      </a:lnTo>
                      <a:lnTo>
                        <a:pt x="92" y="218"/>
                      </a:lnTo>
                      <a:lnTo>
                        <a:pt x="92" y="218"/>
                      </a:lnTo>
                      <a:lnTo>
                        <a:pt x="94" y="218"/>
                      </a:lnTo>
                      <a:lnTo>
                        <a:pt x="94" y="218"/>
                      </a:lnTo>
                      <a:lnTo>
                        <a:pt x="96" y="218"/>
                      </a:lnTo>
                      <a:lnTo>
                        <a:pt x="98" y="218"/>
                      </a:lnTo>
                      <a:lnTo>
                        <a:pt x="98" y="220"/>
                      </a:lnTo>
                      <a:lnTo>
                        <a:pt x="100" y="218"/>
                      </a:lnTo>
                      <a:lnTo>
                        <a:pt x="100" y="218"/>
                      </a:lnTo>
                      <a:lnTo>
                        <a:pt x="102" y="218"/>
                      </a:lnTo>
                      <a:lnTo>
                        <a:pt x="102" y="220"/>
                      </a:lnTo>
                      <a:lnTo>
                        <a:pt x="104" y="220"/>
                      </a:lnTo>
                      <a:lnTo>
                        <a:pt x="104" y="224"/>
                      </a:lnTo>
                      <a:lnTo>
                        <a:pt x="104" y="226"/>
                      </a:lnTo>
                      <a:lnTo>
                        <a:pt x="104" y="228"/>
                      </a:lnTo>
                      <a:lnTo>
                        <a:pt x="104" y="228"/>
                      </a:lnTo>
                      <a:lnTo>
                        <a:pt x="104" y="232"/>
                      </a:lnTo>
                      <a:lnTo>
                        <a:pt x="104" y="232"/>
                      </a:lnTo>
                      <a:lnTo>
                        <a:pt x="104" y="236"/>
                      </a:lnTo>
                      <a:lnTo>
                        <a:pt x="106" y="236"/>
                      </a:lnTo>
                      <a:lnTo>
                        <a:pt x="108" y="234"/>
                      </a:lnTo>
                      <a:lnTo>
                        <a:pt x="110" y="232"/>
                      </a:lnTo>
                      <a:lnTo>
                        <a:pt x="112" y="230"/>
                      </a:lnTo>
                      <a:lnTo>
                        <a:pt x="112" y="230"/>
                      </a:lnTo>
                      <a:lnTo>
                        <a:pt x="114" y="230"/>
                      </a:lnTo>
                      <a:lnTo>
                        <a:pt x="118" y="228"/>
                      </a:lnTo>
                      <a:lnTo>
                        <a:pt x="120" y="228"/>
                      </a:lnTo>
                      <a:lnTo>
                        <a:pt x="124" y="228"/>
                      </a:lnTo>
                      <a:lnTo>
                        <a:pt x="126" y="228"/>
                      </a:lnTo>
                      <a:lnTo>
                        <a:pt x="126" y="228"/>
                      </a:lnTo>
                      <a:lnTo>
                        <a:pt x="128" y="228"/>
                      </a:lnTo>
                      <a:lnTo>
                        <a:pt x="130" y="228"/>
                      </a:lnTo>
                      <a:lnTo>
                        <a:pt x="132" y="230"/>
                      </a:lnTo>
                      <a:lnTo>
                        <a:pt x="136" y="232"/>
                      </a:lnTo>
                      <a:lnTo>
                        <a:pt x="138" y="234"/>
                      </a:lnTo>
                      <a:lnTo>
                        <a:pt x="140" y="234"/>
                      </a:lnTo>
                      <a:lnTo>
                        <a:pt x="140" y="236"/>
                      </a:lnTo>
                      <a:lnTo>
                        <a:pt x="140" y="236"/>
                      </a:lnTo>
                      <a:lnTo>
                        <a:pt x="144" y="240"/>
                      </a:lnTo>
                      <a:lnTo>
                        <a:pt x="144" y="240"/>
                      </a:lnTo>
                      <a:lnTo>
                        <a:pt x="146" y="242"/>
                      </a:lnTo>
                      <a:lnTo>
                        <a:pt x="148" y="244"/>
                      </a:lnTo>
                      <a:lnTo>
                        <a:pt x="148" y="244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0" y="246"/>
                      </a:lnTo>
                      <a:lnTo>
                        <a:pt x="152" y="246"/>
                      </a:lnTo>
                      <a:lnTo>
                        <a:pt x="154" y="246"/>
                      </a:lnTo>
                      <a:lnTo>
                        <a:pt x="156" y="244"/>
                      </a:lnTo>
                      <a:lnTo>
                        <a:pt x="156" y="244"/>
                      </a:lnTo>
                      <a:lnTo>
                        <a:pt x="156" y="240"/>
                      </a:lnTo>
                      <a:lnTo>
                        <a:pt x="156" y="236"/>
                      </a:lnTo>
                      <a:lnTo>
                        <a:pt x="154" y="232"/>
                      </a:lnTo>
                      <a:lnTo>
                        <a:pt x="154" y="228"/>
                      </a:lnTo>
                      <a:lnTo>
                        <a:pt x="152" y="224"/>
                      </a:lnTo>
                      <a:lnTo>
                        <a:pt x="152" y="220"/>
                      </a:lnTo>
                      <a:lnTo>
                        <a:pt x="152" y="216"/>
                      </a:lnTo>
                      <a:lnTo>
                        <a:pt x="150" y="214"/>
                      </a:lnTo>
                      <a:lnTo>
                        <a:pt x="150" y="210"/>
                      </a:lnTo>
                      <a:lnTo>
                        <a:pt x="148" y="206"/>
                      </a:lnTo>
                      <a:lnTo>
                        <a:pt x="148" y="202"/>
                      </a:lnTo>
                      <a:lnTo>
                        <a:pt x="146" y="198"/>
                      </a:lnTo>
                      <a:lnTo>
                        <a:pt x="146" y="194"/>
                      </a:lnTo>
                      <a:lnTo>
                        <a:pt x="146" y="190"/>
                      </a:lnTo>
                      <a:lnTo>
                        <a:pt x="144" y="186"/>
                      </a:lnTo>
                      <a:lnTo>
                        <a:pt x="144" y="182"/>
                      </a:lnTo>
                      <a:lnTo>
                        <a:pt x="146" y="180"/>
                      </a:lnTo>
                      <a:lnTo>
                        <a:pt x="148" y="178"/>
                      </a:lnTo>
                      <a:lnTo>
                        <a:pt x="150" y="178"/>
                      </a:lnTo>
                      <a:lnTo>
                        <a:pt x="152" y="178"/>
                      </a:lnTo>
                      <a:lnTo>
                        <a:pt x="154" y="176"/>
                      </a:lnTo>
                      <a:lnTo>
                        <a:pt x="156" y="176"/>
                      </a:lnTo>
                      <a:lnTo>
                        <a:pt x="160" y="176"/>
                      </a:lnTo>
                      <a:lnTo>
                        <a:pt x="162" y="174"/>
                      </a:lnTo>
                      <a:lnTo>
                        <a:pt x="164" y="174"/>
                      </a:lnTo>
                      <a:lnTo>
                        <a:pt x="166" y="174"/>
                      </a:lnTo>
                      <a:lnTo>
                        <a:pt x="170" y="172"/>
                      </a:lnTo>
                      <a:lnTo>
                        <a:pt x="172" y="172"/>
                      </a:lnTo>
                      <a:lnTo>
                        <a:pt x="174" y="170"/>
                      </a:lnTo>
                      <a:lnTo>
                        <a:pt x="176" y="170"/>
                      </a:lnTo>
                      <a:lnTo>
                        <a:pt x="178" y="170"/>
                      </a:lnTo>
                      <a:lnTo>
                        <a:pt x="180" y="172"/>
                      </a:lnTo>
                      <a:lnTo>
                        <a:pt x="182" y="172"/>
                      </a:lnTo>
                      <a:lnTo>
                        <a:pt x="184" y="174"/>
                      </a:lnTo>
                      <a:lnTo>
                        <a:pt x="186" y="174"/>
                      </a:lnTo>
                      <a:lnTo>
                        <a:pt x="188" y="176"/>
                      </a:lnTo>
                      <a:lnTo>
                        <a:pt x="190" y="176"/>
                      </a:lnTo>
                      <a:lnTo>
                        <a:pt x="192" y="178"/>
                      </a:lnTo>
                      <a:lnTo>
                        <a:pt x="194" y="178"/>
                      </a:lnTo>
                      <a:lnTo>
                        <a:pt x="198" y="182"/>
                      </a:lnTo>
                      <a:lnTo>
                        <a:pt x="200" y="182"/>
                      </a:lnTo>
                      <a:lnTo>
                        <a:pt x="202" y="184"/>
                      </a:lnTo>
                      <a:lnTo>
                        <a:pt x="204" y="184"/>
                      </a:lnTo>
                      <a:lnTo>
                        <a:pt x="206" y="186"/>
                      </a:lnTo>
                      <a:lnTo>
                        <a:pt x="208" y="188"/>
                      </a:lnTo>
                      <a:lnTo>
                        <a:pt x="210" y="188"/>
                      </a:lnTo>
                      <a:lnTo>
                        <a:pt x="212" y="190"/>
                      </a:lnTo>
                      <a:lnTo>
                        <a:pt x="216" y="190"/>
                      </a:lnTo>
                      <a:lnTo>
                        <a:pt x="218" y="192"/>
                      </a:lnTo>
                      <a:lnTo>
                        <a:pt x="218" y="192"/>
                      </a:lnTo>
                      <a:lnTo>
                        <a:pt x="218" y="194"/>
                      </a:lnTo>
                      <a:lnTo>
                        <a:pt x="220" y="196"/>
                      </a:lnTo>
                      <a:lnTo>
                        <a:pt x="222" y="198"/>
                      </a:lnTo>
                      <a:lnTo>
                        <a:pt x="224" y="198"/>
                      </a:lnTo>
                      <a:lnTo>
                        <a:pt x="226" y="200"/>
                      </a:lnTo>
                      <a:lnTo>
                        <a:pt x="228" y="202"/>
                      </a:lnTo>
                      <a:lnTo>
                        <a:pt x="230" y="204"/>
                      </a:lnTo>
                      <a:lnTo>
                        <a:pt x="234" y="206"/>
                      </a:lnTo>
                      <a:lnTo>
                        <a:pt x="234" y="208"/>
                      </a:lnTo>
                      <a:lnTo>
                        <a:pt x="236" y="208"/>
                      </a:lnTo>
                      <a:lnTo>
                        <a:pt x="238" y="206"/>
                      </a:lnTo>
                      <a:lnTo>
                        <a:pt x="242" y="206"/>
                      </a:lnTo>
                      <a:lnTo>
                        <a:pt x="244" y="206"/>
                      </a:lnTo>
                      <a:lnTo>
                        <a:pt x="246" y="206"/>
                      </a:lnTo>
                      <a:lnTo>
                        <a:pt x="250" y="206"/>
                      </a:lnTo>
                      <a:lnTo>
                        <a:pt x="252" y="204"/>
                      </a:lnTo>
                      <a:lnTo>
                        <a:pt x="256" y="206"/>
                      </a:lnTo>
                      <a:lnTo>
                        <a:pt x="258" y="206"/>
                      </a:lnTo>
                      <a:lnTo>
                        <a:pt x="260" y="206"/>
                      </a:lnTo>
                      <a:lnTo>
                        <a:pt x="264" y="206"/>
                      </a:lnTo>
                      <a:lnTo>
                        <a:pt x="266" y="206"/>
                      </a:lnTo>
                      <a:lnTo>
                        <a:pt x="268" y="206"/>
                      </a:lnTo>
                      <a:lnTo>
                        <a:pt x="270" y="206"/>
                      </a:lnTo>
                      <a:lnTo>
                        <a:pt x="270" y="206"/>
                      </a:lnTo>
                      <a:lnTo>
                        <a:pt x="272" y="206"/>
                      </a:lnTo>
                      <a:lnTo>
                        <a:pt x="272" y="204"/>
                      </a:lnTo>
                      <a:lnTo>
                        <a:pt x="274" y="204"/>
                      </a:lnTo>
                      <a:lnTo>
                        <a:pt x="276" y="204"/>
                      </a:lnTo>
                      <a:lnTo>
                        <a:pt x="278" y="204"/>
                      </a:lnTo>
                      <a:lnTo>
                        <a:pt x="278" y="206"/>
                      </a:lnTo>
                      <a:lnTo>
                        <a:pt x="280" y="208"/>
                      </a:lnTo>
                      <a:lnTo>
                        <a:pt x="282" y="208"/>
                      </a:lnTo>
                      <a:lnTo>
                        <a:pt x="284" y="210"/>
                      </a:lnTo>
                      <a:lnTo>
                        <a:pt x="286" y="210"/>
                      </a:lnTo>
                      <a:lnTo>
                        <a:pt x="288" y="212"/>
                      </a:lnTo>
                      <a:lnTo>
                        <a:pt x="290" y="214"/>
                      </a:lnTo>
                      <a:lnTo>
                        <a:pt x="290" y="216"/>
                      </a:lnTo>
                      <a:lnTo>
                        <a:pt x="292" y="218"/>
                      </a:lnTo>
                      <a:lnTo>
                        <a:pt x="294" y="218"/>
                      </a:lnTo>
                      <a:lnTo>
                        <a:pt x="294" y="216"/>
                      </a:lnTo>
                      <a:lnTo>
                        <a:pt x="296" y="216"/>
                      </a:lnTo>
                      <a:lnTo>
                        <a:pt x="296" y="218"/>
                      </a:lnTo>
                      <a:lnTo>
                        <a:pt x="296" y="220"/>
                      </a:lnTo>
                      <a:lnTo>
                        <a:pt x="296" y="222"/>
                      </a:lnTo>
                      <a:lnTo>
                        <a:pt x="298" y="224"/>
                      </a:lnTo>
                      <a:lnTo>
                        <a:pt x="298" y="228"/>
                      </a:lnTo>
                      <a:lnTo>
                        <a:pt x="298" y="230"/>
                      </a:lnTo>
                      <a:lnTo>
                        <a:pt x="298" y="232"/>
                      </a:lnTo>
                      <a:lnTo>
                        <a:pt x="298" y="232"/>
                      </a:lnTo>
                      <a:lnTo>
                        <a:pt x="302" y="234"/>
                      </a:lnTo>
                      <a:lnTo>
                        <a:pt x="304" y="234"/>
                      </a:lnTo>
                      <a:lnTo>
                        <a:pt x="306" y="234"/>
                      </a:lnTo>
                      <a:lnTo>
                        <a:pt x="306" y="234"/>
                      </a:lnTo>
                      <a:lnTo>
                        <a:pt x="308" y="238"/>
                      </a:lnTo>
                      <a:lnTo>
                        <a:pt x="308" y="240"/>
                      </a:lnTo>
                      <a:lnTo>
                        <a:pt x="310" y="242"/>
                      </a:lnTo>
                      <a:lnTo>
                        <a:pt x="310" y="244"/>
                      </a:lnTo>
                      <a:lnTo>
                        <a:pt x="312" y="246"/>
                      </a:lnTo>
                      <a:lnTo>
                        <a:pt x="312" y="248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8" y="248"/>
                      </a:lnTo>
                      <a:lnTo>
                        <a:pt x="320" y="248"/>
                      </a:lnTo>
                      <a:lnTo>
                        <a:pt x="322" y="248"/>
                      </a:lnTo>
                      <a:lnTo>
                        <a:pt x="324" y="248"/>
                      </a:lnTo>
                      <a:lnTo>
                        <a:pt x="328" y="248"/>
                      </a:lnTo>
                      <a:lnTo>
                        <a:pt x="328" y="248"/>
                      </a:lnTo>
                      <a:lnTo>
                        <a:pt x="330" y="248"/>
                      </a:lnTo>
                      <a:lnTo>
                        <a:pt x="330" y="248"/>
                      </a:lnTo>
                      <a:lnTo>
                        <a:pt x="332" y="248"/>
                      </a:lnTo>
                      <a:lnTo>
                        <a:pt x="332" y="248"/>
                      </a:lnTo>
                      <a:lnTo>
                        <a:pt x="332" y="250"/>
                      </a:lnTo>
                      <a:lnTo>
                        <a:pt x="334" y="250"/>
                      </a:lnTo>
                      <a:lnTo>
                        <a:pt x="334" y="252"/>
                      </a:lnTo>
                      <a:lnTo>
                        <a:pt x="334" y="252"/>
                      </a:lnTo>
                      <a:lnTo>
                        <a:pt x="334" y="254"/>
                      </a:lnTo>
                      <a:lnTo>
                        <a:pt x="334" y="254"/>
                      </a:lnTo>
                      <a:lnTo>
                        <a:pt x="336" y="256"/>
                      </a:lnTo>
                      <a:lnTo>
                        <a:pt x="338" y="256"/>
                      </a:lnTo>
                      <a:lnTo>
                        <a:pt x="340" y="258"/>
                      </a:lnTo>
                      <a:lnTo>
                        <a:pt x="340" y="258"/>
                      </a:lnTo>
                      <a:lnTo>
                        <a:pt x="342" y="258"/>
                      </a:lnTo>
                      <a:lnTo>
                        <a:pt x="342" y="256"/>
                      </a:lnTo>
                      <a:lnTo>
                        <a:pt x="342" y="256"/>
                      </a:lnTo>
                      <a:lnTo>
                        <a:pt x="342" y="254"/>
                      </a:lnTo>
                      <a:lnTo>
                        <a:pt x="340" y="254"/>
                      </a:lnTo>
                      <a:lnTo>
                        <a:pt x="340" y="252"/>
                      </a:lnTo>
                      <a:lnTo>
                        <a:pt x="342" y="252"/>
                      </a:lnTo>
                      <a:lnTo>
                        <a:pt x="342" y="250"/>
                      </a:lnTo>
                      <a:lnTo>
                        <a:pt x="344" y="248"/>
                      </a:lnTo>
                      <a:lnTo>
                        <a:pt x="346" y="246"/>
                      </a:lnTo>
                      <a:lnTo>
                        <a:pt x="346" y="246"/>
                      </a:lnTo>
                      <a:lnTo>
                        <a:pt x="346" y="244"/>
                      </a:lnTo>
                      <a:lnTo>
                        <a:pt x="346" y="244"/>
                      </a:lnTo>
                      <a:lnTo>
                        <a:pt x="348" y="242"/>
                      </a:lnTo>
                      <a:lnTo>
                        <a:pt x="350" y="242"/>
                      </a:lnTo>
                      <a:lnTo>
                        <a:pt x="350" y="242"/>
                      </a:lnTo>
                      <a:lnTo>
                        <a:pt x="352" y="240"/>
                      </a:lnTo>
                      <a:lnTo>
                        <a:pt x="352" y="238"/>
                      </a:lnTo>
                      <a:lnTo>
                        <a:pt x="354" y="238"/>
                      </a:lnTo>
                      <a:lnTo>
                        <a:pt x="356" y="238"/>
                      </a:lnTo>
                      <a:lnTo>
                        <a:pt x="358" y="236"/>
                      </a:lnTo>
                      <a:lnTo>
                        <a:pt x="360" y="234"/>
                      </a:lnTo>
                      <a:lnTo>
                        <a:pt x="360" y="232"/>
                      </a:lnTo>
                      <a:lnTo>
                        <a:pt x="362" y="232"/>
                      </a:lnTo>
                      <a:lnTo>
                        <a:pt x="362" y="232"/>
                      </a:lnTo>
                      <a:lnTo>
                        <a:pt x="364" y="232"/>
                      </a:lnTo>
                      <a:lnTo>
                        <a:pt x="364" y="232"/>
                      </a:lnTo>
                      <a:lnTo>
                        <a:pt x="364" y="232"/>
                      </a:lnTo>
                      <a:lnTo>
                        <a:pt x="366" y="232"/>
                      </a:lnTo>
                      <a:lnTo>
                        <a:pt x="366" y="230"/>
                      </a:lnTo>
                      <a:lnTo>
                        <a:pt x="366" y="230"/>
                      </a:lnTo>
                      <a:lnTo>
                        <a:pt x="368" y="230"/>
                      </a:lnTo>
                      <a:lnTo>
                        <a:pt x="368" y="228"/>
                      </a:lnTo>
                      <a:lnTo>
                        <a:pt x="368" y="228"/>
                      </a:lnTo>
                      <a:lnTo>
                        <a:pt x="368" y="228"/>
                      </a:lnTo>
                      <a:lnTo>
                        <a:pt x="368" y="226"/>
                      </a:lnTo>
                      <a:lnTo>
                        <a:pt x="368" y="226"/>
                      </a:lnTo>
                      <a:lnTo>
                        <a:pt x="368" y="224"/>
                      </a:lnTo>
                      <a:lnTo>
                        <a:pt x="370" y="222"/>
                      </a:lnTo>
                      <a:lnTo>
                        <a:pt x="370" y="222"/>
                      </a:lnTo>
                      <a:lnTo>
                        <a:pt x="370" y="220"/>
                      </a:lnTo>
                      <a:lnTo>
                        <a:pt x="372" y="220"/>
                      </a:lnTo>
                      <a:lnTo>
                        <a:pt x="374" y="220"/>
                      </a:lnTo>
                      <a:lnTo>
                        <a:pt x="376" y="220"/>
                      </a:lnTo>
                      <a:lnTo>
                        <a:pt x="378" y="218"/>
                      </a:lnTo>
                      <a:lnTo>
                        <a:pt x="378" y="218"/>
                      </a:lnTo>
                      <a:lnTo>
                        <a:pt x="378" y="218"/>
                      </a:lnTo>
                      <a:lnTo>
                        <a:pt x="384" y="220"/>
                      </a:lnTo>
                      <a:lnTo>
                        <a:pt x="386" y="220"/>
                      </a:lnTo>
                      <a:lnTo>
                        <a:pt x="390" y="222"/>
                      </a:lnTo>
                      <a:lnTo>
                        <a:pt x="392" y="222"/>
                      </a:lnTo>
                      <a:lnTo>
                        <a:pt x="392" y="222"/>
                      </a:lnTo>
                      <a:lnTo>
                        <a:pt x="394" y="222"/>
                      </a:lnTo>
                      <a:lnTo>
                        <a:pt x="394" y="224"/>
                      </a:lnTo>
                      <a:lnTo>
                        <a:pt x="400" y="224"/>
                      </a:lnTo>
                      <a:lnTo>
                        <a:pt x="402" y="224"/>
                      </a:lnTo>
                      <a:lnTo>
                        <a:pt x="402" y="224"/>
                      </a:lnTo>
                      <a:lnTo>
                        <a:pt x="404" y="226"/>
                      </a:lnTo>
                      <a:lnTo>
                        <a:pt x="404" y="226"/>
                      </a:lnTo>
                      <a:lnTo>
                        <a:pt x="402" y="222"/>
                      </a:lnTo>
                      <a:lnTo>
                        <a:pt x="402" y="220"/>
                      </a:lnTo>
                      <a:lnTo>
                        <a:pt x="402" y="216"/>
                      </a:lnTo>
                      <a:lnTo>
                        <a:pt x="402" y="214"/>
                      </a:lnTo>
                      <a:lnTo>
                        <a:pt x="404" y="214"/>
                      </a:lnTo>
                      <a:lnTo>
                        <a:pt x="406" y="214"/>
                      </a:lnTo>
                      <a:lnTo>
                        <a:pt x="408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0" y="212"/>
                      </a:lnTo>
                      <a:lnTo>
                        <a:pt x="414" y="212"/>
                      </a:lnTo>
                      <a:lnTo>
                        <a:pt x="418" y="214"/>
                      </a:lnTo>
                      <a:lnTo>
                        <a:pt x="420" y="216"/>
                      </a:lnTo>
                      <a:lnTo>
                        <a:pt x="424" y="218"/>
                      </a:lnTo>
                      <a:lnTo>
                        <a:pt x="430" y="218"/>
                      </a:lnTo>
                      <a:lnTo>
                        <a:pt x="434" y="218"/>
                      </a:lnTo>
                      <a:lnTo>
                        <a:pt x="434" y="218"/>
                      </a:lnTo>
                      <a:lnTo>
                        <a:pt x="434" y="216"/>
                      </a:lnTo>
                      <a:lnTo>
                        <a:pt x="436" y="216"/>
                      </a:lnTo>
                      <a:lnTo>
                        <a:pt x="436" y="218"/>
                      </a:lnTo>
                      <a:lnTo>
                        <a:pt x="440" y="218"/>
                      </a:lnTo>
                      <a:lnTo>
                        <a:pt x="446" y="218"/>
                      </a:lnTo>
                      <a:lnTo>
                        <a:pt x="448" y="218"/>
                      </a:lnTo>
                      <a:lnTo>
                        <a:pt x="452" y="216"/>
                      </a:lnTo>
                      <a:lnTo>
                        <a:pt x="452" y="216"/>
                      </a:lnTo>
                      <a:lnTo>
                        <a:pt x="452" y="216"/>
                      </a:lnTo>
                      <a:lnTo>
                        <a:pt x="456" y="218"/>
                      </a:lnTo>
                      <a:lnTo>
                        <a:pt x="458" y="218"/>
                      </a:lnTo>
                      <a:lnTo>
                        <a:pt x="458" y="218"/>
                      </a:lnTo>
                      <a:lnTo>
                        <a:pt x="460" y="218"/>
                      </a:lnTo>
                      <a:lnTo>
                        <a:pt x="462" y="218"/>
                      </a:lnTo>
                      <a:lnTo>
                        <a:pt x="464" y="218"/>
                      </a:lnTo>
                      <a:lnTo>
                        <a:pt x="468" y="218"/>
                      </a:lnTo>
                      <a:lnTo>
                        <a:pt x="470" y="218"/>
                      </a:lnTo>
                      <a:lnTo>
                        <a:pt x="472" y="218"/>
                      </a:lnTo>
                      <a:lnTo>
                        <a:pt x="474" y="218"/>
                      </a:lnTo>
                      <a:lnTo>
                        <a:pt x="476" y="218"/>
                      </a:lnTo>
                      <a:lnTo>
                        <a:pt x="478" y="220"/>
                      </a:lnTo>
                      <a:lnTo>
                        <a:pt x="480" y="220"/>
                      </a:lnTo>
                      <a:lnTo>
                        <a:pt x="480" y="220"/>
                      </a:lnTo>
                      <a:lnTo>
                        <a:pt x="482" y="220"/>
                      </a:lnTo>
                      <a:lnTo>
                        <a:pt x="484" y="220"/>
                      </a:lnTo>
                      <a:lnTo>
                        <a:pt x="484" y="220"/>
                      </a:lnTo>
                      <a:lnTo>
                        <a:pt x="486" y="222"/>
                      </a:lnTo>
                      <a:lnTo>
                        <a:pt x="486" y="222"/>
                      </a:lnTo>
                      <a:lnTo>
                        <a:pt x="488" y="224"/>
                      </a:lnTo>
                      <a:lnTo>
                        <a:pt x="490" y="224"/>
                      </a:lnTo>
                      <a:lnTo>
                        <a:pt x="490" y="226"/>
                      </a:lnTo>
                      <a:lnTo>
                        <a:pt x="492" y="226"/>
                      </a:lnTo>
                      <a:lnTo>
                        <a:pt x="494" y="226"/>
                      </a:lnTo>
                      <a:lnTo>
                        <a:pt x="496" y="226"/>
                      </a:lnTo>
                      <a:lnTo>
                        <a:pt x="500" y="228"/>
                      </a:lnTo>
                      <a:lnTo>
                        <a:pt x="502" y="230"/>
                      </a:lnTo>
                      <a:lnTo>
                        <a:pt x="502" y="230"/>
                      </a:lnTo>
                      <a:lnTo>
                        <a:pt x="502" y="228"/>
                      </a:lnTo>
                      <a:lnTo>
                        <a:pt x="502" y="228"/>
                      </a:lnTo>
                      <a:lnTo>
                        <a:pt x="500" y="226"/>
                      </a:lnTo>
                      <a:lnTo>
                        <a:pt x="500" y="224"/>
                      </a:lnTo>
                      <a:lnTo>
                        <a:pt x="500" y="222"/>
                      </a:lnTo>
                      <a:lnTo>
                        <a:pt x="498" y="222"/>
                      </a:lnTo>
                      <a:lnTo>
                        <a:pt x="498" y="220"/>
                      </a:lnTo>
                      <a:lnTo>
                        <a:pt x="500" y="220"/>
                      </a:lnTo>
                      <a:lnTo>
                        <a:pt x="502" y="218"/>
                      </a:lnTo>
                      <a:lnTo>
                        <a:pt x="504" y="218"/>
                      </a:lnTo>
                      <a:lnTo>
                        <a:pt x="502" y="218"/>
                      </a:lnTo>
                      <a:lnTo>
                        <a:pt x="502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0" y="216"/>
                      </a:lnTo>
                      <a:lnTo>
                        <a:pt x="502" y="214"/>
                      </a:lnTo>
                      <a:lnTo>
                        <a:pt x="502" y="214"/>
                      </a:lnTo>
                      <a:lnTo>
                        <a:pt x="504" y="214"/>
                      </a:lnTo>
                      <a:lnTo>
                        <a:pt x="506" y="214"/>
                      </a:lnTo>
                      <a:lnTo>
                        <a:pt x="504" y="212"/>
                      </a:lnTo>
                      <a:lnTo>
                        <a:pt x="504" y="212"/>
                      </a:lnTo>
                      <a:lnTo>
                        <a:pt x="504" y="212"/>
                      </a:lnTo>
                      <a:lnTo>
                        <a:pt x="502" y="210"/>
                      </a:lnTo>
                      <a:lnTo>
                        <a:pt x="502" y="210"/>
                      </a:lnTo>
                      <a:lnTo>
                        <a:pt x="502" y="208"/>
                      </a:lnTo>
                      <a:lnTo>
                        <a:pt x="500" y="206"/>
                      </a:lnTo>
                      <a:lnTo>
                        <a:pt x="500" y="204"/>
                      </a:lnTo>
                      <a:lnTo>
                        <a:pt x="496" y="200"/>
                      </a:lnTo>
                      <a:lnTo>
                        <a:pt x="496" y="200"/>
                      </a:lnTo>
                      <a:lnTo>
                        <a:pt x="494" y="198"/>
                      </a:lnTo>
                      <a:lnTo>
                        <a:pt x="494" y="196"/>
                      </a:lnTo>
                      <a:lnTo>
                        <a:pt x="494" y="196"/>
                      </a:lnTo>
                      <a:lnTo>
                        <a:pt x="492" y="194"/>
                      </a:lnTo>
                      <a:lnTo>
                        <a:pt x="492" y="192"/>
                      </a:lnTo>
                      <a:lnTo>
                        <a:pt x="492" y="190"/>
                      </a:lnTo>
                      <a:lnTo>
                        <a:pt x="490" y="188"/>
                      </a:lnTo>
                      <a:lnTo>
                        <a:pt x="490" y="188"/>
                      </a:lnTo>
                      <a:lnTo>
                        <a:pt x="490" y="188"/>
                      </a:lnTo>
                      <a:lnTo>
                        <a:pt x="490" y="186"/>
                      </a:lnTo>
                      <a:lnTo>
                        <a:pt x="492" y="186"/>
                      </a:lnTo>
                      <a:lnTo>
                        <a:pt x="492" y="186"/>
                      </a:lnTo>
                      <a:lnTo>
                        <a:pt x="492" y="186"/>
                      </a:lnTo>
                      <a:lnTo>
                        <a:pt x="490" y="186"/>
                      </a:lnTo>
                      <a:lnTo>
                        <a:pt x="488" y="184"/>
                      </a:lnTo>
                      <a:lnTo>
                        <a:pt x="486" y="184"/>
                      </a:lnTo>
                      <a:lnTo>
                        <a:pt x="484" y="184"/>
                      </a:lnTo>
                      <a:lnTo>
                        <a:pt x="484" y="184"/>
                      </a:lnTo>
                      <a:lnTo>
                        <a:pt x="482" y="184"/>
                      </a:lnTo>
                      <a:lnTo>
                        <a:pt x="482" y="184"/>
                      </a:lnTo>
                      <a:lnTo>
                        <a:pt x="482" y="182"/>
                      </a:lnTo>
                      <a:lnTo>
                        <a:pt x="484" y="180"/>
                      </a:lnTo>
                      <a:lnTo>
                        <a:pt x="486" y="180"/>
                      </a:lnTo>
                      <a:lnTo>
                        <a:pt x="488" y="178"/>
                      </a:lnTo>
                      <a:lnTo>
                        <a:pt x="490" y="178"/>
                      </a:lnTo>
                      <a:lnTo>
                        <a:pt x="492" y="178"/>
                      </a:lnTo>
                      <a:lnTo>
                        <a:pt x="494" y="178"/>
                      </a:lnTo>
                      <a:lnTo>
                        <a:pt x="494" y="178"/>
                      </a:lnTo>
                      <a:lnTo>
                        <a:pt x="496" y="176"/>
                      </a:lnTo>
                      <a:lnTo>
                        <a:pt x="500" y="176"/>
                      </a:lnTo>
                      <a:lnTo>
                        <a:pt x="504" y="174"/>
                      </a:lnTo>
                      <a:lnTo>
                        <a:pt x="504" y="174"/>
                      </a:lnTo>
                      <a:lnTo>
                        <a:pt x="506" y="174"/>
                      </a:lnTo>
                      <a:lnTo>
                        <a:pt x="508" y="176"/>
                      </a:lnTo>
                      <a:lnTo>
                        <a:pt x="508" y="176"/>
                      </a:lnTo>
                      <a:lnTo>
                        <a:pt x="510" y="178"/>
                      </a:lnTo>
                      <a:lnTo>
                        <a:pt x="510" y="178"/>
                      </a:lnTo>
                      <a:lnTo>
                        <a:pt x="512" y="176"/>
                      </a:lnTo>
                      <a:lnTo>
                        <a:pt x="514" y="176"/>
                      </a:lnTo>
                      <a:lnTo>
                        <a:pt x="514" y="176"/>
                      </a:lnTo>
                      <a:lnTo>
                        <a:pt x="516" y="176"/>
                      </a:lnTo>
                      <a:lnTo>
                        <a:pt x="518" y="178"/>
                      </a:lnTo>
                      <a:lnTo>
                        <a:pt x="518" y="178"/>
                      </a:lnTo>
                      <a:lnTo>
                        <a:pt x="518" y="178"/>
                      </a:lnTo>
                      <a:lnTo>
                        <a:pt x="518" y="176"/>
                      </a:lnTo>
                      <a:lnTo>
                        <a:pt x="518" y="174"/>
                      </a:lnTo>
                      <a:lnTo>
                        <a:pt x="518" y="174"/>
                      </a:lnTo>
                      <a:lnTo>
                        <a:pt x="518" y="172"/>
                      </a:lnTo>
                      <a:lnTo>
                        <a:pt x="516" y="172"/>
                      </a:lnTo>
                      <a:lnTo>
                        <a:pt x="514" y="172"/>
                      </a:lnTo>
                      <a:lnTo>
                        <a:pt x="512" y="170"/>
                      </a:lnTo>
                      <a:lnTo>
                        <a:pt x="512" y="170"/>
                      </a:lnTo>
                      <a:lnTo>
                        <a:pt x="512" y="170"/>
                      </a:lnTo>
                      <a:lnTo>
                        <a:pt x="512" y="168"/>
                      </a:lnTo>
                      <a:lnTo>
                        <a:pt x="512" y="166"/>
                      </a:lnTo>
                      <a:lnTo>
                        <a:pt x="512" y="162"/>
                      </a:lnTo>
                      <a:lnTo>
                        <a:pt x="512" y="160"/>
                      </a:lnTo>
                      <a:lnTo>
                        <a:pt x="512" y="156"/>
                      </a:lnTo>
                      <a:lnTo>
                        <a:pt x="512" y="152"/>
                      </a:lnTo>
                      <a:lnTo>
                        <a:pt x="514" y="146"/>
                      </a:lnTo>
                      <a:lnTo>
                        <a:pt x="512" y="144"/>
                      </a:lnTo>
                      <a:lnTo>
                        <a:pt x="512" y="142"/>
                      </a:lnTo>
                      <a:lnTo>
                        <a:pt x="512" y="142"/>
                      </a:lnTo>
                      <a:lnTo>
                        <a:pt x="514" y="142"/>
                      </a:lnTo>
                      <a:lnTo>
                        <a:pt x="514" y="142"/>
                      </a:lnTo>
                      <a:lnTo>
                        <a:pt x="518" y="144"/>
                      </a:lnTo>
                      <a:lnTo>
                        <a:pt x="522" y="144"/>
                      </a:lnTo>
                      <a:lnTo>
                        <a:pt x="522" y="144"/>
                      </a:lnTo>
                      <a:lnTo>
                        <a:pt x="524" y="146"/>
                      </a:lnTo>
                      <a:lnTo>
                        <a:pt x="528" y="146"/>
                      </a:lnTo>
                      <a:lnTo>
                        <a:pt x="528" y="146"/>
                      </a:lnTo>
                      <a:lnTo>
                        <a:pt x="530" y="146"/>
                      </a:lnTo>
                      <a:lnTo>
                        <a:pt x="532" y="146"/>
                      </a:lnTo>
                      <a:lnTo>
                        <a:pt x="534" y="146"/>
                      </a:lnTo>
                      <a:lnTo>
                        <a:pt x="536" y="146"/>
                      </a:lnTo>
                      <a:lnTo>
                        <a:pt x="536" y="146"/>
                      </a:lnTo>
                      <a:lnTo>
                        <a:pt x="538" y="146"/>
                      </a:lnTo>
                      <a:lnTo>
                        <a:pt x="538" y="148"/>
                      </a:lnTo>
                      <a:lnTo>
                        <a:pt x="540" y="148"/>
                      </a:lnTo>
                      <a:lnTo>
                        <a:pt x="540" y="148"/>
                      </a:lnTo>
                      <a:lnTo>
                        <a:pt x="542" y="146"/>
                      </a:lnTo>
                      <a:lnTo>
                        <a:pt x="542" y="146"/>
                      </a:lnTo>
                      <a:lnTo>
                        <a:pt x="544" y="144"/>
                      </a:lnTo>
                      <a:lnTo>
                        <a:pt x="546" y="144"/>
                      </a:lnTo>
                      <a:lnTo>
                        <a:pt x="548" y="144"/>
                      </a:lnTo>
                      <a:lnTo>
                        <a:pt x="548" y="144"/>
                      </a:lnTo>
                      <a:lnTo>
                        <a:pt x="548" y="142"/>
                      </a:lnTo>
                      <a:lnTo>
                        <a:pt x="548" y="140"/>
                      </a:lnTo>
                      <a:lnTo>
                        <a:pt x="548" y="140"/>
                      </a:lnTo>
                      <a:lnTo>
                        <a:pt x="548" y="138"/>
                      </a:lnTo>
                      <a:lnTo>
                        <a:pt x="546" y="136"/>
                      </a:lnTo>
                      <a:lnTo>
                        <a:pt x="546" y="136"/>
                      </a:lnTo>
                      <a:lnTo>
                        <a:pt x="544" y="132"/>
                      </a:lnTo>
                      <a:lnTo>
                        <a:pt x="542" y="128"/>
                      </a:lnTo>
                      <a:lnTo>
                        <a:pt x="542" y="126"/>
                      </a:lnTo>
                      <a:lnTo>
                        <a:pt x="542" y="124"/>
                      </a:lnTo>
                      <a:lnTo>
                        <a:pt x="542" y="124"/>
                      </a:lnTo>
                      <a:lnTo>
                        <a:pt x="542" y="122"/>
                      </a:lnTo>
                      <a:lnTo>
                        <a:pt x="542" y="120"/>
                      </a:lnTo>
                      <a:lnTo>
                        <a:pt x="544" y="120"/>
                      </a:lnTo>
                      <a:lnTo>
                        <a:pt x="546" y="120"/>
                      </a:lnTo>
                      <a:lnTo>
                        <a:pt x="548" y="120"/>
                      </a:lnTo>
                      <a:lnTo>
                        <a:pt x="550" y="120"/>
                      </a:lnTo>
                      <a:lnTo>
                        <a:pt x="552" y="118"/>
                      </a:lnTo>
                      <a:lnTo>
                        <a:pt x="552" y="118"/>
                      </a:lnTo>
                      <a:lnTo>
                        <a:pt x="554" y="116"/>
                      </a:lnTo>
                      <a:lnTo>
                        <a:pt x="554" y="116"/>
                      </a:lnTo>
                      <a:lnTo>
                        <a:pt x="552" y="112"/>
                      </a:lnTo>
                      <a:lnTo>
                        <a:pt x="552" y="112"/>
                      </a:lnTo>
                      <a:lnTo>
                        <a:pt x="552" y="110"/>
                      </a:lnTo>
                      <a:lnTo>
                        <a:pt x="552" y="110"/>
                      </a:lnTo>
                      <a:lnTo>
                        <a:pt x="554" y="108"/>
                      </a:lnTo>
                      <a:lnTo>
                        <a:pt x="554" y="108"/>
                      </a:lnTo>
                      <a:lnTo>
                        <a:pt x="556" y="108"/>
                      </a:lnTo>
                      <a:lnTo>
                        <a:pt x="558" y="108"/>
                      </a:lnTo>
                      <a:lnTo>
                        <a:pt x="560" y="108"/>
                      </a:lnTo>
                      <a:lnTo>
                        <a:pt x="558" y="10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Freeform 137">
                  <a:extLst>
                    <a:ext uri="{FF2B5EF4-FFF2-40B4-BE49-F238E27FC236}">
                      <a16:creationId xmlns:a16="http://schemas.microsoft.com/office/drawing/2014/main" id="{9056B41A-8C44-D8AE-D506-BCE3F6B0F5B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01" y="1979"/>
                  <a:ext cx="126" cy="182"/>
                </a:xfrm>
                <a:custGeom>
                  <a:avLst/>
                  <a:gdLst>
                    <a:gd name="T0" fmla="*/ 112 w 126"/>
                    <a:gd name="T1" fmla="*/ 136 h 182"/>
                    <a:gd name="T2" fmla="*/ 114 w 126"/>
                    <a:gd name="T3" fmla="*/ 134 h 182"/>
                    <a:gd name="T4" fmla="*/ 118 w 126"/>
                    <a:gd name="T5" fmla="*/ 28 h 182"/>
                    <a:gd name="T6" fmla="*/ 114 w 126"/>
                    <a:gd name="T7" fmla="*/ 26 h 182"/>
                    <a:gd name="T8" fmla="*/ 104 w 126"/>
                    <a:gd name="T9" fmla="*/ 24 h 182"/>
                    <a:gd name="T10" fmla="*/ 94 w 126"/>
                    <a:gd name="T11" fmla="*/ 32 h 182"/>
                    <a:gd name="T12" fmla="*/ 84 w 126"/>
                    <a:gd name="T13" fmla="*/ 36 h 182"/>
                    <a:gd name="T14" fmla="*/ 74 w 126"/>
                    <a:gd name="T15" fmla="*/ 34 h 182"/>
                    <a:gd name="T16" fmla="*/ 64 w 126"/>
                    <a:gd name="T17" fmla="*/ 32 h 182"/>
                    <a:gd name="T18" fmla="*/ 52 w 126"/>
                    <a:gd name="T19" fmla="*/ 22 h 182"/>
                    <a:gd name="T20" fmla="*/ 42 w 126"/>
                    <a:gd name="T21" fmla="*/ 18 h 182"/>
                    <a:gd name="T22" fmla="*/ 34 w 126"/>
                    <a:gd name="T23" fmla="*/ 18 h 182"/>
                    <a:gd name="T24" fmla="*/ 30 w 126"/>
                    <a:gd name="T25" fmla="*/ 10 h 182"/>
                    <a:gd name="T26" fmla="*/ 30 w 126"/>
                    <a:gd name="T27" fmla="*/ 4 h 182"/>
                    <a:gd name="T28" fmla="*/ 24 w 126"/>
                    <a:gd name="T29" fmla="*/ 2 h 182"/>
                    <a:gd name="T30" fmla="*/ 22 w 126"/>
                    <a:gd name="T31" fmla="*/ 0 h 182"/>
                    <a:gd name="T32" fmla="*/ 12 w 126"/>
                    <a:gd name="T33" fmla="*/ 12 h 182"/>
                    <a:gd name="T34" fmla="*/ 4 w 126"/>
                    <a:gd name="T35" fmla="*/ 28 h 182"/>
                    <a:gd name="T36" fmla="*/ 6 w 126"/>
                    <a:gd name="T37" fmla="*/ 32 h 182"/>
                    <a:gd name="T38" fmla="*/ 8 w 126"/>
                    <a:gd name="T39" fmla="*/ 38 h 182"/>
                    <a:gd name="T40" fmla="*/ 12 w 126"/>
                    <a:gd name="T41" fmla="*/ 46 h 182"/>
                    <a:gd name="T42" fmla="*/ 16 w 126"/>
                    <a:gd name="T43" fmla="*/ 52 h 182"/>
                    <a:gd name="T44" fmla="*/ 16 w 126"/>
                    <a:gd name="T45" fmla="*/ 54 h 182"/>
                    <a:gd name="T46" fmla="*/ 18 w 126"/>
                    <a:gd name="T47" fmla="*/ 66 h 182"/>
                    <a:gd name="T48" fmla="*/ 16 w 126"/>
                    <a:gd name="T49" fmla="*/ 70 h 182"/>
                    <a:gd name="T50" fmla="*/ 14 w 126"/>
                    <a:gd name="T51" fmla="*/ 76 h 182"/>
                    <a:gd name="T52" fmla="*/ 12 w 126"/>
                    <a:gd name="T53" fmla="*/ 76 h 182"/>
                    <a:gd name="T54" fmla="*/ 8 w 126"/>
                    <a:gd name="T55" fmla="*/ 82 h 182"/>
                    <a:gd name="T56" fmla="*/ 4 w 126"/>
                    <a:gd name="T57" fmla="*/ 90 h 182"/>
                    <a:gd name="T58" fmla="*/ 2 w 126"/>
                    <a:gd name="T59" fmla="*/ 98 h 182"/>
                    <a:gd name="T60" fmla="*/ 2 w 126"/>
                    <a:gd name="T61" fmla="*/ 116 h 182"/>
                    <a:gd name="T62" fmla="*/ 12 w 126"/>
                    <a:gd name="T63" fmla="*/ 122 h 182"/>
                    <a:gd name="T64" fmla="*/ 24 w 126"/>
                    <a:gd name="T65" fmla="*/ 130 h 182"/>
                    <a:gd name="T66" fmla="*/ 38 w 126"/>
                    <a:gd name="T67" fmla="*/ 138 h 182"/>
                    <a:gd name="T68" fmla="*/ 52 w 126"/>
                    <a:gd name="T69" fmla="*/ 148 h 182"/>
                    <a:gd name="T70" fmla="*/ 60 w 126"/>
                    <a:gd name="T71" fmla="*/ 152 h 182"/>
                    <a:gd name="T72" fmla="*/ 60 w 126"/>
                    <a:gd name="T73" fmla="*/ 158 h 182"/>
                    <a:gd name="T74" fmla="*/ 60 w 126"/>
                    <a:gd name="T75" fmla="*/ 160 h 182"/>
                    <a:gd name="T76" fmla="*/ 62 w 126"/>
                    <a:gd name="T77" fmla="*/ 164 h 182"/>
                    <a:gd name="T78" fmla="*/ 72 w 126"/>
                    <a:gd name="T79" fmla="*/ 172 h 182"/>
                    <a:gd name="T80" fmla="*/ 82 w 126"/>
                    <a:gd name="T81" fmla="*/ 180 h 182"/>
                    <a:gd name="T82" fmla="*/ 86 w 126"/>
                    <a:gd name="T83" fmla="*/ 180 h 182"/>
                    <a:gd name="T84" fmla="*/ 92 w 126"/>
                    <a:gd name="T85" fmla="*/ 172 h 182"/>
                    <a:gd name="T86" fmla="*/ 92 w 126"/>
                    <a:gd name="T87" fmla="*/ 168 h 182"/>
                    <a:gd name="T88" fmla="*/ 96 w 126"/>
                    <a:gd name="T89" fmla="*/ 160 h 182"/>
                    <a:gd name="T90" fmla="*/ 100 w 126"/>
                    <a:gd name="T91" fmla="*/ 152 h 182"/>
                    <a:gd name="T92" fmla="*/ 104 w 126"/>
                    <a:gd name="T93" fmla="*/ 144 h 182"/>
                    <a:gd name="T94" fmla="*/ 112 w 126"/>
                    <a:gd name="T95" fmla="*/ 138 h 182"/>
                    <a:gd name="T96" fmla="*/ 112 w 126"/>
                    <a:gd name="T97" fmla="*/ 134 h 182"/>
                    <a:gd name="T98" fmla="*/ 114 w 126"/>
                    <a:gd name="T99" fmla="*/ 134 h 182"/>
                    <a:gd name="T100" fmla="*/ 122 w 126"/>
                    <a:gd name="T101" fmla="*/ 128 h 182"/>
                    <a:gd name="T102" fmla="*/ 116 w 126"/>
                    <a:gd name="T103" fmla="*/ 120 h 182"/>
                    <a:gd name="T104" fmla="*/ 112 w 126"/>
                    <a:gd name="T105" fmla="*/ 104 h 182"/>
                    <a:gd name="T106" fmla="*/ 112 w 126"/>
                    <a:gd name="T107" fmla="*/ 50 h 182"/>
                    <a:gd name="T108" fmla="*/ 118 w 126"/>
                    <a:gd name="T109" fmla="*/ 40 h 182"/>
                    <a:gd name="T110" fmla="*/ 124 w 126"/>
                    <a:gd name="T111" fmla="*/ 28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6" h="182">
                      <a:moveTo>
                        <a:pt x="114" y="134"/>
                      </a:move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2" y="136"/>
                      </a:lnTo>
                      <a:lnTo>
                        <a:pt x="114" y="136"/>
                      </a:lnTo>
                      <a:lnTo>
                        <a:pt x="114" y="136"/>
                      </a:lnTo>
                      <a:lnTo>
                        <a:pt x="114" y="136"/>
                      </a:lnTo>
                      <a:lnTo>
                        <a:pt x="114" y="134"/>
                      </a:lnTo>
                      <a:lnTo>
                        <a:pt x="114" y="134"/>
                      </a:lnTo>
                      <a:close/>
                      <a:moveTo>
                        <a:pt x="124" y="28"/>
                      </a:moveTo>
                      <a:lnTo>
                        <a:pt x="120" y="28"/>
                      </a:lnTo>
                      <a:lnTo>
                        <a:pt x="118" y="28"/>
                      </a:lnTo>
                      <a:lnTo>
                        <a:pt x="118" y="28"/>
                      </a:lnTo>
                      <a:lnTo>
                        <a:pt x="116" y="28"/>
                      </a:lnTo>
                      <a:lnTo>
                        <a:pt x="114" y="28"/>
                      </a:lnTo>
                      <a:lnTo>
                        <a:pt x="114" y="26"/>
                      </a:lnTo>
                      <a:lnTo>
                        <a:pt x="112" y="26"/>
                      </a:lnTo>
                      <a:lnTo>
                        <a:pt x="110" y="24"/>
                      </a:lnTo>
                      <a:lnTo>
                        <a:pt x="108" y="22"/>
                      </a:lnTo>
                      <a:lnTo>
                        <a:pt x="104" y="24"/>
                      </a:lnTo>
                      <a:lnTo>
                        <a:pt x="102" y="26"/>
                      </a:lnTo>
                      <a:lnTo>
                        <a:pt x="96" y="28"/>
                      </a:lnTo>
                      <a:lnTo>
                        <a:pt x="94" y="30"/>
                      </a:lnTo>
                      <a:lnTo>
                        <a:pt x="94" y="32"/>
                      </a:lnTo>
                      <a:lnTo>
                        <a:pt x="92" y="34"/>
                      </a:lnTo>
                      <a:lnTo>
                        <a:pt x="90" y="36"/>
                      </a:lnTo>
                      <a:lnTo>
                        <a:pt x="88" y="36"/>
                      </a:lnTo>
                      <a:lnTo>
                        <a:pt x="84" y="36"/>
                      </a:lnTo>
                      <a:lnTo>
                        <a:pt x="82" y="36"/>
                      </a:lnTo>
                      <a:lnTo>
                        <a:pt x="80" y="36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2" y="34"/>
                      </a:lnTo>
                      <a:lnTo>
                        <a:pt x="68" y="34"/>
                      </a:lnTo>
                      <a:lnTo>
                        <a:pt x="66" y="32"/>
                      </a:lnTo>
                      <a:lnTo>
                        <a:pt x="64" y="32"/>
                      </a:lnTo>
                      <a:lnTo>
                        <a:pt x="62" y="30"/>
                      </a:lnTo>
                      <a:lnTo>
                        <a:pt x="58" y="26"/>
                      </a:lnTo>
                      <a:lnTo>
                        <a:pt x="56" y="24"/>
                      </a:lnTo>
                      <a:lnTo>
                        <a:pt x="52" y="22"/>
                      </a:lnTo>
                      <a:lnTo>
                        <a:pt x="48" y="20"/>
                      </a:lnTo>
                      <a:lnTo>
                        <a:pt x="46" y="20"/>
                      </a:lnTo>
                      <a:lnTo>
                        <a:pt x="46" y="18"/>
                      </a:lnTo>
                      <a:lnTo>
                        <a:pt x="42" y="18"/>
                      </a:lnTo>
                      <a:lnTo>
                        <a:pt x="38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2" y="16"/>
                      </a:lnTo>
                      <a:lnTo>
                        <a:pt x="30" y="14"/>
                      </a:lnTo>
                      <a:lnTo>
                        <a:pt x="30" y="12"/>
                      </a:lnTo>
                      <a:lnTo>
                        <a:pt x="30" y="10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4"/>
                      </a:lnTo>
                      <a:lnTo>
                        <a:pt x="30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18" y="4"/>
                      </a:lnTo>
                      <a:lnTo>
                        <a:pt x="16" y="6"/>
                      </a:lnTo>
                      <a:lnTo>
                        <a:pt x="12" y="12"/>
                      </a:lnTo>
                      <a:lnTo>
                        <a:pt x="8" y="16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4"/>
                      </a:lnTo>
                      <a:lnTo>
                        <a:pt x="8" y="38"/>
                      </a:lnTo>
                      <a:lnTo>
                        <a:pt x="8" y="38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2" y="46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4" y="50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2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8"/>
                      </a:lnTo>
                      <a:lnTo>
                        <a:pt x="18" y="62"/>
                      </a:lnTo>
                      <a:lnTo>
                        <a:pt x="18" y="64"/>
                      </a:lnTo>
                      <a:lnTo>
                        <a:pt x="18" y="66"/>
                      </a:lnTo>
                      <a:lnTo>
                        <a:pt x="18" y="68"/>
                      </a:lnTo>
                      <a:lnTo>
                        <a:pt x="18" y="68"/>
                      </a:lnTo>
                      <a:lnTo>
                        <a:pt x="18" y="70"/>
                      </a:lnTo>
                      <a:lnTo>
                        <a:pt x="16" y="70"/>
                      </a:lnTo>
                      <a:lnTo>
                        <a:pt x="16" y="72"/>
                      </a:lnTo>
                      <a:lnTo>
                        <a:pt x="16" y="72"/>
                      </a:lnTo>
                      <a:lnTo>
                        <a:pt x="14" y="74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0" y="78"/>
                      </a:lnTo>
                      <a:lnTo>
                        <a:pt x="10" y="80"/>
                      </a:lnTo>
                      <a:lnTo>
                        <a:pt x="8" y="82"/>
                      </a:lnTo>
                      <a:lnTo>
                        <a:pt x="6" y="86"/>
                      </a:lnTo>
                      <a:lnTo>
                        <a:pt x="6" y="86"/>
                      </a:lnTo>
                      <a:lnTo>
                        <a:pt x="4" y="88"/>
                      </a:lnTo>
                      <a:lnTo>
                        <a:pt x="4" y="90"/>
                      </a:lnTo>
                      <a:lnTo>
                        <a:pt x="4" y="92"/>
                      </a:lnTo>
                      <a:lnTo>
                        <a:pt x="2" y="92"/>
                      </a:lnTo>
                      <a:lnTo>
                        <a:pt x="2" y="94"/>
                      </a:lnTo>
                      <a:lnTo>
                        <a:pt x="2" y="98"/>
                      </a:lnTo>
                      <a:lnTo>
                        <a:pt x="2" y="106"/>
                      </a:lnTo>
                      <a:lnTo>
                        <a:pt x="0" y="112"/>
                      </a:lnTo>
                      <a:lnTo>
                        <a:pt x="0" y="116"/>
                      </a:lnTo>
                      <a:lnTo>
                        <a:pt x="2" y="116"/>
                      </a:lnTo>
                      <a:lnTo>
                        <a:pt x="4" y="116"/>
                      </a:lnTo>
                      <a:lnTo>
                        <a:pt x="4" y="118"/>
                      </a:lnTo>
                      <a:lnTo>
                        <a:pt x="8" y="120"/>
                      </a:lnTo>
                      <a:lnTo>
                        <a:pt x="12" y="122"/>
                      </a:lnTo>
                      <a:lnTo>
                        <a:pt x="14" y="124"/>
                      </a:lnTo>
                      <a:lnTo>
                        <a:pt x="18" y="126"/>
                      </a:lnTo>
                      <a:lnTo>
                        <a:pt x="22" y="128"/>
                      </a:lnTo>
                      <a:lnTo>
                        <a:pt x="24" y="130"/>
                      </a:lnTo>
                      <a:lnTo>
                        <a:pt x="28" y="132"/>
                      </a:lnTo>
                      <a:lnTo>
                        <a:pt x="32" y="134"/>
                      </a:lnTo>
                      <a:lnTo>
                        <a:pt x="34" y="136"/>
                      </a:lnTo>
                      <a:lnTo>
                        <a:pt x="38" y="138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8" y="146"/>
                      </a:lnTo>
                      <a:lnTo>
                        <a:pt x="52" y="148"/>
                      </a:lnTo>
                      <a:lnTo>
                        <a:pt x="54" y="150"/>
                      </a:lnTo>
                      <a:lnTo>
                        <a:pt x="58" y="152"/>
                      </a:lnTo>
                      <a:lnTo>
                        <a:pt x="60" y="152"/>
                      </a:lnTo>
                      <a:lnTo>
                        <a:pt x="60" y="152"/>
                      </a:lnTo>
                      <a:lnTo>
                        <a:pt x="60" y="154"/>
                      </a:lnTo>
                      <a:lnTo>
                        <a:pt x="60" y="156"/>
                      </a:lnTo>
                      <a:lnTo>
                        <a:pt x="60" y="158"/>
                      </a:lnTo>
                      <a:lnTo>
                        <a:pt x="60" y="158"/>
                      </a:lnTo>
                      <a:lnTo>
                        <a:pt x="58" y="160"/>
                      </a:lnTo>
                      <a:lnTo>
                        <a:pt x="58" y="160"/>
                      </a:lnTo>
                      <a:lnTo>
                        <a:pt x="60" y="160"/>
                      </a:lnTo>
                      <a:lnTo>
                        <a:pt x="60" y="160"/>
                      </a:lnTo>
                      <a:lnTo>
                        <a:pt x="60" y="162"/>
                      </a:lnTo>
                      <a:lnTo>
                        <a:pt x="60" y="162"/>
                      </a:lnTo>
                      <a:lnTo>
                        <a:pt x="62" y="162"/>
                      </a:lnTo>
                      <a:lnTo>
                        <a:pt x="62" y="164"/>
                      </a:lnTo>
                      <a:lnTo>
                        <a:pt x="64" y="164"/>
                      </a:lnTo>
                      <a:lnTo>
                        <a:pt x="66" y="166"/>
                      </a:lnTo>
                      <a:lnTo>
                        <a:pt x="70" y="170"/>
                      </a:lnTo>
                      <a:lnTo>
                        <a:pt x="72" y="172"/>
                      </a:lnTo>
                      <a:lnTo>
                        <a:pt x="76" y="174"/>
                      </a:lnTo>
                      <a:lnTo>
                        <a:pt x="78" y="176"/>
                      </a:lnTo>
                      <a:lnTo>
                        <a:pt x="80" y="178"/>
                      </a:lnTo>
                      <a:lnTo>
                        <a:pt x="82" y="180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4" y="182"/>
                      </a:lnTo>
                      <a:lnTo>
                        <a:pt x="86" y="180"/>
                      </a:lnTo>
                      <a:lnTo>
                        <a:pt x="86" y="180"/>
                      </a:lnTo>
                      <a:lnTo>
                        <a:pt x="88" y="178"/>
                      </a:lnTo>
                      <a:lnTo>
                        <a:pt x="90" y="172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70"/>
                      </a:lnTo>
                      <a:lnTo>
                        <a:pt x="92" y="168"/>
                      </a:lnTo>
                      <a:lnTo>
                        <a:pt x="92" y="168"/>
                      </a:lnTo>
                      <a:lnTo>
                        <a:pt x="94" y="166"/>
                      </a:lnTo>
                      <a:lnTo>
                        <a:pt x="94" y="162"/>
                      </a:lnTo>
                      <a:lnTo>
                        <a:pt x="96" y="162"/>
                      </a:lnTo>
                      <a:lnTo>
                        <a:pt x="96" y="160"/>
                      </a:lnTo>
                      <a:lnTo>
                        <a:pt x="96" y="158"/>
                      </a:lnTo>
                      <a:lnTo>
                        <a:pt x="98" y="156"/>
                      </a:lnTo>
                      <a:lnTo>
                        <a:pt x="98" y="154"/>
                      </a:lnTo>
                      <a:lnTo>
                        <a:pt x="100" y="152"/>
                      </a:lnTo>
                      <a:lnTo>
                        <a:pt x="100" y="148"/>
                      </a:lnTo>
                      <a:lnTo>
                        <a:pt x="100" y="146"/>
                      </a:lnTo>
                      <a:lnTo>
                        <a:pt x="102" y="144"/>
                      </a:lnTo>
                      <a:lnTo>
                        <a:pt x="104" y="144"/>
                      </a:lnTo>
                      <a:lnTo>
                        <a:pt x="106" y="144"/>
                      </a:lnTo>
                      <a:lnTo>
                        <a:pt x="110" y="140"/>
                      </a:lnTo>
                      <a:lnTo>
                        <a:pt x="110" y="140"/>
                      </a:lnTo>
                      <a:lnTo>
                        <a:pt x="112" y="138"/>
                      </a:lnTo>
                      <a:lnTo>
                        <a:pt x="112" y="138"/>
                      </a:lnTo>
                      <a:lnTo>
                        <a:pt x="112" y="136"/>
                      </a:lnTo>
                      <a:lnTo>
                        <a:pt x="110" y="134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2" y="134"/>
                      </a:lnTo>
                      <a:lnTo>
                        <a:pt x="112" y="132"/>
                      </a:lnTo>
                      <a:lnTo>
                        <a:pt x="114" y="134"/>
                      </a:lnTo>
                      <a:lnTo>
                        <a:pt x="114" y="134"/>
                      </a:lnTo>
                      <a:lnTo>
                        <a:pt x="116" y="132"/>
                      </a:lnTo>
                      <a:lnTo>
                        <a:pt x="118" y="132"/>
                      </a:lnTo>
                      <a:lnTo>
                        <a:pt x="122" y="128"/>
                      </a:lnTo>
                      <a:lnTo>
                        <a:pt x="122" y="126"/>
                      </a:lnTo>
                      <a:lnTo>
                        <a:pt x="120" y="126"/>
                      </a:lnTo>
                      <a:lnTo>
                        <a:pt x="120" y="124"/>
                      </a:lnTo>
                      <a:lnTo>
                        <a:pt x="116" y="120"/>
                      </a:lnTo>
                      <a:lnTo>
                        <a:pt x="114" y="116"/>
                      </a:lnTo>
                      <a:lnTo>
                        <a:pt x="112" y="114"/>
                      </a:lnTo>
                      <a:lnTo>
                        <a:pt x="112" y="112"/>
                      </a:lnTo>
                      <a:lnTo>
                        <a:pt x="112" y="104"/>
                      </a:lnTo>
                      <a:lnTo>
                        <a:pt x="112" y="88"/>
                      </a:lnTo>
                      <a:lnTo>
                        <a:pt x="112" y="74"/>
                      </a:lnTo>
                      <a:lnTo>
                        <a:pt x="112" y="58"/>
                      </a:lnTo>
                      <a:lnTo>
                        <a:pt x="112" y="50"/>
                      </a:lnTo>
                      <a:lnTo>
                        <a:pt x="112" y="48"/>
                      </a:lnTo>
                      <a:lnTo>
                        <a:pt x="112" y="48"/>
                      </a:lnTo>
                      <a:lnTo>
                        <a:pt x="114" y="44"/>
                      </a:lnTo>
                      <a:lnTo>
                        <a:pt x="118" y="40"/>
                      </a:lnTo>
                      <a:lnTo>
                        <a:pt x="122" y="34"/>
                      </a:lnTo>
                      <a:lnTo>
                        <a:pt x="124" y="30"/>
                      </a:lnTo>
                      <a:lnTo>
                        <a:pt x="126" y="28"/>
                      </a:lnTo>
                      <a:lnTo>
                        <a:pt x="124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Freeform 138">
                  <a:extLst>
                    <a:ext uri="{FF2B5EF4-FFF2-40B4-BE49-F238E27FC236}">
                      <a16:creationId xmlns:a16="http://schemas.microsoft.com/office/drawing/2014/main" id="{849C50E7-9C11-44F6-6119-DD970E1655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03" y="1480"/>
                  <a:ext cx="62" cy="74"/>
                </a:xfrm>
                <a:custGeom>
                  <a:avLst/>
                  <a:gdLst>
                    <a:gd name="T0" fmla="*/ 60 w 62"/>
                    <a:gd name="T1" fmla="*/ 18 h 74"/>
                    <a:gd name="T2" fmla="*/ 58 w 62"/>
                    <a:gd name="T3" fmla="*/ 16 h 74"/>
                    <a:gd name="T4" fmla="*/ 58 w 62"/>
                    <a:gd name="T5" fmla="*/ 12 h 74"/>
                    <a:gd name="T6" fmla="*/ 54 w 62"/>
                    <a:gd name="T7" fmla="*/ 4 h 74"/>
                    <a:gd name="T8" fmla="*/ 50 w 62"/>
                    <a:gd name="T9" fmla="*/ 2 h 74"/>
                    <a:gd name="T10" fmla="*/ 44 w 62"/>
                    <a:gd name="T11" fmla="*/ 8 h 74"/>
                    <a:gd name="T12" fmla="*/ 36 w 62"/>
                    <a:gd name="T13" fmla="*/ 12 h 74"/>
                    <a:gd name="T14" fmla="*/ 30 w 62"/>
                    <a:gd name="T15" fmla="*/ 16 h 74"/>
                    <a:gd name="T16" fmla="*/ 20 w 62"/>
                    <a:gd name="T17" fmla="*/ 18 h 74"/>
                    <a:gd name="T18" fmla="*/ 18 w 62"/>
                    <a:gd name="T19" fmla="*/ 16 h 74"/>
                    <a:gd name="T20" fmla="*/ 14 w 62"/>
                    <a:gd name="T21" fmla="*/ 16 h 74"/>
                    <a:gd name="T22" fmla="*/ 12 w 62"/>
                    <a:gd name="T23" fmla="*/ 12 h 74"/>
                    <a:gd name="T24" fmla="*/ 8 w 62"/>
                    <a:gd name="T25" fmla="*/ 12 h 74"/>
                    <a:gd name="T26" fmla="*/ 6 w 62"/>
                    <a:gd name="T27" fmla="*/ 12 h 74"/>
                    <a:gd name="T28" fmla="*/ 6 w 62"/>
                    <a:gd name="T29" fmla="*/ 14 h 74"/>
                    <a:gd name="T30" fmla="*/ 6 w 62"/>
                    <a:gd name="T31" fmla="*/ 20 h 74"/>
                    <a:gd name="T32" fmla="*/ 6 w 62"/>
                    <a:gd name="T33" fmla="*/ 26 h 74"/>
                    <a:gd name="T34" fmla="*/ 6 w 62"/>
                    <a:gd name="T35" fmla="*/ 30 h 74"/>
                    <a:gd name="T36" fmla="*/ 6 w 62"/>
                    <a:gd name="T37" fmla="*/ 34 h 74"/>
                    <a:gd name="T38" fmla="*/ 6 w 62"/>
                    <a:gd name="T39" fmla="*/ 36 h 74"/>
                    <a:gd name="T40" fmla="*/ 6 w 62"/>
                    <a:gd name="T41" fmla="*/ 38 h 74"/>
                    <a:gd name="T42" fmla="*/ 6 w 62"/>
                    <a:gd name="T43" fmla="*/ 42 h 74"/>
                    <a:gd name="T44" fmla="*/ 4 w 62"/>
                    <a:gd name="T45" fmla="*/ 46 h 74"/>
                    <a:gd name="T46" fmla="*/ 2 w 62"/>
                    <a:gd name="T47" fmla="*/ 52 h 74"/>
                    <a:gd name="T48" fmla="*/ 2 w 62"/>
                    <a:gd name="T49" fmla="*/ 54 h 74"/>
                    <a:gd name="T50" fmla="*/ 2 w 62"/>
                    <a:gd name="T51" fmla="*/ 58 h 74"/>
                    <a:gd name="T52" fmla="*/ 2 w 62"/>
                    <a:gd name="T53" fmla="*/ 62 h 74"/>
                    <a:gd name="T54" fmla="*/ 2 w 62"/>
                    <a:gd name="T55" fmla="*/ 68 h 74"/>
                    <a:gd name="T56" fmla="*/ 0 w 62"/>
                    <a:gd name="T57" fmla="*/ 72 h 74"/>
                    <a:gd name="T58" fmla="*/ 6 w 62"/>
                    <a:gd name="T59" fmla="*/ 72 h 74"/>
                    <a:gd name="T60" fmla="*/ 14 w 62"/>
                    <a:gd name="T61" fmla="*/ 74 h 74"/>
                    <a:gd name="T62" fmla="*/ 18 w 62"/>
                    <a:gd name="T63" fmla="*/ 74 h 74"/>
                    <a:gd name="T64" fmla="*/ 24 w 62"/>
                    <a:gd name="T65" fmla="*/ 70 h 74"/>
                    <a:gd name="T66" fmla="*/ 26 w 62"/>
                    <a:gd name="T67" fmla="*/ 64 h 74"/>
                    <a:gd name="T68" fmla="*/ 30 w 62"/>
                    <a:gd name="T69" fmla="*/ 62 h 74"/>
                    <a:gd name="T70" fmla="*/ 38 w 62"/>
                    <a:gd name="T71" fmla="*/ 60 h 74"/>
                    <a:gd name="T72" fmla="*/ 40 w 62"/>
                    <a:gd name="T73" fmla="*/ 58 h 74"/>
                    <a:gd name="T74" fmla="*/ 40 w 62"/>
                    <a:gd name="T75" fmla="*/ 54 h 74"/>
                    <a:gd name="T76" fmla="*/ 44 w 62"/>
                    <a:gd name="T77" fmla="*/ 52 h 74"/>
                    <a:gd name="T78" fmla="*/ 42 w 62"/>
                    <a:gd name="T79" fmla="*/ 48 h 74"/>
                    <a:gd name="T80" fmla="*/ 38 w 62"/>
                    <a:gd name="T81" fmla="*/ 42 h 74"/>
                    <a:gd name="T82" fmla="*/ 32 w 62"/>
                    <a:gd name="T83" fmla="*/ 36 h 74"/>
                    <a:gd name="T84" fmla="*/ 32 w 62"/>
                    <a:gd name="T85" fmla="*/ 32 h 74"/>
                    <a:gd name="T86" fmla="*/ 40 w 62"/>
                    <a:gd name="T87" fmla="*/ 30 h 74"/>
                    <a:gd name="T88" fmla="*/ 50 w 62"/>
                    <a:gd name="T89" fmla="*/ 28 h 74"/>
                    <a:gd name="T90" fmla="*/ 58 w 62"/>
                    <a:gd name="T91" fmla="*/ 24 h 74"/>
                    <a:gd name="T92" fmla="*/ 60 w 62"/>
                    <a:gd name="T93" fmla="*/ 22 h 74"/>
                    <a:gd name="T94" fmla="*/ 62 w 62"/>
                    <a:gd name="T95" fmla="*/ 18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74">
                      <a:moveTo>
                        <a:pt x="62" y="18"/>
                      </a:moveTo>
                      <a:lnTo>
                        <a:pt x="60" y="18"/>
                      </a:lnTo>
                      <a:lnTo>
                        <a:pt x="58" y="20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2"/>
                      </a:lnTo>
                      <a:lnTo>
                        <a:pt x="56" y="8"/>
                      </a:lnTo>
                      <a:lnTo>
                        <a:pt x="54" y="4"/>
                      </a:lnTo>
                      <a:lnTo>
                        <a:pt x="54" y="0"/>
                      </a:lnTo>
                      <a:lnTo>
                        <a:pt x="50" y="2"/>
                      </a:lnTo>
                      <a:lnTo>
                        <a:pt x="46" y="6"/>
                      </a:lnTo>
                      <a:lnTo>
                        <a:pt x="44" y="8"/>
                      </a:lnTo>
                      <a:lnTo>
                        <a:pt x="38" y="10"/>
                      </a:lnTo>
                      <a:lnTo>
                        <a:pt x="36" y="12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26" y="20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4" y="16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4" y="46"/>
                      </a:lnTo>
                      <a:lnTo>
                        <a:pt x="4" y="46"/>
                      </a:lnTo>
                      <a:lnTo>
                        <a:pt x="4" y="48"/>
                      </a:lnTo>
                      <a:lnTo>
                        <a:pt x="2" y="52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4"/>
                      </a:lnTo>
                      <a:lnTo>
                        <a:pt x="2" y="68"/>
                      </a:lnTo>
                      <a:lnTo>
                        <a:pt x="2" y="70"/>
                      </a:lnTo>
                      <a:lnTo>
                        <a:pt x="0" y="72"/>
                      </a:lnTo>
                      <a:lnTo>
                        <a:pt x="4" y="72"/>
                      </a:lnTo>
                      <a:lnTo>
                        <a:pt x="6" y="72"/>
                      </a:lnTo>
                      <a:lnTo>
                        <a:pt x="10" y="74"/>
                      </a:lnTo>
                      <a:lnTo>
                        <a:pt x="14" y="74"/>
                      </a:lnTo>
                      <a:lnTo>
                        <a:pt x="18" y="74"/>
                      </a:lnTo>
                      <a:lnTo>
                        <a:pt x="18" y="74"/>
                      </a:lnTo>
                      <a:lnTo>
                        <a:pt x="22" y="72"/>
                      </a:lnTo>
                      <a:lnTo>
                        <a:pt x="24" y="70"/>
                      </a:lnTo>
                      <a:lnTo>
                        <a:pt x="26" y="66"/>
                      </a:lnTo>
                      <a:lnTo>
                        <a:pt x="26" y="64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8" y="60"/>
                      </a:lnTo>
                      <a:lnTo>
                        <a:pt x="38" y="60"/>
                      </a:lnTo>
                      <a:lnTo>
                        <a:pt x="40" y="58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4" y="52"/>
                      </a:lnTo>
                      <a:lnTo>
                        <a:pt x="46" y="52"/>
                      </a:lnTo>
                      <a:lnTo>
                        <a:pt x="42" y="48"/>
                      </a:lnTo>
                      <a:lnTo>
                        <a:pt x="40" y="46"/>
                      </a:lnTo>
                      <a:lnTo>
                        <a:pt x="38" y="42"/>
                      </a:lnTo>
                      <a:lnTo>
                        <a:pt x="34" y="40"/>
                      </a:lnTo>
                      <a:lnTo>
                        <a:pt x="32" y="36"/>
                      </a:lnTo>
                      <a:lnTo>
                        <a:pt x="28" y="34"/>
                      </a:lnTo>
                      <a:lnTo>
                        <a:pt x="32" y="32"/>
                      </a:lnTo>
                      <a:lnTo>
                        <a:pt x="36" y="32"/>
                      </a:lnTo>
                      <a:lnTo>
                        <a:pt x="40" y="30"/>
                      </a:lnTo>
                      <a:lnTo>
                        <a:pt x="46" y="28"/>
                      </a:lnTo>
                      <a:lnTo>
                        <a:pt x="50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2" y="20"/>
                      </a:lnTo>
                      <a:lnTo>
                        <a:pt x="62" y="1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Freeform 139">
                  <a:extLst>
                    <a:ext uri="{FF2B5EF4-FFF2-40B4-BE49-F238E27FC236}">
                      <a16:creationId xmlns:a16="http://schemas.microsoft.com/office/drawing/2014/main" id="{F8A7842E-6DD1-CB4C-62C1-AEFBA2EA1F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9" y="1199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2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0 h 2"/>
                    <a:gd name="T10" fmla="*/ 2 w 2"/>
                    <a:gd name="T11" fmla="*/ 0 h 2"/>
                    <a:gd name="T12" fmla="*/ 2 w 2"/>
                    <a:gd name="T13" fmla="*/ 2 h 2"/>
                    <a:gd name="T14" fmla="*/ 2 w 2"/>
                    <a:gd name="T15" fmla="*/ 0 h 2"/>
                    <a:gd name="T16" fmla="*/ 2 w 2"/>
                    <a:gd name="T1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Freeform 140">
                  <a:extLst>
                    <a:ext uri="{FF2B5EF4-FFF2-40B4-BE49-F238E27FC236}">
                      <a16:creationId xmlns:a16="http://schemas.microsoft.com/office/drawing/2014/main" id="{64F721BD-B60D-8069-23D7-2A9F2463B1F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74" y="1263"/>
                  <a:ext cx="274" cy="379"/>
                </a:xfrm>
                <a:custGeom>
                  <a:avLst/>
                  <a:gdLst>
                    <a:gd name="T0" fmla="*/ 8 w 274"/>
                    <a:gd name="T1" fmla="*/ 379 h 379"/>
                    <a:gd name="T2" fmla="*/ 274 w 274"/>
                    <a:gd name="T3" fmla="*/ 337 h 379"/>
                    <a:gd name="T4" fmla="*/ 54 w 274"/>
                    <a:gd name="T5" fmla="*/ 345 h 379"/>
                    <a:gd name="T6" fmla="*/ 60 w 274"/>
                    <a:gd name="T7" fmla="*/ 335 h 379"/>
                    <a:gd name="T8" fmla="*/ 74 w 274"/>
                    <a:gd name="T9" fmla="*/ 303 h 379"/>
                    <a:gd name="T10" fmla="*/ 74 w 274"/>
                    <a:gd name="T11" fmla="*/ 305 h 379"/>
                    <a:gd name="T12" fmla="*/ 80 w 274"/>
                    <a:gd name="T13" fmla="*/ 269 h 379"/>
                    <a:gd name="T14" fmla="*/ 58 w 274"/>
                    <a:gd name="T15" fmla="*/ 235 h 379"/>
                    <a:gd name="T16" fmla="*/ 34 w 274"/>
                    <a:gd name="T17" fmla="*/ 229 h 379"/>
                    <a:gd name="T18" fmla="*/ 196 w 274"/>
                    <a:gd name="T19" fmla="*/ 221 h 379"/>
                    <a:gd name="T20" fmla="*/ 42 w 274"/>
                    <a:gd name="T21" fmla="*/ 221 h 379"/>
                    <a:gd name="T22" fmla="*/ 80 w 274"/>
                    <a:gd name="T23" fmla="*/ 243 h 379"/>
                    <a:gd name="T24" fmla="*/ 72 w 274"/>
                    <a:gd name="T25" fmla="*/ 219 h 379"/>
                    <a:gd name="T26" fmla="*/ 52 w 274"/>
                    <a:gd name="T27" fmla="*/ 209 h 379"/>
                    <a:gd name="T28" fmla="*/ 46 w 274"/>
                    <a:gd name="T29" fmla="*/ 221 h 379"/>
                    <a:gd name="T30" fmla="*/ 54 w 274"/>
                    <a:gd name="T31" fmla="*/ 229 h 379"/>
                    <a:gd name="T32" fmla="*/ 56 w 274"/>
                    <a:gd name="T33" fmla="*/ 223 h 379"/>
                    <a:gd name="T34" fmla="*/ 66 w 274"/>
                    <a:gd name="T35" fmla="*/ 249 h 379"/>
                    <a:gd name="T36" fmla="*/ 72 w 274"/>
                    <a:gd name="T37" fmla="*/ 247 h 379"/>
                    <a:gd name="T38" fmla="*/ 78 w 274"/>
                    <a:gd name="T39" fmla="*/ 207 h 379"/>
                    <a:gd name="T40" fmla="*/ 82 w 274"/>
                    <a:gd name="T41" fmla="*/ 205 h 379"/>
                    <a:gd name="T42" fmla="*/ 98 w 274"/>
                    <a:gd name="T43" fmla="*/ 201 h 379"/>
                    <a:gd name="T44" fmla="*/ 86 w 274"/>
                    <a:gd name="T45" fmla="*/ 209 h 379"/>
                    <a:gd name="T46" fmla="*/ 88 w 274"/>
                    <a:gd name="T47" fmla="*/ 223 h 379"/>
                    <a:gd name="T48" fmla="*/ 106 w 274"/>
                    <a:gd name="T49" fmla="*/ 215 h 379"/>
                    <a:gd name="T50" fmla="*/ 104 w 274"/>
                    <a:gd name="T51" fmla="*/ 197 h 379"/>
                    <a:gd name="T52" fmla="*/ 32 w 274"/>
                    <a:gd name="T53" fmla="*/ 201 h 379"/>
                    <a:gd name="T54" fmla="*/ 180 w 274"/>
                    <a:gd name="T55" fmla="*/ 193 h 379"/>
                    <a:gd name="T56" fmla="*/ 136 w 274"/>
                    <a:gd name="T57" fmla="*/ 130 h 379"/>
                    <a:gd name="T58" fmla="*/ 182 w 274"/>
                    <a:gd name="T59" fmla="*/ 155 h 379"/>
                    <a:gd name="T60" fmla="*/ 178 w 274"/>
                    <a:gd name="T61" fmla="*/ 118 h 379"/>
                    <a:gd name="T62" fmla="*/ 172 w 274"/>
                    <a:gd name="T63" fmla="*/ 98 h 379"/>
                    <a:gd name="T64" fmla="*/ 142 w 274"/>
                    <a:gd name="T65" fmla="*/ 76 h 379"/>
                    <a:gd name="T66" fmla="*/ 142 w 274"/>
                    <a:gd name="T67" fmla="*/ 78 h 379"/>
                    <a:gd name="T68" fmla="*/ 136 w 274"/>
                    <a:gd name="T69" fmla="*/ 88 h 379"/>
                    <a:gd name="T70" fmla="*/ 150 w 274"/>
                    <a:gd name="T71" fmla="*/ 108 h 379"/>
                    <a:gd name="T72" fmla="*/ 146 w 274"/>
                    <a:gd name="T73" fmla="*/ 140 h 379"/>
                    <a:gd name="T74" fmla="*/ 124 w 274"/>
                    <a:gd name="T75" fmla="*/ 148 h 379"/>
                    <a:gd name="T76" fmla="*/ 120 w 274"/>
                    <a:gd name="T77" fmla="*/ 171 h 379"/>
                    <a:gd name="T78" fmla="*/ 96 w 274"/>
                    <a:gd name="T79" fmla="*/ 179 h 379"/>
                    <a:gd name="T80" fmla="*/ 68 w 274"/>
                    <a:gd name="T81" fmla="*/ 191 h 379"/>
                    <a:gd name="T82" fmla="*/ 64 w 274"/>
                    <a:gd name="T83" fmla="*/ 207 h 379"/>
                    <a:gd name="T84" fmla="*/ 92 w 274"/>
                    <a:gd name="T85" fmla="*/ 199 h 379"/>
                    <a:gd name="T86" fmla="*/ 120 w 274"/>
                    <a:gd name="T87" fmla="*/ 195 h 379"/>
                    <a:gd name="T88" fmla="*/ 138 w 274"/>
                    <a:gd name="T89" fmla="*/ 205 h 379"/>
                    <a:gd name="T90" fmla="*/ 142 w 274"/>
                    <a:gd name="T91" fmla="*/ 191 h 379"/>
                    <a:gd name="T92" fmla="*/ 158 w 274"/>
                    <a:gd name="T93" fmla="*/ 195 h 379"/>
                    <a:gd name="T94" fmla="*/ 174 w 274"/>
                    <a:gd name="T95" fmla="*/ 193 h 379"/>
                    <a:gd name="T96" fmla="*/ 178 w 274"/>
                    <a:gd name="T97" fmla="*/ 179 h 379"/>
                    <a:gd name="T98" fmla="*/ 184 w 274"/>
                    <a:gd name="T99" fmla="*/ 189 h 379"/>
                    <a:gd name="T100" fmla="*/ 114 w 274"/>
                    <a:gd name="T101" fmla="*/ 60 h 379"/>
                    <a:gd name="T102" fmla="*/ 102 w 274"/>
                    <a:gd name="T103" fmla="*/ 2 h 379"/>
                    <a:gd name="T104" fmla="*/ 126 w 274"/>
                    <a:gd name="T105" fmla="*/ 34 h 379"/>
                    <a:gd name="T106" fmla="*/ 118 w 274"/>
                    <a:gd name="T107" fmla="*/ 50 h 379"/>
                    <a:gd name="T108" fmla="*/ 130 w 274"/>
                    <a:gd name="T109" fmla="*/ 72 h 379"/>
                    <a:gd name="T110" fmla="*/ 130 w 274"/>
                    <a:gd name="T111" fmla="*/ 60 h 379"/>
                    <a:gd name="T112" fmla="*/ 164 w 274"/>
                    <a:gd name="T113" fmla="*/ 62 h 379"/>
                    <a:gd name="T114" fmla="*/ 184 w 274"/>
                    <a:gd name="T115" fmla="*/ 46 h 379"/>
                    <a:gd name="T116" fmla="*/ 180 w 274"/>
                    <a:gd name="T117" fmla="*/ 34 h 379"/>
                    <a:gd name="T118" fmla="*/ 154 w 274"/>
                    <a:gd name="T119" fmla="*/ 26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4" h="379">
                      <a:moveTo>
                        <a:pt x="0" y="377"/>
                      </a:moveTo>
                      <a:lnTo>
                        <a:pt x="0" y="377"/>
                      </a:lnTo>
                      <a:lnTo>
                        <a:pt x="0" y="379"/>
                      </a:lnTo>
                      <a:lnTo>
                        <a:pt x="0" y="379"/>
                      </a:lnTo>
                      <a:lnTo>
                        <a:pt x="0" y="379"/>
                      </a:lnTo>
                      <a:lnTo>
                        <a:pt x="2" y="379"/>
                      </a:lnTo>
                      <a:lnTo>
                        <a:pt x="2" y="379"/>
                      </a:lnTo>
                      <a:lnTo>
                        <a:pt x="4" y="379"/>
                      </a:lnTo>
                      <a:lnTo>
                        <a:pt x="4" y="379"/>
                      </a:lnTo>
                      <a:lnTo>
                        <a:pt x="4" y="379"/>
                      </a:lnTo>
                      <a:lnTo>
                        <a:pt x="0" y="377"/>
                      </a:lnTo>
                      <a:close/>
                      <a:moveTo>
                        <a:pt x="8" y="377"/>
                      </a:moveTo>
                      <a:lnTo>
                        <a:pt x="6" y="377"/>
                      </a:lnTo>
                      <a:lnTo>
                        <a:pt x="6" y="377"/>
                      </a:lnTo>
                      <a:lnTo>
                        <a:pt x="6" y="377"/>
                      </a:lnTo>
                      <a:lnTo>
                        <a:pt x="6" y="379"/>
                      </a:lnTo>
                      <a:lnTo>
                        <a:pt x="8" y="379"/>
                      </a:lnTo>
                      <a:lnTo>
                        <a:pt x="8" y="379"/>
                      </a:lnTo>
                      <a:lnTo>
                        <a:pt x="8" y="375"/>
                      </a:lnTo>
                      <a:lnTo>
                        <a:pt x="8" y="375"/>
                      </a:lnTo>
                      <a:lnTo>
                        <a:pt x="8" y="375"/>
                      </a:lnTo>
                      <a:lnTo>
                        <a:pt x="8" y="377"/>
                      </a:lnTo>
                      <a:close/>
                      <a:moveTo>
                        <a:pt x="24" y="371"/>
                      </a:moveTo>
                      <a:lnTo>
                        <a:pt x="22" y="369"/>
                      </a:lnTo>
                      <a:lnTo>
                        <a:pt x="22" y="369"/>
                      </a:lnTo>
                      <a:lnTo>
                        <a:pt x="22" y="371"/>
                      </a:lnTo>
                      <a:lnTo>
                        <a:pt x="24" y="371"/>
                      </a:lnTo>
                      <a:lnTo>
                        <a:pt x="26" y="371"/>
                      </a:lnTo>
                      <a:lnTo>
                        <a:pt x="24" y="371"/>
                      </a:lnTo>
                      <a:lnTo>
                        <a:pt x="24" y="371"/>
                      </a:lnTo>
                      <a:close/>
                      <a:moveTo>
                        <a:pt x="272" y="337"/>
                      </a:moveTo>
                      <a:lnTo>
                        <a:pt x="272" y="335"/>
                      </a:lnTo>
                      <a:lnTo>
                        <a:pt x="272" y="335"/>
                      </a:lnTo>
                      <a:lnTo>
                        <a:pt x="274" y="337"/>
                      </a:lnTo>
                      <a:lnTo>
                        <a:pt x="274" y="337"/>
                      </a:lnTo>
                      <a:lnTo>
                        <a:pt x="274" y="337"/>
                      </a:lnTo>
                      <a:lnTo>
                        <a:pt x="272" y="337"/>
                      </a:lnTo>
                      <a:close/>
                      <a:moveTo>
                        <a:pt x="60" y="333"/>
                      </a:moveTo>
                      <a:lnTo>
                        <a:pt x="60" y="335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8" y="337"/>
                      </a:lnTo>
                      <a:lnTo>
                        <a:pt x="56" y="337"/>
                      </a:lnTo>
                      <a:lnTo>
                        <a:pt x="54" y="337"/>
                      </a:lnTo>
                      <a:lnTo>
                        <a:pt x="54" y="337"/>
                      </a:lnTo>
                      <a:lnTo>
                        <a:pt x="56" y="337"/>
                      </a:lnTo>
                      <a:lnTo>
                        <a:pt x="56" y="339"/>
                      </a:lnTo>
                      <a:lnTo>
                        <a:pt x="56" y="339"/>
                      </a:lnTo>
                      <a:lnTo>
                        <a:pt x="54" y="341"/>
                      </a:lnTo>
                      <a:lnTo>
                        <a:pt x="54" y="341"/>
                      </a:lnTo>
                      <a:lnTo>
                        <a:pt x="54" y="341"/>
                      </a:lnTo>
                      <a:lnTo>
                        <a:pt x="54" y="343"/>
                      </a:lnTo>
                      <a:lnTo>
                        <a:pt x="54" y="345"/>
                      </a:lnTo>
                      <a:lnTo>
                        <a:pt x="54" y="347"/>
                      </a:lnTo>
                      <a:lnTo>
                        <a:pt x="54" y="347"/>
                      </a:lnTo>
                      <a:lnTo>
                        <a:pt x="54" y="347"/>
                      </a:lnTo>
                      <a:lnTo>
                        <a:pt x="56" y="347"/>
                      </a:lnTo>
                      <a:lnTo>
                        <a:pt x="56" y="345"/>
                      </a:lnTo>
                      <a:lnTo>
                        <a:pt x="56" y="345"/>
                      </a:lnTo>
                      <a:lnTo>
                        <a:pt x="56" y="345"/>
                      </a:lnTo>
                      <a:lnTo>
                        <a:pt x="56" y="343"/>
                      </a:lnTo>
                      <a:lnTo>
                        <a:pt x="56" y="343"/>
                      </a:lnTo>
                      <a:lnTo>
                        <a:pt x="56" y="341"/>
                      </a:lnTo>
                      <a:lnTo>
                        <a:pt x="56" y="341"/>
                      </a:lnTo>
                      <a:lnTo>
                        <a:pt x="56" y="341"/>
                      </a:lnTo>
                      <a:lnTo>
                        <a:pt x="58" y="339"/>
                      </a:lnTo>
                      <a:lnTo>
                        <a:pt x="58" y="339"/>
                      </a:lnTo>
                      <a:lnTo>
                        <a:pt x="60" y="337"/>
                      </a:lnTo>
                      <a:lnTo>
                        <a:pt x="60" y="337"/>
                      </a:lnTo>
                      <a:lnTo>
                        <a:pt x="62" y="335"/>
                      </a:lnTo>
                      <a:lnTo>
                        <a:pt x="60" y="335"/>
                      </a:lnTo>
                      <a:lnTo>
                        <a:pt x="60" y="333"/>
                      </a:lnTo>
                      <a:close/>
                      <a:moveTo>
                        <a:pt x="66" y="315"/>
                      </a:moveTo>
                      <a:lnTo>
                        <a:pt x="64" y="315"/>
                      </a:lnTo>
                      <a:lnTo>
                        <a:pt x="64" y="315"/>
                      </a:lnTo>
                      <a:lnTo>
                        <a:pt x="66" y="317"/>
                      </a:lnTo>
                      <a:lnTo>
                        <a:pt x="66" y="319"/>
                      </a:lnTo>
                      <a:lnTo>
                        <a:pt x="66" y="319"/>
                      </a:lnTo>
                      <a:lnTo>
                        <a:pt x="66" y="317"/>
                      </a:lnTo>
                      <a:lnTo>
                        <a:pt x="66" y="317"/>
                      </a:lnTo>
                      <a:lnTo>
                        <a:pt x="66" y="315"/>
                      </a:lnTo>
                      <a:close/>
                      <a:moveTo>
                        <a:pt x="68" y="311"/>
                      </a:moveTo>
                      <a:lnTo>
                        <a:pt x="68" y="309"/>
                      </a:lnTo>
                      <a:lnTo>
                        <a:pt x="68" y="309"/>
                      </a:lnTo>
                      <a:lnTo>
                        <a:pt x="68" y="311"/>
                      </a:lnTo>
                      <a:lnTo>
                        <a:pt x="70" y="311"/>
                      </a:lnTo>
                      <a:lnTo>
                        <a:pt x="70" y="311"/>
                      </a:lnTo>
                      <a:lnTo>
                        <a:pt x="68" y="311"/>
                      </a:lnTo>
                      <a:close/>
                      <a:moveTo>
                        <a:pt x="74" y="303"/>
                      </a:move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2" y="305"/>
                      </a:lnTo>
                      <a:lnTo>
                        <a:pt x="70" y="305"/>
                      </a:lnTo>
                      <a:lnTo>
                        <a:pt x="68" y="307"/>
                      </a:lnTo>
                      <a:lnTo>
                        <a:pt x="68" y="307"/>
                      </a:lnTo>
                      <a:lnTo>
                        <a:pt x="68" y="307"/>
                      </a:lnTo>
                      <a:lnTo>
                        <a:pt x="68" y="309"/>
                      </a:lnTo>
                      <a:lnTo>
                        <a:pt x="66" y="309"/>
                      </a:lnTo>
                      <a:lnTo>
                        <a:pt x="68" y="309"/>
                      </a:lnTo>
                      <a:lnTo>
                        <a:pt x="70" y="311"/>
                      </a:lnTo>
                      <a:lnTo>
                        <a:pt x="72" y="309"/>
                      </a:lnTo>
                      <a:lnTo>
                        <a:pt x="70" y="309"/>
                      </a:lnTo>
                      <a:lnTo>
                        <a:pt x="72" y="309"/>
                      </a:lnTo>
                      <a:lnTo>
                        <a:pt x="72" y="307"/>
                      </a:lnTo>
                      <a:lnTo>
                        <a:pt x="72" y="307"/>
                      </a:lnTo>
                      <a:lnTo>
                        <a:pt x="74" y="305"/>
                      </a:lnTo>
                      <a:lnTo>
                        <a:pt x="74" y="305"/>
                      </a:lnTo>
                      <a:lnTo>
                        <a:pt x="74" y="305"/>
                      </a:lnTo>
                      <a:lnTo>
                        <a:pt x="74" y="303"/>
                      </a:lnTo>
                      <a:close/>
                      <a:moveTo>
                        <a:pt x="74" y="269"/>
                      </a:moveTo>
                      <a:lnTo>
                        <a:pt x="74" y="271"/>
                      </a:lnTo>
                      <a:lnTo>
                        <a:pt x="76" y="273"/>
                      </a:lnTo>
                      <a:lnTo>
                        <a:pt x="76" y="273"/>
                      </a:lnTo>
                      <a:lnTo>
                        <a:pt x="78" y="273"/>
                      </a:lnTo>
                      <a:lnTo>
                        <a:pt x="78" y="271"/>
                      </a:lnTo>
                      <a:lnTo>
                        <a:pt x="78" y="271"/>
                      </a:lnTo>
                      <a:lnTo>
                        <a:pt x="74" y="269"/>
                      </a:lnTo>
                      <a:close/>
                      <a:moveTo>
                        <a:pt x="82" y="263"/>
                      </a:moveTo>
                      <a:lnTo>
                        <a:pt x="82" y="263"/>
                      </a:lnTo>
                      <a:lnTo>
                        <a:pt x="80" y="263"/>
                      </a:lnTo>
                      <a:lnTo>
                        <a:pt x="80" y="263"/>
                      </a:lnTo>
                      <a:lnTo>
                        <a:pt x="80" y="265"/>
                      </a:lnTo>
                      <a:lnTo>
                        <a:pt x="80" y="267"/>
                      </a:lnTo>
                      <a:lnTo>
                        <a:pt x="80" y="269"/>
                      </a:lnTo>
                      <a:lnTo>
                        <a:pt x="80" y="271"/>
                      </a:lnTo>
                      <a:lnTo>
                        <a:pt x="82" y="271"/>
                      </a:lnTo>
                      <a:lnTo>
                        <a:pt x="82" y="267"/>
                      </a:lnTo>
                      <a:lnTo>
                        <a:pt x="82" y="265"/>
                      </a:lnTo>
                      <a:lnTo>
                        <a:pt x="82" y="263"/>
                      </a:lnTo>
                      <a:close/>
                      <a:moveTo>
                        <a:pt x="56" y="247"/>
                      </a:moveTo>
                      <a:lnTo>
                        <a:pt x="56" y="249"/>
                      </a:lnTo>
                      <a:lnTo>
                        <a:pt x="56" y="247"/>
                      </a:lnTo>
                      <a:lnTo>
                        <a:pt x="56" y="247"/>
                      </a:lnTo>
                      <a:lnTo>
                        <a:pt x="56" y="245"/>
                      </a:lnTo>
                      <a:lnTo>
                        <a:pt x="56" y="247"/>
                      </a:lnTo>
                      <a:close/>
                      <a:moveTo>
                        <a:pt x="60" y="235"/>
                      </a:moveTo>
                      <a:lnTo>
                        <a:pt x="60" y="235"/>
                      </a:lnTo>
                      <a:lnTo>
                        <a:pt x="62" y="233"/>
                      </a:lnTo>
                      <a:lnTo>
                        <a:pt x="62" y="233"/>
                      </a:lnTo>
                      <a:lnTo>
                        <a:pt x="60" y="233"/>
                      </a:lnTo>
                      <a:lnTo>
                        <a:pt x="58" y="233"/>
                      </a:lnTo>
                      <a:lnTo>
                        <a:pt x="58" y="235"/>
                      </a:lnTo>
                      <a:lnTo>
                        <a:pt x="60" y="235"/>
                      </a:lnTo>
                      <a:close/>
                      <a:moveTo>
                        <a:pt x="56" y="233"/>
                      </a:moveTo>
                      <a:lnTo>
                        <a:pt x="54" y="233"/>
                      </a:lnTo>
                      <a:lnTo>
                        <a:pt x="56" y="233"/>
                      </a:lnTo>
                      <a:lnTo>
                        <a:pt x="56" y="235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7"/>
                      </a:lnTo>
                      <a:lnTo>
                        <a:pt x="56" y="239"/>
                      </a:lnTo>
                      <a:lnTo>
                        <a:pt x="58" y="237"/>
                      </a:lnTo>
                      <a:lnTo>
                        <a:pt x="58" y="235"/>
                      </a:lnTo>
                      <a:lnTo>
                        <a:pt x="58" y="233"/>
                      </a:lnTo>
                      <a:lnTo>
                        <a:pt x="56" y="233"/>
                      </a:lnTo>
                      <a:close/>
                      <a:moveTo>
                        <a:pt x="36" y="229"/>
                      </a:moveTo>
                      <a:lnTo>
                        <a:pt x="34" y="227"/>
                      </a:lnTo>
                      <a:lnTo>
                        <a:pt x="34" y="229"/>
                      </a:lnTo>
                      <a:lnTo>
                        <a:pt x="34" y="229"/>
                      </a:lnTo>
                      <a:lnTo>
                        <a:pt x="32" y="227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4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31"/>
                      </a:lnTo>
                      <a:lnTo>
                        <a:pt x="36" y="229"/>
                      </a:lnTo>
                      <a:lnTo>
                        <a:pt x="36" y="229"/>
                      </a:lnTo>
                      <a:close/>
                      <a:moveTo>
                        <a:pt x="196" y="221"/>
                      </a:moveTo>
                      <a:lnTo>
                        <a:pt x="196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3"/>
                      </a:lnTo>
                      <a:lnTo>
                        <a:pt x="198" y="221"/>
                      </a:lnTo>
                      <a:lnTo>
                        <a:pt x="196" y="221"/>
                      </a:lnTo>
                      <a:close/>
                      <a:moveTo>
                        <a:pt x="38" y="223"/>
                      </a:moveTo>
                      <a:lnTo>
                        <a:pt x="38" y="221"/>
                      </a:lnTo>
                      <a:lnTo>
                        <a:pt x="38" y="225"/>
                      </a:lnTo>
                      <a:lnTo>
                        <a:pt x="36" y="225"/>
                      </a:lnTo>
                      <a:lnTo>
                        <a:pt x="38" y="225"/>
                      </a:lnTo>
                      <a:lnTo>
                        <a:pt x="38" y="227"/>
                      </a:lnTo>
                      <a:lnTo>
                        <a:pt x="38" y="227"/>
                      </a:lnTo>
                      <a:lnTo>
                        <a:pt x="38" y="225"/>
                      </a:lnTo>
                      <a:lnTo>
                        <a:pt x="38" y="225"/>
                      </a:lnTo>
                      <a:lnTo>
                        <a:pt x="40" y="225"/>
                      </a:lnTo>
                      <a:lnTo>
                        <a:pt x="38" y="223"/>
                      </a:lnTo>
                      <a:lnTo>
                        <a:pt x="38" y="223"/>
                      </a:lnTo>
                      <a:close/>
                      <a:moveTo>
                        <a:pt x="42" y="217"/>
                      </a:moveTo>
                      <a:lnTo>
                        <a:pt x="42" y="219"/>
                      </a:lnTo>
                      <a:lnTo>
                        <a:pt x="40" y="219"/>
                      </a:lnTo>
                      <a:lnTo>
                        <a:pt x="42" y="219"/>
                      </a:lnTo>
                      <a:lnTo>
                        <a:pt x="40" y="221"/>
                      </a:lnTo>
                      <a:lnTo>
                        <a:pt x="42" y="221"/>
                      </a:lnTo>
                      <a:lnTo>
                        <a:pt x="42" y="219"/>
                      </a:lnTo>
                      <a:lnTo>
                        <a:pt x="42" y="219"/>
                      </a:lnTo>
                      <a:lnTo>
                        <a:pt x="42" y="217"/>
                      </a:lnTo>
                      <a:lnTo>
                        <a:pt x="42" y="217"/>
                      </a:lnTo>
                      <a:close/>
                      <a:moveTo>
                        <a:pt x="42" y="211"/>
                      </a:moveTo>
                      <a:lnTo>
                        <a:pt x="44" y="211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2" y="209"/>
                      </a:lnTo>
                      <a:lnTo>
                        <a:pt x="42" y="211"/>
                      </a:lnTo>
                      <a:lnTo>
                        <a:pt x="42" y="211"/>
                      </a:lnTo>
                      <a:close/>
                      <a:moveTo>
                        <a:pt x="78" y="251"/>
                      </a:moveTo>
                      <a:lnTo>
                        <a:pt x="78" y="251"/>
                      </a:lnTo>
                      <a:lnTo>
                        <a:pt x="80" y="253"/>
                      </a:lnTo>
                      <a:lnTo>
                        <a:pt x="82" y="253"/>
                      </a:lnTo>
                      <a:lnTo>
                        <a:pt x="82" y="247"/>
                      </a:lnTo>
                      <a:lnTo>
                        <a:pt x="82" y="245"/>
                      </a:lnTo>
                      <a:lnTo>
                        <a:pt x="80" y="243"/>
                      </a:lnTo>
                      <a:lnTo>
                        <a:pt x="80" y="241"/>
                      </a:lnTo>
                      <a:lnTo>
                        <a:pt x="80" y="239"/>
                      </a:lnTo>
                      <a:lnTo>
                        <a:pt x="80" y="237"/>
                      </a:lnTo>
                      <a:lnTo>
                        <a:pt x="80" y="235"/>
                      </a:lnTo>
                      <a:lnTo>
                        <a:pt x="80" y="233"/>
                      </a:lnTo>
                      <a:lnTo>
                        <a:pt x="80" y="231"/>
                      </a:lnTo>
                      <a:lnTo>
                        <a:pt x="82" y="227"/>
                      </a:lnTo>
                      <a:lnTo>
                        <a:pt x="82" y="227"/>
                      </a:lnTo>
                      <a:lnTo>
                        <a:pt x="82" y="225"/>
                      </a:lnTo>
                      <a:lnTo>
                        <a:pt x="80" y="225"/>
                      </a:lnTo>
                      <a:lnTo>
                        <a:pt x="80" y="223"/>
                      </a:lnTo>
                      <a:lnTo>
                        <a:pt x="80" y="223"/>
                      </a:lnTo>
                      <a:lnTo>
                        <a:pt x="80" y="223"/>
                      </a:lnTo>
                      <a:lnTo>
                        <a:pt x="78" y="221"/>
                      </a:lnTo>
                      <a:lnTo>
                        <a:pt x="78" y="221"/>
                      </a:lnTo>
                      <a:lnTo>
                        <a:pt x="78" y="219"/>
                      </a:lnTo>
                      <a:lnTo>
                        <a:pt x="76" y="219"/>
                      </a:lnTo>
                      <a:lnTo>
                        <a:pt x="72" y="219"/>
                      </a:lnTo>
                      <a:lnTo>
                        <a:pt x="72" y="217"/>
                      </a:lnTo>
                      <a:lnTo>
                        <a:pt x="74" y="215"/>
                      </a:lnTo>
                      <a:lnTo>
                        <a:pt x="74" y="215"/>
                      </a:lnTo>
                      <a:lnTo>
                        <a:pt x="72" y="213"/>
                      </a:lnTo>
                      <a:lnTo>
                        <a:pt x="72" y="213"/>
                      </a:lnTo>
                      <a:lnTo>
                        <a:pt x="70" y="213"/>
                      </a:lnTo>
                      <a:lnTo>
                        <a:pt x="70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8" y="213"/>
                      </a:lnTo>
                      <a:lnTo>
                        <a:pt x="64" y="213"/>
                      </a:lnTo>
                      <a:lnTo>
                        <a:pt x="62" y="211"/>
                      </a:lnTo>
                      <a:lnTo>
                        <a:pt x="62" y="211"/>
                      </a:lnTo>
                      <a:lnTo>
                        <a:pt x="60" y="209"/>
                      </a:lnTo>
                      <a:lnTo>
                        <a:pt x="58" y="207"/>
                      </a:lnTo>
                      <a:lnTo>
                        <a:pt x="56" y="207"/>
                      </a:lnTo>
                      <a:lnTo>
                        <a:pt x="56" y="207"/>
                      </a:lnTo>
                      <a:lnTo>
                        <a:pt x="52" y="209"/>
                      </a:lnTo>
                      <a:lnTo>
                        <a:pt x="52" y="209"/>
                      </a:lnTo>
                      <a:lnTo>
                        <a:pt x="52" y="211"/>
                      </a:lnTo>
                      <a:lnTo>
                        <a:pt x="52" y="213"/>
                      </a:lnTo>
                      <a:lnTo>
                        <a:pt x="52" y="213"/>
                      </a:lnTo>
                      <a:lnTo>
                        <a:pt x="50" y="213"/>
                      </a:lnTo>
                      <a:lnTo>
                        <a:pt x="50" y="213"/>
                      </a:lnTo>
                      <a:lnTo>
                        <a:pt x="50" y="215"/>
                      </a:lnTo>
                      <a:lnTo>
                        <a:pt x="48" y="215"/>
                      </a:lnTo>
                      <a:lnTo>
                        <a:pt x="46" y="215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6" y="219"/>
                      </a:lnTo>
                      <a:lnTo>
                        <a:pt x="44" y="217"/>
                      </a:lnTo>
                      <a:lnTo>
                        <a:pt x="44" y="217"/>
                      </a:lnTo>
                      <a:lnTo>
                        <a:pt x="44" y="217"/>
                      </a:lnTo>
                      <a:lnTo>
                        <a:pt x="44" y="219"/>
                      </a:lnTo>
                      <a:lnTo>
                        <a:pt x="46" y="221"/>
                      </a:lnTo>
                      <a:lnTo>
                        <a:pt x="48" y="223"/>
                      </a:lnTo>
                      <a:lnTo>
                        <a:pt x="50" y="223"/>
                      </a:lnTo>
                      <a:lnTo>
                        <a:pt x="50" y="225"/>
                      </a:lnTo>
                      <a:lnTo>
                        <a:pt x="52" y="227"/>
                      </a:lnTo>
                      <a:lnTo>
                        <a:pt x="50" y="227"/>
                      </a:lnTo>
                      <a:lnTo>
                        <a:pt x="50" y="225"/>
                      </a:lnTo>
                      <a:lnTo>
                        <a:pt x="48" y="225"/>
                      </a:lnTo>
                      <a:lnTo>
                        <a:pt x="46" y="223"/>
                      </a:lnTo>
                      <a:lnTo>
                        <a:pt x="46" y="225"/>
                      </a:lnTo>
                      <a:lnTo>
                        <a:pt x="46" y="225"/>
                      </a:lnTo>
                      <a:lnTo>
                        <a:pt x="48" y="227"/>
                      </a:lnTo>
                      <a:lnTo>
                        <a:pt x="50" y="227"/>
                      </a:lnTo>
                      <a:lnTo>
                        <a:pt x="50" y="229"/>
                      </a:lnTo>
                      <a:lnTo>
                        <a:pt x="50" y="231"/>
                      </a:lnTo>
                      <a:lnTo>
                        <a:pt x="50" y="231"/>
                      </a:lnTo>
                      <a:lnTo>
                        <a:pt x="52" y="231"/>
                      </a:lnTo>
                      <a:lnTo>
                        <a:pt x="52" y="229"/>
                      </a:lnTo>
                      <a:lnTo>
                        <a:pt x="54" y="229"/>
                      </a:lnTo>
                      <a:lnTo>
                        <a:pt x="56" y="229"/>
                      </a:lnTo>
                      <a:lnTo>
                        <a:pt x="56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9"/>
                      </a:lnTo>
                      <a:lnTo>
                        <a:pt x="58" y="227"/>
                      </a:lnTo>
                      <a:lnTo>
                        <a:pt x="58" y="227"/>
                      </a:lnTo>
                      <a:lnTo>
                        <a:pt x="56" y="227"/>
                      </a:lnTo>
                      <a:lnTo>
                        <a:pt x="56" y="227"/>
                      </a:lnTo>
                      <a:lnTo>
                        <a:pt x="54" y="227"/>
                      </a:lnTo>
                      <a:lnTo>
                        <a:pt x="54" y="225"/>
                      </a:lnTo>
                      <a:lnTo>
                        <a:pt x="54" y="223"/>
                      </a:lnTo>
                      <a:lnTo>
                        <a:pt x="52" y="223"/>
                      </a:lnTo>
                      <a:lnTo>
                        <a:pt x="52" y="221"/>
                      </a:lnTo>
                      <a:lnTo>
                        <a:pt x="54" y="221"/>
                      </a:lnTo>
                      <a:lnTo>
                        <a:pt x="54" y="221"/>
                      </a:lnTo>
                      <a:lnTo>
                        <a:pt x="56" y="223"/>
                      </a:lnTo>
                      <a:lnTo>
                        <a:pt x="58" y="225"/>
                      </a:lnTo>
                      <a:lnTo>
                        <a:pt x="60" y="227"/>
                      </a:lnTo>
                      <a:lnTo>
                        <a:pt x="62" y="229"/>
                      </a:lnTo>
                      <a:lnTo>
                        <a:pt x="62" y="231"/>
                      </a:lnTo>
                      <a:lnTo>
                        <a:pt x="62" y="231"/>
                      </a:lnTo>
                      <a:lnTo>
                        <a:pt x="64" y="231"/>
                      </a:lnTo>
                      <a:lnTo>
                        <a:pt x="64" y="233"/>
                      </a:lnTo>
                      <a:lnTo>
                        <a:pt x="62" y="237"/>
                      </a:lnTo>
                      <a:lnTo>
                        <a:pt x="62" y="237"/>
                      </a:lnTo>
                      <a:lnTo>
                        <a:pt x="62" y="239"/>
                      </a:lnTo>
                      <a:lnTo>
                        <a:pt x="60" y="239"/>
                      </a:lnTo>
                      <a:lnTo>
                        <a:pt x="60" y="241"/>
                      </a:lnTo>
                      <a:lnTo>
                        <a:pt x="62" y="243"/>
                      </a:lnTo>
                      <a:lnTo>
                        <a:pt x="62" y="245"/>
                      </a:lnTo>
                      <a:lnTo>
                        <a:pt x="62" y="245"/>
                      </a:lnTo>
                      <a:lnTo>
                        <a:pt x="62" y="247"/>
                      </a:lnTo>
                      <a:lnTo>
                        <a:pt x="64" y="247"/>
                      </a:lnTo>
                      <a:lnTo>
                        <a:pt x="66" y="249"/>
                      </a:lnTo>
                      <a:lnTo>
                        <a:pt x="66" y="251"/>
                      </a:lnTo>
                      <a:lnTo>
                        <a:pt x="66" y="251"/>
                      </a:lnTo>
                      <a:lnTo>
                        <a:pt x="66" y="251"/>
                      </a:lnTo>
                      <a:lnTo>
                        <a:pt x="64" y="253"/>
                      </a:lnTo>
                      <a:lnTo>
                        <a:pt x="66" y="255"/>
                      </a:lnTo>
                      <a:lnTo>
                        <a:pt x="66" y="255"/>
                      </a:lnTo>
                      <a:lnTo>
                        <a:pt x="68" y="255"/>
                      </a:lnTo>
                      <a:lnTo>
                        <a:pt x="72" y="257"/>
                      </a:lnTo>
                      <a:lnTo>
                        <a:pt x="72" y="255"/>
                      </a:lnTo>
                      <a:lnTo>
                        <a:pt x="72" y="255"/>
                      </a:lnTo>
                      <a:lnTo>
                        <a:pt x="70" y="253"/>
                      </a:lnTo>
                      <a:lnTo>
                        <a:pt x="70" y="253"/>
                      </a:lnTo>
                      <a:lnTo>
                        <a:pt x="70" y="251"/>
                      </a:lnTo>
                      <a:lnTo>
                        <a:pt x="68" y="249"/>
                      </a:lnTo>
                      <a:lnTo>
                        <a:pt x="70" y="247"/>
                      </a:lnTo>
                      <a:lnTo>
                        <a:pt x="70" y="247"/>
                      </a:lnTo>
                      <a:lnTo>
                        <a:pt x="70" y="247"/>
                      </a:lnTo>
                      <a:lnTo>
                        <a:pt x="72" y="247"/>
                      </a:lnTo>
                      <a:lnTo>
                        <a:pt x="72" y="247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49"/>
                      </a:lnTo>
                      <a:lnTo>
                        <a:pt x="72" y="251"/>
                      </a:lnTo>
                      <a:lnTo>
                        <a:pt x="74" y="253"/>
                      </a:lnTo>
                      <a:lnTo>
                        <a:pt x="74" y="255"/>
                      </a:lnTo>
                      <a:lnTo>
                        <a:pt x="74" y="257"/>
                      </a:lnTo>
                      <a:lnTo>
                        <a:pt x="74" y="257"/>
                      </a:lnTo>
                      <a:lnTo>
                        <a:pt x="74" y="257"/>
                      </a:lnTo>
                      <a:lnTo>
                        <a:pt x="74" y="259"/>
                      </a:lnTo>
                      <a:lnTo>
                        <a:pt x="74" y="259"/>
                      </a:lnTo>
                      <a:lnTo>
                        <a:pt x="76" y="257"/>
                      </a:lnTo>
                      <a:lnTo>
                        <a:pt x="80" y="255"/>
                      </a:lnTo>
                      <a:lnTo>
                        <a:pt x="78" y="253"/>
                      </a:lnTo>
                      <a:lnTo>
                        <a:pt x="78" y="251"/>
                      </a:lnTo>
                      <a:close/>
                      <a:moveTo>
                        <a:pt x="78" y="207"/>
                      </a:moveTo>
                      <a:lnTo>
                        <a:pt x="78" y="207"/>
                      </a:lnTo>
                      <a:lnTo>
                        <a:pt x="78" y="207"/>
                      </a:lnTo>
                      <a:lnTo>
                        <a:pt x="78" y="209"/>
                      </a:lnTo>
                      <a:lnTo>
                        <a:pt x="80" y="209"/>
                      </a:lnTo>
                      <a:lnTo>
                        <a:pt x="80" y="209"/>
                      </a:lnTo>
                      <a:lnTo>
                        <a:pt x="82" y="209"/>
                      </a:lnTo>
                      <a:lnTo>
                        <a:pt x="82" y="207"/>
                      </a:lnTo>
                      <a:lnTo>
                        <a:pt x="82" y="207"/>
                      </a:lnTo>
                      <a:lnTo>
                        <a:pt x="80" y="207"/>
                      </a:lnTo>
                      <a:lnTo>
                        <a:pt x="78" y="207"/>
                      </a:lnTo>
                      <a:close/>
                      <a:moveTo>
                        <a:pt x="82" y="205"/>
                      </a:moveTo>
                      <a:lnTo>
                        <a:pt x="82" y="203"/>
                      </a:lnTo>
                      <a:lnTo>
                        <a:pt x="82" y="203"/>
                      </a:lnTo>
                      <a:lnTo>
                        <a:pt x="82" y="203"/>
                      </a:lnTo>
                      <a:lnTo>
                        <a:pt x="80" y="203"/>
                      </a:lnTo>
                      <a:lnTo>
                        <a:pt x="80" y="205"/>
                      </a:lnTo>
                      <a:lnTo>
                        <a:pt x="82" y="205"/>
                      </a:lnTo>
                      <a:lnTo>
                        <a:pt x="82" y="205"/>
                      </a:lnTo>
                      <a:close/>
                      <a:moveTo>
                        <a:pt x="32" y="201"/>
                      </a:moveTo>
                      <a:lnTo>
                        <a:pt x="32" y="201"/>
                      </a:lnTo>
                      <a:lnTo>
                        <a:pt x="30" y="201"/>
                      </a:lnTo>
                      <a:lnTo>
                        <a:pt x="32" y="203"/>
                      </a:lnTo>
                      <a:lnTo>
                        <a:pt x="32" y="205"/>
                      </a:lnTo>
                      <a:lnTo>
                        <a:pt x="32" y="203"/>
                      </a:lnTo>
                      <a:lnTo>
                        <a:pt x="32" y="201"/>
                      </a:lnTo>
                      <a:close/>
                      <a:moveTo>
                        <a:pt x="116" y="207"/>
                      </a:moveTo>
                      <a:lnTo>
                        <a:pt x="114" y="207"/>
                      </a:lnTo>
                      <a:lnTo>
                        <a:pt x="114" y="205"/>
                      </a:lnTo>
                      <a:lnTo>
                        <a:pt x="112" y="203"/>
                      </a:lnTo>
                      <a:lnTo>
                        <a:pt x="110" y="203"/>
                      </a:lnTo>
                      <a:lnTo>
                        <a:pt x="108" y="201"/>
                      </a:lnTo>
                      <a:lnTo>
                        <a:pt x="106" y="201"/>
                      </a:lnTo>
                      <a:lnTo>
                        <a:pt x="102" y="199"/>
                      </a:lnTo>
                      <a:lnTo>
                        <a:pt x="100" y="199"/>
                      </a:lnTo>
                      <a:lnTo>
                        <a:pt x="100" y="201"/>
                      </a:lnTo>
                      <a:lnTo>
                        <a:pt x="98" y="201"/>
                      </a:lnTo>
                      <a:lnTo>
                        <a:pt x="98" y="201"/>
                      </a:lnTo>
                      <a:lnTo>
                        <a:pt x="96" y="201"/>
                      </a:lnTo>
                      <a:lnTo>
                        <a:pt x="98" y="203"/>
                      </a:lnTo>
                      <a:lnTo>
                        <a:pt x="98" y="205"/>
                      </a:lnTo>
                      <a:lnTo>
                        <a:pt x="98" y="205"/>
                      </a:lnTo>
                      <a:lnTo>
                        <a:pt x="96" y="207"/>
                      </a:lnTo>
                      <a:lnTo>
                        <a:pt x="94" y="207"/>
                      </a:lnTo>
                      <a:lnTo>
                        <a:pt x="94" y="207"/>
                      </a:lnTo>
                      <a:lnTo>
                        <a:pt x="92" y="207"/>
                      </a:lnTo>
                      <a:lnTo>
                        <a:pt x="92" y="207"/>
                      </a:lnTo>
                      <a:lnTo>
                        <a:pt x="90" y="207"/>
                      </a:lnTo>
                      <a:lnTo>
                        <a:pt x="88" y="205"/>
                      </a:lnTo>
                      <a:lnTo>
                        <a:pt x="88" y="205"/>
                      </a:lnTo>
                      <a:lnTo>
                        <a:pt x="86" y="205"/>
                      </a:lnTo>
                      <a:lnTo>
                        <a:pt x="86" y="207"/>
                      </a:lnTo>
                      <a:lnTo>
                        <a:pt x="86" y="207"/>
                      </a:lnTo>
                      <a:lnTo>
                        <a:pt x="86" y="209"/>
                      </a:lnTo>
                      <a:lnTo>
                        <a:pt x="86" y="209"/>
                      </a:lnTo>
                      <a:lnTo>
                        <a:pt x="86" y="211"/>
                      </a:lnTo>
                      <a:lnTo>
                        <a:pt x="84" y="213"/>
                      </a:lnTo>
                      <a:lnTo>
                        <a:pt x="84" y="215"/>
                      </a:lnTo>
                      <a:lnTo>
                        <a:pt x="82" y="215"/>
                      </a:lnTo>
                      <a:lnTo>
                        <a:pt x="80" y="217"/>
                      </a:lnTo>
                      <a:lnTo>
                        <a:pt x="80" y="217"/>
                      </a:lnTo>
                      <a:lnTo>
                        <a:pt x="80" y="217"/>
                      </a:lnTo>
                      <a:lnTo>
                        <a:pt x="82" y="217"/>
                      </a:lnTo>
                      <a:lnTo>
                        <a:pt x="84" y="217"/>
                      </a:lnTo>
                      <a:lnTo>
                        <a:pt x="84" y="217"/>
                      </a:lnTo>
                      <a:lnTo>
                        <a:pt x="86" y="219"/>
                      </a:lnTo>
                      <a:lnTo>
                        <a:pt x="86" y="219"/>
                      </a:lnTo>
                      <a:lnTo>
                        <a:pt x="86" y="219"/>
                      </a:lnTo>
                      <a:lnTo>
                        <a:pt x="88" y="219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1"/>
                      </a:lnTo>
                      <a:lnTo>
                        <a:pt x="88" y="223"/>
                      </a:lnTo>
                      <a:lnTo>
                        <a:pt x="88" y="223"/>
                      </a:lnTo>
                      <a:lnTo>
                        <a:pt x="90" y="225"/>
                      </a:lnTo>
                      <a:lnTo>
                        <a:pt x="90" y="225"/>
                      </a:lnTo>
                      <a:lnTo>
                        <a:pt x="92" y="225"/>
                      </a:lnTo>
                      <a:lnTo>
                        <a:pt x="92" y="229"/>
                      </a:lnTo>
                      <a:lnTo>
                        <a:pt x="94" y="227"/>
                      </a:lnTo>
                      <a:lnTo>
                        <a:pt x="96" y="229"/>
                      </a:lnTo>
                      <a:lnTo>
                        <a:pt x="96" y="229"/>
                      </a:lnTo>
                      <a:lnTo>
                        <a:pt x="96" y="227"/>
                      </a:lnTo>
                      <a:lnTo>
                        <a:pt x="96" y="225"/>
                      </a:lnTo>
                      <a:lnTo>
                        <a:pt x="96" y="223"/>
                      </a:lnTo>
                      <a:lnTo>
                        <a:pt x="98" y="223"/>
                      </a:lnTo>
                      <a:lnTo>
                        <a:pt x="98" y="223"/>
                      </a:lnTo>
                      <a:lnTo>
                        <a:pt x="98" y="219"/>
                      </a:lnTo>
                      <a:lnTo>
                        <a:pt x="98" y="217"/>
                      </a:lnTo>
                      <a:lnTo>
                        <a:pt x="102" y="215"/>
                      </a:lnTo>
                      <a:lnTo>
                        <a:pt x="102" y="215"/>
                      </a:lnTo>
                      <a:lnTo>
                        <a:pt x="106" y="215"/>
                      </a:lnTo>
                      <a:lnTo>
                        <a:pt x="108" y="215"/>
                      </a:lnTo>
                      <a:lnTo>
                        <a:pt x="112" y="219"/>
                      </a:lnTo>
                      <a:lnTo>
                        <a:pt x="112" y="219"/>
                      </a:lnTo>
                      <a:lnTo>
                        <a:pt x="112" y="217"/>
                      </a:lnTo>
                      <a:lnTo>
                        <a:pt x="112" y="217"/>
                      </a:lnTo>
                      <a:lnTo>
                        <a:pt x="112" y="215"/>
                      </a:lnTo>
                      <a:lnTo>
                        <a:pt x="112" y="213"/>
                      </a:lnTo>
                      <a:lnTo>
                        <a:pt x="114" y="211"/>
                      </a:lnTo>
                      <a:lnTo>
                        <a:pt x="116" y="209"/>
                      </a:lnTo>
                      <a:lnTo>
                        <a:pt x="116" y="209"/>
                      </a:lnTo>
                      <a:lnTo>
                        <a:pt x="116" y="207"/>
                      </a:lnTo>
                      <a:close/>
                      <a:moveTo>
                        <a:pt x="104" y="199"/>
                      </a:move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6" y="197"/>
                      </a:lnTo>
                      <a:lnTo>
                        <a:pt x="104" y="197"/>
                      </a:lnTo>
                      <a:lnTo>
                        <a:pt x="104" y="197"/>
                      </a:lnTo>
                      <a:lnTo>
                        <a:pt x="104" y="197"/>
                      </a:lnTo>
                      <a:lnTo>
                        <a:pt x="104" y="199"/>
                      </a:lnTo>
                      <a:close/>
                      <a:moveTo>
                        <a:pt x="114" y="197"/>
                      </a:moveTo>
                      <a:lnTo>
                        <a:pt x="114" y="197"/>
                      </a:lnTo>
                      <a:lnTo>
                        <a:pt x="114" y="197"/>
                      </a:lnTo>
                      <a:lnTo>
                        <a:pt x="112" y="199"/>
                      </a:lnTo>
                      <a:lnTo>
                        <a:pt x="112" y="201"/>
                      </a:lnTo>
                      <a:lnTo>
                        <a:pt x="112" y="201"/>
                      </a:lnTo>
                      <a:lnTo>
                        <a:pt x="114" y="203"/>
                      </a:lnTo>
                      <a:lnTo>
                        <a:pt x="116" y="203"/>
                      </a:lnTo>
                      <a:lnTo>
                        <a:pt x="116" y="201"/>
                      </a:lnTo>
                      <a:lnTo>
                        <a:pt x="114" y="199"/>
                      </a:lnTo>
                      <a:lnTo>
                        <a:pt x="116" y="197"/>
                      </a:lnTo>
                      <a:lnTo>
                        <a:pt x="114" y="197"/>
                      </a:lnTo>
                      <a:close/>
                      <a:moveTo>
                        <a:pt x="30" y="199"/>
                      </a:moveTo>
                      <a:lnTo>
                        <a:pt x="32" y="199"/>
                      </a:lnTo>
                      <a:lnTo>
                        <a:pt x="32" y="201"/>
                      </a:lnTo>
                      <a:lnTo>
                        <a:pt x="32" y="199"/>
                      </a:lnTo>
                      <a:lnTo>
                        <a:pt x="32" y="199"/>
                      </a:lnTo>
                      <a:lnTo>
                        <a:pt x="32" y="197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2" y="195"/>
                      </a:lnTo>
                      <a:lnTo>
                        <a:pt x="32" y="193"/>
                      </a:lnTo>
                      <a:lnTo>
                        <a:pt x="30" y="195"/>
                      </a:lnTo>
                      <a:lnTo>
                        <a:pt x="30" y="195"/>
                      </a:lnTo>
                      <a:lnTo>
                        <a:pt x="30" y="197"/>
                      </a:lnTo>
                      <a:lnTo>
                        <a:pt x="30" y="199"/>
                      </a:lnTo>
                      <a:close/>
                      <a:moveTo>
                        <a:pt x="180" y="193"/>
                      </a:moveTo>
                      <a:lnTo>
                        <a:pt x="178" y="193"/>
                      </a:lnTo>
                      <a:lnTo>
                        <a:pt x="178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lnTo>
                        <a:pt x="180" y="193"/>
                      </a:lnTo>
                      <a:close/>
                      <a:moveTo>
                        <a:pt x="76" y="167"/>
                      </a:moveTo>
                      <a:lnTo>
                        <a:pt x="78" y="167"/>
                      </a:lnTo>
                      <a:lnTo>
                        <a:pt x="78" y="167"/>
                      </a:lnTo>
                      <a:lnTo>
                        <a:pt x="78" y="165"/>
                      </a:lnTo>
                      <a:lnTo>
                        <a:pt x="76" y="163"/>
                      </a:lnTo>
                      <a:lnTo>
                        <a:pt x="76" y="165"/>
                      </a:lnTo>
                      <a:lnTo>
                        <a:pt x="76" y="165"/>
                      </a:lnTo>
                      <a:lnTo>
                        <a:pt x="76" y="167"/>
                      </a:lnTo>
                      <a:close/>
                      <a:moveTo>
                        <a:pt x="138" y="136"/>
                      </a:moveTo>
                      <a:lnTo>
                        <a:pt x="138" y="136"/>
                      </a:lnTo>
                      <a:lnTo>
                        <a:pt x="140" y="134"/>
                      </a:lnTo>
                      <a:lnTo>
                        <a:pt x="140" y="132"/>
                      </a:lnTo>
                      <a:lnTo>
                        <a:pt x="138" y="132"/>
                      </a:lnTo>
                      <a:lnTo>
                        <a:pt x="138" y="130"/>
                      </a:lnTo>
                      <a:lnTo>
                        <a:pt x="138" y="128"/>
                      </a:lnTo>
                      <a:lnTo>
                        <a:pt x="136" y="126"/>
                      </a:lnTo>
                      <a:lnTo>
                        <a:pt x="136" y="128"/>
                      </a:lnTo>
                      <a:lnTo>
                        <a:pt x="136" y="130"/>
                      </a:lnTo>
                      <a:lnTo>
                        <a:pt x="136" y="132"/>
                      </a:lnTo>
                      <a:lnTo>
                        <a:pt x="136" y="132"/>
                      </a:lnTo>
                      <a:lnTo>
                        <a:pt x="136" y="132"/>
                      </a:lnTo>
                      <a:lnTo>
                        <a:pt x="138" y="134"/>
                      </a:lnTo>
                      <a:lnTo>
                        <a:pt x="138" y="134"/>
                      </a:lnTo>
                      <a:lnTo>
                        <a:pt x="138" y="136"/>
                      </a:lnTo>
                      <a:lnTo>
                        <a:pt x="136" y="136"/>
                      </a:lnTo>
                      <a:lnTo>
                        <a:pt x="138" y="136"/>
                      </a:lnTo>
                      <a:close/>
                      <a:moveTo>
                        <a:pt x="190" y="173"/>
                      </a:moveTo>
                      <a:lnTo>
                        <a:pt x="186" y="169"/>
                      </a:lnTo>
                      <a:lnTo>
                        <a:pt x="186" y="167"/>
                      </a:lnTo>
                      <a:lnTo>
                        <a:pt x="184" y="165"/>
                      </a:lnTo>
                      <a:lnTo>
                        <a:pt x="184" y="165"/>
                      </a:lnTo>
                      <a:lnTo>
                        <a:pt x="184" y="163"/>
                      </a:lnTo>
                      <a:lnTo>
                        <a:pt x="184" y="161"/>
                      </a:lnTo>
                      <a:lnTo>
                        <a:pt x="184" y="161"/>
                      </a:lnTo>
                      <a:lnTo>
                        <a:pt x="184" y="157"/>
                      </a:lnTo>
                      <a:lnTo>
                        <a:pt x="182" y="155"/>
                      </a:lnTo>
                      <a:lnTo>
                        <a:pt x="184" y="153"/>
                      </a:lnTo>
                      <a:lnTo>
                        <a:pt x="184" y="153"/>
                      </a:lnTo>
                      <a:lnTo>
                        <a:pt x="184" y="150"/>
                      </a:lnTo>
                      <a:lnTo>
                        <a:pt x="184" y="148"/>
                      </a:lnTo>
                      <a:lnTo>
                        <a:pt x="182" y="142"/>
                      </a:lnTo>
                      <a:lnTo>
                        <a:pt x="178" y="138"/>
                      </a:lnTo>
                      <a:lnTo>
                        <a:pt x="178" y="136"/>
                      </a:lnTo>
                      <a:lnTo>
                        <a:pt x="176" y="134"/>
                      </a:lnTo>
                      <a:lnTo>
                        <a:pt x="174" y="132"/>
                      </a:lnTo>
                      <a:lnTo>
                        <a:pt x="174" y="130"/>
                      </a:lnTo>
                      <a:lnTo>
                        <a:pt x="174" y="126"/>
                      </a:lnTo>
                      <a:lnTo>
                        <a:pt x="174" y="126"/>
                      </a:lnTo>
                      <a:lnTo>
                        <a:pt x="176" y="126"/>
                      </a:lnTo>
                      <a:lnTo>
                        <a:pt x="178" y="126"/>
                      </a:lnTo>
                      <a:lnTo>
                        <a:pt x="180" y="126"/>
                      </a:lnTo>
                      <a:lnTo>
                        <a:pt x="180" y="124"/>
                      </a:lnTo>
                      <a:lnTo>
                        <a:pt x="178" y="122"/>
                      </a:lnTo>
                      <a:lnTo>
                        <a:pt x="178" y="118"/>
                      </a:lnTo>
                      <a:lnTo>
                        <a:pt x="178" y="118"/>
                      </a:lnTo>
                      <a:lnTo>
                        <a:pt x="178" y="116"/>
                      </a:lnTo>
                      <a:lnTo>
                        <a:pt x="178" y="116"/>
                      </a:lnTo>
                      <a:lnTo>
                        <a:pt x="176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4"/>
                      </a:lnTo>
                      <a:lnTo>
                        <a:pt x="178" y="112"/>
                      </a:lnTo>
                      <a:lnTo>
                        <a:pt x="180" y="112"/>
                      </a:lnTo>
                      <a:lnTo>
                        <a:pt x="178" y="110"/>
                      </a:lnTo>
                      <a:lnTo>
                        <a:pt x="178" y="106"/>
                      </a:lnTo>
                      <a:lnTo>
                        <a:pt x="176" y="104"/>
                      </a:lnTo>
                      <a:lnTo>
                        <a:pt x="176" y="102"/>
                      </a:lnTo>
                      <a:lnTo>
                        <a:pt x="174" y="102"/>
                      </a:lnTo>
                      <a:lnTo>
                        <a:pt x="174" y="100"/>
                      </a:lnTo>
                      <a:lnTo>
                        <a:pt x="174" y="100"/>
                      </a:lnTo>
                      <a:lnTo>
                        <a:pt x="172" y="98"/>
                      </a:lnTo>
                      <a:lnTo>
                        <a:pt x="170" y="96"/>
                      </a:lnTo>
                      <a:lnTo>
                        <a:pt x="166" y="92"/>
                      </a:lnTo>
                      <a:lnTo>
                        <a:pt x="162" y="90"/>
                      </a:lnTo>
                      <a:lnTo>
                        <a:pt x="160" y="88"/>
                      </a:lnTo>
                      <a:lnTo>
                        <a:pt x="158" y="88"/>
                      </a:lnTo>
                      <a:lnTo>
                        <a:pt x="156" y="86"/>
                      </a:lnTo>
                      <a:lnTo>
                        <a:pt x="156" y="84"/>
                      </a:lnTo>
                      <a:lnTo>
                        <a:pt x="152" y="78"/>
                      </a:lnTo>
                      <a:lnTo>
                        <a:pt x="152" y="76"/>
                      </a:lnTo>
                      <a:lnTo>
                        <a:pt x="150" y="74"/>
                      </a:lnTo>
                      <a:lnTo>
                        <a:pt x="148" y="74"/>
                      </a:lnTo>
                      <a:lnTo>
                        <a:pt x="148" y="74"/>
                      </a:lnTo>
                      <a:lnTo>
                        <a:pt x="144" y="72"/>
                      </a:lnTo>
                      <a:lnTo>
                        <a:pt x="144" y="72"/>
                      </a:lnTo>
                      <a:lnTo>
                        <a:pt x="142" y="72"/>
                      </a:lnTo>
                      <a:lnTo>
                        <a:pt x="142" y="72"/>
                      </a:lnTo>
                      <a:lnTo>
                        <a:pt x="142" y="74"/>
                      </a:lnTo>
                      <a:lnTo>
                        <a:pt x="142" y="76"/>
                      </a:lnTo>
                      <a:lnTo>
                        <a:pt x="144" y="78"/>
                      </a:lnTo>
                      <a:lnTo>
                        <a:pt x="148" y="78"/>
                      </a:lnTo>
                      <a:lnTo>
                        <a:pt x="148" y="76"/>
                      </a:lnTo>
                      <a:lnTo>
                        <a:pt x="148" y="76"/>
                      </a:lnTo>
                      <a:lnTo>
                        <a:pt x="148" y="76"/>
                      </a:lnTo>
                      <a:lnTo>
                        <a:pt x="150" y="76"/>
                      </a:lnTo>
                      <a:lnTo>
                        <a:pt x="150" y="78"/>
                      </a:lnTo>
                      <a:lnTo>
                        <a:pt x="152" y="80"/>
                      </a:lnTo>
                      <a:lnTo>
                        <a:pt x="152" y="82"/>
                      </a:lnTo>
                      <a:lnTo>
                        <a:pt x="150" y="82"/>
                      </a:lnTo>
                      <a:lnTo>
                        <a:pt x="148" y="82"/>
                      </a:lnTo>
                      <a:lnTo>
                        <a:pt x="146" y="82"/>
                      </a:lnTo>
                      <a:lnTo>
                        <a:pt x="146" y="82"/>
                      </a:lnTo>
                      <a:lnTo>
                        <a:pt x="146" y="84"/>
                      </a:lnTo>
                      <a:lnTo>
                        <a:pt x="146" y="84"/>
                      </a:lnTo>
                      <a:lnTo>
                        <a:pt x="146" y="82"/>
                      </a:lnTo>
                      <a:lnTo>
                        <a:pt x="144" y="82"/>
                      </a:lnTo>
                      <a:lnTo>
                        <a:pt x="142" y="78"/>
                      </a:lnTo>
                      <a:lnTo>
                        <a:pt x="140" y="78"/>
                      </a:lnTo>
                      <a:lnTo>
                        <a:pt x="140" y="76"/>
                      </a:lnTo>
                      <a:lnTo>
                        <a:pt x="138" y="76"/>
                      </a:lnTo>
                      <a:lnTo>
                        <a:pt x="138" y="76"/>
                      </a:lnTo>
                      <a:lnTo>
                        <a:pt x="136" y="76"/>
                      </a:lnTo>
                      <a:lnTo>
                        <a:pt x="136" y="76"/>
                      </a:lnTo>
                      <a:lnTo>
                        <a:pt x="136" y="78"/>
                      </a:lnTo>
                      <a:lnTo>
                        <a:pt x="138" y="80"/>
                      </a:lnTo>
                      <a:lnTo>
                        <a:pt x="138" y="82"/>
                      </a:lnTo>
                      <a:lnTo>
                        <a:pt x="140" y="84"/>
                      </a:lnTo>
                      <a:lnTo>
                        <a:pt x="140" y="84"/>
                      </a:lnTo>
                      <a:lnTo>
                        <a:pt x="138" y="84"/>
                      </a:lnTo>
                      <a:lnTo>
                        <a:pt x="138" y="84"/>
                      </a:lnTo>
                      <a:lnTo>
                        <a:pt x="138" y="84"/>
                      </a:lnTo>
                      <a:lnTo>
                        <a:pt x="136" y="86"/>
                      </a:lnTo>
                      <a:lnTo>
                        <a:pt x="136" y="86"/>
                      </a:lnTo>
                      <a:lnTo>
                        <a:pt x="136" y="88"/>
                      </a:lnTo>
                      <a:lnTo>
                        <a:pt x="136" y="88"/>
                      </a:lnTo>
                      <a:lnTo>
                        <a:pt x="138" y="90"/>
                      </a:lnTo>
                      <a:lnTo>
                        <a:pt x="140" y="92"/>
                      </a:lnTo>
                      <a:lnTo>
                        <a:pt x="140" y="94"/>
                      </a:lnTo>
                      <a:lnTo>
                        <a:pt x="142" y="96"/>
                      </a:lnTo>
                      <a:lnTo>
                        <a:pt x="142" y="98"/>
                      </a:lnTo>
                      <a:lnTo>
                        <a:pt x="142" y="96"/>
                      </a:lnTo>
                      <a:lnTo>
                        <a:pt x="142" y="98"/>
                      </a:lnTo>
                      <a:lnTo>
                        <a:pt x="140" y="98"/>
                      </a:lnTo>
                      <a:lnTo>
                        <a:pt x="140" y="98"/>
                      </a:lnTo>
                      <a:lnTo>
                        <a:pt x="142" y="98"/>
                      </a:lnTo>
                      <a:lnTo>
                        <a:pt x="142" y="98"/>
                      </a:lnTo>
                      <a:lnTo>
                        <a:pt x="144" y="98"/>
                      </a:lnTo>
                      <a:lnTo>
                        <a:pt x="144" y="100"/>
                      </a:lnTo>
                      <a:lnTo>
                        <a:pt x="146" y="102"/>
                      </a:lnTo>
                      <a:lnTo>
                        <a:pt x="148" y="104"/>
                      </a:lnTo>
                      <a:lnTo>
                        <a:pt x="148" y="106"/>
                      </a:lnTo>
                      <a:lnTo>
                        <a:pt x="150" y="108"/>
                      </a:lnTo>
                      <a:lnTo>
                        <a:pt x="150" y="108"/>
                      </a:lnTo>
                      <a:lnTo>
                        <a:pt x="150" y="108"/>
                      </a:lnTo>
                      <a:lnTo>
                        <a:pt x="150" y="110"/>
                      </a:lnTo>
                      <a:lnTo>
                        <a:pt x="150" y="110"/>
                      </a:lnTo>
                      <a:lnTo>
                        <a:pt x="150" y="112"/>
                      </a:lnTo>
                      <a:lnTo>
                        <a:pt x="150" y="116"/>
                      </a:lnTo>
                      <a:lnTo>
                        <a:pt x="150" y="118"/>
                      </a:lnTo>
                      <a:lnTo>
                        <a:pt x="150" y="120"/>
                      </a:lnTo>
                      <a:lnTo>
                        <a:pt x="150" y="122"/>
                      </a:lnTo>
                      <a:lnTo>
                        <a:pt x="150" y="124"/>
                      </a:lnTo>
                      <a:lnTo>
                        <a:pt x="150" y="126"/>
                      </a:lnTo>
                      <a:lnTo>
                        <a:pt x="150" y="128"/>
                      </a:lnTo>
                      <a:lnTo>
                        <a:pt x="152" y="130"/>
                      </a:lnTo>
                      <a:lnTo>
                        <a:pt x="152" y="130"/>
                      </a:lnTo>
                      <a:lnTo>
                        <a:pt x="150" y="132"/>
                      </a:lnTo>
                      <a:lnTo>
                        <a:pt x="146" y="136"/>
                      </a:lnTo>
                      <a:lnTo>
                        <a:pt x="146" y="136"/>
                      </a:lnTo>
                      <a:lnTo>
                        <a:pt x="146" y="138"/>
                      </a:lnTo>
                      <a:lnTo>
                        <a:pt x="146" y="140"/>
                      </a:lnTo>
                      <a:lnTo>
                        <a:pt x="146" y="142"/>
                      </a:lnTo>
                      <a:lnTo>
                        <a:pt x="146" y="144"/>
                      </a:lnTo>
                      <a:lnTo>
                        <a:pt x="144" y="146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38" y="150"/>
                      </a:lnTo>
                      <a:lnTo>
                        <a:pt x="134" y="153"/>
                      </a:lnTo>
                      <a:lnTo>
                        <a:pt x="134" y="153"/>
                      </a:lnTo>
                      <a:lnTo>
                        <a:pt x="132" y="155"/>
                      </a:lnTo>
                      <a:lnTo>
                        <a:pt x="132" y="157"/>
                      </a:lnTo>
                      <a:lnTo>
                        <a:pt x="132" y="157"/>
                      </a:lnTo>
                      <a:lnTo>
                        <a:pt x="130" y="155"/>
                      </a:lnTo>
                      <a:lnTo>
                        <a:pt x="128" y="155"/>
                      </a:lnTo>
                      <a:lnTo>
                        <a:pt x="126" y="153"/>
                      </a:lnTo>
                      <a:lnTo>
                        <a:pt x="126" y="153"/>
                      </a:lnTo>
                      <a:lnTo>
                        <a:pt x="126" y="150"/>
                      </a:lnTo>
                      <a:lnTo>
                        <a:pt x="124" y="148"/>
                      </a:lnTo>
                      <a:lnTo>
                        <a:pt x="124" y="148"/>
                      </a:lnTo>
                      <a:lnTo>
                        <a:pt x="124" y="148"/>
                      </a:lnTo>
                      <a:lnTo>
                        <a:pt x="124" y="146"/>
                      </a:lnTo>
                      <a:lnTo>
                        <a:pt x="126" y="146"/>
                      </a:lnTo>
                      <a:lnTo>
                        <a:pt x="128" y="142"/>
                      </a:lnTo>
                      <a:lnTo>
                        <a:pt x="126" y="142"/>
                      </a:lnTo>
                      <a:lnTo>
                        <a:pt x="126" y="142"/>
                      </a:lnTo>
                      <a:lnTo>
                        <a:pt x="124" y="142"/>
                      </a:lnTo>
                      <a:lnTo>
                        <a:pt x="122" y="144"/>
                      </a:lnTo>
                      <a:lnTo>
                        <a:pt x="120" y="144"/>
                      </a:lnTo>
                      <a:lnTo>
                        <a:pt x="120" y="148"/>
                      </a:lnTo>
                      <a:lnTo>
                        <a:pt x="122" y="153"/>
                      </a:lnTo>
                      <a:lnTo>
                        <a:pt x="124" y="157"/>
                      </a:lnTo>
                      <a:lnTo>
                        <a:pt x="122" y="159"/>
                      </a:lnTo>
                      <a:lnTo>
                        <a:pt x="122" y="163"/>
                      </a:lnTo>
                      <a:lnTo>
                        <a:pt x="120" y="165"/>
                      </a:lnTo>
                      <a:lnTo>
                        <a:pt x="120" y="165"/>
                      </a:lnTo>
                      <a:lnTo>
                        <a:pt x="120" y="167"/>
                      </a:lnTo>
                      <a:lnTo>
                        <a:pt x="120" y="171"/>
                      </a:lnTo>
                      <a:lnTo>
                        <a:pt x="120" y="173"/>
                      </a:lnTo>
                      <a:lnTo>
                        <a:pt x="122" y="175"/>
                      </a:lnTo>
                      <a:lnTo>
                        <a:pt x="122" y="175"/>
                      </a:lnTo>
                      <a:lnTo>
                        <a:pt x="120" y="177"/>
                      </a:lnTo>
                      <a:lnTo>
                        <a:pt x="120" y="179"/>
                      </a:lnTo>
                      <a:lnTo>
                        <a:pt x="118" y="179"/>
                      </a:lnTo>
                      <a:lnTo>
                        <a:pt x="116" y="179"/>
                      </a:lnTo>
                      <a:lnTo>
                        <a:pt x="112" y="179"/>
                      </a:lnTo>
                      <a:lnTo>
                        <a:pt x="112" y="179"/>
                      </a:lnTo>
                      <a:lnTo>
                        <a:pt x="110" y="177"/>
                      </a:lnTo>
                      <a:lnTo>
                        <a:pt x="110" y="177"/>
                      </a:lnTo>
                      <a:lnTo>
                        <a:pt x="110" y="175"/>
                      </a:lnTo>
                      <a:lnTo>
                        <a:pt x="110" y="175"/>
                      </a:lnTo>
                      <a:lnTo>
                        <a:pt x="108" y="175"/>
                      </a:lnTo>
                      <a:lnTo>
                        <a:pt x="106" y="177"/>
                      </a:lnTo>
                      <a:lnTo>
                        <a:pt x="98" y="177"/>
                      </a:lnTo>
                      <a:lnTo>
                        <a:pt x="98" y="177"/>
                      </a:lnTo>
                      <a:lnTo>
                        <a:pt x="96" y="179"/>
                      </a:lnTo>
                      <a:lnTo>
                        <a:pt x="92" y="179"/>
                      </a:lnTo>
                      <a:lnTo>
                        <a:pt x="92" y="179"/>
                      </a:lnTo>
                      <a:lnTo>
                        <a:pt x="90" y="179"/>
                      </a:lnTo>
                      <a:lnTo>
                        <a:pt x="88" y="179"/>
                      </a:lnTo>
                      <a:lnTo>
                        <a:pt x="86" y="179"/>
                      </a:lnTo>
                      <a:lnTo>
                        <a:pt x="84" y="179"/>
                      </a:lnTo>
                      <a:lnTo>
                        <a:pt x="84" y="179"/>
                      </a:lnTo>
                      <a:lnTo>
                        <a:pt x="82" y="177"/>
                      </a:lnTo>
                      <a:lnTo>
                        <a:pt x="80" y="177"/>
                      </a:lnTo>
                      <a:lnTo>
                        <a:pt x="78" y="179"/>
                      </a:lnTo>
                      <a:lnTo>
                        <a:pt x="74" y="179"/>
                      </a:lnTo>
                      <a:lnTo>
                        <a:pt x="74" y="181"/>
                      </a:lnTo>
                      <a:lnTo>
                        <a:pt x="74" y="183"/>
                      </a:lnTo>
                      <a:lnTo>
                        <a:pt x="72" y="185"/>
                      </a:lnTo>
                      <a:lnTo>
                        <a:pt x="70" y="187"/>
                      </a:lnTo>
                      <a:lnTo>
                        <a:pt x="70" y="189"/>
                      </a:lnTo>
                      <a:lnTo>
                        <a:pt x="68" y="189"/>
                      </a:lnTo>
                      <a:lnTo>
                        <a:pt x="68" y="191"/>
                      </a:lnTo>
                      <a:lnTo>
                        <a:pt x="68" y="193"/>
                      </a:lnTo>
                      <a:lnTo>
                        <a:pt x="66" y="195"/>
                      </a:lnTo>
                      <a:lnTo>
                        <a:pt x="64" y="195"/>
                      </a:lnTo>
                      <a:lnTo>
                        <a:pt x="64" y="197"/>
                      </a:lnTo>
                      <a:lnTo>
                        <a:pt x="62" y="197"/>
                      </a:lnTo>
                      <a:lnTo>
                        <a:pt x="62" y="199"/>
                      </a:lnTo>
                      <a:lnTo>
                        <a:pt x="60" y="199"/>
                      </a:lnTo>
                      <a:lnTo>
                        <a:pt x="58" y="199"/>
                      </a:lnTo>
                      <a:lnTo>
                        <a:pt x="56" y="199"/>
                      </a:lnTo>
                      <a:lnTo>
                        <a:pt x="56" y="199"/>
                      </a:lnTo>
                      <a:lnTo>
                        <a:pt x="56" y="201"/>
                      </a:lnTo>
                      <a:lnTo>
                        <a:pt x="56" y="201"/>
                      </a:lnTo>
                      <a:lnTo>
                        <a:pt x="58" y="207"/>
                      </a:lnTo>
                      <a:lnTo>
                        <a:pt x="60" y="205"/>
                      </a:lnTo>
                      <a:lnTo>
                        <a:pt x="60" y="205"/>
                      </a:lnTo>
                      <a:lnTo>
                        <a:pt x="62" y="207"/>
                      </a:lnTo>
                      <a:lnTo>
                        <a:pt x="64" y="207"/>
                      </a:lnTo>
                      <a:lnTo>
                        <a:pt x="64" y="207"/>
                      </a:lnTo>
                      <a:lnTo>
                        <a:pt x="66" y="207"/>
                      </a:lnTo>
                      <a:lnTo>
                        <a:pt x="66" y="205"/>
                      </a:lnTo>
                      <a:lnTo>
                        <a:pt x="70" y="205"/>
                      </a:lnTo>
                      <a:lnTo>
                        <a:pt x="70" y="205"/>
                      </a:lnTo>
                      <a:lnTo>
                        <a:pt x="76" y="209"/>
                      </a:lnTo>
                      <a:lnTo>
                        <a:pt x="78" y="209"/>
                      </a:lnTo>
                      <a:lnTo>
                        <a:pt x="78" y="207"/>
                      </a:lnTo>
                      <a:lnTo>
                        <a:pt x="78" y="205"/>
                      </a:lnTo>
                      <a:lnTo>
                        <a:pt x="76" y="203"/>
                      </a:lnTo>
                      <a:lnTo>
                        <a:pt x="76" y="201"/>
                      </a:lnTo>
                      <a:lnTo>
                        <a:pt x="78" y="199"/>
                      </a:lnTo>
                      <a:lnTo>
                        <a:pt x="80" y="201"/>
                      </a:lnTo>
                      <a:lnTo>
                        <a:pt x="82" y="201"/>
                      </a:lnTo>
                      <a:lnTo>
                        <a:pt x="84" y="201"/>
                      </a:lnTo>
                      <a:lnTo>
                        <a:pt x="88" y="201"/>
                      </a:lnTo>
                      <a:lnTo>
                        <a:pt x="90" y="201"/>
                      </a:lnTo>
                      <a:lnTo>
                        <a:pt x="90" y="199"/>
                      </a:lnTo>
                      <a:lnTo>
                        <a:pt x="92" y="199"/>
                      </a:lnTo>
                      <a:lnTo>
                        <a:pt x="92" y="199"/>
                      </a:lnTo>
                      <a:lnTo>
                        <a:pt x="94" y="199"/>
                      </a:lnTo>
                      <a:lnTo>
                        <a:pt x="94" y="197"/>
                      </a:lnTo>
                      <a:lnTo>
                        <a:pt x="96" y="197"/>
                      </a:lnTo>
                      <a:lnTo>
                        <a:pt x="98" y="197"/>
                      </a:lnTo>
                      <a:lnTo>
                        <a:pt x="100" y="197"/>
                      </a:lnTo>
                      <a:lnTo>
                        <a:pt x="102" y="195"/>
                      </a:lnTo>
                      <a:lnTo>
                        <a:pt x="102" y="193"/>
                      </a:lnTo>
                      <a:lnTo>
                        <a:pt x="102" y="193"/>
                      </a:lnTo>
                      <a:lnTo>
                        <a:pt x="104" y="193"/>
                      </a:lnTo>
                      <a:lnTo>
                        <a:pt x="106" y="193"/>
                      </a:lnTo>
                      <a:lnTo>
                        <a:pt x="108" y="193"/>
                      </a:lnTo>
                      <a:lnTo>
                        <a:pt x="110" y="193"/>
                      </a:lnTo>
                      <a:lnTo>
                        <a:pt x="110" y="193"/>
                      </a:lnTo>
                      <a:lnTo>
                        <a:pt x="114" y="195"/>
                      </a:lnTo>
                      <a:lnTo>
                        <a:pt x="116" y="195"/>
                      </a:lnTo>
                      <a:lnTo>
                        <a:pt x="118" y="195"/>
                      </a:lnTo>
                      <a:lnTo>
                        <a:pt x="120" y="195"/>
                      </a:lnTo>
                      <a:lnTo>
                        <a:pt x="120" y="195"/>
                      </a:lnTo>
                      <a:lnTo>
                        <a:pt x="122" y="197"/>
                      </a:lnTo>
                      <a:lnTo>
                        <a:pt x="122" y="197"/>
                      </a:lnTo>
                      <a:lnTo>
                        <a:pt x="120" y="199"/>
                      </a:lnTo>
                      <a:lnTo>
                        <a:pt x="120" y="199"/>
                      </a:lnTo>
                      <a:lnTo>
                        <a:pt x="118" y="201"/>
                      </a:lnTo>
                      <a:lnTo>
                        <a:pt x="118" y="201"/>
                      </a:lnTo>
                      <a:lnTo>
                        <a:pt x="120" y="203"/>
                      </a:lnTo>
                      <a:lnTo>
                        <a:pt x="122" y="205"/>
                      </a:lnTo>
                      <a:lnTo>
                        <a:pt x="122" y="207"/>
                      </a:lnTo>
                      <a:lnTo>
                        <a:pt x="124" y="209"/>
                      </a:lnTo>
                      <a:lnTo>
                        <a:pt x="126" y="211"/>
                      </a:lnTo>
                      <a:lnTo>
                        <a:pt x="128" y="213"/>
                      </a:lnTo>
                      <a:lnTo>
                        <a:pt x="130" y="215"/>
                      </a:lnTo>
                      <a:lnTo>
                        <a:pt x="134" y="215"/>
                      </a:lnTo>
                      <a:lnTo>
                        <a:pt x="136" y="213"/>
                      </a:lnTo>
                      <a:lnTo>
                        <a:pt x="136" y="211"/>
                      </a:lnTo>
                      <a:lnTo>
                        <a:pt x="138" y="205"/>
                      </a:lnTo>
                      <a:lnTo>
                        <a:pt x="138" y="203"/>
                      </a:lnTo>
                      <a:lnTo>
                        <a:pt x="140" y="201"/>
                      </a:lnTo>
                      <a:lnTo>
                        <a:pt x="144" y="201"/>
                      </a:lnTo>
                      <a:lnTo>
                        <a:pt x="144" y="201"/>
                      </a:lnTo>
                      <a:lnTo>
                        <a:pt x="144" y="199"/>
                      </a:lnTo>
                      <a:lnTo>
                        <a:pt x="144" y="199"/>
                      </a:lnTo>
                      <a:lnTo>
                        <a:pt x="144" y="197"/>
                      </a:lnTo>
                      <a:lnTo>
                        <a:pt x="138" y="195"/>
                      </a:lnTo>
                      <a:lnTo>
                        <a:pt x="138" y="193"/>
                      </a:lnTo>
                      <a:lnTo>
                        <a:pt x="136" y="191"/>
                      </a:lnTo>
                      <a:lnTo>
                        <a:pt x="138" y="189"/>
                      </a:lnTo>
                      <a:lnTo>
                        <a:pt x="138" y="187"/>
                      </a:lnTo>
                      <a:lnTo>
                        <a:pt x="138" y="187"/>
                      </a:lnTo>
                      <a:lnTo>
                        <a:pt x="138" y="187"/>
                      </a:lnTo>
                      <a:lnTo>
                        <a:pt x="140" y="187"/>
                      </a:lnTo>
                      <a:lnTo>
                        <a:pt x="140" y="189"/>
                      </a:lnTo>
                      <a:lnTo>
                        <a:pt x="140" y="189"/>
                      </a:lnTo>
                      <a:lnTo>
                        <a:pt x="142" y="191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3"/>
                      </a:lnTo>
                      <a:lnTo>
                        <a:pt x="142" y="191"/>
                      </a:lnTo>
                      <a:lnTo>
                        <a:pt x="142" y="191"/>
                      </a:lnTo>
                      <a:lnTo>
                        <a:pt x="144" y="191"/>
                      </a:lnTo>
                      <a:lnTo>
                        <a:pt x="144" y="193"/>
                      </a:lnTo>
                      <a:lnTo>
                        <a:pt x="144" y="193"/>
                      </a:lnTo>
                      <a:lnTo>
                        <a:pt x="146" y="193"/>
                      </a:lnTo>
                      <a:lnTo>
                        <a:pt x="148" y="193"/>
                      </a:lnTo>
                      <a:lnTo>
                        <a:pt x="148" y="193"/>
                      </a:lnTo>
                      <a:lnTo>
                        <a:pt x="148" y="193"/>
                      </a:lnTo>
                      <a:lnTo>
                        <a:pt x="146" y="195"/>
                      </a:lnTo>
                      <a:lnTo>
                        <a:pt x="146" y="195"/>
                      </a:lnTo>
                      <a:lnTo>
                        <a:pt x="150" y="195"/>
                      </a:lnTo>
                      <a:lnTo>
                        <a:pt x="152" y="195"/>
                      </a:lnTo>
                      <a:lnTo>
                        <a:pt x="156" y="195"/>
                      </a:lnTo>
                      <a:lnTo>
                        <a:pt x="158" y="195"/>
                      </a:lnTo>
                      <a:lnTo>
                        <a:pt x="158" y="195"/>
                      </a:lnTo>
                      <a:lnTo>
                        <a:pt x="162" y="195"/>
                      </a:lnTo>
                      <a:lnTo>
                        <a:pt x="162" y="193"/>
                      </a:lnTo>
                      <a:lnTo>
                        <a:pt x="162" y="191"/>
                      </a:lnTo>
                      <a:lnTo>
                        <a:pt x="164" y="189"/>
                      </a:lnTo>
                      <a:lnTo>
                        <a:pt x="164" y="189"/>
                      </a:lnTo>
                      <a:lnTo>
                        <a:pt x="164" y="187"/>
                      </a:lnTo>
                      <a:lnTo>
                        <a:pt x="164" y="187"/>
                      </a:lnTo>
                      <a:lnTo>
                        <a:pt x="166" y="185"/>
                      </a:lnTo>
                      <a:lnTo>
                        <a:pt x="168" y="187"/>
                      </a:lnTo>
                      <a:lnTo>
                        <a:pt x="170" y="187"/>
                      </a:lnTo>
                      <a:lnTo>
                        <a:pt x="168" y="189"/>
                      </a:lnTo>
                      <a:lnTo>
                        <a:pt x="170" y="191"/>
                      </a:lnTo>
                      <a:lnTo>
                        <a:pt x="170" y="193"/>
                      </a:lnTo>
                      <a:lnTo>
                        <a:pt x="170" y="195"/>
                      </a:lnTo>
                      <a:lnTo>
                        <a:pt x="172" y="195"/>
                      </a:lnTo>
                      <a:lnTo>
                        <a:pt x="172" y="195"/>
                      </a:lnTo>
                      <a:lnTo>
                        <a:pt x="174" y="193"/>
                      </a:lnTo>
                      <a:lnTo>
                        <a:pt x="174" y="193"/>
                      </a:lnTo>
                      <a:lnTo>
                        <a:pt x="174" y="191"/>
                      </a:lnTo>
                      <a:lnTo>
                        <a:pt x="174" y="189"/>
                      </a:lnTo>
                      <a:lnTo>
                        <a:pt x="172" y="187"/>
                      </a:lnTo>
                      <a:lnTo>
                        <a:pt x="172" y="185"/>
                      </a:lnTo>
                      <a:lnTo>
                        <a:pt x="172" y="185"/>
                      </a:lnTo>
                      <a:lnTo>
                        <a:pt x="172" y="183"/>
                      </a:lnTo>
                      <a:lnTo>
                        <a:pt x="174" y="183"/>
                      </a:lnTo>
                      <a:lnTo>
                        <a:pt x="176" y="183"/>
                      </a:lnTo>
                      <a:lnTo>
                        <a:pt x="178" y="183"/>
                      </a:lnTo>
                      <a:lnTo>
                        <a:pt x="180" y="185"/>
                      </a:lnTo>
                      <a:lnTo>
                        <a:pt x="180" y="185"/>
                      </a:lnTo>
                      <a:lnTo>
                        <a:pt x="180" y="185"/>
                      </a:lnTo>
                      <a:lnTo>
                        <a:pt x="180" y="183"/>
                      </a:lnTo>
                      <a:lnTo>
                        <a:pt x="180" y="183"/>
                      </a:lnTo>
                      <a:lnTo>
                        <a:pt x="178" y="183"/>
                      </a:lnTo>
                      <a:lnTo>
                        <a:pt x="178" y="181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79"/>
                      </a:lnTo>
                      <a:lnTo>
                        <a:pt x="178" y="177"/>
                      </a:lnTo>
                      <a:lnTo>
                        <a:pt x="178" y="177"/>
                      </a:lnTo>
                      <a:lnTo>
                        <a:pt x="180" y="175"/>
                      </a:lnTo>
                      <a:lnTo>
                        <a:pt x="180" y="175"/>
                      </a:lnTo>
                      <a:lnTo>
                        <a:pt x="182" y="177"/>
                      </a:lnTo>
                      <a:lnTo>
                        <a:pt x="182" y="177"/>
                      </a:lnTo>
                      <a:lnTo>
                        <a:pt x="184" y="179"/>
                      </a:lnTo>
                      <a:lnTo>
                        <a:pt x="182" y="179"/>
                      </a:lnTo>
                      <a:lnTo>
                        <a:pt x="182" y="181"/>
                      </a:lnTo>
                      <a:lnTo>
                        <a:pt x="182" y="181"/>
                      </a:lnTo>
                      <a:lnTo>
                        <a:pt x="182" y="183"/>
                      </a:lnTo>
                      <a:lnTo>
                        <a:pt x="182" y="183"/>
                      </a:lnTo>
                      <a:lnTo>
                        <a:pt x="184" y="187"/>
                      </a:lnTo>
                      <a:lnTo>
                        <a:pt x="184" y="187"/>
                      </a:lnTo>
                      <a:lnTo>
                        <a:pt x="184" y="189"/>
                      </a:lnTo>
                      <a:lnTo>
                        <a:pt x="184" y="189"/>
                      </a:lnTo>
                      <a:lnTo>
                        <a:pt x="186" y="189"/>
                      </a:lnTo>
                      <a:lnTo>
                        <a:pt x="186" y="189"/>
                      </a:lnTo>
                      <a:lnTo>
                        <a:pt x="186" y="187"/>
                      </a:lnTo>
                      <a:lnTo>
                        <a:pt x="188" y="187"/>
                      </a:lnTo>
                      <a:lnTo>
                        <a:pt x="190" y="185"/>
                      </a:lnTo>
                      <a:lnTo>
                        <a:pt x="190" y="185"/>
                      </a:lnTo>
                      <a:lnTo>
                        <a:pt x="190" y="185"/>
                      </a:lnTo>
                      <a:lnTo>
                        <a:pt x="190" y="183"/>
                      </a:lnTo>
                      <a:lnTo>
                        <a:pt x="190" y="181"/>
                      </a:lnTo>
                      <a:lnTo>
                        <a:pt x="188" y="179"/>
                      </a:lnTo>
                      <a:lnTo>
                        <a:pt x="190" y="177"/>
                      </a:lnTo>
                      <a:lnTo>
                        <a:pt x="190" y="177"/>
                      </a:lnTo>
                      <a:lnTo>
                        <a:pt x="194" y="175"/>
                      </a:lnTo>
                      <a:lnTo>
                        <a:pt x="192" y="173"/>
                      </a:lnTo>
                      <a:lnTo>
                        <a:pt x="190" y="173"/>
                      </a:lnTo>
                      <a:close/>
                      <a:moveTo>
                        <a:pt x="114" y="60"/>
                      </a:moveTo>
                      <a:lnTo>
                        <a:pt x="114" y="60"/>
                      </a:lnTo>
                      <a:lnTo>
                        <a:pt x="114" y="60"/>
                      </a:lnTo>
                      <a:lnTo>
                        <a:pt x="114" y="62"/>
                      </a:lnTo>
                      <a:lnTo>
                        <a:pt x="114" y="62"/>
                      </a:lnTo>
                      <a:lnTo>
                        <a:pt x="116" y="62"/>
                      </a:lnTo>
                      <a:lnTo>
                        <a:pt x="116" y="62"/>
                      </a:lnTo>
                      <a:lnTo>
                        <a:pt x="114" y="58"/>
                      </a:lnTo>
                      <a:lnTo>
                        <a:pt x="114" y="60"/>
                      </a:lnTo>
                      <a:close/>
                      <a:moveTo>
                        <a:pt x="108" y="8"/>
                      </a:move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8"/>
                      </a:lnTo>
                      <a:lnTo>
                        <a:pt x="108" y="8"/>
                      </a:lnTo>
                      <a:close/>
                      <a:moveTo>
                        <a:pt x="104" y="6"/>
                      </a:move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2" y="2"/>
                      </a:lnTo>
                      <a:lnTo>
                        <a:pt x="100" y="2"/>
                      </a:lnTo>
                      <a:lnTo>
                        <a:pt x="100" y="2"/>
                      </a:lnTo>
                      <a:lnTo>
                        <a:pt x="102" y="4"/>
                      </a:lnTo>
                      <a:lnTo>
                        <a:pt x="104" y="6"/>
                      </a:lnTo>
                      <a:close/>
                      <a:moveTo>
                        <a:pt x="112" y="4"/>
                      </a:moveTo>
                      <a:lnTo>
                        <a:pt x="112" y="6"/>
                      </a:lnTo>
                      <a:lnTo>
                        <a:pt x="112" y="8"/>
                      </a:lnTo>
                      <a:lnTo>
                        <a:pt x="114" y="8"/>
                      </a:lnTo>
                      <a:lnTo>
                        <a:pt x="116" y="12"/>
                      </a:lnTo>
                      <a:lnTo>
                        <a:pt x="120" y="16"/>
                      </a:lnTo>
                      <a:lnTo>
                        <a:pt x="122" y="20"/>
                      </a:lnTo>
                      <a:lnTo>
                        <a:pt x="122" y="22"/>
                      </a:lnTo>
                      <a:lnTo>
                        <a:pt x="124" y="24"/>
                      </a:lnTo>
                      <a:lnTo>
                        <a:pt x="126" y="28"/>
                      </a:lnTo>
                      <a:lnTo>
                        <a:pt x="126" y="30"/>
                      </a:lnTo>
                      <a:lnTo>
                        <a:pt x="126" y="32"/>
                      </a:lnTo>
                      <a:lnTo>
                        <a:pt x="126" y="34"/>
                      </a:lnTo>
                      <a:lnTo>
                        <a:pt x="128" y="36"/>
                      </a:lnTo>
                      <a:lnTo>
                        <a:pt x="130" y="40"/>
                      </a:lnTo>
                      <a:lnTo>
                        <a:pt x="130" y="40"/>
                      </a:lnTo>
                      <a:lnTo>
                        <a:pt x="130" y="42"/>
                      </a:lnTo>
                      <a:lnTo>
                        <a:pt x="128" y="42"/>
                      </a:lnTo>
                      <a:lnTo>
                        <a:pt x="128" y="42"/>
                      </a:lnTo>
                      <a:lnTo>
                        <a:pt x="124" y="42"/>
                      </a:lnTo>
                      <a:lnTo>
                        <a:pt x="122" y="42"/>
                      </a:lnTo>
                      <a:lnTo>
                        <a:pt x="122" y="42"/>
                      </a:lnTo>
                      <a:lnTo>
                        <a:pt x="118" y="40"/>
                      </a:lnTo>
                      <a:lnTo>
                        <a:pt x="116" y="40"/>
                      </a:lnTo>
                      <a:lnTo>
                        <a:pt x="116" y="40"/>
                      </a:lnTo>
                      <a:lnTo>
                        <a:pt x="116" y="42"/>
                      </a:lnTo>
                      <a:lnTo>
                        <a:pt x="116" y="42"/>
                      </a:lnTo>
                      <a:lnTo>
                        <a:pt x="120" y="44"/>
                      </a:lnTo>
                      <a:lnTo>
                        <a:pt x="120" y="46"/>
                      </a:lnTo>
                      <a:lnTo>
                        <a:pt x="120" y="48"/>
                      </a:lnTo>
                      <a:lnTo>
                        <a:pt x="118" y="50"/>
                      </a:lnTo>
                      <a:lnTo>
                        <a:pt x="118" y="50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2"/>
                      </a:lnTo>
                      <a:lnTo>
                        <a:pt x="116" y="56"/>
                      </a:lnTo>
                      <a:lnTo>
                        <a:pt x="116" y="56"/>
                      </a:lnTo>
                      <a:lnTo>
                        <a:pt x="118" y="58"/>
                      </a:lnTo>
                      <a:lnTo>
                        <a:pt x="120" y="60"/>
                      </a:lnTo>
                      <a:lnTo>
                        <a:pt x="122" y="62"/>
                      </a:lnTo>
                      <a:lnTo>
                        <a:pt x="124" y="62"/>
                      </a:lnTo>
                      <a:lnTo>
                        <a:pt x="126" y="64"/>
                      </a:lnTo>
                      <a:lnTo>
                        <a:pt x="126" y="66"/>
                      </a:lnTo>
                      <a:lnTo>
                        <a:pt x="126" y="68"/>
                      </a:lnTo>
                      <a:lnTo>
                        <a:pt x="128" y="70"/>
                      </a:lnTo>
                      <a:lnTo>
                        <a:pt x="128" y="72"/>
                      </a:lnTo>
                      <a:lnTo>
                        <a:pt x="130" y="72"/>
                      </a:lnTo>
                      <a:lnTo>
                        <a:pt x="130" y="72"/>
                      </a:lnTo>
                      <a:lnTo>
                        <a:pt x="132" y="74"/>
                      </a:lnTo>
                      <a:lnTo>
                        <a:pt x="132" y="72"/>
                      </a:lnTo>
                      <a:lnTo>
                        <a:pt x="134" y="72"/>
                      </a:lnTo>
                      <a:lnTo>
                        <a:pt x="134" y="70"/>
                      </a:lnTo>
                      <a:lnTo>
                        <a:pt x="134" y="68"/>
                      </a:lnTo>
                      <a:lnTo>
                        <a:pt x="134" y="68"/>
                      </a:lnTo>
                      <a:lnTo>
                        <a:pt x="134" y="66"/>
                      </a:lnTo>
                      <a:lnTo>
                        <a:pt x="138" y="68"/>
                      </a:lnTo>
                      <a:lnTo>
                        <a:pt x="140" y="68"/>
                      </a:lnTo>
                      <a:lnTo>
                        <a:pt x="140" y="68"/>
                      </a:lnTo>
                      <a:lnTo>
                        <a:pt x="142" y="68"/>
                      </a:lnTo>
                      <a:lnTo>
                        <a:pt x="142" y="66"/>
                      </a:lnTo>
                      <a:lnTo>
                        <a:pt x="140" y="66"/>
                      </a:lnTo>
                      <a:lnTo>
                        <a:pt x="136" y="64"/>
                      </a:lnTo>
                      <a:lnTo>
                        <a:pt x="132" y="62"/>
                      </a:lnTo>
                      <a:lnTo>
                        <a:pt x="132" y="60"/>
                      </a:lnTo>
                      <a:lnTo>
                        <a:pt x="130" y="62"/>
                      </a:lnTo>
                      <a:lnTo>
                        <a:pt x="130" y="60"/>
                      </a:lnTo>
                      <a:lnTo>
                        <a:pt x="128" y="60"/>
                      </a:lnTo>
                      <a:lnTo>
                        <a:pt x="126" y="58"/>
                      </a:lnTo>
                      <a:lnTo>
                        <a:pt x="124" y="58"/>
                      </a:lnTo>
                      <a:lnTo>
                        <a:pt x="124" y="56"/>
                      </a:lnTo>
                      <a:lnTo>
                        <a:pt x="124" y="56"/>
                      </a:lnTo>
                      <a:lnTo>
                        <a:pt x="124" y="54"/>
                      </a:lnTo>
                      <a:lnTo>
                        <a:pt x="124" y="54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8" y="54"/>
                      </a:lnTo>
                      <a:lnTo>
                        <a:pt x="130" y="54"/>
                      </a:lnTo>
                      <a:lnTo>
                        <a:pt x="134" y="56"/>
                      </a:lnTo>
                      <a:lnTo>
                        <a:pt x="134" y="58"/>
                      </a:lnTo>
                      <a:lnTo>
                        <a:pt x="138" y="54"/>
                      </a:lnTo>
                      <a:lnTo>
                        <a:pt x="144" y="54"/>
                      </a:lnTo>
                      <a:lnTo>
                        <a:pt x="148" y="54"/>
                      </a:lnTo>
                      <a:lnTo>
                        <a:pt x="156" y="58"/>
                      </a:lnTo>
                      <a:lnTo>
                        <a:pt x="164" y="62"/>
                      </a:lnTo>
                      <a:lnTo>
                        <a:pt x="168" y="62"/>
                      </a:lnTo>
                      <a:lnTo>
                        <a:pt x="170" y="64"/>
                      </a:lnTo>
                      <a:lnTo>
                        <a:pt x="170" y="62"/>
                      </a:lnTo>
                      <a:lnTo>
                        <a:pt x="170" y="62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68" y="58"/>
                      </a:lnTo>
                      <a:lnTo>
                        <a:pt x="168" y="56"/>
                      </a:lnTo>
                      <a:lnTo>
                        <a:pt x="168" y="52"/>
                      </a:lnTo>
                      <a:lnTo>
                        <a:pt x="170" y="50"/>
                      </a:lnTo>
                      <a:lnTo>
                        <a:pt x="172" y="48"/>
                      </a:lnTo>
                      <a:lnTo>
                        <a:pt x="174" y="46"/>
                      </a:lnTo>
                      <a:lnTo>
                        <a:pt x="174" y="46"/>
                      </a:lnTo>
                      <a:lnTo>
                        <a:pt x="178" y="46"/>
                      </a:lnTo>
                      <a:lnTo>
                        <a:pt x="180" y="46"/>
                      </a:lnTo>
                      <a:lnTo>
                        <a:pt x="182" y="46"/>
                      </a:lnTo>
                      <a:lnTo>
                        <a:pt x="184" y="46"/>
                      </a:lnTo>
                      <a:lnTo>
                        <a:pt x="184" y="46"/>
                      </a:lnTo>
                      <a:lnTo>
                        <a:pt x="186" y="44"/>
                      </a:lnTo>
                      <a:lnTo>
                        <a:pt x="186" y="44"/>
                      </a:lnTo>
                      <a:lnTo>
                        <a:pt x="188" y="42"/>
                      </a:lnTo>
                      <a:lnTo>
                        <a:pt x="188" y="42"/>
                      </a:lnTo>
                      <a:lnTo>
                        <a:pt x="190" y="42"/>
                      </a:lnTo>
                      <a:lnTo>
                        <a:pt x="190" y="42"/>
                      </a:lnTo>
                      <a:lnTo>
                        <a:pt x="190" y="40"/>
                      </a:lnTo>
                      <a:lnTo>
                        <a:pt x="192" y="40"/>
                      </a:lnTo>
                      <a:lnTo>
                        <a:pt x="192" y="40"/>
                      </a:lnTo>
                      <a:lnTo>
                        <a:pt x="190" y="38"/>
                      </a:lnTo>
                      <a:lnTo>
                        <a:pt x="190" y="40"/>
                      </a:lnTo>
                      <a:lnTo>
                        <a:pt x="190" y="40"/>
                      </a:lnTo>
                      <a:lnTo>
                        <a:pt x="188" y="40"/>
                      </a:lnTo>
                      <a:lnTo>
                        <a:pt x="188" y="40"/>
                      </a:lnTo>
                      <a:lnTo>
                        <a:pt x="186" y="40"/>
                      </a:lnTo>
                      <a:lnTo>
                        <a:pt x="184" y="38"/>
                      </a:lnTo>
                      <a:lnTo>
                        <a:pt x="182" y="36"/>
                      </a:lnTo>
                      <a:lnTo>
                        <a:pt x="180" y="34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6" y="28"/>
                      </a:lnTo>
                      <a:lnTo>
                        <a:pt x="176" y="24"/>
                      </a:lnTo>
                      <a:lnTo>
                        <a:pt x="176" y="24"/>
                      </a:lnTo>
                      <a:lnTo>
                        <a:pt x="176" y="22"/>
                      </a:lnTo>
                      <a:lnTo>
                        <a:pt x="174" y="22"/>
                      </a:lnTo>
                      <a:lnTo>
                        <a:pt x="174" y="26"/>
                      </a:lnTo>
                      <a:lnTo>
                        <a:pt x="172" y="28"/>
                      </a:lnTo>
                      <a:lnTo>
                        <a:pt x="172" y="30"/>
                      </a:lnTo>
                      <a:lnTo>
                        <a:pt x="170" y="30"/>
                      </a:lnTo>
                      <a:lnTo>
                        <a:pt x="168" y="30"/>
                      </a:lnTo>
                      <a:lnTo>
                        <a:pt x="166" y="30"/>
                      </a:ln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6"/>
                      </a:lnTo>
                      <a:lnTo>
                        <a:pt x="154" y="26"/>
                      </a:lnTo>
                      <a:lnTo>
                        <a:pt x="152" y="24"/>
                      </a:lnTo>
                      <a:lnTo>
                        <a:pt x="150" y="24"/>
                      </a:lnTo>
                      <a:lnTo>
                        <a:pt x="144" y="22"/>
                      </a:lnTo>
                      <a:lnTo>
                        <a:pt x="140" y="20"/>
                      </a:lnTo>
                      <a:lnTo>
                        <a:pt x="136" y="16"/>
                      </a:lnTo>
                      <a:lnTo>
                        <a:pt x="132" y="14"/>
                      </a:lnTo>
                      <a:lnTo>
                        <a:pt x="124" y="8"/>
                      </a:lnTo>
                      <a:lnTo>
                        <a:pt x="118" y="4"/>
                      </a:lnTo>
                      <a:lnTo>
                        <a:pt x="116" y="2"/>
                      </a:lnTo>
                      <a:lnTo>
                        <a:pt x="114" y="2"/>
                      </a:lnTo>
                      <a:lnTo>
                        <a:pt x="114" y="0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2"/>
                      </a:lnTo>
                      <a:lnTo>
                        <a:pt x="110" y="4"/>
                      </a:lnTo>
                      <a:lnTo>
                        <a:pt x="112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Freeform 141">
                  <a:extLst>
                    <a:ext uri="{FF2B5EF4-FFF2-40B4-BE49-F238E27FC236}">
                      <a16:creationId xmlns:a16="http://schemas.microsoft.com/office/drawing/2014/main" id="{32CAEA52-26D3-96FF-8D49-1A6A72CC49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50" y="1746"/>
                  <a:ext cx="34" cy="14"/>
                </a:xfrm>
                <a:custGeom>
                  <a:avLst/>
                  <a:gdLst>
                    <a:gd name="T0" fmla="*/ 32 w 34"/>
                    <a:gd name="T1" fmla="*/ 10 h 14"/>
                    <a:gd name="T2" fmla="*/ 32 w 34"/>
                    <a:gd name="T3" fmla="*/ 6 h 14"/>
                    <a:gd name="T4" fmla="*/ 26 w 34"/>
                    <a:gd name="T5" fmla="*/ 4 h 14"/>
                    <a:gd name="T6" fmla="*/ 26 w 34"/>
                    <a:gd name="T7" fmla="*/ 4 h 14"/>
                    <a:gd name="T8" fmla="*/ 24 w 34"/>
                    <a:gd name="T9" fmla="*/ 2 h 14"/>
                    <a:gd name="T10" fmla="*/ 22 w 34"/>
                    <a:gd name="T11" fmla="*/ 2 h 14"/>
                    <a:gd name="T12" fmla="*/ 22 w 34"/>
                    <a:gd name="T13" fmla="*/ 2 h 14"/>
                    <a:gd name="T14" fmla="*/ 20 w 34"/>
                    <a:gd name="T15" fmla="*/ 2 h 14"/>
                    <a:gd name="T16" fmla="*/ 18 w 34"/>
                    <a:gd name="T17" fmla="*/ 0 h 14"/>
                    <a:gd name="T18" fmla="*/ 16 w 34"/>
                    <a:gd name="T19" fmla="*/ 0 h 14"/>
                    <a:gd name="T20" fmla="*/ 16 w 34"/>
                    <a:gd name="T21" fmla="*/ 0 h 14"/>
                    <a:gd name="T22" fmla="*/ 8 w 34"/>
                    <a:gd name="T23" fmla="*/ 0 h 14"/>
                    <a:gd name="T24" fmla="*/ 8 w 34"/>
                    <a:gd name="T25" fmla="*/ 0 h 14"/>
                    <a:gd name="T26" fmla="*/ 6 w 34"/>
                    <a:gd name="T27" fmla="*/ 0 h 14"/>
                    <a:gd name="T28" fmla="*/ 6 w 34"/>
                    <a:gd name="T29" fmla="*/ 0 h 14"/>
                    <a:gd name="T30" fmla="*/ 4 w 34"/>
                    <a:gd name="T31" fmla="*/ 0 h 14"/>
                    <a:gd name="T32" fmla="*/ 2 w 34"/>
                    <a:gd name="T33" fmla="*/ 2 h 14"/>
                    <a:gd name="T34" fmla="*/ 2 w 34"/>
                    <a:gd name="T35" fmla="*/ 2 h 14"/>
                    <a:gd name="T36" fmla="*/ 0 w 34"/>
                    <a:gd name="T37" fmla="*/ 4 h 14"/>
                    <a:gd name="T38" fmla="*/ 2 w 34"/>
                    <a:gd name="T39" fmla="*/ 4 h 14"/>
                    <a:gd name="T40" fmla="*/ 4 w 34"/>
                    <a:gd name="T41" fmla="*/ 6 h 14"/>
                    <a:gd name="T42" fmla="*/ 6 w 34"/>
                    <a:gd name="T43" fmla="*/ 6 h 14"/>
                    <a:gd name="T44" fmla="*/ 6 w 34"/>
                    <a:gd name="T45" fmla="*/ 8 h 14"/>
                    <a:gd name="T46" fmla="*/ 8 w 34"/>
                    <a:gd name="T47" fmla="*/ 8 h 14"/>
                    <a:gd name="T48" fmla="*/ 8 w 34"/>
                    <a:gd name="T49" fmla="*/ 8 h 14"/>
                    <a:gd name="T50" fmla="*/ 8 w 34"/>
                    <a:gd name="T51" fmla="*/ 10 h 14"/>
                    <a:gd name="T52" fmla="*/ 10 w 34"/>
                    <a:gd name="T53" fmla="*/ 12 h 14"/>
                    <a:gd name="T54" fmla="*/ 14 w 34"/>
                    <a:gd name="T55" fmla="*/ 12 h 14"/>
                    <a:gd name="T56" fmla="*/ 16 w 34"/>
                    <a:gd name="T57" fmla="*/ 12 h 14"/>
                    <a:gd name="T58" fmla="*/ 16 w 34"/>
                    <a:gd name="T59" fmla="*/ 12 h 14"/>
                    <a:gd name="T60" fmla="*/ 18 w 34"/>
                    <a:gd name="T61" fmla="*/ 14 h 14"/>
                    <a:gd name="T62" fmla="*/ 18 w 34"/>
                    <a:gd name="T63" fmla="*/ 12 h 14"/>
                    <a:gd name="T64" fmla="*/ 18 w 34"/>
                    <a:gd name="T65" fmla="*/ 10 h 14"/>
                    <a:gd name="T66" fmla="*/ 20 w 34"/>
                    <a:gd name="T67" fmla="*/ 10 h 14"/>
                    <a:gd name="T68" fmla="*/ 20 w 34"/>
                    <a:gd name="T69" fmla="*/ 12 h 14"/>
                    <a:gd name="T70" fmla="*/ 22 w 34"/>
                    <a:gd name="T71" fmla="*/ 12 h 14"/>
                    <a:gd name="T72" fmla="*/ 22 w 34"/>
                    <a:gd name="T73" fmla="*/ 10 h 14"/>
                    <a:gd name="T74" fmla="*/ 24 w 34"/>
                    <a:gd name="T75" fmla="*/ 10 h 14"/>
                    <a:gd name="T76" fmla="*/ 24 w 34"/>
                    <a:gd name="T77" fmla="*/ 10 h 14"/>
                    <a:gd name="T78" fmla="*/ 24 w 34"/>
                    <a:gd name="T79" fmla="*/ 10 h 14"/>
                    <a:gd name="T80" fmla="*/ 24 w 34"/>
                    <a:gd name="T81" fmla="*/ 10 h 14"/>
                    <a:gd name="T82" fmla="*/ 26 w 34"/>
                    <a:gd name="T83" fmla="*/ 10 h 14"/>
                    <a:gd name="T84" fmla="*/ 26 w 34"/>
                    <a:gd name="T85" fmla="*/ 10 h 14"/>
                    <a:gd name="T86" fmla="*/ 28 w 34"/>
                    <a:gd name="T87" fmla="*/ 12 h 14"/>
                    <a:gd name="T88" fmla="*/ 30 w 34"/>
                    <a:gd name="T89" fmla="*/ 10 h 14"/>
                    <a:gd name="T90" fmla="*/ 32 w 34"/>
                    <a:gd name="T91" fmla="*/ 10 h 14"/>
                    <a:gd name="T92" fmla="*/ 34 w 34"/>
                    <a:gd name="T93" fmla="*/ 10 h 14"/>
                    <a:gd name="T94" fmla="*/ 32 w 34"/>
                    <a:gd name="T95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4" h="14">
                      <a:moveTo>
                        <a:pt x="32" y="10"/>
                      </a:moveTo>
                      <a:lnTo>
                        <a:pt x="32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10" y="12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8" y="12"/>
                      </a:lnTo>
                      <a:lnTo>
                        <a:pt x="30" y="10"/>
                      </a:lnTo>
                      <a:lnTo>
                        <a:pt x="32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Freeform 142">
                  <a:extLst>
                    <a:ext uri="{FF2B5EF4-FFF2-40B4-BE49-F238E27FC236}">
                      <a16:creationId xmlns:a16="http://schemas.microsoft.com/office/drawing/2014/main" id="{998FAA61-DDDB-12DE-6BD1-1A7D01FB52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31" y="1884"/>
                  <a:ext cx="98" cy="115"/>
                </a:xfrm>
                <a:custGeom>
                  <a:avLst/>
                  <a:gdLst>
                    <a:gd name="T0" fmla="*/ 84 w 98"/>
                    <a:gd name="T1" fmla="*/ 101 h 115"/>
                    <a:gd name="T2" fmla="*/ 94 w 98"/>
                    <a:gd name="T3" fmla="*/ 33 h 115"/>
                    <a:gd name="T4" fmla="*/ 94 w 98"/>
                    <a:gd name="T5" fmla="*/ 27 h 115"/>
                    <a:gd name="T6" fmla="*/ 94 w 98"/>
                    <a:gd name="T7" fmla="*/ 25 h 115"/>
                    <a:gd name="T8" fmla="*/ 90 w 98"/>
                    <a:gd name="T9" fmla="*/ 21 h 115"/>
                    <a:gd name="T10" fmla="*/ 86 w 98"/>
                    <a:gd name="T11" fmla="*/ 16 h 115"/>
                    <a:gd name="T12" fmla="*/ 76 w 98"/>
                    <a:gd name="T13" fmla="*/ 16 h 115"/>
                    <a:gd name="T14" fmla="*/ 68 w 98"/>
                    <a:gd name="T15" fmla="*/ 21 h 115"/>
                    <a:gd name="T16" fmla="*/ 62 w 98"/>
                    <a:gd name="T17" fmla="*/ 16 h 115"/>
                    <a:gd name="T18" fmla="*/ 56 w 98"/>
                    <a:gd name="T19" fmla="*/ 10 h 115"/>
                    <a:gd name="T20" fmla="*/ 50 w 98"/>
                    <a:gd name="T21" fmla="*/ 6 h 115"/>
                    <a:gd name="T22" fmla="*/ 44 w 98"/>
                    <a:gd name="T23" fmla="*/ 8 h 115"/>
                    <a:gd name="T24" fmla="*/ 40 w 98"/>
                    <a:gd name="T25" fmla="*/ 10 h 115"/>
                    <a:gd name="T26" fmla="*/ 40 w 98"/>
                    <a:gd name="T27" fmla="*/ 6 h 115"/>
                    <a:gd name="T28" fmla="*/ 38 w 98"/>
                    <a:gd name="T29" fmla="*/ 0 h 115"/>
                    <a:gd name="T30" fmla="*/ 36 w 98"/>
                    <a:gd name="T31" fmla="*/ 4 h 115"/>
                    <a:gd name="T32" fmla="*/ 32 w 98"/>
                    <a:gd name="T33" fmla="*/ 2 h 115"/>
                    <a:gd name="T34" fmla="*/ 30 w 98"/>
                    <a:gd name="T35" fmla="*/ 8 h 115"/>
                    <a:gd name="T36" fmla="*/ 26 w 98"/>
                    <a:gd name="T37" fmla="*/ 8 h 115"/>
                    <a:gd name="T38" fmla="*/ 26 w 98"/>
                    <a:gd name="T39" fmla="*/ 10 h 115"/>
                    <a:gd name="T40" fmla="*/ 20 w 98"/>
                    <a:gd name="T41" fmla="*/ 8 h 115"/>
                    <a:gd name="T42" fmla="*/ 16 w 98"/>
                    <a:gd name="T43" fmla="*/ 6 h 115"/>
                    <a:gd name="T44" fmla="*/ 12 w 98"/>
                    <a:gd name="T45" fmla="*/ 10 h 115"/>
                    <a:gd name="T46" fmla="*/ 8 w 98"/>
                    <a:gd name="T47" fmla="*/ 16 h 115"/>
                    <a:gd name="T48" fmla="*/ 12 w 98"/>
                    <a:gd name="T49" fmla="*/ 25 h 115"/>
                    <a:gd name="T50" fmla="*/ 14 w 98"/>
                    <a:gd name="T51" fmla="*/ 31 h 115"/>
                    <a:gd name="T52" fmla="*/ 12 w 98"/>
                    <a:gd name="T53" fmla="*/ 37 h 115"/>
                    <a:gd name="T54" fmla="*/ 16 w 98"/>
                    <a:gd name="T55" fmla="*/ 43 h 115"/>
                    <a:gd name="T56" fmla="*/ 12 w 98"/>
                    <a:gd name="T57" fmla="*/ 41 h 115"/>
                    <a:gd name="T58" fmla="*/ 6 w 98"/>
                    <a:gd name="T59" fmla="*/ 43 h 115"/>
                    <a:gd name="T60" fmla="*/ 10 w 98"/>
                    <a:gd name="T61" fmla="*/ 47 h 115"/>
                    <a:gd name="T62" fmla="*/ 8 w 98"/>
                    <a:gd name="T63" fmla="*/ 53 h 115"/>
                    <a:gd name="T64" fmla="*/ 4 w 98"/>
                    <a:gd name="T65" fmla="*/ 57 h 115"/>
                    <a:gd name="T66" fmla="*/ 4 w 98"/>
                    <a:gd name="T67" fmla="*/ 61 h 115"/>
                    <a:gd name="T68" fmla="*/ 6 w 98"/>
                    <a:gd name="T69" fmla="*/ 71 h 115"/>
                    <a:gd name="T70" fmla="*/ 2 w 98"/>
                    <a:gd name="T71" fmla="*/ 77 h 115"/>
                    <a:gd name="T72" fmla="*/ 8 w 98"/>
                    <a:gd name="T73" fmla="*/ 81 h 115"/>
                    <a:gd name="T74" fmla="*/ 12 w 98"/>
                    <a:gd name="T75" fmla="*/ 83 h 115"/>
                    <a:gd name="T76" fmla="*/ 16 w 98"/>
                    <a:gd name="T77" fmla="*/ 87 h 115"/>
                    <a:gd name="T78" fmla="*/ 20 w 98"/>
                    <a:gd name="T79" fmla="*/ 93 h 115"/>
                    <a:gd name="T80" fmla="*/ 18 w 98"/>
                    <a:gd name="T81" fmla="*/ 99 h 115"/>
                    <a:gd name="T82" fmla="*/ 16 w 98"/>
                    <a:gd name="T83" fmla="*/ 105 h 115"/>
                    <a:gd name="T84" fmla="*/ 20 w 98"/>
                    <a:gd name="T85" fmla="*/ 115 h 115"/>
                    <a:gd name="T86" fmla="*/ 32 w 98"/>
                    <a:gd name="T87" fmla="*/ 109 h 115"/>
                    <a:gd name="T88" fmla="*/ 56 w 98"/>
                    <a:gd name="T89" fmla="*/ 101 h 115"/>
                    <a:gd name="T90" fmla="*/ 56 w 98"/>
                    <a:gd name="T91" fmla="*/ 101 h 115"/>
                    <a:gd name="T92" fmla="*/ 72 w 98"/>
                    <a:gd name="T93" fmla="*/ 99 h 115"/>
                    <a:gd name="T94" fmla="*/ 72 w 98"/>
                    <a:gd name="T95" fmla="*/ 99 h 115"/>
                    <a:gd name="T96" fmla="*/ 86 w 98"/>
                    <a:gd name="T97" fmla="*/ 97 h 115"/>
                    <a:gd name="T98" fmla="*/ 88 w 98"/>
                    <a:gd name="T99" fmla="*/ 101 h 115"/>
                    <a:gd name="T100" fmla="*/ 92 w 98"/>
                    <a:gd name="T101" fmla="*/ 101 h 115"/>
                    <a:gd name="T102" fmla="*/ 92 w 98"/>
                    <a:gd name="T103" fmla="*/ 93 h 115"/>
                    <a:gd name="T104" fmla="*/ 88 w 98"/>
                    <a:gd name="T105" fmla="*/ 89 h 115"/>
                    <a:gd name="T106" fmla="*/ 86 w 98"/>
                    <a:gd name="T107" fmla="*/ 77 h 115"/>
                    <a:gd name="T108" fmla="*/ 86 w 98"/>
                    <a:gd name="T109" fmla="*/ 69 h 115"/>
                    <a:gd name="T110" fmla="*/ 90 w 98"/>
                    <a:gd name="T111" fmla="*/ 59 h 115"/>
                    <a:gd name="T112" fmla="*/ 92 w 98"/>
                    <a:gd name="T113" fmla="*/ 51 h 115"/>
                    <a:gd name="T114" fmla="*/ 96 w 98"/>
                    <a:gd name="T115" fmla="*/ 47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8" h="115">
                      <a:moveTo>
                        <a:pt x="84" y="101"/>
                      </a:moveTo>
                      <a:lnTo>
                        <a:pt x="88" y="103"/>
                      </a:lnTo>
                      <a:lnTo>
                        <a:pt x="88" y="101"/>
                      </a:lnTo>
                      <a:lnTo>
                        <a:pt x="86" y="101"/>
                      </a:lnTo>
                      <a:lnTo>
                        <a:pt x="84" y="101"/>
                      </a:lnTo>
                      <a:close/>
                      <a:moveTo>
                        <a:pt x="96" y="41"/>
                      </a:moveTo>
                      <a:lnTo>
                        <a:pt x="96" y="37"/>
                      </a:lnTo>
                      <a:lnTo>
                        <a:pt x="96" y="35"/>
                      </a:lnTo>
                      <a:lnTo>
                        <a:pt x="96" y="35"/>
                      </a:lnTo>
                      <a:lnTo>
                        <a:pt x="94" y="33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4" y="31"/>
                      </a:lnTo>
                      <a:lnTo>
                        <a:pt x="94" y="29"/>
                      </a:lnTo>
                      <a:lnTo>
                        <a:pt x="94" y="27"/>
                      </a:lnTo>
                      <a:lnTo>
                        <a:pt x="94" y="27"/>
                      </a:lnTo>
                      <a:lnTo>
                        <a:pt x="94" y="27"/>
                      </a:lnTo>
                      <a:lnTo>
                        <a:pt x="94" y="25"/>
                      </a:lnTo>
                      <a:lnTo>
                        <a:pt x="94" y="23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2" y="23"/>
                      </a:lnTo>
                      <a:lnTo>
                        <a:pt x="92" y="23"/>
                      </a:lnTo>
                      <a:lnTo>
                        <a:pt x="90" y="21"/>
                      </a:lnTo>
                      <a:lnTo>
                        <a:pt x="90" y="21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8" y="16"/>
                      </a:lnTo>
                      <a:lnTo>
                        <a:pt x="86" y="16"/>
                      </a:lnTo>
                      <a:lnTo>
                        <a:pt x="84" y="16"/>
                      </a:lnTo>
                      <a:lnTo>
                        <a:pt x="84" y="16"/>
                      </a:lnTo>
                      <a:lnTo>
                        <a:pt x="80" y="14"/>
                      </a:lnTo>
                      <a:lnTo>
                        <a:pt x="78" y="14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0" y="19"/>
                      </a:lnTo>
                      <a:lnTo>
                        <a:pt x="70" y="19"/>
                      </a:lnTo>
                      <a:lnTo>
                        <a:pt x="68" y="21"/>
                      </a:lnTo>
                      <a:lnTo>
                        <a:pt x="68" y="21"/>
                      </a:lnTo>
                      <a:lnTo>
                        <a:pt x="66" y="21"/>
                      </a:lnTo>
                      <a:lnTo>
                        <a:pt x="66" y="19"/>
                      </a:lnTo>
                      <a:lnTo>
                        <a:pt x="64" y="19"/>
                      </a:lnTo>
                      <a:lnTo>
                        <a:pt x="62" y="19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4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2"/>
                      </a:lnTo>
                      <a:lnTo>
                        <a:pt x="38" y="0"/>
                      </a:lnTo>
                      <a:lnTo>
                        <a:pt x="38" y="0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2" y="6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30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8" y="10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8"/>
                      </a:lnTo>
                      <a:lnTo>
                        <a:pt x="14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21"/>
                      </a:lnTo>
                      <a:lnTo>
                        <a:pt x="8" y="23"/>
                      </a:lnTo>
                      <a:lnTo>
                        <a:pt x="10" y="25"/>
                      </a:lnTo>
                      <a:lnTo>
                        <a:pt x="10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2" y="27"/>
                      </a:lnTo>
                      <a:lnTo>
                        <a:pt x="12" y="29"/>
                      </a:lnTo>
                      <a:lnTo>
                        <a:pt x="14" y="29"/>
                      </a:lnTo>
                      <a:lnTo>
                        <a:pt x="14" y="31"/>
                      </a:lnTo>
                      <a:lnTo>
                        <a:pt x="14" y="31"/>
                      </a:lnTo>
                      <a:lnTo>
                        <a:pt x="12" y="33"/>
                      </a:lnTo>
                      <a:lnTo>
                        <a:pt x="12" y="33"/>
                      </a:lnTo>
                      <a:lnTo>
                        <a:pt x="12" y="35"/>
                      </a:lnTo>
                      <a:lnTo>
                        <a:pt x="12" y="37"/>
                      </a:lnTo>
                      <a:lnTo>
                        <a:pt x="14" y="37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12" y="41"/>
                      </a:lnTo>
                      <a:lnTo>
                        <a:pt x="10" y="41"/>
                      </a:lnTo>
                      <a:lnTo>
                        <a:pt x="8" y="41"/>
                      </a:lnTo>
                      <a:lnTo>
                        <a:pt x="8" y="41"/>
                      </a:lnTo>
                      <a:lnTo>
                        <a:pt x="6" y="43"/>
                      </a:lnTo>
                      <a:lnTo>
                        <a:pt x="6" y="43"/>
                      </a:lnTo>
                      <a:lnTo>
                        <a:pt x="6" y="45"/>
                      </a:lnTo>
                      <a:lnTo>
                        <a:pt x="8" y="47"/>
                      </a:lnTo>
                      <a:lnTo>
                        <a:pt x="8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7"/>
                      </a:lnTo>
                      <a:lnTo>
                        <a:pt x="10" y="49"/>
                      </a:lnTo>
                      <a:lnTo>
                        <a:pt x="10" y="49"/>
                      </a:lnTo>
                      <a:lnTo>
                        <a:pt x="10" y="51"/>
                      </a:lnTo>
                      <a:lnTo>
                        <a:pt x="8" y="53"/>
                      </a:lnTo>
                      <a:lnTo>
                        <a:pt x="8" y="53"/>
                      </a:lnTo>
                      <a:lnTo>
                        <a:pt x="8" y="55"/>
                      </a:lnTo>
                      <a:lnTo>
                        <a:pt x="8" y="57"/>
                      </a:lnTo>
                      <a:lnTo>
                        <a:pt x="6" y="59"/>
                      </a:lnTo>
                      <a:lnTo>
                        <a:pt x="4" y="57"/>
                      </a:lnTo>
                      <a:lnTo>
                        <a:pt x="4" y="57"/>
                      </a:lnTo>
                      <a:lnTo>
                        <a:pt x="2" y="59"/>
                      </a:lnTo>
                      <a:lnTo>
                        <a:pt x="4" y="59"/>
                      </a:lnTo>
                      <a:lnTo>
                        <a:pt x="4" y="59"/>
                      </a:lnTo>
                      <a:lnTo>
                        <a:pt x="4" y="61"/>
                      </a:lnTo>
                      <a:lnTo>
                        <a:pt x="6" y="67"/>
                      </a:lnTo>
                      <a:lnTo>
                        <a:pt x="6" y="69"/>
                      </a:lnTo>
                      <a:lnTo>
                        <a:pt x="6" y="69"/>
                      </a:lnTo>
                      <a:lnTo>
                        <a:pt x="6" y="71"/>
                      </a:lnTo>
                      <a:lnTo>
                        <a:pt x="6" y="71"/>
                      </a:lnTo>
                      <a:lnTo>
                        <a:pt x="4" y="73"/>
                      </a:lnTo>
                      <a:lnTo>
                        <a:pt x="0" y="77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2" y="77"/>
                      </a:lnTo>
                      <a:lnTo>
                        <a:pt x="4" y="77"/>
                      </a:lnTo>
                      <a:lnTo>
                        <a:pt x="4" y="79"/>
                      </a:lnTo>
                      <a:lnTo>
                        <a:pt x="4" y="79"/>
                      </a:lnTo>
                      <a:lnTo>
                        <a:pt x="6" y="81"/>
                      </a:lnTo>
                      <a:lnTo>
                        <a:pt x="8" y="81"/>
                      </a:lnTo>
                      <a:lnTo>
                        <a:pt x="8" y="81"/>
                      </a:lnTo>
                      <a:lnTo>
                        <a:pt x="10" y="81"/>
                      </a:lnTo>
                      <a:lnTo>
                        <a:pt x="10" y="81"/>
                      </a:lnTo>
                      <a:lnTo>
                        <a:pt x="12" y="81"/>
                      </a:lnTo>
                      <a:lnTo>
                        <a:pt x="12" y="83"/>
                      </a:lnTo>
                      <a:lnTo>
                        <a:pt x="12" y="85"/>
                      </a:lnTo>
                      <a:lnTo>
                        <a:pt x="14" y="85"/>
                      </a:lnTo>
                      <a:lnTo>
                        <a:pt x="14" y="87"/>
                      </a:lnTo>
                      <a:lnTo>
                        <a:pt x="14" y="87"/>
                      </a:lnTo>
                      <a:lnTo>
                        <a:pt x="16" y="87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18" y="89"/>
                      </a:lnTo>
                      <a:lnTo>
                        <a:pt x="20" y="93"/>
                      </a:lnTo>
                      <a:lnTo>
                        <a:pt x="20" y="93"/>
                      </a:lnTo>
                      <a:lnTo>
                        <a:pt x="20" y="95"/>
                      </a:lnTo>
                      <a:lnTo>
                        <a:pt x="20" y="95"/>
                      </a:lnTo>
                      <a:lnTo>
                        <a:pt x="20" y="97"/>
                      </a:lnTo>
                      <a:lnTo>
                        <a:pt x="18" y="99"/>
                      </a:lnTo>
                      <a:lnTo>
                        <a:pt x="18" y="101"/>
                      </a:lnTo>
                      <a:lnTo>
                        <a:pt x="18" y="101"/>
                      </a:lnTo>
                      <a:lnTo>
                        <a:pt x="16" y="103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07"/>
                      </a:lnTo>
                      <a:lnTo>
                        <a:pt x="16" y="111"/>
                      </a:lnTo>
                      <a:lnTo>
                        <a:pt x="16" y="115"/>
                      </a:lnTo>
                      <a:lnTo>
                        <a:pt x="18" y="115"/>
                      </a:lnTo>
                      <a:lnTo>
                        <a:pt x="20" y="115"/>
                      </a:lnTo>
                      <a:lnTo>
                        <a:pt x="22" y="113"/>
                      </a:lnTo>
                      <a:lnTo>
                        <a:pt x="24" y="111"/>
                      </a:lnTo>
                      <a:lnTo>
                        <a:pt x="26" y="111"/>
                      </a:lnTo>
                      <a:lnTo>
                        <a:pt x="28" y="109"/>
                      </a:lnTo>
                      <a:lnTo>
                        <a:pt x="32" y="109"/>
                      </a:lnTo>
                      <a:lnTo>
                        <a:pt x="40" y="105"/>
                      </a:lnTo>
                      <a:lnTo>
                        <a:pt x="42" y="103"/>
                      </a:lnTo>
                      <a:lnTo>
                        <a:pt x="48" y="103"/>
                      </a:lnTo>
                      <a:lnTo>
                        <a:pt x="56" y="101"/>
                      </a:lnTo>
                      <a:lnTo>
                        <a:pt x="56" y="101"/>
                      </a:lnTo>
                      <a:lnTo>
                        <a:pt x="54" y="101"/>
                      </a:lnTo>
                      <a:lnTo>
                        <a:pt x="52" y="101"/>
                      </a:lnTo>
                      <a:lnTo>
                        <a:pt x="52" y="101"/>
                      </a:lnTo>
                      <a:lnTo>
                        <a:pt x="52" y="101"/>
                      </a:lnTo>
                      <a:lnTo>
                        <a:pt x="56" y="101"/>
                      </a:lnTo>
                      <a:lnTo>
                        <a:pt x="58" y="101"/>
                      </a:lnTo>
                      <a:lnTo>
                        <a:pt x="58" y="101"/>
                      </a:lnTo>
                      <a:lnTo>
                        <a:pt x="62" y="101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72" y="99"/>
                      </a:lnTo>
                      <a:lnTo>
                        <a:pt x="64" y="99"/>
                      </a:lnTo>
                      <a:lnTo>
                        <a:pt x="64" y="99"/>
                      </a:lnTo>
                      <a:lnTo>
                        <a:pt x="68" y="99"/>
                      </a:lnTo>
                      <a:lnTo>
                        <a:pt x="72" y="99"/>
                      </a:lnTo>
                      <a:lnTo>
                        <a:pt x="74" y="99"/>
                      </a:lnTo>
                      <a:lnTo>
                        <a:pt x="76" y="99"/>
                      </a:lnTo>
                      <a:lnTo>
                        <a:pt x="84" y="101"/>
                      </a:lnTo>
                      <a:lnTo>
                        <a:pt x="84" y="101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6" y="97"/>
                      </a:lnTo>
                      <a:lnTo>
                        <a:pt x="86" y="101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90" y="101"/>
                      </a:lnTo>
                      <a:lnTo>
                        <a:pt x="90" y="101"/>
                      </a:lnTo>
                      <a:lnTo>
                        <a:pt x="92" y="101"/>
                      </a:lnTo>
                      <a:lnTo>
                        <a:pt x="92" y="101"/>
                      </a:lnTo>
                      <a:lnTo>
                        <a:pt x="92" y="99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3"/>
                      </a:lnTo>
                      <a:lnTo>
                        <a:pt x="92" y="93"/>
                      </a:lnTo>
                      <a:lnTo>
                        <a:pt x="90" y="93"/>
                      </a:lnTo>
                      <a:lnTo>
                        <a:pt x="90" y="91"/>
                      </a:lnTo>
                      <a:lnTo>
                        <a:pt x="88" y="91"/>
                      </a:lnTo>
                      <a:lnTo>
                        <a:pt x="88" y="89"/>
                      </a:lnTo>
                      <a:lnTo>
                        <a:pt x="88" y="87"/>
                      </a:lnTo>
                      <a:lnTo>
                        <a:pt x="88" y="85"/>
                      </a:lnTo>
                      <a:lnTo>
                        <a:pt x="86" y="79"/>
                      </a:lnTo>
                      <a:lnTo>
                        <a:pt x="86" y="79"/>
                      </a:lnTo>
                      <a:lnTo>
                        <a:pt x="86" y="77"/>
                      </a:lnTo>
                      <a:lnTo>
                        <a:pt x="86" y="75"/>
                      </a:lnTo>
                      <a:lnTo>
                        <a:pt x="86" y="73"/>
                      </a:lnTo>
                      <a:lnTo>
                        <a:pt x="86" y="73"/>
                      </a:lnTo>
                      <a:lnTo>
                        <a:pt x="86" y="71"/>
                      </a:lnTo>
                      <a:lnTo>
                        <a:pt x="86" y="69"/>
                      </a:lnTo>
                      <a:lnTo>
                        <a:pt x="88" y="67"/>
                      </a:lnTo>
                      <a:lnTo>
                        <a:pt x="88" y="65"/>
                      </a:lnTo>
                      <a:lnTo>
                        <a:pt x="90" y="65"/>
                      </a:lnTo>
                      <a:lnTo>
                        <a:pt x="90" y="63"/>
                      </a:lnTo>
                      <a:lnTo>
                        <a:pt x="90" y="59"/>
                      </a:lnTo>
                      <a:lnTo>
                        <a:pt x="90" y="55"/>
                      </a:lnTo>
                      <a:lnTo>
                        <a:pt x="92" y="55"/>
                      </a:lnTo>
                      <a:lnTo>
                        <a:pt x="92" y="53"/>
                      </a:lnTo>
                      <a:lnTo>
                        <a:pt x="92" y="53"/>
                      </a:lnTo>
                      <a:lnTo>
                        <a:pt x="92" y="51"/>
                      </a:lnTo>
                      <a:lnTo>
                        <a:pt x="94" y="49"/>
                      </a:lnTo>
                      <a:lnTo>
                        <a:pt x="96" y="49"/>
                      </a:lnTo>
                      <a:lnTo>
                        <a:pt x="96" y="49"/>
                      </a:lnTo>
                      <a:lnTo>
                        <a:pt x="96" y="49"/>
                      </a:lnTo>
                      <a:lnTo>
                        <a:pt x="96" y="47"/>
                      </a:lnTo>
                      <a:lnTo>
                        <a:pt x="96" y="47"/>
                      </a:lnTo>
                      <a:lnTo>
                        <a:pt x="96" y="47"/>
                      </a:lnTo>
                      <a:lnTo>
                        <a:pt x="98" y="47"/>
                      </a:lnTo>
                      <a:lnTo>
                        <a:pt x="96" y="4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Freeform 143">
                  <a:extLst>
                    <a:ext uri="{FF2B5EF4-FFF2-40B4-BE49-F238E27FC236}">
                      <a16:creationId xmlns:a16="http://schemas.microsoft.com/office/drawing/2014/main" id="{7E2112A5-625A-B313-7426-5FC8758F28C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79" y="1237"/>
                  <a:ext cx="170" cy="183"/>
                </a:xfrm>
                <a:custGeom>
                  <a:avLst/>
                  <a:gdLst>
                    <a:gd name="T0" fmla="*/ 126 w 170"/>
                    <a:gd name="T1" fmla="*/ 154 h 183"/>
                    <a:gd name="T2" fmla="*/ 112 w 170"/>
                    <a:gd name="T3" fmla="*/ 158 h 183"/>
                    <a:gd name="T4" fmla="*/ 96 w 170"/>
                    <a:gd name="T5" fmla="*/ 156 h 183"/>
                    <a:gd name="T6" fmla="*/ 86 w 170"/>
                    <a:gd name="T7" fmla="*/ 156 h 183"/>
                    <a:gd name="T8" fmla="*/ 88 w 170"/>
                    <a:gd name="T9" fmla="*/ 166 h 183"/>
                    <a:gd name="T10" fmla="*/ 104 w 170"/>
                    <a:gd name="T11" fmla="*/ 174 h 183"/>
                    <a:gd name="T12" fmla="*/ 120 w 170"/>
                    <a:gd name="T13" fmla="*/ 183 h 183"/>
                    <a:gd name="T14" fmla="*/ 124 w 170"/>
                    <a:gd name="T15" fmla="*/ 174 h 183"/>
                    <a:gd name="T16" fmla="*/ 124 w 170"/>
                    <a:gd name="T17" fmla="*/ 164 h 183"/>
                    <a:gd name="T18" fmla="*/ 22 w 170"/>
                    <a:gd name="T19" fmla="*/ 138 h 183"/>
                    <a:gd name="T20" fmla="*/ 102 w 170"/>
                    <a:gd name="T21" fmla="*/ 112 h 183"/>
                    <a:gd name="T22" fmla="*/ 22 w 170"/>
                    <a:gd name="T23" fmla="*/ 106 h 183"/>
                    <a:gd name="T24" fmla="*/ 40 w 170"/>
                    <a:gd name="T25" fmla="*/ 106 h 183"/>
                    <a:gd name="T26" fmla="*/ 32 w 170"/>
                    <a:gd name="T27" fmla="*/ 104 h 183"/>
                    <a:gd name="T28" fmla="*/ 20 w 170"/>
                    <a:gd name="T29" fmla="*/ 110 h 183"/>
                    <a:gd name="T30" fmla="*/ 24 w 170"/>
                    <a:gd name="T31" fmla="*/ 124 h 183"/>
                    <a:gd name="T32" fmla="*/ 24 w 170"/>
                    <a:gd name="T33" fmla="*/ 128 h 183"/>
                    <a:gd name="T34" fmla="*/ 28 w 170"/>
                    <a:gd name="T35" fmla="*/ 142 h 183"/>
                    <a:gd name="T36" fmla="*/ 38 w 170"/>
                    <a:gd name="T37" fmla="*/ 138 h 183"/>
                    <a:gd name="T38" fmla="*/ 44 w 170"/>
                    <a:gd name="T39" fmla="*/ 118 h 183"/>
                    <a:gd name="T40" fmla="*/ 48 w 170"/>
                    <a:gd name="T41" fmla="*/ 76 h 183"/>
                    <a:gd name="T42" fmla="*/ 168 w 170"/>
                    <a:gd name="T43" fmla="*/ 118 h 183"/>
                    <a:gd name="T44" fmla="*/ 134 w 170"/>
                    <a:gd name="T45" fmla="*/ 94 h 183"/>
                    <a:gd name="T46" fmla="*/ 108 w 170"/>
                    <a:gd name="T47" fmla="*/ 80 h 183"/>
                    <a:gd name="T48" fmla="*/ 82 w 170"/>
                    <a:gd name="T49" fmla="*/ 52 h 183"/>
                    <a:gd name="T50" fmla="*/ 82 w 170"/>
                    <a:gd name="T51" fmla="*/ 36 h 183"/>
                    <a:gd name="T52" fmla="*/ 84 w 170"/>
                    <a:gd name="T53" fmla="*/ 28 h 183"/>
                    <a:gd name="T54" fmla="*/ 100 w 170"/>
                    <a:gd name="T55" fmla="*/ 24 h 183"/>
                    <a:gd name="T56" fmla="*/ 98 w 170"/>
                    <a:gd name="T57" fmla="*/ 20 h 183"/>
                    <a:gd name="T58" fmla="*/ 98 w 170"/>
                    <a:gd name="T59" fmla="*/ 16 h 183"/>
                    <a:gd name="T60" fmla="*/ 98 w 170"/>
                    <a:gd name="T61" fmla="*/ 10 h 183"/>
                    <a:gd name="T62" fmla="*/ 80 w 170"/>
                    <a:gd name="T63" fmla="*/ 6 h 183"/>
                    <a:gd name="T64" fmla="*/ 72 w 170"/>
                    <a:gd name="T65" fmla="*/ 2 h 183"/>
                    <a:gd name="T66" fmla="*/ 60 w 170"/>
                    <a:gd name="T67" fmla="*/ 4 h 183"/>
                    <a:gd name="T68" fmla="*/ 54 w 170"/>
                    <a:gd name="T69" fmla="*/ 8 h 183"/>
                    <a:gd name="T70" fmla="*/ 48 w 170"/>
                    <a:gd name="T71" fmla="*/ 12 h 183"/>
                    <a:gd name="T72" fmla="*/ 42 w 170"/>
                    <a:gd name="T73" fmla="*/ 14 h 183"/>
                    <a:gd name="T74" fmla="*/ 36 w 170"/>
                    <a:gd name="T75" fmla="*/ 14 h 183"/>
                    <a:gd name="T76" fmla="*/ 32 w 170"/>
                    <a:gd name="T77" fmla="*/ 20 h 183"/>
                    <a:gd name="T78" fmla="*/ 26 w 170"/>
                    <a:gd name="T79" fmla="*/ 10 h 183"/>
                    <a:gd name="T80" fmla="*/ 20 w 170"/>
                    <a:gd name="T81" fmla="*/ 18 h 183"/>
                    <a:gd name="T82" fmla="*/ 4 w 170"/>
                    <a:gd name="T83" fmla="*/ 20 h 183"/>
                    <a:gd name="T84" fmla="*/ 8 w 170"/>
                    <a:gd name="T85" fmla="*/ 30 h 183"/>
                    <a:gd name="T86" fmla="*/ 0 w 170"/>
                    <a:gd name="T87" fmla="*/ 36 h 183"/>
                    <a:gd name="T88" fmla="*/ 4 w 170"/>
                    <a:gd name="T89" fmla="*/ 42 h 183"/>
                    <a:gd name="T90" fmla="*/ 10 w 170"/>
                    <a:gd name="T91" fmla="*/ 52 h 183"/>
                    <a:gd name="T92" fmla="*/ 12 w 170"/>
                    <a:gd name="T93" fmla="*/ 58 h 183"/>
                    <a:gd name="T94" fmla="*/ 38 w 170"/>
                    <a:gd name="T95" fmla="*/ 50 h 183"/>
                    <a:gd name="T96" fmla="*/ 54 w 170"/>
                    <a:gd name="T97" fmla="*/ 72 h 183"/>
                    <a:gd name="T98" fmla="*/ 64 w 170"/>
                    <a:gd name="T99" fmla="*/ 82 h 183"/>
                    <a:gd name="T100" fmla="*/ 78 w 170"/>
                    <a:gd name="T101" fmla="*/ 92 h 183"/>
                    <a:gd name="T102" fmla="*/ 100 w 170"/>
                    <a:gd name="T103" fmla="*/ 102 h 183"/>
                    <a:gd name="T104" fmla="*/ 112 w 170"/>
                    <a:gd name="T105" fmla="*/ 112 h 183"/>
                    <a:gd name="T106" fmla="*/ 120 w 170"/>
                    <a:gd name="T107" fmla="*/ 118 h 183"/>
                    <a:gd name="T108" fmla="*/ 134 w 170"/>
                    <a:gd name="T109" fmla="*/ 134 h 183"/>
                    <a:gd name="T110" fmla="*/ 132 w 170"/>
                    <a:gd name="T111" fmla="*/ 154 h 183"/>
                    <a:gd name="T112" fmla="*/ 144 w 170"/>
                    <a:gd name="T113" fmla="*/ 150 h 183"/>
                    <a:gd name="T114" fmla="*/ 146 w 170"/>
                    <a:gd name="T115" fmla="*/ 130 h 183"/>
                    <a:gd name="T116" fmla="*/ 152 w 170"/>
                    <a:gd name="T117" fmla="*/ 116 h 183"/>
                    <a:gd name="T118" fmla="*/ 170 w 170"/>
                    <a:gd name="T119" fmla="*/ 12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70" h="183">
                      <a:moveTo>
                        <a:pt x="76" y="181"/>
                      </a:moveTo>
                      <a:lnTo>
                        <a:pt x="76" y="181"/>
                      </a:lnTo>
                      <a:lnTo>
                        <a:pt x="76" y="181"/>
                      </a:lnTo>
                      <a:lnTo>
                        <a:pt x="76" y="181"/>
                      </a:lnTo>
                      <a:lnTo>
                        <a:pt x="76" y="183"/>
                      </a:lnTo>
                      <a:lnTo>
                        <a:pt x="76" y="183"/>
                      </a:lnTo>
                      <a:lnTo>
                        <a:pt x="76" y="181"/>
                      </a:lnTo>
                      <a:lnTo>
                        <a:pt x="76" y="181"/>
                      </a:lnTo>
                      <a:close/>
                      <a:moveTo>
                        <a:pt x="128" y="154"/>
                      </a:moveTo>
                      <a:lnTo>
                        <a:pt x="126" y="154"/>
                      </a:lnTo>
                      <a:lnTo>
                        <a:pt x="124" y="154"/>
                      </a:lnTo>
                      <a:lnTo>
                        <a:pt x="124" y="154"/>
                      </a:lnTo>
                      <a:lnTo>
                        <a:pt x="122" y="156"/>
                      </a:lnTo>
                      <a:lnTo>
                        <a:pt x="122" y="156"/>
                      </a:lnTo>
                      <a:lnTo>
                        <a:pt x="120" y="156"/>
                      </a:lnTo>
                      <a:lnTo>
                        <a:pt x="118" y="156"/>
                      </a:lnTo>
                      <a:lnTo>
                        <a:pt x="118" y="156"/>
                      </a:lnTo>
                      <a:lnTo>
                        <a:pt x="116" y="156"/>
                      </a:lnTo>
                      <a:lnTo>
                        <a:pt x="114" y="158"/>
                      </a:lnTo>
                      <a:lnTo>
                        <a:pt x="112" y="158"/>
                      </a:lnTo>
                      <a:lnTo>
                        <a:pt x="112" y="158"/>
                      </a:lnTo>
                      <a:lnTo>
                        <a:pt x="110" y="158"/>
                      </a:lnTo>
                      <a:lnTo>
                        <a:pt x="106" y="158"/>
                      </a:lnTo>
                      <a:lnTo>
                        <a:pt x="104" y="158"/>
                      </a:lnTo>
                      <a:lnTo>
                        <a:pt x="102" y="158"/>
                      </a:lnTo>
                      <a:lnTo>
                        <a:pt x="102" y="158"/>
                      </a:lnTo>
                      <a:lnTo>
                        <a:pt x="100" y="158"/>
                      </a:lnTo>
                      <a:lnTo>
                        <a:pt x="98" y="156"/>
                      </a:lnTo>
                      <a:lnTo>
                        <a:pt x="98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6" y="156"/>
                      </a:lnTo>
                      <a:lnTo>
                        <a:pt x="94" y="156"/>
                      </a:lnTo>
                      <a:lnTo>
                        <a:pt x="92" y="156"/>
                      </a:lnTo>
                      <a:lnTo>
                        <a:pt x="92" y="158"/>
                      </a:lnTo>
                      <a:lnTo>
                        <a:pt x="90" y="158"/>
                      </a:lnTo>
                      <a:lnTo>
                        <a:pt x="90" y="158"/>
                      </a:lnTo>
                      <a:lnTo>
                        <a:pt x="88" y="158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6" y="156"/>
                      </a:lnTo>
                      <a:lnTo>
                        <a:pt x="84" y="158"/>
                      </a:lnTo>
                      <a:lnTo>
                        <a:pt x="84" y="158"/>
                      </a:lnTo>
                      <a:lnTo>
                        <a:pt x="84" y="160"/>
                      </a:lnTo>
                      <a:lnTo>
                        <a:pt x="82" y="162"/>
                      </a:lnTo>
                      <a:lnTo>
                        <a:pt x="82" y="162"/>
                      </a:lnTo>
                      <a:lnTo>
                        <a:pt x="84" y="164"/>
                      </a:lnTo>
                      <a:lnTo>
                        <a:pt x="86" y="166"/>
                      </a:lnTo>
                      <a:lnTo>
                        <a:pt x="86" y="166"/>
                      </a:lnTo>
                      <a:lnTo>
                        <a:pt x="88" y="166"/>
                      </a:lnTo>
                      <a:lnTo>
                        <a:pt x="88" y="166"/>
                      </a:lnTo>
                      <a:lnTo>
                        <a:pt x="90" y="166"/>
                      </a:lnTo>
                      <a:lnTo>
                        <a:pt x="92" y="168"/>
                      </a:lnTo>
                      <a:lnTo>
                        <a:pt x="94" y="168"/>
                      </a:lnTo>
                      <a:lnTo>
                        <a:pt x="94" y="168"/>
                      </a:lnTo>
                      <a:lnTo>
                        <a:pt x="94" y="170"/>
                      </a:lnTo>
                      <a:lnTo>
                        <a:pt x="96" y="170"/>
                      </a:lnTo>
                      <a:lnTo>
                        <a:pt x="100" y="172"/>
                      </a:lnTo>
                      <a:lnTo>
                        <a:pt x="102" y="174"/>
                      </a:lnTo>
                      <a:lnTo>
                        <a:pt x="104" y="174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0" y="176"/>
                      </a:lnTo>
                      <a:lnTo>
                        <a:pt x="112" y="179"/>
                      </a:lnTo>
                      <a:lnTo>
                        <a:pt x="114" y="181"/>
                      </a:lnTo>
                      <a:lnTo>
                        <a:pt x="114" y="181"/>
                      </a:lnTo>
                      <a:lnTo>
                        <a:pt x="114" y="181"/>
                      </a:lnTo>
                      <a:lnTo>
                        <a:pt x="118" y="183"/>
                      </a:lnTo>
                      <a:lnTo>
                        <a:pt x="118" y="183"/>
                      </a:lnTo>
                      <a:lnTo>
                        <a:pt x="120" y="183"/>
                      </a:lnTo>
                      <a:lnTo>
                        <a:pt x="122" y="183"/>
                      </a:lnTo>
                      <a:lnTo>
                        <a:pt x="122" y="183"/>
                      </a:lnTo>
                      <a:lnTo>
                        <a:pt x="122" y="181"/>
                      </a:lnTo>
                      <a:lnTo>
                        <a:pt x="122" y="181"/>
                      </a:lnTo>
                      <a:lnTo>
                        <a:pt x="122" y="179"/>
                      </a:lnTo>
                      <a:lnTo>
                        <a:pt x="124" y="179"/>
                      </a:lnTo>
                      <a:lnTo>
                        <a:pt x="124" y="176"/>
                      </a:lnTo>
                      <a:lnTo>
                        <a:pt x="124" y="176"/>
                      </a:lnTo>
                      <a:lnTo>
                        <a:pt x="124" y="174"/>
                      </a:lnTo>
                      <a:lnTo>
                        <a:pt x="124" y="174"/>
                      </a:lnTo>
                      <a:lnTo>
                        <a:pt x="122" y="172"/>
                      </a:lnTo>
                      <a:lnTo>
                        <a:pt x="124" y="172"/>
                      </a:lnTo>
                      <a:lnTo>
                        <a:pt x="124" y="172"/>
                      </a:lnTo>
                      <a:lnTo>
                        <a:pt x="122" y="172"/>
                      </a:lnTo>
                      <a:lnTo>
                        <a:pt x="122" y="170"/>
                      </a:lnTo>
                      <a:lnTo>
                        <a:pt x="122" y="170"/>
                      </a:lnTo>
                      <a:lnTo>
                        <a:pt x="122" y="168"/>
                      </a:lnTo>
                      <a:lnTo>
                        <a:pt x="122" y="168"/>
                      </a:lnTo>
                      <a:lnTo>
                        <a:pt x="122" y="166"/>
                      </a:lnTo>
                      <a:lnTo>
                        <a:pt x="124" y="164"/>
                      </a:lnTo>
                      <a:lnTo>
                        <a:pt x="124" y="164"/>
                      </a:lnTo>
                      <a:lnTo>
                        <a:pt x="124" y="162"/>
                      </a:lnTo>
                      <a:lnTo>
                        <a:pt x="128" y="158"/>
                      </a:lnTo>
                      <a:lnTo>
                        <a:pt x="128" y="156"/>
                      </a:lnTo>
                      <a:lnTo>
                        <a:pt x="128" y="154"/>
                      </a:lnTo>
                      <a:lnTo>
                        <a:pt x="130" y="154"/>
                      </a:lnTo>
                      <a:lnTo>
                        <a:pt x="128" y="154"/>
                      </a:lnTo>
                      <a:lnTo>
                        <a:pt x="128" y="154"/>
                      </a:lnTo>
                      <a:close/>
                      <a:moveTo>
                        <a:pt x="22" y="138"/>
                      </a:moveTo>
                      <a:lnTo>
                        <a:pt x="22" y="138"/>
                      </a:lnTo>
                      <a:lnTo>
                        <a:pt x="22" y="140"/>
                      </a:lnTo>
                      <a:lnTo>
                        <a:pt x="24" y="142"/>
                      </a:lnTo>
                      <a:lnTo>
                        <a:pt x="24" y="140"/>
                      </a:lnTo>
                      <a:lnTo>
                        <a:pt x="24" y="138"/>
                      </a:lnTo>
                      <a:lnTo>
                        <a:pt x="22" y="138"/>
                      </a:lnTo>
                      <a:close/>
                      <a:moveTo>
                        <a:pt x="104" y="112"/>
                      </a:move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4" y="110"/>
                      </a:lnTo>
                      <a:lnTo>
                        <a:pt x="102" y="112"/>
                      </a:lnTo>
                      <a:lnTo>
                        <a:pt x="102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close/>
                      <a:moveTo>
                        <a:pt x="22" y="106"/>
                      </a:moveTo>
                      <a:lnTo>
                        <a:pt x="22" y="106"/>
                      </a:lnTo>
                      <a:lnTo>
                        <a:pt x="24" y="104"/>
                      </a:lnTo>
                      <a:lnTo>
                        <a:pt x="22" y="104"/>
                      </a:lnTo>
                      <a:lnTo>
                        <a:pt x="22" y="104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lnTo>
                        <a:pt x="22" y="106"/>
                      </a:lnTo>
                      <a:close/>
                      <a:moveTo>
                        <a:pt x="42" y="110"/>
                      </a:moveTo>
                      <a:lnTo>
                        <a:pt x="42" y="108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2" y="106"/>
                      </a:lnTo>
                      <a:lnTo>
                        <a:pt x="42" y="106"/>
                      </a:lnTo>
                      <a:lnTo>
                        <a:pt x="42" y="106"/>
                      </a:lnTo>
                      <a:lnTo>
                        <a:pt x="40" y="106"/>
                      </a:lnTo>
                      <a:lnTo>
                        <a:pt x="40" y="106"/>
                      </a:lnTo>
                      <a:lnTo>
                        <a:pt x="40" y="104"/>
                      </a:lnTo>
                      <a:lnTo>
                        <a:pt x="40" y="104"/>
                      </a:lnTo>
                      <a:lnTo>
                        <a:pt x="38" y="104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6" y="102"/>
                      </a:lnTo>
                      <a:lnTo>
                        <a:pt x="34" y="104"/>
                      </a:lnTo>
                      <a:lnTo>
                        <a:pt x="34" y="104"/>
                      </a:lnTo>
                      <a:lnTo>
                        <a:pt x="32" y="104"/>
                      </a:lnTo>
                      <a:lnTo>
                        <a:pt x="30" y="108"/>
                      </a:lnTo>
                      <a:lnTo>
                        <a:pt x="28" y="108"/>
                      </a:lnTo>
                      <a:lnTo>
                        <a:pt x="26" y="110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2" y="108"/>
                      </a:lnTo>
                      <a:lnTo>
                        <a:pt x="20" y="108"/>
                      </a:lnTo>
                      <a:lnTo>
                        <a:pt x="20" y="110"/>
                      </a:lnTo>
                      <a:lnTo>
                        <a:pt x="20" y="112"/>
                      </a:lnTo>
                      <a:lnTo>
                        <a:pt x="22" y="114"/>
                      </a:lnTo>
                      <a:lnTo>
                        <a:pt x="22" y="114"/>
                      </a:lnTo>
                      <a:lnTo>
                        <a:pt x="24" y="116"/>
                      </a:lnTo>
                      <a:lnTo>
                        <a:pt x="24" y="116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22"/>
                      </a:lnTo>
                      <a:lnTo>
                        <a:pt x="24" y="122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4" y="124"/>
                      </a:lnTo>
                      <a:lnTo>
                        <a:pt x="26" y="124"/>
                      </a:lnTo>
                      <a:lnTo>
                        <a:pt x="26" y="126"/>
                      </a:lnTo>
                      <a:lnTo>
                        <a:pt x="26" y="126"/>
                      </a:lnTo>
                      <a:lnTo>
                        <a:pt x="26" y="128"/>
                      </a:lnTo>
                      <a:lnTo>
                        <a:pt x="26" y="128"/>
                      </a:lnTo>
                      <a:lnTo>
                        <a:pt x="24" y="128"/>
                      </a:lnTo>
                      <a:lnTo>
                        <a:pt x="24" y="128"/>
                      </a:lnTo>
                      <a:lnTo>
                        <a:pt x="24" y="128"/>
                      </a:lnTo>
                      <a:lnTo>
                        <a:pt x="24" y="130"/>
                      </a:lnTo>
                      <a:lnTo>
                        <a:pt x="24" y="132"/>
                      </a:lnTo>
                      <a:lnTo>
                        <a:pt x="24" y="132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4" y="138"/>
                      </a:lnTo>
                      <a:lnTo>
                        <a:pt x="26" y="140"/>
                      </a:lnTo>
                      <a:lnTo>
                        <a:pt x="26" y="142"/>
                      </a:lnTo>
                      <a:lnTo>
                        <a:pt x="28" y="142"/>
                      </a:lnTo>
                      <a:lnTo>
                        <a:pt x="28" y="142"/>
                      </a:lnTo>
                      <a:lnTo>
                        <a:pt x="30" y="142"/>
                      </a:lnTo>
                      <a:lnTo>
                        <a:pt x="30" y="142"/>
                      </a:lnTo>
                      <a:lnTo>
                        <a:pt x="32" y="142"/>
                      </a:lnTo>
                      <a:lnTo>
                        <a:pt x="32" y="140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4" y="136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8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6"/>
                      </a:lnTo>
                      <a:lnTo>
                        <a:pt x="42" y="134"/>
                      </a:lnTo>
                      <a:lnTo>
                        <a:pt x="42" y="124"/>
                      </a:lnTo>
                      <a:lnTo>
                        <a:pt x="42" y="124"/>
                      </a:lnTo>
                      <a:lnTo>
                        <a:pt x="42" y="122"/>
                      </a:lnTo>
                      <a:lnTo>
                        <a:pt x="42" y="122"/>
                      </a:lnTo>
                      <a:lnTo>
                        <a:pt x="42" y="120"/>
                      </a:lnTo>
                      <a:lnTo>
                        <a:pt x="44" y="118"/>
                      </a:lnTo>
                      <a:lnTo>
                        <a:pt x="44" y="116"/>
                      </a:lnTo>
                      <a:lnTo>
                        <a:pt x="44" y="116"/>
                      </a:lnTo>
                      <a:lnTo>
                        <a:pt x="44" y="114"/>
                      </a:lnTo>
                      <a:lnTo>
                        <a:pt x="42" y="110"/>
                      </a:lnTo>
                      <a:close/>
                      <a:moveTo>
                        <a:pt x="54" y="74"/>
                      </a:moveTo>
                      <a:lnTo>
                        <a:pt x="52" y="74"/>
                      </a:lnTo>
                      <a:lnTo>
                        <a:pt x="52" y="74"/>
                      </a:lnTo>
                      <a:lnTo>
                        <a:pt x="52" y="74"/>
                      </a:lnTo>
                      <a:lnTo>
                        <a:pt x="50" y="74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48" y="76"/>
                      </a:lnTo>
                      <a:lnTo>
                        <a:pt x="50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4" y="74"/>
                      </a:lnTo>
                      <a:close/>
                      <a:moveTo>
                        <a:pt x="170" y="120"/>
                      </a:moveTo>
                      <a:lnTo>
                        <a:pt x="168" y="118"/>
                      </a:lnTo>
                      <a:lnTo>
                        <a:pt x="164" y="114"/>
                      </a:lnTo>
                      <a:lnTo>
                        <a:pt x="162" y="112"/>
                      </a:lnTo>
                      <a:lnTo>
                        <a:pt x="156" y="110"/>
                      </a:lnTo>
                      <a:lnTo>
                        <a:pt x="152" y="106"/>
                      </a:lnTo>
                      <a:lnTo>
                        <a:pt x="150" y="106"/>
                      </a:lnTo>
                      <a:lnTo>
                        <a:pt x="142" y="102"/>
                      </a:lnTo>
                      <a:lnTo>
                        <a:pt x="134" y="98"/>
                      </a:lnTo>
                      <a:lnTo>
                        <a:pt x="132" y="98"/>
                      </a:lnTo>
                      <a:lnTo>
                        <a:pt x="132" y="96"/>
                      </a:lnTo>
                      <a:lnTo>
                        <a:pt x="134" y="94"/>
                      </a:lnTo>
                      <a:lnTo>
                        <a:pt x="136" y="94"/>
                      </a:lnTo>
                      <a:lnTo>
                        <a:pt x="136" y="92"/>
                      </a:lnTo>
                      <a:lnTo>
                        <a:pt x="136" y="90"/>
                      </a:lnTo>
                      <a:lnTo>
                        <a:pt x="134" y="90"/>
                      </a:lnTo>
                      <a:lnTo>
                        <a:pt x="132" y="90"/>
                      </a:lnTo>
                      <a:lnTo>
                        <a:pt x="124" y="90"/>
                      </a:lnTo>
                      <a:lnTo>
                        <a:pt x="122" y="90"/>
                      </a:lnTo>
                      <a:lnTo>
                        <a:pt x="118" y="88"/>
                      </a:lnTo>
                      <a:lnTo>
                        <a:pt x="112" y="84"/>
                      </a:lnTo>
                      <a:lnTo>
                        <a:pt x="108" y="80"/>
                      </a:lnTo>
                      <a:lnTo>
                        <a:pt x="104" y="78"/>
                      </a:lnTo>
                      <a:lnTo>
                        <a:pt x="104" y="74"/>
                      </a:lnTo>
                      <a:lnTo>
                        <a:pt x="102" y="68"/>
                      </a:lnTo>
                      <a:lnTo>
                        <a:pt x="100" y="66"/>
                      </a:lnTo>
                      <a:lnTo>
                        <a:pt x="98" y="62"/>
                      </a:lnTo>
                      <a:lnTo>
                        <a:pt x="98" y="62"/>
                      </a:lnTo>
                      <a:lnTo>
                        <a:pt x="94" y="60"/>
                      </a:lnTo>
                      <a:lnTo>
                        <a:pt x="88" y="56"/>
                      </a:lnTo>
                      <a:lnTo>
                        <a:pt x="86" y="54"/>
                      </a:lnTo>
                      <a:lnTo>
                        <a:pt x="82" y="52"/>
                      </a:lnTo>
                      <a:lnTo>
                        <a:pt x="82" y="50"/>
                      </a:lnTo>
                      <a:lnTo>
                        <a:pt x="80" y="48"/>
                      </a:lnTo>
                      <a:lnTo>
                        <a:pt x="80" y="4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lnTo>
                        <a:pt x="82" y="40"/>
                      </a:lnTo>
                      <a:lnTo>
                        <a:pt x="82" y="40"/>
                      </a:lnTo>
                      <a:lnTo>
                        <a:pt x="82" y="38"/>
                      </a:lnTo>
                      <a:lnTo>
                        <a:pt x="82" y="38"/>
                      </a:lnTo>
                      <a:lnTo>
                        <a:pt x="82" y="36"/>
                      </a:lnTo>
                      <a:lnTo>
                        <a:pt x="80" y="32"/>
                      </a:lnTo>
                      <a:lnTo>
                        <a:pt x="78" y="32"/>
                      </a:lnTo>
                      <a:lnTo>
                        <a:pt x="80" y="30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2" y="26"/>
                      </a:lnTo>
                      <a:lnTo>
                        <a:pt x="84" y="26"/>
                      </a:lnTo>
                      <a:lnTo>
                        <a:pt x="82" y="28"/>
                      </a:lnTo>
                      <a:lnTo>
                        <a:pt x="82" y="28"/>
                      </a:lnTo>
                      <a:lnTo>
                        <a:pt x="84" y="28"/>
                      </a:lnTo>
                      <a:lnTo>
                        <a:pt x="86" y="26"/>
                      </a:lnTo>
                      <a:lnTo>
                        <a:pt x="88" y="26"/>
                      </a:lnTo>
                      <a:lnTo>
                        <a:pt x="90" y="24"/>
                      </a:lnTo>
                      <a:lnTo>
                        <a:pt x="92" y="24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6" y="24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100" y="24"/>
                      </a:lnTo>
                      <a:lnTo>
                        <a:pt x="100" y="26"/>
                      </a:lnTo>
                      <a:lnTo>
                        <a:pt x="100" y="26"/>
                      </a:lnTo>
                      <a:lnTo>
                        <a:pt x="102" y="26"/>
                      </a:lnTo>
                      <a:lnTo>
                        <a:pt x="102" y="26"/>
                      </a:lnTo>
                      <a:lnTo>
                        <a:pt x="102" y="24"/>
                      </a:lnTo>
                      <a:lnTo>
                        <a:pt x="100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2"/>
                      </a:lnTo>
                      <a:lnTo>
                        <a:pt x="98" y="20"/>
                      </a:lnTo>
                      <a:lnTo>
                        <a:pt x="98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6" y="18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8" y="16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8" y="12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100" y="10"/>
                      </a:lnTo>
                      <a:lnTo>
                        <a:pt x="96" y="8"/>
                      </a:lnTo>
                      <a:lnTo>
                        <a:pt x="94" y="8"/>
                      </a:lnTo>
                      <a:lnTo>
                        <a:pt x="92" y="8"/>
                      </a:lnTo>
                      <a:lnTo>
                        <a:pt x="86" y="8"/>
                      </a:lnTo>
                      <a:lnTo>
                        <a:pt x="86" y="8"/>
                      </a:lnTo>
                      <a:lnTo>
                        <a:pt x="84" y="8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80" y="6"/>
                      </a:lnTo>
                      <a:lnTo>
                        <a:pt x="80" y="4"/>
                      </a:lnTo>
                      <a:lnTo>
                        <a:pt x="78" y="2"/>
                      </a:lnTo>
                      <a:lnTo>
                        <a:pt x="78" y="2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8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6"/>
                      </a:lnTo>
                      <a:lnTo>
                        <a:pt x="60" y="4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4" y="4"/>
                      </a:lnTo>
                      <a:lnTo>
                        <a:pt x="54" y="4"/>
                      </a:lnTo>
                      <a:lnTo>
                        <a:pt x="54" y="6"/>
                      </a:lnTo>
                      <a:lnTo>
                        <a:pt x="54" y="6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48" y="8"/>
                      </a:lnTo>
                      <a:lnTo>
                        <a:pt x="48" y="8"/>
                      </a:lnTo>
                      <a:lnTo>
                        <a:pt x="48" y="10"/>
                      </a:lnTo>
                      <a:lnTo>
                        <a:pt x="48" y="10"/>
                      </a:lnTo>
                      <a:lnTo>
                        <a:pt x="48" y="12"/>
                      </a:lnTo>
                      <a:lnTo>
                        <a:pt x="48" y="12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50" y="14"/>
                      </a:lnTo>
                      <a:lnTo>
                        <a:pt x="48" y="14"/>
                      </a:lnTo>
                      <a:lnTo>
                        <a:pt x="48" y="14"/>
                      </a:lnTo>
                      <a:lnTo>
                        <a:pt x="48" y="12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2"/>
                      </a:lnTo>
                      <a:lnTo>
                        <a:pt x="42" y="14"/>
                      </a:lnTo>
                      <a:lnTo>
                        <a:pt x="42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4" y="16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2"/>
                      </a:lnTo>
                      <a:lnTo>
                        <a:pt x="22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0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8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0" y="36"/>
                      </a:lnTo>
                      <a:lnTo>
                        <a:pt x="0" y="38"/>
                      </a:lnTo>
                      <a:lnTo>
                        <a:pt x="2" y="38"/>
                      </a:lnTo>
                      <a:lnTo>
                        <a:pt x="2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4" y="40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4" y="44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10" y="52"/>
                      </a:lnTo>
                      <a:lnTo>
                        <a:pt x="10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6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4" y="58"/>
                      </a:lnTo>
                      <a:lnTo>
                        <a:pt x="18" y="56"/>
                      </a:lnTo>
                      <a:lnTo>
                        <a:pt x="20" y="56"/>
                      </a:lnTo>
                      <a:lnTo>
                        <a:pt x="22" y="52"/>
                      </a:lnTo>
                      <a:lnTo>
                        <a:pt x="26" y="48"/>
                      </a:lnTo>
                      <a:lnTo>
                        <a:pt x="30" y="48"/>
                      </a:lnTo>
                      <a:lnTo>
                        <a:pt x="32" y="48"/>
                      </a:lnTo>
                      <a:lnTo>
                        <a:pt x="36" y="48"/>
                      </a:lnTo>
                      <a:lnTo>
                        <a:pt x="38" y="50"/>
                      </a:lnTo>
                      <a:lnTo>
                        <a:pt x="44" y="52"/>
                      </a:lnTo>
                      <a:lnTo>
                        <a:pt x="48" y="54"/>
                      </a:lnTo>
                      <a:lnTo>
                        <a:pt x="50" y="56"/>
                      </a:lnTo>
                      <a:lnTo>
                        <a:pt x="50" y="58"/>
                      </a:lnTo>
                      <a:lnTo>
                        <a:pt x="52" y="62"/>
                      </a:lnTo>
                      <a:lnTo>
                        <a:pt x="54" y="66"/>
                      </a:lnTo>
                      <a:lnTo>
                        <a:pt x="54" y="68"/>
                      </a:lnTo>
                      <a:lnTo>
                        <a:pt x="54" y="70"/>
                      </a:lnTo>
                      <a:lnTo>
                        <a:pt x="54" y="70"/>
                      </a:lnTo>
                      <a:lnTo>
                        <a:pt x="54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8" y="72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8" y="76"/>
                      </a:lnTo>
                      <a:lnTo>
                        <a:pt x="60" y="76"/>
                      </a:lnTo>
                      <a:lnTo>
                        <a:pt x="64" y="80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2" y="82"/>
                      </a:lnTo>
                      <a:lnTo>
                        <a:pt x="64" y="82"/>
                      </a:lnTo>
                      <a:lnTo>
                        <a:pt x="64" y="82"/>
                      </a:lnTo>
                      <a:lnTo>
                        <a:pt x="66" y="82"/>
                      </a:lnTo>
                      <a:lnTo>
                        <a:pt x="66" y="82"/>
                      </a:lnTo>
                      <a:lnTo>
                        <a:pt x="68" y="82"/>
                      </a:lnTo>
                      <a:lnTo>
                        <a:pt x="70" y="84"/>
                      </a:lnTo>
                      <a:lnTo>
                        <a:pt x="74" y="88"/>
                      </a:lnTo>
                      <a:lnTo>
                        <a:pt x="76" y="90"/>
                      </a:lnTo>
                      <a:lnTo>
                        <a:pt x="78" y="92"/>
                      </a:lnTo>
                      <a:lnTo>
                        <a:pt x="84" y="98"/>
                      </a:lnTo>
                      <a:lnTo>
                        <a:pt x="88" y="100"/>
                      </a:lnTo>
                      <a:lnTo>
                        <a:pt x="90" y="102"/>
                      </a:lnTo>
                      <a:lnTo>
                        <a:pt x="90" y="102"/>
                      </a:lnTo>
                      <a:lnTo>
                        <a:pt x="92" y="102"/>
                      </a:lnTo>
                      <a:lnTo>
                        <a:pt x="92" y="102"/>
                      </a:lnTo>
                      <a:lnTo>
                        <a:pt x="94" y="102"/>
                      </a:lnTo>
                      <a:lnTo>
                        <a:pt x="96" y="102"/>
                      </a:lnTo>
                      <a:lnTo>
                        <a:pt x="98" y="102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102" y="104"/>
                      </a:lnTo>
                      <a:lnTo>
                        <a:pt x="106" y="108"/>
                      </a:lnTo>
                      <a:lnTo>
                        <a:pt x="106" y="110"/>
                      </a:lnTo>
                      <a:lnTo>
                        <a:pt x="106" y="110"/>
                      </a:lnTo>
                      <a:lnTo>
                        <a:pt x="106" y="110"/>
                      </a:lnTo>
                      <a:lnTo>
                        <a:pt x="108" y="110"/>
                      </a:lnTo>
                      <a:lnTo>
                        <a:pt x="110" y="110"/>
                      </a:lnTo>
                      <a:lnTo>
                        <a:pt x="112" y="110"/>
                      </a:lnTo>
                      <a:lnTo>
                        <a:pt x="112" y="112"/>
                      </a:lnTo>
                      <a:lnTo>
                        <a:pt x="110" y="114"/>
                      </a:lnTo>
                      <a:lnTo>
                        <a:pt x="110" y="114"/>
                      </a:lnTo>
                      <a:lnTo>
                        <a:pt x="112" y="112"/>
                      </a:lnTo>
                      <a:lnTo>
                        <a:pt x="112" y="114"/>
                      </a:lnTo>
                      <a:lnTo>
                        <a:pt x="114" y="112"/>
                      </a:lnTo>
                      <a:lnTo>
                        <a:pt x="116" y="112"/>
                      </a:lnTo>
                      <a:lnTo>
                        <a:pt x="118" y="112"/>
                      </a:lnTo>
                      <a:lnTo>
                        <a:pt x="118" y="114"/>
                      </a:lnTo>
                      <a:lnTo>
                        <a:pt x="118" y="116"/>
                      </a:lnTo>
                      <a:lnTo>
                        <a:pt x="120" y="118"/>
                      </a:lnTo>
                      <a:lnTo>
                        <a:pt x="118" y="118"/>
                      </a:lnTo>
                      <a:lnTo>
                        <a:pt x="118" y="120"/>
                      </a:lnTo>
                      <a:lnTo>
                        <a:pt x="118" y="120"/>
                      </a:lnTo>
                      <a:lnTo>
                        <a:pt x="124" y="122"/>
                      </a:lnTo>
                      <a:lnTo>
                        <a:pt x="126" y="124"/>
                      </a:lnTo>
                      <a:lnTo>
                        <a:pt x="128" y="124"/>
                      </a:lnTo>
                      <a:lnTo>
                        <a:pt x="130" y="122"/>
                      </a:lnTo>
                      <a:lnTo>
                        <a:pt x="130" y="124"/>
                      </a:lnTo>
                      <a:lnTo>
                        <a:pt x="132" y="130"/>
                      </a:lnTo>
                      <a:lnTo>
                        <a:pt x="134" y="134"/>
                      </a:lnTo>
                      <a:lnTo>
                        <a:pt x="136" y="138"/>
                      </a:lnTo>
                      <a:lnTo>
                        <a:pt x="136" y="140"/>
                      </a:lnTo>
                      <a:lnTo>
                        <a:pt x="138" y="142"/>
                      </a:lnTo>
                      <a:lnTo>
                        <a:pt x="138" y="144"/>
                      </a:lnTo>
                      <a:lnTo>
                        <a:pt x="136" y="146"/>
                      </a:lnTo>
                      <a:lnTo>
                        <a:pt x="134" y="146"/>
                      </a:lnTo>
                      <a:lnTo>
                        <a:pt x="134" y="146"/>
                      </a:lnTo>
                      <a:lnTo>
                        <a:pt x="132" y="148"/>
                      </a:lnTo>
                      <a:lnTo>
                        <a:pt x="134" y="150"/>
                      </a:lnTo>
                      <a:lnTo>
                        <a:pt x="132" y="154"/>
                      </a:lnTo>
                      <a:lnTo>
                        <a:pt x="130" y="154"/>
                      </a:lnTo>
                      <a:lnTo>
                        <a:pt x="130" y="156"/>
                      </a:lnTo>
                      <a:lnTo>
                        <a:pt x="130" y="158"/>
                      </a:lnTo>
                      <a:lnTo>
                        <a:pt x="130" y="160"/>
                      </a:lnTo>
                      <a:lnTo>
                        <a:pt x="136" y="160"/>
                      </a:lnTo>
                      <a:lnTo>
                        <a:pt x="136" y="158"/>
                      </a:lnTo>
                      <a:lnTo>
                        <a:pt x="136" y="158"/>
                      </a:lnTo>
                      <a:lnTo>
                        <a:pt x="138" y="154"/>
                      </a:lnTo>
                      <a:lnTo>
                        <a:pt x="142" y="152"/>
                      </a:lnTo>
                      <a:lnTo>
                        <a:pt x="144" y="150"/>
                      </a:lnTo>
                      <a:lnTo>
                        <a:pt x="142" y="146"/>
                      </a:lnTo>
                      <a:lnTo>
                        <a:pt x="144" y="144"/>
                      </a:lnTo>
                      <a:lnTo>
                        <a:pt x="146" y="142"/>
                      </a:lnTo>
                      <a:lnTo>
                        <a:pt x="148" y="142"/>
                      </a:lnTo>
                      <a:lnTo>
                        <a:pt x="150" y="142"/>
                      </a:lnTo>
                      <a:lnTo>
                        <a:pt x="152" y="140"/>
                      </a:lnTo>
                      <a:lnTo>
                        <a:pt x="150" y="138"/>
                      </a:lnTo>
                      <a:lnTo>
                        <a:pt x="150" y="134"/>
                      </a:lnTo>
                      <a:lnTo>
                        <a:pt x="148" y="132"/>
                      </a:lnTo>
                      <a:lnTo>
                        <a:pt x="146" y="130"/>
                      </a:lnTo>
                      <a:lnTo>
                        <a:pt x="142" y="130"/>
                      </a:lnTo>
                      <a:lnTo>
                        <a:pt x="142" y="128"/>
                      </a:lnTo>
                      <a:lnTo>
                        <a:pt x="142" y="126"/>
                      </a:lnTo>
                      <a:lnTo>
                        <a:pt x="144" y="122"/>
                      </a:lnTo>
                      <a:lnTo>
                        <a:pt x="146" y="118"/>
                      </a:lnTo>
                      <a:lnTo>
                        <a:pt x="148" y="116"/>
                      </a:lnTo>
                      <a:lnTo>
                        <a:pt x="148" y="116"/>
                      </a:lnTo>
                      <a:lnTo>
                        <a:pt x="152" y="116"/>
                      </a:lnTo>
                      <a:lnTo>
                        <a:pt x="152" y="116"/>
                      </a:lnTo>
                      <a:lnTo>
                        <a:pt x="152" y="116"/>
                      </a:lnTo>
                      <a:lnTo>
                        <a:pt x="152" y="118"/>
                      </a:lnTo>
                      <a:lnTo>
                        <a:pt x="154" y="118"/>
                      </a:lnTo>
                      <a:lnTo>
                        <a:pt x="156" y="118"/>
                      </a:lnTo>
                      <a:lnTo>
                        <a:pt x="162" y="120"/>
                      </a:lnTo>
                      <a:lnTo>
                        <a:pt x="164" y="124"/>
                      </a:lnTo>
                      <a:lnTo>
                        <a:pt x="166" y="126"/>
                      </a:lnTo>
                      <a:lnTo>
                        <a:pt x="168" y="126"/>
                      </a:lnTo>
                      <a:lnTo>
                        <a:pt x="168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70" y="120"/>
                      </a:lnTo>
                      <a:close/>
                      <a:moveTo>
                        <a:pt x="82" y="56"/>
                      </a:moveTo>
                      <a:lnTo>
                        <a:pt x="82" y="56"/>
                      </a:lnTo>
                      <a:lnTo>
                        <a:pt x="82" y="56"/>
                      </a:lnTo>
                      <a:lnTo>
                        <a:pt x="82" y="54"/>
                      </a:lnTo>
                      <a:lnTo>
                        <a:pt x="82" y="54"/>
                      </a:lnTo>
                      <a:lnTo>
                        <a:pt x="82" y="56"/>
                      </a:lnTo>
                      <a:lnTo>
                        <a:pt x="82" y="5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Freeform 144">
                  <a:extLst>
                    <a:ext uri="{FF2B5EF4-FFF2-40B4-BE49-F238E27FC236}">
                      <a16:creationId xmlns:a16="http://schemas.microsoft.com/office/drawing/2014/main" id="{0678E25E-2F61-3E09-8B13-0E24F08C3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91" y="1480"/>
                  <a:ext cx="22" cy="70"/>
                </a:xfrm>
                <a:custGeom>
                  <a:avLst/>
                  <a:gdLst>
                    <a:gd name="T0" fmla="*/ 22 w 22"/>
                    <a:gd name="T1" fmla="*/ 6 h 70"/>
                    <a:gd name="T2" fmla="*/ 22 w 22"/>
                    <a:gd name="T3" fmla="*/ 4 h 70"/>
                    <a:gd name="T4" fmla="*/ 22 w 22"/>
                    <a:gd name="T5" fmla="*/ 2 h 70"/>
                    <a:gd name="T6" fmla="*/ 22 w 22"/>
                    <a:gd name="T7" fmla="*/ 2 h 70"/>
                    <a:gd name="T8" fmla="*/ 22 w 22"/>
                    <a:gd name="T9" fmla="*/ 0 h 70"/>
                    <a:gd name="T10" fmla="*/ 20 w 22"/>
                    <a:gd name="T11" fmla="*/ 0 h 70"/>
                    <a:gd name="T12" fmla="*/ 18 w 22"/>
                    <a:gd name="T13" fmla="*/ 2 h 70"/>
                    <a:gd name="T14" fmla="*/ 18 w 22"/>
                    <a:gd name="T15" fmla="*/ 2 h 70"/>
                    <a:gd name="T16" fmla="*/ 16 w 22"/>
                    <a:gd name="T17" fmla="*/ 4 h 70"/>
                    <a:gd name="T18" fmla="*/ 14 w 22"/>
                    <a:gd name="T19" fmla="*/ 6 h 70"/>
                    <a:gd name="T20" fmla="*/ 10 w 22"/>
                    <a:gd name="T21" fmla="*/ 6 h 70"/>
                    <a:gd name="T22" fmla="*/ 10 w 22"/>
                    <a:gd name="T23" fmla="*/ 10 h 70"/>
                    <a:gd name="T24" fmla="*/ 8 w 22"/>
                    <a:gd name="T25" fmla="*/ 22 h 70"/>
                    <a:gd name="T26" fmla="*/ 4 w 22"/>
                    <a:gd name="T27" fmla="*/ 32 h 70"/>
                    <a:gd name="T28" fmla="*/ 4 w 22"/>
                    <a:gd name="T29" fmla="*/ 32 h 70"/>
                    <a:gd name="T30" fmla="*/ 2 w 22"/>
                    <a:gd name="T31" fmla="*/ 36 h 70"/>
                    <a:gd name="T32" fmla="*/ 0 w 22"/>
                    <a:gd name="T33" fmla="*/ 38 h 70"/>
                    <a:gd name="T34" fmla="*/ 2 w 22"/>
                    <a:gd name="T35" fmla="*/ 46 h 70"/>
                    <a:gd name="T36" fmla="*/ 6 w 22"/>
                    <a:gd name="T37" fmla="*/ 52 h 70"/>
                    <a:gd name="T38" fmla="*/ 8 w 22"/>
                    <a:gd name="T39" fmla="*/ 56 h 70"/>
                    <a:gd name="T40" fmla="*/ 10 w 22"/>
                    <a:gd name="T41" fmla="*/ 64 h 70"/>
                    <a:gd name="T42" fmla="*/ 12 w 22"/>
                    <a:gd name="T43" fmla="*/ 70 h 70"/>
                    <a:gd name="T44" fmla="*/ 14 w 22"/>
                    <a:gd name="T45" fmla="*/ 64 h 70"/>
                    <a:gd name="T46" fmla="*/ 14 w 22"/>
                    <a:gd name="T47" fmla="*/ 60 h 70"/>
                    <a:gd name="T48" fmla="*/ 14 w 22"/>
                    <a:gd name="T49" fmla="*/ 56 h 70"/>
                    <a:gd name="T50" fmla="*/ 14 w 22"/>
                    <a:gd name="T51" fmla="*/ 52 h 70"/>
                    <a:gd name="T52" fmla="*/ 16 w 22"/>
                    <a:gd name="T53" fmla="*/ 48 h 70"/>
                    <a:gd name="T54" fmla="*/ 16 w 22"/>
                    <a:gd name="T55" fmla="*/ 46 h 70"/>
                    <a:gd name="T56" fmla="*/ 18 w 22"/>
                    <a:gd name="T57" fmla="*/ 40 h 70"/>
                    <a:gd name="T58" fmla="*/ 18 w 22"/>
                    <a:gd name="T59" fmla="*/ 38 h 70"/>
                    <a:gd name="T60" fmla="*/ 18 w 22"/>
                    <a:gd name="T61" fmla="*/ 36 h 70"/>
                    <a:gd name="T62" fmla="*/ 18 w 22"/>
                    <a:gd name="T63" fmla="*/ 34 h 70"/>
                    <a:gd name="T64" fmla="*/ 12 w 22"/>
                    <a:gd name="T65" fmla="*/ 36 h 70"/>
                    <a:gd name="T66" fmla="*/ 10 w 22"/>
                    <a:gd name="T67" fmla="*/ 36 h 70"/>
                    <a:gd name="T68" fmla="*/ 10 w 22"/>
                    <a:gd name="T69" fmla="*/ 34 h 70"/>
                    <a:gd name="T70" fmla="*/ 12 w 22"/>
                    <a:gd name="T71" fmla="*/ 30 h 70"/>
                    <a:gd name="T72" fmla="*/ 14 w 22"/>
                    <a:gd name="T73" fmla="*/ 30 h 70"/>
                    <a:gd name="T74" fmla="*/ 12 w 22"/>
                    <a:gd name="T75" fmla="*/ 28 h 70"/>
                    <a:gd name="T76" fmla="*/ 10 w 22"/>
                    <a:gd name="T77" fmla="*/ 28 h 70"/>
                    <a:gd name="T78" fmla="*/ 10 w 22"/>
                    <a:gd name="T79" fmla="*/ 28 h 70"/>
                    <a:gd name="T80" fmla="*/ 10 w 22"/>
                    <a:gd name="T81" fmla="*/ 26 h 70"/>
                    <a:gd name="T82" fmla="*/ 10 w 22"/>
                    <a:gd name="T83" fmla="*/ 24 h 70"/>
                    <a:gd name="T84" fmla="*/ 10 w 22"/>
                    <a:gd name="T85" fmla="*/ 20 h 70"/>
                    <a:gd name="T86" fmla="*/ 10 w 22"/>
                    <a:gd name="T87" fmla="*/ 16 h 70"/>
                    <a:gd name="T88" fmla="*/ 14 w 22"/>
                    <a:gd name="T89" fmla="*/ 16 h 70"/>
                    <a:gd name="T90" fmla="*/ 16 w 22"/>
                    <a:gd name="T91" fmla="*/ 16 h 70"/>
                    <a:gd name="T92" fmla="*/ 18 w 22"/>
                    <a:gd name="T93" fmla="*/ 18 h 70"/>
                    <a:gd name="T94" fmla="*/ 18 w 22"/>
                    <a:gd name="T95" fmla="*/ 14 h 70"/>
                    <a:gd name="T96" fmla="*/ 18 w 22"/>
                    <a:gd name="T97" fmla="*/ 12 h 70"/>
                    <a:gd name="T98" fmla="*/ 20 w 22"/>
                    <a:gd name="T99" fmla="*/ 12 h 70"/>
                    <a:gd name="T100" fmla="*/ 22 w 22"/>
                    <a:gd name="T101" fmla="*/ 10 h 70"/>
                    <a:gd name="T102" fmla="*/ 22 w 22"/>
                    <a:gd name="T103" fmla="*/ 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2" h="70">
                      <a:moveTo>
                        <a:pt x="22" y="8"/>
                      </a:move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10" y="6"/>
                      </a:lnTo>
                      <a:lnTo>
                        <a:pt x="10" y="8"/>
                      </a:lnTo>
                      <a:lnTo>
                        <a:pt x="10" y="10"/>
                      </a:lnTo>
                      <a:lnTo>
                        <a:pt x="8" y="14"/>
                      </a:lnTo>
                      <a:lnTo>
                        <a:pt x="8" y="22"/>
                      </a:lnTo>
                      <a:lnTo>
                        <a:pt x="6" y="26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0" y="38"/>
                      </a:lnTo>
                      <a:lnTo>
                        <a:pt x="2" y="42"/>
                      </a:lnTo>
                      <a:lnTo>
                        <a:pt x="2" y="46"/>
                      </a:lnTo>
                      <a:lnTo>
                        <a:pt x="4" y="50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8" y="56"/>
                      </a:lnTo>
                      <a:lnTo>
                        <a:pt x="8" y="60"/>
                      </a:lnTo>
                      <a:lnTo>
                        <a:pt x="10" y="64"/>
                      </a:lnTo>
                      <a:lnTo>
                        <a:pt x="12" y="68"/>
                      </a:lnTo>
                      <a:lnTo>
                        <a:pt x="12" y="70"/>
                      </a:lnTo>
                      <a:lnTo>
                        <a:pt x="14" y="68"/>
                      </a:lnTo>
                      <a:lnTo>
                        <a:pt x="14" y="64"/>
                      </a:lnTo>
                      <a:lnTo>
                        <a:pt x="14" y="62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4"/>
                      </a:lnTo>
                      <a:lnTo>
                        <a:pt x="14" y="52"/>
                      </a:lnTo>
                      <a:lnTo>
                        <a:pt x="14" y="52"/>
                      </a:lnTo>
                      <a:lnTo>
                        <a:pt x="16" y="48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2"/>
                      </a:lnTo>
                      <a:lnTo>
                        <a:pt x="18" y="40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4"/>
                      </a:lnTo>
                      <a:lnTo>
                        <a:pt x="18" y="34"/>
                      </a:lnTo>
                      <a:lnTo>
                        <a:pt x="16" y="36"/>
                      </a:lnTo>
                      <a:lnTo>
                        <a:pt x="12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10" y="32"/>
                      </a:lnTo>
                      <a:lnTo>
                        <a:pt x="12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6"/>
                      </a:ln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0" y="22"/>
                      </a:lnTo>
                      <a:lnTo>
                        <a:pt x="10" y="20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12"/>
                      </a:lnTo>
                      <a:lnTo>
                        <a:pt x="22" y="12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8"/>
                      </a:lnTo>
                      <a:lnTo>
                        <a:pt x="22" y="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Freeform 145">
                  <a:extLst>
                    <a:ext uri="{FF2B5EF4-FFF2-40B4-BE49-F238E27FC236}">
                      <a16:creationId xmlns:a16="http://schemas.microsoft.com/office/drawing/2014/main" id="{4F206F0B-A7B5-0953-0FD5-C7B295EA83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31" y="1111"/>
                  <a:ext cx="6" cy="6"/>
                </a:xfrm>
                <a:custGeom>
                  <a:avLst/>
                  <a:gdLst>
                    <a:gd name="T0" fmla="*/ 6 w 6"/>
                    <a:gd name="T1" fmla="*/ 0 h 6"/>
                    <a:gd name="T2" fmla="*/ 6 w 6"/>
                    <a:gd name="T3" fmla="*/ 0 h 6"/>
                    <a:gd name="T4" fmla="*/ 6 w 6"/>
                    <a:gd name="T5" fmla="*/ 0 h 6"/>
                    <a:gd name="T6" fmla="*/ 4 w 6"/>
                    <a:gd name="T7" fmla="*/ 0 h 6"/>
                    <a:gd name="T8" fmla="*/ 2 w 6"/>
                    <a:gd name="T9" fmla="*/ 2 h 6"/>
                    <a:gd name="T10" fmla="*/ 2 w 6"/>
                    <a:gd name="T11" fmla="*/ 2 h 6"/>
                    <a:gd name="T12" fmla="*/ 0 w 6"/>
                    <a:gd name="T13" fmla="*/ 4 h 6"/>
                    <a:gd name="T14" fmla="*/ 0 w 6"/>
                    <a:gd name="T15" fmla="*/ 4 h 6"/>
                    <a:gd name="T16" fmla="*/ 0 w 6"/>
                    <a:gd name="T17" fmla="*/ 6 h 6"/>
                    <a:gd name="T18" fmla="*/ 2 w 6"/>
                    <a:gd name="T19" fmla="*/ 4 h 6"/>
                    <a:gd name="T20" fmla="*/ 2 w 6"/>
                    <a:gd name="T21" fmla="*/ 6 h 6"/>
                    <a:gd name="T22" fmla="*/ 6 w 6"/>
                    <a:gd name="T23" fmla="*/ 4 h 6"/>
                    <a:gd name="T24" fmla="*/ 6 w 6"/>
                    <a:gd name="T25" fmla="*/ 2 h 6"/>
                    <a:gd name="T26" fmla="*/ 6 w 6"/>
                    <a:gd name="T27" fmla="*/ 2 h 6"/>
                    <a:gd name="T28" fmla="*/ 6 w 6"/>
                    <a:gd name="T2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6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Freeform 146">
                  <a:extLst>
                    <a:ext uri="{FF2B5EF4-FFF2-40B4-BE49-F238E27FC236}">
                      <a16:creationId xmlns:a16="http://schemas.microsoft.com/office/drawing/2014/main" id="{0FA405F3-F5F1-417D-AE17-B7995FF17D7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351" y="1095"/>
                  <a:ext cx="62" cy="66"/>
                </a:xfrm>
                <a:custGeom>
                  <a:avLst/>
                  <a:gdLst>
                    <a:gd name="T0" fmla="*/ 10 w 62"/>
                    <a:gd name="T1" fmla="*/ 22 h 66"/>
                    <a:gd name="T2" fmla="*/ 10 w 62"/>
                    <a:gd name="T3" fmla="*/ 24 h 66"/>
                    <a:gd name="T4" fmla="*/ 60 w 62"/>
                    <a:gd name="T5" fmla="*/ 30 h 66"/>
                    <a:gd name="T6" fmla="*/ 60 w 62"/>
                    <a:gd name="T7" fmla="*/ 24 h 66"/>
                    <a:gd name="T8" fmla="*/ 62 w 62"/>
                    <a:gd name="T9" fmla="*/ 22 h 66"/>
                    <a:gd name="T10" fmla="*/ 58 w 62"/>
                    <a:gd name="T11" fmla="*/ 22 h 66"/>
                    <a:gd name="T12" fmla="*/ 56 w 62"/>
                    <a:gd name="T13" fmla="*/ 20 h 66"/>
                    <a:gd name="T14" fmla="*/ 52 w 62"/>
                    <a:gd name="T15" fmla="*/ 18 h 66"/>
                    <a:gd name="T16" fmla="*/ 50 w 62"/>
                    <a:gd name="T17" fmla="*/ 16 h 66"/>
                    <a:gd name="T18" fmla="*/ 46 w 62"/>
                    <a:gd name="T19" fmla="*/ 20 h 66"/>
                    <a:gd name="T20" fmla="*/ 42 w 62"/>
                    <a:gd name="T21" fmla="*/ 20 h 66"/>
                    <a:gd name="T22" fmla="*/ 36 w 62"/>
                    <a:gd name="T23" fmla="*/ 16 h 66"/>
                    <a:gd name="T24" fmla="*/ 42 w 62"/>
                    <a:gd name="T25" fmla="*/ 12 h 66"/>
                    <a:gd name="T26" fmla="*/ 40 w 62"/>
                    <a:gd name="T27" fmla="*/ 10 h 66"/>
                    <a:gd name="T28" fmla="*/ 44 w 62"/>
                    <a:gd name="T29" fmla="*/ 10 h 66"/>
                    <a:gd name="T30" fmla="*/ 48 w 62"/>
                    <a:gd name="T31" fmla="*/ 6 h 66"/>
                    <a:gd name="T32" fmla="*/ 54 w 62"/>
                    <a:gd name="T33" fmla="*/ 2 h 66"/>
                    <a:gd name="T34" fmla="*/ 48 w 62"/>
                    <a:gd name="T35" fmla="*/ 0 h 66"/>
                    <a:gd name="T36" fmla="*/ 46 w 62"/>
                    <a:gd name="T37" fmla="*/ 2 h 66"/>
                    <a:gd name="T38" fmla="*/ 44 w 62"/>
                    <a:gd name="T39" fmla="*/ 4 h 66"/>
                    <a:gd name="T40" fmla="*/ 44 w 62"/>
                    <a:gd name="T41" fmla="*/ 2 h 66"/>
                    <a:gd name="T42" fmla="*/ 42 w 62"/>
                    <a:gd name="T43" fmla="*/ 2 h 66"/>
                    <a:gd name="T44" fmla="*/ 36 w 62"/>
                    <a:gd name="T45" fmla="*/ 4 h 66"/>
                    <a:gd name="T46" fmla="*/ 32 w 62"/>
                    <a:gd name="T47" fmla="*/ 8 h 66"/>
                    <a:gd name="T48" fmla="*/ 28 w 62"/>
                    <a:gd name="T49" fmla="*/ 10 h 66"/>
                    <a:gd name="T50" fmla="*/ 34 w 62"/>
                    <a:gd name="T51" fmla="*/ 14 h 66"/>
                    <a:gd name="T52" fmla="*/ 30 w 62"/>
                    <a:gd name="T53" fmla="*/ 18 h 66"/>
                    <a:gd name="T54" fmla="*/ 24 w 62"/>
                    <a:gd name="T55" fmla="*/ 18 h 66"/>
                    <a:gd name="T56" fmla="*/ 14 w 62"/>
                    <a:gd name="T57" fmla="*/ 18 h 66"/>
                    <a:gd name="T58" fmla="*/ 10 w 62"/>
                    <a:gd name="T59" fmla="*/ 18 h 66"/>
                    <a:gd name="T60" fmla="*/ 12 w 62"/>
                    <a:gd name="T61" fmla="*/ 20 h 66"/>
                    <a:gd name="T62" fmla="*/ 14 w 62"/>
                    <a:gd name="T63" fmla="*/ 24 h 66"/>
                    <a:gd name="T64" fmla="*/ 12 w 62"/>
                    <a:gd name="T65" fmla="*/ 26 h 66"/>
                    <a:gd name="T66" fmla="*/ 12 w 62"/>
                    <a:gd name="T67" fmla="*/ 30 h 66"/>
                    <a:gd name="T68" fmla="*/ 8 w 62"/>
                    <a:gd name="T69" fmla="*/ 32 h 66"/>
                    <a:gd name="T70" fmla="*/ 12 w 62"/>
                    <a:gd name="T71" fmla="*/ 32 h 66"/>
                    <a:gd name="T72" fmla="*/ 14 w 62"/>
                    <a:gd name="T73" fmla="*/ 34 h 66"/>
                    <a:gd name="T74" fmla="*/ 16 w 62"/>
                    <a:gd name="T75" fmla="*/ 36 h 66"/>
                    <a:gd name="T76" fmla="*/ 22 w 62"/>
                    <a:gd name="T77" fmla="*/ 36 h 66"/>
                    <a:gd name="T78" fmla="*/ 16 w 62"/>
                    <a:gd name="T79" fmla="*/ 40 h 66"/>
                    <a:gd name="T80" fmla="*/ 10 w 62"/>
                    <a:gd name="T81" fmla="*/ 46 h 66"/>
                    <a:gd name="T82" fmla="*/ 14 w 62"/>
                    <a:gd name="T83" fmla="*/ 46 h 66"/>
                    <a:gd name="T84" fmla="*/ 22 w 62"/>
                    <a:gd name="T85" fmla="*/ 44 h 66"/>
                    <a:gd name="T86" fmla="*/ 12 w 62"/>
                    <a:gd name="T87" fmla="*/ 46 h 66"/>
                    <a:gd name="T88" fmla="*/ 8 w 62"/>
                    <a:gd name="T89" fmla="*/ 50 h 66"/>
                    <a:gd name="T90" fmla="*/ 6 w 62"/>
                    <a:gd name="T91" fmla="*/ 52 h 66"/>
                    <a:gd name="T92" fmla="*/ 2 w 62"/>
                    <a:gd name="T93" fmla="*/ 54 h 66"/>
                    <a:gd name="T94" fmla="*/ 6 w 62"/>
                    <a:gd name="T95" fmla="*/ 56 h 66"/>
                    <a:gd name="T96" fmla="*/ 2 w 62"/>
                    <a:gd name="T97" fmla="*/ 60 h 66"/>
                    <a:gd name="T98" fmla="*/ 8 w 62"/>
                    <a:gd name="T99" fmla="*/ 60 h 66"/>
                    <a:gd name="T100" fmla="*/ 6 w 62"/>
                    <a:gd name="T101" fmla="*/ 62 h 66"/>
                    <a:gd name="T102" fmla="*/ 10 w 62"/>
                    <a:gd name="T103" fmla="*/ 64 h 66"/>
                    <a:gd name="T104" fmla="*/ 14 w 62"/>
                    <a:gd name="T105" fmla="*/ 64 h 66"/>
                    <a:gd name="T106" fmla="*/ 24 w 62"/>
                    <a:gd name="T107" fmla="*/ 62 h 66"/>
                    <a:gd name="T108" fmla="*/ 28 w 62"/>
                    <a:gd name="T109" fmla="*/ 58 h 66"/>
                    <a:gd name="T110" fmla="*/ 30 w 62"/>
                    <a:gd name="T111" fmla="*/ 58 h 66"/>
                    <a:gd name="T112" fmla="*/ 36 w 62"/>
                    <a:gd name="T113" fmla="*/ 58 h 66"/>
                    <a:gd name="T114" fmla="*/ 40 w 62"/>
                    <a:gd name="T115" fmla="*/ 54 h 66"/>
                    <a:gd name="T116" fmla="*/ 48 w 62"/>
                    <a:gd name="T117" fmla="*/ 52 h 66"/>
                    <a:gd name="T118" fmla="*/ 52 w 62"/>
                    <a:gd name="T119" fmla="*/ 52 h 66"/>
                    <a:gd name="T120" fmla="*/ 56 w 62"/>
                    <a:gd name="T121" fmla="*/ 50 h 66"/>
                    <a:gd name="T122" fmla="*/ 60 w 62"/>
                    <a:gd name="T123" fmla="*/ 42 h 66"/>
                    <a:gd name="T124" fmla="*/ 60 w 62"/>
                    <a:gd name="T125" fmla="*/ 3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2" h="66">
                      <a:moveTo>
                        <a:pt x="10" y="24"/>
                      </a:moveTo>
                      <a:lnTo>
                        <a:pt x="10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0" y="22"/>
                      </a:lnTo>
                      <a:lnTo>
                        <a:pt x="8" y="22"/>
                      </a:lnTo>
                      <a:lnTo>
                        <a:pt x="8" y="22"/>
                      </a:lnTo>
                      <a:lnTo>
                        <a:pt x="6" y="22"/>
                      </a:lnTo>
                      <a:lnTo>
                        <a:pt x="10" y="22"/>
                      </a:lnTo>
                      <a:lnTo>
                        <a:pt x="10" y="24"/>
                      </a:lnTo>
                      <a:close/>
                      <a:moveTo>
                        <a:pt x="60" y="34"/>
                      </a:move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2"/>
                      </a:lnTo>
                      <a:lnTo>
                        <a:pt x="60" y="30"/>
                      </a:lnTo>
                      <a:lnTo>
                        <a:pt x="60" y="30"/>
                      </a:lnTo>
                      <a:lnTo>
                        <a:pt x="60" y="28"/>
                      </a:lnTo>
                      <a:lnTo>
                        <a:pt x="60" y="26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58" y="20"/>
                      </a:lnTo>
                      <a:lnTo>
                        <a:pt x="58" y="22"/>
                      </a:lnTo>
                      <a:lnTo>
                        <a:pt x="58" y="22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4" y="20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4" y="18"/>
                      </a:lnTo>
                      <a:lnTo>
                        <a:pt x="54" y="18"/>
                      </a:lnTo>
                      <a:lnTo>
                        <a:pt x="52" y="18"/>
                      </a:lnTo>
                      <a:lnTo>
                        <a:pt x="52" y="18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2" y="16"/>
                      </a:lnTo>
                      <a:lnTo>
                        <a:pt x="50" y="16"/>
                      </a:lnTo>
                      <a:lnTo>
                        <a:pt x="50" y="16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4" y="20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6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8" y="6"/>
                      </a:lnTo>
                      <a:lnTo>
                        <a:pt x="48" y="4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2" y="2"/>
                      </a:lnTo>
                      <a:lnTo>
                        <a:pt x="54" y="2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0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2" y="8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8" y="10"/>
                      </a:lnTo>
                      <a:lnTo>
                        <a:pt x="32" y="12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32" y="14"/>
                      </a:lnTo>
                      <a:lnTo>
                        <a:pt x="32" y="14"/>
                      </a:lnTo>
                      <a:lnTo>
                        <a:pt x="30" y="16"/>
                      </a:lnTo>
                      <a:lnTo>
                        <a:pt x="30" y="16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30" y="18"/>
                      </a:lnTo>
                      <a:lnTo>
                        <a:pt x="28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4" y="26"/>
                      </a:lnTo>
                      <a:lnTo>
                        <a:pt x="12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2" y="30"/>
                      </a:lnTo>
                      <a:lnTo>
                        <a:pt x="10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2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6" y="36"/>
                      </a:lnTo>
                      <a:lnTo>
                        <a:pt x="16" y="36"/>
                      </a:lnTo>
                      <a:lnTo>
                        <a:pt x="20" y="34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2" y="36"/>
                      </a:lnTo>
                      <a:lnTo>
                        <a:pt x="20" y="36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4" y="42"/>
                      </a:lnTo>
                      <a:lnTo>
                        <a:pt x="10" y="46"/>
                      </a:lnTo>
                      <a:lnTo>
                        <a:pt x="8" y="46"/>
                      </a:lnTo>
                      <a:lnTo>
                        <a:pt x="10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0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4" y="44"/>
                      </a:lnTo>
                      <a:lnTo>
                        <a:pt x="20" y="46"/>
                      </a:lnTo>
                      <a:lnTo>
                        <a:pt x="16" y="46"/>
                      </a:lnTo>
                      <a:lnTo>
                        <a:pt x="12" y="46"/>
                      </a:lnTo>
                      <a:lnTo>
                        <a:pt x="12" y="46"/>
                      </a:lnTo>
                      <a:lnTo>
                        <a:pt x="10" y="48"/>
                      </a:lnTo>
                      <a:lnTo>
                        <a:pt x="10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10" y="52"/>
                      </a:lnTo>
                      <a:lnTo>
                        <a:pt x="8" y="52"/>
                      </a:lnTo>
                      <a:lnTo>
                        <a:pt x="6" y="52"/>
                      </a:lnTo>
                      <a:lnTo>
                        <a:pt x="6" y="52"/>
                      </a:lnTo>
                      <a:lnTo>
                        <a:pt x="4" y="52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6" y="54"/>
                      </a:lnTo>
                      <a:lnTo>
                        <a:pt x="8" y="54"/>
                      </a:lnTo>
                      <a:lnTo>
                        <a:pt x="6" y="54"/>
                      </a:lnTo>
                      <a:lnTo>
                        <a:pt x="6" y="56"/>
                      </a:lnTo>
                      <a:lnTo>
                        <a:pt x="4" y="56"/>
                      </a:lnTo>
                      <a:lnTo>
                        <a:pt x="2" y="56"/>
                      </a:lnTo>
                      <a:lnTo>
                        <a:pt x="0" y="58"/>
                      </a:lnTo>
                      <a:lnTo>
                        <a:pt x="2" y="60"/>
                      </a:lnTo>
                      <a:lnTo>
                        <a:pt x="2" y="60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12" y="58"/>
                      </a:lnTo>
                      <a:lnTo>
                        <a:pt x="10" y="60"/>
                      </a:lnTo>
                      <a:lnTo>
                        <a:pt x="8" y="60"/>
                      </a:lnTo>
                      <a:lnTo>
                        <a:pt x="8" y="60"/>
                      </a:lnTo>
                      <a:lnTo>
                        <a:pt x="6" y="60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6" y="62"/>
                      </a:lnTo>
                      <a:lnTo>
                        <a:pt x="6" y="62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0" y="64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14" y="64"/>
                      </a:lnTo>
                      <a:lnTo>
                        <a:pt x="22" y="64"/>
                      </a:lnTo>
                      <a:lnTo>
                        <a:pt x="22" y="62"/>
                      </a:lnTo>
                      <a:lnTo>
                        <a:pt x="24" y="62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0" y="60"/>
                      </a:lnTo>
                      <a:lnTo>
                        <a:pt x="32" y="60"/>
                      </a:lnTo>
                      <a:lnTo>
                        <a:pt x="34" y="58"/>
                      </a:lnTo>
                      <a:lnTo>
                        <a:pt x="34" y="58"/>
                      </a:lnTo>
                      <a:lnTo>
                        <a:pt x="36" y="58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4" y="54"/>
                      </a:lnTo>
                      <a:lnTo>
                        <a:pt x="46" y="54"/>
                      </a:lnTo>
                      <a:lnTo>
                        <a:pt x="46" y="54"/>
                      </a:lnTo>
                      <a:lnTo>
                        <a:pt x="48" y="52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48" y="54"/>
                      </a:lnTo>
                      <a:lnTo>
                        <a:pt x="50" y="52"/>
                      </a:lnTo>
                      <a:lnTo>
                        <a:pt x="52" y="52"/>
                      </a:lnTo>
                      <a:lnTo>
                        <a:pt x="52" y="54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4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lnTo>
                        <a:pt x="58" y="46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2" y="38"/>
                      </a:lnTo>
                      <a:lnTo>
                        <a:pt x="62" y="36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Freeform 147">
                  <a:extLst>
                    <a:ext uri="{FF2B5EF4-FFF2-40B4-BE49-F238E27FC236}">
                      <a16:creationId xmlns:a16="http://schemas.microsoft.com/office/drawing/2014/main" id="{B7061B49-E419-F66A-E23E-073249231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7" y="1407"/>
                  <a:ext cx="152" cy="151"/>
                </a:xfrm>
                <a:custGeom>
                  <a:avLst/>
                  <a:gdLst>
                    <a:gd name="T0" fmla="*/ 150 w 152"/>
                    <a:gd name="T1" fmla="*/ 131 h 151"/>
                    <a:gd name="T2" fmla="*/ 148 w 152"/>
                    <a:gd name="T3" fmla="*/ 127 h 151"/>
                    <a:gd name="T4" fmla="*/ 144 w 152"/>
                    <a:gd name="T5" fmla="*/ 125 h 151"/>
                    <a:gd name="T6" fmla="*/ 142 w 152"/>
                    <a:gd name="T7" fmla="*/ 115 h 151"/>
                    <a:gd name="T8" fmla="*/ 136 w 152"/>
                    <a:gd name="T9" fmla="*/ 109 h 151"/>
                    <a:gd name="T10" fmla="*/ 134 w 152"/>
                    <a:gd name="T11" fmla="*/ 97 h 151"/>
                    <a:gd name="T12" fmla="*/ 130 w 152"/>
                    <a:gd name="T13" fmla="*/ 89 h 151"/>
                    <a:gd name="T14" fmla="*/ 120 w 152"/>
                    <a:gd name="T15" fmla="*/ 85 h 151"/>
                    <a:gd name="T16" fmla="*/ 110 w 152"/>
                    <a:gd name="T17" fmla="*/ 81 h 151"/>
                    <a:gd name="T18" fmla="*/ 110 w 152"/>
                    <a:gd name="T19" fmla="*/ 77 h 151"/>
                    <a:gd name="T20" fmla="*/ 106 w 152"/>
                    <a:gd name="T21" fmla="*/ 71 h 151"/>
                    <a:gd name="T22" fmla="*/ 104 w 152"/>
                    <a:gd name="T23" fmla="*/ 69 h 151"/>
                    <a:gd name="T24" fmla="*/ 98 w 152"/>
                    <a:gd name="T25" fmla="*/ 63 h 151"/>
                    <a:gd name="T26" fmla="*/ 98 w 152"/>
                    <a:gd name="T27" fmla="*/ 59 h 151"/>
                    <a:gd name="T28" fmla="*/ 98 w 152"/>
                    <a:gd name="T29" fmla="*/ 53 h 151"/>
                    <a:gd name="T30" fmla="*/ 100 w 152"/>
                    <a:gd name="T31" fmla="*/ 51 h 151"/>
                    <a:gd name="T32" fmla="*/ 102 w 152"/>
                    <a:gd name="T33" fmla="*/ 43 h 151"/>
                    <a:gd name="T34" fmla="*/ 106 w 152"/>
                    <a:gd name="T35" fmla="*/ 39 h 151"/>
                    <a:gd name="T36" fmla="*/ 102 w 152"/>
                    <a:gd name="T37" fmla="*/ 35 h 151"/>
                    <a:gd name="T38" fmla="*/ 106 w 152"/>
                    <a:gd name="T39" fmla="*/ 31 h 151"/>
                    <a:gd name="T40" fmla="*/ 102 w 152"/>
                    <a:gd name="T41" fmla="*/ 29 h 151"/>
                    <a:gd name="T42" fmla="*/ 96 w 152"/>
                    <a:gd name="T43" fmla="*/ 27 h 151"/>
                    <a:gd name="T44" fmla="*/ 92 w 152"/>
                    <a:gd name="T45" fmla="*/ 25 h 151"/>
                    <a:gd name="T46" fmla="*/ 88 w 152"/>
                    <a:gd name="T47" fmla="*/ 19 h 151"/>
                    <a:gd name="T48" fmla="*/ 86 w 152"/>
                    <a:gd name="T49" fmla="*/ 15 h 151"/>
                    <a:gd name="T50" fmla="*/ 84 w 152"/>
                    <a:gd name="T51" fmla="*/ 13 h 151"/>
                    <a:gd name="T52" fmla="*/ 82 w 152"/>
                    <a:gd name="T53" fmla="*/ 4 h 151"/>
                    <a:gd name="T54" fmla="*/ 78 w 152"/>
                    <a:gd name="T55" fmla="*/ 4 h 151"/>
                    <a:gd name="T56" fmla="*/ 74 w 152"/>
                    <a:gd name="T57" fmla="*/ 9 h 151"/>
                    <a:gd name="T58" fmla="*/ 72 w 152"/>
                    <a:gd name="T59" fmla="*/ 4 h 151"/>
                    <a:gd name="T60" fmla="*/ 70 w 152"/>
                    <a:gd name="T61" fmla="*/ 2 h 151"/>
                    <a:gd name="T62" fmla="*/ 64 w 152"/>
                    <a:gd name="T63" fmla="*/ 2 h 151"/>
                    <a:gd name="T64" fmla="*/ 58 w 152"/>
                    <a:gd name="T65" fmla="*/ 0 h 151"/>
                    <a:gd name="T66" fmla="*/ 52 w 152"/>
                    <a:gd name="T67" fmla="*/ 0 h 151"/>
                    <a:gd name="T68" fmla="*/ 48 w 152"/>
                    <a:gd name="T69" fmla="*/ 4 h 151"/>
                    <a:gd name="T70" fmla="*/ 44 w 152"/>
                    <a:gd name="T71" fmla="*/ 9 h 151"/>
                    <a:gd name="T72" fmla="*/ 36 w 152"/>
                    <a:gd name="T73" fmla="*/ 15 h 151"/>
                    <a:gd name="T74" fmla="*/ 32 w 152"/>
                    <a:gd name="T75" fmla="*/ 21 h 151"/>
                    <a:gd name="T76" fmla="*/ 34 w 152"/>
                    <a:gd name="T77" fmla="*/ 29 h 151"/>
                    <a:gd name="T78" fmla="*/ 32 w 152"/>
                    <a:gd name="T79" fmla="*/ 37 h 151"/>
                    <a:gd name="T80" fmla="*/ 32 w 152"/>
                    <a:gd name="T81" fmla="*/ 49 h 151"/>
                    <a:gd name="T82" fmla="*/ 26 w 152"/>
                    <a:gd name="T83" fmla="*/ 57 h 151"/>
                    <a:gd name="T84" fmla="*/ 10 w 152"/>
                    <a:gd name="T85" fmla="*/ 67 h 151"/>
                    <a:gd name="T86" fmla="*/ 0 w 152"/>
                    <a:gd name="T87" fmla="*/ 77 h 151"/>
                    <a:gd name="T88" fmla="*/ 4 w 152"/>
                    <a:gd name="T89" fmla="*/ 89 h 151"/>
                    <a:gd name="T90" fmla="*/ 8 w 152"/>
                    <a:gd name="T91" fmla="*/ 93 h 151"/>
                    <a:gd name="T92" fmla="*/ 20 w 152"/>
                    <a:gd name="T93" fmla="*/ 97 h 151"/>
                    <a:gd name="T94" fmla="*/ 36 w 152"/>
                    <a:gd name="T95" fmla="*/ 105 h 151"/>
                    <a:gd name="T96" fmla="*/ 52 w 152"/>
                    <a:gd name="T97" fmla="*/ 115 h 151"/>
                    <a:gd name="T98" fmla="*/ 70 w 152"/>
                    <a:gd name="T99" fmla="*/ 127 h 151"/>
                    <a:gd name="T100" fmla="*/ 90 w 152"/>
                    <a:gd name="T101" fmla="*/ 143 h 151"/>
                    <a:gd name="T102" fmla="*/ 108 w 152"/>
                    <a:gd name="T103" fmla="*/ 149 h 151"/>
                    <a:gd name="T104" fmla="*/ 126 w 152"/>
                    <a:gd name="T105" fmla="*/ 147 h 151"/>
                    <a:gd name="T106" fmla="*/ 130 w 152"/>
                    <a:gd name="T107" fmla="*/ 137 h 151"/>
                    <a:gd name="T108" fmla="*/ 132 w 152"/>
                    <a:gd name="T109" fmla="*/ 133 h 151"/>
                    <a:gd name="T110" fmla="*/ 138 w 152"/>
                    <a:gd name="T111" fmla="*/ 131 h 151"/>
                    <a:gd name="T112" fmla="*/ 144 w 152"/>
                    <a:gd name="T113" fmla="*/ 133 h 151"/>
                    <a:gd name="T114" fmla="*/ 152 w 152"/>
                    <a:gd name="T115" fmla="*/ 135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52" h="151">
                      <a:moveTo>
                        <a:pt x="152" y="133"/>
                      </a:moveTo>
                      <a:lnTo>
                        <a:pt x="150" y="133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31"/>
                      </a:lnTo>
                      <a:lnTo>
                        <a:pt x="150" y="129"/>
                      </a:lnTo>
                      <a:lnTo>
                        <a:pt x="148" y="129"/>
                      </a:lnTo>
                      <a:lnTo>
                        <a:pt x="148" y="127"/>
                      </a:lnTo>
                      <a:lnTo>
                        <a:pt x="146" y="127"/>
                      </a:lnTo>
                      <a:lnTo>
                        <a:pt x="146" y="127"/>
                      </a:lnTo>
                      <a:lnTo>
                        <a:pt x="146" y="125"/>
                      </a:lnTo>
                      <a:lnTo>
                        <a:pt x="144" y="125"/>
                      </a:lnTo>
                      <a:lnTo>
                        <a:pt x="144" y="125"/>
                      </a:lnTo>
                      <a:lnTo>
                        <a:pt x="142" y="121"/>
                      </a:lnTo>
                      <a:lnTo>
                        <a:pt x="142" y="119"/>
                      </a:lnTo>
                      <a:lnTo>
                        <a:pt x="142" y="115"/>
                      </a:lnTo>
                      <a:lnTo>
                        <a:pt x="140" y="115"/>
                      </a:lnTo>
                      <a:lnTo>
                        <a:pt x="138" y="115"/>
                      </a:lnTo>
                      <a:lnTo>
                        <a:pt x="136" y="113"/>
                      </a:lnTo>
                      <a:lnTo>
                        <a:pt x="136" y="109"/>
                      </a:lnTo>
                      <a:lnTo>
                        <a:pt x="138" y="105"/>
                      </a:lnTo>
                      <a:lnTo>
                        <a:pt x="138" y="101"/>
                      </a:lnTo>
                      <a:lnTo>
                        <a:pt x="136" y="99"/>
                      </a:lnTo>
                      <a:lnTo>
                        <a:pt x="134" y="97"/>
                      </a:lnTo>
                      <a:lnTo>
                        <a:pt x="132" y="95"/>
                      </a:lnTo>
                      <a:lnTo>
                        <a:pt x="130" y="91"/>
                      </a:lnTo>
                      <a:lnTo>
                        <a:pt x="130" y="91"/>
                      </a:lnTo>
                      <a:lnTo>
                        <a:pt x="130" y="89"/>
                      </a:lnTo>
                      <a:lnTo>
                        <a:pt x="128" y="89"/>
                      </a:lnTo>
                      <a:lnTo>
                        <a:pt x="126" y="89"/>
                      </a:lnTo>
                      <a:lnTo>
                        <a:pt x="124" y="87"/>
                      </a:lnTo>
                      <a:lnTo>
                        <a:pt x="120" y="85"/>
                      </a:lnTo>
                      <a:lnTo>
                        <a:pt x="116" y="83"/>
                      </a:lnTo>
                      <a:lnTo>
                        <a:pt x="114" y="81"/>
                      </a:lnTo>
                      <a:lnTo>
                        <a:pt x="112" y="81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10" y="79"/>
                      </a:lnTo>
                      <a:lnTo>
                        <a:pt x="110" y="79"/>
                      </a:lnTo>
                      <a:lnTo>
                        <a:pt x="110" y="77"/>
                      </a:lnTo>
                      <a:lnTo>
                        <a:pt x="110" y="75"/>
                      </a:lnTo>
                      <a:lnTo>
                        <a:pt x="108" y="73"/>
                      </a:lnTo>
                      <a:lnTo>
                        <a:pt x="106" y="71"/>
                      </a:lnTo>
                      <a:lnTo>
                        <a:pt x="106" y="71"/>
                      </a:lnTo>
                      <a:lnTo>
                        <a:pt x="106" y="71"/>
                      </a:lnTo>
                      <a:lnTo>
                        <a:pt x="106" y="69"/>
                      </a:lnTo>
                      <a:lnTo>
                        <a:pt x="106" y="69"/>
                      </a:lnTo>
                      <a:lnTo>
                        <a:pt x="104" y="69"/>
                      </a:lnTo>
                      <a:lnTo>
                        <a:pt x="104" y="69"/>
                      </a:lnTo>
                      <a:lnTo>
                        <a:pt x="102" y="69"/>
                      </a:lnTo>
                      <a:lnTo>
                        <a:pt x="102" y="67"/>
                      </a:lnTo>
                      <a:lnTo>
                        <a:pt x="98" y="63"/>
                      </a:lnTo>
                      <a:lnTo>
                        <a:pt x="98" y="63"/>
                      </a:lnTo>
                      <a:lnTo>
                        <a:pt x="98" y="63"/>
                      </a:lnTo>
                      <a:lnTo>
                        <a:pt x="98" y="61"/>
                      </a:lnTo>
                      <a:lnTo>
                        <a:pt x="98" y="59"/>
                      </a:lnTo>
                      <a:lnTo>
                        <a:pt x="98" y="59"/>
                      </a:lnTo>
                      <a:lnTo>
                        <a:pt x="98" y="57"/>
                      </a:lnTo>
                      <a:lnTo>
                        <a:pt x="96" y="55"/>
                      </a:lnTo>
                      <a:lnTo>
                        <a:pt x="98" y="53"/>
                      </a:lnTo>
                      <a:lnTo>
                        <a:pt x="98" y="53"/>
                      </a:lnTo>
                      <a:lnTo>
                        <a:pt x="98" y="51"/>
                      </a:lnTo>
                      <a:lnTo>
                        <a:pt x="98" y="51"/>
                      </a:lnTo>
                      <a:lnTo>
                        <a:pt x="100" y="51"/>
                      </a:lnTo>
                      <a:lnTo>
                        <a:pt x="100" y="51"/>
                      </a:lnTo>
                      <a:lnTo>
                        <a:pt x="100" y="49"/>
                      </a:lnTo>
                      <a:lnTo>
                        <a:pt x="100" y="47"/>
                      </a:lnTo>
                      <a:lnTo>
                        <a:pt x="102" y="43"/>
                      </a:lnTo>
                      <a:lnTo>
                        <a:pt x="104" y="43"/>
                      </a:lnTo>
                      <a:lnTo>
                        <a:pt x="106" y="41"/>
                      </a:lnTo>
                      <a:lnTo>
                        <a:pt x="106" y="41"/>
                      </a:lnTo>
                      <a:lnTo>
                        <a:pt x="106" y="39"/>
                      </a:lnTo>
                      <a:lnTo>
                        <a:pt x="106" y="39"/>
                      </a:lnTo>
                      <a:lnTo>
                        <a:pt x="106" y="39"/>
                      </a:lnTo>
                      <a:lnTo>
                        <a:pt x="104" y="37"/>
                      </a:lnTo>
                      <a:lnTo>
                        <a:pt x="102" y="35"/>
                      </a:lnTo>
                      <a:lnTo>
                        <a:pt x="102" y="35"/>
                      </a:lnTo>
                      <a:lnTo>
                        <a:pt x="102" y="33"/>
                      </a:lnTo>
                      <a:lnTo>
                        <a:pt x="104" y="31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6" y="31"/>
                      </a:lnTo>
                      <a:lnTo>
                        <a:pt x="104" y="29"/>
                      </a:lnTo>
                      <a:lnTo>
                        <a:pt x="102" y="29"/>
                      </a:lnTo>
                      <a:lnTo>
                        <a:pt x="98" y="29"/>
                      </a:lnTo>
                      <a:lnTo>
                        <a:pt x="98" y="29"/>
                      </a:lnTo>
                      <a:lnTo>
                        <a:pt x="96" y="27"/>
                      </a:lnTo>
                      <a:lnTo>
                        <a:pt x="96" y="27"/>
                      </a:lnTo>
                      <a:lnTo>
                        <a:pt x="94" y="25"/>
                      </a:lnTo>
                      <a:lnTo>
                        <a:pt x="94" y="25"/>
                      </a:lnTo>
                      <a:lnTo>
                        <a:pt x="92" y="25"/>
                      </a:lnTo>
                      <a:lnTo>
                        <a:pt x="92" y="25"/>
                      </a:lnTo>
                      <a:lnTo>
                        <a:pt x="90" y="19"/>
                      </a:lnTo>
                      <a:lnTo>
                        <a:pt x="90" y="19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8" y="19"/>
                      </a:lnTo>
                      <a:lnTo>
                        <a:pt x="86" y="17"/>
                      </a:lnTo>
                      <a:lnTo>
                        <a:pt x="86" y="17"/>
                      </a:lnTo>
                      <a:lnTo>
                        <a:pt x="86" y="15"/>
                      </a:lnTo>
                      <a:lnTo>
                        <a:pt x="86" y="13"/>
                      </a:lnTo>
                      <a:lnTo>
                        <a:pt x="86" y="13"/>
                      </a:lnTo>
                      <a:lnTo>
                        <a:pt x="86" y="13"/>
                      </a:lnTo>
                      <a:lnTo>
                        <a:pt x="84" y="13"/>
                      </a:lnTo>
                      <a:lnTo>
                        <a:pt x="84" y="11"/>
                      </a:lnTo>
                      <a:lnTo>
                        <a:pt x="82" y="6"/>
                      </a:lnTo>
                      <a:lnTo>
                        <a:pt x="82" y="4"/>
                      </a:lnTo>
                      <a:lnTo>
                        <a:pt x="82" y="4"/>
                      </a:lnTo>
                      <a:lnTo>
                        <a:pt x="80" y="4"/>
                      </a:lnTo>
                      <a:lnTo>
                        <a:pt x="80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4" y="9"/>
                      </a:lnTo>
                      <a:lnTo>
                        <a:pt x="74" y="9"/>
                      </a:lnTo>
                      <a:lnTo>
                        <a:pt x="74" y="6"/>
                      </a:lnTo>
                      <a:lnTo>
                        <a:pt x="74" y="6"/>
                      </a:lnTo>
                      <a:lnTo>
                        <a:pt x="72" y="4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6" y="0"/>
                      </a:ln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50" y="2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4" y="9"/>
                      </a:lnTo>
                      <a:lnTo>
                        <a:pt x="42" y="11"/>
                      </a:lnTo>
                      <a:lnTo>
                        <a:pt x="40" y="13"/>
                      </a:lnTo>
                      <a:lnTo>
                        <a:pt x="38" y="15"/>
                      </a:lnTo>
                      <a:lnTo>
                        <a:pt x="36" y="15"/>
                      </a:lnTo>
                      <a:lnTo>
                        <a:pt x="32" y="17"/>
                      </a:lnTo>
                      <a:lnTo>
                        <a:pt x="32" y="17"/>
                      </a:lnTo>
                      <a:lnTo>
                        <a:pt x="32" y="19"/>
                      </a:lnTo>
                      <a:lnTo>
                        <a:pt x="32" y="21"/>
                      </a:lnTo>
                      <a:lnTo>
                        <a:pt x="32" y="23"/>
                      </a:lnTo>
                      <a:lnTo>
                        <a:pt x="32" y="25"/>
                      </a:lnTo>
                      <a:lnTo>
                        <a:pt x="32" y="27"/>
                      </a:lnTo>
                      <a:lnTo>
                        <a:pt x="34" y="29"/>
                      </a:lnTo>
                      <a:lnTo>
                        <a:pt x="34" y="31"/>
                      </a:lnTo>
                      <a:lnTo>
                        <a:pt x="34" y="33"/>
                      </a:lnTo>
                      <a:lnTo>
                        <a:pt x="34" y="35"/>
                      </a:lnTo>
                      <a:lnTo>
                        <a:pt x="32" y="37"/>
                      </a:lnTo>
                      <a:lnTo>
                        <a:pt x="32" y="39"/>
                      </a:lnTo>
                      <a:lnTo>
                        <a:pt x="32" y="43"/>
                      </a:lnTo>
                      <a:lnTo>
                        <a:pt x="32" y="47"/>
                      </a:lnTo>
                      <a:lnTo>
                        <a:pt x="32" y="49"/>
                      </a:lnTo>
                      <a:lnTo>
                        <a:pt x="32" y="51"/>
                      </a:lnTo>
                      <a:lnTo>
                        <a:pt x="30" y="55"/>
                      </a:lnTo>
                      <a:lnTo>
                        <a:pt x="30" y="55"/>
                      </a:lnTo>
                      <a:lnTo>
                        <a:pt x="26" y="57"/>
                      </a:lnTo>
                      <a:lnTo>
                        <a:pt x="22" y="59"/>
                      </a:lnTo>
                      <a:lnTo>
                        <a:pt x="18" y="61"/>
                      </a:lnTo>
                      <a:lnTo>
                        <a:pt x="14" y="63"/>
                      </a:lnTo>
                      <a:lnTo>
                        <a:pt x="10" y="67"/>
                      </a:lnTo>
                      <a:lnTo>
                        <a:pt x="6" y="69"/>
                      </a:lnTo>
                      <a:lnTo>
                        <a:pt x="4" y="71"/>
                      </a:lnTo>
                      <a:lnTo>
                        <a:pt x="0" y="73"/>
                      </a:lnTo>
                      <a:lnTo>
                        <a:pt x="0" y="77"/>
                      </a:lnTo>
                      <a:lnTo>
                        <a:pt x="2" y="81"/>
                      </a:lnTo>
                      <a:lnTo>
                        <a:pt x="4" y="85"/>
                      </a:lnTo>
                      <a:lnTo>
                        <a:pt x="4" y="89"/>
                      </a:lnTo>
                      <a:lnTo>
                        <a:pt x="4" y="89"/>
                      </a:lnTo>
                      <a:lnTo>
                        <a:pt x="4" y="93"/>
                      </a:lnTo>
                      <a:lnTo>
                        <a:pt x="6" y="91"/>
                      </a:lnTo>
                      <a:lnTo>
                        <a:pt x="8" y="91"/>
                      </a:lnTo>
                      <a:lnTo>
                        <a:pt x="8" y="93"/>
                      </a:lnTo>
                      <a:lnTo>
                        <a:pt x="6" y="95"/>
                      </a:lnTo>
                      <a:lnTo>
                        <a:pt x="10" y="97"/>
                      </a:lnTo>
                      <a:lnTo>
                        <a:pt x="16" y="97"/>
                      </a:lnTo>
                      <a:lnTo>
                        <a:pt x="20" y="97"/>
                      </a:lnTo>
                      <a:lnTo>
                        <a:pt x="26" y="99"/>
                      </a:lnTo>
                      <a:lnTo>
                        <a:pt x="28" y="99"/>
                      </a:lnTo>
                      <a:lnTo>
                        <a:pt x="32" y="103"/>
                      </a:lnTo>
                      <a:lnTo>
                        <a:pt x="36" y="105"/>
                      </a:lnTo>
                      <a:lnTo>
                        <a:pt x="40" y="107"/>
                      </a:lnTo>
                      <a:lnTo>
                        <a:pt x="44" y="109"/>
                      </a:lnTo>
                      <a:lnTo>
                        <a:pt x="48" y="111"/>
                      </a:lnTo>
                      <a:lnTo>
                        <a:pt x="52" y="115"/>
                      </a:lnTo>
                      <a:lnTo>
                        <a:pt x="56" y="117"/>
                      </a:lnTo>
                      <a:lnTo>
                        <a:pt x="60" y="121"/>
                      </a:lnTo>
                      <a:lnTo>
                        <a:pt x="66" y="125"/>
                      </a:lnTo>
                      <a:lnTo>
                        <a:pt x="70" y="127"/>
                      </a:lnTo>
                      <a:lnTo>
                        <a:pt x="74" y="131"/>
                      </a:lnTo>
                      <a:lnTo>
                        <a:pt x="80" y="137"/>
                      </a:lnTo>
                      <a:lnTo>
                        <a:pt x="86" y="141"/>
                      </a:lnTo>
                      <a:lnTo>
                        <a:pt x="90" y="143"/>
                      </a:lnTo>
                      <a:lnTo>
                        <a:pt x="96" y="147"/>
                      </a:lnTo>
                      <a:lnTo>
                        <a:pt x="96" y="147"/>
                      </a:lnTo>
                      <a:lnTo>
                        <a:pt x="100" y="149"/>
                      </a:lnTo>
                      <a:lnTo>
                        <a:pt x="108" y="149"/>
                      </a:lnTo>
                      <a:lnTo>
                        <a:pt x="114" y="149"/>
                      </a:lnTo>
                      <a:lnTo>
                        <a:pt x="120" y="151"/>
                      </a:lnTo>
                      <a:lnTo>
                        <a:pt x="124" y="149"/>
                      </a:lnTo>
                      <a:lnTo>
                        <a:pt x="126" y="147"/>
                      </a:lnTo>
                      <a:lnTo>
                        <a:pt x="126" y="145"/>
                      </a:lnTo>
                      <a:lnTo>
                        <a:pt x="128" y="141"/>
                      </a:lnTo>
                      <a:lnTo>
                        <a:pt x="128" y="139"/>
                      </a:lnTo>
                      <a:lnTo>
                        <a:pt x="130" y="137"/>
                      </a:lnTo>
                      <a:lnTo>
                        <a:pt x="130" y="135"/>
                      </a:lnTo>
                      <a:lnTo>
                        <a:pt x="130" y="135"/>
                      </a:lnTo>
                      <a:lnTo>
                        <a:pt x="130" y="133"/>
                      </a:lnTo>
                      <a:lnTo>
                        <a:pt x="132" y="133"/>
                      </a:lnTo>
                      <a:lnTo>
                        <a:pt x="134" y="131"/>
                      </a:lnTo>
                      <a:lnTo>
                        <a:pt x="136" y="131"/>
                      </a:lnTo>
                      <a:lnTo>
                        <a:pt x="138" y="131"/>
                      </a:lnTo>
                      <a:lnTo>
                        <a:pt x="138" y="131"/>
                      </a:lnTo>
                      <a:lnTo>
                        <a:pt x="140" y="131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4" y="133"/>
                      </a:lnTo>
                      <a:lnTo>
                        <a:pt x="146" y="133"/>
                      </a:lnTo>
                      <a:lnTo>
                        <a:pt x="150" y="135"/>
                      </a:lnTo>
                      <a:lnTo>
                        <a:pt x="150" y="135"/>
                      </a:lnTo>
                      <a:lnTo>
                        <a:pt x="152" y="135"/>
                      </a:lnTo>
                      <a:lnTo>
                        <a:pt x="152" y="13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Freeform 148">
                  <a:extLst>
                    <a:ext uri="{FF2B5EF4-FFF2-40B4-BE49-F238E27FC236}">
                      <a16:creationId xmlns:a16="http://schemas.microsoft.com/office/drawing/2014/main" id="{7F163364-7D94-C8B8-51A1-96DFCADD1C7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23" y="1363"/>
                  <a:ext cx="316" cy="265"/>
                </a:xfrm>
                <a:custGeom>
                  <a:avLst/>
                  <a:gdLst>
                    <a:gd name="T0" fmla="*/ 194 w 316"/>
                    <a:gd name="T1" fmla="*/ 237 h 265"/>
                    <a:gd name="T2" fmla="*/ 206 w 316"/>
                    <a:gd name="T3" fmla="*/ 235 h 265"/>
                    <a:gd name="T4" fmla="*/ 314 w 316"/>
                    <a:gd name="T5" fmla="*/ 227 h 265"/>
                    <a:gd name="T6" fmla="*/ 306 w 316"/>
                    <a:gd name="T7" fmla="*/ 213 h 265"/>
                    <a:gd name="T8" fmla="*/ 292 w 316"/>
                    <a:gd name="T9" fmla="*/ 203 h 265"/>
                    <a:gd name="T10" fmla="*/ 272 w 316"/>
                    <a:gd name="T11" fmla="*/ 179 h 265"/>
                    <a:gd name="T12" fmla="*/ 276 w 316"/>
                    <a:gd name="T13" fmla="*/ 153 h 265"/>
                    <a:gd name="T14" fmla="*/ 264 w 316"/>
                    <a:gd name="T15" fmla="*/ 131 h 265"/>
                    <a:gd name="T16" fmla="*/ 262 w 316"/>
                    <a:gd name="T17" fmla="*/ 113 h 265"/>
                    <a:gd name="T18" fmla="*/ 260 w 316"/>
                    <a:gd name="T19" fmla="*/ 99 h 265"/>
                    <a:gd name="T20" fmla="*/ 262 w 316"/>
                    <a:gd name="T21" fmla="*/ 93 h 265"/>
                    <a:gd name="T22" fmla="*/ 262 w 316"/>
                    <a:gd name="T23" fmla="*/ 83 h 265"/>
                    <a:gd name="T24" fmla="*/ 262 w 316"/>
                    <a:gd name="T25" fmla="*/ 75 h 265"/>
                    <a:gd name="T26" fmla="*/ 258 w 316"/>
                    <a:gd name="T27" fmla="*/ 59 h 265"/>
                    <a:gd name="T28" fmla="*/ 232 w 316"/>
                    <a:gd name="T29" fmla="*/ 46 h 265"/>
                    <a:gd name="T30" fmla="*/ 218 w 316"/>
                    <a:gd name="T31" fmla="*/ 38 h 265"/>
                    <a:gd name="T32" fmla="*/ 200 w 316"/>
                    <a:gd name="T33" fmla="*/ 34 h 265"/>
                    <a:gd name="T34" fmla="*/ 190 w 316"/>
                    <a:gd name="T35" fmla="*/ 28 h 265"/>
                    <a:gd name="T36" fmla="*/ 180 w 316"/>
                    <a:gd name="T37" fmla="*/ 32 h 265"/>
                    <a:gd name="T38" fmla="*/ 160 w 316"/>
                    <a:gd name="T39" fmla="*/ 42 h 265"/>
                    <a:gd name="T40" fmla="*/ 152 w 316"/>
                    <a:gd name="T41" fmla="*/ 55 h 265"/>
                    <a:gd name="T42" fmla="*/ 120 w 316"/>
                    <a:gd name="T43" fmla="*/ 59 h 265"/>
                    <a:gd name="T44" fmla="*/ 84 w 316"/>
                    <a:gd name="T45" fmla="*/ 42 h 265"/>
                    <a:gd name="T46" fmla="*/ 72 w 316"/>
                    <a:gd name="T47" fmla="*/ 24 h 265"/>
                    <a:gd name="T48" fmla="*/ 58 w 316"/>
                    <a:gd name="T49" fmla="*/ 18 h 265"/>
                    <a:gd name="T50" fmla="*/ 60 w 316"/>
                    <a:gd name="T51" fmla="*/ 12 h 265"/>
                    <a:gd name="T52" fmla="*/ 54 w 316"/>
                    <a:gd name="T53" fmla="*/ 2 h 265"/>
                    <a:gd name="T54" fmla="*/ 38 w 316"/>
                    <a:gd name="T55" fmla="*/ 16 h 265"/>
                    <a:gd name="T56" fmla="*/ 18 w 316"/>
                    <a:gd name="T57" fmla="*/ 12 h 265"/>
                    <a:gd name="T58" fmla="*/ 6 w 316"/>
                    <a:gd name="T59" fmla="*/ 0 h 265"/>
                    <a:gd name="T60" fmla="*/ 0 w 316"/>
                    <a:gd name="T61" fmla="*/ 8 h 265"/>
                    <a:gd name="T62" fmla="*/ 4 w 316"/>
                    <a:gd name="T63" fmla="*/ 16 h 265"/>
                    <a:gd name="T64" fmla="*/ 8 w 316"/>
                    <a:gd name="T65" fmla="*/ 26 h 265"/>
                    <a:gd name="T66" fmla="*/ 8 w 316"/>
                    <a:gd name="T67" fmla="*/ 34 h 265"/>
                    <a:gd name="T68" fmla="*/ 12 w 316"/>
                    <a:gd name="T69" fmla="*/ 44 h 265"/>
                    <a:gd name="T70" fmla="*/ 18 w 316"/>
                    <a:gd name="T71" fmla="*/ 57 h 265"/>
                    <a:gd name="T72" fmla="*/ 24 w 316"/>
                    <a:gd name="T73" fmla="*/ 63 h 265"/>
                    <a:gd name="T74" fmla="*/ 36 w 316"/>
                    <a:gd name="T75" fmla="*/ 73 h 265"/>
                    <a:gd name="T76" fmla="*/ 40 w 316"/>
                    <a:gd name="T77" fmla="*/ 83 h 265"/>
                    <a:gd name="T78" fmla="*/ 34 w 316"/>
                    <a:gd name="T79" fmla="*/ 95 h 265"/>
                    <a:gd name="T80" fmla="*/ 32 w 316"/>
                    <a:gd name="T81" fmla="*/ 107 h 265"/>
                    <a:gd name="T82" fmla="*/ 40 w 316"/>
                    <a:gd name="T83" fmla="*/ 115 h 265"/>
                    <a:gd name="T84" fmla="*/ 48 w 316"/>
                    <a:gd name="T85" fmla="*/ 125 h 265"/>
                    <a:gd name="T86" fmla="*/ 68 w 316"/>
                    <a:gd name="T87" fmla="*/ 141 h 265"/>
                    <a:gd name="T88" fmla="*/ 76 w 316"/>
                    <a:gd name="T89" fmla="*/ 165 h 265"/>
                    <a:gd name="T90" fmla="*/ 84 w 316"/>
                    <a:gd name="T91" fmla="*/ 175 h 265"/>
                    <a:gd name="T92" fmla="*/ 92 w 316"/>
                    <a:gd name="T93" fmla="*/ 173 h 265"/>
                    <a:gd name="T94" fmla="*/ 94 w 316"/>
                    <a:gd name="T95" fmla="*/ 171 h 265"/>
                    <a:gd name="T96" fmla="*/ 112 w 316"/>
                    <a:gd name="T97" fmla="*/ 179 h 265"/>
                    <a:gd name="T98" fmla="*/ 122 w 316"/>
                    <a:gd name="T99" fmla="*/ 197 h 265"/>
                    <a:gd name="T100" fmla="*/ 138 w 316"/>
                    <a:gd name="T101" fmla="*/ 215 h 265"/>
                    <a:gd name="T102" fmla="*/ 166 w 316"/>
                    <a:gd name="T103" fmla="*/ 231 h 265"/>
                    <a:gd name="T104" fmla="*/ 192 w 316"/>
                    <a:gd name="T105" fmla="*/ 235 h 265"/>
                    <a:gd name="T106" fmla="*/ 216 w 316"/>
                    <a:gd name="T107" fmla="*/ 229 h 265"/>
                    <a:gd name="T108" fmla="*/ 228 w 316"/>
                    <a:gd name="T109" fmla="*/ 253 h 265"/>
                    <a:gd name="T110" fmla="*/ 258 w 316"/>
                    <a:gd name="T111" fmla="*/ 259 h 265"/>
                    <a:gd name="T112" fmla="*/ 280 w 316"/>
                    <a:gd name="T113" fmla="*/ 261 h 265"/>
                    <a:gd name="T114" fmla="*/ 294 w 316"/>
                    <a:gd name="T115" fmla="*/ 253 h 265"/>
                    <a:gd name="T116" fmla="*/ 302 w 316"/>
                    <a:gd name="T117" fmla="*/ 243 h 265"/>
                    <a:gd name="T118" fmla="*/ 316 w 316"/>
                    <a:gd name="T119" fmla="*/ 237 h 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16" h="265">
                      <a:moveTo>
                        <a:pt x="206" y="231"/>
                      </a:moveTo>
                      <a:lnTo>
                        <a:pt x="204" y="233"/>
                      </a:lnTo>
                      <a:lnTo>
                        <a:pt x="202" y="231"/>
                      </a:lnTo>
                      <a:lnTo>
                        <a:pt x="202" y="233"/>
                      </a:lnTo>
                      <a:lnTo>
                        <a:pt x="202" y="233"/>
                      </a:lnTo>
                      <a:lnTo>
                        <a:pt x="202" y="235"/>
                      </a:lnTo>
                      <a:lnTo>
                        <a:pt x="198" y="237"/>
                      </a:lnTo>
                      <a:lnTo>
                        <a:pt x="196" y="237"/>
                      </a:lnTo>
                      <a:lnTo>
                        <a:pt x="194" y="237"/>
                      </a:lnTo>
                      <a:lnTo>
                        <a:pt x="194" y="237"/>
                      </a:lnTo>
                      <a:lnTo>
                        <a:pt x="196" y="239"/>
                      </a:lnTo>
                      <a:lnTo>
                        <a:pt x="196" y="239"/>
                      </a:lnTo>
                      <a:lnTo>
                        <a:pt x="196" y="239"/>
                      </a:lnTo>
                      <a:lnTo>
                        <a:pt x="198" y="237"/>
                      </a:lnTo>
                      <a:lnTo>
                        <a:pt x="200" y="237"/>
                      </a:lnTo>
                      <a:lnTo>
                        <a:pt x="202" y="237"/>
                      </a:lnTo>
                      <a:lnTo>
                        <a:pt x="204" y="235"/>
                      </a:lnTo>
                      <a:lnTo>
                        <a:pt x="204" y="235"/>
                      </a:lnTo>
                      <a:lnTo>
                        <a:pt x="204" y="237"/>
                      </a:lnTo>
                      <a:lnTo>
                        <a:pt x="206" y="235"/>
                      </a:lnTo>
                      <a:lnTo>
                        <a:pt x="208" y="233"/>
                      </a:lnTo>
                      <a:lnTo>
                        <a:pt x="210" y="231"/>
                      </a:lnTo>
                      <a:lnTo>
                        <a:pt x="208" y="231"/>
                      </a:lnTo>
                      <a:lnTo>
                        <a:pt x="206" y="231"/>
                      </a:lnTo>
                      <a:close/>
                      <a:moveTo>
                        <a:pt x="316" y="229"/>
                      </a:moveTo>
                      <a:lnTo>
                        <a:pt x="316" y="229"/>
                      </a:lnTo>
                      <a:lnTo>
                        <a:pt x="316" y="229"/>
                      </a:lnTo>
                      <a:lnTo>
                        <a:pt x="316" y="227"/>
                      </a:lnTo>
                      <a:lnTo>
                        <a:pt x="314" y="227"/>
                      </a:lnTo>
                      <a:lnTo>
                        <a:pt x="314" y="227"/>
                      </a:lnTo>
                      <a:lnTo>
                        <a:pt x="310" y="227"/>
                      </a:lnTo>
                      <a:lnTo>
                        <a:pt x="308" y="227"/>
                      </a:lnTo>
                      <a:lnTo>
                        <a:pt x="308" y="227"/>
                      </a:lnTo>
                      <a:lnTo>
                        <a:pt x="308" y="227"/>
                      </a:lnTo>
                      <a:lnTo>
                        <a:pt x="308" y="225"/>
                      </a:lnTo>
                      <a:lnTo>
                        <a:pt x="308" y="225"/>
                      </a:lnTo>
                      <a:lnTo>
                        <a:pt x="308" y="223"/>
                      </a:lnTo>
                      <a:lnTo>
                        <a:pt x="308" y="223"/>
                      </a:lnTo>
                      <a:lnTo>
                        <a:pt x="306" y="217"/>
                      </a:lnTo>
                      <a:lnTo>
                        <a:pt x="306" y="213"/>
                      </a:lnTo>
                      <a:lnTo>
                        <a:pt x="306" y="209"/>
                      </a:lnTo>
                      <a:lnTo>
                        <a:pt x="306" y="209"/>
                      </a:lnTo>
                      <a:lnTo>
                        <a:pt x="306" y="209"/>
                      </a:lnTo>
                      <a:lnTo>
                        <a:pt x="304" y="209"/>
                      </a:lnTo>
                      <a:lnTo>
                        <a:pt x="302" y="209"/>
                      </a:lnTo>
                      <a:lnTo>
                        <a:pt x="300" y="207"/>
                      </a:lnTo>
                      <a:lnTo>
                        <a:pt x="300" y="205"/>
                      </a:lnTo>
                      <a:lnTo>
                        <a:pt x="296" y="205"/>
                      </a:lnTo>
                      <a:lnTo>
                        <a:pt x="294" y="205"/>
                      </a:lnTo>
                      <a:lnTo>
                        <a:pt x="292" y="203"/>
                      </a:lnTo>
                      <a:lnTo>
                        <a:pt x="290" y="201"/>
                      </a:lnTo>
                      <a:lnTo>
                        <a:pt x="288" y="199"/>
                      </a:lnTo>
                      <a:lnTo>
                        <a:pt x="286" y="197"/>
                      </a:lnTo>
                      <a:lnTo>
                        <a:pt x="284" y="195"/>
                      </a:lnTo>
                      <a:lnTo>
                        <a:pt x="282" y="191"/>
                      </a:lnTo>
                      <a:lnTo>
                        <a:pt x="282" y="189"/>
                      </a:lnTo>
                      <a:lnTo>
                        <a:pt x="282" y="189"/>
                      </a:lnTo>
                      <a:lnTo>
                        <a:pt x="278" y="185"/>
                      </a:lnTo>
                      <a:lnTo>
                        <a:pt x="276" y="183"/>
                      </a:lnTo>
                      <a:lnTo>
                        <a:pt x="272" y="179"/>
                      </a:lnTo>
                      <a:lnTo>
                        <a:pt x="274" y="179"/>
                      </a:lnTo>
                      <a:lnTo>
                        <a:pt x="276" y="175"/>
                      </a:lnTo>
                      <a:lnTo>
                        <a:pt x="278" y="171"/>
                      </a:lnTo>
                      <a:lnTo>
                        <a:pt x="282" y="167"/>
                      </a:lnTo>
                      <a:lnTo>
                        <a:pt x="284" y="163"/>
                      </a:lnTo>
                      <a:lnTo>
                        <a:pt x="284" y="161"/>
                      </a:lnTo>
                      <a:lnTo>
                        <a:pt x="284" y="159"/>
                      </a:lnTo>
                      <a:lnTo>
                        <a:pt x="282" y="155"/>
                      </a:lnTo>
                      <a:lnTo>
                        <a:pt x="282" y="153"/>
                      </a:lnTo>
                      <a:lnTo>
                        <a:pt x="276" y="153"/>
                      </a:lnTo>
                      <a:lnTo>
                        <a:pt x="272" y="151"/>
                      </a:lnTo>
                      <a:lnTo>
                        <a:pt x="268" y="151"/>
                      </a:lnTo>
                      <a:lnTo>
                        <a:pt x="268" y="151"/>
                      </a:lnTo>
                      <a:lnTo>
                        <a:pt x="268" y="147"/>
                      </a:lnTo>
                      <a:lnTo>
                        <a:pt x="268" y="147"/>
                      </a:lnTo>
                      <a:lnTo>
                        <a:pt x="266" y="143"/>
                      </a:lnTo>
                      <a:lnTo>
                        <a:pt x="266" y="143"/>
                      </a:lnTo>
                      <a:lnTo>
                        <a:pt x="266" y="139"/>
                      </a:lnTo>
                      <a:lnTo>
                        <a:pt x="266" y="137"/>
                      </a:lnTo>
                      <a:lnTo>
                        <a:pt x="264" y="131"/>
                      </a:lnTo>
                      <a:lnTo>
                        <a:pt x="262" y="127"/>
                      </a:lnTo>
                      <a:lnTo>
                        <a:pt x="260" y="125"/>
                      </a:lnTo>
                      <a:lnTo>
                        <a:pt x="260" y="123"/>
                      </a:lnTo>
                      <a:lnTo>
                        <a:pt x="260" y="121"/>
                      </a:lnTo>
                      <a:lnTo>
                        <a:pt x="262" y="119"/>
                      </a:lnTo>
                      <a:lnTo>
                        <a:pt x="262" y="117"/>
                      </a:lnTo>
                      <a:lnTo>
                        <a:pt x="264" y="115"/>
                      </a:lnTo>
                      <a:lnTo>
                        <a:pt x="264" y="115"/>
                      </a:lnTo>
                      <a:lnTo>
                        <a:pt x="264" y="115"/>
                      </a:lnTo>
                      <a:lnTo>
                        <a:pt x="262" y="113"/>
                      </a:lnTo>
                      <a:lnTo>
                        <a:pt x="260" y="113"/>
                      </a:lnTo>
                      <a:lnTo>
                        <a:pt x="258" y="113"/>
                      </a:lnTo>
                      <a:lnTo>
                        <a:pt x="258" y="113"/>
                      </a:lnTo>
                      <a:lnTo>
                        <a:pt x="258" y="111"/>
                      </a:lnTo>
                      <a:lnTo>
                        <a:pt x="258" y="109"/>
                      </a:lnTo>
                      <a:lnTo>
                        <a:pt x="256" y="105"/>
                      </a:lnTo>
                      <a:lnTo>
                        <a:pt x="258" y="103"/>
                      </a:lnTo>
                      <a:lnTo>
                        <a:pt x="258" y="101"/>
                      </a:lnTo>
                      <a:lnTo>
                        <a:pt x="262" y="101"/>
                      </a:lnTo>
                      <a:lnTo>
                        <a:pt x="260" y="99"/>
                      </a:lnTo>
                      <a:lnTo>
                        <a:pt x="260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58" y="97"/>
                      </a:lnTo>
                      <a:lnTo>
                        <a:pt x="260" y="97"/>
                      </a:lnTo>
                      <a:lnTo>
                        <a:pt x="260" y="95"/>
                      </a:lnTo>
                      <a:lnTo>
                        <a:pt x="260" y="95"/>
                      </a:lnTo>
                      <a:lnTo>
                        <a:pt x="262" y="95"/>
                      </a:lnTo>
                      <a:lnTo>
                        <a:pt x="262" y="93"/>
                      </a:lnTo>
                      <a:lnTo>
                        <a:pt x="262" y="93"/>
                      </a:lnTo>
                      <a:lnTo>
                        <a:pt x="262" y="91"/>
                      </a:lnTo>
                      <a:lnTo>
                        <a:pt x="262" y="91"/>
                      </a:lnTo>
                      <a:lnTo>
                        <a:pt x="262" y="89"/>
                      </a:lnTo>
                      <a:lnTo>
                        <a:pt x="262" y="89"/>
                      </a:lnTo>
                      <a:lnTo>
                        <a:pt x="262" y="87"/>
                      </a:lnTo>
                      <a:lnTo>
                        <a:pt x="264" y="87"/>
                      </a:lnTo>
                      <a:lnTo>
                        <a:pt x="262" y="85"/>
                      </a:lnTo>
                      <a:lnTo>
                        <a:pt x="262" y="85"/>
                      </a:lnTo>
                      <a:lnTo>
                        <a:pt x="262" y="83"/>
                      </a:lnTo>
                      <a:lnTo>
                        <a:pt x="262" y="83"/>
                      </a:lnTo>
                      <a:lnTo>
                        <a:pt x="262" y="83"/>
                      </a:lnTo>
                      <a:lnTo>
                        <a:pt x="262" y="81"/>
                      </a:lnTo>
                      <a:lnTo>
                        <a:pt x="264" y="81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9"/>
                      </a:lnTo>
                      <a:lnTo>
                        <a:pt x="264" y="77"/>
                      </a:lnTo>
                      <a:lnTo>
                        <a:pt x="262" y="77"/>
                      </a:lnTo>
                      <a:lnTo>
                        <a:pt x="262" y="75"/>
                      </a:lnTo>
                      <a:lnTo>
                        <a:pt x="262" y="75"/>
                      </a:lnTo>
                      <a:lnTo>
                        <a:pt x="262" y="73"/>
                      </a:lnTo>
                      <a:lnTo>
                        <a:pt x="262" y="71"/>
                      </a:lnTo>
                      <a:lnTo>
                        <a:pt x="260" y="71"/>
                      </a:lnTo>
                      <a:lnTo>
                        <a:pt x="260" y="69"/>
                      </a:lnTo>
                      <a:lnTo>
                        <a:pt x="260" y="69"/>
                      </a:lnTo>
                      <a:lnTo>
                        <a:pt x="260" y="69"/>
                      </a:lnTo>
                      <a:lnTo>
                        <a:pt x="260" y="67"/>
                      </a:lnTo>
                      <a:lnTo>
                        <a:pt x="260" y="65"/>
                      </a:lnTo>
                      <a:lnTo>
                        <a:pt x="260" y="63"/>
                      </a:lnTo>
                      <a:lnTo>
                        <a:pt x="258" y="59"/>
                      </a:lnTo>
                      <a:lnTo>
                        <a:pt x="258" y="59"/>
                      </a:lnTo>
                      <a:lnTo>
                        <a:pt x="252" y="59"/>
                      </a:lnTo>
                      <a:lnTo>
                        <a:pt x="246" y="59"/>
                      </a:lnTo>
                      <a:lnTo>
                        <a:pt x="246" y="59"/>
                      </a:lnTo>
                      <a:lnTo>
                        <a:pt x="244" y="55"/>
                      </a:lnTo>
                      <a:lnTo>
                        <a:pt x="242" y="53"/>
                      </a:lnTo>
                      <a:lnTo>
                        <a:pt x="240" y="50"/>
                      </a:lnTo>
                      <a:lnTo>
                        <a:pt x="236" y="48"/>
                      </a:lnTo>
                      <a:lnTo>
                        <a:pt x="234" y="48"/>
                      </a:lnTo>
                      <a:lnTo>
                        <a:pt x="232" y="46"/>
                      </a:lnTo>
                      <a:lnTo>
                        <a:pt x="230" y="44"/>
                      </a:lnTo>
                      <a:lnTo>
                        <a:pt x="230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8" y="42"/>
                      </a:lnTo>
                      <a:lnTo>
                        <a:pt x="222" y="38"/>
                      </a:lnTo>
                      <a:lnTo>
                        <a:pt x="220" y="38"/>
                      </a:lnTo>
                      <a:lnTo>
                        <a:pt x="218" y="38"/>
                      </a:lnTo>
                      <a:lnTo>
                        <a:pt x="218" y="38"/>
                      </a:lnTo>
                      <a:lnTo>
                        <a:pt x="216" y="38"/>
                      </a:lnTo>
                      <a:lnTo>
                        <a:pt x="216" y="40"/>
                      </a:lnTo>
                      <a:lnTo>
                        <a:pt x="214" y="40"/>
                      </a:lnTo>
                      <a:lnTo>
                        <a:pt x="214" y="38"/>
                      </a:lnTo>
                      <a:lnTo>
                        <a:pt x="212" y="38"/>
                      </a:lnTo>
                      <a:lnTo>
                        <a:pt x="210" y="36"/>
                      </a:lnTo>
                      <a:lnTo>
                        <a:pt x="208" y="36"/>
                      </a:lnTo>
                      <a:lnTo>
                        <a:pt x="206" y="36"/>
                      </a:lnTo>
                      <a:lnTo>
                        <a:pt x="204" y="34"/>
                      </a:lnTo>
                      <a:lnTo>
                        <a:pt x="200" y="34"/>
                      </a:lnTo>
                      <a:lnTo>
                        <a:pt x="200" y="34"/>
                      </a:lnTo>
                      <a:lnTo>
                        <a:pt x="198" y="34"/>
                      </a:lnTo>
                      <a:lnTo>
                        <a:pt x="198" y="32"/>
                      </a:lnTo>
                      <a:lnTo>
                        <a:pt x="198" y="32"/>
                      </a:lnTo>
                      <a:lnTo>
                        <a:pt x="198" y="30"/>
                      </a:lnTo>
                      <a:lnTo>
                        <a:pt x="196" y="30"/>
                      </a:lnTo>
                      <a:lnTo>
                        <a:pt x="196" y="30"/>
                      </a:lnTo>
                      <a:lnTo>
                        <a:pt x="194" y="28"/>
                      </a:lnTo>
                      <a:lnTo>
                        <a:pt x="194" y="28"/>
                      </a:lnTo>
                      <a:lnTo>
                        <a:pt x="190" y="28"/>
                      </a:lnTo>
                      <a:lnTo>
                        <a:pt x="188" y="28"/>
                      </a:lnTo>
                      <a:lnTo>
                        <a:pt x="188" y="28"/>
                      </a:lnTo>
                      <a:lnTo>
                        <a:pt x="186" y="28"/>
                      </a:lnTo>
                      <a:lnTo>
                        <a:pt x="184" y="28"/>
                      </a:lnTo>
                      <a:lnTo>
                        <a:pt x="182" y="28"/>
                      </a:lnTo>
                      <a:lnTo>
                        <a:pt x="182" y="30"/>
                      </a:lnTo>
                      <a:lnTo>
                        <a:pt x="182" y="30"/>
                      </a:lnTo>
                      <a:lnTo>
                        <a:pt x="182" y="32"/>
                      </a:lnTo>
                      <a:lnTo>
                        <a:pt x="182" y="32"/>
                      </a:lnTo>
                      <a:lnTo>
                        <a:pt x="180" y="32"/>
                      </a:lnTo>
                      <a:lnTo>
                        <a:pt x="178" y="32"/>
                      </a:lnTo>
                      <a:lnTo>
                        <a:pt x="176" y="30"/>
                      </a:lnTo>
                      <a:lnTo>
                        <a:pt x="172" y="30"/>
                      </a:lnTo>
                      <a:lnTo>
                        <a:pt x="168" y="32"/>
                      </a:lnTo>
                      <a:lnTo>
                        <a:pt x="166" y="32"/>
                      </a:lnTo>
                      <a:lnTo>
                        <a:pt x="164" y="34"/>
                      </a:lnTo>
                      <a:lnTo>
                        <a:pt x="162" y="36"/>
                      </a:lnTo>
                      <a:lnTo>
                        <a:pt x="162" y="38"/>
                      </a:lnTo>
                      <a:lnTo>
                        <a:pt x="162" y="42"/>
                      </a:lnTo>
                      <a:lnTo>
                        <a:pt x="160" y="42"/>
                      </a:lnTo>
                      <a:lnTo>
                        <a:pt x="160" y="42"/>
                      </a:lnTo>
                      <a:lnTo>
                        <a:pt x="158" y="42"/>
                      </a:lnTo>
                      <a:lnTo>
                        <a:pt x="158" y="44"/>
                      </a:lnTo>
                      <a:lnTo>
                        <a:pt x="156" y="44"/>
                      </a:lnTo>
                      <a:lnTo>
                        <a:pt x="154" y="44"/>
                      </a:lnTo>
                      <a:lnTo>
                        <a:pt x="150" y="44"/>
                      </a:lnTo>
                      <a:lnTo>
                        <a:pt x="150" y="48"/>
                      </a:lnTo>
                      <a:lnTo>
                        <a:pt x="152" y="53"/>
                      </a:lnTo>
                      <a:lnTo>
                        <a:pt x="152" y="53"/>
                      </a:lnTo>
                      <a:lnTo>
                        <a:pt x="152" y="55"/>
                      </a:lnTo>
                      <a:lnTo>
                        <a:pt x="152" y="55"/>
                      </a:lnTo>
                      <a:lnTo>
                        <a:pt x="150" y="55"/>
                      </a:lnTo>
                      <a:lnTo>
                        <a:pt x="148" y="55"/>
                      </a:lnTo>
                      <a:lnTo>
                        <a:pt x="148" y="55"/>
                      </a:lnTo>
                      <a:lnTo>
                        <a:pt x="150" y="53"/>
                      </a:lnTo>
                      <a:lnTo>
                        <a:pt x="150" y="53"/>
                      </a:lnTo>
                      <a:lnTo>
                        <a:pt x="148" y="53"/>
                      </a:lnTo>
                      <a:lnTo>
                        <a:pt x="142" y="55"/>
                      </a:lnTo>
                      <a:lnTo>
                        <a:pt x="126" y="59"/>
                      </a:lnTo>
                      <a:lnTo>
                        <a:pt x="120" y="59"/>
                      </a:lnTo>
                      <a:lnTo>
                        <a:pt x="110" y="57"/>
                      </a:lnTo>
                      <a:lnTo>
                        <a:pt x="106" y="55"/>
                      </a:lnTo>
                      <a:lnTo>
                        <a:pt x="100" y="50"/>
                      </a:lnTo>
                      <a:lnTo>
                        <a:pt x="98" y="48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2" y="42"/>
                      </a:lnTo>
                      <a:lnTo>
                        <a:pt x="88" y="42"/>
                      </a:lnTo>
                      <a:lnTo>
                        <a:pt x="84" y="42"/>
                      </a:lnTo>
                      <a:lnTo>
                        <a:pt x="82" y="42"/>
                      </a:lnTo>
                      <a:lnTo>
                        <a:pt x="78" y="40"/>
                      </a:lnTo>
                      <a:lnTo>
                        <a:pt x="78" y="38"/>
                      </a:lnTo>
                      <a:lnTo>
                        <a:pt x="76" y="36"/>
                      </a:lnTo>
                      <a:lnTo>
                        <a:pt x="76" y="34"/>
                      </a:lnTo>
                      <a:lnTo>
                        <a:pt x="74" y="32"/>
                      </a:lnTo>
                      <a:lnTo>
                        <a:pt x="74" y="30"/>
                      </a:lnTo>
                      <a:lnTo>
                        <a:pt x="72" y="26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6" y="22"/>
                      </a:lnTo>
                      <a:lnTo>
                        <a:pt x="64" y="22"/>
                      </a:lnTo>
                      <a:lnTo>
                        <a:pt x="64" y="22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62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60" y="16"/>
                      </a:lnTo>
                      <a:lnTo>
                        <a:pt x="60" y="16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4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10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62" y="8"/>
                      </a:lnTo>
                      <a:lnTo>
                        <a:pt x="62" y="6"/>
                      </a:lnTo>
                      <a:lnTo>
                        <a:pt x="58" y="4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4" y="2"/>
                      </a:lnTo>
                      <a:lnTo>
                        <a:pt x="50" y="4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10"/>
                      </a:lnTo>
                      <a:lnTo>
                        <a:pt x="42" y="12"/>
                      </a:lnTo>
                      <a:lnTo>
                        <a:pt x="40" y="12"/>
                      </a:lnTo>
                      <a:lnTo>
                        <a:pt x="40" y="12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4" y="16"/>
                      </a:lnTo>
                      <a:lnTo>
                        <a:pt x="32" y="16"/>
                      </a:lnTo>
                      <a:lnTo>
                        <a:pt x="30" y="16"/>
                      </a:lnTo>
                      <a:lnTo>
                        <a:pt x="28" y="16"/>
                      </a:lnTo>
                      <a:lnTo>
                        <a:pt x="22" y="16"/>
                      </a:lnTo>
                      <a:lnTo>
                        <a:pt x="22" y="14"/>
                      </a:lnTo>
                      <a:lnTo>
                        <a:pt x="20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4" y="6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4" y="6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4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5"/>
                      </a:lnTo>
                      <a:lnTo>
                        <a:pt x="18" y="57"/>
                      </a:lnTo>
                      <a:lnTo>
                        <a:pt x="20" y="57"/>
                      </a:lnTo>
                      <a:lnTo>
                        <a:pt x="20" y="57"/>
                      </a:lnTo>
                      <a:lnTo>
                        <a:pt x="20" y="57"/>
                      </a:lnTo>
                      <a:lnTo>
                        <a:pt x="20" y="59"/>
                      </a:lnTo>
                      <a:lnTo>
                        <a:pt x="20" y="61"/>
                      </a:lnTo>
                      <a:lnTo>
                        <a:pt x="20" y="61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2" y="63"/>
                      </a:lnTo>
                      <a:lnTo>
                        <a:pt x="24" y="63"/>
                      </a:lnTo>
                      <a:lnTo>
                        <a:pt x="24" y="63"/>
                      </a:lnTo>
                      <a:lnTo>
                        <a:pt x="26" y="69"/>
                      </a:lnTo>
                      <a:lnTo>
                        <a:pt x="26" y="69"/>
                      </a:lnTo>
                      <a:lnTo>
                        <a:pt x="28" y="69"/>
                      </a:lnTo>
                      <a:lnTo>
                        <a:pt x="28" y="69"/>
                      </a:lnTo>
                      <a:lnTo>
                        <a:pt x="30" y="71"/>
                      </a:lnTo>
                      <a:lnTo>
                        <a:pt x="30" y="71"/>
                      </a:lnTo>
                      <a:lnTo>
                        <a:pt x="32" y="73"/>
                      </a:lnTo>
                      <a:lnTo>
                        <a:pt x="32" y="73"/>
                      </a:lnTo>
                      <a:lnTo>
                        <a:pt x="36" y="73"/>
                      </a:lnTo>
                      <a:lnTo>
                        <a:pt x="38" y="73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40" y="75"/>
                      </a:lnTo>
                      <a:lnTo>
                        <a:pt x="38" y="75"/>
                      </a:lnTo>
                      <a:lnTo>
                        <a:pt x="36" y="77"/>
                      </a:lnTo>
                      <a:lnTo>
                        <a:pt x="36" y="79"/>
                      </a:lnTo>
                      <a:lnTo>
                        <a:pt x="36" y="79"/>
                      </a:lnTo>
                      <a:lnTo>
                        <a:pt x="38" y="81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3"/>
                      </a:lnTo>
                      <a:lnTo>
                        <a:pt x="40" y="85"/>
                      </a:lnTo>
                      <a:lnTo>
                        <a:pt x="40" y="85"/>
                      </a:lnTo>
                      <a:lnTo>
                        <a:pt x="38" y="87"/>
                      </a:lnTo>
                      <a:lnTo>
                        <a:pt x="36" y="87"/>
                      </a:lnTo>
                      <a:lnTo>
                        <a:pt x="34" y="91"/>
                      </a:lnTo>
                      <a:lnTo>
                        <a:pt x="34" y="93"/>
                      </a:lnTo>
                      <a:lnTo>
                        <a:pt x="34" y="95"/>
                      </a:lnTo>
                      <a:lnTo>
                        <a:pt x="34" y="95"/>
                      </a:lnTo>
                      <a:lnTo>
                        <a:pt x="32" y="95"/>
                      </a:lnTo>
                      <a:lnTo>
                        <a:pt x="32" y="95"/>
                      </a:lnTo>
                      <a:lnTo>
                        <a:pt x="32" y="97"/>
                      </a:lnTo>
                      <a:lnTo>
                        <a:pt x="32" y="97"/>
                      </a:lnTo>
                      <a:lnTo>
                        <a:pt x="30" y="99"/>
                      </a:lnTo>
                      <a:lnTo>
                        <a:pt x="32" y="101"/>
                      </a:lnTo>
                      <a:lnTo>
                        <a:pt x="32" y="103"/>
                      </a:lnTo>
                      <a:lnTo>
                        <a:pt x="32" y="103"/>
                      </a:lnTo>
                      <a:lnTo>
                        <a:pt x="32" y="105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2" y="107"/>
                      </a:lnTo>
                      <a:lnTo>
                        <a:pt x="36" y="111"/>
                      </a:lnTo>
                      <a:lnTo>
                        <a:pt x="36" y="113"/>
                      </a:lnTo>
                      <a:lnTo>
                        <a:pt x="38" y="113"/>
                      </a:lnTo>
                      <a:lnTo>
                        <a:pt x="38" y="113"/>
                      </a:lnTo>
                      <a:lnTo>
                        <a:pt x="40" y="113"/>
                      </a:lnTo>
                      <a:lnTo>
                        <a:pt x="40" y="113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0" y="115"/>
                      </a:lnTo>
                      <a:lnTo>
                        <a:pt x="42" y="117"/>
                      </a:lnTo>
                      <a:lnTo>
                        <a:pt x="44" y="119"/>
                      </a:lnTo>
                      <a:lnTo>
                        <a:pt x="44" y="121"/>
                      </a:lnTo>
                      <a:lnTo>
                        <a:pt x="44" y="123"/>
                      </a:lnTo>
                      <a:lnTo>
                        <a:pt x="44" y="123"/>
                      </a:lnTo>
                      <a:lnTo>
                        <a:pt x="44" y="125"/>
                      </a:lnTo>
                      <a:lnTo>
                        <a:pt x="44" y="125"/>
                      </a:lnTo>
                      <a:lnTo>
                        <a:pt x="46" y="125"/>
                      </a:lnTo>
                      <a:lnTo>
                        <a:pt x="48" y="125"/>
                      </a:lnTo>
                      <a:lnTo>
                        <a:pt x="50" y="127"/>
                      </a:lnTo>
                      <a:lnTo>
                        <a:pt x="54" y="129"/>
                      </a:lnTo>
                      <a:lnTo>
                        <a:pt x="58" y="131"/>
                      </a:lnTo>
                      <a:lnTo>
                        <a:pt x="60" y="133"/>
                      </a:lnTo>
                      <a:lnTo>
                        <a:pt x="62" y="133"/>
                      </a:lnTo>
                      <a:lnTo>
                        <a:pt x="64" y="133"/>
                      </a:lnTo>
                      <a:lnTo>
                        <a:pt x="64" y="135"/>
                      </a:lnTo>
                      <a:lnTo>
                        <a:pt x="64" y="135"/>
                      </a:lnTo>
                      <a:lnTo>
                        <a:pt x="66" y="139"/>
                      </a:lnTo>
                      <a:lnTo>
                        <a:pt x="68" y="141"/>
                      </a:lnTo>
                      <a:lnTo>
                        <a:pt x="70" y="143"/>
                      </a:lnTo>
                      <a:lnTo>
                        <a:pt x="72" y="145"/>
                      </a:lnTo>
                      <a:lnTo>
                        <a:pt x="72" y="149"/>
                      </a:lnTo>
                      <a:lnTo>
                        <a:pt x="70" y="153"/>
                      </a:lnTo>
                      <a:lnTo>
                        <a:pt x="70" y="157"/>
                      </a:lnTo>
                      <a:lnTo>
                        <a:pt x="72" y="159"/>
                      </a:lnTo>
                      <a:lnTo>
                        <a:pt x="74" y="159"/>
                      </a:lnTo>
                      <a:lnTo>
                        <a:pt x="76" y="159"/>
                      </a:lnTo>
                      <a:lnTo>
                        <a:pt x="76" y="163"/>
                      </a:lnTo>
                      <a:lnTo>
                        <a:pt x="76" y="165"/>
                      </a:lnTo>
                      <a:lnTo>
                        <a:pt x="78" y="169"/>
                      </a:lnTo>
                      <a:lnTo>
                        <a:pt x="78" y="169"/>
                      </a:lnTo>
                      <a:lnTo>
                        <a:pt x="80" y="169"/>
                      </a:lnTo>
                      <a:lnTo>
                        <a:pt x="80" y="171"/>
                      </a:lnTo>
                      <a:lnTo>
                        <a:pt x="80" y="171"/>
                      </a:lnTo>
                      <a:lnTo>
                        <a:pt x="82" y="171"/>
                      </a:lnTo>
                      <a:lnTo>
                        <a:pt x="82" y="173"/>
                      </a:lnTo>
                      <a:lnTo>
                        <a:pt x="84" y="173"/>
                      </a:lnTo>
                      <a:lnTo>
                        <a:pt x="84" y="175"/>
                      </a:lnTo>
                      <a:lnTo>
                        <a:pt x="84" y="175"/>
                      </a:lnTo>
                      <a:lnTo>
                        <a:pt x="84" y="175"/>
                      </a:lnTo>
                      <a:lnTo>
                        <a:pt x="84" y="177"/>
                      </a:lnTo>
                      <a:lnTo>
                        <a:pt x="86" y="177"/>
                      </a:lnTo>
                      <a:lnTo>
                        <a:pt x="86" y="179"/>
                      </a:lnTo>
                      <a:lnTo>
                        <a:pt x="86" y="177"/>
                      </a:lnTo>
                      <a:lnTo>
                        <a:pt x="88" y="177"/>
                      </a:lnTo>
                      <a:lnTo>
                        <a:pt x="90" y="177"/>
                      </a:lnTo>
                      <a:lnTo>
                        <a:pt x="90" y="177"/>
                      </a:lnTo>
                      <a:lnTo>
                        <a:pt x="92" y="175"/>
                      </a:lnTo>
                      <a:lnTo>
                        <a:pt x="92" y="173"/>
                      </a:lnTo>
                      <a:lnTo>
                        <a:pt x="90" y="171"/>
                      </a:lnTo>
                      <a:lnTo>
                        <a:pt x="92" y="171"/>
                      </a:lnTo>
                      <a:lnTo>
                        <a:pt x="92" y="169"/>
                      </a:lnTo>
                      <a:lnTo>
                        <a:pt x="92" y="169"/>
                      </a:lnTo>
                      <a:lnTo>
                        <a:pt x="94" y="169"/>
                      </a:lnTo>
                      <a:lnTo>
                        <a:pt x="96" y="169"/>
                      </a:lnTo>
                      <a:lnTo>
                        <a:pt x="96" y="171"/>
                      </a:lnTo>
                      <a:lnTo>
                        <a:pt x="96" y="171"/>
                      </a:lnTo>
                      <a:lnTo>
                        <a:pt x="94" y="171"/>
                      </a:lnTo>
                      <a:lnTo>
                        <a:pt x="94" y="171"/>
                      </a:lnTo>
                      <a:lnTo>
                        <a:pt x="92" y="171"/>
                      </a:lnTo>
                      <a:lnTo>
                        <a:pt x="92" y="171"/>
                      </a:lnTo>
                      <a:lnTo>
                        <a:pt x="94" y="171"/>
                      </a:lnTo>
                      <a:lnTo>
                        <a:pt x="100" y="175"/>
                      </a:lnTo>
                      <a:lnTo>
                        <a:pt x="102" y="177"/>
                      </a:lnTo>
                      <a:lnTo>
                        <a:pt x="108" y="173"/>
                      </a:lnTo>
                      <a:lnTo>
                        <a:pt x="108" y="173"/>
                      </a:lnTo>
                      <a:lnTo>
                        <a:pt x="110" y="177"/>
                      </a:lnTo>
                      <a:lnTo>
                        <a:pt x="110" y="179"/>
                      </a:lnTo>
                      <a:lnTo>
                        <a:pt x="112" y="179"/>
                      </a:lnTo>
                      <a:lnTo>
                        <a:pt x="114" y="183"/>
                      </a:lnTo>
                      <a:lnTo>
                        <a:pt x="118" y="185"/>
                      </a:lnTo>
                      <a:lnTo>
                        <a:pt x="120" y="187"/>
                      </a:lnTo>
                      <a:lnTo>
                        <a:pt x="120" y="189"/>
                      </a:lnTo>
                      <a:lnTo>
                        <a:pt x="120" y="191"/>
                      </a:lnTo>
                      <a:lnTo>
                        <a:pt x="120" y="193"/>
                      </a:lnTo>
                      <a:lnTo>
                        <a:pt x="122" y="193"/>
                      </a:lnTo>
                      <a:lnTo>
                        <a:pt x="124" y="195"/>
                      </a:lnTo>
                      <a:lnTo>
                        <a:pt x="124" y="195"/>
                      </a:lnTo>
                      <a:lnTo>
                        <a:pt x="122" y="197"/>
                      </a:lnTo>
                      <a:lnTo>
                        <a:pt x="124" y="197"/>
                      </a:lnTo>
                      <a:lnTo>
                        <a:pt x="126" y="199"/>
                      </a:lnTo>
                      <a:lnTo>
                        <a:pt x="126" y="201"/>
                      </a:lnTo>
                      <a:lnTo>
                        <a:pt x="128" y="203"/>
                      </a:lnTo>
                      <a:lnTo>
                        <a:pt x="128" y="205"/>
                      </a:lnTo>
                      <a:lnTo>
                        <a:pt x="130" y="209"/>
                      </a:lnTo>
                      <a:lnTo>
                        <a:pt x="130" y="211"/>
                      </a:lnTo>
                      <a:lnTo>
                        <a:pt x="134" y="215"/>
                      </a:lnTo>
                      <a:lnTo>
                        <a:pt x="136" y="215"/>
                      </a:lnTo>
                      <a:lnTo>
                        <a:pt x="138" y="215"/>
                      </a:lnTo>
                      <a:lnTo>
                        <a:pt x="140" y="215"/>
                      </a:lnTo>
                      <a:lnTo>
                        <a:pt x="142" y="217"/>
                      </a:lnTo>
                      <a:lnTo>
                        <a:pt x="146" y="219"/>
                      </a:lnTo>
                      <a:lnTo>
                        <a:pt x="150" y="219"/>
                      </a:lnTo>
                      <a:lnTo>
                        <a:pt x="152" y="223"/>
                      </a:lnTo>
                      <a:lnTo>
                        <a:pt x="152" y="223"/>
                      </a:lnTo>
                      <a:lnTo>
                        <a:pt x="154" y="225"/>
                      </a:lnTo>
                      <a:lnTo>
                        <a:pt x="158" y="229"/>
                      </a:lnTo>
                      <a:lnTo>
                        <a:pt x="164" y="231"/>
                      </a:lnTo>
                      <a:lnTo>
                        <a:pt x="166" y="231"/>
                      </a:lnTo>
                      <a:lnTo>
                        <a:pt x="168" y="233"/>
                      </a:lnTo>
                      <a:lnTo>
                        <a:pt x="170" y="235"/>
                      </a:lnTo>
                      <a:lnTo>
                        <a:pt x="172" y="237"/>
                      </a:lnTo>
                      <a:lnTo>
                        <a:pt x="176" y="235"/>
                      </a:lnTo>
                      <a:lnTo>
                        <a:pt x="178" y="237"/>
                      </a:lnTo>
                      <a:lnTo>
                        <a:pt x="184" y="239"/>
                      </a:lnTo>
                      <a:lnTo>
                        <a:pt x="186" y="239"/>
                      </a:lnTo>
                      <a:lnTo>
                        <a:pt x="186" y="239"/>
                      </a:lnTo>
                      <a:lnTo>
                        <a:pt x="188" y="239"/>
                      </a:lnTo>
                      <a:lnTo>
                        <a:pt x="192" y="235"/>
                      </a:lnTo>
                      <a:lnTo>
                        <a:pt x="194" y="235"/>
                      </a:lnTo>
                      <a:lnTo>
                        <a:pt x="196" y="235"/>
                      </a:lnTo>
                      <a:lnTo>
                        <a:pt x="198" y="233"/>
                      </a:lnTo>
                      <a:lnTo>
                        <a:pt x="198" y="233"/>
                      </a:lnTo>
                      <a:lnTo>
                        <a:pt x="200" y="231"/>
                      </a:lnTo>
                      <a:lnTo>
                        <a:pt x="204" y="231"/>
                      </a:lnTo>
                      <a:lnTo>
                        <a:pt x="206" y="229"/>
                      </a:lnTo>
                      <a:lnTo>
                        <a:pt x="208" y="227"/>
                      </a:lnTo>
                      <a:lnTo>
                        <a:pt x="210" y="227"/>
                      </a:lnTo>
                      <a:lnTo>
                        <a:pt x="216" y="229"/>
                      </a:lnTo>
                      <a:lnTo>
                        <a:pt x="218" y="229"/>
                      </a:lnTo>
                      <a:lnTo>
                        <a:pt x="218" y="231"/>
                      </a:lnTo>
                      <a:lnTo>
                        <a:pt x="220" y="233"/>
                      </a:lnTo>
                      <a:lnTo>
                        <a:pt x="222" y="235"/>
                      </a:lnTo>
                      <a:lnTo>
                        <a:pt x="222" y="237"/>
                      </a:lnTo>
                      <a:lnTo>
                        <a:pt x="222" y="243"/>
                      </a:lnTo>
                      <a:lnTo>
                        <a:pt x="224" y="245"/>
                      </a:lnTo>
                      <a:lnTo>
                        <a:pt x="226" y="249"/>
                      </a:lnTo>
                      <a:lnTo>
                        <a:pt x="226" y="251"/>
                      </a:lnTo>
                      <a:lnTo>
                        <a:pt x="228" y="253"/>
                      </a:lnTo>
                      <a:lnTo>
                        <a:pt x="234" y="253"/>
                      </a:lnTo>
                      <a:lnTo>
                        <a:pt x="234" y="255"/>
                      </a:lnTo>
                      <a:lnTo>
                        <a:pt x="236" y="255"/>
                      </a:lnTo>
                      <a:lnTo>
                        <a:pt x="238" y="255"/>
                      </a:lnTo>
                      <a:lnTo>
                        <a:pt x="242" y="257"/>
                      </a:lnTo>
                      <a:lnTo>
                        <a:pt x="242" y="257"/>
                      </a:lnTo>
                      <a:lnTo>
                        <a:pt x="246" y="257"/>
                      </a:lnTo>
                      <a:lnTo>
                        <a:pt x="250" y="257"/>
                      </a:lnTo>
                      <a:lnTo>
                        <a:pt x="254" y="259"/>
                      </a:lnTo>
                      <a:lnTo>
                        <a:pt x="258" y="259"/>
                      </a:lnTo>
                      <a:lnTo>
                        <a:pt x="260" y="259"/>
                      </a:lnTo>
                      <a:lnTo>
                        <a:pt x="264" y="259"/>
                      </a:lnTo>
                      <a:lnTo>
                        <a:pt x="266" y="259"/>
                      </a:lnTo>
                      <a:lnTo>
                        <a:pt x="268" y="261"/>
                      </a:lnTo>
                      <a:lnTo>
                        <a:pt x="270" y="259"/>
                      </a:lnTo>
                      <a:lnTo>
                        <a:pt x="276" y="261"/>
                      </a:lnTo>
                      <a:lnTo>
                        <a:pt x="276" y="259"/>
                      </a:lnTo>
                      <a:lnTo>
                        <a:pt x="278" y="259"/>
                      </a:lnTo>
                      <a:lnTo>
                        <a:pt x="278" y="261"/>
                      </a:lnTo>
                      <a:lnTo>
                        <a:pt x="280" y="261"/>
                      </a:lnTo>
                      <a:lnTo>
                        <a:pt x="286" y="263"/>
                      </a:lnTo>
                      <a:lnTo>
                        <a:pt x="288" y="265"/>
                      </a:lnTo>
                      <a:lnTo>
                        <a:pt x="292" y="265"/>
                      </a:lnTo>
                      <a:lnTo>
                        <a:pt x="292" y="263"/>
                      </a:lnTo>
                      <a:lnTo>
                        <a:pt x="292" y="263"/>
                      </a:lnTo>
                      <a:lnTo>
                        <a:pt x="294" y="263"/>
                      </a:lnTo>
                      <a:lnTo>
                        <a:pt x="294" y="261"/>
                      </a:lnTo>
                      <a:lnTo>
                        <a:pt x="294" y="257"/>
                      </a:lnTo>
                      <a:lnTo>
                        <a:pt x="294" y="255"/>
                      </a:lnTo>
                      <a:lnTo>
                        <a:pt x="294" y="253"/>
                      </a:lnTo>
                      <a:lnTo>
                        <a:pt x="294" y="253"/>
                      </a:lnTo>
                      <a:lnTo>
                        <a:pt x="294" y="251"/>
                      </a:lnTo>
                      <a:lnTo>
                        <a:pt x="296" y="251"/>
                      </a:lnTo>
                      <a:lnTo>
                        <a:pt x="296" y="249"/>
                      </a:lnTo>
                      <a:lnTo>
                        <a:pt x="296" y="245"/>
                      </a:lnTo>
                      <a:lnTo>
                        <a:pt x="296" y="245"/>
                      </a:lnTo>
                      <a:lnTo>
                        <a:pt x="296" y="245"/>
                      </a:lnTo>
                      <a:lnTo>
                        <a:pt x="300" y="243"/>
                      </a:lnTo>
                      <a:lnTo>
                        <a:pt x="300" y="243"/>
                      </a:lnTo>
                      <a:lnTo>
                        <a:pt x="302" y="243"/>
                      </a:lnTo>
                      <a:lnTo>
                        <a:pt x="302" y="243"/>
                      </a:lnTo>
                      <a:lnTo>
                        <a:pt x="302" y="241"/>
                      </a:lnTo>
                      <a:lnTo>
                        <a:pt x="302" y="239"/>
                      </a:lnTo>
                      <a:lnTo>
                        <a:pt x="304" y="239"/>
                      </a:lnTo>
                      <a:lnTo>
                        <a:pt x="304" y="239"/>
                      </a:lnTo>
                      <a:lnTo>
                        <a:pt x="308" y="239"/>
                      </a:lnTo>
                      <a:lnTo>
                        <a:pt x="308" y="237"/>
                      </a:lnTo>
                      <a:lnTo>
                        <a:pt x="310" y="237"/>
                      </a:lnTo>
                      <a:lnTo>
                        <a:pt x="314" y="237"/>
                      </a:lnTo>
                      <a:lnTo>
                        <a:pt x="316" y="237"/>
                      </a:lnTo>
                      <a:lnTo>
                        <a:pt x="316" y="237"/>
                      </a:lnTo>
                      <a:lnTo>
                        <a:pt x="316" y="233"/>
                      </a:lnTo>
                      <a:lnTo>
                        <a:pt x="316" y="233"/>
                      </a:lnTo>
                      <a:lnTo>
                        <a:pt x="316" y="233"/>
                      </a:lnTo>
                      <a:lnTo>
                        <a:pt x="316" y="231"/>
                      </a:lnTo>
                      <a:lnTo>
                        <a:pt x="316" y="2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Freeform 149">
                  <a:extLst>
                    <a:ext uri="{FF2B5EF4-FFF2-40B4-BE49-F238E27FC236}">
                      <a16:creationId xmlns:a16="http://schemas.microsoft.com/office/drawing/2014/main" id="{A627A767-585E-952B-05FC-6535F7864C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67" y="1971"/>
                  <a:ext cx="725" cy="300"/>
                </a:xfrm>
                <a:custGeom>
                  <a:avLst/>
                  <a:gdLst>
                    <a:gd name="T0" fmla="*/ 371 w 725"/>
                    <a:gd name="T1" fmla="*/ 276 h 300"/>
                    <a:gd name="T2" fmla="*/ 447 w 725"/>
                    <a:gd name="T3" fmla="*/ 290 h 300"/>
                    <a:gd name="T4" fmla="*/ 381 w 725"/>
                    <a:gd name="T5" fmla="*/ 260 h 300"/>
                    <a:gd name="T6" fmla="*/ 451 w 725"/>
                    <a:gd name="T7" fmla="*/ 254 h 300"/>
                    <a:gd name="T8" fmla="*/ 457 w 725"/>
                    <a:gd name="T9" fmla="*/ 254 h 300"/>
                    <a:gd name="T10" fmla="*/ 399 w 725"/>
                    <a:gd name="T11" fmla="*/ 254 h 300"/>
                    <a:gd name="T12" fmla="*/ 371 w 725"/>
                    <a:gd name="T13" fmla="*/ 262 h 300"/>
                    <a:gd name="T14" fmla="*/ 337 w 725"/>
                    <a:gd name="T15" fmla="*/ 264 h 300"/>
                    <a:gd name="T16" fmla="*/ 313 w 725"/>
                    <a:gd name="T17" fmla="*/ 264 h 300"/>
                    <a:gd name="T18" fmla="*/ 677 w 725"/>
                    <a:gd name="T19" fmla="*/ 238 h 300"/>
                    <a:gd name="T20" fmla="*/ 301 w 725"/>
                    <a:gd name="T21" fmla="*/ 234 h 300"/>
                    <a:gd name="T22" fmla="*/ 623 w 725"/>
                    <a:gd name="T23" fmla="*/ 224 h 300"/>
                    <a:gd name="T24" fmla="*/ 287 w 725"/>
                    <a:gd name="T25" fmla="*/ 244 h 300"/>
                    <a:gd name="T26" fmla="*/ 203 w 725"/>
                    <a:gd name="T27" fmla="*/ 218 h 300"/>
                    <a:gd name="T28" fmla="*/ 195 w 725"/>
                    <a:gd name="T29" fmla="*/ 242 h 300"/>
                    <a:gd name="T30" fmla="*/ 277 w 725"/>
                    <a:gd name="T31" fmla="*/ 208 h 300"/>
                    <a:gd name="T32" fmla="*/ 597 w 725"/>
                    <a:gd name="T33" fmla="*/ 206 h 300"/>
                    <a:gd name="T34" fmla="*/ 429 w 725"/>
                    <a:gd name="T35" fmla="*/ 196 h 300"/>
                    <a:gd name="T36" fmla="*/ 443 w 725"/>
                    <a:gd name="T37" fmla="*/ 178 h 300"/>
                    <a:gd name="T38" fmla="*/ 335 w 725"/>
                    <a:gd name="T39" fmla="*/ 170 h 300"/>
                    <a:gd name="T40" fmla="*/ 187 w 725"/>
                    <a:gd name="T41" fmla="*/ 160 h 300"/>
                    <a:gd name="T42" fmla="*/ 527 w 725"/>
                    <a:gd name="T43" fmla="*/ 168 h 300"/>
                    <a:gd name="T44" fmla="*/ 207 w 725"/>
                    <a:gd name="T45" fmla="*/ 160 h 300"/>
                    <a:gd name="T46" fmla="*/ 453 w 725"/>
                    <a:gd name="T47" fmla="*/ 142 h 300"/>
                    <a:gd name="T48" fmla="*/ 465 w 725"/>
                    <a:gd name="T49" fmla="*/ 142 h 300"/>
                    <a:gd name="T50" fmla="*/ 183 w 725"/>
                    <a:gd name="T51" fmla="*/ 154 h 300"/>
                    <a:gd name="T52" fmla="*/ 449 w 725"/>
                    <a:gd name="T53" fmla="*/ 130 h 300"/>
                    <a:gd name="T54" fmla="*/ 62 w 725"/>
                    <a:gd name="T55" fmla="*/ 124 h 300"/>
                    <a:gd name="T56" fmla="*/ 651 w 725"/>
                    <a:gd name="T57" fmla="*/ 126 h 300"/>
                    <a:gd name="T58" fmla="*/ 679 w 725"/>
                    <a:gd name="T59" fmla="*/ 134 h 300"/>
                    <a:gd name="T60" fmla="*/ 617 w 725"/>
                    <a:gd name="T61" fmla="*/ 124 h 300"/>
                    <a:gd name="T62" fmla="*/ 613 w 725"/>
                    <a:gd name="T63" fmla="*/ 146 h 300"/>
                    <a:gd name="T64" fmla="*/ 609 w 725"/>
                    <a:gd name="T65" fmla="*/ 166 h 300"/>
                    <a:gd name="T66" fmla="*/ 681 w 725"/>
                    <a:gd name="T67" fmla="*/ 208 h 300"/>
                    <a:gd name="T68" fmla="*/ 703 w 725"/>
                    <a:gd name="T69" fmla="*/ 250 h 300"/>
                    <a:gd name="T70" fmla="*/ 151 w 725"/>
                    <a:gd name="T71" fmla="*/ 114 h 300"/>
                    <a:gd name="T72" fmla="*/ 565 w 725"/>
                    <a:gd name="T73" fmla="*/ 112 h 300"/>
                    <a:gd name="T74" fmla="*/ 157 w 725"/>
                    <a:gd name="T75" fmla="*/ 110 h 300"/>
                    <a:gd name="T76" fmla="*/ 133 w 725"/>
                    <a:gd name="T77" fmla="*/ 94 h 300"/>
                    <a:gd name="T78" fmla="*/ 121 w 725"/>
                    <a:gd name="T79" fmla="*/ 86 h 300"/>
                    <a:gd name="T80" fmla="*/ 36 w 725"/>
                    <a:gd name="T81" fmla="*/ 80 h 300"/>
                    <a:gd name="T82" fmla="*/ 383 w 725"/>
                    <a:gd name="T83" fmla="*/ 198 h 300"/>
                    <a:gd name="T84" fmla="*/ 419 w 725"/>
                    <a:gd name="T85" fmla="*/ 192 h 300"/>
                    <a:gd name="T86" fmla="*/ 419 w 725"/>
                    <a:gd name="T87" fmla="*/ 140 h 300"/>
                    <a:gd name="T88" fmla="*/ 395 w 725"/>
                    <a:gd name="T89" fmla="*/ 116 h 300"/>
                    <a:gd name="T90" fmla="*/ 461 w 725"/>
                    <a:gd name="T91" fmla="*/ 88 h 300"/>
                    <a:gd name="T92" fmla="*/ 391 w 725"/>
                    <a:gd name="T93" fmla="*/ 120 h 300"/>
                    <a:gd name="T94" fmla="*/ 521 w 725"/>
                    <a:gd name="T95" fmla="*/ 110 h 300"/>
                    <a:gd name="T96" fmla="*/ 519 w 725"/>
                    <a:gd name="T97" fmla="*/ 72 h 300"/>
                    <a:gd name="T98" fmla="*/ 18 w 725"/>
                    <a:gd name="T99" fmla="*/ 62 h 300"/>
                    <a:gd name="T100" fmla="*/ 501 w 725"/>
                    <a:gd name="T101" fmla="*/ 38 h 300"/>
                    <a:gd name="T102" fmla="*/ 231 w 725"/>
                    <a:gd name="T103" fmla="*/ 122 h 300"/>
                    <a:gd name="T104" fmla="*/ 293 w 725"/>
                    <a:gd name="T105" fmla="*/ 166 h 300"/>
                    <a:gd name="T106" fmla="*/ 335 w 725"/>
                    <a:gd name="T107" fmla="*/ 138 h 300"/>
                    <a:gd name="T108" fmla="*/ 361 w 725"/>
                    <a:gd name="T109" fmla="*/ 68 h 300"/>
                    <a:gd name="T110" fmla="*/ 335 w 725"/>
                    <a:gd name="T111" fmla="*/ 28 h 300"/>
                    <a:gd name="T112" fmla="*/ 301 w 725"/>
                    <a:gd name="T113" fmla="*/ 80 h 300"/>
                    <a:gd name="T114" fmla="*/ 221 w 725"/>
                    <a:gd name="T115" fmla="*/ 84 h 300"/>
                    <a:gd name="T116" fmla="*/ 161 w 725"/>
                    <a:gd name="T117" fmla="*/ 148 h 300"/>
                    <a:gd name="T118" fmla="*/ 125 w 725"/>
                    <a:gd name="T119" fmla="*/ 94 h 300"/>
                    <a:gd name="T120" fmla="*/ 36 w 725"/>
                    <a:gd name="T121" fmla="*/ 12 h 300"/>
                    <a:gd name="T122" fmla="*/ 72 w 725"/>
                    <a:gd name="T123" fmla="*/ 106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25" h="300">
                      <a:moveTo>
                        <a:pt x="439" y="294"/>
                      </a:moveTo>
                      <a:lnTo>
                        <a:pt x="439" y="294"/>
                      </a:lnTo>
                      <a:lnTo>
                        <a:pt x="439" y="294"/>
                      </a:lnTo>
                      <a:lnTo>
                        <a:pt x="439" y="294"/>
                      </a:lnTo>
                      <a:lnTo>
                        <a:pt x="437" y="294"/>
                      </a:lnTo>
                      <a:lnTo>
                        <a:pt x="435" y="296"/>
                      </a:lnTo>
                      <a:lnTo>
                        <a:pt x="433" y="298"/>
                      </a:lnTo>
                      <a:lnTo>
                        <a:pt x="429" y="298"/>
                      </a:lnTo>
                      <a:lnTo>
                        <a:pt x="429" y="300"/>
                      </a:lnTo>
                      <a:lnTo>
                        <a:pt x="429" y="300"/>
                      </a:lnTo>
                      <a:lnTo>
                        <a:pt x="429" y="300"/>
                      </a:lnTo>
                      <a:lnTo>
                        <a:pt x="431" y="300"/>
                      </a:lnTo>
                      <a:lnTo>
                        <a:pt x="433" y="300"/>
                      </a:lnTo>
                      <a:lnTo>
                        <a:pt x="435" y="300"/>
                      </a:lnTo>
                      <a:lnTo>
                        <a:pt x="437" y="298"/>
                      </a:lnTo>
                      <a:lnTo>
                        <a:pt x="439" y="296"/>
                      </a:lnTo>
                      <a:lnTo>
                        <a:pt x="439" y="296"/>
                      </a:lnTo>
                      <a:lnTo>
                        <a:pt x="439" y="294"/>
                      </a:lnTo>
                      <a:close/>
                      <a:moveTo>
                        <a:pt x="415" y="292"/>
                      </a:moveTo>
                      <a:lnTo>
                        <a:pt x="413" y="294"/>
                      </a:lnTo>
                      <a:lnTo>
                        <a:pt x="413" y="294"/>
                      </a:lnTo>
                      <a:lnTo>
                        <a:pt x="413" y="294"/>
                      </a:lnTo>
                      <a:lnTo>
                        <a:pt x="415" y="296"/>
                      </a:lnTo>
                      <a:lnTo>
                        <a:pt x="415" y="296"/>
                      </a:lnTo>
                      <a:lnTo>
                        <a:pt x="417" y="294"/>
                      </a:lnTo>
                      <a:lnTo>
                        <a:pt x="417" y="292"/>
                      </a:lnTo>
                      <a:lnTo>
                        <a:pt x="417" y="292"/>
                      </a:lnTo>
                      <a:lnTo>
                        <a:pt x="415" y="292"/>
                      </a:lnTo>
                      <a:close/>
                      <a:moveTo>
                        <a:pt x="441" y="288"/>
                      </a:moveTo>
                      <a:lnTo>
                        <a:pt x="441" y="288"/>
                      </a:lnTo>
                      <a:lnTo>
                        <a:pt x="439" y="288"/>
                      </a:lnTo>
                      <a:lnTo>
                        <a:pt x="439" y="290"/>
                      </a:lnTo>
                      <a:lnTo>
                        <a:pt x="439" y="290"/>
                      </a:lnTo>
                      <a:lnTo>
                        <a:pt x="439" y="290"/>
                      </a:lnTo>
                      <a:lnTo>
                        <a:pt x="439" y="288"/>
                      </a:lnTo>
                      <a:lnTo>
                        <a:pt x="441" y="288"/>
                      </a:lnTo>
                      <a:lnTo>
                        <a:pt x="441" y="288"/>
                      </a:lnTo>
                      <a:close/>
                      <a:moveTo>
                        <a:pt x="397" y="282"/>
                      </a:moveTo>
                      <a:lnTo>
                        <a:pt x="397" y="282"/>
                      </a:lnTo>
                      <a:lnTo>
                        <a:pt x="395" y="280"/>
                      </a:lnTo>
                      <a:lnTo>
                        <a:pt x="395" y="278"/>
                      </a:lnTo>
                      <a:lnTo>
                        <a:pt x="393" y="278"/>
                      </a:lnTo>
                      <a:lnTo>
                        <a:pt x="393" y="278"/>
                      </a:lnTo>
                      <a:lnTo>
                        <a:pt x="391" y="278"/>
                      </a:lnTo>
                      <a:lnTo>
                        <a:pt x="391" y="278"/>
                      </a:lnTo>
                      <a:lnTo>
                        <a:pt x="391" y="276"/>
                      </a:lnTo>
                      <a:lnTo>
                        <a:pt x="391" y="276"/>
                      </a:lnTo>
                      <a:lnTo>
                        <a:pt x="389" y="274"/>
                      </a:lnTo>
                      <a:lnTo>
                        <a:pt x="387" y="274"/>
                      </a:lnTo>
                      <a:lnTo>
                        <a:pt x="387" y="272"/>
                      </a:lnTo>
                      <a:lnTo>
                        <a:pt x="387" y="272"/>
                      </a:lnTo>
                      <a:lnTo>
                        <a:pt x="385" y="274"/>
                      </a:lnTo>
                      <a:lnTo>
                        <a:pt x="383" y="274"/>
                      </a:lnTo>
                      <a:lnTo>
                        <a:pt x="381" y="274"/>
                      </a:lnTo>
                      <a:lnTo>
                        <a:pt x="379" y="274"/>
                      </a:lnTo>
                      <a:lnTo>
                        <a:pt x="377" y="274"/>
                      </a:lnTo>
                      <a:lnTo>
                        <a:pt x="375" y="274"/>
                      </a:lnTo>
                      <a:lnTo>
                        <a:pt x="371" y="274"/>
                      </a:lnTo>
                      <a:lnTo>
                        <a:pt x="371" y="276"/>
                      </a:lnTo>
                      <a:lnTo>
                        <a:pt x="371" y="276"/>
                      </a:lnTo>
                      <a:lnTo>
                        <a:pt x="371" y="278"/>
                      </a:lnTo>
                      <a:lnTo>
                        <a:pt x="371" y="278"/>
                      </a:lnTo>
                      <a:lnTo>
                        <a:pt x="371" y="278"/>
                      </a:lnTo>
                      <a:lnTo>
                        <a:pt x="373" y="280"/>
                      </a:lnTo>
                      <a:lnTo>
                        <a:pt x="377" y="280"/>
                      </a:lnTo>
                      <a:lnTo>
                        <a:pt x="377" y="280"/>
                      </a:lnTo>
                      <a:lnTo>
                        <a:pt x="379" y="280"/>
                      </a:lnTo>
                      <a:lnTo>
                        <a:pt x="381" y="280"/>
                      </a:lnTo>
                      <a:lnTo>
                        <a:pt x="383" y="284"/>
                      </a:lnTo>
                      <a:lnTo>
                        <a:pt x="385" y="284"/>
                      </a:lnTo>
                      <a:lnTo>
                        <a:pt x="387" y="286"/>
                      </a:lnTo>
                      <a:lnTo>
                        <a:pt x="387" y="286"/>
                      </a:lnTo>
                      <a:lnTo>
                        <a:pt x="389" y="288"/>
                      </a:lnTo>
                      <a:lnTo>
                        <a:pt x="389" y="288"/>
                      </a:lnTo>
                      <a:lnTo>
                        <a:pt x="393" y="290"/>
                      </a:lnTo>
                      <a:lnTo>
                        <a:pt x="393" y="290"/>
                      </a:lnTo>
                      <a:lnTo>
                        <a:pt x="395" y="288"/>
                      </a:lnTo>
                      <a:lnTo>
                        <a:pt x="397" y="288"/>
                      </a:lnTo>
                      <a:lnTo>
                        <a:pt x="397" y="288"/>
                      </a:lnTo>
                      <a:lnTo>
                        <a:pt x="399" y="286"/>
                      </a:lnTo>
                      <a:lnTo>
                        <a:pt x="399" y="286"/>
                      </a:lnTo>
                      <a:lnTo>
                        <a:pt x="399" y="284"/>
                      </a:lnTo>
                      <a:lnTo>
                        <a:pt x="397" y="282"/>
                      </a:lnTo>
                      <a:close/>
                      <a:moveTo>
                        <a:pt x="467" y="266"/>
                      </a:moveTo>
                      <a:lnTo>
                        <a:pt x="465" y="268"/>
                      </a:lnTo>
                      <a:lnTo>
                        <a:pt x="465" y="268"/>
                      </a:lnTo>
                      <a:lnTo>
                        <a:pt x="465" y="268"/>
                      </a:lnTo>
                      <a:lnTo>
                        <a:pt x="465" y="266"/>
                      </a:lnTo>
                      <a:lnTo>
                        <a:pt x="465" y="266"/>
                      </a:lnTo>
                      <a:lnTo>
                        <a:pt x="461" y="268"/>
                      </a:lnTo>
                      <a:lnTo>
                        <a:pt x="461" y="268"/>
                      </a:lnTo>
                      <a:lnTo>
                        <a:pt x="459" y="270"/>
                      </a:lnTo>
                      <a:lnTo>
                        <a:pt x="457" y="270"/>
                      </a:lnTo>
                      <a:lnTo>
                        <a:pt x="457" y="272"/>
                      </a:lnTo>
                      <a:lnTo>
                        <a:pt x="457" y="272"/>
                      </a:lnTo>
                      <a:lnTo>
                        <a:pt x="455" y="274"/>
                      </a:lnTo>
                      <a:lnTo>
                        <a:pt x="455" y="274"/>
                      </a:lnTo>
                      <a:lnTo>
                        <a:pt x="455" y="274"/>
                      </a:lnTo>
                      <a:lnTo>
                        <a:pt x="453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4"/>
                      </a:lnTo>
                      <a:lnTo>
                        <a:pt x="451" y="272"/>
                      </a:lnTo>
                      <a:lnTo>
                        <a:pt x="449" y="274"/>
                      </a:lnTo>
                      <a:lnTo>
                        <a:pt x="447" y="274"/>
                      </a:lnTo>
                      <a:lnTo>
                        <a:pt x="445" y="278"/>
                      </a:lnTo>
                      <a:lnTo>
                        <a:pt x="445" y="280"/>
                      </a:lnTo>
                      <a:lnTo>
                        <a:pt x="443" y="282"/>
                      </a:lnTo>
                      <a:lnTo>
                        <a:pt x="443" y="284"/>
                      </a:lnTo>
                      <a:lnTo>
                        <a:pt x="443" y="284"/>
                      </a:lnTo>
                      <a:lnTo>
                        <a:pt x="445" y="286"/>
                      </a:lnTo>
                      <a:lnTo>
                        <a:pt x="445" y="286"/>
                      </a:lnTo>
                      <a:lnTo>
                        <a:pt x="443" y="288"/>
                      </a:lnTo>
                      <a:lnTo>
                        <a:pt x="443" y="288"/>
                      </a:lnTo>
                      <a:lnTo>
                        <a:pt x="443" y="290"/>
                      </a:lnTo>
                      <a:lnTo>
                        <a:pt x="443" y="290"/>
                      </a:lnTo>
                      <a:lnTo>
                        <a:pt x="445" y="290"/>
                      </a:lnTo>
                      <a:lnTo>
                        <a:pt x="447" y="290"/>
                      </a:lnTo>
                      <a:lnTo>
                        <a:pt x="449" y="290"/>
                      </a:lnTo>
                      <a:lnTo>
                        <a:pt x="451" y="288"/>
                      </a:lnTo>
                      <a:lnTo>
                        <a:pt x="455" y="288"/>
                      </a:lnTo>
                      <a:lnTo>
                        <a:pt x="455" y="288"/>
                      </a:lnTo>
                      <a:lnTo>
                        <a:pt x="457" y="286"/>
                      </a:lnTo>
                      <a:lnTo>
                        <a:pt x="459" y="284"/>
                      </a:lnTo>
                      <a:lnTo>
                        <a:pt x="461" y="284"/>
                      </a:lnTo>
                      <a:lnTo>
                        <a:pt x="463" y="280"/>
                      </a:lnTo>
                      <a:lnTo>
                        <a:pt x="465" y="278"/>
                      </a:lnTo>
                      <a:lnTo>
                        <a:pt x="465" y="276"/>
                      </a:lnTo>
                      <a:lnTo>
                        <a:pt x="467" y="276"/>
                      </a:lnTo>
                      <a:lnTo>
                        <a:pt x="467" y="274"/>
                      </a:lnTo>
                      <a:lnTo>
                        <a:pt x="465" y="272"/>
                      </a:lnTo>
                      <a:lnTo>
                        <a:pt x="465" y="272"/>
                      </a:lnTo>
                      <a:lnTo>
                        <a:pt x="465" y="272"/>
                      </a:lnTo>
                      <a:lnTo>
                        <a:pt x="465" y="270"/>
                      </a:lnTo>
                      <a:lnTo>
                        <a:pt x="465" y="270"/>
                      </a:lnTo>
                      <a:lnTo>
                        <a:pt x="467" y="270"/>
                      </a:lnTo>
                      <a:lnTo>
                        <a:pt x="469" y="268"/>
                      </a:lnTo>
                      <a:lnTo>
                        <a:pt x="469" y="268"/>
                      </a:lnTo>
                      <a:lnTo>
                        <a:pt x="469" y="268"/>
                      </a:lnTo>
                      <a:lnTo>
                        <a:pt x="467" y="266"/>
                      </a:lnTo>
                      <a:close/>
                      <a:moveTo>
                        <a:pt x="317" y="260"/>
                      </a:moveTo>
                      <a:lnTo>
                        <a:pt x="317" y="262"/>
                      </a:lnTo>
                      <a:lnTo>
                        <a:pt x="317" y="262"/>
                      </a:lnTo>
                      <a:lnTo>
                        <a:pt x="319" y="264"/>
                      </a:lnTo>
                      <a:lnTo>
                        <a:pt x="319" y="262"/>
                      </a:lnTo>
                      <a:lnTo>
                        <a:pt x="319" y="262"/>
                      </a:lnTo>
                      <a:lnTo>
                        <a:pt x="319" y="260"/>
                      </a:lnTo>
                      <a:lnTo>
                        <a:pt x="317" y="260"/>
                      </a:lnTo>
                      <a:close/>
                      <a:moveTo>
                        <a:pt x="435" y="256"/>
                      </a:moveTo>
                      <a:lnTo>
                        <a:pt x="435" y="258"/>
                      </a:lnTo>
                      <a:lnTo>
                        <a:pt x="433" y="258"/>
                      </a:lnTo>
                      <a:lnTo>
                        <a:pt x="433" y="260"/>
                      </a:lnTo>
                      <a:lnTo>
                        <a:pt x="435" y="260"/>
                      </a:lnTo>
                      <a:lnTo>
                        <a:pt x="435" y="258"/>
                      </a:lnTo>
                      <a:lnTo>
                        <a:pt x="435" y="258"/>
                      </a:lnTo>
                      <a:lnTo>
                        <a:pt x="437" y="258"/>
                      </a:lnTo>
                      <a:lnTo>
                        <a:pt x="437" y="258"/>
                      </a:lnTo>
                      <a:lnTo>
                        <a:pt x="437" y="256"/>
                      </a:lnTo>
                      <a:lnTo>
                        <a:pt x="435" y="256"/>
                      </a:lnTo>
                      <a:close/>
                      <a:moveTo>
                        <a:pt x="381" y="260"/>
                      </a:move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81" y="258"/>
                      </a:lnTo>
                      <a:lnTo>
                        <a:pt x="379" y="256"/>
                      </a:lnTo>
                      <a:lnTo>
                        <a:pt x="379" y="258"/>
                      </a:lnTo>
                      <a:lnTo>
                        <a:pt x="379" y="258"/>
                      </a:lnTo>
                      <a:lnTo>
                        <a:pt x="379" y="260"/>
                      </a:lnTo>
                      <a:lnTo>
                        <a:pt x="379" y="260"/>
                      </a:lnTo>
                      <a:lnTo>
                        <a:pt x="379" y="262"/>
                      </a:lnTo>
                      <a:lnTo>
                        <a:pt x="379" y="262"/>
                      </a:lnTo>
                      <a:lnTo>
                        <a:pt x="379" y="262"/>
                      </a:lnTo>
                      <a:lnTo>
                        <a:pt x="379" y="260"/>
                      </a:lnTo>
                      <a:lnTo>
                        <a:pt x="381" y="260"/>
                      </a:lnTo>
                      <a:lnTo>
                        <a:pt x="381" y="260"/>
                      </a:lnTo>
                      <a:close/>
                      <a:moveTo>
                        <a:pt x="441" y="256"/>
                      </a:moveTo>
                      <a:lnTo>
                        <a:pt x="441" y="254"/>
                      </a:lnTo>
                      <a:lnTo>
                        <a:pt x="439" y="254"/>
                      </a:lnTo>
                      <a:lnTo>
                        <a:pt x="437" y="254"/>
                      </a:lnTo>
                      <a:lnTo>
                        <a:pt x="437" y="254"/>
                      </a:lnTo>
                      <a:lnTo>
                        <a:pt x="437" y="254"/>
                      </a:lnTo>
                      <a:lnTo>
                        <a:pt x="435" y="256"/>
                      </a:lnTo>
                      <a:lnTo>
                        <a:pt x="441" y="256"/>
                      </a:lnTo>
                      <a:lnTo>
                        <a:pt x="441" y="256"/>
                      </a:lnTo>
                      <a:close/>
                      <a:moveTo>
                        <a:pt x="337" y="256"/>
                      </a:moveTo>
                      <a:lnTo>
                        <a:pt x="337" y="254"/>
                      </a:lnTo>
                      <a:lnTo>
                        <a:pt x="337" y="254"/>
                      </a:lnTo>
                      <a:lnTo>
                        <a:pt x="335" y="254"/>
                      </a:lnTo>
                      <a:lnTo>
                        <a:pt x="333" y="252"/>
                      </a:lnTo>
                      <a:lnTo>
                        <a:pt x="331" y="254"/>
                      </a:lnTo>
                      <a:lnTo>
                        <a:pt x="329" y="254"/>
                      </a:lnTo>
                      <a:lnTo>
                        <a:pt x="327" y="256"/>
                      </a:lnTo>
                      <a:lnTo>
                        <a:pt x="327" y="260"/>
                      </a:lnTo>
                      <a:lnTo>
                        <a:pt x="327" y="262"/>
                      </a:lnTo>
                      <a:lnTo>
                        <a:pt x="325" y="262"/>
                      </a:lnTo>
                      <a:lnTo>
                        <a:pt x="323" y="262"/>
                      </a:lnTo>
                      <a:lnTo>
                        <a:pt x="323" y="262"/>
                      </a:lnTo>
                      <a:lnTo>
                        <a:pt x="323" y="262"/>
                      </a:lnTo>
                      <a:lnTo>
                        <a:pt x="323" y="264"/>
                      </a:lnTo>
                      <a:lnTo>
                        <a:pt x="325" y="264"/>
                      </a:lnTo>
                      <a:lnTo>
                        <a:pt x="329" y="266"/>
                      </a:lnTo>
                      <a:lnTo>
                        <a:pt x="329" y="266"/>
                      </a:lnTo>
                      <a:lnTo>
                        <a:pt x="331" y="266"/>
                      </a:lnTo>
                      <a:lnTo>
                        <a:pt x="335" y="264"/>
                      </a:lnTo>
                      <a:lnTo>
                        <a:pt x="333" y="264"/>
                      </a:lnTo>
                      <a:lnTo>
                        <a:pt x="333" y="264"/>
                      </a:lnTo>
                      <a:lnTo>
                        <a:pt x="335" y="260"/>
                      </a:lnTo>
                      <a:lnTo>
                        <a:pt x="337" y="256"/>
                      </a:lnTo>
                      <a:close/>
                      <a:moveTo>
                        <a:pt x="451" y="256"/>
                      </a:moveTo>
                      <a:lnTo>
                        <a:pt x="453" y="258"/>
                      </a:lnTo>
                      <a:lnTo>
                        <a:pt x="453" y="258"/>
                      </a:lnTo>
                      <a:lnTo>
                        <a:pt x="455" y="258"/>
                      </a:lnTo>
                      <a:lnTo>
                        <a:pt x="455" y="256"/>
                      </a:lnTo>
                      <a:lnTo>
                        <a:pt x="455" y="254"/>
                      </a:lnTo>
                      <a:lnTo>
                        <a:pt x="457" y="254"/>
                      </a:lnTo>
                      <a:lnTo>
                        <a:pt x="457" y="252"/>
                      </a:lnTo>
                      <a:lnTo>
                        <a:pt x="455" y="252"/>
                      </a:lnTo>
                      <a:lnTo>
                        <a:pt x="455" y="252"/>
                      </a:lnTo>
                      <a:lnTo>
                        <a:pt x="453" y="256"/>
                      </a:lnTo>
                      <a:lnTo>
                        <a:pt x="453" y="256"/>
                      </a:lnTo>
                      <a:lnTo>
                        <a:pt x="453" y="254"/>
                      </a:lnTo>
                      <a:lnTo>
                        <a:pt x="451" y="254"/>
                      </a:lnTo>
                      <a:lnTo>
                        <a:pt x="451" y="256"/>
                      </a:lnTo>
                      <a:lnTo>
                        <a:pt x="451" y="256"/>
                      </a:lnTo>
                      <a:lnTo>
                        <a:pt x="451" y="256"/>
                      </a:lnTo>
                      <a:close/>
                      <a:moveTo>
                        <a:pt x="445" y="260"/>
                      </a:move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8"/>
                      </a:lnTo>
                      <a:lnTo>
                        <a:pt x="445" y="256"/>
                      </a:lnTo>
                      <a:lnTo>
                        <a:pt x="447" y="256"/>
                      </a:lnTo>
                      <a:lnTo>
                        <a:pt x="449" y="254"/>
                      </a:lnTo>
                      <a:lnTo>
                        <a:pt x="451" y="254"/>
                      </a:lnTo>
                      <a:lnTo>
                        <a:pt x="449" y="254"/>
                      </a:lnTo>
                      <a:lnTo>
                        <a:pt x="449" y="252"/>
                      </a:lnTo>
                      <a:lnTo>
                        <a:pt x="449" y="252"/>
                      </a:lnTo>
                      <a:lnTo>
                        <a:pt x="445" y="254"/>
                      </a:lnTo>
                      <a:lnTo>
                        <a:pt x="445" y="254"/>
                      </a:lnTo>
                      <a:lnTo>
                        <a:pt x="445" y="254"/>
                      </a:lnTo>
                      <a:lnTo>
                        <a:pt x="443" y="254"/>
                      </a:lnTo>
                      <a:lnTo>
                        <a:pt x="441" y="254"/>
                      </a:lnTo>
                      <a:lnTo>
                        <a:pt x="441" y="254"/>
                      </a:lnTo>
                      <a:lnTo>
                        <a:pt x="443" y="254"/>
                      </a:lnTo>
                      <a:lnTo>
                        <a:pt x="443" y="254"/>
                      </a:lnTo>
                      <a:lnTo>
                        <a:pt x="443" y="256"/>
                      </a:lnTo>
                      <a:lnTo>
                        <a:pt x="441" y="256"/>
                      </a:lnTo>
                      <a:lnTo>
                        <a:pt x="439" y="258"/>
                      </a:lnTo>
                      <a:lnTo>
                        <a:pt x="439" y="258"/>
                      </a:lnTo>
                      <a:lnTo>
                        <a:pt x="441" y="258"/>
                      </a:lnTo>
                      <a:lnTo>
                        <a:pt x="441" y="260"/>
                      </a:lnTo>
                      <a:lnTo>
                        <a:pt x="443" y="260"/>
                      </a:lnTo>
                      <a:lnTo>
                        <a:pt x="443" y="258"/>
                      </a:lnTo>
                      <a:lnTo>
                        <a:pt x="445" y="260"/>
                      </a:lnTo>
                      <a:close/>
                      <a:moveTo>
                        <a:pt x="683" y="252"/>
                      </a:moveTo>
                      <a:lnTo>
                        <a:pt x="683" y="252"/>
                      </a:lnTo>
                      <a:lnTo>
                        <a:pt x="681" y="254"/>
                      </a:lnTo>
                      <a:lnTo>
                        <a:pt x="681" y="254"/>
                      </a:lnTo>
                      <a:lnTo>
                        <a:pt x="681" y="254"/>
                      </a:lnTo>
                      <a:lnTo>
                        <a:pt x="681" y="256"/>
                      </a:lnTo>
                      <a:lnTo>
                        <a:pt x="685" y="256"/>
                      </a:lnTo>
                      <a:lnTo>
                        <a:pt x="685" y="256"/>
                      </a:lnTo>
                      <a:lnTo>
                        <a:pt x="685" y="254"/>
                      </a:lnTo>
                      <a:lnTo>
                        <a:pt x="685" y="252"/>
                      </a:lnTo>
                      <a:lnTo>
                        <a:pt x="683" y="252"/>
                      </a:lnTo>
                      <a:close/>
                      <a:moveTo>
                        <a:pt x="349" y="256"/>
                      </a:moveTo>
                      <a:lnTo>
                        <a:pt x="351" y="256"/>
                      </a:lnTo>
                      <a:lnTo>
                        <a:pt x="353" y="252"/>
                      </a:lnTo>
                      <a:lnTo>
                        <a:pt x="351" y="252"/>
                      </a:lnTo>
                      <a:lnTo>
                        <a:pt x="351" y="252"/>
                      </a:lnTo>
                      <a:lnTo>
                        <a:pt x="349" y="252"/>
                      </a:lnTo>
                      <a:lnTo>
                        <a:pt x="349" y="254"/>
                      </a:lnTo>
                      <a:lnTo>
                        <a:pt x="349" y="254"/>
                      </a:lnTo>
                      <a:lnTo>
                        <a:pt x="349" y="256"/>
                      </a:lnTo>
                      <a:lnTo>
                        <a:pt x="349" y="256"/>
                      </a:lnTo>
                      <a:close/>
                      <a:moveTo>
                        <a:pt x="375" y="252"/>
                      </a:moveTo>
                      <a:lnTo>
                        <a:pt x="373" y="252"/>
                      </a:lnTo>
                      <a:lnTo>
                        <a:pt x="373" y="252"/>
                      </a:lnTo>
                      <a:lnTo>
                        <a:pt x="373" y="254"/>
                      </a:lnTo>
                      <a:lnTo>
                        <a:pt x="375" y="254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lnTo>
                        <a:pt x="375" y="252"/>
                      </a:lnTo>
                      <a:close/>
                      <a:moveTo>
                        <a:pt x="467" y="252"/>
                      </a:moveTo>
                      <a:lnTo>
                        <a:pt x="463" y="252"/>
                      </a:lnTo>
                      <a:lnTo>
                        <a:pt x="463" y="252"/>
                      </a:lnTo>
                      <a:lnTo>
                        <a:pt x="461" y="252"/>
                      </a:lnTo>
                      <a:lnTo>
                        <a:pt x="461" y="252"/>
                      </a:lnTo>
                      <a:lnTo>
                        <a:pt x="459" y="252"/>
                      </a:lnTo>
                      <a:lnTo>
                        <a:pt x="459" y="252"/>
                      </a:lnTo>
                      <a:lnTo>
                        <a:pt x="457" y="254"/>
                      </a:lnTo>
                      <a:lnTo>
                        <a:pt x="459" y="254"/>
                      </a:lnTo>
                      <a:lnTo>
                        <a:pt x="457" y="256"/>
                      </a:lnTo>
                      <a:lnTo>
                        <a:pt x="457" y="256"/>
                      </a:lnTo>
                      <a:lnTo>
                        <a:pt x="459" y="256"/>
                      </a:lnTo>
                      <a:lnTo>
                        <a:pt x="469" y="256"/>
                      </a:lnTo>
                      <a:lnTo>
                        <a:pt x="469" y="254"/>
                      </a:lnTo>
                      <a:lnTo>
                        <a:pt x="469" y="252"/>
                      </a:lnTo>
                      <a:lnTo>
                        <a:pt x="469" y="252"/>
                      </a:lnTo>
                      <a:lnTo>
                        <a:pt x="467" y="252"/>
                      </a:lnTo>
                      <a:close/>
                      <a:moveTo>
                        <a:pt x="515" y="252"/>
                      </a:moveTo>
                      <a:lnTo>
                        <a:pt x="511" y="250"/>
                      </a:lnTo>
                      <a:lnTo>
                        <a:pt x="511" y="252"/>
                      </a:lnTo>
                      <a:lnTo>
                        <a:pt x="511" y="252"/>
                      </a:lnTo>
                      <a:lnTo>
                        <a:pt x="515" y="254"/>
                      </a:lnTo>
                      <a:lnTo>
                        <a:pt x="517" y="252"/>
                      </a:lnTo>
                      <a:lnTo>
                        <a:pt x="517" y="252"/>
                      </a:lnTo>
                      <a:lnTo>
                        <a:pt x="515" y="252"/>
                      </a:lnTo>
                      <a:close/>
                      <a:moveTo>
                        <a:pt x="431" y="260"/>
                      </a:moveTo>
                      <a:lnTo>
                        <a:pt x="433" y="260"/>
                      </a:lnTo>
                      <a:lnTo>
                        <a:pt x="433" y="258"/>
                      </a:lnTo>
                      <a:lnTo>
                        <a:pt x="433" y="258"/>
                      </a:lnTo>
                      <a:lnTo>
                        <a:pt x="435" y="256"/>
                      </a:lnTo>
                      <a:lnTo>
                        <a:pt x="435" y="256"/>
                      </a:lnTo>
                      <a:lnTo>
                        <a:pt x="435" y="256"/>
                      </a:lnTo>
                      <a:lnTo>
                        <a:pt x="435" y="254"/>
                      </a:lnTo>
                      <a:lnTo>
                        <a:pt x="435" y="252"/>
                      </a:lnTo>
                      <a:lnTo>
                        <a:pt x="435" y="250"/>
                      </a:lnTo>
                      <a:lnTo>
                        <a:pt x="433" y="250"/>
                      </a:lnTo>
                      <a:lnTo>
                        <a:pt x="433" y="252"/>
                      </a:lnTo>
                      <a:lnTo>
                        <a:pt x="433" y="252"/>
                      </a:lnTo>
                      <a:lnTo>
                        <a:pt x="435" y="252"/>
                      </a:lnTo>
                      <a:lnTo>
                        <a:pt x="433" y="254"/>
                      </a:lnTo>
                      <a:lnTo>
                        <a:pt x="431" y="256"/>
                      </a:lnTo>
                      <a:lnTo>
                        <a:pt x="429" y="256"/>
                      </a:lnTo>
                      <a:lnTo>
                        <a:pt x="429" y="256"/>
                      </a:lnTo>
                      <a:lnTo>
                        <a:pt x="427" y="258"/>
                      </a:lnTo>
                      <a:lnTo>
                        <a:pt x="427" y="258"/>
                      </a:lnTo>
                      <a:lnTo>
                        <a:pt x="427" y="260"/>
                      </a:lnTo>
                      <a:lnTo>
                        <a:pt x="427" y="260"/>
                      </a:lnTo>
                      <a:lnTo>
                        <a:pt x="425" y="260"/>
                      </a:lnTo>
                      <a:lnTo>
                        <a:pt x="423" y="260"/>
                      </a:lnTo>
                      <a:lnTo>
                        <a:pt x="421" y="258"/>
                      </a:lnTo>
                      <a:lnTo>
                        <a:pt x="421" y="258"/>
                      </a:lnTo>
                      <a:lnTo>
                        <a:pt x="419" y="258"/>
                      </a:lnTo>
                      <a:lnTo>
                        <a:pt x="419" y="258"/>
                      </a:lnTo>
                      <a:lnTo>
                        <a:pt x="417" y="258"/>
                      </a:lnTo>
                      <a:lnTo>
                        <a:pt x="415" y="258"/>
                      </a:lnTo>
                      <a:lnTo>
                        <a:pt x="415" y="258"/>
                      </a:lnTo>
                      <a:lnTo>
                        <a:pt x="413" y="258"/>
                      </a:lnTo>
                      <a:lnTo>
                        <a:pt x="413" y="260"/>
                      </a:lnTo>
                      <a:lnTo>
                        <a:pt x="411" y="260"/>
                      </a:lnTo>
                      <a:lnTo>
                        <a:pt x="411" y="260"/>
                      </a:lnTo>
                      <a:lnTo>
                        <a:pt x="409" y="258"/>
                      </a:lnTo>
                      <a:lnTo>
                        <a:pt x="409" y="258"/>
                      </a:lnTo>
                      <a:lnTo>
                        <a:pt x="405" y="256"/>
                      </a:lnTo>
                      <a:lnTo>
                        <a:pt x="405" y="256"/>
                      </a:lnTo>
                      <a:lnTo>
                        <a:pt x="403" y="254"/>
                      </a:lnTo>
                      <a:lnTo>
                        <a:pt x="401" y="254"/>
                      </a:lnTo>
                      <a:lnTo>
                        <a:pt x="399" y="254"/>
                      </a:lnTo>
                      <a:lnTo>
                        <a:pt x="399" y="254"/>
                      </a:lnTo>
                      <a:lnTo>
                        <a:pt x="397" y="254"/>
                      </a:lnTo>
                      <a:lnTo>
                        <a:pt x="397" y="254"/>
                      </a:lnTo>
                      <a:lnTo>
                        <a:pt x="395" y="254"/>
                      </a:lnTo>
                      <a:lnTo>
                        <a:pt x="395" y="254"/>
                      </a:lnTo>
                      <a:lnTo>
                        <a:pt x="393" y="254"/>
                      </a:lnTo>
                      <a:lnTo>
                        <a:pt x="391" y="256"/>
                      </a:lnTo>
                      <a:lnTo>
                        <a:pt x="387" y="256"/>
                      </a:lnTo>
                      <a:lnTo>
                        <a:pt x="387" y="256"/>
                      </a:lnTo>
                      <a:lnTo>
                        <a:pt x="387" y="256"/>
                      </a:lnTo>
                      <a:lnTo>
                        <a:pt x="387" y="258"/>
                      </a:lnTo>
                      <a:lnTo>
                        <a:pt x="385" y="258"/>
                      </a:lnTo>
                      <a:lnTo>
                        <a:pt x="385" y="260"/>
                      </a:lnTo>
                      <a:lnTo>
                        <a:pt x="385" y="260"/>
                      </a:lnTo>
                      <a:lnTo>
                        <a:pt x="385" y="262"/>
                      </a:lnTo>
                      <a:lnTo>
                        <a:pt x="385" y="262"/>
                      </a:lnTo>
                      <a:lnTo>
                        <a:pt x="387" y="264"/>
                      </a:lnTo>
                      <a:lnTo>
                        <a:pt x="387" y="264"/>
                      </a:lnTo>
                      <a:lnTo>
                        <a:pt x="389" y="264"/>
                      </a:lnTo>
                      <a:lnTo>
                        <a:pt x="389" y="262"/>
                      </a:lnTo>
                      <a:lnTo>
                        <a:pt x="393" y="264"/>
                      </a:lnTo>
                      <a:lnTo>
                        <a:pt x="397" y="264"/>
                      </a:lnTo>
                      <a:lnTo>
                        <a:pt x="401" y="264"/>
                      </a:lnTo>
                      <a:lnTo>
                        <a:pt x="403" y="266"/>
                      </a:lnTo>
                      <a:lnTo>
                        <a:pt x="405" y="266"/>
                      </a:lnTo>
                      <a:lnTo>
                        <a:pt x="405" y="266"/>
                      </a:lnTo>
                      <a:lnTo>
                        <a:pt x="405" y="266"/>
                      </a:lnTo>
                      <a:lnTo>
                        <a:pt x="407" y="264"/>
                      </a:lnTo>
                      <a:lnTo>
                        <a:pt x="409" y="266"/>
                      </a:lnTo>
                      <a:lnTo>
                        <a:pt x="411" y="264"/>
                      </a:lnTo>
                      <a:lnTo>
                        <a:pt x="411" y="264"/>
                      </a:lnTo>
                      <a:lnTo>
                        <a:pt x="413" y="264"/>
                      </a:lnTo>
                      <a:lnTo>
                        <a:pt x="413" y="264"/>
                      </a:lnTo>
                      <a:lnTo>
                        <a:pt x="413" y="264"/>
                      </a:lnTo>
                      <a:lnTo>
                        <a:pt x="415" y="264"/>
                      </a:lnTo>
                      <a:lnTo>
                        <a:pt x="417" y="264"/>
                      </a:lnTo>
                      <a:lnTo>
                        <a:pt x="421" y="262"/>
                      </a:lnTo>
                      <a:lnTo>
                        <a:pt x="423" y="262"/>
                      </a:lnTo>
                      <a:lnTo>
                        <a:pt x="425" y="262"/>
                      </a:lnTo>
                      <a:lnTo>
                        <a:pt x="427" y="262"/>
                      </a:lnTo>
                      <a:lnTo>
                        <a:pt x="427" y="262"/>
                      </a:lnTo>
                      <a:lnTo>
                        <a:pt x="429" y="262"/>
                      </a:lnTo>
                      <a:lnTo>
                        <a:pt x="429" y="260"/>
                      </a:lnTo>
                      <a:lnTo>
                        <a:pt x="431" y="260"/>
                      </a:lnTo>
                      <a:close/>
                      <a:moveTo>
                        <a:pt x="563" y="250"/>
                      </a:moveTo>
                      <a:lnTo>
                        <a:pt x="559" y="254"/>
                      </a:lnTo>
                      <a:lnTo>
                        <a:pt x="557" y="256"/>
                      </a:lnTo>
                      <a:lnTo>
                        <a:pt x="559" y="254"/>
                      </a:lnTo>
                      <a:lnTo>
                        <a:pt x="561" y="254"/>
                      </a:lnTo>
                      <a:lnTo>
                        <a:pt x="563" y="252"/>
                      </a:lnTo>
                      <a:lnTo>
                        <a:pt x="565" y="252"/>
                      </a:lnTo>
                      <a:lnTo>
                        <a:pt x="563" y="252"/>
                      </a:lnTo>
                      <a:lnTo>
                        <a:pt x="563" y="250"/>
                      </a:lnTo>
                      <a:close/>
                      <a:moveTo>
                        <a:pt x="369" y="262"/>
                      </a:moveTo>
                      <a:lnTo>
                        <a:pt x="369" y="262"/>
                      </a:lnTo>
                      <a:lnTo>
                        <a:pt x="369" y="262"/>
                      </a:lnTo>
                      <a:lnTo>
                        <a:pt x="371" y="262"/>
                      </a:lnTo>
                      <a:lnTo>
                        <a:pt x="371" y="262"/>
                      </a:lnTo>
                      <a:lnTo>
                        <a:pt x="371" y="262"/>
                      </a:lnTo>
                      <a:lnTo>
                        <a:pt x="373" y="262"/>
                      </a:lnTo>
                      <a:lnTo>
                        <a:pt x="373" y="262"/>
                      </a:lnTo>
                      <a:lnTo>
                        <a:pt x="373" y="262"/>
                      </a:lnTo>
                      <a:lnTo>
                        <a:pt x="375" y="260"/>
                      </a:lnTo>
                      <a:lnTo>
                        <a:pt x="375" y="260"/>
                      </a:lnTo>
                      <a:lnTo>
                        <a:pt x="373" y="260"/>
                      </a:lnTo>
                      <a:lnTo>
                        <a:pt x="373" y="258"/>
                      </a:lnTo>
                      <a:lnTo>
                        <a:pt x="373" y="258"/>
                      </a:lnTo>
                      <a:lnTo>
                        <a:pt x="373" y="254"/>
                      </a:lnTo>
                      <a:lnTo>
                        <a:pt x="371" y="254"/>
                      </a:lnTo>
                      <a:lnTo>
                        <a:pt x="371" y="254"/>
                      </a:lnTo>
                      <a:lnTo>
                        <a:pt x="369" y="254"/>
                      </a:lnTo>
                      <a:lnTo>
                        <a:pt x="369" y="254"/>
                      </a:lnTo>
                      <a:lnTo>
                        <a:pt x="369" y="256"/>
                      </a:lnTo>
                      <a:lnTo>
                        <a:pt x="367" y="256"/>
                      </a:lnTo>
                      <a:lnTo>
                        <a:pt x="367" y="254"/>
                      </a:lnTo>
                      <a:lnTo>
                        <a:pt x="367" y="254"/>
                      </a:lnTo>
                      <a:lnTo>
                        <a:pt x="365" y="254"/>
                      </a:lnTo>
                      <a:lnTo>
                        <a:pt x="365" y="254"/>
                      </a:lnTo>
                      <a:lnTo>
                        <a:pt x="363" y="254"/>
                      </a:lnTo>
                      <a:lnTo>
                        <a:pt x="363" y="256"/>
                      </a:lnTo>
                      <a:lnTo>
                        <a:pt x="361" y="256"/>
                      </a:lnTo>
                      <a:lnTo>
                        <a:pt x="361" y="254"/>
                      </a:lnTo>
                      <a:lnTo>
                        <a:pt x="361" y="254"/>
                      </a:lnTo>
                      <a:lnTo>
                        <a:pt x="359" y="252"/>
                      </a:lnTo>
                      <a:lnTo>
                        <a:pt x="359" y="252"/>
                      </a:lnTo>
                      <a:lnTo>
                        <a:pt x="357" y="250"/>
                      </a:lnTo>
                      <a:lnTo>
                        <a:pt x="355" y="250"/>
                      </a:lnTo>
                      <a:lnTo>
                        <a:pt x="353" y="252"/>
                      </a:lnTo>
                      <a:lnTo>
                        <a:pt x="353" y="252"/>
                      </a:lnTo>
                      <a:lnTo>
                        <a:pt x="353" y="254"/>
                      </a:lnTo>
                      <a:lnTo>
                        <a:pt x="355" y="256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7" y="258"/>
                      </a:lnTo>
                      <a:lnTo>
                        <a:pt x="359" y="258"/>
                      </a:lnTo>
                      <a:lnTo>
                        <a:pt x="359" y="258"/>
                      </a:lnTo>
                      <a:lnTo>
                        <a:pt x="361" y="260"/>
                      </a:lnTo>
                      <a:lnTo>
                        <a:pt x="359" y="260"/>
                      </a:lnTo>
                      <a:lnTo>
                        <a:pt x="359" y="260"/>
                      </a:lnTo>
                      <a:lnTo>
                        <a:pt x="357" y="262"/>
                      </a:lnTo>
                      <a:lnTo>
                        <a:pt x="355" y="262"/>
                      </a:lnTo>
                      <a:lnTo>
                        <a:pt x="353" y="262"/>
                      </a:lnTo>
                      <a:lnTo>
                        <a:pt x="353" y="260"/>
                      </a:lnTo>
                      <a:lnTo>
                        <a:pt x="351" y="258"/>
                      </a:lnTo>
                      <a:lnTo>
                        <a:pt x="351" y="258"/>
                      </a:lnTo>
                      <a:lnTo>
                        <a:pt x="351" y="258"/>
                      </a:lnTo>
                      <a:lnTo>
                        <a:pt x="351" y="256"/>
                      </a:lnTo>
                      <a:lnTo>
                        <a:pt x="349" y="256"/>
                      </a:lnTo>
                      <a:lnTo>
                        <a:pt x="347" y="256"/>
                      </a:lnTo>
                      <a:lnTo>
                        <a:pt x="345" y="256"/>
                      </a:lnTo>
                      <a:lnTo>
                        <a:pt x="343" y="256"/>
                      </a:lnTo>
                      <a:lnTo>
                        <a:pt x="343" y="256"/>
                      </a:lnTo>
                      <a:lnTo>
                        <a:pt x="341" y="258"/>
                      </a:lnTo>
                      <a:lnTo>
                        <a:pt x="339" y="258"/>
                      </a:lnTo>
                      <a:lnTo>
                        <a:pt x="339" y="258"/>
                      </a:lnTo>
                      <a:lnTo>
                        <a:pt x="337" y="260"/>
                      </a:lnTo>
                      <a:lnTo>
                        <a:pt x="337" y="260"/>
                      </a:lnTo>
                      <a:lnTo>
                        <a:pt x="337" y="264"/>
                      </a:lnTo>
                      <a:lnTo>
                        <a:pt x="337" y="264"/>
                      </a:lnTo>
                      <a:lnTo>
                        <a:pt x="337" y="266"/>
                      </a:lnTo>
                      <a:lnTo>
                        <a:pt x="337" y="266"/>
                      </a:lnTo>
                      <a:lnTo>
                        <a:pt x="339" y="268"/>
                      </a:lnTo>
                      <a:lnTo>
                        <a:pt x="339" y="268"/>
                      </a:lnTo>
                      <a:lnTo>
                        <a:pt x="341" y="268"/>
                      </a:lnTo>
                      <a:lnTo>
                        <a:pt x="343" y="268"/>
                      </a:lnTo>
                      <a:lnTo>
                        <a:pt x="343" y="268"/>
                      </a:lnTo>
                      <a:lnTo>
                        <a:pt x="345" y="268"/>
                      </a:lnTo>
                      <a:lnTo>
                        <a:pt x="345" y="268"/>
                      </a:lnTo>
                      <a:lnTo>
                        <a:pt x="347" y="268"/>
                      </a:lnTo>
                      <a:lnTo>
                        <a:pt x="349" y="266"/>
                      </a:lnTo>
                      <a:lnTo>
                        <a:pt x="353" y="266"/>
                      </a:lnTo>
                      <a:lnTo>
                        <a:pt x="353" y="266"/>
                      </a:lnTo>
                      <a:lnTo>
                        <a:pt x="355" y="266"/>
                      </a:lnTo>
                      <a:lnTo>
                        <a:pt x="357" y="264"/>
                      </a:lnTo>
                      <a:lnTo>
                        <a:pt x="359" y="264"/>
                      </a:lnTo>
                      <a:lnTo>
                        <a:pt x="359" y="264"/>
                      </a:lnTo>
                      <a:lnTo>
                        <a:pt x="361" y="264"/>
                      </a:lnTo>
                      <a:lnTo>
                        <a:pt x="363" y="260"/>
                      </a:lnTo>
                      <a:lnTo>
                        <a:pt x="363" y="262"/>
                      </a:lnTo>
                      <a:lnTo>
                        <a:pt x="363" y="264"/>
                      </a:lnTo>
                      <a:lnTo>
                        <a:pt x="363" y="264"/>
                      </a:lnTo>
                      <a:lnTo>
                        <a:pt x="363" y="264"/>
                      </a:lnTo>
                      <a:lnTo>
                        <a:pt x="367" y="264"/>
                      </a:lnTo>
                      <a:lnTo>
                        <a:pt x="367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4"/>
                      </a:lnTo>
                      <a:lnTo>
                        <a:pt x="369" y="262"/>
                      </a:lnTo>
                      <a:close/>
                      <a:moveTo>
                        <a:pt x="319" y="252"/>
                      </a:moveTo>
                      <a:lnTo>
                        <a:pt x="317" y="252"/>
                      </a:lnTo>
                      <a:lnTo>
                        <a:pt x="315" y="250"/>
                      </a:lnTo>
                      <a:lnTo>
                        <a:pt x="313" y="250"/>
                      </a:lnTo>
                      <a:lnTo>
                        <a:pt x="313" y="250"/>
                      </a:lnTo>
                      <a:lnTo>
                        <a:pt x="311" y="252"/>
                      </a:lnTo>
                      <a:lnTo>
                        <a:pt x="309" y="252"/>
                      </a:lnTo>
                      <a:lnTo>
                        <a:pt x="307" y="252"/>
                      </a:lnTo>
                      <a:lnTo>
                        <a:pt x="305" y="252"/>
                      </a:lnTo>
                      <a:lnTo>
                        <a:pt x="303" y="250"/>
                      </a:lnTo>
                      <a:lnTo>
                        <a:pt x="301" y="252"/>
                      </a:lnTo>
                      <a:lnTo>
                        <a:pt x="301" y="252"/>
                      </a:lnTo>
                      <a:lnTo>
                        <a:pt x="301" y="252"/>
                      </a:lnTo>
                      <a:lnTo>
                        <a:pt x="303" y="254"/>
                      </a:lnTo>
                      <a:lnTo>
                        <a:pt x="303" y="256"/>
                      </a:lnTo>
                      <a:lnTo>
                        <a:pt x="303" y="256"/>
                      </a:lnTo>
                      <a:lnTo>
                        <a:pt x="305" y="256"/>
                      </a:lnTo>
                      <a:lnTo>
                        <a:pt x="307" y="256"/>
                      </a:lnTo>
                      <a:lnTo>
                        <a:pt x="309" y="258"/>
                      </a:lnTo>
                      <a:lnTo>
                        <a:pt x="311" y="260"/>
                      </a:lnTo>
                      <a:lnTo>
                        <a:pt x="311" y="260"/>
                      </a:lnTo>
                      <a:lnTo>
                        <a:pt x="311" y="262"/>
                      </a:lnTo>
                      <a:lnTo>
                        <a:pt x="311" y="262"/>
                      </a:lnTo>
                      <a:lnTo>
                        <a:pt x="311" y="264"/>
                      </a:lnTo>
                      <a:lnTo>
                        <a:pt x="311" y="264"/>
                      </a:lnTo>
                      <a:lnTo>
                        <a:pt x="313" y="264"/>
                      </a:lnTo>
                      <a:lnTo>
                        <a:pt x="313" y="264"/>
                      </a:lnTo>
                      <a:lnTo>
                        <a:pt x="313" y="264"/>
                      </a:lnTo>
                      <a:lnTo>
                        <a:pt x="313" y="262"/>
                      </a:lnTo>
                      <a:lnTo>
                        <a:pt x="315" y="260"/>
                      </a:lnTo>
                      <a:lnTo>
                        <a:pt x="315" y="260"/>
                      </a:lnTo>
                      <a:lnTo>
                        <a:pt x="319" y="258"/>
                      </a:lnTo>
                      <a:lnTo>
                        <a:pt x="321" y="256"/>
                      </a:lnTo>
                      <a:lnTo>
                        <a:pt x="321" y="256"/>
                      </a:lnTo>
                      <a:lnTo>
                        <a:pt x="321" y="256"/>
                      </a:lnTo>
                      <a:lnTo>
                        <a:pt x="319" y="252"/>
                      </a:lnTo>
                      <a:close/>
                      <a:moveTo>
                        <a:pt x="541" y="246"/>
                      </a:moveTo>
                      <a:lnTo>
                        <a:pt x="541" y="246"/>
                      </a:lnTo>
                      <a:lnTo>
                        <a:pt x="541" y="246"/>
                      </a:lnTo>
                      <a:lnTo>
                        <a:pt x="539" y="248"/>
                      </a:lnTo>
                      <a:lnTo>
                        <a:pt x="541" y="250"/>
                      </a:lnTo>
                      <a:lnTo>
                        <a:pt x="543" y="250"/>
                      </a:lnTo>
                      <a:lnTo>
                        <a:pt x="543" y="248"/>
                      </a:lnTo>
                      <a:lnTo>
                        <a:pt x="543" y="246"/>
                      </a:lnTo>
                      <a:lnTo>
                        <a:pt x="543" y="246"/>
                      </a:lnTo>
                      <a:lnTo>
                        <a:pt x="541" y="246"/>
                      </a:lnTo>
                      <a:close/>
                      <a:moveTo>
                        <a:pt x="495" y="242"/>
                      </a:moveTo>
                      <a:lnTo>
                        <a:pt x="493" y="242"/>
                      </a:lnTo>
                      <a:lnTo>
                        <a:pt x="491" y="242"/>
                      </a:lnTo>
                      <a:lnTo>
                        <a:pt x="489" y="244"/>
                      </a:lnTo>
                      <a:lnTo>
                        <a:pt x="487" y="244"/>
                      </a:lnTo>
                      <a:lnTo>
                        <a:pt x="485" y="244"/>
                      </a:lnTo>
                      <a:lnTo>
                        <a:pt x="483" y="242"/>
                      </a:lnTo>
                      <a:lnTo>
                        <a:pt x="481" y="246"/>
                      </a:lnTo>
                      <a:lnTo>
                        <a:pt x="481" y="246"/>
                      </a:lnTo>
                      <a:lnTo>
                        <a:pt x="481" y="248"/>
                      </a:lnTo>
                      <a:lnTo>
                        <a:pt x="481" y="248"/>
                      </a:lnTo>
                      <a:lnTo>
                        <a:pt x="483" y="248"/>
                      </a:lnTo>
                      <a:lnTo>
                        <a:pt x="485" y="246"/>
                      </a:lnTo>
                      <a:lnTo>
                        <a:pt x="485" y="246"/>
                      </a:lnTo>
                      <a:lnTo>
                        <a:pt x="487" y="248"/>
                      </a:lnTo>
                      <a:lnTo>
                        <a:pt x="489" y="248"/>
                      </a:lnTo>
                      <a:lnTo>
                        <a:pt x="491" y="248"/>
                      </a:lnTo>
                      <a:lnTo>
                        <a:pt x="491" y="246"/>
                      </a:lnTo>
                      <a:lnTo>
                        <a:pt x="493" y="246"/>
                      </a:lnTo>
                      <a:lnTo>
                        <a:pt x="495" y="244"/>
                      </a:lnTo>
                      <a:lnTo>
                        <a:pt x="497" y="244"/>
                      </a:lnTo>
                      <a:lnTo>
                        <a:pt x="497" y="244"/>
                      </a:lnTo>
                      <a:lnTo>
                        <a:pt x="497" y="242"/>
                      </a:lnTo>
                      <a:lnTo>
                        <a:pt x="495" y="242"/>
                      </a:lnTo>
                      <a:close/>
                      <a:moveTo>
                        <a:pt x="505" y="242"/>
                      </a:moveTo>
                      <a:lnTo>
                        <a:pt x="505" y="242"/>
                      </a:lnTo>
                      <a:lnTo>
                        <a:pt x="507" y="242"/>
                      </a:lnTo>
                      <a:lnTo>
                        <a:pt x="507" y="242"/>
                      </a:lnTo>
                      <a:lnTo>
                        <a:pt x="507" y="242"/>
                      </a:lnTo>
                      <a:lnTo>
                        <a:pt x="507" y="240"/>
                      </a:lnTo>
                      <a:lnTo>
                        <a:pt x="505" y="240"/>
                      </a:lnTo>
                      <a:lnTo>
                        <a:pt x="505" y="242"/>
                      </a:lnTo>
                      <a:close/>
                      <a:moveTo>
                        <a:pt x="685" y="250"/>
                      </a:moveTo>
                      <a:lnTo>
                        <a:pt x="687" y="246"/>
                      </a:lnTo>
                      <a:lnTo>
                        <a:pt x="687" y="244"/>
                      </a:lnTo>
                      <a:lnTo>
                        <a:pt x="687" y="242"/>
                      </a:lnTo>
                      <a:lnTo>
                        <a:pt x="687" y="240"/>
                      </a:lnTo>
                      <a:lnTo>
                        <a:pt x="685" y="238"/>
                      </a:lnTo>
                      <a:lnTo>
                        <a:pt x="685" y="238"/>
                      </a:lnTo>
                      <a:lnTo>
                        <a:pt x="681" y="238"/>
                      </a:lnTo>
                      <a:lnTo>
                        <a:pt x="677" y="238"/>
                      </a:lnTo>
                      <a:lnTo>
                        <a:pt x="675" y="240"/>
                      </a:lnTo>
                      <a:lnTo>
                        <a:pt x="673" y="242"/>
                      </a:lnTo>
                      <a:lnTo>
                        <a:pt x="673" y="242"/>
                      </a:lnTo>
                      <a:lnTo>
                        <a:pt x="669" y="248"/>
                      </a:lnTo>
                      <a:lnTo>
                        <a:pt x="667" y="254"/>
                      </a:lnTo>
                      <a:lnTo>
                        <a:pt x="665" y="256"/>
                      </a:lnTo>
                      <a:lnTo>
                        <a:pt x="667" y="256"/>
                      </a:lnTo>
                      <a:lnTo>
                        <a:pt x="669" y="256"/>
                      </a:lnTo>
                      <a:lnTo>
                        <a:pt x="671" y="256"/>
                      </a:lnTo>
                      <a:lnTo>
                        <a:pt x="677" y="256"/>
                      </a:lnTo>
                      <a:lnTo>
                        <a:pt x="681" y="254"/>
                      </a:lnTo>
                      <a:lnTo>
                        <a:pt x="681" y="252"/>
                      </a:lnTo>
                      <a:lnTo>
                        <a:pt x="685" y="250"/>
                      </a:lnTo>
                      <a:close/>
                      <a:moveTo>
                        <a:pt x="573" y="234"/>
                      </a:moveTo>
                      <a:lnTo>
                        <a:pt x="573" y="234"/>
                      </a:lnTo>
                      <a:lnTo>
                        <a:pt x="571" y="234"/>
                      </a:lnTo>
                      <a:lnTo>
                        <a:pt x="571" y="234"/>
                      </a:lnTo>
                      <a:lnTo>
                        <a:pt x="571" y="234"/>
                      </a:lnTo>
                      <a:lnTo>
                        <a:pt x="571" y="236"/>
                      </a:lnTo>
                      <a:lnTo>
                        <a:pt x="569" y="236"/>
                      </a:lnTo>
                      <a:lnTo>
                        <a:pt x="569" y="238"/>
                      </a:lnTo>
                      <a:lnTo>
                        <a:pt x="569" y="238"/>
                      </a:lnTo>
                      <a:lnTo>
                        <a:pt x="567" y="238"/>
                      </a:lnTo>
                      <a:lnTo>
                        <a:pt x="567" y="240"/>
                      </a:lnTo>
                      <a:lnTo>
                        <a:pt x="565" y="242"/>
                      </a:lnTo>
                      <a:lnTo>
                        <a:pt x="565" y="244"/>
                      </a:lnTo>
                      <a:lnTo>
                        <a:pt x="565" y="244"/>
                      </a:lnTo>
                      <a:lnTo>
                        <a:pt x="565" y="246"/>
                      </a:lnTo>
                      <a:lnTo>
                        <a:pt x="563" y="246"/>
                      </a:lnTo>
                      <a:lnTo>
                        <a:pt x="563" y="248"/>
                      </a:lnTo>
                      <a:lnTo>
                        <a:pt x="563" y="248"/>
                      </a:lnTo>
                      <a:lnTo>
                        <a:pt x="565" y="248"/>
                      </a:lnTo>
                      <a:lnTo>
                        <a:pt x="567" y="250"/>
                      </a:lnTo>
                      <a:lnTo>
                        <a:pt x="567" y="248"/>
                      </a:lnTo>
                      <a:lnTo>
                        <a:pt x="567" y="248"/>
                      </a:lnTo>
                      <a:lnTo>
                        <a:pt x="567" y="248"/>
                      </a:lnTo>
                      <a:lnTo>
                        <a:pt x="567" y="246"/>
                      </a:lnTo>
                      <a:lnTo>
                        <a:pt x="569" y="244"/>
                      </a:lnTo>
                      <a:lnTo>
                        <a:pt x="571" y="244"/>
                      </a:lnTo>
                      <a:lnTo>
                        <a:pt x="571" y="244"/>
                      </a:lnTo>
                      <a:lnTo>
                        <a:pt x="573" y="242"/>
                      </a:lnTo>
                      <a:lnTo>
                        <a:pt x="573" y="238"/>
                      </a:lnTo>
                      <a:lnTo>
                        <a:pt x="573" y="236"/>
                      </a:lnTo>
                      <a:lnTo>
                        <a:pt x="575" y="234"/>
                      </a:lnTo>
                      <a:lnTo>
                        <a:pt x="573" y="234"/>
                      </a:lnTo>
                      <a:close/>
                      <a:moveTo>
                        <a:pt x="575" y="234"/>
                      </a:moveTo>
                      <a:lnTo>
                        <a:pt x="575" y="234"/>
                      </a:lnTo>
                      <a:lnTo>
                        <a:pt x="575" y="234"/>
                      </a:lnTo>
                      <a:lnTo>
                        <a:pt x="577" y="234"/>
                      </a:lnTo>
                      <a:lnTo>
                        <a:pt x="577" y="236"/>
                      </a:lnTo>
                      <a:lnTo>
                        <a:pt x="579" y="236"/>
                      </a:lnTo>
                      <a:lnTo>
                        <a:pt x="579" y="234"/>
                      </a:lnTo>
                      <a:lnTo>
                        <a:pt x="577" y="232"/>
                      </a:lnTo>
                      <a:lnTo>
                        <a:pt x="575" y="234"/>
                      </a:lnTo>
                      <a:close/>
                      <a:moveTo>
                        <a:pt x="301" y="232"/>
                      </a:moveTo>
                      <a:lnTo>
                        <a:pt x="301" y="232"/>
                      </a:lnTo>
                      <a:lnTo>
                        <a:pt x="301" y="234"/>
                      </a:lnTo>
                      <a:lnTo>
                        <a:pt x="301" y="234"/>
                      </a:lnTo>
                      <a:lnTo>
                        <a:pt x="301" y="234"/>
                      </a:lnTo>
                      <a:lnTo>
                        <a:pt x="301" y="232"/>
                      </a:lnTo>
                      <a:lnTo>
                        <a:pt x="301" y="232"/>
                      </a:lnTo>
                      <a:lnTo>
                        <a:pt x="301" y="232"/>
                      </a:lnTo>
                      <a:close/>
                      <a:moveTo>
                        <a:pt x="525" y="232"/>
                      </a:moveTo>
                      <a:lnTo>
                        <a:pt x="525" y="232"/>
                      </a:lnTo>
                      <a:lnTo>
                        <a:pt x="525" y="234"/>
                      </a:lnTo>
                      <a:lnTo>
                        <a:pt x="525" y="234"/>
                      </a:lnTo>
                      <a:lnTo>
                        <a:pt x="525" y="234"/>
                      </a:lnTo>
                      <a:lnTo>
                        <a:pt x="527" y="234"/>
                      </a:lnTo>
                      <a:lnTo>
                        <a:pt x="527" y="234"/>
                      </a:lnTo>
                      <a:lnTo>
                        <a:pt x="527" y="234"/>
                      </a:lnTo>
                      <a:lnTo>
                        <a:pt x="527" y="232"/>
                      </a:lnTo>
                      <a:lnTo>
                        <a:pt x="525" y="232"/>
                      </a:lnTo>
                      <a:close/>
                      <a:moveTo>
                        <a:pt x="399" y="232"/>
                      </a:moveTo>
                      <a:lnTo>
                        <a:pt x="399" y="234"/>
                      </a:lnTo>
                      <a:lnTo>
                        <a:pt x="401" y="234"/>
                      </a:lnTo>
                      <a:lnTo>
                        <a:pt x="403" y="234"/>
                      </a:lnTo>
                      <a:lnTo>
                        <a:pt x="403" y="232"/>
                      </a:lnTo>
                      <a:lnTo>
                        <a:pt x="401" y="232"/>
                      </a:lnTo>
                      <a:lnTo>
                        <a:pt x="399" y="232"/>
                      </a:lnTo>
                      <a:close/>
                      <a:moveTo>
                        <a:pt x="281" y="234"/>
                      </a:moveTo>
                      <a:lnTo>
                        <a:pt x="281" y="236"/>
                      </a:lnTo>
                      <a:lnTo>
                        <a:pt x="281" y="234"/>
                      </a:lnTo>
                      <a:lnTo>
                        <a:pt x="283" y="234"/>
                      </a:lnTo>
                      <a:lnTo>
                        <a:pt x="283" y="234"/>
                      </a:lnTo>
                      <a:lnTo>
                        <a:pt x="287" y="234"/>
                      </a:lnTo>
                      <a:lnTo>
                        <a:pt x="289" y="234"/>
                      </a:lnTo>
                      <a:lnTo>
                        <a:pt x="291" y="234"/>
                      </a:lnTo>
                      <a:lnTo>
                        <a:pt x="293" y="234"/>
                      </a:lnTo>
                      <a:lnTo>
                        <a:pt x="293" y="232"/>
                      </a:lnTo>
                      <a:lnTo>
                        <a:pt x="293" y="232"/>
                      </a:lnTo>
                      <a:lnTo>
                        <a:pt x="297" y="230"/>
                      </a:lnTo>
                      <a:lnTo>
                        <a:pt x="297" y="230"/>
                      </a:lnTo>
                      <a:lnTo>
                        <a:pt x="295" y="228"/>
                      </a:lnTo>
                      <a:lnTo>
                        <a:pt x="281" y="228"/>
                      </a:lnTo>
                      <a:lnTo>
                        <a:pt x="277" y="230"/>
                      </a:lnTo>
                      <a:lnTo>
                        <a:pt x="277" y="232"/>
                      </a:lnTo>
                      <a:lnTo>
                        <a:pt x="275" y="232"/>
                      </a:lnTo>
                      <a:lnTo>
                        <a:pt x="275" y="234"/>
                      </a:lnTo>
                      <a:lnTo>
                        <a:pt x="281" y="234"/>
                      </a:lnTo>
                      <a:close/>
                      <a:moveTo>
                        <a:pt x="317" y="228"/>
                      </a:moveTo>
                      <a:lnTo>
                        <a:pt x="317" y="228"/>
                      </a:lnTo>
                      <a:lnTo>
                        <a:pt x="315" y="228"/>
                      </a:lnTo>
                      <a:lnTo>
                        <a:pt x="315" y="230"/>
                      </a:lnTo>
                      <a:lnTo>
                        <a:pt x="315" y="230"/>
                      </a:lnTo>
                      <a:lnTo>
                        <a:pt x="315" y="230"/>
                      </a:lnTo>
                      <a:lnTo>
                        <a:pt x="317" y="230"/>
                      </a:lnTo>
                      <a:lnTo>
                        <a:pt x="319" y="230"/>
                      </a:lnTo>
                      <a:lnTo>
                        <a:pt x="319" y="230"/>
                      </a:lnTo>
                      <a:lnTo>
                        <a:pt x="319" y="230"/>
                      </a:lnTo>
                      <a:lnTo>
                        <a:pt x="319" y="228"/>
                      </a:lnTo>
                      <a:lnTo>
                        <a:pt x="317" y="228"/>
                      </a:lnTo>
                      <a:close/>
                      <a:moveTo>
                        <a:pt x="621" y="224"/>
                      </a:move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1" y="226"/>
                      </a:lnTo>
                      <a:lnTo>
                        <a:pt x="623" y="226"/>
                      </a:lnTo>
                      <a:lnTo>
                        <a:pt x="623" y="224"/>
                      </a:lnTo>
                      <a:lnTo>
                        <a:pt x="621" y="224"/>
                      </a:lnTo>
                      <a:lnTo>
                        <a:pt x="621" y="224"/>
                      </a:lnTo>
                      <a:close/>
                      <a:moveTo>
                        <a:pt x="159" y="224"/>
                      </a:moveTo>
                      <a:lnTo>
                        <a:pt x="159" y="222"/>
                      </a:lnTo>
                      <a:lnTo>
                        <a:pt x="157" y="222"/>
                      </a:lnTo>
                      <a:lnTo>
                        <a:pt x="157" y="222"/>
                      </a:lnTo>
                      <a:lnTo>
                        <a:pt x="157" y="224"/>
                      </a:lnTo>
                      <a:lnTo>
                        <a:pt x="157" y="224"/>
                      </a:lnTo>
                      <a:lnTo>
                        <a:pt x="157" y="226"/>
                      </a:lnTo>
                      <a:lnTo>
                        <a:pt x="159" y="224"/>
                      </a:lnTo>
                      <a:lnTo>
                        <a:pt x="159" y="224"/>
                      </a:lnTo>
                      <a:close/>
                      <a:moveTo>
                        <a:pt x="621" y="222"/>
                      </a:moveTo>
                      <a:lnTo>
                        <a:pt x="621" y="224"/>
                      </a:lnTo>
                      <a:lnTo>
                        <a:pt x="623" y="224"/>
                      </a:lnTo>
                      <a:lnTo>
                        <a:pt x="623" y="222"/>
                      </a:lnTo>
                      <a:lnTo>
                        <a:pt x="621" y="222"/>
                      </a:lnTo>
                      <a:lnTo>
                        <a:pt x="621" y="222"/>
                      </a:lnTo>
                      <a:close/>
                      <a:moveTo>
                        <a:pt x="625" y="220"/>
                      </a:moveTo>
                      <a:lnTo>
                        <a:pt x="623" y="220"/>
                      </a:lnTo>
                      <a:lnTo>
                        <a:pt x="623" y="222"/>
                      </a:lnTo>
                      <a:lnTo>
                        <a:pt x="623" y="220"/>
                      </a:lnTo>
                      <a:lnTo>
                        <a:pt x="625" y="218"/>
                      </a:lnTo>
                      <a:lnTo>
                        <a:pt x="625" y="218"/>
                      </a:lnTo>
                      <a:lnTo>
                        <a:pt x="625" y="220"/>
                      </a:lnTo>
                      <a:close/>
                      <a:moveTo>
                        <a:pt x="617" y="218"/>
                      </a:moveTo>
                      <a:lnTo>
                        <a:pt x="615" y="218"/>
                      </a:lnTo>
                      <a:lnTo>
                        <a:pt x="613" y="216"/>
                      </a:lnTo>
                      <a:lnTo>
                        <a:pt x="613" y="216"/>
                      </a:lnTo>
                      <a:lnTo>
                        <a:pt x="613" y="218"/>
                      </a:lnTo>
                      <a:lnTo>
                        <a:pt x="613" y="220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3" y="222"/>
                      </a:lnTo>
                      <a:lnTo>
                        <a:pt x="611" y="226"/>
                      </a:lnTo>
                      <a:lnTo>
                        <a:pt x="611" y="228"/>
                      </a:lnTo>
                      <a:lnTo>
                        <a:pt x="613" y="230"/>
                      </a:lnTo>
                      <a:lnTo>
                        <a:pt x="615" y="228"/>
                      </a:lnTo>
                      <a:lnTo>
                        <a:pt x="617" y="228"/>
                      </a:lnTo>
                      <a:lnTo>
                        <a:pt x="617" y="226"/>
                      </a:lnTo>
                      <a:lnTo>
                        <a:pt x="619" y="224"/>
                      </a:lnTo>
                      <a:lnTo>
                        <a:pt x="619" y="222"/>
                      </a:lnTo>
                      <a:lnTo>
                        <a:pt x="619" y="222"/>
                      </a:lnTo>
                      <a:lnTo>
                        <a:pt x="617" y="220"/>
                      </a:lnTo>
                      <a:lnTo>
                        <a:pt x="617" y="218"/>
                      </a:lnTo>
                      <a:close/>
                      <a:moveTo>
                        <a:pt x="301" y="260"/>
                      </a:moveTo>
                      <a:lnTo>
                        <a:pt x="301" y="258"/>
                      </a:lnTo>
                      <a:lnTo>
                        <a:pt x="301" y="256"/>
                      </a:lnTo>
                      <a:lnTo>
                        <a:pt x="301" y="254"/>
                      </a:lnTo>
                      <a:lnTo>
                        <a:pt x="301" y="254"/>
                      </a:lnTo>
                      <a:lnTo>
                        <a:pt x="301" y="248"/>
                      </a:lnTo>
                      <a:lnTo>
                        <a:pt x="301" y="248"/>
                      </a:lnTo>
                      <a:lnTo>
                        <a:pt x="301" y="246"/>
                      </a:lnTo>
                      <a:lnTo>
                        <a:pt x="301" y="244"/>
                      </a:lnTo>
                      <a:lnTo>
                        <a:pt x="297" y="242"/>
                      </a:lnTo>
                      <a:lnTo>
                        <a:pt x="295" y="242"/>
                      </a:lnTo>
                      <a:lnTo>
                        <a:pt x="293" y="244"/>
                      </a:lnTo>
                      <a:lnTo>
                        <a:pt x="291" y="244"/>
                      </a:lnTo>
                      <a:lnTo>
                        <a:pt x="287" y="244"/>
                      </a:lnTo>
                      <a:lnTo>
                        <a:pt x="283" y="244"/>
                      </a:lnTo>
                      <a:lnTo>
                        <a:pt x="279" y="242"/>
                      </a:lnTo>
                      <a:lnTo>
                        <a:pt x="277" y="240"/>
                      </a:lnTo>
                      <a:lnTo>
                        <a:pt x="275" y="238"/>
                      </a:lnTo>
                      <a:lnTo>
                        <a:pt x="277" y="236"/>
                      </a:lnTo>
                      <a:lnTo>
                        <a:pt x="275" y="236"/>
                      </a:lnTo>
                      <a:lnTo>
                        <a:pt x="275" y="236"/>
                      </a:lnTo>
                      <a:lnTo>
                        <a:pt x="273" y="234"/>
                      </a:lnTo>
                      <a:lnTo>
                        <a:pt x="273" y="232"/>
                      </a:lnTo>
                      <a:lnTo>
                        <a:pt x="273" y="230"/>
                      </a:lnTo>
                      <a:lnTo>
                        <a:pt x="271" y="230"/>
                      </a:lnTo>
                      <a:lnTo>
                        <a:pt x="269" y="230"/>
                      </a:lnTo>
                      <a:lnTo>
                        <a:pt x="267" y="230"/>
                      </a:lnTo>
                      <a:lnTo>
                        <a:pt x="265" y="230"/>
                      </a:lnTo>
                      <a:lnTo>
                        <a:pt x="265" y="228"/>
                      </a:lnTo>
                      <a:lnTo>
                        <a:pt x="261" y="228"/>
                      </a:lnTo>
                      <a:lnTo>
                        <a:pt x="259" y="226"/>
                      </a:lnTo>
                      <a:lnTo>
                        <a:pt x="259" y="226"/>
                      </a:lnTo>
                      <a:lnTo>
                        <a:pt x="257" y="224"/>
                      </a:lnTo>
                      <a:lnTo>
                        <a:pt x="257" y="224"/>
                      </a:lnTo>
                      <a:lnTo>
                        <a:pt x="255" y="226"/>
                      </a:lnTo>
                      <a:lnTo>
                        <a:pt x="253" y="226"/>
                      </a:lnTo>
                      <a:lnTo>
                        <a:pt x="251" y="226"/>
                      </a:lnTo>
                      <a:lnTo>
                        <a:pt x="251" y="226"/>
                      </a:lnTo>
                      <a:lnTo>
                        <a:pt x="249" y="222"/>
                      </a:lnTo>
                      <a:lnTo>
                        <a:pt x="249" y="220"/>
                      </a:lnTo>
                      <a:lnTo>
                        <a:pt x="247" y="220"/>
                      </a:lnTo>
                      <a:lnTo>
                        <a:pt x="245" y="222"/>
                      </a:lnTo>
                      <a:lnTo>
                        <a:pt x="245" y="222"/>
                      </a:lnTo>
                      <a:lnTo>
                        <a:pt x="245" y="222"/>
                      </a:lnTo>
                      <a:lnTo>
                        <a:pt x="243" y="224"/>
                      </a:lnTo>
                      <a:lnTo>
                        <a:pt x="243" y="226"/>
                      </a:lnTo>
                      <a:lnTo>
                        <a:pt x="241" y="228"/>
                      </a:lnTo>
                      <a:lnTo>
                        <a:pt x="241" y="230"/>
                      </a:lnTo>
                      <a:lnTo>
                        <a:pt x="239" y="230"/>
                      </a:lnTo>
                      <a:lnTo>
                        <a:pt x="239" y="230"/>
                      </a:lnTo>
                      <a:lnTo>
                        <a:pt x="237" y="230"/>
                      </a:lnTo>
                      <a:lnTo>
                        <a:pt x="237" y="230"/>
                      </a:lnTo>
                      <a:lnTo>
                        <a:pt x="235" y="230"/>
                      </a:lnTo>
                      <a:lnTo>
                        <a:pt x="233" y="230"/>
                      </a:lnTo>
                      <a:lnTo>
                        <a:pt x="231" y="230"/>
                      </a:lnTo>
                      <a:lnTo>
                        <a:pt x="229" y="230"/>
                      </a:lnTo>
                      <a:lnTo>
                        <a:pt x="227" y="228"/>
                      </a:lnTo>
                      <a:lnTo>
                        <a:pt x="225" y="228"/>
                      </a:lnTo>
                      <a:lnTo>
                        <a:pt x="223" y="228"/>
                      </a:lnTo>
                      <a:lnTo>
                        <a:pt x="221" y="228"/>
                      </a:lnTo>
                      <a:lnTo>
                        <a:pt x="217" y="228"/>
                      </a:lnTo>
                      <a:lnTo>
                        <a:pt x="215" y="228"/>
                      </a:lnTo>
                      <a:lnTo>
                        <a:pt x="213" y="228"/>
                      </a:lnTo>
                      <a:lnTo>
                        <a:pt x="211" y="228"/>
                      </a:lnTo>
                      <a:lnTo>
                        <a:pt x="211" y="226"/>
                      </a:lnTo>
                      <a:lnTo>
                        <a:pt x="211" y="222"/>
                      </a:lnTo>
                      <a:lnTo>
                        <a:pt x="209" y="222"/>
                      </a:lnTo>
                      <a:lnTo>
                        <a:pt x="209" y="220"/>
                      </a:lnTo>
                      <a:lnTo>
                        <a:pt x="207" y="218"/>
                      </a:lnTo>
                      <a:lnTo>
                        <a:pt x="207" y="218"/>
                      </a:lnTo>
                      <a:lnTo>
                        <a:pt x="205" y="218"/>
                      </a:lnTo>
                      <a:lnTo>
                        <a:pt x="205" y="218"/>
                      </a:lnTo>
                      <a:lnTo>
                        <a:pt x="203" y="218"/>
                      </a:lnTo>
                      <a:lnTo>
                        <a:pt x="201" y="218"/>
                      </a:lnTo>
                      <a:lnTo>
                        <a:pt x="199" y="218"/>
                      </a:lnTo>
                      <a:lnTo>
                        <a:pt x="199" y="218"/>
                      </a:lnTo>
                      <a:lnTo>
                        <a:pt x="197" y="218"/>
                      </a:lnTo>
                      <a:lnTo>
                        <a:pt x="195" y="216"/>
                      </a:lnTo>
                      <a:lnTo>
                        <a:pt x="193" y="216"/>
                      </a:lnTo>
                      <a:lnTo>
                        <a:pt x="193" y="214"/>
                      </a:lnTo>
                      <a:lnTo>
                        <a:pt x="191" y="212"/>
                      </a:lnTo>
                      <a:lnTo>
                        <a:pt x="189" y="212"/>
                      </a:lnTo>
                      <a:lnTo>
                        <a:pt x="187" y="212"/>
                      </a:lnTo>
                      <a:lnTo>
                        <a:pt x="187" y="214"/>
                      </a:lnTo>
                      <a:lnTo>
                        <a:pt x="185" y="214"/>
                      </a:lnTo>
                      <a:lnTo>
                        <a:pt x="185" y="214"/>
                      </a:lnTo>
                      <a:lnTo>
                        <a:pt x="183" y="214"/>
                      </a:lnTo>
                      <a:lnTo>
                        <a:pt x="181" y="214"/>
                      </a:lnTo>
                      <a:lnTo>
                        <a:pt x="179" y="214"/>
                      </a:lnTo>
                      <a:lnTo>
                        <a:pt x="177" y="214"/>
                      </a:lnTo>
                      <a:lnTo>
                        <a:pt x="175" y="212"/>
                      </a:lnTo>
                      <a:lnTo>
                        <a:pt x="173" y="212"/>
                      </a:lnTo>
                      <a:lnTo>
                        <a:pt x="171" y="212"/>
                      </a:lnTo>
                      <a:lnTo>
                        <a:pt x="171" y="212"/>
                      </a:lnTo>
                      <a:lnTo>
                        <a:pt x="169" y="214"/>
                      </a:lnTo>
                      <a:lnTo>
                        <a:pt x="169" y="216"/>
                      </a:lnTo>
                      <a:lnTo>
                        <a:pt x="167" y="222"/>
                      </a:lnTo>
                      <a:lnTo>
                        <a:pt x="167" y="222"/>
                      </a:lnTo>
                      <a:lnTo>
                        <a:pt x="165" y="222"/>
                      </a:lnTo>
                      <a:lnTo>
                        <a:pt x="165" y="222"/>
                      </a:lnTo>
                      <a:lnTo>
                        <a:pt x="163" y="224"/>
                      </a:lnTo>
                      <a:lnTo>
                        <a:pt x="163" y="226"/>
                      </a:lnTo>
                      <a:lnTo>
                        <a:pt x="161" y="228"/>
                      </a:lnTo>
                      <a:lnTo>
                        <a:pt x="161" y="228"/>
                      </a:lnTo>
                      <a:lnTo>
                        <a:pt x="161" y="226"/>
                      </a:lnTo>
                      <a:lnTo>
                        <a:pt x="161" y="226"/>
                      </a:lnTo>
                      <a:lnTo>
                        <a:pt x="161" y="226"/>
                      </a:lnTo>
                      <a:lnTo>
                        <a:pt x="159" y="226"/>
                      </a:lnTo>
                      <a:lnTo>
                        <a:pt x="159" y="226"/>
                      </a:lnTo>
                      <a:lnTo>
                        <a:pt x="157" y="228"/>
                      </a:lnTo>
                      <a:lnTo>
                        <a:pt x="159" y="228"/>
                      </a:lnTo>
                      <a:lnTo>
                        <a:pt x="159" y="228"/>
                      </a:lnTo>
                      <a:lnTo>
                        <a:pt x="159" y="228"/>
                      </a:lnTo>
                      <a:lnTo>
                        <a:pt x="161" y="228"/>
                      </a:lnTo>
                      <a:lnTo>
                        <a:pt x="161" y="228"/>
                      </a:lnTo>
                      <a:lnTo>
                        <a:pt x="163" y="228"/>
                      </a:lnTo>
                      <a:lnTo>
                        <a:pt x="165" y="228"/>
                      </a:lnTo>
                      <a:lnTo>
                        <a:pt x="167" y="228"/>
                      </a:lnTo>
                      <a:lnTo>
                        <a:pt x="169" y="228"/>
                      </a:lnTo>
                      <a:lnTo>
                        <a:pt x="173" y="230"/>
                      </a:lnTo>
                      <a:lnTo>
                        <a:pt x="177" y="232"/>
                      </a:lnTo>
                      <a:lnTo>
                        <a:pt x="177" y="234"/>
                      </a:lnTo>
                      <a:lnTo>
                        <a:pt x="177" y="234"/>
                      </a:lnTo>
                      <a:lnTo>
                        <a:pt x="175" y="236"/>
                      </a:lnTo>
                      <a:lnTo>
                        <a:pt x="175" y="236"/>
                      </a:lnTo>
                      <a:lnTo>
                        <a:pt x="177" y="238"/>
                      </a:lnTo>
                      <a:lnTo>
                        <a:pt x="177" y="238"/>
                      </a:lnTo>
                      <a:lnTo>
                        <a:pt x="179" y="238"/>
                      </a:lnTo>
                      <a:lnTo>
                        <a:pt x="187" y="240"/>
                      </a:lnTo>
                      <a:lnTo>
                        <a:pt x="189" y="240"/>
                      </a:lnTo>
                      <a:lnTo>
                        <a:pt x="193" y="240"/>
                      </a:lnTo>
                      <a:lnTo>
                        <a:pt x="195" y="242"/>
                      </a:lnTo>
                      <a:lnTo>
                        <a:pt x="195" y="242"/>
                      </a:lnTo>
                      <a:lnTo>
                        <a:pt x="197" y="244"/>
                      </a:lnTo>
                      <a:lnTo>
                        <a:pt x="199" y="244"/>
                      </a:lnTo>
                      <a:lnTo>
                        <a:pt x="203" y="246"/>
                      </a:lnTo>
                      <a:lnTo>
                        <a:pt x="205" y="246"/>
                      </a:lnTo>
                      <a:lnTo>
                        <a:pt x="207" y="246"/>
                      </a:lnTo>
                      <a:lnTo>
                        <a:pt x="209" y="244"/>
                      </a:lnTo>
                      <a:lnTo>
                        <a:pt x="209" y="244"/>
                      </a:lnTo>
                      <a:lnTo>
                        <a:pt x="213" y="242"/>
                      </a:lnTo>
                      <a:lnTo>
                        <a:pt x="213" y="242"/>
                      </a:lnTo>
                      <a:lnTo>
                        <a:pt x="215" y="244"/>
                      </a:lnTo>
                      <a:lnTo>
                        <a:pt x="219" y="244"/>
                      </a:lnTo>
                      <a:lnTo>
                        <a:pt x="221" y="244"/>
                      </a:lnTo>
                      <a:lnTo>
                        <a:pt x="229" y="246"/>
                      </a:lnTo>
                      <a:lnTo>
                        <a:pt x="233" y="246"/>
                      </a:lnTo>
                      <a:lnTo>
                        <a:pt x="241" y="252"/>
                      </a:lnTo>
                      <a:lnTo>
                        <a:pt x="245" y="252"/>
                      </a:lnTo>
                      <a:lnTo>
                        <a:pt x="247" y="254"/>
                      </a:lnTo>
                      <a:lnTo>
                        <a:pt x="253" y="254"/>
                      </a:lnTo>
                      <a:lnTo>
                        <a:pt x="255" y="254"/>
                      </a:lnTo>
                      <a:lnTo>
                        <a:pt x="265" y="254"/>
                      </a:lnTo>
                      <a:lnTo>
                        <a:pt x="269" y="256"/>
                      </a:lnTo>
                      <a:lnTo>
                        <a:pt x="271" y="256"/>
                      </a:lnTo>
                      <a:lnTo>
                        <a:pt x="273" y="256"/>
                      </a:lnTo>
                      <a:lnTo>
                        <a:pt x="275" y="256"/>
                      </a:lnTo>
                      <a:lnTo>
                        <a:pt x="277" y="256"/>
                      </a:lnTo>
                      <a:lnTo>
                        <a:pt x="279" y="254"/>
                      </a:lnTo>
                      <a:lnTo>
                        <a:pt x="281" y="254"/>
                      </a:lnTo>
                      <a:lnTo>
                        <a:pt x="283" y="254"/>
                      </a:lnTo>
                      <a:lnTo>
                        <a:pt x="289" y="258"/>
                      </a:lnTo>
                      <a:lnTo>
                        <a:pt x="293" y="260"/>
                      </a:lnTo>
                      <a:lnTo>
                        <a:pt x="297" y="260"/>
                      </a:lnTo>
                      <a:lnTo>
                        <a:pt x="299" y="260"/>
                      </a:lnTo>
                      <a:lnTo>
                        <a:pt x="299" y="260"/>
                      </a:lnTo>
                      <a:lnTo>
                        <a:pt x="299" y="262"/>
                      </a:lnTo>
                      <a:lnTo>
                        <a:pt x="301" y="262"/>
                      </a:lnTo>
                      <a:lnTo>
                        <a:pt x="303" y="262"/>
                      </a:lnTo>
                      <a:lnTo>
                        <a:pt x="303" y="262"/>
                      </a:lnTo>
                      <a:lnTo>
                        <a:pt x="303" y="262"/>
                      </a:lnTo>
                      <a:lnTo>
                        <a:pt x="301" y="260"/>
                      </a:lnTo>
                      <a:close/>
                      <a:moveTo>
                        <a:pt x="453" y="212"/>
                      </a:moveTo>
                      <a:lnTo>
                        <a:pt x="455" y="212"/>
                      </a:lnTo>
                      <a:lnTo>
                        <a:pt x="455" y="214"/>
                      </a:lnTo>
                      <a:lnTo>
                        <a:pt x="455" y="212"/>
                      </a:lnTo>
                      <a:lnTo>
                        <a:pt x="455" y="212"/>
                      </a:lnTo>
                      <a:lnTo>
                        <a:pt x="453" y="212"/>
                      </a:lnTo>
                      <a:lnTo>
                        <a:pt x="453" y="212"/>
                      </a:lnTo>
                      <a:close/>
                      <a:moveTo>
                        <a:pt x="399" y="222"/>
                      </a:moveTo>
                      <a:lnTo>
                        <a:pt x="399" y="218"/>
                      </a:lnTo>
                      <a:lnTo>
                        <a:pt x="399" y="212"/>
                      </a:lnTo>
                      <a:lnTo>
                        <a:pt x="399" y="212"/>
                      </a:lnTo>
                      <a:lnTo>
                        <a:pt x="399" y="210"/>
                      </a:lnTo>
                      <a:lnTo>
                        <a:pt x="399" y="210"/>
                      </a:lnTo>
                      <a:lnTo>
                        <a:pt x="397" y="214"/>
                      </a:lnTo>
                      <a:lnTo>
                        <a:pt x="397" y="216"/>
                      </a:lnTo>
                      <a:lnTo>
                        <a:pt x="397" y="218"/>
                      </a:lnTo>
                      <a:lnTo>
                        <a:pt x="397" y="220"/>
                      </a:lnTo>
                      <a:lnTo>
                        <a:pt x="399" y="222"/>
                      </a:lnTo>
                      <a:close/>
                      <a:moveTo>
                        <a:pt x="277" y="208"/>
                      </a:moveTo>
                      <a:lnTo>
                        <a:pt x="277" y="208"/>
                      </a:lnTo>
                      <a:lnTo>
                        <a:pt x="275" y="208"/>
                      </a:lnTo>
                      <a:lnTo>
                        <a:pt x="275" y="210"/>
                      </a:lnTo>
                      <a:lnTo>
                        <a:pt x="275" y="210"/>
                      </a:lnTo>
                      <a:lnTo>
                        <a:pt x="277" y="210"/>
                      </a:lnTo>
                      <a:lnTo>
                        <a:pt x="277" y="210"/>
                      </a:lnTo>
                      <a:lnTo>
                        <a:pt x="277" y="208"/>
                      </a:lnTo>
                      <a:close/>
                      <a:moveTo>
                        <a:pt x="591" y="206"/>
                      </a:moveTo>
                      <a:lnTo>
                        <a:pt x="591" y="206"/>
                      </a:lnTo>
                      <a:lnTo>
                        <a:pt x="591" y="206"/>
                      </a:lnTo>
                      <a:lnTo>
                        <a:pt x="591" y="208"/>
                      </a:lnTo>
                      <a:lnTo>
                        <a:pt x="591" y="210"/>
                      </a:lnTo>
                      <a:lnTo>
                        <a:pt x="591" y="212"/>
                      </a:lnTo>
                      <a:lnTo>
                        <a:pt x="591" y="212"/>
                      </a:lnTo>
                      <a:lnTo>
                        <a:pt x="591" y="212"/>
                      </a:lnTo>
                      <a:lnTo>
                        <a:pt x="593" y="210"/>
                      </a:lnTo>
                      <a:lnTo>
                        <a:pt x="593" y="210"/>
                      </a:lnTo>
                      <a:lnTo>
                        <a:pt x="591" y="208"/>
                      </a:lnTo>
                      <a:lnTo>
                        <a:pt x="591" y="206"/>
                      </a:lnTo>
                      <a:close/>
                      <a:moveTo>
                        <a:pt x="623" y="210"/>
                      </a:moveTo>
                      <a:lnTo>
                        <a:pt x="623" y="208"/>
                      </a:lnTo>
                      <a:lnTo>
                        <a:pt x="623" y="208"/>
                      </a:lnTo>
                      <a:lnTo>
                        <a:pt x="623" y="206"/>
                      </a:lnTo>
                      <a:lnTo>
                        <a:pt x="623" y="206"/>
                      </a:lnTo>
                      <a:lnTo>
                        <a:pt x="623" y="204"/>
                      </a:lnTo>
                      <a:lnTo>
                        <a:pt x="623" y="204"/>
                      </a:lnTo>
                      <a:lnTo>
                        <a:pt x="621" y="204"/>
                      </a:lnTo>
                      <a:lnTo>
                        <a:pt x="621" y="202"/>
                      </a:lnTo>
                      <a:lnTo>
                        <a:pt x="619" y="204"/>
                      </a:lnTo>
                      <a:lnTo>
                        <a:pt x="619" y="204"/>
                      </a:lnTo>
                      <a:lnTo>
                        <a:pt x="619" y="206"/>
                      </a:lnTo>
                      <a:lnTo>
                        <a:pt x="617" y="208"/>
                      </a:lnTo>
                      <a:lnTo>
                        <a:pt x="615" y="208"/>
                      </a:lnTo>
                      <a:lnTo>
                        <a:pt x="615" y="208"/>
                      </a:lnTo>
                      <a:lnTo>
                        <a:pt x="615" y="208"/>
                      </a:lnTo>
                      <a:lnTo>
                        <a:pt x="617" y="210"/>
                      </a:lnTo>
                      <a:lnTo>
                        <a:pt x="617" y="212"/>
                      </a:lnTo>
                      <a:lnTo>
                        <a:pt x="617" y="214"/>
                      </a:lnTo>
                      <a:lnTo>
                        <a:pt x="615" y="214"/>
                      </a:lnTo>
                      <a:lnTo>
                        <a:pt x="613" y="214"/>
                      </a:lnTo>
                      <a:lnTo>
                        <a:pt x="613" y="214"/>
                      </a:lnTo>
                      <a:lnTo>
                        <a:pt x="615" y="214"/>
                      </a:lnTo>
                      <a:lnTo>
                        <a:pt x="615" y="216"/>
                      </a:lnTo>
                      <a:lnTo>
                        <a:pt x="615" y="216"/>
                      </a:lnTo>
                      <a:lnTo>
                        <a:pt x="617" y="218"/>
                      </a:lnTo>
                      <a:lnTo>
                        <a:pt x="619" y="220"/>
                      </a:lnTo>
                      <a:lnTo>
                        <a:pt x="621" y="220"/>
                      </a:lnTo>
                      <a:lnTo>
                        <a:pt x="621" y="220"/>
                      </a:lnTo>
                      <a:lnTo>
                        <a:pt x="621" y="220"/>
                      </a:lnTo>
                      <a:lnTo>
                        <a:pt x="623" y="218"/>
                      </a:lnTo>
                      <a:lnTo>
                        <a:pt x="623" y="216"/>
                      </a:lnTo>
                      <a:lnTo>
                        <a:pt x="623" y="216"/>
                      </a:lnTo>
                      <a:lnTo>
                        <a:pt x="623" y="214"/>
                      </a:lnTo>
                      <a:lnTo>
                        <a:pt x="623" y="214"/>
                      </a:lnTo>
                      <a:lnTo>
                        <a:pt x="623" y="212"/>
                      </a:lnTo>
                      <a:lnTo>
                        <a:pt x="623" y="212"/>
                      </a:lnTo>
                      <a:lnTo>
                        <a:pt x="623" y="210"/>
                      </a:lnTo>
                      <a:close/>
                      <a:moveTo>
                        <a:pt x="599" y="200"/>
                      </a:moveTo>
                      <a:lnTo>
                        <a:pt x="597" y="206"/>
                      </a:lnTo>
                      <a:lnTo>
                        <a:pt x="595" y="208"/>
                      </a:lnTo>
                      <a:lnTo>
                        <a:pt x="595" y="210"/>
                      </a:lnTo>
                      <a:lnTo>
                        <a:pt x="593" y="212"/>
                      </a:lnTo>
                      <a:lnTo>
                        <a:pt x="595" y="212"/>
                      </a:lnTo>
                      <a:lnTo>
                        <a:pt x="595" y="208"/>
                      </a:lnTo>
                      <a:lnTo>
                        <a:pt x="597" y="206"/>
                      </a:lnTo>
                      <a:lnTo>
                        <a:pt x="599" y="202"/>
                      </a:lnTo>
                      <a:lnTo>
                        <a:pt x="599" y="202"/>
                      </a:lnTo>
                      <a:lnTo>
                        <a:pt x="599" y="200"/>
                      </a:lnTo>
                      <a:close/>
                      <a:moveTo>
                        <a:pt x="111" y="200"/>
                      </a:moveTo>
                      <a:lnTo>
                        <a:pt x="111" y="200"/>
                      </a:lnTo>
                      <a:lnTo>
                        <a:pt x="109" y="202"/>
                      </a:lnTo>
                      <a:lnTo>
                        <a:pt x="111" y="202"/>
                      </a:lnTo>
                      <a:lnTo>
                        <a:pt x="113" y="204"/>
                      </a:lnTo>
                      <a:lnTo>
                        <a:pt x="113" y="204"/>
                      </a:lnTo>
                      <a:lnTo>
                        <a:pt x="115" y="202"/>
                      </a:lnTo>
                      <a:lnTo>
                        <a:pt x="113" y="202"/>
                      </a:lnTo>
                      <a:lnTo>
                        <a:pt x="111" y="200"/>
                      </a:lnTo>
                      <a:close/>
                      <a:moveTo>
                        <a:pt x="447" y="200"/>
                      </a:moveTo>
                      <a:lnTo>
                        <a:pt x="447" y="200"/>
                      </a:lnTo>
                      <a:lnTo>
                        <a:pt x="447" y="202"/>
                      </a:lnTo>
                      <a:lnTo>
                        <a:pt x="447" y="202"/>
                      </a:lnTo>
                      <a:lnTo>
                        <a:pt x="449" y="202"/>
                      </a:lnTo>
                      <a:lnTo>
                        <a:pt x="449" y="200"/>
                      </a:lnTo>
                      <a:lnTo>
                        <a:pt x="447" y="200"/>
                      </a:lnTo>
                      <a:lnTo>
                        <a:pt x="447" y="200"/>
                      </a:lnTo>
                      <a:close/>
                      <a:moveTo>
                        <a:pt x="421" y="198"/>
                      </a:moveTo>
                      <a:lnTo>
                        <a:pt x="421" y="200"/>
                      </a:lnTo>
                      <a:lnTo>
                        <a:pt x="421" y="202"/>
                      </a:lnTo>
                      <a:lnTo>
                        <a:pt x="423" y="204"/>
                      </a:lnTo>
                      <a:lnTo>
                        <a:pt x="423" y="204"/>
                      </a:lnTo>
                      <a:lnTo>
                        <a:pt x="425" y="200"/>
                      </a:lnTo>
                      <a:lnTo>
                        <a:pt x="423" y="198"/>
                      </a:lnTo>
                      <a:lnTo>
                        <a:pt x="423" y="198"/>
                      </a:lnTo>
                      <a:lnTo>
                        <a:pt x="423" y="196"/>
                      </a:lnTo>
                      <a:lnTo>
                        <a:pt x="421" y="196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lnTo>
                        <a:pt x="421" y="198"/>
                      </a:lnTo>
                      <a:close/>
                      <a:moveTo>
                        <a:pt x="427" y="202"/>
                      </a:moveTo>
                      <a:lnTo>
                        <a:pt x="427" y="202"/>
                      </a:lnTo>
                      <a:lnTo>
                        <a:pt x="429" y="202"/>
                      </a:lnTo>
                      <a:lnTo>
                        <a:pt x="429" y="202"/>
                      </a:lnTo>
                      <a:lnTo>
                        <a:pt x="431" y="202"/>
                      </a:lnTo>
                      <a:lnTo>
                        <a:pt x="431" y="202"/>
                      </a:lnTo>
                      <a:lnTo>
                        <a:pt x="431" y="202"/>
                      </a:lnTo>
                      <a:lnTo>
                        <a:pt x="433" y="202"/>
                      </a:lnTo>
                      <a:lnTo>
                        <a:pt x="433" y="200"/>
                      </a:lnTo>
                      <a:lnTo>
                        <a:pt x="433" y="198"/>
                      </a:lnTo>
                      <a:lnTo>
                        <a:pt x="435" y="194"/>
                      </a:lnTo>
                      <a:lnTo>
                        <a:pt x="435" y="190"/>
                      </a:lnTo>
                      <a:lnTo>
                        <a:pt x="435" y="188"/>
                      </a:lnTo>
                      <a:lnTo>
                        <a:pt x="435" y="188"/>
                      </a:lnTo>
                      <a:lnTo>
                        <a:pt x="431" y="190"/>
                      </a:lnTo>
                      <a:lnTo>
                        <a:pt x="429" y="192"/>
                      </a:lnTo>
                      <a:lnTo>
                        <a:pt x="429" y="192"/>
                      </a:lnTo>
                      <a:lnTo>
                        <a:pt x="429" y="196"/>
                      </a:lnTo>
                      <a:lnTo>
                        <a:pt x="429" y="196"/>
                      </a:lnTo>
                      <a:lnTo>
                        <a:pt x="429" y="198"/>
                      </a:lnTo>
                      <a:lnTo>
                        <a:pt x="427" y="202"/>
                      </a:lnTo>
                      <a:close/>
                      <a:moveTo>
                        <a:pt x="439" y="194"/>
                      </a:moveTo>
                      <a:lnTo>
                        <a:pt x="439" y="192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1" y="190"/>
                      </a:lnTo>
                      <a:lnTo>
                        <a:pt x="443" y="192"/>
                      </a:lnTo>
                      <a:lnTo>
                        <a:pt x="443" y="192"/>
                      </a:lnTo>
                      <a:lnTo>
                        <a:pt x="443" y="188"/>
                      </a:lnTo>
                      <a:lnTo>
                        <a:pt x="441" y="186"/>
                      </a:lnTo>
                      <a:lnTo>
                        <a:pt x="441" y="184"/>
                      </a:lnTo>
                      <a:lnTo>
                        <a:pt x="441" y="184"/>
                      </a:lnTo>
                      <a:lnTo>
                        <a:pt x="439" y="186"/>
                      </a:lnTo>
                      <a:lnTo>
                        <a:pt x="437" y="188"/>
                      </a:lnTo>
                      <a:lnTo>
                        <a:pt x="437" y="192"/>
                      </a:lnTo>
                      <a:lnTo>
                        <a:pt x="437" y="194"/>
                      </a:lnTo>
                      <a:lnTo>
                        <a:pt x="435" y="196"/>
                      </a:lnTo>
                      <a:lnTo>
                        <a:pt x="435" y="196"/>
                      </a:lnTo>
                      <a:lnTo>
                        <a:pt x="435" y="198"/>
                      </a:lnTo>
                      <a:lnTo>
                        <a:pt x="435" y="200"/>
                      </a:lnTo>
                      <a:lnTo>
                        <a:pt x="435" y="200"/>
                      </a:lnTo>
                      <a:lnTo>
                        <a:pt x="433" y="202"/>
                      </a:lnTo>
                      <a:lnTo>
                        <a:pt x="433" y="202"/>
                      </a:lnTo>
                      <a:lnTo>
                        <a:pt x="433" y="202"/>
                      </a:lnTo>
                      <a:lnTo>
                        <a:pt x="433" y="204"/>
                      </a:lnTo>
                      <a:lnTo>
                        <a:pt x="433" y="206"/>
                      </a:lnTo>
                      <a:lnTo>
                        <a:pt x="433" y="208"/>
                      </a:lnTo>
                      <a:lnTo>
                        <a:pt x="433" y="208"/>
                      </a:lnTo>
                      <a:lnTo>
                        <a:pt x="435" y="206"/>
                      </a:lnTo>
                      <a:lnTo>
                        <a:pt x="435" y="208"/>
                      </a:lnTo>
                      <a:lnTo>
                        <a:pt x="437" y="206"/>
                      </a:lnTo>
                      <a:lnTo>
                        <a:pt x="437" y="204"/>
                      </a:lnTo>
                      <a:lnTo>
                        <a:pt x="437" y="204"/>
                      </a:lnTo>
                      <a:lnTo>
                        <a:pt x="437" y="204"/>
                      </a:lnTo>
                      <a:lnTo>
                        <a:pt x="439" y="202"/>
                      </a:lnTo>
                      <a:lnTo>
                        <a:pt x="439" y="202"/>
                      </a:lnTo>
                      <a:lnTo>
                        <a:pt x="439" y="202"/>
                      </a:lnTo>
                      <a:lnTo>
                        <a:pt x="441" y="202"/>
                      </a:lnTo>
                      <a:lnTo>
                        <a:pt x="441" y="202"/>
                      </a:lnTo>
                      <a:lnTo>
                        <a:pt x="443" y="200"/>
                      </a:lnTo>
                      <a:lnTo>
                        <a:pt x="441" y="200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8"/>
                      </a:lnTo>
                      <a:lnTo>
                        <a:pt x="439" y="194"/>
                      </a:lnTo>
                      <a:lnTo>
                        <a:pt x="439" y="194"/>
                      </a:lnTo>
                      <a:close/>
                      <a:moveTo>
                        <a:pt x="605" y="182"/>
                      </a:moveTo>
                      <a:lnTo>
                        <a:pt x="603" y="180"/>
                      </a:lnTo>
                      <a:lnTo>
                        <a:pt x="603" y="180"/>
                      </a:lnTo>
                      <a:lnTo>
                        <a:pt x="605" y="182"/>
                      </a:lnTo>
                      <a:lnTo>
                        <a:pt x="607" y="182"/>
                      </a:lnTo>
                      <a:lnTo>
                        <a:pt x="607" y="182"/>
                      </a:lnTo>
                      <a:lnTo>
                        <a:pt x="605" y="182"/>
                      </a:lnTo>
                      <a:close/>
                      <a:moveTo>
                        <a:pt x="443" y="178"/>
                      </a:moveTo>
                      <a:lnTo>
                        <a:pt x="443" y="178"/>
                      </a:lnTo>
                      <a:lnTo>
                        <a:pt x="441" y="178"/>
                      </a:lnTo>
                      <a:lnTo>
                        <a:pt x="439" y="178"/>
                      </a:lnTo>
                      <a:lnTo>
                        <a:pt x="439" y="178"/>
                      </a:lnTo>
                      <a:lnTo>
                        <a:pt x="439" y="180"/>
                      </a:lnTo>
                      <a:lnTo>
                        <a:pt x="441" y="182"/>
                      </a:lnTo>
                      <a:lnTo>
                        <a:pt x="441" y="182"/>
                      </a:lnTo>
                      <a:lnTo>
                        <a:pt x="443" y="180"/>
                      </a:lnTo>
                      <a:lnTo>
                        <a:pt x="443" y="178"/>
                      </a:lnTo>
                      <a:close/>
                      <a:moveTo>
                        <a:pt x="527" y="168"/>
                      </a:moveTo>
                      <a:lnTo>
                        <a:pt x="525" y="170"/>
                      </a:lnTo>
                      <a:lnTo>
                        <a:pt x="525" y="172"/>
                      </a:lnTo>
                      <a:lnTo>
                        <a:pt x="527" y="170"/>
                      </a:lnTo>
                      <a:lnTo>
                        <a:pt x="527" y="170"/>
                      </a:lnTo>
                      <a:lnTo>
                        <a:pt x="527" y="168"/>
                      </a:lnTo>
                      <a:close/>
                      <a:moveTo>
                        <a:pt x="523" y="168"/>
                      </a:moveTo>
                      <a:lnTo>
                        <a:pt x="521" y="170"/>
                      </a:lnTo>
                      <a:lnTo>
                        <a:pt x="519" y="170"/>
                      </a:lnTo>
                      <a:lnTo>
                        <a:pt x="517" y="172"/>
                      </a:lnTo>
                      <a:lnTo>
                        <a:pt x="517" y="172"/>
                      </a:lnTo>
                      <a:lnTo>
                        <a:pt x="517" y="172"/>
                      </a:lnTo>
                      <a:lnTo>
                        <a:pt x="519" y="174"/>
                      </a:lnTo>
                      <a:lnTo>
                        <a:pt x="519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1" y="172"/>
                      </a:lnTo>
                      <a:lnTo>
                        <a:pt x="523" y="172"/>
                      </a:lnTo>
                      <a:lnTo>
                        <a:pt x="523" y="172"/>
                      </a:lnTo>
                      <a:lnTo>
                        <a:pt x="523" y="170"/>
                      </a:lnTo>
                      <a:lnTo>
                        <a:pt x="523" y="170"/>
                      </a:lnTo>
                      <a:lnTo>
                        <a:pt x="523" y="170"/>
                      </a:lnTo>
                      <a:lnTo>
                        <a:pt x="525" y="168"/>
                      </a:lnTo>
                      <a:lnTo>
                        <a:pt x="523" y="168"/>
                      </a:lnTo>
                      <a:close/>
                      <a:moveTo>
                        <a:pt x="529" y="168"/>
                      </a:moveTo>
                      <a:lnTo>
                        <a:pt x="529" y="168"/>
                      </a:lnTo>
                      <a:lnTo>
                        <a:pt x="529" y="168"/>
                      </a:lnTo>
                      <a:lnTo>
                        <a:pt x="529" y="170"/>
                      </a:lnTo>
                      <a:lnTo>
                        <a:pt x="529" y="170"/>
                      </a:lnTo>
                      <a:lnTo>
                        <a:pt x="531" y="170"/>
                      </a:lnTo>
                      <a:lnTo>
                        <a:pt x="531" y="170"/>
                      </a:lnTo>
                      <a:lnTo>
                        <a:pt x="531" y="170"/>
                      </a:lnTo>
                      <a:lnTo>
                        <a:pt x="529" y="168"/>
                      </a:lnTo>
                      <a:lnTo>
                        <a:pt x="529" y="168"/>
                      </a:lnTo>
                      <a:close/>
                      <a:moveTo>
                        <a:pt x="335" y="170"/>
                      </a:moveTo>
                      <a:lnTo>
                        <a:pt x="335" y="172"/>
                      </a:lnTo>
                      <a:lnTo>
                        <a:pt x="337" y="168"/>
                      </a:lnTo>
                      <a:lnTo>
                        <a:pt x="337" y="166"/>
                      </a:lnTo>
                      <a:lnTo>
                        <a:pt x="337" y="168"/>
                      </a:lnTo>
                      <a:lnTo>
                        <a:pt x="335" y="170"/>
                      </a:lnTo>
                      <a:close/>
                      <a:moveTo>
                        <a:pt x="513" y="166"/>
                      </a:moveTo>
                      <a:lnTo>
                        <a:pt x="513" y="166"/>
                      </a:lnTo>
                      <a:lnTo>
                        <a:pt x="513" y="164"/>
                      </a:lnTo>
                      <a:lnTo>
                        <a:pt x="511" y="164"/>
                      </a:lnTo>
                      <a:lnTo>
                        <a:pt x="511" y="164"/>
                      </a:lnTo>
                      <a:lnTo>
                        <a:pt x="511" y="166"/>
                      </a:lnTo>
                      <a:lnTo>
                        <a:pt x="513" y="166"/>
                      </a:lnTo>
                      <a:close/>
                      <a:moveTo>
                        <a:pt x="335" y="172"/>
                      </a:moveTo>
                      <a:lnTo>
                        <a:pt x="335" y="170"/>
                      </a:lnTo>
                      <a:lnTo>
                        <a:pt x="335" y="168"/>
                      </a:lnTo>
                      <a:lnTo>
                        <a:pt x="335" y="168"/>
                      </a:lnTo>
                      <a:lnTo>
                        <a:pt x="335" y="166"/>
                      </a:lnTo>
                      <a:lnTo>
                        <a:pt x="335" y="164"/>
                      </a:lnTo>
                      <a:lnTo>
                        <a:pt x="333" y="164"/>
                      </a:lnTo>
                      <a:lnTo>
                        <a:pt x="331" y="166"/>
                      </a:lnTo>
                      <a:lnTo>
                        <a:pt x="331" y="168"/>
                      </a:lnTo>
                      <a:lnTo>
                        <a:pt x="331" y="170"/>
                      </a:lnTo>
                      <a:lnTo>
                        <a:pt x="331" y="172"/>
                      </a:lnTo>
                      <a:lnTo>
                        <a:pt x="331" y="174"/>
                      </a:lnTo>
                      <a:lnTo>
                        <a:pt x="331" y="178"/>
                      </a:lnTo>
                      <a:lnTo>
                        <a:pt x="331" y="178"/>
                      </a:lnTo>
                      <a:lnTo>
                        <a:pt x="335" y="176"/>
                      </a:lnTo>
                      <a:lnTo>
                        <a:pt x="335" y="174"/>
                      </a:lnTo>
                      <a:lnTo>
                        <a:pt x="335" y="174"/>
                      </a:lnTo>
                      <a:lnTo>
                        <a:pt x="335" y="172"/>
                      </a:lnTo>
                      <a:close/>
                      <a:moveTo>
                        <a:pt x="507" y="166"/>
                      </a:moveTo>
                      <a:lnTo>
                        <a:pt x="505" y="166"/>
                      </a:lnTo>
                      <a:lnTo>
                        <a:pt x="505" y="164"/>
                      </a:lnTo>
                      <a:lnTo>
                        <a:pt x="505" y="164"/>
                      </a:lnTo>
                      <a:lnTo>
                        <a:pt x="503" y="162"/>
                      </a:lnTo>
                      <a:lnTo>
                        <a:pt x="501" y="162"/>
                      </a:lnTo>
                      <a:lnTo>
                        <a:pt x="501" y="160"/>
                      </a:lnTo>
                      <a:lnTo>
                        <a:pt x="497" y="160"/>
                      </a:lnTo>
                      <a:lnTo>
                        <a:pt x="493" y="162"/>
                      </a:lnTo>
                      <a:lnTo>
                        <a:pt x="491" y="162"/>
                      </a:lnTo>
                      <a:lnTo>
                        <a:pt x="489" y="162"/>
                      </a:lnTo>
                      <a:lnTo>
                        <a:pt x="489" y="162"/>
                      </a:lnTo>
                      <a:lnTo>
                        <a:pt x="489" y="162"/>
                      </a:lnTo>
                      <a:lnTo>
                        <a:pt x="489" y="166"/>
                      </a:lnTo>
                      <a:lnTo>
                        <a:pt x="489" y="168"/>
                      </a:lnTo>
                      <a:lnTo>
                        <a:pt x="489" y="168"/>
                      </a:lnTo>
                      <a:lnTo>
                        <a:pt x="491" y="170"/>
                      </a:lnTo>
                      <a:lnTo>
                        <a:pt x="491" y="170"/>
                      </a:lnTo>
                      <a:lnTo>
                        <a:pt x="493" y="172"/>
                      </a:lnTo>
                      <a:lnTo>
                        <a:pt x="495" y="174"/>
                      </a:lnTo>
                      <a:lnTo>
                        <a:pt x="499" y="174"/>
                      </a:lnTo>
                      <a:lnTo>
                        <a:pt x="499" y="174"/>
                      </a:lnTo>
                      <a:lnTo>
                        <a:pt x="499" y="174"/>
                      </a:lnTo>
                      <a:lnTo>
                        <a:pt x="501" y="174"/>
                      </a:lnTo>
                      <a:lnTo>
                        <a:pt x="503" y="174"/>
                      </a:lnTo>
                      <a:lnTo>
                        <a:pt x="505" y="172"/>
                      </a:lnTo>
                      <a:lnTo>
                        <a:pt x="505" y="172"/>
                      </a:lnTo>
                      <a:lnTo>
                        <a:pt x="507" y="170"/>
                      </a:lnTo>
                      <a:lnTo>
                        <a:pt x="507" y="168"/>
                      </a:lnTo>
                      <a:lnTo>
                        <a:pt x="507" y="166"/>
                      </a:lnTo>
                      <a:lnTo>
                        <a:pt x="507" y="166"/>
                      </a:lnTo>
                      <a:close/>
                      <a:moveTo>
                        <a:pt x="519" y="158"/>
                      </a:moveTo>
                      <a:lnTo>
                        <a:pt x="519" y="158"/>
                      </a:lnTo>
                      <a:lnTo>
                        <a:pt x="517" y="160"/>
                      </a:lnTo>
                      <a:lnTo>
                        <a:pt x="517" y="160"/>
                      </a:lnTo>
                      <a:lnTo>
                        <a:pt x="519" y="160"/>
                      </a:lnTo>
                      <a:lnTo>
                        <a:pt x="519" y="158"/>
                      </a:lnTo>
                      <a:close/>
                      <a:moveTo>
                        <a:pt x="185" y="158"/>
                      </a:moveTo>
                      <a:lnTo>
                        <a:pt x="185" y="158"/>
                      </a:lnTo>
                      <a:lnTo>
                        <a:pt x="185" y="160"/>
                      </a:lnTo>
                      <a:lnTo>
                        <a:pt x="185" y="160"/>
                      </a:lnTo>
                      <a:lnTo>
                        <a:pt x="187" y="160"/>
                      </a:lnTo>
                      <a:lnTo>
                        <a:pt x="187" y="160"/>
                      </a:lnTo>
                      <a:lnTo>
                        <a:pt x="187" y="158"/>
                      </a:lnTo>
                      <a:lnTo>
                        <a:pt x="185" y="158"/>
                      </a:lnTo>
                      <a:lnTo>
                        <a:pt x="185" y="158"/>
                      </a:lnTo>
                      <a:close/>
                      <a:moveTo>
                        <a:pt x="195" y="158"/>
                      </a:moveTo>
                      <a:lnTo>
                        <a:pt x="195" y="158"/>
                      </a:lnTo>
                      <a:lnTo>
                        <a:pt x="197" y="156"/>
                      </a:lnTo>
                      <a:lnTo>
                        <a:pt x="195" y="156"/>
                      </a:lnTo>
                      <a:lnTo>
                        <a:pt x="195" y="156"/>
                      </a:lnTo>
                      <a:lnTo>
                        <a:pt x="195" y="158"/>
                      </a:lnTo>
                      <a:lnTo>
                        <a:pt x="195" y="158"/>
                      </a:lnTo>
                      <a:lnTo>
                        <a:pt x="195" y="158"/>
                      </a:lnTo>
                      <a:close/>
                      <a:moveTo>
                        <a:pt x="563" y="174"/>
                      </a:moveTo>
                      <a:lnTo>
                        <a:pt x="565" y="170"/>
                      </a:lnTo>
                      <a:lnTo>
                        <a:pt x="563" y="170"/>
                      </a:lnTo>
                      <a:lnTo>
                        <a:pt x="563" y="168"/>
                      </a:lnTo>
                      <a:lnTo>
                        <a:pt x="561" y="166"/>
                      </a:lnTo>
                      <a:lnTo>
                        <a:pt x="561" y="166"/>
                      </a:lnTo>
                      <a:lnTo>
                        <a:pt x="561" y="166"/>
                      </a:lnTo>
                      <a:lnTo>
                        <a:pt x="561" y="164"/>
                      </a:lnTo>
                      <a:lnTo>
                        <a:pt x="559" y="162"/>
                      </a:lnTo>
                      <a:lnTo>
                        <a:pt x="557" y="160"/>
                      </a:lnTo>
                      <a:lnTo>
                        <a:pt x="555" y="160"/>
                      </a:lnTo>
                      <a:lnTo>
                        <a:pt x="553" y="160"/>
                      </a:lnTo>
                      <a:lnTo>
                        <a:pt x="551" y="160"/>
                      </a:lnTo>
                      <a:lnTo>
                        <a:pt x="547" y="158"/>
                      </a:lnTo>
                      <a:lnTo>
                        <a:pt x="545" y="156"/>
                      </a:lnTo>
                      <a:lnTo>
                        <a:pt x="543" y="156"/>
                      </a:lnTo>
                      <a:lnTo>
                        <a:pt x="543" y="156"/>
                      </a:lnTo>
                      <a:lnTo>
                        <a:pt x="543" y="156"/>
                      </a:lnTo>
                      <a:lnTo>
                        <a:pt x="541" y="156"/>
                      </a:lnTo>
                      <a:lnTo>
                        <a:pt x="539" y="158"/>
                      </a:lnTo>
                      <a:lnTo>
                        <a:pt x="537" y="158"/>
                      </a:lnTo>
                      <a:lnTo>
                        <a:pt x="537" y="158"/>
                      </a:lnTo>
                      <a:lnTo>
                        <a:pt x="537" y="158"/>
                      </a:lnTo>
                      <a:lnTo>
                        <a:pt x="537" y="156"/>
                      </a:lnTo>
                      <a:lnTo>
                        <a:pt x="535" y="156"/>
                      </a:lnTo>
                      <a:lnTo>
                        <a:pt x="533" y="156"/>
                      </a:lnTo>
                      <a:lnTo>
                        <a:pt x="531" y="158"/>
                      </a:lnTo>
                      <a:lnTo>
                        <a:pt x="529" y="156"/>
                      </a:lnTo>
                      <a:lnTo>
                        <a:pt x="523" y="158"/>
                      </a:lnTo>
                      <a:lnTo>
                        <a:pt x="521" y="158"/>
                      </a:lnTo>
                      <a:lnTo>
                        <a:pt x="517" y="164"/>
                      </a:lnTo>
                      <a:lnTo>
                        <a:pt x="517" y="164"/>
                      </a:lnTo>
                      <a:lnTo>
                        <a:pt x="519" y="166"/>
                      </a:lnTo>
                      <a:lnTo>
                        <a:pt x="519" y="166"/>
                      </a:lnTo>
                      <a:lnTo>
                        <a:pt x="517" y="168"/>
                      </a:lnTo>
                      <a:lnTo>
                        <a:pt x="517" y="168"/>
                      </a:lnTo>
                      <a:lnTo>
                        <a:pt x="519" y="168"/>
                      </a:lnTo>
                      <a:lnTo>
                        <a:pt x="519" y="166"/>
                      </a:lnTo>
                      <a:lnTo>
                        <a:pt x="519" y="166"/>
                      </a:lnTo>
                      <a:lnTo>
                        <a:pt x="521" y="164"/>
                      </a:lnTo>
                      <a:lnTo>
                        <a:pt x="521" y="162"/>
                      </a:lnTo>
                      <a:lnTo>
                        <a:pt x="521" y="162"/>
                      </a:lnTo>
                      <a:lnTo>
                        <a:pt x="523" y="162"/>
                      </a:lnTo>
                      <a:lnTo>
                        <a:pt x="523" y="164"/>
                      </a:lnTo>
                      <a:lnTo>
                        <a:pt x="523" y="164"/>
                      </a:lnTo>
                      <a:lnTo>
                        <a:pt x="525" y="168"/>
                      </a:lnTo>
                      <a:lnTo>
                        <a:pt x="527" y="168"/>
                      </a:lnTo>
                      <a:lnTo>
                        <a:pt x="527" y="168"/>
                      </a:lnTo>
                      <a:lnTo>
                        <a:pt x="529" y="168"/>
                      </a:lnTo>
                      <a:lnTo>
                        <a:pt x="529" y="166"/>
                      </a:lnTo>
                      <a:lnTo>
                        <a:pt x="531" y="164"/>
                      </a:lnTo>
                      <a:lnTo>
                        <a:pt x="531" y="164"/>
                      </a:lnTo>
                      <a:lnTo>
                        <a:pt x="533" y="164"/>
                      </a:lnTo>
                      <a:lnTo>
                        <a:pt x="533" y="164"/>
                      </a:lnTo>
                      <a:lnTo>
                        <a:pt x="535" y="164"/>
                      </a:lnTo>
                      <a:lnTo>
                        <a:pt x="535" y="164"/>
                      </a:lnTo>
                      <a:lnTo>
                        <a:pt x="535" y="166"/>
                      </a:lnTo>
                      <a:lnTo>
                        <a:pt x="535" y="166"/>
                      </a:lnTo>
                      <a:lnTo>
                        <a:pt x="537" y="166"/>
                      </a:lnTo>
                      <a:lnTo>
                        <a:pt x="539" y="166"/>
                      </a:lnTo>
                      <a:lnTo>
                        <a:pt x="541" y="166"/>
                      </a:lnTo>
                      <a:lnTo>
                        <a:pt x="543" y="168"/>
                      </a:lnTo>
                      <a:lnTo>
                        <a:pt x="543" y="168"/>
                      </a:lnTo>
                      <a:lnTo>
                        <a:pt x="543" y="166"/>
                      </a:lnTo>
                      <a:lnTo>
                        <a:pt x="543" y="166"/>
                      </a:lnTo>
                      <a:lnTo>
                        <a:pt x="543" y="166"/>
                      </a:lnTo>
                      <a:lnTo>
                        <a:pt x="545" y="166"/>
                      </a:lnTo>
                      <a:lnTo>
                        <a:pt x="549" y="166"/>
                      </a:lnTo>
                      <a:lnTo>
                        <a:pt x="549" y="166"/>
                      </a:lnTo>
                      <a:lnTo>
                        <a:pt x="551" y="168"/>
                      </a:lnTo>
                      <a:lnTo>
                        <a:pt x="551" y="168"/>
                      </a:lnTo>
                      <a:lnTo>
                        <a:pt x="555" y="170"/>
                      </a:lnTo>
                      <a:lnTo>
                        <a:pt x="557" y="170"/>
                      </a:lnTo>
                      <a:lnTo>
                        <a:pt x="559" y="174"/>
                      </a:lnTo>
                      <a:lnTo>
                        <a:pt x="563" y="174"/>
                      </a:lnTo>
                      <a:close/>
                      <a:moveTo>
                        <a:pt x="81" y="156"/>
                      </a:moveTo>
                      <a:lnTo>
                        <a:pt x="81" y="156"/>
                      </a:lnTo>
                      <a:lnTo>
                        <a:pt x="81" y="156"/>
                      </a:lnTo>
                      <a:lnTo>
                        <a:pt x="81" y="160"/>
                      </a:lnTo>
                      <a:lnTo>
                        <a:pt x="81" y="160"/>
                      </a:lnTo>
                      <a:lnTo>
                        <a:pt x="83" y="162"/>
                      </a:lnTo>
                      <a:lnTo>
                        <a:pt x="83" y="162"/>
                      </a:lnTo>
                      <a:lnTo>
                        <a:pt x="83" y="164"/>
                      </a:lnTo>
                      <a:lnTo>
                        <a:pt x="85" y="166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2"/>
                      </a:lnTo>
                      <a:lnTo>
                        <a:pt x="85" y="160"/>
                      </a:lnTo>
                      <a:lnTo>
                        <a:pt x="85" y="160"/>
                      </a:lnTo>
                      <a:lnTo>
                        <a:pt x="81" y="156"/>
                      </a:lnTo>
                      <a:close/>
                      <a:moveTo>
                        <a:pt x="197" y="158"/>
                      </a:moveTo>
                      <a:lnTo>
                        <a:pt x="197" y="160"/>
                      </a:lnTo>
                      <a:lnTo>
                        <a:pt x="197" y="160"/>
                      </a:lnTo>
                      <a:lnTo>
                        <a:pt x="199" y="162"/>
                      </a:lnTo>
                      <a:lnTo>
                        <a:pt x="197" y="164"/>
                      </a:lnTo>
                      <a:lnTo>
                        <a:pt x="199" y="164"/>
                      </a:lnTo>
                      <a:lnTo>
                        <a:pt x="201" y="162"/>
                      </a:lnTo>
                      <a:lnTo>
                        <a:pt x="201" y="162"/>
                      </a:lnTo>
                      <a:lnTo>
                        <a:pt x="201" y="162"/>
                      </a:lnTo>
                      <a:lnTo>
                        <a:pt x="203" y="162"/>
                      </a:lnTo>
                      <a:lnTo>
                        <a:pt x="203" y="162"/>
                      </a:lnTo>
                      <a:lnTo>
                        <a:pt x="203" y="164"/>
                      </a:lnTo>
                      <a:lnTo>
                        <a:pt x="205" y="164"/>
                      </a:lnTo>
                      <a:lnTo>
                        <a:pt x="205" y="164"/>
                      </a:lnTo>
                      <a:lnTo>
                        <a:pt x="207" y="162"/>
                      </a:lnTo>
                      <a:lnTo>
                        <a:pt x="207" y="162"/>
                      </a:lnTo>
                      <a:lnTo>
                        <a:pt x="207" y="160"/>
                      </a:lnTo>
                      <a:lnTo>
                        <a:pt x="209" y="156"/>
                      </a:lnTo>
                      <a:lnTo>
                        <a:pt x="207" y="154"/>
                      </a:lnTo>
                      <a:lnTo>
                        <a:pt x="205" y="152"/>
                      </a:lnTo>
                      <a:lnTo>
                        <a:pt x="203" y="152"/>
                      </a:lnTo>
                      <a:lnTo>
                        <a:pt x="201" y="152"/>
                      </a:lnTo>
                      <a:lnTo>
                        <a:pt x="199" y="152"/>
                      </a:lnTo>
                      <a:lnTo>
                        <a:pt x="199" y="154"/>
                      </a:lnTo>
                      <a:lnTo>
                        <a:pt x="197" y="156"/>
                      </a:lnTo>
                      <a:lnTo>
                        <a:pt x="197" y="158"/>
                      </a:lnTo>
                      <a:lnTo>
                        <a:pt x="197" y="158"/>
                      </a:lnTo>
                      <a:lnTo>
                        <a:pt x="197" y="158"/>
                      </a:lnTo>
                      <a:close/>
                      <a:moveTo>
                        <a:pt x="81" y="154"/>
                      </a:moveTo>
                      <a:lnTo>
                        <a:pt x="79" y="150"/>
                      </a:lnTo>
                      <a:lnTo>
                        <a:pt x="76" y="152"/>
                      </a:lnTo>
                      <a:lnTo>
                        <a:pt x="76" y="152"/>
                      </a:lnTo>
                      <a:lnTo>
                        <a:pt x="76" y="152"/>
                      </a:lnTo>
                      <a:lnTo>
                        <a:pt x="76" y="154"/>
                      </a:lnTo>
                      <a:lnTo>
                        <a:pt x="76" y="156"/>
                      </a:lnTo>
                      <a:lnTo>
                        <a:pt x="79" y="156"/>
                      </a:lnTo>
                      <a:lnTo>
                        <a:pt x="81" y="156"/>
                      </a:lnTo>
                      <a:lnTo>
                        <a:pt x="81" y="156"/>
                      </a:lnTo>
                      <a:lnTo>
                        <a:pt x="81" y="154"/>
                      </a:lnTo>
                      <a:close/>
                      <a:moveTo>
                        <a:pt x="621" y="144"/>
                      </a:move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21" y="142"/>
                      </a:lnTo>
                      <a:lnTo>
                        <a:pt x="619" y="144"/>
                      </a:lnTo>
                      <a:lnTo>
                        <a:pt x="619" y="144"/>
                      </a:lnTo>
                      <a:lnTo>
                        <a:pt x="621" y="144"/>
                      </a:lnTo>
                      <a:close/>
                      <a:moveTo>
                        <a:pt x="74" y="146"/>
                      </a:moveTo>
                      <a:lnTo>
                        <a:pt x="74" y="144"/>
                      </a:lnTo>
                      <a:lnTo>
                        <a:pt x="72" y="142"/>
                      </a:lnTo>
                      <a:lnTo>
                        <a:pt x="72" y="142"/>
                      </a:lnTo>
                      <a:lnTo>
                        <a:pt x="70" y="142"/>
                      </a:lnTo>
                      <a:lnTo>
                        <a:pt x="70" y="142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2" y="146"/>
                      </a:lnTo>
                      <a:lnTo>
                        <a:pt x="72" y="146"/>
                      </a:lnTo>
                      <a:lnTo>
                        <a:pt x="74" y="148"/>
                      </a:lnTo>
                      <a:lnTo>
                        <a:pt x="74" y="148"/>
                      </a:lnTo>
                      <a:lnTo>
                        <a:pt x="74" y="146"/>
                      </a:lnTo>
                      <a:close/>
                      <a:moveTo>
                        <a:pt x="487" y="142"/>
                      </a:moveTo>
                      <a:lnTo>
                        <a:pt x="487" y="142"/>
                      </a:lnTo>
                      <a:lnTo>
                        <a:pt x="487" y="142"/>
                      </a:lnTo>
                      <a:lnTo>
                        <a:pt x="487" y="144"/>
                      </a:lnTo>
                      <a:lnTo>
                        <a:pt x="487" y="146"/>
                      </a:lnTo>
                      <a:lnTo>
                        <a:pt x="487" y="146"/>
                      </a:lnTo>
                      <a:lnTo>
                        <a:pt x="487" y="150"/>
                      </a:lnTo>
                      <a:lnTo>
                        <a:pt x="489" y="150"/>
                      </a:lnTo>
                      <a:lnTo>
                        <a:pt x="489" y="150"/>
                      </a:lnTo>
                      <a:lnTo>
                        <a:pt x="489" y="148"/>
                      </a:lnTo>
                      <a:lnTo>
                        <a:pt x="487" y="144"/>
                      </a:lnTo>
                      <a:lnTo>
                        <a:pt x="489" y="142"/>
                      </a:lnTo>
                      <a:lnTo>
                        <a:pt x="487" y="142"/>
                      </a:lnTo>
                      <a:close/>
                      <a:moveTo>
                        <a:pt x="453" y="140"/>
                      </a:moveTo>
                      <a:lnTo>
                        <a:pt x="453" y="140"/>
                      </a:lnTo>
                      <a:lnTo>
                        <a:pt x="453" y="142"/>
                      </a:lnTo>
                      <a:lnTo>
                        <a:pt x="455" y="142"/>
                      </a:lnTo>
                      <a:lnTo>
                        <a:pt x="455" y="140"/>
                      </a:lnTo>
                      <a:lnTo>
                        <a:pt x="453" y="140"/>
                      </a:lnTo>
                      <a:close/>
                      <a:moveTo>
                        <a:pt x="485" y="140"/>
                      </a:moveTo>
                      <a:lnTo>
                        <a:pt x="487" y="140"/>
                      </a:lnTo>
                      <a:lnTo>
                        <a:pt x="493" y="140"/>
                      </a:lnTo>
                      <a:lnTo>
                        <a:pt x="493" y="138"/>
                      </a:lnTo>
                      <a:lnTo>
                        <a:pt x="489" y="138"/>
                      </a:lnTo>
                      <a:lnTo>
                        <a:pt x="485" y="138"/>
                      </a:lnTo>
                      <a:lnTo>
                        <a:pt x="481" y="138"/>
                      </a:lnTo>
                      <a:lnTo>
                        <a:pt x="479" y="138"/>
                      </a:lnTo>
                      <a:lnTo>
                        <a:pt x="479" y="138"/>
                      </a:lnTo>
                      <a:lnTo>
                        <a:pt x="479" y="140"/>
                      </a:lnTo>
                      <a:lnTo>
                        <a:pt x="479" y="140"/>
                      </a:lnTo>
                      <a:lnTo>
                        <a:pt x="481" y="140"/>
                      </a:lnTo>
                      <a:lnTo>
                        <a:pt x="485" y="140"/>
                      </a:lnTo>
                      <a:close/>
                      <a:moveTo>
                        <a:pt x="443" y="138"/>
                      </a:moveTo>
                      <a:lnTo>
                        <a:pt x="443" y="138"/>
                      </a:lnTo>
                      <a:lnTo>
                        <a:pt x="443" y="138"/>
                      </a:lnTo>
                      <a:lnTo>
                        <a:pt x="443" y="140"/>
                      </a:lnTo>
                      <a:lnTo>
                        <a:pt x="443" y="140"/>
                      </a:lnTo>
                      <a:lnTo>
                        <a:pt x="443" y="138"/>
                      </a:lnTo>
                      <a:lnTo>
                        <a:pt x="443" y="138"/>
                      </a:lnTo>
                      <a:close/>
                      <a:moveTo>
                        <a:pt x="549" y="142"/>
                      </a:moveTo>
                      <a:lnTo>
                        <a:pt x="553" y="142"/>
                      </a:lnTo>
                      <a:lnTo>
                        <a:pt x="553" y="142"/>
                      </a:lnTo>
                      <a:lnTo>
                        <a:pt x="555" y="142"/>
                      </a:lnTo>
                      <a:lnTo>
                        <a:pt x="555" y="142"/>
                      </a:lnTo>
                      <a:lnTo>
                        <a:pt x="557" y="142"/>
                      </a:lnTo>
                      <a:lnTo>
                        <a:pt x="557" y="142"/>
                      </a:lnTo>
                      <a:lnTo>
                        <a:pt x="559" y="142"/>
                      </a:lnTo>
                      <a:lnTo>
                        <a:pt x="557" y="140"/>
                      </a:lnTo>
                      <a:lnTo>
                        <a:pt x="557" y="140"/>
                      </a:lnTo>
                      <a:lnTo>
                        <a:pt x="557" y="140"/>
                      </a:lnTo>
                      <a:lnTo>
                        <a:pt x="559" y="138"/>
                      </a:lnTo>
                      <a:lnTo>
                        <a:pt x="557" y="138"/>
                      </a:lnTo>
                      <a:lnTo>
                        <a:pt x="557" y="136"/>
                      </a:lnTo>
                      <a:lnTo>
                        <a:pt x="557" y="136"/>
                      </a:lnTo>
                      <a:lnTo>
                        <a:pt x="555" y="136"/>
                      </a:lnTo>
                      <a:lnTo>
                        <a:pt x="553" y="136"/>
                      </a:lnTo>
                      <a:lnTo>
                        <a:pt x="551" y="138"/>
                      </a:lnTo>
                      <a:lnTo>
                        <a:pt x="547" y="140"/>
                      </a:lnTo>
                      <a:lnTo>
                        <a:pt x="547" y="140"/>
                      </a:lnTo>
                      <a:lnTo>
                        <a:pt x="549" y="142"/>
                      </a:lnTo>
                      <a:close/>
                      <a:moveTo>
                        <a:pt x="477" y="138"/>
                      </a:moveTo>
                      <a:lnTo>
                        <a:pt x="475" y="138"/>
                      </a:lnTo>
                      <a:lnTo>
                        <a:pt x="475" y="136"/>
                      </a:lnTo>
                      <a:lnTo>
                        <a:pt x="475" y="136"/>
                      </a:lnTo>
                      <a:lnTo>
                        <a:pt x="475" y="136"/>
                      </a:lnTo>
                      <a:lnTo>
                        <a:pt x="475" y="138"/>
                      </a:lnTo>
                      <a:lnTo>
                        <a:pt x="473" y="138"/>
                      </a:lnTo>
                      <a:lnTo>
                        <a:pt x="473" y="136"/>
                      </a:lnTo>
                      <a:lnTo>
                        <a:pt x="467" y="136"/>
                      </a:lnTo>
                      <a:lnTo>
                        <a:pt x="465" y="136"/>
                      </a:lnTo>
                      <a:lnTo>
                        <a:pt x="463" y="136"/>
                      </a:lnTo>
                      <a:lnTo>
                        <a:pt x="463" y="136"/>
                      </a:lnTo>
                      <a:lnTo>
                        <a:pt x="463" y="140"/>
                      </a:lnTo>
                      <a:lnTo>
                        <a:pt x="463" y="142"/>
                      </a:lnTo>
                      <a:lnTo>
                        <a:pt x="465" y="142"/>
                      </a:lnTo>
                      <a:lnTo>
                        <a:pt x="467" y="142"/>
                      </a:lnTo>
                      <a:lnTo>
                        <a:pt x="471" y="140"/>
                      </a:lnTo>
                      <a:lnTo>
                        <a:pt x="473" y="140"/>
                      </a:lnTo>
                      <a:lnTo>
                        <a:pt x="475" y="140"/>
                      </a:lnTo>
                      <a:lnTo>
                        <a:pt x="477" y="140"/>
                      </a:lnTo>
                      <a:lnTo>
                        <a:pt x="477" y="138"/>
                      </a:lnTo>
                      <a:lnTo>
                        <a:pt x="477" y="138"/>
                      </a:lnTo>
                      <a:lnTo>
                        <a:pt x="477" y="138"/>
                      </a:lnTo>
                      <a:close/>
                      <a:moveTo>
                        <a:pt x="649" y="136"/>
                      </a:moveTo>
                      <a:lnTo>
                        <a:pt x="645" y="136"/>
                      </a:lnTo>
                      <a:lnTo>
                        <a:pt x="645" y="136"/>
                      </a:lnTo>
                      <a:lnTo>
                        <a:pt x="639" y="134"/>
                      </a:lnTo>
                      <a:lnTo>
                        <a:pt x="637" y="134"/>
                      </a:lnTo>
                      <a:lnTo>
                        <a:pt x="639" y="136"/>
                      </a:lnTo>
                      <a:lnTo>
                        <a:pt x="645" y="138"/>
                      </a:lnTo>
                      <a:lnTo>
                        <a:pt x="647" y="138"/>
                      </a:lnTo>
                      <a:lnTo>
                        <a:pt x="649" y="140"/>
                      </a:lnTo>
                      <a:lnTo>
                        <a:pt x="649" y="140"/>
                      </a:lnTo>
                      <a:lnTo>
                        <a:pt x="651" y="140"/>
                      </a:lnTo>
                      <a:lnTo>
                        <a:pt x="653" y="140"/>
                      </a:lnTo>
                      <a:lnTo>
                        <a:pt x="657" y="140"/>
                      </a:lnTo>
                      <a:lnTo>
                        <a:pt x="657" y="138"/>
                      </a:lnTo>
                      <a:lnTo>
                        <a:pt x="661" y="138"/>
                      </a:lnTo>
                      <a:lnTo>
                        <a:pt x="659" y="138"/>
                      </a:lnTo>
                      <a:lnTo>
                        <a:pt x="657" y="138"/>
                      </a:lnTo>
                      <a:lnTo>
                        <a:pt x="653" y="136"/>
                      </a:lnTo>
                      <a:lnTo>
                        <a:pt x="649" y="136"/>
                      </a:lnTo>
                      <a:close/>
                      <a:moveTo>
                        <a:pt x="217" y="136"/>
                      </a:moveTo>
                      <a:lnTo>
                        <a:pt x="219" y="134"/>
                      </a:lnTo>
                      <a:lnTo>
                        <a:pt x="219" y="134"/>
                      </a:lnTo>
                      <a:lnTo>
                        <a:pt x="219" y="134"/>
                      </a:lnTo>
                      <a:lnTo>
                        <a:pt x="217" y="134"/>
                      </a:lnTo>
                      <a:lnTo>
                        <a:pt x="217" y="136"/>
                      </a:lnTo>
                      <a:close/>
                      <a:moveTo>
                        <a:pt x="161" y="144"/>
                      </a:moveTo>
                      <a:lnTo>
                        <a:pt x="163" y="144"/>
                      </a:lnTo>
                      <a:lnTo>
                        <a:pt x="165" y="144"/>
                      </a:lnTo>
                      <a:lnTo>
                        <a:pt x="167" y="144"/>
                      </a:lnTo>
                      <a:lnTo>
                        <a:pt x="169" y="144"/>
                      </a:lnTo>
                      <a:lnTo>
                        <a:pt x="169" y="146"/>
                      </a:lnTo>
                      <a:lnTo>
                        <a:pt x="169" y="148"/>
                      </a:lnTo>
                      <a:lnTo>
                        <a:pt x="171" y="150"/>
                      </a:lnTo>
                      <a:lnTo>
                        <a:pt x="171" y="150"/>
                      </a:lnTo>
                      <a:lnTo>
                        <a:pt x="171" y="150"/>
                      </a:lnTo>
                      <a:lnTo>
                        <a:pt x="171" y="154"/>
                      </a:lnTo>
                      <a:lnTo>
                        <a:pt x="171" y="156"/>
                      </a:lnTo>
                      <a:lnTo>
                        <a:pt x="173" y="156"/>
                      </a:lnTo>
                      <a:lnTo>
                        <a:pt x="175" y="158"/>
                      </a:lnTo>
                      <a:lnTo>
                        <a:pt x="177" y="158"/>
                      </a:lnTo>
                      <a:lnTo>
                        <a:pt x="177" y="158"/>
                      </a:lnTo>
                      <a:lnTo>
                        <a:pt x="179" y="160"/>
                      </a:lnTo>
                      <a:lnTo>
                        <a:pt x="179" y="160"/>
                      </a:lnTo>
                      <a:lnTo>
                        <a:pt x="181" y="160"/>
                      </a:lnTo>
                      <a:lnTo>
                        <a:pt x="181" y="160"/>
                      </a:lnTo>
                      <a:lnTo>
                        <a:pt x="183" y="160"/>
                      </a:lnTo>
                      <a:lnTo>
                        <a:pt x="183" y="160"/>
                      </a:lnTo>
                      <a:lnTo>
                        <a:pt x="183" y="160"/>
                      </a:lnTo>
                      <a:lnTo>
                        <a:pt x="183" y="158"/>
                      </a:lnTo>
                      <a:lnTo>
                        <a:pt x="183" y="158"/>
                      </a:lnTo>
                      <a:lnTo>
                        <a:pt x="183" y="154"/>
                      </a:lnTo>
                      <a:lnTo>
                        <a:pt x="183" y="154"/>
                      </a:lnTo>
                      <a:lnTo>
                        <a:pt x="185" y="152"/>
                      </a:lnTo>
                      <a:lnTo>
                        <a:pt x="185" y="152"/>
                      </a:lnTo>
                      <a:lnTo>
                        <a:pt x="179" y="150"/>
                      </a:lnTo>
                      <a:lnTo>
                        <a:pt x="177" y="146"/>
                      </a:lnTo>
                      <a:lnTo>
                        <a:pt x="175" y="140"/>
                      </a:lnTo>
                      <a:lnTo>
                        <a:pt x="175" y="138"/>
                      </a:lnTo>
                      <a:lnTo>
                        <a:pt x="175" y="138"/>
                      </a:lnTo>
                      <a:lnTo>
                        <a:pt x="173" y="136"/>
                      </a:lnTo>
                      <a:lnTo>
                        <a:pt x="173" y="134"/>
                      </a:lnTo>
                      <a:lnTo>
                        <a:pt x="173" y="134"/>
                      </a:lnTo>
                      <a:lnTo>
                        <a:pt x="171" y="132"/>
                      </a:lnTo>
                      <a:lnTo>
                        <a:pt x="171" y="132"/>
                      </a:lnTo>
                      <a:lnTo>
                        <a:pt x="169" y="134"/>
                      </a:lnTo>
                      <a:lnTo>
                        <a:pt x="169" y="136"/>
                      </a:lnTo>
                      <a:lnTo>
                        <a:pt x="169" y="136"/>
                      </a:lnTo>
                      <a:lnTo>
                        <a:pt x="167" y="136"/>
                      </a:lnTo>
                      <a:lnTo>
                        <a:pt x="167" y="134"/>
                      </a:lnTo>
                      <a:lnTo>
                        <a:pt x="167" y="134"/>
                      </a:lnTo>
                      <a:lnTo>
                        <a:pt x="165" y="134"/>
                      </a:lnTo>
                      <a:lnTo>
                        <a:pt x="163" y="134"/>
                      </a:lnTo>
                      <a:lnTo>
                        <a:pt x="163" y="136"/>
                      </a:lnTo>
                      <a:lnTo>
                        <a:pt x="163" y="136"/>
                      </a:lnTo>
                      <a:lnTo>
                        <a:pt x="163" y="138"/>
                      </a:lnTo>
                      <a:lnTo>
                        <a:pt x="163" y="138"/>
                      </a:lnTo>
                      <a:lnTo>
                        <a:pt x="163" y="140"/>
                      </a:lnTo>
                      <a:lnTo>
                        <a:pt x="161" y="140"/>
                      </a:lnTo>
                      <a:lnTo>
                        <a:pt x="159" y="142"/>
                      </a:lnTo>
                      <a:lnTo>
                        <a:pt x="159" y="142"/>
                      </a:lnTo>
                      <a:lnTo>
                        <a:pt x="161" y="144"/>
                      </a:lnTo>
                      <a:lnTo>
                        <a:pt x="161" y="144"/>
                      </a:lnTo>
                      <a:close/>
                      <a:moveTo>
                        <a:pt x="451" y="136"/>
                      </a:moveTo>
                      <a:lnTo>
                        <a:pt x="451" y="136"/>
                      </a:lnTo>
                      <a:lnTo>
                        <a:pt x="451" y="134"/>
                      </a:lnTo>
                      <a:lnTo>
                        <a:pt x="451" y="134"/>
                      </a:lnTo>
                      <a:lnTo>
                        <a:pt x="449" y="132"/>
                      </a:lnTo>
                      <a:lnTo>
                        <a:pt x="449" y="132"/>
                      </a:lnTo>
                      <a:lnTo>
                        <a:pt x="449" y="134"/>
                      </a:lnTo>
                      <a:lnTo>
                        <a:pt x="449" y="136"/>
                      </a:lnTo>
                      <a:lnTo>
                        <a:pt x="449" y="136"/>
                      </a:lnTo>
                      <a:lnTo>
                        <a:pt x="451" y="136"/>
                      </a:lnTo>
                      <a:close/>
                      <a:moveTo>
                        <a:pt x="513" y="136"/>
                      </a:moveTo>
                      <a:lnTo>
                        <a:pt x="517" y="136"/>
                      </a:lnTo>
                      <a:lnTo>
                        <a:pt x="519" y="136"/>
                      </a:lnTo>
                      <a:lnTo>
                        <a:pt x="521" y="136"/>
                      </a:lnTo>
                      <a:lnTo>
                        <a:pt x="521" y="136"/>
                      </a:lnTo>
                      <a:lnTo>
                        <a:pt x="523" y="136"/>
                      </a:lnTo>
                      <a:lnTo>
                        <a:pt x="523" y="134"/>
                      </a:lnTo>
                      <a:lnTo>
                        <a:pt x="521" y="134"/>
                      </a:lnTo>
                      <a:lnTo>
                        <a:pt x="519" y="132"/>
                      </a:lnTo>
                      <a:lnTo>
                        <a:pt x="517" y="130"/>
                      </a:lnTo>
                      <a:lnTo>
                        <a:pt x="515" y="130"/>
                      </a:lnTo>
                      <a:lnTo>
                        <a:pt x="513" y="130"/>
                      </a:lnTo>
                      <a:lnTo>
                        <a:pt x="511" y="132"/>
                      </a:lnTo>
                      <a:lnTo>
                        <a:pt x="511" y="134"/>
                      </a:lnTo>
                      <a:lnTo>
                        <a:pt x="511" y="136"/>
                      </a:lnTo>
                      <a:lnTo>
                        <a:pt x="511" y="136"/>
                      </a:lnTo>
                      <a:lnTo>
                        <a:pt x="513" y="136"/>
                      </a:lnTo>
                      <a:close/>
                      <a:moveTo>
                        <a:pt x="449" y="130"/>
                      </a:moveTo>
                      <a:lnTo>
                        <a:pt x="449" y="130"/>
                      </a:lnTo>
                      <a:lnTo>
                        <a:pt x="449" y="128"/>
                      </a:lnTo>
                      <a:lnTo>
                        <a:pt x="449" y="128"/>
                      </a:lnTo>
                      <a:lnTo>
                        <a:pt x="447" y="128"/>
                      </a:lnTo>
                      <a:lnTo>
                        <a:pt x="445" y="130"/>
                      </a:lnTo>
                      <a:lnTo>
                        <a:pt x="445" y="130"/>
                      </a:lnTo>
                      <a:lnTo>
                        <a:pt x="445" y="128"/>
                      </a:lnTo>
                      <a:lnTo>
                        <a:pt x="445" y="126"/>
                      </a:lnTo>
                      <a:lnTo>
                        <a:pt x="443" y="126"/>
                      </a:lnTo>
                      <a:lnTo>
                        <a:pt x="441" y="128"/>
                      </a:lnTo>
                      <a:lnTo>
                        <a:pt x="439" y="128"/>
                      </a:lnTo>
                      <a:lnTo>
                        <a:pt x="439" y="128"/>
                      </a:lnTo>
                      <a:lnTo>
                        <a:pt x="439" y="132"/>
                      </a:lnTo>
                      <a:lnTo>
                        <a:pt x="439" y="134"/>
                      </a:lnTo>
                      <a:lnTo>
                        <a:pt x="439" y="134"/>
                      </a:lnTo>
                      <a:lnTo>
                        <a:pt x="441" y="134"/>
                      </a:lnTo>
                      <a:lnTo>
                        <a:pt x="443" y="130"/>
                      </a:lnTo>
                      <a:lnTo>
                        <a:pt x="443" y="130"/>
                      </a:lnTo>
                      <a:lnTo>
                        <a:pt x="445" y="132"/>
                      </a:lnTo>
                      <a:lnTo>
                        <a:pt x="443" y="134"/>
                      </a:lnTo>
                      <a:lnTo>
                        <a:pt x="443" y="134"/>
                      </a:lnTo>
                      <a:lnTo>
                        <a:pt x="443" y="134"/>
                      </a:lnTo>
                      <a:lnTo>
                        <a:pt x="445" y="134"/>
                      </a:lnTo>
                      <a:lnTo>
                        <a:pt x="445" y="134"/>
                      </a:lnTo>
                      <a:lnTo>
                        <a:pt x="445" y="132"/>
                      </a:lnTo>
                      <a:lnTo>
                        <a:pt x="447" y="132"/>
                      </a:lnTo>
                      <a:lnTo>
                        <a:pt x="447" y="132"/>
                      </a:lnTo>
                      <a:lnTo>
                        <a:pt x="449" y="132"/>
                      </a:lnTo>
                      <a:lnTo>
                        <a:pt x="449" y="132"/>
                      </a:lnTo>
                      <a:lnTo>
                        <a:pt x="449" y="130"/>
                      </a:lnTo>
                      <a:close/>
                      <a:moveTo>
                        <a:pt x="231" y="124"/>
                      </a:moveTo>
                      <a:lnTo>
                        <a:pt x="229" y="124"/>
                      </a:lnTo>
                      <a:lnTo>
                        <a:pt x="227" y="124"/>
                      </a:lnTo>
                      <a:lnTo>
                        <a:pt x="227" y="128"/>
                      </a:lnTo>
                      <a:lnTo>
                        <a:pt x="227" y="128"/>
                      </a:lnTo>
                      <a:lnTo>
                        <a:pt x="229" y="128"/>
                      </a:lnTo>
                      <a:lnTo>
                        <a:pt x="231" y="128"/>
                      </a:lnTo>
                      <a:lnTo>
                        <a:pt x="233" y="126"/>
                      </a:lnTo>
                      <a:lnTo>
                        <a:pt x="233" y="126"/>
                      </a:lnTo>
                      <a:lnTo>
                        <a:pt x="233" y="124"/>
                      </a:lnTo>
                      <a:lnTo>
                        <a:pt x="231" y="124"/>
                      </a:lnTo>
                      <a:lnTo>
                        <a:pt x="231" y="124"/>
                      </a:lnTo>
                      <a:close/>
                      <a:moveTo>
                        <a:pt x="629" y="126"/>
                      </a:moveTo>
                      <a:lnTo>
                        <a:pt x="631" y="126"/>
                      </a:lnTo>
                      <a:lnTo>
                        <a:pt x="631" y="124"/>
                      </a:lnTo>
                      <a:lnTo>
                        <a:pt x="631" y="124"/>
                      </a:lnTo>
                      <a:lnTo>
                        <a:pt x="629" y="124"/>
                      </a:lnTo>
                      <a:lnTo>
                        <a:pt x="629" y="122"/>
                      </a:lnTo>
                      <a:lnTo>
                        <a:pt x="629" y="124"/>
                      </a:lnTo>
                      <a:lnTo>
                        <a:pt x="627" y="124"/>
                      </a:lnTo>
                      <a:lnTo>
                        <a:pt x="629" y="126"/>
                      </a:lnTo>
                      <a:lnTo>
                        <a:pt x="629" y="126"/>
                      </a:lnTo>
                      <a:close/>
                      <a:moveTo>
                        <a:pt x="64" y="134"/>
                      </a:moveTo>
                      <a:lnTo>
                        <a:pt x="64" y="132"/>
                      </a:lnTo>
                      <a:lnTo>
                        <a:pt x="64" y="132"/>
                      </a:lnTo>
                      <a:lnTo>
                        <a:pt x="64" y="130"/>
                      </a:lnTo>
                      <a:lnTo>
                        <a:pt x="64" y="130"/>
                      </a:lnTo>
                      <a:lnTo>
                        <a:pt x="62" y="128"/>
                      </a:lnTo>
                      <a:lnTo>
                        <a:pt x="62" y="124"/>
                      </a:lnTo>
                      <a:lnTo>
                        <a:pt x="60" y="124"/>
                      </a:lnTo>
                      <a:lnTo>
                        <a:pt x="60" y="122"/>
                      </a:lnTo>
                      <a:lnTo>
                        <a:pt x="56" y="124"/>
                      </a:lnTo>
                      <a:lnTo>
                        <a:pt x="56" y="128"/>
                      </a:lnTo>
                      <a:lnTo>
                        <a:pt x="56" y="128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60" y="136"/>
                      </a:lnTo>
                      <a:lnTo>
                        <a:pt x="62" y="138"/>
                      </a:lnTo>
                      <a:lnTo>
                        <a:pt x="64" y="138"/>
                      </a:lnTo>
                      <a:lnTo>
                        <a:pt x="66" y="138"/>
                      </a:lnTo>
                      <a:lnTo>
                        <a:pt x="66" y="136"/>
                      </a:lnTo>
                      <a:lnTo>
                        <a:pt x="64" y="134"/>
                      </a:lnTo>
                      <a:close/>
                      <a:moveTo>
                        <a:pt x="563" y="126"/>
                      </a:moveTo>
                      <a:lnTo>
                        <a:pt x="563" y="126"/>
                      </a:lnTo>
                      <a:lnTo>
                        <a:pt x="565" y="128"/>
                      </a:lnTo>
                      <a:lnTo>
                        <a:pt x="565" y="130"/>
                      </a:lnTo>
                      <a:lnTo>
                        <a:pt x="567" y="130"/>
                      </a:lnTo>
                      <a:lnTo>
                        <a:pt x="567" y="130"/>
                      </a:lnTo>
                      <a:lnTo>
                        <a:pt x="569" y="128"/>
                      </a:lnTo>
                      <a:lnTo>
                        <a:pt x="569" y="124"/>
                      </a:lnTo>
                      <a:lnTo>
                        <a:pt x="569" y="122"/>
                      </a:lnTo>
                      <a:lnTo>
                        <a:pt x="567" y="122"/>
                      </a:lnTo>
                      <a:lnTo>
                        <a:pt x="567" y="122"/>
                      </a:lnTo>
                      <a:lnTo>
                        <a:pt x="563" y="124"/>
                      </a:lnTo>
                      <a:lnTo>
                        <a:pt x="563" y="124"/>
                      </a:lnTo>
                      <a:lnTo>
                        <a:pt x="563" y="124"/>
                      </a:lnTo>
                      <a:lnTo>
                        <a:pt x="563" y="126"/>
                      </a:lnTo>
                      <a:close/>
                      <a:moveTo>
                        <a:pt x="559" y="122"/>
                      </a:moveTo>
                      <a:lnTo>
                        <a:pt x="559" y="122"/>
                      </a:lnTo>
                      <a:lnTo>
                        <a:pt x="565" y="122"/>
                      </a:lnTo>
                      <a:lnTo>
                        <a:pt x="565" y="120"/>
                      </a:lnTo>
                      <a:lnTo>
                        <a:pt x="567" y="120"/>
                      </a:lnTo>
                      <a:lnTo>
                        <a:pt x="565" y="120"/>
                      </a:lnTo>
                      <a:lnTo>
                        <a:pt x="565" y="120"/>
                      </a:lnTo>
                      <a:lnTo>
                        <a:pt x="563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0"/>
                      </a:lnTo>
                      <a:lnTo>
                        <a:pt x="561" y="122"/>
                      </a:lnTo>
                      <a:lnTo>
                        <a:pt x="559" y="120"/>
                      </a:lnTo>
                      <a:lnTo>
                        <a:pt x="559" y="122"/>
                      </a:lnTo>
                      <a:lnTo>
                        <a:pt x="559" y="122"/>
                      </a:lnTo>
                      <a:close/>
                      <a:moveTo>
                        <a:pt x="637" y="120"/>
                      </a:moveTo>
                      <a:lnTo>
                        <a:pt x="639" y="120"/>
                      </a:lnTo>
                      <a:lnTo>
                        <a:pt x="639" y="120"/>
                      </a:lnTo>
                      <a:lnTo>
                        <a:pt x="639" y="120"/>
                      </a:lnTo>
                      <a:lnTo>
                        <a:pt x="641" y="122"/>
                      </a:lnTo>
                      <a:lnTo>
                        <a:pt x="643" y="120"/>
                      </a:lnTo>
                      <a:lnTo>
                        <a:pt x="643" y="124"/>
                      </a:lnTo>
                      <a:lnTo>
                        <a:pt x="643" y="126"/>
                      </a:lnTo>
                      <a:lnTo>
                        <a:pt x="645" y="128"/>
                      </a:lnTo>
                      <a:lnTo>
                        <a:pt x="647" y="126"/>
                      </a:lnTo>
                      <a:lnTo>
                        <a:pt x="649" y="128"/>
                      </a:lnTo>
                      <a:lnTo>
                        <a:pt x="649" y="128"/>
                      </a:lnTo>
                      <a:lnTo>
                        <a:pt x="651" y="128"/>
                      </a:lnTo>
                      <a:lnTo>
                        <a:pt x="653" y="126"/>
                      </a:lnTo>
                      <a:lnTo>
                        <a:pt x="651" y="126"/>
                      </a:lnTo>
                      <a:lnTo>
                        <a:pt x="649" y="124"/>
                      </a:lnTo>
                      <a:lnTo>
                        <a:pt x="647" y="122"/>
                      </a:lnTo>
                      <a:lnTo>
                        <a:pt x="645" y="120"/>
                      </a:lnTo>
                      <a:lnTo>
                        <a:pt x="645" y="118"/>
                      </a:lnTo>
                      <a:lnTo>
                        <a:pt x="643" y="120"/>
                      </a:lnTo>
                      <a:lnTo>
                        <a:pt x="641" y="118"/>
                      </a:lnTo>
                      <a:lnTo>
                        <a:pt x="641" y="118"/>
                      </a:lnTo>
                      <a:lnTo>
                        <a:pt x="637" y="118"/>
                      </a:lnTo>
                      <a:lnTo>
                        <a:pt x="637" y="118"/>
                      </a:lnTo>
                      <a:lnTo>
                        <a:pt x="637" y="120"/>
                      </a:lnTo>
                      <a:close/>
                      <a:moveTo>
                        <a:pt x="507" y="118"/>
                      </a:moveTo>
                      <a:lnTo>
                        <a:pt x="507" y="120"/>
                      </a:lnTo>
                      <a:lnTo>
                        <a:pt x="507" y="120"/>
                      </a:lnTo>
                      <a:lnTo>
                        <a:pt x="509" y="120"/>
                      </a:lnTo>
                      <a:lnTo>
                        <a:pt x="509" y="120"/>
                      </a:lnTo>
                      <a:lnTo>
                        <a:pt x="509" y="120"/>
                      </a:lnTo>
                      <a:lnTo>
                        <a:pt x="509" y="118"/>
                      </a:lnTo>
                      <a:lnTo>
                        <a:pt x="507" y="118"/>
                      </a:lnTo>
                      <a:close/>
                      <a:moveTo>
                        <a:pt x="561" y="116"/>
                      </a:moveTo>
                      <a:lnTo>
                        <a:pt x="563" y="114"/>
                      </a:lnTo>
                      <a:lnTo>
                        <a:pt x="563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61" y="114"/>
                      </a:lnTo>
                      <a:lnTo>
                        <a:pt x="559" y="114"/>
                      </a:lnTo>
                      <a:lnTo>
                        <a:pt x="561" y="116"/>
                      </a:lnTo>
                      <a:lnTo>
                        <a:pt x="561" y="116"/>
                      </a:lnTo>
                      <a:close/>
                      <a:moveTo>
                        <a:pt x="421" y="114"/>
                      </a:moveTo>
                      <a:lnTo>
                        <a:pt x="421" y="114"/>
                      </a:lnTo>
                      <a:lnTo>
                        <a:pt x="421" y="116"/>
                      </a:lnTo>
                      <a:lnTo>
                        <a:pt x="421" y="116"/>
                      </a:lnTo>
                      <a:lnTo>
                        <a:pt x="421" y="114"/>
                      </a:lnTo>
                      <a:lnTo>
                        <a:pt x="421" y="114"/>
                      </a:lnTo>
                      <a:lnTo>
                        <a:pt x="423" y="114"/>
                      </a:lnTo>
                      <a:lnTo>
                        <a:pt x="423" y="116"/>
                      </a:lnTo>
                      <a:lnTo>
                        <a:pt x="425" y="114"/>
                      </a:lnTo>
                      <a:lnTo>
                        <a:pt x="423" y="114"/>
                      </a:lnTo>
                      <a:lnTo>
                        <a:pt x="423" y="114"/>
                      </a:lnTo>
                      <a:lnTo>
                        <a:pt x="421" y="114"/>
                      </a:lnTo>
                      <a:close/>
                      <a:moveTo>
                        <a:pt x="721" y="152"/>
                      </a:moveTo>
                      <a:lnTo>
                        <a:pt x="721" y="150"/>
                      </a:lnTo>
                      <a:lnTo>
                        <a:pt x="719" y="150"/>
                      </a:lnTo>
                      <a:lnTo>
                        <a:pt x="719" y="150"/>
                      </a:lnTo>
                      <a:lnTo>
                        <a:pt x="713" y="150"/>
                      </a:lnTo>
                      <a:lnTo>
                        <a:pt x="713" y="150"/>
                      </a:lnTo>
                      <a:lnTo>
                        <a:pt x="713" y="148"/>
                      </a:lnTo>
                      <a:lnTo>
                        <a:pt x="711" y="148"/>
                      </a:lnTo>
                      <a:lnTo>
                        <a:pt x="707" y="148"/>
                      </a:lnTo>
                      <a:lnTo>
                        <a:pt x="705" y="148"/>
                      </a:lnTo>
                      <a:lnTo>
                        <a:pt x="701" y="146"/>
                      </a:lnTo>
                      <a:lnTo>
                        <a:pt x="697" y="144"/>
                      </a:lnTo>
                      <a:lnTo>
                        <a:pt x="695" y="142"/>
                      </a:lnTo>
                      <a:lnTo>
                        <a:pt x="695" y="142"/>
                      </a:lnTo>
                      <a:lnTo>
                        <a:pt x="693" y="142"/>
                      </a:lnTo>
                      <a:lnTo>
                        <a:pt x="691" y="140"/>
                      </a:lnTo>
                      <a:lnTo>
                        <a:pt x="689" y="140"/>
                      </a:lnTo>
                      <a:lnTo>
                        <a:pt x="689" y="138"/>
                      </a:lnTo>
                      <a:lnTo>
                        <a:pt x="679" y="134"/>
                      </a:lnTo>
                      <a:lnTo>
                        <a:pt x="679" y="134"/>
                      </a:lnTo>
                      <a:lnTo>
                        <a:pt x="677" y="132"/>
                      </a:lnTo>
                      <a:lnTo>
                        <a:pt x="675" y="132"/>
                      </a:lnTo>
                      <a:lnTo>
                        <a:pt x="671" y="134"/>
                      </a:lnTo>
                      <a:lnTo>
                        <a:pt x="669" y="136"/>
                      </a:lnTo>
                      <a:lnTo>
                        <a:pt x="665" y="138"/>
                      </a:lnTo>
                      <a:lnTo>
                        <a:pt x="663" y="138"/>
                      </a:lnTo>
                      <a:lnTo>
                        <a:pt x="663" y="140"/>
                      </a:lnTo>
                      <a:lnTo>
                        <a:pt x="665" y="142"/>
                      </a:lnTo>
                      <a:lnTo>
                        <a:pt x="665" y="142"/>
                      </a:lnTo>
                      <a:lnTo>
                        <a:pt x="663" y="144"/>
                      </a:lnTo>
                      <a:lnTo>
                        <a:pt x="659" y="146"/>
                      </a:lnTo>
                      <a:lnTo>
                        <a:pt x="655" y="146"/>
                      </a:lnTo>
                      <a:lnTo>
                        <a:pt x="653" y="146"/>
                      </a:lnTo>
                      <a:lnTo>
                        <a:pt x="651" y="148"/>
                      </a:lnTo>
                      <a:lnTo>
                        <a:pt x="651" y="150"/>
                      </a:lnTo>
                      <a:lnTo>
                        <a:pt x="651" y="152"/>
                      </a:lnTo>
                      <a:lnTo>
                        <a:pt x="649" y="152"/>
                      </a:lnTo>
                      <a:lnTo>
                        <a:pt x="645" y="154"/>
                      </a:lnTo>
                      <a:lnTo>
                        <a:pt x="645" y="156"/>
                      </a:lnTo>
                      <a:lnTo>
                        <a:pt x="645" y="158"/>
                      </a:lnTo>
                      <a:lnTo>
                        <a:pt x="643" y="160"/>
                      </a:lnTo>
                      <a:lnTo>
                        <a:pt x="639" y="162"/>
                      </a:lnTo>
                      <a:lnTo>
                        <a:pt x="639" y="164"/>
                      </a:lnTo>
                      <a:lnTo>
                        <a:pt x="637" y="166"/>
                      </a:lnTo>
                      <a:lnTo>
                        <a:pt x="635" y="166"/>
                      </a:lnTo>
                      <a:lnTo>
                        <a:pt x="633" y="166"/>
                      </a:lnTo>
                      <a:lnTo>
                        <a:pt x="631" y="166"/>
                      </a:lnTo>
                      <a:lnTo>
                        <a:pt x="631" y="166"/>
                      </a:lnTo>
                      <a:lnTo>
                        <a:pt x="629" y="164"/>
                      </a:lnTo>
                      <a:lnTo>
                        <a:pt x="627" y="164"/>
                      </a:lnTo>
                      <a:lnTo>
                        <a:pt x="627" y="162"/>
                      </a:lnTo>
                      <a:lnTo>
                        <a:pt x="627" y="160"/>
                      </a:lnTo>
                      <a:lnTo>
                        <a:pt x="627" y="158"/>
                      </a:lnTo>
                      <a:lnTo>
                        <a:pt x="627" y="158"/>
                      </a:lnTo>
                      <a:lnTo>
                        <a:pt x="625" y="158"/>
                      </a:lnTo>
                      <a:lnTo>
                        <a:pt x="625" y="154"/>
                      </a:lnTo>
                      <a:lnTo>
                        <a:pt x="625" y="152"/>
                      </a:lnTo>
                      <a:lnTo>
                        <a:pt x="625" y="152"/>
                      </a:lnTo>
                      <a:lnTo>
                        <a:pt x="623" y="150"/>
                      </a:lnTo>
                      <a:lnTo>
                        <a:pt x="623" y="152"/>
                      </a:lnTo>
                      <a:lnTo>
                        <a:pt x="621" y="152"/>
                      </a:lnTo>
                      <a:lnTo>
                        <a:pt x="621" y="154"/>
                      </a:lnTo>
                      <a:lnTo>
                        <a:pt x="621" y="156"/>
                      </a:lnTo>
                      <a:lnTo>
                        <a:pt x="619" y="152"/>
                      </a:lnTo>
                      <a:lnTo>
                        <a:pt x="617" y="148"/>
                      </a:lnTo>
                      <a:lnTo>
                        <a:pt x="617" y="146"/>
                      </a:lnTo>
                      <a:lnTo>
                        <a:pt x="617" y="144"/>
                      </a:lnTo>
                      <a:lnTo>
                        <a:pt x="617" y="142"/>
                      </a:lnTo>
                      <a:lnTo>
                        <a:pt x="617" y="138"/>
                      </a:lnTo>
                      <a:lnTo>
                        <a:pt x="617" y="136"/>
                      </a:lnTo>
                      <a:lnTo>
                        <a:pt x="617" y="136"/>
                      </a:lnTo>
                      <a:lnTo>
                        <a:pt x="619" y="134"/>
                      </a:lnTo>
                      <a:lnTo>
                        <a:pt x="619" y="132"/>
                      </a:lnTo>
                      <a:lnTo>
                        <a:pt x="619" y="130"/>
                      </a:lnTo>
                      <a:lnTo>
                        <a:pt x="619" y="130"/>
                      </a:lnTo>
                      <a:lnTo>
                        <a:pt x="617" y="128"/>
                      </a:lnTo>
                      <a:lnTo>
                        <a:pt x="617" y="126"/>
                      </a:lnTo>
                      <a:lnTo>
                        <a:pt x="617" y="124"/>
                      </a:lnTo>
                      <a:lnTo>
                        <a:pt x="617" y="122"/>
                      </a:lnTo>
                      <a:lnTo>
                        <a:pt x="617" y="122"/>
                      </a:lnTo>
                      <a:lnTo>
                        <a:pt x="615" y="120"/>
                      </a:lnTo>
                      <a:lnTo>
                        <a:pt x="615" y="120"/>
                      </a:lnTo>
                      <a:lnTo>
                        <a:pt x="613" y="120"/>
                      </a:lnTo>
                      <a:lnTo>
                        <a:pt x="611" y="120"/>
                      </a:lnTo>
                      <a:lnTo>
                        <a:pt x="607" y="120"/>
                      </a:lnTo>
                      <a:lnTo>
                        <a:pt x="603" y="118"/>
                      </a:lnTo>
                      <a:lnTo>
                        <a:pt x="601" y="116"/>
                      </a:lnTo>
                      <a:lnTo>
                        <a:pt x="597" y="114"/>
                      </a:lnTo>
                      <a:lnTo>
                        <a:pt x="593" y="112"/>
                      </a:lnTo>
                      <a:lnTo>
                        <a:pt x="591" y="112"/>
                      </a:lnTo>
                      <a:lnTo>
                        <a:pt x="589" y="112"/>
                      </a:lnTo>
                      <a:lnTo>
                        <a:pt x="585" y="114"/>
                      </a:lnTo>
                      <a:lnTo>
                        <a:pt x="585" y="114"/>
                      </a:lnTo>
                      <a:lnTo>
                        <a:pt x="585" y="116"/>
                      </a:lnTo>
                      <a:lnTo>
                        <a:pt x="583" y="116"/>
                      </a:lnTo>
                      <a:lnTo>
                        <a:pt x="581" y="118"/>
                      </a:lnTo>
                      <a:lnTo>
                        <a:pt x="581" y="118"/>
                      </a:lnTo>
                      <a:lnTo>
                        <a:pt x="575" y="120"/>
                      </a:lnTo>
                      <a:lnTo>
                        <a:pt x="573" y="120"/>
                      </a:lnTo>
                      <a:lnTo>
                        <a:pt x="571" y="122"/>
                      </a:lnTo>
                      <a:lnTo>
                        <a:pt x="571" y="122"/>
                      </a:lnTo>
                      <a:lnTo>
                        <a:pt x="571" y="124"/>
                      </a:lnTo>
                      <a:lnTo>
                        <a:pt x="571" y="124"/>
                      </a:lnTo>
                      <a:lnTo>
                        <a:pt x="571" y="126"/>
                      </a:lnTo>
                      <a:lnTo>
                        <a:pt x="569" y="128"/>
                      </a:lnTo>
                      <a:lnTo>
                        <a:pt x="569" y="128"/>
                      </a:lnTo>
                      <a:lnTo>
                        <a:pt x="569" y="128"/>
                      </a:lnTo>
                      <a:lnTo>
                        <a:pt x="567" y="130"/>
                      </a:lnTo>
                      <a:lnTo>
                        <a:pt x="567" y="132"/>
                      </a:lnTo>
                      <a:lnTo>
                        <a:pt x="569" y="132"/>
                      </a:lnTo>
                      <a:lnTo>
                        <a:pt x="569" y="132"/>
                      </a:lnTo>
                      <a:lnTo>
                        <a:pt x="571" y="132"/>
                      </a:lnTo>
                      <a:lnTo>
                        <a:pt x="571" y="132"/>
                      </a:lnTo>
                      <a:lnTo>
                        <a:pt x="573" y="130"/>
                      </a:lnTo>
                      <a:lnTo>
                        <a:pt x="579" y="134"/>
                      </a:lnTo>
                      <a:lnTo>
                        <a:pt x="581" y="134"/>
                      </a:lnTo>
                      <a:lnTo>
                        <a:pt x="583" y="134"/>
                      </a:lnTo>
                      <a:lnTo>
                        <a:pt x="583" y="136"/>
                      </a:lnTo>
                      <a:lnTo>
                        <a:pt x="583" y="140"/>
                      </a:lnTo>
                      <a:lnTo>
                        <a:pt x="583" y="142"/>
                      </a:lnTo>
                      <a:lnTo>
                        <a:pt x="585" y="142"/>
                      </a:lnTo>
                      <a:lnTo>
                        <a:pt x="585" y="144"/>
                      </a:lnTo>
                      <a:lnTo>
                        <a:pt x="587" y="144"/>
                      </a:lnTo>
                      <a:lnTo>
                        <a:pt x="587" y="146"/>
                      </a:lnTo>
                      <a:lnTo>
                        <a:pt x="589" y="146"/>
                      </a:lnTo>
                      <a:lnTo>
                        <a:pt x="591" y="146"/>
                      </a:lnTo>
                      <a:lnTo>
                        <a:pt x="593" y="146"/>
                      </a:lnTo>
                      <a:lnTo>
                        <a:pt x="597" y="146"/>
                      </a:lnTo>
                      <a:lnTo>
                        <a:pt x="599" y="146"/>
                      </a:lnTo>
                      <a:lnTo>
                        <a:pt x="603" y="146"/>
                      </a:lnTo>
                      <a:lnTo>
                        <a:pt x="605" y="146"/>
                      </a:lnTo>
                      <a:lnTo>
                        <a:pt x="607" y="146"/>
                      </a:lnTo>
                      <a:lnTo>
                        <a:pt x="609" y="146"/>
                      </a:lnTo>
                      <a:lnTo>
                        <a:pt x="613" y="144"/>
                      </a:lnTo>
                      <a:lnTo>
                        <a:pt x="613" y="144"/>
                      </a:lnTo>
                      <a:lnTo>
                        <a:pt x="613" y="146"/>
                      </a:lnTo>
                      <a:lnTo>
                        <a:pt x="613" y="146"/>
                      </a:lnTo>
                      <a:lnTo>
                        <a:pt x="611" y="148"/>
                      </a:lnTo>
                      <a:lnTo>
                        <a:pt x="613" y="148"/>
                      </a:lnTo>
                      <a:lnTo>
                        <a:pt x="613" y="148"/>
                      </a:lnTo>
                      <a:lnTo>
                        <a:pt x="613" y="150"/>
                      </a:lnTo>
                      <a:lnTo>
                        <a:pt x="611" y="150"/>
                      </a:lnTo>
                      <a:lnTo>
                        <a:pt x="611" y="150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9" y="152"/>
                      </a:lnTo>
                      <a:lnTo>
                        <a:pt x="607" y="152"/>
                      </a:lnTo>
                      <a:lnTo>
                        <a:pt x="605" y="150"/>
                      </a:lnTo>
                      <a:lnTo>
                        <a:pt x="603" y="150"/>
                      </a:lnTo>
                      <a:lnTo>
                        <a:pt x="601" y="150"/>
                      </a:lnTo>
                      <a:lnTo>
                        <a:pt x="601" y="150"/>
                      </a:lnTo>
                      <a:lnTo>
                        <a:pt x="599" y="150"/>
                      </a:lnTo>
                      <a:lnTo>
                        <a:pt x="597" y="154"/>
                      </a:lnTo>
                      <a:lnTo>
                        <a:pt x="595" y="156"/>
                      </a:lnTo>
                      <a:lnTo>
                        <a:pt x="593" y="156"/>
                      </a:lnTo>
                      <a:lnTo>
                        <a:pt x="591" y="154"/>
                      </a:lnTo>
                      <a:lnTo>
                        <a:pt x="587" y="154"/>
                      </a:lnTo>
                      <a:lnTo>
                        <a:pt x="587" y="154"/>
                      </a:lnTo>
                      <a:lnTo>
                        <a:pt x="583" y="156"/>
                      </a:lnTo>
                      <a:lnTo>
                        <a:pt x="583" y="156"/>
                      </a:lnTo>
                      <a:lnTo>
                        <a:pt x="583" y="158"/>
                      </a:lnTo>
                      <a:lnTo>
                        <a:pt x="583" y="158"/>
                      </a:lnTo>
                      <a:lnTo>
                        <a:pt x="585" y="158"/>
                      </a:lnTo>
                      <a:lnTo>
                        <a:pt x="587" y="158"/>
                      </a:lnTo>
                      <a:lnTo>
                        <a:pt x="589" y="160"/>
                      </a:lnTo>
                      <a:lnTo>
                        <a:pt x="591" y="162"/>
                      </a:lnTo>
                      <a:lnTo>
                        <a:pt x="595" y="164"/>
                      </a:lnTo>
                      <a:lnTo>
                        <a:pt x="595" y="168"/>
                      </a:lnTo>
                      <a:lnTo>
                        <a:pt x="595" y="170"/>
                      </a:lnTo>
                      <a:lnTo>
                        <a:pt x="593" y="172"/>
                      </a:lnTo>
                      <a:lnTo>
                        <a:pt x="595" y="174"/>
                      </a:lnTo>
                      <a:lnTo>
                        <a:pt x="595" y="176"/>
                      </a:lnTo>
                      <a:lnTo>
                        <a:pt x="595" y="178"/>
                      </a:lnTo>
                      <a:lnTo>
                        <a:pt x="597" y="178"/>
                      </a:lnTo>
                      <a:lnTo>
                        <a:pt x="597" y="180"/>
                      </a:lnTo>
                      <a:lnTo>
                        <a:pt x="599" y="178"/>
                      </a:lnTo>
                      <a:lnTo>
                        <a:pt x="601" y="178"/>
                      </a:lnTo>
                      <a:lnTo>
                        <a:pt x="601" y="178"/>
                      </a:lnTo>
                      <a:lnTo>
                        <a:pt x="603" y="176"/>
                      </a:lnTo>
                      <a:lnTo>
                        <a:pt x="605" y="174"/>
                      </a:lnTo>
                      <a:lnTo>
                        <a:pt x="605" y="174"/>
                      </a:lnTo>
                      <a:lnTo>
                        <a:pt x="605" y="172"/>
                      </a:lnTo>
                      <a:lnTo>
                        <a:pt x="605" y="170"/>
                      </a:lnTo>
                      <a:lnTo>
                        <a:pt x="607" y="168"/>
                      </a:lnTo>
                      <a:lnTo>
                        <a:pt x="607" y="166"/>
                      </a:lnTo>
                      <a:lnTo>
                        <a:pt x="607" y="168"/>
                      </a:lnTo>
                      <a:lnTo>
                        <a:pt x="609" y="166"/>
                      </a:lnTo>
                      <a:lnTo>
                        <a:pt x="609" y="162"/>
                      </a:lnTo>
                      <a:lnTo>
                        <a:pt x="609" y="162"/>
                      </a:lnTo>
                      <a:lnTo>
                        <a:pt x="609" y="162"/>
                      </a:lnTo>
                      <a:lnTo>
                        <a:pt x="611" y="160"/>
                      </a:lnTo>
                      <a:lnTo>
                        <a:pt x="611" y="160"/>
                      </a:lnTo>
                      <a:lnTo>
                        <a:pt x="611" y="162"/>
                      </a:lnTo>
                      <a:lnTo>
                        <a:pt x="609" y="164"/>
                      </a:lnTo>
                      <a:lnTo>
                        <a:pt x="609" y="166"/>
                      </a:lnTo>
                      <a:lnTo>
                        <a:pt x="609" y="168"/>
                      </a:lnTo>
                      <a:lnTo>
                        <a:pt x="609" y="170"/>
                      </a:lnTo>
                      <a:lnTo>
                        <a:pt x="611" y="172"/>
                      </a:lnTo>
                      <a:lnTo>
                        <a:pt x="611" y="172"/>
                      </a:lnTo>
                      <a:lnTo>
                        <a:pt x="611" y="172"/>
                      </a:lnTo>
                      <a:lnTo>
                        <a:pt x="613" y="174"/>
                      </a:lnTo>
                      <a:lnTo>
                        <a:pt x="613" y="174"/>
                      </a:lnTo>
                      <a:lnTo>
                        <a:pt x="615" y="174"/>
                      </a:lnTo>
                      <a:lnTo>
                        <a:pt x="615" y="174"/>
                      </a:lnTo>
                      <a:lnTo>
                        <a:pt x="615" y="174"/>
                      </a:lnTo>
                      <a:lnTo>
                        <a:pt x="617" y="174"/>
                      </a:lnTo>
                      <a:lnTo>
                        <a:pt x="617" y="176"/>
                      </a:lnTo>
                      <a:lnTo>
                        <a:pt x="617" y="176"/>
                      </a:lnTo>
                      <a:lnTo>
                        <a:pt x="619" y="176"/>
                      </a:lnTo>
                      <a:lnTo>
                        <a:pt x="621" y="176"/>
                      </a:lnTo>
                      <a:lnTo>
                        <a:pt x="621" y="178"/>
                      </a:lnTo>
                      <a:lnTo>
                        <a:pt x="623" y="178"/>
                      </a:lnTo>
                      <a:lnTo>
                        <a:pt x="625" y="176"/>
                      </a:lnTo>
                      <a:lnTo>
                        <a:pt x="625" y="176"/>
                      </a:lnTo>
                      <a:lnTo>
                        <a:pt x="627" y="176"/>
                      </a:lnTo>
                      <a:lnTo>
                        <a:pt x="625" y="176"/>
                      </a:lnTo>
                      <a:lnTo>
                        <a:pt x="625" y="178"/>
                      </a:lnTo>
                      <a:lnTo>
                        <a:pt x="623" y="178"/>
                      </a:lnTo>
                      <a:lnTo>
                        <a:pt x="625" y="180"/>
                      </a:lnTo>
                      <a:lnTo>
                        <a:pt x="631" y="186"/>
                      </a:lnTo>
                      <a:lnTo>
                        <a:pt x="633" y="186"/>
                      </a:lnTo>
                      <a:lnTo>
                        <a:pt x="635" y="186"/>
                      </a:lnTo>
                      <a:lnTo>
                        <a:pt x="635" y="186"/>
                      </a:lnTo>
                      <a:lnTo>
                        <a:pt x="639" y="186"/>
                      </a:lnTo>
                      <a:lnTo>
                        <a:pt x="645" y="186"/>
                      </a:lnTo>
                      <a:lnTo>
                        <a:pt x="645" y="188"/>
                      </a:lnTo>
                      <a:lnTo>
                        <a:pt x="647" y="190"/>
                      </a:lnTo>
                      <a:lnTo>
                        <a:pt x="651" y="190"/>
                      </a:lnTo>
                      <a:lnTo>
                        <a:pt x="653" y="192"/>
                      </a:lnTo>
                      <a:lnTo>
                        <a:pt x="657" y="194"/>
                      </a:lnTo>
                      <a:lnTo>
                        <a:pt x="659" y="194"/>
                      </a:lnTo>
                      <a:lnTo>
                        <a:pt x="659" y="194"/>
                      </a:lnTo>
                      <a:lnTo>
                        <a:pt x="661" y="194"/>
                      </a:lnTo>
                      <a:lnTo>
                        <a:pt x="661" y="194"/>
                      </a:lnTo>
                      <a:lnTo>
                        <a:pt x="661" y="194"/>
                      </a:lnTo>
                      <a:lnTo>
                        <a:pt x="663" y="196"/>
                      </a:lnTo>
                      <a:lnTo>
                        <a:pt x="663" y="194"/>
                      </a:lnTo>
                      <a:lnTo>
                        <a:pt x="665" y="194"/>
                      </a:lnTo>
                      <a:lnTo>
                        <a:pt x="665" y="196"/>
                      </a:lnTo>
                      <a:lnTo>
                        <a:pt x="671" y="200"/>
                      </a:lnTo>
                      <a:lnTo>
                        <a:pt x="671" y="200"/>
                      </a:lnTo>
                      <a:lnTo>
                        <a:pt x="673" y="202"/>
                      </a:lnTo>
                      <a:lnTo>
                        <a:pt x="673" y="202"/>
                      </a:lnTo>
                      <a:lnTo>
                        <a:pt x="673" y="202"/>
                      </a:lnTo>
                      <a:lnTo>
                        <a:pt x="675" y="202"/>
                      </a:lnTo>
                      <a:lnTo>
                        <a:pt x="675" y="204"/>
                      </a:lnTo>
                      <a:lnTo>
                        <a:pt x="677" y="206"/>
                      </a:lnTo>
                      <a:lnTo>
                        <a:pt x="675" y="206"/>
                      </a:lnTo>
                      <a:lnTo>
                        <a:pt x="675" y="208"/>
                      </a:lnTo>
                      <a:lnTo>
                        <a:pt x="677" y="208"/>
                      </a:lnTo>
                      <a:lnTo>
                        <a:pt x="677" y="208"/>
                      </a:lnTo>
                      <a:lnTo>
                        <a:pt x="677" y="208"/>
                      </a:lnTo>
                      <a:lnTo>
                        <a:pt x="679" y="208"/>
                      </a:lnTo>
                      <a:lnTo>
                        <a:pt x="681" y="208"/>
                      </a:lnTo>
                      <a:lnTo>
                        <a:pt x="679" y="208"/>
                      </a:lnTo>
                      <a:lnTo>
                        <a:pt x="677" y="210"/>
                      </a:lnTo>
                      <a:lnTo>
                        <a:pt x="679" y="210"/>
                      </a:lnTo>
                      <a:lnTo>
                        <a:pt x="681" y="210"/>
                      </a:lnTo>
                      <a:lnTo>
                        <a:pt x="679" y="212"/>
                      </a:lnTo>
                      <a:lnTo>
                        <a:pt x="679" y="212"/>
                      </a:lnTo>
                      <a:lnTo>
                        <a:pt x="681" y="216"/>
                      </a:lnTo>
                      <a:lnTo>
                        <a:pt x="681" y="220"/>
                      </a:lnTo>
                      <a:lnTo>
                        <a:pt x="683" y="222"/>
                      </a:lnTo>
                      <a:lnTo>
                        <a:pt x="683" y="224"/>
                      </a:lnTo>
                      <a:lnTo>
                        <a:pt x="685" y="224"/>
                      </a:lnTo>
                      <a:lnTo>
                        <a:pt x="685" y="226"/>
                      </a:lnTo>
                      <a:lnTo>
                        <a:pt x="687" y="228"/>
                      </a:lnTo>
                      <a:lnTo>
                        <a:pt x="687" y="228"/>
                      </a:lnTo>
                      <a:lnTo>
                        <a:pt x="685" y="230"/>
                      </a:lnTo>
                      <a:lnTo>
                        <a:pt x="683" y="230"/>
                      </a:lnTo>
                      <a:lnTo>
                        <a:pt x="683" y="230"/>
                      </a:lnTo>
                      <a:lnTo>
                        <a:pt x="685" y="232"/>
                      </a:lnTo>
                      <a:lnTo>
                        <a:pt x="687" y="234"/>
                      </a:lnTo>
                      <a:lnTo>
                        <a:pt x="689" y="234"/>
                      </a:lnTo>
                      <a:lnTo>
                        <a:pt x="691" y="234"/>
                      </a:lnTo>
                      <a:lnTo>
                        <a:pt x="691" y="234"/>
                      </a:lnTo>
                      <a:lnTo>
                        <a:pt x="689" y="236"/>
                      </a:lnTo>
                      <a:lnTo>
                        <a:pt x="689" y="236"/>
                      </a:lnTo>
                      <a:lnTo>
                        <a:pt x="687" y="234"/>
                      </a:lnTo>
                      <a:lnTo>
                        <a:pt x="687" y="234"/>
                      </a:lnTo>
                      <a:lnTo>
                        <a:pt x="685" y="234"/>
                      </a:lnTo>
                      <a:lnTo>
                        <a:pt x="685" y="236"/>
                      </a:lnTo>
                      <a:lnTo>
                        <a:pt x="685" y="236"/>
                      </a:lnTo>
                      <a:lnTo>
                        <a:pt x="687" y="238"/>
                      </a:lnTo>
                      <a:lnTo>
                        <a:pt x="687" y="238"/>
                      </a:lnTo>
                      <a:lnTo>
                        <a:pt x="687" y="240"/>
                      </a:lnTo>
                      <a:lnTo>
                        <a:pt x="689" y="240"/>
                      </a:lnTo>
                      <a:lnTo>
                        <a:pt x="689" y="240"/>
                      </a:lnTo>
                      <a:lnTo>
                        <a:pt x="689" y="242"/>
                      </a:lnTo>
                      <a:lnTo>
                        <a:pt x="689" y="242"/>
                      </a:lnTo>
                      <a:lnTo>
                        <a:pt x="689" y="244"/>
                      </a:lnTo>
                      <a:lnTo>
                        <a:pt x="689" y="246"/>
                      </a:lnTo>
                      <a:lnTo>
                        <a:pt x="687" y="248"/>
                      </a:lnTo>
                      <a:lnTo>
                        <a:pt x="687" y="250"/>
                      </a:lnTo>
                      <a:lnTo>
                        <a:pt x="685" y="250"/>
                      </a:lnTo>
                      <a:lnTo>
                        <a:pt x="685" y="252"/>
                      </a:lnTo>
                      <a:lnTo>
                        <a:pt x="685" y="252"/>
                      </a:lnTo>
                      <a:lnTo>
                        <a:pt x="685" y="254"/>
                      </a:lnTo>
                      <a:lnTo>
                        <a:pt x="687" y="254"/>
                      </a:lnTo>
                      <a:lnTo>
                        <a:pt x="689" y="252"/>
                      </a:lnTo>
                      <a:lnTo>
                        <a:pt x="691" y="250"/>
                      </a:lnTo>
                      <a:lnTo>
                        <a:pt x="691" y="248"/>
                      </a:lnTo>
                      <a:lnTo>
                        <a:pt x="691" y="250"/>
                      </a:lnTo>
                      <a:lnTo>
                        <a:pt x="691" y="250"/>
                      </a:lnTo>
                      <a:lnTo>
                        <a:pt x="693" y="252"/>
                      </a:lnTo>
                      <a:lnTo>
                        <a:pt x="693" y="252"/>
                      </a:lnTo>
                      <a:lnTo>
                        <a:pt x="695" y="252"/>
                      </a:lnTo>
                      <a:lnTo>
                        <a:pt x="697" y="252"/>
                      </a:lnTo>
                      <a:lnTo>
                        <a:pt x="701" y="250"/>
                      </a:lnTo>
                      <a:lnTo>
                        <a:pt x="703" y="250"/>
                      </a:lnTo>
                      <a:lnTo>
                        <a:pt x="703" y="250"/>
                      </a:lnTo>
                      <a:lnTo>
                        <a:pt x="705" y="248"/>
                      </a:lnTo>
                      <a:lnTo>
                        <a:pt x="703" y="250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3" y="252"/>
                      </a:lnTo>
                      <a:lnTo>
                        <a:pt x="705" y="254"/>
                      </a:lnTo>
                      <a:lnTo>
                        <a:pt x="711" y="260"/>
                      </a:lnTo>
                      <a:lnTo>
                        <a:pt x="711" y="262"/>
                      </a:lnTo>
                      <a:lnTo>
                        <a:pt x="713" y="264"/>
                      </a:lnTo>
                      <a:lnTo>
                        <a:pt x="715" y="266"/>
                      </a:lnTo>
                      <a:lnTo>
                        <a:pt x="717" y="268"/>
                      </a:lnTo>
                      <a:lnTo>
                        <a:pt x="717" y="268"/>
                      </a:lnTo>
                      <a:lnTo>
                        <a:pt x="717" y="268"/>
                      </a:lnTo>
                      <a:lnTo>
                        <a:pt x="717" y="266"/>
                      </a:lnTo>
                      <a:lnTo>
                        <a:pt x="717" y="262"/>
                      </a:lnTo>
                      <a:lnTo>
                        <a:pt x="719" y="258"/>
                      </a:lnTo>
                      <a:lnTo>
                        <a:pt x="719" y="254"/>
                      </a:lnTo>
                      <a:lnTo>
                        <a:pt x="719" y="250"/>
                      </a:lnTo>
                      <a:lnTo>
                        <a:pt x="719" y="246"/>
                      </a:lnTo>
                      <a:lnTo>
                        <a:pt x="719" y="244"/>
                      </a:lnTo>
                      <a:lnTo>
                        <a:pt x="719" y="240"/>
                      </a:lnTo>
                      <a:lnTo>
                        <a:pt x="719" y="236"/>
                      </a:lnTo>
                      <a:lnTo>
                        <a:pt x="721" y="232"/>
                      </a:lnTo>
                      <a:lnTo>
                        <a:pt x="721" y="230"/>
                      </a:lnTo>
                      <a:lnTo>
                        <a:pt x="719" y="228"/>
                      </a:lnTo>
                      <a:lnTo>
                        <a:pt x="719" y="226"/>
                      </a:lnTo>
                      <a:lnTo>
                        <a:pt x="719" y="224"/>
                      </a:lnTo>
                      <a:lnTo>
                        <a:pt x="721" y="222"/>
                      </a:lnTo>
                      <a:lnTo>
                        <a:pt x="721" y="220"/>
                      </a:lnTo>
                      <a:lnTo>
                        <a:pt x="721" y="218"/>
                      </a:lnTo>
                      <a:lnTo>
                        <a:pt x="721" y="214"/>
                      </a:lnTo>
                      <a:lnTo>
                        <a:pt x="721" y="210"/>
                      </a:lnTo>
                      <a:lnTo>
                        <a:pt x="721" y="206"/>
                      </a:lnTo>
                      <a:lnTo>
                        <a:pt x="721" y="204"/>
                      </a:lnTo>
                      <a:lnTo>
                        <a:pt x="723" y="200"/>
                      </a:lnTo>
                      <a:lnTo>
                        <a:pt x="723" y="196"/>
                      </a:lnTo>
                      <a:lnTo>
                        <a:pt x="723" y="192"/>
                      </a:lnTo>
                      <a:lnTo>
                        <a:pt x="723" y="188"/>
                      </a:lnTo>
                      <a:lnTo>
                        <a:pt x="723" y="186"/>
                      </a:lnTo>
                      <a:lnTo>
                        <a:pt x="723" y="182"/>
                      </a:lnTo>
                      <a:lnTo>
                        <a:pt x="723" y="178"/>
                      </a:lnTo>
                      <a:lnTo>
                        <a:pt x="723" y="174"/>
                      </a:lnTo>
                      <a:lnTo>
                        <a:pt x="723" y="170"/>
                      </a:lnTo>
                      <a:lnTo>
                        <a:pt x="723" y="168"/>
                      </a:lnTo>
                      <a:lnTo>
                        <a:pt x="723" y="164"/>
                      </a:lnTo>
                      <a:lnTo>
                        <a:pt x="723" y="160"/>
                      </a:lnTo>
                      <a:lnTo>
                        <a:pt x="725" y="156"/>
                      </a:lnTo>
                      <a:lnTo>
                        <a:pt x="725" y="152"/>
                      </a:lnTo>
                      <a:lnTo>
                        <a:pt x="721" y="152"/>
                      </a:lnTo>
                      <a:close/>
                      <a:moveTo>
                        <a:pt x="147" y="114"/>
                      </a:moveTo>
                      <a:lnTo>
                        <a:pt x="147" y="112"/>
                      </a:lnTo>
                      <a:lnTo>
                        <a:pt x="147" y="112"/>
                      </a:lnTo>
                      <a:lnTo>
                        <a:pt x="147" y="112"/>
                      </a:lnTo>
                      <a:lnTo>
                        <a:pt x="145" y="114"/>
                      </a:lnTo>
                      <a:lnTo>
                        <a:pt x="147" y="116"/>
                      </a:lnTo>
                      <a:lnTo>
                        <a:pt x="147" y="118"/>
                      </a:lnTo>
                      <a:lnTo>
                        <a:pt x="149" y="116"/>
                      </a:lnTo>
                      <a:lnTo>
                        <a:pt x="149" y="118"/>
                      </a:lnTo>
                      <a:lnTo>
                        <a:pt x="149" y="116"/>
                      </a:lnTo>
                      <a:lnTo>
                        <a:pt x="151" y="116"/>
                      </a:lnTo>
                      <a:lnTo>
                        <a:pt x="151" y="114"/>
                      </a:lnTo>
                      <a:lnTo>
                        <a:pt x="151" y="114"/>
                      </a:lnTo>
                      <a:lnTo>
                        <a:pt x="149" y="112"/>
                      </a:lnTo>
                      <a:lnTo>
                        <a:pt x="147" y="114"/>
                      </a:lnTo>
                      <a:close/>
                      <a:moveTo>
                        <a:pt x="513" y="118"/>
                      </a:moveTo>
                      <a:lnTo>
                        <a:pt x="511" y="120"/>
                      </a:lnTo>
                      <a:lnTo>
                        <a:pt x="511" y="120"/>
                      </a:lnTo>
                      <a:lnTo>
                        <a:pt x="513" y="120"/>
                      </a:lnTo>
                      <a:lnTo>
                        <a:pt x="515" y="120"/>
                      </a:lnTo>
                      <a:lnTo>
                        <a:pt x="515" y="120"/>
                      </a:lnTo>
                      <a:lnTo>
                        <a:pt x="515" y="120"/>
                      </a:lnTo>
                      <a:lnTo>
                        <a:pt x="517" y="122"/>
                      </a:lnTo>
                      <a:lnTo>
                        <a:pt x="517" y="122"/>
                      </a:lnTo>
                      <a:lnTo>
                        <a:pt x="519" y="120"/>
                      </a:lnTo>
                      <a:lnTo>
                        <a:pt x="519" y="120"/>
                      </a:lnTo>
                      <a:lnTo>
                        <a:pt x="517" y="118"/>
                      </a:lnTo>
                      <a:lnTo>
                        <a:pt x="517" y="118"/>
                      </a:lnTo>
                      <a:lnTo>
                        <a:pt x="515" y="118"/>
                      </a:lnTo>
                      <a:lnTo>
                        <a:pt x="515" y="116"/>
                      </a:lnTo>
                      <a:lnTo>
                        <a:pt x="515" y="114"/>
                      </a:lnTo>
                      <a:lnTo>
                        <a:pt x="513" y="112"/>
                      </a:lnTo>
                      <a:lnTo>
                        <a:pt x="513" y="112"/>
                      </a:lnTo>
                      <a:lnTo>
                        <a:pt x="513" y="112"/>
                      </a:lnTo>
                      <a:lnTo>
                        <a:pt x="511" y="114"/>
                      </a:lnTo>
                      <a:lnTo>
                        <a:pt x="511" y="112"/>
                      </a:lnTo>
                      <a:lnTo>
                        <a:pt x="509" y="112"/>
                      </a:ln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11" y="116"/>
                      </a:lnTo>
                      <a:lnTo>
                        <a:pt x="513" y="118"/>
                      </a:lnTo>
                      <a:close/>
                      <a:moveTo>
                        <a:pt x="507" y="116"/>
                      </a:moveTo>
                      <a:lnTo>
                        <a:pt x="509" y="114"/>
                      </a:lnTo>
                      <a:lnTo>
                        <a:pt x="509" y="114"/>
                      </a:lnTo>
                      <a:lnTo>
                        <a:pt x="509" y="112"/>
                      </a:lnTo>
                      <a:lnTo>
                        <a:pt x="509" y="112"/>
                      </a:lnTo>
                      <a:lnTo>
                        <a:pt x="507" y="110"/>
                      </a:lnTo>
                      <a:lnTo>
                        <a:pt x="507" y="112"/>
                      </a:lnTo>
                      <a:lnTo>
                        <a:pt x="507" y="114"/>
                      </a:lnTo>
                      <a:lnTo>
                        <a:pt x="507" y="116"/>
                      </a:lnTo>
                      <a:lnTo>
                        <a:pt x="507" y="116"/>
                      </a:lnTo>
                      <a:close/>
                      <a:moveTo>
                        <a:pt x="135" y="110"/>
                      </a:moveTo>
                      <a:lnTo>
                        <a:pt x="133" y="112"/>
                      </a:lnTo>
                      <a:lnTo>
                        <a:pt x="133" y="112"/>
                      </a:lnTo>
                      <a:lnTo>
                        <a:pt x="135" y="112"/>
                      </a:lnTo>
                      <a:lnTo>
                        <a:pt x="137" y="112"/>
                      </a:lnTo>
                      <a:lnTo>
                        <a:pt x="139" y="112"/>
                      </a:lnTo>
                      <a:lnTo>
                        <a:pt x="137" y="112"/>
                      </a:lnTo>
                      <a:lnTo>
                        <a:pt x="135" y="110"/>
                      </a:lnTo>
                      <a:lnTo>
                        <a:pt x="135" y="110"/>
                      </a:lnTo>
                      <a:close/>
                      <a:moveTo>
                        <a:pt x="559" y="110"/>
                      </a:moveTo>
                      <a:lnTo>
                        <a:pt x="561" y="112"/>
                      </a:lnTo>
                      <a:lnTo>
                        <a:pt x="561" y="112"/>
                      </a:lnTo>
                      <a:lnTo>
                        <a:pt x="561" y="112"/>
                      </a:lnTo>
                      <a:lnTo>
                        <a:pt x="563" y="112"/>
                      </a:lnTo>
                      <a:lnTo>
                        <a:pt x="563" y="114"/>
                      </a:lnTo>
                      <a:lnTo>
                        <a:pt x="563" y="114"/>
                      </a:lnTo>
                      <a:lnTo>
                        <a:pt x="567" y="114"/>
                      </a:lnTo>
                      <a:lnTo>
                        <a:pt x="567" y="112"/>
                      </a:lnTo>
                      <a:lnTo>
                        <a:pt x="565" y="112"/>
                      </a:lnTo>
                      <a:lnTo>
                        <a:pt x="565" y="112"/>
                      </a:lnTo>
                      <a:lnTo>
                        <a:pt x="565" y="112"/>
                      </a:lnTo>
                      <a:lnTo>
                        <a:pt x="563" y="110"/>
                      </a:lnTo>
                      <a:lnTo>
                        <a:pt x="563" y="108"/>
                      </a:lnTo>
                      <a:lnTo>
                        <a:pt x="561" y="108"/>
                      </a:lnTo>
                      <a:lnTo>
                        <a:pt x="563" y="108"/>
                      </a:lnTo>
                      <a:lnTo>
                        <a:pt x="565" y="110"/>
                      </a:lnTo>
                      <a:lnTo>
                        <a:pt x="567" y="110"/>
                      </a:lnTo>
                      <a:lnTo>
                        <a:pt x="567" y="112"/>
                      </a:lnTo>
                      <a:lnTo>
                        <a:pt x="567" y="112"/>
                      </a:lnTo>
                      <a:lnTo>
                        <a:pt x="569" y="112"/>
                      </a:lnTo>
                      <a:lnTo>
                        <a:pt x="571" y="112"/>
                      </a:lnTo>
                      <a:lnTo>
                        <a:pt x="571" y="112"/>
                      </a:lnTo>
                      <a:lnTo>
                        <a:pt x="571" y="112"/>
                      </a:lnTo>
                      <a:lnTo>
                        <a:pt x="573" y="112"/>
                      </a:lnTo>
                      <a:lnTo>
                        <a:pt x="573" y="110"/>
                      </a:lnTo>
                      <a:lnTo>
                        <a:pt x="573" y="110"/>
                      </a:lnTo>
                      <a:lnTo>
                        <a:pt x="573" y="108"/>
                      </a:lnTo>
                      <a:lnTo>
                        <a:pt x="569" y="106"/>
                      </a:lnTo>
                      <a:lnTo>
                        <a:pt x="567" y="106"/>
                      </a:lnTo>
                      <a:lnTo>
                        <a:pt x="565" y="106"/>
                      </a:lnTo>
                      <a:lnTo>
                        <a:pt x="563" y="106"/>
                      </a:lnTo>
                      <a:lnTo>
                        <a:pt x="561" y="106"/>
                      </a:lnTo>
                      <a:lnTo>
                        <a:pt x="561" y="108"/>
                      </a:lnTo>
                      <a:lnTo>
                        <a:pt x="559" y="108"/>
                      </a:lnTo>
                      <a:lnTo>
                        <a:pt x="559" y="108"/>
                      </a:lnTo>
                      <a:lnTo>
                        <a:pt x="557" y="108"/>
                      </a:lnTo>
                      <a:lnTo>
                        <a:pt x="557" y="108"/>
                      </a:lnTo>
                      <a:lnTo>
                        <a:pt x="557" y="108"/>
                      </a:lnTo>
                      <a:lnTo>
                        <a:pt x="555" y="110"/>
                      </a:lnTo>
                      <a:lnTo>
                        <a:pt x="557" y="110"/>
                      </a:lnTo>
                      <a:lnTo>
                        <a:pt x="559" y="110"/>
                      </a:lnTo>
                      <a:close/>
                      <a:moveTo>
                        <a:pt x="52" y="106"/>
                      </a:moveTo>
                      <a:lnTo>
                        <a:pt x="52" y="106"/>
                      </a:lnTo>
                      <a:lnTo>
                        <a:pt x="52" y="106"/>
                      </a:lnTo>
                      <a:lnTo>
                        <a:pt x="52" y="110"/>
                      </a:lnTo>
                      <a:lnTo>
                        <a:pt x="52" y="112"/>
                      </a:lnTo>
                      <a:lnTo>
                        <a:pt x="52" y="112"/>
                      </a:lnTo>
                      <a:lnTo>
                        <a:pt x="52" y="114"/>
                      </a:lnTo>
                      <a:lnTo>
                        <a:pt x="50" y="116"/>
                      </a:lnTo>
                      <a:lnTo>
                        <a:pt x="52" y="116"/>
                      </a:lnTo>
                      <a:lnTo>
                        <a:pt x="54" y="116"/>
                      </a:lnTo>
                      <a:lnTo>
                        <a:pt x="54" y="112"/>
                      </a:lnTo>
                      <a:lnTo>
                        <a:pt x="54" y="110"/>
                      </a:lnTo>
                      <a:lnTo>
                        <a:pt x="54" y="110"/>
                      </a:lnTo>
                      <a:lnTo>
                        <a:pt x="52" y="106"/>
                      </a:lnTo>
                      <a:close/>
                      <a:moveTo>
                        <a:pt x="153" y="108"/>
                      </a:moveTo>
                      <a:lnTo>
                        <a:pt x="151" y="106"/>
                      </a:lnTo>
                      <a:lnTo>
                        <a:pt x="151" y="106"/>
                      </a:lnTo>
                      <a:lnTo>
                        <a:pt x="149" y="108"/>
                      </a:lnTo>
                      <a:lnTo>
                        <a:pt x="149" y="110"/>
                      </a:lnTo>
                      <a:lnTo>
                        <a:pt x="149" y="110"/>
                      </a:lnTo>
                      <a:lnTo>
                        <a:pt x="151" y="110"/>
                      </a:lnTo>
                      <a:lnTo>
                        <a:pt x="153" y="110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2"/>
                      </a:lnTo>
                      <a:lnTo>
                        <a:pt x="157" y="110"/>
                      </a:lnTo>
                      <a:lnTo>
                        <a:pt x="157" y="110"/>
                      </a:lnTo>
                      <a:lnTo>
                        <a:pt x="155" y="108"/>
                      </a:lnTo>
                      <a:lnTo>
                        <a:pt x="155" y="110"/>
                      </a:lnTo>
                      <a:lnTo>
                        <a:pt x="155" y="110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lnTo>
                        <a:pt x="153" y="108"/>
                      </a:lnTo>
                      <a:close/>
                      <a:moveTo>
                        <a:pt x="543" y="108"/>
                      </a:moveTo>
                      <a:lnTo>
                        <a:pt x="545" y="110"/>
                      </a:lnTo>
                      <a:lnTo>
                        <a:pt x="545" y="110"/>
                      </a:lnTo>
                      <a:lnTo>
                        <a:pt x="545" y="108"/>
                      </a:lnTo>
                      <a:lnTo>
                        <a:pt x="541" y="106"/>
                      </a:lnTo>
                      <a:lnTo>
                        <a:pt x="543" y="108"/>
                      </a:lnTo>
                      <a:lnTo>
                        <a:pt x="543" y="108"/>
                      </a:lnTo>
                      <a:close/>
                      <a:moveTo>
                        <a:pt x="511" y="104"/>
                      </a:move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6"/>
                      </a:lnTo>
                      <a:lnTo>
                        <a:pt x="511" y="104"/>
                      </a:lnTo>
                      <a:lnTo>
                        <a:pt x="511" y="104"/>
                      </a:lnTo>
                      <a:lnTo>
                        <a:pt x="511" y="104"/>
                      </a:lnTo>
                      <a:close/>
                      <a:moveTo>
                        <a:pt x="149" y="102"/>
                      </a:moveTo>
                      <a:lnTo>
                        <a:pt x="151" y="104"/>
                      </a:lnTo>
                      <a:lnTo>
                        <a:pt x="151" y="104"/>
                      </a:lnTo>
                      <a:lnTo>
                        <a:pt x="153" y="104"/>
                      </a:lnTo>
                      <a:lnTo>
                        <a:pt x="153" y="106"/>
                      </a:lnTo>
                      <a:lnTo>
                        <a:pt x="153" y="104"/>
                      </a:lnTo>
                      <a:lnTo>
                        <a:pt x="153" y="104"/>
                      </a:lnTo>
                      <a:lnTo>
                        <a:pt x="151" y="102"/>
                      </a:lnTo>
                      <a:lnTo>
                        <a:pt x="149" y="102"/>
                      </a:lnTo>
                      <a:close/>
                      <a:moveTo>
                        <a:pt x="129" y="96"/>
                      </a:moveTo>
                      <a:lnTo>
                        <a:pt x="129" y="96"/>
                      </a:lnTo>
                      <a:lnTo>
                        <a:pt x="131" y="96"/>
                      </a:lnTo>
                      <a:lnTo>
                        <a:pt x="131" y="96"/>
                      </a:lnTo>
                      <a:lnTo>
                        <a:pt x="129" y="94"/>
                      </a:lnTo>
                      <a:lnTo>
                        <a:pt x="129" y="94"/>
                      </a:lnTo>
                      <a:lnTo>
                        <a:pt x="129" y="94"/>
                      </a:lnTo>
                      <a:lnTo>
                        <a:pt x="129" y="96"/>
                      </a:lnTo>
                      <a:close/>
                      <a:moveTo>
                        <a:pt x="511" y="94"/>
                      </a:moveTo>
                      <a:lnTo>
                        <a:pt x="511" y="94"/>
                      </a:lnTo>
                      <a:lnTo>
                        <a:pt x="511" y="94"/>
                      </a:lnTo>
                      <a:lnTo>
                        <a:pt x="511" y="94"/>
                      </a:lnTo>
                      <a:lnTo>
                        <a:pt x="511" y="92"/>
                      </a:lnTo>
                      <a:lnTo>
                        <a:pt x="511" y="92"/>
                      </a:lnTo>
                      <a:lnTo>
                        <a:pt x="511" y="92"/>
                      </a:lnTo>
                      <a:lnTo>
                        <a:pt x="511" y="94"/>
                      </a:lnTo>
                      <a:lnTo>
                        <a:pt x="511" y="94"/>
                      </a:lnTo>
                      <a:close/>
                      <a:moveTo>
                        <a:pt x="509" y="92"/>
                      </a:moveTo>
                      <a:lnTo>
                        <a:pt x="511" y="92"/>
                      </a:lnTo>
                      <a:lnTo>
                        <a:pt x="511" y="90"/>
                      </a:lnTo>
                      <a:lnTo>
                        <a:pt x="509" y="90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lnTo>
                        <a:pt x="509" y="92"/>
                      </a:lnTo>
                      <a:close/>
                      <a:moveTo>
                        <a:pt x="131" y="90"/>
                      </a:moveTo>
                      <a:lnTo>
                        <a:pt x="131" y="92"/>
                      </a:lnTo>
                      <a:lnTo>
                        <a:pt x="133" y="94"/>
                      </a:lnTo>
                      <a:lnTo>
                        <a:pt x="133" y="94"/>
                      </a:lnTo>
                      <a:lnTo>
                        <a:pt x="133" y="94"/>
                      </a:lnTo>
                      <a:lnTo>
                        <a:pt x="133" y="92"/>
                      </a:lnTo>
                      <a:lnTo>
                        <a:pt x="133" y="92"/>
                      </a:lnTo>
                      <a:lnTo>
                        <a:pt x="133" y="90"/>
                      </a:lnTo>
                      <a:lnTo>
                        <a:pt x="131" y="90"/>
                      </a:lnTo>
                      <a:close/>
                      <a:moveTo>
                        <a:pt x="139" y="92"/>
                      </a:moveTo>
                      <a:lnTo>
                        <a:pt x="139" y="92"/>
                      </a:lnTo>
                      <a:lnTo>
                        <a:pt x="139" y="90"/>
                      </a:lnTo>
                      <a:lnTo>
                        <a:pt x="137" y="90"/>
                      </a:lnTo>
                      <a:lnTo>
                        <a:pt x="137" y="90"/>
                      </a:lnTo>
                      <a:lnTo>
                        <a:pt x="137" y="92"/>
                      </a:lnTo>
                      <a:lnTo>
                        <a:pt x="139" y="92"/>
                      </a:lnTo>
                      <a:close/>
                      <a:moveTo>
                        <a:pt x="143" y="90"/>
                      </a:moveTo>
                      <a:lnTo>
                        <a:pt x="143" y="90"/>
                      </a:lnTo>
                      <a:lnTo>
                        <a:pt x="143" y="90"/>
                      </a:lnTo>
                      <a:lnTo>
                        <a:pt x="145" y="92"/>
                      </a:lnTo>
                      <a:lnTo>
                        <a:pt x="145" y="92"/>
                      </a:lnTo>
                      <a:lnTo>
                        <a:pt x="145" y="90"/>
                      </a:lnTo>
                      <a:lnTo>
                        <a:pt x="145" y="90"/>
                      </a:lnTo>
                      <a:lnTo>
                        <a:pt x="143" y="90"/>
                      </a:lnTo>
                      <a:lnTo>
                        <a:pt x="143" y="90"/>
                      </a:lnTo>
                      <a:close/>
                      <a:moveTo>
                        <a:pt x="117" y="90"/>
                      </a:moveTo>
                      <a:lnTo>
                        <a:pt x="117" y="90"/>
                      </a:lnTo>
                      <a:lnTo>
                        <a:pt x="117" y="90"/>
                      </a:lnTo>
                      <a:lnTo>
                        <a:pt x="119" y="92"/>
                      </a:lnTo>
                      <a:lnTo>
                        <a:pt x="121" y="92"/>
                      </a:lnTo>
                      <a:lnTo>
                        <a:pt x="123" y="92"/>
                      </a:lnTo>
                      <a:lnTo>
                        <a:pt x="125" y="92"/>
                      </a:lnTo>
                      <a:lnTo>
                        <a:pt x="127" y="94"/>
                      </a:lnTo>
                      <a:lnTo>
                        <a:pt x="127" y="92"/>
                      </a:lnTo>
                      <a:lnTo>
                        <a:pt x="125" y="90"/>
                      </a:lnTo>
                      <a:lnTo>
                        <a:pt x="125" y="90"/>
                      </a:lnTo>
                      <a:lnTo>
                        <a:pt x="123" y="88"/>
                      </a:lnTo>
                      <a:lnTo>
                        <a:pt x="121" y="88"/>
                      </a:lnTo>
                      <a:lnTo>
                        <a:pt x="121" y="88"/>
                      </a:lnTo>
                      <a:lnTo>
                        <a:pt x="119" y="86"/>
                      </a:lnTo>
                      <a:lnTo>
                        <a:pt x="119" y="86"/>
                      </a:lnTo>
                      <a:lnTo>
                        <a:pt x="117" y="88"/>
                      </a:lnTo>
                      <a:lnTo>
                        <a:pt x="117" y="90"/>
                      </a:lnTo>
                      <a:close/>
                      <a:moveTo>
                        <a:pt x="133" y="88"/>
                      </a:moveTo>
                      <a:lnTo>
                        <a:pt x="133" y="88"/>
                      </a:lnTo>
                      <a:lnTo>
                        <a:pt x="133" y="86"/>
                      </a:lnTo>
                      <a:lnTo>
                        <a:pt x="131" y="86"/>
                      </a:lnTo>
                      <a:lnTo>
                        <a:pt x="131" y="86"/>
                      </a:lnTo>
                      <a:lnTo>
                        <a:pt x="131" y="86"/>
                      </a:lnTo>
                      <a:lnTo>
                        <a:pt x="131" y="88"/>
                      </a:lnTo>
                      <a:lnTo>
                        <a:pt x="133" y="88"/>
                      </a:lnTo>
                      <a:close/>
                      <a:moveTo>
                        <a:pt x="123" y="88"/>
                      </a:moveTo>
                      <a:lnTo>
                        <a:pt x="125" y="88"/>
                      </a:lnTo>
                      <a:lnTo>
                        <a:pt x="125" y="90"/>
                      </a:lnTo>
                      <a:lnTo>
                        <a:pt x="127" y="90"/>
                      </a:lnTo>
                      <a:lnTo>
                        <a:pt x="127" y="90"/>
                      </a:lnTo>
                      <a:lnTo>
                        <a:pt x="129" y="92"/>
                      </a:lnTo>
                      <a:lnTo>
                        <a:pt x="129" y="90"/>
                      </a:lnTo>
                      <a:lnTo>
                        <a:pt x="127" y="88"/>
                      </a:lnTo>
                      <a:lnTo>
                        <a:pt x="125" y="86"/>
                      </a:lnTo>
                      <a:lnTo>
                        <a:pt x="123" y="86"/>
                      </a:lnTo>
                      <a:lnTo>
                        <a:pt x="121" y="86"/>
                      </a:lnTo>
                      <a:lnTo>
                        <a:pt x="121" y="88"/>
                      </a:lnTo>
                      <a:lnTo>
                        <a:pt x="121" y="88"/>
                      </a:lnTo>
                      <a:lnTo>
                        <a:pt x="123" y="88"/>
                      </a:lnTo>
                      <a:close/>
                      <a:moveTo>
                        <a:pt x="141" y="88"/>
                      </a:moveTo>
                      <a:lnTo>
                        <a:pt x="143" y="88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6"/>
                      </a:lnTo>
                      <a:lnTo>
                        <a:pt x="143" y="84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6"/>
                      </a:lnTo>
                      <a:lnTo>
                        <a:pt x="141" y="88"/>
                      </a:lnTo>
                      <a:lnTo>
                        <a:pt x="141" y="88"/>
                      </a:lnTo>
                      <a:close/>
                      <a:moveTo>
                        <a:pt x="147" y="88"/>
                      </a:moveTo>
                      <a:lnTo>
                        <a:pt x="149" y="88"/>
                      </a:lnTo>
                      <a:lnTo>
                        <a:pt x="149" y="88"/>
                      </a:lnTo>
                      <a:lnTo>
                        <a:pt x="149" y="88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49" y="90"/>
                      </a:lnTo>
                      <a:lnTo>
                        <a:pt x="151" y="92"/>
                      </a:lnTo>
                      <a:lnTo>
                        <a:pt x="151" y="90"/>
                      </a:lnTo>
                      <a:lnTo>
                        <a:pt x="151" y="88"/>
                      </a:lnTo>
                      <a:lnTo>
                        <a:pt x="153" y="88"/>
                      </a:lnTo>
                      <a:lnTo>
                        <a:pt x="151" y="86"/>
                      </a:lnTo>
                      <a:lnTo>
                        <a:pt x="151" y="86"/>
                      </a:lnTo>
                      <a:lnTo>
                        <a:pt x="151" y="84"/>
                      </a:lnTo>
                      <a:lnTo>
                        <a:pt x="149" y="84"/>
                      </a:lnTo>
                      <a:lnTo>
                        <a:pt x="149" y="84"/>
                      </a:lnTo>
                      <a:lnTo>
                        <a:pt x="147" y="84"/>
                      </a:lnTo>
                      <a:lnTo>
                        <a:pt x="145" y="86"/>
                      </a:lnTo>
                      <a:lnTo>
                        <a:pt x="145" y="86"/>
                      </a:lnTo>
                      <a:lnTo>
                        <a:pt x="145" y="88"/>
                      </a:lnTo>
                      <a:lnTo>
                        <a:pt x="147" y="88"/>
                      </a:lnTo>
                      <a:close/>
                      <a:moveTo>
                        <a:pt x="115" y="82"/>
                      </a:moveTo>
                      <a:lnTo>
                        <a:pt x="115" y="82"/>
                      </a:lnTo>
                      <a:lnTo>
                        <a:pt x="115" y="82"/>
                      </a:lnTo>
                      <a:lnTo>
                        <a:pt x="113" y="82"/>
                      </a:lnTo>
                      <a:lnTo>
                        <a:pt x="113" y="84"/>
                      </a:lnTo>
                      <a:lnTo>
                        <a:pt x="115" y="86"/>
                      </a:lnTo>
                      <a:lnTo>
                        <a:pt x="115" y="86"/>
                      </a:lnTo>
                      <a:lnTo>
                        <a:pt x="115" y="88"/>
                      </a:lnTo>
                      <a:lnTo>
                        <a:pt x="117" y="88"/>
                      </a:lnTo>
                      <a:lnTo>
                        <a:pt x="117" y="88"/>
                      </a:lnTo>
                      <a:lnTo>
                        <a:pt x="117" y="88"/>
                      </a:lnTo>
                      <a:lnTo>
                        <a:pt x="117" y="86"/>
                      </a:lnTo>
                      <a:lnTo>
                        <a:pt x="117" y="84"/>
                      </a:lnTo>
                      <a:lnTo>
                        <a:pt x="117" y="84"/>
                      </a:lnTo>
                      <a:lnTo>
                        <a:pt x="115" y="82"/>
                      </a:lnTo>
                      <a:close/>
                      <a:moveTo>
                        <a:pt x="42" y="86"/>
                      </a:moveTo>
                      <a:lnTo>
                        <a:pt x="42" y="84"/>
                      </a:lnTo>
                      <a:lnTo>
                        <a:pt x="38" y="80"/>
                      </a:lnTo>
                      <a:lnTo>
                        <a:pt x="36" y="78"/>
                      </a:lnTo>
                      <a:lnTo>
                        <a:pt x="36" y="78"/>
                      </a:lnTo>
                      <a:lnTo>
                        <a:pt x="36" y="80"/>
                      </a:lnTo>
                      <a:lnTo>
                        <a:pt x="34" y="80"/>
                      </a:lnTo>
                      <a:lnTo>
                        <a:pt x="32" y="80"/>
                      </a:lnTo>
                      <a:lnTo>
                        <a:pt x="34" y="84"/>
                      </a:lnTo>
                      <a:lnTo>
                        <a:pt x="36" y="88"/>
                      </a:lnTo>
                      <a:lnTo>
                        <a:pt x="36" y="90"/>
                      </a:lnTo>
                      <a:lnTo>
                        <a:pt x="38" y="90"/>
                      </a:lnTo>
                      <a:lnTo>
                        <a:pt x="40" y="92"/>
                      </a:lnTo>
                      <a:lnTo>
                        <a:pt x="42" y="94"/>
                      </a:lnTo>
                      <a:lnTo>
                        <a:pt x="42" y="96"/>
                      </a:lnTo>
                      <a:lnTo>
                        <a:pt x="44" y="96"/>
                      </a:lnTo>
                      <a:lnTo>
                        <a:pt x="44" y="94"/>
                      </a:lnTo>
                      <a:lnTo>
                        <a:pt x="44" y="90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2" y="86"/>
                      </a:lnTo>
                      <a:close/>
                      <a:moveTo>
                        <a:pt x="111" y="80"/>
                      </a:moveTo>
                      <a:lnTo>
                        <a:pt x="113" y="80"/>
                      </a:lnTo>
                      <a:lnTo>
                        <a:pt x="115" y="80"/>
                      </a:lnTo>
                      <a:lnTo>
                        <a:pt x="115" y="80"/>
                      </a:lnTo>
                      <a:lnTo>
                        <a:pt x="117" y="82"/>
                      </a:lnTo>
                      <a:lnTo>
                        <a:pt x="117" y="82"/>
                      </a:lnTo>
                      <a:lnTo>
                        <a:pt x="117" y="80"/>
                      </a:lnTo>
                      <a:lnTo>
                        <a:pt x="117" y="80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78"/>
                      </a:lnTo>
                      <a:lnTo>
                        <a:pt x="111" y="80"/>
                      </a:lnTo>
                      <a:close/>
                      <a:moveTo>
                        <a:pt x="377" y="154"/>
                      </a:moveTo>
                      <a:lnTo>
                        <a:pt x="375" y="154"/>
                      </a:lnTo>
                      <a:lnTo>
                        <a:pt x="375" y="154"/>
                      </a:lnTo>
                      <a:lnTo>
                        <a:pt x="375" y="154"/>
                      </a:lnTo>
                      <a:lnTo>
                        <a:pt x="375" y="156"/>
                      </a:lnTo>
                      <a:lnTo>
                        <a:pt x="375" y="156"/>
                      </a:lnTo>
                      <a:lnTo>
                        <a:pt x="375" y="158"/>
                      </a:lnTo>
                      <a:lnTo>
                        <a:pt x="375" y="160"/>
                      </a:lnTo>
                      <a:lnTo>
                        <a:pt x="375" y="162"/>
                      </a:lnTo>
                      <a:lnTo>
                        <a:pt x="375" y="164"/>
                      </a:lnTo>
                      <a:lnTo>
                        <a:pt x="375" y="166"/>
                      </a:lnTo>
                      <a:lnTo>
                        <a:pt x="375" y="168"/>
                      </a:lnTo>
                      <a:lnTo>
                        <a:pt x="377" y="170"/>
                      </a:lnTo>
                      <a:lnTo>
                        <a:pt x="381" y="168"/>
                      </a:lnTo>
                      <a:lnTo>
                        <a:pt x="383" y="168"/>
                      </a:lnTo>
                      <a:lnTo>
                        <a:pt x="383" y="168"/>
                      </a:lnTo>
                      <a:lnTo>
                        <a:pt x="385" y="168"/>
                      </a:lnTo>
                      <a:lnTo>
                        <a:pt x="385" y="170"/>
                      </a:lnTo>
                      <a:lnTo>
                        <a:pt x="385" y="170"/>
                      </a:lnTo>
                      <a:lnTo>
                        <a:pt x="385" y="172"/>
                      </a:lnTo>
                      <a:lnTo>
                        <a:pt x="385" y="172"/>
                      </a:lnTo>
                      <a:lnTo>
                        <a:pt x="385" y="174"/>
                      </a:lnTo>
                      <a:lnTo>
                        <a:pt x="387" y="178"/>
                      </a:lnTo>
                      <a:lnTo>
                        <a:pt x="387" y="178"/>
                      </a:lnTo>
                      <a:lnTo>
                        <a:pt x="387" y="186"/>
                      </a:lnTo>
                      <a:lnTo>
                        <a:pt x="385" y="186"/>
                      </a:lnTo>
                      <a:lnTo>
                        <a:pt x="385" y="188"/>
                      </a:lnTo>
                      <a:lnTo>
                        <a:pt x="385" y="190"/>
                      </a:lnTo>
                      <a:lnTo>
                        <a:pt x="385" y="194"/>
                      </a:lnTo>
                      <a:lnTo>
                        <a:pt x="383" y="196"/>
                      </a:lnTo>
                      <a:lnTo>
                        <a:pt x="383" y="198"/>
                      </a:lnTo>
                      <a:lnTo>
                        <a:pt x="381" y="200"/>
                      </a:lnTo>
                      <a:lnTo>
                        <a:pt x="381" y="202"/>
                      </a:lnTo>
                      <a:lnTo>
                        <a:pt x="383" y="204"/>
                      </a:lnTo>
                      <a:lnTo>
                        <a:pt x="385" y="206"/>
                      </a:lnTo>
                      <a:lnTo>
                        <a:pt x="387" y="208"/>
                      </a:lnTo>
                      <a:lnTo>
                        <a:pt x="387" y="208"/>
                      </a:lnTo>
                      <a:lnTo>
                        <a:pt x="389" y="208"/>
                      </a:lnTo>
                      <a:lnTo>
                        <a:pt x="389" y="206"/>
                      </a:lnTo>
                      <a:lnTo>
                        <a:pt x="391" y="206"/>
                      </a:lnTo>
                      <a:lnTo>
                        <a:pt x="393" y="206"/>
                      </a:lnTo>
                      <a:lnTo>
                        <a:pt x="395" y="206"/>
                      </a:lnTo>
                      <a:lnTo>
                        <a:pt x="395" y="206"/>
                      </a:lnTo>
                      <a:lnTo>
                        <a:pt x="397" y="206"/>
                      </a:lnTo>
                      <a:lnTo>
                        <a:pt x="399" y="206"/>
                      </a:lnTo>
                      <a:lnTo>
                        <a:pt x="397" y="204"/>
                      </a:lnTo>
                      <a:lnTo>
                        <a:pt x="397" y="202"/>
                      </a:lnTo>
                      <a:lnTo>
                        <a:pt x="397" y="198"/>
                      </a:lnTo>
                      <a:lnTo>
                        <a:pt x="397" y="196"/>
                      </a:lnTo>
                      <a:lnTo>
                        <a:pt x="397" y="194"/>
                      </a:lnTo>
                      <a:lnTo>
                        <a:pt x="399" y="190"/>
                      </a:lnTo>
                      <a:lnTo>
                        <a:pt x="399" y="188"/>
                      </a:lnTo>
                      <a:lnTo>
                        <a:pt x="399" y="184"/>
                      </a:lnTo>
                      <a:lnTo>
                        <a:pt x="399" y="180"/>
                      </a:lnTo>
                      <a:lnTo>
                        <a:pt x="399" y="174"/>
                      </a:lnTo>
                      <a:lnTo>
                        <a:pt x="399" y="172"/>
                      </a:lnTo>
                      <a:lnTo>
                        <a:pt x="399" y="172"/>
                      </a:lnTo>
                      <a:lnTo>
                        <a:pt x="399" y="166"/>
                      </a:lnTo>
                      <a:lnTo>
                        <a:pt x="399" y="164"/>
                      </a:lnTo>
                      <a:lnTo>
                        <a:pt x="397" y="162"/>
                      </a:lnTo>
                      <a:lnTo>
                        <a:pt x="397" y="160"/>
                      </a:lnTo>
                      <a:lnTo>
                        <a:pt x="397" y="158"/>
                      </a:lnTo>
                      <a:lnTo>
                        <a:pt x="399" y="158"/>
                      </a:lnTo>
                      <a:lnTo>
                        <a:pt x="401" y="154"/>
                      </a:lnTo>
                      <a:lnTo>
                        <a:pt x="403" y="154"/>
                      </a:lnTo>
                      <a:lnTo>
                        <a:pt x="405" y="154"/>
                      </a:lnTo>
                      <a:lnTo>
                        <a:pt x="407" y="154"/>
                      </a:lnTo>
                      <a:lnTo>
                        <a:pt x="409" y="154"/>
                      </a:lnTo>
                      <a:lnTo>
                        <a:pt x="411" y="156"/>
                      </a:lnTo>
                      <a:lnTo>
                        <a:pt x="411" y="158"/>
                      </a:lnTo>
                      <a:lnTo>
                        <a:pt x="411" y="160"/>
                      </a:lnTo>
                      <a:lnTo>
                        <a:pt x="409" y="162"/>
                      </a:lnTo>
                      <a:lnTo>
                        <a:pt x="409" y="164"/>
                      </a:lnTo>
                      <a:lnTo>
                        <a:pt x="407" y="166"/>
                      </a:lnTo>
                      <a:lnTo>
                        <a:pt x="407" y="168"/>
                      </a:lnTo>
                      <a:lnTo>
                        <a:pt x="407" y="168"/>
                      </a:lnTo>
                      <a:lnTo>
                        <a:pt x="407" y="170"/>
                      </a:lnTo>
                      <a:lnTo>
                        <a:pt x="413" y="176"/>
                      </a:lnTo>
                      <a:lnTo>
                        <a:pt x="415" y="178"/>
                      </a:lnTo>
                      <a:lnTo>
                        <a:pt x="417" y="178"/>
                      </a:lnTo>
                      <a:lnTo>
                        <a:pt x="419" y="180"/>
                      </a:lnTo>
                      <a:lnTo>
                        <a:pt x="417" y="180"/>
                      </a:lnTo>
                      <a:lnTo>
                        <a:pt x="417" y="182"/>
                      </a:lnTo>
                      <a:lnTo>
                        <a:pt x="417" y="182"/>
                      </a:lnTo>
                      <a:lnTo>
                        <a:pt x="417" y="182"/>
                      </a:lnTo>
                      <a:lnTo>
                        <a:pt x="415" y="188"/>
                      </a:lnTo>
                      <a:lnTo>
                        <a:pt x="415" y="190"/>
                      </a:lnTo>
                      <a:lnTo>
                        <a:pt x="417" y="192"/>
                      </a:lnTo>
                      <a:lnTo>
                        <a:pt x="417" y="192"/>
                      </a:lnTo>
                      <a:lnTo>
                        <a:pt x="419" y="192"/>
                      </a:lnTo>
                      <a:lnTo>
                        <a:pt x="423" y="192"/>
                      </a:lnTo>
                      <a:lnTo>
                        <a:pt x="425" y="192"/>
                      </a:lnTo>
                      <a:lnTo>
                        <a:pt x="425" y="192"/>
                      </a:lnTo>
                      <a:lnTo>
                        <a:pt x="425" y="190"/>
                      </a:lnTo>
                      <a:lnTo>
                        <a:pt x="425" y="188"/>
                      </a:lnTo>
                      <a:lnTo>
                        <a:pt x="425" y="188"/>
                      </a:lnTo>
                      <a:lnTo>
                        <a:pt x="427" y="186"/>
                      </a:lnTo>
                      <a:lnTo>
                        <a:pt x="431" y="186"/>
                      </a:lnTo>
                      <a:lnTo>
                        <a:pt x="433" y="184"/>
                      </a:lnTo>
                      <a:lnTo>
                        <a:pt x="435" y="186"/>
                      </a:lnTo>
                      <a:lnTo>
                        <a:pt x="435" y="184"/>
                      </a:lnTo>
                      <a:lnTo>
                        <a:pt x="435" y="184"/>
                      </a:lnTo>
                      <a:lnTo>
                        <a:pt x="435" y="184"/>
                      </a:lnTo>
                      <a:lnTo>
                        <a:pt x="437" y="184"/>
                      </a:lnTo>
                      <a:lnTo>
                        <a:pt x="437" y="184"/>
                      </a:lnTo>
                      <a:lnTo>
                        <a:pt x="439" y="184"/>
                      </a:lnTo>
                      <a:lnTo>
                        <a:pt x="439" y="182"/>
                      </a:lnTo>
                      <a:lnTo>
                        <a:pt x="439" y="180"/>
                      </a:lnTo>
                      <a:lnTo>
                        <a:pt x="437" y="180"/>
                      </a:lnTo>
                      <a:lnTo>
                        <a:pt x="437" y="178"/>
                      </a:lnTo>
                      <a:lnTo>
                        <a:pt x="437" y="178"/>
                      </a:lnTo>
                      <a:lnTo>
                        <a:pt x="437" y="178"/>
                      </a:lnTo>
                      <a:lnTo>
                        <a:pt x="435" y="180"/>
                      </a:lnTo>
                      <a:lnTo>
                        <a:pt x="435" y="178"/>
                      </a:lnTo>
                      <a:lnTo>
                        <a:pt x="435" y="178"/>
                      </a:lnTo>
                      <a:lnTo>
                        <a:pt x="433" y="178"/>
                      </a:lnTo>
                      <a:lnTo>
                        <a:pt x="433" y="176"/>
                      </a:lnTo>
                      <a:lnTo>
                        <a:pt x="433" y="176"/>
                      </a:lnTo>
                      <a:lnTo>
                        <a:pt x="433" y="174"/>
                      </a:lnTo>
                      <a:lnTo>
                        <a:pt x="431" y="172"/>
                      </a:lnTo>
                      <a:lnTo>
                        <a:pt x="431" y="172"/>
                      </a:lnTo>
                      <a:lnTo>
                        <a:pt x="429" y="172"/>
                      </a:lnTo>
                      <a:lnTo>
                        <a:pt x="429" y="172"/>
                      </a:lnTo>
                      <a:lnTo>
                        <a:pt x="429" y="170"/>
                      </a:lnTo>
                      <a:lnTo>
                        <a:pt x="429" y="170"/>
                      </a:lnTo>
                      <a:lnTo>
                        <a:pt x="429" y="170"/>
                      </a:lnTo>
                      <a:lnTo>
                        <a:pt x="429" y="166"/>
                      </a:lnTo>
                      <a:lnTo>
                        <a:pt x="429" y="164"/>
                      </a:lnTo>
                      <a:lnTo>
                        <a:pt x="431" y="164"/>
                      </a:lnTo>
                      <a:lnTo>
                        <a:pt x="431" y="162"/>
                      </a:lnTo>
                      <a:lnTo>
                        <a:pt x="429" y="160"/>
                      </a:lnTo>
                      <a:lnTo>
                        <a:pt x="429" y="160"/>
                      </a:lnTo>
                      <a:lnTo>
                        <a:pt x="429" y="158"/>
                      </a:lnTo>
                      <a:lnTo>
                        <a:pt x="429" y="158"/>
                      </a:lnTo>
                      <a:lnTo>
                        <a:pt x="427" y="156"/>
                      </a:lnTo>
                      <a:lnTo>
                        <a:pt x="425" y="154"/>
                      </a:lnTo>
                      <a:lnTo>
                        <a:pt x="425" y="152"/>
                      </a:lnTo>
                      <a:lnTo>
                        <a:pt x="423" y="148"/>
                      </a:lnTo>
                      <a:lnTo>
                        <a:pt x="421" y="146"/>
                      </a:lnTo>
                      <a:lnTo>
                        <a:pt x="421" y="146"/>
                      </a:lnTo>
                      <a:lnTo>
                        <a:pt x="419" y="144"/>
                      </a:lnTo>
                      <a:lnTo>
                        <a:pt x="419" y="144"/>
                      </a:lnTo>
                      <a:lnTo>
                        <a:pt x="417" y="142"/>
                      </a:lnTo>
                      <a:lnTo>
                        <a:pt x="415" y="142"/>
                      </a:lnTo>
                      <a:lnTo>
                        <a:pt x="415" y="140"/>
                      </a:lnTo>
                      <a:lnTo>
                        <a:pt x="415" y="140"/>
                      </a:lnTo>
                      <a:lnTo>
                        <a:pt x="415" y="138"/>
                      </a:lnTo>
                      <a:lnTo>
                        <a:pt x="417" y="140"/>
                      </a:lnTo>
                      <a:lnTo>
                        <a:pt x="419" y="140"/>
                      </a:lnTo>
                      <a:lnTo>
                        <a:pt x="419" y="140"/>
                      </a:lnTo>
                      <a:lnTo>
                        <a:pt x="421" y="140"/>
                      </a:lnTo>
                      <a:lnTo>
                        <a:pt x="421" y="138"/>
                      </a:lnTo>
                      <a:lnTo>
                        <a:pt x="423" y="136"/>
                      </a:lnTo>
                      <a:lnTo>
                        <a:pt x="427" y="134"/>
                      </a:lnTo>
                      <a:lnTo>
                        <a:pt x="429" y="134"/>
                      </a:lnTo>
                      <a:lnTo>
                        <a:pt x="431" y="132"/>
                      </a:lnTo>
                      <a:lnTo>
                        <a:pt x="433" y="130"/>
                      </a:lnTo>
                      <a:lnTo>
                        <a:pt x="435" y="128"/>
                      </a:lnTo>
                      <a:lnTo>
                        <a:pt x="437" y="126"/>
                      </a:lnTo>
                      <a:lnTo>
                        <a:pt x="439" y="124"/>
                      </a:lnTo>
                      <a:lnTo>
                        <a:pt x="439" y="122"/>
                      </a:lnTo>
                      <a:lnTo>
                        <a:pt x="439" y="122"/>
                      </a:lnTo>
                      <a:lnTo>
                        <a:pt x="443" y="122"/>
                      </a:lnTo>
                      <a:lnTo>
                        <a:pt x="443" y="122"/>
                      </a:lnTo>
                      <a:lnTo>
                        <a:pt x="445" y="124"/>
                      </a:lnTo>
                      <a:lnTo>
                        <a:pt x="447" y="124"/>
                      </a:lnTo>
                      <a:lnTo>
                        <a:pt x="447" y="124"/>
                      </a:lnTo>
                      <a:lnTo>
                        <a:pt x="447" y="124"/>
                      </a:lnTo>
                      <a:lnTo>
                        <a:pt x="449" y="120"/>
                      </a:lnTo>
                      <a:lnTo>
                        <a:pt x="449" y="118"/>
                      </a:lnTo>
                      <a:lnTo>
                        <a:pt x="447" y="118"/>
                      </a:lnTo>
                      <a:lnTo>
                        <a:pt x="445" y="116"/>
                      </a:lnTo>
                      <a:lnTo>
                        <a:pt x="445" y="116"/>
                      </a:lnTo>
                      <a:lnTo>
                        <a:pt x="441" y="116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18"/>
                      </a:lnTo>
                      <a:lnTo>
                        <a:pt x="439" y="120"/>
                      </a:lnTo>
                      <a:lnTo>
                        <a:pt x="437" y="120"/>
                      </a:lnTo>
                      <a:lnTo>
                        <a:pt x="435" y="120"/>
                      </a:lnTo>
                      <a:lnTo>
                        <a:pt x="431" y="120"/>
                      </a:lnTo>
                      <a:lnTo>
                        <a:pt x="429" y="120"/>
                      </a:lnTo>
                      <a:lnTo>
                        <a:pt x="427" y="122"/>
                      </a:lnTo>
                      <a:lnTo>
                        <a:pt x="427" y="122"/>
                      </a:lnTo>
                      <a:lnTo>
                        <a:pt x="425" y="122"/>
                      </a:lnTo>
                      <a:lnTo>
                        <a:pt x="423" y="122"/>
                      </a:lnTo>
                      <a:lnTo>
                        <a:pt x="421" y="122"/>
                      </a:lnTo>
                      <a:lnTo>
                        <a:pt x="421" y="122"/>
                      </a:lnTo>
                      <a:lnTo>
                        <a:pt x="419" y="122"/>
                      </a:lnTo>
                      <a:lnTo>
                        <a:pt x="419" y="120"/>
                      </a:lnTo>
                      <a:lnTo>
                        <a:pt x="419" y="122"/>
                      </a:lnTo>
                      <a:lnTo>
                        <a:pt x="417" y="122"/>
                      </a:lnTo>
                      <a:lnTo>
                        <a:pt x="415" y="126"/>
                      </a:lnTo>
                      <a:lnTo>
                        <a:pt x="413" y="128"/>
                      </a:lnTo>
                      <a:lnTo>
                        <a:pt x="413" y="130"/>
                      </a:lnTo>
                      <a:lnTo>
                        <a:pt x="411" y="132"/>
                      </a:lnTo>
                      <a:lnTo>
                        <a:pt x="409" y="130"/>
                      </a:lnTo>
                      <a:lnTo>
                        <a:pt x="407" y="130"/>
                      </a:lnTo>
                      <a:lnTo>
                        <a:pt x="405" y="130"/>
                      </a:lnTo>
                      <a:lnTo>
                        <a:pt x="405" y="130"/>
                      </a:lnTo>
                      <a:lnTo>
                        <a:pt x="403" y="128"/>
                      </a:lnTo>
                      <a:lnTo>
                        <a:pt x="403" y="124"/>
                      </a:lnTo>
                      <a:lnTo>
                        <a:pt x="401" y="124"/>
                      </a:lnTo>
                      <a:lnTo>
                        <a:pt x="399" y="122"/>
                      </a:lnTo>
                      <a:lnTo>
                        <a:pt x="397" y="122"/>
                      </a:lnTo>
                      <a:lnTo>
                        <a:pt x="395" y="118"/>
                      </a:lnTo>
                      <a:lnTo>
                        <a:pt x="395" y="116"/>
                      </a:lnTo>
                      <a:lnTo>
                        <a:pt x="395" y="114"/>
                      </a:lnTo>
                      <a:lnTo>
                        <a:pt x="395" y="112"/>
                      </a:lnTo>
                      <a:lnTo>
                        <a:pt x="395" y="110"/>
                      </a:lnTo>
                      <a:lnTo>
                        <a:pt x="395" y="108"/>
                      </a:lnTo>
                      <a:lnTo>
                        <a:pt x="395" y="106"/>
                      </a:lnTo>
                      <a:lnTo>
                        <a:pt x="397" y="104"/>
                      </a:lnTo>
                      <a:lnTo>
                        <a:pt x="397" y="102"/>
                      </a:lnTo>
                      <a:lnTo>
                        <a:pt x="399" y="98"/>
                      </a:lnTo>
                      <a:lnTo>
                        <a:pt x="399" y="98"/>
                      </a:lnTo>
                      <a:lnTo>
                        <a:pt x="401" y="96"/>
                      </a:lnTo>
                      <a:lnTo>
                        <a:pt x="403" y="96"/>
                      </a:lnTo>
                      <a:lnTo>
                        <a:pt x="405" y="96"/>
                      </a:lnTo>
                      <a:lnTo>
                        <a:pt x="409" y="98"/>
                      </a:lnTo>
                      <a:lnTo>
                        <a:pt x="411" y="98"/>
                      </a:lnTo>
                      <a:lnTo>
                        <a:pt x="417" y="98"/>
                      </a:lnTo>
                      <a:lnTo>
                        <a:pt x="419" y="98"/>
                      </a:lnTo>
                      <a:lnTo>
                        <a:pt x="419" y="98"/>
                      </a:lnTo>
                      <a:lnTo>
                        <a:pt x="421" y="98"/>
                      </a:lnTo>
                      <a:lnTo>
                        <a:pt x="423" y="98"/>
                      </a:lnTo>
                      <a:lnTo>
                        <a:pt x="427" y="98"/>
                      </a:lnTo>
                      <a:lnTo>
                        <a:pt x="431" y="98"/>
                      </a:lnTo>
                      <a:lnTo>
                        <a:pt x="441" y="98"/>
                      </a:lnTo>
                      <a:lnTo>
                        <a:pt x="441" y="98"/>
                      </a:lnTo>
                      <a:lnTo>
                        <a:pt x="443" y="98"/>
                      </a:lnTo>
                      <a:lnTo>
                        <a:pt x="445" y="98"/>
                      </a:lnTo>
                      <a:lnTo>
                        <a:pt x="445" y="100"/>
                      </a:lnTo>
                      <a:lnTo>
                        <a:pt x="447" y="100"/>
                      </a:lnTo>
                      <a:lnTo>
                        <a:pt x="449" y="100"/>
                      </a:lnTo>
                      <a:lnTo>
                        <a:pt x="451" y="100"/>
                      </a:lnTo>
                      <a:lnTo>
                        <a:pt x="453" y="100"/>
                      </a:lnTo>
                      <a:lnTo>
                        <a:pt x="459" y="100"/>
                      </a:lnTo>
                      <a:lnTo>
                        <a:pt x="461" y="100"/>
                      </a:lnTo>
                      <a:lnTo>
                        <a:pt x="461" y="98"/>
                      </a:lnTo>
                      <a:lnTo>
                        <a:pt x="463" y="98"/>
                      </a:lnTo>
                      <a:lnTo>
                        <a:pt x="465" y="98"/>
                      </a:lnTo>
                      <a:lnTo>
                        <a:pt x="465" y="96"/>
                      </a:lnTo>
                      <a:lnTo>
                        <a:pt x="467" y="94"/>
                      </a:lnTo>
                      <a:lnTo>
                        <a:pt x="467" y="92"/>
                      </a:lnTo>
                      <a:lnTo>
                        <a:pt x="469" y="92"/>
                      </a:lnTo>
                      <a:lnTo>
                        <a:pt x="471" y="88"/>
                      </a:lnTo>
                      <a:lnTo>
                        <a:pt x="473" y="86"/>
                      </a:lnTo>
                      <a:lnTo>
                        <a:pt x="473" y="84"/>
                      </a:lnTo>
                      <a:lnTo>
                        <a:pt x="475" y="82"/>
                      </a:lnTo>
                      <a:lnTo>
                        <a:pt x="475" y="80"/>
                      </a:lnTo>
                      <a:lnTo>
                        <a:pt x="477" y="80"/>
                      </a:lnTo>
                      <a:lnTo>
                        <a:pt x="477" y="80"/>
                      </a:lnTo>
                      <a:lnTo>
                        <a:pt x="475" y="76"/>
                      </a:lnTo>
                      <a:lnTo>
                        <a:pt x="475" y="76"/>
                      </a:lnTo>
                      <a:lnTo>
                        <a:pt x="473" y="76"/>
                      </a:lnTo>
                      <a:lnTo>
                        <a:pt x="471" y="76"/>
                      </a:lnTo>
                      <a:lnTo>
                        <a:pt x="471" y="78"/>
                      </a:lnTo>
                      <a:lnTo>
                        <a:pt x="469" y="80"/>
                      </a:lnTo>
                      <a:lnTo>
                        <a:pt x="469" y="80"/>
                      </a:lnTo>
                      <a:lnTo>
                        <a:pt x="467" y="80"/>
                      </a:lnTo>
                      <a:lnTo>
                        <a:pt x="467" y="82"/>
                      </a:lnTo>
                      <a:lnTo>
                        <a:pt x="467" y="82"/>
                      </a:lnTo>
                      <a:lnTo>
                        <a:pt x="465" y="84"/>
                      </a:lnTo>
                      <a:lnTo>
                        <a:pt x="463" y="84"/>
                      </a:lnTo>
                      <a:lnTo>
                        <a:pt x="461" y="88"/>
                      </a:lnTo>
                      <a:lnTo>
                        <a:pt x="457" y="90"/>
                      </a:lnTo>
                      <a:lnTo>
                        <a:pt x="455" y="92"/>
                      </a:lnTo>
                      <a:lnTo>
                        <a:pt x="445" y="90"/>
                      </a:lnTo>
                      <a:lnTo>
                        <a:pt x="443" y="90"/>
                      </a:lnTo>
                      <a:lnTo>
                        <a:pt x="441" y="90"/>
                      </a:lnTo>
                      <a:lnTo>
                        <a:pt x="441" y="90"/>
                      </a:lnTo>
                      <a:lnTo>
                        <a:pt x="439" y="90"/>
                      </a:lnTo>
                      <a:lnTo>
                        <a:pt x="439" y="90"/>
                      </a:lnTo>
                      <a:lnTo>
                        <a:pt x="439" y="90"/>
                      </a:lnTo>
                      <a:lnTo>
                        <a:pt x="437" y="90"/>
                      </a:lnTo>
                      <a:lnTo>
                        <a:pt x="435" y="88"/>
                      </a:lnTo>
                      <a:lnTo>
                        <a:pt x="433" y="88"/>
                      </a:lnTo>
                      <a:lnTo>
                        <a:pt x="427" y="88"/>
                      </a:lnTo>
                      <a:lnTo>
                        <a:pt x="423" y="86"/>
                      </a:lnTo>
                      <a:lnTo>
                        <a:pt x="419" y="86"/>
                      </a:lnTo>
                      <a:lnTo>
                        <a:pt x="419" y="86"/>
                      </a:lnTo>
                      <a:lnTo>
                        <a:pt x="417" y="86"/>
                      </a:lnTo>
                      <a:lnTo>
                        <a:pt x="417" y="86"/>
                      </a:lnTo>
                      <a:lnTo>
                        <a:pt x="417" y="84"/>
                      </a:lnTo>
                      <a:lnTo>
                        <a:pt x="417" y="84"/>
                      </a:lnTo>
                      <a:lnTo>
                        <a:pt x="415" y="84"/>
                      </a:lnTo>
                      <a:lnTo>
                        <a:pt x="415" y="84"/>
                      </a:lnTo>
                      <a:lnTo>
                        <a:pt x="413" y="84"/>
                      </a:lnTo>
                      <a:lnTo>
                        <a:pt x="411" y="82"/>
                      </a:lnTo>
                      <a:lnTo>
                        <a:pt x="411" y="82"/>
                      </a:lnTo>
                      <a:lnTo>
                        <a:pt x="409" y="82"/>
                      </a:lnTo>
                      <a:lnTo>
                        <a:pt x="409" y="84"/>
                      </a:lnTo>
                      <a:lnTo>
                        <a:pt x="407" y="84"/>
                      </a:lnTo>
                      <a:lnTo>
                        <a:pt x="407" y="86"/>
                      </a:lnTo>
                      <a:lnTo>
                        <a:pt x="407" y="88"/>
                      </a:lnTo>
                      <a:lnTo>
                        <a:pt x="405" y="88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lnTo>
                        <a:pt x="403" y="90"/>
                      </a:lnTo>
                      <a:lnTo>
                        <a:pt x="403" y="92"/>
                      </a:lnTo>
                      <a:lnTo>
                        <a:pt x="401" y="90"/>
                      </a:lnTo>
                      <a:lnTo>
                        <a:pt x="399" y="90"/>
                      </a:lnTo>
                      <a:lnTo>
                        <a:pt x="399" y="88"/>
                      </a:lnTo>
                      <a:lnTo>
                        <a:pt x="399" y="88"/>
                      </a:lnTo>
                      <a:lnTo>
                        <a:pt x="399" y="88"/>
                      </a:lnTo>
                      <a:lnTo>
                        <a:pt x="397" y="90"/>
                      </a:lnTo>
                      <a:lnTo>
                        <a:pt x="397" y="92"/>
                      </a:lnTo>
                      <a:lnTo>
                        <a:pt x="395" y="92"/>
                      </a:lnTo>
                      <a:lnTo>
                        <a:pt x="395" y="94"/>
                      </a:lnTo>
                      <a:lnTo>
                        <a:pt x="395" y="96"/>
                      </a:lnTo>
                      <a:lnTo>
                        <a:pt x="395" y="96"/>
                      </a:lnTo>
                      <a:lnTo>
                        <a:pt x="393" y="98"/>
                      </a:lnTo>
                      <a:lnTo>
                        <a:pt x="391" y="102"/>
                      </a:lnTo>
                      <a:lnTo>
                        <a:pt x="391" y="102"/>
                      </a:lnTo>
                      <a:lnTo>
                        <a:pt x="393" y="106"/>
                      </a:lnTo>
                      <a:lnTo>
                        <a:pt x="391" y="106"/>
                      </a:lnTo>
                      <a:lnTo>
                        <a:pt x="391" y="108"/>
                      </a:lnTo>
                      <a:lnTo>
                        <a:pt x="391" y="106"/>
                      </a:lnTo>
                      <a:lnTo>
                        <a:pt x="389" y="108"/>
                      </a:lnTo>
                      <a:lnTo>
                        <a:pt x="391" y="114"/>
                      </a:lnTo>
                      <a:lnTo>
                        <a:pt x="391" y="118"/>
                      </a:lnTo>
                      <a:lnTo>
                        <a:pt x="391" y="120"/>
                      </a:lnTo>
                      <a:lnTo>
                        <a:pt x="391" y="122"/>
                      </a:lnTo>
                      <a:lnTo>
                        <a:pt x="391" y="120"/>
                      </a:lnTo>
                      <a:lnTo>
                        <a:pt x="389" y="118"/>
                      </a:lnTo>
                      <a:lnTo>
                        <a:pt x="389" y="120"/>
                      </a:lnTo>
                      <a:lnTo>
                        <a:pt x="387" y="122"/>
                      </a:lnTo>
                      <a:lnTo>
                        <a:pt x="383" y="128"/>
                      </a:lnTo>
                      <a:lnTo>
                        <a:pt x="383" y="132"/>
                      </a:lnTo>
                      <a:lnTo>
                        <a:pt x="383" y="132"/>
                      </a:lnTo>
                      <a:lnTo>
                        <a:pt x="383" y="134"/>
                      </a:lnTo>
                      <a:lnTo>
                        <a:pt x="383" y="136"/>
                      </a:lnTo>
                      <a:lnTo>
                        <a:pt x="383" y="138"/>
                      </a:lnTo>
                      <a:lnTo>
                        <a:pt x="383" y="140"/>
                      </a:lnTo>
                      <a:lnTo>
                        <a:pt x="381" y="142"/>
                      </a:lnTo>
                      <a:lnTo>
                        <a:pt x="381" y="144"/>
                      </a:lnTo>
                      <a:lnTo>
                        <a:pt x="381" y="146"/>
                      </a:lnTo>
                      <a:lnTo>
                        <a:pt x="379" y="148"/>
                      </a:lnTo>
                      <a:lnTo>
                        <a:pt x="379" y="150"/>
                      </a:lnTo>
                      <a:lnTo>
                        <a:pt x="377" y="152"/>
                      </a:lnTo>
                      <a:lnTo>
                        <a:pt x="377" y="154"/>
                      </a:lnTo>
                      <a:close/>
                      <a:moveTo>
                        <a:pt x="103" y="76"/>
                      </a:moveTo>
                      <a:lnTo>
                        <a:pt x="103" y="76"/>
                      </a:lnTo>
                      <a:lnTo>
                        <a:pt x="105" y="74"/>
                      </a:lnTo>
                      <a:lnTo>
                        <a:pt x="105" y="72"/>
                      </a:lnTo>
                      <a:lnTo>
                        <a:pt x="107" y="72"/>
                      </a:lnTo>
                      <a:lnTo>
                        <a:pt x="107" y="70"/>
                      </a:lnTo>
                      <a:lnTo>
                        <a:pt x="105" y="68"/>
                      </a:lnTo>
                      <a:lnTo>
                        <a:pt x="105" y="68"/>
                      </a:lnTo>
                      <a:lnTo>
                        <a:pt x="103" y="70"/>
                      </a:lnTo>
                      <a:lnTo>
                        <a:pt x="101" y="70"/>
                      </a:lnTo>
                      <a:lnTo>
                        <a:pt x="101" y="70"/>
                      </a:lnTo>
                      <a:lnTo>
                        <a:pt x="101" y="72"/>
                      </a:lnTo>
                      <a:lnTo>
                        <a:pt x="101" y="74"/>
                      </a:lnTo>
                      <a:lnTo>
                        <a:pt x="103" y="76"/>
                      </a:lnTo>
                      <a:close/>
                      <a:moveTo>
                        <a:pt x="511" y="86"/>
                      </a:moveTo>
                      <a:lnTo>
                        <a:pt x="513" y="90"/>
                      </a:lnTo>
                      <a:lnTo>
                        <a:pt x="515" y="90"/>
                      </a:lnTo>
                      <a:lnTo>
                        <a:pt x="515" y="92"/>
                      </a:lnTo>
                      <a:lnTo>
                        <a:pt x="513" y="92"/>
                      </a:lnTo>
                      <a:lnTo>
                        <a:pt x="513" y="94"/>
                      </a:lnTo>
                      <a:lnTo>
                        <a:pt x="513" y="96"/>
                      </a:lnTo>
                      <a:lnTo>
                        <a:pt x="513" y="98"/>
                      </a:lnTo>
                      <a:lnTo>
                        <a:pt x="515" y="100"/>
                      </a:lnTo>
                      <a:lnTo>
                        <a:pt x="515" y="100"/>
                      </a:lnTo>
                      <a:lnTo>
                        <a:pt x="515" y="100"/>
                      </a:lnTo>
                      <a:lnTo>
                        <a:pt x="515" y="104"/>
                      </a:lnTo>
                      <a:lnTo>
                        <a:pt x="515" y="106"/>
                      </a:lnTo>
                      <a:lnTo>
                        <a:pt x="515" y="108"/>
                      </a:lnTo>
                      <a:lnTo>
                        <a:pt x="515" y="108"/>
                      </a:lnTo>
                      <a:lnTo>
                        <a:pt x="515" y="110"/>
                      </a:lnTo>
                      <a:lnTo>
                        <a:pt x="517" y="112"/>
                      </a:lnTo>
                      <a:lnTo>
                        <a:pt x="519" y="112"/>
                      </a:lnTo>
                      <a:lnTo>
                        <a:pt x="519" y="114"/>
                      </a:lnTo>
                      <a:lnTo>
                        <a:pt x="521" y="118"/>
                      </a:lnTo>
                      <a:lnTo>
                        <a:pt x="521" y="118"/>
                      </a:lnTo>
                      <a:lnTo>
                        <a:pt x="525" y="120"/>
                      </a:lnTo>
                      <a:lnTo>
                        <a:pt x="525" y="122"/>
                      </a:lnTo>
                      <a:lnTo>
                        <a:pt x="527" y="122"/>
                      </a:lnTo>
                      <a:lnTo>
                        <a:pt x="525" y="120"/>
                      </a:lnTo>
                      <a:lnTo>
                        <a:pt x="525" y="120"/>
                      </a:lnTo>
                      <a:lnTo>
                        <a:pt x="521" y="114"/>
                      </a:lnTo>
                      <a:lnTo>
                        <a:pt x="521" y="110"/>
                      </a:lnTo>
                      <a:lnTo>
                        <a:pt x="519" y="106"/>
                      </a:lnTo>
                      <a:lnTo>
                        <a:pt x="519" y="104"/>
                      </a:lnTo>
                      <a:lnTo>
                        <a:pt x="519" y="102"/>
                      </a:lnTo>
                      <a:lnTo>
                        <a:pt x="519" y="100"/>
                      </a:lnTo>
                      <a:lnTo>
                        <a:pt x="519" y="100"/>
                      </a:lnTo>
                      <a:lnTo>
                        <a:pt x="519" y="98"/>
                      </a:lnTo>
                      <a:lnTo>
                        <a:pt x="521" y="98"/>
                      </a:lnTo>
                      <a:lnTo>
                        <a:pt x="523" y="98"/>
                      </a:lnTo>
                      <a:lnTo>
                        <a:pt x="523" y="98"/>
                      </a:lnTo>
                      <a:lnTo>
                        <a:pt x="525" y="98"/>
                      </a:lnTo>
                      <a:lnTo>
                        <a:pt x="527" y="100"/>
                      </a:lnTo>
                      <a:lnTo>
                        <a:pt x="529" y="100"/>
                      </a:lnTo>
                      <a:lnTo>
                        <a:pt x="535" y="102"/>
                      </a:lnTo>
                      <a:lnTo>
                        <a:pt x="535" y="102"/>
                      </a:lnTo>
                      <a:lnTo>
                        <a:pt x="533" y="100"/>
                      </a:lnTo>
                      <a:lnTo>
                        <a:pt x="533" y="100"/>
                      </a:lnTo>
                      <a:lnTo>
                        <a:pt x="531" y="100"/>
                      </a:lnTo>
                      <a:lnTo>
                        <a:pt x="531" y="98"/>
                      </a:lnTo>
                      <a:lnTo>
                        <a:pt x="531" y="96"/>
                      </a:lnTo>
                      <a:lnTo>
                        <a:pt x="531" y="96"/>
                      </a:lnTo>
                      <a:lnTo>
                        <a:pt x="527" y="94"/>
                      </a:lnTo>
                      <a:lnTo>
                        <a:pt x="525" y="92"/>
                      </a:lnTo>
                      <a:lnTo>
                        <a:pt x="525" y="92"/>
                      </a:lnTo>
                      <a:lnTo>
                        <a:pt x="525" y="90"/>
                      </a:lnTo>
                      <a:lnTo>
                        <a:pt x="525" y="90"/>
                      </a:lnTo>
                      <a:lnTo>
                        <a:pt x="529" y="88"/>
                      </a:lnTo>
                      <a:lnTo>
                        <a:pt x="531" y="86"/>
                      </a:lnTo>
                      <a:lnTo>
                        <a:pt x="531" y="86"/>
                      </a:lnTo>
                      <a:lnTo>
                        <a:pt x="531" y="82"/>
                      </a:lnTo>
                      <a:lnTo>
                        <a:pt x="531" y="80"/>
                      </a:lnTo>
                      <a:lnTo>
                        <a:pt x="531" y="78"/>
                      </a:lnTo>
                      <a:lnTo>
                        <a:pt x="531" y="78"/>
                      </a:lnTo>
                      <a:lnTo>
                        <a:pt x="529" y="78"/>
                      </a:lnTo>
                      <a:lnTo>
                        <a:pt x="527" y="78"/>
                      </a:lnTo>
                      <a:lnTo>
                        <a:pt x="523" y="82"/>
                      </a:lnTo>
                      <a:lnTo>
                        <a:pt x="523" y="82"/>
                      </a:lnTo>
                      <a:lnTo>
                        <a:pt x="523" y="84"/>
                      </a:lnTo>
                      <a:lnTo>
                        <a:pt x="523" y="86"/>
                      </a:lnTo>
                      <a:lnTo>
                        <a:pt x="523" y="86"/>
                      </a:lnTo>
                      <a:lnTo>
                        <a:pt x="521" y="86"/>
                      </a:lnTo>
                      <a:lnTo>
                        <a:pt x="519" y="88"/>
                      </a:lnTo>
                      <a:lnTo>
                        <a:pt x="519" y="90"/>
                      </a:lnTo>
                      <a:lnTo>
                        <a:pt x="519" y="90"/>
                      </a:lnTo>
                      <a:lnTo>
                        <a:pt x="519" y="92"/>
                      </a:lnTo>
                      <a:lnTo>
                        <a:pt x="517" y="92"/>
                      </a:lnTo>
                      <a:lnTo>
                        <a:pt x="517" y="90"/>
                      </a:lnTo>
                      <a:lnTo>
                        <a:pt x="515" y="90"/>
                      </a:lnTo>
                      <a:lnTo>
                        <a:pt x="515" y="90"/>
                      </a:lnTo>
                      <a:lnTo>
                        <a:pt x="515" y="88"/>
                      </a:lnTo>
                      <a:lnTo>
                        <a:pt x="515" y="88"/>
                      </a:lnTo>
                      <a:lnTo>
                        <a:pt x="519" y="86"/>
                      </a:lnTo>
                      <a:lnTo>
                        <a:pt x="521" y="84"/>
                      </a:lnTo>
                      <a:lnTo>
                        <a:pt x="521" y="82"/>
                      </a:lnTo>
                      <a:lnTo>
                        <a:pt x="521" y="80"/>
                      </a:lnTo>
                      <a:lnTo>
                        <a:pt x="521" y="78"/>
                      </a:lnTo>
                      <a:lnTo>
                        <a:pt x="521" y="76"/>
                      </a:lnTo>
                      <a:lnTo>
                        <a:pt x="519" y="74"/>
                      </a:lnTo>
                      <a:lnTo>
                        <a:pt x="519" y="74"/>
                      </a:lnTo>
                      <a:lnTo>
                        <a:pt x="519" y="72"/>
                      </a:lnTo>
                      <a:lnTo>
                        <a:pt x="519" y="72"/>
                      </a:lnTo>
                      <a:lnTo>
                        <a:pt x="521" y="68"/>
                      </a:lnTo>
                      <a:lnTo>
                        <a:pt x="521" y="68"/>
                      </a:lnTo>
                      <a:lnTo>
                        <a:pt x="521" y="66"/>
                      </a:lnTo>
                      <a:lnTo>
                        <a:pt x="519" y="68"/>
                      </a:lnTo>
                      <a:lnTo>
                        <a:pt x="519" y="68"/>
                      </a:lnTo>
                      <a:lnTo>
                        <a:pt x="515" y="70"/>
                      </a:lnTo>
                      <a:lnTo>
                        <a:pt x="515" y="74"/>
                      </a:lnTo>
                      <a:lnTo>
                        <a:pt x="513" y="76"/>
                      </a:lnTo>
                      <a:lnTo>
                        <a:pt x="513" y="76"/>
                      </a:lnTo>
                      <a:lnTo>
                        <a:pt x="513" y="78"/>
                      </a:lnTo>
                      <a:lnTo>
                        <a:pt x="513" y="80"/>
                      </a:lnTo>
                      <a:lnTo>
                        <a:pt x="511" y="84"/>
                      </a:lnTo>
                      <a:lnTo>
                        <a:pt x="511" y="86"/>
                      </a:lnTo>
                      <a:close/>
                      <a:moveTo>
                        <a:pt x="36" y="68"/>
                      </a:moveTo>
                      <a:lnTo>
                        <a:pt x="36" y="68"/>
                      </a:lnTo>
                      <a:lnTo>
                        <a:pt x="34" y="66"/>
                      </a:lnTo>
                      <a:lnTo>
                        <a:pt x="34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34" y="68"/>
                      </a:lnTo>
                      <a:lnTo>
                        <a:pt x="36" y="70"/>
                      </a:lnTo>
                      <a:lnTo>
                        <a:pt x="36" y="68"/>
                      </a:lnTo>
                      <a:close/>
                      <a:moveTo>
                        <a:pt x="525" y="70"/>
                      </a:moveTo>
                      <a:lnTo>
                        <a:pt x="527" y="70"/>
                      </a:lnTo>
                      <a:lnTo>
                        <a:pt x="529" y="68"/>
                      </a:lnTo>
                      <a:lnTo>
                        <a:pt x="529" y="66"/>
                      </a:lnTo>
                      <a:lnTo>
                        <a:pt x="531" y="62"/>
                      </a:lnTo>
                      <a:lnTo>
                        <a:pt x="529" y="60"/>
                      </a:lnTo>
                      <a:lnTo>
                        <a:pt x="529" y="60"/>
                      </a:lnTo>
                      <a:lnTo>
                        <a:pt x="527" y="60"/>
                      </a:lnTo>
                      <a:lnTo>
                        <a:pt x="525" y="62"/>
                      </a:lnTo>
                      <a:lnTo>
                        <a:pt x="523" y="66"/>
                      </a:lnTo>
                      <a:lnTo>
                        <a:pt x="525" y="68"/>
                      </a:lnTo>
                      <a:lnTo>
                        <a:pt x="525" y="70"/>
                      </a:lnTo>
                      <a:close/>
                      <a:moveTo>
                        <a:pt x="479" y="56"/>
                      </a:moveTo>
                      <a:lnTo>
                        <a:pt x="479" y="56"/>
                      </a:lnTo>
                      <a:lnTo>
                        <a:pt x="479" y="56"/>
                      </a:lnTo>
                      <a:lnTo>
                        <a:pt x="477" y="58"/>
                      </a:lnTo>
                      <a:lnTo>
                        <a:pt x="479" y="60"/>
                      </a:lnTo>
                      <a:lnTo>
                        <a:pt x="479" y="58"/>
                      </a:lnTo>
                      <a:lnTo>
                        <a:pt x="479" y="58"/>
                      </a:lnTo>
                      <a:lnTo>
                        <a:pt x="479" y="56"/>
                      </a:lnTo>
                      <a:close/>
                      <a:moveTo>
                        <a:pt x="22" y="62"/>
                      </a:moveTo>
                      <a:lnTo>
                        <a:pt x="20" y="62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4" y="56"/>
                      </a:lnTo>
                      <a:lnTo>
                        <a:pt x="12" y="54"/>
                      </a:lnTo>
                      <a:lnTo>
                        <a:pt x="10" y="54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6"/>
                      </a:lnTo>
                      <a:lnTo>
                        <a:pt x="10" y="58"/>
                      </a:lnTo>
                      <a:lnTo>
                        <a:pt x="12" y="58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8" y="62"/>
                      </a:lnTo>
                      <a:lnTo>
                        <a:pt x="20" y="64"/>
                      </a:lnTo>
                      <a:lnTo>
                        <a:pt x="20" y="64"/>
                      </a:lnTo>
                      <a:lnTo>
                        <a:pt x="22" y="64"/>
                      </a:lnTo>
                      <a:lnTo>
                        <a:pt x="22" y="62"/>
                      </a:lnTo>
                      <a:lnTo>
                        <a:pt x="22" y="62"/>
                      </a:lnTo>
                      <a:close/>
                      <a:moveTo>
                        <a:pt x="219" y="54"/>
                      </a:moveTo>
                      <a:lnTo>
                        <a:pt x="219" y="52"/>
                      </a:lnTo>
                      <a:lnTo>
                        <a:pt x="217" y="52"/>
                      </a:lnTo>
                      <a:lnTo>
                        <a:pt x="217" y="54"/>
                      </a:lnTo>
                      <a:lnTo>
                        <a:pt x="217" y="56"/>
                      </a:lnTo>
                      <a:lnTo>
                        <a:pt x="219" y="54"/>
                      </a:lnTo>
                      <a:close/>
                      <a:moveTo>
                        <a:pt x="167" y="52"/>
                      </a:moveTo>
                      <a:lnTo>
                        <a:pt x="167" y="54"/>
                      </a:lnTo>
                      <a:lnTo>
                        <a:pt x="167" y="54"/>
                      </a:lnTo>
                      <a:lnTo>
                        <a:pt x="169" y="56"/>
                      </a:lnTo>
                      <a:lnTo>
                        <a:pt x="169" y="54"/>
                      </a:lnTo>
                      <a:lnTo>
                        <a:pt x="169" y="54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9" y="52"/>
                      </a:lnTo>
                      <a:lnTo>
                        <a:pt x="167" y="52"/>
                      </a:lnTo>
                      <a:lnTo>
                        <a:pt x="167" y="52"/>
                      </a:lnTo>
                      <a:lnTo>
                        <a:pt x="167" y="52"/>
                      </a:lnTo>
                      <a:close/>
                      <a:moveTo>
                        <a:pt x="177" y="50"/>
                      </a:moveTo>
                      <a:lnTo>
                        <a:pt x="177" y="50"/>
                      </a:lnTo>
                      <a:lnTo>
                        <a:pt x="177" y="48"/>
                      </a:lnTo>
                      <a:lnTo>
                        <a:pt x="175" y="48"/>
                      </a:lnTo>
                      <a:lnTo>
                        <a:pt x="175" y="48"/>
                      </a:lnTo>
                      <a:lnTo>
                        <a:pt x="175" y="50"/>
                      </a:lnTo>
                      <a:lnTo>
                        <a:pt x="177" y="50"/>
                      </a:lnTo>
                      <a:close/>
                      <a:moveTo>
                        <a:pt x="355" y="46"/>
                      </a:moveTo>
                      <a:lnTo>
                        <a:pt x="355" y="46"/>
                      </a:lnTo>
                      <a:lnTo>
                        <a:pt x="355" y="48"/>
                      </a:lnTo>
                      <a:lnTo>
                        <a:pt x="357" y="48"/>
                      </a:lnTo>
                      <a:lnTo>
                        <a:pt x="357" y="46"/>
                      </a:lnTo>
                      <a:lnTo>
                        <a:pt x="355" y="44"/>
                      </a:lnTo>
                      <a:lnTo>
                        <a:pt x="355" y="44"/>
                      </a:lnTo>
                      <a:lnTo>
                        <a:pt x="355" y="46"/>
                      </a:lnTo>
                      <a:close/>
                      <a:moveTo>
                        <a:pt x="479" y="42"/>
                      </a:moveTo>
                      <a:lnTo>
                        <a:pt x="479" y="42"/>
                      </a:lnTo>
                      <a:lnTo>
                        <a:pt x="479" y="44"/>
                      </a:lnTo>
                      <a:lnTo>
                        <a:pt x="481" y="46"/>
                      </a:lnTo>
                      <a:lnTo>
                        <a:pt x="483" y="44"/>
                      </a:lnTo>
                      <a:lnTo>
                        <a:pt x="481" y="44"/>
                      </a:lnTo>
                      <a:lnTo>
                        <a:pt x="481" y="42"/>
                      </a:lnTo>
                      <a:lnTo>
                        <a:pt x="481" y="40"/>
                      </a:lnTo>
                      <a:lnTo>
                        <a:pt x="479" y="40"/>
                      </a:lnTo>
                      <a:lnTo>
                        <a:pt x="479" y="40"/>
                      </a:lnTo>
                      <a:lnTo>
                        <a:pt x="479" y="42"/>
                      </a:lnTo>
                      <a:lnTo>
                        <a:pt x="479" y="42"/>
                      </a:lnTo>
                      <a:close/>
                      <a:moveTo>
                        <a:pt x="499" y="38"/>
                      </a:moveTo>
                      <a:lnTo>
                        <a:pt x="499" y="38"/>
                      </a:lnTo>
                      <a:lnTo>
                        <a:pt x="499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501" y="38"/>
                      </a:lnTo>
                      <a:lnTo>
                        <a:pt x="499" y="38"/>
                      </a:lnTo>
                      <a:lnTo>
                        <a:pt x="499" y="38"/>
                      </a:lnTo>
                      <a:close/>
                      <a:moveTo>
                        <a:pt x="499" y="38"/>
                      </a:moveTo>
                      <a:lnTo>
                        <a:pt x="499" y="36"/>
                      </a:lnTo>
                      <a:lnTo>
                        <a:pt x="499" y="36"/>
                      </a:lnTo>
                      <a:lnTo>
                        <a:pt x="497" y="34"/>
                      </a:lnTo>
                      <a:lnTo>
                        <a:pt x="497" y="34"/>
                      </a:lnTo>
                      <a:lnTo>
                        <a:pt x="497" y="36"/>
                      </a:lnTo>
                      <a:lnTo>
                        <a:pt x="499" y="38"/>
                      </a:lnTo>
                      <a:close/>
                      <a:moveTo>
                        <a:pt x="359" y="34"/>
                      </a:moveTo>
                      <a:lnTo>
                        <a:pt x="359" y="34"/>
                      </a:lnTo>
                      <a:lnTo>
                        <a:pt x="359" y="32"/>
                      </a:lnTo>
                      <a:lnTo>
                        <a:pt x="357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7" y="34"/>
                      </a:lnTo>
                      <a:lnTo>
                        <a:pt x="359" y="34"/>
                      </a:lnTo>
                      <a:close/>
                      <a:moveTo>
                        <a:pt x="205" y="36"/>
                      </a:moveTo>
                      <a:lnTo>
                        <a:pt x="205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7" y="38"/>
                      </a:lnTo>
                      <a:lnTo>
                        <a:pt x="205" y="40"/>
                      </a:lnTo>
                      <a:lnTo>
                        <a:pt x="207" y="40"/>
                      </a:lnTo>
                      <a:lnTo>
                        <a:pt x="209" y="40"/>
                      </a:lnTo>
                      <a:lnTo>
                        <a:pt x="209" y="38"/>
                      </a:lnTo>
                      <a:lnTo>
                        <a:pt x="209" y="36"/>
                      </a:lnTo>
                      <a:lnTo>
                        <a:pt x="209" y="34"/>
                      </a:lnTo>
                      <a:lnTo>
                        <a:pt x="207" y="32"/>
                      </a:lnTo>
                      <a:lnTo>
                        <a:pt x="207" y="30"/>
                      </a:lnTo>
                      <a:lnTo>
                        <a:pt x="207" y="32"/>
                      </a:lnTo>
                      <a:lnTo>
                        <a:pt x="203" y="34"/>
                      </a:lnTo>
                      <a:lnTo>
                        <a:pt x="203" y="34"/>
                      </a:lnTo>
                      <a:lnTo>
                        <a:pt x="205" y="36"/>
                      </a:lnTo>
                      <a:close/>
                      <a:moveTo>
                        <a:pt x="219" y="100"/>
                      </a:moveTo>
                      <a:lnTo>
                        <a:pt x="221" y="102"/>
                      </a:lnTo>
                      <a:lnTo>
                        <a:pt x="223" y="104"/>
                      </a:lnTo>
                      <a:lnTo>
                        <a:pt x="223" y="104"/>
                      </a:lnTo>
                      <a:lnTo>
                        <a:pt x="225" y="104"/>
                      </a:lnTo>
                      <a:lnTo>
                        <a:pt x="225" y="106"/>
                      </a:lnTo>
                      <a:lnTo>
                        <a:pt x="225" y="106"/>
                      </a:lnTo>
                      <a:lnTo>
                        <a:pt x="223" y="106"/>
                      </a:lnTo>
                      <a:lnTo>
                        <a:pt x="223" y="108"/>
                      </a:lnTo>
                      <a:lnTo>
                        <a:pt x="223" y="110"/>
                      </a:lnTo>
                      <a:lnTo>
                        <a:pt x="223" y="110"/>
                      </a:lnTo>
                      <a:lnTo>
                        <a:pt x="223" y="114"/>
                      </a:lnTo>
                      <a:lnTo>
                        <a:pt x="223" y="114"/>
                      </a:lnTo>
                      <a:lnTo>
                        <a:pt x="223" y="114"/>
                      </a:lnTo>
                      <a:lnTo>
                        <a:pt x="225" y="116"/>
                      </a:lnTo>
                      <a:lnTo>
                        <a:pt x="227" y="118"/>
                      </a:lnTo>
                      <a:lnTo>
                        <a:pt x="227" y="118"/>
                      </a:lnTo>
                      <a:lnTo>
                        <a:pt x="225" y="118"/>
                      </a:lnTo>
                      <a:lnTo>
                        <a:pt x="225" y="120"/>
                      </a:lnTo>
                      <a:lnTo>
                        <a:pt x="225" y="120"/>
                      </a:lnTo>
                      <a:lnTo>
                        <a:pt x="225" y="122"/>
                      </a:lnTo>
                      <a:lnTo>
                        <a:pt x="225" y="122"/>
                      </a:lnTo>
                      <a:lnTo>
                        <a:pt x="227" y="122"/>
                      </a:lnTo>
                      <a:lnTo>
                        <a:pt x="231" y="122"/>
                      </a:lnTo>
                      <a:lnTo>
                        <a:pt x="233" y="124"/>
                      </a:lnTo>
                      <a:lnTo>
                        <a:pt x="235" y="126"/>
                      </a:lnTo>
                      <a:lnTo>
                        <a:pt x="235" y="128"/>
                      </a:lnTo>
                      <a:lnTo>
                        <a:pt x="237" y="128"/>
                      </a:lnTo>
                      <a:lnTo>
                        <a:pt x="237" y="132"/>
                      </a:lnTo>
                      <a:lnTo>
                        <a:pt x="237" y="134"/>
                      </a:lnTo>
                      <a:lnTo>
                        <a:pt x="237" y="136"/>
                      </a:lnTo>
                      <a:lnTo>
                        <a:pt x="235" y="138"/>
                      </a:lnTo>
                      <a:lnTo>
                        <a:pt x="235" y="140"/>
                      </a:lnTo>
                      <a:lnTo>
                        <a:pt x="237" y="140"/>
                      </a:lnTo>
                      <a:lnTo>
                        <a:pt x="237" y="142"/>
                      </a:lnTo>
                      <a:lnTo>
                        <a:pt x="237" y="146"/>
                      </a:lnTo>
                      <a:lnTo>
                        <a:pt x="239" y="154"/>
                      </a:lnTo>
                      <a:lnTo>
                        <a:pt x="239" y="158"/>
                      </a:lnTo>
                      <a:lnTo>
                        <a:pt x="239" y="160"/>
                      </a:lnTo>
                      <a:lnTo>
                        <a:pt x="241" y="160"/>
                      </a:lnTo>
                      <a:lnTo>
                        <a:pt x="241" y="158"/>
                      </a:lnTo>
                      <a:lnTo>
                        <a:pt x="241" y="158"/>
                      </a:lnTo>
                      <a:lnTo>
                        <a:pt x="245" y="158"/>
                      </a:lnTo>
                      <a:lnTo>
                        <a:pt x="247" y="160"/>
                      </a:lnTo>
                      <a:lnTo>
                        <a:pt x="247" y="160"/>
                      </a:lnTo>
                      <a:lnTo>
                        <a:pt x="247" y="160"/>
                      </a:lnTo>
                      <a:lnTo>
                        <a:pt x="249" y="158"/>
                      </a:lnTo>
                      <a:lnTo>
                        <a:pt x="249" y="158"/>
                      </a:lnTo>
                      <a:lnTo>
                        <a:pt x="249" y="158"/>
                      </a:lnTo>
                      <a:lnTo>
                        <a:pt x="249" y="160"/>
                      </a:lnTo>
                      <a:lnTo>
                        <a:pt x="249" y="160"/>
                      </a:lnTo>
                      <a:lnTo>
                        <a:pt x="251" y="160"/>
                      </a:lnTo>
                      <a:lnTo>
                        <a:pt x="253" y="160"/>
                      </a:lnTo>
                      <a:lnTo>
                        <a:pt x="255" y="158"/>
                      </a:lnTo>
                      <a:lnTo>
                        <a:pt x="257" y="158"/>
                      </a:lnTo>
                      <a:lnTo>
                        <a:pt x="259" y="160"/>
                      </a:lnTo>
                      <a:lnTo>
                        <a:pt x="261" y="160"/>
                      </a:lnTo>
                      <a:lnTo>
                        <a:pt x="261" y="158"/>
                      </a:lnTo>
                      <a:lnTo>
                        <a:pt x="263" y="158"/>
                      </a:lnTo>
                      <a:lnTo>
                        <a:pt x="263" y="158"/>
                      </a:lnTo>
                      <a:lnTo>
                        <a:pt x="265" y="160"/>
                      </a:lnTo>
                      <a:lnTo>
                        <a:pt x="265" y="160"/>
                      </a:lnTo>
                      <a:lnTo>
                        <a:pt x="265" y="166"/>
                      </a:lnTo>
                      <a:lnTo>
                        <a:pt x="265" y="168"/>
                      </a:lnTo>
                      <a:lnTo>
                        <a:pt x="263" y="170"/>
                      </a:lnTo>
                      <a:lnTo>
                        <a:pt x="265" y="170"/>
                      </a:lnTo>
                      <a:lnTo>
                        <a:pt x="265" y="170"/>
                      </a:lnTo>
                      <a:lnTo>
                        <a:pt x="267" y="170"/>
                      </a:lnTo>
                      <a:lnTo>
                        <a:pt x="269" y="166"/>
                      </a:lnTo>
                      <a:lnTo>
                        <a:pt x="271" y="166"/>
                      </a:lnTo>
                      <a:lnTo>
                        <a:pt x="273" y="166"/>
                      </a:lnTo>
                      <a:lnTo>
                        <a:pt x="277" y="166"/>
                      </a:lnTo>
                      <a:lnTo>
                        <a:pt x="279" y="166"/>
                      </a:lnTo>
                      <a:lnTo>
                        <a:pt x="283" y="162"/>
                      </a:lnTo>
                      <a:lnTo>
                        <a:pt x="283" y="158"/>
                      </a:lnTo>
                      <a:lnTo>
                        <a:pt x="289" y="164"/>
                      </a:lnTo>
                      <a:lnTo>
                        <a:pt x="289" y="164"/>
                      </a:lnTo>
                      <a:lnTo>
                        <a:pt x="289" y="164"/>
                      </a:lnTo>
                      <a:lnTo>
                        <a:pt x="291" y="162"/>
                      </a:lnTo>
                      <a:lnTo>
                        <a:pt x="291" y="162"/>
                      </a:lnTo>
                      <a:lnTo>
                        <a:pt x="293" y="164"/>
                      </a:lnTo>
                      <a:lnTo>
                        <a:pt x="293" y="164"/>
                      </a:lnTo>
                      <a:lnTo>
                        <a:pt x="293" y="166"/>
                      </a:lnTo>
                      <a:lnTo>
                        <a:pt x="293" y="168"/>
                      </a:lnTo>
                      <a:lnTo>
                        <a:pt x="293" y="168"/>
                      </a:lnTo>
                      <a:lnTo>
                        <a:pt x="295" y="168"/>
                      </a:lnTo>
                      <a:lnTo>
                        <a:pt x="297" y="166"/>
                      </a:lnTo>
                      <a:lnTo>
                        <a:pt x="299" y="164"/>
                      </a:lnTo>
                      <a:lnTo>
                        <a:pt x="301" y="164"/>
                      </a:lnTo>
                      <a:lnTo>
                        <a:pt x="301" y="166"/>
                      </a:lnTo>
                      <a:lnTo>
                        <a:pt x="301" y="166"/>
                      </a:lnTo>
                      <a:lnTo>
                        <a:pt x="303" y="166"/>
                      </a:lnTo>
                      <a:lnTo>
                        <a:pt x="303" y="166"/>
                      </a:lnTo>
                      <a:lnTo>
                        <a:pt x="303" y="164"/>
                      </a:lnTo>
                      <a:lnTo>
                        <a:pt x="303" y="166"/>
                      </a:lnTo>
                      <a:lnTo>
                        <a:pt x="303" y="166"/>
                      </a:lnTo>
                      <a:lnTo>
                        <a:pt x="303" y="168"/>
                      </a:lnTo>
                      <a:lnTo>
                        <a:pt x="305" y="168"/>
                      </a:lnTo>
                      <a:lnTo>
                        <a:pt x="305" y="168"/>
                      </a:lnTo>
                      <a:lnTo>
                        <a:pt x="307" y="166"/>
                      </a:lnTo>
                      <a:lnTo>
                        <a:pt x="307" y="168"/>
                      </a:lnTo>
                      <a:lnTo>
                        <a:pt x="307" y="172"/>
                      </a:lnTo>
                      <a:lnTo>
                        <a:pt x="307" y="180"/>
                      </a:lnTo>
                      <a:lnTo>
                        <a:pt x="309" y="180"/>
                      </a:lnTo>
                      <a:lnTo>
                        <a:pt x="309" y="180"/>
                      </a:lnTo>
                      <a:lnTo>
                        <a:pt x="317" y="176"/>
                      </a:lnTo>
                      <a:lnTo>
                        <a:pt x="329" y="170"/>
                      </a:lnTo>
                      <a:lnTo>
                        <a:pt x="329" y="168"/>
                      </a:lnTo>
                      <a:lnTo>
                        <a:pt x="331" y="168"/>
                      </a:lnTo>
                      <a:lnTo>
                        <a:pt x="331" y="166"/>
                      </a:lnTo>
                      <a:lnTo>
                        <a:pt x="333" y="164"/>
                      </a:lnTo>
                      <a:lnTo>
                        <a:pt x="333" y="162"/>
                      </a:lnTo>
                      <a:lnTo>
                        <a:pt x="333" y="162"/>
                      </a:lnTo>
                      <a:lnTo>
                        <a:pt x="335" y="162"/>
                      </a:lnTo>
                      <a:lnTo>
                        <a:pt x="333" y="160"/>
                      </a:lnTo>
                      <a:lnTo>
                        <a:pt x="333" y="160"/>
                      </a:lnTo>
                      <a:lnTo>
                        <a:pt x="333" y="158"/>
                      </a:lnTo>
                      <a:lnTo>
                        <a:pt x="333" y="160"/>
                      </a:lnTo>
                      <a:lnTo>
                        <a:pt x="335" y="158"/>
                      </a:lnTo>
                      <a:lnTo>
                        <a:pt x="335" y="158"/>
                      </a:lnTo>
                      <a:lnTo>
                        <a:pt x="335" y="156"/>
                      </a:lnTo>
                      <a:lnTo>
                        <a:pt x="337" y="154"/>
                      </a:lnTo>
                      <a:lnTo>
                        <a:pt x="337" y="152"/>
                      </a:lnTo>
                      <a:lnTo>
                        <a:pt x="335" y="152"/>
                      </a:lnTo>
                      <a:lnTo>
                        <a:pt x="335" y="152"/>
                      </a:lnTo>
                      <a:lnTo>
                        <a:pt x="337" y="152"/>
                      </a:lnTo>
                      <a:lnTo>
                        <a:pt x="337" y="152"/>
                      </a:lnTo>
                      <a:lnTo>
                        <a:pt x="337" y="152"/>
                      </a:lnTo>
                      <a:lnTo>
                        <a:pt x="339" y="150"/>
                      </a:lnTo>
                      <a:lnTo>
                        <a:pt x="339" y="150"/>
                      </a:lnTo>
                      <a:lnTo>
                        <a:pt x="339" y="148"/>
                      </a:lnTo>
                      <a:lnTo>
                        <a:pt x="339" y="146"/>
                      </a:lnTo>
                      <a:lnTo>
                        <a:pt x="337" y="146"/>
                      </a:lnTo>
                      <a:lnTo>
                        <a:pt x="337" y="144"/>
                      </a:lnTo>
                      <a:lnTo>
                        <a:pt x="335" y="144"/>
                      </a:lnTo>
                      <a:lnTo>
                        <a:pt x="337" y="142"/>
                      </a:lnTo>
                      <a:lnTo>
                        <a:pt x="337" y="140"/>
                      </a:lnTo>
                      <a:lnTo>
                        <a:pt x="337" y="140"/>
                      </a:lnTo>
                      <a:lnTo>
                        <a:pt x="337" y="138"/>
                      </a:lnTo>
                      <a:lnTo>
                        <a:pt x="337" y="138"/>
                      </a:lnTo>
                      <a:lnTo>
                        <a:pt x="335" y="138"/>
                      </a:lnTo>
                      <a:lnTo>
                        <a:pt x="335" y="138"/>
                      </a:lnTo>
                      <a:lnTo>
                        <a:pt x="337" y="136"/>
                      </a:lnTo>
                      <a:lnTo>
                        <a:pt x="339" y="136"/>
                      </a:lnTo>
                      <a:lnTo>
                        <a:pt x="339" y="134"/>
                      </a:lnTo>
                      <a:lnTo>
                        <a:pt x="339" y="134"/>
                      </a:lnTo>
                      <a:lnTo>
                        <a:pt x="339" y="132"/>
                      </a:lnTo>
                      <a:lnTo>
                        <a:pt x="341" y="132"/>
                      </a:lnTo>
                      <a:lnTo>
                        <a:pt x="343" y="130"/>
                      </a:lnTo>
                      <a:lnTo>
                        <a:pt x="343" y="130"/>
                      </a:lnTo>
                      <a:lnTo>
                        <a:pt x="343" y="128"/>
                      </a:lnTo>
                      <a:lnTo>
                        <a:pt x="343" y="128"/>
                      </a:lnTo>
                      <a:lnTo>
                        <a:pt x="343" y="126"/>
                      </a:lnTo>
                      <a:lnTo>
                        <a:pt x="343" y="126"/>
                      </a:lnTo>
                      <a:lnTo>
                        <a:pt x="343" y="124"/>
                      </a:lnTo>
                      <a:lnTo>
                        <a:pt x="343" y="126"/>
                      </a:lnTo>
                      <a:lnTo>
                        <a:pt x="343" y="128"/>
                      </a:lnTo>
                      <a:lnTo>
                        <a:pt x="345" y="128"/>
                      </a:lnTo>
                      <a:lnTo>
                        <a:pt x="345" y="128"/>
                      </a:lnTo>
                      <a:lnTo>
                        <a:pt x="347" y="128"/>
                      </a:lnTo>
                      <a:lnTo>
                        <a:pt x="347" y="126"/>
                      </a:lnTo>
                      <a:lnTo>
                        <a:pt x="349" y="124"/>
                      </a:lnTo>
                      <a:lnTo>
                        <a:pt x="351" y="122"/>
                      </a:lnTo>
                      <a:lnTo>
                        <a:pt x="353" y="122"/>
                      </a:lnTo>
                      <a:lnTo>
                        <a:pt x="355" y="120"/>
                      </a:lnTo>
                      <a:lnTo>
                        <a:pt x="355" y="120"/>
                      </a:lnTo>
                      <a:lnTo>
                        <a:pt x="355" y="120"/>
                      </a:lnTo>
                      <a:lnTo>
                        <a:pt x="355" y="118"/>
                      </a:lnTo>
                      <a:lnTo>
                        <a:pt x="355" y="116"/>
                      </a:lnTo>
                      <a:lnTo>
                        <a:pt x="355" y="112"/>
                      </a:lnTo>
                      <a:lnTo>
                        <a:pt x="355" y="110"/>
                      </a:lnTo>
                      <a:lnTo>
                        <a:pt x="355" y="102"/>
                      </a:lnTo>
                      <a:lnTo>
                        <a:pt x="355" y="100"/>
                      </a:lnTo>
                      <a:lnTo>
                        <a:pt x="359" y="94"/>
                      </a:lnTo>
                      <a:lnTo>
                        <a:pt x="359" y="92"/>
                      </a:lnTo>
                      <a:lnTo>
                        <a:pt x="361" y="92"/>
                      </a:lnTo>
                      <a:lnTo>
                        <a:pt x="361" y="92"/>
                      </a:lnTo>
                      <a:lnTo>
                        <a:pt x="363" y="90"/>
                      </a:lnTo>
                      <a:lnTo>
                        <a:pt x="363" y="88"/>
                      </a:lnTo>
                      <a:lnTo>
                        <a:pt x="361" y="88"/>
                      </a:lnTo>
                      <a:lnTo>
                        <a:pt x="361" y="86"/>
                      </a:lnTo>
                      <a:lnTo>
                        <a:pt x="363" y="88"/>
                      </a:lnTo>
                      <a:lnTo>
                        <a:pt x="365" y="90"/>
                      </a:lnTo>
                      <a:lnTo>
                        <a:pt x="365" y="90"/>
                      </a:lnTo>
                      <a:lnTo>
                        <a:pt x="367" y="90"/>
                      </a:lnTo>
                      <a:lnTo>
                        <a:pt x="371" y="92"/>
                      </a:lnTo>
                      <a:lnTo>
                        <a:pt x="375" y="92"/>
                      </a:lnTo>
                      <a:lnTo>
                        <a:pt x="377" y="90"/>
                      </a:lnTo>
                      <a:lnTo>
                        <a:pt x="379" y="88"/>
                      </a:lnTo>
                      <a:lnTo>
                        <a:pt x="377" y="88"/>
                      </a:lnTo>
                      <a:lnTo>
                        <a:pt x="375" y="86"/>
                      </a:lnTo>
                      <a:lnTo>
                        <a:pt x="373" y="82"/>
                      </a:lnTo>
                      <a:lnTo>
                        <a:pt x="369" y="80"/>
                      </a:lnTo>
                      <a:lnTo>
                        <a:pt x="365" y="76"/>
                      </a:lnTo>
                      <a:lnTo>
                        <a:pt x="363" y="76"/>
                      </a:lnTo>
                      <a:lnTo>
                        <a:pt x="361" y="72"/>
                      </a:lnTo>
                      <a:lnTo>
                        <a:pt x="361" y="70"/>
                      </a:lnTo>
                      <a:lnTo>
                        <a:pt x="359" y="70"/>
                      </a:lnTo>
                      <a:lnTo>
                        <a:pt x="359" y="70"/>
                      </a:lnTo>
                      <a:lnTo>
                        <a:pt x="361" y="70"/>
                      </a:lnTo>
                      <a:lnTo>
                        <a:pt x="361" y="68"/>
                      </a:lnTo>
                      <a:lnTo>
                        <a:pt x="361" y="68"/>
                      </a:lnTo>
                      <a:lnTo>
                        <a:pt x="363" y="66"/>
                      </a:lnTo>
                      <a:lnTo>
                        <a:pt x="363" y="66"/>
                      </a:lnTo>
                      <a:lnTo>
                        <a:pt x="363" y="64"/>
                      </a:lnTo>
                      <a:lnTo>
                        <a:pt x="363" y="64"/>
                      </a:lnTo>
                      <a:lnTo>
                        <a:pt x="361" y="60"/>
                      </a:lnTo>
                      <a:lnTo>
                        <a:pt x="359" y="58"/>
                      </a:lnTo>
                      <a:lnTo>
                        <a:pt x="359" y="58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6"/>
                      </a:lnTo>
                      <a:lnTo>
                        <a:pt x="357" y="54"/>
                      </a:lnTo>
                      <a:lnTo>
                        <a:pt x="357" y="54"/>
                      </a:lnTo>
                      <a:lnTo>
                        <a:pt x="355" y="54"/>
                      </a:lnTo>
                      <a:lnTo>
                        <a:pt x="357" y="54"/>
                      </a:lnTo>
                      <a:lnTo>
                        <a:pt x="355" y="52"/>
                      </a:lnTo>
                      <a:lnTo>
                        <a:pt x="355" y="52"/>
                      </a:lnTo>
                      <a:lnTo>
                        <a:pt x="355" y="50"/>
                      </a:lnTo>
                      <a:lnTo>
                        <a:pt x="353" y="50"/>
                      </a:lnTo>
                      <a:lnTo>
                        <a:pt x="353" y="50"/>
                      </a:lnTo>
                      <a:lnTo>
                        <a:pt x="351" y="50"/>
                      </a:lnTo>
                      <a:lnTo>
                        <a:pt x="351" y="48"/>
                      </a:lnTo>
                      <a:lnTo>
                        <a:pt x="351" y="46"/>
                      </a:lnTo>
                      <a:lnTo>
                        <a:pt x="351" y="44"/>
                      </a:lnTo>
                      <a:lnTo>
                        <a:pt x="349" y="42"/>
                      </a:lnTo>
                      <a:lnTo>
                        <a:pt x="347" y="42"/>
                      </a:lnTo>
                      <a:lnTo>
                        <a:pt x="347" y="42"/>
                      </a:lnTo>
                      <a:lnTo>
                        <a:pt x="349" y="42"/>
                      </a:lnTo>
                      <a:lnTo>
                        <a:pt x="351" y="42"/>
                      </a:lnTo>
                      <a:lnTo>
                        <a:pt x="353" y="42"/>
                      </a:lnTo>
                      <a:lnTo>
                        <a:pt x="353" y="40"/>
                      </a:lnTo>
                      <a:lnTo>
                        <a:pt x="353" y="40"/>
                      </a:lnTo>
                      <a:lnTo>
                        <a:pt x="355" y="40"/>
                      </a:lnTo>
                      <a:lnTo>
                        <a:pt x="355" y="42"/>
                      </a:lnTo>
                      <a:lnTo>
                        <a:pt x="357" y="40"/>
                      </a:lnTo>
                      <a:lnTo>
                        <a:pt x="357" y="40"/>
                      </a:lnTo>
                      <a:lnTo>
                        <a:pt x="357" y="40"/>
                      </a:lnTo>
                      <a:lnTo>
                        <a:pt x="357" y="38"/>
                      </a:lnTo>
                      <a:lnTo>
                        <a:pt x="357" y="38"/>
                      </a:lnTo>
                      <a:lnTo>
                        <a:pt x="355" y="36"/>
                      </a:lnTo>
                      <a:lnTo>
                        <a:pt x="355" y="36"/>
                      </a:lnTo>
                      <a:lnTo>
                        <a:pt x="355" y="34"/>
                      </a:lnTo>
                      <a:lnTo>
                        <a:pt x="353" y="34"/>
                      </a:lnTo>
                      <a:lnTo>
                        <a:pt x="353" y="32"/>
                      </a:lnTo>
                      <a:lnTo>
                        <a:pt x="355" y="32"/>
                      </a:lnTo>
                      <a:lnTo>
                        <a:pt x="355" y="32"/>
                      </a:lnTo>
                      <a:lnTo>
                        <a:pt x="353" y="32"/>
                      </a:lnTo>
                      <a:lnTo>
                        <a:pt x="353" y="32"/>
                      </a:lnTo>
                      <a:lnTo>
                        <a:pt x="349" y="30"/>
                      </a:lnTo>
                      <a:lnTo>
                        <a:pt x="347" y="28"/>
                      </a:lnTo>
                      <a:lnTo>
                        <a:pt x="343" y="28"/>
                      </a:lnTo>
                      <a:lnTo>
                        <a:pt x="341" y="28"/>
                      </a:lnTo>
                      <a:lnTo>
                        <a:pt x="339" y="28"/>
                      </a:lnTo>
                      <a:lnTo>
                        <a:pt x="339" y="28"/>
                      </a:lnTo>
                      <a:lnTo>
                        <a:pt x="339" y="28"/>
                      </a:lnTo>
                      <a:lnTo>
                        <a:pt x="337" y="28"/>
                      </a:lnTo>
                      <a:lnTo>
                        <a:pt x="335" y="30"/>
                      </a:lnTo>
                      <a:lnTo>
                        <a:pt x="335" y="28"/>
                      </a:lnTo>
                      <a:lnTo>
                        <a:pt x="335" y="28"/>
                      </a:lnTo>
                      <a:lnTo>
                        <a:pt x="333" y="28"/>
                      </a:lnTo>
                      <a:lnTo>
                        <a:pt x="331" y="28"/>
                      </a:lnTo>
                      <a:lnTo>
                        <a:pt x="329" y="30"/>
                      </a:lnTo>
                      <a:lnTo>
                        <a:pt x="327" y="28"/>
                      </a:lnTo>
                      <a:lnTo>
                        <a:pt x="327" y="28"/>
                      </a:lnTo>
                      <a:lnTo>
                        <a:pt x="327" y="28"/>
                      </a:lnTo>
                      <a:lnTo>
                        <a:pt x="325" y="30"/>
                      </a:lnTo>
                      <a:lnTo>
                        <a:pt x="325" y="32"/>
                      </a:lnTo>
                      <a:lnTo>
                        <a:pt x="323" y="34"/>
                      </a:lnTo>
                      <a:lnTo>
                        <a:pt x="323" y="36"/>
                      </a:lnTo>
                      <a:lnTo>
                        <a:pt x="323" y="36"/>
                      </a:lnTo>
                      <a:lnTo>
                        <a:pt x="323" y="40"/>
                      </a:lnTo>
                      <a:lnTo>
                        <a:pt x="323" y="42"/>
                      </a:lnTo>
                      <a:lnTo>
                        <a:pt x="323" y="44"/>
                      </a:lnTo>
                      <a:lnTo>
                        <a:pt x="323" y="44"/>
                      </a:lnTo>
                      <a:lnTo>
                        <a:pt x="323" y="46"/>
                      </a:lnTo>
                      <a:lnTo>
                        <a:pt x="323" y="46"/>
                      </a:lnTo>
                      <a:lnTo>
                        <a:pt x="323" y="48"/>
                      </a:lnTo>
                      <a:lnTo>
                        <a:pt x="323" y="50"/>
                      </a:lnTo>
                      <a:lnTo>
                        <a:pt x="323" y="50"/>
                      </a:lnTo>
                      <a:lnTo>
                        <a:pt x="321" y="52"/>
                      </a:lnTo>
                      <a:lnTo>
                        <a:pt x="321" y="52"/>
                      </a:lnTo>
                      <a:lnTo>
                        <a:pt x="319" y="52"/>
                      </a:lnTo>
                      <a:lnTo>
                        <a:pt x="319" y="52"/>
                      </a:lnTo>
                      <a:lnTo>
                        <a:pt x="317" y="52"/>
                      </a:lnTo>
                      <a:lnTo>
                        <a:pt x="317" y="54"/>
                      </a:lnTo>
                      <a:lnTo>
                        <a:pt x="315" y="56"/>
                      </a:lnTo>
                      <a:lnTo>
                        <a:pt x="315" y="56"/>
                      </a:lnTo>
                      <a:lnTo>
                        <a:pt x="317" y="56"/>
                      </a:lnTo>
                      <a:lnTo>
                        <a:pt x="315" y="58"/>
                      </a:lnTo>
                      <a:lnTo>
                        <a:pt x="315" y="58"/>
                      </a:lnTo>
                      <a:lnTo>
                        <a:pt x="315" y="60"/>
                      </a:lnTo>
                      <a:lnTo>
                        <a:pt x="317" y="60"/>
                      </a:lnTo>
                      <a:lnTo>
                        <a:pt x="317" y="60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7" y="62"/>
                      </a:lnTo>
                      <a:lnTo>
                        <a:pt x="315" y="64"/>
                      </a:lnTo>
                      <a:lnTo>
                        <a:pt x="313" y="66"/>
                      </a:lnTo>
                      <a:lnTo>
                        <a:pt x="311" y="66"/>
                      </a:lnTo>
                      <a:lnTo>
                        <a:pt x="311" y="66"/>
                      </a:lnTo>
                      <a:lnTo>
                        <a:pt x="311" y="68"/>
                      </a:lnTo>
                      <a:lnTo>
                        <a:pt x="311" y="70"/>
                      </a:lnTo>
                      <a:lnTo>
                        <a:pt x="311" y="70"/>
                      </a:lnTo>
                      <a:lnTo>
                        <a:pt x="313" y="70"/>
                      </a:lnTo>
                      <a:lnTo>
                        <a:pt x="311" y="72"/>
                      </a:lnTo>
                      <a:lnTo>
                        <a:pt x="311" y="72"/>
                      </a:lnTo>
                      <a:lnTo>
                        <a:pt x="311" y="72"/>
                      </a:lnTo>
                      <a:lnTo>
                        <a:pt x="311" y="74"/>
                      </a:lnTo>
                      <a:lnTo>
                        <a:pt x="311" y="74"/>
                      </a:lnTo>
                      <a:lnTo>
                        <a:pt x="309" y="76"/>
                      </a:lnTo>
                      <a:lnTo>
                        <a:pt x="309" y="78"/>
                      </a:lnTo>
                      <a:lnTo>
                        <a:pt x="309" y="80"/>
                      </a:lnTo>
                      <a:lnTo>
                        <a:pt x="307" y="80"/>
                      </a:lnTo>
                      <a:lnTo>
                        <a:pt x="307" y="80"/>
                      </a:lnTo>
                      <a:lnTo>
                        <a:pt x="305" y="80"/>
                      </a:lnTo>
                      <a:lnTo>
                        <a:pt x="303" y="80"/>
                      </a:lnTo>
                      <a:lnTo>
                        <a:pt x="301" y="80"/>
                      </a:lnTo>
                      <a:lnTo>
                        <a:pt x="299" y="80"/>
                      </a:lnTo>
                      <a:lnTo>
                        <a:pt x="297" y="80"/>
                      </a:lnTo>
                      <a:lnTo>
                        <a:pt x="297" y="82"/>
                      </a:lnTo>
                      <a:lnTo>
                        <a:pt x="295" y="82"/>
                      </a:lnTo>
                      <a:lnTo>
                        <a:pt x="295" y="84"/>
                      </a:lnTo>
                      <a:lnTo>
                        <a:pt x="293" y="84"/>
                      </a:lnTo>
                      <a:lnTo>
                        <a:pt x="291" y="82"/>
                      </a:lnTo>
                      <a:lnTo>
                        <a:pt x="291" y="82"/>
                      </a:lnTo>
                      <a:lnTo>
                        <a:pt x="289" y="82"/>
                      </a:lnTo>
                      <a:lnTo>
                        <a:pt x="285" y="80"/>
                      </a:lnTo>
                      <a:lnTo>
                        <a:pt x="285" y="80"/>
                      </a:lnTo>
                      <a:lnTo>
                        <a:pt x="283" y="80"/>
                      </a:lnTo>
                      <a:lnTo>
                        <a:pt x="283" y="80"/>
                      </a:lnTo>
                      <a:lnTo>
                        <a:pt x="283" y="80"/>
                      </a:lnTo>
                      <a:lnTo>
                        <a:pt x="283" y="78"/>
                      </a:lnTo>
                      <a:lnTo>
                        <a:pt x="283" y="78"/>
                      </a:lnTo>
                      <a:lnTo>
                        <a:pt x="275" y="78"/>
                      </a:lnTo>
                      <a:lnTo>
                        <a:pt x="273" y="80"/>
                      </a:lnTo>
                      <a:lnTo>
                        <a:pt x="271" y="80"/>
                      </a:lnTo>
                      <a:lnTo>
                        <a:pt x="271" y="80"/>
                      </a:lnTo>
                      <a:lnTo>
                        <a:pt x="271" y="82"/>
                      </a:lnTo>
                      <a:lnTo>
                        <a:pt x="269" y="84"/>
                      </a:lnTo>
                      <a:lnTo>
                        <a:pt x="269" y="86"/>
                      </a:lnTo>
                      <a:lnTo>
                        <a:pt x="267" y="86"/>
                      </a:lnTo>
                      <a:lnTo>
                        <a:pt x="265" y="88"/>
                      </a:lnTo>
                      <a:lnTo>
                        <a:pt x="265" y="88"/>
                      </a:lnTo>
                      <a:lnTo>
                        <a:pt x="263" y="88"/>
                      </a:lnTo>
                      <a:lnTo>
                        <a:pt x="261" y="88"/>
                      </a:lnTo>
                      <a:lnTo>
                        <a:pt x="261" y="88"/>
                      </a:lnTo>
                      <a:lnTo>
                        <a:pt x="259" y="88"/>
                      </a:lnTo>
                      <a:lnTo>
                        <a:pt x="257" y="88"/>
                      </a:lnTo>
                      <a:lnTo>
                        <a:pt x="253" y="88"/>
                      </a:lnTo>
                      <a:lnTo>
                        <a:pt x="253" y="88"/>
                      </a:lnTo>
                      <a:lnTo>
                        <a:pt x="251" y="88"/>
                      </a:lnTo>
                      <a:lnTo>
                        <a:pt x="247" y="90"/>
                      </a:lnTo>
                      <a:lnTo>
                        <a:pt x="245" y="90"/>
                      </a:lnTo>
                      <a:lnTo>
                        <a:pt x="243" y="90"/>
                      </a:lnTo>
                      <a:lnTo>
                        <a:pt x="243" y="90"/>
                      </a:lnTo>
                      <a:lnTo>
                        <a:pt x="241" y="88"/>
                      </a:lnTo>
                      <a:lnTo>
                        <a:pt x="239" y="84"/>
                      </a:lnTo>
                      <a:lnTo>
                        <a:pt x="237" y="84"/>
                      </a:lnTo>
                      <a:lnTo>
                        <a:pt x="237" y="84"/>
                      </a:lnTo>
                      <a:lnTo>
                        <a:pt x="235" y="82"/>
                      </a:lnTo>
                      <a:lnTo>
                        <a:pt x="235" y="82"/>
                      </a:lnTo>
                      <a:lnTo>
                        <a:pt x="233" y="80"/>
                      </a:lnTo>
                      <a:lnTo>
                        <a:pt x="233" y="78"/>
                      </a:lnTo>
                      <a:lnTo>
                        <a:pt x="231" y="78"/>
                      </a:lnTo>
                      <a:lnTo>
                        <a:pt x="231" y="74"/>
                      </a:lnTo>
                      <a:lnTo>
                        <a:pt x="229" y="74"/>
                      </a:lnTo>
                      <a:lnTo>
                        <a:pt x="229" y="74"/>
                      </a:lnTo>
                      <a:lnTo>
                        <a:pt x="229" y="72"/>
                      </a:lnTo>
                      <a:lnTo>
                        <a:pt x="231" y="70"/>
                      </a:lnTo>
                      <a:lnTo>
                        <a:pt x="227" y="72"/>
                      </a:lnTo>
                      <a:lnTo>
                        <a:pt x="225" y="74"/>
                      </a:lnTo>
                      <a:lnTo>
                        <a:pt x="225" y="76"/>
                      </a:lnTo>
                      <a:lnTo>
                        <a:pt x="223" y="78"/>
                      </a:lnTo>
                      <a:lnTo>
                        <a:pt x="221" y="80"/>
                      </a:lnTo>
                      <a:lnTo>
                        <a:pt x="221" y="80"/>
                      </a:lnTo>
                      <a:lnTo>
                        <a:pt x="221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3" y="84"/>
                      </a:lnTo>
                      <a:lnTo>
                        <a:pt x="221" y="84"/>
                      </a:lnTo>
                      <a:lnTo>
                        <a:pt x="221" y="84"/>
                      </a:lnTo>
                      <a:lnTo>
                        <a:pt x="219" y="86"/>
                      </a:lnTo>
                      <a:lnTo>
                        <a:pt x="219" y="90"/>
                      </a:lnTo>
                      <a:lnTo>
                        <a:pt x="219" y="92"/>
                      </a:lnTo>
                      <a:lnTo>
                        <a:pt x="219" y="96"/>
                      </a:lnTo>
                      <a:lnTo>
                        <a:pt x="219" y="100"/>
                      </a:lnTo>
                      <a:close/>
                      <a:moveTo>
                        <a:pt x="499" y="30"/>
                      </a:moveTo>
                      <a:lnTo>
                        <a:pt x="499" y="30"/>
                      </a:lnTo>
                      <a:lnTo>
                        <a:pt x="499" y="32"/>
                      </a:lnTo>
                      <a:lnTo>
                        <a:pt x="499" y="34"/>
                      </a:lnTo>
                      <a:lnTo>
                        <a:pt x="499" y="34"/>
                      </a:lnTo>
                      <a:lnTo>
                        <a:pt x="499" y="34"/>
                      </a:lnTo>
                      <a:lnTo>
                        <a:pt x="501" y="34"/>
                      </a:lnTo>
                      <a:lnTo>
                        <a:pt x="501" y="32"/>
                      </a:lnTo>
                      <a:lnTo>
                        <a:pt x="501" y="30"/>
                      </a:lnTo>
                      <a:lnTo>
                        <a:pt x="501" y="28"/>
                      </a:lnTo>
                      <a:lnTo>
                        <a:pt x="501" y="26"/>
                      </a:lnTo>
                      <a:lnTo>
                        <a:pt x="499" y="26"/>
                      </a:lnTo>
                      <a:lnTo>
                        <a:pt x="499" y="24"/>
                      </a:lnTo>
                      <a:lnTo>
                        <a:pt x="499" y="28"/>
                      </a:lnTo>
                      <a:lnTo>
                        <a:pt x="499" y="28"/>
                      </a:lnTo>
                      <a:lnTo>
                        <a:pt x="499" y="30"/>
                      </a:lnTo>
                      <a:close/>
                      <a:moveTo>
                        <a:pt x="157" y="208"/>
                      </a:moveTo>
                      <a:lnTo>
                        <a:pt x="159" y="206"/>
                      </a:lnTo>
                      <a:lnTo>
                        <a:pt x="161" y="206"/>
                      </a:lnTo>
                      <a:lnTo>
                        <a:pt x="163" y="208"/>
                      </a:lnTo>
                      <a:lnTo>
                        <a:pt x="163" y="208"/>
                      </a:lnTo>
                      <a:lnTo>
                        <a:pt x="165" y="208"/>
                      </a:lnTo>
                      <a:lnTo>
                        <a:pt x="165" y="210"/>
                      </a:lnTo>
                      <a:lnTo>
                        <a:pt x="165" y="210"/>
                      </a:lnTo>
                      <a:lnTo>
                        <a:pt x="167" y="210"/>
                      </a:lnTo>
                      <a:lnTo>
                        <a:pt x="167" y="208"/>
                      </a:lnTo>
                      <a:lnTo>
                        <a:pt x="167" y="208"/>
                      </a:lnTo>
                      <a:lnTo>
                        <a:pt x="169" y="196"/>
                      </a:lnTo>
                      <a:lnTo>
                        <a:pt x="169" y="192"/>
                      </a:lnTo>
                      <a:lnTo>
                        <a:pt x="169" y="190"/>
                      </a:lnTo>
                      <a:lnTo>
                        <a:pt x="169" y="188"/>
                      </a:lnTo>
                      <a:lnTo>
                        <a:pt x="169" y="180"/>
                      </a:lnTo>
                      <a:lnTo>
                        <a:pt x="169" y="180"/>
                      </a:lnTo>
                      <a:lnTo>
                        <a:pt x="171" y="176"/>
                      </a:lnTo>
                      <a:lnTo>
                        <a:pt x="171" y="174"/>
                      </a:lnTo>
                      <a:lnTo>
                        <a:pt x="171" y="174"/>
                      </a:lnTo>
                      <a:lnTo>
                        <a:pt x="169" y="172"/>
                      </a:lnTo>
                      <a:lnTo>
                        <a:pt x="169" y="170"/>
                      </a:lnTo>
                      <a:lnTo>
                        <a:pt x="171" y="168"/>
                      </a:lnTo>
                      <a:lnTo>
                        <a:pt x="171" y="166"/>
                      </a:lnTo>
                      <a:lnTo>
                        <a:pt x="173" y="164"/>
                      </a:lnTo>
                      <a:lnTo>
                        <a:pt x="173" y="164"/>
                      </a:lnTo>
                      <a:lnTo>
                        <a:pt x="173" y="162"/>
                      </a:lnTo>
                      <a:lnTo>
                        <a:pt x="173" y="162"/>
                      </a:lnTo>
                      <a:lnTo>
                        <a:pt x="171" y="158"/>
                      </a:lnTo>
                      <a:lnTo>
                        <a:pt x="167" y="150"/>
                      </a:lnTo>
                      <a:lnTo>
                        <a:pt x="165" y="150"/>
                      </a:lnTo>
                      <a:lnTo>
                        <a:pt x="163" y="148"/>
                      </a:lnTo>
                      <a:lnTo>
                        <a:pt x="161" y="148"/>
                      </a:lnTo>
                      <a:lnTo>
                        <a:pt x="157" y="148"/>
                      </a:lnTo>
                      <a:lnTo>
                        <a:pt x="157" y="148"/>
                      </a:lnTo>
                      <a:lnTo>
                        <a:pt x="155" y="148"/>
                      </a:lnTo>
                      <a:lnTo>
                        <a:pt x="155" y="150"/>
                      </a:lnTo>
                      <a:lnTo>
                        <a:pt x="153" y="152"/>
                      </a:lnTo>
                      <a:lnTo>
                        <a:pt x="153" y="152"/>
                      </a:lnTo>
                      <a:lnTo>
                        <a:pt x="151" y="152"/>
                      </a:lnTo>
                      <a:lnTo>
                        <a:pt x="151" y="152"/>
                      </a:lnTo>
                      <a:lnTo>
                        <a:pt x="151" y="150"/>
                      </a:lnTo>
                      <a:lnTo>
                        <a:pt x="151" y="148"/>
                      </a:lnTo>
                      <a:lnTo>
                        <a:pt x="153" y="146"/>
                      </a:lnTo>
                      <a:lnTo>
                        <a:pt x="155" y="146"/>
                      </a:lnTo>
                      <a:lnTo>
                        <a:pt x="155" y="144"/>
                      </a:lnTo>
                      <a:lnTo>
                        <a:pt x="155" y="144"/>
                      </a:lnTo>
                      <a:lnTo>
                        <a:pt x="153" y="142"/>
                      </a:lnTo>
                      <a:lnTo>
                        <a:pt x="153" y="142"/>
                      </a:lnTo>
                      <a:lnTo>
                        <a:pt x="151" y="140"/>
                      </a:lnTo>
                      <a:lnTo>
                        <a:pt x="149" y="138"/>
                      </a:lnTo>
                      <a:lnTo>
                        <a:pt x="149" y="136"/>
                      </a:lnTo>
                      <a:lnTo>
                        <a:pt x="149" y="134"/>
                      </a:lnTo>
                      <a:lnTo>
                        <a:pt x="149" y="130"/>
                      </a:lnTo>
                      <a:lnTo>
                        <a:pt x="149" y="128"/>
                      </a:lnTo>
                      <a:lnTo>
                        <a:pt x="147" y="126"/>
                      </a:lnTo>
                      <a:lnTo>
                        <a:pt x="147" y="124"/>
                      </a:lnTo>
                      <a:lnTo>
                        <a:pt x="145" y="124"/>
                      </a:lnTo>
                      <a:lnTo>
                        <a:pt x="145" y="124"/>
                      </a:lnTo>
                      <a:lnTo>
                        <a:pt x="143" y="124"/>
                      </a:lnTo>
                      <a:lnTo>
                        <a:pt x="141" y="124"/>
                      </a:lnTo>
                      <a:lnTo>
                        <a:pt x="137" y="122"/>
                      </a:lnTo>
                      <a:lnTo>
                        <a:pt x="135" y="120"/>
                      </a:lnTo>
                      <a:lnTo>
                        <a:pt x="135" y="120"/>
                      </a:lnTo>
                      <a:lnTo>
                        <a:pt x="133" y="116"/>
                      </a:lnTo>
                      <a:lnTo>
                        <a:pt x="133" y="116"/>
                      </a:lnTo>
                      <a:lnTo>
                        <a:pt x="135" y="114"/>
                      </a:lnTo>
                      <a:lnTo>
                        <a:pt x="133" y="114"/>
                      </a:lnTo>
                      <a:lnTo>
                        <a:pt x="133" y="112"/>
                      </a:lnTo>
                      <a:lnTo>
                        <a:pt x="133" y="110"/>
                      </a:lnTo>
                      <a:lnTo>
                        <a:pt x="133" y="110"/>
                      </a:lnTo>
                      <a:lnTo>
                        <a:pt x="133" y="110"/>
                      </a:lnTo>
                      <a:lnTo>
                        <a:pt x="135" y="108"/>
                      </a:lnTo>
                      <a:lnTo>
                        <a:pt x="137" y="106"/>
                      </a:lnTo>
                      <a:lnTo>
                        <a:pt x="139" y="106"/>
                      </a:lnTo>
                      <a:lnTo>
                        <a:pt x="137" y="102"/>
                      </a:lnTo>
                      <a:lnTo>
                        <a:pt x="137" y="100"/>
                      </a:lnTo>
                      <a:lnTo>
                        <a:pt x="135" y="100"/>
                      </a:lnTo>
                      <a:lnTo>
                        <a:pt x="133" y="98"/>
                      </a:lnTo>
                      <a:lnTo>
                        <a:pt x="133" y="98"/>
                      </a:lnTo>
                      <a:lnTo>
                        <a:pt x="131" y="96"/>
                      </a:lnTo>
                      <a:lnTo>
                        <a:pt x="131" y="98"/>
                      </a:lnTo>
                      <a:lnTo>
                        <a:pt x="127" y="98"/>
                      </a:lnTo>
                      <a:lnTo>
                        <a:pt x="127" y="100"/>
                      </a:lnTo>
                      <a:lnTo>
                        <a:pt x="125" y="102"/>
                      </a:lnTo>
                      <a:lnTo>
                        <a:pt x="123" y="102"/>
                      </a:lnTo>
                      <a:lnTo>
                        <a:pt x="119" y="102"/>
                      </a:lnTo>
                      <a:lnTo>
                        <a:pt x="123" y="100"/>
                      </a:lnTo>
                      <a:lnTo>
                        <a:pt x="127" y="98"/>
                      </a:lnTo>
                      <a:lnTo>
                        <a:pt x="127" y="98"/>
                      </a:lnTo>
                      <a:lnTo>
                        <a:pt x="127" y="96"/>
                      </a:lnTo>
                      <a:lnTo>
                        <a:pt x="125" y="94"/>
                      </a:lnTo>
                      <a:lnTo>
                        <a:pt x="123" y="94"/>
                      </a:lnTo>
                      <a:lnTo>
                        <a:pt x="119" y="92"/>
                      </a:lnTo>
                      <a:lnTo>
                        <a:pt x="117" y="92"/>
                      </a:lnTo>
                      <a:lnTo>
                        <a:pt x="117" y="92"/>
                      </a:lnTo>
                      <a:lnTo>
                        <a:pt x="113" y="88"/>
                      </a:lnTo>
                      <a:lnTo>
                        <a:pt x="113" y="88"/>
                      </a:lnTo>
                      <a:lnTo>
                        <a:pt x="113" y="86"/>
                      </a:lnTo>
                      <a:lnTo>
                        <a:pt x="113" y="84"/>
                      </a:lnTo>
                      <a:lnTo>
                        <a:pt x="111" y="82"/>
                      </a:lnTo>
                      <a:lnTo>
                        <a:pt x="111" y="80"/>
                      </a:lnTo>
                      <a:lnTo>
                        <a:pt x="107" y="78"/>
                      </a:lnTo>
                      <a:lnTo>
                        <a:pt x="105" y="76"/>
                      </a:lnTo>
                      <a:lnTo>
                        <a:pt x="103" y="76"/>
                      </a:lnTo>
                      <a:lnTo>
                        <a:pt x="101" y="76"/>
                      </a:lnTo>
                      <a:lnTo>
                        <a:pt x="101" y="74"/>
                      </a:lnTo>
                      <a:lnTo>
                        <a:pt x="99" y="72"/>
                      </a:lnTo>
                      <a:lnTo>
                        <a:pt x="99" y="70"/>
                      </a:lnTo>
                      <a:lnTo>
                        <a:pt x="97" y="68"/>
                      </a:lnTo>
                      <a:lnTo>
                        <a:pt x="95" y="66"/>
                      </a:lnTo>
                      <a:lnTo>
                        <a:pt x="93" y="66"/>
                      </a:lnTo>
                      <a:lnTo>
                        <a:pt x="93" y="66"/>
                      </a:lnTo>
                      <a:lnTo>
                        <a:pt x="91" y="66"/>
                      </a:lnTo>
                      <a:lnTo>
                        <a:pt x="91" y="66"/>
                      </a:lnTo>
                      <a:lnTo>
                        <a:pt x="91" y="68"/>
                      </a:lnTo>
                      <a:lnTo>
                        <a:pt x="93" y="70"/>
                      </a:lnTo>
                      <a:lnTo>
                        <a:pt x="93" y="72"/>
                      </a:lnTo>
                      <a:lnTo>
                        <a:pt x="91" y="70"/>
                      </a:lnTo>
                      <a:lnTo>
                        <a:pt x="89" y="68"/>
                      </a:lnTo>
                      <a:lnTo>
                        <a:pt x="87" y="68"/>
                      </a:lnTo>
                      <a:lnTo>
                        <a:pt x="87" y="66"/>
                      </a:lnTo>
                      <a:lnTo>
                        <a:pt x="85" y="66"/>
                      </a:lnTo>
                      <a:lnTo>
                        <a:pt x="85" y="64"/>
                      </a:lnTo>
                      <a:lnTo>
                        <a:pt x="83" y="62"/>
                      </a:lnTo>
                      <a:lnTo>
                        <a:pt x="83" y="62"/>
                      </a:lnTo>
                      <a:lnTo>
                        <a:pt x="81" y="58"/>
                      </a:lnTo>
                      <a:lnTo>
                        <a:pt x="79" y="56"/>
                      </a:lnTo>
                      <a:lnTo>
                        <a:pt x="76" y="54"/>
                      </a:lnTo>
                      <a:lnTo>
                        <a:pt x="76" y="52"/>
                      </a:lnTo>
                      <a:lnTo>
                        <a:pt x="72" y="50"/>
                      </a:lnTo>
                      <a:lnTo>
                        <a:pt x="70" y="46"/>
                      </a:lnTo>
                      <a:lnTo>
                        <a:pt x="64" y="42"/>
                      </a:lnTo>
                      <a:lnTo>
                        <a:pt x="58" y="40"/>
                      </a:lnTo>
                      <a:lnTo>
                        <a:pt x="58" y="38"/>
                      </a:lnTo>
                      <a:lnTo>
                        <a:pt x="56" y="38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4" y="34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4" y="24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2" y="18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2" y="14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6" y="12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2" y="10"/>
                      </a:lnTo>
                      <a:lnTo>
                        <a:pt x="10" y="8"/>
                      </a:lnTo>
                      <a:lnTo>
                        <a:pt x="8" y="6"/>
                      </a:lnTo>
                      <a:lnTo>
                        <a:pt x="6" y="6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8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12" y="30"/>
                      </a:lnTo>
                      <a:lnTo>
                        <a:pt x="16" y="34"/>
                      </a:lnTo>
                      <a:lnTo>
                        <a:pt x="18" y="34"/>
                      </a:lnTo>
                      <a:lnTo>
                        <a:pt x="20" y="38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28" y="40"/>
                      </a:lnTo>
                      <a:lnTo>
                        <a:pt x="28" y="42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8"/>
                      </a:lnTo>
                      <a:lnTo>
                        <a:pt x="40" y="62"/>
                      </a:lnTo>
                      <a:lnTo>
                        <a:pt x="40" y="64"/>
                      </a:lnTo>
                      <a:lnTo>
                        <a:pt x="42" y="66"/>
                      </a:lnTo>
                      <a:lnTo>
                        <a:pt x="44" y="66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4" y="72"/>
                      </a:lnTo>
                      <a:lnTo>
                        <a:pt x="56" y="72"/>
                      </a:lnTo>
                      <a:lnTo>
                        <a:pt x="56" y="76"/>
                      </a:lnTo>
                      <a:lnTo>
                        <a:pt x="58" y="80"/>
                      </a:lnTo>
                      <a:lnTo>
                        <a:pt x="60" y="88"/>
                      </a:lnTo>
                      <a:lnTo>
                        <a:pt x="62" y="94"/>
                      </a:lnTo>
                      <a:lnTo>
                        <a:pt x="64" y="98"/>
                      </a:lnTo>
                      <a:lnTo>
                        <a:pt x="64" y="100"/>
                      </a:lnTo>
                      <a:lnTo>
                        <a:pt x="66" y="102"/>
                      </a:lnTo>
                      <a:lnTo>
                        <a:pt x="68" y="102"/>
                      </a:lnTo>
                      <a:lnTo>
                        <a:pt x="72" y="104"/>
                      </a:lnTo>
                      <a:lnTo>
                        <a:pt x="72" y="106"/>
                      </a:lnTo>
                      <a:lnTo>
                        <a:pt x="74" y="106"/>
                      </a:lnTo>
                      <a:lnTo>
                        <a:pt x="76" y="112"/>
                      </a:lnTo>
                      <a:lnTo>
                        <a:pt x="76" y="114"/>
                      </a:lnTo>
                      <a:lnTo>
                        <a:pt x="79" y="114"/>
                      </a:lnTo>
                      <a:lnTo>
                        <a:pt x="81" y="116"/>
                      </a:lnTo>
                      <a:lnTo>
                        <a:pt x="83" y="120"/>
                      </a:lnTo>
                      <a:lnTo>
                        <a:pt x="83" y="120"/>
                      </a:lnTo>
                      <a:lnTo>
                        <a:pt x="85" y="126"/>
                      </a:lnTo>
                      <a:lnTo>
                        <a:pt x="87" y="130"/>
                      </a:lnTo>
                      <a:lnTo>
                        <a:pt x="91" y="140"/>
                      </a:lnTo>
                      <a:lnTo>
                        <a:pt x="91" y="144"/>
                      </a:lnTo>
                      <a:lnTo>
                        <a:pt x="93" y="146"/>
                      </a:lnTo>
                      <a:lnTo>
                        <a:pt x="93" y="148"/>
                      </a:lnTo>
                      <a:lnTo>
                        <a:pt x="95" y="152"/>
                      </a:lnTo>
                      <a:lnTo>
                        <a:pt x="97" y="154"/>
                      </a:lnTo>
                      <a:lnTo>
                        <a:pt x="99" y="154"/>
                      </a:lnTo>
                      <a:lnTo>
                        <a:pt x="99" y="156"/>
                      </a:lnTo>
                      <a:lnTo>
                        <a:pt x="101" y="158"/>
                      </a:lnTo>
                      <a:lnTo>
                        <a:pt x="103" y="162"/>
                      </a:lnTo>
                      <a:lnTo>
                        <a:pt x="103" y="164"/>
                      </a:lnTo>
                      <a:lnTo>
                        <a:pt x="107" y="166"/>
                      </a:lnTo>
                      <a:lnTo>
                        <a:pt x="111" y="170"/>
                      </a:lnTo>
                      <a:lnTo>
                        <a:pt x="113" y="172"/>
                      </a:lnTo>
                      <a:lnTo>
                        <a:pt x="115" y="176"/>
                      </a:lnTo>
                      <a:lnTo>
                        <a:pt x="117" y="180"/>
                      </a:lnTo>
                      <a:lnTo>
                        <a:pt x="123" y="186"/>
                      </a:lnTo>
                      <a:lnTo>
                        <a:pt x="127" y="188"/>
                      </a:lnTo>
                      <a:lnTo>
                        <a:pt x="127" y="190"/>
                      </a:lnTo>
                      <a:lnTo>
                        <a:pt x="129" y="192"/>
                      </a:lnTo>
                      <a:lnTo>
                        <a:pt x="131" y="192"/>
                      </a:lnTo>
                      <a:lnTo>
                        <a:pt x="137" y="196"/>
                      </a:lnTo>
                      <a:lnTo>
                        <a:pt x="137" y="196"/>
                      </a:lnTo>
                      <a:lnTo>
                        <a:pt x="141" y="202"/>
                      </a:lnTo>
                      <a:lnTo>
                        <a:pt x="141" y="204"/>
                      </a:lnTo>
                      <a:lnTo>
                        <a:pt x="143" y="204"/>
                      </a:lnTo>
                      <a:lnTo>
                        <a:pt x="145" y="208"/>
                      </a:lnTo>
                      <a:lnTo>
                        <a:pt x="147" y="210"/>
                      </a:lnTo>
                      <a:lnTo>
                        <a:pt x="149" y="212"/>
                      </a:lnTo>
                      <a:lnTo>
                        <a:pt x="149" y="212"/>
                      </a:lnTo>
                      <a:lnTo>
                        <a:pt x="149" y="212"/>
                      </a:lnTo>
                      <a:lnTo>
                        <a:pt x="149" y="210"/>
                      </a:lnTo>
                      <a:lnTo>
                        <a:pt x="149" y="206"/>
                      </a:lnTo>
                      <a:lnTo>
                        <a:pt x="149" y="206"/>
                      </a:lnTo>
                      <a:lnTo>
                        <a:pt x="149" y="204"/>
                      </a:lnTo>
                      <a:lnTo>
                        <a:pt x="153" y="208"/>
                      </a:lnTo>
                      <a:lnTo>
                        <a:pt x="155" y="208"/>
                      </a:lnTo>
                      <a:lnTo>
                        <a:pt x="157" y="208"/>
                      </a:lnTo>
                      <a:lnTo>
                        <a:pt x="157" y="208"/>
                      </a:lnTo>
                      <a:close/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Freeform 150">
                  <a:extLst>
                    <a:ext uri="{FF2B5EF4-FFF2-40B4-BE49-F238E27FC236}">
                      <a16:creationId xmlns:a16="http://schemas.microsoft.com/office/drawing/2014/main" id="{D0E4196F-4DBB-1B0A-1FCC-D52CD07543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1" y="1440"/>
                  <a:ext cx="436" cy="517"/>
                </a:xfrm>
                <a:custGeom>
                  <a:avLst/>
                  <a:gdLst>
                    <a:gd name="T0" fmla="*/ 404 w 436"/>
                    <a:gd name="T1" fmla="*/ 400 h 517"/>
                    <a:gd name="T2" fmla="*/ 400 w 436"/>
                    <a:gd name="T3" fmla="*/ 420 h 517"/>
                    <a:gd name="T4" fmla="*/ 398 w 436"/>
                    <a:gd name="T5" fmla="*/ 442 h 517"/>
                    <a:gd name="T6" fmla="*/ 94 w 436"/>
                    <a:gd name="T7" fmla="*/ 489 h 517"/>
                    <a:gd name="T8" fmla="*/ 404 w 436"/>
                    <a:gd name="T9" fmla="*/ 422 h 517"/>
                    <a:gd name="T10" fmla="*/ 422 w 436"/>
                    <a:gd name="T11" fmla="*/ 128 h 517"/>
                    <a:gd name="T12" fmla="*/ 416 w 436"/>
                    <a:gd name="T13" fmla="*/ 114 h 517"/>
                    <a:gd name="T14" fmla="*/ 388 w 436"/>
                    <a:gd name="T15" fmla="*/ 112 h 517"/>
                    <a:gd name="T16" fmla="*/ 364 w 436"/>
                    <a:gd name="T17" fmla="*/ 136 h 517"/>
                    <a:gd name="T18" fmla="*/ 356 w 436"/>
                    <a:gd name="T19" fmla="*/ 148 h 517"/>
                    <a:gd name="T20" fmla="*/ 336 w 436"/>
                    <a:gd name="T21" fmla="*/ 158 h 517"/>
                    <a:gd name="T22" fmla="*/ 306 w 436"/>
                    <a:gd name="T23" fmla="*/ 150 h 517"/>
                    <a:gd name="T24" fmla="*/ 296 w 436"/>
                    <a:gd name="T25" fmla="*/ 140 h 517"/>
                    <a:gd name="T26" fmla="*/ 278 w 436"/>
                    <a:gd name="T27" fmla="*/ 164 h 517"/>
                    <a:gd name="T28" fmla="*/ 246 w 436"/>
                    <a:gd name="T29" fmla="*/ 154 h 517"/>
                    <a:gd name="T30" fmla="*/ 210 w 436"/>
                    <a:gd name="T31" fmla="*/ 142 h 517"/>
                    <a:gd name="T32" fmla="*/ 176 w 436"/>
                    <a:gd name="T33" fmla="*/ 126 h 517"/>
                    <a:gd name="T34" fmla="*/ 174 w 436"/>
                    <a:gd name="T35" fmla="*/ 94 h 517"/>
                    <a:gd name="T36" fmla="*/ 150 w 436"/>
                    <a:gd name="T37" fmla="*/ 80 h 517"/>
                    <a:gd name="T38" fmla="*/ 138 w 436"/>
                    <a:gd name="T39" fmla="*/ 66 h 517"/>
                    <a:gd name="T40" fmla="*/ 144 w 436"/>
                    <a:gd name="T41" fmla="*/ 52 h 517"/>
                    <a:gd name="T42" fmla="*/ 134 w 436"/>
                    <a:gd name="T43" fmla="*/ 24 h 517"/>
                    <a:gd name="T44" fmla="*/ 108 w 436"/>
                    <a:gd name="T45" fmla="*/ 2 h 517"/>
                    <a:gd name="T46" fmla="*/ 88 w 436"/>
                    <a:gd name="T47" fmla="*/ 18 h 517"/>
                    <a:gd name="T48" fmla="*/ 60 w 436"/>
                    <a:gd name="T49" fmla="*/ 26 h 517"/>
                    <a:gd name="T50" fmla="*/ 64 w 436"/>
                    <a:gd name="T51" fmla="*/ 44 h 517"/>
                    <a:gd name="T52" fmla="*/ 86 w 436"/>
                    <a:gd name="T53" fmla="*/ 62 h 517"/>
                    <a:gd name="T54" fmla="*/ 72 w 436"/>
                    <a:gd name="T55" fmla="*/ 96 h 517"/>
                    <a:gd name="T56" fmla="*/ 38 w 436"/>
                    <a:gd name="T57" fmla="*/ 138 h 517"/>
                    <a:gd name="T58" fmla="*/ 14 w 436"/>
                    <a:gd name="T59" fmla="*/ 158 h 517"/>
                    <a:gd name="T60" fmla="*/ 38 w 436"/>
                    <a:gd name="T61" fmla="*/ 186 h 517"/>
                    <a:gd name="T62" fmla="*/ 34 w 436"/>
                    <a:gd name="T63" fmla="*/ 200 h 517"/>
                    <a:gd name="T64" fmla="*/ 6 w 436"/>
                    <a:gd name="T65" fmla="*/ 208 h 517"/>
                    <a:gd name="T66" fmla="*/ 32 w 436"/>
                    <a:gd name="T67" fmla="*/ 226 h 517"/>
                    <a:gd name="T68" fmla="*/ 14 w 436"/>
                    <a:gd name="T69" fmla="*/ 238 h 517"/>
                    <a:gd name="T70" fmla="*/ 64 w 436"/>
                    <a:gd name="T71" fmla="*/ 244 h 517"/>
                    <a:gd name="T72" fmla="*/ 74 w 436"/>
                    <a:gd name="T73" fmla="*/ 250 h 517"/>
                    <a:gd name="T74" fmla="*/ 82 w 436"/>
                    <a:gd name="T75" fmla="*/ 292 h 517"/>
                    <a:gd name="T76" fmla="*/ 96 w 436"/>
                    <a:gd name="T77" fmla="*/ 352 h 517"/>
                    <a:gd name="T78" fmla="*/ 116 w 436"/>
                    <a:gd name="T79" fmla="*/ 394 h 517"/>
                    <a:gd name="T80" fmla="*/ 146 w 436"/>
                    <a:gd name="T81" fmla="*/ 467 h 517"/>
                    <a:gd name="T82" fmla="*/ 176 w 436"/>
                    <a:gd name="T83" fmla="*/ 477 h 517"/>
                    <a:gd name="T84" fmla="*/ 200 w 436"/>
                    <a:gd name="T85" fmla="*/ 434 h 517"/>
                    <a:gd name="T86" fmla="*/ 200 w 436"/>
                    <a:gd name="T87" fmla="*/ 382 h 517"/>
                    <a:gd name="T88" fmla="*/ 222 w 436"/>
                    <a:gd name="T89" fmla="*/ 344 h 517"/>
                    <a:gd name="T90" fmla="*/ 270 w 436"/>
                    <a:gd name="T91" fmla="*/ 288 h 517"/>
                    <a:gd name="T92" fmla="*/ 290 w 436"/>
                    <a:gd name="T93" fmla="*/ 276 h 517"/>
                    <a:gd name="T94" fmla="*/ 308 w 436"/>
                    <a:gd name="T95" fmla="*/ 238 h 517"/>
                    <a:gd name="T96" fmla="*/ 322 w 436"/>
                    <a:gd name="T97" fmla="*/ 250 h 517"/>
                    <a:gd name="T98" fmla="*/ 316 w 436"/>
                    <a:gd name="T99" fmla="*/ 218 h 517"/>
                    <a:gd name="T100" fmla="*/ 304 w 436"/>
                    <a:gd name="T101" fmla="*/ 192 h 517"/>
                    <a:gd name="T102" fmla="*/ 300 w 436"/>
                    <a:gd name="T103" fmla="*/ 174 h 517"/>
                    <a:gd name="T104" fmla="*/ 312 w 436"/>
                    <a:gd name="T105" fmla="*/ 168 h 517"/>
                    <a:gd name="T106" fmla="*/ 328 w 436"/>
                    <a:gd name="T107" fmla="*/ 182 h 517"/>
                    <a:gd name="T108" fmla="*/ 370 w 436"/>
                    <a:gd name="T109" fmla="*/ 192 h 517"/>
                    <a:gd name="T110" fmla="*/ 356 w 436"/>
                    <a:gd name="T111" fmla="*/ 206 h 517"/>
                    <a:gd name="T112" fmla="*/ 364 w 436"/>
                    <a:gd name="T113" fmla="*/ 218 h 517"/>
                    <a:gd name="T114" fmla="*/ 380 w 436"/>
                    <a:gd name="T115" fmla="*/ 244 h 517"/>
                    <a:gd name="T116" fmla="*/ 388 w 436"/>
                    <a:gd name="T117" fmla="*/ 226 h 517"/>
                    <a:gd name="T118" fmla="*/ 400 w 436"/>
                    <a:gd name="T119" fmla="*/ 200 h 517"/>
                    <a:gd name="T120" fmla="*/ 408 w 436"/>
                    <a:gd name="T121" fmla="*/ 170 h 517"/>
                    <a:gd name="T122" fmla="*/ 430 w 436"/>
                    <a:gd name="T123" fmla="*/ 146 h 517"/>
                    <a:gd name="T124" fmla="*/ 418 w 436"/>
                    <a:gd name="T125" fmla="*/ 491 h 5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36" h="517">
                      <a:moveTo>
                        <a:pt x="400" y="432"/>
                      </a:moveTo>
                      <a:lnTo>
                        <a:pt x="400" y="430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lnTo>
                        <a:pt x="400" y="434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lnTo>
                        <a:pt x="400" y="432"/>
                      </a:lnTo>
                      <a:close/>
                      <a:moveTo>
                        <a:pt x="400" y="406"/>
                      </a:moveTo>
                      <a:lnTo>
                        <a:pt x="400" y="404"/>
                      </a:lnTo>
                      <a:lnTo>
                        <a:pt x="400" y="404"/>
                      </a:lnTo>
                      <a:lnTo>
                        <a:pt x="398" y="404"/>
                      </a:lnTo>
                      <a:lnTo>
                        <a:pt x="398" y="406"/>
                      </a:lnTo>
                      <a:lnTo>
                        <a:pt x="398" y="408"/>
                      </a:lnTo>
                      <a:lnTo>
                        <a:pt x="400" y="406"/>
                      </a:lnTo>
                      <a:close/>
                      <a:moveTo>
                        <a:pt x="404" y="412"/>
                      </a:moveTo>
                      <a:lnTo>
                        <a:pt x="404" y="406"/>
                      </a:lnTo>
                      <a:lnTo>
                        <a:pt x="402" y="404"/>
                      </a:lnTo>
                      <a:lnTo>
                        <a:pt x="402" y="404"/>
                      </a:lnTo>
                      <a:lnTo>
                        <a:pt x="402" y="402"/>
                      </a:lnTo>
                      <a:lnTo>
                        <a:pt x="404" y="402"/>
                      </a:lnTo>
                      <a:lnTo>
                        <a:pt x="404" y="402"/>
                      </a:lnTo>
                      <a:lnTo>
                        <a:pt x="404" y="400"/>
                      </a:lnTo>
                      <a:lnTo>
                        <a:pt x="404" y="400"/>
                      </a:lnTo>
                      <a:lnTo>
                        <a:pt x="404" y="398"/>
                      </a:lnTo>
                      <a:lnTo>
                        <a:pt x="404" y="396"/>
                      </a:lnTo>
                      <a:lnTo>
                        <a:pt x="404" y="396"/>
                      </a:lnTo>
                      <a:lnTo>
                        <a:pt x="404" y="394"/>
                      </a:lnTo>
                      <a:lnTo>
                        <a:pt x="404" y="394"/>
                      </a:lnTo>
                      <a:lnTo>
                        <a:pt x="402" y="396"/>
                      </a:lnTo>
                      <a:lnTo>
                        <a:pt x="400" y="398"/>
                      </a:lnTo>
                      <a:lnTo>
                        <a:pt x="400" y="400"/>
                      </a:lnTo>
                      <a:lnTo>
                        <a:pt x="400" y="404"/>
                      </a:lnTo>
                      <a:lnTo>
                        <a:pt x="400" y="404"/>
                      </a:lnTo>
                      <a:lnTo>
                        <a:pt x="400" y="406"/>
                      </a:lnTo>
                      <a:lnTo>
                        <a:pt x="400" y="408"/>
                      </a:lnTo>
                      <a:lnTo>
                        <a:pt x="400" y="408"/>
                      </a:lnTo>
                      <a:lnTo>
                        <a:pt x="400" y="410"/>
                      </a:lnTo>
                      <a:lnTo>
                        <a:pt x="400" y="410"/>
                      </a:lnTo>
                      <a:lnTo>
                        <a:pt x="400" y="412"/>
                      </a:lnTo>
                      <a:lnTo>
                        <a:pt x="400" y="416"/>
                      </a:lnTo>
                      <a:lnTo>
                        <a:pt x="400" y="416"/>
                      </a:lnTo>
                      <a:lnTo>
                        <a:pt x="400" y="416"/>
                      </a:lnTo>
                      <a:lnTo>
                        <a:pt x="402" y="418"/>
                      </a:lnTo>
                      <a:lnTo>
                        <a:pt x="400" y="418"/>
                      </a:lnTo>
                      <a:lnTo>
                        <a:pt x="400" y="418"/>
                      </a:lnTo>
                      <a:lnTo>
                        <a:pt x="400" y="418"/>
                      </a:lnTo>
                      <a:lnTo>
                        <a:pt x="400" y="420"/>
                      </a:lnTo>
                      <a:lnTo>
                        <a:pt x="400" y="422"/>
                      </a:lnTo>
                      <a:lnTo>
                        <a:pt x="398" y="422"/>
                      </a:lnTo>
                      <a:lnTo>
                        <a:pt x="398" y="424"/>
                      </a:lnTo>
                      <a:lnTo>
                        <a:pt x="398" y="424"/>
                      </a:lnTo>
                      <a:lnTo>
                        <a:pt x="398" y="424"/>
                      </a:lnTo>
                      <a:lnTo>
                        <a:pt x="398" y="426"/>
                      </a:lnTo>
                      <a:lnTo>
                        <a:pt x="400" y="430"/>
                      </a:lnTo>
                      <a:lnTo>
                        <a:pt x="400" y="430"/>
                      </a:lnTo>
                      <a:lnTo>
                        <a:pt x="402" y="430"/>
                      </a:lnTo>
                      <a:lnTo>
                        <a:pt x="402" y="428"/>
                      </a:lnTo>
                      <a:lnTo>
                        <a:pt x="402" y="426"/>
                      </a:lnTo>
                      <a:lnTo>
                        <a:pt x="402" y="424"/>
                      </a:lnTo>
                      <a:lnTo>
                        <a:pt x="402" y="424"/>
                      </a:lnTo>
                      <a:lnTo>
                        <a:pt x="402" y="422"/>
                      </a:lnTo>
                      <a:lnTo>
                        <a:pt x="400" y="422"/>
                      </a:lnTo>
                      <a:lnTo>
                        <a:pt x="402" y="422"/>
                      </a:lnTo>
                      <a:lnTo>
                        <a:pt x="402" y="420"/>
                      </a:lnTo>
                      <a:lnTo>
                        <a:pt x="402" y="418"/>
                      </a:lnTo>
                      <a:lnTo>
                        <a:pt x="402" y="418"/>
                      </a:lnTo>
                      <a:lnTo>
                        <a:pt x="402" y="414"/>
                      </a:lnTo>
                      <a:lnTo>
                        <a:pt x="404" y="414"/>
                      </a:lnTo>
                      <a:lnTo>
                        <a:pt x="404" y="412"/>
                      </a:lnTo>
                      <a:close/>
                      <a:moveTo>
                        <a:pt x="398" y="442"/>
                      </a:moveTo>
                      <a:lnTo>
                        <a:pt x="398" y="442"/>
                      </a:lnTo>
                      <a:lnTo>
                        <a:pt x="396" y="444"/>
                      </a:lnTo>
                      <a:lnTo>
                        <a:pt x="396" y="444"/>
                      </a:lnTo>
                      <a:lnTo>
                        <a:pt x="396" y="446"/>
                      </a:lnTo>
                      <a:lnTo>
                        <a:pt x="396" y="448"/>
                      </a:lnTo>
                      <a:lnTo>
                        <a:pt x="398" y="448"/>
                      </a:lnTo>
                      <a:lnTo>
                        <a:pt x="398" y="448"/>
                      </a:lnTo>
                      <a:lnTo>
                        <a:pt x="400" y="444"/>
                      </a:lnTo>
                      <a:lnTo>
                        <a:pt x="400" y="444"/>
                      </a:lnTo>
                      <a:lnTo>
                        <a:pt x="398" y="442"/>
                      </a:lnTo>
                      <a:close/>
                      <a:moveTo>
                        <a:pt x="404" y="471"/>
                      </a:moveTo>
                      <a:lnTo>
                        <a:pt x="404" y="473"/>
                      </a:lnTo>
                      <a:lnTo>
                        <a:pt x="404" y="473"/>
                      </a:lnTo>
                      <a:lnTo>
                        <a:pt x="404" y="473"/>
                      </a:lnTo>
                      <a:lnTo>
                        <a:pt x="404" y="475"/>
                      </a:lnTo>
                      <a:lnTo>
                        <a:pt x="404" y="473"/>
                      </a:lnTo>
                      <a:lnTo>
                        <a:pt x="406" y="473"/>
                      </a:lnTo>
                      <a:lnTo>
                        <a:pt x="404" y="473"/>
                      </a:lnTo>
                      <a:lnTo>
                        <a:pt x="404" y="471"/>
                      </a:lnTo>
                      <a:close/>
                      <a:moveTo>
                        <a:pt x="96" y="489"/>
                      </a:move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4" y="489"/>
                      </a:lnTo>
                      <a:lnTo>
                        <a:pt x="94" y="489"/>
                      </a:lnTo>
                      <a:lnTo>
                        <a:pt x="94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lnTo>
                        <a:pt x="96" y="489"/>
                      </a:lnTo>
                      <a:close/>
                      <a:moveTo>
                        <a:pt x="88" y="436"/>
                      </a:move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6"/>
                      </a:lnTo>
                      <a:lnTo>
                        <a:pt x="88" y="434"/>
                      </a:lnTo>
                      <a:lnTo>
                        <a:pt x="88" y="434"/>
                      </a:lnTo>
                      <a:lnTo>
                        <a:pt x="88" y="436"/>
                      </a:lnTo>
                      <a:close/>
                      <a:moveTo>
                        <a:pt x="420" y="505"/>
                      </a:moveTo>
                      <a:lnTo>
                        <a:pt x="420" y="505"/>
                      </a:lnTo>
                      <a:lnTo>
                        <a:pt x="420" y="505"/>
                      </a:lnTo>
                      <a:lnTo>
                        <a:pt x="420" y="507"/>
                      </a:lnTo>
                      <a:lnTo>
                        <a:pt x="420" y="507"/>
                      </a:lnTo>
                      <a:lnTo>
                        <a:pt x="422" y="505"/>
                      </a:lnTo>
                      <a:lnTo>
                        <a:pt x="420" y="505"/>
                      </a:lnTo>
                      <a:close/>
                      <a:moveTo>
                        <a:pt x="404" y="422"/>
                      </a:moveTo>
                      <a:lnTo>
                        <a:pt x="404" y="422"/>
                      </a:lnTo>
                      <a:lnTo>
                        <a:pt x="404" y="422"/>
                      </a:lnTo>
                      <a:lnTo>
                        <a:pt x="406" y="424"/>
                      </a:lnTo>
                      <a:lnTo>
                        <a:pt x="406" y="422"/>
                      </a:lnTo>
                      <a:lnTo>
                        <a:pt x="404" y="422"/>
                      </a:lnTo>
                      <a:close/>
                      <a:moveTo>
                        <a:pt x="430" y="142"/>
                      </a:moveTo>
                      <a:lnTo>
                        <a:pt x="432" y="140"/>
                      </a:lnTo>
                      <a:lnTo>
                        <a:pt x="432" y="138"/>
                      </a:lnTo>
                      <a:lnTo>
                        <a:pt x="434" y="138"/>
                      </a:lnTo>
                      <a:lnTo>
                        <a:pt x="434" y="138"/>
                      </a:lnTo>
                      <a:lnTo>
                        <a:pt x="436" y="138"/>
                      </a:lnTo>
                      <a:lnTo>
                        <a:pt x="436" y="136"/>
                      </a:lnTo>
                      <a:lnTo>
                        <a:pt x="434" y="136"/>
                      </a:lnTo>
                      <a:lnTo>
                        <a:pt x="434" y="134"/>
                      </a:lnTo>
                      <a:lnTo>
                        <a:pt x="434" y="134"/>
                      </a:lnTo>
                      <a:lnTo>
                        <a:pt x="434" y="132"/>
                      </a:lnTo>
                      <a:lnTo>
                        <a:pt x="434" y="132"/>
                      </a:lnTo>
                      <a:lnTo>
                        <a:pt x="430" y="130"/>
                      </a:lnTo>
                      <a:lnTo>
                        <a:pt x="430" y="130"/>
                      </a:lnTo>
                      <a:lnTo>
                        <a:pt x="428" y="130"/>
                      </a:lnTo>
                      <a:lnTo>
                        <a:pt x="426" y="130"/>
                      </a:lnTo>
                      <a:lnTo>
                        <a:pt x="426" y="130"/>
                      </a:lnTo>
                      <a:lnTo>
                        <a:pt x="422" y="128"/>
                      </a:lnTo>
                      <a:lnTo>
                        <a:pt x="422" y="128"/>
                      </a:lnTo>
                      <a:lnTo>
                        <a:pt x="420" y="128"/>
                      </a:lnTo>
                      <a:lnTo>
                        <a:pt x="420" y="130"/>
                      </a:lnTo>
                      <a:lnTo>
                        <a:pt x="418" y="130"/>
                      </a:lnTo>
                      <a:lnTo>
                        <a:pt x="418" y="130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8"/>
                      </a:lnTo>
                      <a:lnTo>
                        <a:pt x="418" y="126"/>
                      </a:lnTo>
                      <a:lnTo>
                        <a:pt x="418" y="126"/>
                      </a:lnTo>
                      <a:lnTo>
                        <a:pt x="420" y="122"/>
                      </a:lnTo>
                      <a:lnTo>
                        <a:pt x="420" y="122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8" y="118"/>
                      </a:lnTo>
                      <a:lnTo>
                        <a:pt x="416" y="118"/>
                      </a:lnTo>
                      <a:lnTo>
                        <a:pt x="414" y="120"/>
                      </a:lnTo>
                      <a:lnTo>
                        <a:pt x="414" y="120"/>
                      </a:lnTo>
                      <a:lnTo>
                        <a:pt x="414" y="118"/>
                      </a:lnTo>
                      <a:lnTo>
                        <a:pt x="412" y="116"/>
                      </a:lnTo>
                      <a:lnTo>
                        <a:pt x="414" y="116"/>
                      </a:lnTo>
                      <a:lnTo>
                        <a:pt x="414" y="116"/>
                      </a:lnTo>
                      <a:lnTo>
                        <a:pt x="416" y="114"/>
                      </a:lnTo>
                      <a:lnTo>
                        <a:pt x="416" y="114"/>
                      </a:lnTo>
                      <a:lnTo>
                        <a:pt x="414" y="114"/>
                      </a:lnTo>
                      <a:lnTo>
                        <a:pt x="414" y="114"/>
                      </a:lnTo>
                      <a:lnTo>
                        <a:pt x="412" y="114"/>
                      </a:lnTo>
                      <a:lnTo>
                        <a:pt x="412" y="112"/>
                      </a:lnTo>
                      <a:lnTo>
                        <a:pt x="410" y="110"/>
                      </a:lnTo>
                      <a:lnTo>
                        <a:pt x="410" y="110"/>
                      </a:lnTo>
                      <a:lnTo>
                        <a:pt x="408" y="112"/>
                      </a:lnTo>
                      <a:lnTo>
                        <a:pt x="406" y="112"/>
                      </a:lnTo>
                      <a:lnTo>
                        <a:pt x="402" y="114"/>
                      </a:lnTo>
                      <a:lnTo>
                        <a:pt x="402" y="116"/>
                      </a:lnTo>
                      <a:lnTo>
                        <a:pt x="402" y="116"/>
                      </a:lnTo>
                      <a:lnTo>
                        <a:pt x="402" y="116"/>
                      </a:lnTo>
                      <a:lnTo>
                        <a:pt x="402" y="118"/>
                      </a:lnTo>
                      <a:lnTo>
                        <a:pt x="402" y="118"/>
                      </a:lnTo>
                      <a:lnTo>
                        <a:pt x="400" y="118"/>
                      </a:lnTo>
                      <a:lnTo>
                        <a:pt x="400" y="118"/>
                      </a:lnTo>
                      <a:lnTo>
                        <a:pt x="398" y="116"/>
                      </a:lnTo>
                      <a:lnTo>
                        <a:pt x="396" y="116"/>
                      </a:lnTo>
                      <a:lnTo>
                        <a:pt x="394" y="116"/>
                      </a:lnTo>
                      <a:lnTo>
                        <a:pt x="392" y="116"/>
                      </a:lnTo>
                      <a:lnTo>
                        <a:pt x="392" y="114"/>
                      </a:lnTo>
                      <a:lnTo>
                        <a:pt x="390" y="114"/>
                      </a:lnTo>
                      <a:lnTo>
                        <a:pt x="390" y="112"/>
                      </a:lnTo>
                      <a:lnTo>
                        <a:pt x="388" y="112"/>
                      </a:lnTo>
                      <a:lnTo>
                        <a:pt x="386" y="114"/>
                      </a:lnTo>
                      <a:lnTo>
                        <a:pt x="384" y="116"/>
                      </a:lnTo>
                      <a:lnTo>
                        <a:pt x="384" y="118"/>
                      </a:lnTo>
                      <a:lnTo>
                        <a:pt x="382" y="118"/>
                      </a:lnTo>
                      <a:lnTo>
                        <a:pt x="380" y="118"/>
                      </a:lnTo>
                      <a:lnTo>
                        <a:pt x="382" y="120"/>
                      </a:lnTo>
                      <a:lnTo>
                        <a:pt x="380" y="120"/>
                      </a:lnTo>
                      <a:lnTo>
                        <a:pt x="380" y="122"/>
                      </a:lnTo>
                      <a:lnTo>
                        <a:pt x="378" y="122"/>
                      </a:lnTo>
                      <a:lnTo>
                        <a:pt x="376" y="124"/>
                      </a:lnTo>
                      <a:lnTo>
                        <a:pt x="372" y="124"/>
                      </a:lnTo>
                      <a:lnTo>
                        <a:pt x="370" y="124"/>
                      </a:lnTo>
                      <a:lnTo>
                        <a:pt x="370" y="126"/>
                      </a:lnTo>
                      <a:lnTo>
                        <a:pt x="370" y="128"/>
                      </a:lnTo>
                      <a:lnTo>
                        <a:pt x="370" y="128"/>
                      </a:lnTo>
                      <a:lnTo>
                        <a:pt x="368" y="130"/>
                      </a:lnTo>
                      <a:lnTo>
                        <a:pt x="366" y="132"/>
                      </a:lnTo>
                      <a:lnTo>
                        <a:pt x="364" y="134"/>
                      </a:lnTo>
                      <a:lnTo>
                        <a:pt x="364" y="134"/>
                      </a:lnTo>
                      <a:lnTo>
                        <a:pt x="364" y="134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4" y="136"/>
                      </a:lnTo>
                      <a:lnTo>
                        <a:pt x="362" y="138"/>
                      </a:lnTo>
                      <a:lnTo>
                        <a:pt x="362" y="138"/>
                      </a:lnTo>
                      <a:lnTo>
                        <a:pt x="360" y="140"/>
                      </a:lnTo>
                      <a:lnTo>
                        <a:pt x="360" y="140"/>
                      </a:lnTo>
                      <a:lnTo>
                        <a:pt x="358" y="140"/>
                      </a:lnTo>
                      <a:lnTo>
                        <a:pt x="358" y="138"/>
                      </a:lnTo>
                      <a:lnTo>
                        <a:pt x="358" y="140"/>
                      </a:lnTo>
                      <a:lnTo>
                        <a:pt x="356" y="140"/>
                      </a:lnTo>
                      <a:lnTo>
                        <a:pt x="356" y="140"/>
                      </a:lnTo>
                      <a:lnTo>
                        <a:pt x="354" y="140"/>
                      </a:lnTo>
                      <a:lnTo>
                        <a:pt x="354" y="140"/>
                      </a:lnTo>
                      <a:lnTo>
                        <a:pt x="352" y="140"/>
                      </a:lnTo>
                      <a:lnTo>
                        <a:pt x="350" y="140"/>
                      </a:lnTo>
                      <a:lnTo>
                        <a:pt x="348" y="140"/>
                      </a:lnTo>
                      <a:lnTo>
                        <a:pt x="348" y="140"/>
                      </a:lnTo>
                      <a:lnTo>
                        <a:pt x="348" y="142"/>
                      </a:lnTo>
                      <a:lnTo>
                        <a:pt x="348" y="142"/>
                      </a:lnTo>
                      <a:lnTo>
                        <a:pt x="348" y="144"/>
                      </a:lnTo>
                      <a:lnTo>
                        <a:pt x="350" y="146"/>
                      </a:lnTo>
                      <a:lnTo>
                        <a:pt x="352" y="146"/>
                      </a:lnTo>
                      <a:lnTo>
                        <a:pt x="354" y="146"/>
                      </a:lnTo>
                      <a:lnTo>
                        <a:pt x="354" y="146"/>
                      </a:lnTo>
                      <a:lnTo>
                        <a:pt x="356" y="146"/>
                      </a:lnTo>
                      <a:lnTo>
                        <a:pt x="356" y="148"/>
                      </a:lnTo>
                      <a:lnTo>
                        <a:pt x="358" y="148"/>
                      </a:lnTo>
                      <a:lnTo>
                        <a:pt x="356" y="150"/>
                      </a:lnTo>
                      <a:lnTo>
                        <a:pt x="356" y="152"/>
                      </a:lnTo>
                      <a:lnTo>
                        <a:pt x="356" y="152"/>
                      </a:lnTo>
                      <a:lnTo>
                        <a:pt x="356" y="152"/>
                      </a:lnTo>
                      <a:lnTo>
                        <a:pt x="358" y="154"/>
                      </a:lnTo>
                      <a:lnTo>
                        <a:pt x="358" y="154"/>
                      </a:lnTo>
                      <a:lnTo>
                        <a:pt x="358" y="156"/>
                      </a:lnTo>
                      <a:lnTo>
                        <a:pt x="358" y="156"/>
                      </a:lnTo>
                      <a:lnTo>
                        <a:pt x="358" y="156"/>
                      </a:lnTo>
                      <a:lnTo>
                        <a:pt x="356" y="156"/>
                      </a:lnTo>
                      <a:lnTo>
                        <a:pt x="356" y="156"/>
                      </a:lnTo>
                      <a:lnTo>
                        <a:pt x="356" y="156"/>
                      </a:lnTo>
                      <a:lnTo>
                        <a:pt x="354" y="156"/>
                      </a:lnTo>
                      <a:lnTo>
                        <a:pt x="352" y="158"/>
                      </a:lnTo>
                      <a:lnTo>
                        <a:pt x="350" y="158"/>
                      </a:lnTo>
                      <a:lnTo>
                        <a:pt x="350" y="156"/>
                      </a:lnTo>
                      <a:lnTo>
                        <a:pt x="348" y="156"/>
                      </a:lnTo>
                      <a:lnTo>
                        <a:pt x="346" y="158"/>
                      </a:lnTo>
                      <a:lnTo>
                        <a:pt x="344" y="158"/>
                      </a:lnTo>
                      <a:lnTo>
                        <a:pt x="340" y="158"/>
                      </a:lnTo>
                      <a:lnTo>
                        <a:pt x="338" y="158"/>
                      </a:lnTo>
                      <a:lnTo>
                        <a:pt x="336" y="158"/>
                      </a:lnTo>
                      <a:lnTo>
                        <a:pt x="336" y="158"/>
                      </a:lnTo>
                      <a:lnTo>
                        <a:pt x="334" y="156"/>
                      </a:lnTo>
                      <a:lnTo>
                        <a:pt x="332" y="156"/>
                      </a:lnTo>
                      <a:lnTo>
                        <a:pt x="330" y="156"/>
                      </a:lnTo>
                      <a:lnTo>
                        <a:pt x="330" y="156"/>
                      </a:lnTo>
                      <a:lnTo>
                        <a:pt x="330" y="158"/>
                      </a:lnTo>
                      <a:lnTo>
                        <a:pt x="326" y="158"/>
                      </a:lnTo>
                      <a:lnTo>
                        <a:pt x="324" y="160"/>
                      </a:lnTo>
                      <a:lnTo>
                        <a:pt x="322" y="160"/>
                      </a:lnTo>
                      <a:lnTo>
                        <a:pt x="322" y="158"/>
                      </a:lnTo>
                      <a:lnTo>
                        <a:pt x="322" y="158"/>
                      </a:lnTo>
                      <a:lnTo>
                        <a:pt x="322" y="158"/>
                      </a:lnTo>
                      <a:lnTo>
                        <a:pt x="320" y="158"/>
                      </a:lnTo>
                      <a:lnTo>
                        <a:pt x="320" y="158"/>
                      </a:lnTo>
                      <a:lnTo>
                        <a:pt x="320" y="158"/>
                      </a:lnTo>
                      <a:lnTo>
                        <a:pt x="318" y="156"/>
                      </a:lnTo>
                      <a:lnTo>
                        <a:pt x="316" y="156"/>
                      </a:lnTo>
                      <a:lnTo>
                        <a:pt x="314" y="158"/>
                      </a:lnTo>
                      <a:lnTo>
                        <a:pt x="312" y="156"/>
                      </a:lnTo>
                      <a:lnTo>
                        <a:pt x="310" y="156"/>
                      </a:lnTo>
                      <a:lnTo>
                        <a:pt x="310" y="154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8" y="152"/>
                      </a:lnTo>
                      <a:lnTo>
                        <a:pt x="306" y="150"/>
                      </a:lnTo>
                      <a:lnTo>
                        <a:pt x="306" y="150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8" y="148"/>
                      </a:lnTo>
                      <a:lnTo>
                        <a:pt x="306" y="146"/>
                      </a:lnTo>
                      <a:lnTo>
                        <a:pt x="306" y="144"/>
                      </a:lnTo>
                      <a:lnTo>
                        <a:pt x="306" y="140"/>
                      </a:lnTo>
                      <a:lnTo>
                        <a:pt x="306" y="138"/>
                      </a:lnTo>
                      <a:lnTo>
                        <a:pt x="306" y="138"/>
                      </a:lnTo>
                      <a:lnTo>
                        <a:pt x="304" y="136"/>
                      </a:lnTo>
                      <a:lnTo>
                        <a:pt x="304" y="136"/>
                      </a:lnTo>
                      <a:lnTo>
                        <a:pt x="302" y="134"/>
                      </a:lnTo>
                      <a:lnTo>
                        <a:pt x="302" y="134"/>
                      </a:lnTo>
                      <a:lnTo>
                        <a:pt x="300" y="136"/>
                      </a:lnTo>
                      <a:lnTo>
                        <a:pt x="300" y="136"/>
                      </a:lnTo>
                      <a:lnTo>
                        <a:pt x="300" y="136"/>
                      </a:lnTo>
                      <a:lnTo>
                        <a:pt x="298" y="136"/>
                      </a:lnTo>
                      <a:lnTo>
                        <a:pt x="296" y="136"/>
                      </a:lnTo>
                      <a:lnTo>
                        <a:pt x="294" y="138"/>
                      </a:lnTo>
                      <a:lnTo>
                        <a:pt x="294" y="138"/>
                      </a:lnTo>
                      <a:lnTo>
                        <a:pt x="294" y="138"/>
                      </a:lnTo>
                      <a:lnTo>
                        <a:pt x="296" y="138"/>
                      </a:lnTo>
                      <a:lnTo>
                        <a:pt x="296" y="140"/>
                      </a:lnTo>
                      <a:lnTo>
                        <a:pt x="296" y="140"/>
                      </a:lnTo>
                      <a:lnTo>
                        <a:pt x="296" y="142"/>
                      </a:lnTo>
                      <a:lnTo>
                        <a:pt x="296" y="144"/>
                      </a:lnTo>
                      <a:lnTo>
                        <a:pt x="294" y="146"/>
                      </a:lnTo>
                      <a:lnTo>
                        <a:pt x="296" y="152"/>
                      </a:lnTo>
                      <a:lnTo>
                        <a:pt x="296" y="152"/>
                      </a:lnTo>
                      <a:lnTo>
                        <a:pt x="298" y="156"/>
                      </a:lnTo>
                      <a:lnTo>
                        <a:pt x="298" y="158"/>
                      </a:lnTo>
                      <a:lnTo>
                        <a:pt x="300" y="158"/>
                      </a:lnTo>
                      <a:lnTo>
                        <a:pt x="298" y="162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8" y="164"/>
                      </a:lnTo>
                      <a:lnTo>
                        <a:pt x="296" y="164"/>
                      </a:lnTo>
                      <a:lnTo>
                        <a:pt x="294" y="164"/>
                      </a:lnTo>
                      <a:lnTo>
                        <a:pt x="292" y="164"/>
                      </a:lnTo>
                      <a:lnTo>
                        <a:pt x="290" y="164"/>
                      </a:lnTo>
                      <a:lnTo>
                        <a:pt x="288" y="164"/>
                      </a:lnTo>
                      <a:lnTo>
                        <a:pt x="286" y="166"/>
                      </a:lnTo>
                      <a:lnTo>
                        <a:pt x="284" y="164"/>
                      </a:lnTo>
                      <a:lnTo>
                        <a:pt x="284" y="164"/>
                      </a:lnTo>
                      <a:lnTo>
                        <a:pt x="282" y="162"/>
                      </a:lnTo>
                      <a:lnTo>
                        <a:pt x="282" y="162"/>
                      </a:lnTo>
                      <a:lnTo>
                        <a:pt x="278" y="164"/>
                      </a:lnTo>
                      <a:lnTo>
                        <a:pt x="278" y="164"/>
                      </a:lnTo>
                      <a:lnTo>
                        <a:pt x="276" y="162"/>
                      </a:lnTo>
                      <a:lnTo>
                        <a:pt x="272" y="162"/>
                      </a:lnTo>
                      <a:lnTo>
                        <a:pt x="272" y="162"/>
                      </a:lnTo>
                      <a:lnTo>
                        <a:pt x="270" y="162"/>
                      </a:lnTo>
                      <a:lnTo>
                        <a:pt x="268" y="160"/>
                      </a:lnTo>
                      <a:lnTo>
                        <a:pt x="266" y="160"/>
                      </a:lnTo>
                      <a:lnTo>
                        <a:pt x="264" y="162"/>
                      </a:lnTo>
                      <a:lnTo>
                        <a:pt x="264" y="160"/>
                      </a:lnTo>
                      <a:lnTo>
                        <a:pt x="262" y="160"/>
                      </a:lnTo>
                      <a:lnTo>
                        <a:pt x="262" y="160"/>
                      </a:lnTo>
                      <a:lnTo>
                        <a:pt x="262" y="158"/>
                      </a:lnTo>
                      <a:lnTo>
                        <a:pt x="260" y="156"/>
                      </a:lnTo>
                      <a:lnTo>
                        <a:pt x="260" y="156"/>
                      </a:lnTo>
                      <a:lnTo>
                        <a:pt x="258" y="158"/>
                      </a:lnTo>
                      <a:lnTo>
                        <a:pt x="256" y="158"/>
                      </a:lnTo>
                      <a:lnTo>
                        <a:pt x="254" y="158"/>
                      </a:lnTo>
                      <a:lnTo>
                        <a:pt x="254" y="158"/>
                      </a:lnTo>
                      <a:lnTo>
                        <a:pt x="254" y="158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52" y="156"/>
                      </a:lnTo>
                      <a:lnTo>
                        <a:pt x="250" y="156"/>
                      </a:lnTo>
                      <a:lnTo>
                        <a:pt x="250" y="156"/>
                      </a:lnTo>
                      <a:lnTo>
                        <a:pt x="246" y="154"/>
                      </a:lnTo>
                      <a:lnTo>
                        <a:pt x="244" y="152"/>
                      </a:lnTo>
                      <a:lnTo>
                        <a:pt x="244" y="150"/>
                      </a:lnTo>
                      <a:lnTo>
                        <a:pt x="244" y="150"/>
                      </a:lnTo>
                      <a:lnTo>
                        <a:pt x="244" y="148"/>
                      </a:lnTo>
                      <a:lnTo>
                        <a:pt x="242" y="148"/>
                      </a:lnTo>
                      <a:lnTo>
                        <a:pt x="238" y="146"/>
                      </a:lnTo>
                      <a:lnTo>
                        <a:pt x="234" y="146"/>
                      </a:lnTo>
                      <a:lnTo>
                        <a:pt x="234" y="146"/>
                      </a:lnTo>
                      <a:lnTo>
                        <a:pt x="232" y="146"/>
                      </a:lnTo>
                      <a:lnTo>
                        <a:pt x="232" y="148"/>
                      </a:lnTo>
                      <a:lnTo>
                        <a:pt x="230" y="146"/>
                      </a:lnTo>
                      <a:lnTo>
                        <a:pt x="226" y="146"/>
                      </a:lnTo>
                      <a:lnTo>
                        <a:pt x="224" y="146"/>
                      </a:lnTo>
                      <a:lnTo>
                        <a:pt x="224" y="146"/>
                      </a:lnTo>
                      <a:lnTo>
                        <a:pt x="224" y="146"/>
                      </a:lnTo>
                      <a:lnTo>
                        <a:pt x="222" y="148"/>
                      </a:lnTo>
                      <a:lnTo>
                        <a:pt x="222" y="146"/>
                      </a:lnTo>
                      <a:lnTo>
                        <a:pt x="220" y="146"/>
                      </a:lnTo>
                      <a:lnTo>
                        <a:pt x="218" y="146"/>
                      </a:lnTo>
                      <a:lnTo>
                        <a:pt x="214" y="144"/>
                      </a:lnTo>
                      <a:lnTo>
                        <a:pt x="214" y="144"/>
                      </a:lnTo>
                      <a:lnTo>
                        <a:pt x="212" y="142"/>
                      </a:lnTo>
                      <a:lnTo>
                        <a:pt x="212" y="142"/>
                      </a:lnTo>
                      <a:lnTo>
                        <a:pt x="210" y="142"/>
                      </a:lnTo>
                      <a:lnTo>
                        <a:pt x="206" y="140"/>
                      </a:lnTo>
                      <a:lnTo>
                        <a:pt x="204" y="138"/>
                      </a:lnTo>
                      <a:lnTo>
                        <a:pt x="202" y="138"/>
                      </a:lnTo>
                      <a:lnTo>
                        <a:pt x="202" y="138"/>
                      </a:lnTo>
                      <a:lnTo>
                        <a:pt x="200" y="138"/>
                      </a:lnTo>
                      <a:lnTo>
                        <a:pt x="200" y="138"/>
                      </a:lnTo>
                      <a:lnTo>
                        <a:pt x="200" y="138"/>
                      </a:lnTo>
                      <a:lnTo>
                        <a:pt x="198" y="138"/>
                      </a:lnTo>
                      <a:lnTo>
                        <a:pt x="196" y="136"/>
                      </a:lnTo>
                      <a:lnTo>
                        <a:pt x="194" y="134"/>
                      </a:lnTo>
                      <a:lnTo>
                        <a:pt x="190" y="132"/>
                      </a:lnTo>
                      <a:lnTo>
                        <a:pt x="188" y="132"/>
                      </a:lnTo>
                      <a:lnTo>
                        <a:pt x="188" y="130"/>
                      </a:lnTo>
                      <a:lnTo>
                        <a:pt x="188" y="130"/>
                      </a:lnTo>
                      <a:lnTo>
                        <a:pt x="186" y="128"/>
                      </a:lnTo>
                      <a:lnTo>
                        <a:pt x="184" y="128"/>
                      </a:lnTo>
                      <a:lnTo>
                        <a:pt x="180" y="126"/>
                      </a:lnTo>
                      <a:lnTo>
                        <a:pt x="180" y="126"/>
                      </a:lnTo>
                      <a:lnTo>
                        <a:pt x="180" y="126"/>
                      </a:lnTo>
                      <a:lnTo>
                        <a:pt x="178" y="124"/>
                      </a:lnTo>
                      <a:lnTo>
                        <a:pt x="176" y="124"/>
                      </a:lnTo>
                      <a:lnTo>
                        <a:pt x="176" y="124"/>
                      </a:lnTo>
                      <a:lnTo>
                        <a:pt x="176" y="126"/>
                      </a:lnTo>
                      <a:lnTo>
                        <a:pt x="176" y="126"/>
                      </a:lnTo>
                      <a:lnTo>
                        <a:pt x="174" y="124"/>
                      </a:lnTo>
                      <a:lnTo>
                        <a:pt x="172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68" y="120"/>
                      </a:lnTo>
                      <a:lnTo>
                        <a:pt x="170" y="118"/>
                      </a:lnTo>
                      <a:lnTo>
                        <a:pt x="170" y="116"/>
                      </a:lnTo>
                      <a:lnTo>
                        <a:pt x="170" y="116"/>
                      </a:lnTo>
                      <a:lnTo>
                        <a:pt x="170" y="114"/>
                      </a:lnTo>
                      <a:lnTo>
                        <a:pt x="170" y="112"/>
                      </a:lnTo>
                      <a:lnTo>
                        <a:pt x="170" y="110"/>
                      </a:lnTo>
                      <a:lnTo>
                        <a:pt x="170" y="108"/>
                      </a:lnTo>
                      <a:lnTo>
                        <a:pt x="172" y="106"/>
                      </a:lnTo>
                      <a:lnTo>
                        <a:pt x="174" y="102"/>
                      </a:lnTo>
                      <a:lnTo>
                        <a:pt x="174" y="102"/>
                      </a:lnTo>
                      <a:lnTo>
                        <a:pt x="174" y="100"/>
                      </a:lnTo>
                      <a:lnTo>
                        <a:pt x="176" y="98"/>
                      </a:lnTo>
                      <a:lnTo>
                        <a:pt x="176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80" y="98"/>
                      </a:lnTo>
                      <a:lnTo>
                        <a:pt x="178" y="96"/>
                      </a:lnTo>
                      <a:lnTo>
                        <a:pt x="176" y="96"/>
                      </a:lnTo>
                      <a:lnTo>
                        <a:pt x="174" y="94"/>
                      </a:lnTo>
                      <a:lnTo>
                        <a:pt x="174" y="92"/>
                      </a:lnTo>
                      <a:lnTo>
                        <a:pt x="172" y="92"/>
                      </a:lnTo>
                      <a:lnTo>
                        <a:pt x="172" y="92"/>
                      </a:lnTo>
                      <a:lnTo>
                        <a:pt x="170" y="92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6" y="90"/>
                      </a:lnTo>
                      <a:lnTo>
                        <a:pt x="166" y="88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4" y="86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60" y="84"/>
                      </a:lnTo>
                      <a:lnTo>
                        <a:pt x="158" y="84"/>
                      </a:lnTo>
                      <a:lnTo>
                        <a:pt x="156" y="84"/>
                      </a:lnTo>
                      <a:lnTo>
                        <a:pt x="154" y="84"/>
                      </a:lnTo>
                      <a:lnTo>
                        <a:pt x="154" y="82"/>
                      </a:lnTo>
                      <a:lnTo>
                        <a:pt x="152" y="82"/>
                      </a:lnTo>
                      <a:lnTo>
                        <a:pt x="152" y="82"/>
                      </a:lnTo>
                      <a:lnTo>
                        <a:pt x="152" y="82"/>
                      </a:lnTo>
                      <a:lnTo>
                        <a:pt x="150" y="80"/>
                      </a:lnTo>
                      <a:lnTo>
                        <a:pt x="148" y="78"/>
                      </a:lnTo>
                      <a:lnTo>
                        <a:pt x="146" y="76"/>
                      </a:lnTo>
                      <a:lnTo>
                        <a:pt x="146" y="74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4" y="76"/>
                      </a:lnTo>
                      <a:lnTo>
                        <a:pt x="142" y="78"/>
                      </a:lnTo>
                      <a:lnTo>
                        <a:pt x="142" y="78"/>
                      </a:lnTo>
                      <a:lnTo>
                        <a:pt x="142" y="78"/>
                      </a:lnTo>
                      <a:lnTo>
                        <a:pt x="142" y="76"/>
                      </a:lnTo>
                      <a:lnTo>
                        <a:pt x="140" y="74"/>
                      </a:lnTo>
                      <a:lnTo>
                        <a:pt x="140" y="74"/>
                      </a:lnTo>
                      <a:lnTo>
                        <a:pt x="140" y="72"/>
                      </a:lnTo>
                      <a:lnTo>
                        <a:pt x="140" y="72"/>
                      </a:lnTo>
                      <a:lnTo>
                        <a:pt x="140" y="70"/>
                      </a:lnTo>
                      <a:lnTo>
                        <a:pt x="138" y="70"/>
                      </a:lnTo>
                      <a:lnTo>
                        <a:pt x="138" y="68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6"/>
                      </a:lnTo>
                      <a:lnTo>
                        <a:pt x="138" y="64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4" y="60"/>
                      </a:lnTo>
                      <a:lnTo>
                        <a:pt x="132" y="58"/>
                      </a:lnTo>
                      <a:lnTo>
                        <a:pt x="132" y="56"/>
                      </a:lnTo>
                      <a:lnTo>
                        <a:pt x="132" y="56"/>
                      </a:lnTo>
                      <a:lnTo>
                        <a:pt x="132" y="56"/>
                      </a:lnTo>
                      <a:lnTo>
                        <a:pt x="132" y="54"/>
                      </a:lnTo>
                      <a:lnTo>
                        <a:pt x="134" y="54"/>
                      </a:lnTo>
                      <a:lnTo>
                        <a:pt x="134" y="54"/>
                      </a:lnTo>
                      <a:lnTo>
                        <a:pt x="136" y="54"/>
                      </a:lnTo>
                      <a:lnTo>
                        <a:pt x="136" y="54"/>
                      </a:lnTo>
                      <a:lnTo>
                        <a:pt x="136" y="56"/>
                      </a:lnTo>
                      <a:lnTo>
                        <a:pt x="138" y="56"/>
                      </a:lnTo>
                      <a:lnTo>
                        <a:pt x="138" y="58"/>
                      </a:lnTo>
                      <a:lnTo>
                        <a:pt x="140" y="58"/>
                      </a:lnTo>
                      <a:lnTo>
                        <a:pt x="142" y="58"/>
                      </a:lnTo>
                      <a:lnTo>
                        <a:pt x="142" y="58"/>
                      </a:lnTo>
                      <a:lnTo>
                        <a:pt x="142" y="56"/>
                      </a:lnTo>
                      <a:lnTo>
                        <a:pt x="144" y="56"/>
                      </a:lnTo>
                      <a:lnTo>
                        <a:pt x="144" y="56"/>
                      </a:lnTo>
                      <a:lnTo>
                        <a:pt x="144" y="54"/>
                      </a:lnTo>
                      <a:lnTo>
                        <a:pt x="144" y="52"/>
                      </a:lnTo>
                      <a:lnTo>
                        <a:pt x="144" y="52"/>
                      </a:lnTo>
                      <a:lnTo>
                        <a:pt x="142" y="50"/>
                      </a:lnTo>
                      <a:lnTo>
                        <a:pt x="142" y="50"/>
                      </a:lnTo>
                      <a:lnTo>
                        <a:pt x="142" y="48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6"/>
                      </a:lnTo>
                      <a:lnTo>
                        <a:pt x="140" y="44"/>
                      </a:lnTo>
                      <a:lnTo>
                        <a:pt x="140" y="42"/>
                      </a:lnTo>
                      <a:lnTo>
                        <a:pt x="138" y="42"/>
                      </a:lnTo>
                      <a:lnTo>
                        <a:pt x="138" y="42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6" y="40"/>
                      </a:lnTo>
                      <a:lnTo>
                        <a:pt x="134" y="38"/>
                      </a:lnTo>
                      <a:lnTo>
                        <a:pt x="134" y="36"/>
                      </a:lnTo>
                      <a:lnTo>
                        <a:pt x="132" y="32"/>
                      </a:lnTo>
                      <a:lnTo>
                        <a:pt x="132" y="32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0" y="28"/>
                      </a:lnTo>
                      <a:lnTo>
                        <a:pt x="134" y="26"/>
                      </a:lnTo>
                      <a:lnTo>
                        <a:pt x="134" y="24"/>
                      </a:lnTo>
                      <a:lnTo>
                        <a:pt x="134" y="24"/>
                      </a:lnTo>
                      <a:lnTo>
                        <a:pt x="134" y="24"/>
                      </a:lnTo>
                      <a:lnTo>
                        <a:pt x="132" y="22"/>
                      </a:lnTo>
                      <a:lnTo>
                        <a:pt x="132" y="22"/>
                      </a:lnTo>
                      <a:lnTo>
                        <a:pt x="130" y="20"/>
                      </a:lnTo>
                      <a:lnTo>
                        <a:pt x="128" y="20"/>
                      </a:lnTo>
                      <a:lnTo>
                        <a:pt x="126" y="20"/>
                      </a:lnTo>
                      <a:lnTo>
                        <a:pt x="122" y="18"/>
                      </a:lnTo>
                      <a:lnTo>
                        <a:pt x="122" y="18"/>
                      </a:lnTo>
                      <a:lnTo>
                        <a:pt x="120" y="16"/>
                      </a:lnTo>
                      <a:lnTo>
                        <a:pt x="118" y="12"/>
                      </a:lnTo>
                      <a:lnTo>
                        <a:pt x="116" y="8"/>
                      </a:lnTo>
                      <a:lnTo>
                        <a:pt x="116" y="6"/>
                      </a:lnTo>
                      <a:lnTo>
                        <a:pt x="114" y="6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2"/>
                      </a:lnTo>
                      <a:lnTo>
                        <a:pt x="110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2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6" y="0"/>
                      </a:lnTo>
                      <a:lnTo>
                        <a:pt x="98" y="4"/>
                      </a:lnTo>
                      <a:lnTo>
                        <a:pt x="98" y="4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102" y="10"/>
                      </a:lnTo>
                      <a:lnTo>
                        <a:pt x="102" y="10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8" y="14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6"/>
                      </a:lnTo>
                      <a:lnTo>
                        <a:pt x="90" y="18"/>
                      </a:lnTo>
                      <a:lnTo>
                        <a:pt x="88" y="18"/>
                      </a:lnTo>
                      <a:lnTo>
                        <a:pt x="86" y="18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2" y="20"/>
                      </a:lnTo>
                      <a:lnTo>
                        <a:pt x="80" y="20"/>
                      </a:lnTo>
                      <a:lnTo>
                        <a:pt x="76" y="18"/>
                      </a:lnTo>
                      <a:lnTo>
                        <a:pt x="76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lnTo>
                        <a:pt x="70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60" y="28"/>
                      </a:lnTo>
                      <a:lnTo>
                        <a:pt x="62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2"/>
                      </a:lnTo>
                      <a:lnTo>
                        <a:pt x="62" y="32"/>
                      </a:lnTo>
                      <a:lnTo>
                        <a:pt x="62" y="32"/>
                      </a:lnTo>
                      <a:lnTo>
                        <a:pt x="60" y="34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2" y="36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38"/>
                      </a:lnTo>
                      <a:lnTo>
                        <a:pt x="64" y="40"/>
                      </a:lnTo>
                      <a:lnTo>
                        <a:pt x="64" y="42"/>
                      </a:lnTo>
                      <a:lnTo>
                        <a:pt x="62" y="42"/>
                      </a:lnTo>
                      <a:lnTo>
                        <a:pt x="62" y="44"/>
                      </a:lnTo>
                      <a:lnTo>
                        <a:pt x="64" y="44"/>
                      </a:lnTo>
                      <a:lnTo>
                        <a:pt x="64" y="44"/>
                      </a:lnTo>
                      <a:lnTo>
                        <a:pt x="66" y="46"/>
                      </a:lnTo>
                      <a:lnTo>
                        <a:pt x="68" y="46"/>
                      </a:lnTo>
                      <a:lnTo>
                        <a:pt x="68" y="46"/>
                      </a:lnTo>
                      <a:lnTo>
                        <a:pt x="68" y="48"/>
                      </a:lnTo>
                      <a:lnTo>
                        <a:pt x="68" y="48"/>
                      </a:lnTo>
                      <a:lnTo>
                        <a:pt x="70" y="50"/>
                      </a:lnTo>
                      <a:lnTo>
                        <a:pt x="70" y="50"/>
                      </a:lnTo>
                      <a:lnTo>
                        <a:pt x="70" y="52"/>
                      </a:lnTo>
                      <a:lnTo>
                        <a:pt x="72" y="52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4" y="52"/>
                      </a:lnTo>
                      <a:lnTo>
                        <a:pt x="74" y="54"/>
                      </a:lnTo>
                      <a:lnTo>
                        <a:pt x="76" y="56"/>
                      </a:lnTo>
                      <a:lnTo>
                        <a:pt x="76" y="56"/>
                      </a:lnTo>
                      <a:lnTo>
                        <a:pt x="78" y="56"/>
                      </a:lnTo>
                      <a:lnTo>
                        <a:pt x="80" y="56"/>
                      </a:lnTo>
                      <a:lnTo>
                        <a:pt x="82" y="58"/>
                      </a:lnTo>
                      <a:lnTo>
                        <a:pt x="84" y="58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6" y="60"/>
                      </a:lnTo>
                      <a:lnTo>
                        <a:pt x="86" y="62"/>
                      </a:lnTo>
                      <a:lnTo>
                        <a:pt x="84" y="62"/>
                      </a:lnTo>
                      <a:lnTo>
                        <a:pt x="84" y="64"/>
                      </a:lnTo>
                      <a:lnTo>
                        <a:pt x="78" y="66"/>
                      </a:lnTo>
                      <a:lnTo>
                        <a:pt x="78" y="66"/>
                      </a:lnTo>
                      <a:lnTo>
                        <a:pt x="76" y="68"/>
                      </a:lnTo>
                      <a:lnTo>
                        <a:pt x="76" y="68"/>
                      </a:lnTo>
                      <a:lnTo>
                        <a:pt x="76" y="70"/>
                      </a:lnTo>
                      <a:lnTo>
                        <a:pt x="78" y="74"/>
                      </a:lnTo>
                      <a:lnTo>
                        <a:pt x="78" y="74"/>
                      </a:lnTo>
                      <a:lnTo>
                        <a:pt x="78" y="78"/>
                      </a:lnTo>
                      <a:lnTo>
                        <a:pt x="78" y="80"/>
                      </a:lnTo>
                      <a:lnTo>
                        <a:pt x="78" y="80"/>
                      </a:lnTo>
                      <a:lnTo>
                        <a:pt x="80" y="80"/>
                      </a:lnTo>
                      <a:lnTo>
                        <a:pt x="80" y="82"/>
                      </a:lnTo>
                      <a:lnTo>
                        <a:pt x="80" y="82"/>
                      </a:lnTo>
                      <a:lnTo>
                        <a:pt x="78" y="84"/>
                      </a:lnTo>
                      <a:lnTo>
                        <a:pt x="76" y="84"/>
                      </a:lnTo>
                      <a:lnTo>
                        <a:pt x="76" y="84"/>
                      </a:lnTo>
                      <a:lnTo>
                        <a:pt x="74" y="86"/>
                      </a:lnTo>
                      <a:lnTo>
                        <a:pt x="72" y="92"/>
                      </a:lnTo>
                      <a:lnTo>
                        <a:pt x="70" y="92"/>
                      </a:lnTo>
                      <a:lnTo>
                        <a:pt x="70" y="94"/>
                      </a:lnTo>
                      <a:lnTo>
                        <a:pt x="70" y="94"/>
                      </a:lnTo>
                      <a:lnTo>
                        <a:pt x="72" y="96"/>
                      </a:lnTo>
                      <a:lnTo>
                        <a:pt x="72" y="96"/>
                      </a:lnTo>
                      <a:lnTo>
                        <a:pt x="72" y="98"/>
                      </a:lnTo>
                      <a:lnTo>
                        <a:pt x="70" y="98"/>
                      </a:lnTo>
                      <a:lnTo>
                        <a:pt x="68" y="100"/>
                      </a:lnTo>
                      <a:lnTo>
                        <a:pt x="66" y="100"/>
                      </a:lnTo>
                      <a:lnTo>
                        <a:pt x="64" y="102"/>
                      </a:lnTo>
                      <a:lnTo>
                        <a:pt x="64" y="104"/>
                      </a:lnTo>
                      <a:lnTo>
                        <a:pt x="64" y="108"/>
                      </a:lnTo>
                      <a:lnTo>
                        <a:pt x="64" y="108"/>
                      </a:lnTo>
                      <a:lnTo>
                        <a:pt x="62" y="112"/>
                      </a:lnTo>
                      <a:lnTo>
                        <a:pt x="60" y="116"/>
                      </a:lnTo>
                      <a:lnTo>
                        <a:pt x="60" y="118"/>
                      </a:lnTo>
                      <a:lnTo>
                        <a:pt x="56" y="120"/>
                      </a:lnTo>
                      <a:lnTo>
                        <a:pt x="52" y="122"/>
                      </a:lnTo>
                      <a:lnTo>
                        <a:pt x="52" y="124"/>
                      </a:lnTo>
                      <a:lnTo>
                        <a:pt x="50" y="126"/>
                      </a:lnTo>
                      <a:lnTo>
                        <a:pt x="50" y="128"/>
                      </a:lnTo>
                      <a:lnTo>
                        <a:pt x="50" y="130"/>
                      </a:lnTo>
                      <a:lnTo>
                        <a:pt x="48" y="132"/>
                      </a:lnTo>
                      <a:lnTo>
                        <a:pt x="48" y="136"/>
                      </a:lnTo>
                      <a:lnTo>
                        <a:pt x="48" y="136"/>
                      </a:lnTo>
                      <a:lnTo>
                        <a:pt x="44" y="138"/>
                      </a:lnTo>
                      <a:lnTo>
                        <a:pt x="42" y="138"/>
                      </a:lnTo>
                      <a:lnTo>
                        <a:pt x="38" y="138"/>
                      </a:lnTo>
                      <a:lnTo>
                        <a:pt x="36" y="140"/>
                      </a:lnTo>
                      <a:lnTo>
                        <a:pt x="32" y="142"/>
                      </a:lnTo>
                      <a:lnTo>
                        <a:pt x="32" y="142"/>
                      </a:lnTo>
                      <a:lnTo>
                        <a:pt x="30" y="140"/>
                      </a:lnTo>
                      <a:lnTo>
                        <a:pt x="30" y="140"/>
                      </a:lnTo>
                      <a:lnTo>
                        <a:pt x="28" y="138"/>
                      </a:lnTo>
                      <a:lnTo>
                        <a:pt x="28" y="138"/>
                      </a:lnTo>
                      <a:lnTo>
                        <a:pt x="28" y="136"/>
                      </a:lnTo>
                      <a:lnTo>
                        <a:pt x="26" y="136"/>
                      </a:lnTo>
                      <a:lnTo>
                        <a:pt x="24" y="136"/>
                      </a:lnTo>
                      <a:lnTo>
                        <a:pt x="24" y="136"/>
                      </a:lnTo>
                      <a:lnTo>
                        <a:pt x="22" y="138"/>
                      </a:lnTo>
                      <a:lnTo>
                        <a:pt x="22" y="138"/>
                      </a:lnTo>
                      <a:lnTo>
                        <a:pt x="22" y="138"/>
                      </a:lnTo>
                      <a:lnTo>
                        <a:pt x="20" y="142"/>
                      </a:lnTo>
                      <a:lnTo>
                        <a:pt x="18" y="146"/>
                      </a:lnTo>
                      <a:lnTo>
                        <a:pt x="16" y="148"/>
                      </a:lnTo>
                      <a:lnTo>
                        <a:pt x="16" y="150"/>
                      </a:lnTo>
                      <a:lnTo>
                        <a:pt x="14" y="150"/>
                      </a:lnTo>
                      <a:lnTo>
                        <a:pt x="14" y="150"/>
                      </a:lnTo>
                      <a:lnTo>
                        <a:pt x="14" y="152"/>
                      </a:lnTo>
                      <a:lnTo>
                        <a:pt x="14" y="154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4" y="158"/>
                      </a:lnTo>
                      <a:lnTo>
                        <a:pt x="16" y="160"/>
                      </a:lnTo>
                      <a:lnTo>
                        <a:pt x="18" y="160"/>
                      </a:lnTo>
                      <a:lnTo>
                        <a:pt x="20" y="162"/>
                      </a:lnTo>
                      <a:lnTo>
                        <a:pt x="22" y="162"/>
                      </a:lnTo>
                      <a:lnTo>
                        <a:pt x="24" y="162"/>
                      </a:lnTo>
                      <a:lnTo>
                        <a:pt x="24" y="162"/>
                      </a:lnTo>
                      <a:lnTo>
                        <a:pt x="24" y="164"/>
                      </a:lnTo>
                      <a:lnTo>
                        <a:pt x="24" y="166"/>
                      </a:lnTo>
                      <a:lnTo>
                        <a:pt x="24" y="168"/>
                      </a:lnTo>
                      <a:lnTo>
                        <a:pt x="24" y="170"/>
                      </a:lnTo>
                      <a:lnTo>
                        <a:pt x="24" y="172"/>
                      </a:lnTo>
                      <a:lnTo>
                        <a:pt x="24" y="174"/>
                      </a:lnTo>
                      <a:lnTo>
                        <a:pt x="28" y="178"/>
                      </a:lnTo>
                      <a:lnTo>
                        <a:pt x="28" y="178"/>
                      </a:lnTo>
                      <a:lnTo>
                        <a:pt x="30" y="178"/>
                      </a:lnTo>
                      <a:lnTo>
                        <a:pt x="32" y="178"/>
                      </a:lnTo>
                      <a:lnTo>
                        <a:pt x="32" y="178"/>
                      </a:lnTo>
                      <a:lnTo>
                        <a:pt x="34" y="178"/>
                      </a:lnTo>
                      <a:lnTo>
                        <a:pt x="34" y="178"/>
                      </a:lnTo>
                      <a:lnTo>
                        <a:pt x="34" y="178"/>
                      </a:lnTo>
                      <a:lnTo>
                        <a:pt x="34" y="182"/>
                      </a:lnTo>
                      <a:lnTo>
                        <a:pt x="36" y="184"/>
                      </a:lnTo>
                      <a:lnTo>
                        <a:pt x="38" y="186"/>
                      </a:lnTo>
                      <a:lnTo>
                        <a:pt x="38" y="188"/>
                      </a:lnTo>
                      <a:lnTo>
                        <a:pt x="40" y="192"/>
                      </a:lnTo>
                      <a:lnTo>
                        <a:pt x="42" y="194"/>
                      </a:lnTo>
                      <a:lnTo>
                        <a:pt x="42" y="196"/>
                      </a:lnTo>
                      <a:lnTo>
                        <a:pt x="42" y="196"/>
                      </a:lnTo>
                      <a:lnTo>
                        <a:pt x="40" y="196"/>
                      </a:lnTo>
                      <a:lnTo>
                        <a:pt x="40" y="198"/>
                      </a:lnTo>
                      <a:lnTo>
                        <a:pt x="42" y="198"/>
                      </a:lnTo>
                      <a:lnTo>
                        <a:pt x="42" y="198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2" y="200"/>
                      </a:lnTo>
                      <a:lnTo>
                        <a:pt x="42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40" y="202"/>
                      </a:lnTo>
                      <a:lnTo>
                        <a:pt x="38" y="204"/>
                      </a:lnTo>
                      <a:lnTo>
                        <a:pt x="38" y="204"/>
                      </a:lnTo>
                      <a:lnTo>
                        <a:pt x="36" y="204"/>
                      </a:lnTo>
                      <a:lnTo>
                        <a:pt x="36" y="202"/>
                      </a:lnTo>
                      <a:lnTo>
                        <a:pt x="36" y="202"/>
                      </a:lnTo>
                      <a:lnTo>
                        <a:pt x="36" y="200"/>
                      </a:lnTo>
                      <a:lnTo>
                        <a:pt x="34" y="200"/>
                      </a:lnTo>
                      <a:lnTo>
                        <a:pt x="34" y="200"/>
                      </a:lnTo>
                      <a:lnTo>
                        <a:pt x="30" y="202"/>
                      </a:lnTo>
                      <a:lnTo>
                        <a:pt x="28" y="202"/>
                      </a:lnTo>
                      <a:lnTo>
                        <a:pt x="28" y="204"/>
                      </a:lnTo>
                      <a:lnTo>
                        <a:pt x="28" y="204"/>
                      </a:lnTo>
                      <a:lnTo>
                        <a:pt x="26" y="204"/>
                      </a:lnTo>
                      <a:lnTo>
                        <a:pt x="24" y="204"/>
                      </a:lnTo>
                      <a:lnTo>
                        <a:pt x="22" y="204"/>
                      </a:lnTo>
                      <a:lnTo>
                        <a:pt x="22" y="204"/>
                      </a:lnTo>
                      <a:lnTo>
                        <a:pt x="20" y="202"/>
                      </a:lnTo>
                      <a:lnTo>
                        <a:pt x="18" y="202"/>
                      </a:lnTo>
                      <a:lnTo>
                        <a:pt x="14" y="202"/>
                      </a:lnTo>
                      <a:lnTo>
                        <a:pt x="14" y="202"/>
                      </a:lnTo>
                      <a:lnTo>
                        <a:pt x="12" y="202"/>
                      </a:lnTo>
                      <a:lnTo>
                        <a:pt x="10" y="202"/>
                      </a:lnTo>
                      <a:lnTo>
                        <a:pt x="10" y="202"/>
                      </a:lnTo>
                      <a:lnTo>
                        <a:pt x="10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2"/>
                      </a:lnTo>
                      <a:lnTo>
                        <a:pt x="8" y="208"/>
                      </a:lnTo>
                      <a:lnTo>
                        <a:pt x="6" y="208"/>
                      </a:lnTo>
                      <a:lnTo>
                        <a:pt x="4" y="208"/>
                      </a:lnTo>
                      <a:lnTo>
                        <a:pt x="2" y="208"/>
                      </a:lnTo>
                      <a:lnTo>
                        <a:pt x="0" y="208"/>
                      </a:lnTo>
                      <a:lnTo>
                        <a:pt x="0" y="210"/>
                      </a:lnTo>
                      <a:lnTo>
                        <a:pt x="0" y="210"/>
                      </a:lnTo>
                      <a:lnTo>
                        <a:pt x="0" y="212"/>
                      </a:lnTo>
                      <a:lnTo>
                        <a:pt x="0" y="214"/>
                      </a:lnTo>
                      <a:lnTo>
                        <a:pt x="2" y="214"/>
                      </a:lnTo>
                      <a:lnTo>
                        <a:pt x="4" y="212"/>
                      </a:lnTo>
                      <a:lnTo>
                        <a:pt x="4" y="212"/>
                      </a:lnTo>
                      <a:lnTo>
                        <a:pt x="6" y="210"/>
                      </a:lnTo>
                      <a:lnTo>
                        <a:pt x="8" y="210"/>
                      </a:lnTo>
                      <a:lnTo>
                        <a:pt x="6" y="212"/>
                      </a:lnTo>
                      <a:lnTo>
                        <a:pt x="4" y="214"/>
                      </a:lnTo>
                      <a:lnTo>
                        <a:pt x="4" y="216"/>
                      </a:lnTo>
                      <a:lnTo>
                        <a:pt x="6" y="218"/>
                      </a:lnTo>
                      <a:lnTo>
                        <a:pt x="8" y="222"/>
                      </a:lnTo>
                      <a:lnTo>
                        <a:pt x="10" y="224"/>
                      </a:lnTo>
                      <a:lnTo>
                        <a:pt x="18" y="228"/>
                      </a:lnTo>
                      <a:lnTo>
                        <a:pt x="24" y="230"/>
                      </a:lnTo>
                      <a:lnTo>
                        <a:pt x="26" y="230"/>
                      </a:lnTo>
                      <a:lnTo>
                        <a:pt x="26" y="228"/>
                      </a:lnTo>
                      <a:lnTo>
                        <a:pt x="30" y="226"/>
                      </a:lnTo>
                      <a:lnTo>
                        <a:pt x="32" y="226"/>
                      </a:lnTo>
                      <a:lnTo>
                        <a:pt x="32" y="226"/>
                      </a:lnTo>
                      <a:lnTo>
                        <a:pt x="34" y="226"/>
                      </a:lnTo>
                      <a:lnTo>
                        <a:pt x="34" y="226"/>
                      </a:lnTo>
                      <a:lnTo>
                        <a:pt x="34" y="224"/>
                      </a:lnTo>
                      <a:lnTo>
                        <a:pt x="36" y="224"/>
                      </a:lnTo>
                      <a:lnTo>
                        <a:pt x="36" y="224"/>
                      </a:lnTo>
                      <a:lnTo>
                        <a:pt x="36" y="224"/>
                      </a:lnTo>
                      <a:lnTo>
                        <a:pt x="36" y="226"/>
                      </a:lnTo>
                      <a:lnTo>
                        <a:pt x="36" y="226"/>
                      </a:lnTo>
                      <a:lnTo>
                        <a:pt x="34" y="228"/>
                      </a:lnTo>
                      <a:lnTo>
                        <a:pt x="32" y="232"/>
                      </a:lnTo>
                      <a:lnTo>
                        <a:pt x="30" y="234"/>
                      </a:lnTo>
                      <a:lnTo>
                        <a:pt x="30" y="234"/>
                      </a:lnTo>
                      <a:lnTo>
                        <a:pt x="28" y="236"/>
                      </a:lnTo>
                      <a:lnTo>
                        <a:pt x="26" y="234"/>
                      </a:lnTo>
                      <a:lnTo>
                        <a:pt x="24" y="236"/>
                      </a:lnTo>
                      <a:lnTo>
                        <a:pt x="22" y="236"/>
                      </a:lnTo>
                      <a:lnTo>
                        <a:pt x="18" y="238"/>
                      </a:lnTo>
                      <a:lnTo>
                        <a:pt x="18" y="238"/>
                      </a:lnTo>
                      <a:lnTo>
                        <a:pt x="18" y="238"/>
                      </a:lnTo>
                      <a:lnTo>
                        <a:pt x="16" y="236"/>
                      </a:lnTo>
                      <a:lnTo>
                        <a:pt x="16" y="236"/>
                      </a:lnTo>
                      <a:lnTo>
                        <a:pt x="14" y="236"/>
                      </a:lnTo>
                      <a:lnTo>
                        <a:pt x="14" y="238"/>
                      </a:lnTo>
                      <a:lnTo>
                        <a:pt x="14" y="240"/>
                      </a:lnTo>
                      <a:lnTo>
                        <a:pt x="18" y="244"/>
                      </a:lnTo>
                      <a:lnTo>
                        <a:pt x="22" y="246"/>
                      </a:lnTo>
                      <a:lnTo>
                        <a:pt x="24" y="248"/>
                      </a:lnTo>
                      <a:lnTo>
                        <a:pt x="28" y="252"/>
                      </a:lnTo>
                      <a:lnTo>
                        <a:pt x="32" y="258"/>
                      </a:lnTo>
                      <a:lnTo>
                        <a:pt x="34" y="260"/>
                      </a:lnTo>
                      <a:lnTo>
                        <a:pt x="40" y="264"/>
                      </a:lnTo>
                      <a:lnTo>
                        <a:pt x="44" y="266"/>
                      </a:lnTo>
                      <a:lnTo>
                        <a:pt x="46" y="266"/>
                      </a:lnTo>
                      <a:lnTo>
                        <a:pt x="48" y="266"/>
                      </a:lnTo>
                      <a:lnTo>
                        <a:pt x="54" y="264"/>
                      </a:lnTo>
                      <a:lnTo>
                        <a:pt x="56" y="262"/>
                      </a:lnTo>
                      <a:lnTo>
                        <a:pt x="64" y="258"/>
                      </a:lnTo>
                      <a:lnTo>
                        <a:pt x="64" y="258"/>
                      </a:lnTo>
                      <a:lnTo>
                        <a:pt x="66" y="252"/>
                      </a:lnTo>
                      <a:lnTo>
                        <a:pt x="66" y="250"/>
                      </a:lnTo>
                      <a:lnTo>
                        <a:pt x="66" y="248"/>
                      </a:lnTo>
                      <a:lnTo>
                        <a:pt x="64" y="248"/>
                      </a:lnTo>
                      <a:lnTo>
                        <a:pt x="64" y="246"/>
                      </a:lnTo>
                      <a:lnTo>
                        <a:pt x="62" y="246"/>
                      </a:lnTo>
                      <a:lnTo>
                        <a:pt x="62" y="246"/>
                      </a:lnTo>
                      <a:lnTo>
                        <a:pt x="64" y="244"/>
                      </a:lnTo>
                      <a:lnTo>
                        <a:pt x="64" y="244"/>
                      </a:lnTo>
                      <a:lnTo>
                        <a:pt x="66" y="242"/>
                      </a:lnTo>
                      <a:lnTo>
                        <a:pt x="66" y="242"/>
                      </a:lnTo>
                      <a:lnTo>
                        <a:pt x="66" y="240"/>
                      </a:lnTo>
                      <a:lnTo>
                        <a:pt x="64" y="238"/>
                      </a:lnTo>
                      <a:lnTo>
                        <a:pt x="64" y="238"/>
                      </a:lnTo>
                      <a:lnTo>
                        <a:pt x="66" y="238"/>
                      </a:lnTo>
                      <a:lnTo>
                        <a:pt x="68" y="238"/>
                      </a:lnTo>
                      <a:lnTo>
                        <a:pt x="70" y="238"/>
                      </a:lnTo>
                      <a:lnTo>
                        <a:pt x="72" y="238"/>
                      </a:lnTo>
                      <a:lnTo>
                        <a:pt x="74" y="240"/>
                      </a:lnTo>
                      <a:lnTo>
                        <a:pt x="72" y="240"/>
                      </a:lnTo>
                      <a:lnTo>
                        <a:pt x="70" y="240"/>
                      </a:lnTo>
                      <a:lnTo>
                        <a:pt x="70" y="240"/>
                      </a:lnTo>
                      <a:lnTo>
                        <a:pt x="70" y="244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2" y="244"/>
                      </a:lnTo>
                      <a:lnTo>
                        <a:pt x="70" y="246"/>
                      </a:lnTo>
                      <a:lnTo>
                        <a:pt x="70" y="248"/>
                      </a:lnTo>
                      <a:lnTo>
                        <a:pt x="74" y="248"/>
                      </a:lnTo>
                      <a:lnTo>
                        <a:pt x="78" y="248"/>
                      </a:lnTo>
                      <a:lnTo>
                        <a:pt x="80" y="248"/>
                      </a:lnTo>
                      <a:lnTo>
                        <a:pt x="78" y="248"/>
                      </a:lnTo>
                      <a:lnTo>
                        <a:pt x="74" y="250"/>
                      </a:lnTo>
                      <a:lnTo>
                        <a:pt x="74" y="252"/>
                      </a:lnTo>
                      <a:lnTo>
                        <a:pt x="72" y="252"/>
                      </a:lnTo>
                      <a:lnTo>
                        <a:pt x="72" y="252"/>
                      </a:lnTo>
                      <a:lnTo>
                        <a:pt x="74" y="252"/>
                      </a:lnTo>
                      <a:lnTo>
                        <a:pt x="74" y="254"/>
                      </a:lnTo>
                      <a:lnTo>
                        <a:pt x="72" y="254"/>
                      </a:lnTo>
                      <a:lnTo>
                        <a:pt x="74" y="258"/>
                      </a:lnTo>
                      <a:lnTo>
                        <a:pt x="74" y="258"/>
                      </a:lnTo>
                      <a:lnTo>
                        <a:pt x="76" y="258"/>
                      </a:lnTo>
                      <a:lnTo>
                        <a:pt x="76" y="260"/>
                      </a:lnTo>
                      <a:lnTo>
                        <a:pt x="76" y="262"/>
                      </a:lnTo>
                      <a:lnTo>
                        <a:pt x="78" y="264"/>
                      </a:lnTo>
                      <a:lnTo>
                        <a:pt x="78" y="266"/>
                      </a:lnTo>
                      <a:lnTo>
                        <a:pt x="78" y="268"/>
                      </a:lnTo>
                      <a:lnTo>
                        <a:pt x="76" y="278"/>
                      </a:lnTo>
                      <a:lnTo>
                        <a:pt x="76" y="282"/>
                      </a:lnTo>
                      <a:lnTo>
                        <a:pt x="76" y="282"/>
                      </a:lnTo>
                      <a:lnTo>
                        <a:pt x="76" y="284"/>
                      </a:lnTo>
                      <a:lnTo>
                        <a:pt x="76" y="286"/>
                      </a:lnTo>
                      <a:lnTo>
                        <a:pt x="78" y="288"/>
                      </a:lnTo>
                      <a:lnTo>
                        <a:pt x="78" y="288"/>
                      </a:lnTo>
                      <a:lnTo>
                        <a:pt x="78" y="290"/>
                      </a:lnTo>
                      <a:lnTo>
                        <a:pt x="78" y="290"/>
                      </a:lnTo>
                      <a:lnTo>
                        <a:pt x="82" y="292"/>
                      </a:lnTo>
                      <a:lnTo>
                        <a:pt x="78" y="292"/>
                      </a:lnTo>
                      <a:lnTo>
                        <a:pt x="78" y="292"/>
                      </a:lnTo>
                      <a:lnTo>
                        <a:pt x="78" y="292"/>
                      </a:lnTo>
                      <a:lnTo>
                        <a:pt x="78" y="296"/>
                      </a:lnTo>
                      <a:lnTo>
                        <a:pt x="80" y="298"/>
                      </a:lnTo>
                      <a:lnTo>
                        <a:pt x="80" y="296"/>
                      </a:lnTo>
                      <a:lnTo>
                        <a:pt x="82" y="294"/>
                      </a:lnTo>
                      <a:lnTo>
                        <a:pt x="82" y="296"/>
                      </a:lnTo>
                      <a:lnTo>
                        <a:pt x="82" y="298"/>
                      </a:lnTo>
                      <a:lnTo>
                        <a:pt x="80" y="300"/>
                      </a:lnTo>
                      <a:lnTo>
                        <a:pt x="80" y="302"/>
                      </a:lnTo>
                      <a:lnTo>
                        <a:pt x="80" y="304"/>
                      </a:lnTo>
                      <a:lnTo>
                        <a:pt x="82" y="304"/>
                      </a:lnTo>
                      <a:lnTo>
                        <a:pt x="82" y="308"/>
                      </a:lnTo>
                      <a:lnTo>
                        <a:pt x="82" y="310"/>
                      </a:lnTo>
                      <a:lnTo>
                        <a:pt x="84" y="312"/>
                      </a:lnTo>
                      <a:lnTo>
                        <a:pt x="84" y="316"/>
                      </a:lnTo>
                      <a:lnTo>
                        <a:pt x="86" y="322"/>
                      </a:lnTo>
                      <a:lnTo>
                        <a:pt x="86" y="324"/>
                      </a:lnTo>
                      <a:lnTo>
                        <a:pt x="88" y="328"/>
                      </a:lnTo>
                      <a:lnTo>
                        <a:pt x="92" y="342"/>
                      </a:lnTo>
                      <a:lnTo>
                        <a:pt x="94" y="348"/>
                      </a:lnTo>
                      <a:lnTo>
                        <a:pt x="94" y="350"/>
                      </a:lnTo>
                      <a:lnTo>
                        <a:pt x="96" y="352"/>
                      </a:lnTo>
                      <a:lnTo>
                        <a:pt x="98" y="356"/>
                      </a:lnTo>
                      <a:lnTo>
                        <a:pt x="98" y="356"/>
                      </a:lnTo>
                      <a:lnTo>
                        <a:pt x="100" y="356"/>
                      </a:lnTo>
                      <a:lnTo>
                        <a:pt x="100" y="358"/>
                      </a:lnTo>
                      <a:lnTo>
                        <a:pt x="100" y="358"/>
                      </a:lnTo>
                      <a:lnTo>
                        <a:pt x="100" y="360"/>
                      </a:lnTo>
                      <a:lnTo>
                        <a:pt x="102" y="362"/>
                      </a:lnTo>
                      <a:lnTo>
                        <a:pt x="100" y="362"/>
                      </a:lnTo>
                      <a:lnTo>
                        <a:pt x="102" y="362"/>
                      </a:lnTo>
                      <a:lnTo>
                        <a:pt x="102" y="366"/>
                      </a:lnTo>
                      <a:lnTo>
                        <a:pt x="104" y="370"/>
                      </a:lnTo>
                      <a:lnTo>
                        <a:pt x="106" y="370"/>
                      </a:lnTo>
                      <a:lnTo>
                        <a:pt x="108" y="374"/>
                      </a:lnTo>
                      <a:lnTo>
                        <a:pt x="108" y="374"/>
                      </a:lnTo>
                      <a:lnTo>
                        <a:pt x="110" y="376"/>
                      </a:lnTo>
                      <a:lnTo>
                        <a:pt x="110" y="378"/>
                      </a:lnTo>
                      <a:lnTo>
                        <a:pt x="110" y="378"/>
                      </a:lnTo>
                      <a:lnTo>
                        <a:pt x="112" y="382"/>
                      </a:lnTo>
                      <a:lnTo>
                        <a:pt x="112" y="384"/>
                      </a:lnTo>
                      <a:lnTo>
                        <a:pt x="112" y="386"/>
                      </a:lnTo>
                      <a:lnTo>
                        <a:pt x="114" y="388"/>
                      </a:lnTo>
                      <a:lnTo>
                        <a:pt x="116" y="392"/>
                      </a:lnTo>
                      <a:lnTo>
                        <a:pt x="116" y="394"/>
                      </a:lnTo>
                      <a:lnTo>
                        <a:pt x="116" y="394"/>
                      </a:lnTo>
                      <a:lnTo>
                        <a:pt x="118" y="402"/>
                      </a:lnTo>
                      <a:lnTo>
                        <a:pt x="118" y="404"/>
                      </a:lnTo>
                      <a:lnTo>
                        <a:pt x="120" y="406"/>
                      </a:lnTo>
                      <a:lnTo>
                        <a:pt x="122" y="412"/>
                      </a:lnTo>
                      <a:lnTo>
                        <a:pt x="126" y="420"/>
                      </a:lnTo>
                      <a:lnTo>
                        <a:pt x="126" y="422"/>
                      </a:lnTo>
                      <a:lnTo>
                        <a:pt x="128" y="422"/>
                      </a:lnTo>
                      <a:lnTo>
                        <a:pt x="130" y="426"/>
                      </a:lnTo>
                      <a:lnTo>
                        <a:pt x="132" y="428"/>
                      </a:lnTo>
                      <a:lnTo>
                        <a:pt x="134" y="432"/>
                      </a:lnTo>
                      <a:lnTo>
                        <a:pt x="134" y="434"/>
                      </a:lnTo>
                      <a:lnTo>
                        <a:pt x="136" y="438"/>
                      </a:lnTo>
                      <a:lnTo>
                        <a:pt x="138" y="444"/>
                      </a:lnTo>
                      <a:lnTo>
                        <a:pt x="142" y="450"/>
                      </a:lnTo>
                      <a:lnTo>
                        <a:pt x="142" y="452"/>
                      </a:lnTo>
                      <a:lnTo>
                        <a:pt x="144" y="454"/>
                      </a:lnTo>
                      <a:lnTo>
                        <a:pt x="144" y="454"/>
                      </a:lnTo>
                      <a:lnTo>
                        <a:pt x="144" y="456"/>
                      </a:lnTo>
                      <a:lnTo>
                        <a:pt x="144" y="458"/>
                      </a:lnTo>
                      <a:lnTo>
                        <a:pt x="144" y="458"/>
                      </a:lnTo>
                      <a:lnTo>
                        <a:pt x="146" y="458"/>
                      </a:lnTo>
                      <a:lnTo>
                        <a:pt x="148" y="467"/>
                      </a:lnTo>
                      <a:lnTo>
                        <a:pt x="148" y="467"/>
                      </a:lnTo>
                      <a:lnTo>
                        <a:pt x="146" y="467"/>
                      </a:lnTo>
                      <a:lnTo>
                        <a:pt x="146" y="463"/>
                      </a:lnTo>
                      <a:lnTo>
                        <a:pt x="146" y="460"/>
                      </a:lnTo>
                      <a:lnTo>
                        <a:pt x="144" y="460"/>
                      </a:lnTo>
                      <a:lnTo>
                        <a:pt x="144" y="458"/>
                      </a:lnTo>
                      <a:lnTo>
                        <a:pt x="146" y="465"/>
                      </a:lnTo>
                      <a:lnTo>
                        <a:pt x="146" y="469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3"/>
                      </a:lnTo>
                      <a:lnTo>
                        <a:pt x="148" y="475"/>
                      </a:lnTo>
                      <a:lnTo>
                        <a:pt x="150" y="479"/>
                      </a:lnTo>
                      <a:lnTo>
                        <a:pt x="150" y="479"/>
                      </a:lnTo>
                      <a:lnTo>
                        <a:pt x="156" y="487"/>
                      </a:lnTo>
                      <a:lnTo>
                        <a:pt x="158" y="489"/>
                      </a:lnTo>
                      <a:lnTo>
                        <a:pt x="162" y="491"/>
                      </a:lnTo>
                      <a:lnTo>
                        <a:pt x="166" y="493"/>
                      </a:lnTo>
                      <a:lnTo>
                        <a:pt x="166" y="491"/>
                      </a:lnTo>
                      <a:lnTo>
                        <a:pt x="170" y="491"/>
                      </a:lnTo>
                      <a:lnTo>
                        <a:pt x="174" y="487"/>
                      </a:lnTo>
                      <a:lnTo>
                        <a:pt x="174" y="485"/>
                      </a:lnTo>
                      <a:lnTo>
                        <a:pt x="174" y="483"/>
                      </a:lnTo>
                      <a:lnTo>
                        <a:pt x="176" y="479"/>
                      </a:lnTo>
                      <a:lnTo>
                        <a:pt x="176" y="477"/>
                      </a:lnTo>
                      <a:lnTo>
                        <a:pt x="180" y="475"/>
                      </a:lnTo>
                      <a:lnTo>
                        <a:pt x="188" y="471"/>
                      </a:lnTo>
                      <a:lnTo>
                        <a:pt x="192" y="471"/>
                      </a:lnTo>
                      <a:lnTo>
                        <a:pt x="194" y="473"/>
                      </a:lnTo>
                      <a:lnTo>
                        <a:pt x="194" y="471"/>
                      </a:lnTo>
                      <a:lnTo>
                        <a:pt x="192" y="471"/>
                      </a:lnTo>
                      <a:lnTo>
                        <a:pt x="190" y="471"/>
                      </a:lnTo>
                      <a:lnTo>
                        <a:pt x="188" y="471"/>
                      </a:lnTo>
                      <a:lnTo>
                        <a:pt x="188" y="469"/>
                      </a:lnTo>
                      <a:lnTo>
                        <a:pt x="186" y="469"/>
                      </a:lnTo>
                      <a:lnTo>
                        <a:pt x="186" y="467"/>
                      </a:lnTo>
                      <a:lnTo>
                        <a:pt x="188" y="465"/>
                      </a:lnTo>
                      <a:lnTo>
                        <a:pt x="192" y="456"/>
                      </a:lnTo>
                      <a:lnTo>
                        <a:pt x="192" y="454"/>
                      </a:lnTo>
                      <a:lnTo>
                        <a:pt x="192" y="452"/>
                      </a:lnTo>
                      <a:lnTo>
                        <a:pt x="194" y="452"/>
                      </a:lnTo>
                      <a:lnTo>
                        <a:pt x="196" y="452"/>
                      </a:lnTo>
                      <a:lnTo>
                        <a:pt x="196" y="452"/>
                      </a:lnTo>
                      <a:lnTo>
                        <a:pt x="198" y="452"/>
                      </a:lnTo>
                      <a:lnTo>
                        <a:pt x="200" y="452"/>
                      </a:lnTo>
                      <a:lnTo>
                        <a:pt x="200" y="452"/>
                      </a:lnTo>
                      <a:lnTo>
                        <a:pt x="200" y="444"/>
                      </a:lnTo>
                      <a:lnTo>
                        <a:pt x="200" y="436"/>
                      </a:lnTo>
                      <a:lnTo>
                        <a:pt x="200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4"/>
                      </a:lnTo>
                      <a:lnTo>
                        <a:pt x="198" y="432"/>
                      </a:lnTo>
                      <a:lnTo>
                        <a:pt x="198" y="430"/>
                      </a:lnTo>
                      <a:lnTo>
                        <a:pt x="198" y="428"/>
                      </a:lnTo>
                      <a:lnTo>
                        <a:pt x="198" y="422"/>
                      </a:lnTo>
                      <a:lnTo>
                        <a:pt x="200" y="418"/>
                      </a:lnTo>
                      <a:lnTo>
                        <a:pt x="202" y="416"/>
                      </a:lnTo>
                      <a:lnTo>
                        <a:pt x="202" y="414"/>
                      </a:lnTo>
                      <a:lnTo>
                        <a:pt x="204" y="410"/>
                      </a:lnTo>
                      <a:lnTo>
                        <a:pt x="204" y="398"/>
                      </a:lnTo>
                      <a:lnTo>
                        <a:pt x="204" y="396"/>
                      </a:lnTo>
                      <a:lnTo>
                        <a:pt x="202" y="394"/>
                      </a:lnTo>
                      <a:lnTo>
                        <a:pt x="200" y="394"/>
                      </a:lnTo>
                      <a:lnTo>
                        <a:pt x="202" y="392"/>
                      </a:lnTo>
                      <a:lnTo>
                        <a:pt x="202" y="394"/>
                      </a:lnTo>
                      <a:lnTo>
                        <a:pt x="204" y="394"/>
                      </a:lnTo>
                      <a:lnTo>
                        <a:pt x="204" y="396"/>
                      </a:lnTo>
                      <a:lnTo>
                        <a:pt x="202" y="392"/>
                      </a:lnTo>
                      <a:lnTo>
                        <a:pt x="202" y="390"/>
                      </a:lnTo>
                      <a:lnTo>
                        <a:pt x="202" y="388"/>
                      </a:lnTo>
                      <a:lnTo>
                        <a:pt x="200" y="386"/>
                      </a:lnTo>
                      <a:lnTo>
                        <a:pt x="200" y="382"/>
                      </a:lnTo>
                      <a:lnTo>
                        <a:pt x="200" y="380"/>
                      </a:lnTo>
                      <a:lnTo>
                        <a:pt x="200" y="380"/>
                      </a:lnTo>
                      <a:lnTo>
                        <a:pt x="200" y="378"/>
                      </a:lnTo>
                      <a:lnTo>
                        <a:pt x="200" y="376"/>
                      </a:lnTo>
                      <a:lnTo>
                        <a:pt x="200" y="372"/>
                      </a:lnTo>
                      <a:lnTo>
                        <a:pt x="198" y="366"/>
                      </a:lnTo>
                      <a:lnTo>
                        <a:pt x="198" y="362"/>
                      </a:lnTo>
                      <a:lnTo>
                        <a:pt x="200" y="356"/>
                      </a:lnTo>
                      <a:lnTo>
                        <a:pt x="202" y="354"/>
                      </a:lnTo>
                      <a:lnTo>
                        <a:pt x="206" y="352"/>
                      </a:lnTo>
                      <a:lnTo>
                        <a:pt x="206" y="352"/>
                      </a:lnTo>
                      <a:lnTo>
                        <a:pt x="208" y="352"/>
                      </a:lnTo>
                      <a:lnTo>
                        <a:pt x="208" y="354"/>
                      </a:lnTo>
                      <a:lnTo>
                        <a:pt x="210" y="354"/>
                      </a:lnTo>
                      <a:lnTo>
                        <a:pt x="210" y="354"/>
                      </a:lnTo>
                      <a:lnTo>
                        <a:pt x="212" y="354"/>
                      </a:lnTo>
                      <a:lnTo>
                        <a:pt x="212" y="354"/>
                      </a:lnTo>
                      <a:lnTo>
                        <a:pt x="212" y="352"/>
                      </a:lnTo>
                      <a:lnTo>
                        <a:pt x="214" y="352"/>
                      </a:lnTo>
                      <a:lnTo>
                        <a:pt x="214" y="346"/>
                      </a:lnTo>
                      <a:lnTo>
                        <a:pt x="216" y="344"/>
                      </a:lnTo>
                      <a:lnTo>
                        <a:pt x="216" y="344"/>
                      </a:lnTo>
                      <a:lnTo>
                        <a:pt x="222" y="344"/>
                      </a:lnTo>
                      <a:lnTo>
                        <a:pt x="222" y="344"/>
                      </a:lnTo>
                      <a:lnTo>
                        <a:pt x="228" y="342"/>
                      </a:lnTo>
                      <a:lnTo>
                        <a:pt x="230" y="340"/>
                      </a:lnTo>
                      <a:lnTo>
                        <a:pt x="230" y="338"/>
                      </a:lnTo>
                      <a:lnTo>
                        <a:pt x="230" y="338"/>
                      </a:lnTo>
                      <a:lnTo>
                        <a:pt x="232" y="336"/>
                      </a:lnTo>
                      <a:lnTo>
                        <a:pt x="230" y="336"/>
                      </a:lnTo>
                      <a:lnTo>
                        <a:pt x="230" y="334"/>
                      </a:lnTo>
                      <a:lnTo>
                        <a:pt x="230" y="334"/>
                      </a:lnTo>
                      <a:lnTo>
                        <a:pt x="230" y="332"/>
                      </a:lnTo>
                      <a:lnTo>
                        <a:pt x="230" y="330"/>
                      </a:lnTo>
                      <a:lnTo>
                        <a:pt x="234" y="328"/>
                      </a:lnTo>
                      <a:lnTo>
                        <a:pt x="240" y="324"/>
                      </a:lnTo>
                      <a:lnTo>
                        <a:pt x="242" y="322"/>
                      </a:lnTo>
                      <a:lnTo>
                        <a:pt x="246" y="318"/>
                      </a:lnTo>
                      <a:lnTo>
                        <a:pt x="248" y="314"/>
                      </a:lnTo>
                      <a:lnTo>
                        <a:pt x="250" y="314"/>
                      </a:lnTo>
                      <a:lnTo>
                        <a:pt x="256" y="310"/>
                      </a:lnTo>
                      <a:lnTo>
                        <a:pt x="256" y="308"/>
                      </a:lnTo>
                      <a:lnTo>
                        <a:pt x="260" y="302"/>
                      </a:lnTo>
                      <a:lnTo>
                        <a:pt x="262" y="298"/>
                      </a:lnTo>
                      <a:lnTo>
                        <a:pt x="264" y="298"/>
                      </a:lnTo>
                      <a:lnTo>
                        <a:pt x="264" y="296"/>
                      </a:lnTo>
                      <a:lnTo>
                        <a:pt x="264" y="294"/>
                      </a:lnTo>
                      <a:lnTo>
                        <a:pt x="270" y="288"/>
                      </a:lnTo>
                      <a:lnTo>
                        <a:pt x="274" y="286"/>
                      </a:lnTo>
                      <a:lnTo>
                        <a:pt x="274" y="286"/>
                      </a:lnTo>
                      <a:lnTo>
                        <a:pt x="272" y="284"/>
                      </a:lnTo>
                      <a:lnTo>
                        <a:pt x="270" y="286"/>
                      </a:lnTo>
                      <a:lnTo>
                        <a:pt x="270" y="286"/>
                      </a:lnTo>
                      <a:lnTo>
                        <a:pt x="270" y="286"/>
                      </a:lnTo>
                      <a:lnTo>
                        <a:pt x="270" y="284"/>
                      </a:lnTo>
                      <a:lnTo>
                        <a:pt x="274" y="280"/>
                      </a:lnTo>
                      <a:lnTo>
                        <a:pt x="274" y="280"/>
                      </a:lnTo>
                      <a:lnTo>
                        <a:pt x="276" y="282"/>
                      </a:lnTo>
                      <a:lnTo>
                        <a:pt x="276" y="284"/>
                      </a:lnTo>
                      <a:lnTo>
                        <a:pt x="274" y="284"/>
                      </a:lnTo>
                      <a:lnTo>
                        <a:pt x="274" y="284"/>
                      </a:lnTo>
                      <a:lnTo>
                        <a:pt x="276" y="284"/>
                      </a:lnTo>
                      <a:lnTo>
                        <a:pt x="280" y="282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80"/>
                      </a:lnTo>
                      <a:lnTo>
                        <a:pt x="286" y="278"/>
                      </a:lnTo>
                      <a:lnTo>
                        <a:pt x="286" y="278"/>
                      </a:lnTo>
                      <a:lnTo>
                        <a:pt x="288" y="278"/>
                      </a:lnTo>
                      <a:lnTo>
                        <a:pt x="288" y="278"/>
                      </a:lnTo>
                      <a:lnTo>
                        <a:pt x="290" y="276"/>
                      </a:lnTo>
                      <a:lnTo>
                        <a:pt x="292" y="274"/>
                      </a:lnTo>
                      <a:lnTo>
                        <a:pt x="292" y="272"/>
                      </a:lnTo>
                      <a:lnTo>
                        <a:pt x="292" y="272"/>
                      </a:lnTo>
                      <a:lnTo>
                        <a:pt x="294" y="270"/>
                      </a:lnTo>
                      <a:lnTo>
                        <a:pt x="294" y="268"/>
                      </a:lnTo>
                      <a:lnTo>
                        <a:pt x="296" y="266"/>
                      </a:lnTo>
                      <a:lnTo>
                        <a:pt x="294" y="266"/>
                      </a:lnTo>
                      <a:lnTo>
                        <a:pt x="294" y="262"/>
                      </a:lnTo>
                      <a:lnTo>
                        <a:pt x="292" y="260"/>
                      </a:lnTo>
                      <a:lnTo>
                        <a:pt x="292" y="256"/>
                      </a:lnTo>
                      <a:lnTo>
                        <a:pt x="294" y="254"/>
                      </a:lnTo>
                      <a:lnTo>
                        <a:pt x="296" y="252"/>
                      </a:lnTo>
                      <a:lnTo>
                        <a:pt x="298" y="252"/>
                      </a:lnTo>
                      <a:lnTo>
                        <a:pt x="304" y="250"/>
                      </a:lnTo>
                      <a:lnTo>
                        <a:pt x="306" y="248"/>
                      </a:lnTo>
                      <a:lnTo>
                        <a:pt x="308" y="246"/>
                      </a:lnTo>
                      <a:lnTo>
                        <a:pt x="310" y="244"/>
                      </a:lnTo>
                      <a:lnTo>
                        <a:pt x="310" y="242"/>
                      </a:lnTo>
                      <a:lnTo>
                        <a:pt x="310" y="242"/>
                      </a:lnTo>
                      <a:lnTo>
                        <a:pt x="310" y="240"/>
                      </a:lnTo>
                      <a:lnTo>
                        <a:pt x="308" y="240"/>
                      </a:lnTo>
                      <a:lnTo>
                        <a:pt x="308" y="238"/>
                      </a:lnTo>
                      <a:lnTo>
                        <a:pt x="306" y="236"/>
                      </a:lnTo>
                      <a:lnTo>
                        <a:pt x="308" y="238"/>
                      </a:lnTo>
                      <a:lnTo>
                        <a:pt x="310" y="240"/>
                      </a:lnTo>
                      <a:lnTo>
                        <a:pt x="312" y="240"/>
                      </a:lnTo>
                      <a:lnTo>
                        <a:pt x="312" y="242"/>
                      </a:lnTo>
                      <a:lnTo>
                        <a:pt x="310" y="246"/>
                      </a:lnTo>
                      <a:lnTo>
                        <a:pt x="310" y="248"/>
                      </a:lnTo>
                      <a:lnTo>
                        <a:pt x="312" y="250"/>
                      </a:lnTo>
                      <a:lnTo>
                        <a:pt x="314" y="250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4" y="248"/>
                      </a:lnTo>
                      <a:lnTo>
                        <a:pt x="316" y="250"/>
                      </a:lnTo>
                      <a:lnTo>
                        <a:pt x="318" y="250"/>
                      </a:lnTo>
                      <a:lnTo>
                        <a:pt x="318" y="248"/>
                      </a:lnTo>
                      <a:lnTo>
                        <a:pt x="318" y="246"/>
                      </a:lnTo>
                      <a:lnTo>
                        <a:pt x="318" y="242"/>
                      </a:lnTo>
                      <a:lnTo>
                        <a:pt x="318" y="242"/>
                      </a:lnTo>
                      <a:lnTo>
                        <a:pt x="320" y="242"/>
                      </a:lnTo>
                      <a:lnTo>
                        <a:pt x="320" y="242"/>
                      </a:lnTo>
                      <a:lnTo>
                        <a:pt x="320" y="244"/>
                      </a:lnTo>
                      <a:lnTo>
                        <a:pt x="320" y="248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0" y="250"/>
                      </a:lnTo>
                      <a:lnTo>
                        <a:pt x="322" y="250"/>
                      </a:lnTo>
                      <a:lnTo>
                        <a:pt x="322" y="248"/>
                      </a:lnTo>
                      <a:lnTo>
                        <a:pt x="324" y="250"/>
                      </a:lnTo>
                      <a:lnTo>
                        <a:pt x="324" y="250"/>
                      </a:lnTo>
                      <a:lnTo>
                        <a:pt x="326" y="250"/>
                      </a:lnTo>
                      <a:lnTo>
                        <a:pt x="326" y="248"/>
                      </a:lnTo>
                      <a:lnTo>
                        <a:pt x="324" y="246"/>
                      </a:lnTo>
                      <a:lnTo>
                        <a:pt x="324" y="244"/>
                      </a:lnTo>
                      <a:lnTo>
                        <a:pt x="324" y="244"/>
                      </a:lnTo>
                      <a:lnTo>
                        <a:pt x="324" y="242"/>
                      </a:lnTo>
                      <a:lnTo>
                        <a:pt x="324" y="240"/>
                      </a:lnTo>
                      <a:lnTo>
                        <a:pt x="324" y="238"/>
                      </a:lnTo>
                      <a:lnTo>
                        <a:pt x="322" y="234"/>
                      </a:lnTo>
                      <a:lnTo>
                        <a:pt x="322" y="232"/>
                      </a:lnTo>
                      <a:lnTo>
                        <a:pt x="322" y="232"/>
                      </a:lnTo>
                      <a:lnTo>
                        <a:pt x="322" y="230"/>
                      </a:lnTo>
                      <a:lnTo>
                        <a:pt x="320" y="228"/>
                      </a:lnTo>
                      <a:lnTo>
                        <a:pt x="320" y="226"/>
                      </a:lnTo>
                      <a:lnTo>
                        <a:pt x="320" y="224"/>
                      </a:lnTo>
                      <a:lnTo>
                        <a:pt x="320" y="222"/>
                      </a:lnTo>
                      <a:lnTo>
                        <a:pt x="320" y="222"/>
                      </a:lnTo>
                      <a:lnTo>
                        <a:pt x="318" y="222"/>
                      </a:lnTo>
                      <a:lnTo>
                        <a:pt x="316" y="220"/>
                      </a:lnTo>
                      <a:lnTo>
                        <a:pt x="316" y="220"/>
                      </a:lnTo>
                      <a:lnTo>
                        <a:pt x="316" y="218"/>
                      </a:lnTo>
                      <a:lnTo>
                        <a:pt x="316" y="216"/>
                      </a:lnTo>
                      <a:lnTo>
                        <a:pt x="314" y="216"/>
                      </a:lnTo>
                      <a:lnTo>
                        <a:pt x="314" y="216"/>
                      </a:lnTo>
                      <a:lnTo>
                        <a:pt x="314" y="214"/>
                      </a:lnTo>
                      <a:lnTo>
                        <a:pt x="314" y="214"/>
                      </a:lnTo>
                      <a:lnTo>
                        <a:pt x="314" y="210"/>
                      </a:lnTo>
                      <a:lnTo>
                        <a:pt x="314" y="208"/>
                      </a:lnTo>
                      <a:lnTo>
                        <a:pt x="314" y="206"/>
                      </a:lnTo>
                      <a:lnTo>
                        <a:pt x="314" y="204"/>
                      </a:lnTo>
                      <a:lnTo>
                        <a:pt x="314" y="204"/>
                      </a:lnTo>
                      <a:lnTo>
                        <a:pt x="314" y="202"/>
                      </a:lnTo>
                      <a:lnTo>
                        <a:pt x="314" y="202"/>
                      </a:lnTo>
                      <a:lnTo>
                        <a:pt x="310" y="202"/>
                      </a:lnTo>
                      <a:lnTo>
                        <a:pt x="310" y="200"/>
                      </a:lnTo>
                      <a:lnTo>
                        <a:pt x="308" y="200"/>
                      </a:lnTo>
                      <a:lnTo>
                        <a:pt x="308" y="198"/>
                      </a:lnTo>
                      <a:lnTo>
                        <a:pt x="306" y="200"/>
                      </a:lnTo>
                      <a:lnTo>
                        <a:pt x="306" y="198"/>
                      </a:lnTo>
                      <a:lnTo>
                        <a:pt x="304" y="198"/>
                      </a:lnTo>
                      <a:lnTo>
                        <a:pt x="302" y="196"/>
                      </a:lnTo>
                      <a:lnTo>
                        <a:pt x="302" y="196"/>
                      </a:lnTo>
                      <a:lnTo>
                        <a:pt x="302" y="194"/>
                      </a:lnTo>
                      <a:lnTo>
                        <a:pt x="304" y="192"/>
                      </a:lnTo>
                      <a:lnTo>
                        <a:pt x="304" y="192"/>
                      </a:lnTo>
                      <a:lnTo>
                        <a:pt x="306" y="192"/>
                      </a:lnTo>
                      <a:lnTo>
                        <a:pt x="306" y="192"/>
                      </a:lnTo>
                      <a:lnTo>
                        <a:pt x="308" y="190"/>
                      </a:lnTo>
                      <a:lnTo>
                        <a:pt x="308" y="186"/>
                      </a:lnTo>
                      <a:lnTo>
                        <a:pt x="310" y="186"/>
                      </a:lnTo>
                      <a:lnTo>
                        <a:pt x="312" y="186"/>
                      </a:lnTo>
                      <a:lnTo>
                        <a:pt x="312" y="186"/>
                      </a:lnTo>
                      <a:lnTo>
                        <a:pt x="314" y="186"/>
                      </a:lnTo>
                      <a:lnTo>
                        <a:pt x="314" y="186"/>
                      </a:lnTo>
                      <a:lnTo>
                        <a:pt x="316" y="186"/>
                      </a:lnTo>
                      <a:lnTo>
                        <a:pt x="316" y="186"/>
                      </a:lnTo>
                      <a:lnTo>
                        <a:pt x="316" y="184"/>
                      </a:lnTo>
                      <a:lnTo>
                        <a:pt x="314" y="184"/>
                      </a:lnTo>
                      <a:lnTo>
                        <a:pt x="314" y="184"/>
                      </a:lnTo>
                      <a:lnTo>
                        <a:pt x="312" y="182"/>
                      </a:lnTo>
                      <a:lnTo>
                        <a:pt x="312" y="180"/>
                      </a:lnTo>
                      <a:lnTo>
                        <a:pt x="310" y="180"/>
                      </a:lnTo>
                      <a:lnTo>
                        <a:pt x="308" y="180"/>
                      </a:lnTo>
                      <a:lnTo>
                        <a:pt x="306" y="180"/>
                      </a:lnTo>
                      <a:lnTo>
                        <a:pt x="306" y="178"/>
                      </a:lnTo>
                      <a:lnTo>
                        <a:pt x="304" y="176"/>
                      </a:lnTo>
                      <a:lnTo>
                        <a:pt x="302" y="176"/>
                      </a:lnTo>
                      <a:lnTo>
                        <a:pt x="300" y="174"/>
                      </a:lnTo>
                      <a:lnTo>
                        <a:pt x="300" y="174"/>
                      </a:lnTo>
                      <a:lnTo>
                        <a:pt x="300" y="172"/>
                      </a:lnTo>
                      <a:lnTo>
                        <a:pt x="300" y="172"/>
                      </a:lnTo>
                      <a:lnTo>
                        <a:pt x="300" y="170"/>
                      </a:lnTo>
                      <a:lnTo>
                        <a:pt x="302" y="168"/>
                      </a:lnTo>
                      <a:lnTo>
                        <a:pt x="304" y="168"/>
                      </a:lnTo>
                      <a:lnTo>
                        <a:pt x="304" y="166"/>
                      </a:lnTo>
                      <a:lnTo>
                        <a:pt x="304" y="166"/>
                      </a:lnTo>
                      <a:lnTo>
                        <a:pt x="304" y="164"/>
                      </a:lnTo>
                      <a:lnTo>
                        <a:pt x="304" y="164"/>
                      </a:lnTo>
                      <a:lnTo>
                        <a:pt x="304" y="164"/>
                      </a:lnTo>
                      <a:lnTo>
                        <a:pt x="302" y="164"/>
                      </a:lnTo>
                      <a:lnTo>
                        <a:pt x="302" y="162"/>
                      </a:lnTo>
                      <a:lnTo>
                        <a:pt x="302" y="162"/>
                      </a:lnTo>
                      <a:lnTo>
                        <a:pt x="304" y="162"/>
                      </a:lnTo>
                      <a:lnTo>
                        <a:pt x="306" y="162"/>
                      </a:lnTo>
                      <a:lnTo>
                        <a:pt x="308" y="164"/>
                      </a:lnTo>
                      <a:lnTo>
                        <a:pt x="308" y="166"/>
                      </a:lnTo>
                      <a:lnTo>
                        <a:pt x="308" y="166"/>
                      </a:lnTo>
                      <a:lnTo>
                        <a:pt x="310" y="166"/>
                      </a:lnTo>
                      <a:lnTo>
                        <a:pt x="310" y="166"/>
                      </a:lnTo>
                      <a:lnTo>
                        <a:pt x="310" y="168"/>
                      </a:lnTo>
                      <a:lnTo>
                        <a:pt x="312" y="168"/>
                      </a:lnTo>
                      <a:lnTo>
                        <a:pt x="312" y="168"/>
                      </a:lnTo>
                      <a:lnTo>
                        <a:pt x="312" y="168"/>
                      </a:lnTo>
                      <a:lnTo>
                        <a:pt x="314" y="166"/>
                      </a:lnTo>
                      <a:lnTo>
                        <a:pt x="312" y="166"/>
                      </a:lnTo>
                      <a:lnTo>
                        <a:pt x="312" y="166"/>
                      </a:lnTo>
                      <a:lnTo>
                        <a:pt x="312" y="164"/>
                      </a:lnTo>
                      <a:lnTo>
                        <a:pt x="312" y="164"/>
                      </a:lnTo>
                      <a:lnTo>
                        <a:pt x="314" y="164"/>
                      </a:lnTo>
                      <a:lnTo>
                        <a:pt x="314" y="166"/>
                      </a:lnTo>
                      <a:lnTo>
                        <a:pt x="314" y="166"/>
                      </a:lnTo>
                      <a:lnTo>
                        <a:pt x="316" y="168"/>
                      </a:lnTo>
                      <a:lnTo>
                        <a:pt x="316" y="170"/>
                      </a:lnTo>
                      <a:lnTo>
                        <a:pt x="318" y="172"/>
                      </a:lnTo>
                      <a:lnTo>
                        <a:pt x="320" y="172"/>
                      </a:lnTo>
                      <a:lnTo>
                        <a:pt x="322" y="172"/>
                      </a:lnTo>
                      <a:lnTo>
                        <a:pt x="322" y="172"/>
                      </a:lnTo>
                      <a:lnTo>
                        <a:pt x="322" y="170"/>
                      </a:lnTo>
                      <a:lnTo>
                        <a:pt x="322" y="170"/>
                      </a:lnTo>
                      <a:lnTo>
                        <a:pt x="322" y="168"/>
                      </a:lnTo>
                      <a:lnTo>
                        <a:pt x="322" y="168"/>
                      </a:lnTo>
                      <a:lnTo>
                        <a:pt x="324" y="168"/>
                      </a:lnTo>
                      <a:lnTo>
                        <a:pt x="324" y="168"/>
                      </a:lnTo>
                      <a:lnTo>
                        <a:pt x="326" y="172"/>
                      </a:lnTo>
                      <a:lnTo>
                        <a:pt x="326" y="174"/>
                      </a:lnTo>
                      <a:lnTo>
                        <a:pt x="328" y="180"/>
                      </a:lnTo>
                      <a:lnTo>
                        <a:pt x="328" y="182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28" y="184"/>
                      </a:lnTo>
                      <a:lnTo>
                        <a:pt x="330" y="184"/>
                      </a:lnTo>
                      <a:lnTo>
                        <a:pt x="332" y="186"/>
                      </a:lnTo>
                      <a:lnTo>
                        <a:pt x="334" y="186"/>
                      </a:lnTo>
                      <a:lnTo>
                        <a:pt x="336" y="186"/>
                      </a:lnTo>
                      <a:lnTo>
                        <a:pt x="338" y="186"/>
                      </a:lnTo>
                      <a:lnTo>
                        <a:pt x="340" y="186"/>
                      </a:lnTo>
                      <a:lnTo>
                        <a:pt x="342" y="186"/>
                      </a:lnTo>
                      <a:lnTo>
                        <a:pt x="344" y="186"/>
                      </a:lnTo>
                      <a:lnTo>
                        <a:pt x="348" y="186"/>
                      </a:lnTo>
                      <a:lnTo>
                        <a:pt x="352" y="186"/>
                      </a:lnTo>
                      <a:lnTo>
                        <a:pt x="354" y="186"/>
                      </a:lnTo>
                      <a:lnTo>
                        <a:pt x="354" y="188"/>
                      </a:lnTo>
                      <a:lnTo>
                        <a:pt x="358" y="186"/>
                      </a:lnTo>
                      <a:lnTo>
                        <a:pt x="364" y="186"/>
                      </a:lnTo>
                      <a:lnTo>
                        <a:pt x="366" y="188"/>
                      </a:lnTo>
                      <a:lnTo>
                        <a:pt x="368" y="190"/>
                      </a:lnTo>
                      <a:lnTo>
                        <a:pt x="370" y="190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70" y="192"/>
                      </a:lnTo>
                      <a:lnTo>
                        <a:pt x="368" y="192"/>
                      </a:lnTo>
                      <a:lnTo>
                        <a:pt x="366" y="192"/>
                      </a:lnTo>
                      <a:lnTo>
                        <a:pt x="368" y="194"/>
                      </a:lnTo>
                      <a:lnTo>
                        <a:pt x="368" y="194"/>
                      </a:lnTo>
                      <a:lnTo>
                        <a:pt x="366" y="196"/>
                      </a:lnTo>
                      <a:lnTo>
                        <a:pt x="366" y="198"/>
                      </a:lnTo>
                      <a:lnTo>
                        <a:pt x="366" y="200"/>
                      </a:lnTo>
                      <a:lnTo>
                        <a:pt x="366" y="200"/>
                      </a:lnTo>
                      <a:lnTo>
                        <a:pt x="366" y="200"/>
                      </a:lnTo>
                      <a:lnTo>
                        <a:pt x="364" y="200"/>
                      </a:lnTo>
                      <a:lnTo>
                        <a:pt x="364" y="202"/>
                      </a:lnTo>
                      <a:lnTo>
                        <a:pt x="364" y="202"/>
                      </a:lnTo>
                      <a:lnTo>
                        <a:pt x="364" y="202"/>
                      </a:lnTo>
                      <a:lnTo>
                        <a:pt x="364" y="204"/>
                      </a:lnTo>
                      <a:lnTo>
                        <a:pt x="362" y="204"/>
                      </a:lnTo>
                      <a:lnTo>
                        <a:pt x="362" y="204"/>
                      </a:lnTo>
                      <a:lnTo>
                        <a:pt x="360" y="204"/>
                      </a:lnTo>
                      <a:lnTo>
                        <a:pt x="360" y="204"/>
                      </a:lnTo>
                      <a:lnTo>
                        <a:pt x="360" y="204"/>
                      </a:lnTo>
                      <a:lnTo>
                        <a:pt x="358" y="206"/>
                      </a:lnTo>
                      <a:lnTo>
                        <a:pt x="358" y="206"/>
                      </a:lnTo>
                      <a:lnTo>
                        <a:pt x="356" y="206"/>
                      </a:lnTo>
                      <a:lnTo>
                        <a:pt x="356" y="206"/>
                      </a:lnTo>
                      <a:lnTo>
                        <a:pt x="356" y="206"/>
                      </a:lnTo>
                      <a:lnTo>
                        <a:pt x="356" y="208"/>
                      </a:lnTo>
                      <a:lnTo>
                        <a:pt x="354" y="208"/>
                      </a:lnTo>
                      <a:lnTo>
                        <a:pt x="354" y="212"/>
                      </a:lnTo>
                      <a:lnTo>
                        <a:pt x="354" y="214"/>
                      </a:lnTo>
                      <a:lnTo>
                        <a:pt x="354" y="214"/>
                      </a:lnTo>
                      <a:lnTo>
                        <a:pt x="356" y="218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4"/>
                      </a:lnTo>
                      <a:lnTo>
                        <a:pt x="358" y="222"/>
                      </a:lnTo>
                      <a:lnTo>
                        <a:pt x="358" y="222"/>
                      </a:lnTo>
                      <a:lnTo>
                        <a:pt x="358" y="222"/>
                      </a:lnTo>
                      <a:lnTo>
                        <a:pt x="360" y="222"/>
                      </a:lnTo>
                      <a:lnTo>
                        <a:pt x="360" y="224"/>
                      </a:lnTo>
                      <a:lnTo>
                        <a:pt x="362" y="226"/>
                      </a:lnTo>
                      <a:lnTo>
                        <a:pt x="362" y="226"/>
                      </a:lnTo>
                      <a:lnTo>
                        <a:pt x="364" y="226"/>
                      </a:lnTo>
                      <a:lnTo>
                        <a:pt x="364" y="224"/>
                      </a:lnTo>
                      <a:lnTo>
                        <a:pt x="364" y="224"/>
                      </a:lnTo>
                      <a:lnTo>
                        <a:pt x="364" y="222"/>
                      </a:lnTo>
                      <a:lnTo>
                        <a:pt x="364" y="220"/>
                      </a:lnTo>
                      <a:lnTo>
                        <a:pt x="364" y="218"/>
                      </a:lnTo>
                      <a:lnTo>
                        <a:pt x="366" y="216"/>
                      </a:lnTo>
                      <a:lnTo>
                        <a:pt x="366" y="216"/>
                      </a:lnTo>
                      <a:lnTo>
                        <a:pt x="366" y="214"/>
                      </a:lnTo>
                      <a:lnTo>
                        <a:pt x="366" y="214"/>
                      </a:lnTo>
                      <a:lnTo>
                        <a:pt x="366" y="214"/>
                      </a:lnTo>
                      <a:lnTo>
                        <a:pt x="368" y="214"/>
                      </a:lnTo>
                      <a:lnTo>
                        <a:pt x="368" y="212"/>
                      </a:lnTo>
                      <a:lnTo>
                        <a:pt x="368" y="212"/>
                      </a:lnTo>
                      <a:lnTo>
                        <a:pt x="370" y="214"/>
                      </a:lnTo>
                      <a:lnTo>
                        <a:pt x="370" y="214"/>
                      </a:lnTo>
                      <a:lnTo>
                        <a:pt x="372" y="216"/>
                      </a:lnTo>
                      <a:lnTo>
                        <a:pt x="372" y="220"/>
                      </a:lnTo>
                      <a:lnTo>
                        <a:pt x="372" y="222"/>
                      </a:lnTo>
                      <a:lnTo>
                        <a:pt x="374" y="224"/>
                      </a:lnTo>
                      <a:lnTo>
                        <a:pt x="374" y="226"/>
                      </a:lnTo>
                      <a:lnTo>
                        <a:pt x="374" y="228"/>
                      </a:lnTo>
                      <a:lnTo>
                        <a:pt x="376" y="228"/>
                      </a:lnTo>
                      <a:lnTo>
                        <a:pt x="376" y="230"/>
                      </a:lnTo>
                      <a:lnTo>
                        <a:pt x="376" y="230"/>
                      </a:lnTo>
                      <a:lnTo>
                        <a:pt x="378" y="234"/>
                      </a:lnTo>
                      <a:lnTo>
                        <a:pt x="378" y="236"/>
                      </a:lnTo>
                      <a:lnTo>
                        <a:pt x="378" y="242"/>
                      </a:lnTo>
                      <a:lnTo>
                        <a:pt x="380" y="244"/>
                      </a:lnTo>
                      <a:lnTo>
                        <a:pt x="380" y="244"/>
                      </a:lnTo>
                      <a:lnTo>
                        <a:pt x="380" y="242"/>
                      </a:lnTo>
                      <a:lnTo>
                        <a:pt x="380" y="242"/>
                      </a:lnTo>
                      <a:lnTo>
                        <a:pt x="380" y="240"/>
                      </a:lnTo>
                      <a:lnTo>
                        <a:pt x="382" y="240"/>
                      </a:lnTo>
                      <a:lnTo>
                        <a:pt x="382" y="242"/>
                      </a:lnTo>
                      <a:lnTo>
                        <a:pt x="384" y="244"/>
                      </a:lnTo>
                      <a:lnTo>
                        <a:pt x="384" y="244"/>
                      </a:lnTo>
                      <a:lnTo>
                        <a:pt x="386" y="244"/>
                      </a:lnTo>
                      <a:lnTo>
                        <a:pt x="386" y="240"/>
                      </a:lnTo>
                      <a:lnTo>
                        <a:pt x="386" y="240"/>
                      </a:lnTo>
                      <a:lnTo>
                        <a:pt x="386" y="240"/>
                      </a:lnTo>
                      <a:lnTo>
                        <a:pt x="388" y="240"/>
                      </a:lnTo>
                      <a:lnTo>
                        <a:pt x="388" y="240"/>
                      </a:lnTo>
                      <a:lnTo>
                        <a:pt x="388" y="238"/>
                      </a:lnTo>
                      <a:lnTo>
                        <a:pt x="388" y="236"/>
                      </a:lnTo>
                      <a:lnTo>
                        <a:pt x="386" y="234"/>
                      </a:lnTo>
                      <a:lnTo>
                        <a:pt x="386" y="232"/>
                      </a:lnTo>
                      <a:lnTo>
                        <a:pt x="386" y="230"/>
                      </a:lnTo>
                      <a:lnTo>
                        <a:pt x="386" y="228"/>
                      </a:lnTo>
                      <a:lnTo>
                        <a:pt x="386" y="228"/>
                      </a:lnTo>
                      <a:lnTo>
                        <a:pt x="386" y="226"/>
                      </a:lnTo>
                      <a:lnTo>
                        <a:pt x="386" y="224"/>
                      </a:lnTo>
                      <a:lnTo>
                        <a:pt x="386" y="224"/>
                      </a:lnTo>
                      <a:lnTo>
                        <a:pt x="388" y="226"/>
                      </a:lnTo>
                      <a:lnTo>
                        <a:pt x="388" y="224"/>
                      </a:lnTo>
                      <a:lnTo>
                        <a:pt x="388" y="224"/>
                      </a:lnTo>
                      <a:lnTo>
                        <a:pt x="388" y="224"/>
                      </a:lnTo>
                      <a:lnTo>
                        <a:pt x="388" y="220"/>
                      </a:lnTo>
                      <a:lnTo>
                        <a:pt x="388" y="216"/>
                      </a:lnTo>
                      <a:lnTo>
                        <a:pt x="388" y="214"/>
                      </a:lnTo>
                      <a:lnTo>
                        <a:pt x="388" y="212"/>
                      </a:lnTo>
                      <a:lnTo>
                        <a:pt x="386" y="208"/>
                      </a:lnTo>
                      <a:lnTo>
                        <a:pt x="386" y="206"/>
                      </a:lnTo>
                      <a:lnTo>
                        <a:pt x="386" y="206"/>
                      </a:lnTo>
                      <a:lnTo>
                        <a:pt x="388" y="208"/>
                      </a:lnTo>
                      <a:lnTo>
                        <a:pt x="388" y="208"/>
                      </a:lnTo>
                      <a:lnTo>
                        <a:pt x="390" y="208"/>
                      </a:lnTo>
                      <a:lnTo>
                        <a:pt x="390" y="208"/>
                      </a:lnTo>
                      <a:lnTo>
                        <a:pt x="392" y="208"/>
                      </a:lnTo>
                      <a:lnTo>
                        <a:pt x="392" y="208"/>
                      </a:lnTo>
                      <a:lnTo>
                        <a:pt x="394" y="208"/>
                      </a:lnTo>
                      <a:lnTo>
                        <a:pt x="396" y="210"/>
                      </a:lnTo>
                      <a:lnTo>
                        <a:pt x="398" y="210"/>
                      </a:lnTo>
                      <a:lnTo>
                        <a:pt x="398" y="210"/>
                      </a:lnTo>
                      <a:lnTo>
                        <a:pt x="400" y="208"/>
                      </a:lnTo>
                      <a:lnTo>
                        <a:pt x="400" y="206"/>
                      </a:lnTo>
                      <a:lnTo>
                        <a:pt x="400" y="202"/>
                      </a:lnTo>
                      <a:lnTo>
                        <a:pt x="400" y="200"/>
                      </a:lnTo>
                      <a:lnTo>
                        <a:pt x="402" y="198"/>
                      </a:lnTo>
                      <a:lnTo>
                        <a:pt x="402" y="196"/>
                      </a:lnTo>
                      <a:lnTo>
                        <a:pt x="404" y="194"/>
                      </a:lnTo>
                      <a:lnTo>
                        <a:pt x="404" y="190"/>
                      </a:lnTo>
                      <a:lnTo>
                        <a:pt x="404" y="188"/>
                      </a:lnTo>
                      <a:lnTo>
                        <a:pt x="404" y="188"/>
                      </a:lnTo>
                      <a:lnTo>
                        <a:pt x="404" y="188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6"/>
                      </a:lnTo>
                      <a:lnTo>
                        <a:pt x="402" y="184"/>
                      </a:lnTo>
                      <a:lnTo>
                        <a:pt x="402" y="182"/>
                      </a:lnTo>
                      <a:lnTo>
                        <a:pt x="402" y="182"/>
                      </a:lnTo>
                      <a:lnTo>
                        <a:pt x="404" y="180"/>
                      </a:lnTo>
                      <a:lnTo>
                        <a:pt x="406" y="178"/>
                      </a:lnTo>
                      <a:lnTo>
                        <a:pt x="406" y="178"/>
                      </a:lnTo>
                      <a:lnTo>
                        <a:pt x="406" y="176"/>
                      </a:lnTo>
                      <a:lnTo>
                        <a:pt x="406" y="174"/>
                      </a:lnTo>
                      <a:lnTo>
                        <a:pt x="406" y="172"/>
                      </a:lnTo>
                      <a:lnTo>
                        <a:pt x="408" y="172"/>
                      </a:lnTo>
                      <a:lnTo>
                        <a:pt x="408" y="172"/>
                      </a:lnTo>
                      <a:lnTo>
                        <a:pt x="408" y="170"/>
                      </a:lnTo>
                      <a:lnTo>
                        <a:pt x="408" y="170"/>
                      </a:lnTo>
                      <a:lnTo>
                        <a:pt x="406" y="168"/>
                      </a:lnTo>
                      <a:lnTo>
                        <a:pt x="406" y="166"/>
                      </a:lnTo>
                      <a:lnTo>
                        <a:pt x="406" y="164"/>
                      </a:lnTo>
                      <a:lnTo>
                        <a:pt x="406" y="162"/>
                      </a:lnTo>
                      <a:lnTo>
                        <a:pt x="406" y="162"/>
                      </a:lnTo>
                      <a:lnTo>
                        <a:pt x="408" y="160"/>
                      </a:lnTo>
                      <a:lnTo>
                        <a:pt x="408" y="160"/>
                      </a:lnTo>
                      <a:lnTo>
                        <a:pt x="410" y="158"/>
                      </a:lnTo>
                      <a:lnTo>
                        <a:pt x="414" y="154"/>
                      </a:lnTo>
                      <a:lnTo>
                        <a:pt x="416" y="154"/>
                      </a:lnTo>
                      <a:lnTo>
                        <a:pt x="416" y="154"/>
                      </a:lnTo>
                      <a:lnTo>
                        <a:pt x="418" y="152"/>
                      </a:lnTo>
                      <a:lnTo>
                        <a:pt x="418" y="150"/>
                      </a:lnTo>
                      <a:lnTo>
                        <a:pt x="420" y="150"/>
                      </a:lnTo>
                      <a:lnTo>
                        <a:pt x="422" y="148"/>
                      </a:lnTo>
                      <a:lnTo>
                        <a:pt x="428" y="148"/>
                      </a:lnTo>
                      <a:lnTo>
                        <a:pt x="428" y="148"/>
                      </a:lnTo>
                      <a:lnTo>
                        <a:pt x="430" y="148"/>
                      </a:lnTo>
                      <a:lnTo>
                        <a:pt x="430" y="150"/>
                      </a:lnTo>
                      <a:lnTo>
                        <a:pt x="432" y="152"/>
                      </a:lnTo>
                      <a:lnTo>
                        <a:pt x="434" y="152"/>
                      </a:lnTo>
                      <a:lnTo>
                        <a:pt x="434" y="152"/>
                      </a:lnTo>
                      <a:lnTo>
                        <a:pt x="434" y="150"/>
                      </a:lnTo>
                      <a:lnTo>
                        <a:pt x="430" y="146"/>
                      </a:lnTo>
                      <a:lnTo>
                        <a:pt x="430" y="144"/>
                      </a:lnTo>
                      <a:lnTo>
                        <a:pt x="430" y="144"/>
                      </a:lnTo>
                      <a:lnTo>
                        <a:pt x="430" y="142"/>
                      </a:lnTo>
                      <a:lnTo>
                        <a:pt x="430" y="142"/>
                      </a:lnTo>
                      <a:close/>
                      <a:moveTo>
                        <a:pt x="422" y="507"/>
                      </a:moveTo>
                      <a:lnTo>
                        <a:pt x="420" y="509"/>
                      </a:lnTo>
                      <a:lnTo>
                        <a:pt x="420" y="509"/>
                      </a:lnTo>
                      <a:lnTo>
                        <a:pt x="420" y="511"/>
                      </a:lnTo>
                      <a:lnTo>
                        <a:pt x="422" y="513"/>
                      </a:lnTo>
                      <a:lnTo>
                        <a:pt x="424" y="517"/>
                      </a:lnTo>
                      <a:lnTo>
                        <a:pt x="424" y="515"/>
                      </a:lnTo>
                      <a:lnTo>
                        <a:pt x="424" y="513"/>
                      </a:lnTo>
                      <a:lnTo>
                        <a:pt x="424" y="509"/>
                      </a:lnTo>
                      <a:lnTo>
                        <a:pt x="422" y="507"/>
                      </a:lnTo>
                      <a:close/>
                      <a:moveTo>
                        <a:pt x="418" y="491"/>
                      </a:moveTo>
                      <a:lnTo>
                        <a:pt x="416" y="491"/>
                      </a:lnTo>
                      <a:lnTo>
                        <a:pt x="416" y="491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6" y="493"/>
                      </a:lnTo>
                      <a:lnTo>
                        <a:pt x="418" y="493"/>
                      </a:lnTo>
                      <a:lnTo>
                        <a:pt x="418" y="491"/>
                      </a:lnTo>
                      <a:lnTo>
                        <a:pt x="418" y="491"/>
                      </a:lnTo>
                      <a:close/>
                      <a:moveTo>
                        <a:pt x="410" y="487"/>
                      </a:moveTo>
                      <a:lnTo>
                        <a:pt x="410" y="489"/>
                      </a:lnTo>
                      <a:lnTo>
                        <a:pt x="410" y="489"/>
                      </a:lnTo>
                      <a:lnTo>
                        <a:pt x="410" y="491"/>
                      </a:lnTo>
                      <a:lnTo>
                        <a:pt x="412" y="491"/>
                      </a:lnTo>
                      <a:lnTo>
                        <a:pt x="412" y="489"/>
                      </a:lnTo>
                      <a:lnTo>
                        <a:pt x="410" y="487"/>
                      </a:lnTo>
                      <a:close/>
                      <a:moveTo>
                        <a:pt x="416" y="493"/>
                      </a:moveTo>
                      <a:lnTo>
                        <a:pt x="414" y="495"/>
                      </a:lnTo>
                      <a:lnTo>
                        <a:pt x="414" y="495"/>
                      </a:lnTo>
                      <a:lnTo>
                        <a:pt x="414" y="495"/>
                      </a:lnTo>
                      <a:lnTo>
                        <a:pt x="416" y="497"/>
                      </a:lnTo>
                      <a:lnTo>
                        <a:pt x="416" y="497"/>
                      </a:lnTo>
                      <a:lnTo>
                        <a:pt x="416" y="497"/>
                      </a:lnTo>
                      <a:lnTo>
                        <a:pt x="416" y="495"/>
                      </a:lnTo>
                      <a:lnTo>
                        <a:pt x="416" y="493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Freeform 151">
                  <a:extLst>
                    <a:ext uri="{FF2B5EF4-FFF2-40B4-BE49-F238E27FC236}">
                      <a16:creationId xmlns:a16="http://schemas.microsoft.com/office/drawing/2014/main" id="{84DAD2AB-1E6B-6BE6-0EA4-C3EC23594D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17" y="912"/>
                  <a:ext cx="130" cy="51"/>
                </a:xfrm>
                <a:custGeom>
                  <a:avLst/>
                  <a:gdLst>
                    <a:gd name="T0" fmla="*/ 128 w 130"/>
                    <a:gd name="T1" fmla="*/ 16 h 51"/>
                    <a:gd name="T2" fmla="*/ 122 w 130"/>
                    <a:gd name="T3" fmla="*/ 12 h 51"/>
                    <a:gd name="T4" fmla="*/ 118 w 130"/>
                    <a:gd name="T5" fmla="*/ 10 h 51"/>
                    <a:gd name="T6" fmla="*/ 116 w 130"/>
                    <a:gd name="T7" fmla="*/ 8 h 51"/>
                    <a:gd name="T8" fmla="*/ 122 w 130"/>
                    <a:gd name="T9" fmla="*/ 2 h 51"/>
                    <a:gd name="T10" fmla="*/ 108 w 130"/>
                    <a:gd name="T11" fmla="*/ 4 h 51"/>
                    <a:gd name="T12" fmla="*/ 100 w 130"/>
                    <a:gd name="T13" fmla="*/ 0 h 51"/>
                    <a:gd name="T14" fmla="*/ 92 w 130"/>
                    <a:gd name="T15" fmla="*/ 6 h 51"/>
                    <a:gd name="T16" fmla="*/ 84 w 130"/>
                    <a:gd name="T17" fmla="*/ 8 h 51"/>
                    <a:gd name="T18" fmla="*/ 76 w 130"/>
                    <a:gd name="T19" fmla="*/ 6 h 51"/>
                    <a:gd name="T20" fmla="*/ 76 w 130"/>
                    <a:gd name="T21" fmla="*/ 12 h 51"/>
                    <a:gd name="T22" fmla="*/ 68 w 130"/>
                    <a:gd name="T23" fmla="*/ 6 h 51"/>
                    <a:gd name="T24" fmla="*/ 62 w 130"/>
                    <a:gd name="T25" fmla="*/ 12 h 51"/>
                    <a:gd name="T26" fmla="*/ 54 w 130"/>
                    <a:gd name="T27" fmla="*/ 6 h 51"/>
                    <a:gd name="T28" fmla="*/ 48 w 130"/>
                    <a:gd name="T29" fmla="*/ 16 h 51"/>
                    <a:gd name="T30" fmla="*/ 42 w 130"/>
                    <a:gd name="T31" fmla="*/ 19 h 51"/>
                    <a:gd name="T32" fmla="*/ 38 w 130"/>
                    <a:gd name="T33" fmla="*/ 16 h 51"/>
                    <a:gd name="T34" fmla="*/ 36 w 130"/>
                    <a:gd name="T35" fmla="*/ 14 h 51"/>
                    <a:gd name="T36" fmla="*/ 38 w 130"/>
                    <a:gd name="T37" fmla="*/ 12 h 51"/>
                    <a:gd name="T38" fmla="*/ 40 w 130"/>
                    <a:gd name="T39" fmla="*/ 8 h 51"/>
                    <a:gd name="T40" fmla="*/ 28 w 130"/>
                    <a:gd name="T41" fmla="*/ 2 h 51"/>
                    <a:gd name="T42" fmla="*/ 24 w 130"/>
                    <a:gd name="T43" fmla="*/ 4 h 51"/>
                    <a:gd name="T44" fmla="*/ 22 w 130"/>
                    <a:gd name="T45" fmla="*/ 4 h 51"/>
                    <a:gd name="T46" fmla="*/ 26 w 130"/>
                    <a:gd name="T47" fmla="*/ 10 h 51"/>
                    <a:gd name="T48" fmla="*/ 24 w 130"/>
                    <a:gd name="T49" fmla="*/ 8 h 51"/>
                    <a:gd name="T50" fmla="*/ 20 w 130"/>
                    <a:gd name="T51" fmla="*/ 8 h 51"/>
                    <a:gd name="T52" fmla="*/ 14 w 130"/>
                    <a:gd name="T53" fmla="*/ 6 h 51"/>
                    <a:gd name="T54" fmla="*/ 12 w 130"/>
                    <a:gd name="T55" fmla="*/ 8 h 51"/>
                    <a:gd name="T56" fmla="*/ 10 w 130"/>
                    <a:gd name="T57" fmla="*/ 12 h 51"/>
                    <a:gd name="T58" fmla="*/ 6 w 130"/>
                    <a:gd name="T59" fmla="*/ 12 h 51"/>
                    <a:gd name="T60" fmla="*/ 6 w 130"/>
                    <a:gd name="T61" fmla="*/ 16 h 51"/>
                    <a:gd name="T62" fmla="*/ 6 w 130"/>
                    <a:gd name="T63" fmla="*/ 19 h 51"/>
                    <a:gd name="T64" fmla="*/ 26 w 130"/>
                    <a:gd name="T65" fmla="*/ 16 h 51"/>
                    <a:gd name="T66" fmla="*/ 22 w 130"/>
                    <a:gd name="T67" fmla="*/ 21 h 51"/>
                    <a:gd name="T68" fmla="*/ 30 w 130"/>
                    <a:gd name="T69" fmla="*/ 25 h 51"/>
                    <a:gd name="T70" fmla="*/ 18 w 130"/>
                    <a:gd name="T71" fmla="*/ 25 h 51"/>
                    <a:gd name="T72" fmla="*/ 8 w 130"/>
                    <a:gd name="T73" fmla="*/ 27 h 51"/>
                    <a:gd name="T74" fmla="*/ 4 w 130"/>
                    <a:gd name="T75" fmla="*/ 29 h 51"/>
                    <a:gd name="T76" fmla="*/ 24 w 130"/>
                    <a:gd name="T77" fmla="*/ 29 h 51"/>
                    <a:gd name="T78" fmla="*/ 30 w 130"/>
                    <a:gd name="T79" fmla="*/ 31 h 51"/>
                    <a:gd name="T80" fmla="*/ 26 w 130"/>
                    <a:gd name="T81" fmla="*/ 35 h 51"/>
                    <a:gd name="T82" fmla="*/ 32 w 130"/>
                    <a:gd name="T83" fmla="*/ 35 h 51"/>
                    <a:gd name="T84" fmla="*/ 24 w 130"/>
                    <a:gd name="T85" fmla="*/ 39 h 51"/>
                    <a:gd name="T86" fmla="*/ 16 w 130"/>
                    <a:gd name="T87" fmla="*/ 41 h 51"/>
                    <a:gd name="T88" fmla="*/ 30 w 130"/>
                    <a:gd name="T89" fmla="*/ 43 h 51"/>
                    <a:gd name="T90" fmla="*/ 36 w 130"/>
                    <a:gd name="T91" fmla="*/ 43 h 51"/>
                    <a:gd name="T92" fmla="*/ 42 w 130"/>
                    <a:gd name="T93" fmla="*/ 45 h 51"/>
                    <a:gd name="T94" fmla="*/ 46 w 130"/>
                    <a:gd name="T95" fmla="*/ 47 h 51"/>
                    <a:gd name="T96" fmla="*/ 68 w 130"/>
                    <a:gd name="T97" fmla="*/ 49 h 51"/>
                    <a:gd name="T98" fmla="*/ 72 w 130"/>
                    <a:gd name="T99" fmla="*/ 47 h 51"/>
                    <a:gd name="T100" fmla="*/ 88 w 130"/>
                    <a:gd name="T101" fmla="*/ 43 h 51"/>
                    <a:gd name="T102" fmla="*/ 110 w 130"/>
                    <a:gd name="T103" fmla="*/ 35 h 51"/>
                    <a:gd name="T104" fmla="*/ 118 w 130"/>
                    <a:gd name="T105" fmla="*/ 31 h 51"/>
                    <a:gd name="T106" fmla="*/ 126 w 130"/>
                    <a:gd name="T107" fmla="*/ 27 h 51"/>
                    <a:gd name="T108" fmla="*/ 130 w 130"/>
                    <a:gd name="T109" fmla="*/ 23 h 51"/>
                    <a:gd name="T110" fmla="*/ 128 w 130"/>
                    <a:gd name="T111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0" h="51">
                      <a:moveTo>
                        <a:pt x="128" y="19"/>
                      </a:moveTo>
                      <a:lnTo>
                        <a:pt x="128" y="19"/>
                      </a:lnTo>
                      <a:lnTo>
                        <a:pt x="130" y="19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30" y="16"/>
                      </a:lnTo>
                      <a:lnTo>
                        <a:pt x="128" y="16"/>
                      </a:lnTo>
                      <a:lnTo>
                        <a:pt x="128" y="14"/>
                      </a:lnTo>
                      <a:lnTo>
                        <a:pt x="126" y="14"/>
                      </a:lnTo>
                      <a:lnTo>
                        <a:pt x="124" y="14"/>
                      </a:lnTo>
                      <a:lnTo>
                        <a:pt x="122" y="14"/>
                      </a:lnTo>
                      <a:lnTo>
                        <a:pt x="120" y="14"/>
                      </a:lnTo>
                      <a:lnTo>
                        <a:pt x="122" y="14"/>
                      </a:lnTo>
                      <a:lnTo>
                        <a:pt x="122" y="14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22" y="12"/>
                      </a:lnTo>
                      <a:lnTo>
                        <a:pt x="118" y="12"/>
                      </a:lnTo>
                      <a:lnTo>
                        <a:pt x="116" y="12"/>
                      </a:lnTo>
                      <a:lnTo>
                        <a:pt x="116" y="12"/>
                      </a:lnTo>
                      <a:lnTo>
                        <a:pt x="118" y="10"/>
                      </a:lnTo>
                      <a:lnTo>
                        <a:pt x="118" y="10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8" y="8"/>
                      </a:lnTo>
                      <a:lnTo>
                        <a:pt x="116" y="8"/>
                      </a:lnTo>
                      <a:lnTo>
                        <a:pt x="116" y="8"/>
                      </a:lnTo>
                      <a:lnTo>
                        <a:pt x="114" y="6"/>
                      </a:lnTo>
                      <a:lnTo>
                        <a:pt x="114" y="6"/>
                      </a:lnTo>
                      <a:lnTo>
                        <a:pt x="116" y="6"/>
                      </a:lnTo>
                      <a:lnTo>
                        <a:pt x="118" y="4"/>
                      </a:lnTo>
                      <a:lnTo>
                        <a:pt x="118" y="4"/>
                      </a:lnTo>
                      <a:lnTo>
                        <a:pt x="120" y="4"/>
                      </a:lnTo>
                      <a:lnTo>
                        <a:pt x="122" y="2"/>
                      </a:lnTo>
                      <a:lnTo>
                        <a:pt x="122" y="2"/>
                      </a:lnTo>
                      <a:lnTo>
                        <a:pt x="120" y="2"/>
                      </a:lnTo>
                      <a:lnTo>
                        <a:pt x="118" y="2"/>
                      </a:lnTo>
                      <a:lnTo>
                        <a:pt x="116" y="2"/>
                      </a:lnTo>
                      <a:lnTo>
                        <a:pt x="114" y="4"/>
                      </a:lnTo>
                      <a:lnTo>
                        <a:pt x="114" y="4"/>
                      </a:lnTo>
                      <a:lnTo>
                        <a:pt x="110" y="4"/>
                      </a:lnTo>
                      <a:lnTo>
                        <a:pt x="110" y="4"/>
                      </a:lnTo>
                      <a:lnTo>
                        <a:pt x="108" y="4"/>
                      </a:lnTo>
                      <a:lnTo>
                        <a:pt x="108" y="4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0"/>
                      </a:lnTo>
                      <a:lnTo>
                        <a:pt x="104" y="0"/>
                      </a:lnTo>
                      <a:lnTo>
                        <a:pt x="102" y="0"/>
                      </a:lnTo>
                      <a:lnTo>
                        <a:pt x="100" y="0"/>
                      </a:lnTo>
                      <a:lnTo>
                        <a:pt x="98" y="2"/>
                      </a:lnTo>
                      <a:lnTo>
                        <a:pt x="100" y="4"/>
                      </a:lnTo>
                      <a:lnTo>
                        <a:pt x="98" y="4"/>
                      </a:lnTo>
                      <a:lnTo>
                        <a:pt x="98" y="6"/>
                      </a:lnTo>
                      <a:lnTo>
                        <a:pt x="96" y="6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6" y="8"/>
                      </a:lnTo>
                      <a:lnTo>
                        <a:pt x="86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6"/>
                      </a:lnTo>
                      <a:lnTo>
                        <a:pt x="82" y="6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8" y="10"/>
                      </a:lnTo>
                      <a:lnTo>
                        <a:pt x="78" y="10"/>
                      </a:lnTo>
                      <a:lnTo>
                        <a:pt x="78" y="12"/>
                      </a:lnTo>
                      <a:lnTo>
                        <a:pt x="78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4" y="8"/>
                      </a:lnTo>
                      <a:lnTo>
                        <a:pt x="72" y="8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70" y="6"/>
                      </a:lnTo>
                      <a:lnTo>
                        <a:pt x="68" y="6"/>
                      </a:lnTo>
                      <a:lnTo>
                        <a:pt x="66" y="6"/>
                      </a:lnTo>
                      <a:lnTo>
                        <a:pt x="66" y="6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4" y="8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2" y="8"/>
                      </a:lnTo>
                      <a:lnTo>
                        <a:pt x="52" y="10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4"/>
                      </a:lnTo>
                      <a:lnTo>
                        <a:pt x="48" y="16"/>
                      </a:lnTo>
                      <a:lnTo>
                        <a:pt x="48" y="16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4" y="14"/>
                      </a:lnTo>
                      <a:lnTo>
                        <a:pt x="42" y="16"/>
                      </a:lnTo>
                      <a:lnTo>
                        <a:pt x="42" y="16"/>
                      </a:lnTo>
                      <a:lnTo>
                        <a:pt x="42" y="19"/>
                      </a:lnTo>
                      <a:lnTo>
                        <a:pt x="42" y="19"/>
                      </a:lnTo>
                      <a:lnTo>
                        <a:pt x="42" y="19"/>
                      </a:lnTo>
                      <a:lnTo>
                        <a:pt x="40" y="19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38" y="19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6" y="16"/>
                      </a:lnTo>
                      <a:lnTo>
                        <a:pt x="36" y="16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6" y="14"/>
                      </a:lnTo>
                      <a:lnTo>
                        <a:pt x="36" y="14"/>
                      </a:lnTo>
                      <a:lnTo>
                        <a:pt x="34" y="12"/>
                      </a:lnTo>
                      <a:lnTo>
                        <a:pt x="38" y="14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8" y="8"/>
                      </a:lnTo>
                      <a:lnTo>
                        <a:pt x="38" y="8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36" y="6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2"/>
                      </a:lnTo>
                      <a:lnTo>
                        <a:pt x="20" y="2"/>
                      </a:lnTo>
                      <a:lnTo>
                        <a:pt x="20" y="4"/>
                      </a:lnTo>
                      <a:lnTo>
                        <a:pt x="22" y="4"/>
                      </a:lnTo>
                      <a:lnTo>
                        <a:pt x="24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24" y="4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4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6"/>
                      </a:lnTo>
                      <a:lnTo>
                        <a:pt x="14" y="8"/>
                      </a:lnTo>
                      <a:lnTo>
                        <a:pt x="16" y="8"/>
                      </a:lnTo>
                      <a:lnTo>
                        <a:pt x="14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4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6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6" y="19"/>
                      </a:lnTo>
                      <a:lnTo>
                        <a:pt x="6" y="19"/>
                      </a:lnTo>
                      <a:lnTo>
                        <a:pt x="8" y="19"/>
                      </a:lnTo>
                      <a:lnTo>
                        <a:pt x="10" y="16"/>
                      </a:lnTo>
                      <a:lnTo>
                        <a:pt x="16" y="16"/>
                      </a:lnTo>
                      <a:lnTo>
                        <a:pt x="20" y="14"/>
                      </a:lnTo>
                      <a:lnTo>
                        <a:pt x="20" y="16"/>
                      </a:lnTo>
                      <a:lnTo>
                        <a:pt x="22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2" y="19"/>
                      </a:lnTo>
                      <a:lnTo>
                        <a:pt x="30" y="19"/>
                      </a:lnTo>
                      <a:lnTo>
                        <a:pt x="28" y="19"/>
                      </a:lnTo>
                      <a:lnTo>
                        <a:pt x="26" y="21"/>
                      </a:lnTo>
                      <a:lnTo>
                        <a:pt x="24" y="21"/>
                      </a:lnTo>
                      <a:lnTo>
                        <a:pt x="22" y="21"/>
                      </a:lnTo>
                      <a:lnTo>
                        <a:pt x="24" y="23"/>
                      </a:lnTo>
                      <a:lnTo>
                        <a:pt x="28" y="23"/>
                      </a:lnTo>
                      <a:lnTo>
                        <a:pt x="28" y="23"/>
                      </a:lnTo>
                      <a:lnTo>
                        <a:pt x="32" y="23"/>
                      </a:lnTo>
                      <a:lnTo>
                        <a:pt x="32" y="23"/>
                      </a:lnTo>
                      <a:lnTo>
                        <a:pt x="30" y="23"/>
                      </a:lnTo>
                      <a:lnTo>
                        <a:pt x="30" y="23"/>
                      </a:lnTo>
                      <a:lnTo>
                        <a:pt x="30" y="25"/>
                      </a:lnTo>
                      <a:lnTo>
                        <a:pt x="24" y="25"/>
                      </a:lnTo>
                      <a:lnTo>
                        <a:pt x="22" y="25"/>
                      </a:lnTo>
                      <a:lnTo>
                        <a:pt x="20" y="25"/>
                      </a:lnTo>
                      <a:lnTo>
                        <a:pt x="20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8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4" y="25"/>
                      </a:lnTo>
                      <a:lnTo>
                        <a:pt x="12" y="25"/>
                      </a:lnTo>
                      <a:lnTo>
                        <a:pt x="12" y="25"/>
                      </a:lnTo>
                      <a:lnTo>
                        <a:pt x="10" y="25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4" y="27"/>
                      </a:lnTo>
                      <a:lnTo>
                        <a:pt x="4" y="27"/>
                      </a:lnTo>
                      <a:lnTo>
                        <a:pt x="2" y="27"/>
                      </a:lnTo>
                      <a:lnTo>
                        <a:pt x="4" y="27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4" y="29"/>
                      </a:lnTo>
                      <a:lnTo>
                        <a:pt x="6" y="29"/>
                      </a:lnTo>
                      <a:lnTo>
                        <a:pt x="10" y="27"/>
                      </a:lnTo>
                      <a:lnTo>
                        <a:pt x="10" y="27"/>
                      </a:lnTo>
                      <a:lnTo>
                        <a:pt x="18" y="29"/>
                      </a:lnTo>
                      <a:lnTo>
                        <a:pt x="22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4" y="29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2" y="31"/>
                      </a:lnTo>
                      <a:lnTo>
                        <a:pt x="24" y="31"/>
                      </a:lnTo>
                      <a:lnTo>
                        <a:pt x="24" y="33"/>
                      </a:lnTo>
                      <a:lnTo>
                        <a:pt x="24" y="33"/>
                      </a:lnTo>
                      <a:lnTo>
                        <a:pt x="26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0" y="31"/>
                      </a:lnTo>
                      <a:lnTo>
                        <a:pt x="26" y="33"/>
                      </a:lnTo>
                      <a:lnTo>
                        <a:pt x="26" y="33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6" y="35"/>
                      </a:lnTo>
                      <a:lnTo>
                        <a:pt x="24" y="35"/>
                      </a:lnTo>
                      <a:lnTo>
                        <a:pt x="24" y="35"/>
                      </a:lnTo>
                      <a:lnTo>
                        <a:pt x="26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32" y="35"/>
                      </a:lnTo>
                      <a:lnTo>
                        <a:pt x="30" y="35"/>
                      </a:lnTo>
                      <a:lnTo>
                        <a:pt x="30" y="35"/>
                      </a:lnTo>
                      <a:lnTo>
                        <a:pt x="28" y="35"/>
                      </a:lnTo>
                      <a:lnTo>
                        <a:pt x="28" y="37"/>
                      </a:lnTo>
                      <a:lnTo>
                        <a:pt x="26" y="37"/>
                      </a:lnTo>
                      <a:lnTo>
                        <a:pt x="26" y="37"/>
                      </a:lnTo>
                      <a:lnTo>
                        <a:pt x="26" y="39"/>
                      </a:lnTo>
                      <a:lnTo>
                        <a:pt x="24" y="39"/>
                      </a:lnTo>
                      <a:lnTo>
                        <a:pt x="24" y="39"/>
                      </a:lnTo>
                      <a:lnTo>
                        <a:pt x="22" y="41"/>
                      </a:lnTo>
                      <a:lnTo>
                        <a:pt x="18" y="41"/>
                      </a:lnTo>
                      <a:lnTo>
                        <a:pt x="18" y="41"/>
                      </a:lnTo>
                      <a:lnTo>
                        <a:pt x="16" y="39"/>
                      </a:lnTo>
                      <a:lnTo>
                        <a:pt x="16" y="39"/>
                      </a:lnTo>
                      <a:lnTo>
                        <a:pt x="16" y="39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16" y="43"/>
                      </a:lnTo>
                      <a:lnTo>
                        <a:pt x="16" y="43"/>
                      </a:lnTo>
                      <a:lnTo>
                        <a:pt x="18" y="43"/>
                      </a:lnTo>
                      <a:lnTo>
                        <a:pt x="30" y="43"/>
                      </a:lnTo>
                      <a:lnTo>
                        <a:pt x="30" y="43"/>
                      </a:lnTo>
                      <a:lnTo>
                        <a:pt x="32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4" y="43"/>
                      </a:lnTo>
                      <a:lnTo>
                        <a:pt x="36" y="43"/>
                      </a:lnTo>
                      <a:lnTo>
                        <a:pt x="36" y="43"/>
                      </a:lnTo>
                      <a:lnTo>
                        <a:pt x="38" y="45"/>
                      </a:lnTo>
                      <a:lnTo>
                        <a:pt x="38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2" y="45"/>
                      </a:lnTo>
                      <a:lnTo>
                        <a:pt x="42" y="43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2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0" y="45"/>
                      </a:lnTo>
                      <a:lnTo>
                        <a:pt x="42" y="47"/>
                      </a:lnTo>
                      <a:lnTo>
                        <a:pt x="44" y="47"/>
                      </a:lnTo>
                      <a:lnTo>
                        <a:pt x="46" y="47"/>
                      </a:lnTo>
                      <a:lnTo>
                        <a:pt x="48" y="49"/>
                      </a:lnTo>
                      <a:lnTo>
                        <a:pt x="52" y="49"/>
                      </a:lnTo>
                      <a:lnTo>
                        <a:pt x="54" y="49"/>
                      </a:lnTo>
                      <a:lnTo>
                        <a:pt x="62" y="51"/>
                      </a:lnTo>
                      <a:lnTo>
                        <a:pt x="66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68" y="49"/>
                      </a:lnTo>
                      <a:lnTo>
                        <a:pt x="70" y="49"/>
                      </a:lnTo>
                      <a:lnTo>
                        <a:pt x="72" y="49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72" y="45"/>
                      </a:lnTo>
                      <a:lnTo>
                        <a:pt x="74" y="45"/>
                      </a:lnTo>
                      <a:lnTo>
                        <a:pt x="76" y="45"/>
                      </a:lnTo>
                      <a:lnTo>
                        <a:pt x="82" y="43"/>
                      </a:lnTo>
                      <a:lnTo>
                        <a:pt x="84" y="43"/>
                      </a:lnTo>
                      <a:lnTo>
                        <a:pt x="86" y="43"/>
                      </a:lnTo>
                      <a:lnTo>
                        <a:pt x="88" y="43"/>
                      </a:lnTo>
                      <a:lnTo>
                        <a:pt x="90" y="43"/>
                      </a:lnTo>
                      <a:lnTo>
                        <a:pt x="94" y="41"/>
                      </a:lnTo>
                      <a:lnTo>
                        <a:pt x="96" y="39"/>
                      </a:lnTo>
                      <a:lnTo>
                        <a:pt x="100" y="37"/>
                      </a:lnTo>
                      <a:lnTo>
                        <a:pt x="104" y="37"/>
                      </a:lnTo>
                      <a:lnTo>
                        <a:pt x="106" y="37"/>
                      </a:lnTo>
                      <a:lnTo>
                        <a:pt x="110" y="37"/>
                      </a:lnTo>
                      <a:lnTo>
                        <a:pt x="110" y="35"/>
                      </a:lnTo>
                      <a:lnTo>
                        <a:pt x="112" y="35"/>
                      </a:lnTo>
                      <a:lnTo>
                        <a:pt x="114" y="35"/>
                      </a:lnTo>
                      <a:lnTo>
                        <a:pt x="116" y="33"/>
                      </a:lnTo>
                      <a:lnTo>
                        <a:pt x="116" y="33"/>
                      </a:lnTo>
                      <a:lnTo>
                        <a:pt x="118" y="33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31"/>
                      </a:lnTo>
                      <a:lnTo>
                        <a:pt x="118" y="29"/>
                      </a:lnTo>
                      <a:lnTo>
                        <a:pt x="120" y="29"/>
                      </a:lnTo>
                      <a:lnTo>
                        <a:pt x="122" y="29"/>
                      </a:lnTo>
                      <a:lnTo>
                        <a:pt x="122" y="29"/>
                      </a:lnTo>
                      <a:lnTo>
                        <a:pt x="124" y="29"/>
                      </a:lnTo>
                      <a:lnTo>
                        <a:pt x="126" y="27"/>
                      </a:lnTo>
                      <a:lnTo>
                        <a:pt x="126" y="27"/>
                      </a:lnTo>
                      <a:lnTo>
                        <a:pt x="126" y="25"/>
                      </a:lnTo>
                      <a:lnTo>
                        <a:pt x="126" y="25"/>
                      </a:lnTo>
                      <a:lnTo>
                        <a:pt x="126" y="25"/>
                      </a:lnTo>
                      <a:lnTo>
                        <a:pt x="128" y="25"/>
                      </a:lnTo>
                      <a:lnTo>
                        <a:pt x="128" y="25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30" y="23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21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lnTo>
                        <a:pt x="128" y="1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Freeform 152">
                  <a:extLst>
                    <a:ext uri="{FF2B5EF4-FFF2-40B4-BE49-F238E27FC236}">
                      <a16:creationId xmlns:a16="http://schemas.microsoft.com/office/drawing/2014/main" id="{228A31B8-DB3C-5939-02F8-9D13D992DC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11" y="1211"/>
                  <a:ext cx="94" cy="48"/>
                </a:xfrm>
                <a:custGeom>
                  <a:avLst/>
                  <a:gdLst>
                    <a:gd name="T0" fmla="*/ 94 w 94"/>
                    <a:gd name="T1" fmla="*/ 8 h 48"/>
                    <a:gd name="T2" fmla="*/ 92 w 94"/>
                    <a:gd name="T3" fmla="*/ 8 h 48"/>
                    <a:gd name="T4" fmla="*/ 88 w 94"/>
                    <a:gd name="T5" fmla="*/ 6 h 48"/>
                    <a:gd name="T6" fmla="*/ 86 w 94"/>
                    <a:gd name="T7" fmla="*/ 4 h 48"/>
                    <a:gd name="T8" fmla="*/ 84 w 94"/>
                    <a:gd name="T9" fmla="*/ 2 h 48"/>
                    <a:gd name="T10" fmla="*/ 78 w 94"/>
                    <a:gd name="T11" fmla="*/ 4 h 48"/>
                    <a:gd name="T12" fmla="*/ 76 w 94"/>
                    <a:gd name="T13" fmla="*/ 2 h 48"/>
                    <a:gd name="T14" fmla="*/ 74 w 94"/>
                    <a:gd name="T15" fmla="*/ 0 h 48"/>
                    <a:gd name="T16" fmla="*/ 66 w 94"/>
                    <a:gd name="T17" fmla="*/ 0 h 48"/>
                    <a:gd name="T18" fmla="*/ 58 w 94"/>
                    <a:gd name="T19" fmla="*/ 4 h 48"/>
                    <a:gd name="T20" fmla="*/ 52 w 94"/>
                    <a:gd name="T21" fmla="*/ 6 h 48"/>
                    <a:gd name="T22" fmla="*/ 48 w 94"/>
                    <a:gd name="T23" fmla="*/ 6 h 48"/>
                    <a:gd name="T24" fmla="*/ 38 w 94"/>
                    <a:gd name="T25" fmla="*/ 10 h 48"/>
                    <a:gd name="T26" fmla="*/ 38 w 94"/>
                    <a:gd name="T27" fmla="*/ 12 h 48"/>
                    <a:gd name="T28" fmla="*/ 26 w 94"/>
                    <a:gd name="T29" fmla="*/ 14 h 48"/>
                    <a:gd name="T30" fmla="*/ 18 w 94"/>
                    <a:gd name="T31" fmla="*/ 10 h 48"/>
                    <a:gd name="T32" fmla="*/ 14 w 94"/>
                    <a:gd name="T33" fmla="*/ 10 h 48"/>
                    <a:gd name="T34" fmla="*/ 14 w 94"/>
                    <a:gd name="T35" fmla="*/ 12 h 48"/>
                    <a:gd name="T36" fmla="*/ 12 w 94"/>
                    <a:gd name="T37" fmla="*/ 14 h 48"/>
                    <a:gd name="T38" fmla="*/ 10 w 94"/>
                    <a:gd name="T39" fmla="*/ 14 h 48"/>
                    <a:gd name="T40" fmla="*/ 6 w 94"/>
                    <a:gd name="T41" fmla="*/ 14 h 48"/>
                    <a:gd name="T42" fmla="*/ 8 w 94"/>
                    <a:gd name="T43" fmla="*/ 16 h 48"/>
                    <a:gd name="T44" fmla="*/ 8 w 94"/>
                    <a:gd name="T45" fmla="*/ 20 h 48"/>
                    <a:gd name="T46" fmla="*/ 6 w 94"/>
                    <a:gd name="T47" fmla="*/ 22 h 48"/>
                    <a:gd name="T48" fmla="*/ 6 w 94"/>
                    <a:gd name="T49" fmla="*/ 24 h 48"/>
                    <a:gd name="T50" fmla="*/ 6 w 94"/>
                    <a:gd name="T51" fmla="*/ 26 h 48"/>
                    <a:gd name="T52" fmla="*/ 2 w 94"/>
                    <a:gd name="T53" fmla="*/ 28 h 48"/>
                    <a:gd name="T54" fmla="*/ 4 w 94"/>
                    <a:gd name="T55" fmla="*/ 30 h 48"/>
                    <a:gd name="T56" fmla="*/ 4 w 94"/>
                    <a:gd name="T57" fmla="*/ 34 h 48"/>
                    <a:gd name="T58" fmla="*/ 8 w 94"/>
                    <a:gd name="T59" fmla="*/ 36 h 48"/>
                    <a:gd name="T60" fmla="*/ 14 w 94"/>
                    <a:gd name="T61" fmla="*/ 42 h 48"/>
                    <a:gd name="T62" fmla="*/ 20 w 94"/>
                    <a:gd name="T63" fmla="*/ 46 h 48"/>
                    <a:gd name="T64" fmla="*/ 24 w 94"/>
                    <a:gd name="T65" fmla="*/ 48 h 48"/>
                    <a:gd name="T66" fmla="*/ 32 w 94"/>
                    <a:gd name="T67" fmla="*/ 48 h 48"/>
                    <a:gd name="T68" fmla="*/ 36 w 94"/>
                    <a:gd name="T69" fmla="*/ 48 h 48"/>
                    <a:gd name="T70" fmla="*/ 40 w 94"/>
                    <a:gd name="T71" fmla="*/ 46 h 48"/>
                    <a:gd name="T72" fmla="*/ 42 w 94"/>
                    <a:gd name="T73" fmla="*/ 44 h 48"/>
                    <a:gd name="T74" fmla="*/ 44 w 94"/>
                    <a:gd name="T75" fmla="*/ 44 h 48"/>
                    <a:gd name="T76" fmla="*/ 48 w 94"/>
                    <a:gd name="T77" fmla="*/ 44 h 48"/>
                    <a:gd name="T78" fmla="*/ 52 w 94"/>
                    <a:gd name="T79" fmla="*/ 42 h 48"/>
                    <a:gd name="T80" fmla="*/ 58 w 94"/>
                    <a:gd name="T81" fmla="*/ 42 h 48"/>
                    <a:gd name="T82" fmla="*/ 64 w 94"/>
                    <a:gd name="T83" fmla="*/ 42 h 48"/>
                    <a:gd name="T84" fmla="*/ 66 w 94"/>
                    <a:gd name="T85" fmla="*/ 40 h 48"/>
                    <a:gd name="T86" fmla="*/ 72 w 94"/>
                    <a:gd name="T87" fmla="*/ 40 h 48"/>
                    <a:gd name="T88" fmla="*/ 74 w 94"/>
                    <a:gd name="T89" fmla="*/ 38 h 48"/>
                    <a:gd name="T90" fmla="*/ 74 w 94"/>
                    <a:gd name="T91" fmla="*/ 34 h 48"/>
                    <a:gd name="T92" fmla="*/ 76 w 94"/>
                    <a:gd name="T93" fmla="*/ 32 h 48"/>
                    <a:gd name="T94" fmla="*/ 78 w 94"/>
                    <a:gd name="T95" fmla="*/ 26 h 48"/>
                    <a:gd name="T96" fmla="*/ 80 w 94"/>
                    <a:gd name="T97" fmla="*/ 22 h 48"/>
                    <a:gd name="T98" fmla="*/ 82 w 94"/>
                    <a:gd name="T99" fmla="*/ 18 h 48"/>
                    <a:gd name="T100" fmla="*/ 86 w 94"/>
                    <a:gd name="T101" fmla="*/ 14 h 48"/>
                    <a:gd name="T102" fmla="*/ 90 w 94"/>
                    <a:gd name="T103" fmla="*/ 14 h 48"/>
                    <a:gd name="T104" fmla="*/ 94 w 94"/>
                    <a:gd name="T105" fmla="*/ 1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4" h="48">
                      <a:moveTo>
                        <a:pt x="94" y="10"/>
                      </a:move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2" y="8"/>
                      </a:lnTo>
                      <a:lnTo>
                        <a:pt x="90" y="8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86" y="6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6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84" y="2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0" y="0"/>
                      </a:lnTo>
                      <a:lnTo>
                        <a:pt x="68" y="0"/>
                      </a:lnTo>
                      <a:lnTo>
                        <a:pt x="68" y="0"/>
                      </a:lnTo>
                      <a:lnTo>
                        <a:pt x="66" y="0"/>
                      </a:lnTo>
                      <a:lnTo>
                        <a:pt x="62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58" y="4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6" y="8"/>
                      </a:lnTo>
                      <a:lnTo>
                        <a:pt x="44" y="8"/>
                      </a:lnTo>
                      <a:lnTo>
                        <a:pt x="40" y="8"/>
                      </a:lnTo>
                      <a:lnTo>
                        <a:pt x="38" y="10"/>
                      </a:lnTo>
                      <a:lnTo>
                        <a:pt x="38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6" y="14"/>
                      </a:lnTo>
                      <a:lnTo>
                        <a:pt x="34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4" y="14"/>
                      </a:lnTo>
                      <a:lnTo>
                        <a:pt x="22" y="12"/>
                      </a:lnTo>
                      <a:lnTo>
                        <a:pt x="20" y="12"/>
                      </a:lnTo>
                      <a:lnTo>
                        <a:pt x="18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4" y="10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8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0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14" y="42"/>
                      </a:lnTo>
                      <a:lnTo>
                        <a:pt x="16" y="42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8" y="48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48"/>
                      </a:lnTo>
                      <a:lnTo>
                        <a:pt x="34" y="48"/>
                      </a:lnTo>
                      <a:lnTo>
                        <a:pt x="36" y="48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38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0" y="46"/>
                      </a:lnTo>
                      <a:lnTo>
                        <a:pt x="42" y="46"/>
                      </a:lnTo>
                      <a:lnTo>
                        <a:pt x="42" y="44"/>
                      </a:lnTo>
                      <a:lnTo>
                        <a:pt x="42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4" y="44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8" y="44"/>
                      </a:lnTo>
                      <a:lnTo>
                        <a:pt x="48" y="44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2" y="42"/>
                      </a:lnTo>
                      <a:lnTo>
                        <a:pt x="64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6" y="40"/>
                      </a:lnTo>
                      <a:lnTo>
                        <a:pt x="66" y="40"/>
                      </a:lnTo>
                      <a:lnTo>
                        <a:pt x="68" y="40"/>
                      </a:lnTo>
                      <a:lnTo>
                        <a:pt x="70" y="40"/>
                      </a:lnTo>
                      <a:lnTo>
                        <a:pt x="72" y="40"/>
                      </a:lnTo>
                      <a:lnTo>
                        <a:pt x="72" y="40"/>
                      </a:lnTo>
                      <a:lnTo>
                        <a:pt x="72" y="38"/>
                      </a:lnTo>
                      <a:lnTo>
                        <a:pt x="72" y="38"/>
                      </a:lnTo>
                      <a:lnTo>
                        <a:pt x="74" y="38"/>
                      </a:lnTo>
                      <a:lnTo>
                        <a:pt x="74" y="36"/>
                      </a:lnTo>
                      <a:lnTo>
                        <a:pt x="74" y="36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4" y="34"/>
                      </a:lnTo>
                      <a:lnTo>
                        <a:pt x="76" y="34"/>
                      </a:lnTo>
                      <a:lnTo>
                        <a:pt x="76" y="32"/>
                      </a:lnTo>
                      <a:lnTo>
                        <a:pt x="76" y="32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8" y="26"/>
                      </a:lnTo>
                      <a:lnTo>
                        <a:pt x="78" y="26"/>
                      </a:lnTo>
                      <a:lnTo>
                        <a:pt x="80" y="26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0"/>
                      </a:lnTo>
                      <a:lnTo>
                        <a:pt x="82" y="20"/>
                      </a:lnTo>
                      <a:lnTo>
                        <a:pt x="82" y="18"/>
                      </a:lnTo>
                      <a:lnTo>
                        <a:pt x="84" y="18"/>
                      </a:lnTo>
                      <a:lnTo>
                        <a:pt x="84" y="16"/>
                      </a:lnTo>
                      <a:lnTo>
                        <a:pt x="86" y="16"/>
                      </a:lnTo>
                      <a:lnTo>
                        <a:pt x="86" y="14"/>
                      </a:lnTo>
                      <a:lnTo>
                        <a:pt x="86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0" y="14"/>
                      </a:lnTo>
                      <a:lnTo>
                        <a:pt x="92" y="14"/>
                      </a:lnTo>
                      <a:lnTo>
                        <a:pt x="94" y="10"/>
                      </a:lnTo>
                      <a:lnTo>
                        <a:pt x="94" y="10"/>
                      </a:lnTo>
                      <a:lnTo>
                        <a:pt x="94" y="1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8" name="Freeform 153">
                  <a:extLst>
                    <a:ext uri="{FF2B5EF4-FFF2-40B4-BE49-F238E27FC236}">
                      <a16:creationId xmlns:a16="http://schemas.microsoft.com/office/drawing/2014/main" id="{EA7531E5-51A1-416C-A924-FD35408B646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228" y="1674"/>
                  <a:ext cx="8" cy="6"/>
                </a:xfrm>
                <a:custGeom>
                  <a:avLst/>
                  <a:gdLst>
                    <a:gd name="T0" fmla="*/ 6 w 8"/>
                    <a:gd name="T1" fmla="*/ 4 h 6"/>
                    <a:gd name="T2" fmla="*/ 6 w 8"/>
                    <a:gd name="T3" fmla="*/ 4 h 6"/>
                    <a:gd name="T4" fmla="*/ 6 w 8"/>
                    <a:gd name="T5" fmla="*/ 4 h 6"/>
                    <a:gd name="T6" fmla="*/ 6 w 8"/>
                    <a:gd name="T7" fmla="*/ 6 h 6"/>
                    <a:gd name="T8" fmla="*/ 8 w 8"/>
                    <a:gd name="T9" fmla="*/ 6 h 6"/>
                    <a:gd name="T10" fmla="*/ 8 w 8"/>
                    <a:gd name="T11" fmla="*/ 6 h 6"/>
                    <a:gd name="T12" fmla="*/ 8 w 8"/>
                    <a:gd name="T13" fmla="*/ 4 h 6"/>
                    <a:gd name="T14" fmla="*/ 6 w 8"/>
                    <a:gd name="T15" fmla="*/ 4 h 6"/>
                    <a:gd name="T16" fmla="*/ 2 w 8"/>
                    <a:gd name="T17" fmla="*/ 4 h 6"/>
                    <a:gd name="T18" fmla="*/ 0 w 8"/>
                    <a:gd name="T19" fmla="*/ 4 h 6"/>
                    <a:gd name="T20" fmla="*/ 2 w 8"/>
                    <a:gd name="T21" fmla="*/ 6 h 6"/>
                    <a:gd name="T22" fmla="*/ 2 w 8"/>
                    <a:gd name="T23" fmla="*/ 6 h 6"/>
                    <a:gd name="T24" fmla="*/ 4 w 8"/>
                    <a:gd name="T25" fmla="*/ 6 h 6"/>
                    <a:gd name="T26" fmla="*/ 4 w 8"/>
                    <a:gd name="T27" fmla="*/ 4 h 6"/>
                    <a:gd name="T28" fmla="*/ 4 w 8"/>
                    <a:gd name="T29" fmla="*/ 4 h 6"/>
                    <a:gd name="T30" fmla="*/ 2 w 8"/>
                    <a:gd name="T31" fmla="*/ 4 h 6"/>
                    <a:gd name="T32" fmla="*/ 8 w 8"/>
                    <a:gd name="T33" fmla="*/ 2 h 6"/>
                    <a:gd name="T34" fmla="*/ 8 w 8"/>
                    <a:gd name="T35" fmla="*/ 2 h 6"/>
                    <a:gd name="T36" fmla="*/ 8 w 8"/>
                    <a:gd name="T37" fmla="*/ 2 h 6"/>
                    <a:gd name="T38" fmla="*/ 8 w 8"/>
                    <a:gd name="T39" fmla="*/ 0 h 6"/>
                    <a:gd name="T40" fmla="*/ 6 w 8"/>
                    <a:gd name="T41" fmla="*/ 0 h 6"/>
                    <a:gd name="T42" fmla="*/ 6 w 8"/>
                    <a:gd name="T43" fmla="*/ 0 h 6"/>
                    <a:gd name="T44" fmla="*/ 6 w 8"/>
                    <a:gd name="T45" fmla="*/ 0 h 6"/>
                    <a:gd name="T46" fmla="*/ 6 w 8"/>
                    <a:gd name="T47" fmla="*/ 0 h 6"/>
                    <a:gd name="T48" fmla="*/ 4 w 8"/>
                    <a:gd name="T49" fmla="*/ 0 h 6"/>
                    <a:gd name="T50" fmla="*/ 4 w 8"/>
                    <a:gd name="T51" fmla="*/ 0 h 6"/>
                    <a:gd name="T52" fmla="*/ 4 w 8"/>
                    <a:gd name="T53" fmla="*/ 0 h 6"/>
                    <a:gd name="T54" fmla="*/ 2 w 8"/>
                    <a:gd name="T55" fmla="*/ 0 h 6"/>
                    <a:gd name="T56" fmla="*/ 2 w 8"/>
                    <a:gd name="T57" fmla="*/ 0 h 6"/>
                    <a:gd name="T58" fmla="*/ 2 w 8"/>
                    <a:gd name="T59" fmla="*/ 0 h 6"/>
                    <a:gd name="T60" fmla="*/ 2 w 8"/>
                    <a:gd name="T61" fmla="*/ 2 h 6"/>
                    <a:gd name="T62" fmla="*/ 2 w 8"/>
                    <a:gd name="T63" fmla="*/ 2 h 6"/>
                    <a:gd name="T64" fmla="*/ 2 w 8"/>
                    <a:gd name="T65" fmla="*/ 2 h 6"/>
                    <a:gd name="T66" fmla="*/ 4 w 8"/>
                    <a:gd name="T67" fmla="*/ 2 h 6"/>
                    <a:gd name="T68" fmla="*/ 6 w 8"/>
                    <a:gd name="T69" fmla="*/ 4 h 6"/>
                    <a:gd name="T70" fmla="*/ 8 w 8"/>
                    <a:gd name="T71" fmla="*/ 4 h 6"/>
                    <a:gd name="T72" fmla="*/ 8 w 8"/>
                    <a:gd name="T73" fmla="*/ 4 h 6"/>
                    <a:gd name="T74" fmla="*/ 8 w 8"/>
                    <a:gd name="T75" fmla="*/ 2 h 6"/>
                    <a:gd name="T76" fmla="*/ 8 w 8"/>
                    <a:gd name="T7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" h="6">
                      <a:moveTo>
                        <a:pt x="6" y="4"/>
                      </a:move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6" y="4"/>
                      </a:lnTo>
                      <a:close/>
                      <a:moveTo>
                        <a:pt x="2" y="4"/>
                      </a:moveTo>
                      <a:lnTo>
                        <a:pt x="0" y="4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close/>
                      <a:moveTo>
                        <a:pt x="8" y="2"/>
                      </a:move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9" name="Freeform 154">
                  <a:extLst>
                    <a:ext uri="{FF2B5EF4-FFF2-40B4-BE49-F238E27FC236}">
                      <a16:creationId xmlns:a16="http://schemas.microsoft.com/office/drawing/2014/main" id="{914C2BD9-7A69-EAA3-E3F9-87482EABA8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70" y="1782"/>
                  <a:ext cx="98" cy="62"/>
                </a:xfrm>
                <a:custGeom>
                  <a:avLst/>
                  <a:gdLst>
                    <a:gd name="T0" fmla="*/ 92 w 98"/>
                    <a:gd name="T1" fmla="*/ 20 h 62"/>
                    <a:gd name="T2" fmla="*/ 94 w 98"/>
                    <a:gd name="T3" fmla="*/ 22 h 62"/>
                    <a:gd name="T4" fmla="*/ 90 w 98"/>
                    <a:gd name="T5" fmla="*/ 22 h 62"/>
                    <a:gd name="T6" fmla="*/ 86 w 98"/>
                    <a:gd name="T7" fmla="*/ 18 h 62"/>
                    <a:gd name="T8" fmla="*/ 84 w 98"/>
                    <a:gd name="T9" fmla="*/ 18 h 62"/>
                    <a:gd name="T10" fmla="*/ 90 w 98"/>
                    <a:gd name="T11" fmla="*/ 18 h 62"/>
                    <a:gd name="T12" fmla="*/ 80 w 98"/>
                    <a:gd name="T13" fmla="*/ 12 h 62"/>
                    <a:gd name="T14" fmla="*/ 78 w 98"/>
                    <a:gd name="T15" fmla="*/ 10 h 62"/>
                    <a:gd name="T16" fmla="*/ 64 w 98"/>
                    <a:gd name="T17" fmla="*/ 10 h 62"/>
                    <a:gd name="T18" fmla="*/ 58 w 98"/>
                    <a:gd name="T19" fmla="*/ 10 h 62"/>
                    <a:gd name="T20" fmla="*/ 48 w 98"/>
                    <a:gd name="T21" fmla="*/ 12 h 62"/>
                    <a:gd name="T22" fmla="*/ 34 w 98"/>
                    <a:gd name="T23" fmla="*/ 12 h 62"/>
                    <a:gd name="T24" fmla="*/ 30 w 98"/>
                    <a:gd name="T25" fmla="*/ 10 h 62"/>
                    <a:gd name="T26" fmla="*/ 24 w 98"/>
                    <a:gd name="T27" fmla="*/ 12 h 62"/>
                    <a:gd name="T28" fmla="*/ 18 w 98"/>
                    <a:gd name="T29" fmla="*/ 16 h 62"/>
                    <a:gd name="T30" fmla="*/ 8 w 98"/>
                    <a:gd name="T31" fmla="*/ 24 h 62"/>
                    <a:gd name="T32" fmla="*/ 4 w 98"/>
                    <a:gd name="T33" fmla="*/ 28 h 62"/>
                    <a:gd name="T34" fmla="*/ 4 w 98"/>
                    <a:gd name="T35" fmla="*/ 34 h 62"/>
                    <a:gd name="T36" fmla="*/ 0 w 98"/>
                    <a:gd name="T37" fmla="*/ 36 h 62"/>
                    <a:gd name="T38" fmla="*/ 6 w 98"/>
                    <a:gd name="T39" fmla="*/ 38 h 62"/>
                    <a:gd name="T40" fmla="*/ 10 w 98"/>
                    <a:gd name="T41" fmla="*/ 42 h 62"/>
                    <a:gd name="T42" fmla="*/ 12 w 98"/>
                    <a:gd name="T43" fmla="*/ 44 h 62"/>
                    <a:gd name="T44" fmla="*/ 14 w 98"/>
                    <a:gd name="T45" fmla="*/ 46 h 62"/>
                    <a:gd name="T46" fmla="*/ 20 w 98"/>
                    <a:gd name="T47" fmla="*/ 44 h 62"/>
                    <a:gd name="T48" fmla="*/ 24 w 98"/>
                    <a:gd name="T49" fmla="*/ 46 h 62"/>
                    <a:gd name="T50" fmla="*/ 24 w 98"/>
                    <a:gd name="T51" fmla="*/ 52 h 62"/>
                    <a:gd name="T52" fmla="*/ 24 w 98"/>
                    <a:gd name="T53" fmla="*/ 54 h 62"/>
                    <a:gd name="T54" fmla="*/ 26 w 98"/>
                    <a:gd name="T55" fmla="*/ 56 h 62"/>
                    <a:gd name="T56" fmla="*/ 28 w 98"/>
                    <a:gd name="T57" fmla="*/ 58 h 62"/>
                    <a:gd name="T58" fmla="*/ 34 w 98"/>
                    <a:gd name="T59" fmla="*/ 62 h 62"/>
                    <a:gd name="T60" fmla="*/ 36 w 98"/>
                    <a:gd name="T61" fmla="*/ 58 h 62"/>
                    <a:gd name="T62" fmla="*/ 40 w 98"/>
                    <a:gd name="T63" fmla="*/ 56 h 62"/>
                    <a:gd name="T64" fmla="*/ 40 w 98"/>
                    <a:gd name="T65" fmla="*/ 50 h 62"/>
                    <a:gd name="T66" fmla="*/ 46 w 98"/>
                    <a:gd name="T67" fmla="*/ 48 h 62"/>
                    <a:gd name="T68" fmla="*/ 50 w 98"/>
                    <a:gd name="T69" fmla="*/ 44 h 62"/>
                    <a:gd name="T70" fmla="*/ 56 w 98"/>
                    <a:gd name="T71" fmla="*/ 46 h 62"/>
                    <a:gd name="T72" fmla="*/ 58 w 98"/>
                    <a:gd name="T73" fmla="*/ 44 h 62"/>
                    <a:gd name="T74" fmla="*/ 64 w 98"/>
                    <a:gd name="T75" fmla="*/ 38 h 62"/>
                    <a:gd name="T76" fmla="*/ 66 w 98"/>
                    <a:gd name="T77" fmla="*/ 36 h 62"/>
                    <a:gd name="T78" fmla="*/ 68 w 98"/>
                    <a:gd name="T79" fmla="*/ 34 h 62"/>
                    <a:gd name="T80" fmla="*/ 72 w 98"/>
                    <a:gd name="T81" fmla="*/ 30 h 62"/>
                    <a:gd name="T82" fmla="*/ 76 w 98"/>
                    <a:gd name="T83" fmla="*/ 32 h 62"/>
                    <a:gd name="T84" fmla="*/ 80 w 98"/>
                    <a:gd name="T85" fmla="*/ 32 h 62"/>
                    <a:gd name="T86" fmla="*/ 82 w 98"/>
                    <a:gd name="T87" fmla="*/ 32 h 62"/>
                    <a:gd name="T88" fmla="*/ 84 w 98"/>
                    <a:gd name="T89" fmla="*/ 30 h 62"/>
                    <a:gd name="T90" fmla="*/ 90 w 98"/>
                    <a:gd name="T91" fmla="*/ 28 h 62"/>
                    <a:gd name="T92" fmla="*/ 92 w 98"/>
                    <a:gd name="T93" fmla="*/ 26 h 62"/>
                    <a:gd name="T94" fmla="*/ 50 w 98"/>
                    <a:gd name="T95" fmla="*/ 2 h 62"/>
                    <a:gd name="T96" fmla="*/ 48 w 98"/>
                    <a:gd name="T97" fmla="*/ 2 h 62"/>
                    <a:gd name="T98" fmla="*/ 60 w 98"/>
                    <a:gd name="T99" fmla="*/ 0 h 62"/>
                    <a:gd name="T100" fmla="*/ 58 w 98"/>
                    <a:gd name="T10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8" h="62">
                      <a:moveTo>
                        <a:pt x="98" y="26"/>
                      </a:moveTo>
                      <a:lnTo>
                        <a:pt x="96" y="24"/>
                      </a:lnTo>
                      <a:lnTo>
                        <a:pt x="96" y="22"/>
                      </a:lnTo>
                      <a:lnTo>
                        <a:pt x="92" y="20"/>
                      </a:lnTo>
                      <a:lnTo>
                        <a:pt x="92" y="20"/>
                      </a:lnTo>
                      <a:lnTo>
                        <a:pt x="94" y="20"/>
                      </a:lnTo>
                      <a:lnTo>
                        <a:pt x="94" y="22"/>
                      </a:lnTo>
                      <a:lnTo>
                        <a:pt x="94" y="22"/>
                      </a:lnTo>
                      <a:lnTo>
                        <a:pt x="92" y="22"/>
                      </a:lnTo>
                      <a:lnTo>
                        <a:pt x="92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88" y="20"/>
                      </a:lnTo>
                      <a:lnTo>
                        <a:pt x="88" y="20"/>
                      </a:lnTo>
                      <a:lnTo>
                        <a:pt x="86" y="18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6" y="18"/>
                      </a:lnTo>
                      <a:lnTo>
                        <a:pt x="88" y="16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84" y="12"/>
                      </a:lnTo>
                      <a:lnTo>
                        <a:pt x="80" y="10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80" y="12"/>
                      </a:lnTo>
                      <a:lnTo>
                        <a:pt x="78" y="12"/>
                      </a:lnTo>
                      <a:lnTo>
                        <a:pt x="78" y="10"/>
                      </a:lnTo>
                      <a:lnTo>
                        <a:pt x="72" y="8"/>
                      </a:lnTo>
                      <a:lnTo>
                        <a:pt x="72" y="8"/>
                      </a:lnTo>
                      <a:lnTo>
                        <a:pt x="70" y="10"/>
                      </a:lnTo>
                      <a:lnTo>
                        <a:pt x="64" y="10"/>
                      </a:lnTo>
                      <a:lnTo>
                        <a:pt x="60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0" y="12"/>
                      </a:lnTo>
                      <a:lnTo>
                        <a:pt x="48" y="12"/>
                      </a:lnTo>
                      <a:lnTo>
                        <a:pt x="44" y="12"/>
                      </a:lnTo>
                      <a:lnTo>
                        <a:pt x="42" y="12"/>
                      </a:lnTo>
                      <a:lnTo>
                        <a:pt x="36" y="12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12"/>
                      </a:lnTo>
                      <a:lnTo>
                        <a:pt x="30" y="10"/>
                      </a:lnTo>
                      <a:lnTo>
                        <a:pt x="30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6"/>
                      </a:lnTo>
                      <a:lnTo>
                        <a:pt x="16" y="18"/>
                      </a:lnTo>
                      <a:lnTo>
                        <a:pt x="14" y="20"/>
                      </a:lnTo>
                      <a:lnTo>
                        <a:pt x="10" y="22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6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8" y="42"/>
                      </a:lnTo>
                      <a:lnTo>
                        <a:pt x="8" y="42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10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8" y="44"/>
                      </a:lnTo>
                      <a:lnTo>
                        <a:pt x="20" y="44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8"/>
                      </a:lnTo>
                      <a:lnTo>
                        <a:pt x="24" y="50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24" y="52"/>
                      </a:lnTo>
                      <a:lnTo>
                        <a:pt x="24" y="54"/>
                      </a:lnTo>
                      <a:lnTo>
                        <a:pt x="24" y="54"/>
                      </a:lnTo>
                      <a:lnTo>
                        <a:pt x="22" y="54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6"/>
                      </a:lnTo>
                      <a:lnTo>
                        <a:pt x="28" y="56"/>
                      </a:lnTo>
                      <a:lnTo>
                        <a:pt x="28" y="56"/>
                      </a:lnTo>
                      <a:lnTo>
                        <a:pt x="28" y="58"/>
                      </a:lnTo>
                      <a:lnTo>
                        <a:pt x="28" y="58"/>
                      </a:lnTo>
                      <a:lnTo>
                        <a:pt x="28" y="60"/>
                      </a:lnTo>
                      <a:lnTo>
                        <a:pt x="30" y="60"/>
                      </a:lnTo>
                      <a:lnTo>
                        <a:pt x="30" y="62"/>
                      </a:lnTo>
                      <a:lnTo>
                        <a:pt x="34" y="62"/>
                      </a:lnTo>
                      <a:lnTo>
                        <a:pt x="34" y="62"/>
                      </a:lnTo>
                      <a:lnTo>
                        <a:pt x="36" y="60"/>
                      </a:lnTo>
                      <a:lnTo>
                        <a:pt x="36" y="60"/>
                      </a:lnTo>
                      <a:lnTo>
                        <a:pt x="36" y="58"/>
                      </a:lnTo>
                      <a:lnTo>
                        <a:pt x="36" y="58"/>
                      </a:lnTo>
                      <a:lnTo>
                        <a:pt x="38" y="58"/>
                      </a:lnTo>
                      <a:lnTo>
                        <a:pt x="38" y="56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4"/>
                      </a:lnTo>
                      <a:lnTo>
                        <a:pt x="40" y="50"/>
                      </a:lnTo>
                      <a:lnTo>
                        <a:pt x="40" y="50"/>
                      </a:lnTo>
                      <a:lnTo>
                        <a:pt x="40" y="48"/>
                      </a:lnTo>
                      <a:lnTo>
                        <a:pt x="40" y="48"/>
                      </a:lnTo>
                      <a:lnTo>
                        <a:pt x="42" y="48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8" y="46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2" y="44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6" y="46"/>
                      </a:lnTo>
                      <a:lnTo>
                        <a:pt x="58" y="44"/>
                      </a:lnTo>
                      <a:lnTo>
                        <a:pt x="58" y="44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8"/>
                      </a:lnTo>
                      <a:lnTo>
                        <a:pt x="66" y="36"/>
                      </a:lnTo>
                      <a:lnTo>
                        <a:pt x="66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68" y="32"/>
                      </a:lnTo>
                      <a:lnTo>
                        <a:pt x="68" y="32"/>
                      </a:lnTo>
                      <a:lnTo>
                        <a:pt x="70" y="30"/>
                      </a:lnTo>
                      <a:lnTo>
                        <a:pt x="72" y="30"/>
                      </a:lnTo>
                      <a:lnTo>
                        <a:pt x="72" y="30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6" y="32"/>
                      </a:lnTo>
                      <a:lnTo>
                        <a:pt x="78" y="32"/>
                      </a:lnTo>
                      <a:lnTo>
                        <a:pt x="78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0"/>
                      </a:lnTo>
                      <a:lnTo>
                        <a:pt x="82" y="30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4" y="32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4" y="30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2" y="28"/>
                      </a:lnTo>
                      <a:lnTo>
                        <a:pt x="92" y="26"/>
                      </a:lnTo>
                      <a:lnTo>
                        <a:pt x="94" y="26"/>
                      </a:lnTo>
                      <a:lnTo>
                        <a:pt x="98" y="26"/>
                      </a:lnTo>
                      <a:lnTo>
                        <a:pt x="98" y="26"/>
                      </a:lnTo>
                      <a:close/>
                      <a:moveTo>
                        <a:pt x="50" y="2"/>
                      </a:moveTo>
                      <a:lnTo>
                        <a:pt x="54" y="0"/>
                      </a:lnTo>
                      <a:lnTo>
                        <a:pt x="52" y="0"/>
                      </a:lnTo>
                      <a:lnTo>
                        <a:pt x="50" y="0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48" y="2"/>
                      </a:lnTo>
                      <a:lnTo>
                        <a:pt x="50" y="2"/>
                      </a:lnTo>
                      <a:close/>
                      <a:moveTo>
                        <a:pt x="60" y="0"/>
                      </a:move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6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0" name="Freeform 155">
                  <a:extLst>
                    <a:ext uri="{FF2B5EF4-FFF2-40B4-BE49-F238E27FC236}">
                      <a16:creationId xmlns:a16="http://schemas.microsoft.com/office/drawing/2014/main" id="{FF422322-E712-5782-C9AA-E0BFFE9E6F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5" y="3019"/>
                  <a:ext cx="6" cy="4"/>
                </a:xfrm>
                <a:custGeom>
                  <a:avLst/>
                  <a:gdLst>
                    <a:gd name="T0" fmla="*/ 4 w 6"/>
                    <a:gd name="T1" fmla="*/ 2 h 4"/>
                    <a:gd name="T2" fmla="*/ 4 w 6"/>
                    <a:gd name="T3" fmla="*/ 2 h 4"/>
                    <a:gd name="T4" fmla="*/ 0 w 6"/>
                    <a:gd name="T5" fmla="*/ 0 h 4"/>
                    <a:gd name="T6" fmla="*/ 0 w 6"/>
                    <a:gd name="T7" fmla="*/ 0 h 4"/>
                    <a:gd name="T8" fmla="*/ 0 w 6"/>
                    <a:gd name="T9" fmla="*/ 0 h 4"/>
                    <a:gd name="T10" fmla="*/ 0 w 6"/>
                    <a:gd name="T11" fmla="*/ 0 h 4"/>
                    <a:gd name="T12" fmla="*/ 0 w 6"/>
                    <a:gd name="T13" fmla="*/ 2 h 4"/>
                    <a:gd name="T14" fmla="*/ 0 w 6"/>
                    <a:gd name="T15" fmla="*/ 2 h 4"/>
                    <a:gd name="T16" fmla="*/ 0 w 6"/>
                    <a:gd name="T17" fmla="*/ 4 h 4"/>
                    <a:gd name="T18" fmla="*/ 0 w 6"/>
                    <a:gd name="T19" fmla="*/ 4 h 4"/>
                    <a:gd name="T20" fmla="*/ 2 w 6"/>
                    <a:gd name="T21" fmla="*/ 4 h 4"/>
                    <a:gd name="T22" fmla="*/ 4 w 6"/>
                    <a:gd name="T23" fmla="*/ 4 h 4"/>
                    <a:gd name="T24" fmla="*/ 6 w 6"/>
                    <a:gd name="T25" fmla="*/ 4 h 4"/>
                    <a:gd name="T26" fmla="*/ 6 w 6"/>
                    <a:gd name="T27" fmla="*/ 2 h 4"/>
                    <a:gd name="T28" fmla="*/ 4 w 6"/>
                    <a:gd name="T2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6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Freeform 156">
                  <a:extLst>
                    <a:ext uri="{FF2B5EF4-FFF2-40B4-BE49-F238E27FC236}">
                      <a16:creationId xmlns:a16="http://schemas.microsoft.com/office/drawing/2014/main" id="{2F412288-5312-B07C-E2BC-55F3339DEE9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313" y="1718"/>
                  <a:ext cx="44" cy="36"/>
                </a:xfrm>
                <a:custGeom>
                  <a:avLst/>
                  <a:gdLst>
                    <a:gd name="T0" fmla="*/ 24 w 44"/>
                    <a:gd name="T1" fmla="*/ 22 h 36"/>
                    <a:gd name="T2" fmla="*/ 20 w 44"/>
                    <a:gd name="T3" fmla="*/ 20 h 36"/>
                    <a:gd name="T4" fmla="*/ 18 w 44"/>
                    <a:gd name="T5" fmla="*/ 20 h 36"/>
                    <a:gd name="T6" fmla="*/ 26 w 44"/>
                    <a:gd name="T7" fmla="*/ 24 h 36"/>
                    <a:gd name="T8" fmla="*/ 44 w 44"/>
                    <a:gd name="T9" fmla="*/ 14 h 36"/>
                    <a:gd name="T10" fmla="*/ 44 w 44"/>
                    <a:gd name="T11" fmla="*/ 12 h 36"/>
                    <a:gd name="T12" fmla="*/ 44 w 44"/>
                    <a:gd name="T13" fmla="*/ 6 h 36"/>
                    <a:gd name="T14" fmla="*/ 44 w 44"/>
                    <a:gd name="T15" fmla="*/ 6 h 36"/>
                    <a:gd name="T16" fmla="*/ 38 w 44"/>
                    <a:gd name="T17" fmla="*/ 6 h 36"/>
                    <a:gd name="T18" fmla="*/ 32 w 44"/>
                    <a:gd name="T19" fmla="*/ 2 h 36"/>
                    <a:gd name="T20" fmla="*/ 24 w 44"/>
                    <a:gd name="T21" fmla="*/ 2 h 36"/>
                    <a:gd name="T22" fmla="*/ 20 w 44"/>
                    <a:gd name="T23" fmla="*/ 4 h 36"/>
                    <a:gd name="T24" fmla="*/ 18 w 44"/>
                    <a:gd name="T25" fmla="*/ 6 h 36"/>
                    <a:gd name="T26" fmla="*/ 20 w 44"/>
                    <a:gd name="T27" fmla="*/ 8 h 36"/>
                    <a:gd name="T28" fmla="*/ 26 w 44"/>
                    <a:gd name="T29" fmla="*/ 10 h 36"/>
                    <a:gd name="T30" fmla="*/ 28 w 44"/>
                    <a:gd name="T31" fmla="*/ 12 h 36"/>
                    <a:gd name="T32" fmla="*/ 28 w 44"/>
                    <a:gd name="T33" fmla="*/ 16 h 36"/>
                    <a:gd name="T34" fmla="*/ 28 w 44"/>
                    <a:gd name="T35" fmla="*/ 20 h 36"/>
                    <a:gd name="T36" fmla="*/ 32 w 44"/>
                    <a:gd name="T37" fmla="*/ 24 h 36"/>
                    <a:gd name="T38" fmla="*/ 32 w 44"/>
                    <a:gd name="T39" fmla="*/ 26 h 36"/>
                    <a:gd name="T40" fmla="*/ 28 w 44"/>
                    <a:gd name="T41" fmla="*/ 26 h 36"/>
                    <a:gd name="T42" fmla="*/ 28 w 44"/>
                    <a:gd name="T43" fmla="*/ 28 h 36"/>
                    <a:gd name="T44" fmla="*/ 26 w 44"/>
                    <a:gd name="T45" fmla="*/ 28 h 36"/>
                    <a:gd name="T46" fmla="*/ 14 w 44"/>
                    <a:gd name="T47" fmla="*/ 28 h 36"/>
                    <a:gd name="T48" fmla="*/ 10 w 44"/>
                    <a:gd name="T49" fmla="*/ 26 h 36"/>
                    <a:gd name="T50" fmla="*/ 6 w 44"/>
                    <a:gd name="T51" fmla="*/ 26 h 36"/>
                    <a:gd name="T52" fmla="*/ 2 w 44"/>
                    <a:gd name="T53" fmla="*/ 24 h 36"/>
                    <a:gd name="T54" fmla="*/ 0 w 44"/>
                    <a:gd name="T55" fmla="*/ 28 h 36"/>
                    <a:gd name="T56" fmla="*/ 0 w 44"/>
                    <a:gd name="T57" fmla="*/ 30 h 36"/>
                    <a:gd name="T58" fmla="*/ 4 w 44"/>
                    <a:gd name="T59" fmla="*/ 32 h 36"/>
                    <a:gd name="T60" fmla="*/ 8 w 44"/>
                    <a:gd name="T61" fmla="*/ 36 h 36"/>
                    <a:gd name="T62" fmla="*/ 8 w 44"/>
                    <a:gd name="T63" fmla="*/ 34 h 36"/>
                    <a:gd name="T64" fmla="*/ 12 w 44"/>
                    <a:gd name="T65" fmla="*/ 32 h 36"/>
                    <a:gd name="T66" fmla="*/ 16 w 44"/>
                    <a:gd name="T67" fmla="*/ 32 h 36"/>
                    <a:gd name="T68" fmla="*/ 20 w 44"/>
                    <a:gd name="T69" fmla="*/ 32 h 36"/>
                    <a:gd name="T70" fmla="*/ 26 w 44"/>
                    <a:gd name="T71" fmla="*/ 34 h 36"/>
                    <a:gd name="T72" fmla="*/ 28 w 44"/>
                    <a:gd name="T73" fmla="*/ 34 h 36"/>
                    <a:gd name="T74" fmla="*/ 30 w 44"/>
                    <a:gd name="T75" fmla="*/ 32 h 36"/>
                    <a:gd name="T76" fmla="*/ 38 w 44"/>
                    <a:gd name="T77" fmla="*/ 32 h 36"/>
                    <a:gd name="T78" fmla="*/ 40 w 44"/>
                    <a:gd name="T79" fmla="*/ 34 h 36"/>
                    <a:gd name="T80" fmla="*/ 40 w 44"/>
                    <a:gd name="T81" fmla="*/ 32 h 36"/>
                    <a:gd name="T82" fmla="*/ 42 w 44"/>
                    <a:gd name="T83" fmla="*/ 30 h 36"/>
                    <a:gd name="T84" fmla="*/ 38 w 44"/>
                    <a:gd name="T85" fmla="*/ 28 h 36"/>
                    <a:gd name="T86" fmla="*/ 38 w 44"/>
                    <a:gd name="T87" fmla="*/ 26 h 36"/>
                    <a:gd name="T88" fmla="*/ 40 w 44"/>
                    <a:gd name="T89" fmla="*/ 26 h 36"/>
                    <a:gd name="T90" fmla="*/ 42 w 44"/>
                    <a:gd name="T91" fmla="*/ 22 h 36"/>
                    <a:gd name="T92" fmla="*/ 42 w 44"/>
                    <a:gd name="T93" fmla="*/ 20 h 36"/>
                    <a:gd name="T94" fmla="*/ 44 w 44"/>
                    <a:gd name="T95" fmla="*/ 18 h 36"/>
                    <a:gd name="T96" fmla="*/ 44 w 44"/>
                    <a:gd name="T97" fmla="*/ 16 h 36"/>
                    <a:gd name="T98" fmla="*/ 44 w 44"/>
                    <a:gd name="T99" fmla="*/ 14 h 36"/>
                    <a:gd name="T100" fmla="*/ 28 w 44"/>
                    <a:gd name="T101" fmla="*/ 0 h 36"/>
                    <a:gd name="T102" fmla="*/ 32 w 44"/>
                    <a:gd name="T103" fmla="*/ 2 h 36"/>
                    <a:gd name="T104" fmla="*/ 30 w 44"/>
                    <a:gd name="T105" fmla="*/ 0 h 36"/>
                    <a:gd name="T106" fmla="*/ 28 w 44"/>
                    <a:gd name="T107" fmla="*/ 0 h 36"/>
                    <a:gd name="T108" fmla="*/ 26 w 44"/>
                    <a:gd name="T109" fmla="*/ 0 h 36"/>
                    <a:gd name="T110" fmla="*/ 28 w 44"/>
                    <a:gd name="T11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4" h="36">
                      <a:moveTo>
                        <a:pt x="26" y="22"/>
                      </a:moveTo>
                      <a:lnTo>
                        <a:pt x="24" y="22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18" y="20"/>
                      </a:lnTo>
                      <a:lnTo>
                        <a:pt x="22" y="22"/>
                      </a:lnTo>
                      <a:lnTo>
                        <a:pt x="26" y="24"/>
                      </a:lnTo>
                      <a:lnTo>
                        <a:pt x="26" y="22"/>
                      </a:lnTo>
                      <a:close/>
                      <a:moveTo>
                        <a:pt x="44" y="14"/>
                      </a:move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38" y="6"/>
                      </a:lnTo>
                      <a:lnTo>
                        <a:pt x="34" y="4"/>
                      </a:lnTo>
                      <a:lnTo>
                        <a:pt x="32" y="2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20" y="4"/>
                      </a:lnTo>
                      <a:lnTo>
                        <a:pt x="20" y="4"/>
                      </a:lnTo>
                      <a:lnTo>
                        <a:pt x="18" y="6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4" y="8"/>
                      </a:lnTo>
                      <a:lnTo>
                        <a:pt x="26" y="10"/>
                      </a:lnTo>
                      <a:lnTo>
                        <a:pt x="30" y="10"/>
                      </a:lnTo>
                      <a:lnTo>
                        <a:pt x="28" y="12"/>
                      </a:lnTo>
                      <a:lnTo>
                        <a:pt x="28" y="14"/>
                      </a:lnTo>
                      <a:lnTo>
                        <a:pt x="28" y="16"/>
                      </a:lnTo>
                      <a:lnTo>
                        <a:pt x="26" y="18"/>
                      </a:lnTo>
                      <a:lnTo>
                        <a:pt x="28" y="20"/>
                      </a:lnTo>
                      <a:lnTo>
                        <a:pt x="32" y="24"/>
                      </a:lnTo>
                      <a:lnTo>
                        <a:pt x="32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28" y="26"/>
                      </a:lnTo>
                      <a:lnTo>
                        <a:pt x="28" y="28"/>
                      </a:lnTo>
                      <a:lnTo>
                        <a:pt x="28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4" y="28"/>
                      </a:lnTo>
                      <a:lnTo>
                        <a:pt x="14" y="28"/>
                      </a:lnTo>
                      <a:lnTo>
                        <a:pt x="12" y="26"/>
                      </a:lnTo>
                      <a:lnTo>
                        <a:pt x="10" y="26"/>
                      </a:lnTo>
                      <a:lnTo>
                        <a:pt x="8" y="26"/>
                      </a:lnTo>
                      <a:lnTo>
                        <a:pt x="6" y="26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6" y="34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8" y="34"/>
                      </a:lnTo>
                      <a:lnTo>
                        <a:pt x="10" y="34"/>
                      </a:lnTo>
                      <a:lnTo>
                        <a:pt x="12" y="32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lnTo>
                        <a:pt x="24" y="34"/>
                      </a:lnTo>
                      <a:lnTo>
                        <a:pt x="26" y="34"/>
                      </a:lnTo>
                      <a:lnTo>
                        <a:pt x="28" y="34"/>
                      </a:lnTo>
                      <a:lnTo>
                        <a:pt x="28" y="34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6" y="32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40" y="34"/>
                      </a:lnTo>
                      <a:lnTo>
                        <a:pt x="40" y="36"/>
                      </a:lnTo>
                      <a:lnTo>
                        <a:pt x="40" y="32"/>
                      </a:lnTo>
                      <a:lnTo>
                        <a:pt x="42" y="32"/>
                      </a:lnTo>
                      <a:lnTo>
                        <a:pt x="42" y="30"/>
                      </a:lnTo>
                      <a:lnTo>
                        <a:pt x="40" y="30"/>
                      </a:lnTo>
                      <a:lnTo>
                        <a:pt x="38" y="28"/>
                      </a:lnTo>
                      <a:lnTo>
                        <a:pt x="38" y="26"/>
                      </a:lnTo>
                      <a:lnTo>
                        <a:pt x="38" y="26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2" y="20"/>
                      </a:lnTo>
                      <a:lnTo>
                        <a:pt x="44" y="18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6"/>
                      </a:lnTo>
                      <a:lnTo>
                        <a:pt x="44" y="14"/>
                      </a:lnTo>
                      <a:close/>
                      <a:moveTo>
                        <a:pt x="28" y="0"/>
                      </a:moveTo>
                      <a:lnTo>
                        <a:pt x="28" y="0"/>
                      </a:lnTo>
                      <a:lnTo>
                        <a:pt x="30" y="0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Freeform 157">
                  <a:extLst>
                    <a:ext uri="{FF2B5EF4-FFF2-40B4-BE49-F238E27FC236}">
                      <a16:creationId xmlns:a16="http://schemas.microsoft.com/office/drawing/2014/main" id="{8C0EDCF5-16EA-C639-F3B2-19AF6AF6C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1" y="1925"/>
                  <a:ext cx="74" cy="130"/>
                </a:xfrm>
                <a:custGeom>
                  <a:avLst/>
                  <a:gdLst>
                    <a:gd name="T0" fmla="*/ 70 w 74"/>
                    <a:gd name="T1" fmla="*/ 114 h 130"/>
                    <a:gd name="T2" fmla="*/ 68 w 74"/>
                    <a:gd name="T3" fmla="*/ 108 h 130"/>
                    <a:gd name="T4" fmla="*/ 66 w 74"/>
                    <a:gd name="T5" fmla="*/ 104 h 130"/>
                    <a:gd name="T6" fmla="*/ 64 w 74"/>
                    <a:gd name="T7" fmla="*/ 102 h 130"/>
                    <a:gd name="T8" fmla="*/ 64 w 74"/>
                    <a:gd name="T9" fmla="*/ 98 h 130"/>
                    <a:gd name="T10" fmla="*/ 62 w 74"/>
                    <a:gd name="T11" fmla="*/ 92 h 130"/>
                    <a:gd name="T12" fmla="*/ 58 w 74"/>
                    <a:gd name="T13" fmla="*/ 92 h 130"/>
                    <a:gd name="T14" fmla="*/ 56 w 74"/>
                    <a:gd name="T15" fmla="*/ 88 h 130"/>
                    <a:gd name="T16" fmla="*/ 50 w 74"/>
                    <a:gd name="T17" fmla="*/ 78 h 130"/>
                    <a:gd name="T18" fmla="*/ 54 w 74"/>
                    <a:gd name="T19" fmla="*/ 72 h 130"/>
                    <a:gd name="T20" fmla="*/ 54 w 74"/>
                    <a:gd name="T21" fmla="*/ 66 h 130"/>
                    <a:gd name="T22" fmla="*/ 56 w 74"/>
                    <a:gd name="T23" fmla="*/ 62 h 130"/>
                    <a:gd name="T24" fmla="*/ 64 w 74"/>
                    <a:gd name="T25" fmla="*/ 62 h 130"/>
                    <a:gd name="T26" fmla="*/ 64 w 74"/>
                    <a:gd name="T27" fmla="*/ 58 h 130"/>
                    <a:gd name="T28" fmla="*/ 64 w 74"/>
                    <a:gd name="T29" fmla="*/ 56 h 130"/>
                    <a:gd name="T30" fmla="*/ 66 w 74"/>
                    <a:gd name="T31" fmla="*/ 46 h 130"/>
                    <a:gd name="T32" fmla="*/ 60 w 74"/>
                    <a:gd name="T33" fmla="*/ 36 h 130"/>
                    <a:gd name="T34" fmla="*/ 48 w 74"/>
                    <a:gd name="T35" fmla="*/ 30 h 130"/>
                    <a:gd name="T36" fmla="*/ 42 w 74"/>
                    <a:gd name="T37" fmla="*/ 38 h 130"/>
                    <a:gd name="T38" fmla="*/ 46 w 74"/>
                    <a:gd name="T39" fmla="*/ 22 h 130"/>
                    <a:gd name="T40" fmla="*/ 36 w 74"/>
                    <a:gd name="T41" fmla="*/ 8 h 130"/>
                    <a:gd name="T42" fmla="*/ 26 w 74"/>
                    <a:gd name="T43" fmla="*/ 4 h 130"/>
                    <a:gd name="T44" fmla="*/ 26 w 74"/>
                    <a:gd name="T45" fmla="*/ 4 h 130"/>
                    <a:gd name="T46" fmla="*/ 20 w 74"/>
                    <a:gd name="T47" fmla="*/ 10 h 130"/>
                    <a:gd name="T48" fmla="*/ 14 w 74"/>
                    <a:gd name="T49" fmla="*/ 14 h 130"/>
                    <a:gd name="T50" fmla="*/ 12 w 74"/>
                    <a:gd name="T51" fmla="*/ 20 h 130"/>
                    <a:gd name="T52" fmla="*/ 14 w 74"/>
                    <a:gd name="T53" fmla="*/ 24 h 130"/>
                    <a:gd name="T54" fmla="*/ 16 w 74"/>
                    <a:gd name="T55" fmla="*/ 26 h 130"/>
                    <a:gd name="T56" fmla="*/ 10 w 74"/>
                    <a:gd name="T57" fmla="*/ 32 h 130"/>
                    <a:gd name="T58" fmla="*/ 6 w 74"/>
                    <a:gd name="T59" fmla="*/ 32 h 130"/>
                    <a:gd name="T60" fmla="*/ 4 w 74"/>
                    <a:gd name="T61" fmla="*/ 36 h 130"/>
                    <a:gd name="T62" fmla="*/ 2 w 74"/>
                    <a:gd name="T63" fmla="*/ 42 h 130"/>
                    <a:gd name="T64" fmla="*/ 6 w 74"/>
                    <a:gd name="T65" fmla="*/ 54 h 130"/>
                    <a:gd name="T66" fmla="*/ 14 w 74"/>
                    <a:gd name="T67" fmla="*/ 60 h 130"/>
                    <a:gd name="T68" fmla="*/ 20 w 74"/>
                    <a:gd name="T69" fmla="*/ 60 h 130"/>
                    <a:gd name="T70" fmla="*/ 20 w 74"/>
                    <a:gd name="T71" fmla="*/ 66 h 130"/>
                    <a:gd name="T72" fmla="*/ 18 w 74"/>
                    <a:gd name="T73" fmla="*/ 72 h 130"/>
                    <a:gd name="T74" fmla="*/ 24 w 74"/>
                    <a:gd name="T75" fmla="*/ 72 h 130"/>
                    <a:gd name="T76" fmla="*/ 24 w 74"/>
                    <a:gd name="T77" fmla="*/ 76 h 130"/>
                    <a:gd name="T78" fmla="*/ 28 w 74"/>
                    <a:gd name="T79" fmla="*/ 82 h 130"/>
                    <a:gd name="T80" fmla="*/ 26 w 74"/>
                    <a:gd name="T81" fmla="*/ 86 h 130"/>
                    <a:gd name="T82" fmla="*/ 22 w 74"/>
                    <a:gd name="T83" fmla="*/ 92 h 130"/>
                    <a:gd name="T84" fmla="*/ 20 w 74"/>
                    <a:gd name="T85" fmla="*/ 104 h 130"/>
                    <a:gd name="T86" fmla="*/ 24 w 74"/>
                    <a:gd name="T87" fmla="*/ 114 h 130"/>
                    <a:gd name="T88" fmla="*/ 24 w 74"/>
                    <a:gd name="T89" fmla="*/ 120 h 130"/>
                    <a:gd name="T90" fmla="*/ 28 w 74"/>
                    <a:gd name="T91" fmla="*/ 122 h 130"/>
                    <a:gd name="T92" fmla="*/ 34 w 74"/>
                    <a:gd name="T93" fmla="*/ 128 h 130"/>
                    <a:gd name="T94" fmla="*/ 38 w 74"/>
                    <a:gd name="T95" fmla="*/ 130 h 130"/>
                    <a:gd name="T96" fmla="*/ 44 w 74"/>
                    <a:gd name="T97" fmla="*/ 128 h 130"/>
                    <a:gd name="T98" fmla="*/ 44 w 74"/>
                    <a:gd name="T99" fmla="*/ 124 h 130"/>
                    <a:gd name="T100" fmla="*/ 48 w 74"/>
                    <a:gd name="T101" fmla="*/ 124 h 130"/>
                    <a:gd name="T102" fmla="*/ 50 w 74"/>
                    <a:gd name="T103" fmla="*/ 124 h 130"/>
                    <a:gd name="T104" fmla="*/ 54 w 74"/>
                    <a:gd name="T105" fmla="*/ 122 h 130"/>
                    <a:gd name="T106" fmla="*/ 60 w 74"/>
                    <a:gd name="T107" fmla="*/ 118 h 130"/>
                    <a:gd name="T108" fmla="*/ 64 w 74"/>
                    <a:gd name="T109" fmla="*/ 116 h 130"/>
                    <a:gd name="T110" fmla="*/ 70 w 74"/>
                    <a:gd name="T111" fmla="*/ 118 h 130"/>
                    <a:gd name="T112" fmla="*/ 74 w 74"/>
                    <a:gd name="T113" fmla="*/ 118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4" h="130">
                      <a:moveTo>
                        <a:pt x="74" y="116"/>
                      </a:moveTo>
                      <a:lnTo>
                        <a:pt x="74" y="116"/>
                      </a:lnTo>
                      <a:lnTo>
                        <a:pt x="72" y="116"/>
                      </a:lnTo>
                      <a:lnTo>
                        <a:pt x="72" y="116"/>
                      </a:lnTo>
                      <a:lnTo>
                        <a:pt x="70" y="114"/>
                      </a:lnTo>
                      <a:lnTo>
                        <a:pt x="70" y="112"/>
                      </a:lnTo>
                      <a:lnTo>
                        <a:pt x="70" y="112"/>
                      </a:lnTo>
                      <a:lnTo>
                        <a:pt x="68" y="110"/>
                      </a:lnTo>
                      <a:lnTo>
                        <a:pt x="68" y="110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lnTo>
                        <a:pt x="68" y="106"/>
                      </a:lnTo>
                      <a:lnTo>
                        <a:pt x="66" y="106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6" y="104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6" y="102"/>
                      </a:lnTo>
                      <a:lnTo>
                        <a:pt x="64" y="102"/>
                      </a:lnTo>
                      <a:lnTo>
                        <a:pt x="64" y="102"/>
                      </a:lnTo>
                      <a:lnTo>
                        <a:pt x="64" y="100"/>
                      </a:lnTo>
                      <a:lnTo>
                        <a:pt x="64" y="100"/>
                      </a:lnTo>
                      <a:lnTo>
                        <a:pt x="64" y="98"/>
                      </a:lnTo>
                      <a:lnTo>
                        <a:pt x="64" y="98"/>
                      </a:lnTo>
                      <a:lnTo>
                        <a:pt x="64" y="96"/>
                      </a:lnTo>
                      <a:lnTo>
                        <a:pt x="64" y="96"/>
                      </a:lnTo>
                      <a:lnTo>
                        <a:pt x="62" y="96"/>
                      </a:lnTo>
                      <a:lnTo>
                        <a:pt x="62" y="94"/>
                      </a:lnTo>
                      <a:lnTo>
                        <a:pt x="62" y="92"/>
                      </a:lnTo>
                      <a:lnTo>
                        <a:pt x="62" y="92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60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8" y="92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6" y="88"/>
                      </a:lnTo>
                      <a:lnTo>
                        <a:pt x="54" y="86"/>
                      </a:lnTo>
                      <a:lnTo>
                        <a:pt x="54" y="84"/>
                      </a:lnTo>
                      <a:lnTo>
                        <a:pt x="54" y="84"/>
                      </a:lnTo>
                      <a:lnTo>
                        <a:pt x="52" y="80"/>
                      </a:lnTo>
                      <a:lnTo>
                        <a:pt x="50" y="78"/>
                      </a:lnTo>
                      <a:lnTo>
                        <a:pt x="52" y="78"/>
                      </a:lnTo>
                      <a:lnTo>
                        <a:pt x="52" y="76"/>
                      </a:lnTo>
                      <a:lnTo>
                        <a:pt x="52" y="74"/>
                      </a:lnTo>
                      <a:lnTo>
                        <a:pt x="54" y="72"/>
                      </a:lnTo>
                      <a:lnTo>
                        <a:pt x="54" y="72"/>
                      </a:lnTo>
                      <a:lnTo>
                        <a:pt x="54" y="70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54" y="66"/>
                      </a:lnTo>
                      <a:lnTo>
                        <a:pt x="54" y="66"/>
                      </a:lnTo>
                      <a:lnTo>
                        <a:pt x="54" y="64"/>
                      </a:lnTo>
                      <a:lnTo>
                        <a:pt x="54" y="64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6" y="62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2" y="62"/>
                      </a:lnTo>
                      <a:lnTo>
                        <a:pt x="62" y="62"/>
                      </a:lnTo>
                      <a:lnTo>
                        <a:pt x="64" y="62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4" y="54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6" y="46"/>
                      </a:lnTo>
                      <a:lnTo>
                        <a:pt x="66" y="44"/>
                      </a:lnTo>
                      <a:lnTo>
                        <a:pt x="66" y="42"/>
                      </a:lnTo>
                      <a:lnTo>
                        <a:pt x="64" y="40"/>
                      </a:lnTo>
                      <a:lnTo>
                        <a:pt x="60" y="40"/>
                      </a:lnTo>
                      <a:lnTo>
                        <a:pt x="60" y="36"/>
                      </a:lnTo>
                      <a:lnTo>
                        <a:pt x="56" y="34"/>
                      </a:lnTo>
                      <a:lnTo>
                        <a:pt x="54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48" y="30"/>
                      </a:lnTo>
                      <a:lnTo>
                        <a:pt x="46" y="30"/>
                      </a:lnTo>
                      <a:lnTo>
                        <a:pt x="46" y="32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2" y="38"/>
                      </a:lnTo>
                      <a:lnTo>
                        <a:pt x="44" y="36"/>
                      </a:lnTo>
                      <a:lnTo>
                        <a:pt x="44" y="32"/>
                      </a:lnTo>
                      <a:lnTo>
                        <a:pt x="44" y="30"/>
                      </a:lnTo>
                      <a:lnTo>
                        <a:pt x="46" y="26"/>
                      </a:lnTo>
                      <a:lnTo>
                        <a:pt x="46" y="22"/>
                      </a:lnTo>
                      <a:lnTo>
                        <a:pt x="46" y="20"/>
                      </a:lnTo>
                      <a:lnTo>
                        <a:pt x="44" y="18"/>
                      </a:lnTo>
                      <a:lnTo>
                        <a:pt x="42" y="16"/>
                      </a:lnTo>
                      <a:lnTo>
                        <a:pt x="42" y="14"/>
                      </a:lnTo>
                      <a:lnTo>
                        <a:pt x="36" y="8"/>
                      </a:lnTo>
                      <a:lnTo>
                        <a:pt x="32" y="4"/>
                      </a:lnTo>
                      <a:lnTo>
                        <a:pt x="28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0" y="10"/>
                      </a:lnTo>
                      <a:lnTo>
                        <a:pt x="18" y="10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20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6" y="28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6" y="32"/>
                      </a:lnTo>
                      <a:lnTo>
                        <a:pt x="4" y="32"/>
                      </a:lnTo>
                      <a:lnTo>
                        <a:pt x="4" y="32"/>
                      </a:lnTo>
                      <a:lnTo>
                        <a:pt x="4" y="34"/>
                      </a:lnTo>
                      <a:lnTo>
                        <a:pt x="2" y="34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4" y="42"/>
                      </a:lnTo>
                      <a:lnTo>
                        <a:pt x="2" y="42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2" y="50"/>
                      </a:lnTo>
                      <a:lnTo>
                        <a:pt x="6" y="54"/>
                      </a:lnTo>
                      <a:lnTo>
                        <a:pt x="10" y="60"/>
                      </a:lnTo>
                      <a:lnTo>
                        <a:pt x="10" y="58"/>
                      </a:lnTo>
                      <a:lnTo>
                        <a:pt x="12" y="60"/>
                      </a:lnTo>
                      <a:lnTo>
                        <a:pt x="14" y="60"/>
                      </a:lnTo>
                      <a:lnTo>
                        <a:pt x="14" y="60"/>
                      </a:lnTo>
                      <a:lnTo>
                        <a:pt x="16" y="60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0" y="60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0" y="64"/>
                      </a:lnTo>
                      <a:lnTo>
                        <a:pt x="20" y="66"/>
                      </a:lnTo>
                      <a:lnTo>
                        <a:pt x="20" y="68"/>
                      </a:lnTo>
                      <a:lnTo>
                        <a:pt x="20" y="68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2"/>
                      </a:lnTo>
                      <a:lnTo>
                        <a:pt x="18" y="72"/>
                      </a:lnTo>
                      <a:lnTo>
                        <a:pt x="20" y="72"/>
                      </a:lnTo>
                      <a:lnTo>
                        <a:pt x="22" y="72"/>
                      </a:lnTo>
                      <a:lnTo>
                        <a:pt x="22" y="72"/>
                      </a:lnTo>
                      <a:lnTo>
                        <a:pt x="24" y="72"/>
                      </a:lnTo>
                      <a:lnTo>
                        <a:pt x="24" y="74"/>
                      </a:lnTo>
                      <a:lnTo>
                        <a:pt x="26" y="74"/>
                      </a:lnTo>
                      <a:lnTo>
                        <a:pt x="26" y="74"/>
                      </a:lnTo>
                      <a:lnTo>
                        <a:pt x="24" y="76"/>
                      </a:lnTo>
                      <a:lnTo>
                        <a:pt x="24" y="76"/>
                      </a:lnTo>
                      <a:lnTo>
                        <a:pt x="24" y="78"/>
                      </a:lnTo>
                      <a:lnTo>
                        <a:pt x="26" y="78"/>
                      </a:lnTo>
                      <a:lnTo>
                        <a:pt x="26" y="80"/>
                      </a:lnTo>
                      <a:lnTo>
                        <a:pt x="26" y="82"/>
                      </a:lnTo>
                      <a:lnTo>
                        <a:pt x="28" y="82"/>
                      </a:lnTo>
                      <a:lnTo>
                        <a:pt x="28" y="82"/>
                      </a:lnTo>
                      <a:lnTo>
                        <a:pt x="26" y="82"/>
                      </a:lnTo>
                      <a:lnTo>
                        <a:pt x="26" y="84"/>
                      </a:lnTo>
                      <a:lnTo>
                        <a:pt x="26" y="86"/>
                      </a:lnTo>
                      <a:lnTo>
                        <a:pt x="26" y="86"/>
                      </a:lnTo>
                      <a:lnTo>
                        <a:pt x="24" y="86"/>
                      </a:lnTo>
                      <a:lnTo>
                        <a:pt x="22" y="88"/>
                      </a:lnTo>
                      <a:lnTo>
                        <a:pt x="22" y="90"/>
                      </a:lnTo>
                      <a:lnTo>
                        <a:pt x="22" y="92"/>
                      </a:lnTo>
                      <a:lnTo>
                        <a:pt x="22" y="92"/>
                      </a:lnTo>
                      <a:lnTo>
                        <a:pt x="22" y="94"/>
                      </a:lnTo>
                      <a:lnTo>
                        <a:pt x="20" y="96"/>
                      </a:lnTo>
                      <a:lnTo>
                        <a:pt x="20" y="98"/>
                      </a:lnTo>
                      <a:lnTo>
                        <a:pt x="20" y="102"/>
                      </a:lnTo>
                      <a:lnTo>
                        <a:pt x="20" y="104"/>
                      </a:lnTo>
                      <a:lnTo>
                        <a:pt x="20" y="106"/>
                      </a:lnTo>
                      <a:lnTo>
                        <a:pt x="22" y="110"/>
                      </a:lnTo>
                      <a:lnTo>
                        <a:pt x="22" y="110"/>
                      </a:lnTo>
                      <a:lnTo>
                        <a:pt x="24" y="112"/>
                      </a:lnTo>
                      <a:lnTo>
                        <a:pt x="24" y="114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18"/>
                      </a:lnTo>
                      <a:lnTo>
                        <a:pt x="24" y="120"/>
                      </a:lnTo>
                      <a:lnTo>
                        <a:pt x="24" y="120"/>
                      </a:lnTo>
                      <a:lnTo>
                        <a:pt x="24" y="120"/>
                      </a:lnTo>
                      <a:lnTo>
                        <a:pt x="26" y="122"/>
                      </a:lnTo>
                      <a:lnTo>
                        <a:pt x="26" y="122"/>
                      </a:lnTo>
                      <a:lnTo>
                        <a:pt x="28" y="122"/>
                      </a:lnTo>
                      <a:lnTo>
                        <a:pt x="30" y="124"/>
                      </a:lnTo>
                      <a:lnTo>
                        <a:pt x="30" y="126"/>
                      </a:lnTo>
                      <a:lnTo>
                        <a:pt x="30" y="126"/>
                      </a:lnTo>
                      <a:lnTo>
                        <a:pt x="32" y="128"/>
                      </a:lnTo>
                      <a:lnTo>
                        <a:pt x="34" y="128"/>
                      </a:lnTo>
                      <a:lnTo>
                        <a:pt x="36" y="128"/>
                      </a:lnTo>
                      <a:lnTo>
                        <a:pt x="36" y="130"/>
                      </a:lnTo>
                      <a:lnTo>
                        <a:pt x="38" y="130"/>
                      </a:lnTo>
                      <a:lnTo>
                        <a:pt x="38" y="130"/>
                      </a:lnTo>
                      <a:lnTo>
                        <a:pt x="38" y="130"/>
                      </a:lnTo>
                      <a:lnTo>
                        <a:pt x="40" y="130"/>
                      </a:lnTo>
                      <a:lnTo>
                        <a:pt x="40" y="130"/>
                      </a:lnTo>
                      <a:lnTo>
                        <a:pt x="42" y="130"/>
                      </a:lnTo>
                      <a:lnTo>
                        <a:pt x="42" y="130"/>
                      </a:lnTo>
                      <a:lnTo>
                        <a:pt x="44" y="128"/>
                      </a:lnTo>
                      <a:lnTo>
                        <a:pt x="44" y="128"/>
                      </a:lnTo>
                      <a:lnTo>
                        <a:pt x="42" y="126"/>
                      </a:lnTo>
                      <a:lnTo>
                        <a:pt x="44" y="126"/>
                      </a:lnTo>
                      <a:lnTo>
                        <a:pt x="44" y="126"/>
                      </a:lnTo>
                      <a:lnTo>
                        <a:pt x="44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6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48" y="124"/>
                      </a:lnTo>
                      <a:lnTo>
                        <a:pt x="50" y="126"/>
                      </a:lnTo>
                      <a:lnTo>
                        <a:pt x="50" y="124"/>
                      </a:lnTo>
                      <a:lnTo>
                        <a:pt x="50" y="124"/>
                      </a:lnTo>
                      <a:lnTo>
                        <a:pt x="52" y="124"/>
                      </a:lnTo>
                      <a:lnTo>
                        <a:pt x="52" y="122"/>
                      </a:lnTo>
                      <a:lnTo>
                        <a:pt x="52" y="122"/>
                      </a:lnTo>
                      <a:lnTo>
                        <a:pt x="52" y="122"/>
                      </a:lnTo>
                      <a:lnTo>
                        <a:pt x="54" y="122"/>
                      </a:lnTo>
                      <a:lnTo>
                        <a:pt x="56" y="122"/>
                      </a:lnTo>
                      <a:lnTo>
                        <a:pt x="58" y="122"/>
                      </a:lnTo>
                      <a:lnTo>
                        <a:pt x="58" y="122"/>
                      </a:lnTo>
                      <a:lnTo>
                        <a:pt x="58" y="120"/>
                      </a:lnTo>
                      <a:lnTo>
                        <a:pt x="60" y="118"/>
                      </a:lnTo>
                      <a:lnTo>
                        <a:pt x="62" y="118"/>
                      </a:lnTo>
                      <a:lnTo>
                        <a:pt x="62" y="116"/>
                      </a:lnTo>
                      <a:lnTo>
                        <a:pt x="62" y="118"/>
                      </a:lnTo>
                      <a:lnTo>
                        <a:pt x="64" y="116"/>
                      </a:lnTo>
                      <a:lnTo>
                        <a:pt x="64" y="116"/>
                      </a:lnTo>
                      <a:lnTo>
                        <a:pt x="66" y="116"/>
                      </a:lnTo>
                      <a:lnTo>
                        <a:pt x="66" y="118"/>
                      </a:lnTo>
                      <a:lnTo>
                        <a:pt x="66" y="118"/>
                      </a:lnTo>
                      <a:lnTo>
                        <a:pt x="68" y="118"/>
                      </a:lnTo>
                      <a:lnTo>
                        <a:pt x="70" y="118"/>
                      </a:lnTo>
                      <a:lnTo>
                        <a:pt x="70" y="118"/>
                      </a:lnTo>
                      <a:lnTo>
                        <a:pt x="72" y="118"/>
                      </a:lnTo>
                      <a:lnTo>
                        <a:pt x="72" y="118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4" y="118"/>
                      </a:lnTo>
                      <a:lnTo>
                        <a:pt x="74" y="1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Freeform 158">
                  <a:extLst>
                    <a:ext uri="{FF2B5EF4-FFF2-40B4-BE49-F238E27FC236}">
                      <a16:creationId xmlns:a16="http://schemas.microsoft.com/office/drawing/2014/main" id="{7DEDD30F-C926-BDD7-0488-89364BC2E7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207" y="1850"/>
                  <a:ext cx="46" cy="30"/>
                </a:xfrm>
                <a:custGeom>
                  <a:avLst/>
                  <a:gdLst>
                    <a:gd name="T0" fmla="*/ 10 w 46"/>
                    <a:gd name="T1" fmla="*/ 26 h 30"/>
                    <a:gd name="T2" fmla="*/ 10 w 46"/>
                    <a:gd name="T3" fmla="*/ 28 h 30"/>
                    <a:gd name="T4" fmla="*/ 12 w 46"/>
                    <a:gd name="T5" fmla="*/ 26 h 30"/>
                    <a:gd name="T6" fmla="*/ 8 w 46"/>
                    <a:gd name="T7" fmla="*/ 26 h 30"/>
                    <a:gd name="T8" fmla="*/ 6 w 46"/>
                    <a:gd name="T9" fmla="*/ 28 h 30"/>
                    <a:gd name="T10" fmla="*/ 6 w 46"/>
                    <a:gd name="T11" fmla="*/ 28 h 30"/>
                    <a:gd name="T12" fmla="*/ 8 w 46"/>
                    <a:gd name="T13" fmla="*/ 28 h 30"/>
                    <a:gd name="T14" fmla="*/ 14 w 46"/>
                    <a:gd name="T15" fmla="*/ 24 h 30"/>
                    <a:gd name="T16" fmla="*/ 14 w 46"/>
                    <a:gd name="T17" fmla="*/ 26 h 30"/>
                    <a:gd name="T18" fmla="*/ 14 w 46"/>
                    <a:gd name="T19" fmla="*/ 26 h 30"/>
                    <a:gd name="T20" fmla="*/ 16 w 46"/>
                    <a:gd name="T21" fmla="*/ 24 h 30"/>
                    <a:gd name="T22" fmla="*/ 10 w 46"/>
                    <a:gd name="T23" fmla="*/ 20 h 30"/>
                    <a:gd name="T24" fmla="*/ 10 w 46"/>
                    <a:gd name="T25" fmla="*/ 22 h 30"/>
                    <a:gd name="T26" fmla="*/ 10 w 46"/>
                    <a:gd name="T27" fmla="*/ 18 h 30"/>
                    <a:gd name="T28" fmla="*/ 16 w 46"/>
                    <a:gd name="T29" fmla="*/ 20 h 30"/>
                    <a:gd name="T30" fmla="*/ 18 w 46"/>
                    <a:gd name="T31" fmla="*/ 20 h 30"/>
                    <a:gd name="T32" fmla="*/ 10 w 46"/>
                    <a:gd name="T33" fmla="*/ 14 h 30"/>
                    <a:gd name="T34" fmla="*/ 8 w 46"/>
                    <a:gd name="T35" fmla="*/ 16 h 30"/>
                    <a:gd name="T36" fmla="*/ 10 w 46"/>
                    <a:gd name="T37" fmla="*/ 14 h 30"/>
                    <a:gd name="T38" fmla="*/ 40 w 46"/>
                    <a:gd name="T39" fmla="*/ 0 h 30"/>
                    <a:gd name="T40" fmla="*/ 26 w 46"/>
                    <a:gd name="T41" fmla="*/ 0 h 30"/>
                    <a:gd name="T42" fmla="*/ 18 w 46"/>
                    <a:gd name="T43" fmla="*/ 4 h 30"/>
                    <a:gd name="T44" fmla="*/ 6 w 46"/>
                    <a:gd name="T45" fmla="*/ 4 h 30"/>
                    <a:gd name="T46" fmla="*/ 2 w 46"/>
                    <a:gd name="T47" fmla="*/ 6 h 30"/>
                    <a:gd name="T48" fmla="*/ 4 w 46"/>
                    <a:gd name="T49" fmla="*/ 8 h 30"/>
                    <a:gd name="T50" fmla="*/ 6 w 46"/>
                    <a:gd name="T51" fmla="*/ 8 h 30"/>
                    <a:gd name="T52" fmla="*/ 6 w 46"/>
                    <a:gd name="T53" fmla="*/ 12 h 30"/>
                    <a:gd name="T54" fmla="*/ 12 w 46"/>
                    <a:gd name="T55" fmla="*/ 12 h 30"/>
                    <a:gd name="T56" fmla="*/ 12 w 46"/>
                    <a:gd name="T57" fmla="*/ 16 h 30"/>
                    <a:gd name="T58" fmla="*/ 20 w 46"/>
                    <a:gd name="T59" fmla="*/ 12 h 30"/>
                    <a:gd name="T60" fmla="*/ 24 w 46"/>
                    <a:gd name="T61" fmla="*/ 12 h 30"/>
                    <a:gd name="T62" fmla="*/ 24 w 46"/>
                    <a:gd name="T63" fmla="*/ 14 h 30"/>
                    <a:gd name="T64" fmla="*/ 18 w 46"/>
                    <a:gd name="T65" fmla="*/ 14 h 30"/>
                    <a:gd name="T66" fmla="*/ 20 w 46"/>
                    <a:gd name="T67" fmla="*/ 18 h 30"/>
                    <a:gd name="T68" fmla="*/ 22 w 46"/>
                    <a:gd name="T69" fmla="*/ 18 h 30"/>
                    <a:gd name="T70" fmla="*/ 24 w 46"/>
                    <a:gd name="T71" fmla="*/ 20 h 30"/>
                    <a:gd name="T72" fmla="*/ 18 w 46"/>
                    <a:gd name="T73" fmla="*/ 22 h 30"/>
                    <a:gd name="T74" fmla="*/ 20 w 46"/>
                    <a:gd name="T75" fmla="*/ 22 h 30"/>
                    <a:gd name="T76" fmla="*/ 20 w 46"/>
                    <a:gd name="T77" fmla="*/ 24 h 30"/>
                    <a:gd name="T78" fmla="*/ 22 w 46"/>
                    <a:gd name="T79" fmla="*/ 26 h 30"/>
                    <a:gd name="T80" fmla="*/ 22 w 46"/>
                    <a:gd name="T81" fmla="*/ 30 h 30"/>
                    <a:gd name="T82" fmla="*/ 24 w 46"/>
                    <a:gd name="T83" fmla="*/ 30 h 30"/>
                    <a:gd name="T84" fmla="*/ 26 w 46"/>
                    <a:gd name="T85" fmla="*/ 28 h 30"/>
                    <a:gd name="T86" fmla="*/ 30 w 46"/>
                    <a:gd name="T87" fmla="*/ 20 h 30"/>
                    <a:gd name="T88" fmla="*/ 36 w 46"/>
                    <a:gd name="T89" fmla="*/ 18 h 30"/>
                    <a:gd name="T90" fmla="*/ 42 w 46"/>
                    <a:gd name="T91" fmla="*/ 18 h 30"/>
                    <a:gd name="T92" fmla="*/ 46 w 46"/>
                    <a:gd name="T93" fmla="*/ 12 h 30"/>
                    <a:gd name="T94" fmla="*/ 44 w 46"/>
                    <a:gd name="T95" fmla="*/ 10 h 30"/>
                    <a:gd name="T96" fmla="*/ 42 w 46"/>
                    <a:gd name="T97" fmla="*/ 8 h 30"/>
                    <a:gd name="T98" fmla="*/ 46 w 46"/>
                    <a:gd name="T99" fmla="*/ 8 h 30"/>
                    <a:gd name="T100" fmla="*/ 46 w 46"/>
                    <a:gd name="T101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6" h="30">
                      <a:moveTo>
                        <a:pt x="12" y="26"/>
                      </a:moveTo>
                      <a:lnTo>
                        <a:pt x="10" y="26"/>
                      </a:lnTo>
                      <a:lnTo>
                        <a:pt x="10" y="26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0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6"/>
                      </a:lnTo>
                      <a:lnTo>
                        <a:pt x="12" y="26"/>
                      </a:lnTo>
                      <a:close/>
                      <a:moveTo>
                        <a:pt x="8" y="26"/>
                      </a:moveTo>
                      <a:lnTo>
                        <a:pt x="8" y="26"/>
                      </a:lnTo>
                      <a:lnTo>
                        <a:pt x="8" y="26"/>
                      </a:lnTo>
                      <a:lnTo>
                        <a:pt x="8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6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8" y="26"/>
                      </a:lnTo>
                      <a:lnTo>
                        <a:pt x="8" y="26"/>
                      </a:lnTo>
                      <a:close/>
                      <a:moveTo>
                        <a:pt x="14" y="24"/>
                      </a:move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4" y="26"/>
                      </a:lnTo>
                      <a:lnTo>
                        <a:pt x="16" y="26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4"/>
                      </a:lnTo>
                      <a:close/>
                      <a:moveTo>
                        <a:pt x="10" y="18"/>
                      </a:move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0" y="22"/>
                      </a:lnTo>
                      <a:lnTo>
                        <a:pt x="12" y="22"/>
                      </a:lnTo>
                      <a:lnTo>
                        <a:pt x="12" y="20"/>
                      </a:lnTo>
                      <a:lnTo>
                        <a:pt x="10" y="18"/>
                      </a:lnTo>
                      <a:close/>
                      <a:moveTo>
                        <a:pt x="18" y="18"/>
                      </a:move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18"/>
                      </a:lnTo>
                      <a:lnTo>
                        <a:pt x="18" y="18"/>
                      </a:lnTo>
                      <a:close/>
                      <a:moveTo>
                        <a:pt x="10" y="14"/>
                      </a:moveTo>
                      <a:lnTo>
                        <a:pt x="8" y="14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4"/>
                      </a:lnTo>
                      <a:close/>
                      <a:moveTo>
                        <a:pt x="46" y="2"/>
                      </a:move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6" y="0"/>
                      </a:lnTo>
                      <a:lnTo>
                        <a:pt x="30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4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2" y="14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6" y="16"/>
                      </a:lnTo>
                      <a:lnTo>
                        <a:pt x="18" y="14"/>
                      </a:lnTo>
                      <a:lnTo>
                        <a:pt x="20" y="12"/>
                      </a:lnTo>
                      <a:lnTo>
                        <a:pt x="22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18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8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0" y="26"/>
                      </a:lnTo>
                      <a:lnTo>
                        <a:pt x="20" y="26"/>
                      </a:lnTo>
                      <a:lnTo>
                        <a:pt x="22" y="26"/>
                      </a:lnTo>
                      <a:lnTo>
                        <a:pt x="22" y="26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4" y="30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28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0"/>
                      </a:lnTo>
                      <a:lnTo>
                        <a:pt x="32" y="20"/>
                      </a:lnTo>
                      <a:lnTo>
                        <a:pt x="34" y="20"/>
                      </a:lnTo>
                      <a:lnTo>
                        <a:pt x="36" y="18"/>
                      </a:lnTo>
                      <a:lnTo>
                        <a:pt x="38" y="18"/>
                      </a:lnTo>
                      <a:lnTo>
                        <a:pt x="40" y="18"/>
                      </a:lnTo>
                      <a:lnTo>
                        <a:pt x="42" y="18"/>
                      </a:lnTo>
                      <a:lnTo>
                        <a:pt x="46" y="16"/>
                      </a:lnTo>
                      <a:lnTo>
                        <a:pt x="46" y="14"/>
                      </a:lnTo>
                      <a:lnTo>
                        <a:pt x="46" y="12"/>
                      </a:lnTo>
                      <a:lnTo>
                        <a:pt x="46" y="12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4" y="10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4" y="8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6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4" name="Freeform 159">
                  <a:extLst>
                    <a:ext uri="{FF2B5EF4-FFF2-40B4-BE49-F238E27FC236}">
                      <a16:creationId xmlns:a16="http://schemas.microsoft.com/office/drawing/2014/main" id="{C029C47F-134C-4416-4433-775D9CEC7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31" y="1850"/>
                  <a:ext cx="116" cy="99"/>
                </a:xfrm>
                <a:custGeom>
                  <a:avLst/>
                  <a:gdLst>
                    <a:gd name="T0" fmla="*/ 112 w 116"/>
                    <a:gd name="T1" fmla="*/ 67 h 99"/>
                    <a:gd name="T2" fmla="*/ 112 w 116"/>
                    <a:gd name="T3" fmla="*/ 61 h 99"/>
                    <a:gd name="T4" fmla="*/ 108 w 116"/>
                    <a:gd name="T5" fmla="*/ 55 h 99"/>
                    <a:gd name="T6" fmla="*/ 112 w 116"/>
                    <a:gd name="T7" fmla="*/ 44 h 99"/>
                    <a:gd name="T8" fmla="*/ 106 w 116"/>
                    <a:gd name="T9" fmla="*/ 36 h 99"/>
                    <a:gd name="T10" fmla="*/ 104 w 116"/>
                    <a:gd name="T11" fmla="*/ 30 h 99"/>
                    <a:gd name="T12" fmla="*/ 100 w 116"/>
                    <a:gd name="T13" fmla="*/ 28 h 99"/>
                    <a:gd name="T14" fmla="*/ 106 w 116"/>
                    <a:gd name="T15" fmla="*/ 24 h 99"/>
                    <a:gd name="T16" fmla="*/ 100 w 116"/>
                    <a:gd name="T17" fmla="*/ 18 h 99"/>
                    <a:gd name="T18" fmla="*/ 98 w 116"/>
                    <a:gd name="T19" fmla="*/ 10 h 99"/>
                    <a:gd name="T20" fmla="*/ 92 w 116"/>
                    <a:gd name="T21" fmla="*/ 4 h 99"/>
                    <a:gd name="T22" fmla="*/ 90 w 116"/>
                    <a:gd name="T23" fmla="*/ 6 h 99"/>
                    <a:gd name="T24" fmla="*/ 84 w 116"/>
                    <a:gd name="T25" fmla="*/ 12 h 99"/>
                    <a:gd name="T26" fmla="*/ 74 w 116"/>
                    <a:gd name="T27" fmla="*/ 8 h 99"/>
                    <a:gd name="T28" fmla="*/ 70 w 116"/>
                    <a:gd name="T29" fmla="*/ 14 h 99"/>
                    <a:gd name="T30" fmla="*/ 66 w 116"/>
                    <a:gd name="T31" fmla="*/ 8 h 99"/>
                    <a:gd name="T32" fmla="*/ 60 w 116"/>
                    <a:gd name="T33" fmla="*/ 12 h 99"/>
                    <a:gd name="T34" fmla="*/ 58 w 116"/>
                    <a:gd name="T35" fmla="*/ 6 h 99"/>
                    <a:gd name="T36" fmla="*/ 48 w 116"/>
                    <a:gd name="T37" fmla="*/ 4 h 99"/>
                    <a:gd name="T38" fmla="*/ 40 w 116"/>
                    <a:gd name="T39" fmla="*/ 4 h 99"/>
                    <a:gd name="T40" fmla="*/ 34 w 116"/>
                    <a:gd name="T41" fmla="*/ 4 h 99"/>
                    <a:gd name="T42" fmla="*/ 32 w 116"/>
                    <a:gd name="T43" fmla="*/ 0 h 99"/>
                    <a:gd name="T44" fmla="*/ 22 w 116"/>
                    <a:gd name="T45" fmla="*/ 2 h 99"/>
                    <a:gd name="T46" fmla="*/ 20 w 116"/>
                    <a:gd name="T47" fmla="*/ 8 h 99"/>
                    <a:gd name="T48" fmla="*/ 20 w 116"/>
                    <a:gd name="T49" fmla="*/ 10 h 99"/>
                    <a:gd name="T50" fmla="*/ 16 w 116"/>
                    <a:gd name="T51" fmla="*/ 18 h 99"/>
                    <a:gd name="T52" fmla="*/ 6 w 116"/>
                    <a:gd name="T53" fmla="*/ 22 h 99"/>
                    <a:gd name="T54" fmla="*/ 2 w 116"/>
                    <a:gd name="T55" fmla="*/ 34 h 99"/>
                    <a:gd name="T56" fmla="*/ 6 w 116"/>
                    <a:gd name="T57" fmla="*/ 32 h 99"/>
                    <a:gd name="T58" fmla="*/ 8 w 116"/>
                    <a:gd name="T59" fmla="*/ 38 h 99"/>
                    <a:gd name="T60" fmla="*/ 16 w 116"/>
                    <a:gd name="T61" fmla="*/ 46 h 99"/>
                    <a:gd name="T62" fmla="*/ 22 w 116"/>
                    <a:gd name="T63" fmla="*/ 50 h 99"/>
                    <a:gd name="T64" fmla="*/ 26 w 116"/>
                    <a:gd name="T65" fmla="*/ 59 h 99"/>
                    <a:gd name="T66" fmla="*/ 28 w 116"/>
                    <a:gd name="T67" fmla="*/ 65 h 99"/>
                    <a:gd name="T68" fmla="*/ 32 w 116"/>
                    <a:gd name="T69" fmla="*/ 61 h 99"/>
                    <a:gd name="T70" fmla="*/ 38 w 116"/>
                    <a:gd name="T71" fmla="*/ 55 h 99"/>
                    <a:gd name="T72" fmla="*/ 44 w 116"/>
                    <a:gd name="T73" fmla="*/ 48 h 99"/>
                    <a:gd name="T74" fmla="*/ 60 w 116"/>
                    <a:gd name="T75" fmla="*/ 48 h 99"/>
                    <a:gd name="T76" fmla="*/ 66 w 116"/>
                    <a:gd name="T77" fmla="*/ 57 h 99"/>
                    <a:gd name="T78" fmla="*/ 68 w 116"/>
                    <a:gd name="T79" fmla="*/ 65 h 99"/>
                    <a:gd name="T80" fmla="*/ 70 w 116"/>
                    <a:gd name="T81" fmla="*/ 71 h 99"/>
                    <a:gd name="T82" fmla="*/ 68 w 116"/>
                    <a:gd name="T83" fmla="*/ 79 h 99"/>
                    <a:gd name="T84" fmla="*/ 74 w 116"/>
                    <a:gd name="T85" fmla="*/ 75 h 99"/>
                    <a:gd name="T86" fmla="*/ 78 w 116"/>
                    <a:gd name="T87" fmla="*/ 75 h 99"/>
                    <a:gd name="T88" fmla="*/ 84 w 116"/>
                    <a:gd name="T89" fmla="*/ 77 h 99"/>
                    <a:gd name="T90" fmla="*/ 86 w 116"/>
                    <a:gd name="T91" fmla="*/ 77 h 99"/>
                    <a:gd name="T92" fmla="*/ 88 w 116"/>
                    <a:gd name="T93" fmla="*/ 83 h 99"/>
                    <a:gd name="T94" fmla="*/ 88 w 116"/>
                    <a:gd name="T95" fmla="*/ 89 h 99"/>
                    <a:gd name="T96" fmla="*/ 88 w 116"/>
                    <a:gd name="T97" fmla="*/ 95 h 99"/>
                    <a:gd name="T98" fmla="*/ 92 w 116"/>
                    <a:gd name="T99" fmla="*/ 97 h 99"/>
                    <a:gd name="T100" fmla="*/ 96 w 116"/>
                    <a:gd name="T101" fmla="*/ 97 h 99"/>
                    <a:gd name="T102" fmla="*/ 100 w 116"/>
                    <a:gd name="T103" fmla="*/ 91 h 99"/>
                    <a:gd name="T104" fmla="*/ 102 w 116"/>
                    <a:gd name="T105" fmla="*/ 91 h 99"/>
                    <a:gd name="T106" fmla="*/ 108 w 116"/>
                    <a:gd name="T107" fmla="*/ 89 h 99"/>
                    <a:gd name="T108" fmla="*/ 110 w 116"/>
                    <a:gd name="T109" fmla="*/ 81 h 99"/>
                    <a:gd name="T110" fmla="*/ 106 w 116"/>
                    <a:gd name="T111" fmla="*/ 77 h 99"/>
                    <a:gd name="T112" fmla="*/ 112 w 116"/>
                    <a:gd name="T113" fmla="*/ 75 h 99"/>
                    <a:gd name="T114" fmla="*/ 116 w 116"/>
                    <a:gd name="T115" fmla="*/ 75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6" h="99">
                      <a:moveTo>
                        <a:pt x="116" y="75"/>
                      </a:moveTo>
                      <a:lnTo>
                        <a:pt x="116" y="73"/>
                      </a:lnTo>
                      <a:lnTo>
                        <a:pt x="114" y="71"/>
                      </a:lnTo>
                      <a:lnTo>
                        <a:pt x="112" y="71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2" y="67"/>
                      </a:lnTo>
                      <a:lnTo>
                        <a:pt x="114" y="65"/>
                      </a:lnTo>
                      <a:lnTo>
                        <a:pt x="114" y="65"/>
                      </a:lnTo>
                      <a:lnTo>
                        <a:pt x="114" y="63"/>
                      </a:lnTo>
                      <a:lnTo>
                        <a:pt x="112" y="63"/>
                      </a:lnTo>
                      <a:lnTo>
                        <a:pt x="112" y="61"/>
                      </a:lnTo>
                      <a:lnTo>
                        <a:pt x="112" y="59"/>
                      </a:lnTo>
                      <a:lnTo>
                        <a:pt x="112" y="59"/>
                      </a:lnTo>
                      <a:lnTo>
                        <a:pt x="110" y="59"/>
                      </a:lnTo>
                      <a:lnTo>
                        <a:pt x="110" y="59"/>
                      </a:lnTo>
                      <a:lnTo>
                        <a:pt x="108" y="57"/>
                      </a:lnTo>
                      <a:lnTo>
                        <a:pt x="108" y="55"/>
                      </a:lnTo>
                      <a:lnTo>
                        <a:pt x="108" y="50"/>
                      </a:lnTo>
                      <a:lnTo>
                        <a:pt x="108" y="48"/>
                      </a:lnTo>
                      <a:lnTo>
                        <a:pt x="108" y="48"/>
                      </a:lnTo>
                      <a:lnTo>
                        <a:pt x="110" y="46"/>
                      </a:lnTo>
                      <a:lnTo>
                        <a:pt x="110" y="46"/>
                      </a:lnTo>
                      <a:lnTo>
                        <a:pt x="112" y="44"/>
                      </a:lnTo>
                      <a:lnTo>
                        <a:pt x="112" y="44"/>
                      </a:lnTo>
                      <a:lnTo>
                        <a:pt x="112" y="42"/>
                      </a:lnTo>
                      <a:lnTo>
                        <a:pt x="112" y="42"/>
                      </a:lnTo>
                      <a:lnTo>
                        <a:pt x="108" y="40"/>
                      </a:lnTo>
                      <a:lnTo>
                        <a:pt x="106" y="38"/>
                      </a:lnTo>
                      <a:lnTo>
                        <a:pt x="106" y="36"/>
                      </a:lnTo>
                      <a:lnTo>
                        <a:pt x="106" y="34"/>
                      </a:lnTo>
                      <a:lnTo>
                        <a:pt x="106" y="32"/>
                      </a:lnTo>
                      <a:lnTo>
                        <a:pt x="106" y="32"/>
                      </a:lnTo>
                      <a:lnTo>
                        <a:pt x="106" y="30"/>
                      </a:lnTo>
                      <a:lnTo>
                        <a:pt x="106" y="30"/>
                      </a:lnTo>
                      <a:lnTo>
                        <a:pt x="104" y="30"/>
                      </a:lnTo>
                      <a:lnTo>
                        <a:pt x="104" y="28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2" y="30"/>
                      </a:lnTo>
                      <a:lnTo>
                        <a:pt x="100" y="30"/>
                      </a:lnTo>
                      <a:lnTo>
                        <a:pt x="100" y="28"/>
                      </a:lnTo>
                      <a:lnTo>
                        <a:pt x="102" y="26"/>
                      </a:lnTo>
                      <a:lnTo>
                        <a:pt x="104" y="26"/>
                      </a:lnTo>
                      <a:lnTo>
                        <a:pt x="104" y="24"/>
                      </a:lnTo>
                      <a:lnTo>
                        <a:pt x="104" y="24"/>
                      </a:lnTo>
                      <a:lnTo>
                        <a:pt x="106" y="24"/>
                      </a:lnTo>
                      <a:lnTo>
                        <a:pt x="106" y="24"/>
                      </a:lnTo>
                      <a:lnTo>
                        <a:pt x="106" y="22"/>
                      </a:lnTo>
                      <a:lnTo>
                        <a:pt x="104" y="22"/>
                      </a:lnTo>
                      <a:lnTo>
                        <a:pt x="102" y="22"/>
                      </a:lnTo>
                      <a:lnTo>
                        <a:pt x="102" y="20"/>
                      </a:lnTo>
                      <a:lnTo>
                        <a:pt x="102" y="20"/>
                      </a:lnTo>
                      <a:lnTo>
                        <a:pt x="100" y="18"/>
                      </a:lnTo>
                      <a:lnTo>
                        <a:pt x="100" y="18"/>
                      </a:lnTo>
                      <a:lnTo>
                        <a:pt x="100" y="18"/>
                      </a:lnTo>
                      <a:lnTo>
                        <a:pt x="98" y="18"/>
                      </a:lnTo>
                      <a:lnTo>
                        <a:pt x="98" y="16"/>
                      </a:lnTo>
                      <a:lnTo>
                        <a:pt x="98" y="14"/>
                      </a:lnTo>
                      <a:lnTo>
                        <a:pt x="98" y="10"/>
                      </a:lnTo>
                      <a:lnTo>
                        <a:pt x="96" y="8"/>
                      </a:lnTo>
                      <a:lnTo>
                        <a:pt x="96" y="6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6"/>
                      </a:lnTo>
                      <a:lnTo>
                        <a:pt x="90" y="8"/>
                      </a:lnTo>
                      <a:lnTo>
                        <a:pt x="90" y="8"/>
                      </a:lnTo>
                      <a:lnTo>
                        <a:pt x="88" y="8"/>
                      </a:lnTo>
                      <a:lnTo>
                        <a:pt x="86" y="8"/>
                      </a:lnTo>
                      <a:lnTo>
                        <a:pt x="86" y="10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4" y="12"/>
                      </a:lnTo>
                      <a:lnTo>
                        <a:pt x="80" y="10"/>
                      </a:lnTo>
                      <a:lnTo>
                        <a:pt x="78" y="8"/>
                      </a:lnTo>
                      <a:lnTo>
                        <a:pt x="76" y="8"/>
                      </a:lnTo>
                      <a:lnTo>
                        <a:pt x="74" y="8"/>
                      </a:lnTo>
                      <a:lnTo>
                        <a:pt x="74" y="8"/>
                      </a:lnTo>
                      <a:lnTo>
                        <a:pt x="72" y="10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2"/>
                      </a:lnTo>
                      <a:lnTo>
                        <a:pt x="66" y="10"/>
                      </a:lnTo>
                      <a:lnTo>
                        <a:pt x="66" y="8"/>
                      </a:lnTo>
                      <a:lnTo>
                        <a:pt x="64" y="8"/>
                      </a:lnTo>
                      <a:lnTo>
                        <a:pt x="64" y="8"/>
                      </a:lnTo>
                      <a:lnTo>
                        <a:pt x="62" y="10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6" y="8"/>
                      </a:lnTo>
                      <a:lnTo>
                        <a:pt x="56" y="8"/>
                      </a:lnTo>
                      <a:lnTo>
                        <a:pt x="58" y="8"/>
                      </a:lnTo>
                      <a:lnTo>
                        <a:pt x="58" y="6"/>
                      </a:lnTo>
                      <a:lnTo>
                        <a:pt x="58" y="6"/>
                      </a:lnTo>
                      <a:lnTo>
                        <a:pt x="58" y="4"/>
                      </a:lnTo>
                      <a:lnTo>
                        <a:pt x="58" y="4"/>
                      </a:lnTo>
                      <a:lnTo>
                        <a:pt x="56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2" y="6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2" y="2"/>
                      </a:lnTo>
                      <a:lnTo>
                        <a:pt x="32" y="2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0"/>
                      </a:lnTo>
                      <a:lnTo>
                        <a:pt x="22" y="0"/>
                      </a:lnTo>
                      <a:lnTo>
                        <a:pt x="22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18" y="18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2" y="28"/>
                      </a:lnTo>
                      <a:lnTo>
                        <a:pt x="2" y="30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6" y="36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10" y="44"/>
                      </a:lnTo>
                      <a:lnTo>
                        <a:pt x="14" y="46"/>
                      </a:lnTo>
                      <a:lnTo>
                        <a:pt x="16" y="46"/>
                      </a:lnTo>
                      <a:lnTo>
                        <a:pt x="16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8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lnTo>
                        <a:pt x="22" y="53"/>
                      </a:lnTo>
                      <a:lnTo>
                        <a:pt x="22" y="55"/>
                      </a:lnTo>
                      <a:lnTo>
                        <a:pt x="22" y="57"/>
                      </a:lnTo>
                      <a:lnTo>
                        <a:pt x="24" y="57"/>
                      </a:lnTo>
                      <a:lnTo>
                        <a:pt x="26" y="59"/>
                      </a:lnTo>
                      <a:lnTo>
                        <a:pt x="26" y="59"/>
                      </a:lnTo>
                      <a:lnTo>
                        <a:pt x="26" y="61"/>
                      </a:lnTo>
                      <a:lnTo>
                        <a:pt x="28" y="63"/>
                      </a:lnTo>
                      <a:lnTo>
                        <a:pt x="28" y="63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28" y="65"/>
                      </a:lnTo>
                      <a:lnTo>
                        <a:pt x="30" y="65"/>
                      </a:lnTo>
                      <a:lnTo>
                        <a:pt x="30" y="65"/>
                      </a:lnTo>
                      <a:lnTo>
                        <a:pt x="32" y="65"/>
                      </a:lnTo>
                      <a:lnTo>
                        <a:pt x="32" y="65"/>
                      </a:lnTo>
                      <a:lnTo>
                        <a:pt x="32" y="63"/>
                      </a:lnTo>
                      <a:lnTo>
                        <a:pt x="32" y="61"/>
                      </a:lnTo>
                      <a:lnTo>
                        <a:pt x="34" y="61"/>
                      </a:lnTo>
                      <a:lnTo>
                        <a:pt x="36" y="59"/>
                      </a:lnTo>
                      <a:lnTo>
                        <a:pt x="38" y="57"/>
                      </a:lnTo>
                      <a:lnTo>
                        <a:pt x="38" y="57"/>
                      </a:lnTo>
                      <a:lnTo>
                        <a:pt x="38" y="55"/>
                      </a:lnTo>
                      <a:lnTo>
                        <a:pt x="38" y="55"/>
                      </a:lnTo>
                      <a:lnTo>
                        <a:pt x="38" y="55"/>
                      </a:lnTo>
                      <a:lnTo>
                        <a:pt x="40" y="53"/>
                      </a:lnTo>
                      <a:lnTo>
                        <a:pt x="40" y="53"/>
                      </a:lnTo>
                      <a:lnTo>
                        <a:pt x="40" y="50"/>
                      </a:lnTo>
                      <a:lnTo>
                        <a:pt x="42" y="50"/>
                      </a:lnTo>
                      <a:lnTo>
                        <a:pt x="44" y="48"/>
                      </a:lnTo>
                      <a:lnTo>
                        <a:pt x="46" y="50"/>
                      </a:lnTo>
                      <a:lnTo>
                        <a:pt x="50" y="48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6" y="48"/>
                      </a:lnTo>
                      <a:lnTo>
                        <a:pt x="60" y="48"/>
                      </a:lnTo>
                      <a:lnTo>
                        <a:pt x="60" y="48"/>
                      </a:lnTo>
                      <a:lnTo>
                        <a:pt x="62" y="48"/>
                      </a:lnTo>
                      <a:lnTo>
                        <a:pt x="62" y="50"/>
                      </a:lnTo>
                      <a:lnTo>
                        <a:pt x="64" y="53"/>
                      </a:lnTo>
                      <a:lnTo>
                        <a:pt x="64" y="55"/>
                      </a:lnTo>
                      <a:lnTo>
                        <a:pt x="66" y="57"/>
                      </a:lnTo>
                      <a:lnTo>
                        <a:pt x="68" y="59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1"/>
                      </a:lnTo>
                      <a:lnTo>
                        <a:pt x="68" y="63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68" y="65"/>
                      </a:lnTo>
                      <a:lnTo>
                        <a:pt x="70" y="65"/>
                      </a:lnTo>
                      <a:lnTo>
                        <a:pt x="70" y="67"/>
                      </a:lnTo>
                      <a:lnTo>
                        <a:pt x="70" y="69"/>
                      </a:lnTo>
                      <a:lnTo>
                        <a:pt x="70" y="71"/>
                      </a:lnTo>
                      <a:lnTo>
                        <a:pt x="72" y="71"/>
                      </a:lnTo>
                      <a:lnTo>
                        <a:pt x="72" y="73"/>
                      </a:lnTo>
                      <a:lnTo>
                        <a:pt x="70" y="75"/>
                      </a:lnTo>
                      <a:lnTo>
                        <a:pt x="68" y="77"/>
                      </a:lnTo>
                      <a:lnTo>
                        <a:pt x="68" y="77"/>
                      </a:lnTo>
                      <a:lnTo>
                        <a:pt x="68" y="79"/>
                      </a:lnTo>
                      <a:lnTo>
                        <a:pt x="68" y="79"/>
                      </a:lnTo>
                      <a:lnTo>
                        <a:pt x="68" y="79"/>
                      </a:lnTo>
                      <a:lnTo>
                        <a:pt x="70" y="79"/>
                      </a:lnTo>
                      <a:lnTo>
                        <a:pt x="70" y="79"/>
                      </a:lnTo>
                      <a:lnTo>
                        <a:pt x="72" y="77"/>
                      </a:lnTo>
                      <a:lnTo>
                        <a:pt x="74" y="75"/>
                      </a:lnTo>
                      <a:lnTo>
                        <a:pt x="74" y="75"/>
                      </a:lnTo>
                      <a:lnTo>
                        <a:pt x="74" y="75"/>
                      </a:lnTo>
                      <a:lnTo>
                        <a:pt x="76" y="75"/>
                      </a:lnTo>
                      <a:lnTo>
                        <a:pt x="76" y="75"/>
                      </a:lnTo>
                      <a:lnTo>
                        <a:pt x="78" y="75"/>
                      </a:lnTo>
                      <a:lnTo>
                        <a:pt x="78" y="75"/>
                      </a:lnTo>
                      <a:lnTo>
                        <a:pt x="78" y="77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2" y="75"/>
                      </a:lnTo>
                      <a:lnTo>
                        <a:pt x="84" y="77"/>
                      </a:lnTo>
                      <a:lnTo>
                        <a:pt x="84" y="77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5"/>
                      </a:lnTo>
                      <a:lnTo>
                        <a:pt x="84" y="77"/>
                      </a:lnTo>
                      <a:lnTo>
                        <a:pt x="86" y="77"/>
                      </a:lnTo>
                      <a:lnTo>
                        <a:pt x="86" y="77"/>
                      </a:lnTo>
                      <a:lnTo>
                        <a:pt x="86" y="79"/>
                      </a:lnTo>
                      <a:lnTo>
                        <a:pt x="86" y="79"/>
                      </a:lnTo>
                      <a:lnTo>
                        <a:pt x="86" y="81"/>
                      </a:lnTo>
                      <a:lnTo>
                        <a:pt x="88" y="81"/>
                      </a:lnTo>
                      <a:lnTo>
                        <a:pt x="88" y="83"/>
                      </a:lnTo>
                      <a:lnTo>
                        <a:pt x="88" y="83"/>
                      </a:lnTo>
                      <a:lnTo>
                        <a:pt x="88" y="83"/>
                      </a:lnTo>
                      <a:lnTo>
                        <a:pt x="88" y="85"/>
                      </a:lnTo>
                      <a:lnTo>
                        <a:pt x="88" y="85"/>
                      </a:lnTo>
                      <a:lnTo>
                        <a:pt x="88" y="87"/>
                      </a:lnTo>
                      <a:lnTo>
                        <a:pt x="88" y="87"/>
                      </a:lnTo>
                      <a:lnTo>
                        <a:pt x="88" y="89"/>
                      </a:lnTo>
                      <a:lnTo>
                        <a:pt x="88" y="91"/>
                      </a:lnTo>
                      <a:lnTo>
                        <a:pt x="88" y="91"/>
                      </a:lnTo>
                      <a:lnTo>
                        <a:pt x="88" y="93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88" y="95"/>
                      </a:lnTo>
                      <a:lnTo>
                        <a:pt x="90" y="95"/>
                      </a:lnTo>
                      <a:lnTo>
                        <a:pt x="90" y="95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7"/>
                      </a:lnTo>
                      <a:lnTo>
                        <a:pt x="92" y="99"/>
                      </a:lnTo>
                      <a:lnTo>
                        <a:pt x="94" y="99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6" y="97"/>
                      </a:lnTo>
                      <a:lnTo>
                        <a:pt x="98" y="95"/>
                      </a:lnTo>
                      <a:lnTo>
                        <a:pt x="98" y="93"/>
                      </a:lnTo>
                      <a:lnTo>
                        <a:pt x="98" y="93"/>
                      </a:lnTo>
                      <a:lnTo>
                        <a:pt x="98" y="93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89"/>
                      </a:lnTo>
                      <a:lnTo>
                        <a:pt x="100" y="89"/>
                      </a:lnTo>
                      <a:lnTo>
                        <a:pt x="102" y="89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2" y="93"/>
                      </a:lnTo>
                      <a:lnTo>
                        <a:pt x="104" y="91"/>
                      </a:lnTo>
                      <a:lnTo>
                        <a:pt x="104" y="91"/>
                      </a:lnTo>
                      <a:lnTo>
                        <a:pt x="106" y="93"/>
                      </a:lnTo>
                      <a:lnTo>
                        <a:pt x="108" y="91"/>
                      </a:lnTo>
                      <a:lnTo>
                        <a:pt x="108" y="89"/>
                      </a:lnTo>
                      <a:lnTo>
                        <a:pt x="108" y="87"/>
                      </a:lnTo>
                      <a:lnTo>
                        <a:pt x="108" y="87"/>
                      </a:lnTo>
                      <a:lnTo>
                        <a:pt x="110" y="85"/>
                      </a:lnTo>
                      <a:lnTo>
                        <a:pt x="110" y="83"/>
                      </a:lnTo>
                      <a:lnTo>
                        <a:pt x="110" y="83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10" y="81"/>
                      </a:lnTo>
                      <a:lnTo>
                        <a:pt x="108" y="81"/>
                      </a:lnTo>
                      <a:lnTo>
                        <a:pt x="108" y="81"/>
                      </a:lnTo>
                      <a:lnTo>
                        <a:pt x="106" y="79"/>
                      </a:lnTo>
                      <a:lnTo>
                        <a:pt x="106" y="77"/>
                      </a:lnTo>
                      <a:lnTo>
                        <a:pt x="106" y="77"/>
                      </a:lnTo>
                      <a:lnTo>
                        <a:pt x="108" y="75"/>
                      </a:lnTo>
                      <a:lnTo>
                        <a:pt x="108" y="75"/>
                      </a:lnTo>
                      <a:lnTo>
                        <a:pt x="110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4" y="75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6" y="77"/>
                      </a:lnTo>
                      <a:lnTo>
                        <a:pt x="116" y="77"/>
                      </a:lnTo>
                      <a:lnTo>
                        <a:pt x="116" y="7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5" name="Freeform 160">
                  <a:extLst>
                    <a:ext uri="{FF2B5EF4-FFF2-40B4-BE49-F238E27FC236}">
                      <a16:creationId xmlns:a16="http://schemas.microsoft.com/office/drawing/2014/main" id="{8E736C56-3DE2-CEF5-5FEF-3E837828EF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53" y="1195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0 w 2"/>
                    <a:gd name="T4" fmla="*/ 2 w 2"/>
                    <a:gd name="T5" fmla="*/ 2 w 2"/>
                    <a:gd name="T6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6" name="Freeform 161">
                  <a:extLst>
                    <a:ext uri="{FF2B5EF4-FFF2-40B4-BE49-F238E27FC236}">
                      <a16:creationId xmlns:a16="http://schemas.microsoft.com/office/drawing/2014/main" id="{574E3B8A-CC07-4CBB-6B9A-FAF720197B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6" y="1758"/>
                  <a:ext cx="66" cy="72"/>
                </a:xfrm>
                <a:custGeom>
                  <a:avLst/>
                  <a:gdLst>
                    <a:gd name="T0" fmla="*/ 60 w 66"/>
                    <a:gd name="T1" fmla="*/ 34 h 72"/>
                    <a:gd name="T2" fmla="*/ 60 w 66"/>
                    <a:gd name="T3" fmla="*/ 36 h 72"/>
                    <a:gd name="T4" fmla="*/ 58 w 66"/>
                    <a:gd name="T5" fmla="*/ 36 h 72"/>
                    <a:gd name="T6" fmla="*/ 56 w 66"/>
                    <a:gd name="T7" fmla="*/ 34 h 72"/>
                    <a:gd name="T8" fmla="*/ 54 w 66"/>
                    <a:gd name="T9" fmla="*/ 34 h 72"/>
                    <a:gd name="T10" fmla="*/ 50 w 66"/>
                    <a:gd name="T11" fmla="*/ 34 h 72"/>
                    <a:gd name="T12" fmla="*/ 50 w 66"/>
                    <a:gd name="T13" fmla="*/ 30 h 72"/>
                    <a:gd name="T14" fmla="*/ 52 w 66"/>
                    <a:gd name="T15" fmla="*/ 18 h 72"/>
                    <a:gd name="T16" fmla="*/ 54 w 66"/>
                    <a:gd name="T17" fmla="*/ 10 h 72"/>
                    <a:gd name="T18" fmla="*/ 56 w 66"/>
                    <a:gd name="T19" fmla="*/ 0 h 72"/>
                    <a:gd name="T20" fmla="*/ 46 w 66"/>
                    <a:gd name="T21" fmla="*/ 0 h 72"/>
                    <a:gd name="T22" fmla="*/ 32 w 66"/>
                    <a:gd name="T23" fmla="*/ 0 h 72"/>
                    <a:gd name="T24" fmla="*/ 26 w 66"/>
                    <a:gd name="T25" fmla="*/ 4 h 72"/>
                    <a:gd name="T26" fmla="*/ 26 w 66"/>
                    <a:gd name="T27" fmla="*/ 10 h 72"/>
                    <a:gd name="T28" fmla="*/ 20 w 66"/>
                    <a:gd name="T29" fmla="*/ 10 h 72"/>
                    <a:gd name="T30" fmla="*/ 20 w 66"/>
                    <a:gd name="T31" fmla="*/ 10 h 72"/>
                    <a:gd name="T32" fmla="*/ 24 w 66"/>
                    <a:gd name="T33" fmla="*/ 14 h 72"/>
                    <a:gd name="T34" fmla="*/ 28 w 66"/>
                    <a:gd name="T35" fmla="*/ 18 h 72"/>
                    <a:gd name="T36" fmla="*/ 30 w 66"/>
                    <a:gd name="T37" fmla="*/ 22 h 72"/>
                    <a:gd name="T38" fmla="*/ 30 w 66"/>
                    <a:gd name="T39" fmla="*/ 24 h 72"/>
                    <a:gd name="T40" fmla="*/ 32 w 66"/>
                    <a:gd name="T41" fmla="*/ 24 h 72"/>
                    <a:gd name="T42" fmla="*/ 32 w 66"/>
                    <a:gd name="T43" fmla="*/ 26 h 72"/>
                    <a:gd name="T44" fmla="*/ 32 w 66"/>
                    <a:gd name="T45" fmla="*/ 30 h 72"/>
                    <a:gd name="T46" fmla="*/ 30 w 66"/>
                    <a:gd name="T47" fmla="*/ 32 h 72"/>
                    <a:gd name="T48" fmla="*/ 22 w 66"/>
                    <a:gd name="T49" fmla="*/ 32 h 72"/>
                    <a:gd name="T50" fmla="*/ 16 w 66"/>
                    <a:gd name="T51" fmla="*/ 32 h 72"/>
                    <a:gd name="T52" fmla="*/ 10 w 66"/>
                    <a:gd name="T53" fmla="*/ 34 h 72"/>
                    <a:gd name="T54" fmla="*/ 4 w 66"/>
                    <a:gd name="T55" fmla="*/ 42 h 72"/>
                    <a:gd name="T56" fmla="*/ 2 w 66"/>
                    <a:gd name="T57" fmla="*/ 46 h 72"/>
                    <a:gd name="T58" fmla="*/ 4 w 66"/>
                    <a:gd name="T59" fmla="*/ 48 h 72"/>
                    <a:gd name="T60" fmla="*/ 2 w 66"/>
                    <a:gd name="T61" fmla="*/ 50 h 72"/>
                    <a:gd name="T62" fmla="*/ 2 w 66"/>
                    <a:gd name="T63" fmla="*/ 52 h 72"/>
                    <a:gd name="T64" fmla="*/ 2 w 66"/>
                    <a:gd name="T65" fmla="*/ 54 h 72"/>
                    <a:gd name="T66" fmla="*/ 0 w 66"/>
                    <a:gd name="T67" fmla="*/ 56 h 72"/>
                    <a:gd name="T68" fmla="*/ 0 w 66"/>
                    <a:gd name="T69" fmla="*/ 58 h 72"/>
                    <a:gd name="T70" fmla="*/ 8 w 66"/>
                    <a:gd name="T71" fmla="*/ 66 h 72"/>
                    <a:gd name="T72" fmla="*/ 16 w 66"/>
                    <a:gd name="T73" fmla="*/ 70 h 72"/>
                    <a:gd name="T74" fmla="*/ 26 w 66"/>
                    <a:gd name="T75" fmla="*/ 70 h 72"/>
                    <a:gd name="T76" fmla="*/ 32 w 66"/>
                    <a:gd name="T77" fmla="*/ 72 h 72"/>
                    <a:gd name="T78" fmla="*/ 32 w 66"/>
                    <a:gd name="T79" fmla="*/ 70 h 72"/>
                    <a:gd name="T80" fmla="*/ 36 w 66"/>
                    <a:gd name="T81" fmla="*/ 68 h 72"/>
                    <a:gd name="T82" fmla="*/ 38 w 66"/>
                    <a:gd name="T83" fmla="*/ 68 h 72"/>
                    <a:gd name="T84" fmla="*/ 38 w 66"/>
                    <a:gd name="T85" fmla="*/ 66 h 72"/>
                    <a:gd name="T86" fmla="*/ 40 w 66"/>
                    <a:gd name="T87" fmla="*/ 64 h 72"/>
                    <a:gd name="T88" fmla="*/ 42 w 66"/>
                    <a:gd name="T89" fmla="*/ 64 h 72"/>
                    <a:gd name="T90" fmla="*/ 42 w 66"/>
                    <a:gd name="T91" fmla="*/ 62 h 72"/>
                    <a:gd name="T92" fmla="*/ 42 w 66"/>
                    <a:gd name="T93" fmla="*/ 60 h 72"/>
                    <a:gd name="T94" fmla="*/ 44 w 66"/>
                    <a:gd name="T95" fmla="*/ 60 h 72"/>
                    <a:gd name="T96" fmla="*/ 44 w 66"/>
                    <a:gd name="T97" fmla="*/ 60 h 72"/>
                    <a:gd name="T98" fmla="*/ 48 w 66"/>
                    <a:gd name="T99" fmla="*/ 58 h 72"/>
                    <a:gd name="T100" fmla="*/ 48 w 66"/>
                    <a:gd name="T101" fmla="*/ 54 h 72"/>
                    <a:gd name="T102" fmla="*/ 48 w 66"/>
                    <a:gd name="T103" fmla="*/ 52 h 72"/>
                    <a:gd name="T104" fmla="*/ 50 w 66"/>
                    <a:gd name="T105" fmla="*/ 48 h 72"/>
                    <a:gd name="T106" fmla="*/ 52 w 66"/>
                    <a:gd name="T107" fmla="*/ 48 h 72"/>
                    <a:gd name="T108" fmla="*/ 58 w 66"/>
                    <a:gd name="T109" fmla="*/ 44 h 72"/>
                    <a:gd name="T110" fmla="*/ 62 w 66"/>
                    <a:gd name="T111" fmla="*/ 40 h 72"/>
                    <a:gd name="T112" fmla="*/ 66 w 66"/>
                    <a:gd name="T113" fmla="*/ 38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6" h="72">
                      <a:moveTo>
                        <a:pt x="60" y="34"/>
                      </a:moveTo>
                      <a:lnTo>
                        <a:pt x="60" y="34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36"/>
                      </a:lnTo>
                      <a:lnTo>
                        <a:pt x="58" y="36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4" y="34"/>
                      </a:lnTo>
                      <a:lnTo>
                        <a:pt x="52" y="34"/>
                      </a:lnTo>
                      <a:lnTo>
                        <a:pt x="50" y="34"/>
                      </a:lnTo>
                      <a:lnTo>
                        <a:pt x="50" y="34"/>
                      </a:lnTo>
                      <a:lnTo>
                        <a:pt x="50" y="30"/>
                      </a:lnTo>
                      <a:lnTo>
                        <a:pt x="52" y="22"/>
                      </a:lnTo>
                      <a:lnTo>
                        <a:pt x="52" y="18"/>
                      </a:lnTo>
                      <a:lnTo>
                        <a:pt x="54" y="12"/>
                      </a:lnTo>
                      <a:lnTo>
                        <a:pt x="54" y="10"/>
                      </a:lnTo>
                      <a:lnTo>
                        <a:pt x="54" y="4"/>
                      </a:lnTo>
                      <a:lnTo>
                        <a:pt x="56" y="0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0" y="0"/>
                      </a:lnTo>
                      <a:lnTo>
                        <a:pt x="32" y="0"/>
                      </a:lnTo>
                      <a:lnTo>
                        <a:pt x="28" y="0"/>
                      </a:lnTo>
                      <a:lnTo>
                        <a:pt x="26" y="4"/>
                      </a:lnTo>
                      <a:lnTo>
                        <a:pt x="26" y="6"/>
                      </a:lnTo>
                      <a:lnTo>
                        <a:pt x="26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2" y="12"/>
                      </a:lnTo>
                      <a:lnTo>
                        <a:pt x="24" y="14"/>
                      </a:lnTo>
                      <a:lnTo>
                        <a:pt x="24" y="16"/>
                      </a:lnTo>
                      <a:lnTo>
                        <a:pt x="28" y="18"/>
                      </a:lnTo>
                      <a:lnTo>
                        <a:pt x="28" y="20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2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0" y="32"/>
                      </a:lnTo>
                      <a:lnTo>
                        <a:pt x="28" y="32"/>
                      </a:lnTo>
                      <a:lnTo>
                        <a:pt x="22" y="32"/>
                      </a:lnTo>
                      <a:lnTo>
                        <a:pt x="18" y="32"/>
                      </a:lnTo>
                      <a:lnTo>
                        <a:pt x="16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6" y="38"/>
                      </a:lnTo>
                      <a:lnTo>
                        <a:pt x="4" y="42"/>
                      </a:lnTo>
                      <a:lnTo>
                        <a:pt x="2" y="44"/>
                      </a:lnTo>
                      <a:lnTo>
                        <a:pt x="2" y="46"/>
                      </a:lnTo>
                      <a:lnTo>
                        <a:pt x="2" y="46"/>
                      </a:lnTo>
                      <a:lnTo>
                        <a:pt x="4" y="48"/>
                      </a:lnTo>
                      <a:lnTo>
                        <a:pt x="4" y="50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2" y="52"/>
                      </a:lnTo>
                      <a:lnTo>
                        <a:pt x="2" y="54"/>
                      </a:lnTo>
                      <a:lnTo>
                        <a:pt x="2" y="54"/>
                      </a:lnTo>
                      <a:lnTo>
                        <a:pt x="2" y="56"/>
                      </a:lnTo>
                      <a:lnTo>
                        <a:pt x="0" y="56"/>
                      </a:lnTo>
                      <a:lnTo>
                        <a:pt x="0" y="58"/>
                      </a:lnTo>
                      <a:lnTo>
                        <a:pt x="0" y="58"/>
                      </a:lnTo>
                      <a:lnTo>
                        <a:pt x="6" y="64"/>
                      </a:lnTo>
                      <a:lnTo>
                        <a:pt x="8" y="66"/>
                      </a:lnTo>
                      <a:lnTo>
                        <a:pt x="12" y="68"/>
                      </a:lnTo>
                      <a:lnTo>
                        <a:pt x="16" y="70"/>
                      </a:lnTo>
                      <a:lnTo>
                        <a:pt x="24" y="70"/>
                      </a:lnTo>
                      <a:lnTo>
                        <a:pt x="26" y="70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2" y="72"/>
                      </a:lnTo>
                      <a:lnTo>
                        <a:pt x="32" y="70"/>
                      </a:lnTo>
                      <a:lnTo>
                        <a:pt x="34" y="68"/>
                      </a:lnTo>
                      <a:lnTo>
                        <a:pt x="36" y="68"/>
                      </a:lnTo>
                      <a:lnTo>
                        <a:pt x="36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8" y="66"/>
                      </a:lnTo>
                      <a:lnTo>
                        <a:pt x="40" y="64"/>
                      </a:lnTo>
                      <a:lnTo>
                        <a:pt x="40" y="64"/>
                      </a:lnTo>
                      <a:lnTo>
                        <a:pt x="42" y="64"/>
                      </a:lnTo>
                      <a:lnTo>
                        <a:pt x="42" y="64"/>
                      </a:lnTo>
                      <a:lnTo>
                        <a:pt x="42" y="62"/>
                      </a:lnTo>
                      <a:lnTo>
                        <a:pt x="42" y="62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6" y="58"/>
                      </a:lnTo>
                      <a:lnTo>
                        <a:pt x="48" y="58"/>
                      </a:lnTo>
                      <a:lnTo>
                        <a:pt x="48" y="56"/>
                      </a:lnTo>
                      <a:lnTo>
                        <a:pt x="48" y="54"/>
                      </a:lnTo>
                      <a:lnTo>
                        <a:pt x="48" y="52"/>
                      </a:lnTo>
                      <a:lnTo>
                        <a:pt x="48" y="52"/>
                      </a:lnTo>
                      <a:lnTo>
                        <a:pt x="48" y="50"/>
                      </a:lnTo>
                      <a:lnTo>
                        <a:pt x="50" y="48"/>
                      </a:lnTo>
                      <a:lnTo>
                        <a:pt x="52" y="48"/>
                      </a:lnTo>
                      <a:lnTo>
                        <a:pt x="52" y="48"/>
                      </a:lnTo>
                      <a:lnTo>
                        <a:pt x="54" y="46"/>
                      </a:lnTo>
                      <a:lnTo>
                        <a:pt x="58" y="44"/>
                      </a:lnTo>
                      <a:lnTo>
                        <a:pt x="60" y="42"/>
                      </a:lnTo>
                      <a:lnTo>
                        <a:pt x="62" y="40"/>
                      </a:lnTo>
                      <a:lnTo>
                        <a:pt x="64" y="38"/>
                      </a:lnTo>
                      <a:lnTo>
                        <a:pt x="66" y="38"/>
                      </a:lnTo>
                      <a:lnTo>
                        <a:pt x="60" y="3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7" name="Freeform 162">
                  <a:extLst>
                    <a:ext uri="{FF2B5EF4-FFF2-40B4-BE49-F238E27FC236}">
                      <a16:creationId xmlns:a16="http://schemas.microsoft.com/office/drawing/2014/main" id="{B6F37CB0-9502-A9BA-1B84-0523087FD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34" y="1832"/>
                  <a:ext cx="4" cy="8"/>
                </a:xfrm>
                <a:custGeom>
                  <a:avLst/>
                  <a:gdLst>
                    <a:gd name="T0" fmla="*/ 2 w 4"/>
                    <a:gd name="T1" fmla="*/ 2 h 8"/>
                    <a:gd name="T2" fmla="*/ 2 w 4"/>
                    <a:gd name="T3" fmla="*/ 0 h 8"/>
                    <a:gd name="T4" fmla="*/ 2 w 4"/>
                    <a:gd name="T5" fmla="*/ 0 h 8"/>
                    <a:gd name="T6" fmla="*/ 2 w 4"/>
                    <a:gd name="T7" fmla="*/ 2 h 8"/>
                    <a:gd name="T8" fmla="*/ 0 w 4"/>
                    <a:gd name="T9" fmla="*/ 4 h 8"/>
                    <a:gd name="T10" fmla="*/ 0 w 4"/>
                    <a:gd name="T11" fmla="*/ 6 h 8"/>
                    <a:gd name="T12" fmla="*/ 0 w 4"/>
                    <a:gd name="T13" fmla="*/ 6 h 8"/>
                    <a:gd name="T14" fmla="*/ 0 w 4"/>
                    <a:gd name="T15" fmla="*/ 8 h 8"/>
                    <a:gd name="T16" fmla="*/ 2 w 4"/>
                    <a:gd name="T17" fmla="*/ 8 h 8"/>
                    <a:gd name="T18" fmla="*/ 2 w 4"/>
                    <a:gd name="T19" fmla="*/ 4 h 8"/>
                    <a:gd name="T20" fmla="*/ 4 w 4"/>
                    <a:gd name="T21" fmla="*/ 2 h 8"/>
                    <a:gd name="T22" fmla="*/ 2 w 4"/>
                    <a:gd name="T23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8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6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Freeform 163">
                  <a:extLst>
                    <a:ext uri="{FF2B5EF4-FFF2-40B4-BE49-F238E27FC236}">
                      <a16:creationId xmlns:a16="http://schemas.microsoft.com/office/drawing/2014/main" id="{4B7FE5FF-187C-398E-D9C8-A48C9B626F7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505" y="1782"/>
                  <a:ext cx="10" cy="10"/>
                </a:xfrm>
                <a:custGeom>
                  <a:avLst/>
                  <a:gdLst>
                    <a:gd name="T0" fmla="*/ 2 w 10"/>
                    <a:gd name="T1" fmla="*/ 2 h 10"/>
                    <a:gd name="T2" fmla="*/ 2 w 10"/>
                    <a:gd name="T3" fmla="*/ 2 h 10"/>
                    <a:gd name="T4" fmla="*/ 0 w 10"/>
                    <a:gd name="T5" fmla="*/ 2 h 10"/>
                    <a:gd name="T6" fmla="*/ 0 w 10"/>
                    <a:gd name="T7" fmla="*/ 2 h 10"/>
                    <a:gd name="T8" fmla="*/ 0 w 10"/>
                    <a:gd name="T9" fmla="*/ 8 h 10"/>
                    <a:gd name="T10" fmla="*/ 2 w 10"/>
                    <a:gd name="T11" fmla="*/ 8 h 10"/>
                    <a:gd name="T12" fmla="*/ 2 w 10"/>
                    <a:gd name="T13" fmla="*/ 10 h 10"/>
                    <a:gd name="T14" fmla="*/ 4 w 10"/>
                    <a:gd name="T15" fmla="*/ 8 h 10"/>
                    <a:gd name="T16" fmla="*/ 4 w 10"/>
                    <a:gd name="T17" fmla="*/ 8 h 10"/>
                    <a:gd name="T18" fmla="*/ 4 w 10"/>
                    <a:gd name="T19" fmla="*/ 4 h 10"/>
                    <a:gd name="T20" fmla="*/ 4 w 10"/>
                    <a:gd name="T21" fmla="*/ 4 h 10"/>
                    <a:gd name="T22" fmla="*/ 4 w 10"/>
                    <a:gd name="T23" fmla="*/ 4 h 10"/>
                    <a:gd name="T24" fmla="*/ 2 w 10"/>
                    <a:gd name="T25" fmla="*/ 2 h 10"/>
                    <a:gd name="T26" fmla="*/ 8 w 10"/>
                    <a:gd name="T27" fmla="*/ 8 h 10"/>
                    <a:gd name="T28" fmla="*/ 8 w 10"/>
                    <a:gd name="T29" fmla="*/ 8 h 10"/>
                    <a:gd name="T30" fmla="*/ 8 w 10"/>
                    <a:gd name="T31" fmla="*/ 10 h 10"/>
                    <a:gd name="T32" fmla="*/ 8 w 10"/>
                    <a:gd name="T33" fmla="*/ 10 h 10"/>
                    <a:gd name="T34" fmla="*/ 8 w 10"/>
                    <a:gd name="T35" fmla="*/ 10 h 10"/>
                    <a:gd name="T36" fmla="*/ 8 w 10"/>
                    <a:gd name="T37" fmla="*/ 10 h 10"/>
                    <a:gd name="T38" fmla="*/ 10 w 10"/>
                    <a:gd name="T39" fmla="*/ 10 h 10"/>
                    <a:gd name="T40" fmla="*/ 10 w 10"/>
                    <a:gd name="T41" fmla="*/ 10 h 10"/>
                    <a:gd name="T42" fmla="*/ 8 w 10"/>
                    <a:gd name="T43" fmla="*/ 8 h 10"/>
                    <a:gd name="T44" fmla="*/ 10 w 10"/>
                    <a:gd name="T45" fmla="*/ 4 h 10"/>
                    <a:gd name="T46" fmla="*/ 8 w 10"/>
                    <a:gd name="T47" fmla="*/ 2 h 10"/>
                    <a:gd name="T48" fmla="*/ 6 w 10"/>
                    <a:gd name="T49" fmla="*/ 0 h 10"/>
                    <a:gd name="T50" fmla="*/ 6 w 10"/>
                    <a:gd name="T51" fmla="*/ 0 h 10"/>
                    <a:gd name="T52" fmla="*/ 6 w 10"/>
                    <a:gd name="T53" fmla="*/ 0 h 10"/>
                    <a:gd name="T54" fmla="*/ 6 w 10"/>
                    <a:gd name="T55" fmla="*/ 0 h 10"/>
                    <a:gd name="T56" fmla="*/ 4 w 10"/>
                    <a:gd name="T57" fmla="*/ 0 h 10"/>
                    <a:gd name="T58" fmla="*/ 6 w 10"/>
                    <a:gd name="T59" fmla="*/ 2 h 10"/>
                    <a:gd name="T60" fmla="*/ 4 w 10"/>
                    <a:gd name="T61" fmla="*/ 4 h 10"/>
                    <a:gd name="T62" fmla="*/ 4 w 10"/>
                    <a:gd name="T63" fmla="*/ 4 h 10"/>
                    <a:gd name="T64" fmla="*/ 6 w 10"/>
                    <a:gd name="T65" fmla="*/ 4 h 10"/>
                    <a:gd name="T66" fmla="*/ 8 w 10"/>
                    <a:gd name="T67" fmla="*/ 4 h 10"/>
                    <a:gd name="T68" fmla="*/ 10 w 10"/>
                    <a:gd name="T6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" h="10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2" y="8"/>
                      </a:lnTo>
                      <a:lnTo>
                        <a:pt x="2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2"/>
                      </a:lnTo>
                      <a:close/>
                      <a:moveTo>
                        <a:pt x="8" y="8"/>
                      </a:move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8"/>
                      </a:lnTo>
                      <a:close/>
                      <a:moveTo>
                        <a:pt x="10" y="4"/>
                      </a:moveTo>
                      <a:lnTo>
                        <a:pt x="8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9" name="Freeform 164">
                  <a:extLst>
                    <a:ext uri="{FF2B5EF4-FFF2-40B4-BE49-F238E27FC236}">
                      <a16:creationId xmlns:a16="http://schemas.microsoft.com/office/drawing/2014/main" id="{EFD511C0-623A-9ED1-E551-FAF13FAF278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785" y="682"/>
                  <a:ext cx="640" cy="339"/>
                </a:xfrm>
                <a:custGeom>
                  <a:avLst/>
                  <a:gdLst>
                    <a:gd name="T0" fmla="*/ 146 w 640"/>
                    <a:gd name="T1" fmla="*/ 184 h 339"/>
                    <a:gd name="T2" fmla="*/ 138 w 640"/>
                    <a:gd name="T3" fmla="*/ 182 h 339"/>
                    <a:gd name="T4" fmla="*/ 446 w 640"/>
                    <a:gd name="T5" fmla="*/ 166 h 339"/>
                    <a:gd name="T6" fmla="*/ 446 w 640"/>
                    <a:gd name="T7" fmla="*/ 166 h 339"/>
                    <a:gd name="T8" fmla="*/ 120 w 640"/>
                    <a:gd name="T9" fmla="*/ 138 h 339"/>
                    <a:gd name="T10" fmla="*/ 10 w 640"/>
                    <a:gd name="T11" fmla="*/ 72 h 339"/>
                    <a:gd name="T12" fmla="*/ 562 w 640"/>
                    <a:gd name="T13" fmla="*/ 40 h 339"/>
                    <a:gd name="T14" fmla="*/ 638 w 640"/>
                    <a:gd name="T15" fmla="*/ 20 h 339"/>
                    <a:gd name="T16" fmla="*/ 526 w 640"/>
                    <a:gd name="T17" fmla="*/ 30 h 339"/>
                    <a:gd name="T18" fmla="*/ 472 w 640"/>
                    <a:gd name="T19" fmla="*/ 14 h 339"/>
                    <a:gd name="T20" fmla="*/ 512 w 640"/>
                    <a:gd name="T21" fmla="*/ 2 h 339"/>
                    <a:gd name="T22" fmla="*/ 400 w 640"/>
                    <a:gd name="T23" fmla="*/ 4 h 339"/>
                    <a:gd name="T24" fmla="*/ 366 w 640"/>
                    <a:gd name="T25" fmla="*/ 8 h 339"/>
                    <a:gd name="T26" fmla="*/ 280 w 640"/>
                    <a:gd name="T27" fmla="*/ 18 h 339"/>
                    <a:gd name="T28" fmla="*/ 194 w 640"/>
                    <a:gd name="T29" fmla="*/ 18 h 339"/>
                    <a:gd name="T30" fmla="*/ 146 w 640"/>
                    <a:gd name="T31" fmla="*/ 24 h 339"/>
                    <a:gd name="T32" fmla="*/ 112 w 640"/>
                    <a:gd name="T33" fmla="*/ 38 h 339"/>
                    <a:gd name="T34" fmla="*/ 38 w 640"/>
                    <a:gd name="T35" fmla="*/ 56 h 339"/>
                    <a:gd name="T36" fmla="*/ 28 w 640"/>
                    <a:gd name="T37" fmla="*/ 70 h 339"/>
                    <a:gd name="T38" fmla="*/ 14 w 640"/>
                    <a:gd name="T39" fmla="*/ 76 h 339"/>
                    <a:gd name="T40" fmla="*/ 26 w 640"/>
                    <a:gd name="T41" fmla="*/ 90 h 339"/>
                    <a:gd name="T42" fmla="*/ 86 w 640"/>
                    <a:gd name="T43" fmla="*/ 88 h 339"/>
                    <a:gd name="T44" fmla="*/ 134 w 640"/>
                    <a:gd name="T45" fmla="*/ 112 h 339"/>
                    <a:gd name="T46" fmla="*/ 132 w 640"/>
                    <a:gd name="T47" fmla="*/ 128 h 339"/>
                    <a:gd name="T48" fmla="*/ 122 w 640"/>
                    <a:gd name="T49" fmla="*/ 144 h 339"/>
                    <a:gd name="T50" fmla="*/ 142 w 640"/>
                    <a:gd name="T51" fmla="*/ 150 h 339"/>
                    <a:gd name="T52" fmla="*/ 156 w 640"/>
                    <a:gd name="T53" fmla="*/ 152 h 339"/>
                    <a:gd name="T54" fmla="*/ 158 w 640"/>
                    <a:gd name="T55" fmla="*/ 170 h 339"/>
                    <a:gd name="T56" fmla="*/ 152 w 640"/>
                    <a:gd name="T57" fmla="*/ 176 h 339"/>
                    <a:gd name="T58" fmla="*/ 142 w 640"/>
                    <a:gd name="T59" fmla="*/ 198 h 339"/>
                    <a:gd name="T60" fmla="*/ 128 w 640"/>
                    <a:gd name="T61" fmla="*/ 206 h 339"/>
                    <a:gd name="T62" fmla="*/ 122 w 640"/>
                    <a:gd name="T63" fmla="*/ 212 h 339"/>
                    <a:gd name="T64" fmla="*/ 96 w 640"/>
                    <a:gd name="T65" fmla="*/ 236 h 339"/>
                    <a:gd name="T66" fmla="*/ 106 w 640"/>
                    <a:gd name="T67" fmla="*/ 244 h 339"/>
                    <a:gd name="T68" fmla="*/ 106 w 640"/>
                    <a:gd name="T69" fmla="*/ 261 h 339"/>
                    <a:gd name="T70" fmla="*/ 98 w 640"/>
                    <a:gd name="T71" fmla="*/ 269 h 339"/>
                    <a:gd name="T72" fmla="*/ 112 w 640"/>
                    <a:gd name="T73" fmla="*/ 285 h 339"/>
                    <a:gd name="T74" fmla="*/ 108 w 640"/>
                    <a:gd name="T75" fmla="*/ 309 h 339"/>
                    <a:gd name="T76" fmla="*/ 134 w 640"/>
                    <a:gd name="T77" fmla="*/ 321 h 339"/>
                    <a:gd name="T78" fmla="*/ 162 w 640"/>
                    <a:gd name="T79" fmla="*/ 331 h 339"/>
                    <a:gd name="T80" fmla="*/ 172 w 640"/>
                    <a:gd name="T81" fmla="*/ 325 h 339"/>
                    <a:gd name="T82" fmla="*/ 206 w 640"/>
                    <a:gd name="T83" fmla="*/ 291 h 339"/>
                    <a:gd name="T84" fmla="*/ 230 w 640"/>
                    <a:gd name="T85" fmla="*/ 267 h 339"/>
                    <a:gd name="T86" fmla="*/ 270 w 640"/>
                    <a:gd name="T87" fmla="*/ 238 h 339"/>
                    <a:gd name="T88" fmla="*/ 292 w 640"/>
                    <a:gd name="T89" fmla="*/ 238 h 339"/>
                    <a:gd name="T90" fmla="*/ 338 w 640"/>
                    <a:gd name="T91" fmla="*/ 216 h 339"/>
                    <a:gd name="T92" fmla="*/ 384 w 640"/>
                    <a:gd name="T93" fmla="*/ 202 h 339"/>
                    <a:gd name="T94" fmla="*/ 458 w 640"/>
                    <a:gd name="T95" fmla="*/ 184 h 339"/>
                    <a:gd name="T96" fmla="*/ 418 w 640"/>
                    <a:gd name="T97" fmla="*/ 176 h 339"/>
                    <a:gd name="T98" fmla="*/ 442 w 640"/>
                    <a:gd name="T99" fmla="*/ 162 h 339"/>
                    <a:gd name="T100" fmla="*/ 480 w 640"/>
                    <a:gd name="T101" fmla="*/ 164 h 339"/>
                    <a:gd name="T102" fmla="*/ 480 w 640"/>
                    <a:gd name="T103" fmla="*/ 148 h 339"/>
                    <a:gd name="T104" fmla="*/ 468 w 640"/>
                    <a:gd name="T105" fmla="*/ 138 h 339"/>
                    <a:gd name="T106" fmla="*/ 436 w 640"/>
                    <a:gd name="T107" fmla="*/ 132 h 339"/>
                    <a:gd name="T108" fmla="*/ 472 w 640"/>
                    <a:gd name="T109" fmla="*/ 124 h 339"/>
                    <a:gd name="T110" fmla="*/ 502 w 640"/>
                    <a:gd name="T111" fmla="*/ 116 h 339"/>
                    <a:gd name="T112" fmla="*/ 510 w 640"/>
                    <a:gd name="T113" fmla="*/ 106 h 339"/>
                    <a:gd name="T114" fmla="*/ 524 w 640"/>
                    <a:gd name="T115" fmla="*/ 88 h 339"/>
                    <a:gd name="T116" fmla="*/ 554 w 640"/>
                    <a:gd name="T117" fmla="*/ 74 h 339"/>
                    <a:gd name="T118" fmla="*/ 532 w 640"/>
                    <a:gd name="T119" fmla="*/ 60 h 339"/>
                    <a:gd name="T120" fmla="*/ 550 w 640"/>
                    <a:gd name="T121" fmla="*/ 42 h 339"/>
                    <a:gd name="T122" fmla="*/ 616 w 640"/>
                    <a:gd name="T123" fmla="*/ 28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40" h="339">
                      <a:moveTo>
                        <a:pt x="138" y="321"/>
                      </a:moveTo>
                      <a:lnTo>
                        <a:pt x="132" y="323"/>
                      </a:lnTo>
                      <a:lnTo>
                        <a:pt x="132" y="323"/>
                      </a:lnTo>
                      <a:lnTo>
                        <a:pt x="134" y="323"/>
                      </a:lnTo>
                      <a:lnTo>
                        <a:pt x="136" y="323"/>
                      </a:lnTo>
                      <a:lnTo>
                        <a:pt x="136" y="323"/>
                      </a:lnTo>
                      <a:lnTo>
                        <a:pt x="136" y="325"/>
                      </a:lnTo>
                      <a:lnTo>
                        <a:pt x="140" y="323"/>
                      </a:lnTo>
                      <a:lnTo>
                        <a:pt x="140" y="321"/>
                      </a:lnTo>
                      <a:lnTo>
                        <a:pt x="140" y="321"/>
                      </a:lnTo>
                      <a:lnTo>
                        <a:pt x="142" y="319"/>
                      </a:lnTo>
                      <a:lnTo>
                        <a:pt x="138" y="321"/>
                      </a:lnTo>
                      <a:close/>
                      <a:moveTo>
                        <a:pt x="282" y="244"/>
                      </a:moveTo>
                      <a:lnTo>
                        <a:pt x="280" y="244"/>
                      </a:lnTo>
                      <a:lnTo>
                        <a:pt x="282" y="246"/>
                      </a:lnTo>
                      <a:lnTo>
                        <a:pt x="282" y="246"/>
                      </a:lnTo>
                      <a:lnTo>
                        <a:pt x="284" y="244"/>
                      </a:lnTo>
                      <a:lnTo>
                        <a:pt x="284" y="244"/>
                      </a:lnTo>
                      <a:lnTo>
                        <a:pt x="284" y="242"/>
                      </a:lnTo>
                      <a:lnTo>
                        <a:pt x="282" y="244"/>
                      </a:lnTo>
                      <a:close/>
                      <a:moveTo>
                        <a:pt x="148" y="184"/>
                      </a:moveTo>
                      <a:lnTo>
                        <a:pt x="150" y="184"/>
                      </a:lnTo>
                      <a:lnTo>
                        <a:pt x="150" y="184"/>
                      </a:lnTo>
                      <a:lnTo>
                        <a:pt x="150" y="182"/>
                      </a:lnTo>
                      <a:lnTo>
                        <a:pt x="152" y="182"/>
                      </a:lnTo>
                      <a:lnTo>
                        <a:pt x="154" y="180"/>
                      </a:lnTo>
                      <a:lnTo>
                        <a:pt x="154" y="180"/>
                      </a:lnTo>
                      <a:lnTo>
                        <a:pt x="154" y="180"/>
                      </a:lnTo>
                      <a:lnTo>
                        <a:pt x="152" y="178"/>
                      </a:lnTo>
                      <a:lnTo>
                        <a:pt x="150" y="178"/>
                      </a:lnTo>
                      <a:lnTo>
                        <a:pt x="150" y="178"/>
                      </a:lnTo>
                      <a:lnTo>
                        <a:pt x="148" y="180"/>
                      </a:lnTo>
                      <a:lnTo>
                        <a:pt x="148" y="180"/>
                      </a:lnTo>
                      <a:lnTo>
                        <a:pt x="146" y="182"/>
                      </a:lnTo>
                      <a:lnTo>
                        <a:pt x="146" y="182"/>
                      </a:lnTo>
                      <a:lnTo>
                        <a:pt x="146" y="184"/>
                      </a:lnTo>
                      <a:lnTo>
                        <a:pt x="146" y="184"/>
                      </a:lnTo>
                      <a:lnTo>
                        <a:pt x="146" y="184"/>
                      </a:lnTo>
                      <a:lnTo>
                        <a:pt x="148" y="184"/>
                      </a:lnTo>
                      <a:close/>
                      <a:moveTo>
                        <a:pt x="110" y="178"/>
                      </a:moveTo>
                      <a:lnTo>
                        <a:pt x="110" y="178"/>
                      </a:lnTo>
                      <a:lnTo>
                        <a:pt x="108" y="178"/>
                      </a:lnTo>
                      <a:lnTo>
                        <a:pt x="106" y="182"/>
                      </a:lnTo>
                      <a:lnTo>
                        <a:pt x="106" y="182"/>
                      </a:lnTo>
                      <a:lnTo>
                        <a:pt x="106" y="182"/>
                      </a:lnTo>
                      <a:lnTo>
                        <a:pt x="106" y="184"/>
                      </a:lnTo>
                      <a:lnTo>
                        <a:pt x="110" y="184"/>
                      </a:lnTo>
                      <a:lnTo>
                        <a:pt x="114" y="184"/>
                      </a:lnTo>
                      <a:lnTo>
                        <a:pt x="114" y="184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6" y="184"/>
                      </a:lnTo>
                      <a:lnTo>
                        <a:pt x="118" y="184"/>
                      </a:lnTo>
                      <a:lnTo>
                        <a:pt x="118" y="186"/>
                      </a:lnTo>
                      <a:lnTo>
                        <a:pt x="114" y="186"/>
                      </a:lnTo>
                      <a:lnTo>
                        <a:pt x="114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12" y="186"/>
                      </a:lnTo>
                      <a:lnTo>
                        <a:pt x="112" y="188"/>
                      </a:lnTo>
                      <a:lnTo>
                        <a:pt x="114" y="188"/>
                      </a:lnTo>
                      <a:lnTo>
                        <a:pt x="114" y="188"/>
                      </a:lnTo>
                      <a:lnTo>
                        <a:pt x="114" y="188"/>
                      </a:lnTo>
                      <a:lnTo>
                        <a:pt x="116" y="188"/>
                      </a:lnTo>
                      <a:lnTo>
                        <a:pt x="124" y="188"/>
                      </a:lnTo>
                      <a:lnTo>
                        <a:pt x="126" y="186"/>
                      </a:lnTo>
                      <a:lnTo>
                        <a:pt x="136" y="186"/>
                      </a:lnTo>
                      <a:lnTo>
                        <a:pt x="138" y="184"/>
                      </a:lnTo>
                      <a:lnTo>
                        <a:pt x="138" y="184"/>
                      </a:lnTo>
                      <a:lnTo>
                        <a:pt x="140" y="182"/>
                      </a:lnTo>
                      <a:lnTo>
                        <a:pt x="138" y="182"/>
                      </a:lnTo>
                      <a:lnTo>
                        <a:pt x="138" y="182"/>
                      </a:lnTo>
                      <a:lnTo>
                        <a:pt x="138" y="182"/>
                      </a:lnTo>
                      <a:lnTo>
                        <a:pt x="140" y="182"/>
                      </a:lnTo>
                      <a:lnTo>
                        <a:pt x="140" y="182"/>
                      </a:lnTo>
                      <a:lnTo>
                        <a:pt x="140" y="180"/>
                      </a:lnTo>
                      <a:lnTo>
                        <a:pt x="138" y="180"/>
                      </a:lnTo>
                      <a:lnTo>
                        <a:pt x="136" y="180"/>
                      </a:lnTo>
                      <a:lnTo>
                        <a:pt x="132" y="178"/>
                      </a:lnTo>
                      <a:lnTo>
                        <a:pt x="130" y="176"/>
                      </a:lnTo>
                      <a:lnTo>
                        <a:pt x="128" y="174"/>
                      </a:lnTo>
                      <a:lnTo>
                        <a:pt x="128" y="174"/>
                      </a:lnTo>
                      <a:lnTo>
                        <a:pt x="120" y="172"/>
                      </a:lnTo>
                      <a:lnTo>
                        <a:pt x="118" y="172"/>
                      </a:lnTo>
                      <a:lnTo>
                        <a:pt x="112" y="174"/>
                      </a:lnTo>
                      <a:lnTo>
                        <a:pt x="112" y="174"/>
                      </a:lnTo>
                      <a:lnTo>
                        <a:pt x="110" y="174"/>
                      </a:lnTo>
                      <a:lnTo>
                        <a:pt x="110" y="174"/>
                      </a:lnTo>
                      <a:lnTo>
                        <a:pt x="110" y="176"/>
                      </a:lnTo>
                      <a:lnTo>
                        <a:pt x="110" y="176"/>
                      </a:lnTo>
                      <a:lnTo>
                        <a:pt x="110" y="176"/>
                      </a:lnTo>
                      <a:lnTo>
                        <a:pt x="112" y="178"/>
                      </a:lnTo>
                      <a:lnTo>
                        <a:pt x="114" y="178"/>
                      </a:lnTo>
                      <a:lnTo>
                        <a:pt x="114" y="178"/>
                      </a:lnTo>
                      <a:lnTo>
                        <a:pt x="110" y="178"/>
                      </a:lnTo>
                      <a:close/>
                      <a:moveTo>
                        <a:pt x="152" y="164"/>
                      </a:move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2" y="164"/>
                      </a:lnTo>
                      <a:lnTo>
                        <a:pt x="150" y="162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48" y="164"/>
                      </a:lnTo>
                      <a:lnTo>
                        <a:pt x="150" y="164"/>
                      </a:lnTo>
                      <a:lnTo>
                        <a:pt x="152" y="164"/>
                      </a:lnTo>
                      <a:close/>
                      <a:moveTo>
                        <a:pt x="446" y="166"/>
                      </a:moveTo>
                      <a:lnTo>
                        <a:pt x="446" y="166"/>
                      </a:lnTo>
                      <a:lnTo>
                        <a:pt x="448" y="164"/>
                      </a:lnTo>
                      <a:lnTo>
                        <a:pt x="446" y="164"/>
                      </a:lnTo>
                      <a:lnTo>
                        <a:pt x="446" y="164"/>
                      </a:lnTo>
                      <a:lnTo>
                        <a:pt x="446" y="162"/>
                      </a:lnTo>
                      <a:lnTo>
                        <a:pt x="444" y="162"/>
                      </a:lnTo>
                      <a:lnTo>
                        <a:pt x="444" y="162"/>
                      </a:lnTo>
                      <a:lnTo>
                        <a:pt x="444" y="162"/>
                      </a:lnTo>
                      <a:lnTo>
                        <a:pt x="436" y="164"/>
                      </a:lnTo>
                      <a:lnTo>
                        <a:pt x="434" y="164"/>
                      </a:lnTo>
                      <a:lnTo>
                        <a:pt x="430" y="164"/>
                      </a:lnTo>
                      <a:lnTo>
                        <a:pt x="426" y="164"/>
                      </a:lnTo>
                      <a:lnTo>
                        <a:pt x="424" y="164"/>
                      </a:lnTo>
                      <a:lnTo>
                        <a:pt x="422" y="164"/>
                      </a:lnTo>
                      <a:lnTo>
                        <a:pt x="422" y="164"/>
                      </a:lnTo>
                      <a:lnTo>
                        <a:pt x="420" y="166"/>
                      </a:lnTo>
                      <a:lnTo>
                        <a:pt x="420" y="166"/>
                      </a:lnTo>
                      <a:lnTo>
                        <a:pt x="418" y="168"/>
                      </a:lnTo>
                      <a:lnTo>
                        <a:pt x="418" y="168"/>
                      </a:lnTo>
                      <a:lnTo>
                        <a:pt x="416" y="168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16" y="170"/>
                      </a:lnTo>
                      <a:lnTo>
                        <a:pt x="420" y="170"/>
                      </a:lnTo>
                      <a:lnTo>
                        <a:pt x="426" y="170"/>
                      </a:lnTo>
                      <a:lnTo>
                        <a:pt x="432" y="170"/>
                      </a:lnTo>
                      <a:lnTo>
                        <a:pt x="434" y="170"/>
                      </a:lnTo>
                      <a:lnTo>
                        <a:pt x="436" y="170"/>
                      </a:lnTo>
                      <a:lnTo>
                        <a:pt x="436" y="170"/>
                      </a:lnTo>
                      <a:lnTo>
                        <a:pt x="438" y="170"/>
                      </a:lnTo>
                      <a:lnTo>
                        <a:pt x="440" y="168"/>
                      </a:lnTo>
                      <a:lnTo>
                        <a:pt x="442" y="168"/>
                      </a:lnTo>
                      <a:lnTo>
                        <a:pt x="446" y="168"/>
                      </a:lnTo>
                      <a:lnTo>
                        <a:pt x="446" y="168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lnTo>
                        <a:pt x="446" y="166"/>
                      </a:lnTo>
                      <a:close/>
                      <a:moveTo>
                        <a:pt x="132" y="162"/>
                      </a:moveTo>
                      <a:lnTo>
                        <a:pt x="132" y="162"/>
                      </a:lnTo>
                      <a:lnTo>
                        <a:pt x="134" y="162"/>
                      </a:lnTo>
                      <a:lnTo>
                        <a:pt x="134" y="162"/>
                      </a:lnTo>
                      <a:lnTo>
                        <a:pt x="134" y="160"/>
                      </a:lnTo>
                      <a:lnTo>
                        <a:pt x="134" y="160"/>
                      </a:lnTo>
                      <a:lnTo>
                        <a:pt x="136" y="160"/>
                      </a:lnTo>
                      <a:lnTo>
                        <a:pt x="134" y="158"/>
                      </a:lnTo>
                      <a:lnTo>
                        <a:pt x="134" y="158"/>
                      </a:lnTo>
                      <a:lnTo>
                        <a:pt x="134" y="158"/>
                      </a:lnTo>
                      <a:lnTo>
                        <a:pt x="130" y="160"/>
                      </a:lnTo>
                      <a:lnTo>
                        <a:pt x="130" y="160"/>
                      </a:lnTo>
                      <a:lnTo>
                        <a:pt x="128" y="160"/>
                      </a:lnTo>
                      <a:lnTo>
                        <a:pt x="128" y="162"/>
                      </a:lnTo>
                      <a:lnTo>
                        <a:pt x="130" y="162"/>
                      </a:lnTo>
                      <a:lnTo>
                        <a:pt x="132" y="162"/>
                      </a:lnTo>
                      <a:close/>
                      <a:moveTo>
                        <a:pt x="122" y="140"/>
                      </a:move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lnTo>
                        <a:pt x="128" y="138"/>
                      </a:lnTo>
                      <a:lnTo>
                        <a:pt x="130" y="138"/>
                      </a:lnTo>
                      <a:lnTo>
                        <a:pt x="132" y="136"/>
                      </a:lnTo>
                      <a:lnTo>
                        <a:pt x="132" y="136"/>
                      </a:lnTo>
                      <a:lnTo>
                        <a:pt x="130" y="136"/>
                      </a:lnTo>
                      <a:lnTo>
                        <a:pt x="130" y="136"/>
                      </a:lnTo>
                      <a:lnTo>
                        <a:pt x="128" y="136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6" y="136"/>
                      </a:lnTo>
                      <a:lnTo>
                        <a:pt x="122" y="136"/>
                      </a:lnTo>
                      <a:lnTo>
                        <a:pt x="120" y="138"/>
                      </a:lnTo>
                      <a:lnTo>
                        <a:pt x="118" y="138"/>
                      </a:lnTo>
                      <a:lnTo>
                        <a:pt x="118" y="138"/>
                      </a:lnTo>
                      <a:lnTo>
                        <a:pt x="120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38"/>
                      </a:lnTo>
                      <a:lnTo>
                        <a:pt x="122" y="140"/>
                      </a:lnTo>
                      <a:close/>
                      <a:moveTo>
                        <a:pt x="550" y="104"/>
                      </a:moveTo>
                      <a:lnTo>
                        <a:pt x="550" y="102"/>
                      </a:lnTo>
                      <a:lnTo>
                        <a:pt x="550" y="102"/>
                      </a:lnTo>
                      <a:lnTo>
                        <a:pt x="550" y="100"/>
                      </a:lnTo>
                      <a:lnTo>
                        <a:pt x="546" y="100"/>
                      </a:lnTo>
                      <a:lnTo>
                        <a:pt x="544" y="100"/>
                      </a:lnTo>
                      <a:lnTo>
                        <a:pt x="542" y="100"/>
                      </a:lnTo>
                      <a:lnTo>
                        <a:pt x="540" y="100"/>
                      </a:lnTo>
                      <a:lnTo>
                        <a:pt x="538" y="102"/>
                      </a:lnTo>
                      <a:lnTo>
                        <a:pt x="538" y="104"/>
                      </a:lnTo>
                      <a:lnTo>
                        <a:pt x="540" y="106"/>
                      </a:lnTo>
                      <a:lnTo>
                        <a:pt x="544" y="106"/>
                      </a:lnTo>
                      <a:lnTo>
                        <a:pt x="552" y="106"/>
                      </a:lnTo>
                      <a:lnTo>
                        <a:pt x="554" y="104"/>
                      </a:lnTo>
                      <a:lnTo>
                        <a:pt x="554" y="104"/>
                      </a:lnTo>
                      <a:lnTo>
                        <a:pt x="550" y="104"/>
                      </a:lnTo>
                      <a:close/>
                      <a:moveTo>
                        <a:pt x="546" y="90"/>
                      </a:moveTo>
                      <a:lnTo>
                        <a:pt x="548" y="86"/>
                      </a:lnTo>
                      <a:lnTo>
                        <a:pt x="548" y="82"/>
                      </a:lnTo>
                      <a:lnTo>
                        <a:pt x="546" y="82"/>
                      </a:lnTo>
                      <a:lnTo>
                        <a:pt x="544" y="82"/>
                      </a:lnTo>
                      <a:lnTo>
                        <a:pt x="544" y="84"/>
                      </a:lnTo>
                      <a:lnTo>
                        <a:pt x="542" y="86"/>
                      </a:lnTo>
                      <a:lnTo>
                        <a:pt x="544" y="92"/>
                      </a:lnTo>
                      <a:lnTo>
                        <a:pt x="546" y="90"/>
                      </a:lnTo>
                      <a:close/>
                      <a:moveTo>
                        <a:pt x="12" y="72"/>
                      </a:move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6" y="72"/>
                      </a:lnTo>
                      <a:lnTo>
                        <a:pt x="6" y="72"/>
                      </a:lnTo>
                      <a:lnTo>
                        <a:pt x="4" y="72"/>
                      </a:lnTo>
                      <a:lnTo>
                        <a:pt x="2" y="72"/>
                      </a:lnTo>
                      <a:lnTo>
                        <a:pt x="2" y="72"/>
                      </a:lnTo>
                      <a:lnTo>
                        <a:pt x="0" y="72"/>
                      </a:lnTo>
                      <a:lnTo>
                        <a:pt x="2" y="74"/>
                      </a:lnTo>
                      <a:lnTo>
                        <a:pt x="4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2" y="72"/>
                      </a:lnTo>
                      <a:close/>
                      <a:moveTo>
                        <a:pt x="562" y="66"/>
                      </a:moveTo>
                      <a:lnTo>
                        <a:pt x="562" y="66"/>
                      </a:lnTo>
                      <a:lnTo>
                        <a:pt x="558" y="68"/>
                      </a:lnTo>
                      <a:lnTo>
                        <a:pt x="558" y="68"/>
                      </a:lnTo>
                      <a:lnTo>
                        <a:pt x="558" y="70"/>
                      </a:lnTo>
                      <a:lnTo>
                        <a:pt x="560" y="70"/>
                      </a:lnTo>
                      <a:lnTo>
                        <a:pt x="562" y="68"/>
                      </a:lnTo>
                      <a:lnTo>
                        <a:pt x="564" y="68"/>
                      </a:lnTo>
                      <a:lnTo>
                        <a:pt x="564" y="66"/>
                      </a:lnTo>
                      <a:lnTo>
                        <a:pt x="562" y="66"/>
                      </a:lnTo>
                      <a:close/>
                      <a:moveTo>
                        <a:pt x="554" y="60"/>
                      </a:moveTo>
                      <a:lnTo>
                        <a:pt x="554" y="58"/>
                      </a:lnTo>
                      <a:lnTo>
                        <a:pt x="552" y="60"/>
                      </a:lnTo>
                      <a:lnTo>
                        <a:pt x="550" y="60"/>
                      </a:lnTo>
                      <a:lnTo>
                        <a:pt x="550" y="62"/>
                      </a:lnTo>
                      <a:lnTo>
                        <a:pt x="550" y="64"/>
                      </a:lnTo>
                      <a:lnTo>
                        <a:pt x="550" y="66"/>
                      </a:lnTo>
                      <a:lnTo>
                        <a:pt x="552" y="64"/>
                      </a:lnTo>
                      <a:lnTo>
                        <a:pt x="554" y="64"/>
                      </a:lnTo>
                      <a:lnTo>
                        <a:pt x="552" y="62"/>
                      </a:lnTo>
                      <a:lnTo>
                        <a:pt x="554" y="60"/>
                      </a:lnTo>
                      <a:lnTo>
                        <a:pt x="554" y="60"/>
                      </a:lnTo>
                      <a:close/>
                      <a:moveTo>
                        <a:pt x="572" y="38"/>
                      </a:moveTo>
                      <a:lnTo>
                        <a:pt x="566" y="40"/>
                      </a:lnTo>
                      <a:lnTo>
                        <a:pt x="562" y="40"/>
                      </a:lnTo>
                      <a:lnTo>
                        <a:pt x="560" y="42"/>
                      </a:lnTo>
                      <a:lnTo>
                        <a:pt x="560" y="42"/>
                      </a:lnTo>
                      <a:lnTo>
                        <a:pt x="564" y="42"/>
                      </a:lnTo>
                      <a:lnTo>
                        <a:pt x="570" y="42"/>
                      </a:lnTo>
                      <a:lnTo>
                        <a:pt x="574" y="42"/>
                      </a:lnTo>
                      <a:lnTo>
                        <a:pt x="576" y="40"/>
                      </a:lnTo>
                      <a:lnTo>
                        <a:pt x="576" y="38"/>
                      </a:lnTo>
                      <a:lnTo>
                        <a:pt x="572" y="38"/>
                      </a:lnTo>
                      <a:close/>
                      <a:moveTo>
                        <a:pt x="570" y="18"/>
                      </a:moveTo>
                      <a:lnTo>
                        <a:pt x="572" y="18"/>
                      </a:lnTo>
                      <a:lnTo>
                        <a:pt x="574" y="18"/>
                      </a:lnTo>
                      <a:lnTo>
                        <a:pt x="572" y="16"/>
                      </a:lnTo>
                      <a:lnTo>
                        <a:pt x="570" y="16"/>
                      </a:lnTo>
                      <a:lnTo>
                        <a:pt x="568" y="14"/>
                      </a:lnTo>
                      <a:lnTo>
                        <a:pt x="566" y="14"/>
                      </a:lnTo>
                      <a:lnTo>
                        <a:pt x="566" y="16"/>
                      </a:lnTo>
                      <a:lnTo>
                        <a:pt x="566" y="16"/>
                      </a:lnTo>
                      <a:lnTo>
                        <a:pt x="568" y="18"/>
                      </a:lnTo>
                      <a:lnTo>
                        <a:pt x="570" y="18"/>
                      </a:lnTo>
                      <a:close/>
                      <a:moveTo>
                        <a:pt x="316" y="14"/>
                      </a:moveTo>
                      <a:lnTo>
                        <a:pt x="322" y="14"/>
                      </a:lnTo>
                      <a:lnTo>
                        <a:pt x="324" y="16"/>
                      </a:lnTo>
                      <a:lnTo>
                        <a:pt x="326" y="16"/>
                      </a:lnTo>
                      <a:lnTo>
                        <a:pt x="328" y="14"/>
                      </a:lnTo>
                      <a:lnTo>
                        <a:pt x="330" y="12"/>
                      </a:lnTo>
                      <a:lnTo>
                        <a:pt x="330" y="12"/>
                      </a:lnTo>
                      <a:lnTo>
                        <a:pt x="326" y="10"/>
                      </a:lnTo>
                      <a:lnTo>
                        <a:pt x="318" y="8"/>
                      </a:lnTo>
                      <a:lnTo>
                        <a:pt x="314" y="10"/>
                      </a:lnTo>
                      <a:lnTo>
                        <a:pt x="308" y="10"/>
                      </a:lnTo>
                      <a:lnTo>
                        <a:pt x="308" y="10"/>
                      </a:lnTo>
                      <a:lnTo>
                        <a:pt x="308" y="10"/>
                      </a:lnTo>
                      <a:lnTo>
                        <a:pt x="312" y="12"/>
                      </a:lnTo>
                      <a:lnTo>
                        <a:pt x="316" y="14"/>
                      </a:lnTo>
                      <a:close/>
                      <a:moveTo>
                        <a:pt x="640" y="22"/>
                      </a:moveTo>
                      <a:lnTo>
                        <a:pt x="638" y="20"/>
                      </a:lnTo>
                      <a:lnTo>
                        <a:pt x="634" y="20"/>
                      </a:lnTo>
                      <a:lnTo>
                        <a:pt x="632" y="20"/>
                      </a:lnTo>
                      <a:lnTo>
                        <a:pt x="628" y="20"/>
                      </a:lnTo>
                      <a:lnTo>
                        <a:pt x="620" y="18"/>
                      </a:lnTo>
                      <a:lnTo>
                        <a:pt x="616" y="18"/>
                      </a:lnTo>
                      <a:lnTo>
                        <a:pt x="606" y="18"/>
                      </a:lnTo>
                      <a:lnTo>
                        <a:pt x="604" y="18"/>
                      </a:lnTo>
                      <a:lnTo>
                        <a:pt x="602" y="18"/>
                      </a:lnTo>
                      <a:lnTo>
                        <a:pt x="598" y="18"/>
                      </a:lnTo>
                      <a:lnTo>
                        <a:pt x="598" y="18"/>
                      </a:lnTo>
                      <a:lnTo>
                        <a:pt x="596" y="18"/>
                      </a:lnTo>
                      <a:lnTo>
                        <a:pt x="594" y="20"/>
                      </a:lnTo>
                      <a:lnTo>
                        <a:pt x="592" y="20"/>
                      </a:lnTo>
                      <a:lnTo>
                        <a:pt x="588" y="22"/>
                      </a:lnTo>
                      <a:lnTo>
                        <a:pt x="586" y="22"/>
                      </a:lnTo>
                      <a:lnTo>
                        <a:pt x="586" y="22"/>
                      </a:lnTo>
                      <a:lnTo>
                        <a:pt x="582" y="22"/>
                      </a:lnTo>
                      <a:lnTo>
                        <a:pt x="580" y="22"/>
                      </a:lnTo>
                      <a:lnTo>
                        <a:pt x="578" y="22"/>
                      </a:lnTo>
                      <a:lnTo>
                        <a:pt x="576" y="22"/>
                      </a:lnTo>
                      <a:lnTo>
                        <a:pt x="574" y="22"/>
                      </a:lnTo>
                      <a:lnTo>
                        <a:pt x="572" y="22"/>
                      </a:lnTo>
                      <a:lnTo>
                        <a:pt x="568" y="22"/>
                      </a:lnTo>
                      <a:lnTo>
                        <a:pt x="568" y="20"/>
                      </a:lnTo>
                      <a:lnTo>
                        <a:pt x="564" y="20"/>
                      </a:lnTo>
                      <a:lnTo>
                        <a:pt x="560" y="22"/>
                      </a:lnTo>
                      <a:lnTo>
                        <a:pt x="550" y="24"/>
                      </a:lnTo>
                      <a:lnTo>
                        <a:pt x="550" y="24"/>
                      </a:lnTo>
                      <a:lnTo>
                        <a:pt x="546" y="24"/>
                      </a:lnTo>
                      <a:lnTo>
                        <a:pt x="544" y="26"/>
                      </a:lnTo>
                      <a:lnTo>
                        <a:pt x="538" y="26"/>
                      </a:lnTo>
                      <a:lnTo>
                        <a:pt x="536" y="28"/>
                      </a:lnTo>
                      <a:lnTo>
                        <a:pt x="528" y="28"/>
                      </a:lnTo>
                      <a:lnTo>
                        <a:pt x="528" y="28"/>
                      </a:lnTo>
                      <a:lnTo>
                        <a:pt x="528" y="30"/>
                      </a:lnTo>
                      <a:lnTo>
                        <a:pt x="526" y="30"/>
                      </a:lnTo>
                      <a:lnTo>
                        <a:pt x="524" y="30"/>
                      </a:lnTo>
                      <a:lnTo>
                        <a:pt x="524" y="30"/>
                      </a:lnTo>
                      <a:lnTo>
                        <a:pt x="526" y="28"/>
                      </a:lnTo>
                      <a:lnTo>
                        <a:pt x="532" y="26"/>
                      </a:lnTo>
                      <a:lnTo>
                        <a:pt x="534" y="26"/>
                      </a:lnTo>
                      <a:lnTo>
                        <a:pt x="540" y="24"/>
                      </a:lnTo>
                      <a:lnTo>
                        <a:pt x="542" y="24"/>
                      </a:lnTo>
                      <a:lnTo>
                        <a:pt x="544" y="22"/>
                      </a:lnTo>
                      <a:lnTo>
                        <a:pt x="548" y="20"/>
                      </a:lnTo>
                      <a:lnTo>
                        <a:pt x="550" y="20"/>
                      </a:lnTo>
                      <a:lnTo>
                        <a:pt x="550" y="18"/>
                      </a:lnTo>
                      <a:lnTo>
                        <a:pt x="550" y="18"/>
                      </a:lnTo>
                      <a:lnTo>
                        <a:pt x="550" y="16"/>
                      </a:lnTo>
                      <a:lnTo>
                        <a:pt x="550" y="16"/>
                      </a:lnTo>
                      <a:lnTo>
                        <a:pt x="550" y="16"/>
                      </a:lnTo>
                      <a:lnTo>
                        <a:pt x="546" y="16"/>
                      </a:lnTo>
                      <a:lnTo>
                        <a:pt x="538" y="16"/>
                      </a:lnTo>
                      <a:lnTo>
                        <a:pt x="534" y="16"/>
                      </a:lnTo>
                      <a:lnTo>
                        <a:pt x="532" y="16"/>
                      </a:lnTo>
                      <a:lnTo>
                        <a:pt x="532" y="16"/>
                      </a:lnTo>
                      <a:lnTo>
                        <a:pt x="530" y="16"/>
                      </a:lnTo>
                      <a:lnTo>
                        <a:pt x="530" y="18"/>
                      </a:lnTo>
                      <a:lnTo>
                        <a:pt x="528" y="18"/>
                      </a:lnTo>
                      <a:lnTo>
                        <a:pt x="528" y="18"/>
                      </a:lnTo>
                      <a:lnTo>
                        <a:pt x="526" y="20"/>
                      </a:lnTo>
                      <a:lnTo>
                        <a:pt x="520" y="20"/>
                      </a:lnTo>
                      <a:lnTo>
                        <a:pt x="518" y="18"/>
                      </a:lnTo>
                      <a:lnTo>
                        <a:pt x="512" y="16"/>
                      </a:lnTo>
                      <a:lnTo>
                        <a:pt x="496" y="16"/>
                      </a:lnTo>
                      <a:lnTo>
                        <a:pt x="488" y="16"/>
                      </a:lnTo>
                      <a:lnTo>
                        <a:pt x="476" y="16"/>
                      </a:lnTo>
                      <a:lnTo>
                        <a:pt x="470" y="16"/>
                      </a:lnTo>
                      <a:lnTo>
                        <a:pt x="468" y="16"/>
                      </a:lnTo>
                      <a:lnTo>
                        <a:pt x="468" y="16"/>
                      </a:lnTo>
                      <a:lnTo>
                        <a:pt x="470" y="14"/>
                      </a:lnTo>
                      <a:lnTo>
                        <a:pt x="472" y="14"/>
                      </a:lnTo>
                      <a:lnTo>
                        <a:pt x="526" y="14"/>
                      </a:lnTo>
                      <a:lnTo>
                        <a:pt x="534" y="12"/>
                      </a:lnTo>
                      <a:lnTo>
                        <a:pt x="540" y="12"/>
                      </a:lnTo>
                      <a:lnTo>
                        <a:pt x="546" y="12"/>
                      </a:lnTo>
                      <a:lnTo>
                        <a:pt x="550" y="10"/>
                      </a:lnTo>
                      <a:lnTo>
                        <a:pt x="550" y="10"/>
                      </a:lnTo>
                      <a:lnTo>
                        <a:pt x="550" y="10"/>
                      </a:lnTo>
                      <a:lnTo>
                        <a:pt x="548" y="8"/>
                      </a:lnTo>
                      <a:lnTo>
                        <a:pt x="548" y="8"/>
                      </a:lnTo>
                      <a:lnTo>
                        <a:pt x="542" y="8"/>
                      </a:lnTo>
                      <a:lnTo>
                        <a:pt x="534" y="8"/>
                      </a:lnTo>
                      <a:lnTo>
                        <a:pt x="530" y="8"/>
                      </a:lnTo>
                      <a:lnTo>
                        <a:pt x="530" y="8"/>
                      </a:lnTo>
                      <a:lnTo>
                        <a:pt x="530" y="6"/>
                      </a:lnTo>
                      <a:lnTo>
                        <a:pt x="526" y="6"/>
                      </a:lnTo>
                      <a:lnTo>
                        <a:pt x="524" y="6"/>
                      </a:lnTo>
                      <a:lnTo>
                        <a:pt x="522" y="6"/>
                      </a:lnTo>
                      <a:lnTo>
                        <a:pt x="520" y="4"/>
                      </a:lnTo>
                      <a:lnTo>
                        <a:pt x="510" y="4"/>
                      </a:lnTo>
                      <a:lnTo>
                        <a:pt x="502" y="4"/>
                      </a:lnTo>
                      <a:lnTo>
                        <a:pt x="494" y="4"/>
                      </a:lnTo>
                      <a:lnTo>
                        <a:pt x="490" y="4"/>
                      </a:lnTo>
                      <a:lnTo>
                        <a:pt x="482" y="4"/>
                      </a:lnTo>
                      <a:lnTo>
                        <a:pt x="474" y="4"/>
                      </a:lnTo>
                      <a:lnTo>
                        <a:pt x="470" y="4"/>
                      </a:lnTo>
                      <a:lnTo>
                        <a:pt x="458" y="6"/>
                      </a:lnTo>
                      <a:lnTo>
                        <a:pt x="456" y="6"/>
                      </a:lnTo>
                      <a:lnTo>
                        <a:pt x="454" y="6"/>
                      </a:lnTo>
                      <a:lnTo>
                        <a:pt x="456" y="4"/>
                      </a:lnTo>
                      <a:lnTo>
                        <a:pt x="460" y="4"/>
                      </a:lnTo>
                      <a:lnTo>
                        <a:pt x="474" y="4"/>
                      </a:lnTo>
                      <a:lnTo>
                        <a:pt x="496" y="4"/>
                      </a:lnTo>
                      <a:lnTo>
                        <a:pt x="510" y="4"/>
                      </a:lnTo>
                      <a:lnTo>
                        <a:pt x="512" y="4"/>
                      </a:lnTo>
                      <a:lnTo>
                        <a:pt x="514" y="2"/>
                      </a:lnTo>
                      <a:lnTo>
                        <a:pt x="512" y="2"/>
                      </a:lnTo>
                      <a:lnTo>
                        <a:pt x="502" y="2"/>
                      </a:lnTo>
                      <a:lnTo>
                        <a:pt x="498" y="2"/>
                      </a:lnTo>
                      <a:lnTo>
                        <a:pt x="490" y="2"/>
                      </a:lnTo>
                      <a:lnTo>
                        <a:pt x="490" y="2"/>
                      </a:lnTo>
                      <a:lnTo>
                        <a:pt x="486" y="0"/>
                      </a:lnTo>
                      <a:lnTo>
                        <a:pt x="478" y="0"/>
                      </a:lnTo>
                      <a:lnTo>
                        <a:pt x="470" y="0"/>
                      </a:lnTo>
                      <a:lnTo>
                        <a:pt x="450" y="0"/>
                      </a:lnTo>
                      <a:lnTo>
                        <a:pt x="446" y="0"/>
                      </a:lnTo>
                      <a:lnTo>
                        <a:pt x="440" y="0"/>
                      </a:lnTo>
                      <a:lnTo>
                        <a:pt x="438" y="0"/>
                      </a:lnTo>
                      <a:lnTo>
                        <a:pt x="436" y="0"/>
                      </a:lnTo>
                      <a:lnTo>
                        <a:pt x="434" y="0"/>
                      </a:lnTo>
                      <a:lnTo>
                        <a:pt x="432" y="0"/>
                      </a:lnTo>
                      <a:lnTo>
                        <a:pt x="428" y="0"/>
                      </a:lnTo>
                      <a:lnTo>
                        <a:pt x="426" y="0"/>
                      </a:lnTo>
                      <a:lnTo>
                        <a:pt x="416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410" y="0"/>
                      </a:lnTo>
                      <a:lnTo>
                        <a:pt x="406" y="0"/>
                      </a:lnTo>
                      <a:lnTo>
                        <a:pt x="404" y="0"/>
                      </a:lnTo>
                      <a:lnTo>
                        <a:pt x="404" y="0"/>
                      </a:lnTo>
                      <a:lnTo>
                        <a:pt x="402" y="2"/>
                      </a:lnTo>
                      <a:lnTo>
                        <a:pt x="400" y="2"/>
                      </a:lnTo>
                      <a:lnTo>
                        <a:pt x="400" y="2"/>
                      </a:lnTo>
                      <a:lnTo>
                        <a:pt x="396" y="2"/>
                      </a:lnTo>
                      <a:lnTo>
                        <a:pt x="396" y="2"/>
                      </a:lnTo>
                      <a:lnTo>
                        <a:pt x="394" y="2"/>
                      </a:lnTo>
                      <a:lnTo>
                        <a:pt x="394" y="2"/>
                      </a:lnTo>
                      <a:lnTo>
                        <a:pt x="394" y="2"/>
                      </a:lnTo>
                      <a:lnTo>
                        <a:pt x="396" y="2"/>
                      </a:lnTo>
                      <a:lnTo>
                        <a:pt x="400" y="4"/>
                      </a:lnTo>
                      <a:lnTo>
                        <a:pt x="400" y="4"/>
                      </a:lnTo>
                      <a:lnTo>
                        <a:pt x="400" y="4"/>
                      </a:lnTo>
                      <a:lnTo>
                        <a:pt x="398" y="6"/>
                      </a:lnTo>
                      <a:lnTo>
                        <a:pt x="398" y="6"/>
                      </a:lnTo>
                      <a:lnTo>
                        <a:pt x="398" y="6"/>
                      </a:lnTo>
                      <a:lnTo>
                        <a:pt x="396" y="6"/>
                      </a:lnTo>
                      <a:lnTo>
                        <a:pt x="392" y="4"/>
                      </a:lnTo>
                      <a:lnTo>
                        <a:pt x="388" y="4"/>
                      </a:lnTo>
                      <a:lnTo>
                        <a:pt x="386" y="4"/>
                      </a:lnTo>
                      <a:lnTo>
                        <a:pt x="384" y="2"/>
                      </a:lnTo>
                      <a:lnTo>
                        <a:pt x="380" y="2"/>
                      </a:lnTo>
                      <a:lnTo>
                        <a:pt x="376" y="2"/>
                      </a:lnTo>
                      <a:lnTo>
                        <a:pt x="372" y="4"/>
                      </a:lnTo>
                      <a:lnTo>
                        <a:pt x="368" y="4"/>
                      </a:lnTo>
                      <a:lnTo>
                        <a:pt x="366" y="4"/>
                      </a:lnTo>
                      <a:lnTo>
                        <a:pt x="366" y="4"/>
                      </a:lnTo>
                      <a:lnTo>
                        <a:pt x="364" y="4"/>
                      </a:lnTo>
                      <a:lnTo>
                        <a:pt x="362" y="4"/>
                      </a:lnTo>
                      <a:lnTo>
                        <a:pt x="360" y="4"/>
                      </a:lnTo>
                      <a:lnTo>
                        <a:pt x="356" y="2"/>
                      </a:lnTo>
                      <a:lnTo>
                        <a:pt x="354" y="2"/>
                      </a:lnTo>
                      <a:lnTo>
                        <a:pt x="352" y="4"/>
                      </a:lnTo>
                      <a:lnTo>
                        <a:pt x="342" y="4"/>
                      </a:lnTo>
                      <a:lnTo>
                        <a:pt x="338" y="4"/>
                      </a:lnTo>
                      <a:lnTo>
                        <a:pt x="332" y="4"/>
                      </a:lnTo>
                      <a:lnTo>
                        <a:pt x="330" y="6"/>
                      </a:lnTo>
                      <a:lnTo>
                        <a:pt x="326" y="4"/>
                      </a:lnTo>
                      <a:lnTo>
                        <a:pt x="322" y="4"/>
                      </a:lnTo>
                      <a:lnTo>
                        <a:pt x="320" y="6"/>
                      </a:lnTo>
                      <a:lnTo>
                        <a:pt x="322" y="8"/>
                      </a:lnTo>
                      <a:lnTo>
                        <a:pt x="324" y="8"/>
                      </a:lnTo>
                      <a:lnTo>
                        <a:pt x="330" y="8"/>
                      </a:lnTo>
                      <a:lnTo>
                        <a:pt x="332" y="6"/>
                      </a:lnTo>
                      <a:lnTo>
                        <a:pt x="334" y="6"/>
                      </a:lnTo>
                      <a:lnTo>
                        <a:pt x="340" y="8"/>
                      </a:lnTo>
                      <a:lnTo>
                        <a:pt x="364" y="8"/>
                      </a:lnTo>
                      <a:lnTo>
                        <a:pt x="366" y="8"/>
                      </a:lnTo>
                      <a:lnTo>
                        <a:pt x="364" y="8"/>
                      </a:lnTo>
                      <a:lnTo>
                        <a:pt x="360" y="8"/>
                      </a:lnTo>
                      <a:lnTo>
                        <a:pt x="358" y="8"/>
                      </a:lnTo>
                      <a:lnTo>
                        <a:pt x="358" y="8"/>
                      </a:lnTo>
                      <a:lnTo>
                        <a:pt x="356" y="8"/>
                      </a:lnTo>
                      <a:lnTo>
                        <a:pt x="354" y="8"/>
                      </a:lnTo>
                      <a:lnTo>
                        <a:pt x="330" y="8"/>
                      </a:lnTo>
                      <a:lnTo>
                        <a:pt x="328" y="8"/>
                      </a:lnTo>
                      <a:lnTo>
                        <a:pt x="326" y="8"/>
                      </a:lnTo>
                      <a:lnTo>
                        <a:pt x="326" y="8"/>
                      </a:lnTo>
                      <a:lnTo>
                        <a:pt x="334" y="10"/>
                      </a:lnTo>
                      <a:lnTo>
                        <a:pt x="336" y="12"/>
                      </a:lnTo>
                      <a:lnTo>
                        <a:pt x="334" y="12"/>
                      </a:lnTo>
                      <a:lnTo>
                        <a:pt x="334" y="12"/>
                      </a:lnTo>
                      <a:lnTo>
                        <a:pt x="332" y="14"/>
                      </a:lnTo>
                      <a:lnTo>
                        <a:pt x="328" y="16"/>
                      </a:lnTo>
                      <a:lnTo>
                        <a:pt x="328" y="16"/>
                      </a:lnTo>
                      <a:lnTo>
                        <a:pt x="328" y="16"/>
                      </a:lnTo>
                      <a:lnTo>
                        <a:pt x="328" y="18"/>
                      </a:lnTo>
                      <a:lnTo>
                        <a:pt x="328" y="18"/>
                      </a:lnTo>
                      <a:lnTo>
                        <a:pt x="326" y="18"/>
                      </a:lnTo>
                      <a:lnTo>
                        <a:pt x="326" y="18"/>
                      </a:lnTo>
                      <a:lnTo>
                        <a:pt x="324" y="18"/>
                      </a:lnTo>
                      <a:lnTo>
                        <a:pt x="320" y="18"/>
                      </a:lnTo>
                      <a:lnTo>
                        <a:pt x="310" y="16"/>
                      </a:lnTo>
                      <a:lnTo>
                        <a:pt x="304" y="14"/>
                      </a:lnTo>
                      <a:lnTo>
                        <a:pt x="292" y="12"/>
                      </a:lnTo>
                      <a:lnTo>
                        <a:pt x="282" y="12"/>
                      </a:lnTo>
                      <a:lnTo>
                        <a:pt x="274" y="12"/>
                      </a:lnTo>
                      <a:lnTo>
                        <a:pt x="272" y="12"/>
                      </a:lnTo>
                      <a:lnTo>
                        <a:pt x="272" y="12"/>
                      </a:lnTo>
                      <a:lnTo>
                        <a:pt x="272" y="14"/>
                      </a:lnTo>
                      <a:lnTo>
                        <a:pt x="274" y="14"/>
                      </a:lnTo>
                      <a:lnTo>
                        <a:pt x="280" y="16"/>
                      </a:lnTo>
                      <a:lnTo>
                        <a:pt x="280" y="18"/>
                      </a:lnTo>
                      <a:lnTo>
                        <a:pt x="280" y="18"/>
                      </a:lnTo>
                      <a:lnTo>
                        <a:pt x="278" y="18"/>
                      </a:lnTo>
                      <a:lnTo>
                        <a:pt x="272" y="18"/>
                      </a:lnTo>
                      <a:lnTo>
                        <a:pt x="268" y="18"/>
                      </a:lnTo>
                      <a:lnTo>
                        <a:pt x="264" y="16"/>
                      </a:lnTo>
                      <a:lnTo>
                        <a:pt x="262" y="16"/>
                      </a:lnTo>
                      <a:lnTo>
                        <a:pt x="254" y="12"/>
                      </a:lnTo>
                      <a:lnTo>
                        <a:pt x="252" y="12"/>
                      </a:lnTo>
                      <a:lnTo>
                        <a:pt x="250" y="14"/>
                      </a:lnTo>
                      <a:lnTo>
                        <a:pt x="248" y="14"/>
                      </a:lnTo>
                      <a:lnTo>
                        <a:pt x="250" y="16"/>
                      </a:lnTo>
                      <a:lnTo>
                        <a:pt x="248" y="16"/>
                      </a:lnTo>
                      <a:lnTo>
                        <a:pt x="246" y="18"/>
                      </a:lnTo>
                      <a:lnTo>
                        <a:pt x="246" y="18"/>
                      </a:lnTo>
                      <a:lnTo>
                        <a:pt x="244" y="18"/>
                      </a:lnTo>
                      <a:lnTo>
                        <a:pt x="242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4" y="16"/>
                      </a:lnTo>
                      <a:lnTo>
                        <a:pt x="244" y="14"/>
                      </a:lnTo>
                      <a:lnTo>
                        <a:pt x="244" y="14"/>
                      </a:lnTo>
                      <a:lnTo>
                        <a:pt x="242" y="14"/>
                      </a:lnTo>
                      <a:lnTo>
                        <a:pt x="240" y="12"/>
                      </a:lnTo>
                      <a:lnTo>
                        <a:pt x="238" y="12"/>
                      </a:lnTo>
                      <a:lnTo>
                        <a:pt x="236" y="12"/>
                      </a:lnTo>
                      <a:lnTo>
                        <a:pt x="230" y="12"/>
                      </a:lnTo>
                      <a:lnTo>
                        <a:pt x="228" y="14"/>
                      </a:lnTo>
                      <a:lnTo>
                        <a:pt x="228" y="14"/>
                      </a:lnTo>
                      <a:lnTo>
                        <a:pt x="220" y="14"/>
                      </a:lnTo>
                      <a:lnTo>
                        <a:pt x="218" y="14"/>
                      </a:lnTo>
                      <a:lnTo>
                        <a:pt x="206" y="14"/>
                      </a:lnTo>
                      <a:lnTo>
                        <a:pt x="196" y="16"/>
                      </a:lnTo>
                      <a:lnTo>
                        <a:pt x="190" y="16"/>
                      </a:lnTo>
                      <a:lnTo>
                        <a:pt x="190" y="16"/>
                      </a:lnTo>
                      <a:lnTo>
                        <a:pt x="192" y="18"/>
                      </a:lnTo>
                      <a:lnTo>
                        <a:pt x="194" y="18"/>
                      </a:lnTo>
                      <a:lnTo>
                        <a:pt x="196" y="18"/>
                      </a:lnTo>
                      <a:lnTo>
                        <a:pt x="198" y="20"/>
                      </a:lnTo>
                      <a:lnTo>
                        <a:pt x="204" y="22"/>
                      </a:lnTo>
                      <a:lnTo>
                        <a:pt x="206" y="22"/>
                      </a:lnTo>
                      <a:lnTo>
                        <a:pt x="208" y="22"/>
                      </a:lnTo>
                      <a:lnTo>
                        <a:pt x="208" y="24"/>
                      </a:lnTo>
                      <a:lnTo>
                        <a:pt x="206" y="24"/>
                      </a:lnTo>
                      <a:lnTo>
                        <a:pt x="206" y="24"/>
                      </a:lnTo>
                      <a:lnTo>
                        <a:pt x="204" y="22"/>
                      </a:lnTo>
                      <a:lnTo>
                        <a:pt x="200" y="22"/>
                      </a:lnTo>
                      <a:lnTo>
                        <a:pt x="198" y="20"/>
                      </a:lnTo>
                      <a:lnTo>
                        <a:pt x="196" y="20"/>
                      </a:lnTo>
                      <a:lnTo>
                        <a:pt x="194" y="20"/>
                      </a:lnTo>
                      <a:lnTo>
                        <a:pt x="190" y="18"/>
                      </a:lnTo>
                      <a:lnTo>
                        <a:pt x="188" y="18"/>
                      </a:lnTo>
                      <a:lnTo>
                        <a:pt x="184" y="18"/>
                      </a:lnTo>
                      <a:lnTo>
                        <a:pt x="182" y="16"/>
                      </a:lnTo>
                      <a:lnTo>
                        <a:pt x="180" y="16"/>
                      </a:lnTo>
                      <a:lnTo>
                        <a:pt x="178" y="18"/>
                      </a:lnTo>
                      <a:lnTo>
                        <a:pt x="172" y="18"/>
                      </a:lnTo>
                      <a:lnTo>
                        <a:pt x="170" y="18"/>
                      </a:lnTo>
                      <a:lnTo>
                        <a:pt x="168" y="20"/>
                      </a:lnTo>
                      <a:lnTo>
                        <a:pt x="168" y="20"/>
                      </a:lnTo>
                      <a:lnTo>
                        <a:pt x="166" y="20"/>
                      </a:lnTo>
                      <a:lnTo>
                        <a:pt x="166" y="22"/>
                      </a:lnTo>
                      <a:lnTo>
                        <a:pt x="164" y="22"/>
                      </a:lnTo>
                      <a:lnTo>
                        <a:pt x="164" y="24"/>
                      </a:lnTo>
                      <a:lnTo>
                        <a:pt x="160" y="26"/>
                      </a:lnTo>
                      <a:lnTo>
                        <a:pt x="158" y="26"/>
                      </a:lnTo>
                      <a:lnTo>
                        <a:pt x="158" y="26"/>
                      </a:lnTo>
                      <a:lnTo>
                        <a:pt x="156" y="26"/>
                      </a:lnTo>
                      <a:lnTo>
                        <a:pt x="154" y="26"/>
                      </a:lnTo>
                      <a:lnTo>
                        <a:pt x="154" y="26"/>
                      </a:lnTo>
                      <a:lnTo>
                        <a:pt x="152" y="26"/>
                      </a:lnTo>
                      <a:lnTo>
                        <a:pt x="148" y="24"/>
                      </a:lnTo>
                      <a:lnTo>
                        <a:pt x="146" y="24"/>
                      </a:lnTo>
                      <a:lnTo>
                        <a:pt x="144" y="26"/>
                      </a:lnTo>
                      <a:lnTo>
                        <a:pt x="142" y="26"/>
                      </a:lnTo>
                      <a:lnTo>
                        <a:pt x="140" y="26"/>
                      </a:lnTo>
                      <a:lnTo>
                        <a:pt x="140" y="28"/>
                      </a:lnTo>
                      <a:lnTo>
                        <a:pt x="140" y="28"/>
                      </a:lnTo>
                      <a:lnTo>
                        <a:pt x="140" y="28"/>
                      </a:lnTo>
                      <a:lnTo>
                        <a:pt x="138" y="28"/>
                      </a:lnTo>
                      <a:lnTo>
                        <a:pt x="138" y="26"/>
                      </a:lnTo>
                      <a:lnTo>
                        <a:pt x="136" y="26"/>
                      </a:lnTo>
                      <a:lnTo>
                        <a:pt x="134" y="26"/>
                      </a:lnTo>
                      <a:lnTo>
                        <a:pt x="128" y="28"/>
                      </a:lnTo>
                      <a:lnTo>
                        <a:pt x="126" y="28"/>
                      </a:lnTo>
                      <a:lnTo>
                        <a:pt x="120" y="30"/>
                      </a:lnTo>
                      <a:lnTo>
                        <a:pt x="116" y="30"/>
                      </a:lnTo>
                      <a:lnTo>
                        <a:pt x="112" y="32"/>
                      </a:lnTo>
                      <a:lnTo>
                        <a:pt x="110" y="32"/>
                      </a:lnTo>
                      <a:lnTo>
                        <a:pt x="110" y="32"/>
                      </a:lnTo>
                      <a:lnTo>
                        <a:pt x="108" y="32"/>
                      </a:lnTo>
                      <a:lnTo>
                        <a:pt x="104" y="32"/>
                      </a:lnTo>
                      <a:lnTo>
                        <a:pt x="102" y="32"/>
                      </a:lnTo>
                      <a:lnTo>
                        <a:pt x="96" y="34"/>
                      </a:lnTo>
                      <a:lnTo>
                        <a:pt x="96" y="34"/>
                      </a:lnTo>
                      <a:lnTo>
                        <a:pt x="92" y="36"/>
                      </a:lnTo>
                      <a:lnTo>
                        <a:pt x="92" y="36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2" y="38"/>
                      </a:lnTo>
                      <a:lnTo>
                        <a:pt x="94" y="38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102" y="38"/>
                      </a:lnTo>
                      <a:lnTo>
                        <a:pt x="102" y="38"/>
                      </a:lnTo>
                      <a:lnTo>
                        <a:pt x="106" y="38"/>
                      </a:lnTo>
                      <a:lnTo>
                        <a:pt x="108" y="38"/>
                      </a:lnTo>
                      <a:lnTo>
                        <a:pt x="110" y="38"/>
                      </a:lnTo>
                      <a:lnTo>
                        <a:pt x="112" y="38"/>
                      </a:lnTo>
                      <a:lnTo>
                        <a:pt x="114" y="38"/>
                      </a:lnTo>
                      <a:lnTo>
                        <a:pt x="116" y="38"/>
                      </a:lnTo>
                      <a:lnTo>
                        <a:pt x="118" y="38"/>
                      </a:lnTo>
                      <a:lnTo>
                        <a:pt x="118" y="38"/>
                      </a:lnTo>
                      <a:lnTo>
                        <a:pt x="120" y="38"/>
                      </a:lnTo>
                      <a:lnTo>
                        <a:pt x="120" y="38"/>
                      </a:lnTo>
                      <a:lnTo>
                        <a:pt x="116" y="38"/>
                      </a:lnTo>
                      <a:lnTo>
                        <a:pt x="114" y="38"/>
                      </a:lnTo>
                      <a:lnTo>
                        <a:pt x="112" y="40"/>
                      </a:lnTo>
                      <a:lnTo>
                        <a:pt x="112" y="40"/>
                      </a:lnTo>
                      <a:lnTo>
                        <a:pt x="110" y="40"/>
                      </a:lnTo>
                      <a:lnTo>
                        <a:pt x="108" y="42"/>
                      </a:lnTo>
                      <a:lnTo>
                        <a:pt x="104" y="44"/>
                      </a:lnTo>
                      <a:lnTo>
                        <a:pt x="100" y="46"/>
                      </a:lnTo>
                      <a:lnTo>
                        <a:pt x="98" y="48"/>
                      </a:lnTo>
                      <a:lnTo>
                        <a:pt x="96" y="48"/>
                      </a:lnTo>
                      <a:lnTo>
                        <a:pt x="92" y="50"/>
                      </a:lnTo>
                      <a:lnTo>
                        <a:pt x="90" y="50"/>
                      </a:lnTo>
                      <a:lnTo>
                        <a:pt x="88" y="50"/>
                      </a:lnTo>
                      <a:lnTo>
                        <a:pt x="86" y="50"/>
                      </a:lnTo>
                      <a:lnTo>
                        <a:pt x="84" y="50"/>
                      </a:lnTo>
                      <a:lnTo>
                        <a:pt x="76" y="50"/>
                      </a:lnTo>
                      <a:lnTo>
                        <a:pt x="74" y="50"/>
                      </a:lnTo>
                      <a:lnTo>
                        <a:pt x="72" y="50"/>
                      </a:lnTo>
                      <a:lnTo>
                        <a:pt x="70" y="50"/>
                      </a:lnTo>
                      <a:lnTo>
                        <a:pt x="68" y="50"/>
                      </a:lnTo>
                      <a:lnTo>
                        <a:pt x="64" y="52"/>
                      </a:lnTo>
                      <a:lnTo>
                        <a:pt x="60" y="52"/>
                      </a:lnTo>
                      <a:lnTo>
                        <a:pt x="56" y="52"/>
                      </a:lnTo>
                      <a:lnTo>
                        <a:pt x="56" y="52"/>
                      </a:lnTo>
                      <a:lnTo>
                        <a:pt x="58" y="54"/>
                      </a:lnTo>
                      <a:lnTo>
                        <a:pt x="56" y="54"/>
                      </a:lnTo>
                      <a:lnTo>
                        <a:pt x="56" y="54"/>
                      </a:lnTo>
                      <a:lnTo>
                        <a:pt x="46" y="54"/>
                      </a:lnTo>
                      <a:lnTo>
                        <a:pt x="40" y="56"/>
                      </a:lnTo>
                      <a:lnTo>
                        <a:pt x="38" y="56"/>
                      </a:lnTo>
                      <a:lnTo>
                        <a:pt x="36" y="56"/>
                      </a:lnTo>
                      <a:lnTo>
                        <a:pt x="34" y="56"/>
                      </a:lnTo>
                      <a:lnTo>
                        <a:pt x="30" y="56"/>
                      </a:lnTo>
                      <a:lnTo>
                        <a:pt x="28" y="56"/>
                      </a:lnTo>
                      <a:lnTo>
                        <a:pt x="26" y="56"/>
                      </a:lnTo>
                      <a:lnTo>
                        <a:pt x="22" y="58"/>
                      </a:lnTo>
                      <a:lnTo>
                        <a:pt x="18" y="58"/>
                      </a:lnTo>
                      <a:lnTo>
                        <a:pt x="16" y="58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8" y="62"/>
                      </a:lnTo>
                      <a:lnTo>
                        <a:pt x="8" y="62"/>
                      </a:lnTo>
                      <a:lnTo>
                        <a:pt x="10" y="64"/>
                      </a:lnTo>
                      <a:lnTo>
                        <a:pt x="12" y="64"/>
                      </a:lnTo>
                      <a:lnTo>
                        <a:pt x="12" y="66"/>
                      </a:lnTo>
                      <a:lnTo>
                        <a:pt x="12" y="66"/>
                      </a:lnTo>
                      <a:lnTo>
                        <a:pt x="16" y="66"/>
                      </a:lnTo>
                      <a:lnTo>
                        <a:pt x="18" y="66"/>
                      </a:lnTo>
                      <a:lnTo>
                        <a:pt x="18" y="66"/>
                      </a:lnTo>
                      <a:lnTo>
                        <a:pt x="20" y="66"/>
                      </a:lnTo>
                      <a:lnTo>
                        <a:pt x="22" y="68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8" y="66"/>
                      </a:lnTo>
                      <a:lnTo>
                        <a:pt x="32" y="66"/>
                      </a:lnTo>
                      <a:lnTo>
                        <a:pt x="32" y="66"/>
                      </a:lnTo>
                      <a:lnTo>
                        <a:pt x="28" y="68"/>
                      </a:lnTo>
                      <a:lnTo>
                        <a:pt x="24" y="68"/>
                      </a:lnTo>
                      <a:lnTo>
                        <a:pt x="26" y="68"/>
                      </a:lnTo>
                      <a:lnTo>
                        <a:pt x="28" y="68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28" y="70"/>
                      </a:lnTo>
                      <a:lnTo>
                        <a:pt x="34" y="72"/>
                      </a:lnTo>
                      <a:lnTo>
                        <a:pt x="36" y="72"/>
                      </a:lnTo>
                      <a:lnTo>
                        <a:pt x="36" y="72"/>
                      </a:lnTo>
                      <a:lnTo>
                        <a:pt x="38" y="72"/>
                      </a:lnTo>
                      <a:lnTo>
                        <a:pt x="40" y="70"/>
                      </a:lnTo>
                      <a:lnTo>
                        <a:pt x="42" y="70"/>
                      </a:lnTo>
                      <a:lnTo>
                        <a:pt x="44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8" y="70"/>
                      </a:lnTo>
                      <a:lnTo>
                        <a:pt x="48" y="70"/>
                      </a:lnTo>
                      <a:lnTo>
                        <a:pt x="52" y="70"/>
                      </a:lnTo>
                      <a:lnTo>
                        <a:pt x="54" y="70"/>
                      </a:lnTo>
                      <a:lnTo>
                        <a:pt x="58" y="70"/>
                      </a:lnTo>
                      <a:lnTo>
                        <a:pt x="60" y="68"/>
                      </a:lnTo>
                      <a:lnTo>
                        <a:pt x="62" y="68"/>
                      </a:lnTo>
                      <a:lnTo>
                        <a:pt x="64" y="68"/>
                      </a:lnTo>
                      <a:lnTo>
                        <a:pt x="66" y="70"/>
                      </a:lnTo>
                      <a:lnTo>
                        <a:pt x="66" y="70"/>
                      </a:lnTo>
                      <a:lnTo>
                        <a:pt x="66" y="70"/>
                      </a:lnTo>
                      <a:lnTo>
                        <a:pt x="64" y="72"/>
                      </a:lnTo>
                      <a:lnTo>
                        <a:pt x="62" y="72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2" y="74"/>
                      </a:lnTo>
                      <a:lnTo>
                        <a:pt x="60" y="74"/>
                      </a:lnTo>
                      <a:lnTo>
                        <a:pt x="58" y="72"/>
                      </a:lnTo>
                      <a:lnTo>
                        <a:pt x="52" y="72"/>
                      </a:lnTo>
                      <a:lnTo>
                        <a:pt x="46" y="72"/>
                      </a:lnTo>
                      <a:lnTo>
                        <a:pt x="40" y="74"/>
                      </a:lnTo>
                      <a:lnTo>
                        <a:pt x="38" y="74"/>
                      </a:lnTo>
                      <a:lnTo>
                        <a:pt x="34" y="76"/>
                      </a:lnTo>
                      <a:lnTo>
                        <a:pt x="28" y="74"/>
                      </a:lnTo>
                      <a:lnTo>
                        <a:pt x="18" y="76"/>
                      </a:lnTo>
                      <a:lnTo>
                        <a:pt x="14" y="76"/>
                      </a:lnTo>
                      <a:lnTo>
                        <a:pt x="14" y="76"/>
                      </a:lnTo>
                      <a:lnTo>
                        <a:pt x="12" y="76"/>
                      </a:lnTo>
                      <a:lnTo>
                        <a:pt x="10" y="76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2" y="78"/>
                      </a:lnTo>
                      <a:lnTo>
                        <a:pt x="12" y="78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2" y="80"/>
                      </a:lnTo>
                      <a:lnTo>
                        <a:pt x="14" y="80"/>
                      </a:lnTo>
                      <a:lnTo>
                        <a:pt x="16" y="80"/>
                      </a:lnTo>
                      <a:lnTo>
                        <a:pt x="24" y="78"/>
                      </a:lnTo>
                      <a:lnTo>
                        <a:pt x="24" y="78"/>
                      </a:lnTo>
                      <a:lnTo>
                        <a:pt x="22" y="78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0"/>
                      </a:lnTo>
                      <a:lnTo>
                        <a:pt x="20" y="82"/>
                      </a:lnTo>
                      <a:lnTo>
                        <a:pt x="20" y="82"/>
                      </a:lnTo>
                      <a:lnTo>
                        <a:pt x="24" y="82"/>
                      </a:lnTo>
                      <a:lnTo>
                        <a:pt x="30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4" y="82"/>
                      </a:lnTo>
                      <a:lnTo>
                        <a:pt x="30" y="84"/>
                      </a:lnTo>
                      <a:lnTo>
                        <a:pt x="28" y="84"/>
                      </a:lnTo>
                      <a:lnTo>
                        <a:pt x="20" y="86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18" y="86"/>
                      </a:lnTo>
                      <a:lnTo>
                        <a:pt x="20" y="88"/>
                      </a:lnTo>
                      <a:lnTo>
                        <a:pt x="24" y="88"/>
                      </a:lnTo>
                      <a:lnTo>
                        <a:pt x="24" y="90"/>
                      </a:lnTo>
                      <a:lnTo>
                        <a:pt x="26" y="90"/>
                      </a:lnTo>
                      <a:lnTo>
                        <a:pt x="28" y="90"/>
                      </a:lnTo>
                      <a:lnTo>
                        <a:pt x="40" y="92"/>
                      </a:lnTo>
                      <a:lnTo>
                        <a:pt x="42" y="92"/>
                      </a:lnTo>
                      <a:lnTo>
                        <a:pt x="42" y="90"/>
                      </a:lnTo>
                      <a:lnTo>
                        <a:pt x="40" y="90"/>
                      </a:lnTo>
                      <a:lnTo>
                        <a:pt x="40" y="88"/>
                      </a:lnTo>
                      <a:lnTo>
                        <a:pt x="42" y="88"/>
                      </a:lnTo>
                      <a:lnTo>
                        <a:pt x="44" y="88"/>
                      </a:lnTo>
                      <a:lnTo>
                        <a:pt x="44" y="90"/>
                      </a:lnTo>
                      <a:lnTo>
                        <a:pt x="46" y="90"/>
                      </a:lnTo>
                      <a:lnTo>
                        <a:pt x="46" y="90"/>
                      </a:lnTo>
                      <a:lnTo>
                        <a:pt x="48" y="90"/>
                      </a:lnTo>
                      <a:lnTo>
                        <a:pt x="52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4" y="88"/>
                      </a:lnTo>
                      <a:lnTo>
                        <a:pt x="56" y="90"/>
                      </a:lnTo>
                      <a:lnTo>
                        <a:pt x="56" y="90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58" y="90"/>
                      </a:lnTo>
                      <a:lnTo>
                        <a:pt x="62" y="90"/>
                      </a:lnTo>
                      <a:lnTo>
                        <a:pt x="64" y="90"/>
                      </a:lnTo>
                      <a:lnTo>
                        <a:pt x="66" y="88"/>
                      </a:lnTo>
                      <a:lnTo>
                        <a:pt x="68" y="88"/>
                      </a:lnTo>
                      <a:lnTo>
                        <a:pt x="70" y="88"/>
                      </a:lnTo>
                      <a:lnTo>
                        <a:pt x="72" y="88"/>
                      </a:lnTo>
                      <a:lnTo>
                        <a:pt x="72" y="88"/>
                      </a:lnTo>
                      <a:lnTo>
                        <a:pt x="72" y="88"/>
                      </a:lnTo>
                      <a:lnTo>
                        <a:pt x="74" y="88"/>
                      </a:lnTo>
                      <a:lnTo>
                        <a:pt x="74" y="88"/>
                      </a:lnTo>
                      <a:lnTo>
                        <a:pt x="78" y="88"/>
                      </a:lnTo>
                      <a:lnTo>
                        <a:pt x="80" y="86"/>
                      </a:lnTo>
                      <a:lnTo>
                        <a:pt x="82" y="86"/>
                      </a:lnTo>
                      <a:lnTo>
                        <a:pt x="84" y="88"/>
                      </a:lnTo>
                      <a:lnTo>
                        <a:pt x="86" y="88"/>
                      </a:lnTo>
                      <a:lnTo>
                        <a:pt x="86" y="88"/>
                      </a:lnTo>
                      <a:lnTo>
                        <a:pt x="90" y="88"/>
                      </a:lnTo>
                      <a:lnTo>
                        <a:pt x="94" y="88"/>
                      </a:lnTo>
                      <a:lnTo>
                        <a:pt x="98" y="88"/>
                      </a:lnTo>
                      <a:lnTo>
                        <a:pt x="100" y="88"/>
                      </a:lnTo>
                      <a:lnTo>
                        <a:pt x="102" y="90"/>
                      </a:lnTo>
                      <a:lnTo>
                        <a:pt x="104" y="90"/>
                      </a:lnTo>
                      <a:lnTo>
                        <a:pt x="110" y="92"/>
                      </a:lnTo>
                      <a:lnTo>
                        <a:pt x="114" y="92"/>
                      </a:lnTo>
                      <a:lnTo>
                        <a:pt x="116" y="94"/>
                      </a:lnTo>
                      <a:lnTo>
                        <a:pt x="118" y="94"/>
                      </a:lnTo>
                      <a:lnTo>
                        <a:pt x="120" y="94"/>
                      </a:lnTo>
                      <a:lnTo>
                        <a:pt x="122" y="96"/>
                      </a:lnTo>
                      <a:lnTo>
                        <a:pt x="124" y="96"/>
                      </a:lnTo>
                      <a:lnTo>
                        <a:pt x="124" y="96"/>
                      </a:lnTo>
                      <a:lnTo>
                        <a:pt x="126" y="96"/>
                      </a:lnTo>
                      <a:lnTo>
                        <a:pt x="126" y="98"/>
                      </a:lnTo>
                      <a:lnTo>
                        <a:pt x="124" y="98"/>
                      </a:lnTo>
                      <a:lnTo>
                        <a:pt x="120" y="100"/>
                      </a:lnTo>
                      <a:lnTo>
                        <a:pt x="120" y="100"/>
                      </a:lnTo>
                      <a:lnTo>
                        <a:pt x="122" y="102"/>
                      </a:lnTo>
                      <a:lnTo>
                        <a:pt x="124" y="102"/>
                      </a:lnTo>
                      <a:lnTo>
                        <a:pt x="124" y="102"/>
                      </a:lnTo>
                      <a:lnTo>
                        <a:pt x="124" y="104"/>
                      </a:lnTo>
                      <a:lnTo>
                        <a:pt x="124" y="104"/>
                      </a:lnTo>
                      <a:lnTo>
                        <a:pt x="128" y="106"/>
                      </a:lnTo>
                      <a:lnTo>
                        <a:pt x="130" y="106"/>
                      </a:lnTo>
                      <a:lnTo>
                        <a:pt x="130" y="108"/>
                      </a:lnTo>
                      <a:lnTo>
                        <a:pt x="132" y="108"/>
                      </a:lnTo>
                      <a:lnTo>
                        <a:pt x="132" y="108"/>
                      </a:lnTo>
                      <a:lnTo>
                        <a:pt x="132" y="110"/>
                      </a:lnTo>
                      <a:lnTo>
                        <a:pt x="132" y="110"/>
                      </a:lnTo>
                      <a:lnTo>
                        <a:pt x="134" y="110"/>
                      </a:lnTo>
                      <a:lnTo>
                        <a:pt x="136" y="112"/>
                      </a:lnTo>
                      <a:lnTo>
                        <a:pt x="134" y="112"/>
                      </a:lnTo>
                      <a:lnTo>
                        <a:pt x="134" y="112"/>
                      </a:lnTo>
                      <a:lnTo>
                        <a:pt x="132" y="112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4"/>
                      </a:lnTo>
                      <a:lnTo>
                        <a:pt x="130" y="116"/>
                      </a:lnTo>
                      <a:lnTo>
                        <a:pt x="128" y="116"/>
                      </a:lnTo>
                      <a:lnTo>
                        <a:pt x="126" y="116"/>
                      </a:lnTo>
                      <a:lnTo>
                        <a:pt x="124" y="118"/>
                      </a:lnTo>
                      <a:lnTo>
                        <a:pt x="122" y="118"/>
                      </a:lnTo>
                      <a:lnTo>
                        <a:pt x="122" y="118"/>
                      </a:lnTo>
                      <a:lnTo>
                        <a:pt x="124" y="118"/>
                      </a:lnTo>
                      <a:lnTo>
                        <a:pt x="128" y="118"/>
                      </a:lnTo>
                      <a:lnTo>
                        <a:pt x="130" y="116"/>
                      </a:lnTo>
                      <a:lnTo>
                        <a:pt x="132" y="116"/>
                      </a:lnTo>
                      <a:lnTo>
                        <a:pt x="132" y="116"/>
                      </a:lnTo>
                      <a:lnTo>
                        <a:pt x="132" y="118"/>
                      </a:lnTo>
                      <a:lnTo>
                        <a:pt x="132" y="118"/>
                      </a:lnTo>
                      <a:lnTo>
                        <a:pt x="132" y="120"/>
                      </a:lnTo>
                      <a:lnTo>
                        <a:pt x="134" y="120"/>
                      </a:lnTo>
                      <a:lnTo>
                        <a:pt x="134" y="120"/>
                      </a:lnTo>
                      <a:lnTo>
                        <a:pt x="132" y="120"/>
                      </a:lnTo>
                      <a:lnTo>
                        <a:pt x="134" y="120"/>
                      </a:lnTo>
                      <a:lnTo>
                        <a:pt x="134" y="122"/>
                      </a:lnTo>
                      <a:lnTo>
                        <a:pt x="132" y="122"/>
                      </a:lnTo>
                      <a:lnTo>
                        <a:pt x="132" y="122"/>
                      </a:lnTo>
                      <a:lnTo>
                        <a:pt x="132" y="122"/>
                      </a:lnTo>
                      <a:lnTo>
                        <a:pt x="130" y="124"/>
                      </a:lnTo>
                      <a:lnTo>
                        <a:pt x="128" y="124"/>
                      </a:lnTo>
                      <a:lnTo>
                        <a:pt x="128" y="126"/>
                      </a:lnTo>
                      <a:lnTo>
                        <a:pt x="128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6"/>
                      </a:lnTo>
                      <a:lnTo>
                        <a:pt x="130" y="128"/>
                      </a:lnTo>
                      <a:lnTo>
                        <a:pt x="130" y="128"/>
                      </a:lnTo>
                      <a:lnTo>
                        <a:pt x="132" y="128"/>
                      </a:lnTo>
                      <a:lnTo>
                        <a:pt x="134" y="126"/>
                      </a:lnTo>
                      <a:lnTo>
                        <a:pt x="134" y="128"/>
                      </a:lnTo>
                      <a:lnTo>
                        <a:pt x="134" y="128"/>
                      </a:lnTo>
                      <a:lnTo>
                        <a:pt x="134" y="130"/>
                      </a:lnTo>
                      <a:lnTo>
                        <a:pt x="132" y="130"/>
                      </a:lnTo>
                      <a:lnTo>
                        <a:pt x="132" y="132"/>
                      </a:lnTo>
                      <a:lnTo>
                        <a:pt x="130" y="132"/>
                      </a:lnTo>
                      <a:lnTo>
                        <a:pt x="128" y="132"/>
                      </a:lnTo>
                      <a:lnTo>
                        <a:pt x="128" y="132"/>
                      </a:lnTo>
                      <a:lnTo>
                        <a:pt x="128" y="134"/>
                      </a:lnTo>
                      <a:lnTo>
                        <a:pt x="128" y="134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4" y="134"/>
                      </a:lnTo>
                      <a:lnTo>
                        <a:pt x="136" y="134"/>
                      </a:lnTo>
                      <a:lnTo>
                        <a:pt x="136" y="134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6"/>
                      </a:lnTo>
                      <a:lnTo>
                        <a:pt x="136" y="138"/>
                      </a:lnTo>
                      <a:lnTo>
                        <a:pt x="134" y="138"/>
                      </a:lnTo>
                      <a:lnTo>
                        <a:pt x="134" y="138"/>
                      </a:lnTo>
                      <a:lnTo>
                        <a:pt x="132" y="140"/>
                      </a:lnTo>
                      <a:lnTo>
                        <a:pt x="130" y="140"/>
                      </a:lnTo>
                      <a:lnTo>
                        <a:pt x="128" y="140"/>
                      </a:lnTo>
                      <a:lnTo>
                        <a:pt x="124" y="140"/>
                      </a:lnTo>
                      <a:lnTo>
                        <a:pt x="122" y="142"/>
                      </a:lnTo>
                      <a:lnTo>
                        <a:pt x="124" y="142"/>
                      </a:lnTo>
                      <a:lnTo>
                        <a:pt x="124" y="142"/>
                      </a:lnTo>
                      <a:lnTo>
                        <a:pt x="126" y="142"/>
                      </a:lnTo>
                      <a:lnTo>
                        <a:pt x="124" y="144"/>
                      </a:lnTo>
                      <a:lnTo>
                        <a:pt x="122" y="144"/>
                      </a:lnTo>
                      <a:lnTo>
                        <a:pt x="122" y="144"/>
                      </a:lnTo>
                      <a:lnTo>
                        <a:pt x="120" y="144"/>
                      </a:lnTo>
                      <a:lnTo>
                        <a:pt x="120" y="146"/>
                      </a:lnTo>
                      <a:lnTo>
                        <a:pt x="124" y="146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2"/>
                      </a:lnTo>
                      <a:lnTo>
                        <a:pt x="130" y="144"/>
                      </a:lnTo>
                      <a:lnTo>
                        <a:pt x="128" y="144"/>
                      </a:lnTo>
                      <a:lnTo>
                        <a:pt x="122" y="146"/>
                      </a:lnTo>
                      <a:lnTo>
                        <a:pt x="120" y="148"/>
                      </a:lnTo>
                      <a:lnTo>
                        <a:pt x="116" y="152"/>
                      </a:lnTo>
                      <a:lnTo>
                        <a:pt x="116" y="152"/>
                      </a:lnTo>
                      <a:lnTo>
                        <a:pt x="114" y="152"/>
                      </a:lnTo>
                      <a:lnTo>
                        <a:pt x="114" y="154"/>
                      </a:lnTo>
                      <a:lnTo>
                        <a:pt x="114" y="154"/>
                      </a:lnTo>
                      <a:lnTo>
                        <a:pt x="116" y="156"/>
                      </a:lnTo>
                      <a:lnTo>
                        <a:pt x="116" y="156"/>
                      </a:lnTo>
                      <a:lnTo>
                        <a:pt x="120" y="156"/>
                      </a:lnTo>
                      <a:lnTo>
                        <a:pt x="122" y="158"/>
                      </a:lnTo>
                      <a:lnTo>
                        <a:pt x="122" y="158"/>
                      </a:lnTo>
                      <a:lnTo>
                        <a:pt x="128" y="156"/>
                      </a:lnTo>
                      <a:lnTo>
                        <a:pt x="130" y="156"/>
                      </a:lnTo>
                      <a:lnTo>
                        <a:pt x="130" y="156"/>
                      </a:lnTo>
                      <a:lnTo>
                        <a:pt x="132" y="156"/>
                      </a:lnTo>
                      <a:lnTo>
                        <a:pt x="132" y="154"/>
                      </a:lnTo>
                      <a:lnTo>
                        <a:pt x="134" y="154"/>
                      </a:lnTo>
                      <a:lnTo>
                        <a:pt x="132" y="152"/>
                      </a:lnTo>
                      <a:lnTo>
                        <a:pt x="134" y="152"/>
                      </a:lnTo>
                      <a:lnTo>
                        <a:pt x="134" y="154"/>
                      </a:lnTo>
                      <a:lnTo>
                        <a:pt x="136" y="152"/>
                      </a:lnTo>
                      <a:lnTo>
                        <a:pt x="136" y="152"/>
                      </a:lnTo>
                      <a:lnTo>
                        <a:pt x="138" y="152"/>
                      </a:lnTo>
                      <a:lnTo>
                        <a:pt x="140" y="150"/>
                      </a:lnTo>
                      <a:lnTo>
                        <a:pt x="140" y="150"/>
                      </a:lnTo>
                      <a:lnTo>
                        <a:pt x="142" y="150"/>
                      </a:lnTo>
                      <a:lnTo>
                        <a:pt x="142" y="148"/>
                      </a:lnTo>
                      <a:lnTo>
                        <a:pt x="140" y="148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6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0" y="144"/>
                      </a:lnTo>
                      <a:lnTo>
                        <a:pt x="144" y="142"/>
                      </a:lnTo>
                      <a:lnTo>
                        <a:pt x="144" y="142"/>
                      </a:lnTo>
                      <a:lnTo>
                        <a:pt x="142" y="144"/>
                      </a:lnTo>
                      <a:lnTo>
                        <a:pt x="142" y="144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6"/>
                      </a:lnTo>
                      <a:lnTo>
                        <a:pt x="142" y="148"/>
                      </a:lnTo>
                      <a:lnTo>
                        <a:pt x="142" y="148"/>
                      </a:lnTo>
                      <a:lnTo>
                        <a:pt x="142" y="150"/>
                      </a:lnTo>
                      <a:lnTo>
                        <a:pt x="142" y="150"/>
                      </a:lnTo>
                      <a:lnTo>
                        <a:pt x="142" y="152"/>
                      </a:lnTo>
                      <a:lnTo>
                        <a:pt x="144" y="150"/>
                      </a:lnTo>
                      <a:lnTo>
                        <a:pt x="144" y="152"/>
                      </a:lnTo>
                      <a:lnTo>
                        <a:pt x="142" y="152"/>
                      </a:lnTo>
                      <a:lnTo>
                        <a:pt x="142" y="152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38" y="154"/>
                      </a:lnTo>
                      <a:lnTo>
                        <a:pt x="140" y="154"/>
                      </a:lnTo>
                      <a:lnTo>
                        <a:pt x="142" y="154"/>
                      </a:lnTo>
                      <a:lnTo>
                        <a:pt x="144" y="154"/>
                      </a:lnTo>
                      <a:lnTo>
                        <a:pt x="148" y="152"/>
                      </a:lnTo>
                      <a:lnTo>
                        <a:pt x="148" y="152"/>
                      </a:lnTo>
                      <a:lnTo>
                        <a:pt x="152" y="154"/>
                      </a:lnTo>
                      <a:lnTo>
                        <a:pt x="154" y="154"/>
                      </a:lnTo>
                      <a:lnTo>
                        <a:pt x="156" y="152"/>
                      </a:lnTo>
                      <a:lnTo>
                        <a:pt x="158" y="152"/>
                      </a:lnTo>
                      <a:lnTo>
                        <a:pt x="158" y="152"/>
                      </a:lnTo>
                      <a:lnTo>
                        <a:pt x="156" y="154"/>
                      </a:lnTo>
                      <a:lnTo>
                        <a:pt x="146" y="156"/>
                      </a:lnTo>
                      <a:lnTo>
                        <a:pt x="144" y="156"/>
                      </a:lnTo>
                      <a:lnTo>
                        <a:pt x="142" y="156"/>
                      </a:lnTo>
                      <a:lnTo>
                        <a:pt x="142" y="158"/>
                      </a:lnTo>
                      <a:lnTo>
                        <a:pt x="140" y="158"/>
                      </a:lnTo>
                      <a:lnTo>
                        <a:pt x="140" y="158"/>
                      </a:lnTo>
                      <a:lnTo>
                        <a:pt x="140" y="160"/>
                      </a:lnTo>
                      <a:lnTo>
                        <a:pt x="142" y="160"/>
                      </a:lnTo>
                      <a:lnTo>
                        <a:pt x="142" y="160"/>
                      </a:lnTo>
                      <a:lnTo>
                        <a:pt x="146" y="160"/>
                      </a:lnTo>
                      <a:lnTo>
                        <a:pt x="146" y="160"/>
                      </a:lnTo>
                      <a:lnTo>
                        <a:pt x="148" y="160"/>
                      </a:lnTo>
                      <a:lnTo>
                        <a:pt x="150" y="160"/>
                      </a:lnTo>
                      <a:lnTo>
                        <a:pt x="154" y="160"/>
                      </a:lnTo>
                      <a:lnTo>
                        <a:pt x="158" y="160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60" y="162"/>
                      </a:lnTo>
                      <a:lnTo>
                        <a:pt x="158" y="162"/>
                      </a:lnTo>
                      <a:lnTo>
                        <a:pt x="156" y="162"/>
                      </a:lnTo>
                      <a:lnTo>
                        <a:pt x="154" y="162"/>
                      </a:lnTo>
                      <a:lnTo>
                        <a:pt x="152" y="162"/>
                      </a:lnTo>
                      <a:lnTo>
                        <a:pt x="152" y="162"/>
                      </a:lnTo>
                      <a:lnTo>
                        <a:pt x="154" y="164"/>
                      </a:lnTo>
                      <a:lnTo>
                        <a:pt x="156" y="164"/>
                      </a:lnTo>
                      <a:lnTo>
                        <a:pt x="156" y="164"/>
                      </a:lnTo>
                      <a:lnTo>
                        <a:pt x="156" y="166"/>
                      </a:lnTo>
                      <a:lnTo>
                        <a:pt x="156" y="166"/>
                      </a:lnTo>
                      <a:lnTo>
                        <a:pt x="154" y="168"/>
                      </a:lnTo>
                      <a:lnTo>
                        <a:pt x="154" y="168"/>
                      </a:lnTo>
                      <a:lnTo>
                        <a:pt x="154" y="170"/>
                      </a:lnTo>
                      <a:lnTo>
                        <a:pt x="158" y="170"/>
                      </a:lnTo>
                      <a:lnTo>
                        <a:pt x="160" y="170"/>
                      </a:lnTo>
                      <a:lnTo>
                        <a:pt x="160" y="172"/>
                      </a:lnTo>
                      <a:lnTo>
                        <a:pt x="160" y="172"/>
                      </a:lnTo>
                      <a:lnTo>
                        <a:pt x="156" y="172"/>
                      </a:lnTo>
                      <a:lnTo>
                        <a:pt x="156" y="172"/>
                      </a:lnTo>
                      <a:lnTo>
                        <a:pt x="152" y="170"/>
                      </a:lnTo>
                      <a:lnTo>
                        <a:pt x="150" y="170"/>
                      </a:lnTo>
                      <a:lnTo>
                        <a:pt x="148" y="170"/>
                      </a:lnTo>
                      <a:lnTo>
                        <a:pt x="142" y="168"/>
                      </a:lnTo>
                      <a:lnTo>
                        <a:pt x="140" y="166"/>
                      </a:lnTo>
                      <a:lnTo>
                        <a:pt x="138" y="166"/>
                      </a:lnTo>
                      <a:lnTo>
                        <a:pt x="136" y="166"/>
                      </a:lnTo>
                      <a:lnTo>
                        <a:pt x="132" y="166"/>
                      </a:lnTo>
                      <a:lnTo>
                        <a:pt x="130" y="166"/>
                      </a:lnTo>
                      <a:lnTo>
                        <a:pt x="128" y="166"/>
                      </a:lnTo>
                      <a:lnTo>
                        <a:pt x="128" y="166"/>
                      </a:lnTo>
                      <a:lnTo>
                        <a:pt x="124" y="166"/>
                      </a:lnTo>
                      <a:lnTo>
                        <a:pt x="122" y="166"/>
                      </a:lnTo>
                      <a:lnTo>
                        <a:pt x="120" y="166"/>
                      </a:lnTo>
                      <a:lnTo>
                        <a:pt x="118" y="168"/>
                      </a:lnTo>
                      <a:lnTo>
                        <a:pt x="118" y="168"/>
                      </a:lnTo>
                      <a:lnTo>
                        <a:pt x="120" y="168"/>
                      </a:lnTo>
                      <a:lnTo>
                        <a:pt x="122" y="170"/>
                      </a:lnTo>
                      <a:lnTo>
                        <a:pt x="122" y="172"/>
                      </a:lnTo>
                      <a:lnTo>
                        <a:pt x="124" y="172"/>
                      </a:lnTo>
                      <a:lnTo>
                        <a:pt x="128" y="172"/>
                      </a:lnTo>
                      <a:lnTo>
                        <a:pt x="132" y="172"/>
                      </a:lnTo>
                      <a:lnTo>
                        <a:pt x="134" y="174"/>
                      </a:lnTo>
                      <a:lnTo>
                        <a:pt x="136" y="174"/>
                      </a:lnTo>
                      <a:lnTo>
                        <a:pt x="138" y="176"/>
                      </a:lnTo>
                      <a:lnTo>
                        <a:pt x="138" y="176"/>
                      </a:lnTo>
                      <a:lnTo>
                        <a:pt x="146" y="178"/>
                      </a:lnTo>
                      <a:lnTo>
                        <a:pt x="146" y="178"/>
                      </a:lnTo>
                      <a:lnTo>
                        <a:pt x="148" y="178"/>
                      </a:lnTo>
                      <a:lnTo>
                        <a:pt x="150" y="176"/>
                      </a:lnTo>
                      <a:lnTo>
                        <a:pt x="152" y="176"/>
                      </a:lnTo>
                      <a:lnTo>
                        <a:pt x="154" y="176"/>
                      </a:lnTo>
                      <a:lnTo>
                        <a:pt x="154" y="178"/>
                      </a:lnTo>
                      <a:lnTo>
                        <a:pt x="158" y="178"/>
                      </a:lnTo>
                      <a:lnTo>
                        <a:pt x="160" y="176"/>
                      </a:lnTo>
                      <a:lnTo>
                        <a:pt x="160" y="176"/>
                      </a:lnTo>
                      <a:lnTo>
                        <a:pt x="160" y="178"/>
                      </a:lnTo>
                      <a:lnTo>
                        <a:pt x="160" y="178"/>
                      </a:lnTo>
                      <a:lnTo>
                        <a:pt x="158" y="178"/>
                      </a:lnTo>
                      <a:lnTo>
                        <a:pt x="158" y="178"/>
                      </a:lnTo>
                      <a:lnTo>
                        <a:pt x="158" y="180"/>
                      </a:lnTo>
                      <a:lnTo>
                        <a:pt x="158" y="180"/>
                      </a:lnTo>
                      <a:lnTo>
                        <a:pt x="156" y="180"/>
                      </a:lnTo>
                      <a:lnTo>
                        <a:pt x="154" y="182"/>
                      </a:lnTo>
                      <a:lnTo>
                        <a:pt x="152" y="182"/>
                      </a:lnTo>
                      <a:lnTo>
                        <a:pt x="152" y="184"/>
                      </a:lnTo>
                      <a:lnTo>
                        <a:pt x="150" y="186"/>
                      </a:lnTo>
                      <a:lnTo>
                        <a:pt x="148" y="186"/>
                      </a:lnTo>
                      <a:lnTo>
                        <a:pt x="146" y="188"/>
                      </a:lnTo>
                      <a:lnTo>
                        <a:pt x="146" y="190"/>
                      </a:lnTo>
                      <a:lnTo>
                        <a:pt x="148" y="190"/>
                      </a:lnTo>
                      <a:lnTo>
                        <a:pt x="150" y="188"/>
                      </a:lnTo>
                      <a:lnTo>
                        <a:pt x="152" y="188"/>
                      </a:lnTo>
                      <a:lnTo>
                        <a:pt x="152" y="190"/>
                      </a:lnTo>
                      <a:lnTo>
                        <a:pt x="154" y="190"/>
                      </a:lnTo>
                      <a:lnTo>
                        <a:pt x="154" y="190"/>
                      </a:lnTo>
                      <a:lnTo>
                        <a:pt x="152" y="190"/>
                      </a:lnTo>
                      <a:lnTo>
                        <a:pt x="148" y="190"/>
                      </a:lnTo>
                      <a:lnTo>
                        <a:pt x="144" y="190"/>
                      </a:lnTo>
                      <a:lnTo>
                        <a:pt x="144" y="190"/>
                      </a:lnTo>
                      <a:lnTo>
                        <a:pt x="142" y="194"/>
                      </a:lnTo>
                      <a:lnTo>
                        <a:pt x="140" y="196"/>
                      </a:lnTo>
                      <a:lnTo>
                        <a:pt x="140" y="196"/>
                      </a:lnTo>
                      <a:lnTo>
                        <a:pt x="142" y="196"/>
                      </a:lnTo>
                      <a:lnTo>
                        <a:pt x="144" y="196"/>
                      </a:lnTo>
                      <a:lnTo>
                        <a:pt x="144" y="196"/>
                      </a:lnTo>
                      <a:lnTo>
                        <a:pt x="142" y="198"/>
                      </a:lnTo>
                      <a:lnTo>
                        <a:pt x="140" y="198"/>
                      </a:lnTo>
                      <a:lnTo>
                        <a:pt x="140" y="198"/>
                      </a:lnTo>
                      <a:lnTo>
                        <a:pt x="134" y="200"/>
                      </a:lnTo>
                      <a:lnTo>
                        <a:pt x="134" y="200"/>
                      </a:lnTo>
                      <a:lnTo>
                        <a:pt x="132" y="200"/>
                      </a:lnTo>
                      <a:lnTo>
                        <a:pt x="126" y="196"/>
                      </a:lnTo>
                      <a:lnTo>
                        <a:pt x="124" y="196"/>
                      </a:lnTo>
                      <a:lnTo>
                        <a:pt x="120" y="198"/>
                      </a:lnTo>
                      <a:lnTo>
                        <a:pt x="118" y="198"/>
                      </a:lnTo>
                      <a:lnTo>
                        <a:pt x="114" y="202"/>
                      </a:lnTo>
                      <a:lnTo>
                        <a:pt x="112" y="202"/>
                      </a:lnTo>
                      <a:lnTo>
                        <a:pt x="110" y="204"/>
                      </a:lnTo>
                      <a:lnTo>
                        <a:pt x="112" y="204"/>
                      </a:lnTo>
                      <a:lnTo>
                        <a:pt x="114" y="202"/>
                      </a:lnTo>
                      <a:lnTo>
                        <a:pt x="118" y="202"/>
                      </a:lnTo>
                      <a:lnTo>
                        <a:pt x="118" y="204"/>
                      </a:lnTo>
                      <a:lnTo>
                        <a:pt x="118" y="204"/>
                      </a:lnTo>
                      <a:lnTo>
                        <a:pt x="122" y="204"/>
                      </a:lnTo>
                      <a:lnTo>
                        <a:pt x="124" y="204"/>
                      </a:lnTo>
                      <a:lnTo>
                        <a:pt x="128" y="204"/>
                      </a:lnTo>
                      <a:lnTo>
                        <a:pt x="130" y="204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4" y="202"/>
                      </a:lnTo>
                      <a:lnTo>
                        <a:pt x="136" y="202"/>
                      </a:lnTo>
                      <a:lnTo>
                        <a:pt x="138" y="202"/>
                      </a:lnTo>
                      <a:lnTo>
                        <a:pt x="138" y="202"/>
                      </a:lnTo>
                      <a:lnTo>
                        <a:pt x="136" y="202"/>
                      </a:lnTo>
                      <a:lnTo>
                        <a:pt x="134" y="204"/>
                      </a:lnTo>
                      <a:lnTo>
                        <a:pt x="134" y="204"/>
                      </a:lnTo>
                      <a:lnTo>
                        <a:pt x="132" y="204"/>
                      </a:lnTo>
                      <a:lnTo>
                        <a:pt x="132" y="206"/>
                      </a:lnTo>
                      <a:lnTo>
                        <a:pt x="132" y="206"/>
                      </a:lnTo>
                      <a:lnTo>
                        <a:pt x="130" y="206"/>
                      </a:lnTo>
                      <a:lnTo>
                        <a:pt x="130" y="206"/>
                      </a:lnTo>
                      <a:lnTo>
                        <a:pt x="128" y="206"/>
                      </a:lnTo>
                      <a:lnTo>
                        <a:pt x="124" y="206"/>
                      </a:lnTo>
                      <a:lnTo>
                        <a:pt x="120" y="206"/>
                      </a:lnTo>
                      <a:lnTo>
                        <a:pt x="116" y="204"/>
                      </a:lnTo>
                      <a:lnTo>
                        <a:pt x="114" y="204"/>
                      </a:lnTo>
                      <a:lnTo>
                        <a:pt x="112" y="204"/>
                      </a:lnTo>
                      <a:lnTo>
                        <a:pt x="112" y="206"/>
                      </a:lnTo>
                      <a:lnTo>
                        <a:pt x="108" y="208"/>
                      </a:lnTo>
                      <a:lnTo>
                        <a:pt x="104" y="210"/>
                      </a:lnTo>
                      <a:lnTo>
                        <a:pt x="104" y="212"/>
                      </a:lnTo>
                      <a:lnTo>
                        <a:pt x="104" y="212"/>
                      </a:lnTo>
                      <a:lnTo>
                        <a:pt x="102" y="212"/>
                      </a:lnTo>
                      <a:lnTo>
                        <a:pt x="100" y="214"/>
                      </a:lnTo>
                      <a:lnTo>
                        <a:pt x="102" y="214"/>
                      </a:lnTo>
                      <a:lnTo>
                        <a:pt x="104" y="214"/>
                      </a:lnTo>
                      <a:lnTo>
                        <a:pt x="112" y="212"/>
                      </a:lnTo>
                      <a:lnTo>
                        <a:pt x="112" y="210"/>
                      </a:lnTo>
                      <a:lnTo>
                        <a:pt x="114" y="210"/>
                      </a:lnTo>
                      <a:lnTo>
                        <a:pt x="116" y="210"/>
                      </a:lnTo>
                      <a:lnTo>
                        <a:pt x="120" y="210"/>
                      </a:lnTo>
                      <a:lnTo>
                        <a:pt x="122" y="210"/>
                      </a:lnTo>
                      <a:lnTo>
                        <a:pt x="124" y="212"/>
                      </a:lnTo>
                      <a:lnTo>
                        <a:pt x="126" y="212"/>
                      </a:lnTo>
                      <a:lnTo>
                        <a:pt x="130" y="212"/>
                      </a:lnTo>
                      <a:lnTo>
                        <a:pt x="130" y="210"/>
                      </a:lnTo>
                      <a:lnTo>
                        <a:pt x="134" y="210"/>
                      </a:lnTo>
                      <a:lnTo>
                        <a:pt x="136" y="210"/>
                      </a:lnTo>
                      <a:lnTo>
                        <a:pt x="134" y="212"/>
                      </a:lnTo>
                      <a:lnTo>
                        <a:pt x="132" y="212"/>
                      </a:lnTo>
                      <a:lnTo>
                        <a:pt x="132" y="212"/>
                      </a:lnTo>
                      <a:lnTo>
                        <a:pt x="136" y="214"/>
                      </a:lnTo>
                      <a:lnTo>
                        <a:pt x="136" y="214"/>
                      </a:lnTo>
                      <a:lnTo>
                        <a:pt x="136" y="216"/>
                      </a:lnTo>
                      <a:lnTo>
                        <a:pt x="132" y="214"/>
                      </a:lnTo>
                      <a:lnTo>
                        <a:pt x="128" y="212"/>
                      </a:lnTo>
                      <a:lnTo>
                        <a:pt x="126" y="212"/>
                      </a:lnTo>
                      <a:lnTo>
                        <a:pt x="122" y="212"/>
                      </a:lnTo>
                      <a:lnTo>
                        <a:pt x="118" y="212"/>
                      </a:lnTo>
                      <a:lnTo>
                        <a:pt x="116" y="212"/>
                      </a:lnTo>
                      <a:lnTo>
                        <a:pt x="114" y="212"/>
                      </a:lnTo>
                      <a:lnTo>
                        <a:pt x="110" y="212"/>
                      </a:lnTo>
                      <a:lnTo>
                        <a:pt x="106" y="214"/>
                      </a:lnTo>
                      <a:lnTo>
                        <a:pt x="104" y="214"/>
                      </a:lnTo>
                      <a:lnTo>
                        <a:pt x="102" y="216"/>
                      </a:lnTo>
                      <a:lnTo>
                        <a:pt x="98" y="216"/>
                      </a:lnTo>
                      <a:lnTo>
                        <a:pt x="98" y="218"/>
                      </a:lnTo>
                      <a:lnTo>
                        <a:pt x="96" y="220"/>
                      </a:lnTo>
                      <a:lnTo>
                        <a:pt x="96" y="224"/>
                      </a:lnTo>
                      <a:lnTo>
                        <a:pt x="98" y="224"/>
                      </a:lnTo>
                      <a:lnTo>
                        <a:pt x="98" y="224"/>
                      </a:lnTo>
                      <a:lnTo>
                        <a:pt x="100" y="224"/>
                      </a:lnTo>
                      <a:lnTo>
                        <a:pt x="102" y="224"/>
                      </a:lnTo>
                      <a:lnTo>
                        <a:pt x="104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4"/>
                      </a:lnTo>
                      <a:lnTo>
                        <a:pt x="110" y="226"/>
                      </a:lnTo>
                      <a:lnTo>
                        <a:pt x="110" y="226"/>
                      </a:lnTo>
                      <a:lnTo>
                        <a:pt x="108" y="226"/>
                      </a:lnTo>
                      <a:lnTo>
                        <a:pt x="102" y="226"/>
                      </a:lnTo>
                      <a:lnTo>
                        <a:pt x="102" y="226"/>
                      </a:lnTo>
                      <a:lnTo>
                        <a:pt x="100" y="228"/>
                      </a:lnTo>
                      <a:lnTo>
                        <a:pt x="96" y="228"/>
                      </a:lnTo>
                      <a:lnTo>
                        <a:pt x="96" y="228"/>
                      </a:lnTo>
                      <a:lnTo>
                        <a:pt x="96" y="230"/>
                      </a:lnTo>
                      <a:lnTo>
                        <a:pt x="94" y="230"/>
                      </a:lnTo>
                      <a:lnTo>
                        <a:pt x="92" y="232"/>
                      </a:lnTo>
                      <a:lnTo>
                        <a:pt x="92" y="234"/>
                      </a:lnTo>
                      <a:lnTo>
                        <a:pt x="90" y="234"/>
                      </a:lnTo>
                      <a:lnTo>
                        <a:pt x="90" y="236"/>
                      </a:lnTo>
                      <a:lnTo>
                        <a:pt x="92" y="236"/>
                      </a:lnTo>
                      <a:lnTo>
                        <a:pt x="92" y="236"/>
                      </a:lnTo>
                      <a:lnTo>
                        <a:pt x="96" y="236"/>
                      </a:lnTo>
                      <a:lnTo>
                        <a:pt x="98" y="236"/>
                      </a:lnTo>
                      <a:lnTo>
                        <a:pt x="100" y="234"/>
                      </a:lnTo>
                      <a:lnTo>
                        <a:pt x="102" y="234"/>
                      </a:lnTo>
                      <a:lnTo>
                        <a:pt x="104" y="232"/>
                      </a:lnTo>
                      <a:lnTo>
                        <a:pt x="106" y="232"/>
                      </a:lnTo>
                      <a:lnTo>
                        <a:pt x="116" y="228"/>
                      </a:lnTo>
                      <a:lnTo>
                        <a:pt x="118" y="226"/>
                      </a:lnTo>
                      <a:lnTo>
                        <a:pt x="122" y="226"/>
                      </a:lnTo>
                      <a:lnTo>
                        <a:pt x="124" y="224"/>
                      </a:lnTo>
                      <a:lnTo>
                        <a:pt x="124" y="224"/>
                      </a:lnTo>
                      <a:lnTo>
                        <a:pt x="124" y="226"/>
                      </a:lnTo>
                      <a:lnTo>
                        <a:pt x="120" y="226"/>
                      </a:lnTo>
                      <a:lnTo>
                        <a:pt x="118" y="228"/>
                      </a:lnTo>
                      <a:lnTo>
                        <a:pt x="116" y="228"/>
                      </a:lnTo>
                      <a:lnTo>
                        <a:pt x="114" y="228"/>
                      </a:lnTo>
                      <a:lnTo>
                        <a:pt x="114" y="230"/>
                      </a:lnTo>
                      <a:lnTo>
                        <a:pt x="112" y="230"/>
                      </a:lnTo>
                      <a:lnTo>
                        <a:pt x="110" y="232"/>
                      </a:lnTo>
                      <a:lnTo>
                        <a:pt x="108" y="232"/>
                      </a:lnTo>
                      <a:lnTo>
                        <a:pt x="106" y="232"/>
                      </a:lnTo>
                      <a:lnTo>
                        <a:pt x="98" y="236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4" y="238"/>
                      </a:lnTo>
                      <a:lnTo>
                        <a:pt x="92" y="242"/>
                      </a:lnTo>
                      <a:lnTo>
                        <a:pt x="90" y="244"/>
                      </a:lnTo>
                      <a:lnTo>
                        <a:pt x="92" y="244"/>
                      </a:lnTo>
                      <a:lnTo>
                        <a:pt x="92" y="246"/>
                      </a:lnTo>
                      <a:lnTo>
                        <a:pt x="96" y="244"/>
                      </a:lnTo>
                      <a:lnTo>
                        <a:pt x="98" y="246"/>
                      </a:lnTo>
                      <a:lnTo>
                        <a:pt x="100" y="246"/>
                      </a:lnTo>
                      <a:lnTo>
                        <a:pt x="104" y="246"/>
                      </a:lnTo>
                      <a:lnTo>
                        <a:pt x="106" y="244"/>
                      </a:lnTo>
                      <a:lnTo>
                        <a:pt x="108" y="242"/>
                      </a:lnTo>
                      <a:lnTo>
                        <a:pt x="110" y="242"/>
                      </a:lnTo>
                      <a:lnTo>
                        <a:pt x="114" y="242"/>
                      </a:lnTo>
                      <a:lnTo>
                        <a:pt x="116" y="242"/>
                      </a:lnTo>
                      <a:lnTo>
                        <a:pt x="118" y="242"/>
                      </a:lnTo>
                      <a:lnTo>
                        <a:pt x="118" y="242"/>
                      </a:lnTo>
                      <a:lnTo>
                        <a:pt x="116" y="242"/>
                      </a:lnTo>
                      <a:lnTo>
                        <a:pt x="110" y="242"/>
                      </a:lnTo>
                      <a:lnTo>
                        <a:pt x="108" y="244"/>
                      </a:lnTo>
                      <a:lnTo>
                        <a:pt x="104" y="246"/>
                      </a:lnTo>
                      <a:lnTo>
                        <a:pt x="102" y="249"/>
                      </a:lnTo>
                      <a:lnTo>
                        <a:pt x="98" y="249"/>
                      </a:lnTo>
                      <a:lnTo>
                        <a:pt x="98" y="249"/>
                      </a:lnTo>
                      <a:lnTo>
                        <a:pt x="96" y="249"/>
                      </a:lnTo>
                      <a:lnTo>
                        <a:pt x="96" y="251"/>
                      </a:lnTo>
                      <a:lnTo>
                        <a:pt x="96" y="251"/>
                      </a:lnTo>
                      <a:lnTo>
                        <a:pt x="96" y="251"/>
                      </a:lnTo>
                      <a:lnTo>
                        <a:pt x="98" y="253"/>
                      </a:lnTo>
                      <a:lnTo>
                        <a:pt x="98" y="255"/>
                      </a:lnTo>
                      <a:lnTo>
                        <a:pt x="98" y="259"/>
                      </a:lnTo>
                      <a:lnTo>
                        <a:pt x="96" y="259"/>
                      </a:lnTo>
                      <a:lnTo>
                        <a:pt x="96" y="261"/>
                      </a:lnTo>
                      <a:lnTo>
                        <a:pt x="94" y="265"/>
                      </a:lnTo>
                      <a:lnTo>
                        <a:pt x="94" y="265"/>
                      </a:lnTo>
                      <a:lnTo>
                        <a:pt x="94" y="267"/>
                      </a:lnTo>
                      <a:lnTo>
                        <a:pt x="96" y="267"/>
                      </a:lnTo>
                      <a:lnTo>
                        <a:pt x="96" y="267"/>
                      </a:lnTo>
                      <a:lnTo>
                        <a:pt x="98" y="267"/>
                      </a:lnTo>
                      <a:lnTo>
                        <a:pt x="100" y="265"/>
                      </a:lnTo>
                      <a:lnTo>
                        <a:pt x="104" y="263"/>
                      </a:lnTo>
                      <a:lnTo>
                        <a:pt x="104" y="261"/>
                      </a:lnTo>
                      <a:lnTo>
                        <a:pt x="106" y="259"/>
                      </a:lnTo>
                      <a:lnTo>
                        <a:pt x="108" y="259"/>
                      </a:lnTo>
                      <a:lnTo>
                        <a:pt x="108" y="259"/>
                      </a:lnTo>
                      <a:lnTo>
                        <a:pt x="108" y="259"/>
                      </a:lnTo>
                      <a:lnTo>
                        <a:pt x="106" y="261"/>
                      </a:lnTo>
                      <a:lnTo>
                        <a:pt x="110" y="261"/>
                      </a:lnTo>
                      <a:lnTo>
                        <a:pt x="112" y="259"/>
                      </a:lnTo>
                      <a:lnTo>
                        <a:pt x="112" y="259"/>
                      </a:lnTo>
                      <a:lnTo>
                        <a:pt x="114" y="259"/>
                      </a:lnTo>
                      <a:lnTo>
                        <a:pt x="114" y="257"/>
                      </a:lnTo>
                      <a:lnTo>
                        <a:pt x="114" y="255"/>
                      </a:lnTo>
                      <a:lnTo>
                        <a:pt x="114" y="253"/>
                      </a:lnTo>
                      <a:lnTo>
                        <a:pt x="114" y="251"/>
                      </a:lnTo>
                      <a:lnTo>
                        <a:pt x="114" y="251"/>
                      </a:lnTo>
                      <a:lnTo>
                        <a:pt x="114" y="253"/>
                      </a:lnTo>
                      <a:lnTo>
                        <a:pt x="114" y="255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7"/>
                      </a:lnTo>
                      <a:lnTo>
                        <a:pt x="116" y="259"/>
                      </a:lnTo>
                      <a:lnTo>
                        <a:pt x="118" y="259"/>
                      </a:lnTo>
                      <a:lnTo>
                        <a:pt x="120" y="259"/>
                      </a:lnTo>
                      <a:lnTo>
                        <a:pt x="120" y="259"/>
                      </a:lnTo>
                      <a:lnTo>
                        <a:pt x="120" y="261"/>
                      </a:lnTo>
                      <a:lnTo>
                        <a:pt x="120" y="263"/>
                      </a:lnTo>
                      <a:lnTo>
                        <a:pt x="120" y="263"/>
                      </a:lnTo>
                      <a:lnTo>
                        <a:pt x="118" y="263"/>
                      </a:lnTo>
                      <a:lnTo>
                        <a:pt x="118" y="261"/>
                      </a:lnTo>
                      <a:lnTo>
                        <a:pt x="118" y="259"/>
                      </a:lnTo>
                      <a:lnTo>
                        <a:pt x="116" y="259"/>
                      </a:lnTo>
                      <a:lnTo>
                        <a:pt x="114" y="261"/>
                      </a:lnTo>
                      <a:lnTo>
                        <a:pt x="112" y="261"/>
                      </a:lnTo>
                      <a:lnTo>
                        <a:pt x="110" y="261"/>
                      </a:lnTo>
                      <a:lnTo>
                        <a:pt x="110" y="261"/>
                      </a:lnTo>
                      <a:lnTo>
                        <a:pt x="110" y="261"/>
                      </a:lnTo>
                      <a:lnTo>
                        <a:pt x="108" y="261"/>
                      </a:lnTo>
                      <a:lnTo>
                        <a:pt x="106" y="261"/>
                      </a:lnTo>
                      <a:lnTo>
                        <a:pt x="104" y="263"/>
                      </a:lnTo>
                      <a:lnTo>
                        <a:pt x="100" y="265"/>
                      </a:lnTo>
                      <a:lnTo>
                        <a:pt x="98" y="267"/>
                      </a:lnTo>
                      <a:lnTo>
                        <a:pt x="98" y="269"/>
                      </a:lnTo>
                      <a:lnTo>
                        <a:pt x="98" y="269"/>
                      </a:lnTo>
                      <a:lnTo>
                        <a:pt x="98" y="269"/>
                      </a:lnTo>
                      <a:lnTo>
                        <a:pt x="100" y="269"/>
                      </a:lnTo>
                      <a:lnTo>
                        <a:pt x="100" y="269"/>
                      </a:lnTo>
                      <a:lnTo>
                        <a:pt x="102" y="269"/>
                      </a:lnTo>
                      <a:lnTo>
                        <a:pt x="104" y="269"/>
                      </a:lnTo>
                      <a:lnTo>
                        <a:pt x="110" y="267"/>
                      </a:lnTo>
                      <a:lnTo>
                        <a:pt x="114" y="265"/>
                      </a:lnTo>
                      <a:lnTo>
                        <a:pt x="114" y="265"/>
                      </a:lnTo>
                      <a:lnTo>
                        <a:pt x="114" y="267"/>
                      </a:lnTo>
                      <a:lnTo>
                        <a:pt x="112" y="267"/>
                      </a:lnTo>
                      <a:lnTo>
                        <a:pt x="112" y="267"/>
                      </a:lnTo>
                      <a:lnTo>
                        <a:pt x="114" y="267"/>
                      </a:lnTo>
                      <a:lnTo>
                        <a:pt x="116" y="267"/>
                      </a:lnTo>
                      <a:lnTo>
                        <a:pt x="114" y="269"/>
                      </a:lnTo>
                      <a:lnTo>
                        <a:pt x="110" y="269"/>
                      </a:lnTo>
                      <a:lnTo>
                        <a:pt x="110" y="269"/>
                      </a:lnTo>
                      <a:lnTo>
                        <a:pt x="106" y="269"/>
                      </a:lnTo>
                      <a:lnTo>
                        <a:pt x="102" y="269"/>
                      </a:lnTo>
                      <a:lnTo>
                        <a:pt x="98" y="271"/>
                      </a:lnTo>
                      <a:lnTo>
                        <a:pt x="98" y="273"/>
                      </a:lnTo>
                      <a:lnTo>
                        <a:pt x="96" y="275"/>
                      </a:lnTo>
                      <a:lnTo>
                        <a:pt x="96" y="277"/>
                      </a:lnTo>
                      <a:lnTo>
                        <a:pt x="98" y="279"/>
                      </a:lnTo>
                      <a:lnTo>
                        <a:pt x="98" y="283"/>
                      </a:lnTo>
                      <a:lnTo>
                        <a:pt x="100" y="285"/>
                      </a:lnTo>
                      <a:lnTo>
                        <a:pt x="100" y="285"/>
                      </a:lnTo>
                      <a:lnTo>
                        <a:pt x="100" y="285"/>
                      </a:lnTo>
                      <a:lnTo>
                        <a:pt x="102" y="287"/>
                      </a:lnTo>
                      <a:lnTo>
                        <a:pt x="102" y="287"/>
                      </a:lnTo>
                      <a:lnTo>
                        <a:pt x="102" y="287"/>
                      </a:lnTo>
                      <a:lnTo>
                        <a:pt x="102" y="289"/>
                      </a:lnTo>
                      <a:lnTo>
                        <a:pt x="102" y="289"/>
                      </a:lnTo>
                      <a:lnTo>
                        <a:pt x="104" y="289"/>
                      </a:lnTo>
                      <a:lnTo>
                        <a:pt x="108" y="287"/>
                      </a:lnTo>
                      <a:lnTo>
                        <a:pt x="112" y="285"/>
                      </a:lnTo>
                      <a:lnTo>
                        <a:pt x="108" y="289"/>
                      </a:lnTo>
                      <a:lnTo>
                        <a:pt x="106" y="289"/>
                      </a:lnTo>
                      <a:lnTo>
                        <a:pt x="104" y="291"/>
                      </a:lnTo>
                      <a:lnTo>
                        <a:pt x="104" y="291"/>
                      </a:lnTo>
                      <a:lnTo>
                        <a:pt x="102" y="293"/>
                      </a:lnTo>
                      <a:lnTo>
                        <a:pt x="102" y="295"/>
                      </a:lnTo>
                      <a:lnTo>
                        <a:pt x="102" y="295"/>
                      </a:lnTo>
                      <a:lnTo>
                        <a:pt x="102" y="295"/>
                      </a:lnTo>
                      <a:lnTo>
                        <a:pt x="102" y="297"/>
                      </a:lnTo>
                      <a:lnTo>
                        <a:pt x="104" y="297"/>
                      </a:lnTo>
                      <a:lnTo>
                        <a:pt x="104" y="297"/>
                      </a:lnTo>
                      <a:lnTo>
                        <a:pt x="106" y="299"/>
                      </a:lnTo>
                      <a:lnTo>
                        <a:pt x="108" y="299"/>
                      </a:lnTo>
                      <a:lnTo>
                        <a:pt x="108" y="299"/>
                      </a:lnTo>
                      <a:lnTo>
                        <a:pt x="106" y="301"/>
                      </a:lnTo>
                      <a:lnTo>
                        <a:pt x="106" y="301"/>
                      </a:lnTo>
                      <a:lnTo>
                        <a:pt x="106" y="303"/>
                      </a:lnTo>
                      <a:lnTo>
                        <a:pt x="106" y="303"/>
                      </a:lnTo>
                      <a:lnTo>
                        <a:pt x="110" y="303"/>
                      </a:lnTo>
                      <a:lnTo>
                        <a:pt x="110" y="301"/>
                      </a:lnTo>
                      <a:lnTo>
                        <a:pt x="112" y="301"/>
                      </a:lnTo>
                      <a:lnTo>
                        <a:pt x="114" y="301"/>
                      </a:lnTo>
                      <a:lnTo>
                        <a:pt x="114" y="301"/>
                      </a:lnTo>
                      <a:lnTo>
                        <a:pt x="116" y="301"/>
                      </a:lnTo>
                      <a:lnTo>
                        <a:pt x="114" y="303"/>
                      </a:lnTo>
                      <a:lnTo>
                        <a:pt x="114" y="303"/>
                      </a:lnTo>
                      <a:lnTo>
                        <a:pt x="112" y="303"/>
                      </a:lnTo>
                      <a:lnTo>
                        <a:pt x="110" y="303"/>
                      </a:lnTo>
                      <a:lnTo>
                        <a:pt x="108" y="305"/>
                      </a:lnTo>
                      <a:lnTo>
                        <a:pt x="108" y="305"/>
                      </a:lnTo>
                      <a:lnTo>
                        <a:pt x="108" y="307"/>
                      </a:lnTo>
                      <a:lnTo>
                        <a:pt x="108" y="307"/>
                      </a:lnTo>
                      <a:lnTo>
                        <a:pt x="108" y="307"/>
                      </a:lnTo>
                      <a:lnTo>
                        <a:pt x="110" y="307"/>
                      </a:lnTo>
                      <a:lnTo>
                        <a:pt x="108" y="309"/>
                      </a:lnTo>
                      <a:lnTo>
                        <a:pt x="108" y="309"/>
                      </a:lnTo>
                      <a:lnTo>
                        <a:pt x="108" y="311"/>
                      </a:lnTo>
                      <a:lnTo>
                        <a:pt x="110" y="311"/>
                      </a:lnTo>
                      <a:lnTo>
                        <a:pt x="110" y="311"/>
                      </a:lnTo>
                      <a:lnTo>
                        <a:pt x="110" y="313"/>
                      </a:lnTo>
                      <a:lnTo>
                        <a:pt x="110" y="315"/>
                      </a:lnTo>
                      <a:lnTo>
                        <a:pt x="114" y="315"/>
                      </a:lnTo>
                      <a:lnTo>
                        <a:pt x="114" y="315"/>
                      </a:lnTo>
                      <a:lnTo>
                        <a:pt x="114" y="315"/>
                      </a:lnTo>
                      <a:lnTo>
                        <a:pt x="116" y="315"/>
                      </a:lnTo>
                      <a:lnTo>
                        <a:pt x="116" y="317"/>
                      </a:lnTo>
                      <a:lnTo>
                        <a:pt x="116" y="317"/>
                      </a:lnTo>
                      <a:lnTo>
                        <a:pt x="114" y="319"/>
                      </a:lnTo>
                      <a:lnTo>
                        <a:pt x="116" y="319"/>
                      </a:lnTo>
                      <a:lnTo>
                        <a:pt x="118" y="319"/>
                      </a:lnTo>
                      <a:lnTo>
                        <a:pt x="120" y="319"/>
                      </a:lnTo>
                      <a:lnTo>
                        <a:pt x="122" y="319"/>
                      </a:lnTo>
                      <a:lnTo>
                        <a:pt x="120" y="319"/>
                      </a:lnTo>
                      <a:lnTo>
                        <a:pt x="116" y="321"/>
                      </a:lnTo>
                      <a:lnTo>
                        <a:pt x="114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16" y="323"/>
                      </a:lnTo>
                      <a:lnTo>
                        <a:pt x="120" y="323"/>
                      </a:lnTo>
                      <a:lnTo>
                        <a:pt x="120" y="323"/>
                      </a:lnTo>
                      <a:lnTo>
                        <a:pt x="120" y="323"/>
                      </a:lnTo>
                      <a:lnTo>
                        <a:pt x="120" y="321"/>
                      </a:lnTo>
                      <a:lnTo>
                        <a:pt x="122" y="321"/>
                      </a:lnTo>
                      <a:lnTo>
                        <a:pt x="124" y="321"/>
                      </a:lnTo>
                      <a:lnTo>
                        <a:pt x="124" y="321"/>
                      </a:lnTo>
                      <a:lnTo>
                        <a:pt x="126" y="323"/>
                      </a:lnTo>
                      <a:lnTo>
                        <a:pt x="128" y="323"/>
                      </a:lnTo>
                      <a:lnTo>
                        <a:pt x="128" y="321"/>
                      </a:lnTo>
                      <a:lnTo>
                        <a:pt x="130" y="321"/>
                      </a:lnTo>
                      <a:lnTo>
                        <a:pt x="132" y="321"/>
                      </a:lnTo>
                      <a:lnTo>
                        <a:pt x="134" y="321"/>
                      </a:lnTo>
                      <a:lnTo>
                        <a:pt x="134" y="321"/>
                      </a:lnTo>
                      <a:lnTo>
                        <a:pt x="136" y="319"/>
                      </a:lnTo>
                      <a:lnTo>
                        <a:pt x="140" y="319"/>
                      </a:lnTo>
                      <a:lnTo>
                        <a:pt x="144" y="317"/>
                      </a:lnTo>
                      <a:lnTo>
                        <a:pt x="146" y="317"/>
                      </a:lnTo>
                      <a:lnTo>
                        <a:pt x="146" y="317"/>
                      </a:lnTo>
                      <a:lnTo>
                        <a:pt x="146" y="315"/>
                      </a:lnTo>
                      <a:lnTo>
                        <a:pt x="148" y="315"/>
                      </a:lnTo>
                      <a:lnTo>
                        <a:pt x="148" y="315"/>
                      </a:lnTo>
                      <a:lnTo>
                        <a:pt x="146" y="317"/>
                      </a:lnTo>
                      <a:lnTo>
                        <a:pt x="146" y="319"/>
                      </a:lnTo>
                      <a:lnTo>
                        <a:pt x="144" y="319"/>
                      </a:lnTo>
                      <a:lnTo>
                        <a:pt x="140" y="323"/>
                      </a:lnTo>
                      <a:lnTo>
                        <a:pt x="140" y="325"/>
                      </a:lnTo>
                      <a:lnTo>
                        <a:pt x="142" y="325"/>
                      </a:lnTo>
                      <a:lnTo>
                        <a:pt x="142" y="325"/>
                      </a:lnTo>
                      <a:lnTo>
                        <a:pt x="144" y="327"/>
                      </a:lnTo>
                      <a:lnTo>
                        <a:pt x="146" y="327"/>
                      </a:lnTo>
                      <a:lnTo>
                        <a:pt x="148" y="327"/>
                      </a:lnTo>
                      <a:lnTo>
                        <a:pt x="148" y="327"/>
                      </a:lnTo>
                      <a:lnTo>
                        <a:pt x="150" y="327"/>
                      </a:lnTo>
                      <a:lnTo>
                        <a:pt x="152" y="327"/>
                      </a:lnTo>
                      <a:lnTo>
                        <a:pt x="158" y="325"/>
                      </a:lnTo>
                      <a:lnTo>
                        <a:pt x="158" y="325"/>
                      </a:lnTo>
                      <a:lnTo>
                        <a:pt x="156" y="327"/>
                      </a:lnTo>
                      <a:lnTo>
                        <a:pt x="154" y="327"/>
                      </a:lnTo>
                      <a:lnTo>
                        <a:pt x="152" y="329"/>
                      </a:lnTo>
                      <a:lnTo>
                        <a:pt x="150" y="329"/>
                      </a:lnTo>
                      <a:lnTo>
                        <a:pt x="148" y="329"/>
                      </a:lnTo>
                      <a:lnTo>
                        <a:pt x="148" y="331"/>
                      </a:lnTo>
                      <a:lnTo>
                        <a:pt x="146" y="331"/>
                      </a:lnTo>
                      <a:lnTo>
                        <a:pt x="152" y="335"/>
                      </a:lnTo>
                      <a:lnTo>
                        <a:pt x="154" y="335"/>
                      </a:lnTo>
                      <a:lnTo>
                        <a:pt x="156" y="335"/>
                      </a:lnTo>
                      <a:lnTo>
                        <a:pt x="158" y="333"/>
                      </a:lnTo>
                      <a:lnTo>
                        <a:pt x="160" y="331"/>
                      </a:lnTo>
                      <a:lnTo>
                        <a:pt x="162" y="331"/>
                      </a:lnTo>
                      <a:lnTo>
                        <a:pt x="162" y="331"/>
                      </a:lnTo>
                      <a:lnTo>
                        <a:pt x="160" y="333"/>
                      </a:lnTo>
                      <a:lnTo>
                        <a:pt x="158" y="335"/>
                      </a:lnTo>
                      <a:lnTo>
                        <a:pt x="156" y="335"/>
                      </a:lnTo>
                      <a:lnTo>
                        <a:pt x="156" y="337"/>
                      </a:lnTo>
                      <a:lnTo>
                        <a:pt x="156" y="337"/>
                      </a:lnTo>
                      <a:lnTo>
                        <a:pt x="158" y="337"/>
                      </a:lnTo>
                      <a:lnTo>
                        <a:pt x="158" y="337"/>
                      </a:lnTo>
                      <a:lnTo>
                        <a:pt x="160" y="337"/>
                      </a:lnTo>
                      <a:lnTo>
                        <a:pt x="162" y="337"/>
                      </a:lnTo>
                      <a:lnTo>
                        <a:pt x="160" y="337"/>
                      </a:lnTo>
                      <a:lnTo>
                        <a:pt x="160" y="337"/>
                      </a:lnTo>
                      <a:lnTo>
                        <a:pt x="162" y="339"/>
                      </a:lnTo>
                      <a:lnTo>
                        <a:pt x="164" y="337"/>
                      </a:lnTo>
                      <a:lnTo>
                        <a:pt x="166" y="337"/>
                      </a:lnTo>
                      <a:lnTo>
                        <a:pt x="166" y="337"/>
                      </a:lnTo>
                      <a:lnTo>
                        <a:pt x="166" y="337"/>
                      </a:lnTo>
                      <a:lnTo>
                        <a:pt x="164" y="335"/>
                      </a:lnTo>
                      <a:lnTo>
                        <a:pt x="164" y="335"/>
                      </a:lnTo>
                      <a:lnTo>
                        <a:pt x="166" y="335"/>
                      </a:lnTo>
                      <a:lnTo>
                        <a:pt x="166" y="337"/>
                      </a:lnTo>
                      <a:lnTo>
                        <a:pt x="170" y="337"/>
                      </a:lnTo>
                      <a:lnTo>
                        <a:pt x="172" y="335"/>
                      </a:lnTo>
                      <a:lnTo>
                        <a:pt x="174" y="335"/>
                      </a:lnTo>
                      <a:lnTo>
                        <a:pt x="174" y="331"/>
                      </a:lnTo>
                      <a:lnTo>
                        <a:pt x="174" y="331"/>
                      </a:lnTo>
                      <a:lnTo>
                        <a:pt x="176" y="329"/>
                      </a:lnTo>
                      <a:lnTo>
                        <a:pt x="174" y="329"/>
                      </a:lnTo>
                      <a:lnTo>
                        <a:pt x="174" y="327"/>
                      </a:lnTo>
                      <a:lnTo>
                        <a:pt x="172" y="327"/>
                      </a:lnTo>
                      <a:lnTo>
                        <a:pt x="170" y="327"/>
                      </a:lnTo>
                      <a:lnTo>
                        <a:pt x="168" y="327"/>
                      </a:lnTo>
                      <a:lnTo>
                        <a:pt x="166" y="325"/>
                      </a:lnTo>
                      <a:lnTo>
                        <a:pt x="168" y="325"/>
                      </a:lnTo>
                      <a:lnTo>
                        <a:pt x="168" y="325"/>
                      </a:lnTo>
                      <a:lnTo>
                        <a:pt x="172" y="325"/>
                      </a:lnTo>
                      <a:lnTo>
                        <a:pt x="174" y="327"/>
                      </a:lnTo>
                      <a:lnTo>
                        <a:pt x="176" y="327"/>
                      </a:lnTo>
                      <a:lnTo>
                        <a:pt x="176" y="327"/>
                      </a:lnTo>
                      <a:lnTo>
                        <a:pt x="178" y="327"/>
                      </a:lnTo>
                      <a:lnTo>
                        <a:pt x="184" y="323"/>
                      </a:lnTo>
                      <a:lnTo>
                        <a:pt x="186" y="317"/>
                      </a:lnTo>
                      <a:lnTo>
                        <a:pt x="190" y="313"/>
                      </a:lnTo>
                      <a:lnTo>
                        <a:pt x="192" y="311"/>
                      </a:lnTo>
                      <a:lnTo>
                        <a:pt x="194" y="309"/>
                      </a:lnTo>
                      <a:lnTo>
                        <a:pt x="194" y="307"/>
                      </a:lnTo>
                      <a:lnTo>
                        <a:pt x="192" y="307"/>
                      </a:lnTo>
                      <a:lnTo>
                        <a:pt x="192" y="307"/>
                      </a:lnTo>
                      <a:lnTo>
                        <a:pt x="194" y="307"/>
                      </a:lnTo>
                      <a:lnTo>
                        <a:pt x="196" y="307"/>
                      </a:lnTo>
                      <a:lnTo>
                        <a:pt x="198" y="305"/>
                      </a:lnTo>
                      <a:lnTo>
                        <a:pt x="198" y="303"/>
                      </a:lnTo>
                      <a:lnTo>
                        <a:pt x="198" y="303"/>
                      </a:lnTo>
                      <a:lnTo>
                        <a:pt x="198" y="301"/>
                      </a:lnTo>
                      <a:lnTo>
                        <a:pt x="198" y="301"/>
                      </a:lnTo>
                      <a:lnTo>
                        <a:pt x="200" y="299"/>
                      </a:lnTo>
                      <a:lnTo>
                        <a:pt x="200" y="297"/>
                      </a:lnTo>
                      <a:lnTo>
                        <a:pt x="200" y="297"/>
                      </a:lnTo>
                      <a:lnTo>
                        <a:pt x="200" y="295"/>
                      </a:lnTo>
                      <a:lnTo>
                        <a:pt x="202" y="295"/>
                      </a:lnTo>
                      <a:lnTo>
                        <a:pt x="202" y="293"/>
                      </a:lnTo>
                      <a:lnTo>
                        <a:pt x="198" y="293"/>
                      </a:lnTo>
                      <a:lnTo>
                        <a:pt x="196" y="293"/>
                      </a:lnTo>
                      <a:lnTo>
                        <a:pt x="194" y="291"/>
                      </a:lnTo>
                      <a:lnTo>
                        <a:pt x="194" y="291"/>
                      </a:lnTo>
                      <a:lnTo>
                        <a:pt x="194" y="291"/>
                      </a:lnTo>
                      <a:lnTo>
                        <a:pt x="196" y="291"/>
                      </a:lnTo>
                      <a:lnTo>
                        <a:pt x="200" y="291"/>
                      </a:lnTo>
                      <a:lnTo>
                        <a:pt x="202" y="291"/>
                      </a:lnTo>
                      <a:lnTo>
                        <a:pt x="204" y="291"/>
                      </a:lnTo>
                      <a:lnTo>
                        <a:pt x="206" y="291"/>
                      </a:lnTo>
                      <a:lnTo>
                        <a:pt x="206" y="291"/>
                      </a:lnTo>
                      <a:lnTo>
                        <a:pt x="210" y="289"/>
                      </a:lnTo>
                      <a:lnTo>
                        <a:pt x="210" y="289"/>
                      </a:lnTo>
                      <a:lnTo>
                        <a:pt x="212" y="287"/>
                      </a:lnTo>
                      <a:lnTo>
                        <a:pt x="208" y="285"/>
                      </a:lnTo>
                      <a:lnTo>
                        <a:pt x="206" y="285"/>
                      </a:lnTo>
                      <a:lnTo>
                        <a:pt x="206" y="285"/>
                      </a:lnTo>
                      <a:lnTo>
                        <a:pt x="206" y="283"/>
                      </a:lnTo>
                      <a:lnTo>
                        <a:pt x="208" y="283"/>
                      </a:lnTo>
                      <a:lnTo>
                        <a:pt x="208" y="285"/>
                      </a:lnTo>
                      <a:lnTo>
                        <a:pt x="210" y="285"/>
                      </a:lnTo>
                      <a:lnTo>
                        <a:pt x="212" y="285"/>
                      </a:lnTo>
                      <a:lnTo>
                        <a:pt x="214" y="285"/>
                      </a:lnTo>
                      <a:lnTo>
                        <a:pt x="214" y="285"/>
                      </a:lnTo>
                      <a:lnTo>
                        <a:pt x="216" y="285"/>
                      </a:lnTo>
                      <a:lnTo>
                        <a:pt x="218" y="283"/>
                      </a:lnTo>
                      <a:lnTo>
                        <a:pt x="220" y="283"/>
                      </a:lnTo>
                      <a:lnTo>
                        <a:pt x="220" y="281"/>
                      </a:lnTo>
                      <a:lnTo>
                        <a:pt x="220" y="281"/>
                      </a:lnTo>
                      <a:lnTo>
                        <a:pt x="222" y="281"/>
                      </a:lnTo>
                      <a:lnTo>
                        <a:pt x="222" y="279"/>
                      </a:lnTo>
                      <a:lnTo>
                        <a:pt x="224" y="279"/>
                      </a:lnTo>
                      <a:lnTo>
                        <a:pt x="226" y="279"/>
                      </a:lnTo>
                      <a:lnTo>
                        <a:pt x="226" y="277"/>
                      </a:lnTo>
                      <a:lnTo>
                        <a:pt x="230" y="275"/>
                      </a:lnTo>
                      <a:lnTo>
                        <a:pt x="230" y="275"/>
                      </a:lnTo>
                      <a:lnTo>
                        <a:pt x="230" y="271"/>
                      </a:lnTo>
                      <a:lnTo>
                        <a:pt x="232" y="269"/>
                      </a:lnTo>
                      <a:lnTo>
                        <a:pt x="228" y="269"/>
                      </a:lnTo>
                      <a:lnTo>
                        <a:pt x="228" y="269"/>
                      </a:lnTo>
                      <a:lnTo>
                        <a:pt x="226" y="269"/>
                      </a:lnTo>
                      <a:lnTo>
                        <a:pt x="224" y="267"/>
                      </a:lnTo>
                      <a:lnTo>
                        <a:pt x="220" y="267"/>
                      </a:lnTo>
                      <a:lnTo>
                        <a:pt x="226" y="267"/>
                      </a:lnTo>
                      <a:lnTo>
                        <a:pt x="226" y="267"/>
                      </a:lnTo>
                      <a:lnTo>
                        <a:pt x="228" y="267"/>
                      </a:lnTo>
                      <a:lnTo>
                        <a:pt x="230" y="267"/>
                      </a:lnTo>
                      <a:lnTo>
                        <a:pt x="232" y="267"/>
                      </a:lnTo>
                      <a:lnTo>
                        <a:pt x="232" y="265"/>
                      </a:lnTo>
                      <a:lnTo>
                        <a:pt x="234" y="265"/>
                      </a:lnTo>
                      <a:lnTo>
                        <a:pt x="238" y="265"/>
                      </a:lnTo>
                      <a:lnTo>
                        <a:pt x="238" y="263"/>
                      </a:lnTo>
                      <a:lnTo>
                        <a:pt x="238" y="263"/>
                      </a:lnTo>
                      <a:lnTo>
                        <a:pt x="238" y="261"/>
                      </a:lnTo>
                      <a:lnTo>
                        <a:pt x="236" y="261"/>
                      </a:lnTo>
                      <a:lnTo>
                        <a:pt x="236" y="257"/>
                      </a:lnTo>
                      <a:lnTo>
                        <a:pt x="236" y="257"/>
                      </a:lnTo>
                      <a:lnTo>
                        <a:pt x="234" y="257"/>
                      </a:lnTo>
                      <a:lnTo>
                        <a:pt x="232" y="257"/>
                      </a:lnTo>
                      <a:lnTo>
                        <a:pt x="232" y="255"/>
                      </a:lnTo>
                      <a:lnTo>
                        <a:pt x="232" y="255"/>
                      </a:lnTo>
                      <a:lnTo>
                        <a:pt x="232" y="253"/>
                      </a:lnTo>
                      <a:lnTo>
                        <a:pt x="234" y="253"/>
                      </a:lnTo>
                      <a:lnTo>
                        <a:pt x="236" y="253"/>
                      </a:lnTo>
                      <a:lnTo>
                        <a:pt x="242" y="255"/>
                      </a:lnTo>
                      <a:lnTo>
                        <a:pt x="244" y="253"/>
                      </a:lnTo>
                      <a:lnTo>
                        <a:pt x="246" y="253"/>
                      </a:lnTo>
                      <a:lnTo>
                        <a:pt x="248" y="251"/>
                      </a:lnTo>
                      <a:lnTo>
                        <a:pt x="250" y="251"/>
                      </a:lnTo>
                      <a:lnTo>
                        <a:pt x="252" y="249"/>
                      </a:lnTo>
                      <a:lnTo>
                        <a:pt x="250" y="249"/>
                      </a:lnTo>
                      <a:lnTo>
                        <a:pt x="246" y="246"/>
                      </a:lnTo>
                      <a:lnTo>
                        <a:pt x="246" y="246"/>
                      </a:lnTo>
                      <a:lnTo>
                        <a:pt x="248" y="246"/>
                      </a:lnTo>
                      <a:lnTo>
                        <a:pt x="254" y="244"/>
                      </a:lnTo>
                      <a:lnTo>
                        <a:pt x="258" y="244"/>
                      </a:lnTo>
                      <a:lnTo>
                        <a:pt x="264" y="244"/>
                      </a:lnTo>
                      <a:lnTo>
                        <a:pt x="270" y="242"/>
                      </a:lnTo>
                      <a:lnTo>
                        <a:pt x="270" y="242"/>
                      </a:lnTo>
                      <a:lnTo>
                        <a:pt x="270" y="240"/>
                      </a:lnTo>
                      <a:lnTo>
                        <a:pt x="268" y="240"/>
                      </a:lnTo>
                      <a:lnTo>
                        <a:pt x="268" y="238"/>
                      </a:lnTo>
                      <a:lnTo>
                        <a:pt x="270" y="238"/>
                      </a:lnTo>
                      <a:lnTo>
                        <a:pt x="272" y="240"/>
                      </a:lnTo>
                      <a:lnTo>
                        <a:pt x="274" y="238"/>
                      </a:lnTo>
                      <a:lnTo>
                        <a:pt x="276" y="236"/>
                      </a:lnTo>
                      <a:lnTo>
                        <a:pt x="278" y="236"/>
                      </a:lnTo>
                      <a:lnTo>
                        <a:pt x="278" y="234"/>
                      </a:lnTo>
                      <a:lnTo>
                        <a:pt x="276" y="234"/>
                      </a:lnTo>
                      <a:lnTo>
                        <a:pt x="274" y="232"/>
                      </a:lnTo>
                      <a:lnTo>
                        <a:pt x="276" y="232"/>
                      </a:lnTo>
                      <a:lnTo>
                        <a:pt x="278" y="232"/>
                      </a:lnTo>
                      <a:lnTo>
                        <a:pt x="282" y="232"/>
                      </a:lnTo>
                      <a:lnTo>
                        <a:pt x="284" y="234"/>
                      </a:lnTo>
                      <a:lnTo>
                        <a:pt x="284" y="234"/>
                      </a:lnTo>
                      <a:lnTo>
                        <a:pt x="282" y="236"/>
                      </a:lnTo>
                      <a:lnTo>
                        <a:pt x="276" y="238"/>
                      </a:lnTo>
                      <a:lnTo>
                        <a:pt x="276" y="240"/>
                      </a:lnTo>
                      <a:lnTo>
                        <a:pt x="276" y="240"/>
                      </a:lnTo>
                      <a:lnTo>
                        <a:pt x="276" y="242"/>
                      </a:lnTo>
                      <a:lnTo>
                        <a:pt x="272" y="242"/>
                      </a:lnTo>
                      <a:lnTo>
                        <a:pt x="272" y="244"/>
                      </a:lnTo>
                      <a:lnTo>
                        <a:pt x="274" y="244"/>
                      </a:lnTo>
                      <a:lnTo>
                        <a:pt x="276" y="244"/>
                      </a:lnTo>
                      <a:lnTo>
                        <a:pt x="278" y="244"/>
                      </a:lnTo>
                      <a:lnTo>
                        <a:pt x="280" y="244"/>
                      </a:lnTo>
                      <a:lnTo>
                        <a:pt x="280" y="242"/>
                      </a:lnTo>
                      <a:lnTo>
                        <a:pt x="282" y="242"/>
                      </a:lnTo>
                      <a:lnTo>
                        <a:pt x="282" y="242"/>
                      </a:lnTo>
                      <a:lnTo>
                        <a:pt x="284" y="240"/>
                      </a:lnTo>
                      <a:lnTo>
                        <a:pt x="284" y="240"/>
                      </a:lnTo>
                      <a:lnTo>
                        <a:pt x="286" y="242"/>
                      </a:lnTo>
                      <a:lnTo>
                        <a:pt x="286" y="242"/>
                      </a:lnTo>
                      <a:lnTo>
                        <a:pt x="288" y="242"/>
                      </a:lnTo>
                      <a:lnTo>
                        <a:pt x="288" y="242"/>
                      </a:lnTo>
                      <a:lnTo>
                        <a:pt x="290" y="242"/>
                      </a:lnTo>
                      <a:lnTo>
                        <a:pt x="292" y="240"/>
                      </a:lnTo>
                      <a:lnTo>
                        <a:pt x="292" y="238"/>
                      </a:lnTo>
                      <a:lnTo>
                        <a:pt x="292" y="238"/>
                      </a:lnTo>
                      <a:lnTo>
                        <a:pt x="294" y="238"/>
                      </a:lnTo>
                      <a:lnTo>
                        <a:pt x="292" y="240"/>
                      </a:lnTo>
                      <a:lnTo>
                        <a:pt x="292" y="240"/>
                      </a:lnTo>
                      <a:lnTo>
                        <a:pt x="294" y="240"/>
                      </a:lnTo>
                      <a:lnTo>
                        <a:pt x="298" y="238"/>
                      </a:lnTo>
                      <a:lnTo>
                        <a:pt x="300" y="238"/>
                      </a:lnTo>
                      <a:lnTo>
                        <a:pt x="302" y="236"/>
                      </a:lnTo>
                      <a:lnTo>
                        <a:pt x="304" y="236"/>
                      </a:lnTo>
                      <a:lnTo>
                        <a:pt x="302" y="234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2" y="232"/>
                      </a:lnTo>
                      <a:lnTo>
                        <a:pt x="304" y="232"/>
                      </a:lnTo>
                      <a:lnTo>
                        <a:pt x="304" y="234"/>
                      </a:lnTo>
                      <a:lnTo>
                        <a:pt x="306" y="234"/>
                      </a:lnTo>
                      <a:lnTo>
                        <a:pt x="308" y="234"/>
                      </a:lnTo>
                      <a:lnTo>
                        <a:pt x="310" y="234"/>
                      </a:lnTo>
                      <a:lnTo>
                        <a:pt x="310" y="234"/>
                      </a:lnTo>
                      <a:lnTo>
                        <a:pt x="316" y="232"/>
                      </a:lnTo>
                      <a:lnTo>
                        <a:pt x="318" y="232"/>
                      </a:lnTo>
                      <a:lnTo>
                        <a:pt x="318" y="230"/>
                      </a:lnTo>
                      <a:lnTo>
                        <a:pt x="320" y="230"/>
                      </a:lnTo>
                      <a:lnTo>
                        <a:pt x="320" y="228"/>
                      </a:lnTo>
                      <a:lnTo>
                        <a:pt x="322" y="228"/>
                      </a:lnTo>
                      <a:lnTo>
                        <a:pt x="322" y="228"/>
                      </a:lnTo>
                      <a:lnTo>
                        <a:pt x="324" y="228"/>
                      </a:lnTo>
                      <a:lnTo>
                        <a:pt x="324" y="228"/>
                      </a:lnTo>
                      <a:lnTo>
                        <a:pt x="328" y="224"/>
                      </a:lnTo>
                      <a:lnTo>
                        <a:pt x="334" y="220"/>
                      </a:lnTo>
                      <a:lnTo>
                        <a:pt x="334" y="218"/>
                      </a:lnTo>
                      <a:lnTo>
                        <a:pt x="336" y="218"/>
                      </a:lnTo>
                      <a:lnTo>
                        <a:pt x="336" y="218"/>
                      </a:lnTo>
                      <a:lnTo>
                        <a:pt x="336" y="218"/>
                      </a:lnTo>
                      <a:lnTo>
                        <a:pt x="336" y="216"/>
                      </a:lnTo>
                      <a:lnTo>
                        <a:pt x="338" y="216"/>
                      </a:lnTo>
                      <a:lnTo>
                        <a:pt x="338" y="216"/>
                      </a:lnTo>
                      <a:lnTo>
                        <a:pt x="340" y="214"/>
                      </a:lnTo>
                      <a:lnTo>
                        <a:pt x="342" y="212"/>
                      </a:lnTo>
                      <a:lnTo>
                        <a:pt x="342" y="212"/>
                      </a:lnTo>
                      <a:lnTo>
                        <a:pt x="344" y="212"/>
                      </a:lnTo>
                      <a:lnTo>
                        <a:pt x="350" y="210"/>
                      </a:lnTo>
                      <a:lnTo>
                        <a:pt x="352" y="210"/>
                      </a:lnTo>
                      <a:lnTo>
                        <a:pt x="352" y="208"/>
                      </a:lnTo>
                      <a:lnTo>
                        <a:pt x="354" y="208"/>
                      </a:lnTo>
                      <a:lnTo>
                        <a:pt x="356" y="206"/>
                      </a:lnTo>
                      <a:lnTo>
                        <a:pt x="354" y="206"/>
                      </a:lnTo>
                      <a:lnTo>
                        <a:pt x="354" y="204"/>
                      </a:lnTo>
                      <a:lnTo>
                        <a:pt x="354" y="204"/>
                      </a:lnTo>
                      <a:lnTo>
                        <a:pt x="354" y="204"/>
                      </a:lnTo>
                      <a:lnTo>
                        <a:pt x="356" y="204"/>
                      </a:lnTo>
                      <a:lnTo>
                        <a:pt x="356" y="204"/>
                      </a:lnTo>
                      <a:lnTo>
                        <a:pt x="356" y="204"/>
                      </a:lnTo>
                      <a:lnTo>
                        <a:pt x="356" y="202"/>
                      </a:lnTo>
                      <a:lnTo>
                        <a:pt x="356" y="202"/>
                      </a:lnTo>
                      <a:lnTo>
                        <a:pt x="356" y="200"/>
                      </a:lnTo>
                      <a:lnTo>
                        <a:pt x="358" y="202"/>
                      </a:lnTo>
                      <a:lnTo>
                        <a:pt x="360" y="204"/>
                      </a:lnTo>
                      <a:lnTo>
                        <a:pt x="364" y="206"/>
                      </a:lnTo>
                      <a:lnTo>
                        <a:pt x="366" y="206"/>
                      </a:lnTo>
                      <a:lnTo>
                        <a:pt x="368" y="206"/>
                      </a:lnTo>
                      <a:lnTo>
                        <a:pt x="370" y="206"/>
                      </a:lnTo>
                      <a:lnTo>
                        <a:pt x="374" y="206"/>
                      </a:lnTo>
                      <a:lnTo>
                        <a:pt x="374" y="206"/>
                      </a:lnTo>
                      <a:lnTo>
                        <a:pt x="372" y="204"/>
                      </a:lnTo>
                      <a:lnTo>
                        <a:pt x="372" y="204"/>
                      </a:lnTo>
                      <a:lnTo>
                        <a:pt x="378" y="204"/>
                      </a:lnTo>
                      <a:lnTo>
                        <a:pt x="378" y="204"/>
                      </a:lnTo>
                      <a:lnTo>
                        <a:pt x="380" y="204"/>
                      </a:lnTo>
                      <a:lnTo>
                        <a:pt x="382" y="202"/>
                      </a:lnTo>
                      <a:lnTo>
                        <a:pt x="382" y="202"/>
                      </a:lnTo>
                      <a:lnTo>
                        <a:pt x="384" y="202"/>
                      </a:lnTo>
                      <a:lnTo>
                        <a:pt x="388" y="204"/>
                      </a:lnTo>
                      <a:lnTo>
                        <a:pt x="390" y="202"/>
                      </a:lnTo>
                      <a:lnTo>
                        <a:pt x="392" y="202"/>
                      </a:lnTo>
                      <a:lnTo>
                        <a:pt x="394" y="202"/>
                      </a:lnTo>
                      <a:lnTo>
                        <a:pt x="402" y="200"/>
                      </a:lnTo>
                      <a:lnTo>
                        <a:pt x="404" y="200"/>
                      </a:lnTo>
                      <a:lnTo>
                        <a:pt x="408" y="200"/>
                      </a:lnTo>
                      <a:lnTo>
                        <a:pt x="414" y="198"/>
                      </a:lnTo>
                      <a:lnTo>
                        <a:pt x="416" y="198"/>
                      </a:lnTo>
                      <a:lnTo>
                        <a:pt x="420" y="198"/>
                      </a:lnTo>
                      <a:lnTo>
                        <a:pt x="422" y="198"/>
                      </a:lnTo>
                      <a:lnTo>
                        <a:pt x="424" y="198"/>
                      </a:lnTo>
                      <a:lnTo>
                        <a:pt x="426" y="196"/>
                      </a:lnTo>
                      <a:lnTo>
                        <a:pt x="428" y="196"/>
                      </a:lnTo>
                      <a:lnTo>
                        <a:pt x="428" y="196"/>
                      </a:lnTo>
                      <a:lnTo>
                        <a:pt x="430" y="196"/>
                      </a:lnTo>
                      <a:lnTo>
                        <a:pt x="434" y="194"/>
                      </a:lnTo>
                      <a:lnTo>
                        <a:pt x="434" y="194"/>
                      </a:lnTo>
                      <a:lnTo>
                        <a:pt x="436" y="194"/>
                      </a:lnTo>
                      <a:lnTo>
                        <a:pt x="436" y="192"/>
                      </a:lnTo>
                      <a:lnTo>
                        <a:pt x="436" y="192"/>
                      </a:lnTo>
                      <a:lnTo>
                        <a:pt x="440" y="190"/>
                      </a:lnTo>
                      <a:lnTo>
                        <a:pt x="442" y="190"/>
                      </a:lnTo>
                      <a:lnTo>
                        <a:pt x="442" y="190"/>
                      </a:lnTo>
                      <a:lnTo>
                        <a:pt x="442" y="188"/>
                      </a:lnTo>
                      <a:lnTo>
                        <a:pt x="442" y="188"/>
                      </a:lnTo>
                      <a:lnTo>
                        <a:pt x="446" y="188"/>
                      </a:lnTo>
                      <a:lnTo>
                        <a:pt x="446" y="188"/>
                      </a:lnTo>
                      <a:lnTo>
                        <a:pt x="450" y="186"/>
                      </a:lnTo>
                      <a:lnTo>
                        <a:pt x="452" y="186"/>
                      </a:lnTo>
                      <a:lnTo>
                        <a:pt x="454" y="186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4" y="184"/>
                      </a:lnTo>
                      <a:lnTo>
                        <a:pt x="458" y="184"/>
                      </a:lnTo>
                      <a:lnTo>
                        <a:pt x="458" y="184"/>
                      </a:lnTo>
                      <a:lnTo>
                        <a:pt x="460" y="184"/>
                      </a:lnTo>
                      <a:lnTo>
                        <a:pt x="460" y="182"/>
                      </a:lnTo>
                      <a:lnTo>
                        <a:pt x="460" y="182"/>
                      </a:lnTo>
                      <a:lnTo>
                        <a:pt x="460" y="182"/>
                      </a:lnTo>
                      <a:lnTo>
                        <a:pt x="458" y="182"/>
                      </a:lnTo>
                      <a:lnTo>
                        <a:pt x="460" y="182"/>
                      </a:lnTo>
                      <a:lnTo>
                        <a:pt x="462" y="182"/>
                      </a:lnTo>
                      <a:lnTo>
                        <a:pt x="466" y="180"/>
                      </a:lnTo>
                      <a:lnTo>
                        <a:pt x="468" y="180"/>
                      </a:lnTo>
                      <a:lnTo>
                        <a:pt x="468" y="180"/>
                      </a:lnTo>
                      <a:lnTo>
                        <a:pt x="468" y="180"/>
                      </a:lnTo>
                      <a:lnTo>
                        <a:pt x="470" y="178"/>
                      </a:lnTo>
                      <a:lnTo>
                        <a:pt x="472" y="178"/>
                      </a:lnTo>
                      <a:lnTo>
                        <a:pt x="472" y="178"/>
                      </a:lnTo>
                      <a:lnTo>
                        <a:pt x="474" y="178"/>
                      </a:lnTo>
                      <a:lnTo>
                        <a:pt x="476" y="178"/>
                      </a:lnTo>
                      <a:lnTo>
                        <a:pt x="478" y="176"/>
                      </a:lnTo>
                      <a:lnTo>
                        <a:pt x="478" y="176"/>
                      </a:lnTo>
                      <a:lnTo>
                        <a:pt x="480" y="176"/>
                      </a:lnTo>
                      <a:lnTo>
                        <a:pt x="478" y="176"/>
                      </a:lnTo>
                      <a:lnTo>
                        <a:pt x="468" y="176"/>
                      </a:lnTo>
                      <a:lnTo>
                        <a:pt x="464" y="176"/>
                      </a:lnTo>
                      <a:lnTo>
                        <a:pt x="458" y="174"/>
                      </a:lnTo>
                      <a:lnTo>
                        <a:pt x="452" y="172"/>
                      </a:lnTo>
                      <a:lnTo>
                        <a:pt x="442" y="172"/>
                      </a:lnTo>
                      <a:lnTo>
                        <a:pt x="442" y="172"/>
                      </a:lnTo>
                      <a:lnTo>
                        <a:pt x="436" y="174"/>
                      </a:lnTo>
                      <a:lnTo>
                        <a:pt x="432" y="174"/>
                      </a:lnTo>
                      <a:lnTo>
                        <a:pt x="428" y="174"/>
                      </a:lnTo>
                      <a:lnTo>
                        <a:pt x="426" y="174"/>
                      </a:lnTo>
                      <a:lnTo>
                        <a:pt x="424" y="176"/>
                      </a:lnTo>
                      <a:lnTo>
                        <a:pt x="422" y="176"/>
                      </a:lnTo>
                      <a:lnTo>
                        <a:pt x="420" y="178"/>
                      </a:lnTo>
                      <a:lnTo>
                        <a:pt x="418" y="176"/>
                      </a:lnTo>
                      <a:lnTo>
                        <a:pt x="418" y="176"/>
                      </a:lnTo>
                      <a:lnTo>
                        <a:pt x="422" y="174"/>
                      </a:lnTo>
                      <a:lnTo>
                        <a:pt x="424" y="174"/>
                      </a:lnTo>
                      <a:lnTo>
                        <a:pt x="426" y="174"/>
                      </a:lnTo>
                      <a:lnTo>
                        <a:pt x="428" y="172"/>
                      </a:lnTo>
                      <a:lnTo>
                        <a:pt x="432" y="172"/>
                      </a:lnTo>
                      <a:lnTo>
                        <a:pt x="432" y="172"/>
                      </a:lnTo>
                      <a:lnTo>
                        <a:pt x="432" y="170"/>
                      </a:lnTo>
                      <a:lnTo>
                        <a:pt x="432" y="170"/>
                      </a:lnTo>
                      <a:lnTo>
                        <a:pt x="430" y="170"/>
                      </a:lnTo>
                      <a:lnTo>
                        <a:pt x="430" y="170"/>
                      </a:lnTo>
                      <a:lnTo>
                        <a:pt x="420" y="172"/>
                      </a:lnTo>
                      <a:lnTo>
                        <a:pt x="416" y="172"/>
                      </a:lnTo>
                      <a:lnTo>
                        <a:pt x="410" y="170"/>
                      </a:lnTo>
                      <a:lnTo>
                        <a:pt x="408" y="170"/>
                      </a:lnTo>
                      <a:lnTo>
                        <a:pt x="404" y="170"/>
                      </a:lnTo>
                      <a:lnTo>
                        <a:pt x="404" y="170"/>
                      </a:lnTo>
                      <a:lnTo>
                        <a:pt x="404" y="170"/>
                      </a:lnTo>
                      <a:lnTo>
                        <a:pt x="410" y="170"/>
                      </a:lnTo>
                      <a:lnTo>
                        <a:pt x="412" y="168"/>
                      </a:lnTo>
                      <a:lnTo>
                        <a:pt x="416" y="168"/>
                      </a:lnTo>
                      <a:lnTo>
                        <a:pt x="416" y="168"/>
                      </a:lnTo>
                      <a:lnTo>
                        <a:pt x="416" y="166"/>
                      </a:lnTo>
                      <a:lnTo>
                        <a:pt x="418" y="164"/>
                      </a:lnTo>
                      <a:lnTo>
                        <a:pt x="418" y="164"/>
                      </a:lnTo>
                      <a:lnTo>
                        <a:pt x="416" y="164"/>
                      </a:lnTo>
                      <a:lnTo>
                        <a:pt x="416" y="164"/>
                      </a:lnTo>
                      <a:lnTo>
                        <a:pt x="414" y="162"/>
                      </a:lnTo>
                      <a:lnTo>
                        <a:pt x="416" y="162"/>
                      </a:lnTo>
                      <a:lnTo>
                        <a:pt x="420" y="162"/>
                      </a:lnTo>
                      <a:lnTo>
                        <a:pt x="422" y="162"/>
                      </a:lnTo>
                      <a:lnTo>
                        <a:pt x="426" y="164"/>
                      </a:lnTo>
                      <a:lnTo>
                        <a:pt x="428" y="164"/>
                      </a:lnTo>
                      <a:lnTo>
                        <a:pt x="432" y="164"/>
                      </a:lnTo>
                      <a:lnTo>
                        <a:pt x="434" y="164"/>
                      </a:lnTo>
                      <a:lnTo>
                        <a:pt x="440" y="162"/>
                      </a:lnTo>
                      <a:lnTo>
                        <a:pt x="442" y="162"/>
                      </a:lnTo>
                      <a:lnTo>
                        <a:pt x="444" y="160"/>
                      </a:lnTo>
                      <a:lnTo>
                        <a:pt x="446" y="158"/>
                      </a:lnTo>
                      <a:lnTo>
                        <a:pt x="446" y="158"/>
                      </a:lnTo>
                      <a:lnTo>
                        <a:pt x="446" y="156"/>
                      </a:lnTo>
                      <a:lnTo>
                        <a:pt x="446" y="156"/>
                      </a:lnTo>
                      <a:lnTo>
                        <a:pt x="442" y="156"/>
                      </a:lnTo>
                      <a:lnTo>
                        <a:pt x="438" y="156"/>
                      </a:lnTo>
                      <a:lnTo>
                        <a:pt x="436" y="156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2" y="154"/>
                      </a:lnTo>
                      <a:lnTo>
                        <a:pt x="436" y="154"/>
                      </a:lnTo>
                      <a:lnTo>
                        <a:pt x="442" y="154"/>
                      </a:lnTo>
                      <a:lnTo>
                        <a:pt x="446" y="154"/>
                      </a:lnTo>
                      <a:lnTo>
                        <a:pt x="448" y="154"/>
                      </a:lnTo>
                      <a:lnTo>
                        <a:pt x="450" y="156"/>
                      </a:lnTo>
                      <a:lnTo>
                        <a:pt x="452" y="156"/>
                      </a:lnTo>
                      <a:lnTo>
                        <a:pt x="454" y="158"/>
                      </a:lnTo>
                      <a:lnTo>
                        <a:pt x="456" y="158"/>
                      </a:lnTo>
                      <a:lnTo>
                        <a:pt x="458" y="160"/>
                      </a:lnTo>
                      <a:lnTo>
                        <a:pt x="460" y="160"/>
                      </a:lnTo>
                      <a:lnTo>
                        <a:pt x="460" y="162"/>
                      </a:lnTo>
                      <a:lnTo>
                        <a:pt x="460" y="164"/>
                      </a:lnTo>
                      <a:lnTo>
                        <a:pt x="460" y="166"/>
                      </a:lnTo>
                      <a:lnTo>
                        <a:pt x="462" y="168"/>
                      </a:lnTo>
                      <a:lnTo>
                        <a:pt x="464" y="170"/>
                      </a:lnTo>
                      <a:lnTo>
                        <a:pt x="468" y="170"/>
                      </a:lnTo>
                      <a:lnTo>
                        <a:pt x="470" y="170"/>
                      </a:lnTo>
                      <a:lnTo>
                        <a:pt x="472" y="170"/>
                      </a:lnTo>
                      <a:lnTo>
                        <a:pt x="476" y="170"/>
                      </a:lnTo>
                      <a:lnTo>
                        <a:pt x="476" y="170"/>
                      </a:lnTo>
                      <a:lnTo>
                        <a:pt x="478" y="166"/>
                      </a:lnTo>
                      <a:lnTo>
                        <a:pt x="478" y="166"/>
                      </a:lnTo>
                      <a:lnTo>
                        <a:pt x="478" y="166"/>
                      </a:lnTo>
                      <a:lnTo>
                        <a:pt x="480" y="164"/>
                      </a:lnTo>
                      <a:lnTo>
                        <a:pt x="480" y="168"/>
                      </a:lnTo>
                      <a:lnTo>
                        <a:pt x="480" y="168"/>
                      </a:lnTo>
                      <a:lnTo>
                        <a:pt x="480" y="168"/>
                      </a:lnTo>
                      <a:lnTo>
                        <a:pt x="480" y="170"/>
                      </a:lnTo>
                      <a:lnTo>
                        <a:pt x="480" y="170"/>
                      </a:lnTo>
                      <a:lnTo>
                        <a:pt x="482" y="170"/>
                      </a:lnTo>
                      <a:lnTo>
                        <a:pt x="484" y="170"/>
                      </a:lnTo>
                      <a:lnTo>
                        <a:pt x="488" y="170"/>
                      </a:lnTo>
                      <a:lnTo>
                        <a:pt x="490" y="170"/>
                      </a:lnTo>
                      <a:lnTo>
                        <a:pt x="488" y="168"/>
                      </a:lnTo>
                      <a:lnTo>
                        <a:pt x="490" y="166"/>
                      </a:lnTo>
                      <a:lnTo>
                        <a:pt x="488" y="164"/>
                      </a:lnTo>
                      <a:lnTo>
                        <a:pt x="490" y="164"/>
                      </a:lnTo>
                      <a:lnTo>
                        <a:pt x="490" y="162"/>
                      </a:lnTo>
                      <a:lnTo>
                        <a:pt x="490" y="160"/>
                      </a:lnTo>
                      <a:lnTo>
                        <a:pt x="490" y="158"/>
                      </a:lnTo>
                      <a:lnTo>
                        <a:pt x="490" y="156"/>
                      </a:lnTo>
                      <a:lnTo>
                        <a:pt x="488" y="156"/>
                      </a:lnTo>
                      <a:lnTo>
                        <a:pt x="486" y="156"/>
                      </a:lnTo>
                      <a:lnTo>
                        <a:pt x="486" y="156"/>
                      </a:lnTo>
                      <a:lnTo>
                        <a:pt x="484" y="156"/>
                      </a:lnTo>
                      <a:lnTo>
                        <a:pt x="484" y="158"/>
                      </a:lnTo>
                      <a:lnTo>
                        <a:pt x="482" y="158"/>
                      </a:lnTo>
                      <a:lnTo>
                        <a:pt x="482" y="156"/>
                      </a:lnTo>
                      <a:lnTo>
                        <a:pt x="482" y="156"/>
                      </a:lnTo>
                      <a:lnTo>
                        <a:pt x="482" y="156"/>
                      </a:lnTo>
                      <a:lnTo>
                        <a:pt x="482" y="154"/>
                      </a:lnTo>
                      <a:lnTo>
                        <a:pt x="484" y="154"/>
                      </a:lnTo>
                      <a:lnTo>
                        <a:pt x="488" y="152"/>
                      </a:lnTo>
                      <a:lnTo>
                        <a:pt x="490" y="152"/>
                      </a:lnTo>
                      <a:lnTo>
                        <a:pt x="486" y="152"/>
                      </a:lnTo>
                      <a:lnTo>
                        <a:pt x="486" y="152"/>
                      </a:lnTo>
                      <a:lnTo>
                        <a:pt x="484" y="150"/>
                      </a:lnTo>
                      <a:lnTo>
                        <a:pt x="484" y="150"/>
                      </a:lnTo>
                      <a:lnTo>
                        <a:pt x="480" y="148"/>
                      </a:lnTo>
                      <a:lnTo>
                        <a:pt x="480" y="148"/>
                      </a:lnTo>
                      <a:lnTo>
                        <a:pt x="476" y="146"/>
                      </a:lnTo>
                      <a:lnTo>
                        <a:pt x="474" y="146"/>
                      </a:lnTo>
                      <a:lnTo>
                        <a:pt x="472" y="146"/>
                      </a:lnTo>
                      <a:lnTo>
                        <a:pt x="468" y="144"/>
                      </a:lnTo>
                      <a:lnTo>
                        <a:pt x="466" y="142"/>
                      </a:lnTo>
                      <a:lnTo>
                        <a:pt x="464" y="142"/>
                      </a:lnTo>
                      <a:lnTo>
                        <a:pt x="464" y="142"/>
                      </a:lnTo>
                      <a:lnTo>
                        <a:pt x="460" y="142"/>
                      </a:lnTo>
                      <a:lnTo>
                        <a:pt x="458" y="142"/>
                      </a:lnTo>
                      <a:lnTo>
                        <a:pt x="456" y="142"/>
                      </a:lnTo>
                      <a:lnTo>
                        <a:pt x="458" y="142"/>
                      </a:lnTo>
                      <a:lnTo>
                        <a:pt x="462" y="142"/>
                      </a:lnTo>
                      <a:lnTo>
                        <a:pt x="464" y="140"/>
                      </a:lnTo>
                      <a:lnTo>
                        <a:pt x="464" y="140"/>
                      </a:lnTo>
                      <a:lnTo>
                        <a:pt x="464" y="136"/>
                      </a:lnTo>
                      <a:lnTo>
                        <a:pt x="464" y="136"/>
                      </a:lnTo>
                      <a:lnTo>
                        <a:pt x="464" y="134"/>
                      </a:lnTo>
                      <a:lnTo>
                        <a:pt x="462" y="136"/>
                      </a:lnTo>
                      <a:lnTo>
                        <a:pt x="458" y="136"/>
                      </a:lnTo>
                      <a:lnTo>
                        <a:pt x="458" y="136"/>
                      </a:lnTo>
                      <a:lnTo>
                        <a:pt x="454" y="136"/>
                      </a:lnTo>
                      <a:lnTo>
                        <a:pt x="448" y="138"/>
                      </a:lnTo>
                      <a:lnTo>
                        <a:pt x="448" y="138"/>
                      </a:lnTo>
                      <a:lnTo>
                        <a:pt x="446" y="138"/>
                      </a:lnTo>
                      <a:lnTo>
                        <a:pt x="444" y="138"/>
                      </a:lnTo>
                      <a:lnTo>
                        <a:pt x="442" y="138"/>
                      </a:lnTo>
                      <a:lnTo>
                        <a:pt x="448" y="136"/>
                      </a:lnTo>
                      <a:lnTo>
                        <a:pt x="450" y="136"/>
                      </a:lnTo>
                      <a:lnTo>
                        <a:pt x="452" y="136"/>
                      </a:lnTo>
                      <a:lnTo>
                        <a:pt x="460" y="134"/>
                      </a:lnTo>
                      <a:lnTo>
                        <a:pt x="460" y="134"/>
                      </a:lnTo>
                      <a:lnTo>
                        <a:pt x="462" y="134"/>
                      </a:lnTo>
                      <a:lnTo>
                        <a:pt x="464" y="132"/>
                      </a:lnTo>
                      <a:lnTo>
                        <a:pt x="466" y="132"/>
                      </a:lnTo>
                      <a:lnTo>
                        <a:pt x="466" y="134"/>
                      </a:lnTo>
                      <a:lnTo>
                        <a:pt x="468" y="138"/>
                      </a:lnTo>
                      <a:lnTo>
                        <a:pt x="470" y="140"/>
                      </a:lnTo>
                      <a:lnTo>
                        <a:pt x="472" y="142"/>
                      </a:lnTo>
                      <a:lnTo>
                        <a:pt x="474" y="142"/>
                      </a:lnTo>
                      <a:lnTo>
                        <a:pt x="478" y="144"/>
                      </a:lnTo>
                      <a:lnTo>
                        <a:pt x="484" y="144"/>
                      </a:lnTo>
                      <a:lnTo>
                        <a:pt x="486" y="146"/>
                      </a:lnTo>
                      <a:lnTo>
                        <a:pt x="488" y="146"/>
                      </a:lnTo>
                      <a:lnTo>
                        <a:pt x="488" y="144"/>
                      </a:lnTo>
                      <a:lnTo>
                        <a:pt x="488" y="142"/>
                      </a:lnTo>
                      <a:lnTo>
                        <a:pt x="492" y="142"/>
                      </a:lnTo>
                      <a:lnTo>
                        <a:pt x="494" y="138"/>
                      </a:lnTo>
                      <a:lnTo>
                        <a:pt x="494" y="138"/>
                      </a:lnTo>
                      <a:lnTo>
                        <a:pt x="494" y="134"/>
                      </a:lnTo>
                      <a:lnTo>
                        <a:pt x="492" y="134"/>
                      </a:lnTo>
                      <a:lnTo>
                        <a:pt x="490" y="134"/>
                      </a:lnTo>
                      <a:lnTo>
                        <a:pt x="486" y="132"/>
                      </a:lnTo>
                      <a:lnTo>
                        <a:pt x="484" y="132"/>
                      </a:lnTo>
                      <a:lnTo>
                        <a:pt x="482" y="130"/>
                      </a:lnTo>
                      <a:lnTo>
                        <a:pt x="480" y="130"/>
                      </a:lnTo>
                      <a:lnTo>
                        <a:pt x="478" y="128"/>
                      </a:lnTo>
                      <a:lnTo>
                        <a:pt x="476" y="128"/>
                      </a:lnTo>
                      <a:lnTo>
                        <a:pt x="474" y="128"/>
                      </a:lnTo>
                      <a:lnTo>
                        <a:pt x="468" y="128"/>
                      </a:lnTo>
                      <a:lnTo>
                        <a:pt x="464" y="128"/>
                      </a:lnTo>
                      <a:lnTo>
                        <a:pt x="462" y="128"/>
                      </a:lnTo>
                      <a:lnTo>
                        <a:pt x="460" y="130"/>
                      </a:lnTo>
                      <a:lnTo>
                        <a:pt x="452" y="130"/>
                      </a:lnTo>
                      <a:lnTo>
                        <a:pt x="450" y="130"/>
                      </a:lnTo>
                      <a:lnTo>
                        <a:pt x="448" y="132"/>
                      </a:lnTo>
                      <a:lnTo>
                        <a:pt x="444" y="132"/>
                      </a:lnTo>
                      <a:lnTo>
                        <a:pt x="440" y="132"/>
                      </a:lnTo>
                      <a:lnTo>
                        <a:pt x="440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6" y="132"/>
                      </a:lnTo>
                      <a:lnTo>
                        <a:pt x="438" y="132"/>
                      </a:lnTo>
                      <a:lnTo>
                        <a:pt x="440" y="130"/>
                      </a:lnTo>
                      <a:lnTo>
                        <a:pt x="442" y="132"/>
                      </a:lnTo>
                      <a:lnTo>
                        <a:pt x="444" y="132"/>
                      </a:lnTo>
                      <a:lnTo>
                        <a:pt x="446" y="130"/>
                      </a:lnTo>
                      <a:lnTo>
                        <a:pt x="446" y="130"/>
                      </a:lnTo>
                      <a:lnTo>
                        <a:pt x="446" y="130"/>
                      </a:lnTo>
                      <a:lnTo>
                        <a:pt x="440" y="128"/>
                      </a:lnTo>
                      <a:lnTo>
                        <a:pt x="440" y="128"/>
                      </a:lnTo>
                      <a:lnTo>
                        <a:pt x="442" y="128"/>
                      </a:lnTo>
                      <a:lnTo>
                        <a:pt x="444" y="128"/>
                      </a:lnTo>
                      <a:lnTo>
                        <a:pt x="448" y="130"/>
                      </a:lnTo>
                      <a:lnTo>
                        <a:pt x="450" y="130"/>
                      </a:lnTo>
                      <a:lnTo>
                        <a:pt x="452" y="130"/>
                      </a:lnTo>
                      <a:lnTo>
                        <a:pt x="456" y="130"/>
                      </a:lnTo>
                      <a:lnTo>
                        <a:pt x="456" y="130"/>
                      </a:lnTo>
                      <a:lnTo>
                        <a:pt x="460" y="128"/>
                      </a:lnTo>
                      <a:lnTo>
                        <a:pt x="462" y="128"/>
                      </a:lnTo>
                      <a:lnTo>
                        <a:pt x="464" y="126"/>
                      </a:lnTo>
                      <a:lnTo>
                        <a:pt x="468" y="126"/>
                      </a:lnTo>
                      <a:lnTo>
                        <a:pt x="468" y="126"/>
                      </a:lnTo>
                      <a:lnTo>
                        <a:pt x="466" y="126"/>
                      </a:lnTo>
                      <a:lnTo>
                        <a:pt x="464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2" y="122"/>
                      </a:lnTo>
                      <a:lnTo>
                        <a:pt x="464" y="124"/>
                      </a:lnTo>
                      <a:lnTo>
                        <a:pt x="466" y="124"/>
                      </a:lnTo>
                      <a:lnTo>
                        <a:pt x="468" y="124"/>
                      </a:lnTo>
                      <a:lnTo>
                        <a:pt x="468" y="124"/>
                      </a:lnTo>
                      <a:lnTo>
                        <a:pt x="470" y="124"/>
                      </a:lnTo>
                      <a:lnTo>
                        <a:pt x="472" y="124"/>
                      </a:lnTo>
                      <a:lnTo>
                        <a:pt x="472" y="124"/>
                      </a:lnTo>
                      <a:lnTo>
                        <a:pt x="476" y="122"/>
                      </a:lnTo>
                      <a:lnTo>
                        <a:pt x="478" y="126"/>
                      </a:lnTo>
                      <a:lnTo>
                        <a:pt x="484" y="128"/>
                      </a:lnTo>
                      <a:lnTo>
                        <a:pt x="486" y="128"/>
                      </a:lnTo>
                      <a:lnTo>
                        <a:pt x="492" y="130"/>
                      </a:lnTo>
                      <a:lnTo>
                        <a:pt x="494" y="130"/>
                      </a:lnTo>
                      <a:lnTo>
                        <a:pt x="498" y="128"/>
                      </a:lnTo>
                      <a:lnTo>
                        <a:pt x="502" y="128"/>
                      </a:lnTo>
                      <a:lnTo>
                        <a:pt x="504" y="128"/>
                      </a:lnTo>
                      <a:lnTo>
                        <a:pt x="512" y="126"/>
                      </a:lnTo>
                      <a:lnTo>
                        <a:pt x="514" y="126"/>
                      </a:lnTo>
                      <a:lnTo>
                        <a:pt x="514" y="124"/>
                      </a:lnTo>
                      <a:lnTo>
                        <a:pt x="516" y="122"/>
                      </a:lnTo>
                      <a:lnTo>
                        <a:pt x="516" y="122"/>
                      </a:lnTo>
                      <a:lnTo>
                        <a:pt x="510" y="120"/>
                      </a:lnTo>
                      <a:lnTo>
                        <a:pt x="508" y="120"/>
                      </a:lnTo>
                      <a:lnTo>
                        <a:pt x="500" y="120"/>
                      </a:lnTo>
                      <a:lnTo>
                        <a:pt x="498" y="120"/>
                      </a:lnTo>
                      <a:lnTo>
                        <a:pt x="498" y="118"/>
                      </a:lnTo>
                      <a:lnTo>
                        <a:pt x="496" y="118"/>
                      </a:lnTo>
                      <a:lnTo>
                        <a:pt x="496" y="118"/>
                      </a:lnTo>
                      <a:lnTo>
                        <a:pt x="498" y="118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498" y="116"/>
                      </a:lnTo>
                      <a:lnTo>
                        <a:pt x="500" y="114"/>
                      </a:lnTo>
                      <a:lnTo>
                        <a:pt x="502" y="114"/>
                      </a:lnTo>
                      <a:lnTo>
                        <a:pt x="502" y="114"/>
                      </a:lnTo>
                      <a:lnTo>
                        <a:pt x="502" y="112"/>
                      </a:lnTo>
                      <a:lnTo>
                        <a:pt x="504" y="112"/>
                      </a:lnTo>
                      <a:lnTo>
                        <a:pt x="504" y="112"/>
                      </a:lnTo>
                      <a:lnTo>
                        <a:pt x="504" y="114"/>
                      </a:lnTo>
                      <a:lnTo>
                        <a:pt x="502" y="116"/>
                      </a:lnTo>
                      <a:lnTo>
                        <a:pt x="506" y="116"/>
                      </a:lnTo>
                      <a:lnTo>
                        <a:pt x="510" y="118"/>
                      </a:lnTo>
                      <a:lnTo>
                        <a:pt x="516" y="118"/>
                      </a:lnTo>
                      <a:lnTo>
                        <a:pt x="520" y="116"/>
                      </a:lnTo>
                      <a:lnTo>
                        <a:pt x="520" y="116"/>
                      </a:lnTo>
                      <a:lnTo>
                        <a:pt x="522" y="116"/>
                      </a:lnTo>
                      <a:lnTo>
                        <a:pt x="526" y="116"/>
                      </a:lnTo>
                      <a:lnTo>
                        <a:pt x="528" y="116"/>
                      </a:lnTo>
                      <a:lnTo>
                        <a:pt x="530" y="116"/>
                      </a:lnTo>
                      <a:lnTo>
                        <a:pt x="530" y="114"/>
                      </a:lnTo>
                      <a:lnTo>
                        <a:pt x="530" y="114"/>
                      </a:lnTo>
                      <a:lnTo>
                        <a:pt x="532" y="114"/>
                      </a:lnTo>
                      <a:lnTo>
                        <a:pt x="532" y="112"/>
                      </a:lnTo>
                      <a:lnTo>
                        <a:pt x="532" y="112"/>
                      </a:lnTo>
                      <a:lnTo>
                        <a:pt x="530" y="110"/>
                      </a:lnTo>
                      <a:lnTo>
                        <a:pt x="530" y="110"/>
                      </a:lnTo>
                      <a:lnTo>
                        <a:pt x="528" y="108"/>
                      </a:lnTo>
                      <a:lnTo>
                        <a:pt x="526" y="106"/>
                      </a:lnTo>
                      <a:lnTo>
                        <a:pt x="524" y="104"/>
                      </a:lnTo>
                      <a:lnTo>
                        <a:pt x="522" y="106"/>
                      </a:lnTo>
                      <a:lnTo>
                        <a:pt x="520" y="108"/>
                      </a:lnTo>
                      <a:lnTo>
                        <a:pt x="518" y="110"/>
                      </a:lnTo>
                      <a:lnTo>
                        <a:pt x="516" y="110"/>
                      </a:lnTo>
                      <a:lnTo>
                        <a:pt x="514" y="110"/>
                      </a:lnTo>
                      <a:lnTo>
                        <a:pt x="514" y="110"/>
                      </a:lnTo>
                      <a:lnTo>
                        <a:pt x="514" y="110"/>
                      </a:lnTo>
                      <a:lnTo>
                        <a:pt x="516" y="108"/>
                      </a:lnTo>
                      <a:lnTo>
                        <a:pt x="516" y="108"/>
                      </a:lnTo>
                      <a:lnTo>
                        <a:pt x="518" y="106"/>
                      </a:lnTo>
                      <a:lnTo>
                        <a:pt x="516" y="106"/>
                      </a:lnTo>
                      <a:lnTo>
                        <a:pt x="516" y="104"/>
                      </a:lnTo>
                      <a:lnTo>
                        <a:pt x="516" y="104"/>
                      </a:lnTo>
                      <a:lnTo>
                        <a:pt x="516" y="104"/>
                      </a:lnTo>
                      <a:lnTo>
                        <a:pt x="514" y="104"/>
                      </a:lnTo>
                      <a:lnTo>
                        <a:pt x="510" y="106"/>
                      </a:lnTo>
                      <a:lnTo>
                        <a:pt x="510" y="106"/>
                      </a:lnTo>
                      <a:lnTo>
                        <a:pt x="508" y="106"/>
                      </a:lnTo>
                      <a:lnTo>
                        <a:pt x="508" y="106"/>
                      </a:lnTo>
                      <a:lnTo>
                        <a:pt x="506" y="106"/>
                      </a:lnTo>
                      <a:lnTo>
                        <a:pt x="504" y="104"/>
                      </a:lnTo>
                      <a:lnTo>
                        <a:pt x="504" y="104"/>
                      </a:lnTo>
                      <a:lnTo>
                        <a:pt x="506" y="104"/>
                      </a:lnTo>
                      <a:lnTo>
                        <a:pt x="508" y="104"/>
                      </a:lnTo>
                      <a:lnTo>
                        <a:pt x="512" y="104"/>
                      </a:lnTo>
                      <a:lnTo>
                        <a:pt x="514" y="104"/>
                      </a:lnTo>
                      <a:lnTo>
                        <a:pt x="516" y="104"/>
                      </a:lnTo>
                      <a:lnTo>
                        <a:pt x="518" y="104"/>
                      </a:lnTo>
                      <a:lnTo>
                        <a:pt x="522" y="100"/>
                      </a:lnTo>
                      <a:lnTo>
                        <a:pt x="526" y="100"/>
                      </a:lnTo>
                      <a:lnTo>
                        <a:pt x="528" y="102"/>
                      </a:lnTo>
                      <a:lnTo>
                        <a:pt x="528" y="102"/>
                      </a:lnTo>
                      <a:lnTo>
                        <a:pt x="530" y="104"/>
                      </a:lnTo>
                      <a:lnTo>
                        <a:pt x="530" y="104"/>
                      </a:lnTo>
                      <a:lnTo>
                        <a:pt x="532" y="102"/>
                      </a:lnTo>
                      <a:lnTo>
                        <a:pt x="534" y="102"/>
                      </a:lnTo>
                      <a:lnTo>
                        <a:pt x="534" y="102"/>
                      </a:lnTo>
                      <a:lnTo>
                        <a:pt x="534" y="100"/>
                      </a:lnTo>
                      <a:lnTo>
                        <a:pt x="534" y="98"/>
                      </a:lnTo>
                      <a:lnTo>
                        <a:pt x="534" y="98"/>
                      </a:lnTo>
                      <a:lnTo>
                        <a:pt x="534" y="96"/>
                      </a:lnTo>
                      <a:lnTo>
                        <a:pt x="534" y="96"/>
                      </a:lnTo>
                      <a:lnTo>
                        <a:pt x="534" y="96"/>
                      </a:lnTo>
                      <a:lnTo>
                        <a:pt x="536" y="94"/>
                      </a:lnTo>
                      <a:lnTo>
                        <a:pt x="534" y="94"/>
                      </a:lnTo>
                      <a:lnTo>
                        <a:pt x="532" y="92"/>
                      </a:lnTo>
                      <a:lnTo>
                        <a:pt x="532" y="92"/>
                      </a:lnTo>
                      <a:lnTo>
                        <a:pt x="534" y="90"/>
                      </a:lnTo>
                      <a:lnTo>
                        <a:pt x="532" y="88"/>
                      </a:lnTo>
                      <a:lnTo>
                        <a:pt x="530" y="88"/>
                      </a:lnTo>
                      <a:lnTo>
                        <a:pt x="528" y="88"/>
                      </a:lnTo>
                      <a:lnTo>
                        <a:pt x="526" y="88"/>
                      </a:lnTo>
                      <a:lnTo>
                        <a:pt x="524" y="88"/>
                      </a:lnTo>
                      <a:lnTo>
                        <a:pt x="524" y="88"/>
                      </a:lnTo>
                      <a:lnTo>
                        <a:pt x="520" y="88"/>
                      </a:lnTo>
                      <a:lnTo>
                        <a:pt x="518" y="88"/>
                      </a:lnTo>
                      <a:lnTo>
                        <a:pt x="516" y="88"/>
                      </a:lnTo>
                      <a:lnTo>
                        <a:pt x="516" y="88"/>
                      </a:lnTo>
                      <a:lnTo>
                        <a:pt x="514" y="86"/>
                      </a:lnTo>
                      <a:lnTo>
                        <a:pt x="514" y="84"/>
                      </a:lnTo>
                      <a:lnTo>
                        <a:pt x="514" y="84"/>
                      </a:lnTo>
                      <a:lnTo>
                        <a:pt x="510" y="84"/>
                      </a:lnTo>
                      <a:lnTo>
                        <a:pt x="510" y="84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08" y="82"/>
                      </a:lnTo>
                      <a:lnTo>
                        <a:pt x="510" y="80"/>
                      </a:lnTo>
                      <a:lnTo>
                        <a:pt x="512" y="80"/>
                      </a:lnTo>
                      <a:lnTo>
                        <a:pt x="514" y="82"/>
                      </a:lnTo>
                      <a:lnTo>
                        <a:pt x="516" y="82"/>
                      </a:lnTo>
                      <a:lnTo>
                        <a:pt x="518" y="82"/>
                      </a:lnTo>
                      <a:lnTo>
                        <a:pt x="526" y="80"/>
                      </a:lnTo>
                      <a:lnTo>
                        <a:pt x="526" y="80"/>
                      </a:lnTo>
                      <a:lnTo>
                        <a:pt x="530" y="78"/>
                      </a:lnTo>
                      <a:lnTo>
                        <a:pt x="536" y="78"/>
                      </a:lnTo>
                      <a:lnTo>
                        <a:pt x="538" y="78"/>
                      </a:lnTo>
                      <a:lnTo>
                        <a:pt x="540" y="80"/>
                      </a:lnTo>
                      <a:lnTo>
                        <a:pt x="544" y="80"/>
                      </a:lnTo>
                      <a:lnTo>
                        <a:pt x="546" y="80"/>
                      </a:lnTo>
                      <a:lnTo>
                        <a:pt x="546" y="80"/>
                      </a:lnTo>
                      <a:lnTo>
                        <a:pt x="548" y="80"/>
                      </a:lnTo>
                      <a:lnTo>
                        <a:pt x="550" y="80"/>
                      </a:lnTo>
                      <a:lnTo>
                        <a:pt x="550" y="80"/>
                      </a:lnTo>
                      <a:lnTo>
                        <a:pt x="552" y="80"/>
                      </a:lnTo>
                      <a:lnTo>
                        <a:pt x="552" y="78"/>
                      </a:lnTo>
                      <a:lnTo>
                        <a:pt x="554" y="78"/>
                      </a:lnTo>
                      <a:lnTo>
                        <a:pt x="554" y="76"/>
                      </a:lnTo>
                      <a:lnTo>
                        <a:pt x="554" y="74"/>
                      </a:lnTo>
                      <a:lnTo>
                        <a:pt x="554" y="74"/>
                      </a:lnTo>
                      <a:lnTo>
                        <a:pt x="552" y="74"/>
                      </a:lnTo>
                      <a:lnTo>
                        <a:pt x="548" y="74"/>
                      </a:lnTo>
                      <a:lnTo>
                        <a:pt x="546" y="74"/>
                      </a:lnTo>
                      <a:lnTo>
                        <a:pt x="544" y="74"/>
                      </a:lnTo>
                      <a:lnTo>
                        <a:pt x="544" y="74"/>
                      </a:lnTo>
                      <a:lnTo>
                        <a:pt x="542" y="74"/>
                      </a:lnTo>
                      <a:lnTo>
                        <a:pt x="540" y="74"/>
                      </a:lnTo>
                      <a:lnTo>
                        <a:pt x="536" y="72"/>
                      </a:lnTo>
                      <a:lnTo>
                        <a:pt x="534" y="72"/>
                      </a:lnTo>
                      <a:lnTo>
                        <a:pt x="532" y="70"/>
                      </a:lnTo>
                      <a:lnTo>
                        <a:pt x="536" y="68"/>
                      </a:lnTo>
                      <a:lnTo>
                        <a:pt x="538" y="68"/>
                      </a:lnTo>
                      <a:lnTo>
                        <a:pt x="540" y="68"/>
                      </a:lnTo>
                      <a:lnTo>
                        <a:pt x="544" y="70"/>
                      </a:lnTo>
                      <a:lnTo>
                        <a:pt x="544" y="70"/>
                      </a:lnTo>
                      <a:lnTo>
                        <a:pt x="546" y="70"/>
                      </a:lnTo>
                      <a:lnTo>
                        <a:pt x="546" y="70"/>
                      </a:lnTo>
                      <a:lnTo>
                        <a:pt x="546" y="68"/>
                      </a:lnTo>
                      <a:lnTo>
                        <a:pt x="544" y="68"/>
                      </a:lnTo>
                      <a:lnTo>
                        <a:pt x="542" y="68"/>
                      </a:lnTo>
                      <a:lnTo>
                        <a:pt x="540" y="68"/>
                      </a:lnTo>
                      <a:lnTo>
                        <a:pt x="538" y="66"/>
                      </a:lnTo>
                      <a:lnTo>
                        <a:pt x="534" y="66"/>
                      </a:lnTo>
                      <a:lnTo>
                        <a:pt x="532" y="66"/>
                      </a:lnTo>
                      <a:lnTo>
                        <a:pt x="528" y="66"/>
                      </a:lnTo>
                      <a:lnTo>
                        <a:pt x="526" y="68"/>
                      </a:lnTo>
                      <a:lnTo>
                        <a:pt x="524" y="70"/>
                      </a:lnTo>
                      <a:lnTo>
                        <a:pt x="522" y="68"/>
                      </a:lnTo>
                      <a:lnTo>
                        <a:pt x="522" y="68"/>
                      </a:lnTo>
                      <a:lnTo>
                        <a:pt x="524" y="66"/>
                      </a:lnTo>
                      <a:lnTo>
                        <a:pt x="526" y="64"/>
                      </a:lnTo>
                      <a:lnTo>
                        <a:pt x="528" y="64"/>
                      </a:lnTo>
                      <a:lnTo>
                        <a:pt x="528" y="62"/>
                      </a:lnTo>
                      <a:lnTo>
                        <a:pt x="530" y="60"/>
                      </a:lnTo>
                      <a:lnTo>
                        <a:pt x="532" y="60"/>
                      </a:lnTo>
                      <a:lnTo>
                        <a:pt x="534" y="58"/>
                      </a:lnTo>
                      <a:lnTo>
                        <a:pt x="534" y="56"/>
                      </a:lnTo>
                      <a:lnTo>
                        <a:pt x="534" y="56"/>
                      </a:lnTo>
                      <a:lnTo>
                        <a:pt x="534" y="56"/>
                      </a:lnTo>
                      <a:lnTo>
                        <a:pt x="540" y="54"/>
                      </a:lnTo>
                      <a:lnTo>
                        <a:pt x="542" y="54"/>
                      </a:lnTo>
                      <a:lnTo>
                        <a:pt x="544" y="54"/>
                      </a:lnTo>
                      <a:lnTo>
                        <a:pt x="546" y="54"/>
                      </a:lnTo>
                      <a:lnTo>
                        <a:pt x="546" y="54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48" y="52"/>
                      </a:lnTo>
                      <a:lnTo>
                        <a:pt x="550" y="50"/>
                      </a:lnTo>
                      <a:lnTo>
                        <a:pt x="554" y="50"/>
                      </a:lnTo>
                      <a:lnTo>
                        <a:pt x="556" y="50"/>
                      </a:lnTo>
                      <a:lnTo>
                        <a:pt x="558" y="50"/>
                      </a:lnTo>
                      <a:lnTo>
                        <a:pt x="558" y="48"/>
                      </a:lnTo>
                      <a:lnTo>
                        <a:pt x="558" y="48"/>
                      </a:lnTo>
                      <a:lnTo>
                        <a:pt x="558" y="48"/>
                      </a:lnTo>
                      <a:lnTo>
                        <a:pt x="556" y="48"/>
                      </a:lnTo>
                      <a:lnTo>
                        <a:pt x="556" y="48"/>
                      </a:lnTo>
                      <a:lnTo>
                        <a:pt x="556" y="48"/>
                      </a:lnTo>
                      <a:lnTo>
                        <a:pt x="554" y="48"/>
                      </a:lnTo>
                      <a:lnTo>
                        <a:pt x="554" y="46"/>
                      </a:lnTo>
                      <a:lnTo>
                        <a:pt x="554" y="46"/>
                      </a:lnTo>
                      <a:lnTo>
                        <a:pt x="556" y="44"/>
                      </a:lnTo>
                      <a:lnTo>
                        <a:pt x="556" y="44"/>
                      </a:lnTo>
                      <a:lnTo>
                        <a:pt x="556" y="44"/>
                      </a:lnTo>
                      <a:lnTo>
                        <a:pt x="556" y="42"/>
                      </a:lnTo>
                      <a:lnTo>
                        <a:pt x="556" y="42"/>
                      </a:lnTo>
                      <a:lnTo>
                        <a:pt x="556" y="42"/>
                      </a:lnTo>
                      <a:lnTo>
                        <a:pt x="552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2"/>
                      </a:lnTo>
                      <a:lnTo>
                        <a:pt x="550" y="40"/>
                      </a:lnTo>
                      <a:lnTo>
                        <a:pt x="550" y="40"/>
                      </a:lnTo>
                      <a:lnTo>
                        <a:pt x="552" y="38"/>
                      </a:lnTo>
                      <a:lnTo>
                        <a:pt x="554" y="38"/>
                      </a:lnTo>
                      <a:lnTo>
                        <a:pt x="558" y="36"/>
                      </a:lnTo>
                      <a:lnTo>
                        <a:pt x="558" y="36"/>
                      </a:lnTo>
                      <a:lnTo>
                        <a:pt x="560" y="36"/>
                      </a:lnTo>
                      <a:lnTo>
                        <a:pt x="562" y="36"/>
                      </a:lnTo>
                      <a:lnTo>
                        <a:pt x="566" y="36"/>
                      </a:lnTo>
                      <a:lnTo>
                        <a:pt x="572" y="38"/>
                      </a:lnTo>
                      <a:lnTo>
                        <a:pt x="574" y="38"/>
                      </a:lnTo>
                      <a:lnTo>
                        <a:pt x="578" y="36"/>
                      </a:lnTo>
                      <a:lnTo>
                        <a:pt x="580" y="36"/>
                      </a:lnTo>
                      <a:lnTo>
                        <a:pt x="582" y="36"/>
                      </a:lnTo>
                      <a:lnTo>
                        <a:pt x="584" y="36"/>
                      </a:lnTo>
                      <a:lnTo>
                        <a:pt x="588" y="36"/>
                      </a:lnTo>
                      <a:lnTo>
                        <a:pt x="590" y="36"/>
                      </a:lnTo>
                      <a:lnTo>
                        <a:pt x="594" y="34"/>
                      </a:lnTo>
                      <a:lnTo>
                        <a:pt x="594" y="34"/>
                      </a:lnTo>
                      <a:lnTo>
                        <a:pt x="588" y="34"/>
                      </a:lnTo>
                      <a:lnTo>
                        <a:pt x="588" y="34"/>
                      </a:lnTo>
                      <a:lnTo>
                        <a:pt x="586" y="32"/>
                      </a:lnTo>
                      <a:lnTo>
                        <a:pt x="590" y="32"/>
                      </a:lnTo>
                      <a:lnTo>
                        <a:pt x="594" y="32"/>
                      </a:lnTo>
                      <a:lnTo>
                        <a:pt x="598" y="32"/>
                      </a:lnTo>
                      <a:lnTo>
                        <a:pt x="602" y="30"/>
                      </a:lnTo>
                      <a:lnTo>
                        <a:pt x="608" y="30"/>
                      </a:lnTo>
                      <a:lnTo>
                        <a:pt x="610" y="30"/>
                      </a:lnTo>
                      <a:lnTo>
                        <a:pt x="612" y="30"/>
                      </a:lnTo>
                      <a:lnTo>
                        <a:pt x="612" y="28"/>
                      </a:lnTo>
                      <a:lnTo>
                        <a:pt x="612" y="28"/>
                      </a:lnTo>
                      <a:lnTo>
                        <a:pt x="610" y="28"/>
                      </a:lnTo>
                      <a:lnTo>
                        <a:pt x="610" y="28"/>
                      </a:lnTo>
                      <a:lnTo>
                        <a:pt x="612" y="28"/>
                      </a:lnTo>
                      <a:lnTo>
                        <a:pt x="616" y="28"/>
                      </a:lnTo>
                      <a:lnTo>
                        <a:pt x="620" y="28"/>
                      </a:lnTo>
                      <a:lnTo>
                        <a:pt x="624" y="26"/>
                      </a:lnTo>
                      <a:lnTo>
                        <a:pt x="630" y="24"/>
                      </a:lnTo>
                      <a:lnTo>
                        <a:pt x="632" y="24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lnTo>
                        <a:pt x="640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0" name="Freeform 165">
                  <a:extLst>
                    <a:ext uri="{FF2B5EF4-FFF2-40B4-BE49-F238E27FC236}">
                      <a16:creationId xmlns:a16="http://schemas.microsoft.com/office/drawing/2014/main" id="{A57D8594-A84B-6F51-3500-102401C768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67" y="1331"/>
                  <a:ext cx="128" cy="121"/>
                </a:xfrm>
                <a:custGeom>
                  <a:avLst/>
                  <a:gdLst>
                    <a:gd name="T0" fmla="*/ 78 w 128"/>
                    <a:gd name="T1" fmla="*/ 113 h 121"/>
                    <a:gd name="T2" fmla="*/ 68 w 128"/>
                    <a:gd name="T3" fmla="*/ 109 h 121"/>
                    <a:gd name="T4" fmla="*/ 60 w 128"/>
                    <a:gd name="T5" fmla="*/ 115 h 121"/>
                    <a:gd name="T6" fmla="*/ 94 w 128"/>
                    <a:gd name="T7" fmla="*/ 119 h 121"/>
                    <a:gd name="T8" fmla="*/ 112 w 128"/>
                    <a:gd name="T9" fmla="*/ 109 h 121"/>
                    <a:gd name="T10" fmla="*/ 52 w 128"/>
                    <a:gd name="T11" fmla="*/ 97 h 121"/>
                    <a:gd name="T12" fmla="*/ 122 w 128"/>
                    <a:gd name="T13" fmla="*/ 103 h 121"/>
                    <a:gd name="T14" fmla="*/ 88 w 128"/>
                    <a:gd name="T15" fmla="*/ 95 h 121"/>
                    <a:gd name="T16" fmla="*/ 122 w 128"/>
                    <a:gd name="T17" fmla="*/ 91 h 121"/>
                    <a:gd name="T18" fmla="*/ 86 w 128"/>
                    <a:gd name="T19" fmla="*/ 89 h 121"/>
                    <a:gd name="T20" fmla="*/ 114 w 128"/>
                    <a:gd name="T21" fmla="*/ 87 h 121"/>
                    <a:gd name="T22" fmla="*/ 76 w 128"/>
                    <a:gd name="T23" fmla="*/ 82 h 121"/>
                    <a:gd name="T24" fmla="*/ 110 w 128"/>
                    <a:gd name="T25" fmla="*/ 85 h 121"/>
                    <a:gd name="T26" fmla="*/ 86 w 128"/>
                    <a:gd name="T27" fmla="*/ 85 h 121"/>
                    <a:gd name="T28" fmla="*/ 72 w 128"/>
                    <a:gd name="T29" fmla="*/ 74 h 121"/>
                    <a:gd name="T30" fmla="*/ 86 w 128"/>
                    <a:gd name="T31" fmla="*/ 76 h 121"/>
                    <a:gd name="T32" fmla="*/ 80 w 128"/>
                    <a:gd name="T33" fmla="*/ 72 h 121"/>
                    <a:gd name="T34" fmla="*/ 68 w 128"/>
                    <a:gd name="T35" fmla="*/ 74 h 121"/>
                    <a:gd name="T36" fmla="*/ 110 w 128"/>
                    <a:gd name="T37" fmla="*/ 70 h 121"/>
                    <a:gd name="T38" fmla="*/ 78 w 128"/>
                    <a:gd name="T39" fmla="*/ 66 h 121"/>
                    <a:gd name="T40" fmla="*/ 56 w 128"/>
                    <a:gd name="T41" fmla="*/ 66 h 121"/>
                    <a:gd name="T42" fmla="*/ 12 w 128"/>
                    <a:gd name="T43" fmla="*/ 58 h 121"/>
                    <a:gd name="T44" fmla="*/ 16 w 128"/>
                    <a:gd name="T45" fmla="*/ 62 h 121"/>
                    <a:gd name="T46" fmla="*/ 90 w 128"/>
                    <a:gd name="T47" fmla="*/ 56 h 121"/>
                    <a:gd name="T48" fmla="*/ 16 w 128"/>
                    <a:gd name="T49" fmla="*/ 50 h 121"/>
                    <a:gd name="T50" fmla="*/ 70 w 128"/>
                    <a:gd name="T51" fmla="*/ 48 h 121"/>
                    <a:gd name="T52" fmla="*/ 48 w 128"/>
                    <a:gd name="T53" fmla="*/ 50 h 121"/>
                    <a:gd name="T54" fmla="*/ 64 w 128"/>
                    <a:gd name="T55" fmla="*/ 58 h 121"/>
                    <a:gd name="T56" fmla="*/ 72 w 128"/>
                    <a:gd name="T57" fmla="*/ 62 h 121"/>
                    <a:gd name="T58" fmla="*/ 56 w 128"/>
                    <a:gd name="T59" fmla="*/ 50 h 121"/>
                    <a:gd name="T60" fmla="*/ 94 w 128"/>
                    <a:gd name="T61" fmla="*/ 40 h 121"/>
                    <a:gd name="T62" fmla="*/ 100 w 128"/>
                    <a:gd name="T63" fmla="*/ 46 h 121"/>
                    <a:gd name="T64" fmla="*/ 2 w 128"/>
                    <a:gd name="T65" fmla="*/ 34 h 121"/>
                    <a:gd name="T66" fmla="*/ 80 w 128"/>
                    <a:gd name="T67" fmla="*/ 32 h 121"/>
                    <a:gd name="T68" fmla="*/ 78 w 128"/>
                    <a:gd name="T69" fmla="*/ 30 h 121"/>
                    <a:gd name="T70" fmla="*/ 84 w 128"/>
                    <a:gd name="T71" fmla="*/ 24 h 121"/>
                    <a:gd name="T72" fmla="*/ 64 w 128"/>
                    <a:gd name="T73" fmla="*/ 70 h 121"/>
                    <a:gd name="T74" fmla="*/ 46 w 128"/>
                    <a:gd name="T75" fmla="*/ 50 h 121"/>
                    <a:gd name="T76" fmla="*/ 50 w 128"/>
                    <a:gd name="T77" fmla="*/ 42 h 121"/>
                    <a:gd name="T78" fmla="*/ 42 w 128"/>
                    <a:gd name="T79" fmla="*/ 24 h 121"/>
                    <a:gd name="T80" fmla="*/ 58 w 128"/>
                    <a:gd name="T81" fmla="*/ 30 h 121"/>
                    <a:gd name="T82" fmla="*/ 60 w 128"/>
                    <a:gd name="T83" fmla="*/ 24 h 121"/>
                    <a:gd name="T84" fmla="*/ 60 w 128"/>
                    <a:gd name="T85" fmla="*/ 16 h 121"/>
                    <a:gd name="T86" fmla="*/ 92 w 128"/>
                    <a:gd name="T87" fmla="*/ 18 h 121"/>
                    <a:gd name="T88" fmla="*/ 98 w 128"/>
                    <a:gd name="T89" fmla="*/ 4 h 121"/>
                    <a:gd name="T90" fmla="*/ 92 w 128"/>
                    <a:gd name="T91" fmla="*/ 6 h 121"/>
                    <a:gd name="T92" fmla="*/ 70 w 128"/>
                    <a:gd name="T93" fmla="*/ 4 h 121"/>
                    <a:gd name="T94" fmla="*/ 52 w 128"/>
                    <a:gd name="T95" fmla="*/ 6 h 121"/>
                    <a:gd name="T96" fmla="*/ 34 w 128"/>
                    <a:gd name="T97" fmla="*/ 10 h 121"/>
                    <a:gd name="T98" fmla="*/ 18 w 128"/>
                    <a:gd name="T99" fmla="*/ 20 h 121"/>
                    <a:gd name="T100" fmla="*/ 10 w 128"/>
                    <a:gd name="T101" fmla="*/ 30 h 121"/>
                    <a:gd name="T102" fmla="*/ 6 w 128"/>
                    <a:gd name="T103" fmla="*/ 34 h 121"/>
                    <a:gd name="T104" fmla="*/ 22 w 128"/>
                    <a:gd name="T105" fmla="*/ 46 h 121"/>
                    <a:gd name="T106" fmla="*/ 24 w 128"/>
                    <a:gd name="T107" fmla="*/ 56 h 121"/>
                    <a:gd name="T108" fmla="*/ 46 w 128"/>
                    <a:gd name="T109" fmla="*/ 60 h 121"/>
                    <a:gd name="T110" fmla="*/ 46 w 128"/>
                    <a:gd name="T111" fmla="*/ 64 h 121"/>
                    <a:gd name="T112" fmla="*/ 24 w 128"/>
                    <a:gd name="T113" fmla="*/ 68 h 121"/>
                    <a:gd name="T114" fmla="*/ 36 w 128"/>
                    <a:gd name="T115" fmla="*/ 82 h 121"/>
                    <a:gd name="T116" fmla="*/ 52 w 128"/>
                    <a:gd name="T117" fmla="*/ 93 h 121"/>
                    <a:gd name="T118" fmla="*/ 52 w 128"/>
                    <a:gd name="T119" fmla="*/ 74 h 121"/>
                    <a:gd name="T120" fmla="*/ 52 w 128"/>
                    <a:gd name="T121" fmla="*/ 68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8" h="121">
                      <a:moveTo>
                        <a:pt x="98" y="117"/>
                      </a:moveTo>
                      <a:lnTo>
                        <a:pt x="96" y="117"/>
                      </a:lnTo>
                      <a:lnTo>
                        <a:pt x="94" y="117"/>
                      </a:lnTo>
                      <a:lnTo>
                        <a:pt x="94" y="117"/>
                      </a:lnTo>
                      <a:lnTo>
                        <a:pt x="94" y="117"/>
                      </a:lnTo>
                      <a:lnTo>
                        <a:pt x="92" y="117"/>
                      </a:lnTo>
                      <a:lnTo>
                        <a:pt x="92" y="117"/>
                      </a:lnTo>
                      <a:lnTo>
                        <a:pt x="92" y="115"/>
                      </a:lnTo>
                      <a:lnTo>
                        <a:pt x="92" y="113"/>
                      </a:lnTo>
                      <a:lnTo>
                        <a:pt x="90" y="115"/>
                      </a:lnTo>
                      <a:lnTo>
                        <a:pt x="88" y="115"/>
                      </a:lnTo>
                      <a:lnTo>
                        <a:pt x="86" y="113"/>
                      </a:lnTo>
                      <a:lnTo>
                        <a:pt x="82" y="113"/>
                      </a:lnTo>
                      <a:lnTo>
                        <a:pt x="82" y="113"/>
                      </a:lnTo>
                      <a:lnTo>
                        <a:pt x="78" y="113"/>
                      </a:lnTo>
                      <a:lnTo>
                        <a:pt x="76" y="113"/>
                      </a:lnTo>
                      <a:lnTo>
                        <a:pt x="74" y="113"/>
                      </a:lnTo>
                      <a:lnTo>
                        <a:pt x="74" y="113"/>
                      </a:lnTo>
                      <a:lnTo>
                        <a:pt x="72" y="113"/>
                      </a:lnTo>
                      <a:lnTo>
                        <a:pt x="72" y="113"/>
                      </a:lnTo>
                      <a:lnTo>
                        <a:pt x="70" y="113"/>
                      </a:lnTo>
                      <a:lnTo>
                        <a:pt x="70" y="113"/>
                      </a:lnTo>
                      <a:lnTo>
                        <a:pt x="70" y="111"/>
                      </a:lnTo>
                      <a:lnTo>
                        <a:pt x="70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68" y="111"/>
                      </a:lnTo>
                      <a:lnTo>
                        <a:pt x="70" y="111"/>
                      </a:lnTo>
                      <a:lnTo>
                        <a:pt x="68" y="109"/>
                      </a:lnTo>
                      <a:lnTo>
                        <a:pt x="68" y="109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6" y="111"/>
                      </a:lnTo>
                      <a:lnTo>
                        <a:pt x="64" y="111"/>
                      </a:lnTo>
                      <a:lnTo>
                        <a:pt x="64" y="111"/>
                      </a:lnTo>
                      <a:lnTo>
                        <a:pt x="62" y="109"/>
                      </a:lnTo>
                      <a:lnTo>
                        <a:pt x="62" y="109"/>
                      </a:lnTo>
                      <a:lnTo>
                        <a:pt x="62" y="109"/>
                      </a:lnTo>
                      <a:lnTo>
                        <a:pt x="62" y="111"/>
                      </a:lnTo>
                      <a:lnTo>
                        <a:pt x="62" y="111"/>
                      </a:lnTo>
                      <a:lnTo>
                        <a:pt x="60" y="111"/>
                      </a:lnTo>
                      <a:lnTo>
                        <a:pt x="60" y="109"/>
                      </a:lnTo>
                      <a:lnTo>
                        <a:pt x="60" y="111"/>
                      </a:lnTo>
                      <a:lnTo>
                        <a:pt x="60" y="113"/>
                      </a:lnTo>
                      <a:lnTo>
                        <a:pt x="60" y="115"/>
                      </a:lnTo>
                      <a:lnTo>
                        <a:pt x="60" y="115"/>
                      </a:lnTo>
                      <a:lnTo>
                        <a:pt x="62" y="115"/>
                      </a:lnTo>
                      <a:lnTo>
                        <a:pt x="62" y="115"/>
                      </a:lnTo>
                      <a:lnTo>
                        <a:pt x="64" y="115"/>
                      </a:lnTo>
                      <a:lnTo>
                        <a:pt x="66" y="117"/>
                      </a:lnTo>
                      <a:lnTo>
                        <a:pt x="74" y="117"/>
                      </a:lnTo>
                      <a:lnTo>
                        <a:pt x="76" y="117"/>
                      </a:lnTo>
                      <a:lnTo>
                        <a:pt x="78" y="119"/>
                      </a:lnTo>
                      <a:lnTo>
                        <a:pt x="78" y="119"/>
                      </a:lnTo>
                      <a:lnTo>
                        <a:pt x="78" y="119"/>
                      </a:lnTo>
                      <a:lnTo>
                        <a:pt x="78" y="121"/>
                      </a:lnTo>
                      <a:lnTo>
                        <a:pt x="78" y="121"/>
                      </a:lnTo>
                      <a:lnTo>
                        <a:pt x="84" y="121"/>
                      </a:lnTo>
                      <a:lnTo>
                        <a:pt x="90" y="119"/>
                      </a:lnTo>
                      <a:lnTo>
                        <a:pt x="94" y="119"/>
                      </a:lnTo>
                      <a:lnTo>
                        <a:pt x="98" y="119"/>
                      </a:lnTo>
                      <a:lnTo>
                        <a:pt x="98" y="119"/>
                      </a:lnTo>
                      <a:lnTo>
                        <a:pt x="100" y="119"/>
                      </a:lnTo>
                      <a:lnTo>
                        <a:pt x="100" y="119"/>
                      </a:lnTo>
                      <a:lnTo>
                        <a:pt x="100" y="117"/>
                      </a:lnTo>
                      <a:lnTo>
                        <a:pt x="100" y="115"/>
                      </a:lnTo>
                      <a:lnTo>
                        <a:pt x="102" y="115"/>
                      </a:lnTo>
                      <a:lnTo>
                        <a:pt x="100" y="115"/>
                      </a:lnTo>
                      <a:lnTo>
                        <a:pt x="98" y="117"/>
                      </a:lnTo>
                      <a:close/>
                      <a:moveTo>
                        <a:pt x="114" y="109"/>
                      </a:moveTo>
                      <a:lnTo>
                        <a:pt x="114" y="107"/>
                      </a:lnTo>
                      <a:lnTo>
                        <a:pt x="114" y="105"/>
                      </a:lnTo>
                      <a:lnTo>
                        <a:pt x="112" y="105"/>
                      </a:lnTo>
                      <a:lnTo>
                        <a:pt x="114" y="107"/>
                      </a:lnTo>
                      <a:lnTo>
                        <a:pt x="112" y="109"/>
                      </a:lnTo>
                      <a:lnTo>
                        <a:pt x="112" y="111"/>
                      </a:lnTo>
                      <a:lnTo>
                        <a:pt x="112" y="111"/>
                      </a:lnTo>
                      <a:lnTo>
                        <a:pt x="114" y="113"/>
                      </a:lnTo>
                      <a:lnTo>
                        <a:pt x="114" y="111"/>
                      </a:lnTo>
                      <a:lnTo>
                        <a:pt x="114" y="111"/>
                      </a:lnTo>
                      <a:lnTo>
                        <a:pt x="114" y="109"/>
                      </a:lnTo>
                      <a:lnTo>
                        <a:pt x="114" y="109"/>
                      </a:lnTo>
                      <a:close/>
                      <a:moveTo>
                        <a:pt x="50" y="95"/>
                      </a:moveTo>
                      <a:lnTo>
                        <a:pt x="50" y="95"/>
                      </a:lnTo>
                      <a:lnTo>
                        <a:pt x="50" y="97"/>
                      </a:lnTo>
                      <a:lnTo>
                        <a:pt x="50" y="97"/>
                      </a:lnTo>
                      <a:lnTo>
                        <a:pt x="50" y="99"/>
                      </a:lnTo>
                      <a:lnTo>
                        <a:pt x="52" y="99"/>
                      </a:lnTo>
                      <a:lnTo>
                        <a:pt x="52" y="99"/>
                      </a:lnTo>
                      <a:lnTo>
                        <a:pt x="52" y="97"/>
                      </a:lnTo>
                      <a:lnTo>
                        <a:pt x="50" y="95"/>
                      </a:lnTo>
                      <a:lnTo>
                        <a:pt x="50" y="95"/>
                      </a:lnTo>
                      <a:close/>
                      <a:moveTo>
                        <a:pt x="128" y="95"/>
                      </a:moveTo>
                      <a:lnTo>
                        <a:pt x="128" y="95"/>
                      </a:lnTo>
                      <a:lnTo>
                        <a:pt x="128" y="95"/>
                      </a:lnTo>
                      <a:lnTo>
                        <a:pt x="124" y="95"/>
                      </a:lnTo>
                      <a:lnTo>
                        <a:pt x="122" y="97"/>
                      </a:lnTo>
                      <a:lnTo>
                        <a:pt x="122" y="99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2" y="101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2" y="103"/>
                      </a:lnTo>
                      <a:lnTo>
                        <a:pt x="124" y="101"/>
                      </a:lnTo>
                      <a:lnTo>
                        <a:pt x="126" y="101"/>
                      </a:lnTo>
                      <a:lnTo>
                        <a:pt x="126" y="99"/>
                      </a:lnTo>
                      <a:lnTo>
                        <a:pt x="128" y="99"/>
                      </a:lnTo>
                      <a:lnTo>
                        <a:pt x="128" y="95"/>
                      </a:lnTo>
                      <a:close/>
                      <a:moveTo>
                        <a:pt x="88" y="95"/>
                      </a:moveTo>
                      <a:lnTo>
                        <a:pt x="88" y="95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3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6" y="95"/>
                      </a:lnTo>
                      <a:lnTo>
                        <a:pt x="88" y="95"/>
                      </a:lnTo>
                      <a:close/>
                      <a:moveTo>
                        <a:pt x="100" y="91"/>
                      </a:move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1"/>
                      </a:lnTo>
                      <a:lnTo>
                        <a:pt x="100" y="93"/>
                      </a:lnTo>
                      <a:lnTo>
                        <a:pt x="100" y="91"/>
                      </a:lnTo>
                      <a:lnTo>
                        <a:pt x="102" y="91"/>
                      </a:lnTo>
                      <a:lnTo>
                        <a:pt x="102" y="91"/>
                      </a:lnTo>
                      <a:lnTo>
                        <a:pt x="100" y="91"/>
                      </a:lnTo>
                      <a:close/>
                      <a:moveTo>
                        <a:pt x="122" y="93"/>
                      </a:move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1"/>
                      </a:lnTo>
                      <a:lnTo>
                        <a:pt x="122" y="93"/>
                      </a:lnTo>
                      <a:close/>
                      <a:moveTo>
                        <a:pt x="74" y="89"/>
                      </a:moveTo>
                      <a:lnTo>
                        <a:pt x="74" y="89"/>
                      </a:lnTo>
                      <a:lnTo>
                        <a:pt x="72" y="89"/>
                      </a:lnTo>
                      <a:lnTo>
                        <a:pt x="72" y="89"/>
                      </a:lnTo>
                      <a:lnTo>
                        <a:pt x="72" y="89"/>
                      </a:lnTo>
                      <a:lnTo>
                        <a:pt x="70" y="89"/>
                      </a:lnTo>
                      <a:lnTo>
                        <a:pt x="70" y="89"/>
                      </a:lnTo>
                      <a:lnTo>
                        <a:pt x="70" y="91"/>
                      </a:lnTo>
                      <a:lnTo>
                        <a:pt x="74" y="89"/>
                      </a:lnTo>
                      <a:lnTo>
                        <a:pt x="74" y="89"/>
                      </a:lnTo>
                      <a:close/>
                      <a:moveTo>
                        <a:pt x="86" y="89"/>
                      </a:moveTo>
                      <a:lnTo>
                        <a:pt x="86" y="89"/>
                      </a:lnTo>
                      <a:lnTo>
                        <a:pt x="86" y="89"/>
                      </a:lnTo>
                      <a:lnTo>
                        <a:pt x="84" y="87"/>
                      </a:lnTo>
                      <a:lnTo>
                        <a:pt x="84" y="89"/>
                      </a:lnTo>
                      <a:lnTo>
                        <a:pt x="84" y="89"/>
                      </a:lnTo>
                      <a:lnTo>
                        <a:pt x="86" y="89"/>
                      </a:lnTo>
                      <a:close/>
                      <a:moveTo>
                        <a:pt x="112" y="85"/>
                      </a:moveTo>
                      <a:lnTo>
                        <a:pt x="110" y="87"/>
                      </a:lnTo>
                      <a:lnTo>
                        <a:pt x="108" y="87"/>
                      </a:lnTo>
                      <a:lnTo>
                        <a:pt x="108" y="89"/>
                      </a:lnTo>
                      <a:lnTo>
                        <a:pt x="108" y="89"/>
                      </a:lnTo>
                      <a:lnTo>
                        <a:pt x="110" y="87"/>
                      </a:lnTo>
                      <a:lnTo>
                        <a:pt x="112" y="87"/>
                      </a:lnTo>
                      <a:lnTo>
                        <a:pt x="112" y="87"/>
                      </a:lnTo>
                      <a:lnTo>
                        <a:pt x="114" y="87"/>
                      </a:lnTo>
                      <a:lnTo>
                        <a:pt x="114" y="85"/>
                      </a:lnTo>
                      <a:lnTo>
                        <a:pt x="112" y="85"/>
                      </a:lnTo>
                      <a:close/>
                      <a:moveTo>
                        <a:pt x="92" y="87"/>
                      </a:moveTo>
                      <a:lnTo>
                        <a:pt x="94" y="85"/>
                      </a:lnTo>
                      <a:lnTo>
                        <a:pt x="96" y="85"/>
                      </a:lnTo>
                      <a:lnTo>
                        <a:pt x="94" y="85"/>
                      </a:lnTo>
                      <a:lnTo>
                        <a:pt x="94" y="85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lnTo>
                        <a:pt x="92" y="87"/>
                      </a:lnTo>
                      <a:close/>
                      <a:moveTo>
                        <a:pt x="76" y="82"/>
                      </a:moveTo>
                      <a:lnTo>
                        <a:pt x="76" y="82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5"/>
                      </a:lnTo>
                      <a:lnTo>
                        <a:pt x="76" y="82"/>
                      </a:lnTo>
                      <a:lnTo>
                        <a:pt x="76" y="82"/>
                      </a:lnTo>
                      <a:close/>
                      <a:moveTo>
                        <a:pt x="110" y="85"/>
                      </a:moveTo>
                      <a:lnTo>
                        <a:pt x="110" y="85"/>
                      </a:lnTo>
                      <a:lnTo>
                        <a:pt x="110" y="82"/>
                      </a:lnTo>
                      <a:lnTo>
                        <a:pt x="110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2"/>
                      </a:lnTo>
                      <a:lnTo>
                        <a:pt x="108" y="85"/>
                      </a:lnTo>
                      <a:lnTo>
                        <a:pt x="110" y="85"/>
                      </a:lnTo>
                      <a:close/>
                      <a:moveTo>
                        <a:pt x="82" y="82"/>
                      </a:move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0"/>
                      </a:lnTo>
                      <a:lnTo>
                        <a:pt x="84" y="80"/>
                      </a:lnTo>
                      <a:lnTo>
                        <a:pt x="82" y="80"/>
                      </a:lnTo>
                      <a:lnTo>
                        <a:pt x="82" y="82"/>
                      </a:lnTo>
                      <a:lnTo>
                        <a:pt x="82" y="82"/>
                      </a:lnTo>
                      <a:lnTo>
                        <a:pt x="82" y="82"/>
                      </a:lnTo>
                      <a:close/>
                      <a:moveTo>
                        <a:pt x="88" y="82"/>
                      </a:move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86" y="82"/>
                      </a:lnTo>
                      <a:lnTo>
                        <a:pt x="86" y="85"/>
                      </a:lnTo>
                      <a:lnTo>
                        <a:pt x="86" y="85"/>
                      </a:lnTo>
                      <a:lnTo>
                        <a:pt x="88" y="85"/>
                      </a:lnTo>
                      <a:lnTo>
                        <a:pt x="88" y="82"/>
                      </a:lnTo>
                      <a:close/>
                      <a:moveTo>
                        <a:pt x="72" y="80"/>
                      </a:move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80"/>
                      </a:lnTo>
                      <a:lnTo>
                        <a:pt x="72" y="78"/>
                      </a:lnTo>
                      <a:lnTo>
                        <a:pt x="72" y="80"/>
                      </a:lnTo>
                      <a:close/>
                      <a:moveTo>
                        <a:pt x="70" y="78"/>
                      </a:moveTo>
                      <a:lnTo>
                        <a:pt x="72" y="76"/>
                      </a:lnTo>
                      <a:lnTo>
                        <a:pt x="72" y="76"/>
                      </a:lnTo>
                      <a:lnTo>
                        <a:pt x="72" y="74"/>
                      </a:lnTo>
                      <a:lnTo>
                        <a:pt x="72" y="74"/>
                      </a:lnTo>
                      <a:lnTo>
                        <a:pt x="70" y="74"/>
                      </a:lnTo>
                      <a:lnTo>
                        <a:pt x="70" y="76"/>
                      </a:lnTo>
                      <a:lnTo>
                        <a:pt x="70" y="76"/>
                      </a:lnTo>
                      <a:lnTo>
                        <a:pt x="70" y="78"/>
                      </a:lnTo>
                      <a:close/>
                      <a:moveTo>
                        <a:pt x="78" y="74"/>
                      </a:move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78" y="76"/>
                      </a:lnTo>
                      <a:lnTo>
                        <a:pt x="78" y="74"/>
                      </a:lnTo>
                      <a:lnTo>
                        <a:pt x="78" y="74"/>
                      </a:lnTo>
                      <a:lnTo>
                        <a:pt x="78" y="74"/>
                      </a:lnTo>
                      <a:close/>
                      <a:moveTo>
                        <a:pt x="84" y="74"/>
                      </a:moveTo>
                      <a:lnTo>
                        <a:pt x="84" y="76"/>
                      </a:lnTo>
                      <a:lnTo>
                        <a:pt x="86" y="76"/>
                      </a:lnTo>
                      <a:lnTo>
                        <a:pt x="86" y="74"/>
                      </a:lnTo>
                      <a:lnTo>
                        <a:pt x="86" y="74"/>
                      </a:lnTo>
                      <a:lnTo>
                        <a:pt x="84" y="74"/>
                      </a:lnTo>
                      <a:lnTo>
                        <a:pt x="84" y="74"/>
                      </a:lnTo>
                      <a:close/>
                      <a:moveTo>
                        <a:pt x="98" y="72"/>
                      </a:moveTo>
                      <a:lnTo>
                        <a:pt x="100" y="70"/>
                      </a:lnTo>
                      <a:lnTo>
                        <a:pt x="98" y="70"/>
                      </a:lnTo>
                      <a:lnTo>
                        <a:pt x="98" y="72"/>
                      </a:lnTo>
                      <a:lnTo>
                        <a:pt x="96" y="72"/>
                      </a:lnTo>
                      <a:lnTo>
                        <a:pt x="94" y="72"/>
                      </a:lnTo>
                      <a:lnTo>
                        <a:pt x="94" y="74"/>
                      </a:lnTo>
                      <a:lnTo>
                        <a:pt x="94" y="74"/>
                      </a:lnTo>
                      <a:lnTo>
                        <a:pt x="98" y="72"/>
                      </a:lnTo>
                      <a:lnTo>
                        <a:pt x="98" y="72"/>
                      </a:lnTo>
                      <a:close/>
                      <a:moveTo>
                        <a:pt x="80" y="72"/>
                      </a:moveTo>
                      <a:lnTo>
                        <a:pt x="82" y="72"/>
                      </a:lnTo>
                      <a:lnTo>
                        <a:pt x="82" y="74"/>
                      </a:lnTo>
                      <a:lnTo>
                        <a:pt x="84" y="72"/>
                      </a:lnTo>
                      <a:lnTo>
                        <a:pt x="82" y="72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0" y="70"/>
                      </a:lnTo>
                      <a:lnTo>
                        <a:pt x="80" y="72"/>
                      </a:lnTo>
                      <a:lnTo>
                        <a:pt x="80" y="72"/>
                      </a:lnTo>
                      <a:close/>
                      <a:moveTo>
                        <a:pt x="70" y="72"/>
                      </a:moveTo>
                      <a:lnTo>
                        <a:pt x="70" y="70"/>
                      </a:lnTo>
                      <a:lnTo>
                        <a:pt x="70" y="70"/>
                      </a:lnTo>
                      <a:lnTo>
                        <a:pt x="70" y="70"/>
                      </a:lnTo>
                      <a:lnTo>
                        <a:pt x="68" y="72"/>
                      </a:lnTo>
                      <a:lnTo>
                        <a:pt x="68" y="74"/>
                      </a:lnTo>
                      <a:lnTo>
                        <a:pt x="70" y="72"/>
                      </a:lnTo>
                      <a:close/>
                      <a:moveTo>
                        <a:pt x="110" y="70"/>
                      </a:moveTo>
                      <a:lnTo>
                        <a:pt x="110" y="68"/>
                      </a:lnTo>
                      <a:lnTo>
                        <a:pt x="108" y="68"/>
                      </a:lnTo>
                      <a:lnTo>
                        <a:pt x="108" y="68"/>
                      </a:lnTo>
                      <a:lnTo>
                        <a:pt x="106" y="68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lnTo>
                        <a:pt x="102" y="70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6" y="70"/>
                      </a:lnTo>
                      <a:lnTo>
                        <a:pt x="106" y="72"/>
                      </a:lnTo>
                      <a:lnTo>
                        <a:pt x="108" y="70"/>
                      </a:lnTo>
                      <a:lnTo>
                        <a:pt x="110" y="70"/>
                      </a:lnTo>
                      <a:close/>
                      <a:moveTo>
                        <a:pt x="18" y="68"/>
                      </a:moveTo>
                      <a:lnTo>
                        <a:pt x="16" y="68"/>
                      </a:lnTo>
                      <a:lnTo>
                        <a:pt x="16" y="66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6" y="70"/>
                      </a:lnTo>
                      <a:lnTo>
                        <a:pt x="18" y="70"/>
                      </a:lnTo>
                      <a:lnTo>
                        <a:pt x="20" y="70"/>
                      </a:lnTo>
                      <a:lnTo>
                        <a:pt x="20" y="70"/>
                      </a:lnTo>
                      <a:lnTo>
                        <a:pt x="18" y="68"/>
                      </a:lnTo>
                      <a:lnTo>
                        <a:pt x="18" y="68"/>
                      </a:lnTo>
                      <a:close/>
                      <a:moveTo>
                        <a:pt x="80" y="68"/>
                      </a:moveTo>
                      <a:lnTo>
                        <a:pt x="78" y="68"/>
                      </a:lnTo>
                      <a:lnTo>
                        <a:pt x="78" y="68"/>
                      </a:lnTo>
                      <a:lnTo>
                        <a:pt x="78" y="66"/>
                      </a:lnTo>
                      <a:lnTo>
                        <a:pt x="76" y="66"/>
                      </a:lnTo>
                      <a:lnTo>
                        <a:pt x="76" y="64"/>
                      </a:lnTo>
                      <a:lnTo>
                        <a:pt x="76" y="64"/>
                      </a:lnTo>
                      <a:lnTo>
                        <a:pt x="74" y="66"/>
                      </a:lnTo>
                      <a:lnTo>
                        <a:pt x="74" y="66"/>
                      </a:lnTo>
                      <a:lnTo>
                        <a:pt x="76" y="66"/>
                      </a:lnTo>
                      <a:lnTo>
                        <a:pt x="76" y="68"/>
                      </a:lnTo>
                      <a:lnTo>
                        <a:pt x="78" y="68"/>
                      </a:lnTo>
                      <a:lnTo>
                        <a:pt x="78" y="70"/>
                      </a:lnTo>
                      <a:lnTo>
                        <a:pt x="80" y="68"/>
                      </a:lnTo>
                      <a:close/>
                      <a:moveTo>
                        <a:pt x="56" y="64"/>
                      </a:moveTo>
                      <a:lnTo>
                        <a:pt x="56" y="64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6"/>
                      </a:lnTo>
                      <a:lnTo>
                        <a:pt x="58" y="64"/>
                      </a:lnTo>
                      <a:lnTo>
                        <a:pt x="56" y="64"/>
                      </a:lnTo>
                      <a:close/>
                      <a:moveTo>
                        <a:pt x="16" y="62"/>
                      </a:moveTo>
                      <a:lnTo>
                        <a:pt x="18" y="62"/>
                      </a:lnTo>
                      <a:lnTo>
                        <a:pt x="16" y="60"/>
                      </a:lnTo>
                      <a:lnTo>
                        <a:pt x="14" y="60"/>
                      </a:lnTo>
                      <a:lnTo>
                        <a:pt x="14" y="58"/>
                      </a:ln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4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2" y="58"/>
                      </a:lnTo>
                      <a:lnTo>
                        <a:pt x="10" y="60"/>
                      </a:lnTo>
                      <a:lnTo>
                        <a:pt x="10" y="62"/>
                      </a:lnTo>
                      <a:lnTo>
                        <a:pt x="12" y="62"/>
                      </a:lnTo>
                      <a:lnTo>
                        <a:pt x="12" y="60"/>
                      </a:lnTo>
                      <a:lnTo>
                        <a:pt x="12" y="60"/>
                      </a:lnTo>
                      <a:lnTo>
                        <a:pt x="12" y="62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6" y="62"/>
                      </a:lnTo>
                      <a:close/>
                      <a:moveTo>
                        <a:pt x="16" y="56"/>
                      </a:moveTo>
                      <a:lnTo>
                        <a:pt x="14" y="56"/>
                      </a:lnTo>
                      <a:lnTo>
                        <a:pt x="14" y="56"/>
                      </a:lnTo>
                      <a:lnTo>
                        <a:pt x="14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6" y="56"/>
                      </a:lnTo>
                      <a:lnTo>
                        <a:pt x="16" y="56"/>
                      </a:lnTo>
                      <a:lnTo>
                        <a:pt x="16" y="56"/>
                      </a:lnTo>
                      <a:close/>
                      <a:moveTo>
                        <a:pt x="94" y="54"/>
                      </a:moveTo>
                      <a:lnTo>
                        <a:pt x="94" y="54"/>
                      </a:lnTo>
                      <a:lnTo>
                        <a:pt x="90" y="54"/>
                      </a:lnTo>
                      <a:lnTo>
                        <a:pt x="90" y="56"/>
                      </a:lnTo>
                      <a:lnTo>
                        <a:pt x="92" y="58"/>
                      </a:lnTo>
                      <a:lnTo>
                        <a:pt x="94" y="58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2" y="60"/>
                      </a:lnTo>
                      <a:lnTo>
                        <a:pt x="94" y="62"/>
                      </a:lnTo>
                      <a:lnTo>
                        <a:pt x="94" y="60"/>
                      </a:lnTo>
                      <a:lnTo>
                        <a:pt x="94" y="60"/>
                      </a:lnTo>
                      <a:lnTo>
                        <a:pt x="96" y="60"/>
                      </a:lnTo>
                      <a:lnTo>
                        <a:pt x="96" y="60"/>
                      </a:lnTo>
                      <a:lnTo>
                        <a:pt x="96" y="56"/>
                      </a:lnTo>
                      <a:lnTo>
                        <a:pt x="96" y="56"/>
                      </a:lnTo>
                      <a:lnTo>
                        <a:pt x="96" y="54"/>
                      </a:lnTo>
                      <a:lnTo>
                        <a:pt x="94" y="54"/>
                      </a:lnTo>
                      <a:close/>
                      <a:moveTo>
                        <a:pt x="16" y="50"/>
                      </a:moveTo>
                      <a:lnTo>
                        <a:pt x="14" y="50"/>
                      </a:lnTo>
                      <a:lnTo>
                        <a:pt x="14" y="50"/>
                      </a:lnTo>
                      <a:lnTo>
                        <a:pt x="14" y="52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4" y="54"/>
                      </a:lnTo>
                      <a:lnTo>
                        <a:pt x="16" y="54"/>
                      </a:lnTo>
                      <a:lnTo>
                        <a:pt x="16" y="54"/>
                      </a:lnTo>
                      <a:lnTo>
                        <a:pt x="16" y="50"/>
                      </a:lnTo>
                      <a:lnTo>
                        <a:pt x="16" y="50"/>
                      </a:lnTo>
                      <a:close/>
                      <a:moveTo>
                        <a:pt x="72" y="48"/>
                      </a:moveTo>
                      <a:lnTo>
                        <a:pt x="72" y="48"/>
                      </a:lnTo>
                      <a:lnTo>
                        <a:pt x="70" y="46"/>
                      </a:lnTo>
                      <a:lnTo>
                        <a:pt x="70" y="48"/>
                      </a:lnTo>
                      <a:lnTo>
                        <a:pt x="70" y="48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2" y="50"/>
                      </a:lnTo>
                      <a:lnTo>
                        <a:pt x="74" y="50"/>
                      </a:lnTo>
                      <a:lnTo>
                        <a:pt x="72" y="48"/>
                      </a:lnTo>
                      <a:close/>
                      <a:moveTo>
                        <a:pt x="56" y="50"/>
                      </a:moveTo>
                      <a:lnTo>
                        <a:pt x="54" y="48"/>
                      </a:lnTo>
                      <a:lnTo>
                        <a:pt x="54" y="46"/>
                      </a:lnTo>
                      <a:lnTo>
                        <a:pt x="52" y="46"/>
                      </a:lnTo>
                      <a:lnTo>
                        <a:pt x="50" y="46"/>
                      </a:lnTo>
                      <a:lnTo>
                        <a:pt x="48" y="48"/>
                      </a:lnTo>
                      <a:lnTo>
                        <a:pt x="48" y="48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50" y="48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4" y="52"/>
                      </a:lnTo>
                      <a:lnTo>
                        <a:pt x="56" y="52"/>
                      </a:lnTo>
                      <a:lnTo>
                        <a:pt x="56" y="54"/>
                      </a:lnTo>
                      <a:lnTo>
                        <a:pt x="58" y="54"/>
                      </a:lnTo>
                      <a:lnTo>
                        <a:pt x="58" y="54"/>
                      </a:lnTo>
                      <a:lnTo>
                        <a:pt x="58" y="56"/>
                      </a:lnTo>
                      <a:lnTo>
                        <a:pt x="60" y="58"/>
                      </a:lnTo>
                      <a:lnTo>
                        <a:pt x="62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4" y="58"/>
                      </a:lnTo>
                      <a:lnTo>
                        <a:pt x="66" y="58"/>
                      </a:lnTo>
                      <a:lnTo>
                        <a:pt x="66" y="60"/>
                      </a:lnTo>
                      <a:lnTo>
                        <a:pt x="66" y="60"/>
                      </a:lnTo>
                      <a:lnTo>
                        <a:pt x="66" y="62"/>
                      </a:lnTo>
                      <a:lnTo>
                        <a:pt x="68" y="62"/>
                      </a:lnTo>
                      <a:lnTo>
                        <a:pt x="68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0" y="64"/>
                      </a:lnTo>
                      <a:lnTo>
                        <a:pt x="72" y="64"/>
                      </a:lnTo>
                      <a:lnTo>
                        <a:pt x="72" y="66"/>
                      </a:lnTo>
                      <a:lnTo>
                        <a:pt x="72" y="64"/>
                      </a:lnTo>
                      <a:lnTo>
                        <a:pt x="72" y="64"/>
                      </a:lnTo>
                      <a:lnTo>
                        <a:pt x="72" y="62"/>
                      </a:lnTo>
                      <a:lnTo>
                        <a:pt x="72" y="62"/>
                      </a:lnTo>
                      <a:lnTo>
                        <a:pt x="70" y="62"/>
                      </a:lnTo>
                      <a:lnTo>
                        <a:pt x="70" y="62"/>
                      </a:lnTo>
                      <a:lnTo>
                        <a:pt x="68" y="60"/>
                      </a:lnTo>
                      <a:lnTo>
                        <a:pt x="68" y="58"/>
                      </a:lnTo>
                      <a:lnTo>
                        <a:pt x="66" y="56"/>
                      </a:lnTo>
                      <a:lnTo>
                        <a:pt x="66" y="56"/>
                      </a:lnTo>
                      <a:lnTo>
                        <a:pt x="66" y="54"/>
                      </a:lnTo>
                      <a:lnTo>
                        <a:pt x="66" y="54"/>
                      </a:lnTo>
                      <a:lnTo>
                        <a:pt x="66" y="52"/>
                      </a:lnTo>
                      <a:lnTo>
                        <a:pt x="66" y="52"/>
                      </a:lnTo>
                      <a:lnTo>
                        <a:pt x="62" y="52"/>
                      </a:lnTo>
                      <a:lnTo>
                        <a:pt x="60" y="50"/>
                      </a:lnTo>
                      <a:lnTo>
                        <a:pt x="58" y="50"/>
                      </a:lnTo>
                      <a:lnTo>
                        <a:pt x="56" y="50"/>
                      </a:lnTo>
                      <a:lnTo>
                        <a:pt x="56" y="50"/>
                      </a:lnTo>
                      <a:close/>
                      <a:moveTo>
                        <a:pt x="60" y="46"/>
                      </a:moveTo>
                      <a:lnTo>
                        <a:pt x="60" y="44"/>
                      </a:lnTo>
                      <a:lnTo>
                        <a:pt x="58" y="42"/>
                      </a:lnTo>
                      <a:lnTo>
                        <a:pt x="58" y="44"/>
                      </a:lnTo>
                      <a:lnTo>
                        <a:pt x="60" y="46"/>
                      </a:lnTo>
                      <a:close/>
                      <a:moveTo>
                        <a:pt x="62" y="42"/>
                      </a:moveTo>
                      <a:lnTo>
                        <a:pt x="62" y="42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2" y="42"/>
                      </a:lnTo>
                      <a:close/>
                      <a:moveTo>
                        <a:pt x="98" y="40"/>
                      </a:moveTo>
                      <a:lnTo>
                        <a:pt x="98" y="40"/>
                      </a:lnTo>
                      <a:lnTo>
                        <a:pt x="94" y="40"/>
                      </a:lnTo>
                      <a:lnTo>
                        <a:pt x="94" y="40"/>
                      </a:lnTo>
                      <a:lnTo>
                        <a:pt x="94" y="42"/>
                      </a:lnTo>
                      <a:lnTo>
                        <a:pt x="92" y="42"/>
                      </a:lnTo>
                      <a:lnTo>
                        <a:pt x="92" y="42"/>
                      </a:lnTo>
                      <a:lnTo>
                        <a:pt x="90" y="42"/>
                      </a:lnTo>
                      <a:lnTo>
                        <a:pt x="90" y="44"/>
                      </a:lnTo>
                      <a:lnTo>
                        <a:pt x="92" y="44"/>
                      </a:lnTo>
                      <a:lnTo>
                        <a:pt x="94" y="44"/>
                      </a:lnTo>
                      <a:lnTo>
                        <a:pt x="94" y="44"/>
                      </a:lnTo>
                      <a:lnTo>
                        <a:pt x="96" y="42"/>
                      </a:lnTo>
                      <a:lnTo>
                        <a:pt x="96" y="44"/>
                      </a:lnTo>
                      <a:lnTo>
                        <a:pt x="94" y="46"/>
                      </a:lnTo>
                      <a:lnTo>
                        <a:pt x="94" y="46"/>
                      </a:lnTo>
                      <a:lnTo>
                        <a:pt x="98" y="46"/>
                      </a:lnTo>
                      <a:lnTo>
                        <a:pt x="100" y="48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0" y="46"/>
                      </a:lnTo>
                      <a:lnTo>
                        <a:pt x="102" y="46"/>
                      </a:lnTo>
                      <a:lnTo>
                        <a:pt x="102" y="46"/>
                      </a:lnTo>
                      <a:lnTo>
                        <a:pt x="100" y="44"/>
                      </a:lnTo>
                      <a:lnTo>
                        <a:pt x="100" y="44"/>
                      </a:lnTo>
                      <a:lnTo>
                        <a:pt x="98" y="42"/>
                      </a:lnTo>
                      <a:lnTo>
                        <a:pt x="98" y="40"/>
                      </a:lnTo>
                      <a:close/>
                      <a:moveTo>
                        <a:pt x="6" y="38"/>
                      </a:move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2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2" y="36"/>
                      </a:lnTo>
                      <a:lnTo>
                        <a:pt x="2" y="38"/>
                      </a:lnTo>
                      <a:lnTo>
                        <a:pt x="4" y="40"/>
                      </a:lnTo>
                      <a:lnTo>
                        <a:pt x="6" y="40"/>
                      </a:lnTo>
                      <a:lnTo>
                        <a:pt x="6" y="38"/>
                      </a:lnTo>
                      <a:lnTo>
                        <a:pt x="6" y="38"/>
                      </a:lnTo>
                      <a:close/>
                      <a:moveTo>
                        <a:pt x="80" y="32"/>
                      </a:moveTo>
                      <a:lnTo>
                        <a:pt x="80" y="30"/>
                      </a:lnTo>
                      <a:lnTo>
                        <a:pt x="80" y="30"/>
                      </a:lnTo>
                      <a:lnTo>
                        <a:pt x="80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2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2" y="28"/>
                      </a:lnTo>
                      <a:lnTo>
                        <a:pt x="82" y="30"/>
                      </a:lnTo>
                      <a:lnTo>
                        <a:pt x="80" y="30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lnTo>
                        <a:pt x="80" y="32"/>
                      </a:lnTo>
                      <a:close/>
                      <a:moveTo>
                        <a:pt x="84" y="28"/>
                      </a:moveTo>
                      <a:lnTo>
                        <a:pt x="82" y="30"/>
                      </a:lnTo>
                      <a:lnTo>
                        <a:pt x="82" y="30"/>
                      </a:lnTo>
                      <a:lnTo>
                        <a:pt x="84" y="30"/>
                      </a:lnTo>
                      <a:lnTo>
                        <a:pt x="84" y="28"/>
                      </a:lnTo>
                      <a:close/>
                      <a:moveTo>
                        <a:pt x="86" y="22"/>
                      </a:moveTo>
                      <a:lnTo>
                        <a:pt x="86" y="22"/>
                      </a:lnTo>
                      <a:lnTo>
                        <a:pt x="86" y="22"/>
                      </a:lnTo>
                      <a:lnTo>
                        <a:pt x="84" y="20"/>
                      </a:lnTo>
                      <a:lnTo>
                        <a:pt x="84" y="22"/>
                      </a:lnTo>
                      <a:lnTo>
                        <a:pt x="84" y="24"/>
                      </a:lnTo>
                      <a:lnTo>
                        <a:pt x="86" y="22"/>
                      </a:lnTo>
                      <a:close/>
                      <a:moveTo>
                        <a:pt x="72" y="18"/>
                      </a:moveTo>
                      <a:lnTo>
                        <a:pt x="72" y="16"/>
                      </a:lnTo>
                      <a:lnTo>
                        <a:pt x="70" y="16"/>
                      </a:lnTo>
                      <a:lnTo>
                        <a:pt x="70" y="16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72" y="20"/>
                      </a:lnTo>
                      <a:lnTo>
                        <a:pt x="74" y="20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2" y="18"/>
                      </a:lnTo>
                      <a:close/>
                      <a:moveTo>
                        <a:pt x="62" y="68"/>
                      </a:moveTo>
                      <a:lnTo>
                        <a:pt x="64" y="70"/>
                      </a:lnTo>
                      <a:lnTo>
                        <a:pt x="64" y="70"/>
                      </a:lnTo>
                      <a:lnTo>
                        <a:pt x="66" y="70"/>
                      </a:lnTo>
                      <a:lnTo>
                        <a:pt x="66" y="68"/>
                      </a:lnTo>
                      <a:lnTo>
                        <a:pt x="66" y="68"/>
                      </a:lnTo>
                      <a:lnTo>
                        <a:pt x="64" y="66"/>
                      </a:lnTo>
                      <a:lnTo>
                        <a:pt x="64" y="62"/>
                      </a:lnTo>
                      <a:lnTo>
                        <a:pt x="64" y="60"/>
                      </a:lnTo>
                      <a:lnTo>
                        <a:pt x="64" y="60"/>
                      </a:lnTo>
                      <a:lnTo>
                        <a:pt x="62" y="58"/>
                      </a:lnTo>
                      <a:lnTo>
                        <a:pt x="60" y="58"/>
                      </a:lnTo>
                      <a:lnTo>
                        <a:pt x="58" y="56"/>
                      </a:lnTo>
                      <a:lnTo>
                        <a:pt x="54" y="56"/>
                      </a:lnTo>
                      <a:lnTo>
                        <a:pt x="52" y="52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46" y="50"/>
                      </a:lnTo>
                      <a:lnTo>
                        <a:pt x="44" y="50"/>
                      </a:lnTo>
                      <a:lnTo>
                        <a:pt x="44" y="50"/>
                      </a:lnTo>
                      <a:lnTo>
                        <a:pt x="42" y="48"/>
                      </a:lnTo>
                      <a:lnTo>
                        <a:pt x="42" y="48"/>
                      </a:lnTo>
                      <a:lnTo>
                        <a:pt x="44" y="48"/>
                      </a:lnTo>
                      <a:lnTo>
                        <a:pt x="46" y="48"/>
                      </a:lnTo>
                      <a:lnTo>
                        <a:pt x="48" y="48"/>
                      </a:lnTo>
                      <a:lnTo>
                        <a:pt x="50" y="46"/>
                      </a:lnTo>
                      <a:lnTo>
                        <a:pt x="48" y="46"/>
                      </a:lnTo>
                      <a:lnTo>
                        <a:pt x="48" y="44"/>
                      </a:lnTo>
                      <a:lnTo>
                        <a:pt x="46" y="44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0"/>
                      </a:lnTo>
                      <a:lnTo>
                        <a:pt x="50" y="42"/>
                      </a:lnTo>
                      <a:lnTo>
                        <a:pt x="52" y="42"/>
                      </a:lnTo>
                      <a:lnTo>
                        <a:pt x="50" y="44"/>
                      </a:lnTo>
                      <a:lnTo>
                        <a:pt x="50" y="44"/>
                      </a:lnTo>
                      <a:lnTo>
                        <a:pt x="52" y="44"/>
                      </a:lnTo>
                      <a:lnTo>
                        <a:pt x="54" y="44"/>
                      </a:lnTo>
                      <a:lnTo>
                        <a:pt x="52" y="42"/>
                      </a:lnTo>
                      <a:lnTo>
                        <a:pt x="52" y="40"/>
                      </a:lnTo>
                      <a:lnTo>
                        <a:pt x="50" y="38"/>
                      </a:lnTo>
                      <a:lnTo>
                        <a:pt x="48" y="36"/>
                      </a:lnTo>
                      <a:lnTo>
                        <a:pt x="48" y="36"/>
                      </a:lnTo>
                      <a:lnTo>
                        <a:pt x="46" y="32"/>
                      </a:lnTo>
                      <a:lnTo>
                        <a:pt x="42" y="30"/>
                      </a:lnTo>
                      <a:lnTo>
                        <a:pt x="42" y="28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2" y="22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46" y="22"/>
                      </a:lnTo>
                      <a:lnTo>
                        <a:pt x="46" y="24"/>
                      </a:lnTo>
                      <a:lnTo>
                        <a:pt x="50" y="24"/>
                      </a:lnTo>
                      <a:lnTo>
                        <a:pt x="52" y="26"/>
                      </a:lnTo>
                      <a:lnTo>
                        <a:pt x="52" y="28"/>
                      </a:lnTo>
                      <a:lnTo>
                        <a:pt x="54" y="28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8" y="26"/>
                      </a:lnTo>
                      <a:lnTo>
                        <a:pt x="60" y="30"/>
                      </a:lnTo>
                      <a:lnTo>
                        <a:pt x="62" y="30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2" y="28"/>
                      </a:lnTo>
                      <a:lnTo>
                        <a:pt x="60" y="26"/>
                      </a:lnTo>
                      <a:lnTo>
                        <a:pt x="58" y="26"/>
                      </a:lnTo>
                      <a:lnTo>
                        <a:pt x="58" y="24"/>
                      </a:lnTo>
                      <a:lnTo>
                        <a:pt x="60" y="24"/>
                      </a:lnTo>
                      <a:lnTo>
                        <a:pt x="60" y="24"/>
                      </a:lnTo>
                      <a:lnTo>
                        <a:pt x="62" y="24"/>
                      </a:lnTo>
                      <a:lnTo>
                        <a:pt x="64" y="26"/>
                      </a:lnTo>
                      <a:lnTo>
                        <a:pt x="66" y="26"/>
                      </a:lnTo>
                      <a:lnTo>
                        <a:pt x="68" y="28"/>
                      </a:lnTo>
                      <a:lnTo>
                        <a:pt x="66" y="26"/>
                      </a:lnTo>
                      <a:lnTo>
                        <a:pt x="66" y="24"/>
                      </a:lnTo>
                      <a:lnTo>
                        <a:pt x="62" y="22"/>
                      </a:lnTo>
                      <a:lnTo>
                        <a:pt x="62" y="22"/>
                      </a:lnTo>
                      <a:lnTo>
                        <a:pt x="60" y="22"/>
                      </a:lnTo>
                      <a:lnTo>
                        <a:pt x="60" y="22"/>
                      </a:lnTo>
                      <a:lnTo>
                        <a:pt x="60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6"/>
                      </a:lnTo>
                      <a:lnTo>
                        <a:pt x="62" y="18"/>
                      </a:lnTo>
                      <a:lnTo>
                        <a:pt x="66" y="16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70" y="14"/>
                      </a:lnTo>
                      <a:lnTo>
                        <a:pt x="72" y="14"/>
                      </a:lnTo>
                      <a:lnTo>
                        <a:pt x="74" y="14"/>
                      </a:lnTo>
                      <a:lnTo>
                        <a:pt x="76" y="14"/>
                      </a:lnTo>
                      <a:lnTo>
                        <a:pt x="78" y="12"/>
                      </a:lnTo>
                      <a:lnTo>
                        <a:pt x="80" y="14"/>
                      </a:lnTo>
                      <a:lnTo>
                        <a:pt x="80" y="14"/>
                      </a:lnTo>
                      <a:lnTo>
                        <a:pt x="84" y="14"/>
                      </a:lnTo>
                      <a:lnTo>
                        <a:pt x="88" y="16"/>
                      </a:lnTo>
                      <a:lnTo>
                        <a:pt x="90" y="16"/>
                      </a:lnTo>
                      <a:lnTo>
                        <a:pt x="92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6" y="14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2"/>
                      </a:lnTo>
                      <a:lnTo>
                        <a:pt x="96" y="10"/>
                      </a:lnTo>
                      <a:lnTo>
                        <a:pt x="94" y="10"/>
                      </a:lnTo>
                      <a:lnTo>
                        <a:pt x="94" y="8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6"/>
                      </a:lnTo>
                      <a:lnTo>
                        <a:pt x="98" y="4"/>
                      </a:lnTo>
                      <a:lnTo>
                        <a:pt x="98" y="2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6" y="0"/>
                      </a:lnTo>
                      <a:lnTo>
                        <a:pt x="96" y="0"/>
                      </a:lnTo>
                      <a:lnTo>
                        <a:pt x="94" y="0"/>
                      </a:lnTo>
                      <a:lnTo>
                        <a:pt x="92" y="0"/>
                      </a:lnTo>
                      <a:lnTo>
                        <a:pt x="92" y="0"/>
                      </a:lnTo>
                      <a:lnTo>
                        <a:pt x="90" y="0"/>
                      </a:lnTo>
                      <a:lnTo>
                        <a:pt x="90" y="0"/>
                      </a:lnTo>
                      <a:lnTo>
                        <a:pt x="90" y="2"/>
                      </a:lnTo>
                      <a:lnTo>
                        <a:pt x="92" y="2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2" y="6"/>
                      </a:lnTo>
                      <a:lnTo>
                        <a:pt x="90" y="6"/>
                      </a:lnTo>
                      <a:lnTo>
                        <a:pt x="88" y="8"/>
                      </a:lnTo>
                      <a:lnTo>
                        <a:pt x="86" y="6"/>
                      </a:lnTo>
                      <a:lnTo>
                        <a:pt x="86" y="6"/>
                      </a:lnTo>
                      <a:lnTo>
                        <a:pt x="84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78" y="6"/>
                      </a:lnTo>
                      <a:lnTo>
                        <a:pt x="76" y="6"/>
                      </a:lnTo>
                      <a:lnTo>
                        <a:pt x="74" y="6"/>
                      </a:lnTo>
                      <a:lnTo>
                        <a:pt x="72" y="6"/>
                      </a:lnTo>
                      <a:lnTo>
                        <a:pt x="72" y="6"/>
                      </a:lnTo>
                      <a:lnTo>
                        <a:pt x="70" y="6"/>
                      </a:lnTo>
                      <a:lnTo>
                        <a:pt x="70" y="4"/>
                      </a:lnTo>
                      <a:lnTo>
                        <a:pt x="70" y="4"/>
                      </a:lnTo>
                      <a:lnTo>
                        <a:pt x="68" y="2"/>
                      </a:lnTo>
                      <a:lnTo>
                        <a:pt x="68" y="2"/>
                      </a:lnTo>
                      <a:lnTo>
                        <a:pt x="66" y="4"/>
                      </a:lnTo>
                      <a:lnTo>
                        <a:pt x="66" y="4"/>
                      </a:lnTo>
                      <a:lnTo>
                        <a:pt x="64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2" y="4"/>
                      </a:lnTo>
                      <a:lnTo>
                        <a:pt x="60" y="4"/>
                      </a:lnTo>
                      <a:lnTo>
                        <a:pt x="60" y="4"/>
                      </a:lnTo>
                      <a:lnTo>
                        <a:pt x="58" y="6"/>
                      </a:lnTo>
                      <a:lnTo>
                        <a:pt x="56" y="6"/>
                      </a:lnTo>
                      <a:lnTo>
                        <a:pt x="54" y="6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8" y="6"/>
                      </a:lnTo>
                      <a:lnTo>
                        <a:pt x="46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0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0" y="14"/>
                      </a:lnTo>
                      <a:lnTo>
                        <a:pt x="28" y="14"/>
                      </a:lnTo>
                      <a:lnTo>
                        <a:pt x="26" y="14"/>
                      </a:lnTo>
                      <a:lnTo>
                        <a:pt x="24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8"/>
                      </a:lnTo>
                      <a:lnTo>
                        <a:pt x="18" y="18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8" y="22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4" y="26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4" y="28"/>
                      </a:lnTo>
                      <a:lnTo>
                        <a:pt x="12" y="28"/>
                      </a:lnTo>
                      <a:lnTo>
                        <a:pt x="10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0" y="28"/>
                      </a:lnTo>
                      <a:lnTo>
                        <a:pt x="8" y="30"/>
                      </a:lnTo>
                      <a:lnTo>
                        <a:pt x="8" y="30"/>
                      </a:lnTo>
                      <a:lnTo>
                        <a:pt x="10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8" y="32"/>
                      </a:lnTo>
                      <a:lnTo>
                        <a:pt x="8" y="32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8" y="34"/>
                      </a:lnTo>
                      <a:lnTo>
                        <a:pt x="6" y="34"/>
                      </a:lnTo>
                      <a:lnTo>
                        <a:pt x="6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lnTo>
                        <a:pt x="6" y="36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2" y="42"/>
                      </a:lnTo>
                      <a:lnTo>
                        <a:pt x="14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8" y="46"/>
                      </a:lnTo>
                      <a:lnTo>
                        <a:pt x="20" y="46"/>
                      </a:lnTo>
                      <a:lnTo>
                        <a:pt x="20" y="46"/>
                      </a:lnTo>
                      <a:lnTo>
                        <a:pt x="22" y="46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2" y="48"/>
                      </a:lnTo>
                      <a:lnTo>
                        <a:pt x="20" y="48"/>
                      </a:lnTo>
                      <a:lnTo>
                        <a:pt x="18" y="48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6" y="50"/>
                      </a:lnTo>
                      <a:lnTo>
                        <a:pt x="18" y="50"/>
                      </a:lnTo>
                      <a:lnTo>
                        <a:pt x="20" y="52"/>
                      </a:lnTo>
                      <a:lnTo>
                        <a:pt x="20" y="56"/>
                      </a:lnTo>
                      <a:lnTo>
                        <a:pt x="22" y="58"/>
                      </a:lnTo>
                      <a:lnTo>
                        <a:pt x="22" y="58"/>
                      </a:lnTo>
                      <a:lnTo>
                        <a:pt x="24" y="58"/>
                      </a:lnTo>
                      <a:lnTo>
                        <a:pt x="24" y="56"/>
                      </a:lnTo>
                      <a:lnTo>
                        <a:pt x="24" y="56"/>
                      </a:lnTo>
                      <a:lnTo>
                        <a:pt x="26" y="56"/>
                      </a:lnTo>
                      <a:lnTo>
                        <a:pt x="26" y="58"/>
                      </a:lnTo>
                      <a:lnTo>
                        <a:pt x="26" y="58"/>
                      </a:lnTo>
                      <a:lnTo>
                        <a:pt x="28" y="58"/>
                      </a:lnTo>
                      <a:lnTo>
                        <a:pt x="30" y="58"/>
                      </a:lnTo>
                      <a:lnTo>
                        <a:pt x="30" y="58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8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4" y="58"/>
                      </a:lnTo>
                      <a:lnTo>
                        <a:pt x="46" y="60"/>
                      </a:lnTo>
                      <a:lnTo>
                        <a:pt x="46" y="60"/>
                      </a:lnTo>
                      <a:lnTo>
                        <a:pt x="48" y="60"/>
                      </a:lnTo>
                      <a:lnTo>
                        <a:pt x="48" y="60"/>
                      </a:lnTo>
                      <a:lnTo>
                        <a:pt x="50" y="60"/>
                      </a:lnTo>
                      <a:lnTo>
                        <a:pt x="50" y="60"/>
                      </a:lnTo>
                      <a:lnTo>
                        <a:pt x="50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2" y="62"/>
                      </a:lnTo>
                      <a:lnTo>
                        <a:pt x="52" y="64"/>
                      </a:lnTo>
                      <a:lnTo>
                        <a:pt x="48" y="64"/>
                      </a:lnTo>
                      <a:lnTo>
                        <a:pt x="48" y="64"/>
                      </a:lnTo>
                      <a:lnTo>
                        <a:pt x="48" y="64"/>
                      </a:lnTo>
                      <a:lnTo>
                        <a:pt x="48" y="66"/>
                      </a:lnTo>
                      <a:lnTo>
                        <a:pt x="48" y="66"/>
                      </a:lnTo>
                      <a:lnTo>
                        <a:pt x="46" y="64"/>
                      </a:lnTo>
                      <a:lnTo>
                        <a:pt x="46" y="64"/>
                      </a:lnTo>
                      <a:lnTo>
                        <a:pt x="44" y="62"/>
                      </a:lnTo>
                      <a:lnTo>
                        <a:pt x="38" y="62"/>
                      </a:lnTo>
                      <a:lnTo>
                        <a:pt x="34" y="58"/>
                      </a:lnTo>
                      <a:lnTo>
                        <a:pt x="32" y="58"/>
                      </a:lnTo>
                      <a:lnTo>
                        <a:pt x="32" y="60"/>
                      </a:lnTo>
                      <a:lnTo>
                        <a:pt x="30" y="62"/>
                      </a:lnTo>
                      <a:lnTo>
                        <a:pt x="28" y="62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4" y="64"/>
                      </a:lnTo>
                      <a:lnTo>
                        <a:pt x="22" y="66"/>
                      </a:lnTo>
                      <a:lnTo>
                        <a:pt x="22" y="66"/>
                      </a:lnTo>
                      <a:lnTo>
                        <a:pt x="22" y="68"/>
                      </a:lnTo>
                      <a:lnTo>
                        <a:pt x="24" y="68"/>
                      </a:lnTo>
                      <a:lnTo>
                        <a:pt x="24" y="68"/>
                      </a:lnTo>
                      <a:lnTo>
                        <a:pt x="26" y="70"/>
                      </a:lnTo>
                      <a:lnTo>
                        <a:pt x="26" y="72"/>
                      </a:lnTo>
                      <a:lnTo>
                        <a:pt x="28" y="72"/>
                      </a:lnTo>
                      <a:lnTo>
                        <a:pt x="30" y="76"/>
                      </a:lnTo>
                      <a:lnTo>
                        <a:pt x="30" y="78"/>
                      </a:lnTo>
                      <a:lnTo>
                        <a:pt x="30" y="80"/>
                      </a:lnTo>
                      <a:lnTo>
                        <a:pt x="30" y="82"/>
                      </a:lnTo>
                      <a:lnTo>
                        <a:pt x="32" y="87"/>
                      </a:lnTo>
                      <a:lnTo>
                        <a:pt x="34" y="89"/>
                      </a:lnTo>
                      <a:lnTo>
                        <a:pt x="34" y="87"/>
                      </a:lnTo>
                      <a:lnTo>
                        <a:pt x="34" y="85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6" y="82"/>
                      </a:lnTo>
                      <a:lnTo>
                        <a:pt x="38" y="85"/>
                      </a:lnTo>
                      <a:lnTo>
                        <a:pt x="38" y="85"/>
                      </a:lnTo>
                      <a:lnTo>
                        <a:pt x="40" y="85"/>
                      </a:lnTo>
                      <a:lnTo>
                        <a:pt x="42" y="89"/>
                      </a:lnTo>
                      <a:lnTo>
                        <a:pt x="42" y="91"/>
                      </a:lnTo>
                      <a:lnTo>
                        <a:pt x="42" y="93"/>
                      </a:lnTo>
                      <a:lnTo>
                        <a:pt x="42" y="93"/>
                      </a:lnTo>
                      <a:lnTo>
                        <a:pt x="44" y="93"/>
                      </a:lnTo>
                      <a:lnTo>
                        <a:pt x="44" y="91"/>
                      </a:lnTo>
                      <a:lnTo>
                        <a:pt x="44" y="87"/>
                      </a:lnTo>
                      <a:lnTo>
                        <a:pt x="46" y="87"/>
                      </a:lnTo>
                      <a:lnTo>
                        <a:pt x="48" y="87"/>
                      </a:lnTo>
                      <a:lnTo>
                        <a:pt x="48" y="89"/>
                      </a:lnTo>
                      <a:lnTo>
                        <a:pt x="50" y="93"/>
                      </a:lnTo>
                      <a:lnTo>
                        <a:pt x="52" y="93"/>
                      </a:lnTo>
                      <a:lnTo>
                        <a:pt x="52" y="93"/>
                      </a:lnTo>
                      <a:lnTo>
                        <a:pt x="54" y="93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52" y="87"/>
                      </a:lnTo>
                      <a:lnTo>
                        <a:pt x="52" y="87"/>
                      </a:lnTo>
                      <a:lnTo>
                        <a:pt x="50" y="82"/>
                      </a:lnTo>
                      <a:lnTo>
                        <a:pt x="48" y="78"/>
                      </a:lnTo>
                      <a:lnTo>
                        <a:pt x="46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8" y="74"/>
                      </a:lnTo>
                      <a:lnTo>
                        <a:pt x="50" y="74"/>
                      </a:lnTo>
                      <a:lnTo>
                        <a:pt x="50" y="74"/>
                      </a:lnTo>
                      <a:lnTo>
                        <a:pt x="52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4" y="76"/>
                      </a:lnTo>
                      <a:lnTo>
                        <a:pt x="54" y="76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56" y="74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6" y="72"/>
                      </a:lnTo>
                      <a:lnTo>
                        <a:pt x="54" y="72"/>
                      </a:lnTo>
                      <a:lnTo>
                        <a:pt x="52" y="72"/>
                      </a:lnTo>
                      <a:lnTo>
                        <a:pt x="52" y="70"/>
                      </a:lnTo>
                      <a:lnTo>
                        <a:pt x="52" y="68"/>
                      </a:lnTo>
                      <a:lnTo>
                        <a:pt x="52" y="68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0" y="66"/>
                      </a:lnTo>
                      <a:lnTo>
                        <a:pt x="52" y="66"/>
                      </a:lnTo>
                      <a:lnTo>
                        <a:pt x="56" y="64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0" y="66"/>
                      </a:lnTo>
                      <a:lnTo>
                        <a:pt x="62" y="68"/>
                      </a:lnTo>
                      <a:close/>
                      <a:moveTo>
                        <a:pt x="62" y="28"/>
                      </a:moveTo>
                      <a:lnTo>
                        <a:pt x="62" y="28"/>
                      </a:lnTo>
                      <a:lnTo>
                        <a:pt x="62" y="30"/>
                      </a:lnTo>
                      <a:lnTo>
                        <a:pt x="62" y="2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Freeform 166">
                  <a:extLst>
                    <a:ext uri="{FF2B5EF4-FFF2-40B4-BE49-F238E27FC236}">
                      <a16:creationId xmlns:a16="http://schemas.microsoft.com/office/drawing/2014/main" id="{37A2BBFE-C41D-6393-B59D-B8BAD9A8E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99" y="1858"/>
                  <a:ext cx="4" cy="4"/>
                </a:xfrm>
                <a:custGeom>
                  <a:avLst/>
                  <a:gdLst>
                    <a:gd name="T0" fmla="*/ 2 w 4"/>
                    <a:gd name="T1" fmla="*/ 0 h 4"/>
                    <a:gd name="T2" fmla="*/ 2 w 4"/>
                    <a:gd name="T3" fmla="*/ 0 h 4"/>
                    <a:gd name="T4" fmla="*/ 2 w 4"/>
                    <a:gd name="T5" fmla="*/ 2 h 4"/>
                    <a:gd name="T6" fmla="*/ 0 w 4"/>
                    <a:gd name="T7" fmla="*/ 2 h 4"/>
                    <a:gd name="T8" fmla="*/ 0 w 4"/>
                    <a:gd name="T9" fmla="*/ 4 h 4"/>
                    <a:gd name="T10" fmla="*/ 2 w 4"/>
                    <a:gd name="T11" fmla="*/ 4 h 4"/>
                    <a:gd name="T12" fmla="*/ 2 w 4"/>
                    <a:gd name="T13" fmla="*/ 2 h 4"/>
                    <a:gd name="T14" fmla="*/ 4 w 4"/>
                    <a:gd name="T15" fmla="*/ 0 h 4"/>
                    <a:gd name="T16" fmla="*/ 2 w 4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4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2" name="Freeform 167">
                  <a:extLst>
                    <a:ext uri="{FF2B5EF4-FFF2-40B4-BE49-F238E27FC236}">
                      <a16:creationId xmlns:a16="http://schemas.microsoft.com/office/drawing/2014/main" id="{64E721C6-B2E6-B154-F674-4E129E6EA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17" y="1876"/>
                  <a:ext cx="68" cy="117"/>
                </a:xfrm>
                <a:custGeom>
                  <a:avLst/>
                  <a:gdLst>
                    <a:gd name="T0" fmla="*/ 66 w 68"/>
                    <a:gd name="T1" fmla="*/ 91 h 117"/>
                    <a:gd name="T2" fmla="*/ 64 w 68"/>
                    <a:gd name="T3" fmla="*/ 87 h 117"/>
                    <a:gd name="T4" fmla="*/ 62 w 68"/>
                    <a:gd name="T5" fmla="*/ 83 h 117"/>
                    <a:gd name="T6" fmla="*/ 58 w 68"/>
                    <a:gd name="T7" fmla="*/ 79 h 117"/>
                    <a:gd name="T8" fmla="*/ 60 w 68"/>
                    <a:gd name="T9" fmla="*/ 75 h 117"/>
                    <a:gd name="T10" fmla="*/ 60 w 68"/>
                    <a:gd name="T11" fmla="*/ 69 h 117"/>
                    <a:gd name="T12" fmla="*/ 58 w 68"/>
                    <a:gd name="T13" fmla="*/ 67 h 117"/>
                    <a:gd name="T14" fmla="*/ 60 w 68"/>
                    <a:gd name="T15" fmla="*/ 55 h 117"/>
                    <a:gd name="T16" fmla="*/ 60 w 68"/>
                    <a:gd name="T17" fmla="*/ 49 h 117"/>
                    <a:gd name="T18" fmla="*/ 56 w 68"/>
                    <a:gd name="T19" fmla="*/ 45 h 117"/>
                    <a:gd name="T20" fmla="*/ 58 w 68"/>
                    <a:gd name="T21" fmla="*/ 41 h 117"/>
                    <a:gd name="T22" fmla="*/ 58 w 68"/>
                    <a:gd name="T23" fmla="*/ 33 h 117"/>
                    <a:gd name="T24" fmla="*/ 56 w 68"/>
                    <a:gd name="T25" fmla="*/ 33 h 117"/>
                    <a:gd name="T26" fmla="*/ 54 w 68"/>
                    <a:gd name="T27" fmla="*/ 31 h 117"/>
                    <a:gd name="T28" fmla="*/ 56 w 68"/>
                    <a:gd name="T29" fmla="*/ 29 h 117"/>
                    <a:gd name="T30" fmla="*/ 56 w 68"/>
                    <a:gd name="T31" fmla="*/ 29 h 117"/>
                    <a:gd name="T32" fmla="*/ 56 w 68"/>
                    <a:gd name="T33" fmla="*/ 24 h 117"/>
                    <a:gd name="T34" fmla="*/ 56 w 68"/>
                    <a:gd name="T35" fmla="*/ 16 h 117"/>
                    <a:gd name="T36" fmla="*/ 52 w 68"/>
                    <a:gd name="T37" fmla="*/ 12 h 117"/>
                    <a:gd name="T38" fmla="*/ 50 w 68"/>
                    <a:gd name="T39" fmla="*/ 8 h 117"/>
                    <a:gd name="T40" fmla="*/ 50 w 68"/>
                    <a:gd name="T41" fmla="*/ 2 h 117"/>
                    <a:gd name="T42" fmla="*/ 46 w 68"/>
                    <a:gd name="T43" fmla="*/ 2 h 117"/>
                    <a:gd name="T44" fmla="*/ 44 w 68"/>
                    <a:gd name="T45" fmla="*/ 4 h 117"/>
                    <a:gd name="T46" fmla="*/ 40 w 68"/>
                    <a:gd name="T47" fmla="*/ 4 h 117"/>
                    <a:gd name="T48" fmla="*/ 36 w 68"/>
                    <a:gd name="T49" fmla="*/ 4 h 117"/>
                    <a:gd name="T50" fmla="*/ 26 w 68"/>
                    <a:gd name="T51" fmla="*/ 4 h 117"/>
                    <a:gd name="T52" fmla="*/ 12 w 68"/>
                    <a:gd name="T53" fmla="*/ 4 h 117"/>
                    <a:gd name="T54" fmla="*/ 6 w 68"/>
                    <a:gd name="T55" fmla="*/ 4 h 117"/>
                    <a:gd name="T56" fmla="*/ 6 w 68"/>
                    <a:gd name="T57" fmla="*/ 14 h 117"/>
                    <a:gd name="T58" fmla="*/ 6 w 68"/>
                    <a:gd name="T59" fmla="*/ 16 h 117"/>
                    <a:gd name="T60" fmla="*/ 6 w 68"/>
                    <a:gd name="T61" fmla="*/ 20 h 117"/>
                    <a:gd name="T62" fmla="*/ 8 w 68"/>
                    <a:gd name="T63" fmla="*/ 29 h 117"/>
                    <a:gd name="T64" fmla="*/ 8 w 68"/>
                    <a:gd name="T65" fmla="*/ 35 h 117"/>
                    <a:gd name="T66" fmla="*/ 8 w 68"/>
                    <a:gd name="T67" fmla="*/ 39 h 117"/>
                    <a:gd name="T68" fmla="*/ 10 w 68"/>
                    <a:gd name="T69" fmla="*/ 43 h 117"/>
                    <a:gd name="T70" fmla="*/ 12 w 68"/>
                    <a:gd name="T71" fmla="*/ 55 h 117"/>
                    <a:gd name="T72" fmla="*/ 10 w 68"/>
                    <a:gd name="T73" fmla="*/ 57 h 117"/>
                    <a:gd name="T74" fmla="*/ 6 w 68"/>
                    <a:gd name="T75" fmla="*/ 59 h 117"/>
                    <a:gd name="T76" fmla="*/ 4 w 68"/>
                    <a:gd name="T77" fmla="*/ 63 h 117"/>
                    <a:gd name="T78" fmla="*/ 2 w 68"/>
                    <a:gd name="T79" fmla="*/ 73 h 117"/>
                    <a:gd name="T80" fmla="*/ 0 w 68"/>
                    <a:gd name="T81" fmla="*/ 81 h 117"/>
                    <a:gd name="T82" fmla="*/ 0 w 68"/>
                    <a:gd name="T83" fmla="*/ 87 h 117"/>
                    <a:gd name="T84" fmla="*/ 2 w 68"/>
                    <a:gd name="T85" fmla="*/ 97 h 117"/>
                    <a:gd name="T86" fmla="*/ 6 w 68"/>
                    <a:gd name="T87" fmla="*/ 101 h 117"/>
                    <a:gd name="T88" fmla="*/ 6 w 68"/>
                    <a:gd name="T89" fmla="*/ 105 h 117"/>
                    <a:gd name="T90" fmla="*/ 4 w 68"/>
                    <a:gd name="T91" fmla="*/ 109 h 117"/>
                    <a:gd name="T92" fmla="*/ 2 w 68"/>
                    <a:gd name="T93" fmla="*/ 111 h 117"/>
                    <a:gd name="T94" fmla="*/ 12 w 68"/>
                    <a:gd name="T95" fmla="*/ 113 h 117"/>
                    <a:gd name="T96" fmla="*/ 22 w 68"/>
                    <a:gd name="T97" fmla="*/ 113 h 117"/>
                    <a:gd name="T98" fmla="*/ 38 w 68"/>
                    <a:gd name="T99" fmla="*/ 107 h 117"/>
                    <a:gd name="T100" fmla="*/ 48 w 68"/>
                    <a:gd name="T101" fmla="*/ 101 h 117"/>
                    <a:gd name="T102" fmla="*/ 66 w 68"/>
                    <a:gd name="T103" fmla="*/ 97 h 117"/>
                    <a:gd name="T104" fmla="*/ 68 w 68"/>
                    <a:gd name="T105" fmla="*/ 93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8" h="117">
                      <a:moveTo>
                        <a:pt x="68" y="91"/>
                      </a:moveTo>
                      <a:lnTo>
                        <a:pt x="68" y="91"/>
                      </a:lnTo>
                      <a:lnTo>
                        <a:pt x="68" y="91"/>
                      </a:lnTo>
                      <a:lnTo>
                        <a:pt x="66" y="91"/>
                      </a:lnTo>
                      <a:lnTo>
                        <a:pt x="66" y="89"/>
                      </a:lnTo>
                      <a:lnTo>
                        <a:pt x="66" y="89"/>
                      </a:lnTo>
                      <a:lnTo>
                        <a:pt x="64" y="89"/>
                      </a:lnTo>
                      <a:lnTo>
                        <a:pt x="64" y="87"/>
                      </a:lnTo>
                      <a:lnTo>
                        <a:pt x="62" y="85"/>
                      </a:lnTo>
                      <a:lnTo>
                        <a:pt x="62" y="85"/>
                      </a:lnTo>
                      <a:lnTo>
                        <a:pt x="62" y="85"/>
                      </a:lnTo>
                      <a:lnTo>
                        <a:pt x="62" y="83"/>
                      </a:lnTo>
                      <a:lnTo>
                        <a:pt x="60" y="83"/>
                      </a:lnTo>
                      <a:lnTo>
                        <a:pt x="60" y="81"/>
                      </a:lnTo>
                      <a:lnTo>
                        <a:pt x="58" y="79"/>
                      </a:lnTo>
                      <a:lnTo>
                        <a:pt x="58" y="79"/>
                      </a:lnTo>
                      <a:lnTo>
                        <a:pt x="58" y="79"/>
                      </a:lnTo>
                      <a:lnTo>
                        <a:pt x="58" y="77"/>
                      </a:lnTo>
                      <a:lnTo>
                        <a:pt x="58" y="77"/>
                      </a:lnTo>
                      <a:lnTo>
                        <a:pt x="60" y="75"/>
                      </a:lnTo>
                      <a:lnTo>
                        <a:pt x="60" y="75"/>
                      </a:lnTo>
                      <a:lnTo>
                        <a:pt x="60" y="75"/>
                      </a:lnTo>
                      <a:lnTo>
                        <a:pt x="60" y="73"/>
                      </a:lnTo>
                      <a:lnTo>
                        <a:pt x="60" y="69"/>
                      </a:lnTo>
                      <a:lnTo>
                        <a:pt x="60" y="69"/>
                      </a:lnTo>
                      <a:lnTo>
                        <a:pt x="58" y="69"/>
                      </a:lnTo>
                      <a:lnTo>
                        <a:pt x="58" y="69"/>
                      </a:lnTo>
                      <a:lnTo>
                        <a:pt x="58" y="67"/>
                      </a:lnTo>
                      <a:lnTo>
                        <a:pt x="58" y="67"/>
                      </a:lnTo>
                      <a:lnTo>
                        <a:pt x="60" y="63"/>
                      </a:lnTo>
                      <a:lnTo>
                        <a:pt x="60" y="55"/>
                      </a:lnTo>
                      <a:lnTo>
                        <a:pt x="60" y="55"/>
                      </a:lnTo>
                      <a:lnTo>
                        <a:pt x="60" y="53"/>
                      </a:lnTo>
                      <a:lnTo>
                        <a:pt x="62" y="53"/>
                      </a:lnTo>
                      <a:lnTo>
                        <a:pt x="62" y="51"/>
                      </a:lnTo>
                      <a:lnTo>
                        <a:pt x="60" y="49"/>
                      </a:lnTo>
                      <a:lnTo>
                        <a:pt x="58" y="47"/>
                      </a:lnTo>
                      <a:lnTo>
                        <a:pt x="58" y="47"/>
                      </a:lnTo>
                      <a:lnTo>
                        <a:pt x="56" y="45"/>
                      </a:lnTo>
                      <a:lnTo>
                        <a:pt x="56" y="45"/>
                      </a:lnTo>
                      <a:lnTo>
                        <a:pt x="58" y="43"/>
                      </a:lnTo>
                      <a:lnTo>
                        <a:pt x="58" y="43"/>
                      </a:lnTo>
                      <a:lnTo>
                        <a:pt x="58" y="43"/>
                      </a:lnTo>
                      <a:lnTo>
                        <a:pt x="58" y="41"/>
                      </a:lnTo>
                      <a:lnTo>
                        <a:pt x="58" y="39"/>
                      </a:lnTo>
                      <a:lnTo>
                        <a:pt x="58" y="37"/>
                      </a:lnTo>
                      <a:lnTo>
                        <a:pt x="58" y="33"/>
                      </a:lnTo>
                      <a:lnTo>
                        <a:pt x="58" y="33"/>
                      </a:lnTo>
                      <a:lnTo>
                        <a:pt x="58" y="31"/>
                      </a:lnTo>
                      <a:lnTo>
                        <a:pt x="56" y="31"/>
                      </a:lnTo>
                      <a:lnTo>
                        <a:pt x="56" y="31"/>
                      </a:lnTo>
                      <a:lnTo>
                        <a:pt x="56" y="33"/>
                      </a:lnTo>
                      <a:lnTo>
                        <a:pt x="54" y="33"/>
                      </a:lnTo>
                      <a:lnTo>
                        <a:pt x="54" y="33"/>
                      </a:lnTo>
                      <a:lnTo>
                        <a:pt x="54" y="33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4" y="31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4" y="29"/>
                      </a:lnTo>
                      <a:lnTo>
                        <a:pt x="54" y="29"/>
                      </a:lnTo>
                      <a:lnTo>
                        <a:pt x="54" y="29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6" y="29"/>
                      </a:lnTo>
                      <a:lnTo>
                        <a:pt x="56" y="24"/>
                      </a:lnTo>
                      <a:lnTo>
                        <a:pt x="56" y="24"/>
                      </a:lnTo>
                      <a:lnTo>
                        <a:pt x="56" y="22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6" y="16"/>
                      </a:lnTo>
                      <a:lnTo>
                        <a:pt x="54" y="14"/>
                      </a:lnTo>
                      <a:lnTo>
                        <a:pt x="54" y="14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8"/>
                      </a:lnTo>
                      <a:lnTo>
                        <a:pt x="50" y="8"/>
                      </a:lnTo>
                      <a:lnTo>
                        <a:pt x="50" y="6"/>
                      </a:lnTo>
                      <a:lnTo>
                        <a:pt x="50" y="4"/>
                      </a:lnTo>
                      <a:lnTo>
                        <a:pt x="50" y="2"/>
                      </a:lnTo>
                      <a:lnTo>
                        <a:pt x="50" y="2"/>
                      </a:lnTo>
                      <a:lnTo>
                        <a:pt x="46" y="0"/>
                      </a:lnTo>
                      <a:lnTo>
                        <a:pt x="46" y="2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2"/>
                      </a:ln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2" y="4"/>
                      </a:lnTo>
                      <a:lnTo>
                        <a:pt x="16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20"/>
                      </a:lnTo>
                      <a:lnTo>
                        <a:pt x="8" y="24"/>
                      </a:lnTo>
                      <a:lnTo>
                        <a:pt x="8" y="27"/>
                      </a:lnTo>
                      <a:lnTo>
                        <a:pt x="6" y="27"/>
                      </a:lnTo>
                      <a:lnTo>
                        <a:pt x="8" y="29"/>
                      </a:lnTo>
                      <a:lnTo>
                        <a:pt x="8" y="31"/>
                      </a:lnTo>
                      <a:lnTo>
                        <a:pt x="8" y="31"/>
                      </a:lnTo>
                      <a:lnTo>
                        <a:pt x="8" y="33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8" y="35"/>
                      </a:lnTo>
                      <a:lnTo>
                        <a:pt x="8" y="37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39"/>
                      </a:lnTo>
                      <a:lnTo>
                        <a:pt x="8" y="41"/>
                      </a:lnTo>
                      <a:lnTo>
                        <a:pt x="10" y="43"/>
                      </a:lnTo>
                      <a:lnTo>
                        <a:pt x="10" y="43"/>
                      </a:lnTo>
                      <a:lnTo>
                        <a:pt x="10" y="45"/>
                      </a:lnTo>
                      <a:lnTo>
                        <a:pt x="10" y="49"/>
                      </a:lnTo>
                      <a:lnTo>
                        <a:pt x="12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5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10" y="57"/>
                      </a:lnTo>
                      <a:lnTo>
                        <a:pt x="8" y="57"/>
                      </a:lnTo>
                      <a:lnTo>
                        <a:pt x="6" y="59"/>
                      </a:lnTo>
                      <a:lnTo>
                        <a:pt x="6" y="61"/>
                      </a:lnTo>
                      <a:lnTo>
                        <a:pt x="6" y="61"/>
                      </a:lnTo>
                      <a:lnTo>
                        <a:pt x="6" y="63"/>
                      </a:lnTo>
                      <a:lnTo>
                        <a:pt x="4" y="63"/>
                      </a:lnTo>
                      <a:lnTo>
                        <a:pt x="4" y="67"/>
                      </a:lnTo>
                      <a:lnTo>
                        <a:pt x="4" y="71"/>
                      </a:lnTo>
                      <a:lnTo>
                        <a:pt x="4" y="73"/>
                      </a:lnTo>
                      <a:lnTo>
                        <a:pt x="2" y="73"/>
                      </a:lnTo>
                      <a:lnTo>
                        <a:pt x="2" y="75"/>
                      </a:lnTo>
                      <a:lnTo>
                        <a:pt x="0" y="77"/>
                      </a:lnTo>
                      <a:lnTo>
                        <a:pt x="0" y="79"/>
                      </a:lnTo>
                      <a:lnTo>
                        <a:pt x="0" y="81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0" y="87"/>
                      </a:lnTo>
                      <a:lnTo>
                        <a:pt x="0" y="87"/>
                      </a:lnTo>
                      <a:lnTo>
                        <a:pt x="2" y="93"/>
                      </a:lnTo>
                      <a:lnTo>
                        <a:pt x="2" y="95"/>
                      </a:lnTo>
                      <a:lnTo>
                        <a:pt x="2" y="97"/>
                      </a:lnTo>
                      <a:lnTo>
                        <a:pt x="2" y="99"/>
                      </a:lnTo>
                      <a:lnTo>
                        <a:pt x="4" y="99"/>
                      </a:lnTo>
                      <a:lnTo>
                        <a:pt x="4" y="101"/>
                      </a:lnTo>
                      <a:lnTo>
                        <a:pt x="6" y="101"/>
                      </a:lnTo>
                      <a:lnTo>
                        <a:pt x="6" y="101"/>
                      </a:lnTo>
                      <a:lnTo>
                        <a:pt x="6" y="105"/>
                      </a:lnTo>
                      <a:lnTo>
                        <a:pt x="6" y="105"/>
                      </a:lnTo>
                      <a:lnTo>
                        <a:pt x="6" y="105"/>
                      </a:lnTo>
                      <a:lnTo>
                        <a:pt x="6" y="107"/>
                      </a:lnTo>
                      <a:lnTo>
                        <a:pt x="6" y="109"/>
                      </a:lnTo>
                      <a:lnTo>
                        <a:pt x="6" y="109"/>
                      </a:lnTo>
                      <a:lnTo>
                        <a:pt x="4" y="109"/>
                      </a:lnTo>
                      <a:lnTo>
                        <a:pt x="4" y="109"/>
                      </a:lnTo>
                      <a:lnTo>
                        <a:pt x="2" y="109"/>
                      </a:lnTo>
                      <a:lnTo>
                        <a:pt x="2" y="109"/>
                      </a:lnTo>
                      <a:lnTo>
                        <a:pt x="2" y="111"/>
                      </a:lnTo>
                      <a:lnTo>
                        <a:pt x="2" y="111"/>
                      </a:lnTo>
                      <a:lnTo>
                        <a:pt x="4" y="111"/>
                      </a:lnTo>
                      <a:lnTo>
                        <a:pt x="8" y="111"/>
                      </a:lnTo>
                      <a:lnTo>
                        <a:pt x="12" y="113"/>
                      </a:lnTo>
                      <a:lnTo>
                        <a:pt x="14" y="115"/>
                      </a:lnTo>
                      <a:lnTo>
                        <a:pt x="18" y="115"/>
                      </a:lnTo>
                      <a:lnTo>
                        <a:pt x="18" y="117"/>
                      </a:lnTo>
                      <a:lnTo>
                        <a:pt x="22" y="113"/>
                      </a:lnTo>
                      <a:lnTo>
                        <a:pt x="24" y="113"/>
                      </a:lnTo>
                      <a:lnTo>
                        <a:pt x="26" y="111"/>
                      </a:lnTo>
                      <a:lnTo>
                        <a:pt x="34" y="109"/>
                      </a:lnTo>
                      <a:lnTo>
                        <a:pt x="38" y="107"/>
                      </a:lnTo>
                      <a:lnTo>
                        <a:pt x="40" y="107"/>
                      </a:lnTo>
                      <a:lnTo>
                        <a:pt x="42" y="105"/>
                      </a:lnTo>
                      <a:lnTo>
                        <a:pt x="44" y="103"/>
                      </a:lnTo>
                      <a:lnTo>
                        <a:pt x="48" y="101"/>
                      </a:lnTo>
                      <a:lnTo>
                        <a:pt x="54" y="99"/>
                      </a:lnTo>
                      <a:lnTo>
                        <a:pt x="60" y="99"/>
                      </a:lnTo>
                      <a:lnTo>
                        <a:pt x="62" y="99"/>
                      </a:lnTo>
                      <a:lnTo>
                        <a:pt x="66" y="97"/>
                      </a:lnTo>
                      <a:lnTo>
                        <a:pt x="66" y="95"/>
                      </a:lnTo>
                      <a:lnTo>
                        <a:pt x="66" y="95"/>
                      </a:lnTo>
                      <a:lnTo>
                        <a:pt x="68" y="93"/>
                      </a:lnTo>
                      <a:lnTo>
                        <a:pt x="68" y="93"/>
                      </a:lnTo>
                      <a:lnTo>
                        <a:pt x="68" y="9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3" name="Freeform 168">
                  <a:extLst>
                    <a:ext uri="{FF2B5EF4-FFF2-40B4-BE49-F238E27FC236}">
                      <a16:creationId xmlns:a16="http://schemas.microsoft.com/office/drawing/2014/main" id="{A768BE28-8D1A-AE79-AA5A-D3B5AFE65E6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71" y="1099"/>
                  <a:ext cx="124" cy="134"/>
                </a:xfrm>
                <a:custGeom>
                  <a:avLst/>
                  <a:gdLst>
                    <a:gd name="T0" fmla="*/ 112 w 124"/>
                    <a:gd name="T1" fmla="*/ 20 h 134"/>
                    <a:gd name="T2" fmla="*/ 72 w 124"/>
                    <a:gd name="T3" fmla="*/ 10 h 134"/>
                    <a:gd name="T4" fmla="*/ 102 w 124"/>
                    <a:gd name="T5" fmla="*/ 14 h 134"/>
                    <a:gd name="T6" fmla="*/ 104 w 124"/>
                    <a:gd name="T7" fmla="*/ 10 h 134"/>
                    <a:gd name="T8" fmla="*/ 98 w 124"/>
                    <a:gd name="T9" fmla="*/ 8 h 134"/>
                    <a:gd name="T10" fmla="*/ 38 w 124"/>
                    <a:gd name="T11" fmla="*/ 6 h 134"/>
                    <a:gd name="T12" fmla="*/ 120 w 124"/>
                    <a:gd name="T13" fmla="*/ 58 h 134"/>
                    <a:gd name="T14" fmla="*/ 120 w 124"/>
                    <a:gd name="T15" fmla="*/ 50 h 134"/>
                    <a:gd name="T16" fmla="*/ 118 w 124"/>
                    <a:gd name="T17" fmla="*/ 44 h 134"/>
                    <a:gd name="T18" fmla="*/ 116 w 124"/>
                    <a:gd name="T19" fmla="*/ 32 h 134"/>
                    <a:gd name="T20" fmla="*/ 108 w 124"/>
                    <a:gd name="T21" fmla="*/ 20 h 134"/>
                    <a:gd name="T22" fmla="*/ 88 w 124"/>
                    <a:gd name="T23" fmla="*/ 12 h 134"/>
                    <a:gd name="T24" fmla="*/ 68 w 124"/>
                    <a:gd name="T25" fmla="*/ 18 h 134"/>
                    <a:gd name="T26" fmla="*/ 60 w 124"/>
                    <a:gd name="T27" fmla="*/ 12 h 134"/>
                    <a:gd name="T28" fmla="*/ 52 w 124"/>
                    <a:gd name="T29" fmla="*/ 4 h 134"/>
                    <a:gd name="T30" fmla="*/ 42 w 124"/>
                    <a:gd name="T31" fmla="*/ 4 h 134"/>
                    <a:gd name="T32" fmla="*/ 40 w 124"/>
                    <a:gd name="T33" fmla="*/ 10 h 134"/>
                    <a:gd name="T34" fmla="*/ 42 w 124"/>
                    <a:gd name="T35" fmla="*/ 18 h 134"/>
                    <a:gd name="T36" fmla="*/ 48 w 124"/>
                    <a:gd name="T37" fmla="*/ 22 h 134"/>
                    <a:gd name="T38" fmla="*/ 36 w 124"/>
                    <a:gd name="T39" fmla="*/ 26 h 134"/>
                    <a:gd name="T40" fmla="*/ 30 w 124"/>
                    <a:gd name="T41" fmla="*/ 24 h 134"/>
                    <a:gd name="T42" fmla="*/ 18 w 124"/>
                    <a:gd name="T43" fmla="*/ 32 h 134"/>
                    <a:gd name="T44" fmla="*/ 12 w 124"/>
                    <a:gd name="T45" fmla="*/ 42 h 134"/>
                    <a:gd name="T46" fmla="*/ 16 w 124"/>
                    <a:gd name="T47" fmla="*/ 46 h 134"/>
                    <a:gd name="T48" fmla="*/ 12 w 124"/>
                    <a:gd name="T49" fmla="*/ 52 h 134"/>
                    <a:gd name="T50" fmla="*/ 6 w 124"/>
                    <a:gd name="T51" fmla="*/ 56 h 134"/>
                    <a:gd name="T52" fmla="*/ 2 w 124"/>
                    <a:gd name="T53" fmla="*/ 58 h 134"/>
                    <a:gd name="T54" fmla="*/ 2 w 124"/>
                    <a:gd name="T55" fmla="*/ 66 h 134"/>
                    <a:gd name="T56" fmla="*/ 0 w 124"/>
                    <a:gd name="T57" fmla="*/ 70 h 134"/>
                    <a:gd name="T58" fmla="*/ 4 w 124"/>
                    <a:gd name="T59" fmla="*/ 78 h 134"/>
                    <a:gd name="T60" fmla="*/ 2 w 124"/>
                    <a:gd name="T61" fmla="*/ 84 h 134"/>
                    <a:gd name="T62" fmla="*/ 8 w 124"/>
                    <a:gd name="T63" fmla="*/ 90 h 134"/>
                    <a:gd name="T64" fmla="*/ 8 w 124"/>
                    <a:gd name="T65" fmla="*/ 98 h 134"/>
                    <a:gd name="T66" fmla="*/ 14 w 124"/>
                    <a:gd name="T67" fmla="*/ 100 h 134"/>
                    <a:gd name="T68" fmla="*/ 20 w 124"/>
                    <a:gd name="T69" fmla="*/ 102 h 134"/>
                    <a:gd name="T70" fmla="*/ 26 w 124"/>
                    <a:gd name="T71" fmla="*/ 110 h 134"/>
                    <a:gd name="T72" fmla="*/ 22 w 124"/>
                    <a:gd name="T73" fmla="*/ 126 h 134"/>
                    <a:gd name="T74" fmla="*/ 34 w 124"/>
                    <a:gd name="T75" fmla="*/ 128 h 134"/>
                    <a:gd name="T76" fmla="*/ 34 w 124"/>
                    <a:gd name="T77" fmla="*/ 128 h 134"/>
                    <a:gd name="T78" fmla="*/ 38 w 124"/>
                    <a:gd name="T79" fmla="*/ 126 h 134"/>
                    <a:gd name="T80" fmla="*/ 50 w 124"/>
                    <a:gd name="T81" fmla="*/ 130 h 134"/>
                    <a:gd name="T82" fmla="*/ 56 w 124"/>
                    <a:gd name="T83" fmla="*/ 132 h 134"/>
                    <a:gd name="T84" fmla="*/ 62 w 124"/>
                    <a:gd name="T85" fmla="*/ 130 h 134"/>
                    <a:gd name="T86" fmla="*/ 70 w 124"/>
                    <a:gd name="T87" fmla="*/ 132 h 134"/>
                    <a:gd name="T88" fmla="*/ 78 w 124"/>
                    <a:gd name="T89" fmla="*/ 130 h 134"/>
                    <a:gd name="T90" fmla="*/ 90 w 124"/>
                    <a:gd name="T91" fmla="*/ 128 h 134"/>
                    <a:gd name="T92" fmla="*/ 96 w 124"/>
                    <a:gd name="T93" fmla="*/ 130 h 134"/>
                    <a:gd name="T94" fmla="*/ 96 w 124"/>
                    <a:gd name="T95" fmla="*/ 126 h 134"/>
                    <a:gd name="T96" fmla="*/ 98 w 124"/>
                    <a:gd name="T97" fmla="*/ 116 h 134"/>
                    <a:gd name="T98" fmla="*/ 106 w 124"/>
                    <a:gd name="T99" fmla="*/ 112 h 134"/>
                    <a:gd name="T100" fmla="*/ 106 w 124"/>
                    <a:gd name="T101" fmla="*/ 106 h 134"/>
                    <a:gd name="T102" fmla="*/ 98 w 124"/>
                    <a:gd name="T103" fmla="*/ 100 h 134"/>
                    <a:gd name="T104" fmla="*/ 88 w 124"/>
                    <a:gd name="T105" fmla="*/ 92 h 134"/>
                    <a:gd name="T106" fmla="*/ 86 w 124"/>
                    <a:gd name="T107" fmla="*/ 86 h 134"/>
                    <a:gd name="T108" fmla="*/ 86 w 124"/>
                    <a:gd name="T109" fmla="*/ 82 h 134"/>
                    <a:gd name="T110" fmla="*/ 94 w 124"/>
                    <a:gd name="T111" fmla="*/ 80 h 134"/>
                    <a:gd name="T112" fmla="*/ 100 w 124"/>
                    <a:gd name="T113" fmla="*/ 76 h 134"/>
                    <a:gd name="T114" fmla="*/ 108 w 124"/>
                    <a:gd name="T115" fmla="*/ 74 h 134"/>
                    <a:gd name="T116" fmla="*/ 114 w 124"/>
                    <a:gd name="T117" fmla="*/ 68 h 134"/>
                    <a:gd name="T118" fmla="*/ 120 w 124"/>
                    <a:gd name="T119" fmla="*/ 72 h 134"/>
                    <a:gd name="T120" fmla="*/ 124 w 124"/>
                    <a:gd name="T121" fmla="*/ 62 h 134"/>
                    <a:gd name="T122" fmla="*/ 36 w 124"/>
                    <a:gd name="T123" fmla="*/ 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" h="134">
                      <a:moveTo>
                        <a:pt x="108" y="18"/>
                      </a:move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0"/>
                      </a:lnTo>
                      <a:lnTo>
                        <a:pt x="110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2" y="20"/>
                      </a:lnTo>
                      <a:lnTo>
                        <a:pt x="110" y="18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close/>
                      <a:moveTo>
                        <a:pt x="72" y="12"/>
                      </a:moveTo>
                      <a:lnTo>
                        <a:pt x="74" y="12"/>
                      </a:lnTo>
                      <a:lnTo>
                        <a:pt x="74" y="10"/>
                      </a:lnTo>
                      <a:lnTo>
                        <a:pt x="72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0" y="10"/>
                      </a:lnTo>
                      <a:lnTo>
                        <a:pt x="72" y="12"/>
                      </a:lnTo>
                      <a:close/>
                      <a:moveTo>
                        <a:pt x="98" y="12"/>
                      </a:moveTo>
                      <a:lnTo>
                        <a:pt x="98" y="12"/>
                      </a:lnTo>
                      <a:lnTo>
                        <a:pt x="100" y="14"/>
                      </a:lnTo>
                      <a:lnTo>
                        <a:pt x="102" y="14"/>
                      </a:lnTo>
                      <a:lnTo>
                        <a:pt x="102" y="12"/>
                      </a:lnTo>
                      <a:lnTo>
                        <a:pt x="104" y="12"/>
                      </a:lnTo>
                      <a:lnTo>
                        <a:pt x="106" y="14"/>
                      </a:lnTo>
                      <a:lnTo>
                        <a:pt x="106" y="12"/>
                      </a:lnTo>
                      <a:lnTo>
                        <a:pt x="106" y="12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10"/>
                      </a:lnTo>
                      <a:lnTo>
                        <a:pt x="104" y="8"/>
                      </a:lnTo>
                      <a:lnTo>
                        <a:pt x="104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2" y="6"/>
                      </a:lnTo>
                      <a:lnTo>
                        <a:pt x="100" y="6"/>
                      </a:lnTo>
                      <a:lnTo>
                        <a:pt x="100" y="8"/>
                      </a:lnTo>
                      <a:lnTo>
                        <a:pt x="98" y="8"/>
                      </a:lnTo>
                      <a:lnTo>
                        <a:pt x="98" y="8"/>
                      </a:lnTo>
                      <a:lnTo>
                        <a:pt x="98" y="10"/>
                      </a:lnTo>
                      <a:lnTo>
                        <a:pt x="98" y="12"/>
                      </a:lnTo>
                      <a:lnTo>
                        <a:pt x="98" y="12"/>
                      </a:lnTo>
                      <a:close/>
                      <a:moveTo>
                        <a:pt x="36" y="6"/>
                      </a:move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close/>
                      <a:moveTo>
                        <a:pt x="124" y="62"/>
                      </a:moveTo>
                      <a:lnTo>
                        <a:pt x="122" y="62"/>
                      </a:lnTo>
                      <a:lnTo>
                        <a:pt x="122" y="62"/>
                      </a:lnTo>
                      <a:lnTo>
                        <a:pt x="120" y="60"/>
                      </a:lnTo>
                      <a:lnTo>
                        <a:pt x="120" y="60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18" y="56"/>
                      </a:lnTo>
                      <a:lnTo>
                        <a:pt x="118" y="56"/>
                      </a:lnTo>
                      <a:lnTo>
                        <a:pt x="120" y="54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2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20" y="50"/>
                      </a:lnTo>
                      <a:lnTo>
                        <a:pt x="120" y="48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46"/>
                      </a:lnTo>
                      <a:lnTo>
                        <a:pt x="118" y="46"/>
                      </a:lnTo>
                      <a:lnTo>
                        <a:pt x="118" y="44"/>
                      </a:lnTo>
                      <a:lnTo>
                        <a:pt x="118" y="44"/>
                      </a:lnTo>
                      <a:lnTo>
                        <a:pt x="116" y="42"/>
                      </a:lnTo>
                      <a:lnTo>
                        <a:pt x="114" y="38"/>
                      </a:lnTo>
                      <a:lnTo>
                        <a:pt x="112" y="38"/>
                      </a:lnTo>
                      <a:lnTo>
                        <a:pt x="112" y="36"/>
                      </a:lnTo>
                      <a:lnTo>
                        <a:pt x="112" y="36"/>
                      </a:lnTo>
                      <a:lnTo>
                        <a:pt x="114" y="34"/>
                      </a:lnTo>
                      <a:lnTo>
                        <a:pt x="114" y="34"/>
                      </a:lnTo>
                      <a:lnTo>
                        <a:pt x="116" y="32"/>
                      </a:lnTo>
                      <a:lnTo>
                        <a:pt x="116" y="32"/>
                      </a:lnTo>
                      <a:lnTo>
                        <a:pt x="116" y="30"/>
                      </a:lnTo>
                      <a:lnTo>
                        <a:pt x="114" y="26"/>
                      </a:lnTo>
                      <a:lnTo>
                        <a:pt x="114" y="24"/>
                      </a:lnTo>
                      <a:lnTo>
                        <a:pt x="112" y="24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0" y="22"/>
                      </a:lnTo>
                      <a:lnTo>
                        <a:pt x="108" y="22"/>
                      </a:lnTo>
                      <a:lnTo>
                        <a:pt x="108" y="20"/>
                      </a:lnTo>
                      <a:lnTo>
                        <a:pt x="106" y="18"/>
                      </a:lnTo>
                      <a:lnTo>
                        <a:pt x="106" y="16"/>
                      </a:lnTo>
                      <a:lnTo>
                        <a:pt x="102" y="16"/>
                      </a:lnTo>
                      <a:lnTo>
                        <a:pt x="98" y="14"/>
                      </a:lnTo>
                      <a:lnTo>
                        <a:pt x="96" y="12"/>
                      </a:lnTo>
                      <a:lnTo>
                        <a:pt x="94" y="12"/>
                      </a:lnTo>
                      <a:lnTo>
                        <a:pt x="92" y="10"/>
                      </a:lnTo>
                      <a:lnTo>
                        <a:pt x="90" y="10"/>
                      </a:lnTo>
                      <a:lnTo>
                        <a:pt x="88" y="12"/>
                      </a:lnTo>
                      <a:lnTo>
                        <a:pt x="86" y="14"/>
                      </a:lnTo>
                      <a:lnTo>
                        <a:pt x="84" y="14"/>
                      </a:lnTo>
                      <a:lnTo>
                        <a:pt x="84" y="16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6" y="18"/>
                      </a:lnTo>
                      <a:lnTo>
                        <a:pt x="74" y="20"/>
                      </a:lnTo>
                      <a:lnTo>
                        <a:pt x="70" y="18"/>
                      </a:lnTo>
                      <a:lnTo>
                        <a:pt x="68" y="18"/>
                      </a:lnTo>
                      <a:lnTo>
                        <a:pt x="68" y="18"/>
                      </a:lnTo>
                      <a:lnTo>
                        <a:pt x="66" y="16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6" y="12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4" y="10"/>
                      </a:lnTo>
                      <a:lnTo>
                        <a:pt x="56" y="10"/>
                      </a:lnTo>
                      <a:lnTo>
                        <a:pt x="56" y="8"/>
                      </a:lnTo>
                      <a:lnTo>
                        <a:pt x="56" y="6"/>
                      </a:lnTo>
                      <a:lnTo>
                        <a:pt x="56" y="6"/>
                      </a:lnTo>
                      <a:lnTo>
                        <a:pt x="54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2" y="4"/>
                      </a:ln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2" y="4"/>
                      </a:lnTo>
                      <a:lnTo>
                        <a:pt x="42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8" y="4"/>
                      </a:lnTo>
                      <a:lnTo>
                        <a:pt x="40" y="6"/>
                      </a:lnTo>
                      <a:lnTo>
                        <a:pt x="42" y="8"/>
                      </a:lnTo>
                      <a:lnTo>
                        <a:pt x="42" y="10"/>
                      </a:lnTo>
                      <a:lnTo>
                        <a:pt x="42" y="10"/>
                      </a:lnTo>
                      <a:lnTo>
                        <a:pt x="40" y="10"/>
                      </a:ln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40" y="12"/>
                      </a:lnTo>
                      <a:lnTo>
                        <a:pt x="40" y="14"/>
                      </a:lnTo>
                      <a:lnTo>
                        <a:pt x="42" y="14"/>
                      </a:lnTo>
                      <a:lnTo>
                        <a:pt x="42" y="18"/>
                      </a:lnTo>
                      <a:lnTo>
                        <a:pt x="42" y="18"/>
                      </a:lnTo>
                      <a:lnTo>
                        <a:pt x="42" y="20"/>
                      </a:lnTo>
                      <a:lnTo>
                        <a:pt x="44" y="20"/>
                      </a:lnTo>
                      <a:lnTo>
                        <a:pt x="46" y="20"/>
                      </a:lnTo>
                      <a:lnTo>
                        <a:pt x="46" y="20"/>
                      </a:lnTo>
                      <a:lnTo>
                        <a:pt x="52" y="24"/>
                      </a:lnTo>
                      <a:lnTo>
                        <a:pt x="54" y="26"/>
                      </a:lnTo>
                      <a:lnTo>
                        <a:pt x="52" y="26"/>
                      </a:lnTo>
                      <a:lnTo>
                        <a:pt x="50" y="24"/>
                      </a:lnTo>
                      <a:lnTo>
                        <a:pt x="48" y="22"/>
                      </a:lnTo>
                      <a:lnTo>
                        <a:pt x="46" y="20"/>
                      </a:lnTo>
                      <a:lnTo>
                        <a:pt x="42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2"/>
                      </a:lnTo>
                      <a:lnTo>
                        <a:pt x="36" y="24"/>
                      </a:lnTo>
                      <a:lnTo>
                        <a:pt x="36" y="26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6" y="26"/>
                      </a:lnTo>
                      <a:lnTo>
                        <a:pt x="34" y="24"/>
                      </a:lnTo>
                      <a:lnTo>
                        <a:pt x="34" y="26"/>
                      </a:lnTo>
                      <a:lnTo>
                        <a:pt x="34" y="26"/>
                      </a:lnTo>
                      <a:lnTo>
                        <a:pt x="32" y="28"/>
                      </a:lnTo>
                      <a:lnTo>
                        <a:pt x="32" y="28"/>
                      </a:lnTo>
                      <a:lnTo>
                        <a:pt x="30" y="28"/>
                      </a:lnTo>
                      <a:lnTo>
                        <a:pt x="32" y="26"/>
                      </a:lnTo>
                      <a:lnTo>
                        <a:pt x="30" y="24"/>
                      </a:lnTo>
                      <a:lnTo>
                        <a:pt x="24" y="24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8" y="26"/>
                      </a:lnTo>
                      <a:lnTo>
                        <a:pt x="18" y="28"/>
                      </a:lnTo>
                      <a:lnTo>
                        <a:pt x="16" y="28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6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2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2" y="44"/>
                      </a:lnTo>
                      <a:lnTo>
                        <a:pt x="14" y="44"/>
                      </a:lnTo>
                      <a:lnTo>
                        <a:pt x="14" y="44"/>
                      </a:lnTo>
                      <a:lnTo>
                        <a:pt x="16" y="44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6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4" y="50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0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2"/>
                      </a:lnTo>
                      <a:lnTo>
                        <a:pt x="12" y="54"/>
                      </a:lnTo>
                      <a:lnTo>
                        <a:pt x="12" y="54"/>
                      </a:lnTo>
                      <a:lnTo>
                        <a:pt x="8" y="54"/>
                      </a:lnTo>
                      <a:lnTo>
                        <a:pt x="8" y="54"/>
                      </a:lnTo>
                      <a:lnTo>
                        <a:pt x="6" y="56"/>
                      </a:lnTo>
                      <a:lnTo>
                        <a:pt x="6" y="56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6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4" y="60"/>
                      </a:lnTo>
                      <a:lnTo>
                        <a:pt x="4" y="60"/>
                      </a:lnTo>
                      <a:lnTo>
                        <a:pt x="4" y="62"/>
                      </a:lnTo>
                      <a:lnTo>
                        <a:pt x="4" y="62"/>
                      </a:lnTo>
                      <a:lnTo>
                        <a:pt x="4" y="64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2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0" y="70"/>
                      </a:lnTo>
                      <a:lnTo>
                        <a:pt x="2" y="70"/>
                      </a:lnTo>
                      <a:lnTo>
                        <a:pt x="2" y="72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2" y="74"/>
                      </a:lnTo>
                      <a:lnTo>
                        <a:pt x="4" y="76"/>
                      </a:lnTo>
                      <a:lnTo>
                        <a:pt x="4" y="76"/>
                      </a:lnTo>
                      <a:lnTo>
                        <a:pt x="4" y="78"/>
                      </a:lnTo>
                      <a:lnTo>
                        <a:pt x="4" y="78"/>
                      </a:lnTo>
                      <a:lnTo>
                        <a:pt x="4" y="78"/>
                      </a:lnTo>
                      <a:lnTo>
                        <a:pt x="6" y="78"/>
                      </a:lnTo>
                      <a:lnTo>
                        <a:pt x="6" y="78"/>
                      </a:lnTo>
                      <a:lnTo>
                        <a:pt x="6" y="80"/>
                      </a:lnTo>
                      <a:lnTo>
                        <a:pt x="6" y="82"/>
                      </a:lnTo>
                      <a:lnTo>
                        <a:pt x="4" y="82"/>
                      </a:lnTo>
                      <a:lnTo>
                        <a:pt x="2" y="84"/>
                      </a:lnTo>
                      <a:lnTo>
                        <a:pt x="2" y="84"/>
                      </a:lnTo>
                      <a:lnTo>
                        <a:pt x="2" y="86"/>
                      </a:lnTo>
                      <a:lnTo>
                        <a:pt x="2" y="86"/>
                      </a:lnTo>
                      <a:lnTo>
                        <a:pt x="2" y="88"/>
                      </a:lnTo>
                      <a:lnTo>
                        <a:pt x="4" y="88"/>
                      </a:lnTo>
                      <a:lnTo>
                        <a:pt x="4" y="88"/>
                      </a:lnTo>
                      <a:lnTo>
                        <a:pt x="6" y="90"/>
                      </a:lnTo>
                      <a:lnTo>
                        <a:pt x="6" y="90"/>
                      </a:lnTo>
                      <a:lnTo>
                        <a:pt x="8" y="90"/>
                      </a:lnTo>
                      <a:lnTo>
                        <a:pt x="8" y="90"/>
                      </a:lnTo>
                      <a:lnTo>
                        <a:pt x="8" y="92"/>
                      </a:lnTo>
                      <a:lnTo>
                        <a:pt x="6" y="92"/>
                      </a:lnTo>
                      <a:lnTo>
                        <a:pt x="6" y="92"/>
                      </a:lnTo>
                      <a:lnTo>
                        <a:pt x="6" y="94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6" y="96"/>
                      </a:lnTo>
                      <a:lnTo>
                        <a:pt x="8" y="98"/>
                      </a:lnTo>
                      <a:lnTo>
                        <a:pt x="8" y="98"/>
                      </a:lnTo>
                      <a:lnTo>
                        <a:pt x="8" y="98"/>
                      </a:lnTo>
                      <a:lnTo>
                        <a:pt x="8" y="100"/>
                      </a:lnTo>
                      <a:lnTo>
                        <a:pt x="10" y="102"/>
                      </a:lnTo>
                      <a:lnTo>
                        <a:pt x="12" y="102"/>
                      </a:lnTo>
                      <a:lnTo>
                        <a:pt x="12" y="102"/>
                      </a:lnTo>
                      <a:lnTo>
                        <a:pt x="12" y="100"/>
                      </a:lnTo>
                      <a:lnTo>
                        <a:pt x="12" y="100"/>
                      </a:lnTo>
                      <a:lnTo>
                        <a:pt x="14" y="100"/>
                      </a:lnTo>
                      <a:lnTo>
                        <a:pt x="14" y="100"/>
                      </a:lnTo>
                      <a:lnTo>
                        <a:pt x="14" y="102"/>
                      </a:lnTo>
                      <a:lnTo>
                        <a:pt x="14" y="102"/>
                      </a:lnTo>
                      <a:lnTo>
                        <a:pt x="16" y="102"/>
                      </a:lnTo>
                      <a:lnTo>
                        <a:pt x="16" y="102"/>
                      </a:lnTo>
                      <a:lnTo>
                        <a:pt x="18" y="102"/>
                      </a:lnTo>
                      <a:lnTo>
                        <a:pt x="18" y="102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2" y="102"/>
                      </a:lnTo>
                      <a:lnTo>
                        <a:pt x="22" y="102"/>
                      </a:lnTo>
                      <a:lnTo>
                        <a:pt x="26" y="104"/>
                      </a:lnTo>
                      <a:lnTo>
                        <a:pt x="28" y="104"/>
                      </a:lnTo>
                      <a:lnTo>
                        <a:pt x="30" y="104"/>
                      </a:lnTo>
                      <a:lnTo>
                        <a:pt x="30" y="104"/>
                      </a:lnTo>
                      <a:lnTo>
                        <a:pt x="30" y="106"/>
                      </a:lnTo>
                      <a:lnTo>
                        <a:pt x="30" y="106"/>
                      </a:lnTo>
                      <a:lnTo>
                        <a:pt x="26" y="110"/>
                      </a:lnTo>
                      <a:lnTo>
                        <a:pt x="26" y="110"/>
                      </a:lnTo>
                      <a:lnTo>
                        <a:pt x="26" y="112"/>
                      </a:lnTo>
                      <a:lnTo>
                        <a:pt x="24" y="114"/>
                      </a:lnTo>
                      <a:lnTo>
                        <a:pt x="24" y="116"/>
                      </a:lnTo>
                      <a:lnTo>
                        <a:pt x="22" y="118"/>
                      </a:lnTo>
                      <a:lnTo>
                        <a:pt x="22" y="120"/>
                      </a:lnTo>
                      <a:lnTo>
                        <a:pt x="22" y="122"/>
                      </a:lnTo>
                      <a:lnTo>
                        <a:pt x="22" y="124"/>
                      </a:lnTo>
                      <a:lnTo>
                        <a:pt x="22" y="126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2" y="128"/>
                      </a:lnTo>
                      <a:lnTo>
                        <a:pt x="24" y="130"/>
                      </a:lnTo>
                      <a:lnTo>
                        <a:pt x="26" y="130"/>
                      </a:lnTo>
                      <a:lnTo>
                        <a:pt x="28" y="128"/>
                      </a:lnTo>
                      <a:lnTo>
                        <a:pt x="30" y="128"/>
                      </a:lnTo>
                      <a:lnTo>
                        <a:pt x="32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6" y="128"/>
                      </a:lnTo>
                      <a:lnTo>
                        <a:pt x="34" y="128"/>
                      </a:lnTo>
                      <a:lnTo>
                        <a:pt x="34" y="128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4" y="126"/>
                      </a:lnTo>
                      <a:lnTo>
                        <a:pt x="36" y="126"/>
                      </a:lnTo>
                      <a:lnTo>
                        <a:pt x="36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38" y="126"/>
                      </a:lnTo>
                      <a:lnTo>
                        <a:pt x="40" y="126"/>
                      </a:lnTo>
                      <a:lnTo>
                        <a:pt x="40" y="128"/>
                      </a:lnTo>
                      <a:lnTo>
                        <a:pt x="40" y="128"/>
                      </a:lnTo>
                      <a:lnTo>
                        <a:pt x="44" y="128"/>
                      </a:lnTo>
                      <a:lnTo>
                        <a:pt x="44" y="128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0" y="130"/>
                      </a:lnTo>
                      <a:lnTo>
                        <a:pt x="50" y="130"/>
                      </a:lnTo>
                      <a:lnTo>
                        <a:pt x="52" y="130"/>
                      </a:lnTo>
                      <a:lnTo>
                        <a:pt x="52" y="128"/>
                      </a:lnTo>
                      <a:lnTo>
                        <a:pt x="54" y="130"/>
                      </a:lnTo>
                      <a:lnTo>
                        <a:pt x="56" y="130"/>
                      </a:lnTo>
                      <a:lnTo>
                        <a:pt x="56" y="130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6" y="132"/>
                      </a:lnTo>
                      <a:lnTo>
                        <a:pt x="58" y="132"/>
                      </a:lnTo>
                      <a:lnTo>
                        <a:pt x="58" y="132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58" y="134"/>
                      </a:lnTo>
                      <a:lnTo>
                        <a:pt x="60" y="134"/>
                      </a:lnTo>
                      <a:lnTo>
                        <a:pt x="60" y="132"/>
                      </a:lnTo>
                      <a:lnTo>
                        <a:pt x="62" y="132"/>
                      </a:lnTo>
                      <a:lnTo>
                        <a:pt x="62" y="130"/>
                      </a:lnTo>
                      <a:lnTo>
                        <a:pt x="62" y="130"/>
                      </a:lnTo>
                      <a:lnTo>
                        <a:pt x="62" y="130"/>
                      </a:lnTo>
                      <a:lnTo>
                        <a:pt x="64" y="130"/>
                      </a:lnTo>
                      <a:lnTo>
                        <a:pt x="66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0"/>
                      </a:lnTo>
                      <a:lnTo>
                        <a:pt x="68" y="132"/>
                      </a:lnTo>
                      <a:lnTo>
                        <a:pt x="70" y="132"/>
                      </a:lnTo>
                      <a:lnTo>
                        <a:pt x="70" y="132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2" y="132"/>
                      </a:lnTo>
                      <a:lnTo>
                        <a:pt x="74" y="132"/>
                      </a:lnTo>
                      <a:lnTo>
                        <a:pt x="74" y="130"/>
                      </a:lnTo>
                      <a:lnTo>
                        <a:pt x="74" y="130"/>
                      </a:lnTo>
                      <a:lnTo>
                        <a:pt x="76" y="130"/>
                      </a:lnTo>
                      <a:lnTo>
                        <a:pt x="78" y="130"/>
                      </a:lnTo>
                      <a:lnTo>
                        <a:pt x="80" y="128"/>
                      </a:lnTo>
                      <a:lnTo>
                        <a:pt x="86" y="128"/>
                      </a:lnTo>
                      <a:lnTo>
                        <a:pt x="86" y="128"/>
                      </a:lnTo>
                      <a:lnTo>
                        <a:pt x="86" y="126"/>
                      </a:lnTo>
                      <a:lnTo>
                        <a:pt x="86" y="126"/>
                      </a:lnTo>
                      <a:lnTo>
                        <a:pt x="88" y="126"/>
                      </a:lnTo>
                      <a:lnTo>
                        <a:pt x="88" y="126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0" y="128"/>
                      </a:lnTo>
                      <a:lnTo>
                        <a:pt x="92" y="128"/>
                      </a:lnTo>
                      <a:lnTo>
                        <a:pt x="92" y="128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28"/>
                      </a:lnTo>
                      <a:lnTo>
                        <a:pt x="94" y="130"/>
                      </a:lnTo>
                      <a:lnTo>
                        <a:pt x="94" y="130"/>
                      </a:lnTo>
                      <a:lnTo>
                        <a:pt x="96" y="130"/>
                      </a:lnTo>
                      <a:lnTo>
                        <a:pt x="96" y="130"/>
                      </a:lnTo>
                      <a:lnTo>
                        <a:pt x="98" y="130"/>
                      </a:lnTo>
                      <a:lnTo>
                        <a:pt x="98" y="130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lnTo>
                        <a:pt x="98" y="126"/>
                      </a:lnTo>
                      <a:lnTo>
                        <a:pt x="96" y="126"/>
                      </a:lnTo>
                      <a:lnTo>
                        <a:pt x="96" y="126"/>
                      </a:lnTo>
                      <a:lnTo>
                        <a:pt x="96" y="126"/>
                      </a:lnTo>
                      <a:lnTo>
                        <a:pt x="96" y="124"/>
                      </a:lnTo>
                      <a:lnTo>
                        <a:pt x="96" y="124"/>
                      </a:lnTo>
                      <a:lnTo>
                        <a:pt x="96" y="122"/>
                      </a:lnTo>
                      <a:lnTo>
                        <a:pt x="94" y="120"/>
                      </a:lnTo>
                      <a:lnTo>
                        <a:pt x="94" y="120"/>
                      </a:lnTo>
                      <a:lnTo>
                        <a:pt x="94" y="118"/>
                      </a:lnTo>
                      <a:lnTo>
                        <a:pt x="96" y="118"/>
                      </a:lnTo>
                      <a:lnTo>
                        <a:pt x="98" y="116"/>
                      </a:lnTo>
                      <a:lnTo>
                        <a:pt x="100" y="116"/>
                      </a:lnTo>
                      <a:lnTo>
                        <a:pt x="100" y="116"/>
                      </a:lnTo>
                      <a:lnTo>
                        <a:pt x="102" y="116"/>
                      </a:lnTo>
                      <a:lnTo>
                        <a:pt x="102" y="116"/>
                      </a:lnTo>
                      <a:lnTo>
                        <a:pt x="102" y="114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4" y="112"/>
                      </a:lnTo>
                      <a:lnTo>
                        <a:pt x="106" y="112"/>
                      </a:lnTo>
                      <a:lnTo>
                        <a:pt x="106" y="112"/>
                      </a:lnTo>
                      <a:lnTo>
                        <a:pt x="108" y="112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10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8" y="108"/>
                      </a:lnTo>
                      <a:lnTo>
                        <a:pt x="106" y="106"/>
                      </a:lnTo>
                      <a:lnTo>
                        <a:pt x="104" y="104"/>
                      </a:lnTo>
                      <a:lnTo>
                        <a:pt x="104" y="104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0" y="102"/>
                      </a:lnTo>
                      <a:lnTo>
                        <a:pt x="100" y="102"/>
                      </a:lnTo>
                      <a:lnTo>
                        <a:pt x="98" y="102"/>
                      </a:lnTo>
                      <a:lnTo>
                        <a:pt x="98" y="100"/>
                      </a:lnTo>
                      <a:lnTo>
                        <a:pt x="96" y="98"/>
                      </a:lnTo>
                      <a:lnTo>
                        <a:pt x="94" y="98"/>
                      </a:lnTo>
                      <a:lnTo>
                        <a:pt x="94" y="98"/>
                      </a:lnTo>
                      <a:lnTo>
                        <a:pt x="92" y="96"/>
                      </a:lnTo>
                      <a:lnTo>
                        <a:pt x="92" y="96"/>
                      </a:lnTo>
                      <a:lnTo>
                        <a:pt x="90" y="94"/>
                      </a:lnTo>
                      <a:lnTo>
                        <a:pt x="90" y="92"/>
                      </a:lnTo>
                      <a:lnTo>
                        <a:pt x="90" y="92"/>
                      </a:lnTo>
                      <a:lnTo>
                        <a:pt x="88" y="92"/>
                      </a:lnTo>
                      <a:lnTo>
                        <a:pt x="88" y="92"/>
                      </a:lnTo>
                      <a:lnTo>
                        <a:pt x="90" y="90"/>
                      </a:lnTo>
                      <a:lnTo>
                        <a:pt x="90" y="90"/>
                      </a:lnTo>
                      <a:lnTo>
                        <a:pt x="90" y="90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88" y="86"/>
                      </a:lnTo>
                      <a:lnTo>
                        <a:pt x="86" y="86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4" y="82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4"/>
                      </a:lnTo>
                      <a:lnTo>
                        <a:pt x="88" y="84"/>
                      </a:lnTo>
                      <a:lnTo>
                        <a:pt x="88" y="82"/>
                      </a:lnTo>
                      <a:lnTo>
                        <a:pt x="90" y="80"/>
                      </a:lnTo>
                      <a:lnTo>
                        <a:pt x="90" y="80"/>
                      </a:lnTo>
                      <a:lnTo>
                        <a:pt x="92" y="80"/>
                      </a:lnTo>
                      <a:lnTo>
                        <a:pt x="92" y="80"/>
                      </a:lnTo>
                      <a:lnTo>
                        <a:pt x="94" y="80"/>
                      </a:lnTo>
                      <a:lnTo>
                        <a:pt x="94" y="80"/>
                      </a:lnTo>
                      <a:lnTo>
                        <a:pt x="96" y="80"/>
                      </a:lnTo>
                      <a:lnTo>
                        <a:pt x="96" y="80"/>
                      </a:lnTo>
                      <a:lnTo>
                        <a:pt x="96" y="78"/>
                      </a:lnTo>
                      <a:lnTo>
                        <a:pt x="96" y="78"/>
                      </a:lnTo>
                      <a:lnTo>
                        <a:pt x="100" y="78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0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2" y="76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6" y="74"/>
                      </a:lnTo>
                      <a:lnTo>
                        <a:pt x="108" y="74"/>
                      </a:lnTo>
                      <a:lnTo>
                        <a:pt x="110" y="72"/>
                      </a:lnTo>
                      <a:lnTo>
                        <a:pt x="112" y="72"/>
                      </a:lnTo>
                      <a:lnTo>
                        <a:pt x="114" y="72"/>
                      </a:lnTo>
                      <a:lnTo>
                        <a:pt x="116" y="72"/>
                      </a:lnTo>
                      <a:lnTo>
                        <a:pt x="116" y="70"/>
                      </a:lnTo>
                      <a:lnTo>
                        <a:pt x="114" y="70"/>
                      </a:lnTo>
                      <a:lnTo>
                        <a:pt x="114" y="70"/>
                      </a:lnTo>
                      <a:lnTo>
                        <a:pt x="114" y="70"/>
                      </a:lnTo>
                      <a:lnTo>
                        <a:pt x="114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0"/>
                      </a:lnTo>
                      <a:lnTo>
                        <a:pt x="118" y="72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0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2"/>
                      </a:lnTo>
                      <a:lnTo>
                        <a:pt x="122" y="70"/>
                      </a:lnTo>
                      <a:lnTo>
                        <a:pt x="124" y="68"/>
                      </a:lnTo>
                      <a:lnTo>
                        <a:pt x="124" y="66"/>
                      </a:lnTo>
                      <a:lnTo>
                        <a:pt x="124" y="62"/>
                      </a:lnTo>
                      <a:close/>
                      <a:moveTo>
                        <a:pt x="34" y="4"/>
                      </a:move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6" y="0"/>
                      </a:lnTo>
                      <a:lnTo>
                        <a:pt x="36" y="0"/>
                      </a:lnTo>
                      <a:lnTo>
                        <a:pt x="34" y="2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4" name="Freeform 169">
                  <a:extLst>
                    <a:ext uri="{FF2B5EF4-FFF2-40B4-BE49-F238E27FC236}">
                      <a16:creationId xmlns:a16="http://schemas.microsoft.com/office/drawing/2014/main" id="{EC4969D3-87DD-53E1-D606-F151D24E99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055" y="1299"/>
                  <a:ext cx="100" cy="44"/>
                </a:xfrm>
                <a:custGeom>
                  <a:avLst/>
                  <a:gdLst>
                    <a:gd name="T0" fmla="*/ 96 w 100"/>
                    <a:gd name="T1" fmla="*/ 36 h 44"/>
                    <a:gd name="T2" fmla="*/ 92 w 100"/>
                    <a:gd name="T3" fmla="*/ 34 h 44"/>
                    <a:gd name="T4" fmla="*/ 92 w 100"/>
                    <a:gd name="T5" fmla="*/ 32 h 44"/>
                    <a:gd name="T6" fmla="*/ 94 w 100"/>
                    <a:gd name="T7" fmla="*/ 32 h 44"/>
                    <a:gd name="T8" fmla="*/ 96 w 100"/>
                    <a:gd name="T9" fmla="*/ 28 h 44"/>
                    <a:gd name="T10" fmla="*/ 92 w 100"/>
                    <a:gd name="T11" fmla="*/ 28 h 44"/>
                    <a:gd name="T12" fmla="*/ 88 w 100"/>
                    <a:gd name="T13" fmla="*/ 26 h 44"/>
                    <a:gd name="T14" fmla="*/ 84 w 100"/>
                    <a:gd name="T15" fmla="*/ 24 h 44"/>
                    <a:gd name="T16" fmla="*/ 84 w 100"/>
                    <a:gd name="T17" fmla="*/ 20 h 44"/>
                    <a:gd name="T18" fmla="*/ 82 w 100"/>
                    <a:gd name="T19" fmla="*/ 18 h 44"/>
                    <a:gd name="T20" fmla="*/ 76 w 100"/>
                    <a:gd name="T21" fmla="*/ 16 h 44"/>
                    <a:gd name="T22" fmla="*/ 72 w 100"/>
                    <a:gd name="T23" fmla="*/ 14 h 44"/>
                    <a:gd name="T24" fmla="*/ 70 w 100"/>
                    <a:gd name="T25" fmla="*/ 16 h 44"/>
                    <a:gd name="T26" fmla="*/ 66 w 100"/>
                    <a:gd name="T27" fmla="*/ 14 h 44"/>
                    <a:gd name="T28" fmla="*/ 62 w 100"/>
                    <a:gd name="T29" fmla="*/ 16 h 44"/>
                    <a:gd name="T30" fmla="*/ 58 w 100"/>
                    <a:gd name="T31" fmla="*/ 18 h 44"/>
                    <a:gd name="T32" fmla="*/ 54 w 100"/>
                    <a:gd name="T33" fmla="*/ 16 h 44"/>
                    <a:gd name="T34" fmla="*/ 56 w 100"/>
                    <a:gd name="T35" fmla="*/ 14 h 44"/>
                    <a:gd name="T36" fmla="*/ 52 w 100"/>
                    <a:gd name="T37" fmla="*/ 12 h 44"/>
                    <a:gd name="T38" fmla="*/ 44 w 100"/>
                    <a:gd name="T39" fmla="*/ 8 h 44"/>
                    <a:gd name="T40" fmla="*/ 40 w 100"/>
                    <a:gd name="T41" fmla="*/ 6 h 44"/>
                    <a:gd name="T42" fmla="*/ 34 w 100"/>
                    <a:gd name="T43" fmla="*/ 6 h 44"/>
                    <a:gd name="T44" fmla="*/ 30 w 100"/>
                    <a:gd name="T45" fmla="*/ 6 h 44"/>
                    <a:gd name="T46" fmla="*/ 20 w 100"/>
                    <a:gd name="T47" fmla="*/ 6 h 44"/>
                    <a:gd name="T48" fmla="*/ 12 w 100"/>
                    <a:gd name="T49" fmla="*/ 2 h 44"/>
                    <a:gd name="T50" fmla="*/ 6 w 100"/>
                    <a:gd name="T51" fmla="*/ 0 h 44"/>
                    <a:gd name="T52" fmla="*/ 0 w 100"/>
                    <a:gd name="T53" fmla="*/ 0 h 44"/>
                    <a:gd name="T54" fmla="*/ 2 w 100"/>
                    <a:gd name="T55" fmla="*/ 4 h 44"/>
                    <a:gd name="T56" fmla="*/ 12 w 100"/>
                    <a:gd name="T57" fmla="*/ 8 h 44"/>
                    <a:gd name="T58" fmla="*/ 22 w 100"/>
                    <a:gd name="T59" fmla="*/ 14 h 44"/>
                    <a:gd name="T60" fmla="*/ 26 w 100"/>
                    <a:gd name="T61" fmla="*/ 24 h 44"/>
                    <a:gd name="T62" fmla="*/ 28 w 100"/>
                    <a:gd name="T63" fmla="*/ 30 h 44"/>
                    <a:gd name="T64" fmla="*/ 26 w 100"/>
                    <a:gd name="T65" fmla="*/ 36 h 44"/>
                    <a:gd name="T66" fmla="*/ 30 w 100"/>
                    <a:gd name="T67" fmla="*/ 36 h 44"/>
                    <a:gd name="T68" fmla="*/ 36 w 100"/>
                    <a:gd name="T69" fmla="*/ 36 h 44"/>
                    <a:gd name="T70" fmla="*/ 40 w 100"/>
                    <a:gd name="T71" fmla="*/ 36 h 44"/>
                    <a:gd name="T72" fmla="*/ 42 w 100"/>
                    <a:gd name="T73" fmla="*/ 34 h 44"/>
                    <a:gd name="T74" fmla="*/ 44 w 100"/>
                    <a:gd name="T75" fmla="*/ 34 h 44"/>
                    <a:gd name="T76" fmla="*/ 46 w 100"/>
                    <a:gd name="T77" fmla="*/ 36 h 44"/>
                    <a:gd name="T78" fmla="*/ 50 w 100"/>
                    <a:gd name="T79" fmla="*/ 40 h 44"/>
                    <a:gd name="T80" fmla="*/ 50 w 100"/>
                    <a:gd name="T81" fmla="*/ 40 h 44"/>
                    <a:gd name="T82" fmla="*/ 54 w 100"/>
                    <a:gd name="T83" fmla="*/ 42 h 44"/>
                    <a:gd name="T84" fmla="*/ 54 w 100"/>
                    <a:gd name="T85" fmla="*/ 42 h 44"/>
                    <a:gd name="T86" fmla="*/ 60 w 100"/>
                    <a:gd name="T87" fmla="*/ 42 h 44"/>
                    <a:gd name="T88" fmla="*/ 64 w 100"/>
                    <a:gd name="T89" fmla="*/ 40 h 44"/>
                    <a:gd name="T90" fmla="*/ 70 w 100"/>
                    <a:gd name="T91" fmla="*/ 40 h 44"/>
                    <a:gd name="T92" fmla="*/ 74 w 100"/>
                    <a:gd name="T93" fmla="*/ 40 h 44"/>
                    <a:gd name="T94" fmla="*/ 76 w 100"/>
                    <a:gd name="T95" fmla="*/ 40 h 44"/>
                    <a:gd name="T96" fmla="*/ 82 w 100"/>
                    <a:gd name="T97" fmla="*/ 38 h 44"/>
                    <a:gd name="T98" fmla="*/ 88 w 100"/>
                    <a:gd name="T99" fmla="*/ 40 h 44"/>
                    <a:gd name="T100" fmla="*/ 92 w 100"/>
                    <a:gd name="T101" fmla="*/ 42 h 44"/>
                    <a:gd name="T102" fmla="*/ 96 w 100"/>
                    <a:gd name="T103" fmla="*/ 42 h 44"/>
                    <a:gd name="T104" fmla="*/ 98 w 100"/>
                    <a:gd name="T105" fmla="*/ 44 h 44"/>
                    <a:gd name="T106" fmla="*/ 100 w 100"/>
                    <a:gd name="T107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00" h="44">
                      <a:moveTo>
                        <a:pt x="100" y="38"/>
                      </a:moveTo>
                      <a:lnTo>
                        <a:pt x="98" y="38"/>
                      </a:lnTo>
                      <a:lnTo>
                        <a:pt x="96" y="36"/>
                      </a:lnTo>
                      <a:lnTo>
                        <a:pt x="94" y="36"/>
                      </a:lnTo>
                      <a:lnTo>
                        <a:pt x="94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4"/>
                      </a:lnTo>
                      <a:lnTo>
                        <a:pt x="92" y="32"/>
                      </a:lnTo>
                      <a:lnTo>
                        <a:pt x="92" y="32"/>
                      </a:lnTo>
                      <a:lnTo>
                        <a:pt x="94" y="32"/>
                      </a:lnTo>
                      <a:lnTo>
                        <a:pt x="94" y="32"/>
                      </a:lnTo>
                      <a:lnTo>
                        <a:pt x="94" y="30"/>
                      </a:lnTo>
                      <a:lnTo>
                        <a:pt x="96" y="30"/>
                      </a:lnTo>
                      <a:lnTo>
                        <a:pt x="96" y="28"/>
                      </a:lnTo>
                      <a:lnTo>
                        <a:pt x="96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0" y="26"/>
                      </a:lnTo>
                      <a:lnTo>
                        <a:pt x="88" y="26"/>
                      </a:lnTo>
                      <a:lnTo>
                        <a:pt x="88" y="26"/>
                      </a:lnTo>
                      <a:lnTo>
                        <a:pt x="86" y="26"/>
                      </a:lnTo>
                      <a:lnTo>
                        <a:pt x="84" y="24"/>
                      </a:lnTo>
                      <a:lnTo>
                        <a:pt x="84" y="24"/>
                      </a:lnTo>
                      <a:lnTo>
                        <a:pt x="84" y="22"/>
                      </a:lnTo>
                      <a:lnTo>
                        <a:pt x="84" y="20"/>
                      </a:lnTo>
                      <a:lnTo>
                        <a:pt x="84" y="18"/>
                      </a:lnTo>
                      <a:lnTo>
                        <a:pt x="84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78" y="18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4" y="16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70" y="14"/>
                      </a:lnTo>
                      <a:lnTo>
                        <a:pt x="70" y="16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4"/>
                      </a:lnTo>
                      <a:lnTo>
                        <a:pt x="66" y="14"/>
                      </a:lnTo>
                      <a:lnTo>
                        <a:pt x="64" y="14"/>
                      </a:lnTo>
                      <a:lnTo>
                        <a:pt x="62" y="16"/>
                      </a:lnTo>
                      <a:lnTo>
                        <a:pt x="60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18"/>
                      </a:lnTo>
                      <a:lnTo>
                        <a:pt x="56" y="16"/>
                      </a:lnTo>
                      <a:lnTo>
                        <a:pt x="54" y="16"/>
                      </a:lnTo>
                      <a:lnTo>
                        <a:pt x="54" y="16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6" y="14"/>
                      </a:lnTo>
                      <a:lnTo>
                        <a:pt x="52" y="14"/>
                      </a:lnTo>
                      <a:lnTo>
                        <a:pt x="52" y="12"/>
                      </a:lnTo>
                      <a:lnTo>
                        <a:pt x="48" y="12"/>
                      </a:lnTo>
                      <a:lnTo>
                        <a:pt x="44" y="10"/>
                      </a:lnTo>
                      <a:lnTo>
                        <a:pt x="44" y="8"/>
                      </a:lnTo>
                      <a:lnTo>
                        <a:pt x="42" y="8"/>
                      </a:lnTo>
                      <a:lnTo>
                        <a:pt x="42" y="8"/>
                      </a:lnTo>
                      <a:lnTo>
                        <a:pt x="40" y="6"/>
                      </a:lnTo>
                      <a:lnTo>
                        <a:pt x="38" y="8"/>
                      </a:lnTo>
                      <a:lnTo>
                        <a:pt x="36" y="8"/>
                      </a:lnTo>
                      <a:lnTo>
                        <a:pt x="34" y="6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4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2" y="8"/>
                      </a:lnTo>
                      <a:lnTo>
                        <a:pt x="16" y="10"/>
                      </a:lnTo>
                      <a:lnTo>
                        <a:pt x="16" y="12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4" y="20"/>
                      </a:lnTo>
                      <a:lnTo>
                        <a:pt x="26" y="24"/>
                      </a:lnTo>
                      <a:lnTo>
                        <a:pt x="28" y="28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26" y="36"/>
                      </a:lnTo>
                      <a:lnTo>
                        <a:pt x="26" y="36"/>
                      </a:lnTo>
                      <a:lnTo>
                        <a:pt x="28" y="36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32" y="36"/>
                      </a:lnTo>
                      <a:lnTo>
                        <a:pt x="34" y="36"/>
                      </a:lnTo>
                      <a:lnTo>
                        <a:pt x="36" y="36"/>
                      </a:lnTo>
                      <a:lnTo>
                        <a:pt x="36" y="36"/>
                      </a:lnTo>
                      <a:lnTo>
                        <a:pt x="38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2" y="34"/>
                      </a:lnTo>
                      <a:lnTo>
                        <a:pt x="44" y="34"/>
                      </a:lnTo>
                      <a:lnTo>
                        <a:pt x="44" y="34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8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0" y="40"/>
                      </a:lnTo>
                      <a:lnTo>
                        <a:pt x="52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4" y="42"/>
                      </a:lnTo>
                      <a:lnTo>
                        <a:pt x="56" y="42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62" y="42"/>
                      </a:lnTo>
                      <a:lnTo>
                        <a:pt x="64" y="42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70" y="42"/>
                      </a:lnTo>
                      <a:lnTo>
                        <a:pt x="70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4" y="40"/>
                      </a:lnTo>
                      <a:lnTo>
                        <a:pt x="76" y="40"/>
                      </a:lnTo>
                      <a:lnTo>
                        <a:pt x="76" y="40"/>
                      </a:lnTo>
                      <a:lnTo>
                        <a:pt x="80" y="38"/>
                      </a:lnTo>
                      <a:lnTo>
                        <a:pt x="80" y="36"/>
                      </a:lnTo>
                      <a:lnTo>
                        <a:pt x="82" y="38"/>
                      </a:lnTo>
                      <a:lnTo>
                        <a:pt x="86" y="38"/>
                      </a:lnTo>
                      <a:lnTo>
                        <a:pt x="86" y="40"/>
                      </a:lnTo>
                      <a:lnTo>
                        <a:pt x="88" y="40"/>
                      </a:lnTo>
                      <a:lnTo>
                        <a:pt x="88" y="40"/>
                      </a:lnTo>
                      <a:lnTo>
                        <a:pt x="90" y="42"/>
                      </a:lnTo>
                      <a:lnTo>
                        <a:pt x="92" y="42"/>
                      </a:lnTo>
                      <a:lnTo>
                        <a:pt x="92" y="42"/>
                      </a:lnTo>
                      <a:lnTo>
                        <a:pt x="94" y="42"/>
                      </a:lnTo>
                      <a:lnTo>
                        <a:pt x="96" y="42"/>
                      </a:lnTo>
                      <a:lnTo>
                        <a:pt x="96" y="42"/>
                      </a:lnTo>
                      <a:lnTo>
                        <a:pt x="98" y="44"/>
                      </a:lnTo>
                      <a:lnTo>
                        <a:pt x="98" y="44"/>
                      </a:lnTo>
                      <a:lnTo>
                        <a:pt x="100" y="42"/>
                      </a:lnTo>
                      <a:lnTo>
                        <a:pt x="100" y="42"/>
                      </a:lnTo>
                      <a:lnTo>
                        <a:pt x="100" y="40"/>
                      </a:lnTo>
                      <a:lnTo>
                        <a:pt x="100" y="40"/>
                      </a:lnTo>
                      <a:lnTo>
                        <a:pt x="100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5" name="Freeform 170">
                  <a:extLst>
                    <a:ext uri="{FF2B5EF4-FFF2-40B4-BE49-F238E27FC236}">
                      <a16:creationId xmlns:a16="http://schemas.microsoft.com/office/drawing/2014/main" id="{4BC037D0-399F-2C06-6CF4-641A557E2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205" y="1830"/>
                  <a:ext cx="46" cy="12"/>
                </a:xfrm>
                <a:custGeom>
                  <a:avLst/>
                  <a:gdLst>
                    <a:gd name="T0" fmla="*/ 44 w 46"/>
                    <a:gd name="T1" fmla="*/ 4 h 12"/>
                    <a:gd name="T2" fmla="*/ 42 w 46"/>
                    <a:gd name="T3" fmla="*/ 4 h 12"/>
                    <a:gd name="T4" fmla="*/ 40 w 46"/>
                    <a:gd name="T5" fmla="*/ 6 h 12"/>
                    <a:gd name="T6" fmla="*/ 36 w 46"/>
                    <a:gd name="T7" fmla="*/ 4 h 12"/>
                    <a:gd name="T8" fmla="*/ 34 w 46"/>
                    <a:gd name="T9" fmla="*/ 2 h 12"/>
                    <a:gd name="T10" fmla="*/ 30 w 46"/>
                    <a:gd name="T11" fmla="*/ 0 h 12"/>
                    <a:gd name="T12" fmla="*/ 26 w 46"/>
                    <a:gd name="T13" fmla="*/ 0 h 12"/>
                    <a:gd name="T14" fmla="*/ 22 w 46"/>
                    <a:gd name="T15" fmla="*/ 0 h 12"/>
                    <a:gd name="T16" fmla="*/ 18 w 46"/>
                    <a:gd name="T17" fmla="*/ 4 h 12"/>
                    <a:gd name="T18" fmla="*/ 8 w 46"/>
                    <a:gd name="T19" fmla="*/ 4 h 12"/>
                    <a:gd name="T20" fmla="*/ 4 w 46"/>
                    <a:gd name="T21" fmla="*/ 6 h 12"/>
                    <a:gd name="T22" fmla="*/ 8 w 46"/>
                    <a:gd name="T23" fmla="*/ 8 h 12"/>
                    <a:gd name="T24" fmla="*/ 16 w 46"/>
                    <a:gd name="T25" fmla="*/ 6 h 12"/>
                    <a:gd name="T26" fmla="*/ 22 w 46"/>
                    <a:gd name="T27" fmla="*/ 6 h 12"/>
                    <a:gd name="T28" fmla="*/ 22 w 46"/>
                    <a:gd name="T29" fmla="*/ 6 h 12"/>
                    <a:gd name="T30" fmla="*/ 16 w 46"/>
                    <a:gd name="T31" fmla="*/ 6 h 12"/>
                    <a:gd name="T32" fmla="*/ 10 w 46"/>
                    <a:gd name="T33" fmla="*/ 8 h 12"/>
                    <a:gd name="T34" fmla="*/ 10 w 46"/>
                    <a:gd name="T35" fmla="*/ 8 h 12"/>
                    <a:gd name="T36" fmla="*/ 6 w 46"/>
                    <a:gd name="T37" fmla="*/ 10 h 12"/>
                    <a:gd name="T38" fmla="*/ 4 w 46"/>
                    <a:gd name="T39" fmla="*/ 8 h 12"/>
                    <a:gd name="T40" fmla="*/ 2 w 46"/>
                    <a:gd name="T41" fmla="*/ 6 h 12"/>
                    <a:gd name="T42" fmla="*/ 0 w 46"/>
                    <a:gd name="T43" fmla="*/ 8 h 12"/>
                    <a:gd name="T44" fmla="*/ 0 w 46"/>
                    <a:gd name="T45" fmla="*/ 12 h 12"/>
                    <a:gd name="T46" fmla="*/ 2 w 46"/>
                    <a:gd name="T47" fmla="*/ 12 h 12"/>
                    <a:gd name="T48" fmla="*/ 10 w 46"/>
                    <a:gd name="T49" fmla="*/ 12 h 12"/>
                    <a:gd name="T50" fmla="*/ 16 w 46"/>
                    <a:gd name="T51" fmla="*/ 12 h 12"/>
                    <a:gd name="T52" fmla="*/ 16 w 46"/>
                    <a:gd name="T53" fmla="*/ 8 h 12"/>
                    <a:gd name="T54" fmla="*/ 20 w 46"/>
                    <a:gd name="T55" fmla="*/ 8 h 12"/>
                    <a:gd name="T56" fmla="*/ 24 w 46"/>
                    <a:gd name="T57" fmla="*/ 6 h 12"/>
                    <a:gd name="T58" fmla="*/ 26 w 46"/>
                    <a:gd name="T59" fmla="*/ 4 h 12"/>
                    <a:gd name="T60" fmla="*/ 28 w 46"/>
                    <a:gd name="T61" fmla="*/ 4 h 12"/>
                    <a:gd name="T62" fmla="*/ 30 w 46"/>
                    <a:gd name="T63" fmla="*/ 6 h 12"/>
                    <a:gd name="T64" fmla="*/ 32 w 46"/>
                    <a:gd name="T65" fmla="*/ 6 h 12"/>
                    <a:gd name="T66" fmla="*/ 38 w 46"/>
                    <a:gd name="T67" fmla="*/ 10 h 12"/>
                    <a:gd name="T68" fmla="*/ 44 w 46"/>
                    <a:gd name="T69" fmla="*/ 8 h 12"/>
                    <a:gd name="T70" fmla="*/ 46 w 46"/>
                    <a:gd name="T71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12">
                      <a:moveTo>
                        <a:pt x="46" y="6"/>
                      </a:moveTo>
                      <a:lnTo>
                        <a:pt x="44" y="4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0" y="6"/>
                      </a:lnTo>
                      <a:lnTo>
                        <a:pt x="40" y="6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2"/>
                      </a:lnTo>
                      <a:lnTo>
                        <a:pt x="34" y="2"/>
                      </a:lnTo>
                      <a:lnTo>
                        <a:pt x="32" y="2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4" y="0"/>
                      </a:lnTo>
                      <a:lnTo>
                        <a:pt x="22" y="0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2" y="4"/>
                      </a:lnTo>
                      <a:lnTo>
                        <a:pt x="8" y="4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10" y="6"/>
                      </a:lnTo>
                      <a:lnTo>
                        <a:pt x="16" y="6"/>
                      </a:lnTo>
                      <a:lnTo>
                        <a:pt x="20" y="4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18" y="6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6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2"/>
                      </a:lnTo>
                      <a:lnTo>
                        <a:pt x="2" y="12"/>
                      </a:lnTo>
                      <a:lnTo>
                        <a:pt x="6" y="12"/>
                      </a:lnTo>
                      <a:lnTo>
                        <a:pt x="10" y="12"/>
                      </a:lnTo>
                      <a:lnTo>
                        <a:pt x="12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8" y="8"/>
                      </a:lnTo>
                      <a:lnTo>
                        <a:pt x="20" y="8"/>
                      </a:lnTo>
                      <a:lnTo>
                        <a:pt x="24" y="6"/>
                      </a:lnTo>
                      <a:lnTo>
                        <a:pt x="24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4"/>
                      </a:lnTo>
                      <a:lnTo>
                        <a:pt x="28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2" y="6"/>
                      </a:lnTo>
                      <a:lnTo>
                        <a:pt x="34" y="8"/>
                      </a:lnTo>
                      <a:lnTo>
                        <a:pt x="38" y="10"/>
                      </a:lnTo>
                      <a:lnTo>
                        <a:pt x="40" y="10"/>
                      </a:lnTo>
                      <a:lnTo>
                        <a:pt x="44" y="8"/>
                      </a:lnTo>
                      <a:lnTo>
                        <a:pt x="46" y="8"/>
                      </a:lnTo>
                      <a:lnTo>
                        <a:pt x="46" y="6"/>
                      </a:lnTo>
                      <a:lnTo>
                        <a:pt x="46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6" name="Freeform 171">
                  <a:extLst>
                    <a:ext uri="{FF2B5EF4-FFF2-40B4-BE49-F238E27FC236}">
                      <a16:creationId xmlns:a16="http://schemas.microsoft.com/office/drawing/2014/main" id="{3D8E309F-7161-CD16-AA0D-42AB7EA66D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05" y="2035"/>
                  <a:ext cx="90" cy="112"/>
                </a:xfrm>
                <a:custGeom>
                  <a:avLst/>
                  <a:gdLst>
                    <a:gd name="T0" fmla="*/ 90 w 90"/>
                    <a:gd name="T1" fmla="*/ 52 h 112"/>
                    <a:gd name="T2" fmla="*/ 84 w 90"/>
                    <a:gd name="T3" fmla="*/ 48 h 112"/>
                    <a:gd name="T4" fmla="*/ 82 w 90"/>
                    <a:gd name="T5" fmla="*/ 40 h 112"/>
                    <a:gd name="T6" fmla="*/ 84 w 90"/>
                    <a:gd name="T7" fmla="*/ 32 h 112"/>
                    <a:gd name="T8" fmla="*/ 88 w 90"/>
                    <a:gd name="T9" fmla="*/ 30 h 112"/>
                    <a:gd name="T10" fmla="*/ 88 w 90"/>
                    <a:gd name="T11" fmla="*/ 24 h 112"/>
                    <a:gd name="T12" fmla="*/ 84 w 90"/>
                    <a:gd name="T13" fmla="*/ 18 h 112"/>
                    <a:gd name="T14" fmla="*/ 72 w 90"/>
                    <a:gd name="T15" fmla="*/ 20 h 112"/>
                    <a:gd name="T16" fmla="*/ 70 w 90"/>
                    <a:gd name="T17" fmla="*/ 16 h 112"/>
                    <a:gd name="T18" fmla="*/ 72 w 90"/>
                    <a:gd name="T19" fmla="*/ 4 h 112"/>
                    <a:gd name="T20" fmla="*/ 64 w 90"/>
                    <a:gd name="T21" fmla="*/ 2 h 112"/>
                    <a:gd name="T22" fmla="*/ 54 w 90"/>
                    <a:gd name="T23" fmla="*/ 2 h 112"/>
                    <a:gd name="T24" fmla="*/ 42 w 90"/>
                    <a:gd name="T25" fmla="*/ 2 h 112"/>
                    <a:gd name="T26" fmla="*/ 40 w 90"/>
                    <a:gd name="T27" fmla="*/ 14 h 112"/>
                    <a:gd name="T28" fmla="*/ 34 w 90"/>
                    <a:gd name="T29" fmla="*/ 24 h 112"/>
                    <a:gd name="T30" fmla="*/ 20 w 90"/>
                    <a:gd name="T31" fmla="*/ 24 h 112"/>
                    <a:gd name="T32" fmla="*/ 16 w 90"/>
                    <a:gd name="T33" fmla="*/ 24 h 112"/>
                    <a:gd name="T34" fmla="*/ 14 w 90"/>
                    <a:gd name="T35" fmla="*/ 24 h 112"/>
                    <a:gd name="T36" fmla="*/ 14 w 90"/>
                    <a:gd name="T37" fmla="*/ 32 h 112"/>
                    <a:gd name="T38" fmla="*/ 10 w 90"/>
                    <a:gd name="T39" fmla="*/ 32 h 112"/>
                    <a:gd name="T40" fmla="*/ 18 w 90"/>
                    <a:gd name="T41" fmla="*/ 38 h 112"/>
                    <a:gd name="T42" fmla="*/ 12 w 90"/>
                    <a:gd name="T43" fmla="*/ 40 h 112"/>
                    <a:gd name="T44" fmla="*/ 10 w 90"/>
                    <a:gd name="T45" fmla="*/ 36 h 112"/>
                    <a:gd name="T46" fmla="*/ 6 w 90"/>
                    <a:gd name="T47" fmla="*/ 52 h 112"/>
                    <a:gd name="T48" fmla="*/ 2 w 90"/>
                    <a:gd name="T49" fmla="*/ 54 h 112"/>
                    <a:gd name="T50" fmla="*/ 2 w 90"/>
                    <a:gd name="T51" fmla="*/ 60 h 112"/>
                    <a:gd name="T52" fmla="*/ 8 w 90"/>
                    <a:gd name="T53" fmla="*/ 66 h 112"/>
                    <a:gd name="T54" fmla="*/ 10 w 90"/>
                    <a:gd name="T55" fmla="*/ 70 h 112"/>
                    <a:gd name="T56" fmla="*/ 10 w 90"/>
                    <a:gd name="T57" fmla="*/ 72 h 112"/>
                    <a:gd name="T58" fmla="*/ 6 w 90"/>
                    <a:gd name="T59" fmla="*/ 70 h 112"/>
                    <a:gd name="T60" fmla="*/ 12 w 90"/>
                    <a:gd name="T61" fmla="*/ 76 h 112"/>
                    <a:gd name="T62" fmla="*/ 10 w 90"/>
                    <a:gd name="T63" fmla="*/ 78 h 112"/>
                    <a:gd name="T64" fmla="*/ 14 w 90"/>
                    <a:gd name="T65" fmla="*/ 84 h 112"/>
                    <a:gd name="T66" fmla="*/ 20 w 90"/>
                    <a:gd name="T67" fmla="*/ 88 h 112"/>
                    <a:gd name="T68" fmla="*/ 16 w 90"/>
                    <a:gd name="T69" fmla="*/ 88 h 112"/>
                    <a:gd name="T70" fmla="*/ 34 w 90"/>
                    <a:gd name="T71" fmla="*/ 106 h 112"/>
                    <a:gd name="T72" fmla="*/ 40 w 90"/>
                    <a:gd name="T73" fmla="*/ 108 h 112"/>
                    <a:gd name="T74" fmla="*/ 46 w 90"/>
                    <a:gd name="T75" fmla="*/ 108 h 112"/>
                    <a:gd name="T76" fmla="*/ 48 w 90"/>
                    <a:gd name="T77" fmla="*/ 106 h 112"/>
                    <a:gd name="T78" fmla="*/ 50 w 90"/>
                    <a:gd name="T79" fmla="*/ 102 h 112"/>
                    <a:gd name="T80" fmla="*/ 46 w 90"/>
                    <a:gd name="T81" fmla="*/ 96 h 112"/>
                    <a:gd name="T82" fmla="*/ 46 w 90"/>
                    <a:gd name="T83" fmla="*/ 94 h 112"/>
                    <a:gd name="T84" fmla="*/ 44 w 90"/>
                    <a:gd name="T85" fmla="*/ 84 h 112"/>
                    <a:gd name="T86" fmla="*/ 50 w 90"/>
                    <a:gd name="T87" fmla="*/ 84 h 112"/>
                    <a:gd name="T88" fmla="*/ 58 w 90"/>
                    <a:gd name="T89" fmla="*/ 82 h 112"/>
                    <a:gd name="T90" fmla="*/ 58 w 90"/>
                    <a:gd name="T91" fmla="*/ 78 h 112"/>
                    <a:gd name="T92" fmla="*/ 62 w 90"/>
                    <a:gd name="T93" fmla="*/ 76 h 112"/>
                    <a:gd name="T94" fmla="*/ 70 w 90"/>
                    <a:gd name="T95" fmla="*/ 84 h 112"/>
                    <a:gd name="T96" fmla="*/ 78 w 90"/>
                    <a:gd name="T97" fmla="*/ 80 h 112"/>
                    <a:gd name="T98" fmla="*/ 80 w 90"/>
                    <a:gd name="T99" fmla="*/ 86 h 112"/>
                    <a:gd name="T100" fmla="*/ 86 w 90"/>
                    <a:gd name="T101" fmla="*/ 84 h 112"/>
                    <a:gd name="T102" fmla="*/ 86 w 90"/>
                    <a:gd name="T103" fmla="*/ 80 h 112"/>
                    <a:gd name="T104" fmla="*/ 90 w 90"/>
                    <a:gd name="T105" fmla="*/ 72 h 112"/>
                    <a:gd name="T106" fmla="*/ 90 w 90"/>
                    <a:gd name="T107" fmla="*/ 64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0" h="112">
                      <a:moveTo>
                        <a:pt x="90" y="62"/>
                      </a:moveTo>
                      <a:lnTo>
                        <a:pt x="90" y="60"/>
                      </a:lnTo>
                      <a:lnTo>
                        <a:pt x="90" y="56"/>
                      </a:lnTo>
                      <a:lnTo>
                        <a:pt x="90" y="54"/>
                      </a:lnTo>
                      <a:lnTo>
                        <a:pt x="90" y="52"/>
                      </a:lnTo>
                      <a:lnTo>
                        <a:pt x="90" y="52"/>
                      </a:lnTo>
                      <a:lnTo>
                        <a:pt x="88" y="50"/>
                      </a:lnTo>
                      <a:lnTo>
                        <a:pt x="86" y="50"/>
                      </a:lnTo>
                      <a:lnTo>
                        <a:pt x="86" y="48"/>
                      </a:lnTo>
                      <a:lnTo>
                        <a:pt x="84" y="48"/>
                      </a:lnTo>
                      <a:lnTo>
                        <a:pt x="84" y="46"/>
                      </a:lnTo>
                      <a:lnTo>
                        <a:pt x="82" y="46"/>
                      </a:lnTo>
                      <a:lnTo>
                        <a:pt x="80" y="46"/>
                      </a:lnTo>
                      <a:lnTo>
                        <a:pt x="80" y="44"/>
                      </a:lnTo>
                      <a:lnTo>
                        <a:pt x="82" y="40"/>
                      </a:lnTo>
                      <a:lnTo>
                        <a:pt x="80" y="38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6" y="32"/>
                      </a:lnTo>
                      <a:lnTo>
                        <a:pt x="88" y="32"/>
                      </a:lnTo>
                      <a:lnTo>
                        <a:pt x="88" y="30"/>
                      </a:lnTo>
                      <a:lnTo>
                        <a:pt x="88" y="30"/>
                      </a:lnTo>
                      <a:lnTo>
                        <a:pt x="88" y="28"/>
                      </a:lnTo>
                      <a:lnTo>
                        <a:pt x="90" y="28"/>
                      </a:lnTo>
                      <a:lnTo>
                        <a:pt x="90" y="26"/>
                      </a:lnTo>
                      <a:lnTo>
                        <a:pt x="90" y="26"/>
                      </a:lnTo>
                      <a:lnTo>
                        <a:pt x="88" y="24"/>
                      </a:lnTo>
                      <a:lnTo>
                        <a:pt x="88" y="22"/>
                      </a:lnTo>
                      <a:lnTo>
                        <a:pt x="88" y="22"/>
                      </a:lnTo>
                      <a:lnTo>
                        <a:pt x="86" y="18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0" y="16"/>
                      </a:lnTo>
                      <a:lnTo>
                        <a:pt x="78" y="18"/>
                      </a:lnTo>
                      <a:lnTo>
                        <a:pt x="76" y="18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0" y="20"/>
                      </a:lnTo>
                      <a:lnTo>
                        <a:pt x="70" y="20"/>
                      </a:lnTo>
                      <a:lnTo>
                        <a:pt x="70" y="18"/>
                      </a:lnTo>
                      <a:lnTo>
                        <a:pt x="70" y="18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0" y="12"/>
                      </a:lnTo>
                      <a:lnTo>
                        <a:pt x="70" y="10"/>
                      </a:lnTo>
                      <a:lnTo>
                        <a:pt x="70" y="8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70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56" y="2"/>
                      </a:lnTo>
                      <a:lnTo>
                        <a:pt x="54" y="2"/>
                      </a:lnTo>
                      <a:lnTo>
                        <a:pt x="52" y="2"/>
                      </a:lnTo>
                      <a:lnTo>
                        <a:pt x="50" y="2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40" y="8"/>
                      </a:lnTo>
                      <a:lnTo>
                        <a:pt x="40" y="10"/>
                      </a:lnTo>
                      <a:lnTo>
                        <a:pt x="40" y="14"/>
                      </a:lnTo>
                      <a:lnTo>
                        <a:pt x="40" y="18"/>
                      </a:lnTo>
                      <a:lnTo>
                        <a:pt x="40" y="22"/>
                      </a:lnTo>
                      <a:lnTo>
                        <a:pt x="40" y="24"/>
                      </a:lnTo>
                      <a:lnTo>
                        <a:pt x="38" y="24"/>
                      </a:lnTo>
                      <a:lnTo>
                        <a:pt x="34" y="24"/>
                      </a:lnTo>
                      <a:lnTo>
                        <a:pt x="28" y="24"/>
                      </a:lnTo>
                      <a:lnTo>
                        <a:pt x="24" y="24"/>
                      </a:lnTo>
                      <a:lnTo>
                        <a:pt x="22" y="2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6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2" y="24"/>
                      </a:lnTo>
                      <a:lnTo>
                        <a:pt x="14" y="28"/>
                      </a:lnTo>
                      <a:lnTo>
                        <a:pt x="14" y="30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2" y="32"/>
                      </a:ln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0" y="32"/>
                      </a:ln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12" y="36"/>
                      </a:lnTo>
                      <a:lnTo>
                        <a:pt x="12" y="36"/>
                      </a:lnTo>
                      <a:lnTo>
                        <a:pt x="16" y="38"/>
                      </a:lnTo>
                      <a:lnTo>
                        <a:pt x="18" y="38"/>
                      </a:lnTo>
                      <a:lnTo>
                        <a:pt x="20" y="38"/>
                      </a:lnTo>
                      <a:lnTo>
                        <a:pt x="16" y="40"/>
                      </a:lnTo>
                      <a:lnTo>
                        <a:pt x="16" y="42"/>
                      </a:lnTo>
                      <a:lnTo>
                        <a:pt x="16" y="40"/>
                      </a:lnTo>
                      <a:lnTo>
                        <a:pt x="12" y="40"/>
                      </a:lnTo>
                      <a:lnTo>
                        <a:pt x="12" y="40"/>
                      </a:lnTo>
                      <a:lnTo>
                        <a:pt x="10" y="38"/>
                      </a:lnTo>
                      <a:lnTo>
                        <a:pt x="10" y="38"/>
                      </a:ln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8" y="36"/>
                      </a:lnTo>
                      <a:lnTo>
                        <a:pt x="10" y="40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6" y="52"/>
                      </a:lnTo>
                      <a:lnTo>
                        <a:pt x="6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4" y="54"/>
                      </a:lnTo>
                      <a:lnTo>
                        <a:pt x="2" y="54"/>
                      </a:lnTo>
                      <a:lnTo>
                        <a:pt x="0" y="54"/>
                      </a:lnTo>
                      <a:lnTo>
                        <a:pt x="0" y="52"/>
                      </a:lnTo>
                      <a:lnTo>
                        <a:pt x="2" y="58"/>
                      </a:lnTo>
                      <a:lnTo>
                        <a:pt x="2" y="58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4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0" y="66"/>
                      </a:lnTo>
                      <a:lnTo>
                        <a:pt x="8" y="68"/>
                      </a:lnTo>
                      <a:lnTo>
                        <a:pt x="8" y="70"/>
                      </a:lnTo>
                      <a:lnTo>
                        <a:pt x="10" y="70"/>
                      </a:lnTo>
                      <a:lnTo>
                        <a:pt x="10" y="70"/>
                      </a:lnTo>
                      <a:lnTo>
                        <a:pt x="10" y="70"/>
                      </a:lnTo>
                      <a:lnTo>
                        <a:pt x="12" y="70"/>
                      </a:lnTo>
                      <a:lnTo>
                        <a:pt x="12" y="70"/>
                      </a:lnTo>
                      <a:lnTo>
                        <a:pt x="10" y="72"/>
                      </a:lnTo>
                      <a:lnTo>
                        <a:pt x="10" y="72"/>
                      </a:lnTo>
                      <a:lnTo>
                        <a:pt x="8" y="72"/>
                      </a:lnTo>
                      <a:lnTo>
                        <a:pt x="4" y="66"/>
                      </a:lnTo>
                      <a:lnTo>
                        <a:pt x="4" y="66"/>
                      </a:lnTo>
                      <a:lnTo>
                        <a:pt x="6" y="70"/>
                      </a:lnTo>
                      <a:lnTo>
                        <a:pt x="8" y="72"/>
                      </a:lnTo>
                      <a:lnTo>
                        <a:pt x="8" y="74"/>
                      </a:lnTo>
                      <a:lnTo>
                        <a:pt x="8" y="74"/>
                      </a:lnTo>
                      <a:lnTo>
                        <a:pt x="10" y="74"/>
                      </a:lnTo>
                      <a:lnTo>
                        <a:pt x="12" y="76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0" y="76"/>
                      </a:lnTo>
                      <a:lnTo>
                        <a:pt x="8" y="76"/>
                      </a:lnTo>
                      <a:lnTo>
                        <a:pt x="10" y="78"/>
                      </a:lnTo>
                      <a:lnTo>
                        <a:pt x="10" y="78"/>
                      </a:lnTo>
                      <a:lnTo>
                        <a:pt x="12" y="80"/>
                      </a:lnTo>
                      <a:lnTo>
                        <a:pt x="12" y="82"/>
                      </a:lnTo>
                      <a:lnTo>
                        <a:pt x="14" y="84"/>
                      </a:lnTo>
                      <a:lnTo>
                        <a:pt x="14" y="84"/>
                      </a:lnTo>
                      <a:lnTo>
                        <a:pt x="14" y="86"/>
                      </a:lnTo>
                      <a:lnTo>
                        <a:pt x="16" y="86"/>
                      </a:lnTo>
                      <a:lnTo>
                        <a:pt x="18" y="86"/>
                      </a:lnTo>
                      <a:lnTo>
                        <a:pt x="20" y="86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20" y="88"/>
                      </a:lnTo>
                      <a:lnTo>
                        <a:pt x="16" y="86"/>
                      </a:lnTo>
                      <a:lnTo>
                        <a:pt x="16" y="86"/>
                      </a:lnTo>
                      <a:lnTo>
                        <a:pt x="16" y="88"/>
                      </a:lnTo>
                      <a:lnTo>
                        <a:pt x="20" y="92"/>
                      </a:lnTo>
                      <a:lnTo>
                        <a:pt x="26" y="96"/>
                      </a:lnTo>
                      <a:lnTo>
                        <a:pt x="28" y="100"/>
                      </a:lnTo>
                      <a:lnTo>
                        <a:pt x="30" y="102"/>
                      </a:lnTo>
                      <a:lnTo>
                        <a:pt x="34" y="106"/>
                      </a:lnTo>
                      <a:lnTo>
                        <a:pt x="34" y="108"/>
                      </a:lnTo>
                      <a:lnTo>
                        <a:pt x="36" y="110"/>
                      </a:lnTo>
                      <a:lnTo>
                        <a:pt x="38" y="112"/>
                      </a:lnTo>
                      <a:lnTo>
                        <a:pt x="38" y="110"/>
                      </a:lnTo>
                      <a:lnTo>
                        <a:pt x="40" y="108"/>
                      </a:lnTo>
                      <a:lnTo>
                        <a:pt x="40" y="108"/>
                      </a:lnTo>
                      <a:lnTo>
                        <a:pt x="44" y="104"/>
                      </a:lnTo>
                      <a:lnTo>
                        <a:pt x="44" y="106"/>
                      </a:lnTo>
                      <a:lnTo>
                        <a:pt x="46" y="108"/>
                      </a:lnTo>
                      <a:lnTo>
                        <a:pt x="46" y="108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50" y="108"/>
                      </a:lnTo>
                      <a:lnTo>
                        <a:pt x="50" y="106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50" y="104"/>
                      </a:lnTo>
                      <a:lnTo>
                        <a:pt x="50" y="104"/>
                      </a:lnTo>
                      <a:lnTo>
                        <a:pt x="50" y="102"/>
                      </a:lnTo>
                      <a:lnTo>
                        <a:pt x="50" y="102"/>
                      </a:lnTo>
                      <a:lnTo>
                        <a:pt x="50" y="100"/>
                      </a:lnTo>
                      <a:lnTo>
                        <a:pt x="48" y="100"/>
                      </a:lnTo>
                      <a:lnTo>
                        <a:pt x="46" y="98"/>
                      </a:lnTo>
                      <a:lnTo>
                        <a:pt x="46" y="98"/>
                      </a:lnTo>
                      <a:lnTo>
                        <a:pt x="46" y="96"/>
                      </a:lnTo>
                      <a:lnTo>
                        <a:pt x="48" y="96"/>
                      </a:lnTo>
                      <a:lnTo>
                        <a:pt x="48" y="96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44" y="90"/>
                      </a:lnTo>
                      <a:lnTo>
                        <a:pt x="44" y="88"/>
                      </a:lnTo>
                      <a:lnTo>
                        <a:pt x="44" y="84"/>
                      </a:lnTo>
                      <a:lnTo>
                        <a:pt x="44" y="84"/>
                      </a:lnTo>
                      <a:lnTo>
                        <a:pt x="44" y="84"/>
                      </a:lnTo>
                      <a:lnTo>
                        <a:pt x="46" y="84"/>
                      </a:lnTo>
                      <a:lnTo>
                        <a:pt x="46" y="84"/>
                      </a:lnTo>
                      <a:lnTo>
                        <a:pt x="50" y="84"/>
                      </a:lnTo>
                      <a:lnTo>
                        <a:pt x="50" y="84"/>
                      </a:lnTo>
                      <a:lnTo>
                        <a:pt x="52" y="84"/>
                      </a:lnTo>
                      <a:lnTo>
                        <a:pt x="52" y="86"/>
                      </a:lnTo>
                      <a:lnTo>
                        <a:pt x="58" y="84"/>
                      </a:lnTo>
                      <a:lnTo>
                        <a:pt x="58" y="82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78"/>
                      </a:lnTo>
                      <a:lnTo>
                        <a:pt x="58" y="78"/>
                      </a:lnTo>
                      <a:lnTo>
                        <a:pt x="58" y="76"/>
                      </a:lnTo>
                      <a:lnTo>
                        <a:pt x="58" y="76"/>
                      </a:lnTo>
                      <a:lnTo>
                        <a:pt x="60" y="74"/>
                      </a:lnTo>
                      <a:lnTo>
                        <a:pt x="62" y="74"/>
                      </a:lnTo>
                      <a:lnTo>
                        <a:pt x="62" y="76"/>
                      </a:lnTo>
                      <a:lnTo>
                        <a:pt x="64" y="76"/>
                      </a:lnTo>
                      <a:lnTo>
                        <a:pt x="64" y="78"/>
                      </a:lnTo>
                      <a:lnTo>
                        <a:pt x="66" y="80"/>
                      </a:lnTo>
                      <a:lnTo>
                        <a:pt x="66" y="84"/>
                      </a:lnTo>
                      <a:lnTo>
                        <a:pt x="70" y="84"/>
                      </a:lnTo>
                      <a:lnTo>
                        <a:pt x="72" y="86"/>
                      </a:lnTo>
                      <a:lnTo>
                        <a:pt x="74" y="84"/>
                      </a:lnTo>
                      <a:lnTo>
                        <a:pt x="76" y="82"/>
                      </a:lnTo>
                      <a:lnTo>
                        <a:pt x="78" y="82"/>
                      </a:lnTo>
                      <a:lnTo>
                        <a:pt x="78" y="80"/>
                      </a:lnTo>
                      <a:lnTo>
                        <a:pt x="80" y="80"/>
                      </a:lnTo>
                      <a:lnTo>
                        <a:pt x="80" y="82"/>
                      </a:lnTo>
                      <a:lnTo>
                        <a:pt x="80" y="84"/>
                      </a:lnTo>
                      <a:lnTo>
                        <a:pt x="80" y="84"/>
                      </a:lnTo>
                      <a:lnTo>
                        <a:pt x="80" y="86"/>
                      </a:lnTo>
                      <a:lnTo>
                        <a:pt x="80" y="86"/>
                      </a:lnTo>
                      <a:lnTo>
                        <a:pt x="82" y="86"/>
                      </a:lnTo>
                      <a:lnTo>
                        <a:pt x="84" y="86"/>
                      </a:lnTo>
                      <a:lnTo>
                        <a:pt x="84" y="86"/>
                      </a:lnTo>
                      <a:lnTo>
                        <a:pt x="86" y="84"/>
                      </a:lnTo>
                      <a:lnTo>
                        <a:pt x="86" y="84"/>
                      </a:lnTo>
                      <a:lnTo>
                        <a:pt x="86" y="82"/>
                      </a:lnTo>
                      <a:lnTo>
                        <a:pt x="86" y="82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6" y="78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88" y="76"/>
                      </a:lnTo>
                      <a:lnTo>
                        <a:pt x="90" y="72"/>
                      </a:lnTo>
                      <a:lnTo>
                        <a:pt x="90" y="72"/>
                      </a:lnTo>
                      <a:lnTo>
                        <a:pt x="90" y="70"/>
                      </a:lnTo>
                      <a:lnTo>
                        <a:pt x="90" y="70"/>
                      </a:lnTo>
                      <a:lnTo>
                        <a:pt x="90" y="68"/>
                      </a:lnTo>
                      <a:lnTo>
                        <a:pt x="90" y="64"/>
                      </a:lnTo>
                      <a:lnTo>
                        <a:pt x="90" y="6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7" name="Freeform 172">
                  <a:extLst>
                    <a:ext uri="{FF2B5EF4-FFF2-40B4-BE49-F238E27FC236}">
                      <a16:creationId xmlns:a16="http://schemas.microsoft.com/office/drawing/2014/main" id="{C5AD9409-6C33-8411-2DF9-879C5FD6C41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211" y="2905"/>
                  <a:ext cx="250" cy="58"/>
                </a:xfrm>
                <a:custGeom>
                  <a:avLst/>
                  <a:gdLst>
                    <a:gd name="T0" fmla="*/ 232 w 250"/>
                    <a:gd name="T1" fmla="*/ 46 h 58"/>
                    <a:gd name="T2" fmla="*/ 232 w 250"/>
                    <a:gd name="T3" fmla="*/ 46 h 58"/>
                    <a:gd name="T4" fmla="*/ 232 w 250"/>
                    <a:gd name="T5" fmla="*/ 48 h 58"/>
                    <a:gd name="T6" fmla="*/ 234 w 250"/>
                    <a:gd name="T7" fmla="*/ 46 h 58"/>
                    <a:gd name="T8" fmla="*/ 234 w 250"/>
                    <a:gd name="T9" fmla="*/ 44 h 58"/>
                    <a:gd name="T10" fmla="*/ 232 w 250"/>
                    <a:gd name="T11" fmla="*/ 44 h 58"/>
                    <a:gd name="T12" fmla="*/ 0 w 250"/>
                    <a:gd name="T13" fmla="*/ 0 h 58"/>
                    <a:gd name="T14" fmla="*/ 0 w 250"/>
                    <a:gd name="T15" fmla="*/ 2 h 58"/>
                    <a:gd name="T16" fmla="*/ 2 w 250"/>
                    <a:gd name="T17" fmla="*/ 2 h 58"/>
                    <a:gd name="T18" fmla="*/ 2 w 250"/>
                    <a:gd name="T19" fmla="*/ 0 h 58"/>
                    <a:gd name="T20" fmla="*/ 248 w 250"/>
                    <a:gd name="T21" fmla="*/ 48 h 58"/>
                    <a:gd name="T22" fmla="*/ 246 w 250"/>
                    <a:gd name="T23" fmla="*/ 48 h 58"/>
                    <a:gd name="T24" fmla="*/ 244 w 250"/>
                    <a:gd name="T25" fmla="*/ 48 h 58"/>
                    <a:gd name="T26" fmla="*/ 240 w 250"/>
                    <a:gd name="T27" fmla="*/ 50 h 58"/>
                    <a:gd name="T28" fmla="*/ 236 w 250"/>
                    <a:gd name="T29" fmla="*/ 50 h 58"/>
                    <a:gd name="T30" fmla="*/ 236 w 250"/>
                    <a:gd name="T31" fmla="*/ 50 h 58"/>
                    <a:gd name="T32" fmla="*/ 234 w 250"/>
                    <a:gd name="T33" fmla="*/ 48 h 58"/>
                    <a:gd name="T34" fmla="*/ 238 w 250"/>
                    <a:gd name="T35" fmla="*/ 48 h 58"/>
                    <a:gd name="T36" fmla="*/ 238 w 250"/>
                    <a:gd name="T37" fmla="*/ 46 h 58"/>
                    <a:gd name="T38" fmla="*/ 232 w 250"/>
                    <a:gd name="T39" fmla="*/ 48 h 58"/>
                    <a:gd name="T40" fmla="*/ 232 w 250"/>
                    <a:gd name="T41" fmla="*/ 48 h 58"/>
                    <a:gd name="T42" fmla="*/ 230 w 250"/>
                    <a:gd name="T43" fmla="*/ 46 h 58"/>
                    <a:gd name="T44" fmla="*/ 232 w 250"/>
                    <a:gd name="T45" fmla="*/ 44 h 58"/>
                    <a:gd name="T46" fmla="*/ 232 w 250"/>
                    <a:gd name="T47" fmla="*/ 42 h 58"/>
                    <a:gd name="T48" fmla="*/ 232 w 250"/>
                    <a:gd name="T49" fmla="*/ 42 h 58"/>
                    <a:gd name="T50" fmla="*/ 232 w 250"/>
                    <a:gd name="T51" fmla="*/ 40 h 58"/>
                    <a:gd name="T52" fmla="*/ 230 w 250"/>
                    <a:gd name="T53" fmla="*/ 40 h 58"/>
                    <a:gd name="T54" fmla="*/ 228 w 250"/>
                    <a:gd name="T55" fmla="*/ 44 h 58"/>
                    <a:gd name="T56" fmla="*/ 226 w 250"/>
                    <a:gd name="T57" fmla="*/ 46 h 58"/>
                    <a:gd name="T58" fmla="*/ 226 w 250"/>
                    <a:gd name="T59" fmla="*/ 48 h 58"/>
                    <a:gd name="T60" fmla="*/ 226 w 250"/>
                    <a:gd name="T61" fmla="*/ 48 h 58"/>
                    <a:gd name="T62" fmla="*/ 226 w 250"/>
                    <a:gd name="T63" fmla="*/ 50 h 58"/>
                    <a:gd name="T64" fmla="*/ 226 w 250"/>
                    <a:gd name="T65" fmla="*/ 52 h 58"/>
                    <a:gd name="T66" fmla="*/ 226 w 250"/>
                    <a:gd name="T67" fmla="*/ 52 h 58"/>
                    <a:gd name="T68" fmla="*/ 224 w 250"/>
                    <a:gd name="T69" fmla="*/ 54 h 58"/>
                    <a:gd name="T70" fmla="*/ 224 w 250"/>
                    <a:gd name="T71" fmla="*/ 56 h 58"/>
                    <a:gd name="T72" fmla="*/ 222 w 250"/>
                    <a:gd name="T73" fmla="*/ 58 h 58"/>
                    <a:gd name="T74" fmla="*/ 226 w 250"/>
                    <a:gd name="T75" fmla="*/ 58 h 58"/>
                    <a:gd name="T76" fmla="*/ 228 w 250"/>
                    <a:gd name="T77" fmla="*/ 56 h 58"/>
                    <a:gd name="T78" fmla="*/ 230 w 250"/>
                    <a:gd name="T79" fmla="*/ 56 h 58"/>
                    <a:gd name="T80" fmla="*/ 234 w 250"/>
                    <a:gd name="T81" fmla="*/ 58 h 58"/>
                    <a:gd name="T82" fmla="*/ 236 w 250"/>
                    <a:gd name="T83" fmla="*/ 56 h 58"/>
                    <a:gd name="T84" fmla="*/ 236 w 250"/>
                    <a:gd name="T85" fmla="*/ 58 h 58"/>
                    <a:gd name="T86" fmla="*/ 240 w 250"/>
                    <a:gd name="T87" fmla="*/ 58 h 58"/>
                    <a:gd name="T88" fmla="*/ 242 w 250"/>
                    <a:gd name="T89" fmla="*/ 58 h 58"/>
                    <a:gd name="T90" fmla="*/ 244 w 250"/>
                    <a:gd name="T91" fmla="*/ 56 h 58"/>
                    <a:gd name="T92" fmla="*/ 244 w 250"/>
                    <a:gd name="T93" fmla="*/ 56 h 58"/>
                    <a:gd name="T94" fmla="*/ 242 w 250"/>
                    <a:gd name="T95" fmla="*/ 56 h 58"/>
                    <a:gd name="T96" fmla="*/ 240 w 250"/>
                    <a:gd name="T97" fmla="*/ 56 h 58"/>
                    <a:gd name="T98" fmla="*/ 238 w 250"/>
                    <a:gd name="T99" fmla="*/ 54 h 58"/>
                    <a:gd name="T100" fmla="*/ 238 w 250"/>
                    <a:gd name="T101" fmla="*/ 54 h 58"/>
                    <a:gd name="T102" fmla="*/ 238 w 250"/>
                    <a:gd name="T103" fmla="*/ 54 h 58"/>
                    <a:gd name="T104" fmla="*/ 240 w 250"/>
                    <a:gd name="T105" fmla="*/ 52 h 58"/>
                    <a:gd name="T106" fmla="*/ 244 w 250"/>
                    <a:gd name="T107" fmla="*/ 52 h 58"/>
                    <a:gd name="T108" fmla="*/ 244 w 250"/>
                    <a:gd name="T109" fmla="*/ 54 h 58"/>
                    <a:gd name="T110" fmla="*/ 246 w 250"/>
                    <a:gd name="T111" fmla="*/ 54 h 58"/>
                    <a:gd name="T112" fmla="*/ 246 w 250"/>
                    <a:gd name="T113" fmla="*/ 52 h 58"/>
                    <a:gd name="T114" fmla="*/ 248 w 250"/>
                    <a:gd name="T115" fmla="*/ 50 h 58"/>
                    <a:gd name="T116" fmla="*/ 250 w 250"/>
                    <a:gd name="T117" fmla="*/ 4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0" h="58">
                      <a:moveTo>
                        <a:pt x="232" y="44"/>
                      </a:move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2" y="46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4" y="46"/>
                      </a:lnTo>
                      <a:lnTo>
                        <a:pt x="234" y="46"/>
                      </a:lnTo>
                      <a:lnTo>
                        <a:pt x="234" y="44"/>
                      </a:lnTo>
                      <a:lnTo>
                        <a:pt x="234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close/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2" y="0"/>
                      </a:lnTo>
                      <a:close/>
                      <a:moveTo>
                        <a:pt x="250" y="48"/>
                      </a:moveTo>
                      <a:lnTo>
                        <a:pt x="248" y="48"/>
                      </a:lnTo>
                      <a:lnTo>
                        <a:pt x="248" y="48"/>
                      </a:lnTo>
                      <a:lnTo>
                        <a:pt x="246" y="48"/>
                      </a:lnTo>
                      <a:lnTo>
                        <a:pt x="246" y="48"/>
                      </a:lnTo>
                      <a:lnTo>
                        <a:pt x="244" y="48"/>
                      </a:lnTo>
                      <a:lnTo>
                        <a:pt x="242" y="48"/>
                      </a:lnTo>
                      <a:lnTo>
                        <a:pt x="240" y="50"/>
                      </a:lnTo>
                      <a:lnTo>
                        <a:pt x="238" y="50"/>
                      </a:lnTo>
                      <a:lnTo>
                        <a:pt x="236" y="50"/>
                      </a:lnTo>
                      <a:lnTo>
                        <a:pt x="236" y="50"/>
                      </a:lnTo>
                      <a:lnTo>
                        <a:pt x="236" y="50"/>
                      </a:lnTo>
                      <a:lnTo>
                        <a:pt x="234" y="50"/>
                      </a:lnTo>
                      <a:lnTo>
                        <a:pt x="234" y="48"/>
                      </a:lnTo>
                      <a:lnTo>
                        <a:pt x="236" y="48"/>
                      </a:lnTo>
                      <a:lnTo>
                        <a:pt x="238" y="48"/>
                      </a:lnTo>
                      <a:lnTo>
                        <a:pt x="236" y="48"/>
                      </a:lnTo>
                      <a:lnTo>
                        <a:pt x="238" y="46"/>
                      </a:lnTo>
                      <a:lnTo>
                        <a:pt x="236" y="46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2" y="48"/>
                      </a:lnTo>
                      <a:lnTo>
                        <a:pt x="230" y="48"/>
                      </a:lnTo>
                      <a:lnTo>
                        <a:pt x="230" y="46"/>
                      </a:lnTo>
                      <a:lnTo>
                        <a:pt x="230" y="44"/>
                      </a:lnTo>
                      <a:lnTo>
                        <a:pt x="232" y="44"/>
                      </a:lnTo>
                      <a:lnTo>
                        <a:pt x="232" y="44"/>
                      </a:lnTo>
                      <a:lnTo>
                        <a:pt x="232" y="42"/>
                      </a:lnTo>
                      <a:lnTo>
                        <a:pt x="232" y="42"/>
                      </a:lnTo>
                      <a:lnTo>
                        <a:pt x="232" y="42"/>
                      </a:lnTo>
                      <a:lnTo>
                        <a:pt x="232" y="40"/>
                      </a:lnTo>
                      <a:lnTo>
                        <a:pt x="232" y="40"/>
                      </a:lnTo>
                      <a:lnTo>
                        <a:pt x="230" y="40"/>
                      </a:lnTo>
                      <a:lnTo>
                        <a:pt x="230" y="40"/>
                      </a:lnTo>
                      <a:lnTo>
                        <a:pt x="228" y="42"/>
                      </a:lnTo>
                      <a:lnTo>
                        <a:pt x="228" y="44"/>
                      </a:lnTo>
                      <a:lnTo>
                        <a:pt x="228" y="44"/>
                      </a:lnTo>
                      <a:lnTo>
                        <a:pt x="226" y="46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48"/>
                      </a:lnTo>
                      <a:lnTo>
                        <a:pt x="226" y="50"/>
                      </a:lnTo>
                      <a:lnTo>
                        <a:pt x="226" y="50"/>
                      </a:lnTo>
                      <a:lnTo>
                        <a:pt x="226" y="52"/>
                      </a:lnTo>
                      <a:lnTo>
                        <a:pt x="224" y="52"/>
                      </a:lnTo>
                      <a:lnTo>
                        <a:pt x="226" y="52"/>
                      </a:lnTo>
                      <a:lnTo>
                        <a:pt x="224" y="54"/>
                      </a:lnTo>
                      <a:lnTo>
                        <a:pt x="224" y="54"/>
                      </a:lnTo>
                      <a:lnTo>
                        <a:pt x="224" y="56"/>
                      </a:lnTo>
                      <a:lnTo>
                        <a:pt x="224" y="56"/>
                      </a:lnTo>
                      <a:lnTo>
                        <a:pt x="222" y="58"/>
                      </a:lnTo>
                      <a:lnTo>
                        <a:pt x="222" y="58"/>
                      </a:lnTo>
                      <a:lnTo>
                        <a:pt x="224" y="58"/>
                      </a:lnTo>
                      <a:lnTo>
                        <a:pt x="226" y="58"/>
                      </a:lnTo>
                      <a:lnTo>
                        <a:pt x="226" y="58"/>
                      </a:lnTo>
                      <a:lnTo>
                        <a:pt x="228" y="56"/>
                      </a:lnTo>
                      <a:lnTo>
                        <a:pt x="230" y="56"/>
                      </a:lnTo>
                      <a:lnTo>
                        <a:pt x="230" y="56"/>
                      </a:lnTo>
                      <a:lnTo>
                        <a:pt x="232" y="56"/>
                      </a:lnTo>
                      <a:lnTo>
                        <a:pt x="234" y="58"/>
                      </a:lnTo>
                      <a:lnTo>
                        <a:pt x="236" y="58"/>
                      </a:lnTo>
                      <a:lnTo>
                        <a:pt x="236" y="56"/>
                      </a:lnTo>
                      <a:lnTo>
                        <a:pt x="236" y="56"/>
                      </a:lnTo>
                      <a:lnTo>
                        <a:pt x="236" y="58"/>
                      </a:lnTo>
                      <a:lnTo>
                        <a:pt x="238" y="58"/>
                      </a:lnTo>
                      <a:lnTo>
                        <a:pt x="240" y="58"/>
                      </a:lnTo>
                      <a:lnTo>
                        <a:pt x="240" y="58"/>
                      </a:lnTo>
                      <a:lnTo>
                        <a:pt x="242" y="58"/>
                      </a:lnTo>
                      <a:lnTo>
                        <a:pt x="242" y="56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4" y="56"/>
                      </a:lnTo>
                      <a:lnTo>
                        <a:pt x="242" y="54"/>
                      </a:lnTo>
                      <a:lnTo>
                        <a:pt x="242" y="56"/>
                      </a:lnTo>
                      <a:lnTo>
                        <a:pt x="240" y="56"/>
                      </a:lnTo>
                      <a:lnTo>
                        <a:pt x="240" y="56"/>
                      </a:lnTo>
                      <a:lnTo>
                        <a:pt x="238" y="56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38" y="54"/>
                      </a:lnTo>
                      <a:lnTo>
                        <a:pt x="240" y="52"/>
                      </a:lnTo>
                      <a:lnTo>
                        <a:pt x="240" y="52"/>
                      </a:lnTo>
                      <a:lnTo>
                        <a:pt x="240" y="52"/>
                      </a:lnTo>
                      <a:lnTo>
                        <a:pt x="244" y="52"/>
                      </a:lnTo>
                      <a:lnTo>
                        <a:pt x="244" y="52"/>
                      </a:lnTo>
                      <a:lnTo>
                        <a:pt x="244" y="54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4"/>
                      </a:lnTo>
                      <a:lnTo>
                        <a:pt x="246" y="52"/>
                      </a:lnTo>
                      <a:lnTo>
                        <a:pt x="248" y="52"/>
                      </a:lnTo>
                      <a:lnTo>
                        <a:pt x="248" y="50"/>
                      </a:lnTo>
                      <a:lnTo>
                        <a:pt x="250" y="50"/>
                      </a:lnTo>
                      <a:lnTo>
                        <a:pt x="250" y="48"/>
                      </a:lnTo>
                      <a:lnTo>
                        <a:pt x="250" y="4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8" name="Freeform 173">
                  <a:extLst>
                    <a:ext uri="{FF2B5EF4-FFF2-40B4-BE49-F238E27FC236}">
                      <a16:creationId xmlns:a16="http://schemas.microsoft.com/office/drawing/2014/main" id="{3C2D04D6-32E2-8638-65AB-54B1BD951A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06" y="2233"/>
                  <a:ext cx="246" cy="217"/>
                </a:xfrm>
                <a:custGeom>
                  <a:avLst/>
                  <a:gdLst>
                    <a:gd name="T0" fmla="*/ 220 w 246"/>
                    <a:gd name="T1" fmla="*/ 217 h 217"/>
                    <a:gd name="T2" fmla="*/ 220 w 246"/>
                    <a:gd name="T3" fmla="*/ 217 h 217"/>
                    <a:gd name="T4" fmla="*/ 244 w 246"/>
                    <a:gd name="T5" fmla="*/ 175 h 217"/>
                    <a:gd name="T6" fmla="*/ 242 w 246"/>
                    <a:gd name="T7" fmla="*/ 175 h 217"/>
                    <a:gd name="T8" fmla="*/ 242 w 246"/>
                    <a:gd name="T9" fmla="*/ 175 h 217"/>
                    <a:gd name="T10" fmla="*/ 244 w 246"/>
                    <a:gd name="T11" fmla="*/ 177 h 217"/>
                    <a:gd name="T12" fmla="*/ 244 w 246"/>
                    <a:gd name="T13" fmla="*/ 175 h 217"/>
                    <a:gd name="T14" fmla="*/ 176 w 246"/>
                    <a:gd name="T15" fmla="*/ 173 h 217"/>
                    <a:gd name="T16" fmla="*/ 174 w 246"/>
                    <a:gd name="T17" fmla="*/ 173 h 217"/>
                    <a:gd name="T18" fmla="*/ 234 w 246"/>
                    <a:gd name="T19" fmla="*/ 173 h 217"/>
                    <a:gd name="T20" fmla="*/ 172 w 246"/>
                    <a:gd name="T21" fmla="*/ 169 h 217"/>
                    <a:gd name="T22" fmla="*/ 170 w 246"/>
                    <a:gd name="T23" fmla="*/ 169 h 217"/>
                    <a:gd name="T24" fmla="*/ 174 w 246"/>
                    <a:gd name="T25" fmla="*/ 171 h 217"/>
                    <a:gd name="T26" fmla="*/ 174 w 246"/>
                    <a:gd name="T27" fmla="*/ 161 h 217"/>
                    <a:gd name="T28" fmla="*/ 172 w 246"/>
                    <a:gd name="T29" fmla="*/ 163 h 217"/>
                    <a:gd name="T30" fmla="*/ 172 w 246"/>
                    <a:gd name="T31" fmla="*/ 165 h 217"/>
                    <a:gd name="T32" fmla="*/ 172 w 246"/>
                    <a:gd name="T33" fmla="*/ 163 h 217"/>
                    <a:gd name="T34" fmla="*/ 172 w 246"/>
                    <a:gd name="T35" fmla="*/ 163 h 217"/>
                    <a:gd name="T36" fmla="*/ 174 w 246"/>
                    <a:gd name="T37" fmla="*/ 161 h 217"/>
                    <a:gd name="T38" fmla="*/ 38 w 246"/>
                    <a:gd name="T39" fmla="*/ 159 h 217"/>
                    <a:gd name="T40" fmla="*/ 34 w 246"/>
                    <a:gd name="T41" fmla="*/ 159 h 217"/>
                    <a:gd name="T42" fmla="*/ 36 w 246"/>
                    <a:gd name="T43" fmla="*/ 161 h 217"/>
                    <a:gd name="T44" fmla="*/ 40 w 246"/>
                    <a:gd name="T45" fmla="*/ 163 h 217"/>
                    <a:gd name="T46" fmla="*/ 42 w 246"/>
                    <a:gd name="T47" fmla="*/ 163 h 217"/>
                    <a:gd name="T48" fmla="*/ 30 w 246"/>
                    <a:gd name="T49" fmla="*/ 157 h 217"/>
                    <a:gd name="T50" fmla="*/ 30 w 246"/>
                    <a:gd name="T51" fmla="*/ 159 h 217"/>
                    <a:gd name="T52" fmla="*/ 32 w 246"/>
                    <a:gd name="T53" fmla="*/ 157 h 217"/>
                    <a:gd name="T54" fmla="*/ 2 w 246"/>
                    <a:gd name="T55" fmla="*/ 142 h 217"/>
                    <a:gd name="T56" fmla="*/ 2 w 246"/>
                    <a:gd name="T57" fmla="*/ 146 h 217"/>
                    <a:gd name="T58" fmla="*/ 4 w 246"/>
                    <a:gd name="T59" fmla="*/ 144 h 217"/>
                    <a:gd name="T60" fmla="*/ 126 w 246"/>
                    <a:gd name="T61" fmla="*/ 140 h 217"/>
                    <a:gd name="T62" fmla="*/ 128 w 246"/>
                    <a:gd name="T63" fmla="*/ 142 h 217"/>
                    <a:gd name="T64" fmla="*/ 124 w 246"/>
                    <a:gd name="T65" fmla="*/ 140 h 217"/>
                    <a:gd name="T66" fmla="*/ 124 w 246"/>
                    <a:gd name="T67" fmla="*/ 142 h 217"/>
                    <a:gd name="T68" fmla="*/ 2 w 246"/>
                    <a:gd name="T69" fmla="*/ 140 h 217"/>
                    <a:gd name="T70" fmla="*/ 2 w 246"/>
                    <a:gd name="T71" fmla="*/ 142 h 217"/>
                    <a:gd name="T72" fmla="*/ 2 w 246"/>
                    <a:gd name="T73" fmla="*/ 140 h 217"/>
                    <a:gd name="T74" fmla="*/ 92 w 246"/>
                    <a:gd name="T75" fmla="*/ 134 h 217"/>
                    <a:gd name="T76" fmla="*/ 92 w 246"/>
                    <a:gd name="T77" fmla="*/ 132 h 217"/>
                    <a:gd name="T78" fmla="*/ 92 w 246"/>
                    <a:gd name="T79" fmla="*/ 134 h 217"/>
                    <a:gd name="T80" fmla="*/ 94 w 246"/>
                    <a:gd name="T81" fmla="*/ 136 h 217"/>
                    <a:gd name="T82" fmla="*/ 140 w 246"/>
                    <a:gd name="T83" fmla="*/ 132 h 217"/>
                    <a:gd name="T84" fmla="*/ 140 w 246"/>
                    <a:gd name="T85" fmla="*/ 130 h 217"/>
                    <a:gd name="T86" fmla="*/ 96 w 246"/>
                    <a:gd name="T87" fmla="*/ 126 h 217"/>
                    <a:gd name="T88" fmla="*/ 98 w 246"/>
                    <a:gd name="T89" fmla="*/ 128 h 217"/>
                    <a:gd name="T90" fmla="*/ 184 w 246"/>
                    <a:gd name="T91" fmla="*/ 30 h 217"/>
                    <a:gd name="T92" fmla="*/ 184 w 246"/>
                    <a:gd name="T93" fmla="*/ 32 h 217"/>
                    <a:gd name="T94" fmla="*/ 184 w 246"/>
                    <a:gd name="T95" fmla="*/ 30 h 217"/>
                    <a:gd name="T96" fmla="*/ 176 w 246"/>
                    <a:gd name="T97" fmla="*/ 22 h 217"/>
                    <a:gd name="T98" fmla="*/ 176 w 246"/>
                    <a:gd name="T99" fmla="*/ 22 h 217"/>
                    <a:gd name="T100" fmla="*/ 176 w 246"/>
                    <a:gd name="T101" fmla="*/ 20 h 217"/>
                    <a:gd name="T102" fmla="*/ 180 w 246"/>
                    <a:gd name="T103" fmla="*/ 18 h 217"/>
                    <a:gd name="T104" fmla="*/ 176 w 246"/>
                    <a:gd name="T105" fmla="*/ 18 h 217"/>
                    <a:gd name="T106" fmla="*/ 160 w 246"/>
                    <a:gd name="T107" fmla="*/ 12 h 217"/>
                    <a:gd name="T108" fmla="*/ 160 w 246"/>
                    <a:gd name="T109" fmla="*/ 10 h 217"/>
                    <a:gd name="T110" fmla="*/ 166 w 246"/>
                    <a:gd name="T111" fmla="*/ 2 h 217"/>
                    <a:gd name="T112" fmla="*/ 166 w 246"/>
                    <a:gd name="T113" fmla="*/ 4 h 217"/>
                    <a:gd name="T114" fmla="*/ 168 w 246"/>
                    <a:gd name="T115" fmla="*/ 2 h 217"/>
                    <a:gd name="T116" fmla="*/ 160 w 246"/>
                    <a:gd name="T117" fmla="*/ 2 h 217"/>
                    <a:gd name="T118" fmla="*/ 156 w 246"/>
                    <a:gd name="T119" fmla="*/ 2 h 217"/>
                    <a:gd name="T120" fmla="*/ 158 w 246"/>
                    <a:gd name="T121" fmla="*/ 4 h 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46" h="217">
                      <a:moveTo>
                        <a:pt x="218" y="215"/>
                      </a:moveTo>
                      <a:lnTo>
                        <a:pt x="218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20" y="217"/>
                      </a:lnTo>
                      <a:lnTo>
                        <a:pt x="218" y="215"/>
                      </a:lnTo>
                      <a:close/>
                      <a:moveTo>
                        <a:pt x="244" y="175"/>
                      </a:moveTo>
                      <a:lnTo>
                        <a:pt x="244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2" y="175"/>
                      </a:lnTo>
                      <a:lnTo>
                        <a:pt x="244" y="175"/>
                      </a:lnTo>
                      <a:lnTo>
                        <a:pt x="244" y="177"/>
                      </a:lnTo>
                      <a:lnTo>
                        <a:pt x="244" y="177"/>
                      </a:lnTo>
                      <a:lnTo>
                        <a:pt x="244" y="177"/>
                      </a:lnTo>
                      <a:lnTo>
                        <a:pt x="246" y="177"/>
                      </a:lnTo>
                      <a:lnTo>
                        <a:pt x="244" y="175"/>
                      </a:lnTo>
                      <a:close/>
                      <a:moveTo>
                        <a:pt x="174" y="173"/>
                      </a:moveTo>
                      <a:lnTo>
                        <a:pt x="174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6" y="173"/>
                      </a:lnTo>
                      <a:lnTo>
                        <a:pt x="174" y="173"/>
                      </a:lnTo>
                      <a:close/>
                      <a:moveTo>
                        <a:pt x="232" y="171"/>
                      </a:moveTo>
                      <a:lnTo>
                        <a:pt x="232" y="171"/>
                      </a:lnTo>
                      <a:lnTo>
                        <a:pt x="234" y="173"/>
                      </a:lnTo>
                      <a:lnTo>
                        <a:pt x="234" y="173"/>
                      </a:lnTo>
                      <a:lnTo>
                        <a:pt x="232" y="171"/>
                      </a:lnTo>
                      <a:close/>
                      <a:moveTo>
                        <a:pt x="172" y="169"/>
                      </a:moveTo>
                      <a:lnTo>
                        <a:pt x="172" y="167"/>
                      </a:lnTo>
                      <a:lnTo>
                        <a:pt x="170" y="167"/>
                      </a:lnTo>
                      <a:lnTo>
                        <a:pt x="170" y="169"/>
                      </a:lnTo>
                      <a:lnTo>
                        <a:pt x="172" y="169"/>
                      </a:lnTo>
                      <a:lnTo>
                        <a:pt x="172" y="171"/>
                      </a:lnTo>
                      <a:lnTo>
                        <a:pt x="174" y="171"/>
                      </a:lnTo>
                      <a:lnTo>
                        <a:pt x="174" y="169"/>
                      </a:lnTo>
                      <a:lnTo>
                        <a:pt x="172" y="169"/>
                      </a:lnTo>
                      <a:close/>
                      <a:moveTo>
                        <a:pt x="174" y="161"/>
                      </a:moveTo>
                      <a:lnTo>
                        <a:pt x="172" y="161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5"/>
                      </a:lnTo>
                      <a:lnTo>
                        <a:pt x="172" y="165"/>
                      </a:lnTo>
                      <a:lnTo>
                        <a:pt x="172" y="165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2" y="163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lnTo>
                        <a:pt x="174" y="161"/>
                      </a:lnTo>
                      <a:close/>
                      <a:moveTo>
                        <a:pt x="40" y="161"/>
                      </a:move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6" y="157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6" y="161"/>
                      </a:lnTo>
                      <a:lnTo>
                        <a:pt x="38" y="163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2" y="163"/>
                      </a:lnTo>
                      <a:lnTo>
                        <a:pt x="42" y="165"/>
                      </a:lnTo>
                      <a:lnTo>
                        <a:pt x="42" y="163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close/>
                      <a:moveTo>
                        <a:pt x="30" y="157"/>
                      </a:moveTo>
                      <a:lnTo>
                        <a:pt x="30" y="157"/>
                      </a:lnTo>
                      <a:lnTo>
                        <a:pt x="30" y="159"/>
                      </a:lnTo>
                      <a:lnTo>
                        <a:pt x="30" y="159"/>
                      </a:lnTo>
                      <a:lnTo>
                        <a:pt x="30" y="159"/>
                      </a:lnTo>
                      <a:lnTo>
                        <a:pt x="32" y="159"/>
                      </a:lnTo>
                      <a:lnTo>
                        <a:pt x="32" y="157"/>
                      </a:lnTo>
                      <a:lnTo>
                        <a:pt x="30" y="157"/>
                      </a:lnTo>
                      <a:lnTo>
                        <a:pt x="30" y="157"/>
                      </a:lnTo>
                      <a:close/>
                      <a:moveTo>
                        <a:pt x="2" y="142"/>
                      </a:moveTo>
                      <a:lnTo>
                        <a:pt x="2" y="144"/>
                      </a:lnTo>
                      <a:lnTo>
                        <a:pt x="2" y="146"/>
                      </a:lnTo>
                      <a:lnTo>
                        <a:pt x="2" y="146"/>
                      </a:lnTo>
                      <a:lnTo>
                        <a:pt x="4" y="146"/>
                      </a:lnTo>
                      <a:lnTo>
                        <a:pt x="4" y="146"/>
                      </a:lnTo>
                      <a:lnTo>
                        <a:pt x="4" y="144"/>
                      </a:lnTo>
                      <a:lnTo>
                        <a:pt x="2" y="142"/>
                      </a:lnTo>
                      <a:close/>
                      <a:moveTo>
                        <a:pt x="126" y="140"/>
                      </a:moveTo>
                      <a:lnTo>
                        <a:pt x="126" y="140"/>
                      </a:lnTo>
                      <a:lnTo>
                        <a:pt x="126" y="140"/>
                      </a:lnTo>
                      <a:lnTo>
                        <a:pt x="126" y="142"/>
                      </a:lnTo>
                      <a:lnTo>
                        <a:pt x="128" y="142"/>
                      </a:lnTo>
                      <a:lnTo>
                        <a:pt x="126" y="140"/>
                      </a:lnTo>
                      <a:lnTo>
                        <a:pt x="126" y="140"/>
                      </a:lnTo>
                      <a:close/>
                      <a:moveTo>
                        <a:pt x="124" y="140"/>
                      </a:moveTo>
                      <a:lnTo>
                        <a:pt x="122" y="140"/>
                      </a:lnTo>
                      <a:lnTo>
                        <a:pt x="124" y="142"/>
                      </a:lnTo>
                      <a:lnTo>
                        <a:pt x="124" y="142"/>
                      </a:lnTo>
                      <a:lnTo>
                        <a:pt x="124" y="140"/>
                      </a:lnTo>
                      <a:lnTo>
                        <a:pt x="124" y="140"/>
                      </a:lnTo>
                      <a:close/>
                      <a:moveTo>
                        <a:pt x="2" y="140"/>
                      </a:moveTo>
                      <a:lnTo>
                        <a:pt x="0" y="140"/>
                      </a:lnTo>
                      <a:lnTo>
                        <a:pt x="0" y="140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2"/>
                      </a:lnTo>
                      <a:lnTo>
                        <a:pt x="2" y="140"/>
                      </a:lnTo>
                      <a:lnTo>
                        <a:pt x="2" y="140"/>
                      </a:lnTo>
                      <a:close/>
                      <a:moveTo>
                        <a:pt x="94" y="134"/>
                      </a:moveTo>
                      <a:lnTo>
                        <a:pt x="92" y="134"/>
                      </a:lnTo>
                      <a:lnTo>
                        <a:pt x="92" y="132"/>
                      </a:lnTo>
                      <a:lnTo>
                        <a:pt x="90" y="132"/>
                      </a:lnTo>
                      <a:lnTo>
                        <a:pt x="92" y="132"/>
                      </a:lnTo>
                      <a:lnTo>
                        <a:pt x="92" y="132"/>
                      </a:lnTo>
                      <a:lnTo>
                        <a:pt x="92" y="134"/>
                      </a:lnTo>
                      <a:lnTo>
                        <a:pt x="92" y="134"/>
                      </a:lnTo>
                      <a:lnTo>
                        <a:pt x="92" y="136"/>
                      </a:lnTo>
                      <a:lnTo>
                        <a:pt x="94" y="136"/>
                      </a:lnTo>
                      <a:lnTo>
                        <a:pt x="94" y="136"/>
                      </a:lnTo>
                      <a:lnTo>
                        <a:pt x="94" y="136"/>
                      </a:lnTo>
                      <a:lnTo>
                        <a:pt x="94" y="134"/>
                      </a:lnTo>
                      <a:close/>
                      <a:moveTo>
                        <a:pt x="140" y="132"/>
                      </a:moveTo>
                      <a:lnTo>
                        <a:pt x="140" y="132"/>
                      </a:lnTo>
                      <a:lnTo>
                        <a:pt x="140" y="130"/>
                      </a:lnTo>
                      <a:lnTo>
                        <a:pt x="140" y="130"/>
                      </a:lnTo>
                      <a:lnTo>
                        <a:pt x="140" y="132"/>
                      </a:lnTo>
                      <a:close/>
                      <a:moveTo>
                        <a:pt x="98" y="126"/>
                      </a:moveTo>
                      <a:lnTo>
                        <a:pt x="96" y="126"/>
                      </a:lnTo>
                      <a:lnTo>
                        <a:pt x="98" y="126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8"/>
                      </a:lnTo>
                      <a:lnTo>
                        <a:pt x="98" y="126"/>
                      </a:lnTo>
                      <a:close/>
                      <a:moveTo>
                        <a:pt x="184" y="30"/>
                      </a:move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2"/>
                      </a:lnTo>
                      <a:lnTo>
                        <a:pt x="184" y="30"/>
                      </a:lnTo>
                      <a:lnTo>
                        <a:pt x="184" y="30"/>
                      </a:lnTo>
                      <a:lnTo>
                        <a:pt x="184" y="30"/>
                      </a:lnTo>
                      <a:close/>
                      <a:moveTo>
                        <a:pt x="176" y="22"/>
                      </a:move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lnTo>
                        <a:pt x="176" y="22"/>
                      </a:lnTo>
                      <a:close/>
                      <a:moveTo>
                        <a:pt x="176" y="18"/>
                      </a:moveTo>
                      <a:lnTo>
                        <a:pt x="174" y="18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76" y="20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80" y="18"/>
                      </a:lnTo>
                      <a:lnTo>
                        <a:pt x="176" y="18"/>
                      </a:lnTo>
                      <a:close/>
                      <a:moveTo>
                        <a:pt x="158" y="12"/>
                      </a:moveTo>
                      <a:lnTo>
                        <a:pt x="158" y="12"/>
                      </a:lnTo>
                      <a:lnTo>
                        <a:pt x="160" y="12"/>
                      </a:lnTo>
                      <a:lnTo>
                        <a:pt x="160" y="12"/>
                      </a:lnTo>
                      <a:lnTo>
                        <a:pt x="160" y="10"/>
                      </a:lnTo>
                      <a:lnTo>
                        <a:pt x="160" y="10"/>
                      </a:lnTo>
                      <a:lnTo>
                        <a:pt x="158" y="12"/>
                      </a:lnTo>
                      <a:close/>
                      <a:moveTo>
                        <a:pt x="168" y="2"/>
                      </a:moveTo>
                      <a:lnTo>
                        <a:pt x="166" y="2"/>
                      </a:lnTo>
                      <a:lnTo>
                        <a:pt x="166" y="2"/>
                      </a:lnTo>
                      <a:lnTo>
                        <a:pt x="166" y="2"/>
                      </a:lnTo>
                      <a:lnTo>
                        <a:pt x="166" y="4"/>
                      </a:lnTo>
                      <a:lnTo>
                        <a:pt x="166" y="4"/>
                      </a:lnTo>
                      <a:lnTo>
                        <a:pt x="168" y="4"/>
                      </a:lnTo>
                      <a:lnTo>
                        <a:pt x="168" y="2"/>
                      </a:lnTo>
                      <a:lnTo>
                        <a:pt x="168" y="2"/>
                      </a:lnTo>
                      <a:close/>
                      <a:moveTo>
                        <a:pt x="160" y="2"/>
                      </a:moveTo>
                      <a:lnTo>
                        <a:pt x="160" y="2"/>
                      </a:lnTo>
                      <a:lnTo>
                        <a:pt x="158" y="2"/>
                      </a:lnTo>
                      <a:lnTo>
                        <a:pt x="156" y="0"/>
                      </a:lnTo>
                      <a:lnTo>
                        <a:pt x="156" y="2"/>
                      </a:lnTo>
                      <a:lnTo>
                        <a:pt x="156" y="2"/>
                      </a:lnTo>
                      <a:lnTo>
                        <a:pt x="156" y="4"/>
                      </a:lnTo>
                      <a:lnTo>
                        <a:pt x="158" y="4"/>
                      </a:lnTo>
                      <a:lnTo>
                        <a:pt x="158" y="4"/>
                      </a:lnTo>
                      <a:lnTo>
                        <a:pt x="160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9" name="Freeform 174">
                  <a:extLst>
                    <a:ext uri="{FF2B5EF4-FFF2-40B4-BE49-F238E27FC236}">
                      <a16:creationId xmlns:a16="http://schemas.microsoft.com/office/drawing/2014/main" id="{B50E78A4-B86E-CF7E-F8A6-4CF274756E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05" y="1973"/>
                  <a:ext cx="48" cy="66"/>
                </a:xfrm>
                <a:custGeom>
                  <a:avLst/>
                  <a:gdLst>
                    <a:gd name="T0" fmla="*/ 48 w 48"/>
                    <a:gd name="T1" fmla="*/ 28 h 66"/>
                    <a:gd name="T2" fmla="*/ 46 w 48"/>
                    <a:gd name="T3" fmla="*/ 22 h 66"/>
                    <a:gd name="T4" fmla="*/ 44 w 48"/>
                    <a:gd name="T5" fmla="*/ 22 h 66"/>
                    <a:gd name="T6" fmla="*/ 44 w 48"/>
                    <a:gd name="T7" fmla="*/ 24 h 66"/>
                    <a:gd name="T8" fmla="*/ 42 w 48"/>
                    <a:gd name="T9" fmla="*/ 26 h 66"/>
                    <a:gd name="T10" fmla="*/ 42 w 48"/>
                    <a:gd name="T11" fmla="*/ 24 h 66"/>
                    <a:gd name="T12" fmla="*/ 42 w 48"/>
                    <a:gd name="T13" fmla="*/ 22 h 66"/>
                    <a:gd name="T14" fmla="*/ 40 w 48"/>
                    <a:gd name="T15" fmla="*/ 18 h 66"/>
                    <a:gd name="T16" fmla="*/ 38 w 48"/>
                    <a:gd name="T17" fmla="*/ 16 h 66"/>
                    <a:gd name="T18" fmla="*/ 36 w 48"/>
                    <a:gd name="T19" fmla="*/ 14 h 66"/>
                    <a:gd name="T20" fmla="*/ 28 w 48"/>
                    <a:gd name="T21" fmla="*/ 8 h 66"/>
                    <a:gd name="T22" fmla="*/ 20 w 48"/>
                    <a:gd name="T23" fmla="*/ 4 h 66"/>
                    <a:gd name="T24" fmla="*/ 12 w 48"/>
                    <a:gd name="T25" fmla="*/ 2 h 66"/>
                    <a:gd name="T26" fmla="*/ 10 w 48"/>
                    <a:gd name="T27" fmla="*/ 8 h 66"/>
                    <a:gd name="T28" fmla="*/ 8 w 48"/>
                    <a:gd name="T29" fmla="*/ 10 h 66"/>
                    <a:gd name="T30" fmla="*/ 4 w 48"/>
                    <a:gd name="T31" fmla="*/ 14 h 66"/>
                    <a:gd name="T32" fmla="*/ 4 w 48"/>
                    <a:gd name="T33" fmla="*/ 16 h 66"/>
                    <a:gd name="T34" fmla="*/ 4 w 48"/>
                    <a:gd name="T35" fmla="*/ 20 h 66"/>
                    <a:gd name="T36" fmla="*/ 4 w 48"/>
                    <a:gd name="T37" fmla="*/ 22 h 66"/>
                    <a:gd name="T38" fmla="*/ 4 w 48"/>
                    <a:gd name="T39" fmla="*/ 24 h 66"/>
                    <a:gd name="T40" fmla="*/ 4 w 48"/>
                    <a:gd name="T41" fmla="*/ 28 h 66"/>
                    <a:gd name="T42" fmla="*/ 6 w 48"/>
                    <a:gd name="T43" fmla="*/ 30 h 66"/>
                    <a:gd name="T44" fmla="*/ 6 w 48"/>
                    <a:gd name="T45" fmla="*/ 32 h 66"/>
                    <a:gd name="T46" fmla="*/ 8 w 48"/>
                    <a:gd name="T47" fmla="*/ 36 h 66"/>
                    <a:gd name="T48" fmla="*/ 10 w 48"/>
                    <a:gd name="T49" fmla="*/ 38 h 66"/>
                    <a:gd name="T50" fmla="*/ 10 w 48"/>
                    <a:gd name="T51" fmla="*/ 40 h 66"/>
                    <a:gd name="T52" fmla="*/ 10 w 48"/>
                    <a:gd name="T53" fmla="*/ 42 h 66"/>
                    <a:gd name="T54" fmla="*/ 10 w 48"/>
                    <a:gd name="T55" fmla="*/ 44 h 66"/>
                    <a:gd name="T56" fmla="*/ 8 w 48"/>
                    <a:gd name="T57" fmla="*/ 48 h 66"/>
                    <a:gd name="T58" fmla="*/ 8 w 48"/>
                    <a:gd name="T59" fmla="*/ 52 h 66"/>
                    <a:gd name="T60" fmla="*/ 6 w 48"/>
                    <a:gd name="T61" fmla="*/ 56 h 66"/>
                    <a:gd name="T62" fmla="*/ 2 w 48"/>
                    <a:gd name="T63" fmla="*/ 60 h 66"/>
                    <a:gd name="T64" fmla="*/ 2 w 48"/>
                    <a:gd name="T65" fmla="*/ 62 h 66"/>
                    <a:gd name="T66" fmla="*/ 0 w 48"/>
                    <a:gd name="T67" fmla="*/ 62 h 66"/>
                    <a:gd name="T68" fmla="*/ 2 w 48"/>
                    <a:gd name="T69" fmla="*/ 64 h 66"/>
                    <a:gd name="T70" fmla="*/ 4 w 48"/>
                    <a:gd name="T71" fmla="*/ 64 h 66"/>
                    <a:gd name="T72" fmla="*/ 6 w 48"/>
                    <a:gd name="T73" fmla="*/ 66 h 66"/>
                    <a:gd name="T74" fmla="*/ 8 w 48"/>
                    <a:gd name="T75" fmla="*/ 66 h 66"/>
                    <a:gd name="T76" fmla="*/ 12 w 48"/>
                    <a:gd name="T77" fmla="*/ 64 h 66"/>
                    <a:gd name="T78" fmla="*/ 12 w 48"/>
                    <a:gd name="T79" fmla="*/ 62 h 66"/>
                    <a:gd name="T80" fmla="*/ 14 w 48"/>
                    <a:gd name="T81" fmla="*/ 62 h 66"/>
                    <a:gd name="T82" fmla="*/ 14 w 48"/>
                    <a:gd name="T83" fmla="*/ 62 h 66"/>
                    <a:gd name="T84" fmla="*/ 18 w 48"/>
                    <a:gd name="T85" fmla="*/ 64 h 66"/>
                    <a:gd name="T86" fmla="*/ 20 w 48"/>
                    <a:gd name="T87" fmla="*/ 64 h 66"/>
                    <a:gd name="T88" fmla="*/ 20 w 48"/>
                    <a:gd name="T89" fmla="*/ 62 h 66"/>
                    <a:gd name="T90" fmla="*/ 22 w 48"/>
                    <a:gd name="T91" fmla="*/ 64 h 66"/>
                    <a:gd name="T92" fmla="*/ 24 w 48"/>
                    <a:gd name="T93" fmla="*/ 64 h 66"/>
                    <a:gd name="T94" fmla="*/ 26 w 48"/>
                    <a:gd name="T95" fmla="*/ 66 h 66"/>
                    <a:gd name="T96" fmla="*/ 28 w 48"/>
                    <a:gd name="T97" fmla="*/ 64 h 66"/>
                    <a:gd name="T98" fmla="*/ 30 w 48"/>
                    <a:gd name="T99" fmla="*/ 62 h 66"/>
                    <a:gd name="T100" fmla="*/ 32 w 48"/>
                    <a:gd name="T101" fmla="*/ 60 h 66"/>
                    <a:gd name="T102" fmla="*/ 34 w 48"/>
                    <a:gd name="T103" fmla="*/ 58 h 66"/>
                    <a:gd name="T104" fmla="*/ 34 w 48"/>
                    <a:gd name="T105" fmla="*/ 52 h 66"/>
                    <a:gd name="T106" fmla="*/ 36 w 48"/>
                    <a:gd name="T107" fmla="*/ 50 h 66"/>
                    <a:gd name="T108" fmla="*/ 36 w 48"/>
                    <a:gd name="T109" fmla="*/ 48 h 66"/>
                    <a:gd name="T110" fmla="*/ 38 w 48"/>
                    <a:gd name="T111" fmla="*/ 46 h 66"/>
                    <a:gd name="T112" fmla="*/ 40 w 48"/>
                    <a:gd name="T113" fmla="*/ 44 h 66"/>
                    <a:gd name="T114" fmla="*/ 42 w 48"/>
                    <a:gd name="T115" fmla="*/ 38 h 66"/>
                    <a:gd name="T116" fmla="*/ 44 w 48"/>
                    <a:gd name="T117" fmla="*/ 38 h 66"/>
                    <a:gd name="T118" fmla="*/ 44 w 48"/>
                    <a:gd name="T119" fmla="*/ 36 h 66"/>
                    <a:gd name="T120" fmla="*/ 46 w 48"/>
                    <a:gd name="T121" fmla="*/ 34 h 66"/>
                    <a:gd name="T122" fmla="*/ 48 w 48"/>
                    <a:gd name="T123" fmla="*/ 32 h 66"/>
                    <a:gd name="T124" fmla="*/ 48 w 48"/>
                    <a:gd name="T125" fmla="*/ 3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8" h="66">
                      <a:moveTo>
                        <a:pt x="48" y="30"/>
                      </a:moveTo>
                      <a:lnTo>
                        <a:pt x="48" y="28"/>
                      </a:lnTo>
                      <a:lnTo>
                        <a:pt x="48" y="28"/>
                      </a:lnTo>
                      <a:lnTo>
                        <a:pt x="46" y="22"/>
                      </a:lnTo>
                      <a:lnTo>
                        <a:pt x="46" y="22"/>
                      </a:lnTo>
                      <a:lnTo>
                        <a:pt x="44" y="22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4" y="26"/>
                      </a:lnTo>
                      <a:lnTo>
                        <a:pt x="42" y="26"/>
                      </a:lnTo>
                      <a:lnTo>
                        <a:pt x="42" y="26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2" y="22"/>
                      </a:lnTo>
                      <a:lnTo>
                        <a:pt x="42" y="20"/>
                      </a:lnTo>
                      <a:lnTo>
                        <a:pt x="40" y="18"/>
                      </a:lnTo>
                      <a:lnTo>
                        <a:pt x="38" y="18"/>
                      </a:lnTo>
                      <a:lnTo>
                        <a:pt x="38" y="16"/>
                      </a:lnTo>
                      <a:lnTo>
                        <a:pt x="38" y="16"/>
                      </a:lnTo>
                      <a:lnTo>
                        <a:pt x="36" y="14"/>
                      </a:lnTo>
                      <a:lnTo>
                        <a:pt x="30" y="10"/>
                      </a:lnTo>
                      <a:lnTo>
                        <a:pt x="28" y="8"/>
                      </a:lnTo>
                      <a:lnTo>
                        <a:pt x="24" y="6"/>
                      </a:lnTo>
                      <a:lnTo>
                        <a:pt x="20" y="4"/>
                      </a:lnTo>
                      <a:lnTo>
                        <a:pt x="14" y="0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10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6" y="32"/>
                      </a:lnTo>
                      <a:lnTo>
                        <a:pt x="6" y="34"/>
                      </a:lnTo>
                      <a:lnTo>
                        <a:pt x="8" y="36"/>
                      </a:lnTo>
                      <a:lnTo>
                        <a:pt x="8" y="36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0"/>
                      </a:lnTo>
                      <a:lnTo>
                        <a:pt x="10" y="42"/>
                      </a:lnTo>
                      <a:lnTo>
                        <a:pt x="10" y="42"/>
                      </a:lnTo>
                      <a:lnTo>
                        <a:pt x="10" y="44"/>
                      </a:lnTo>
                      <a:lnTo>
                        <a:pt x="8" y="48"/>
                      </a:lnTo>
                      <a:lnTo>
                        <a:pt x="8" y="48"/>
                      </a:lnTo>
                      <a:lnTo>
                        <a:pt x="8" y="50"/>
                      </a:lnTo>
                      <a:lnTo>
                        <a:pt x="8" y="52"/>
                      </a:lnTo>
                      <a:lnTo>
                        <a:pt x="8" y="54"/>
                      </a:lnTo>
                      <a:lnTo>
                        <a:pt x="6" y="56"/>
                      </a:lnTo>
                      <a:lnTo>
                        <a:pt x="4" y="60"/>
                      </a:lnTo>
                      <a:lnTo>
                        <a:pt x="2" y="60"/>
                      </a:lnTo>
                      <a:lnTo>
                        <a:pt x="2" y="62"/>
                      </a:lnTo>
                      <a:lnTo>
                        <a:pt x="2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2" y="64"/>
                      </a:lnTo>
                      <a:lnTo>
                        <a:pt x="2" y="64"/>
                      </a:lnTo>
                      <a:lnTo>
                        <a:pt x="4" y="64"/>
                      </a:lnTo>
                      <a:lnTo>
                        <a:pt x="6" y="66"/>
                      </a:lnTo>
                      <a:lnTo>
                        <a:pt x="6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8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2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4" y="62"/>
                      </a:lnTo>
                      <a:lnTo>
                        <a:pt x="16" y="64"/>
                      </a:lnTo>
                      <a:lnTo>
                        <a:pt x="18" y="64"/>
                      </a:lnTo>
                      <a:lnTo>
                        <a:pt x="18" y="64"/>
                      </a:lnTo>
                      <a:lnTo>
                        <a:pt x="20" y="64"/>
                      </a:lnTo>
                      <a:lnTo>
                        <a:pt x="20" y="62"/>
                      </a:lnTo>
                      <a:lnTo>
                        <a:pt x="20" y="62"/>
                      </a:lnTo>
                      <a:lnTo>
                        <a:pt x="22" y="64"/>
                      </a:lnTo>
                      <a:lnTo>
                        <a:pt x="22" y="64"/>
                      </a:lnTo>
                      <a:lnTo>
                        <a:pt x="22" y="64"/>
                      </a:lnTo>
                      <a:lnTo>
                        <a:pt x="24" y="64"/>
                      </a:lnTo>
                      <a:lnTo>
                        <a:pt x="24" y="64"/>
                      </a:lnTo>
                      <a:lnTo>
                        <a:pt x="26" y="66"/>
                      </a:lnTo>
                      <a:lnTo>
                        <a:pt x="26" y="66"/>
                      </a:lnTo>
                      <a:lnTo>
                        <a:pt x="28" y="64"/>
                      </a:lnTo>
                      <a:lnTo>
                        <a:pt x="28" y="64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2" y="60"/>
                      </a:lnTo>
                      <a:lnTo>
                        <a:pt x="32" y="58"/>
                      </a:lnTo>
                      <a:lnTo>
                        <a:pt x="34" y="58"/>
                      </a:lnTo>
                      <a:lnTo>
                        <a:pt x="34" y="56"/>
                      </a:lnTo>
                      <a:lnTo>
                        <a:pt x="34" y="52"/>
                      </a:lnTo>
                      <a:lnTo>
                        <a:pt x="36" y="52"/>
                      </a:lnTo>
                      <a:lnTo>
                        <a:pt x="36" y="50"/>
                      </a:lnTo>
                      <a:lnTo>
                        <a:pt x="36" y="50"/>
                      </a:lnTo>
                      <a:lnTo>
                        <a:pt x="36" y="48"/>
                      </a:lnTo>
                      <a:lnTo>
                        <a:pt x="36" y="48"/>
                      </a:lnTo>
                      <a:lnTo>
                        <a:pt x="38" y="46"/>
                      </a:lnTo>
                      <a:lnTo>
                        <a:pt x="38" y="46"/>
                      </a:lnTo>
                      <a:lnTo>
                        <a:pt x="40" y="44"/>
                      </a:lnTo>
                      <a:lnTo>
                        <a:pt x="40" y="42"/>
                      </a:lnTo>
                      <a:lnTo>
                        <a:pt x="42" y="38"/>
                      </a:lnTo>
                      <a:lnTo>
                        <a:pt x="42" y="38"/>
                      </a:lnTo>
                      <a:lnTo>
                        <a:pt x="44" y="38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8" y="32"/>
                      </a:lnTo>
                      <a:lnTo>
                        <a:pt x="48" y="32"/>
                      </a:lnTo>
                      <a:lnTo>
                        <a:pt x="48" y="30"/>
                      </a:lnTo>
                      <a:lnTo>
                        <a:pt x="48" y="3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0" name="Freeform 175">
                  <a:extLst>
                    <a:ext uri="{FF2B5EF4-FFF2-40B4-BE49-F238E27FC236}">
                      <a16:creationId xmlns:a16="http://schemas.microsoft.com/office/drawing/2014/main" id="{7B41449C-6360-3ABB-8D57-F5CDD35222B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23" y="1167"/>
                  <a:ext cx="196" cy="170"/>
                </a:xfrm>
                <a:custGeom>
                  <a:avLst/>
                  <a:gdLst>
                    <a:gd name="T0" fmla="*/ 176 w 196"/>
                    <a:gd name="T1" fmla="*/ 36 h 170"/>
                    <a:gd name="T2" fmla="*/ 162 w 196"/>
                    <a:gd name="T3" fmla="*/ 34 h 170"/>
                    <a:gd name="T4" fmla="*/ 156 w 196"/>
                    <a:gd name="T5" fmla="*/ 30 h 170"/>
                    <a:gd name="T6" fmla="*/ 150 w 196"/>
                    <a:gd name="T7" fmla="*/ 28 h 170"/>
                    <a:gd name="T8" fmla="*/ 142 w 196"/>
                    <a:gd name="T9" fmla="*/ 28 h 170"/>
                    <a:gd name="T10" fmla="*/ 134 w 196"/>
                    <a:gd name="T11" fmla="*/ 22 h 170"/>
                    <a:gd name="T12" fmla="*/ 130 w 196"/>
                    <a:gd name="T13" fmla="*/ 20 h 170"/>
                    <a:gd name="T14" fmla="*/ 124 w 196"/>
                    <a:gd name="T15" fmla="*/ 16 h 170"/>
                    <a:gd name="T16" fmla="*/ 118 w 196"/>
                    <a:gd name="T17" fmla="*/ 14 h 170"/>
                    <a:gd name="T18" fmla="*/ 110 w 196"/>
                    <a:gd name="T19" fmla="*/ 6 h 170"/>
                    <a:gd name="T20" fmla="*/ 104 w 196"/>
                    <a:gd name="T21" fmla="*/ 2 h 170"/>
                    <a:gd name="T22" fmla="*/ 88 w 196"/>
                    <a:gd name="T23" fmla="*/ 14 h 170"/>
                    <a:gd name="T24" fmla="*/ 68 w 196"/>
                    <a:gd name="T25" fmla="*/ 26 h 170"/>
                    <a:gd name="T26" fmla="*/ 52 w 196"/>
                    <a:gd name="T27" fmla="*/ 30 h 170"/>
                    <a:gd name="T28" fmla="*/ 40 w 196"/>
                    <a:gd name="T29" fmla="*/ 26 h 170"/>
                    <a:gd name="T30" fmla="*/ 40 w 196"/>
                    <a:gd name="T31" fmla="*/ 42 h 170"/>
                    <a:gd name="T32" fmla="*/ 18 w 196"/>
                    <a:gd name="T33" fmla="*/ 40 h 170"/>
                    <a:gd name="T34" fmla="*/ 2 w 196"/>
                    <a:gd name="T35" fmla="*/ 48 h 170"/>
                    <a:gd name="T36" fmla="*/ 2 w 196"/>
                    <a:gd name="T37" fmla="*/ 50 h 170"/>
                    <a:gd name="T38" fmla="*/ 4 w 196"/>
                    <a:gd name="T39" fmla="*/ 56 h 170"/>
                    <a:gd name="T40" fmla="*/ 20 w 196"/>
                    <a:gd name="T41" fmla="*/ 58 h 170"/>
                    <a:gd name="T42" fmla="*/ 30 w 196"/>
                    <a:gd name="T43" fmla="*/ 62 h 170"/>
                    <a:gd name="T44" fmla="*/ 38 w 196"/>
                    <a:gd name="T45" fmla="*/ 66 h 170"/>
                    <a:gd name="T46" fmla="*/ 34 w 196"/>
                    <a:gd name="T47" fmla="*/ 74 h 170"/>
                    <a:gd name="T48" fmla="*/ 48 w 196"/>
                    <a:gd name="T49" fmla="*/ 92 h 170"/>
                    <a:gd name="T50" fmla="*/ 52 w 196"/>
                    <a:gd name="T51" fmla="*/ 104 h 170"/>
                    <a:gd name="T52" fmla="*/ 46 w 196"/>
                    <a:gd name="T53" fmla="*/ 104 h 170"/>
                    <a:gd name="T54" fmla="*/ 38 w 196"/>
                    <a:gd name="T55" fmla="*/ 134 h 170"/>
                    <a:gd name="T56" fmla="*/ 40 w 196"/>
                    <a:gd name="T57" fmla="*/ 140 h 170"/>
                    <a:gd name="T58" fmla="*/ 42 w 196"/>
                    <a:gd name="T59" fmla="*/ 140 h 170"/>
                    <a:gd name="T60" fmla="*/ 54 w 196"/>
                    <a:gd name="T61" fmla="*/ 146 h 170"/>
                    <a:gd name="T62" fmla="*/ 64 w 196"/>
                    <a:gd name="T63" fmla="*/ 148 h 170"/>
                    <a:gd name="T64" fmla="*/ 76 w 196"/>
                    <a:gd name="T65" fmla="*/ 146 h 170"/>
                    <a:gd name="T66" fmla="*/ 84 w 196"/>
                    <a:gd name="T67" fmla="*/ 150 h 170"/>
                    <a:gd name="T68" fmla="*/ 94 w 196"/>
                    <a:gd name="T69" fmla="*/ 152 h 170"/>
                    <a:gd name="T70" fmla="*/ 104 w 196"/>
                    <a:gd name="T71" fmla="*/ 152 h 170"/>
                    <a:gd name="T72" fmla="*/ 116 w 196"/>
                    <a:gd name="T73" fmla="*/ 132 h 170"/>
                    <a:gd name="T74" fmla="*/ 128 w 196"/>
                    <a:gd name="T75" fmla="*/ 136 h 170"/>
                    <a:gd name="T76" fmla="*/ 132 w 196"/>
                    <a:gd name="T77" fmla="*/ 136 h 170"/>
                    <a:gd name="T78" fmla="*/ 154 w 196"/>
                    <a:gd name="T79" fmla="*/ 138 h 170"/>
                    <a:gd name="T80" fmla="*/ 166 w 196"/>
                    <a:gd name="T81" fmla="*/ 128 h 170"/>
                    <a:gd name="T82" fmla="*/ 170 w 196"/>
                    <a:gd name="T83" fmla="*/ 124 h 170"/>
                    <a:gd name="T84" fmla="*/ 160 w 196"/>
                    <a:gd name="T85" fmla="*/ 118 h 170"/>
                    <a:gd name="T86" fmla="*/ 160 w 196"/>
                    <a:gd name="T87" fmla="*/ 110 h 170"/>
                    <a:gd name="T88" fmla="*/ 158 w 196"/>
                    <a:gd name="T89" fmla="*/ 104 h 170"/>
                    <a:gd name="T90" fmla="*/ 160 w 196"/>
                    <a:gd name="T91" fmla="*/ 94 h 170"/>
                    <a:gd name="T92" fmla="*/ 160 w 196"/>
                    <a:gd name="T93" fmla="*/ 86 h 170"/>
                    <a:gd name="T94" fmla="*/ 152 w 196"/>
                    <a:gd name="T95" fmla="*/ 82 h 170"/>
                    <a:gd name="T96" fmla="*/ 148 w 196"/>
                    <a:gd name="T97" fmla="*/ 84 h 170"/>
                    <a:gd name="T98" fmla="*/ 154 w 196"/>
                    <a:gd name="T99" fmla="*/ 76 h 170"/>
                    <a:gd name="T100" fmla="*/ 162 w 196"/>
                    <a:gd name="T101" fmla="*/ 66 h 170"/>
                    <a:gd name="T102" fmla="*/ 164 w 196"/>
                    <a:gd name="T103" fmla="*/ 64 h 170"/>
                    <a:gd name="T104" fmla="*/ 170 w 196"/>
                    <a:gd name="T105" fmla="*/ 56 h 170"/>
                    <a:gd name="T106" fmla="*/ 178 w 196"/>
                    <a:gd name="T107" fmla="*/ 38 h 170"/>
                    <a:gd name="T108" fmla="*/ 196 w 196"/>
                    <a:gd name="T109" fmla="*/ 142 h 170"/>
                    <a:gd name="T110" fmla="*/ 190 w 196"/>
                    <a:gd name="T111" fmla="*/ 146 h 170"/>
                    <a:gd name="T112" fmla="*/ 184 w 196"/>
                    <a:gd name="T113" fmla="*/ 154 h 170"/>
                    <a:gd name="T114" fmla="*/ 184 w 196"/>
                    <a:gd name="T115" fmla="*/ 160 h 170"/>
                    <a:gd name="T116" fmla="*/ 186 w 196"/>
                    <a:gd name="T117" fmla="*/ 166 h 170"/>
                    <a:gd name="T118" fmla="*/ 194 w 196"/>
                    <a:gd name="T119" fmla="*/ 160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96" h="170">
                      <a:moveTo>
                        <a:pt x="46" y="92"/>
                      </a:moveTo>
                      <a:lnTo>
                        <a:pt x="46" y="90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88"/>
                      </a:lnTo>
                      <a:lnTo>
                        <a:pt x="44" y="90"/>
                      </a:lnTo>
                      <a:lnTo>
                        <a:pt x="46" y="92"/>
                      </a:lnTo>
                      <a:close/>
                      <a:moveTo>
                        <a:pt x="178" y="36"/>
                      </a:moveTo>
                      <a:lnTo>
                        <a:pt x="176" y="36"/>
                      </a:lnTo>
                      <a:lnTo>
                        <a:pt x="174" y="36"/>
                      </a:lnTo>
                      <a:lnTo>
                        <a:pt x="170" y="34"/>
                      </a:lnTo>
                      <a:lnTo>
                        <a:pt x="170" y="34"/>
                      </a:lnTo>
                      <a:lnTo>
                        <a:pt x="168" y="34"/>
                      </a:lnTo>
                      <a:lnTo>
                        <a:pt x="168" y="34"/>
                      </a:lnTo>
                      <a:lnTo>
                        <a:pt x="166" y="34"/>
                      </a:lnTo>
                      <a:lnTo>
                        <a:pt x="166" y="34"/>
                      </a:lnTo>
                      <a:lnTo>
                        <a:pt x="164" y="34"/>
                      </a:lnTo>
                      <a:lnTo>
                        <a:pt x="164" y="34"/>
                      </a:lnTo>
                      <a:lnTo>
                        <a:pt x="162" y="34"/>
                      </a:lnTo>
                      <a:lnTo>
                        <a:pt x="162" y="34"/>
                      </a:lnTo>
                      <a:lnTo>
                        <a:pt x="162" y="32"/>
                      </a:lnTo>
                      <a:lnTo>
                        <a:pt x="162" y="32"/>
                      </a:lnTo>
                      <a:lnTo>
                        <a:pt x="160" y="32"/>
                      </a:lnTo>
                      <a:lnTo>
                        <a:pt x="160" y="32"/>
                      </a:lnTo>
                      <a:lnTo>
                        <a:pt x="160" y="34"/>
                      </a:lnTo>
                      <a:lnTo>
                        <a:pt x="160" y="34"/>
                      </a:lnTo>
                      <a:lnTo>
                        <a:pt x="158" y="34"/>
                      </a:lnTo>
                      <a:lnTo>
                        <a:pt x="156" y="32"/>
                      </a:lnTo>
                      <a:lnTo>
                        <a:pt x="156" y="30"/>
                      </a:lnTo>
                      <a:lnTo>
                        <a:pt x="156" y="30"/>
                      </a:lnTo>
                      <a:lnTo>
                        <a:pt x="156" y="30"/>
                      </a:lnTo>
                      <a:lnTo>
                        <a:pt x="154" y="28"/>
                      </a:lnTo>
                      <a:lnTo>
                        <a:pt x="154" y="28"/>
                      </a:lnTo>
                      <a:lnTo>
                        <a:pt x="154" y="28"/>
                      </a:lnTo>
                      <a:lnTo>
                        <a:pt x="152" y="28"/>
                      </a:lnTo>
                      <a:lnTo>
                        <a:pt x="152" y="28"/>
                      </a:lnTo>
                      <a:lnTo>
                        <a:pt x="152" y="28"/>
                      </a:lnTo>
                      <a:lnTo>
                        <a:pt x="150" y="28"/>
                      </a:lnTo>
                      <a:lnTo>
                        <a:pt x="150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8" y="28"/>
                      </a:lnTo>
                      <a:lnTo>
                        <a:pt x="146" y="28"/>
                      </a:lnTo>
                      <a:lnTo>
                        <a:pt x="146" y="26"/>
                      </a:lnTo>
                      <a:lnTo>
                        <a:pt x="144" y="26"/>
                      </a:lnTo>
                      <a:lnTo>
                        <a:pt x="144" y="26"/>
                      </a:lnTo>
                      <a:lnTo>
                        <a:pt x="142" y="28"/>
                      </a:lnTo>
                      <a:lnTo>
                        <a:pt x="142" y="28"/>
                      </a:lnTo>
                      <a:lnTo>
                        <a:pt x="140" y="26"/>
                      </a:lnTo>
                      <a:lnTo>
                        <a:pt x="140" y="26"/>
                      </a:lnTo>
                      <a:lnTo>
                        <a:pt x="140" y="24"/>
                      </a:lnTo>
                      <a:lnTo>
                        <a:pt x="138" y="24"/>
                      </a:lnTo>
                      <a:lnTo>
                        <a:pt x="138" y="24"/>
                      </a:lnTo>
                      <a:lnTo>
                        <a:pt x="136" y="24"/>
                      </a:lnTo>
                      <a:lnTo>
                        <a:pt x="136" y="22"/>
                      </a:lnTo>
                      <a:lnTo>
                        <a:pt x="136" y="22"/>
                      </a:lnTo>
                      <a:lnTo>
                        <a:pt x="134" y="22"/>
                      </a:lnTo>
                      <a:lnTo>
                        <a:pt x="134" y="22"/>
                      </a:lnTo>
                      <a:lnTo>
                        <a:pt x="134" y="22"/>
                      </a:lnTo>
                      <a:lnTo>
                        <a:pt x="134" y="20"/>
                      </a:lnTo>
                      <a:lnTo>
                        <a:pt x="132" y="20"/>
                      </a:lnTo>
                      <a:lnTo>
                        <a:pt x="134" y="16"/>
                      </a:lnTo>
                      <a:lnTo>
                        <a:pt x="132" y="16"/>
                      </a:lnTo>
                      <a:lnTo>
                        <a:pt x="132" y="16"/>
                      </a:lnTo>
                      <a:lnTo>
                        <a:pt x="132" y="18"/>
                      </a:lnTo>
                      <a:lnTo>
                        <a:pt x="130" y="18"/>
                      </a:lnTo>
                      <a:lnTo>
                        <a:pt x="130" y="18"/>
                      </a:lnTo>
                      <a:lnTo>
                        <a:pt x="130" y="20"/>
                      </a:lnTo>
                      <a:lnTo>
                        <a:pt x="126" y="20"/>
                      </a:lnTo>
                      <a:lnTo>
                        <a:pt x="124" y="20"/>
                      </a:lnTo>
                      <a:lnTo>
                        <a:pt x="124" y="20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8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6"/>
                      </a:lnTo>
                      <a:lnTo>
                        <a:pt x="124" y="14"/>
                      </a:lnTo>
                      <a:lnTo>
                        <a:pt x="124" y="14"/>
                      </a:lnTo>
                      <a:lnTo>
                        <a:pt x="122" y="14"/>
                      </a:lnTo>
                      <a:lnTo>
                        <a:pt x="122" y="12"/>
                      </a:lnTo>
                      <a:lnTo>
                        <a:pt x="120" y="12"/>
                      </a:lnTo>
                      <a:lnTo>
                        <a:pt x="118" y="12"/>
                      </a:lnTo>
                      <a:lnTo>
                        <a:pt x="118" y="12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8" y="14"/>
                      </a:lnTo>
                      <a:lnTo>
                        <a:pt x="116" y="10"/>
                      </a:lnTo>
                      <a:lnTo>
                        <a:pt x="116" y="10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2" y="8"/>
                      </a:lnTo>
                      <a:lnTo>
                        <a:pt x="112" y="8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10" y="6"/>
                      </a:lnTo>
                      <a:lnTo>
                        <a:pt x="108" y="6"/>
                      </a:lnTo>
                      <a:lnTo>
                        <a:pt x="108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6" y="6"/>
                      </a:lnTo>
                      <a:lnTo>
                        <a:pt x="104" y="4"/>
                      </a:lnTo>
                      <a:lnTo>
                        <a:pt x="104" y="4"/>
                      </a:lnTo>
                      <a:lnTo>
                        <a:pt x="102" y="2"/>
                      </a:lnTo>
                      <a:lnTo>
                        <a:pt x="104" y="2"/>
                      </a:lnTo>
                      <a:lnTo>
                        <a:pt x="102" y="2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102" y="0"/>
                      </a:lnTo>
                      <a:lnTo>
                        <a:pt x="94" y="2"/>
                      </a:lnTo>
                      <a:lnTo>
                        <a:pt x="92" y="2"/>
                      </a:lnTo>
                      <a:lnTo>
                        <a:pt x="90" y="4"/>
                      </a:lnTo>
                      <a:lnTo>
                        <a:pt x="90" y="4"/>
                      </a:lnTo>
                      <a:lnTo>
                        <a:pt x="90" y="6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8" y="16"/>
                      </a:lnTo>
                      <a:lnTo>
                        <a:pt x="86" y="18"/>
                      </a:lnTo>
                      <a:lnTo>
                        <a:pt x="84" y="18"/>
                      </a:lnTo>
                      <a:lnTo>
                        <a:pt x="80" y="20"/>
                      </a:lnTo>
                      <a:lnTo>
                        <a:pt x="76" y="22"/>
                      </a:lnTo>
                      <a:lnTo>
                        <a:pt x="70" y="24"/>
                      </a:lnTo>
                      <a:lnTo>
                        <a:pt x="68" y="26"/>
                      </a:lnTo>
                      <a:lnTo>
                        <a:pt x="68" y="26"/>
                      </a:lnTo>
                      <a:lnTo>
                        <a:pt x="68" y="28"/>
                      </a:lnTo>
                      <a:lnTo>
                        <a:pt x="70" y="28"/>
                      </a:lnTo>
                      <a:lnTo>
                        <a:pt x="72" y="28"/>
                      </a:lnTo>
                      <a:lnTo>
                        <a:pt x="72" y="28"/>
                      </a:lnTo>
                      <a:lnTo>
                        <a:pt x="68" y="30"/>
                      </a:lnTo>
                      <a:lnTo>
                        <a:pt x="66" y="30"/>
                      </a:lnTo>
                      <a:lnTo>
                        <a:pt x="64" y="30"/>
                      </a:lnTo>
                      <a:lnTo>
                        <a:pt x="58" y="30"/>
                      </a:lnTo>
                      <a:lnTo>
                        <a:pt x="56" y="30"/>
                      </a:lnTo>
                      <a:lnTo>
                        <a:pt x="52" y="30"/>
                      </a:lnTo>
                      <a:lnTo>
                        <a:pt x="50" y="30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0" y="26"/>
                      </a:lnTo>
                      <a:lnTo>
                        <a:pt x="50" y="24"/>
                      </a:lnTo>
                      <a:lnTo>
                        <a:pt x="48" y="24"/>
                      </a:lnTo>
                      <a:lnTo>
                        <a:pt x="44" y="24"/>
                      </a:lnTo>
                      <a:lnTo>
                        <a:pt x="44" y="24"/>
                      </a:lnTo>
                      <a:lnTo>
                        <a:pt x="40" y="24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8"/>
                      </a:lnTo>
                      <a:lnTo>
                        <a:pt x="42" y="30"/>
                      </a:lnTo>
                      <a:lnTo>
                        <a:pt x="44" y="32"/>
                      </a:lnTo>
                      <a:lnTo>
                        <a:pt x="44" y="40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6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40" y="42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6" y="42"/>
                      </a:lnTo>
                      <a:lnTo>
                        <a:pt x="32" y="42"/>
                      </a:ln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4" y="40"/>
                      </a:lnTo>
                      <a:lnTo>
                        <a:pt x="22" y="38"/>
                      </a:lnTo>
                      <a:lnTo>
                        <a:pt x="18" y="40"/>
                      </a:lnTo>
                      <a:lnTo>
                        <a:pt x="16" y="40"/>
                      </a:lnTo>
                      <a:lnTo>
                        <a:pt x="14" y="42"/>
                      </a:lnTo>
                      <a:lnTo>
                        <a:pt x="12" y="42"/>
                      </a:lnTo>
                      <a:lnTo>
                        <a:pt x="10" y="42"/>
                      </a:lnTo>
                      <a:lnTo>
                        <a:pt x="2" y="42"/>
                      </a:lnTo>
                      <a:lnTo>
                        <a:pt x="0" y="44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4" y="48"/>
                      </a:lnTo>
                      <a:lnTo>
                        <a:pt x="4" y="48"/>
                      </a:lnTo>
                      <a:lnTo>
                        <a:pt x="6" y="48"/>
                      </a:lnTo>
                      <a:lnTo>
                        <a:pt x="6" y="48"/>
                      </a:lnTo>
                      <a:lnTo>
                        <a:pt x="4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2" y="50"/>
                      </a:lnTo>
                      <a:lnTo>
                        <a:pt x="4" y="50"/>
                      </a:lnTo>
                      <a:lnTo>
                        <a:pt x="4" y="50"/>
                      </a:lnTo>
                      <a:lnTo>
                        <a:pt x="4" y="52"/>
                      </a:lnTo>
                      <a:lnTo>
                        <a:pt x="2" y="52"/>
                      </a:lnTo>
                      <a:lnTo>
                        <a:pt x="0" y="52"/>
                      </a:lnTo>
                      <a:lnTo>
                        <a:pt x="0" y="52"/>
                      </a:lnTo>
                      <a:lnTo>
                        <a:pt x="4" y="54"/>
                      </a:lnTo>
                      <a:lnTo>
                        <a:pt x="4" y="56"/>
                      </a:lnTo>
                      <a:lnTo>
                        <a:pt x="4" y="56"/>
                      </a:lnTo>
                      <a:lnTo>
                        <a:pt x="6" y="56"/>
                      </a:lnTo>
                      <a:lnTo>
                        <a:pt x="8" y="56"/>
                      </a:lnTo>
                      <a:lnTo>
                        <a:pt x="10" y="56"/>
                      </a:lnTo>
                      <a:lnTo>
                        <a:pt x="16" y="58"/>
                      </a:lnTo>
                      <a:lnTo>
                        <a:pt x="16" y="58"/>
                      </a:lnTo>
                      <a:lnTo>
                        <a:pt x="18" y="58"/>
                      </a:lnTo>
                      <a:lnTo>
                        <a:pt x="18" y="58"/>
                      </a:lnTo>
                      <a:lnTo>
                        <a:pt x="20" y="60"/>
                      </a:lnTo>
                      <a:lnTo>
                        <a:pt x="20" y="58"/>
                      </a:lnTo>
                      <a:lnTo>
                        <a:pt x="20" y="58"/>
                      </a:lnTo>
                      <a:lnTo>
                        <a:pt x="22" y="60"/>
                      </a:lnTo>
                      <a:lnTo>
                        <a:pt x="24" y="60"/>
                      </a:lnTo>
                      <a:lnTo>
                        <a:pt x="24" y="60"/>
                      </a:lnTo>
                      <a:lnTo>
                        <a:pt x="26" y="60"/>
                      </a:lnTo>
                      <a:lnTo>
                        <a:pt x="26" y="60"/>
                      </a:lnTo>
                      <a:lnTo>
                        <a:pt x="26" y="62"/>
                      </a:lnTo>
                      <a:lnTo>
                        <a:pt x="26" y="62"/>
                      </a:lnTo>
                      <a:lnTo>
                        <a:pt x="28" y="62"/>
                      </a:lnTo>
                      <a:lnTo>
                        <a:pt x="28" y="62"/>
                      </a:lnTo>
                      <a:lnTo>
                        <a:pt x="30" y="62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28" y="64"/>
                      </a:lnTo>
                      <a:lnTo>
                        <a:pt x="30" y="66"/>
                      </a:lnTo>
                      <a:lnTo>
                        <a:pt x="30" y="66"/>
                      </a:lnTo>
                      <a:lnTo>
                        <a:pt x="32" y="66"/>
                      </a:lnTo>
                      <a:lnTo>
                        <a:pt x="36" y="66"/>
                      </a:lnTo>
                      <a:lnTo>
                        <a:pt x="40" y="68"/>
                      </a:lnTo>
                      <a:lnTo>
                        <a:pt x="38" y="68"/>
                      </a:lnTo>
                      <a:lnTo>
                        <a:pt x="38" y="66"/>
                      </a:lnTo>
                      <a:lnTo>
                        <a:pt x="36" y="66"/>
                      </a:lnTo>
                      <a:lnTo>
                        <a:pt x="34" y="66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36" y="70"/>
                      </a:lnTo>
                      <a:lnTo>
                        <a:pt x="34" y="72"/>
                      </a:lnTo>
                      <a:lnTo>
                        <a:pt x="34" y="74"/>
                      </a:lnTo>
                      <a:lnTo>
                        <a:pt x="34" y="74"/>
                      </a:lnTo>
                      <a:lnTo>
                        <a:pt x="36" y="76"/>
                      </a:lnTo>
                      <a:lnTo>
                        <a:pt x="38" y="80"/>
                      </a:lnTo>
                      <a:lnTo>
                        <a:pt x="44" y="82"/>
                      </a:lnTo>
                      <a:lnTo>
                        <a:pt x="44" y="82"/>
                      </a:lnTo>
                      <a:lnTo>
                        <a:pt x="46" y="82"/>
                      </a:lnTo>
                      <a:lnTo>
                        <a:pt x="48" y="84"/>
                      </a:lnTo>
                      <a:lnTo>
                        <a:pt x="48" y="84"/>
                      </a:lnTo>
                      <a:lnTo>
                        <a:pt x="48" y="84"/>
                      </a:lnTo>
                      <a:lnTo>
                        <a:pt x="48" y="90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8" y="92"/>
                      </a:lnTo>
                      <a:lnTo>
                        <a:pt x="46" y="92"/>
                      </a:lnTo>
                      <a:lnTo>
                        <a:pt x="46" y="92"/>
                      </a:lnTo>
                      <a:lnTo>
                        <a:pt x="46" y="94"/>
                      </a:lnTo>
                      <a:lnTo>
                        <a:pt x="46" y="94"/>
                      </a:lnTo>
                      <a:lnTo>
                        <a:pt x="50" y="96"/>
                      </a:lnTo>
                      <a:lnTo>
                        <a:pt x="52" y="98"/>
                      </a:lnTo>
                      <a:lnTo>
                        <a:pt x="52" y="100"/>
                      </a:lnTo>
                      <a:lnTo>
                        <a:pt x="52" y="104"/>
                      </a:lnTo>
                      <a:lnTo>
                        <a:pt x="54" y="104"/>
                      </a:lnTo>
                      <a:lnTo>
                        <a:pt x="54" y="106"/>
                      </a:lnTo>
                      <a:lnTo>
                        <a:pt x="52" y="104"/>
                      </a:lnTo>
                      <a:lnTo>
                        <a:pt x="52" y="104"/>
                      </a:lnTo>
                      <a:lnTo>
                        <a:pt x="52" y="100"/>
                      </a:lnTo>
                      <a:lnTo>
                        <a:pt x="50" y="100"/>
                      </a:lnTo>
                      <a:lnTo>
                        <a:pt x="50" y="98"/>
                      </a:lnTo>
                      <a:lnTo>
                        <a:pt x="48" y="96"/>
                      </a:lnTo>
                      <a:lnTo>
                        <a:pt x="46" y="100"/>
                      </a:lnTo>
                      <a:lnTo>
                        <a:pt x="46" y="104"/>
                      </a:lnTo>
                      <a:lnTo>
                        <a:pt x="44" y="114"/>
                      </a:lnTo>
                      <a:lnTo>
                        <a:pt x="44" y="112"/>
                      </a:lnTo>
                      <a:lnTo>
                        <a:pt x="44" y="112"/>
                      </a:lnTo>
                      <a:lnTo>
                        <a:pt x="46" y="112"/>
                      </a:lnTo>
                      <a:lnTo>
                        <a:pt x="46" y="112"/>
                      </a:lnTo>
                      <a:lnTo>
                        <a:pt x="44" y="114"/>
                      </a:lnTo>
                      <a:lnTo>
                        <a:pt x="44" y="114"/>
                      </a:lnTo>
                      <a:lnTo>
                        <a:pt x="42" y="124"/>
                      </a:lnTo>
                      <a:lnTo>
                        <a:pt x="40" y="132"/>
                      </a:lnTo>
                      <a:lnTo>
                        <a:pt x="38" y="134"/>
                      </a:lnTo>
                      <a:lnTo>
                        <a:pt x="34" y="134"/>
                      </a:lnTo>
                      <a:lnTo>
                        <a:pt x="34" y="136"/>
                      </a:lnTo>
                      <a:lnTo>
                        <a:pt x="36" y="136"/>
                      </a:lnTo>
                      <a:lnTo>
                        <a:pt x="36" y="136"/>
                      </a:lnTo>
                      <a:lnTo>
                        <a:pt x="38" y="136"/>
                      </a:lnTo>
                      <a:lnTo>
                        <a:pt x="38" y="136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38"/>
                      </a:lnTo>
                      <a:lnTo>
                        <a:pt x="40" y="140"/>
                      </a:lnTo>
                      <a:lnTo>
                        <a:pt x="40" y="140"/>
                      </a:lnTo>
                      <a:lnTo>
                        <a:pt x="38" y="140"/>
                      </a:lnTo>
                      <a:lnTo>
                        <a:pt x="40" y="140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2"/>
                      </a:lnTo>
                      <a:lnTo>
                        <a:pt x="40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2" y="140"/>
                      </a:lnTo>
                      <a:lnTo>
                        <a:pt x="44" y="142"/>
                      </a:lnTo>
                      <a:lnTo>
                        <a:pt x="46" y="142"/>
                      </a:lnTo>
                      <a:lnTo>
                        <a:pt x="48" y="142"/>
                      </a:lnTo>
                      <a:lnTo>
                        <a:pt x="50" y="142"/>
                      </a:lnTo>
                      <a:lnTo>
                        <a:pt x="50" y="144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4" y="146"/>
                      </a:lnTo>
                      <a:lnTo>
                        <a:pt x="56" y="144"/>
                      </a:lnTo>
                      <a:lnTo>
                        <a:pt x="56" y="144"/>
                      </a:lnTo>
                      <a:lnTo>
                        <a:pt x="56" y="146"/>
                      </a:lnTo>
                      <a:lnTo>
                        <a:pt x="56" y="146"/>
                      </a:lnTo>
                      <a:lnTo>
                        <a:pt x="58" y="146"/>
                      </a:lnTo>
                      <a:lnTo>
                        <a:pt x="58" y="146"/>
                      </a:lnTo>
                      <a:lnTo>
                        <a:pt x="60" y="148"/>
                      </a:lnTo>
                      <a:lnTo>
                        <a:pt x="62" y="146"/>
                      </a:lnTo>
                      <a:lnTo>
                        <a:pt x="64" y="148"/>
                      </a:lnTo>
                      <a:lnTo>
                        <a:pt x="64" y="148"/>
                      </a:lnTo>
                      <a:lnTo>
                        <a:pt x="66" y="146"/>
                      </a:lnTo>
                      <a:lnTo>
                        <a:pt x="68" y="148"/>
                      </a:lnTo>
                      <a:lnTo>
                        <a:pt x="68" y="148"/>
                      </a:lnTo>
                      <a:lnTo>
                        <a:pt x="68" y="146"/>
                      </a:lnTo>
                      <a:lnTo>
                        <a:pt x="70" y="146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4" y="146"/>
                      </a:lnTo>
                      <a:lnTo>
                        <a:pt x="76" y="146"/>
                      </a:lnTo>
                      <a:lnTo>
                        <a:pt x="78" y="146"/>
                      </a:lnTo>
                      <a:lnTo>
                        <a:pt x="78" y="146"/>
                      </a:lnTo>
                      <a:lnTo>
                        <a:pt x="80" y="148"/>
                      </a:lnTo>
                      <a:lnTo>
                        <a:pt x="80" y="148"/>
                      </a:lnTo>
                      <a:lnTo>
                        <a:pt x="80" y="148"/>
                      </a:lnTo>
                      <a:lnTo>
                        <a:pt x="82" y="148"/>
                      </a:lnTo>
                      <a:lnTo>
                        <a:pt x="82" y="148"/>
                      </a:lnTo>
                      <a:lnTo>
                        <a:pt x="84" y="148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4" y="150"/>
                      </a:lnTo>
                      <a:lnTo>
                        <a:pt x="86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88" y="152"/>
                      </a:lnTo>
                      <a:lnTo>
                        <a:pt x="90" y="152"/>
                      </a:lnTo>
                      <a:lnTo>
                        <a:pt x="92" y="152"/>
                      </a:lnTo>
                      <a:lnTo>
                        <a:pt x="94" y="152"/>
                      </a:lnTo>
                      <a:lnTo>
                        <a:pt x="96" y="154"/>
                      </a:lnTo>
                      <a:lnTo>
                        <a:pt x="98" y="154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98" y="152"/>
                      </a:lnTo>
                      <a:lnTo>
                        <a:pt x="100" y="152"/>
                      </a:lnTo>
                      <a:lnTo>
                        <a:pt x="100" y="152"/>
                      </a:lnTo>
                      <a:lnTo>
                        <a:pt x="102" y="152"/>
                      </a:lnTo>
                      <a:lnTo>
                        <a:pt x="102" y="150"/>
                      </a:lnTo>
                      <a:lnTo>
                        <a:pt x="104" y="152"/>
                      </a:lnTo>
                      <a:lnTo>
                        <a:pt x="104" y="152"/>
                      </a:lnTo>
                      <a:lnTo>
                        <a:pt x="106" y="152"/>
                      </a:lnTo>
                      <a:lnTo>
                        <a:pt x="106" y="152"/>
                      </a:lnTo>
                      <a:lnTo>
                        <a:pt x="104" y="148"/>
                      </a:lnTo>
                      <a:lnTo>
                        <a:pt x="104" y="144"/>
                      </a:lnTo>
                      <a:lnTo>
                        <a:pt x="104" y="144"/>
                      </a:lnTo>
                      <a:lnTo>
                        <a:pt x="106" y="140"/>
                      </a:lnTo>
                      <a:lnTo>
                        <a:pt x="106" y="138"/>
                      </a:lnTo>
                      <a:lnTo>
                        <a:pt x="114" y="134"/>
                      </a:lnTo>
                      <a:lnTo>
                        <a:pt x="116" y="132"/>
                      </a:lnTo>
                      <a:lnTo>
                        <a:pt x="116" y="132"/>
                      </a:lnTo>
                      <a:lnTo>
                        <a:pt x="118" y="132"/>
                      </a:lnTo>
                      <a:lnTo>
                        <a:pt x="118" y="132"/>
                      </a:lnTo>
                      <a:lnTo>
                        <a:pt x="120" y="132"/>
                      </a:lnTo>
                      <a:lnTo>
                        <a:pt x="120" y="134"/>
                      </a:lnTo>
                      <a:lnTo>
                        <a:pt x="120" y="134"/>
                      </a:lnTo>
                      <a:lnTo>
                        <a:pt x="122" y="134"/>
                      </a:lnTo>
                      <a:lnTo>
                        <a:pt x="124" y="134"/>
                      </a:lnTo>
                      <a:lnTo>
                        <a:pt x="126" y="136"/>
                      </a:lnTo>
                      <a:lnTo>
                        <a:pt x="128" y="136"/>
                      </a:lnTo>
                      <a:lnTo>
                        <a:pt x="128" y="136"/>
                      </a:lnTo>
                      <a:lnTo>
                        <a:pt x="128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0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2" y="134"/>
                      </a:lnTo>
                      <a:lnTo>
                        <a:pt x="132" y="136"/>
                      </a:lnTo>
                      <a:lnTo>
                        <a:pt x="134" y="136"/>
                      </a:lnTo>
                      <a:lnTo>
                        <a:pt x="134" y="136"/>
                      </a:lnTo>
                      <a:lnTo>
                        <a:pt x="136" y="136"/>
                      </a:lnTo>
                      <a:lnTo>
                        <a:pt x="138" y="138"/>
                      </a:lnTo>
                      <a:lnTo>
                        <a:pt x="142" y="138"/>
                      </a:lnTo>
                      <a:lnTo>
                        <a:pt x="144" y="140"/>
                      </a:lnTo>
                      <a:lnTo>
                        <a:pt x="146" y="140"/>
                      </a:lnTo>
                      <a:lnTo>
                        <a:pt x="148" y="140"/>
                      </a:lnTo>
                      <a:lnTo>
                        <a:pt x="150" y="140"/>
                      </a:lnTo>
                      <a:lnTo>
                        <a:pt x="154" y="138"/>
                      </a:lnTo>
                      <a:lnTo>
                        <a:pt x="154" y="138"/>
                      </a:lnTo>
                      <a:lnTo>
                        <a:pt x="156" y="138"/>
                      </a:lnTo>
                      <a:lnTo>
                        <a:pt x="156" y="136"/>
                      </a:lnTo>
                      <a:lnTo>
                        <a:pt x="156" y="136"/>
                      </a:lnTo>
                      <a:lnTo>
                        <a:pt x="158" y="134"/>
                      </a:lnTo>
                      <a:lnTo>
                        <a:pt x="164" y="130"/>
                      </a:lnTo>
                      <a:lnTo>
                        <a:pt x="164" y="130"/>
                      </a:lnTo>
                      <a:lnTo>
                        <a:pt x="166" y="130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6" y="128"/>
                      </a:lnTo>
                      <a:lnTo>
                        <a:pt x="168" y="128"/>
                      </a:lnTo>
                      <a:lnTo>
                        <a:pt x="168" y="128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68" y="126"/>
                      </a:lnTo>
                      <a:lnTo>
                        <a:pt x="170" y="124"/>
                      </a:lnTo>
                      <a:lnTo>
                        <a:pt x="170" y="124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70" y="122"/>
                      </a:lnTo>
                      <a:lnTo>
                        <a:pt x="166" y="122"/>
                      </a:lnTo>
                      <a:lnTo>
                        <a:pt x="166" y="122"/>
                      </a:lnTo>
                      <a:lnTo>
                        <a:pt x="162" y="122"/>
                      </a:lnTo>
                      <a:lnTo>
                        <a:pt x="160" y="120"/>
                      </a:lnTo>
                      <a:lnTo>
                        <a:pt x="160" y="118"/>
                      </a:lnTo>
                      <a:lnTo>
                        <a:pt x="158" y="118"/>
                      </a:lnTo>
                      <a:lnTo>
                        <a:pt x="160" y="118"/>
                      </a:lnTo>
                      <a:lnTo>
                        <a:pt x="158" y="116"/>
                      </a:lnTo>
                      <a:lnTo>
                        <a:pt x="158" y="116"/>
                      </a:lnTo>
                      <a:lnTo>
                        <a:pt x="158" y="114"/>
                      </a:lnTo>
                      <a:lnTo>
                        <a:pt x="160" y="114"/>
                      </a:lnTo>
                      <a:lnTo>
                        <a:pt x="160" y="112"/>
                      </a:lnTo>
                      <a:lnTo>
                        <a:pt x="160" y="112"/>
                      </a:lnTo>
                      <a:lnTo>
                        <a:pt x="162" y="112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60" y="110"/>
                      </a:lnTo>
                      <a:lnTo>
                        <a:pt x="158" y="110"/>
                      </a:lnTo>
                      <a:lnTo>
                        <a:pt x="158" y="108"/>
                      </a:lnTo>
                      <a:lnTo>
                        <a:pt x="156" y="108"/>
                      </a:lnTo>
                      <a:lnTo>
                        <a:pt x="156" y="106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6" y="104"/>
                      </a:lnTo>
                      <a:lnTo>
                        <a:pt x="158" y="104"/>
                      </a:lnTo>
                      <a:lnTo>
                        <a:pt x="158" y="104"/>
                      </a:lnTo>
                      <a:lnTo>
                        <a:pt x="160" y="102"/>
                      </a:lnTo>
                      <a:lnTo>
                        <a:pt x="162" y="102"/>
                      </a:lnTo>
                      <a:lnTo>
                        <a:pt x="162" y="102"/>
                      </a:lnTo>
                      <a:lnTo>
                        <a:pt x="162" y="100"/>
                      </a:lnTo>
                      <a:lnTo>
                        <a:pt x="164" y="100"/>
                      </a:lnTo>
                      <a:lnTo>
                        <a:pt x="164" y="98"/>
                      </a:lnTo>
                      <a:lnTo>
                        <a:pt x="162" y="98"/>
                      </a:lnTo>
                      <a:lnTo>
                        <a:pt x="162" y="98"/>
                      </a:lnTo>
                      <a:lnTo>
                        <a:pt x="160" y="96"/>
                      </a:lnTo>
                      <a:lnTo>
                        <a:pt x="160" y="94"/>
                      </a:lnTo>
                      <a:lnTo>
                        <a:pt x="158" y="94"/>
                      </a:lnTo>
                      <a:lnTo>
                        <a:pt x="158" y="92"/>
                      </a:lnTo>
                      <a:lnTo>
                        <a:pt x="158" y="92"/>
                      </a:lnTo>
                      <a:lnTo>
                        <a:pt x="158" y="92"/>
                      </a:lnTo>
                      <a:lnTo>
                        <a:pt x="160" y="90"/>
                      </a:lnTo>
                      <a:lnTo>
                        <a:pt x="162" y="90"/>
                      </a:lnTo>
                      <a:lnTo>
                        <a:pt x="162" y="90"/>
                      </a:lnTo>
                      <a:lnTo>
                        <a:pt x="160" y="88"/>
                      </a:lnTo>
                      <a:lnTo>
                        <a:pt x="160" y="88"/>
                      </a:lnTo>
                      <a:lnTo>
                        <a:pt x="160" y="86"/>
                      </a:lnTo>
                      <a:lnTo>
                        <a:pt x="158" y="86"/>
                      </a:lnTo>
                      <a:lnTo>
                        <a:pt x="158" y="86"/>
                      </a:lnTo>
                      <a:lnTo>
                        <a:pt x="158" y="84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8" y="82"/>
                      </a:lnTo>
                      <a:lnTo>
                        <a:pt x="156" y="80"/>
                      </a:lnTo>
                      <a:lnTo>
                        <a:pt x="154" y="80"/>
                      </a:lnTo>
                      <a:lnTo>
                        <a:pt x="152" y="82"/>
                      </a:lnTo>
                      <a:lnTo>
                        <a:pt x="150" y="82"/>
                      </a:lnTo>
                      <a:lnTo>
                        <a:pt x="150" y="82"/>
                      </a:lnTo>
                      <a:lnTo>
                        <a:pt x="150" y="84"/>
                      </a:lnTo>
                      <a:lnTo>
                        <a:pt x="152" y="84"/>
                      </a:lnTo>
                      <a:lnTo>
                        <a:pt x="150" y="86"/>
                      </a:lnTo>
                      <a:lnTo>
                        <a:pt x="148" y="86"/>
                      </a:lnTo>
                      <a:lnTo>
                        <a:pt x="148" y="86"/>
                      </a:lnTo>
                      <a:lnTo>
                        <a:pt x="146" y="86"/>
                      </a:lnTo>
                      <a:lnTo>
                        <a:pt x="146" y="84"/>
                      </a:lnTo>
                      <a:lnTo>
                        <a:pt x="148" y="84"/>
                      </a:lnTo>
                      <a:lnTo>
                        <a:pt x="148" y="84"/>
                      </a:lnTo>
                      <a:lnTo>
                        <a:pt x="148" y="82"/>
                      </a:lnTo>
                      <a:lnTo>
                        <a:pt x="150" y="82"/>
                      </a:lnTo>
                      <a:lnTo>
                        <a:pt x="148" y="80"/>
                      </a:lnTo>
                      <a:lnTo>
                        <a:pt x="148" y="80"/>
                      </a:lnTo>
                      <a:lnTo>
                        <a:pt x="148" y="80"/>
                      </a:lnTo>
                      <a:lnTo>
                        <a:pt x="150" y="78"/>
                      </a:lnTo>
                      <a:lnTo>
                        <a:pt x="150" y="78"/>
                      </a:lnTo>
                      <a:lnTo>
                        <a:pt x="152" y="76"/>
                      </a:lnTo>
                      <a:lnTo>
                        <a:pt x="154" y="76"/>
                      </a:lnTo>
                      <a:lnTo>
                        <a:pt x="154" y="74"/>
                      </a:lnTo>
                      <a:lnTo>
                        <a:pt x="154" y="72"/>
                      </a:lnTo>
                      <a:lnTo>
                        <a:pt x="154" y="72"/>
                      </a:lnTo>
                      <a:lnTo>
                        <a:pt x="156" y="70"/>
                      </a:lnTo>
                      <a:lnTo>
                        <a:pt x="156" y="70"/>
                      </a:lnTo>
                      <a:lnTo>
                        <a:pt x="158" y="70"/>
                      </a:lnTo>
                      <a:lnTo>
                        <a:pt x="160" y="68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2" y="66"/>
                      </a:lnTo>
                      <a:lnTo>
                        <a:pt x="162" y="66"/>
                      </a:lnTo>
                      <a:lnTo>
                        <a:pt x="162" y="64"/>
                      </a:lnTo>
                      <a:lnTo>
                        <a:pt x="160" y="64"/>
                      </a:lnTo>
                      <a:lnTo>
                        <a:pt x="160" y="64"/>
                      </a:lnTo>
                      <a:lnTo>
                        <a:pt x="162" y="64"/>
                      </a:lnTo>
                      <a:lnTo>
                        <a:pt x="162" y="62"/>
                      </a:lnTo>
                      <a:lnTo>
                        <a:pt x="164" y="62"/>
                      </a:lnTo>
                      <a:lnTo>
                        <a:pt x="164" y="62"/>
                      </a:lnTo>
                      <a:lnTo>
                        <a:pt x="164" y="64"/>
                      </a:lnTo>
                      <a:lnTo>
                        <a:pt x="164" y="64"/>
                      </a:lnTo>
                      <a:lnTo>
                        <a:pt x="166" y="64"/>
                      </a:lnTo>
                      <a:lnTo>
                        <a:pt x="166" y="64"/>
                      </a:lnTo>
                      <a:lnTo>
                        <a:pt x="168" y="64"/>
                      </a:lnTo>
                      <a:lnTo>
                        <a:pt x="168" y="62"/>
                      </a:lnTo>
                      <a:lnTo>
                        <a:pt x="168" y="62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0" y="60"/>
                      </a:lnTo>
                      <a:lnTo>
                        <a:pt x="170" y="58"/>
                      </a:lnTo>
                      <a:lnTo>
                        <a:pt x="170" y="56"/>
                      </a:lnTo>
                      <a:lnTo>
                        <a:pt x="170" y="54"/>
                      </a:lnTo>
                      <a:lnTo>
                        <a:pt x="170" y="52"/>
                      </a:lnTo>
                      <a:lnTo>
                        <a:pt x="170" y="50"/>
                      </a:lnTo>
                      <a:lnTo>
                        <a:pt x="172" y="48"/>
                      </a:lnTo>
                      <a:lnTo>
                        <a:pt x="172" y="46"/>
                      </a:lnTo>
                      <a:lnTo>
                        <a:pt x="174" y="44"/>
                      </a:lnTo>
                      <a:lnTo>
                        <a:pt x="174" y="42"/>
                      </a:lnTo>
                      <a:lnTo>
                        <a:pt x="174" y="42"/>
                      </a:lnTo>
                      <a:lnTo>
                        <a:pt x="178" y="38"/>
                      </a:lnTo>
                      <a:lnTo>
                        <a:pt x="178" y="38"/>
                      </a:lnTo>
                      <a:lnTo>
                        <a:pt x="178" y="36"/>
                      </a:lnTo>
                      <a:lnTo>
                        <a:pt x="178" y="36"/>
                      </a:lnTo>
                      <a:close/>
                      <a:moveTo>
                        <a:pt x="196" y="150"/>
                      </a:move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8"/>
                      </a:lnTo>
                      <a:lnTo>
                        <a:pt x="196" y="146"/>
                      </a:lnTo>
                      <a:lnTo>
                        <a:pt x="196" y="144"/>
                      </a:lnTo>
                      <a:lnTo>
                        <a:pt x="196" y="142"/>
                      </a:lnTo>
                      <a:lnTo>
                        <a:pt x="196" y="142"/>
                      </a:lnTo>
                      <a:lnTo>
                        <a:pt x="194" y="142"/>
                      </a:lnTo>
                      <a:lnTo>
                        <a:pt x="194" y="142"/>
                      </a:lnTo>
                      <a:lnTo>
                        <a:pt x="194" y="142"/>
                      </a:lnTo>
                      <a:lnTo>
                        <a:pt x="194" y="144"/>
                      </a:lnTo>
                      <a:lnTo>
                        <a:pt x="194" y="146"/>
                      </a:lnTo>
                      <a:lnTo>
                        <a:pt x="194" y="146"/>
                      </a:lnTo>
                      <a:lnTo>
                        <a:pt x="192" y="148"/>
                      </a:lnTo>
                      <a:lnTo>
                        <a:pt x="192" y="146"/>
                      </a:lnTo>
                      <a:lnTo>
                        <a:pt x="192" y="146"/>
                      </a:lnTo>
                      <a:lnTo>
                        <a:pt x="190" y="146"/>
                      </a:lnTo>
                      <a:lnTo>
                        <a:pt x="190" y="146"/>
                      </a:lnTo>
                      <a:lnTo>
                        <a:pt x="190" y="148"/>
                      </a:lnTo>
                      <a:lnTo>
                        <a:pt x="188" y="148"/>
                      </a:lnTo>
                      <a:lnTo>
                        <a:pt x="186" y="148"/>
                      </a:lnTo>
                      <a:lnTo>
                        <a:pt x="184" y="150"/>
                      </a:lnTo>
                      <a:lnTo>
                        <a:pt x="184" y="152"/>
                      </a:lnTo>
                      <a:lnTo>
                        <a:pt x="182" y="152"/>
                      </a:lnTo>
                      <a:lnTo>
                        <a:pt x="182" y="152"/>
                      </a:lnTo>
                      <a:lnTo>
                        <a:pt x="182" y="154"/>
                      </a:lnTo>
                      <a:lnTo>
                        <a:pt x="184" y="154"/>
                      </a:lnTo>
                      <a:lnTo>
                        <a:pt x="184" y="154"/>
                      </a:lnTo>
                      <a:lnTo>
                        <a:pt x="184" y="154"/>
                      </a:lnTo>
                      <a:lnTo>
                        <a:pt x="182" y="156"/>
                      </a:lnTo>
                      <a:lnTo>
                        <a:pt x="182" y="156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4" y="158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4" y="160"/>
                      </a:lnTo>
                      <a:lnTo>
                        <a:pt x="186" y="162"/>
                      </a:lnTo>
                      <a:lnTo>
                        <a:pt x="184" y="162"/>
                      </a:lnTo>
                      <a:lnTo>
                        <a:pt x="184" y="164"/>
                      </a:lnTo>
                      <a:lnTo>
                        <a:pt x="186" y="164"/>
                      </a:lnTo>
                      <a:lnTo>
                        <a:pt x="186" y="164"/>
                      </a:lnTo>
                      <a:lnTo>
                        <a:pt x="186" y="164"/>
                      </a:lnTo>
                      <a:lnTo>
                        <a:pt x="186" y="166"/>
                      </a:lnTo>
                      <a:lnTo>
                        <a:pt x="186" y="166"/>
                      </a:lnTo>
                      <a:lnTo>
                        <a:pt x="186" y="166"/>
                      </a:lnTo>
                      <a:lnTo>
                        <a:pt x="188" y="168"/>
                      </a:lnTo>
                      <a:lnTo>
                        <a:pt x="188" y="168"/>
                      </a:lnTo>
                      <a:lnTo>
                        <a:pt x="192" y="170"/>
                      </a:lnTo>
                      <a:lnTo>
                        <a:pt x="192" y="168"/>
                      </a:lnTo>
                      <a:lnTo>
                        <a:pt x="194" y="166"/>
                      </a:lnTo>
                      <a:lnTo>
                        <a:pt x="194" y="164"/>
                      </a:lnTo>
                      <a:lnTo>
                        <a:pt x="194" y="164"/>
                      </a:lnTo>
                      <a:lnTo>
                        <a:pt x="194" y="160"/>
                      </a:lnTo>
                      <a:lnTo>
                        <a:pt x="194" y="160"/>
                      </a:lnTo>
                      <a:lnTo>
                        <a:pt x="196" y="156"/>
                      </a:lnTo>
                      <a:lnTo>
                        <a:pt x="196" y="156"/>
                      </a:lnTo>
                      <a:lnTo>
                        <a:pt x="196" y="15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1" name="Freeform 176">
                  <a:extLst>
                    <a:ext uri="{FF2B5EF4-FFF2-40B4-BE49-F238E27FC236}">
                      <a16:creationId xmlns:a16="http://schemas.microsoft.com/office/drawing/2014/main" id="{AC6CC6FE-68C8-8084-AFFD-D26745A8D72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51" y="858"/>
                  <a:ext cx="140" cy="163"/>
                </a:xfrm>
                <a:custGeom>
                  <a:avLst/>
                  <a:gdLst>
                    <a:gd name="T0" fmla="*/ 24 w 140"/>
                    <a:gd name="T1" fmla="*/ 157 h 163"/>
                    <a:gd name="T2" fmla="*/ 32 w 140"/>
                    <a:gd name="T3" fmla="*/ 153 h 163"/>
                    <a:gd name="T4" fmla="*/ 32 w 140"/>
                    <a:gd name="T5" fmla="*/ 157 h 163"/>
                    <a:gd name="T6" fmla="*/ 26 w 140"/>
                    <a:gd name="T7" fmla="*/ 151 h 163"/>
                    <a:gd name="T8" fmla="*/ 18 w 140"/>
                    <a:gd name="T9" fmla="*/ 149 h 163"/>
                    <a:gd name="T10" fmla="*/ 16 w 140"/>
                    <a:gd name="T11" fmla="*/ 109 h 163"/>
                    <a:gd name="T12" fmla="*/ 14 w 140"/>
                    <a:gd name="T13" fmla="*/ 107 h 163"/>
                    <a:gd name="T14" fmla="*/ 58 w 140"/>
                    <a:gd name="T15" fmla="*/ 79 h 163"/>
                    <a:gd name="T16" fmla="*/ 140 w 140"/>
                    <a:gd name="T17" fmla="*/ 111 h 163"/>
                    <a:gd name="T18" fmla="*/ 120 w 140"/>
                    <a:gd name="T19" fmla="*/ 99 h 163"/>
                    <a:gd name="T20" fmla="*/ 124 w 140"/>
                    <a:gd name="T21" fmla="*/ 91 h 163"/>
                    <a:gd name="T22" fmla="*/ 116 w 140"/>
                    <a:gd name="T23" fmla="*/ 83 h 163"/>
                    <a:gd name="T24" fmla="*/ 114 w 140"/>
                    <a:gd name="T25" fmla="*/ 77 h 163"/>
                    <a:gd name="T26" fmla="*/ 112 w 140"/>
                    <a:gd name="T27" fmla="*/ 68 h 163"/>
                    <a:gd name="T28" fmla="*/ 112 w 140"/>
                    <a:gd name="T29" fmla="*/ 60 h 163"/>
                    <a:gd name="T30" fmla="*/ 102 w 140"/>
                    <a:gd name="T31" fmla="*/ 48 h 163"/>
                    <a:gd name="T32" fmla="*/ 110 w 140"/>
                    <a:gd name="T33" fmla="*/ 36 h 163"/>
                    <a:gd name="T34" fmla="*/ 94 w 140"/>
                    <a:gd name="T35" fmla="*/ 20 h 163"/>
                    <a:gd name="T36" fmla="*/ 94 w 140"/>
                    <a:gd name="T37" fmla="*/ 16 h 163"/>
                    <a:gd name="T38" fmla="*/ 96 w 140"/>
                    <a:gd name="T39" fmla="*/ 6 h 163"/>
                    <a:gd name="T40" fmla="*/ 74 w 140"/>
                    <a:gd name="T41" fmla="*/ 2 h 163"/>
                    <a:gd name="T42" fmla="*/ 60 w 140"/>
                    <a:gd name="T43" fmla="*/ 6 h 163"/>
                    <a:gd name="T44" fmla="*/ 56 w 140"/>
                    <a:gd name="T45" fmla="*/ 18 h 163"/>
                    <a:gd name="T46" fmla="*/ 44 w 140"/>
                    <a:gd name="T47" fmla="*/ 22 h 163"/>
                    <a:gd name="T48" fmla="*/ 30 w 140"/>
                    <a:gd name="T49" fmla="*/ 22 h 163"/>
                    <a:gd name="T50" fmla="*/ 14 w 140"/>
                    <a:gd name="T51" fmla="*/ 14 h 163"/>
                    <a:gd name="T52" fmla="*/ 6 w 140"/>
                    <a:gd name="T53" fmla="*/ 16 h 163"/>
                    <a:gd name="T54" fmla="*/ 6 w 140"/>
                    <a:gd name="T55" fmla="*/ 18 h 163"/>
                    <a:gd name="T56" fmla="*/ 20 w 140"/>
                    <a:gd name="T57" fmla="*/ 24 h 163"/>
                    <a:gd name="T58" fmla="*/ 36 w 140"/>
                    <a:gd name="T59" fmla="*/ 32 h 163"/>
                    <a:gd name="T60" fmla="*/ 34 w 140"/>
                    <a:gd name="T61" fmla="*/ 40 h 163"/>
                    <a:gd name="T62" fmla="*/ 38 w 140"/>
                    <a:gd name="T63" fmla="*/ 44 h 163"/>
                    <a:gd name="T64" fmla="*/ 42 w 140"/>
                    <a:gd name="T65" fmla="*/ 50 h 163"/>
                    <a:gd name="T66" fmla="*/ 40 w 140"/>
                    <a:gd name="T67" fmla="*/ 58 h 163"/>
                    <a:gd name="T68" fmla="*/ 50 w 140"/>
                    <a:gd name="T69" fmla="*/ 66 h 163"/>
                    <a:gd name="T70" fmla="*/ 60 w 140"/>
                    <a:gd name="T71" fmla="*/ 70 h 163"/>
                    <a:gd name="T72" fmla="*/ 60 w 140"/>
                    <a:gd name="T73" fmla="*/ 81 h 163"/>
                    <a:gd name="T74" fmla="*/ 52 w 140"/>
                    <a:gd name="T75" fmla="*/ 85 h 163"/>
                    <a:gd name="T76" fmla="*/ 36 w 140"/>
                    <a:gd name="T77" fmla="*/ 97 h 163"/>
                    <a:gd name="T78" fmla="*/ 26 w 140"/>
                    <a:gd name="T79" fmla="*/ 103 h 163"/>
                    <a:gd name="T80" fmla="*/ 18 w 140"/>
                    <a:gd name="T81" fmla="*/ 109 h 163"/>
                    <a:gd name="T82" fmla="*/ 14 w 140"/>
                    <a:gd name="T83" fmla="*/ 119 h 163"/>
                    <a:gd name="T84" fmla="*/ 20 w 140"/>
                    <a:gd name="T85" fmla="*/ 131 h 163"/>
                    <a:gd name="T86" fmla="*/ 20 w 140"/>
                    <a:gd name="T87" fmla="*/ 135 h 163"/>
                    <a:gd name="T88" fmla="*/ 20 w 140"/>
                    <a:gd name="T89" fmla="*/ 145 h 163"/>
                    <a:gd name="T90" fmla="*/ 26 w 140"/>
                    <a:gd name="T91" fmla="*/ 151 h 163"/>
                    <a:gd name="T92" fmla="*/ 36 w 140"/>
                    <a:gd name="T93" fmla="*/ 155 h 163"/>
                    <a:gd name="T94" fmla="*/ 34 w 140"/>
                    <a:gd name="T95" fmla="*/ 159 h 163"/>
                    <a:gd name="T96" fmla="*/ 40 w 140"/>
                    <a:gd name="T97" fmla="*/ 157 h 163"/>
                    <a:gd name="T98" fmla="*/ 44 w 140"/>
                    <a:gd name="T99" fmla="*/ 161 h 163"/>
                    <a:gd name="T100" fmla="*/ 60 w 140"/>
                    <a:gd name="T101" fmla="*/ 157 h 163"/>
                    <a:gd name="T102" fmla="*/ 74 w 140"/>
                    <a:gd name="T103" fmla="*/ 155 h 163"/>
                    <a:gd name="T104" fmla="*/ 82 w 140"/>
                    <a:gd name="T105" fmla="*/ 153 h 163"/>
                    <a:gd name="T106" fmla="*/ 86 w 140"/>
                    <a:gd name="T107" fmla="*/ 153 h 163"/>
                    <a:gd name="T108" fmla="*/ 100 w 140"/>
                    <a:gd name="T109" fmla="*/ 151 h 163"/>
                    <a:gd name="T110" fmla="*/ 116 w 140"/>
                    <a:gd name="T111" fmla="*/ 139 h 163"/>
                    <a:gd name="T112" fmla="*/ 136 w 140"/>
                    <a:gd name="T113" fmla="*/ 121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0" h="163">
                      <a:moveTo>
                        <a:pt x="22" y="157"/>
                      </a:moveTo>
                      <a:lnTo>
                        <a:pt x="22" y="157"/>
                      </a:lnTo>
                      <a:lnTo>
                        <a:pt x="22" y="157"/>
                      </a:lnTo>
                      <a:lnTo>
                        <a:pt x="22" y="157"/>
                      </a:ln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2" y="157"/>
                      </a:lnTo>
                      <a:close/>
                      <a:moveTo>
                        <a:pt x="24" y="157"/>
                      </a:moveTo>
                      <a:lnTo>
                        <a:pt x="24" y="157"/>
                      </a:lnTo>
                      <a:lnTo>
                        <a:pt x="24" y="157"/>
                      </a:lnTo>
                      <a:lnTo>
                        <a:pt x="26" y="157"/>
                      </a:lnTo>
                      <a:lnTo>
                        <a:pt x="26" y="155"/>
                      </a:lnTo>
                      <a:lnTo>
                        <a:pt x="24" y="155"/>
                      </a:lnTo>
                      <a:lnTo>
                        <a:pt x="24" y="157"/>
                      </a:lnTo>
                      <a:close/>
                      <a:moveTo>
                        <a:pt x="32" y="155"/>
                      </a:moveTo>
                      <a:lnTo>
                        <a:pt x="32" y="153"/>
                      </a:lnTo>
                      <a:lnTo>
                        <a:pt x="32" y="153"/>
                      </a:lnTo>
                      <a:lnTo>
                        <a:pt x="30" y="153"/>
                      </a:lnTo>
                      <a:lnTo>
                        <a:pt x="30" y="153"/>
                      </a:lnTo>
                      <a:lnTo>
                        <a:pt x="28" y="155"/>
                      </a:lnTo>
                      <a:lnTo>
                        <a:pt x="28" y="155"/>
                      </a:lnTo>
                      <a:lnTo>
                        <a:pt x="30" y="155"/>
                      </a:lnTo>
                      <a:lnTo>
                        <a:pt x="30" y="155"/>
                      </a:lnTo>
                      <a:lnTo>
                        <a:pt x="30" y="155"/>
                      </a:lnTo>
                      <a:lnTo>
                        <a:pt x="32" y="157"/>
                      </a:lnTo>
                      <a:lnTo>
                        <a:pt x="32" y="157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lnTo>
                        <a:pt x="32" y="155"/>
                      </a:lnTo>
                      <a:close/>
                      <a:moveTo>
                        <a:pt x="26" y="153"/>
                      </a:move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1"/>
                      </a:lnTo>
                      <a:lnTo>
                        <a:pt x="26" y="151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6" y="153"/>
                      </a:lnTo>
                      <a:lnTo>
                        <a:pt x="28" y="153"/>
                      </a:lnTo>
                      <a:lnTo>
                        <a:pt x="28" y="153"/>
                      </a:lnTo>
                      <a:lnTo>
                        <a:pt x="26" y="153"/>
                      </a:lnTo>
                      <a:close/>
                      <a:moveTo>
                        <a:pt x="18" y="149"/>
                      </a:moveTo>
                      <a:lnTo>
                        <a:pt x="18" y="149"/>
                      </a:lnTo>
                      <a:lnTo>
                        <a:pt x="18" y="149"/>
                      </a:lnTo>
                      <a:lnTo>
                        <a:pt x="18" y="151"/>
                      </a:lnTo>
                      <a:lnTo>
                        <a:pt x="18" y="151"/>
                      </a:lnTo>
                      <a:lnTo>
                        <a:pt x="20" y="151"/>
                      </a:lnTo>
                      <a:lnTo>
                        <a:pt x="20" y="151"/>
                      </a:lnTo>
                      <a:lnTo>
                        <a:pt x="20" y="151"/>
                      </a:lnTo>
                      <a:lnTo>
                        <a:pt x="18" y="149"/>
                      </a:lnTo>
                      <a:lnTo>
                        <a:pt x="18" y="149"/>
                      </a:lnTo>
                      <a:close/>
                      <a:moveTo>
                        <a:pt x="16" y="109"/>
                      </a:move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6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4" y="107"/>
                      </a:lnTo>
                      <a:lnTo>
                        <a:pt x="12" y="107"/>
                      </a:lnTo>
                      <a:lnTo>
                        <a:pt x="14" y="107"/>
                      </a:lnTo>
                      <a:lnTo>
                        <a:pt x="14" y="109"/>
                      </a:lnTo>
                      <a:lnTo>
                        <a:pt x="16" y="109"/>
                      </a:lnTo>
                      <a:close/>
                      <a:moveTo>
                        <a:pt x="56" y="79"/>
                      </a:moveTo>
                      <a:lnTo>
                        <a:pt x="56" y="79"/>
                      </a:lnTo>
                      <a:lnTo>
                        <a:pt x="58" y="79"/>
                      </a:lnTo>
                      <a:lnTo>
                        <a:pt x="56" y="79"/>
                      </a:lnTo>
                      <a:lnTo>
                        <a:pt x="54" y="77"/>
                      </a:lnTo>
                      <a:lnTo>
                        <a:pt x="52" y="77"/>
                      </a:lnTo>
                      <a:lnTo>
                        <a:pt x="52" y="79"/>
                      </a:lnTo>
                      <a:lnTo>
                        <a:pt x="52" y="79"/>
                      </a:lnTo>
                      <a:lnTo>
                        <a:pt x="54" y="79"/>
                      </a:lnTo>
                      <a:lnTo>
                        <a:pt x="56" y="79"/>
                      </a:lnTo>
                      <a:close/>
                      <a:moveTo>
                        <a:pt x="140" y="111"/>
                      </a:moveTo>
                      <a:lnTo>
                        <a:pt x="140" y="111"/>
                      </a:lnTo>
                      <a:lnTo>
                        <a:pt x="140" y="111"/>
                      </a:lnTo>
                      <a:lnTo>
                        <a:pt x="138" y="109"/>
                      </a:lnTo>
                      <a:lnTo>
                        <a:pt x="136" y="109"/>
                      </a:lnTo>
                      <a:lnTo>
                        <a:pt x="136" y="107"/>
                      </a:lnTo>
                      <a:lnTo>
                        <a:pt x="134" y="105"/>
                      </a:lnTo>
                      <a:lnTo>
                        <a:pt x="128" y="105"/>
                      </a:lnTo>
                      <a:lnTo>
                        <a:pt x="126" y="103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0" y="99"/>
                      </a:lnTo>
                      <a:lnTo>
                        <a:pt x="122" y="97"/>
                      </a:lnTo>
                      <a:lnTo>
                        <a:pt x="124" y="95"/>
                      </a:lnTo>
                      <a:lnTo>
                        <a:pt x="126" y="95"/>
                      </a:lnTo>
                      <a:lnTo>
                        <a:pt x="126" y="93"/>
                      </a:lnTo>
                      <a:lnTo>
                        <a:pt x="126" y="93"/>
                      </a:lnTo>
                      <a:lnTo>
                        <a:pt x="126" y="91"/>
                      </a:lnTo>
                      <a:lnTo>
                        <a:pt x="124" y="91"/>
                      </a:lnTo>
                      <a:lnTo>
                        <a:pt x="124" y="91"/>
                      </a:lnTo>
                      <a:lnTo>
                        <a:pt x="120" y="89"/>
                      </a:lnTo>
                      <a:lnTo>
                        <a:pt x="120" y="87"/>
                      </a:lnTo>
                      <a:lnTo>
                        <a:pt x="118" y="87"/>
                      </a:lnTo>
                      <a:lnTo>
                        <a:pt x="118" y="85"/>
                      </a:lnTo>
                      <a:lnTo>
                        <a:pt x="120" y="85"/>
                      </a:lnTo>
                      <a:lnTo>
                        <a:pt x="120" y="83"/>
                      </a:lnTo>
                      <a:lnTo>
                        <a:pt x="120" y="83"/>
                      </a:lnTo>
                      <a:lnTo>
                        <a:pt x="118" y="83"/>
                      </a:lnTo>
                      <a:lnTo>
                        <a:pt x="116" y="83"/>
                      </a:lnTo>
                      <a:lnTo>
                        <a:pt x="114" y="81"/>
                      </a:lnTo>
                      <a:lnTo>
                        <a:pt x="114" y="81"/>
                      </a:lnTo>
                      <a:lnTo>
                        <a:pt x="112" y="79"/>
                      </a:lnTo>
                      <a:lnTo>
                        <a:pt x="112" y="79"/>
                      </a:lnTo>
                      <a:lnTo>
                        <a:pt x="112" y="79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7"/>
                      </a:lnTo>
                      <a:lnTo>
                        <a:pt x="114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5"/>
                      </a:lnTo>
                      <a:lnTo>
                        <a:pt x="112" y="73"/>
                      </a:lnTo>
                      <a:lnTo>
                        <a:pt x="112" y="70"/>
                      </a:lnTo>
                      <a:lnTo>
                        <a:pt x="114" y="70"/>
                      </a:lnTo>
                      <a:lnTo>
                        <a:pt x="112" y="68"/>
                      </a:lnTo>
                      <a:lnTo>
                        <a:pt x="112" y="68"/>
                      </a:lnTo>
                      <a:lnTo>
                        <a:pt x="114" y="68"/>
                      </a:lnTo>
                      <a:lnTo>
                        <a:pt x="116" y="68"/>
                      </a:lnTo>
                      <a:lnTo>
                        <a:pt x="116" y="68"/>
                      </a:lnTo>
                      <a:lnTo>
                        <a:pt x="116" y="66"/>
                      </a:lnTo>
                      <a:lnTo>
                        <a:pt x="116" y="66"/>
                      </a:lnTo>
                      <a:lnTo>
                        <a:pt x="114" y="62"/>
                      </a:lnTo>
                      <a:lnTo>
                        <a:pt x="114" y="60"/>
                      </a:lnTo>
                      <a:lnTo>
                        <a:pt x="112" y="60"/>
                      </a:lnTo>
                      <a:lnTo>
                        <a:pt x="110" y="58"/>
                      </a:lnTo>
                      <a:lnTo>
                        <a:pt x="110" y="58"/>
                      </a:lnTo>
                      <a:lnTo>
                        <a:pt x="110" y="56"/>
                      </a:lnTo>
                      <a:lnTo>
                        <a:pt x="108" y="56"/>
                      </a:lnTo>
                      <a:lnTo>
                        <a:pt x="108" y="54"/>
                      </a:lnTo>
                      <a:lnTo>
                        <a:pt x="106" y="52"/>
                      </a:lnTo>
                      <a:lnTo>
                        <a:pt x="104" y="52"/>
                      </a:lnTo>
                      <a:lnTo>
                        <a:pt x="102" y="50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2" y="48"/>
                      </a:lnTo>
                      <a:lnTo>
                        <a:pt x="104" y="46"/>
                      </a:lnTo>
                      <a:lnTo>
                        <a:pt x="104" y="44"/>
                      </a:lnTo>
                      <a:lnTo>
                        <a:pt x="106" y="42"/>
                      </a:lnTo>
                      <a:lnTo>
                        <a:pt x="108" y="40"/>
                      </a:lnTo>
                      <a:lnTo>
                        <a:pt x="110" y="38"/>
                      </a:lnTo>
                      <a:lnTo>
                        <a:pt x="110" y="36"/>
                      </a:lnTo>
                      <a:lnTo>
                        <a:pt x="110" y="36"/>
                      </a:lnTo>
                      <a:lnTo>
                        <a:pt x="108" y="36"/>
                      </a:lnTo>
                      <a:lnTo>
                        <a:pt x="104" y="32"/>
                      </a:lnTo>
                      <a:lnTo>
                        <a:pt x="102" y="30"/>
                      </a:lnTo>
                      <a:lnTo>
                        <a:pt x="98" y="30"/>
                      </a:lnTo>
                      <a:lnTo>
                        <a:pt x="94" y="28"/>
                      </a:lnTo>
                      <a:lnTo>
                        <a:pt x="92" y="26"/>
                      </a:lnTo>
                      <a:lnTo>
                        <a:pt x="92" y="24"/>
                      </a:lnTo>
                      <a:lnTo>
                        <a:pt x="92" y="24"/>
                      </a:lnTo>
                      <a:lnTo>
                        <a:pt x="94" y="20"/>
                      </a:lnTo>
                      <a:lnTo>
                        <a:pt x="94" y="20"/>
                      </a:lnTo>
                      <a:lnTo>
                        <a:pt x="94" y="18"/>
                      </a:lnTo>
                      <a:lnTo>
                        <a:pt x="94" y="18"/>
                      </a:lnTo>
                      <a:lnTo>
                        <a:pt x="92" y="18"/>
                      </a:lnTo>
                      <a:lnTo>
                        <a:pt x="90" y="18"/>
                      </a:lnTo>
                      <a:lnTo>
                        <a:pt x="90" y="18"/>
                      </a:lnTo>
                      <a:lnTo>
                        <a:pt x="92" y="18"/>
                      </a:lnTo>
                      <a:lnTo>
                        <a:pt x="92" y="16"/>
                      </a:lnTo>
                      <a:lnTo>
                        <a:pt x="94" y="16"/>
                      </a:lnTo>
                      <a:lnTo>
                        <a:pt x="96" y="16"/>
                      </a:lnTo>
                      <a:lnTo>
                        <a:pt x="94" y="16"/>
                      </a:lnTo>
                      <a:lnTo>
                        <a:pt x="94" y="14"/>
                      </a:lnTo>
                      <a:lnTo>
                        <a:pt x="94" y="14"/>
                      </a:lnTo>
                      <a:lnTo>
                        <a:pt x="96" y="12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8" y="10"/>
                      </a:lnTo>
                      <a:lnTo>
                        <a:pt x="96" y="6"/>
                      </a:lnTo>
                      <a:lnTo>
                        <a:pt x="92" y="6"/>
                      </a:lnTo>
                      <a:lnTo>
                        <a:pt x="88" y="4"/>
                      </a:lnTo>
                      <a:lnTo>
                        <a:pt x="86" y="4"/>
                      </a:lnTo>
                      <a:lnTo>
                        <a:pt x="82" y="2"/>
                      </a:lnTo>
                      <a:lnTo>
                        <a:pt x="80" y="0"/>
                      </a:lnTo>
                      <a:lnTo>
                        <a:pt x="80" y="0"/>
                      </a:lnTo>
                      <a:lnTo>
                        <a:pt x="78" y="0"/>
                      </a:ln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6" y="2"/>
                      </a:lnTo>
                      <a:lnTo>
                        <a:pt x="66" y="2"/>
                      </a:lnTo>
                      <a:lnTo>
                        <a:pt x="64" y="4"/>
                      </a:lnTo>
                      <a:lnTo>
                        <a:pt x="62" y="6"/>
                      </a:lnTo>
                      <a:lnTo>
                        <a:pt x="60" y="6"/>
                      </a:lnTo>
                      <a:lnTo>
                        <a:pt x="60" y="6"/>
                      </a:lnTo>
                      <a:lnTo>
                        <a:pt x="60" y="8"/>
                      </a:lnTo>
                      <a:lnTo>
                        <a:pt x="60" y="10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6"/>
                      </a:lnTo>
                      <a:lnTo>
                        <a:pt x="58" y="16"/>
                      </a:lnTo>
                      <a:lnTo>
                        <a:pt x="58" y="18"/>
                      </a:lnTo>
                      <a:lnTo>
                        <a:pt x="56" y="18"/>
                      </a:lnTo>
                      <a:lnTo>
                        <a:pt x="56" y="18"/>
                      </a:lnTo>
                      <a:lnTo>
                        <a:pt x="54" y="18"/>
                      </a:lnTo>
                      <a:lnTo>
                        <a:pt x="54" y="20"/>
                      </a:lnTo>
                      <a:lnTo>
                        <a:pt x="52" y="20"/>
                      </a:lnTo>
                      <a:lnTo>
                        <a:pt x="52" y="22"/>
                      </a:lnTo>
                      <a:lnTo>
                        <a:pt x="50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44" y="22"/>
                      </a:lnTo>
                      <a:lnTo>
                        <a:pt x="42" y="20"/>
                      </a:lnTo>
                      <a:lnTo>
                        <a:pt x="40" y="20"/>
                      </a:lnTo>
                      <a:lnTo>
                        <a:pt x="38" y="20"/>
                      </a:lnTo>
                      <a:lnTo>
                        <a:pt x="38" y="20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0" y="22"/>
                      </a:lnTo>
                      <a:lnTo>
                        <a:pt x="28" y="22"/>
                      </a:lnTo>
                      <a:lnTo>
                        <a:pt x="26" y="20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20" y="20"/>
                      </a:lnTo>
                      <a:lnTo>
                        <a:pt x="20" y="18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4" y="14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4"/>
                      </a:lnTo>
                      <a:lnTo>
                        <a:pt x="6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6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6" y="18"/>
                      </a:lnTo>
                      <a:lnTo>
                        <a:pt x="8" y="20"/>
                      </a:lnTo>
                      <a:lnTo>
                        <a:pt x="10" y="20"/>
                      </a:lnTo>
                      <a:lnTo>
                        <a:pt x="10" y="22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4"/>
                      </a:lnTo>
                      <a:lnTo>
                        <a:pt x="18" y="24"/>
                      </a:lnTo>
                      <a:lnTo>
                        <a:pt x="20" y="24"/>
                      </a:lnTo>
                      <a:lnTo>
                        <a:pt x="26" y="26"/>
                      </a:lnTo>
                      <a:lnTo>
                        <a:pt x="26" y="26"/>
                      </a:lnTo>
                      <a:lnTo>
                        <a:pt x="28" y="26"/>
                      </a:lnTo>
                      <a:lnTo>
                        <a:pt x="30" y="28"/>
                      </a:lnTo>
                      <a:lnTo>
                        <a:pt x="30" y="30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4" y="32"/>
                      </a:lnTo>
                      <a:lnTo>
                        <a:pt x="36" y="32"/>
                      </a:lnTo>
                      <a:lnTo>
                        <a:pt x="36" y="32"/>
                      </a:lnTo>
                      <a:lnTo>
                        <a:pt x="34" y="34"/>
                      </a:lnTo>
                      <a:lnTo>
                        <a:pt x="34" y="34"/>
                      </a:lnTo>
                      <a:lnTo>
                        <a:pt x="34" y="36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4" y="38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2"/>
                      </a:lnTo>
                      <a:lnTo>
                        <a:pt x="38" y="44"/>
                      </a:lnTo>
                      <a:lnTo>
                        <a:pt x="38" y="44"/>
                      </a:lnTo>
                      <a:lnTo>
                        <a:pt x="38" y="44"/>
                      </a:lnTo>
                      <a:lnTo>
                        <a:pt x="38" y="46"/>
                      </a:lnTo>
                      <a:lnTo>
                        <a:pt x="40" y="46"/>
                      </a:lnTo>
                      <a:lnTo>
                        <a:pt x="40" y="48"/>
                      </a:lnTo>
                      <a:lnTo>
                        <a:pt x="42" y="48"/>
                      </a:lnTo>
                      <a:lnTo>
                        <a:pt x="42" y="50"/>
                      </a:lnTo>
                      <a:lnTo>
                        <a:pt x="42" y="50"/>
                      </a:lnTo>
                      <a:lnTo>
                        <a:pt x="42" y="50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2" y="54"/>
                      </a:lnTo>
                      <a:lnTo>
                        <a:pt x="40" y="54"/>
                      </a:lnTo>
                      <a:lnTo>
                        <a:pt x="40" y="54"/>
                      </a:lnTo>
                      <a:lnTo>
                        <a:pt x="40" y="56"/>
                      </a:lnTo>
                      <a:lnTo>
                        <a:pt x="40" y="56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58"/>
                      </a:lnTo>
                      <a:lnTo>
                        <a:pt x="40" y="60"/>
                      </a:lnTo>
                      <a:lnTo>
                        <a:pt x="42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6" y="66"/>
                      </a:lnTo>
                      <a:lnTo>
                        <a:pt x="46" y="66"/>
                      </a:lnTo>
                      <a:lnTo>
                        <a:pt x="48" y="66"/>
                      </a:lnTo>
                      <a:lnTo>
                        <a:pt x="50" y="66"/>
                      </a:lnTo>
                      <a:lnTo>
                        <a:pt x="50" y="64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0" y="66"/>
                      </a:lnTo>
                      <a:lnTo>
                        <a:pt x="52" y="68"/>
                      </a:lnTo>
                      <a:lnTo>
                        <a:pt x="54" y="68"/>
                      </a:lnTo>
                      <a:lnTo>
                        <a:pt x="54" y="68"/>
                      </a:lnTo>
                      <a:lnTo>
                        <a:pt x="60" y="70"/>
                      </a:lnTo>
                      <a:lnTo>
                        <a:pt x="60" y="70"/>
                      </a:lnTo>
                      <a:lnTo>
                        <a:pt x="60" y="73"/>
                      </a:lnTo>
                      <a:lnTo>
                        <a:pt x="60" y="75"/>
                      </a:lnTo>
                      <a:lnTo>
                        <a:pt x="60" y="77"/>
                      </a:lnTo>
                      <a:lnTo>
                        <a:pt x="62" y="77"/>
                      </a:lnTo>
                      <a:lnTo>
                        <a:pt x="62" y="77"/>
                      </a:lnTo>
                      <a:lnTo>
                        <a:pt x="62" y="79"/>
                      </a:lnTo>
                      <a:lnTo>
                        <a:pt x="60" y="79"/>
                      </a:lnTo>
                      <a:lnTo>
                        <a:pt x="60" y="79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60" y="81"/>
                      </a:lnTo>
                      <a:lnTo>
                        <a:pt x="56" y="81"/>
                      </a:lnTo>
                      <a:lnTo>
                        <a:pt x="54" y="81"/>
                      </a:lnTo>
                      <a:lnTo>
                        <a:pt x="54" y="83"/>
                      </a:lnTo>
                      <a:lnTo>
                        <a:pt x="52" y="83"/>
                      </a:lnTo>
                      <a:lnTo>
                        <a:pt x="52" y="83"/>
                      </a:lnTo>
                      <a:lnTo>
                        <a:pt x="52" y="85"/>
                      </a:lnTo>
                      <a:lnTo>
                        <a:pt x="50" y="87"/>
                      </a:lnTo>
                      <a:lnTo>
                        <a:pt x="46" y="89"/>
                      </a:lnTo>
                      <a:lnTo>
                        <a:pt x="46" y="91"/>
                      </a:lnTo>
                      <a:lnTo>
                        <a:pt x="44" y="91"/>
                      </a:lnTo>
                      <a:lnTo>
                        <a:pt x="42" y="93"/>
                      </a:lnTo>
                      <a:lnTo>
                        <a:pt x="42" y="95"/>
                      </a:lnTo>
                      <a:lnTo>
                        <a:pt x="40" y="95"/>
                      </a:lnTo>
                      <a:lnTo>
                        <a:pt x="38" y="97"/>
                      </a:lnTo>
                      <a:lnTo>
                        <a:pt x="36" y="97"/>
                      </a:lnTo>
                      <a:lnTo>
                        <a:pt x="36" y="97"/>
                      </a:lnTo>
                      <a:lnTo>
                        <a:pt x="32" y="99"/>
                      </a:lnTo>
                      <a:lnTo>
                        <a:pt x="30" y="101"/>
                      </a:lnTo>
                      <a:lnTo>
                        <a:pt x="30" y="101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8" y="103"/>
                      </a:lnTo>
                      <a:lnTo>
                        <a:pt x="26" y="103"/>
                      </a:lnTo>
                      <a:lnTo>
                        <a:pt x="26" y="103"/>
                      </a:lnTo>
                      <a:lnTo>
                        <a:pt x="26" y="105"/>
                      </a:lnTo>
                      <a:lnTo>
                        <a:pt x="28" y="105"/>
                      </a:lnTo>
                      <a:lnTo>
                        <a:pt x="28" y="105"/>
                      </a:lnTo>
                      <a:lnTo>
                        <a:pt x="26" y="107"/>
                      </a:lnTo>
                      <a:lnTo>
                        <a:pt x="22" y="107"/>
                      </a:lnTo>
                      <a:lnTo>
                        <a:pt x="22" y="107"/>
                      </a:lnTo>
                      <a:lnTo>
                        <a:pt x="18" y="107"/>
                      </a:lnTo>
                      <a:lnTo>
                        <a:pt x="18" y="109"/>
                      </a:lnTo>
                      <a:lnTo>
                        <a:pt x="18" y="109"/>
                      </a:lnTo>
                      <a:lnTo>
                        <a:pt x="20" y="111"/>
                      </a:lnTo>
                      <a:lnTo>
                        <a:pt x="18" y="111"/>
                      </a:lnTo>
                      <a:lnTo>
                        <a:pt x="18" y="111"/>
                      </a:lnTo>
                      <a:lnTo>
                        <a:pt x="14" y="115"/>
                      </a:lnTo>
                      <a:lnTo>
                        <a:pt x="14" y="115"/>
                      </a:lnTo>
                      <a:lnTo>
                        <a:pt x="14" y="115"/>
                      </a:lnTo>
                      <a:lnTo>
                        <a:pt x="14" y="117"/>
                      </a:lnTo>
                      <a:lnTo>
                        <a:pt x="14" y="119"/>
                      </a:lnTo>
                      <a:lnTo>
                        <a:pt x="14" y="121"/>
                      </a:lnTo>
                      <a:lnTo>
                        <a:pt x="16" y="121"/>
                      </a:lnTo>
                      <a:lnTo>
                        <a:pt x="16" y="123"/>
                      </a:lnTo>
                      <a:lnTo>
                        <a:pt x="18" y="123"/>
                      </a:lnTo>
                      <a:lnTo>
                        <a:pt x="16" y="125"/>
                      </a:lnTo>
                      <a:lnTo>
                        <a:pt x="16" y="127"/>
                      </a:lnTo>
                      <a:lnTo>
                        <a:pt x="18" y="129"/>
                      </a:lnTo>
                      <a:lnTo>
                        <a:pt x="20" y="129"/>
                      </a:lnTo>
                      <a:lnTo>
                        <a:pt x="20" y="131"/>
                      </a:lnTo>
                      <a:lnTo>
                        <a:pt x="20" y="133"/>
                      </a:lnTo>
                      <a:lnTo>
                        <a:pt x="22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3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5"/>
                      </a:lnTo>
                      <a:lnTo>
                        <a:pt x="20" y="137"/>
                      </a:lnTo>
                      <a:lnTo>
                        <a:pt x="20" y="139"/>
                      </a:lnTo>
                      <a:lnTo>
                        <a:pt x="20" y="141"/>
                      </a:lnTo>
                      <a:lnTo>
                        <a:pt x="20" y="141"/>
                      </a:lnTo>
                      <a:lnTo>
                        <a:pt x="18" y="141"/>
                      </a:lnTo>
                      <a:lnTo>
                        <a:pt x="18" y="143"/>
                      </a:lnTo>
                      <a:lnTo>
                        <a:pt x="20" y="145"/>
                      </a:lnTo>
                      <a:lnTo>
                        <a:pt x="20" y="147"/>
                      </a:lnTo>
                      <a:lnTo>
                        <a:pt x="20" y="147"/>
                      </a:lnTo>
                      <a:lnTo>
                        <a:pt x="20" y="149"/>
                      </a:lnTo>
                      <a:lnTo>
                        <a:pt x="20" y="149"/>
                      </a:lnTo>
                      <a:lnTo>
                        <a:pt x="22" y="149"/>
                      </a:lnTo>
                      <a:lnTo>
                        <a:pt x="22" y="151"/>
                      </a:lnTo>
                      <a:lnTo>
                        <a:pt x="24" y="149"/>
                      </a:lnTo>
                      <a:lnTo>
                        <a:pt x="24" y="149"/>
                      </a:lnTo>
                      <a:lnTo>
                        <a:pt x="26" y="151"/>
                      </a:lnTo>
                      <a:lnTo>
                        <a:pt x="26" y="151"/>
                      </a:lnTo>
                      <a:lnTo>
                        <a:pt x="30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3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6" y="155"/>
                      </a:lnTo>
                      <a:lnTo>
                        <a:pt x="36" y="155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4" y="155"/>
                      </a:lnTo>
                      <a:lnTo>
                        <a:pt x="34" y="157"/>
                      </a:lnTo>
                      <a:lnTo>
                        <a:pt x="34" y="157"/>
                      </a:lnTo>
                      <a:lnTo>
                        <a:pt x="34" y="157"/>
                      </a:lnTo>
                      <a:lnTo>
                        <a:pt x="34" y="159"/>
                      </a:lnTo>
                      <a:lnTo>
                        <a:pt x="34" y="159"/>
                      </a:lnTo>
                      <a:lnTo>
                        <a:pt x="36" y="159"/>
                      </a:lnTo>
                      <a:lnTo>
                        <a:pt x="36" y="159"/>
                      </a:lnTo>
                      <a:lnTo>
                        <a:pt x="38" y="159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7"/>
                      </a:lnTo>
                      <a:lnTo>
                        <a:pt x="38" y="155"/>
                      </a:lnTo>
                      <a:lnTo>
                        <a:pt x="40" y="155"/>
                      </a:lnTo>
                      <a:lnTo>
                        <a:pt x="40" y="157"/>
                      </a:lnTo>
                      <a:lnTo>
                        <a:pt x="42" y="159"/>
                      </a:lnTo>
                      <a:lnTo>
                        <a:pt x="42" y="159"/>
                      </a:lnTo>
                      <a:lnTo>
                        <a:pt x="44" y="159"/>
                      </a:lnTo>
                      <a:lnTo>
                        <a:pt x="44" y="159"/>
                      </a:lnTo>
                      <a:lnTo>
                        <a:pt x="42" y="161"/>
                      </a:lnTo>
                      <a:lnTo>
                        <a:pt x="40" y="161"/>
                      </a:lnTo>
                      <a:lnTo>
                        <a:pt x="40" y="163"/>
                      </a:lnTo>
                      <a:lnTo>
                        <a:pt x="42" y="163"/>
                      </a:lnTo>
                      <a:lnTo>
                        <a:pt x="44" y="161"/>
                      </a:lnTo>
                      <a:lnTo>
                        <a:pt x="44" y="161"/>
                      </a:lnTo>
                      <a:lnTo>
                        <a:pt x="46" y="159"/>
                      </a:lnTo>
                      <a:lnTo>
                        <a:pt x="48" y="159"/>
                      </a:lnTo>
                      <a:lnTo>
                        <a:pt x="50" y="159"/>
                      </a:lnTo>
                      <a:lnTo>
                        <a:pt x="54" y="159"/>
                      </a:lnTo>
                      <a:lnTo>
                        <a:pt x="58" y="159"/>
                      </a:lnTo>
                      <a:lnTo>
                        <a:pt x="58" y="159"/>
                      </a:lnTo>
                      <a:lnTo>
                        <a:pt x="60" y="159"/>
                      </a:lnTo>
                      <a:lnTo>
                        <a:pt x="60" y="157"/>
                      </a:lnTo>
                      <a:lnTo>
                        <a:pt x="64" y="157"/>
                      </a:lnTo>
                      <a:lnTo>
                        <a:pt x="66" y="157"/>
                      </a:lnTo>
                      <a:lnTo>
                        <a:pt x="68" y="157"/>
                      </a:lnTo>
                      <a:lnTo>
                        <a:pt x="68" y="155"/>
                      </a:lnTo>
                      <a:lnTo>
                        <a:pt x="72" y="155"/>
                      </a:lnTo>
                      <a:lnTo>
                        <a:pt x="72" y="155"/>
                      </a:lnTo>
                      <a:lnTo>
                        <a:pt x="74" y="153"/>
                      </a:lnTo>
                      <a:lnTo>
                        <a:pt x="74" y="155"/>
                      </a:lnTo>
                      <a:lnTo>
                        <a:pt x="74" y="155"/>
                      </a:lnTo>
                      <a:lnTo>
                        <a:pt x="76" y="155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3"/>
                      </a:lnTo>
                      <a:lnTo>
                        <a:pt x="78" y="151"/>
                      </a:lnTo>
                      <a:lnTo>
                        <a:pt x="78" y="151"/>
                      </a:lnTo>
                      <a:lnTo>
                        <a:pt x="80" y="153"/>
                      </a:lnTo>
                      <a:lnTo>
                        <a:pt x="82" y="153"/>
                      </a:lnTo>
                      <a:lnTo>
                        <a:pt x="84" y="151"/>
                      </a:lnTo>
                      <a:lnTo>
                        <a:pt x="84" y="151"/>
                      </a:lnTo>
                      <a:lnTo>
                        <a:pt x="84" y="149"/>
                      </a:lnTo>
                      <a:lnTo>
                        <a:pt x="84" y="149"/>
                      </a:lnTo>
                      <a:lnTo>
                        <a:pt x="84" y="149"/>
                      </a:lnTo>
                      <a:lnTo>
                        <a:pt x="84" y="151"/>
                      </a:lnTo>
                      <a:lnTo>
                        <a:pt x="84" y="151"/>
                      </a:lnTo>
                      <a:lnTo>
                        <a:pt x="84" y="153"/>
                      </a:lnTo>
                      <a:lnTo>
                        <a:pt x="86" y="153"/>
                      </a:lnTo>
                      <a:lnTo>
                        <a:pt x="86" y="151"/>
                      </a:lnTo>
                      <a:lnTo>
                        <a:pt x="90" y="151"/>
                      </a:lnTo>
                      <a:lnTo>
                        <a:pt x="90" y="151"/>
                      </a:lnTo>
                      <a:lnTo>
                        <a:pt x="92" y="151"/>
                      </a:lnTo>
                      <a:lnTo>
                        <a:pt x="94" y="151"/>
                      </a:lnTo>
                      <a:lnTo>
                        <a:pt x="96" y="151"/>
                      </a:lnTo>
                      <a:lnTo>
                        <a:pt x="96" y="151"/>
                      </a:lnTo>
                      <a:lnTo>
                        <a:pt x="98" y="151"/>
                      </a:lnTo>
                      <a:lnTo>
                        <a:pt x="100" y="151"/>
                      </a:lnTo>
                      <a:lnTo>
                        <a:pt x="100" y="151"/>
                      </a:lnTo>
                      <a:lnTo>
                        <a:pt x="104" y="147"/>
                      </a:lnTo>
                      <a:lnTo>
                        <a:pt x="106" y="145"/>
                      </a:lnTo>
                      <a:lnTo>
                        <a:pt x="108" y="145"/>
                      </a:lnTo>
                      <a:lnTo>
                        <a:pt x="108" y="143"/>
                      </a:lnTo>
                      <a:lnTo>
                        <a:pt x="110" y="143"/>
                      </a:lnTo>
                      <a:lnTo>
                        <a:pt x="110" y="141"/>
                      </a:lnTo>
                      <a:lnTo>
                        <a:pt x="114" y="141"/>
                      </a:lnTo>
                      <a:lnTo>
                        <a:pt x="116" y="139"/>
                      </a:lnTo>
                      <a:lnTo>
                        <a:pt x="120" y="135"/>
                      </a:lnTo>
                      <a:lnTo>
                        <a:pt x="120" y="135"/>
                      </a:lnTo>
                      <a:lnTo>
                        <a:pt x="122" y="135"/>
                      </a:lnTo>
                      <a:lnTo>
                        <a:pt x="124" y="131"/>
                      </a:lnTo>
                      <a:lnTo>
                        <a:pt x="124" y="131"/>
                      </a:lnTo>
                      <a:lnTo>
                        <a:pt x="128" y="127"/>
                      </a:lnTo>
                      <a:lnTo>
                        <a:pt x="130" y="125"/>
                      </a:lnTo>
                      <a:lnTo>
                        <a:pt x="130" y="125"/>
                      </a:lnTo>
                      <a:lnTo>
                        <a:pt x="136" y="121"/>
                      </a:lnTo>
                      <a:lnTo>
                        <a:pt x="138" y="119"/>
                      </a:lnTo>
                      <a:lnTo>
                        <a:pt x="138" y="117"/>
                      </a:lnTo>
                      <a:lnTo>
                        <a:pt x="140" y="115"/>
                      </a:lnTo>
                      <a:lnTo>
                        <a:pt x="140" y="115"/>
                      </a:lnTo>
                      <a:lnTo>
                        <a:pt x="140" y="113"/>
                      </a:lnTo>
                      <a:lnTo>
                        <a:pt x="140" y="11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2" name="Freeform 177">
                  <a:extLst>
                    <a:ext uri="{FF2B5EF4-FFF2-40B4-BE49-F238E27FC236}">
                      <a16:creationId xmlns:a16="http://schemas.microsoft.com/office/drawing/2014/main" id="{064F7365-E396-45A4-ECA3-17ABC8A26F4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170" y="2299"/>
                  <a:ext cx="126" cy="167"/>
                </a:xfrm>
                <a:custGeom>
                  <a:avLst/>
                  <a:gdLst>
                    <a:gd name="T0" fmla="*/ 0 w 126"/>
                    <a:gd name="T1" fmla="*/ 167 h 167"/>
                    <a:gd name="T2" fmla="*/ 108 w 126"/>
                    <a:gd name="T3" fmla="*/ 147 h 167"/>
                    <a:gd name="T4" fmla="*/ 108 w 126"/>
                    <a:gd name="T5" fmla="*/ 149 h 167"/>
                    <a:gd name="T6" fmla="*/ 116 w 126"/>
                    <a:gd name="T7" fmla="*/ 121 h 167"/>
                    <a:gd name="T8" fmla="*/ 116 w 126"/>
                    <a:gd name="T9" fmla="*/ 121 h 167"/>
                    <a:gd name="T10" fmla="*/ 116 w 126"/>
                    <a:gd name="T11" fmla="*/ 121 h 167"/>
                    <a:gd name="T12" fmla="*/ 68 w 126"/>
                    <a:gd name="T13" fmla="*/ 117 h 167"/>
                    <a:gd name="T14" fmla="*/ 62 w 126"/>
                    <a:gd name="T15" fmla="*/ 121 h 167"/>
                    <a:gd name="T16" fmla="*/ 66 w 126"/>
                    <a:gd name="T17" fmla="*/ 119 h 167"/>
                    <a:gd name="T18" fmla="*/ 72 w 126"/>
                    <a:gd name="T19" fmla="*/ 117 h 167"/>
                    <a:gd name="T20" fmla="*/ 98 w 126"/>
                    <a:gd name="T21" fmla="*/ 117 h 167"/>
                    <a:gd name="T22" fmla="*/ 98 w 126"/>
                    <a:gd name="T23" fmla="*/ 117 h 167"/>
                    <a:gd name="T24" fmla="*/ 98 w 126"/>
                    <a:gd name="T25" fmla="*/ 117 h 167"/>
                    <a:gd name="T26" fmla="*/ 118 w 126"/>
                    <a:gd name="T27" fmla="*/ 105 h 167"/>
                    <a:gd name="T28" fmla="*/ 88 w 126"/>
                    <a:gd name="T29" fmla="*/ 99 h 167"/>
                    <a:gd name="T30" fmla="*/ 90 w 126"/>
                    <a:gd name="T31" fmla="*/ 101 h 167"/>
                    <a:gd name="T32" fmla="*/ 114 w 126"/>
                    <a:gd name="T33" fmla="*/ 99 h 167"/>
                    <a:gd name="T34" fmla="*/ 114 w 126"/>
                    <a:gd name="T35" fmla="*/ 99 h 167"/>
                    <a:gd name="T36" fmla="*/ 126 w 126"/>
                    <a:gd name="T37" fmla="*/ 99 h 167"/>
                    <a:gd name="T38" fmla="*/ 82 w 126"/>
                    <a:gd name="T39" fmla="*/ 95 h 167"/>
                    <a:gd name="T40" fmla="*/ 76 w 126"/>
                    <a:gd name="T41" fmla="*/ 91 h 167"/>
                    <a:gd name="T42" fmla="*/ 74 w 126"/>
                    <a:gd name="T43" fmla="*/ 89 h 167"/>
                    <a:gd name="T44" fmla="*/ 64 w 126"/>
                    <a:gd name="T45" fmla="*/ 91 h 167"/>
                    <a:gd name="T46" fmla="*/ 60 w 126"/>
                    <a:gd name="T47" fmla="*/ 97 h 167"/>
                    <a:gd name="T48" fmla="*/ 58 w 126"/>
                    <a:gd name="T49" fmla="*/ 99 h 167"/>
                    <a:gd name="T50" fmla="*/ 60 w 126"/>
                    <a:gd name="T51" fmla="*/ 103 h 167"/>
                    <a:gd name="T52" fmla="*/ 68 w 126"/>
                    <a:gd name="T53" fmla="*/ 105 h 167"/>
                    <a:gd name="T54" fmla="*/ 74 w 126"/>
                    <a:gd name="T55" fmla="*/ 103 h 167"/>
                    <a:gd name="T56" fmla="*/ 78 w 126"/>
                    <a:gd name="T57" fmla="*/ 97 h 167"/>
                    <a:gd name="T58" fmla="*/ 76 w 126"/>
                    <a:gd name="T59" fmla="*/ 91 h 167"/>
                    <a:gd name="T60" fmla="*/ 94 w 126"/>
                    <a:gd name="T61" fmla="*/ 89 h 167"/>
                    <a:gd name="T62" fmla="*/ 118 w 126"/>
                    <a:gd name="T63" fmla="*/ 84 h 167"/>
                    <a:gd name="T64" fmla="*/ 118 w 126"/>
                    <a:gd name="T65" fmla="*/ 89 h 167"/>
                    <a:gd name="T66" fmla="*/ 120 w 126"/>
                    <a:gd name="T67" fmla="*/ 84 h 167"/>
                    <a:gd name="T68" fmla="*/ 60 w 126"/>
                    <a:gd name="T69" fmla="*/ 84 h 167"/>
                    <a:gd name="T70" fmla="*/ 106 w 126"/>
                    <a:gd name="T71" fmla="*/ 76 h 167"/>
                    <a:gd name="T72" fmla="*/ 102 w 126"/>
                    <a:gd name="T73" fmla="*/ 82 h 167"/>
                    <a:gd name="T74" fmla="*/ 108 w 126"/>
                    <a:gd name="T75" fmla="*/ 78 h 167"/>
                    <a:gd name="T76" fmla="*/ 104 w 126"/>
                    <a:gd name="T77" fmla="*/ 80 h 167"/>
                    <a:gd name="T78" fmla="*/ 106 w 126"/>
                    <a:gd name="T79" fmla="*/ 74 h 167"/>
                    <a:gd name="T80" fmla="*/ 108 w 126"/>
                    <a:gd name="T81" fmla="*/ 72 h 167"/>
                    <a:gd name="T82" fmla="*/ 106 w 126"/>
                    <a:gd name="T83" fmla="*/ 72 h 167"/>
                    <a:gd name="T84" fmla="*/ 98 w 126"/>
                    <a:gd name="T85" fmla="*/ 70 h 167"/>
                    <a:gd name="T86" fmla="*/ 90 w 126"/>
                    <a:gd name="T87" fmla="*/ 72 h 167"/>
                    <a:gd name="T88" fmla="*/ 84 w 126"/>
                    <a:gd name="T89" fmla="*/ 76 h 167"/>
                    <a:gd name="T90" fmla="*/ 80 w 126"/>
                    <a:gd name="T91" fmla="*/ 78 h 167"/>
                    <a:gd name="T92" fmla="*/ 86 w 126"/>
                    <a:gd name="T93" fmla="*/ 80 h 167"/>
                    <a:gd name="T94" fmla="*/ 92 w 126"/>
                    <a:gd name="T95" fmla="*/ 76 h 167"/>
                    <a:gd name="T96" fmla="*/ 96 w 126"/>
                    <a:gd name="T97" fmla="*/ 78 h 167"/>
                    <a:gd name="T98" fmla="*/ 104 w 126"/>
                    <a:gd name="T99" fmla="*/ 78 h 167"/>
                    <a:gd name="T100" fmla="*/ 104 w 126"/>
                    <a:gd name="T101" fmla="*/ 74 h 167"/>
                    <a:gd name="T102" fmla="*/ 100 w 126"/>
                    <a:gd name="T103" fmla="*/ 74 h 167"/>
                    <a:gd name="T104" fmla="*/ 106 w 126"/>
                    <a:gd name="T105" fmla="*/ 66 h 167"/>
                    <a:gd name="T106" fmla="*/ 106 w 126"/>
                    <a:gd name="T107" fmla="*/ 66 h 167"/>
                    <a:gd name="T108" fmla="*/ 74 w 126"/>
                    <a:gd name="T109" fmla="*/ 2 h 167"/>
                    <a:gd name="T110" fmla="*/ 72 w 126"/>
                    <a:gd name="T111" fmla="*/ 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26" h="167">
                      <a:moveTo>
                        <a:pt x="0" y="167"/>
                      </a:move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7"/>
                      </a:lnTo>
                      <a:lnTo>
                        <a:pt x="0" y="165"/>
                      </a:lnTo>
                      <a:lnTo>
                        <a:pt x="0" y="167"/>
                      </a:lnTo>
                      <a:close/>
                      <a:moveTo>
                        <a:pt x="108" y="147"/>
                      </a:move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7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9"/>
                      </a:lnTo>
                      <a:lnTo>
                        <a:pt x="108" y="147"/>
                      </a:lnTo>
                      <a:close/>
                      <a:moveTo>
                        <a:pt x="116" y="121"/>
                      </a:move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lnTo>
                        <a:pt x="116" y="121"/>
                      </a:lnTo>
                      <a:close/>
                      <a:moveTo>
                        <a:pt x="70" y="117"/>
                      </a:moveTo>
                      <a:lnTo>
                        <a:pt x="68" y="117"/>
                      </a:lnTo>
                      <a:lnTo>
                        <a:pt x="68" y="117"/>
                      </a:lnTo>
                      <a:lnTo>
                        <a:pt x="66" y="119"/>
                      </a:lnTo>
                      <a:lnTo>
                        <a:pt x="66" y="119"/>
                      </a:lnTo>
                      <a:lnTo>
                        <a:pt x="64" y="119"/>
                      </a:lnTo>
                      <a:lnTo>
                        <a:pt x="64" y="121"/>
                      </a:lnTo>
                      <a:lnTo>
                        <a:pt x="62" y="121"/>
                      </a:lnTo>
                      <a:lnTo>
                        <a:pt x="64" y="121"/>
                      </a:lnTo>
                      <a:lnTo>
                        <a:pt x="66" y="121"/>
                      </a:lnTo>
                      <a:lnTo>
                        <a:pt x="66" y="121"/>
                      </a:lnTo>
                      <a:lnTo>
                        <a:pt x="66" y="119"/>
                      </a:lnTo>
                      <a:lnTo>
                        <a:pt x="66" y="119"/>
                      </a:lnTo>
                      <a:lnTo>
                        <a:pt x="68" y="119"/>
                      </a:lnTo>
                      <a:lnTo>
                        <a:pt x="68" y="119"/>
                      </a:lnTo>
                      <a:lnTo>
                        <a:pt x="70" y="119"/>
                      </a:lnTo>
                      <a:lnTo>
                        <a:pt x="72" y="119"/>
                      </a:lnTo>
                      <a:lnTo>
                        <a:pt x="72" y="117"/>
                      </a:lnTo>
                      <a:lnTo>
                        <a:pt x="70" y="117"/>
                      </a:lnTo>
                      <a:lnTo>
                        <a:pt x="70" y="117"/>
                      </a:lnTo>
                      <a:close/>
                      <a:moveTo>
                        <a:pt x="98" y="117"/>
                      </a:move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6" y="119"/>
                      </a:lnTo>
                      <a:lnTo>
                        <a:pt x="98" y="119"/>
                      </a:lnTo>
                      <a:lnTo>
                        <a:pt x="98" y="119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lnTo>
                        <a:pt x="98" y="117"/>
                      </a:lnTo>
                      <a:close/>
                      <a:moveTo>
                        <a:pt x="116" y="105"/>
                      </a:moveTo>
                      <a:lnTo>
                        <a:pt x="116" y="105"/>
                      </a:lnTo>
                      <a:lnTo>
                        <a:pt x="118" y="105"/>
                      </a:lnTo>
                      <a:lnTo>
                        <a:pt x="118" y="105"/>
                      </a:lnTo>
                      <a:lnTo>
                        <a:pt x="118" y="103"/>
                      </a:lnTo>
                      <a:lnTo>
                        <a:pt x="118" y="103"/>
                      </a:lnTo>
                      <a:lnTo>
                        <a:pt x="116" y="105"/>
                      </a:lnTo>
                      <a:close/>
                      <a:moveTo>
                        <a:pt x="88" y="99"/>
                      </a:moveTo>
                      <a:lnTo>
                        <a:pt x="88" y="99"/>
                      </a:lnTo>
                      <a:lnTo>
                        <a:pt x="88" y="101"/>
                      </a:lnTo>
                      <a:lnTo>
                        <a:pt x="88" y="101"/>
                      </a:lnTo>
                      <a:lnTo>
                        <a:pt x="88" y="103"/>
                      </a:lnTo>
                      <a:lnTo>
                        <a:pt x="88" y="103"/>
                      </a:lnTo>
                      <a:lnTo>
                        <a:pt x="90" y="101"/>
                      </a:lnTo>
                      <a:lnTo>
                        <a:pt x="88" y="101"/>
                      </a:lnTo>
                      <a:lnTo>
                        <a:pt x="88" y="99"/>
                      </a:lnTo>
                      <a:close/>
                      <a:moveTo>
                        <a:pt x="114" y="99"/>
                      </a:moveTo>
                      <a:lnTo>
                        <a:pt x="114" y="99"/>
                      </a:lnTo>
                      <a:lnTo>
                        <a:pt x="114" y="99"/>
                      </a:lnTo>
                      <a:lnTo>
                        <a:pt x="114" y="101"/>
                      </a:lnTo>
                      <a:lnTo>
                        <a:pt x="114" y="101"/>
                      </a:lnTo>
                      <a:lnTo>
                        <a:pt x="116" y="101"/>
                      </a:lnTo>
                      <a:lnTo>
                        <a:pt x="116" y="99"/>
                      </a:lnTo>
                      <a:lnTo>
                        <a:pt x="114" y="99"/>
                      </a:lnTo>
                      <a:close/>
                      <a:moveTo>
                        <a:pt x="126" y="99"/>
                      </a:move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lnTo>
                        <a:pt x="126" y="99"/>
                      </a:lnTo>
                      <a:close/>
                      <a:moveTo>
                        <a:pt x="82" y="93"/>
                      </a:move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5"/>
                      </a:lnTo>
                      <a:lnTo>
                        <a:pt x="82" y="93"/>
                      </a:lnTo>
                      <a:lnTo>
                        <a:pt x="82" y="93"/>
                      </a:lnTo>
                      <a:close/>
                      <a:moveTo>
                        <a:pt x="76" y="91"/>
                      </a:moveTo>
                      <a:lnTo>
                        <a:pt x="76" y="91"/>
                      </a:lnTo>
                      <a:lnTo>
                        <a:pt x="76" y="91"/>
                      </a:lnTo>
                      <a:lnTo>
                        <a:pt x="74" y="91"/>
                      </a:lnTo>
                      <a:lnTo>
                        <a:pt x="76" y="89"/>
                      </a:lnTo>
                      <a:lnTo>
                        <a:pt x="74" y="89"/>
                      </a:lnTo>
                      <a:lnTo>
                        <a:pt x="74" y="89"/>
                      </a:lnTo>
                      <a:lnTo>
                        <a:pt x="72" y="89"/>
                      </a:lnTo>
                      <a:lnTo>
                        <a:pt x="70" y="89"/>
                      </a:lnTo>
                      <a:lnTo>
                        <a:pt x="68" y="89"/>
                      </a:lnTo>
                      <a:lnTo>
                        <a:pt x="64" y="91"/>
                      </a:lnTo>
                      <a:lnTo>
                        <a:pt x="62" y="93"/>
                      </a:lnTo>
                      <a:lnTo>
                        <a:pt x="60" y="93"/>
                      </a:lnTo>
                      <a:lnTo>
                        <a:pt x="60" y="95"/>
                      </a:lnTo>
                      <a:lnTo>
                        <a:pt x="60" y="95"/>
                      </a:lnTo>
                      <a:lnTo>
                        <a:pt x="60" y="97"/>
                      </a:lnTo>
                      <a:lnTo>
                        <a:pt x="60" y="97"/>
                      </a:lnTo>
                      <a:lnTo>
                        <a:pt x="60" y="97"/>
                      </a:lnTo>
                      <a:lnTo>
                        <a:pt x="58" y="97"/>
                      </a:lnTo>
                      <a:lnTo>
                        <a:pt x="58" y="97"/>
                      </a:lnTo>
                      <a:lnTo>
                        <a:pt x="58" y="99"/>
                      </a:lnTo>
                      <a:lnTo>
                        <a:pt x="56" y="99"/>
                      </a:lnTo>
                      <a:lnTo>
                        <a:pt x="56" y="99"/>
                      </a:lnTo>
                      <a:lnTo>
                        <a:pt x="58" y="101"/>
                      </a:lnTo>
                      <a:lnTo>
                        <a:pt x="58" y="103"/>
                      </a:lnTo>
                      <a:lnTo>
                        <a:pt x="60" y="103"/>
                      </a:lnTo>
                      <a:lnTo>
                        <a:pt x="62" y="103"/>
                      </a:lnTo>
                      <a:lnTo>
                        <a:pt x="64" y="105"/>
                      </a:lnTo>
                      <a:lnTo>
                        <a:pt x="64" y="105"/>
                      </a:lnTo>
                      <a:lnTo>
                        <a:pt x="66" y="105"/>
                      </a:lnTo>
                      <a:lnTo>
                        <a:pt x="68" y="105"/>
                      </a:lnTo>
                      <a:lnTo>
                        <a:pt x="70" y="105"/>
                      </a:lnTo>
                      <a:lnTo>
                        <a:pt x="72" y="103"/>
                      </a:lnTo>
                      <a:lnTo>
                        <a:pt x="72" y="103"/>
                      </a:lnTo>
                      <a:lnTo>
                        <a:pt x="74" y="103"/>
                      </a:lnTo>
                      <a:lnTo>
                        <a:pt x="74" y="103"/>
                      </a:lnTo>
                      <a:lnTo>
                        <a:pt x="76" y="103"/>
                      </a:lnTo>
                      <a:lnTo>
                        <a:pt x="76" y="103"/>
                      </a:lnTo>
                      <a:lnTo>
                        <a:pt x="78" y="101"/>
                      </a:lnTo>
                      <a:lnTo>
                        <a:pt x="78" y="99"/>
                      </a:lnTo>
                      <a:lnTo>
                        <a:pt x="78" y="97"/>
                      </a:lnTo>
                      <a:lnTo>
                        <a:pt x="78" y="97"/>
                      </a:lnTo>
                      <a:lnTo>
                        <a:pt x="78" y="95"/>
                      </a:lnTo>
                      <a:lnTo>
                        <a:pt x="78" y="95"/>
                      </a:lnTo>
                      <a:lnTo>
                        <a:pt x="78" y="93"/>
                      </a:lnTo>
                      <a:lnTo>
                        <a:pt x="76" y="91"/>
                      </a:lnTo>
                      <a:close/>
                      <a:moveTo>
                        <a:pt x="94" y="86"/>
                      </a:moveTo>
                      <a:lnTo>
                        <a:pt x="92" y="86"/>
                      </a:lnTo>
                      <a:lnTo>
                        <a:pt x="92" y="89"/>
                      </a:lnTo>
                      <a:lnTo>
                        <a:pt x="92" y="89"/>
                      </a:lnTo>
                      <a:lnTo>
                        <a:pt x="94" y="89"/>
                      </a:lnTo>
                      <a:lnTo>
                        <a:pt x="94" y="86"/>
                      </a:lnTo>
                      <a:lnTo>
                        <a:pt x="94" y="86"/>
                      </a:lnTo>
                      <a:close/>
                      <a:moveTo>
                        <a:pt x="120" y="84"/>
                      </a:move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18" y="84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6"/>
                      </a:lnTo>
                      <a:lnTo>
                        <a:pt x="118" y="89"/>
                      </a:lnTo>
                      <a:lnTo>
                        <a:pt x="118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6"/>
                      </a:lnTo>
                      <a:lnTo>
                        <a:pt x="120" y="84"/>
                      </a:lnTo>
                      <a:close/>
                      <a:moveTo>
                        <a:pt x="60" y="84"/>
                      </a:moveTo>
                      <a:lnTo>
                        <a:pt x="62" y="82"/>
                      </a:lnTo>
                      <a:lnTo>
                        <a:pt x="60" y="82"/>
                      </a:lnTo>
                      <a:lnTo>
                        <a:pt x="60" y="82"/>
                      </a:lnTo>
                      <a:lnTo>
                        <a:pt x="60" y="84"/>
                      </a:lnTo>
                      <a:lnTo>
                        <a:pt x="58" y="84"/>
                      </a:lnTo>
                      <a:lnTo>
                        <a:pt x="60" y="84"/>
                      </a:lnTo>
                      <a:lnTo>
                        <a:pt x="60" y="84"/>
                      </a:lnTo>
                      <a:close/>
                      <a:moveTo>
                        <a:pt x="106" y="76"/>
                      </a:moveTo>
                      <a:lnTo>
                        <a:pt x="106" y="76"/>
                      </a:lnTo>
                      <a:lnTo>
                        <a:pt x="104" y="78"/>
                      </a:lnTo>
                      <a:lnTo>
                        <a:pt x="104" y="78"/>
                      </a:lnTo>
                      <a:lnTo>
                        <a:pt x="102" y="80"/>
                      </a:lnTo>
                      <a:lnTo>
                        <a:pt x="102" y="80"/>
                      </a:lnTo>
                      <a:lnTo>
                        <a:pt x="102" y="82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6" y="78"/>
                      </a:lnTo>
                      <a:lnTo>
                        <a:pt x="108" y="78"/>
                      </a:lnTo>
                      <a:lnTo>
                        <a:pt x="106" y="76"/>
                      </a:lnTo>
                      <a:close/>
                      <a:moveTo>
                        <a:pt x="104" y="78"/>
                      </a:move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80"/>
                      </a:lnTo>
                      <a:lnTo>
                        <a:pt x="104" y="78"/>
                      </a:lnTo>
                      <a:lnTo>
                        <a:pt x="104" y="78"/>
                      </a:lnTo>
                      <a:close/>
                      <a:moveTo>
                        <a:pt x="106" y="74"/>
                      </a:move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4"/>
                      </a:lnTo>
                      <a:lnTo>
                        <a:pt x="106" y="74"/>
                      </a:lnTo>
                      <a:close/>
                      <a:moveTo>
                        <a:pt x="106" y="72"/>
                      </a:moveTo>
                      <a:lnTo>
                        <a:pt x="108" y="72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lnTo>
                        <a:pt x="106" y="74"/>
                      </a:lnTo>
                      <a:lnTo>
                        <a:pt x="106" y="72"/>
                      </a:lnTo>
                      <a:lnTo>
                        <a:pt x="106" y="72"/>
                      </a:lnTo>
                      <a:close/>
                      <a:moveTo>
                        <a:pt x="104" y="68"/>
                      </a:moveTo>
                      <a:lnTo>
                        <a:pt x="102" y="68"/>
                      </a:lnTo>
                      <a:lnTo>
                        <a:pt x="100" y="68"/>
                      </a:lnTo>
                      <a:lnTo>
                        <a:pt x="100" y="68"/>
                      </a:lnTo>
                      <a:lnTo>
                        <a:pt x="98" y="70"/>
                      </a:lnTo>
                      <a:lnTo>
                        <a:pt x="96" y="70"/>
                      </a:lnTo>
                      <a:lnTo>
                        <a:pt x="94" y="70"/>
                      </a:lnTo>
                      <a:lnTo>
                        <a:pt x="94" y="72"/>
                      </a:lnTo>
                      <a:lnTo>
                        <a:pt x="92" y="72"/>
                      </a:lnTo>
                      <a:lnTo>
                        <a:pt x="90" y="72"/>
                      </a:lnTo>
                      <a:lnTo>
                        <a:pt x="88" y="74"/>
                      </a:lnTo>
                      <a:lnTo>
                        <a:pt x="86" y="76"/>
                      </a:lnTo>
                      <a:lnTo>
                        <a:pt x="86" y="76"/>
                      </a:lnTo>
                      <a:lnTo>
                        <a:pt x="84" y="76"/>
                      </a:lnTo>
                      <a:lnTo>
                        <a:pt x="84" y="76"/>
                      </a:lnTo>
                      <a:lnTo>
                        <a:pt x="82" y="74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2" y="76"/>
                      </a:lnTo>
                      <a:lnTo>
                        <a:pt x="80" y="78"/>
                      </a:lnTo>
                      <a:lnTo>
                        <a:pt x="82" y="78"/>
                      </a:lnTo>
                      <a:lnTo>
                        <a:pt x="82" y="78"/>
                      </a:lnTo>
                      <a:lnTo>
                        <a:pt x="82" y="80"/>
                      </a:lnTo>
                      <a:lnTo>
                        <a:pt x="84" y="82"/>
                      </a:lnTo>
                      <a:lnTo>
                        <a:pt x="86" y="80"/>
                      </a:lnTo>
                      <a:lnTo>
                        <a:pt x="86" y="80"/>
                      </a:lnTo>
                      <a:lnTo>
                        <a:pt x="88" y="80"/>
                      </a:lnTo>
                      <a:lnTo>
                        <a:pt x="88" y="80"/>
                      </a:lnTo>
                      <a:lnTo>
                        <a:pt x="90" y="78"/>
                      </a:lnTo>
                      <a:lnTo>
                        <a:pt x="92" y="76"/>
                      </a:lnTo>
                      <a:lnTo>
                        <a:pt x="94" y="76"/>
                      </a:lnTo>
                      <a:lnTo>
                        <a:pt x="94" y="76"/>
                      </a:lnTo>
                      <a:lnTo>
                        <a:pt x="94" y="78"/>
                      </a:lnTo>
                      <a:lnTo>
                        <a:pt x="94" y="78"/>
                      </a:lnTo>
                      <a:lnTo>
                        <a:pt x="96" y="78"/>
                      </a:lnTo>
                      <a:lnTo>
                        <a:pt x="96" y="78"/>
                      </a:lnTo>
                      <a:lnTo>
                        <a:pt x="98" y="78"/>
                      </a:lnTo>
                      <a:lnTo>
                        <a:pt x="100" y="78"/>
                      </a:lnTo>
                      <a:lnTo>
                        <a:pt x="102" y="76"/>
                      </a:lnTo>
                      <a:lnTo>
                        <a:pt x="104" y="78"/>
                      </a:lnTo>
                      <a:lnTo>
                        <a:pt x="104" y="76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4" y="74"/>
                      </a:lnTo>
                      <a:lnTo>
                        <a:pt x="102" y="74"/>
                      </a:lnTo>
                      <a:lnTo>
                        <a:pt x="100" y="76"/>
                      </a:lnTo>
                      <a:lnTo>
                        <a:pt x="98" y="78"/>
                      </a:lnTo>
                      <a:lnTo>
                        <a:pt x="98" y="76"/>
                      </a:lnTo>
                      <a:lnTo>
                        <a:pt x="100" y="74"/>
                      </a:lnTo>
                      <a:lnTo>
                        <a:pt x="102" y="72"/>
                      </a:lnTo>
                      <a:lnTo>
                        <a:pt x="102" y="70"/>
                      </a:lnTo>
                      <a:lnTo>
                        <a:pt x="104" y="70"/>
                      </a:lnTo>
                      <a:lnTo>
                        <a:pt x="106" y="66"/>
                      </a:lnTo>
                      <a:lnTo>
                        <a:pt x="106" y="66"/>
                      </a:lnTo>
                      <a:lnTo>
                        <a:pt x="104" y="68"/>
                      </a:lnTo>
                      <a:lnTo>
                        <a:pt x="104" y="68"/>
                      </a:lnTo>
                      <a:close/>
                      <a:moveTo>
                        <a:pt x="106" y="66"/>
                      </a:moveTo>
                      <a:lnTo>
                        <a:pt x="106" y="66"/>
                      </a:lnTo>
                      <a:lnTo>
                        <a:pt x="106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8" y="66"/>
                      </a:lnTo>
                      <a:lnTo>
                        <a:pt x="106" y="66"/>
                      </a:lnTo>
                      <a:close/>
                      <a:moveTo>
                        <a:pt x="74" y="2"/>
                      </a:moveTo>
                      <a:lnTo>
                        <a:pt x="74" y="2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4" y="0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2" y="2"/>
                      </a:lnTo>
                      <a:lnTo>
                        <a:pt x="7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3" name="Freeform 178">
                  <a:extLst>
                    <a:ext uri="{FF2B5EF4-FFF2-40B4-BE49-F238E27FC236}">
                      <a16:creationId xmlns:a16="http://schemas.microsoft.com/office/drawing/2014/main" id="{170CEEDC-B043-1B67-C488-5528A37DCA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413" y="979"/>
                  <a:ext cx="12" cy="16"/>
                </a:xfrm>
                <a:custGeom>
                  <a:avLst/>
                  <a:gdLst>
                    <a:gd name="T0" fmla="*/ 8 w 12"/>
                    <a:gd name="T1" fmla="*/ 14 h 16"/>
                    <a:gd name="T2" fmla="*/ 8 w 12"/>
                    <a:gd name="T3" fmla="*/ 14 h 16"/>
                    <a:gd name="T4" fmla="*/ 8 w 12"/>
                    <a:gd name="T5" fmla="*/ 12 h 16"/>
                    <a:gd name="T6" fmla="*/ 6 w 12"/>
                    <a:gd name="T7" fmla="*/ 12 h 16"/>
                    <a:gd name="T8" fmla="*/ 6 w 12"/>
                    <a:gd name="T9" fmla="*/ 12 h 16"/>
                    <a:gd name="T10" fmla="*/ 6 w 12"/>
                    <a:gd name="T11" fmla="*/ 12 h 16"/>
                    <a:gd name="T12" fmla="*/ 4 w 12"/>
                    <a:gd name="T13" fmla="*/ 12 h 16"/>
                    <a:gd name="T14" fmla="*/ 4 w 12"/>
                    <a:gd name="T15" fmla="*/ 12 h 16"/>
                    <a:gd name="T16" fmla="*/ 6 w 12"/>
                    <a:gd name="T17" fmla="*/ 14 h 16"/>
                    <a:gd name="T18" fmla="*/ 6 w 12"/>
                    <a:gd name="T19" fmla="*/ 14 h 16"/>
                    <a:gd name="T20" fmla="*/ 8 w 12"/>
                    <a:gd name="T21" fmla="*/ 16 h 16"/>
                    <a:gd name="T22" fmla="*/ 8 w 12"/>
                    <a:gd name="T23" fmla="*/ 16 h 16"/>
                    <a:gd name="T24" fmla="*/ 8 w 12"/>
                    <a:gd name="T25" fmla="*/ 14 h 16"/>
                    <a:gd name="T26" fmla="*/ 8 w 12"/>
                    <a:gd name="T27" fmla="*/ 14 h 16"/>
                    <a:gd name="T28" fmla="*/ 8 w 12"/>
                    <a:gd name="T29" fmla="*/ 8 h 16"/>
                    <a:gd name="T30" fmla="*/ 6 w 12"/>
                    <a:gd name="T31" fmla="*/ 8 h 16"/>
                    <a:gd name="T32" fmla="*/ 6 w 12"/>
                    <a:gd name="T33" fmla="*/ 8 h 16"/>
                    <a:gd name="T34" fmla="*/ 6 w 12"/>
                    <a:gd name="T35" fmla="*/ 8 h 16"/>
                    <a:gd name="T36" fmla="*/ 6 w 12"/>
                    <a:gd name="T37" fmla="*/ 8 h 16"/>
                    <a:gd name="T38" fmla="*/ 8 w 12"/>
                    <a:gd name="T39" fmla="*/ 8 h 16"/>
                    <a:gd name="T40" fmla="*/ 8 w 12"/>
                    <a:gd name="T41" fmla="*/ 10 h 16"/>
                    <a:gd name="T42" fmla="*/ 8 w 12"/>
                    <a:gd name="T43" fmla="*/ 10 h 16"/>
                    <a:gd name="T44" fmla="*/ 10 w 12"/>
                    <a:gd name="T45" fmla="*/ 8 h 16"/>
                    <a:gd name="T46" fmla="*/ 10 w 12"/>
                    <a:gd name="T47" fmla="*/ 8 h 16"/>
                    <a:gd name="T48" fmla="*/ 8 w 12"/>
                    <a:gd name="T49" fmla="*/ 8 h 16"/>
                    <a:gd name="T50" fmla="*/ 8 w 12"/>
                    <a:gd name="T51" fmla="*/ 8 h 16"/>
                    <a:gd name="T52" fmla="*/ 2 w 12"/>
                    <a:gd name="T53" fmla="*/ 4 h 16"/>
                    <a:gd name="T54" fmla="*/ 2 w 12"/>
                    <a:gd name="T55" fmla="*/ 4 h 16"/>
                    <a:gd name="T56" fmla="*/ 2 w 12"/>
                    <a:gd name="T57" fmla="*/ 4 h 16"/>
                    <a:gd name="T58" fmla="*/ 0 w 12"/>
                    <a:gd name="T59" fmla="*/ 4 h 16"/>
                    <a:gd name="T60" fmla="*/ 0 w 12"/>
                    <a:gd name="T61" fmla="*/ 4 h 16"/>
                    <a:gd name="T62" fmla="*/ 2 w 12"/>
                    <a:gd name="T63" fmla="*/ 4 h 16"/>
                    <a:gd name="T64" fmla="*/ 2 w 12"/>
                    <a:gd name="T65" fmla="*/ 6 h 16"/>
                    <a:gd name="T66" fmla="*/ 4 w 12"/>
                    <a:gd name="T67" fmla="*/ 4 h 16"/>
                    <a:gd name="T68" fmla="*/ 4 w 12"/>
                    <a:gd name="T69" fmla="*/ 4 h 16"/>
                    <a:gd name="T70" fmla="*/ 4 w 12"/>
                    <a:gd name="T71" fmla="*/ 4 h 16"/>
                    <a:gd name="T72" fmla="*/ 2 w 12"/>
                    <a:gd name="T73" fmla="*/ 4 h 16"/>
                    <a:gd name="T74" fmla="*/ 6 w 12"/>
                    <a:gd name="T75" fmla="*/ 0 h 16"/>
                    <a:gd name="T76" fmla="*/ 4 w 12"/>
                    <a:gd name="T77" fmla="*/ 2 h 16"/>
                    <a:gd name="T78" fmla="*/ 6 w 12"/>
                    <a:gd name="T79" fmla="*/ 4 h 16"/>
                    <a:gd name="T80" fmla="*/ 8 w 12"/>
                    <a:gd name="T81" fmla="*/ 6 h 16"/>
                    <a:gd name="T82" fmla="*/ 8 w 12"/>
                    <a:gd name="T83" fmla="*/ 6 h 16"/>
                    <a:gd name="T84" fmla="*/ 8 w 12"/>
                    <a:gd name="T85" fmla="*/ 6 h 16"/>
                    <a:gd name="T86" fmla="*/ 8 w 12"/>
                    <a:gd name="T87" fmla="*/ 6 h 16"/>
                    <a:gd name="T88" fmla="*/ 8 w 12"/>
                    <a:gd name="T89" fmla="*/ 4 h 16"/>
                    <a:gd name="T90" fmla="*/ 8 w 12"/>
                    <a:gd name="T91" fmla="*/ 4 h 16"/>
                    <a:gd name="T92" fmla="*/ 8 w 12"/>
                    <a:gd name="T93" fmla="*/ 4 h 16"/>
                    <a:gd name="T94" fmla="*/ 8 w 12"/>
                    <a:gd name="T95" fmla="*/ 4 h 16"/>
                    <a:gd name="T96" fmla="*/ 8 w 12"/>
                    <a:gd name="T97" fmla="*/ 4 h 16"/>
                    <a:gd name="T98" fmla="*/ 8 w 12"/>
                    <a:gd name="T99" fmla="*/ 4 h 16"/>
                    <a:gd name="T100" fmla="*/ 10 w 12"/>
                    <a:gd name="T101" fmla="*/ 4 h 16"/>
                    <a:gd name="T102" fmla="*/ 10 w 12"/>
                    <a:gd name="T103" fmla="*/ 2 h 16"/>
                    <a:gd name="T104" fmla="*/ 8 w 12"/>
                    <a:gd name="T105" fmla="*/ 2 h 16"/>
                    <a:gd name="T106" fmla="*/ 6 w 12"/>
                    <a:gd name="T107" fmla="*/ 0 h 16"/>
                    <a:gd name="T108" fmla="*/ 12 w 12"/>
                    <a:gd name="T109" fmla="*/ 2 h 16"/>
                    <a:gd name="T110" fmla="*/ 12 w 12"/>
                    <a:gd name="T111" fmla="*/ 0 h 16"/>
                    <a:gd name="T112" fmla="*/ 12 w 12"/>
                    <a:gd name="T113" fmla="*/ 2 h 16"/>
                    <a:gd name="T114" fmla="*/ 10 w 12"/>
                    <a:gd name="T115" fmla="*/ 2 h 16"/>
                    <a:gd name="T116" fmla="*/ 12 w 12"/>
                    <a:gd name="T117" fmla="*/ 2 h 16"/>
                    <a:gd name="T118" fmla="*/ 12 w 12"/>
                    <a:gd name="T119" fmla="*/ 2 h 16"/>
                    <a:gd name="T120" fmla="*/ 12 w 12"/>
                    <a:gd name="T121" fmla="*/ 2 h 16"/>
                    <a:gd name="T122" fmla="*/ 12 w 12"/>
                    <a:gd name="T123" fmla="*/ 2 h 16"/>
                    <a:gd name="T124" fmla="*/ 12 w 12"/>
                    <a:gd name="T125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" h="16">
                      <a:moveTo>
                        <a:pt x="8" y="14"/>
                      </a:moveTo>
                      <a:lnTo>
                        <a:pt x="8" y="14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2"/>
                      </a:lnTo>
                      <a:lnTo>
                        <a:pt x="4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8" y="14"/>
                      </a:lnTo>
                      <a:lnTo>
                        <a:pt x="8" y="14"/>
                      </a:lnTo>
                      <a:close/>
                      <a:moveTo>
                        <a:pt x="8" y="8"/>
                      </a:move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8" y="8"/>
                      </a:lnTo>
                      <a:lnTo>
                        <a:pt x="8" y="8"/>
                      </a:lnTo>
                      <a:close/>
                      <a:moveTo>
                        <a:pt x="2" y="4"/>
                      </a:move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4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4"/>
                      </a:lnTo>
                      <a:close/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6" y="4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2"/>
                      </a:lnTo>
                      <a:lnTo>
                        <a:pt x="6" y="0"/>
                      </a:lnTo>
                      <a:close/>
                      <a:moveTo>
                        <a:pt x="12" y="2"/>
                      </a:moveTo>
                      <a:lnTo>
                        <a:pt x="12" y="0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4" name="Freeform 179">
                  <a:extLst>
                    <a:ext uri="{FF2B5EF4-FFF2-40B4-BE49-F238E27FC236}">
                      <a16:creationId xmlns:a16="http://schemas.microsoft.com/office/drawing/2014/main" id="{E1125CFB-A351-5438-DD36-3CCD5AEC9D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665" y="2991"/>
                  <a:ext cx="44" cy="18"/>
                </a:xfrm>
                <a:custGeom>
                  <a:avLst/>
                  <a:gdLst>
                    <a:gd name="T0" fmla="*/ 22 w 44"/>
                    <a:gd name="T1" fmla="*/ 14 h 18"/>
                    <a:gd name="T2" fmla="*/ 22 w 44"/>
                    <a:gd name="T3" fmla="*/ 16 h 18"/>
                    <a:gd name="T4" fmla="*/ 22 w 44"/>
                    <a:gd name="T5" fmla="*/ 14 h 18"/>
                    <a:gd name="T6" fmla="*/ 38 w 44"/>
                    <a:gd name="T7" fmla="*/ 12 h 18"/>
                    <a:gd name="T8" fmla="*/ 38 w 44"/>
                    <a:gd name="T9" fmla="*/ 12 h 18"/>
                    <a:gd name="T10" fmla="*/ 2 w 44"/>
                    <a:gd name="T11" fmla="*/ 8 h 18"/>
                    <a:gd name="T12" fmla="*/ 2 w 44"/>
                    <a:gd name="T13" fmla="*/ 10 h 18"/>
                    <a:gd name="T14" fmla="*/ 4 w 44"/>
                    <a:gd name="T15" fmla="*/ 10 h 18"/>
                    <a:gd name="T16" fmla="*/ 22 w 44"/>
                    <a:gd name="T17" fmla="*/ 4 h 18"/>
                    <a:gd name="T18" fmla="*/ 24 w 44"/>
                    <a:gd name="T19" fmla="*/ 2 h 18"/>
                    <a:gd name="T20" fmla="*/ 20 w 44"/>
                    <a:gd name="T21" fmla="*/ 0 h 18"/>
                    <a:gd name="T22" fmla="*/ 18 w 44"/>
                    <a:gd name="T23" fmla="*/ 2 h 18"/>
                    <a:gd name="T24" fmla="*/ 14 w 44"/>
                    <a:gd name="T25" fmla="*/ 2 h 18"/>
                    <a:gd name="T26" fmla="*/ 10 w 44"/>
                    <a:gd name="T27" fmla="*/ 2 h 18"/>
                    <a:gd name="T28" fmla="*/ 4 w 44"/>
                    <a:gd name="T29" fmla="*/ 0 h 18"/>
                    <a:gd name="T30" fmla="*/ 6 w 44"/>
                    <a:gd name="T31" fmla="*/ 4 h 18"/>
                    <a:gd name="T32" fmla="*/ 12 w 44"/>
                    <a:gd name="T33" fmla="*/ 6 h 18"/>
                    <a:gd name="T34" fmla="*/ 8 w 44"/>
                    <a:gd name="T35" fmla="*/ 6 h 18"/>
                    <a:gd name="T36" fmla="*/ 10 w 44"/>
                    <a:gd name="T37" fmla="*/ 8 h 18"/>
                    <a:gd name="T38" fmla="*/ 12 w 44"/>
                    <a:gd name="T39" fmla="*/ 8 h 18"/>
                    <a:gd name="T40" fmla="*/ 12 w 44"/>
                    <a:gd name="T41" fmla="*/ 10 h 18"/>
                    <a:gd name="T42" fmla="*/ 6 w 44"/>
                    <a:gd name="T43" fmla="*/ 10 h 18"/>
                    <a:gd name="T44" fmla="*/ 10 w 44"/>
                    <a:gd name="T45" fmla="*/ 16 h 18"/>
                    <a:gd name="T46" fmla="*/ 12 w 44"/>
                    <a:gd name="T47" fmla="*/ 14 h 18"/>
                    <a:gd name="T48" fmla="*/ 14 w 44"/>
                    <a:gd name="T49" fmla="*/ 14 h 18"/>
                    <a:gd name="T50" fmla="*/ 16 w 44"/>
                    <a:gd name="T51" fmla="*/ 12 h 18"/>
                    <a:gd name="T52" fmla="*/ 20 w 44"/>
                    <a:gd name="T53" fmla="*/ 8 h 18"/>
                    <a:gd name="T54" fmla="*/ 22 w 44"/>
                    <a:gd name="T55" fmla="*/ 4 h 18"/>
                    <a:gd name="T56" fmla="*/ 12 w 44"/>
                    <a:gd name="T57" fmla="*/ 0 h 18"/>
                    <a:gd name="T58" fmla="*/ 8 w 44"/>
                    <a:gd name="T59" fmla="*/ 0 h 18"/>
                    <a:gd name="T60" fmla="*/ 44 w 44"/>
                    <a:gd name="T61" fmla="*/ 6 h 18"/>
                    <a:gd name="T62" fmla="*/ 42 w 44"/>
                    <a:gd name="T63" fmla="*/ 4 h 18"/>
                    <a:gd name="T64" fmla="*/ 40 w 44"/>
                    <a:gd name="T65" fmla="*/ 2 h 18"/>
                    <a:gd name="T66" fmla="*/ 36 w 44"/>
                    <a:gd name="T67" fmla="*/ 2 h 18"/>
                    <a:gd name="T68" fmla="*/ 38 w 44"/>
                    <a:gd name="T69" fmla="*/ 4 h 18"/>
                    <a:gd name="T70" fmla="*/ 34 w 44"/>
                    <a:gd name="T71" fmla="*/ 4 h 18"/>
                    <a:gd name="T72" fmla="*/ 34 w 44"/>
                    <a:gd name="T73" fmla="*/ 2 h 18"/>
                    <a:gd name="T74" fmla="*/ 32 w 44"/>
                    <a:gd name="T75" fmla="*/ 0 h 18"/>
                    <a:gd name="T76" fmla="*/ 26 w 44"/>
                    <a:gd name="T77" fmla="*/ 0 h 18"/>
                    <a:gd name="T78" fmla="*/ 26 w 44"/>
                    <a:gd name="T79" fmla="*/ 4 h 18"/>
                    <a:gd name="T80" fmla="*/ 28 w 44"/>
                    <a:gd name="T81" fmla="*/ 6 h 18"/>
                    <a:gd name="T82" fmla="*/ 26 w 44"/>
                    <a:gd name="T83" fmla="*/ 8 h 18"/>
                    <a:gd name="T84" fmla="*/ 22 w 44"/>
                    <a:gd name="T85" fmla="*/ 14 h 18"/>
                    <a:gd name="T86" fmla="*/ 28 w 44"/>
                    <a:gd name="T87" fmla="*/ 18 h 18"/>
                    <a:gd name="T88" fmla="*/ 30 w 44"/>
                    <a:gd name="T89" fmla="*/ 16 h 18"/>
                    <a:gd name="T90" fmla="*/ 30 w 44"/>
                    <a:gd name="T91" fmla="*/ 12 h 18"/>
                    <a:gd name="T92" fmla="*/ 36 w 44"/>
                    <a:gd name="T93" fmla="*/ 12 h 18"/>
                    <a:gd name="T94" fmla="*/ 40 w 44"/>
                    <a:gd name="T95" fmla="*/ 8 h 18"/>
                    <a:gd name="T96" fmla="*/ 44 w 44"/>
                    <a:gd name="T97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4" h="18">
                      <a:moveTo>
                        <a:pt x="22" y="14"/>
                      </a:move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4" y="16"/>
                      </a:lnTo>
                      <a:lnTo>
                        <a:pt x="22" y="14"/>
                      </a:lnTo>
                      <a:lnTo>
                        <a:pt x="22" y="14"/>
                      </a:lnTo>
                      <a:close/>
                      <a:moveTo>
                        <a:pt x="38" y="12"/>
                      </a:moveTo>
                      <a:lnTo>
                        <a:pt x="38" y="12"/>
                      </a:lnTo>
                      <a:lnTo>
                        <a:pt x="38" y="12"/>
                      </a:lnTo>
                      <a:lnTo>
                        <a:pt x="38" y="14"/>
                      </a:lnTo>
                      <a:lnTo>
                        <a:pt x="40" y="14"/>
                      </a:lnTo>
                      <a:lnTo>
                        <a:pt x="38" y="12"/>
                      </a:lnTo>
                      <a:lnTo>
                        <a:pt x="38" y="12"/>
                      </a:lnTo>
                      <a:close/>
                      <a:moveTo>
                        <a:pt x="4" y="8"/>
                      </a:move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8"/>
                      </a:lnTo>
                      <a:lnTo>
                        <a:pt x="4" y="8"/>
                      </a:lnTo>
                      <a:close/>
                      <a:moveTo>
                        <a:pt x="22" y="4"/>
                      </a:move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0" y="0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6" y="4"/>
                      </a:lnTo>
                      <a:lnTo>
                        <a:pt x="8" y="4"/>
                      </a:lnTo>
                      <a:lnTo>
                        <a:pt x="10" y="4"/>
                      </a:lnTo>
                      <a:lnTo>
                        <a:pt x="12" y="6"/>
                      </a:lnTo>
                      <a:lnTo>
                        <a:pt x="12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6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0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8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8" y="12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8" y="14"/>
                      </a:lnTo>
                      <a:lnTo>
                        <a:pt x="10" y="16"/>
                      </a:lnTo>
                      <a:lnTo>
                        <a:pt x="12" y="16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4" y="12"/>
                      </a:lnTo>
                      <a:lnTo>
                        <a:pt x="16" y="12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20" y="8"/>
                      </a:lnTo>
                      <a:lnTo>
                        <a:pt x="20" y="6"/>
                      </a:lnTo>
                      <a:lnTo>
                        <a:pt x="22" y="6"/>
                      </a:lnTo>
                      <a:lnTo>
                        <a:pt x="22" y="4"/>
                      </a:lnTo>
                      <a:close/>
                      <a:moveTo>
                        <a:pt x="10" y="2"/>
                      </a:moveTo>
                      <a:lnTo>
                        <a:pt x="12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close/>
                      <a:moveTo>
                        <a:pt x="44" y="6"/>
                      </a:moveTo>
                      <a:lnTo>
                        <a:pt x="44" y="6"/>
                      </a:lnTo>
                      <a:lnTo>
                        <a:pt x="42" y="4"/>
                      </a:lnTo>
                      <a:lnTo>
                        <a:pt x="42" y="4"/>
                      </a:lnTo>
                      <a:lnTo>
                        <a:pt x="44" y="4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2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0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26" y="4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2" y="10"/>
                      </a:lnTo>
                      <a:lnTo>
                        <a:pt x="24" y="12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6" y="16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6"/>
                      </a:lnTo>
                      <a:lnTo>
                        <a:pt x="30" y="16"/>
                      </a:lnTo>
                      <a:lnTo>
                        <a:pt x="32" y="14"/>
                      </a:lnTo>
                      <a:lnTo>
                        <a:pt x="28" y="12"/>
                      </a:lnTo>
                      <a:lnTo>
                        <a:pt x="30" y="12"/>
                      </a:lnTo>
                      <a:lnTo>
                        <a:pt x="36" y="14"/>
                      </a:lnTo>
                      <a:lnTo>
                        <a:pt x="36" y="12"/>
                      </a:lnTo>
                      <a:lnTo>
                        <a:pt x="36" y="12"/>
                      </a:lnTo>
                      <a:lnTo>
                        <a:pt x="34" y="10"/>
                      </a:lnTo>
                      <a:lnTo>
                        <a:pt x="38" y="10"/>
                      </a:lnTo>
                      <a:lnTo>
                        <a:pt x="40" y="8"/>
                      </a:lnTo>
                      <a:lnTo>
                        <a:pt x="40" y="8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4" y="6"/>
                      </a:lnTo>
                      <a:lnTo>
                        <a:pt x="4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5" name="Freeform 180">
                  <a:extLst>
                    <a:ext uri="{FF2B5EF4-FFF2-40B4-BE49-F238E27FC236}">
                      <a16:creationId xmlns:a16="http://schemas.microsoft.com/office/drawing/2014/main" id="{0DDAF5E5-AFB0-66F4-2B10-737BE5FADE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87" y="1810"/>
                  <a:ext cx="236" cy="205"/>
                </a:xfrm>
                <a:custGeom>
                  <a:avLst/>
                  <a:gdLst>
                    <a:gd name="T0" fmla="*/ 202 w 236"/>
                    <a:gd name="T1" fmla="*/ 117 h 205"/>
                    <a:gd name="T2" fmla="*/ 176 w 236"/>
                    <a:gd name="T3" fmla="*/ 109 h 205"/>
                    <a:gd name="T4" fmla="*/ 166 w 236"/>
                    <a:gd name="T5" fmla="*/ 101 h 205"/>
                    <a:gd name="T6" fmla="*/ 158 w 236"/>
                    <a:gd name="T7" fmla="*/ 90 h 205"/>
                    <a:gd name="T8" fmla="*/ 154 w 236"/>
                    <a:gd name="T9" fmla="*/ 82 h 205"/>
                    <a:gd name="T10" fmla="*/ 150 w 236"/>
                    <a:gd name="T11" fmla="*/ 76 h 205"/>
                    <a:gd name="T12" fmla="*/ 154 w 236"/>
                    <a:gd name="T13" fmla="*/ 70 h 205"/>
                    <a:gd name="T14" fmla="*/ 148 w 236"/>
                    <a:gd name="T15" fmla="*/ 68 h 205"/>
                    <a:gd name="T16" fmla="*/ 140 w 236"/>
                    <a:gd name="T17" fmla="*/ 70 h 205"/>
                    <a:gd name="T18" fmla="*/ 136 w 236"/>
                    <a:gd name="T19" fmla="*/ 60 h 205"/>
                    <a:gd name="T20" fmla="*/ 142 w 236"/>
                    <a:gd name="T21" fmla="*/ 50 h 205"/>
                    <a:gd name="T22" fmla="*/ 142 w 236"/>
                    <a:gd name="T23" fmla="*/ 38 h 205"/>
                    <a:gd name="T24" fmla="*/ 132 w 236"/>
                    <a:gd name="T25" fmla="*/ 28 h 205"/>
                    <a:gd name="T26" fmla="*/ 118 w 236"/>
                    <a:gd name="T27" fmla="*/ 14 h 205"/>
                    <a:gd name="T28" fmla="*/ 108 w 236"/>
                    <a:gd name="T29" fmla="*/ 8 h 205"/>
                    <a:gd name="T30" fmla="*/ 100 w 236"/>
                    <a:gd name="T31" fmla="*/ 6 h 205"/>
                    <a:gd name="T32" fmla="*/ 94 w 236"/>
                    <a:gd name="T33" fmla="*/ 6 h 205"/>
                    <a:gd name="T34" fmla="*/ 84 w 236"/>
                    <a:gd name="T35" fmla="*/ 8 h 205"/>
                    <a:gd name="T36" fmla="*/ 78 w 236"/>
                    <a:gd name="T37" fmla="*/ 4 h 205"/>
                    <a:gd name="T38" fmla="*/ 72 w 236"/>
                    <a:gd name="T39" fmla="*/ 4 h 205"/>
                    <a:gd name="T40" fmla="*/ 68 w 236"/>
                    <a:gd name="T41" fmla="*/ 14 h 205"/>
                    <a:gd name="T42" fmla="*/ 62 w 236"/>
                    <a:gd name="T43" fmla="*/ 10 h 205"/>
                    <a:gd name="T44" fmla="*/ 54 w 236"/>
                    <a:gd name="T45" fmla="*/ 10 h 205"/>
                    <a:gd name="T46" fmla="*/ 50 w 236"/>
                    <a:gd name="T47" fmla="*/ 22 h 205"/>
                    <a:gd name="T48" fmla="*/ 48 w 236"/>
                    <a:gd name="T49" fmla="*/ 32 h 205"/>
                    <a:gd name="T50" fmla="*/ 44 w 236"/>
                    <a:gd name="T51" fmla="*/ 40 h 205"/>
                    <a:gd name="T52" fmla="*/ 36 w 236"/>
                    <a:gd name="T53" fmla="*/ 46 h 205"/>
                    <a:gd name="T54" fmla="*/ 30 w 236"/>
                    <a:gd name="T55" fmla="*/ 58 h 205"/>
                    <a:gd name="T56" fmla="*/ 30 w 236"/>
                    <a:gd name="T57" fmla="*/ 72 h 205"/>
                    <a:gd name="T58" fmla="*/ 24 w 236"/>
                    <a:gd name="T59" fmla="*/ 72 h 205"/>
                    <a:gd name="T60" fmla="*/ 18 w 236"/>
                    <a:gd name="T61" fmla="*/ 78 h 205"/>
                    <a:gd name="T62" fmla="*/ 18 w 236"/>
                    <a:gd name="T63" fmla="*/ 90 h 205"/>
                    <a:gd name="T64" fmla="*/ 16 w 236"/>
                    <a:gd name="T65" fmla="*/ 103 h 205"/>
                    <a:gd name="T66" fmla="*/ 16 w 236"/>
                    <a:gd name="T67" fmla="*/ 115 h 205"/>
                    <a:gd name="T68" fmla="*/ 8 w 236"/>
                    <a:gd name="T69" fmla="*/ 117 h 205"/>
                    <a:gd name="T70" fmla="*/ 0 w 236"/>
                    <a:gd name="T71" fmla="*/ 123 h 205"/>
                    <a:gd name="T72" fmla="*/ 4 w 236"/>
                    <a:gd name="T73" fmla="*/ 129 h 205"/>
                    <a:gd name="T74" fmla="*/ 14 w 236"/>
                    <a:gd name="T75" fmla="*/ 133 h 205"/>
                    <a:gd name="T76" fmla="*/ 18 w 236"/>
                    <a:gd name="T77" fmla="*/ 141 h 205"/>
                    <a:gd name="T78" fmla="*/ 26 w 236"/>
                    <a:gd name="T79" fmla="*/ 149 h 205"/>
                    <a:gd name="T80" fmla="*/ 32 w 236"/>
                    <a:gd name="T81" fmla="*/ 163 h 205"/>
                    <a:gd name="T82" fmla="*/ 36 w 236"/>
                    <a:gd name="T83" fmla="*/ 169 h 205"/>
                    <a:gd name="T84" fmla="*/ 38 w 236"/>
                    <a:gd name="T85" fmla="*/ 171 h 205"/>
                    <a:gd name="T86" fmla="*/ 44 w 236"/>
                    <a:gd name="T87" fmla="*/ 175 h 205"/>
                    <a:gd name="T88" fmla="*/ 44 w 236"/>
                    <a:gd name="T89" fmla="*/ 183 h 205"/>
                    <a:gd name="T90" fmla="*/ 52 w 236"/>
                    <a:gd name="T91" fmla="*/ 187 h 205"/>
                    <a:gd name="T92" fmla="*/ 66 w 236"/>
                    <a:gd name="T93" fmla="*/ 191 h 205"/>
                    <a:gd name="T94" fmla="*/ 80 w 236"/>
                    <a:gd name="T95" fmla="*/ 201 h 205"/>
                    <a:gd name="T96" fmla="*/ 94 w 236"/>
                    <a:gd name="T97" fmla="*/ 205 h 205"/>
                    <a:gd name="T98" fmla="*/ 106 w 236"/>
                    <a:gd name="T99" fmla="*/ 203 h 205"/>
                    <a:gd name="T100" fmla="*/ 118 w 236"/>
                    <a:gd name="T101" fmla="*/ 193 h 205"/>
                    <a:gd name="T102" fmla="*/ 128 w 236"/>
                    <a:gd name="T103" fmla="*/ 197 h 205"/>
                    <a:gd name="T104" fmla="*/ 138 w 236"/>
                    <a:gd name="T105" fmla="*/ 197 h 205"/>
                    <a:gd name="T106" fmla="*/ 148 w 236"/>
                    <a:gd name="T107" fmla="*/ 191 h 205"/>
                    <a:gd name="T108" fmla="*/ 158 w 236"/>
                    <a:gd name="T109" fmla="*/ 185 h 205"/>
                    <a:gd name="T110" fmla="*/ 170 w 236"/>
                    <a:gd name="T111" fmla="*/ 179 h 205"/>
                    <a:gd name="T112" fmla="*/ 184 w 236"/>
                    <a:gd name="T113" fmla="*/ 179 h 205"/>
                    <a:gd name="T114" fmla="*/ 198 w 236"/>
                    <a:gd name="T115" fmla="*/ 165 h 205"/>
                    <a:gd name="T116" fmla="*/ 220 w 236"/>
                    <a:gd name="T117" fmla="*/ 141 h 205"/>
                    <a:gd name="T118" fmla="*/ 220 w 236"/>
                    <a:gd name="T119" fmla="*/ 125 h 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36" h="205">
                      <a:moveTo>
                        <a:pt x="220" y="125"/>
                      </a:moveTo>
                      <a:lnTo>
                        <a:pt x="218" y="123"/>
                      </a:lnTo>
                      <a:lnTo>
                        <a:pt x="214" y="123"/>
                      </a:lnTo>
                      <a:lnTo>
                        <a:pt x="208" y="121"/>
                      </a:lnTo>
                      <a:lnTo>
                        <a:pt x="202" y="117"/>
                      </a:lnTo>
                      <a:lnTo>
                        <a:pt x="196" y="115"/>
                      </a:lnTo>
                      <a:lnTo>
                        <a:pt x="192" y="113"/>
                      </a:lnTo>
                      <a:lnTo>
                        <a:pt x="186" y="111"/>
                      </a:lnTo>
                      <a:lnTo>
                        <a:pt x="182" y="111"/>
                      </a:lnTo>
                      <a:lnTo>
                        <a:pt x="176" y="109"/>
                      </a:lnTo>
                      <a:lnTo>
                        <a:pt x="172" y="107"/>
                      </a:lnTo>
                      <a:lnTo>
                        <a:pt x="172" y="107"/>
                      </a:lnTo>
                      <a:lnTo>
                        <a:pt x="170" y="103"/>
                      </a:lnTo>
                      <a:lnTo>
                        <a:pt x="166" y="101"/>
                      </a:lnTo>
                      <a:lnTo>
                        <a:pt x="166" y="101"/>
                      </a:lnTo>
                      <a:lnTo>
                        <a:pt x="164" y="99"/>
                      </a:lnTo>
                      <a:lnTo>
                        <a:pt x="162" y="97"/>
                      </a:lnTo>
                      <a:lnTo>
                        <a:pt x="160" y="95"/>
                      </a:lnTo>
                      <a:lnTo>
                        <a:pt x="160" y="93"/>
                      </a:lnTo>
                      <a:lnTo>
                        <a:pt x="158" y="90"/>
                      </a:lnTo>
                      <a:lnTo>
                        <a:pt x="158" y="88"/>
                      </a:lnTo>
                      <a:lnTo>
                        <a:pt x="156" y="88"/>
                      </a:lnTo>
                      <a:lnTo>
                        <a:pt x="154" y="84"/>
                      </a:lnTo>
                      <a:lnTo>
                        <a:pt x="154" y="84"/>
                      </a:lnTo>
                      <a:lnTo>
                        <a:pt x="154" y="82"/>
                      </a:lnTo>
                      <a:lnTo>
                        <a:pt x="152" y="80"/>
                      </a:lnTo>
                      <a:lnTo>
                        <a:pt x="152" y="78"/>
                      </a:lnTo>
                      <a:lnTo>
                        <a:pt x="150" y="78"/>
                      </a:lnTo>
                      <a:lnTo>
                        <a:pt x="150" y="76"/>
                      </a:lnTo>
                      <a:lnTo>
                        <a:pt x="150" y="76"/>
                      </a:lnTo>
                      <a:lnTo>
                        <a:pt x="152" y="74"/>
                      </a:lnTo>
                      <a:lnTo>
                        <a:pt x="152" y="72"/>
                      </a:lnTo>
                      <a:lnTo>
                        <a:pt x="154" y="72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4" y="70"/>
                      </a:lnTo>
                      <a:lnTo>
                        <a:pt x="152" y="70"/>
                      </a:lnTo>
                      <a:lnTo>
                        <a:pt x="152" y="68"/>
                      </a:lnTo>
                      <a:lnTo>
                        <a:pt x="150" y="68"/>
                      </a:lnTo>
                      <a:lnTo>
                        <a:pt x="148" y="68"/>
                      </a:lnTo>
                      <a:lnTo>
                        <a:pt x="148" y="68"/>
                      </a:lnTo>
                      <a:lnTo>
                        <a:pt x="144" y="70"/>
                      </a:lnTo>
                      <a:lnTo>
                        <a:pt x="142" y="70"/>
                      </a:lnTo>
                      <a:lnTo>
                        <a:pt x="140" y="70"/>
                      </a:lnTo>
                      <a:lnTo>
                        <a:pt x="140" y="70"/>
                      </a:lnTo>
                      <a:lnTo>
                        <a:pt x="138" y="70"/>
                      </a:lnTo>
                      <a:lnTo>
                        <a:pt x="136" y="70"/>
                      </a:lnTo>
                      <a:lnTo>
                        <a:pt x="136" y="66"/>
                      </a:lnTo>
                      <a:lnTo>
                        <a:pt x="136" y="62"/>
                      </a:lnTo>
                      <a:lnTo>
                        <a:pt x="136" y="60"/>
                      </a:lnTo>
                      <a:lnTo>
                        <a:pt x="136" y="58"/>
                      </a:lnTo>
                      <a:lnTo>
                        <a:pt x="136" y="56"/>
                      </a:lnTo>
                      <a:lnTo>
                        <a:pt x="138" y="54"/>
                      </a:lnTo>
                      <a:lnTo>
                        <a:pt x="140" y="54"/>
                      </a:lnTo>
                      <a:lnTo>
                        <a:pt x="142" y="50"/>
                      </a:lnTo>
                      <a:lnTo>
                        <a:pt x="144" y="46"/>
                      </a:lnTo>
                      <a:lnTo>
                        <a:pt x="146" y="44"/>
                      </a:lnTo>
                      <a:lnTo>
                        <a:pt x="144" y="42"/>
                      </a:lnTo>
                      <a:lnTo>
                        <a:pt x="142" y="40"/>
                      </a:lnTo>
                      <a:lnTo>
                        <a:pt x="142" y="38"/>
                      </a:lnTo>
                      <a:lnTo>
                        <a:pt x="140" y="38"/>
                      </a:lnTo>
                      <a:lnTo>
                        <a:pt x="138" y="36"/>
                      </a:lnTo>
                      <a:lnTo>
                        <a:pt x="136" y="34"/>
                      </a:lnTo>
                      <a:lnTo>
                        <a:pt x="136" y="30"/>
                      </a:lnTo>
                      <a:lnTo>
                        <a:pt x="132" y="28"/>
                      </a:lnTo>
                      <a:lnTo>
                        <a:pt x="128" y="26"/>
                      </a:lnTo>
                      <a:lnTo>
                        <a:pt x="124" y="20"/>
                      </a:lnTo>
                      <a:lnTo>
                        <a:pt x="122" y="16"/>
                      </a:lnTo>
                      <a:lnTo>
                        <a:pt x="120" y="14"/>
                      </a:lnTo>
                      <a:lnTo>
                        <a:pt x="118" y="14"/>
                      </a:lnTo>
                      <a:lnTo>
                        <a:pt x="116" y="12"/>
                      </a:lnTo>
                      <a:lnTo>
                        <a:pt x="112" y="10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2" y="8"/>
                      </a:lnTo>
                      <a:lnTo>
                        <a:pt x="102" y="8"/>
                      </a:lnTo>
                      <a:lnTo>
                        <a:pt x="100" y="6"/>
                      </a:lnTo>
                      <a:lnTo>
                        <a:pt x="100" y="6"/>
                      </a:lnTo>
                      <a:lnTo>
                        <a:pt x="98" y="6"/>
                      </a:lnTo>
                      <a:lnTo>
                        <a:pt x="96" y="8"/>
                      </a:lnTo>
                      <a:lnTo>
                        <a:pt x="94" y="8"/>
                      </a:lnTo>
                      <a:lnTo>
                        <a:pt x="94" y="6"/>
                      </a:lnTo>
                      <a:lnTo>
                        <a:pt x="94" y="6"/>
                      </a:lnTo>
                      <a:lnTo>
                        <a:pt x="92" y="4"/>
                      </a:lnTo>
                      <a:lnTo>
                        <a:pt x="92" y="4"/>
                      </a:lnTo>
                      <a:lnTo>
                        <a:pt x="90" y="6"/>
                      </a:lnTo>
                      <a:lnTo>
                        <a:pt x="88" y="8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2" y="8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6" y="4"/>
                      </a:lnTo>
                      <a:lnTo>
                        <a:pt x="76" y="2"/>
                      </a:lnTo>
                      <a:lnTo>
                        <a:pt x="74" y="2"/>
                      </a:lnTo>
                      <a:lnTo>
                        <a:pt x="74" y="0"/>
                      </a:lnTo>
                      <a:lnTo>
                        <a:pt x="72" y="4"/>
                      </a:lnTo>
                      <a:lnTo>
                        <a:pt x="70" y="8"/>
                      </a:lnTo>
                      <a:lnTo>
                        <a:pt x="70" y="10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0"/>
                      </a:lnTo>
                      <a:lnTo>
                        <a:pt x="64" y="8"/>
                      </a:lnTo>
                      <a:lnTo>
                        <a:pt x="62" y="8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0" y="10"/>
                      </a:lnTo>
                      <a:lnTo>
                        <a:pt x="60" y="12"/>
                      </a:lnTo>
                      <a:lnTo>
                        <a:pt x="60" y="12"/>
                      </a:lnTo>
                      <a:lnTo>
                        <a:pt x="56" y="10"/>
                      </a:lnTo>
                      <a:lnTo>
                        <a:pt x="54" y="10"/>
                      </a:lnTo>
                      <a:lnTo>
                        <a:pt x="52" y="12"/>
                      </a:lnTo>
                      <a:lnTo>
                        <a:pt x="52" y="12"/>
                      </a:lnTo>
                      <a:lnTo>
                        <a:pt x="52" y="16"/>
                      </a:lnTo>
                      <a:lnTo>
                        <a:pt x="52" y="18"/>
                      </a:lnTo>
                      <a:lnTo>
                        <a:pt x="50" y="22"/>
                      </a:lnTo>
                      <a:lnTo>
                        <a:pt x="50" y="24"/>
                      </a:lnTo>
                      <a:lnTo>
                        <a:pt x="50" y="26"/>
                      </a:lnTo>
                      <a:lnTo>
                        <a:pt x="50" y="26"/>
                      </a:lnTo>
                      <a:lnTo>
                        <a:pt x="48" y="30"/>
                      </a:lnTo>
                      <a:lnTo>
                        <a:pt x="48" y="32"/>
                      </a:lnTo>
                      <a:lnTo>
                        <a:pt x="48" y="36"/>
                      </a:lnTo>
                      <a:lnTo>
                        <a:pt x="48" y="38"/>
                      </a:lnTo>
                      <a:lnTo>
                        <a:pt x="46" y="38"/>
                      </a:lnTo>
                      <a:lnTo>
                        <a:pt x="46" y="38"/>
                      </a:lnTo>
                      <a:lnTo>
                        <a:pt x="44" y="40"/>
                      </a:lnTo>
                      <a:lnTo>
                        <a:pt x="42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38" y="42"/>
                      </a:lnTo>
                      <a:lnTo>
                        <a:pt x="36" y="46"/>
                      </a:lnTo>
                      <a:lnTo>
                        <a:pt x="36" y="50"/>
                      </a:lnTo>
                      <a:lnTo>
                        <a:pt x="34" y="52"/>
                      </a:lnTo>
                      <a:lnTo>
                        <a:pt x="32" y="56"/>
                      </a:lnTo>
                      <a:lnTo>
                        <a:pt x="32" y="56"/>
                      </a:lnTo>
                      <a:lnTo>
                        <a:pt x="30" y="58"/>
                      </a:lnTo>
                      <a:lnTo>
                        <a:pt x="30" y="62"/>
                      </a:lnTo>
                      <a:lnTo>
                        <a:pt x="30" y="64"/>
                      </a:lnTo>
                      <a:lnTo>
                        <a:pt x="30" y="66"/>
                      </a:lnTo>
                      <a:lnTo>
                        <a:pt x="28" y="70"/>
                      </a:lnTo>
                      <a:lnTo>
                        <a:pt x="30" y="72"/>
                      </a:lnTo>
                      <a:lnTo>
                        <a:pt x="28" y="74"/>
                      </a:lnTo>
                      <a:lnTo>
                        <a:pt x="28" y="74"/>
                      </a:lnTo>
                      <a:lnTo>
                        <a:pt x="26" y="74"/>
                      </a:lnTo>
                      <a:lnTo>
                        <a:pt x="24" y="74"/>
                      </a:lnTo>
                      <a:lnTo>
                        <a:pt x="24" y="72"/>
                      </a:lnTo>
                      <a:lnTo>
                        <a:pt x="24" y="72"/>
                      </a:lnTo>
                      <a:lnTo>
                        <a:pt x="22" y="72"/>
                      </a:lnTo>
                      <a:lnTo>
                        <a:pt x="22" y="74"/>
                      </a:lnTo>
                      <a:lnTo>
                        <a:pt x="20" y="76"/>
                      </a:lnTo>
                      <a:lnTo>
                        <a:pt x="18" y="78"/>
                      </a:lnTo>
                      <a:lnTo>
                        <a:pt x="20" y="84"/>
                      </a:lnTo>
                      <a:lnTo>
                        <a:pt x="20" y="84"/>
                      </a:lnTo>
                      <a:lnTo>
                        <a:pt x="20" y="86"/>
                      </a:lnTo>
                      <a:lnTo>
                        <a:pt x="18" y="88"/>
                      </a:lnTo>
                      <a:lnTo>
                        <a:pt x="18" y="90"/>
                      </a:lnTo>
                      <a:lnTo>
                        <a:pt x="16" y="93"/>
                      </a:lnTo>
                      <a:lnTo>
                        <a:pt x="16" y="97"/>
                      </a:lnTo>
                      <a:lnTo>
                        <a:pt x="16" y="99"/>
                      </a:lnTo>
                      <a:lnTo>
                        <a:pt x="16" y="99"/>
                      </a:lnTo>
                      <a:lnTo>
                        <a:pt x="16" y="103"/>
                      </a:lnTo>
                      <a:lnTo>
                        <a:pt x="16" y="105"/>
                      </a:lnTo>
                      <a:lnTo>
                        <a:pt x="16" y="111"/>
                      </a:lnTo>
                      <a:lnTo>
                        <a:pt x="16" y="113"/>
                      </a:lnTo>
                      <a:lnTo>
                        <a:pt x="16" y="113"/>
                      </a:lnTo>
                      <a:lnTo>
                        <a:pt x="16" y="115"/>
                      </a:lnTo>
                      <a:lnTo>
                        <a:pt x="16" y="115"/>
                      </a:lnTo>
                      <a:lnTo>
                        <a:pt x="14" y="117"/>
                      </a:lnTo>
                      <a:lnTo>
                        <a:pt x="12" y="117"/>
                      </a:lnTo>
                      <a:lnTo>
                        <a:pt x="10" y="117"/>
                      </a:lnTo>
                      <a:lnTo>
                        <a:pt x="8" y="117"/>
                      </a:lnTo>
                      <a:lnTo>
                        <a:pt x="6" y="117"/>
                      </a:lnTo>
                      <a:lnTo>
                        <a:pt x="4" y="117"/>
                      </a:lnTo>
                      <a:lnTo>
                        <a:pt x="4" y="117"/>
                      </a:lnTo>
                      <a:lnTo>
                        <a:pt x="2" y="119"/>
                      </a:lnTo>
                      <a:lnTo>
                        <a:pt x="0" y="123"/>
                      </a:lnTo>
                      <a:lnTo>
                        <a:pt x="0" y="125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0" y="127"/>
                      </a:lnTo>
                      <a:lnTo>
                        <a:pt x="4" y="129"/>
                      </a:lnTo>
                      <a:lnTo>
                        <a:pt x="6" y="129"/>
                      </a:lnTo>
                      <a:lnTo>
                        <a:pt x="8" y="129"/>
                      </a:lnTo>
                      <a:lnTo>
                        <a:pt x="8" y="129"/>
                      </a:lnTo>
                      <a:lnTo>
                        <a:pt x="10" y="131"/>
                      </a:lnTo>
                      <a:lnTo>
                        <a:pt x="14" y="133"/>
                      </a:lnTo>
                      <a:lnTo>
                        <a:pt x="14" y="135"/>
                      </a:lnTo>
                      <a:lnTo>
                        <a:pt x="16" y="135"/>
                      </a:lnTo>
                      <a:lnTo>
                        <a:pt x="16" y="137"/>
                      </a:lnTo>
                      <a:lnTo>
                        <a:pt x="16" y="139"/>
                      </a:lnTo>
                      <a:lnTo>
                        <a:pt x="18" y="141"/>
                      </a:lnTo>
                      <a:lnTo>
                        <a:pt x="20" y="143"/>
                      </a:lnTo>
                      <a:lnTo>
                        <a:pt x="24" y="143"/>
                      </a:lnTo>
                      <a:lnTo>
                        <a:pt x="24" y="145"/>
                      </a:lnTo>
                      <a:lnTo>
                        <a:pt x="26" y="147"/>
                      </a:lnTo>
                      <a:lnTo>
                        <a:pt x="26" y="149"/>
                      </a:lnTo>
                      <a:lnTo>
                        <a:pt x="28" y="149"/>
                      </a:lnTo>
                      <a:lnTo>
                        <a:pt x="28" y="155"/>
                      </a:lnTo>
                      <a:lnTo>
                        <a:pt x="30" y="157"/>
                      </a:lnTo>
                      <a:lnTo>
                        <a:pt x="30" y="159"/>
                      </a:lnTo>
                      <a:lnTo>
                        <a:pt x="32" y="163"/>
                      </a:lnTo>
                      <a:lnTo>
                        <a:pt x="32" y="163"/>
                      </a:lnTo>
                      <a:lnTo>
                        <a:pt x="32" y="165"/>
                      </a:lnTo>
                      <a:lnTo>
                        <a:pt x="34" y="167"/>
                      </a:lnTo>
                      <a:lnTo>
                        <a:pt x="36" y="169"/>
                      </a:lnTo>
                      <a:lnTo>
                        <a:pt x="36" y="169"/>
                      </a:lnTo>
                      <a:lnTo>
                        <a:pt x="36" y="169"/>
                      </a:lnTo>
                      <a:lnTo>
                        <a:pt x="36" y="171"/>
                      </a:lnTo>
                      <a:lnTo>
                        <a:pt x="36" y="171"/>
                      </a:lnTo>
                      <a:lnTo>
                        <a:pt x="36" y="171"/>
                      </a:lnTo>
                      <a:lnTo>
                        <a:pt x="38" y="171"/>
                      </a:lnTo>
                      <a:lnTo>
                        <a:pt x="38" y="171"/>
                      </a:lnTo>
                      <a:lnTo>
                        <a:pt x="38" y="171"/>
                      </a:lnTo>
                      <a:lnTo>
                        <a:pt x="44" y="171"/>
                      </a:lnTo>
                      <a:lnTo>
                        <a:pt x="44" y="173"/>
                      </a:lnTo>
                      <a:lnTo>
                        <a:pt x="44" y="175"/>
                      </a:lnTo>
                      <a:lnTo>
                        <a:pt x="44" y="175"/>
                      </a:lnTo>
                      <a:lnTo>
                        <a:pt x="44" y="175"/>
                      </a:lnTo>
                      <a:lnTo>
                        <a:pt x="44" y="179"/>
                      </a:lnTo>
                      <a:lnTo>
                        <a:pt x="44" y="181"/>
                      </a:lnTo>
                      <a:lnTo>
                        <a:pt x="44" y="183"/>
                      </a:lnTo>
                      <a:lnTo>
                        <a:pt x="46" y="185"/>
                      </a:lnTo>
                      <a:lnTo>
                        <a:pt x="48" y="187"/>
                      </a:lnTo>
                      <a:lnTo>
                        <a:pt x="48" y="187"/>
                      </a:lnTo>
                      <a:lnTo>
                        <a:pt x="48" y="187"/>
                      </a:lnTo>
                      <a:lnTo>
                        <a:pt x="52" y="187"/>
                      </a:lnTo>
                      <a:lnTo>
                        <a:pt x="56" y="187"/>
                      </a:lnTo>
                      <a:lnTo>
                        <a:pt x="60" y="187"/>
                      </a:lnTo>
                      <a:lnTo>
                        <a:pt x="60" y="189"/>
                      </a:lnTo>
                      <a:lnTo>
                        <a:pt x="62" y="189"/>
                      </a:lnTo>
                      <a:lnTo>
                        <a:pt x="66" y="191"/>
                      </a:lnTo>
                      <a:lnTo>
                        <a:pt x="70" y="193"/>
                      </a:lnTo>
                      <a:lnTo>
                        <a:pt x="72" y="195"/>
                      </a:lnTo>
                      <a:lnTo>
                        <a:pt x="76" y="199"/>
                      </a:lnTo>
                      <a:lnTo>
                        <a:pt x="78" y="201"/>
                      </a:lnTo>
                      <a:lnTo>
                        <a:pt x="80" y="201"/>
                      </a:lnTo>
                      <a:lnTo>
                        <a:pt x="82" y="203"/>
                      </a:lnTo>
                      <a:lnTo>
                        <a:pt x="86" y="203"/>
                      </a:lnTo>
                      <a:lnTo>
                        <a:pt x="88" y="203"/>
                      </a:lnTo>
                      <a:lnTo>
                        <a:pt x="90" y="203"/>
                      </a:lnTo>
                      <a:lnTo>
                        <a:pt x="94" y="205"/>
                      </a:lnTo>
                      <a:lnTo>
                        <a:pt x="96" y="205"/>
                      </a:lnTo>
                      <a:lnTo>
                        <a:pt x="98" y="205"/>
                      </a:lnTo>
                      <a:lnTo>
                        <a:pt x="102" y="205"/>
                      </a:lnTo>
                      <a:lnTo>
                        <a:pt x="104" y="205"/>
                      </a:lnTo>
                      <a:lnTo>
                        <a:pt x="106" y="203"/>
                      </a:lnTo>
                      <a:lnTo>
                        <a:pt x="108" y="201"/>
                      </a:lnTo>
                      <a:lnTo>
                        <a:pt x="108" y="199"/>
                      </a:lnTo>
                      <a:lnTo>
                        <a:pt x="110" y="197"/>
                      </a:lnTo>
                      <a:lnTo>
                        <a:pt x="116" y="195"/>
                      </a:lnTo>
                      <a:lnTo>
                        <a:pt x="118" y="193"/>
                      </a:lnTo>
                      <a:lnTo>
                        <a:pt x="122" y="191"/>
                      </a:lnTo>
                      <a:lnTo>
                        <a:pt x="124" y="193"/>
                      </a:lnTo>
                      <a:lnTo>
                        <a:pt x="126" y="195"/>
                      </a:lnTo>
                      <a:lnTo>
                        <a:pt x="128" y="195"/>
                      </a:lnTo>
                      <a:lnTo>
                        <a:pt x="128" y="197"/>
                      </a:lnTo>
                      <a:lnTo>
                        <a:pt x="130" y="197"/>
                      </a:lnTo>
                      <a:lnTo>
                        <a:pt x="132" y="197"/>
                      </a:lnTo>
                      <a:lnTo>
                        <a:pt x="132" y="197"/>
                      </a:lnTo>
                      <a:lnTo>
                        <a:pt x="134" y="197"/>
                      </a:lnTo>
                      <a:lnTo>
                        <a:pt x="138" y="197"/>
                      </a:lnTo>
                      <a:lnTo>
                        <a:pt x="140" y="197"/>
                      </a:lnTo>
                      <a:lnTo>
                        <a:pt x="140" y="195"/>
                      </a:lnTo>
                      <a:lnTo>
                        <a:pt x="142" y="193"/>
                      </a:lnTo>
                      <a:lnTo>
                        <a:pt x="146" y="193"/>
                      </a:lnTo>
                      <a:lnTo>
                        <a:pt x="148" y="191"/>
                      </a:lnTo>
                      <a:lnTo>
                        <a:pt x="154" y="191"/>
                      </a:lnTo>
                      <a:lnTo>
                        <a:pt x="156" y="189"/>
                      </a:lnTo>
                      <a:lnTo>
                        <a:pt x="156" y="189"/>
                      </a:lnTo>
                      <a:lnTo>
                        <a:pt x="156" y="187"/>
                      </a:lnTo>
                      <a:lnTo>
                        <a:pt x="158" y="185"/>
                      </a:lnTo>
                      <a:lnTo>
                        <a:pt x="160" y="185"/>
                      </a:lnTo>
                      <a:lnTo>
                        <a:pt x="162" y="183"/>
                      </a:lnTo>
                      <a:lnTo>
                        <a:pt x="166" y="181"/>
                      </a:lnTo>
                      <a:lnTo>
                        <a:pt x="166" y="181"/>
                      </a:lnTo>
                      <a:lnTo>
                        <a:pt x="170" y="179"/>
                      </a:lnTo>
                      <a:lnTo>
                        <a:pt x="172" y="179"/>
                      </a:lnTo>
                      <a:lnTo>
                        <a:pt x="174" y="179"/>
                      </a:lnTo>
                      <a:lnTo>
                        <a:pt x="174" y="179"/>
                      </a:lnTo>
                      <a:lnTo>
                        <a:pt x="180" y="179"/>
                      </a:lnTo>
                      <a:lnTo>
                        <a:pt x="184" y="179"/>
                      </a:lnTo>
                      <a:lnTo>
                        <a:pt x="188" y="179"/>
                      </a:lnTo>
                      <a:lnTo>
                        <a:pt x="188" y="179"/>
                      </a:lnTo>
                      <a:lnTo>
                        <a:pt x="192" y="175"/>
                      </a:lnTo>
                      <a:lnTo>
                        <a:pt x="196" y="169"/>
                      </a:lnTo>
                      <a:lnTo>
                        <a:pt x="198" y="165"/>
                      </a:lnTo>
                      <a:lnTo>
                        <a:pt x="204" y="159"/>
                      </a:lnTo>
                      <a:lnTo>
                        <a:pt x="208" y="155"/>
                      </a:lnTo>
                      <a:lnTo>
                        <a:pt x="212" y="151"/>
                      </a:lnTo>
                      <a:lnTo>
                        <a:pt x="214" y="147"/>
                      </a:lnTo>
                      <a:lnTo>
                        <a:pt x="220" y="141"/>
                      </a:lnTo>
                      <a:lnTo>
                        <a:pt x="222" y="139"/>
                      </a:lnTo>
                      <a:lnTo>
                        <a:pt x="226" y="133"/>
                      </a:lnTo>
                      <a:lnTo>
                        <a:pt x="232" y="129"/>
                      </a:lnTo>
                      <a:lnTo>
                        <a:pt x="236" y="125"/>
                      </a:lnTo>
                      <a:lnTo>
                        <a:pt x="220" y="125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6" name="Freeform 181">
                  <a:extLst>
                    <a:ext uri="{FF2B5EF4-FFF2-40B4-BE49-F238E27FC236}">
                      <a16:creationId xmlns:a16="http://schemas.microsoft.com/office/drawing/2014/main" id="{820E7574-3901-CE10-16D2-AAC78D44610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779" y="1023"/>
                  <a:ext cx="78" cy="36"/>
                </a:xfrm>
                <a:custGeom>
                  <a:avLst/>
                  <a:gdLst>
                    <a:gd name="T0" fmla="*/ 10 w 78"/>
                    <a:gd name="T1" fmla="*/ 18 h 36"/>
                    <a:gd name="T2" fmla="*/ 6 w 78"/>
                    <a:gd name="T3" fmla="*/ 18 h 36"/>
                    <a:gd name="T4" fmla="*/ 4 w 78"/>
                    <a:gd name="T5" fmla="*/ 20 h 36"/>
                    <a:gd name="T6" fmla="*/ 2 w 78"/>
                    <a:gd name="T7" fmla="*/ 20 h 36"/>
                    <a:gd name="T8" fmla="*/ 0 w 78"/>
                    <a:gd name="T9" fmla="*/ 22 h 36"/>
                    <a:gd name="T10" fmla="*/ 4 w 78"/>
                    <a:gd name="T11" fmla="*/ 24 h 36"/>
                    <a:gd name="T12" fmla="*/ 2 w 78"/>
                    <a:gd name="T13" fmla="*/ 28 h 36"/>
                    <a:gd name="T14" fmla="*/ 6 w 78"/>
                    <a:gd name="T15" fmla="*/ 24 h 36"/>
                    <a:gd name="T16" fmla="*/ 12 w 78"/>
                    <a:gd name="T17" fmla="*/ 22 h 36"/>
                    <a:gd name="T18" fmla="*/ 16 w 78"/>
                    <a:gd name="T19" fmla="*/ 20 h 36"/>
                    <a:gd name="T20" fmla="*/ 14 w 78"/>
                    <a:gd name="T21" fmla="*/ 18 h 36"/>
                    <a:gd name="T22" fmla="*/ 18 w 78"/>
                    <a:gd name="T23" fmla="*/ 18 h 36"/>
                    <a:gd name="T24" fmla="*/ 16 w 78"/>
                    <a:gd name="T25" fmla="*/ 16 h 36"/>
                    <a:gd name="T26" fmla="*/ 8 w 78"/>
                    <a:gd name="T27" fmla="*/ 16 h 36"/>
                    <a:gd name="T28" fmla="*/ 12 w 78"/>
                    <a:gd name="T29" fmla="*/ 14 h 36"/>
                    <a:gd name="T30" fmla="*/ 14 w 78"/>
                    <a:gd name="T31" fmla="*/ 12 h 36"/>
                    <a:gd name="T32" fmla="*/ 10 w 78"/>
                    <a:gd name="T33" fmla="*/ 10 h 36"/>
                    <a:gd name="T34" fmla="*/ 8 w 78"/>
                    <a:gd name="T35" fmla="*/ 12 h 36"/>
                    <a:gd name="T36" fmla="*/ 78 w 78"/>
                    <a:gd name="T37" fmla="*/ 4 h 36"/>
                    <a:gd name="T38" fmla="*/ 76 w 78"/>
                    <a:gd name="T39" fmla="*/ 4 h 36"/>
                    <a:gd name="T40" fmla="*/ 60 w 78"/>
                    <a:gd name="T41" fmla="*/ 2 h 36"/>
                    <a:gd name="T42" fmla="*/ 44 w 78"/>
                    <a:gd name="T43" fmla="*/ 0 h 36"/>
                    <a:gd name="T44" fmla="*/ 38 w 78"/>
                    <a:gd name="T45" fmla="*/ 2 h 36"/>
                    <a:gd name="T46" fmla="*/ 26 w 78"/>
                    <a:gd name="T47" fmla="*/ 4 h 36"/>
                    <a:gd name="T48" fmla="*/ 20 w 78"/>
                    <a:gd name="T49" fmla="*/ 8 h 36"/>
                    <a:gd name="T50" fmla="*/ 20 w 78"/>
                    <a:gd name="T51" fmla="*/ 10 h 36"/>
                    <a:gd name="T52" fmla="*/ 20 w 78"/>
                    <a:gd name="T53" fmla="*/ 14 h 36"/>
                    <a:gd name="T54" fmla="*/ 22 w 78"/>
                    <a:gd name="T55" fmla="*/ 16 h 36"/>
                    <a:gd name="T56" fmla="*/ 24 w 78"/>
                    <a:gd name="T57" fmla="*/ 20 h 36"/>
                    <a:gd name="T58" fmla="*/ 30 w 78"/>
                    <a:gd name="T59" fmla="*/ 22 h 36"/>
                    <a:gd name="T60" fmla="*/ 34 w 78"/>
                    <a:gd name="T61" fmla="*/ 22 h 36"/>
                    <a:gd name="T62" fmla="*/ 34 w 78"/>
                    <a:gd name="T63" fmla="*/ 26 h 36"/>
                    <a:gd name="T64" fmla="*/ 34 w 78"/>
                    <a:gd name="T65" fmla="*/ 28 h 36"/>
                    <a:gd name="T66" fmla="*/ 42 w 78"/>
                    <a:gd name="T67" fmla="*/ 26 h 36"/>
                    <a:gd name="T68" fmla="*/ 44 w 78"/>
                    <a:gd name="T69" fmla="*/ 26 h 36"/>
                    <a:gd name="T70" fmla="*/ 48 w 78"/>
                    <a:gd name="T71" fmla="*/ 28 h 36"/>
                    <a:gd name="T72" fmla="*/ 54 w 78"/>
                    <a:gd name="T73" fmla="*/ 30 h 36"/>
                    <a:gd name="T74" fmla="*/ 58 w 78"/>
                    <a:gd name="T75" fmla="*/ 34 h 36"/>
                    <a:gd name="T76" fmla="*/ 66 w 78"/>
                    <a:gd name="T77" fmla="*/ 34 h 36"/>
                    <a:gd name="T78" fmla="*/ 72 w 78"/>
                    <a:gd name="T79" fmla="*/ 36 h 36"/>
                    <a:gd name="T80" fmla="*/ 72 w 78"/>
                    <a:gd name="T81" fmla="*/ 32 h 36"/>
                    <a:gd name="T82" fmla="*/ 76 w 78"/>
                    <a:gd name="T83" fmla="*/ 30 h 36"/>
                    <a:gd name="T84" fmla="*/ 76 w 78"/>
                    <a:gd name="T85" fmla="*/ 28 h 36"/>
                    <a:gd name="T86" fmla="*/ 72 w 78"/>
                    <a:gd name="T87" fmla="*/ 24 h 36"/>
                    <a:gd name="T88" fmla="*/ 72 w 78"/>
                    <a:gd name="T89" fmla="*/ 20 h 36"/>
                    <a:gd name="T90" fmla="*/ 72 w 78"/>
                    <a:gd name="T91" fmla="*/ 12 h 36"/>
                    <a:gd name="T92" fmla="*/ 76 w 78"/>
                    <a:gd name="T93" fmla="*/ 6 h 36"/>
                    <a:gd name="T94" fmla="*/ 78 w 78"/>
                    <a:gd name="T95" fmla="*/ 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78" h="36">
                      <a:moveTo>
                        <a:pt x="14" y="18"/>
                      </a:moveTo>
                      <a:lnTo>
                        <a:pt x="12" y="16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28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8" y="24"/>
                      </a:lnTo>
                      <a:lnTo>
                        <a:pt x="8" y="24"/>
                      </a:lnTo>
                      <a:lnTo>
                        <a:pt x="12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6" y="20"/>
                      </a:lnTo>
                      <a:lnTo>
                        <a:pt x="18" y="20"/>
                      </a:lnTo>
                      <a:lnTo>
                        <a:pt x="18" y="20"/>
                      </a:lnTo>
                      <a:lnTo>
                        <a:pt x="14" y="18"/>
                      </a:lnTo>
                      <a:close/>
                      <a:moveTo>
                        <a:pt x="16" y="16"/>
                      </a:moveTo>
                      <a:lnTo>
                        <a:pt x="16" y="16"/>
                      </a:lnTo>
                      <a:lnTo>
                        <a:pt x="16" y="18"/>
                      </a:lnTo>
                      <a:lnTo>
                        <a:pt x="18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close/>
                      <a:moveTo>
                        <a:pt x="6" y="12"/>
                      </a:moveTo>
                      <a:lnTo>
                        <a:pt x="6" y="12"/>
                      </a:lnTo>
                      <a:lnTo>
                        <a:pt x="8" y="14"/>
                      </a:lnTo>
                      <a:lnTo>
                        <a:pt x="8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2" y="14"/>
                      </a:lnTo>
                      <a:lnTo>
                        <a:pt x="14" y="14"/>
                      </a:lnTo>
                      <a:lnTo>
                        <a:pt x="14" y="14"/>
                      </a:lnTo>
                      <a:lnTo>
                        <a:pt x="14" y="12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8" y="10"/>
                      </a:lnTo>
                      <a:lnTo>
                        <a:pt x="8" y="10"/>
                      </a:lnTo>
                      <a:lnTo>
                        <a:pt x="8" y="12"/>
                      </a:lnTo>
                      <a:lnTo>
                        <a:pt x="2" y="12"/>
                      </a:lnTo>
                      <a:lnTo>
                        <a:pt x="4" y="12"/>
                      </a:lnTo>
                      <a:lnTo>
                        <a:pt x="6" y="12"/>
                      </a:lnTo>
                      <a:close/>
                      <a:moveTo>
                        <a:pt x="78" y="4"/>
                      </a:moveTo>
                      <a:lnTo>
                        <a:pt x="78" y="4"/>
                      </a:lnTo>
                      <a:lnTo>
                        <a:pt x="76" y="2"/>
                      </a:lnTo>
                      <a:lnTo>
                        <a:pt x="76" y="2"/>
                      </a:lnTo>
                      <a:lnTo>
                        <a:pt x="76" y="4"/>
                      </a:lnTo>
                      <a:lnTo>
                        <a:pt x="68" y="4"/>
                      </a:lnTo>
                      <a:lnTo>
                        <a:pt x="64" y="4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58" y="2"/>
                      </a:lnTo>
                      <a:lnTo>
                        <a:pt x="48" y="0"/>
                      </a:lnTo>
                      <a:lnTo>
                        <a:pt x="4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46" y="2"/>
                      </a:lnTo>
                      <a:lnTo>
                        <a:pt x="44" y="2"/>
                      </a:lnTo>
                      <a:lnTo>
                        <a:pt x="38" y="2"/>
                      </a:lnTo>
                      <a:lnTo>
                        <a:pt x="34" y="4"/>
                      </a:lnTo>
                      <a:lnTo>
                        <a:pt x="30" y="2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8" y="6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0" y="8"/>
                      </a:lnTo>
                      <a:lnTo>
                        <a:pt x="20" y="8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4"/>
                      </a:lnTo>
                      <a:lnTo>
                        <a:pt x="20" y="14"/>
                      </a:lnTo>
                      <a:lnTo>
                        <a:pt x="22" y="14"/>
                      </a:lnTo>
                      <a:lnTo>
                        <a:pt x="24" y="14"/>
                      </a:lnTo>
                      <a:lnTo>
                        <a:pt x="22" y="14"/>
                      </a:lnTo>
                      <a:lnTo>
                        <a:pt x="22" y="16"/>
                      </a:lnTo>
                      <a:lnTo>
                        <a:pt x="22" y="16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4" y="20"/>
                      </a:lnTo>
                      <a:lnTo>
                        <a:pt x="24" y="22"/>
                      </a:lnTo>
                      <a:lnTo>
                        <a:pt x="28" y="22"/>
                      </a:lnTo>
                      <a:lnTo>
                        <a:pt x="30" y="22"/>
                      </a:lnTo>
                      <a:lnTo>
                        <a:pt x="30" y="22"/>
                      </a:lnTo>
                      <a:lnTo>
                        <a:pt x="32" y="22"/>
                      </a:lnTo>
                      <a:lnTo>
                        <a:pt x="32" y="20"/>
                      </a:lnTo>
                      <a:lnTo>
                        <a:pt x="32" y="20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6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4" y="30"/>
                      </a:lnTo>
                      <a:lnTo>
                        <a:pt x="34" y="28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0" y="28"/>
                      </a:lnTo>
                      <a:lnTo>
                        <a:pt x="42" y="26"/>
                      </a:lnTo>
                      <a:lnTo>
                        <a:pt x="44" y="26"/>
                      </a:lnTo>
                      <a:lnTo>
                        <a:pt x="44" y="28"/>
                      </a:lnTo>
                      <a:lnTo>
                        <a:pt x="44" y="28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4" y="26"/>
                      </a:lnTo>
                      <a:lnTo>
                        <a:pt x="46" y="26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28"/>
                      </a:lnTo>
                      <a:lnTo>
                        <a:pt x="52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4" y="30"/>
                      </a:lnTo>
                      <a:lnTo>
                        <a:pt x="58" y="32"/>
                      </a:lnTo>
                      <a:lnTo>
                        <a:pt x="58" y="34"/>
                      </a:lnTo>
                      <a:lnTo>
                        <a:pt x="60" y="34"/>
                      </a:lnTo>
                      <a:lnTo>
                        <a:pt x="62" y="34"/>
                      </a:lnTo>
                      <a:lnTo>
                        <a:pt x="66" y="34"/>
                      </a:lnTo>
                      <a:lnTo>
                        <a:pt x="66" y="34"/>
                      </a:lnTo>
                      <a:lnTo>
                        <a:pt x="68" y="34"/>
                      </a:lnTo>
                      <a:lnTo>
                        <a:pt x="68" y="34"/>
                      </a:lnTo>
                      <a:lnTo>
                        <a:pt x="70" y="34"/>
                      </a:lnTo>
                      <a:lnTo>
                        <a:pt x="72" y="36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4"/>
                      </a:lnTo>
                      <a:lnTo>
                        <a:pt x="72" y="32"/>
                      </a:lnTo>
                      <a:lnTo>
                        <a:pt x="74" y="32"/>
                      </a:lnTo>
                      <a:lnTo>
                        <a:pt x="74" y="32"/>
                      </a:lnTo>
                      <a:lnTo>
                        <a:pt x="74" y="30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6" y="30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6"/>
                      </a:ln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2" y="22"/>
                      </a:lnTo>
                      <a:lnTo>
                        <a:pt x="72" y="22"/>
                      </a:lnTo>
                      <a:lnTo>
                        <a:pt x="72" y="20"/>
                      </a:lnTo>
                      <a:lnTo>
                        <a:pt x="72" y="20"/>
                      </a:lnTo>
                      <a:lnTo>
                        <a:pt x="70" y="16"/>
                      </a:lnTo>
                      <a:lnTo>
                        <a:pt x="70" y="14"/>
                      </a:lnTo>
                      <a:lnTo>
                        <a:pt x="72" y="14"/>
                      </a:lnTo>
                      <a:lnTo>
                        <a:pt x="72" y="12"/>
                      </a:lnTo>
                      <a:lnTo>
                        <a:pt x="72" y="12"/>
                      </a:lnTo>
                      <a:lnTo>
                        <a:pt x="74" y="10"/>
                      </a:lnTo>
                      <a:lnTo>
                        <a:pt x="76" y="8"/>
                      </a:lnTo>
                      <a:lnTo>
                        <a:pt x="76" y="6"/>
                      </a:lnTo>
                      <a:lnTo>
                        <a:pt x="76" y="6"/>
                      </a:lnTo>
                      <a:lnTo>
                        <a:pt x="78" y="6"/>
                      </a:lnTo>
                      <a:lnTo>
                        <a:pt x="78" y="6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lnTo>
                        <a:pt x="7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7" name="Freeform 182">
                  <a:extLst>
                    <a:ext uri="{FF2B5EF4-FFF2-40B4-BE49-F238E27FC236}">
                      <a16:creationId xmlns:a16="http://schemas.microsoft.com/office/drawing/2014/main" id="{35F8C903-58A1-C096-AA66-0295A5381C4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037" y="1754"/>
                  <a:ext cx="106" cy="102"/>
                </a:xfrm>
                <a:custGeom>
                  <a:avLst/>
                  <a:gdLst>
                    <a:gd name="T0" fmla="*/ 56 w 106"/>
                    <a:gd name="T1" fmla="*/ 42 h 102"/>
                    <a:gd name="T2" fmla="*/ 60 w 106"/>
                    <a:gd name="T3" fmla="*/ 44 h 102"/>
                    <a:gd name="T4" fmla="*/ 60 w 106"/>
                    <a:gd name="T5" fmla="*/ 42 h 102"/>
                    <a:gd name="T6" fmla="*/ 58 w 106"/>
                    <a:gd name="T7" fmla="*/ 40 h 102"/>
                    <a:gd name="T8" fmla="*/ 56 w 106"/>
                    <a:gd name="T9" fmla="*/ 40 h 102"/>
                    <a:gd name="T10" fmla="*/ 56 w 106"/>
                    <a:gd name="T11" fmla="*/ 42 h 102"/>
                    <a:gd name="T12" fmla="*/ 56 w 106"/>
                    <a:gd name="T13" fmla="*/ 34 h 102"/>
                    <a:gd name="T14" fmla="*/ 58 w 106"/>
                    <a:gd name="T15" fmla="*/ 36 h 102"/>
                    <a:gd name="T16" fmla="*/ 102 w 106"/>
                    <a:gd name="T17" fmla="*/ 92 h 102"/>
                    <a:gd name="T18" fmla="*/ 94 w 106"/>
                    <a:gd name="T19" fmla="*/ 82 h 102"/>
                    <a:gd name="T20" fmla="*/ 76 w 106"/>
                    <a:gd name="T21" fmla="*/ 60 h 102"/>
                    <a:gd name="T22" fmla="*/ 64 w 106"/>
                    <a:gd name="T23" fmla="*/ 54 h 102"/>
                    <a:gd name="T24" fmla="*/ 58 w 106"/>
                    <a:gd name="T25" fmla="*/ 50 h 102"/>
                    <a:gd name="T26" fmla="*/ 54 w 106"/>
                    <a:gd name="T27" fmla="*/ 46 h 102"/>
                    <a:gd name="T28" fmla="*/ 52 w 106"/>
                    <a:gd name="T29" fmla="*/ 52 h 102"/>
                    <a:gd name="T30" fmla="*/ 48 w 106"/>
                    <a:gd name="T31" fmla="*/ 44 h 102"/>
                    <a:gd name="T32" fmla="*/ 42 w 106"/>
                    <a:gd name="T33" fmla="*/ 24 h 102"/>
                    <a:gd name="T34" fmla="*/ 32 w 106"/>
                    <a:gd name="T35" fmla="*/ 2 h 102"/>
                    <a:gd name="T36" fmla="*/ 30 w 106"/>
                    <a:gd name="T37" fmla="*/ 6 h 102"/>
                    <a:gd name="T38" fmla="*/ 28 w 106"/>
                    <a:gd name="T39" fmla="*/ 8 h 102"/>
                    <a:gd name="T40" fmla="*/ 26 w 106"/>
                    <a:gd name="T41" fmla="*/ 10 h 102"/>
                    <a:gd name="T42" fmla="*/ 22 w 106"/>
                    <a:gd name="T43" fmla="*/ 10 h 102"/>
                    <a:gd name="T44" fmla="*/ 18 w 106"/>
                    <a:gd name="T45" fmla="*/ 12 h 102"/>
                    <a:gd name="T46" fmla="*/ 16 w 106"/>
                    <a:gd name="T47" fmla="*/ 16 h 102"/>
                    <a:gd name="T48" fmla="*/ 10 w 106"/>
                    <a:gd name="T49" fmla="*/ 18 h 102"/>
                    <a:gd name="T50" fmla="*/ 8 w 106"/>
                    <a:gd name="T51" fmla="*/ 20 h 102"/>
                    <a:gd name="T52" fmla="*/ 8 w 106"/>
                    <a:gd name="T53" fmla="*/ 28 h 102"/>
                    <a:gd name="T54" fmla="*/ 4 w 106"/>
                    <a:gd name="T55" fmla="*/ 40 h 102"/>
                    <a:gd name="T56" fmla="*/ 0 w 106"/>
                    <a:gd name="T57" fmla="*/ 52 h 102"/>
                    <a:gd name="T58" fmla="*/ 2 w 106"/>
                    <a:gd name="T59" fmla="*/ 68 h 102"/>
                    <a:gd name="T60" fmla="*/ 10 w 106"/>
                    <a:gd name="T61" fmla="*/ 68 h 102"/>
                    <a:gd name="T62" fmla="*/ 12 w 106"/>
                    <a:gd name="T63" fmla="*/ 64 h 102"/>
                    <a:gd name="T64" fmla="*/ 18 w 106"/>
                    <a:gd name="T65" fmla="*/ 70 h 102"/>
                    <a:gd name="T66" fmla="*/ 20 w 106"/>
                    <a:gd name="T67" fmla="*/ 64 h 102"/>
                    <a:gd name="T68" fmla="*/ 26 w 106"/>
                    <a:gd name="T69" fmla="*/ 58 h 102"/>
                    <a:gd name="T70" fmla="*/ 28 w 106"/>
                    <a:gd name="T71" fmla="*/ 60 h 102"/>
                    <a:gd name="T72" fmla="*/ 38 w 106"/>
                    <a:gd name="T73" fmla="*/ 64 h 102"/>
                    <a:gd name="T74" fmla="*/ 44 w 106"/>
                    <a:gd name="T75" fmla="*/ 62 h 102"/>
                    <a:gd name="T76" fmla="*/ 48 w 106"/>
                    <a:gd name="T77" fmla="*/ 62 h 102"/>
                    <a:gd name="T78" fmla="*/ 52 w 106"/>
                    <a:gd name="T79" fmla="*/ 64 h 102"/>
                    <a:gd name="T80" fmla="*/ 60 w 106"/>
                    <a:gd name="T81" fmla="*/ 64 h 102"/>
                    <a:gd name="T82" fmla="*/ 70 w 106"/>
                    <a:gd name="T83" fmla="*/ 70 h 102"/>
                    <a:gd name="T84" fmla="*/ 82 w 106"/>
                    <a:gd name="T85" fmla="*/ 84 h 102"/>
                    <a:gd name="T86" fmla="*/ 90 w 106"/>
                    <a:gd name="T87" fmla="*/ 94 h 102"/>
                    <a:gd name="T88" fmla="*/ 96 w 106"/>
                    <a:gd name="T89" fmla="*/ 100 h 102"/>
                    <a:gd name="T90" fmla="*/ 100 w 106"/>
                    <a:gd name="T91" fmla="*/ 102 h 102"/>
                    <a:gd name="T92" fmla="*/ 102 w 106"/>
                    <a:gd name="T93" fmla="*/ 96 h 102"/>
                    <a:gd name="T94" fmla="*/ 106 w 106"/>
                    <a:gd name="T95" fmla="*/ 9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06" h="102">
                      <a:moveTo>
                        <a:pt x="58" y="42"/>
                      </a:moveTo>
                      <a:lnTo>
                        <a:pt x="56" y="42"/>
                      </a:lnTo>
                      <a:lnTo>
                        <a:pt x="56" y="42"/>
                      </a:lnTo>
                      <a:lnTo>
                        <a:pt x="56" y="42"/>
                      </a:lnTo>
                      <a:lnTo>
                        <a:pt x="56" y="44"/>
                      </a:lnTo>
                      <a:lnTo>
                        <a:pt x="58" y="44"/>
                      </a:lnTo>
                      <a:lnTo>
                        <a:pt x="60" y="44"/>
                      </a:lnTo>
                      <a:lnTo>
                        <a:pt x="60" y="44"/>
                      </a:lnTo>
                      <a:lnTo>
                        <a:pt x="62" y="44"/>
                      </a:lnTo>
                      <a:lnTo>
                        <a:pt x="62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60" y="42"/>
                      </a:lnTo>
                      <a:lnTo>
                        <a:pt x="58" y="42"/>
                      </a:lnTo>
                      <a:lnTo>
                        <a:pt x="58" y="42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6" y="38"/>
                      </a:lnTo>
                      <a:lnTo>
                        <a:pt x="56" y="38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0"/>
                      </a:lnTo>
                      <a:lnTo>
                        <a:pt x="56" y="42"/>
                      </a:lnTo>
                      <a:lnTo>
                        <a:pt x="58" y="42"/>
                      </a:lnTo>
                      <a:close/>
                      <a:moveTo>
                        <a:pt x="58" y="36"/>
                      </a:move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4"/>
                      </a:lnTo>
                      <a:lnTo>
                        <a:pt x="56" y="36"/>
                      </a:lnTo>
                      <a:lnTo>
                        <a:pt x="56" y="36"/>
                      </a:lnTo>
                      <a:lnTo>
                        <a:pt x="58" y="36"/>
                      </a:lnTo>
                      <a:close/>
                      <a:moveTo>
                        <a:pt x="106" y="94"/>
                      </a:moveTo>
                      <a:lnTo>
                        <a:pt x="104" y="92"/>
                      </a:lnTo>
                      <a:lnTo>
                        <a:pt x="104" y="94"/>
                      </a:lnTo>
                      <a:lnTo>
                        <a:pt x="102" y="92"/>
                      </a:lnTo>
                      <a:lnTo>
                        <a:pt x="100" y="90"/>
                      </a:lnTo>
                      <a:lnTo>
                        <a:pt x="96" y="86"/>
                      </a:lnTo>
                      <a:lnTo>
                        <a:pt x="96" y="86"/>
                      </a:lnTo>
                      <a:lnTo>
                        <a:pt x="94" y="82"/>
                      </a:lnTo>
                      <a:lnTo>
                        <a:pt x="92" y="80"/>
                      </a:lnTo>
                      <a:lnTo>
                        <a:pt x="82" y="72"/>
                      </a:lnTo>
                      <a:lnTo>
                        <a:pt x="80" y="68"/>
                      </a:lnTo>
                      <a:lnTo>
                        <a:pt x="76" y="60"/>
                      </a:lnTo>
                      <a:lnTo>
                        <a:pt x="70" y="58"/>
                      </a:lnTo>
                      <a:lnTo>
                        <a:pt x="66" y="56"/>
                      </a:lnTo>
                      <a:lnTo>
                        <a:pt x="64" y="56"/>
                      </a:lnTo>
                      <a:lnTo>
                        <a:pt x="64" y="54"/>
                      </a:lnTo>
                      <a:lnTo>
                        <a:pt x="62" y="54"/>
                      </a:lnTo>
                      <a:lnTo>
                        <a:pt x="60" y="54"/>
                      </a:lnTo>
                      <a:lnTo>
                        <a:pt x="58" y="52"/>
                      </a:lnTo>
                      <a:lnTo>
                        <a:pt x="58" y="50"/>
                      </a:lnTo>
                      <a:lnTo>
                        <a:pt x="56" y="48"/>
                      </a:lnTo>
                      <a:lnTo>
                        <a:pt x="56" y="48"/>
                      </a:lnTo>
                      <a:lnTo>
                        <a:pt x="54" y="46"/>
                      </a:lnTo>
                      <a:lnTo>
                        <a:pt x="54" y="46"/>
                      </a:lnTo>
                      <a:lnTo>
                        <a:pt x="52" y="48"/>
                      </a:lnTo>
                      <a:lnTo>
                        <a:pt x="54" y="50"/>
                      </a:lnTo>
                      <a:lnTo>
                        <a:pt x="54" y="50"/>
                      </a:lnTo>
                      <a:lnTo>
                        <a:pt x="52" y="52"/>
                      </a:lnTo>
                      <a:lnTo>
                        <a:pt x="52" y="50"/>
                      </a:lnTo>
                      <a:lnTo>
                        <a:pt x="50" y="46"/>
                      </a:lnTo>
                      <a:lnTo>
                        <a:pt x="50" y="44"/>
                      </a:lnTo>
                      <a:lnTo>
                        <a:pt x="48" y="44"/>
                      </a:lnTo>
                      <a:lnTo>
                        <a:pt x="46" y="40"/>
                      </a:lnTo>
                      <a:lnTo>
                        <a:pt x="44" y="38"/>
                      </a:lnTo>
                      <a:lnTo>
                        <a:pt x="44" y="32"/>
                      </a:lnTo>
                      <a:lnTo>
                        <a:pt x="42" y="24"/>
                      </a:lnTo>
                      <a:lnTo>
                        <a:pt x="40" y="16"/>
                      </a:lnTo>
                      <a:lnTo>
                        <a:pt x="38" y="10"/>
                      </a:lnTo>
                      <a:lnTo>
                        <a:pt x="32" y="0"/>
                      </a:lnTo>
                      <a:lnTo>
                        <a:pt x="32" y="2"/>
                      </a:lnTo>
                      <a:lnTo>
                        <a:pt x="30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8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2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18" y="12"/>
                      </a:lnTo>
                      <a:lnTo>
                        <a:pt x="18" y="12"/>
                      </a:lnTo>
                      <a:lnTo>
                        <a:pt x="16" y="12"/>
                      </a:lnTo>
                      <a:lnTo>
                        <a:pt x="16" y="14"/>
                      </a:lnTo>
                      <a:lnTo>
                        <a:pt x="16" y="16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2"/>
                      </a:lnTo>
                      <a:lnTo>
                        <a:pt x="8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8" y="32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4" y="40"/>
                      </a:lnTo>
                      <a:lnTo>
                        <a:pt x="4" y="42"/>
                      </a:lnTo>
                      <a:lnTo>
                        <a:pt x="2" y="48"/>
                      </a:lnTo>
                      <a:lnTo>
                        <a:pt x="2" y="50"/>
                      </a:lnTo>
                      <a:lnTo>
                        <a:pt x="0" y="52"/>
                      </a:lnTo>
                      <a:lnTo>
                        <a:pt x="0" y="56"/>
                      </a:lnTo>
                      <a:lnTo>
                        <a:pt x="2" y="58"/>
                      </a:lnTo>
                      <a:lnTo>
                        <a:pt x="2" y="62"/>
                      </a:lnTo>
                      <a:lnTo>
                        <a:pt x="2" y="68"/>
                      </a:lnTo>
                      <a:lnTo>
                        <a:pt x="2" y="68"/>
                      </a:lnTo>
                      <a:lnTo>
                        <a:pt x="4" y="66"/>
                      </a:lnTo>
                      <a:lnTo>
                        <a:pt x="6" y="66"/>
                      </a:lnTo>
                      <a:lnTo>
                        <a:pt x="10" y="68"/>
                      </a:lnTo>
                      <a:lnTo>
                        <a:pt x="10" y="68"/>
                      </a:lnTo>
                      <a:lnTo>
                        <a:pt x="10" y="66"/>
                      </a:lnTo>
                      <a:lnTo>
                        <a:pt x="12" y="66"/>
                      </a:lnTo>
                      <a:lnTo>
                        <a:pt x="12" y="64"/>
                      </a:lnTo>
                      <a:lnTo>
                        <a:pt x="12" y="64"/>
                      </a:lnTo>
                      <a:lnTo>
                        <a:pt x="14" y="64"/>
                      </a:lnTo>
                      <a:lnTo>
                        <a:pt x="16" y="66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18" y="70"/>
                      </a:lnTo>
                      <a:lnTo>
                        <a:pt x="20" y="66"/>
                      </a:lnTo>
                      <a:lnTo>
                        <a:pt x="20" y="64"/>
                      </a:lnTo>
                      <a:lnTo>
                        <a:pt x="22" y="60"/>
                      </a:lnTo>
                      <a:lnTo>
                        <a:pt x="24" y="56"/>
                      </a:lnTo>
                      <a:lnTo>
                        <a:pt x="24" y="58"/>
                      </a:lnTo>
                      <a:lnTo>
                        <a:pt x="26" y="58"/>
                      </a:lnTo>
                      <a:lnTo>
                        <a:pt x="26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28" y="60"/>
                      </a:lnTo>
                      <a:lnTo>
                        <a:pt x="32" y="64"/>
                      </a:lnTo>
                      <a:lnTo>
                        <a:pt x="32" y="64"/>
                      </a:lnTo>
                      <a:lnTo>
                        <a:pt x="34" y="64"/>
                      </a:lnTo>
                      <a:lnTo>
                        <a:pt x="38" y="64"/>
                      </a:lnTo>
                      <a:lnTo>
                        <a:pt x="40" y="62"/>
                      </a:lnTo>
                      <a:lnTo>
                        <a:pt x="42" y="60"/>
                      </a:lnTo>
                      <a:lnTo>
                        <a:pt x="42" y="60"/>
                      </a:lnTo>
                      <a:lnTo>
                        <a:pt x="44" y="62"/>
                      </a:lnTo>
                      <a:lnTo>
                        <a:pt x="44" y="62"/>
                      </a:lnTo>
                      <a:lnTo>
                        <a:pt x="44" y="64"/>
                      </a:lnTo>
                      <a:lnTo>
                        <a:pt x="46" y="64"/>
                      </a:lnTo>
                      <a:lnTo>
                        <a:pt x="48" y="62"/>
                      </a:lnTo>
                      <a:lnTo>
                        <a:pt x="50" y="62"/>
                      </a:lnTo>
                      <a:lnTo>
                        <a:pt x="50" y="62"/>
                      </a:lnTo>
                      <a:lnTo>
                        <a:pt x="52" y="64"/>
                      </a:lnTo>
                      <a:lnTo>
                        <a:pt x="52" y="64"/>
                      </a:lnTo>
                      <a:lnTo>
                        <a:pt x="56" y="64"/>
                      </a:lnTo>
                      <a:lnTo>
                        <a:pt x="58" y="64"/>
                      </a:lnTo>
                      <a:lnTo>
                        <a:pt x="58" y="64"/>
                      </a:lnTo>
                      <a:lnTo>
                        <a:pt x="60" y="64"/>
                      </a:lnTo>
                      <a:lnTo>
                        <a:pt x="62" y="66"/>
                      </a:lnTo>
                      <a:lnTo>
                        <a:pt x="66" y="68"/>
                      </a:lnTo>
                      <a:lnTo>
                        <a:pt x="68" y="70"/>
                      </a:lnTo>
                      <a:lnTo>
                        <a:pt x="70" y="70"/>
                      </a:lnTo>
                      <a:lnTo>
                        <a:pt x="72" y="72"/>
                      </a:lnTo>
                      <a:lnTo>
                        <a:pt x="74" y="76"/>
                      </a:lnTo>
                      <a:lnTo>
                        <a:pt x="78" y="82"/>
                      </a:lnTo>
                      <a:lnTo>
                        <a:pt x="82" y="84"/>
                      </a:lnTo>
                      <a:lnTo>
                        <a:pt x="86" y="86"/>
                      </a:lnTo>
                      <a:lnTo>
                        <a:pt x="86" y="90"/>
                      </a:lnTo>
                      <a:lnTo>
                        <a:pt x="88" y="92"/>
                      </a:lnTo>
                      <a:lnTo>
                        <a:pt x="90" y="94"/>
                      </a:lnTo>
                      <a:lnTo>
                        <a:pt x="92" y="94"/>
                      </a:lnTo>
                      <a:lnTo>
                        <a:pt x="92" y="96"/>
                      </a:lnTo>
                      <a:lnTo>
                        <a:pt x="94" y="98"/>
                      </a:lnTo>
                      <a:lnTo>
                        <a:pt x="96" y="100"/>
                      </a:lnTo>
                      <a:lnTo>
                        <a:pt x="96" y="98"/>
                      </a:lnTo>
                      <a:lnTo>
                        <a:pt x="96" y="98"/>
                      </a:lnTo>
                      <a:lnTo>
                        <a:pt x="96" y="98"/>
                      </a:lnTo>
                      <a:lnTo>
                        <a:pt x="100" y="102"/>
                      </a:lnTo>
                      <a:lnTo>
                        <a:pt x="100" y="100"/>
                      </a:lnTo>
                      <a:lnTo>
                        <a:pt x="102" y="100"/>
                      </a:lnTo>
                      <a:lnTo>
                        <a:pt x="102" y="98"/>
                      </a:lnTo>
                      <a:lnTo>
                        <a:pt x="102" y="96"/>
                      </a:lnTo>
                      <a:lnTo>
                        <a:pt x="102" y="96"/>
                      </a:lnTo>
                      <a:lnTo>
                        <a:pt x="104" y="96"/>
                      </a:lnTo>
                      <a:lnTo>
                        <a:pt x="106" y="96"/>
                      </a:lnTo>
                      <a:lnTo>
                        <a:pt x="106" y="9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8" name="Freeform 183">
                  <a:extLst>
                    <a:ext uri="{FF2B5EF4-FFF2-40B4-BE49-F238E27FC236}">
                      <a16:creationId xmlns:a16="http://schemas.microsoft.com/office/drawing/2014/main" id="{87283601-EAF4-59D5-1D67-8049D9F9D6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99" y="2009"/>
                  <a:ext cx="46" cy="50"/>
                </a:xfrm>
                <a:custGeom>
                  <a:avLst/>
                  <a:gdLst>
                    <a:gd name="T0" fmla="*/ 46 w 46"/>
                    <a:gd name="T1" fmla="*/ 44 h 50"/>
                    <a:gd name="T2" fmla="*/ 46 w 46"/>
                    <a:gd name="T3" fmla="*/ 36 h 50"/>
                    <a:gd name="T4" fmla="*/ 46 w 46"/>
                    <a:gd name="T5" fmla="*/ 30 h 50"/>
                    <a:gd name="T6" fmla="*/ 38 w 46"/>
                    <a:gd name="T7" fmla="*/ 30 h 50"/>
                    <a:gd name="T8" fmla="*/ 30 w 46"/>
                    <a:gd name="T9" fmla="*/ 30 h 50"/>
                    <a:gd name="T10" fmla="*/ 24 w 46"/>
                    <a:gd name="T11" fmla="*/ 28 h 50"/>
                    <a:gd name="T12" fmla="*/ 22 w 46"/>
                    <a:gd name="T13" fmla="*/ 28 h 50"/>
                    <a:gd name="T14" fmla="*/ 22 w 46"/>
                    <a:gd name="T15" fmla="*/ 26 h 50"/>
                    <a:gd name="T16" fmla="*/ 22 w 46"/>
                    <a:gd name="T17" fmla="*/ 34 h 50"/>
                    <a:gd name="T18" fmla="*/ 20 w 46"/>
                    <a:gd name="T19" fmla="*/ 40 h 50"/>
                    <a:gd name="T20" fmla="*/ 20 w 46"/>
                    <a:gd name="T21" fmla="*/ 40 h 50"/>
                    <a:gd name="T22" fmla="*/ 16 w 46"/>
                    <a:gd name="T23" fmla="*/ 44 h 50"/>
                    <a:gd name="T24" fmla="*/ 16 w 46"/>
                    <a:gd name="T25" fmla="*/ 48 h 50"/>
                    <a:gd name="T26" fmla="*/ 20 w 46"/>
                    <a:gd name="T27" fmla="*/ 50 h 50"/>
                    <a:gd name="T28" fmla="*/ 20 w 46"/>
                    <a:gd name="T29" fmla="*/ 50 h 50"/>
                    <a:gd name="T30" fmla="*/ 20 w 46"/>
                    <a:gd name="T31" fmla="*/ 48 h 50"/>
                    <a:gd name="T32" fmla="*/ 22 w 46"/>
                    <a:gd name="T33" fmla="*/ 50 h 50"/>
                    <a:gd name="T34" fmla="*/ 24 w 46"/>
                    <a:gd name="T35" fmla="*/ 50 h 50"/>
                    <a:gd name="T36" fmla="*/ 24 w 46"/>
                    <a:gd name="T37" fmla="*/ 50 h 50"/>
                    <a:gd name="T38" fmla="*/ 26 w 46"/>
                    <a:gd name="T39" fmla="*/ 50 h 50"/>
                    <a:gd name="T40" fmla="*/ 30 w 46"/>
                    <a:gd name="T41" fmla="*/ 50 h 50"/>
                    <a:gd name="T42" fmla="*/ 40 w 46"/>
                    <a:gd name="T43" fmla="*/ 50 h 50"/>
                    <a:gd name="T44" fmla="*/ 46 w 46"/>
                    <a:gd name="T45" fmla="*/ 50 h 50"/>
                    <a:gd name="T46" fmla="*/ 6 w 46"/>
                    <a:gd name="T47" fmla="*/ 2 h 50"/>
                    <a:gd name="T48" fmla="*/ 4 w 46"/>
                    <a:gd name="T49" fmla="*/ 2 h 50"/>
                    <a:gd name="T50" fmla="*/ 4 w 46"/>
                    <a:gd name="T51" fmla="*/ 4 h 50"/>
                    <a:gd name="T52" fmla="*/ 2 w 46"/>
                    <a:gd name="T53" fmla="*/ 6 h 50"/>
                    <a:gd name="T54" fmla="*/ 2 w 46"/>
                    <a:gd name="T55" fmla="*/ 6 h 50"/>
                    <a:gd name="T56" fmla="*/ 2 w 46"/>
                    <a:gd name="T57" fmla="*/ 10 h 50"/>
                    <a:gd name="T58" fmla="*/ 4 w 46"/>
                    <a:gd name="T59" fmla="*/ 10 h 50"/>
                    <a:gd name="T60" fmla="*/ 6 w 46"/>
                    <a:gd name="T61" fmla="*/ 10 h 50"/>
                    <a:gd name="T62" fmla="*/ 10 w 46"/>
                    <a:gd name="T63" fmla="*/ 4 h 50"/>
                    <a:gd name="T64" fmla="*/ 8 w 46"/>
                    <a:gd name="T65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6" h="50">
                      <a:moveTo>
                        <a:pt x="46" y="48"/>
                      </a:moveTo>
                      <a:lnTo>
                        <a:pt x="46" y="44"/>
                      </a:lnTo>
                      <a:lnTo>
                        <a:pt x="46" y="40"/>
                      </a:lnTo>
                      <a:lnTo>
                        <a:pt x="46" y="36"/>
                      </a:lnTo>
                      <a:lnTo>
                        <a:pt x="46" y="34"/>
                      </a:lnTo>
                      <a:lnTo>
                        <a:pt x="46" y="30"/>
                      </a:lnTo>
                      <a:lnTo>
                        <a:pt x="42" y="30"/>
                      </a:lnTo>
                      <a:lnTo>
                        <a:pt x="38" y="30"/>
                      </a:lnTo>
                      <a:lnTo>
                        <a:pt x="34" y="30"/>
                      </a:lnTo>
                      <a:lnTo>
                        <a:pt x="30" y="30"/>
                      </a:lnTo>
                      <a:lnTo>
                        <a:pt x="26" y="30"/>
                      </a:lnTo>
                      <a:lnTo>
                        <a:pt x="24" y="28"/>
                      </a:lnTo>
                      <a:lnTo>
                        <a:pt x="24" y="28"/>
                      </a:lnTo>
                      <a:lnTo>
                        <a:pt x="22" y="28"/>
                      </a:lnTo>
                      <a:lnTo>
                        <a:pt x="22" y="28"/>
                      </a:lnTo>
                      <a:lnTo>
                        <a:pt x="22" y="26"/>
                      </a:lnTo>
                      <a:lnTo>
                        <a:pt x="22" y="32"/>
                      </a:lnTo>
                      <a:lnTo>
                        <a:pt x="22" y="34"/>
                      </a:lnTo>
                      <a:lnTo>
                        <a:pt x="22" y="36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18" y="42"/>
                      </a:lnTo>
                      <a:lnTo>
                        <a:pt x="16" y="44"/>
                      </a:lnTo>
                      <a:lnTo>
                        <a:pt x="16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2" y="48"/>
                      </a:lnTo>
                      <a:lnTo>
                        <a:pt x="22" y="50"/>
                      </a:lnTo>
                      <a:lnTo>
                        <a:pt x="22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4" y="50"/>
                      </a:lnTo>
                      <a:lnTo>
                        <a:pt x="26" y="50"/>
                      </a:lnTo>
                      <a:lnTo>
                        <a:pt x="26" y="50"/>
                      </a:lnTo>
                      <a:lnTo>
                        <a:pt x="28" y="50"/>
                      </a:lnTo>
                      <a:lnTo>
                        <a:pt x="30" y="50"/>
                      </a:lnTo>
                      <a:lnTo>
                        <a:pt x="34" y="50"/>
                      </a:lnTo>
                      <a:lnTo>
                        <a:pt x="40" y="50"/>
                      </a:lnTo>
                      <a:lnTo>
                        <a:pt x="44" y="50"/>
                      </a:lnTo>
                      <a:lnTo>
                        <a:pt x="46" y="50"/>
                      </a:lnTo>
                      <a:lnTo>
                        <a:pt x="46" y="48"/>
                      </a:lnTo>
                      <a:close/>
                      <a:moveTo>
                        <a:pt x="6" y="2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4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2" y="6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4" y="10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8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8" y="0"/>
                      </a:lnTo>
                      <a:lnTo>
                        <a:pt x="6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9" name="Freeform 184">
                  <a:extLst>
                    <a:ext uri="{FF2B5EF4-FFF2-40B4-BE49-F238E27FC236}">
                      <a16:creationId xmlns:a16="http://schemas.microsoft.com/office/drawing/2014/main" id="{3C857B51-32AF-BEE0-9255-93EE62AD85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58" y="1818"/>
                  <a:ext cx="38" cy="22"/>
                </a:xfrm>
                <a:custGeom>
                  <a:avLst/>
                  <a:gdLst>
                    <a:gd name="T0" fmla="*/ 36 w 38"/>
                    <a:gd name="T1" fmla="*/ 16 h 22"/>
                    <a:gd name="T2" fmla="*/ 38 w 38"/>
                    <a:gd name="T3" fmla="*/ 12 h 22"/>
                    <a:gd name="T4" fmla="*/ 36 w 38"/>
                    <a:gd name="T5" fmla="*/ 10 h 22"/>
                    <a:gd name="T6" fmla="*/ 32 w 38"/>
                    <a:gd name="T7" fmla="*/ 10 h 22"/>
                    <a:gd name="T8" fmla="*/ 32 w 38"/>
                    <a:gd name="T9" fmla="*/ 8 h 22"/>
                    <a:gd name="T10" fmla="*/ 28 w 38"/>
                    <a:gd name="T11" fmla="*/ 10 h 22"/>
                    <a:gd name="T12" fmla="*/ 26 w 38"/>
                    <a:gd name="T13" fmla="*/ 10 h 22"/>
                    <a:gd name="T14" fmla="*/ 26 w 38"/>
                    <a:gd name="T15" fmla="*/ 10 h 22"/>
                    <a:gd name="T16" fmla="*/ 24 w 38"/>
                    <a:gd name="T17" fmla="*/ 8 h 22"/>
                    <a:gd name="T18" fmla="*/ 22 w 38"/>
                    <a:gd name="T19" fmla="*/ 8 h 22"/>
                    <a:gd name="T20" fmla="*/ 22 w 38"/>
                    <a:gd name="T21" fmla="*/ 6 h 22"/>
                    <a:gd name="T22" fmla="*/ 20 w 38"/>
                    <a:gd name="T23" fmla="*/ 6 h 22"/>
                    <a:gd name="T24" fmla="*/ 18 w 38"/>
                    <a:gd name="T25" fmla="*/ 2 h 22"/>
                    <a:gd name="T26" fmla="*/ 16 w 38"/>
                    <a:gd name="T27" fmla="*/ 2 h 22"/>
                    <a:gd name="T28" fmla="*/ 12 w 38"/>
                    <a:gd name="T29" fmla="*/ 0 h 22"/>
                    <a:gd name="T30" fmla="*/ 12 w 38"/>
                    <a:gd name="T31" fmla="*/ 0 h 22"/>
                    <a:gd name="T32" fmla="*/ 10 w 38"/>
                    <a:gd name="T33" fmla="*/ 0 h 22"/>
                    <a:gd name="T34" fmla="*/ 10 w 38"/>
                    <a:gd name="T35" fmla="*/ 2 h 22"/>
                    <a:gd name="T36" fmla="*/ 10 w 38"/>
                    <a:gd name="T37" fmla="*/ 4 h 22"/>
                    <a:gd name="T38" fmla="*/ 8 w 38"/>
                    <a:gd name="T39" fmla="*/ 4 h 22"/>
                    <a:gd name="T40" fmla="*/ 6 w 38"/>
                    <a:gd name="T41" fmla="*/ 6 h 22"/>
                    <a:gd name="T42" fmla="*/ 6 w 38"/>
                    <a:gd name="T43" fmla="*/ 8 h 22"/>
                    <a:gd name="T44" fmla="*/ 4 w 38"/>
                    <a:gd name="T45" fmla="*/ 8 h 22"/>
                    <a:gd name="T46" fmla="*/ 0 w 38"/>
                    <a:gd name="T47" fmla="*/ 10 h 22"/>
                    <a:gd name="T48" fmla="*/ 0 w 38"/>
                    <a:gd name="T49" fmla="*/ 12 h 22"/>
                    <a:gd name="T50" fmla="*/ 2 w 38"/>
                    <a:gd name="T51" fmla="*/ 14 h 22"/>
                    <a:gd name="T52" fmla="*/ 8 w 38"/>
                    <a:gd name="T53" fmla="*/ 16 h 22"/>
                    <a:gd name="T54" fmla="*/ 18 w 38"/>
                    <a:gd name="T55" fmla="*/ 20 h 22"/>
                    <a:gd name="T56" fmla="*/ 24 w 38"/>
                    <a:gd name="T57" fmla="*/ 22 h 22"/>
                    <a:gd name="T58" fmla="*/ 22 w 38"/>
                    <a:gd name="T59" fmla="*/ 22 h 22"/>
                    <a:gd name="T60" fmla="*/ 22 w 38"/>
                    <a:gd name="T61" fmla="*/ 20 h 22"/>
                    <a:gd name="T62" fmla="*/ 28 w 38"/>
                    <a:gd name="T63" fmla="*/ 22 h 22"/>
                    <a:gd name="T64" fmla="*/ 32 w 38"/>
                    <a:gd name="T65" fmla="*/ 22 h 22"/>
                    <a:gd name="T66" fmla="*/ 34 w 38"/>
                    <a:gd name="T67" fmla="*/ 20 h 22"/>
                    <a:gd name="T68" fmla="*/ 34 w 38"/>
                    <a:gd name="T69" fmla="*/ 18 h 22"/>
                    <a:gd name="T70" fmla="*/ 36 w 38"/>
                    <a:gd name="T71" fmla="*/ 18 h 22"/>
                    <a:gd name="T72" fmla="*/ 36 w 38"/>
                    <a:gd name="T73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8" h="22">
                      <a:moveTo>
                        <a:pt x="36" y="16"/>
                      </a:moveTo>
                      <a:lnTo>
                        <a:pt x="36" y="16"/>
                      </a:lnTo>
                      <a:lnTo>
                        <a:pt x="36" y="14"/>
                      </a:lnTo>
                      <a:lnTo>
                        <a:pt x="38" y="12"/>
                      </a:lnTo>
                      <a:lnTo>
                        <a:pt x="36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2" y="10"/>
                      </a:lnTo>
                      <a:lnTo>
                        <a:pt x="32" y="10"/>
                      </a:lnTo>
                      <a:lnTo>
                        <a:pt x="32" y="8"/>
                      </a:lnTo>
                      <a:lnTo>
                        <a:pt x="30" y="8"/>
                      </a:lnTo>
                      <a:lnTo>
                        <a:pt x="28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6" y="8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2" y="8"/>
                      </a:lnTo>
                      <a:lnTo>
                        <a:pt x="22" y="8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18" y="4"/>
                      </a:lnTo>
                      <a:lnTo>
                        <a:pt x="18" y="2"/>
                      </a:lnTo>
                      <a:lnTo>
                        <a:pt x="18" y="2"/>
                      </a:lnTo>
                      <a:lnTo>
                        <a:pt x="16" y="2"/>
                      </a:lnTo>
                      <a:lnTo>
                        <a:pt x="16" y="2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8" y="4"/>
                      </a:lnTo>
                      <a:lnTo>
                        <a:pt x="6" y="6"/>
                      </a:lnTo>
                      <a:lnTo>
                        <a:pt x="6" y="6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2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2" y="18"/>
                      </a:lnTo>
                      <a:lnTo>
                        <a:pt x="18" y="20"/>
                      </a:lnTo>
                      <a:lnTo>
                        <a:pt x="24" y="22"/>
                      </a:lnTo>
                      <a:lnTo>
                        <a:pt x="24" y="22"/>
                      </a:lnTo>
                      <a:lnTo>
                        <a:pt x="22" y="22"/>
                      </a:lnTo>
                      <a:lnTo>
                        <a:pt x="22" y="22"/>
                      </a:lnTo>
                      <a:lnTo>
                        <a:pt x="20" y="20"/>
                      </a:lnTo>
                      <a:lnTo>
                        <a:pt x="22" y="20"/>
                      </a:lnTo>
                      <a:lnTo>
                        <a:pt x="26" y="22"/>
                      </a:lnTo>
                      <a:lnTo>
                        <a:pt x="28" y="22"/>
                      </a:lnTo>
                      <a:lnTo>
                        <a:pt x="32" y="22"/>
                      </a:lnTo>
                      <a:lnTo>
                        <a:pt x="32" y="22"/>
                      </a:lnTo>
                      <a:lnTo>
                        <a:pt x="34" y="22"/>
                      </a:lnTo>
                      <a:lnTo>
                        <a:pt x="34" y="20"/>
                      </a:lnTo>
                      <a:lnTo>
                        <a:pt x="34" y="20"/>
                      </a:lnTo>
                      <a:lnTo>
                        <a:pt x="34" y="18"/>
                      </a:lnTo>
                      <a:lnTo>
                        <a:pt x="36" y="18"/>
                      </a:lnTo>
                      <a:lnTo>
                        <a:pt x="36" y="18"/>
                      </a:lnTo>
                      <a:lnTo>
                        <a:pt x="36" y="16"/>
                      </a:lnTo>
                      <a:lnTo>
                        <a:pt x="36" y="1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0" name="Freeform 185">
                  <a:extLst>
                    <a:ext uri="{FF2B5EF4-FFF2-40B4-BE49-F238E27FC236}">
                      <a16:creationId xmlns:a16="http://schemas.microsoft.com/office/drawing/2014/main" id="{714643BA-604E-B026-8FF0-557F13E64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47" y="1510"/>
                  <a:ext cx="192" cy="174"/>
                </a:xfrm>
                <a:custGeom>
                  <a:avLst/>
                  <a:gdLst>
                    <a:gd name="T0" fmla="*/ 182 w 192"/>
                    <a:gd name="T1" fmla="*/ 162 h 174"/>
                    <a:gd name="T2" fmla="*/ 174 w 192"/>
                    <a:gd name="T3" fmla="*/ 156 h 174"/>
                    <a:gd name="T4" fmla="*/ 170 w 192"/>
                    <a:gd name="T5" fmla="*/ 140 h 174"/>
                    <a:gd name="T6" fmla="*/ 174 w 192"/>
                    <a:gd name="T7" fmla="*/ 138 h 174"/>
                    <a:gd name="T8" fmla="*/ 166 w 192"/>
                    <a:gd name="T9" fmla="*/ 130 h 174"/>
                    <a:gd name="T10" fmla="*/ 150 w 192"/>
                    <a:gd name="T11" fmla="*/ 102 h 174"/>
                    <a:gd name="T12" fmla="*/ 142 w 192"/>
                    <a:gd name="T13" fmla="*/ 80 h 174"/>
                    <a:gd name="T14" fmla="*/ 138 w 192"/>
                    <a:gd name="T15" fmla="*/ 74 h 174"/>
                    <a:gd name="T16" fmla="*/ 134 w 192"/>
                    <a:gd name="T17" fmla="*/ 66 h 174"/>
                    <a:gd name="T18" fmla="*/ 126 w 192"/>
                    <a:gd name="T19" fmla="*/ 54 h 174"/>
                    <a:gd name="T20" fmla="*/ 122 w 192"/>
                    <a:gd name="T21" fmla="*/ 48 h 174"/>
                    <a:gd name="T22" fmla="*/ 118 w 192"/>
                    <a:gd name="T23" fmla="*/ 38 h 174"/>
                    <a:gd name="T24" fmla="*/ 118 w 192"/>
                    <a:gd name="T25" fmla="*/ 32 h 174"/>
                    <a:gd name="T26" fmla="*/ 124 w 192"/>
                    <a:gd name="T27" fmla="*/ 40 h 174"/>
                    <a:gd name="T28" fmla="*/ 130 w 192"/>
                    <a:gd name="T29" fmla="*/ 48 h 174"/>
                    <a:gd name="T30" fmla="*/ 134 w 192"/>
                    <a:gd name="T31" fmla="*/ 60 h 174"/>
                    <a:gd name="T32" fmla="*/ 148 w 192"/>
                    <a:gd name="T33" fmla="*/ 70 h 174"/>
                    <a:gd name="T34" fmla="*/ 150 w 192"/>
                    <a:gd name="T35" fmla="*/ 60 h 174"/>
                    <a:gd name="T36" fmla="*/ 156 w 192"/>
                    <a:gd name="T37" fmla="*/ 40 h 174"/>
                    <a:gd name="T38" fmla="*/ 152 w 192"/>
                    <a:gd name="T39" fmla="*/ 26 h 174"/>
                    <a:gd name="T40" fmla="*/ 146 w 192"/>
                    <a:gd name="T41" fmla="*/ 16 h 174"/>
                    <a:gd name="T42" fmla="*/ 144 w 192"/>
                    <a:gd name="T43" fmla="*/ 6 h 174"/>
                    <a:gd name="T44" fmla="*/ 132 w 192"/>
                    <a:gd name="T45" fmla="*/ 10 h 174"/>
                    <a:gd name="T46" fmla="*/ 124 w 192"/>
                    <a:gd name="T47" fmla="*/ 10 h 174"/>
                    <a:gd name="T48" fmla="*/ 118 w 192"/>
                    <a:gd name="T49" fmla="*/ 10 h 174"/>
                    <a:gd name="T50" fmla="*/ 114 w 192"/>
                    <a:gd name="T51" fmla="*/ 8 h 174"/>
                    <a:gd name="T52" fmla="*/ 112 w 192"/>
                    <a:gd name="T53" fmla="*/ 10 h 174"/>
                    <a:gd name="T54" fmla="*/ 108 w 192"/>
                    <a:gd name="T55" fmla="*/ 6 h 174"/>
                    <a:gd name="T56" fmla="*/ 110 w 192"/>
                    <a:gd name="T57" fmla="*/ 4 h 174"/>
                    <a:gd name="T58" fmla="*/ 102 w 192"/>
                    <a:gd name="T59" fmla="*/ 4 h 174"/>
                    <a:gd name="T60" fmla="*/ 96 w 192"/>
                    <a:gd name="T61" fmla="*/ 4 h 174"/>
                    <a:gd name="T62" fmla="*/ 88 w 192"/>
                    <a:gd name="T63" fmla="*/ 6 h 174"/>
                    <a:gd name="T64" fmla="*/ 86 w 192"/>
                    <a:gd name="T65" fmla="*/ 4 h 174"/>
                    <a:gd name="T66" fmla="*/ 84 w 192"/>
                    <a:gd name="T67" fmla="*/ 8 h 174"/>
                    <a:gd name="T68" fmla="*/ 74 w 192"/>
                    <a:gd name="T69" fmla="*/ 12 h 174"/>
                    <a:gd name="T70" fmla="*/ 66 w 192"/>
                    <a:gd name="T71" fmla="*/ 16 h 174"/>
                    <a:gd name="T72" fmla="*/ 50 w 192"/>
                    <a:gd name="T73" fmla="*/ 10 h 174"/>
                    <a:gd name="T74" fmla="*/ 38 w 192"/>
                    <a:gd name="T75" fmla="*/ 6 h 174"/>
                    <a:gd name="T76" fmla="*/ 10 w 192"/>
                    <a:gd name="T77" fmla="*/ 4 h 174"/>
                    <a:gd name="T78" fmla="*/ 6 w 192"/>
                    <a:gd name="T79" fmla="*/ 2 h 174"/>
                    <a:gd name="T80" fmla="*/ 2 w 192"/>
                    <a:gd name="T81" fmla="*/ 10 h 174"/>
                    <a:gd name="T82" fmla="*/ 4 w 192"/>
                    <a:gd name="T83" fmla="*/ 18 h 174"/>
                    <a:gd name="T84" fmla="*/ 0 w 192"/>
                    <a:gd name="T85" fmla="*/ 26 h 174"/>
                    <a:gd name="T86" fmla="*/ 4 w 192"/>
                    <a:gd name="T87" fmla="*/ 38 h 174"/>
                    <a:gd name="T88" fmla="*/ 6 w 192"/>
                    <a:gd name="T89" fmla="*/ 48 h 174"/>
                    <a:gd name="T90" fmla="*/ 6 w 192"/>
                    <a:gd name="T91" fmla="*/ 64 h 174"/>
                    <a:gd name="T92" fmla="*/ 6 w 192"/>
                    <a:gd name="T93" fmla="*/ 82 h 174"/>
                    <a:gd name="T94" fmla="*/ 8 w 192"/>
                    <a:gd name="T95" fmla="*/ 98 h 174"/>
                    <a:gd name="T96" fmla="*/ 8 w 192"/>
                    <a:gd name="T97" fmla="*/ 114 h 174"/>
                    <a:gd name="T98" fmla="*/ 8 w 192"/>
                    <a:gd name="T99" fmla="*/ 130 h 174"/>
                    <a:gd name="T100" fmla="*/ 8 w 192"/>
                    <a:gd name="T101" fmla="*/ 146 h 174"/>
                    <a:gd name="T102" fmla="*/ 10 w 192"/>
                    <a:gd name="T103" fmla="*/ 162 h 174"/>
                    <a:gd name="T104" fmla="*/ 22 w 192"/>
                    <a:gd name="T105" fmla="*/ 174 h 174"/>
                    <a:gd name="T106" fmla="*/ 50 w 192"/>
                    <a:gd name="T107" fmla="*/ 174 h 174"/>
                    <a:gd name="T108" fmla="*/ 74 w 192"/>
                    <a:gd name="T109" fmla="*/ 174 h 174"/>
                    <a:gd name="T110" fmla="*/ 98 w 192"/>
                    <a:gd name="T111" fmla="*/ 174 h 174"/>
                    <a:gd name="T112" fmla="*/ 108 w 192"/>
                    <a:gd name="T113" fmla="*/ 170 h 174"/>
                    <a:gd name="T114" fmla="*/ 110 w 192"/>
                    <a:gd name="T115" fmla="*/ 172 h 174"/>
                    <a:gd name="T116" fmla="*/ 122 w 192"/>
                    <a:gd name="T117" fmla="*/ 174 h 174"/>
                    <a:gd name="T118" fmla="*/ 152 w 192"/>
                    <a:gd name="T119" fmla="*/ 174 h 174"/>
                    <a:gd name="T120" fmla="*/ 172 w 192"/>
                    <a:gd name="T121" fmla="*/ 174 h 174"/>
                    <a:gd name="T122" fmla="*/ 192 w 192"/>
                    <a:gd name="T123" fmla="*/ 174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2" h="174">
                      <a:moveTo>
                        <a:pt x="192" y="172"/>
                      </a:moveTo>
                      <a:lnTo>
                        <a:pt x="192" y="172"/>
                      </a:lnTo>
                      <a:lnTo>
                        <a:pt x="186" y="166"/>
                      </a:lnTo>
                      <a:lnTo>
                        <a:pt x="182" y="162"/>
                      </a:lnTo>
                      <a:lnTo>
                        <a:pt x="178" y="160"/>
                      </a:lnTo>
                      <a:lnTo>
                        <a:pt x="176" y="160"/>
                      </a:lnTo>
                      <a:lnTo>
                        <a:pt x="176" y="158"/>
                      </a:lnTo>
                      <a:lnTo>
                        <a:pt x="174" y="156"/>
                      </a:lnTo>
                      <a:lnTo>
                        <a:pt x="172" y="150"/>
                      </a:lnTo>
                      <a:lnTo>
                        <a:pt x="172" y="148"/>
                      </a:lnTo>
                      <a:lnTo>
                        <a:pt x="170" y="142"/>
                      </a:lnTo>
                      <a:lnTo>
                        <a:pt x="170" y="140"/>
                      </a:lnTo>
                      <a:lnTo>
                        <a:pt x="172" y="138"/>
                      </a:lnTo>
                      <a:lnTo>
                        <a:pt x="172" y="138"/>
                      </a:lnTo>
                      <a:lnTo>
                        <a:pt x="172" y="138"/>
                      </a:lnTo>
                      <a:lnTo>
                        <a:pt x="174" y="138"/>
                      </a:lnTo>
                      <a:lnTo>
                        <a:pt x="172" y="136"/>
                      </a:lnTo>
                      <a:lnTo>
                        <a:pt x="170" y="134"/>
                      </a:lnTo>
                      <a:lnTo>
                        <a:pt x="168" y="132"/>
                      </a:lnTo>
                      <a:lnTo>
                        <a:pt x="166" y="130"/>
                      </a:lnTo>
                      <a:lnTo>
                        <a:pt x="160" y="118"/>
                      </a:lnTo>
                      <a:lnTo>
                        <a:pt x="156" y="112"/>
                      </a:lnTo>
                      <a:lnTo>
                        <a:pt x="154" y="108"/>
                      </a:lnTo>
                      <a:lnTo>
                        <a:pt x="150" y="102"/>
                      </a:lnTo>
                      <a:lnTo>
                        <a:pt x="146" y="92"/>
                      </a:lnTo>
                      <a:lnTo>
                        <a:pt x="144" y="90"/>
                      </a:lnTo>
                      <a:lnTo>
                        <a:pt x="144" y="84"/>
                      </a:lnTo>
                      <a:lnTo>
                        <a:pt x="142" y="80"/>
                      </a:lnTo>
                      <a:lnTo>
                        <a:pt x="142" y="80"/>
                      </a:lnTo>
                      <a:lnTo>
                        <a:pt x="140" y="78"/>
                      </a:lnTo>
                      <a:lnTo>
                        <a:pt x="140" y="76"/>
                      </a:lnTo>
                      <a:lnTo>
                        <a:pt x="138" y="74"/>
                      </a:lnTo>
                      <a:lnTo>
                        <a:pt x="138" y="72"/>
                      </a:lnTo>
                      <a:lnTo>
                        <a:pt x="138" y="68"/>
                      </a:lnTo>
                      <a:lnTo>
                        <a:pt x="136" y="66"/>
                      </a:lnTo>
                      <a:lnTo>
                        <a:pt x="134" y="66"/>
                      </a:lnTo>
                      <a:lnTo>
                        <a:pt x="132" y="62"/>
                      </a:lnTo>
                      <a:lnTo>
                        <a:pt x="128" y="58"/>
                      </a:lnTo>
                      <a:lnTo>
                        <a:pt x="126" y="56"/>
                      </a:lnTo>
                      <a:lnTo>
                        <a:pt x="126" y="54"/>
                      </a:lnTo>
                      <a:lnTo>
                        <a:pt x="126" y="54"/>
                      </a:lnTo>
                      <a:lnTo>
                        <a:pt x="124" y="52"/>
                      </a:lnTo>
                      <a:lnTo>
                        <a:pt x="122" y="50"/>
                      </a:lnTo>
                      <a:lnTo>
                        <a:pt x="122" y="48"/>
                      </a:lnTo>
                      <a:lnTo>
                        <a:pt x="122" y="44"/>
                      </a:lnTo>
                      <a:lnTo>
                        <a:pt x="122" y="42"/>
                      </a:lnTo>
                      <a:lnTo>
                        <a:pt x="120" y="42"/>
                      </a:lnTo>
                      <a:lnTo>
                        <a:pt x="118" y="38"/>
                      </a:lnTo>
                      <a:lnTo>
                        <a:pt x="118" y="36"/>
                      </a:lnTo>
                      <a:lnTo>
                        <a:pt x="118" y="34"/>
                      </a:lnTo>
                      <a:lnTo>
                        <a:pt x="120" y="34"/>
                      </a:lnTo>
                      <a:lnTo>
                        <a:pt x="118" y="32"/>
                      </a:lnTo>
                      <a:lnTo>
                        <a:pt x="120" y="30"/>
                      </a:lnTo>
                      <a:lnTo>
                        <a:pt x="122" y="34"/>
                      </a:lnTo>
                      <a:lnTo>
                        <a:pt x="122" y="38"/>
                      </a:lnTo>
                      <a:lnTo>
                        <a:pt x="124" y="40"/>
                      </a:lnTo>
                      <a:lnTo>
                        <a:pt x="124" y="42"/>
                      </a:lnTo>
                      <a:lnTo>
                        <a:pt x="126" y="44"/>
                      </a:lnTo>
                      <a:lnTo>
                        <a:pt x="128" y="46"/>
                      </a:lnTo>
                      <a:lnTo>
                        <a:pt x="130" y="48"/>
                      </a:lnTo>
                      <a:lnTo>
                        <a:pt x="132" y="52"/>
                      </a:lnTo>
                      <a:lnTo>
                        <a:pt x="132" y="54"/>
                      </a:lnTo>
                      <a:lnTo>
                        <a:pt x="132" y="56"/>
                      </a:lnTo>
                      <a:lnTo>
                        <a:pt x="134" y="60"/>
                      </a:lnTo>
                      <a:lnTo>
                        <a:pt x="138" y="62"/>
                      </a:lnTo>
                      <a:lnTo>
                        <a:pt x="140" y="66"/>
                      </a:lnTo>
                      <a:lnTo>
                        <a:pt x="144" y="70"/>
                      </a:lnTo>
                      <a:lnTo>
                        <a:pt x="148" y="70"/>
                      </a:lnTo>
                      <a:lnTo>
                        <a:pt x="148" y="68"/>
                      </a:lnTo>
                      <a:lnTo>
                        <a:pt x="150" y="66"/>
                      </a:lnTo>
                      <a:lnTo>
                        <a:pt x="150" y="64"/>
                      </a:lnTo>
                      <a:lnTo>
                        <a:pt x="150" y="60"/>
                      </a:lnTo>
                      <a:lnTo>
                        <a:pt x="152" y="52"/>
                      </a:lnTo>
                      <a:lnTo>
                        <a:pt x="154" y="44"/>
                      </a:lnTo>
                      <a:lnTo>
                        <a:pt x="156" y="40"/>
                      </a:lnTo>
                      <a:lnTo>
                        <a:pt x="156" y="40"/>
                      </a:lnTo>
                      <a:lnTo>
                        <a:pt x="156" y="38"/>
                      </a:lnTo>
                      <a:lnTo>
                        <a:pt x="154" y="34"/>
                      </a:lnTo>
                      <a:lnTo>
                        <a:pt x="152" y="30"/>
                      </a:lnTo>
                      <a:lnTo>
                        <a:pt x="152" y="26"/>
                      </a:lnTo>
                      <a:lnTo>
                        <a:pt x="150" y="22"/>
                      </a:lnTo>
                      <a:lnTo>
                        <a:pt x="150" y="22"/>
                      </a:lnTo>
                      <a:lnTo>
                        <a:pt x="148" y="20"/>
                      </a:lnTo>
                      <a:lnTo>
                        <a:pt x="146" y="16"/>
                      </a:lnTo>
                      <a:lnTo>
                        <a:pt x="146" y="12"/>
                      </a:lnTo>
                      <a:lnTo>
                        <a:pt x="144" y="8"/>
                      </a:lnTo>
                      <a:lnTo>
                        <a:pt x="144" y="8"/>
                      </a:lnTo>
                      <a:lnTo>
                        <a:pt x="144" y="6"/>
                      </a:lnTo>
                      <a:lnTo>
                        <a:pt x="142" y="8"/>
                      </a:lnTo>
                      <a:lnTo>
                        <a:pt x="138" y="10"/>
                      </a:lnTo>
                      <a:lnTo>
                        <a:pt x="136" y="10"/>
                      </a:lnTo>
                      <a:lnTo>
                        <a:pt x="132" y="10"/>
                      </a:lnTo>
                      <a:lnTo>
                        <a:pt x="128" y="12"/>
                      </a:lnTo>
                      <a:lnTo>
                        <a:pt x="128" y="10"/>
                      </a:lnTo>
                      <a:lnTo>
                        <a:pt x="128" y="10"/>
                      </a:lnTo>
                      <a:lnTo>
                        <a:pt x="124" y="10"/>
                      </a:lnTo>
                      <a:lnTo>
                        <a:pt x="124" y="10"/>
                      </a:lnTo>
                      <a:lnTo>
                        <a:pt x="120" y="12"/>
                      </a:lnTo>
                      <a:lnTo>
                        <a:pt x="120" y="12"/>
                      </a:lnTo>
                      <a:lnTo>
                        <a:pt x="118" y="10"/>
                      </a:lnTo>
                      <a:lnTo>
                        <a:pt x="116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114" y="10"/>
                      </a:lnTo>
                      <a:lnTo>
                        <a:pt x="114" y="10"/>
                      </a:lnTo>
                      <a:lnTo>
                        <a:pt x="112" y="10"/>
                      </a:lnTo>
                      <a:lnTo>
                        <a:pt x="112" y="10"/>
                      </a:lnTo>
                      <a:lnTo>
                        <a:pt x="110" y="8"/>
                      </a:lnTo>
                      <a:lnTo>
                        <a:pt x="108" y="8"/>
                      </a:lnTo>
                      <a:lnTo>
                        <a:pt x="106" y="8"/>
                      </a:lnTo>
                      <a:lnTo>
                        <a:pt x="108" y="6"/>
                      </a:lnTo>
                      <a:lnTo>
                        <a:pt x="108" y="4"/>
                      </a:lnTo>
                      <a:lnTo>
                        <a:pt x="112" y="6"/>
                      </a:lnTo>
                      <a:lnTo>
                        <a:pt x="112" y="6"/>
                      </a:lnTo>
                      <a:lnTo>
                        <a:pt x="110" y="4"/>
                      </a:lnTo>
                      <a:lnTo>
                        <a:pt x="108" y="2"/>
                      </a:lnTo>
                      <a:lnTo>
                        <a:pt x="108" y="4"/>
                      </a:lnTo>
                      <a:lnTo>
                        <a:pt x="104" y="4"/>
                      </a:lnTo>
                      <a:lnTo>
                        <a:pt x="102" y="4"/>
                      </a:lnTo>
                      <a:lnTo>
                        <a:pt x="98" y="2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96" y="4"/>
                      </a:lnTo>
                      <a:lnTo>
                        <a:pt x="94" y="4"/>
                      </a:lnTo>
                      <a:lnTo>
                        <a:pt x="92" y="4"/>
                      </a:lnTo>
                      <a:lnTo>
                        <a:pt x="90" y="6"/>
                      </a:lnTo>
                      <a:lnTo>
                        <a:pt x="88" y="6"/>
                      </a:lnTo>
                      <a:lnTo>
                        <a:pt x="94" y="4"/>
                      </a:lnTo>
                      <a:lnTo>
                        <a:pt x="94" y="2"/>
                      </a:lnTo>
                      <a:lnTo>
                        <a:pt x="88" y="4"/>
                      </a:lnTo>
                      <a:lnTo>
                        <a:pt x="86" y="4"/>
                      </a:lnTo>
                      <a:lnTo>
                        <a:pt x="86" y="6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2" y="8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74" y="12"/>
                      </a:lnTo>
                      <a:lnTo>
                        <a:pt x="72" y="14"/>
                      </a:lnTo>
                      <a:lnTo>
                        <a:pt x="70" y="14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2" y="14"/>
                      </a:lnTo>
                      <a:lnTo>
                        <a:pt x="58" y="12"/>
                      </a:lnTo>
                      <a:lnTo>
                        <a:pt x="50" y="10"/>
                      </a:lnTo>
                      <a:lnTo>
                        <a:pt x="48" y="10"/>
                      </a:lnTo>
                      <a:lnTo>
                        <a:pt x="44" y="10"/>
                      </a:lnTo>
                      <a:lnTo>
                        <a:pt x="42" y="8"/>
                      </a:lnTo>
                      <a:lnTo>
                        <a:pt x="38" y="6"/>
                      </a:lnTo>
                      <a:lnTo>
                        <a:pt x="32" y="4"/>
                      </a:lnTo>
                      <a:lnTo>
                        <a:pt x="26" y="4"/>
                      </a:lnTo>
                      <a:lnTo>
                        <a:pt x="18" y="2"/>
                      </a:lnTo>
                      <a:lnTo>
                        <a:pt x="10" y="4"/>
                      </a:lnTo>
                      <a:lnTo>
                        <a:pt x="8" y="4"/>
                      </a:lnTo>
                      <a:lnTo>
                        <a:pt x="6" y="0"/>
                      </a:lnTo>
                      <a:lnTo>
                        <a:pt x="6" y="2"/>
                      </a:lnTo>
                      <a:lnTo>
                        <a:pt x="6" y="2"/>
                      </a:lnTo>
                      <a:lnTo>
                        <a:pt x="4" y="4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2" y="10"/>
                      </a:ln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6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2" y="32"/>
                      </a:lnTo>
                      <a:lnTo>
                        <a:pt x="2" y="34"/>
                      </a:lnTo>
                      <a:lnTo>
                        <a:pt x="4" y="38"/>
                      </a:lnTo>
                      <a:lnTo>
                        <a:pt x="4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8"/>
                      </a:lnTo>
                      <a:lnTo>
                        <a:pt x="6" y="52"/>
                      </a:lnTo>
                      <a:lnTo>
                        <a:pt x="6" y="56"/>
                      </a:lnTo>
                      <a:lnTo>
                        <a:pt x="6" y="60"/>
                      </a:lnTo>
                      <a:lnTo>
                        <a:pt x="6" y="64"/>
                      </a:lnTo>
                      <a:lnTo>
                        <a:pt x="6" y="68"/>
                      </a:lnTo>
                      <a:lnTo>
                        <a:pt x="6" y="72"/>
                      </a:lnTo>
                      <a:lnTo>
                        <a:pt x="6" y="78"/>
                      </a:lnTo>
                      <a:lnTo>
                        <a:pt x="6" y="82"/>
                      </a:lnTo>
                      <a:lnTo>
                        <a:pt x="8" y="86"/>
                      </a:lnTo>
                      <a:lnTo>
                        <a:pt x="8" y="90"/>
                      </a:lnTo>
                      <a:lnTo>
                        <a:pt x="8" y="94"/>
                      </a:lnTo>
                      <a:lnTo>
                        <a:pt x="8" y="98"/>
                      </a:lnTo>
                      <a:lnTo>
                        <a:pt x="8" y="102"/>
                      </a:lnTo>
                      <a:lnTo>
                        <a:pt x="8" y="106"/>
                      </a:lnTo>
                      <a:lnTo>
                        <a:pt x="8" y="110"/>
                      </a:lnTo>
                      <a:lnTo>
                        <a:pt x="8" y="114"/>
                      </a:lnTo>
                      <a:lnTo>
                        <a:pt x="8" y="118"/>
                      </a:lnTo>
                      <a:lnTo>
                        <a:pt x="8" y="122"/>
                      </a:lnTo>
                      <a:lnTo>
                        <a:pt x="8" y="126"/>
                      </a:lnTo>
                      <a:lnTo>
                        <a:pt x="8" y="130"/>
                      </a:lnTo>
                      <a:lnTo>
                        <a:pt x="8" y="134"/>
                      </a:lnTo>
                      <a:lnTo>
                        <a:pt x="8" y="138"/>
                      </a:lnTo>
                      <a:lnTo>
                        <a:pt x="8" y="142"/>
                      </a:lnTo>
                      <a:lnTo>
                        <a:pt x="8" y="146"/>
                      </a:lnTo>
                      <a:lnTo>
                        <a:pt x="8" y="150"/>
                      </a:lnTo>
                      <a:lnTo>
                        <a:pt x="8" y="154"/>
                      </a:lnTo>
                      <a:lnTo>
                        <a:pt x="8" y="158"/>
                      </a:lnTo>
                      <a:lnTo>
                        <a:pt x="10" y="162"/>
                      </a:lnTo>
                      <a:lnTo>
                        <a:pt x="10" y="166"/>
                      </a:lnTo>
                      <a:lnTo>
                        <a:pt x="10" y="170"/>
                      </a:lnTo>
                      <a:lnTo>
                        <a:pt x="10" y="174"/>
                      </a:lnTo>
                      <a:lnTo>
                        <a:pt x="22" y="174"/>
                      </a:lnTo>
                      <a:lnTo>
                        <a:pt x="28" y="174"/>
                      </a:lnTo>
                      <a:lnTo>
                        <a:pt x="32" y="174"/>
                      </a:lnTo>
                      <a:lnTo>
                        <a:pt x="38" y="174"/>
                      </a:lnTo>
                      <a:lnTo>
                        <a:pt x="50" y="174"/>
                      </a:lnTo>
                      <a:lnTo>
                        <a:pt x="56" y="174"/>
                      </a:lnTo>
                      <a:lnTo>
                        <a:pt x="62" y="174"/>
                      </a:lnTo>
                      <a:lnTo>
                        <a:pt x="68" y="174"/>
                      </a:lnTo>
                      <a:lnTo>
                        <a:pt x="74" y="174"/>
                      </a:lnTo>
                      <a:lnTo>
                        <a:pt x="80" y="174"/>
                      </a:lnTo>
                      <a:lnTo>
                        <a:pt x="86" y="174"/>
                      </a:lnTo>
                      <a:lnTo>
                        <a:pt x="92" y="174"/>
                      </a:lnTo>
                      <a:lnTo>
                        <a:pt x="98" y="174"/>
                      </a:lnTo>
                      <a:lnTo>
                        <a:pt x="104" y="174"/>
                      </a:lnTo>
                      <a:lnTo>
                        <a:pt x="106" y="174"/>
                      </a:lnTo>
                      <a:lnTo>
                        <a:pt x="106" y="174"/>
                      </a:lnTo>
                      <a:lnTo>
                        <a:pt x="108" y="170"/>
                      </a:lnTo>
                      <a:lnTo>
                        <a:pt x="108" y="170"/>
                      </a:lnTo>
                      <a:lnTo>
                        <a:pt x="110" y="170"/>
                      </a:lnTo>
                      <a:lnTo>
                        <a:pt x="110" y="170"/>
                      </a:lnTo>
                      <a:lnTo>
                        <a:pt x="110" y="172"/>
                      </a:lnTo>
                      <a:lnTo>
                        <a:pt x="110" y="174"/>
                      </a:lnTo>
                      <a:lnTo>
                        <a:pt x="112" y="174"/>
                      </a:lnTo>
                      <a:lnTo>
                        <a:pt x="116" y="174"/>
                      </a:lnTo>
                      <a:lnTo>
                        <a:pt x="122" y="174"/>
                      </a:lnTo>
                      <a:lnTo>
                        <a:pt x="128" y="174"/>
                      </a:lnTo>
                      <a:lnTo>
                        <a:pt x="132" y="174"/>
                      </a:lnTo>
                      <a:lnTo>
                        <a:pt x="148" y="174"/>
                      </a:lnTo>
                      <a:lnTo>
                        <a:pt x="152" y="174"/>
                      </a:lnTo>
                      <a:lnTo>
                        <a:pt x="158" y="174"/>
                      </a:lnTo>
                      <a:lnTo>
                        <a:pt x="162" y="174"/>
                      </a:lnTo>
                      <a:lnTo>
                        <a:pt x="168" y="174"/>
                      </a:lnTo>
                      <a:lnTo>
                        <a:pt x="172" y="174"/>
                      </a:lnTo>
                      <a:lnTo>
                        <a:pt x="178" y="174"/>
                      </a:lnTo>
                      <a:lnTo>
                        <a:pt x="182" y="174"/>
                      </a:lnTo>
                      <a:lnTo>
                        <a:pt x="188" y="174"/>
                      </a:lnTo>
                      <a:lnTo>
                        <a:pt x="192" y="174"/>
                      </a:lnTo>
                      <a:lnTo>
                        <a:pt x="192" y="17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1" name="Freeform 186">
                  <a:extLst>
                    <a:ext uri="{FF2B5EF4-FFF2-40B4-BE49-F238E27FC236}">
                      <a16:creationId xmlns:a16="http://schemas.microsoft.com/office/drawing/2014/main" id="{693485A8-1AB1-2801-14ED-2B5B34BB96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020" y="2051"/>
                  <a:ext cx="258" cy="116"/>
                </a:xfrm>
                <a:custGeom>
                  <a:avLst/>
                  <a:gdLst>
                    <a:gd name="T0" fmla="*/ 186 w 258"/>
                    <a:gd name="T1" fmla="*/ 74 h 116"/>
                    <a:gd name="T2" fmla="*/ 180 w 258"/>
                    <a:gd name="T3" fmla="*/ 78 h 116"/>
                    <a:gd name="T4" fmla="*/ 18 w 258"/>
                    <a:gd name="T5" fmla="*/ 50 h 116"/>
                    <a:gd name="T6" fmla="*/ 38 w 258"/>
                    <a:gd name="T7" fmla="*/ 38 h 116"/>
                    <a:gd name="T8" fmla="*/ 32 w 258"/>
                    <a:gd name="T9" fmla="*/ 42 h 116"/>
                    <a:gd name="T10" fmla="*/ 38 w 258"/>
                    <a:gd name="T11" fmla="*/ 40 h 116"/>
                    <a:gd name="T12" fmla="*/ 20 w 258"/>
                    <a:gd name="T13" fmla="*/ 40 h 116"/>
                    <a:gd name="T14" fmla="*/ 22 w 258"/>
                    <a:gd name="T15" fmla="*/ 34 h 116"/>
                    <a:gd name="T16" fmla="*/ 0 w 258"/>
                    <a:gd name="T17" fmla="*/ 32 h 116"/>
                    <a:gd name="T18" fmla="*/ 14 w 258"/>
                    <a:gd name="T19" fmla="*/ 28 h 116"/>
                    <a:gd name="T20" fmla="*/ 18 w 258"/>
                    <a:gd name="T21" fmla="*/ 32 h 116"/>
                    <a:gd name="T22" fmla="*/ 10 w 258"/>
                    <a:gd name="T23" fmla="*/ 34 h 116"/>
                    <a:gd name="T24" fmla="*/ 2 w 258"/>
                    <a:gd name="T25" fmla="*/ 24 h 116"/>
                    <a:gd name="T26" fmla="*/ 4 w 258"/>
                    <a:gd name="T27" fmla="*/ 26 h 116"/>
                    <a:gd name="T28" fmla="*/ 4 w 258"/>
                    <a:gd name="T29" fmla="*/ 38 h 116"/>
                    <a:gd name="T30" fmla="*/ 8 w 258"/>
                    <a:gd name="T31" fmla="*/ 44 h 116"/>
                    <a:gd name="T32" fmla="*/ 202 w 258"/>
                    <a:gd name="T33" fmla="*/ 2 h 116"/>
                    <a:gd name="T34" fmla="*/ 258 w 258"/>
                    <a:gd name="T35" fmla="*/ 38 h 116"/>
                    <a:gd name="T36" fmla="*/ 254 w 258"/>
                    <a:gd name="T37" fmla="*/ 30 h 116"/>
                    <a:gd name="T38" fmla="*/ 256 w 258"/>
                    <a:gd name="T39" fmla="*/ 28 h 116"/>
                    <a:gd name="T40" fmla="*/ 248 w 258"/>
                    <a:gd name="T41" fmla="*/ 24 h 116"/>
                    <a:gd name="T42" fmla="*/ 240 w 258"/>
                    <a:gd name="T43" fmla="*/ 18 h 116"/>
                    <a:gd name="T44" fmla="*/ 236 w 258"/>
                    <a:gd name="T45" fmla="*/ 22 h 116"/>
                    <a:gd name="T46" fmla="*/ 230 w 258"/>
                    <a:gd name="T47" fmla="*/ 20 h 116"/>
                    <a:gd name="T48" fmla="*/ 224 w 258"/>
                    <a:gd name="T49" fmla="*/ 14 h 116"/>
                    <a:gd name="T50" fmla="*/ 220 w 258"/>
                    <a:gd name="T51" fmla="*/ 12 h 116"/>
                    <a:gd name="T52" fmla="*/ 206 w 258"/>
                    <a:gd name="T53" fmla="*/ 4 h 116"/>
                    <a:gd name="T54" fmla="*/ 202 w 258"/>
                    <a:gd name="T55" fmla="*/ 4 h 116"/>
                    <a:gd name="T56" fmla="*/ 186 w 258"/>
                    <a:gd name="T57" fmla="*/ 10 h 116"/>
                    <a:gd name="T58" fmla="*/ 182 w 258"/>
                    <a:gd name="T59" fmla="*/ 26 h 116"/>
                    <a:gd name="T60" fmla="*/ 180 w 258"/>
                    <a:gd name="T61" fmla="*/ 38 h 116"/>
                    <a:gd name="T62" fmla="*/ 170 w 258"/>
                    <a:gd name="T63" fmla="*/ 44 h 116"/>
                    <a:gd name="T64" fmla="*/ 172 w 258"/>
                    <a:gd name="T65" fmla="*/ 60 h 116"/>
                    <a:gd name="T66" fmla="*/ 170 w 258"/>
                    <a:gd name="T67" fmla="*/ 68 h 116"/>
                    <a:gd name="T68" fmla="*/ 180 w 258"/>
                    <a:gd name="T69" fmla="*/ 74 h 116"/>
                    <a:gd name="T70" fmla="*/ 186 w 258"/>
                    <a:gd name="T71" fmla="*/ 72 h 116"/>
                    <a:gd name="T72" fmla="*/ 186 w 258"/>
                    <a:gd name="T73" fmla="*/ 68 h 116"/>
                    <a:gd name="T74" fmla="*/ 184 w 258"/>
                    <a:gd name="T75" fmla="*/ 84 h 116"/>
                    <a:gd name="T76" fmla="*/ 180 w 258"/>
                    <a:gd name="T77" fmla="*/ 88 h 116"/>
                    <a:gd name="T78" fmla="*/ 182 w 258"/>
                    <a:gd name="T79" fmla="*/ 92 h 116"/>
                    <a:gd name="T80" fmla="*/ 182 w 258"/>
                    <a:gd name="T81" fmla="*/ 96 h 116"/>
                    <a:gd name="T82" fmla="*/ 178 w 258"/>
                    <a:gd name="T83" fmla="*/ 98 h 116"/>
                    <a:gd name="T84" fmla="*/ 178 w 258"/>
                    <a:gd name="T85" fmla="*/ 104 h 116"/>
                    <a:gd name="T86" fmla="*/ 182 w 258"/>
                    <a:gd name="T87" fmla="*/ 104 h 116"/>
                    <a:gd name="T88" fmla="*/ 190 w 258"/>
                    <a:gd name="T89" fmla="*/ 106 h 116"/>
                    <a:gd name="T90" fmla="*/ 196 w 258"/>
                    <a:gd name="T91" fmla="*/ 112 h 116"/>
                    <a:gd name="T92" fmla="*/ 202 w 258"/>
                    <a:gd name="T93" fmla="*/ 114 h 116"/>
                    <a:gd name="T94" fmla="*/ 204 w 258"/>
                    <a:gd name="T95" fmla="*/ 110 h 116"/>
                    <a:gd name="T96" fmla="*/ 206 w 258"/>
                    <a:gd name="T97" fmla="*/ 104 h 116"/>
                    <a:gd name="T98" fmla="*/ 208 w 258"/>
                    <a:gd name="T99" fmla="*/ 96 h 116"/>
                    <a:gd name="T100" fmla="*/ 210 w 258"/>
                    <a:gd name="T101" fmla="*/ 90 h 116"/>
                    <a:gd name="T102" fmla="*/ 212 w 258"/>
                    <a:gd name="T103" fmla="*/ 88 h 116"/>
                    <a:gd name="T104" fmla="*/ 214 w 258"/>
                    <a:gd name="T105" fmla="*/ 86 h 116"/>
                    <a:gd name="T106" fmla="*/ 222 w 258"/>
                    <a:gd name="T107" fmla="*/ 78 h 116"/>
                    <a:gd name="T108" fmla="*/ 240 w 258"/>
                    <a:gd name="T109" fmla="*/ 70 h 116"/>
                    <a:gd name="T110" fmla="*/ 252 w 258"/>
                    <a:gd name="T111" fmla="*/ 54 h 116"/>
                    <a:gd name="T112" fmla="*/ 256 w 258"/>
                    <a:gd name="T113" fmla="*/ 42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58" h="116">
                      <a:moveTo>
                        <a:pt x="182" y="80"/>
                      </a:moveTo>
                      <a:lnTo>
                        <a:pt x="182" y="80"/>
                      </a:lnTo>
                      <a:lnTo>
                        <a:pt x="182" y="76"/>
                      </a:lnTo>
                      <a:lnTo>
                        <a:pt x="184" y="76"/>
                      </a:lnTo>
                      <a:lnTo>
                        <a:pt x="184" y="76"/>
                      </a:lnTo>
                      <a:lnTo>
                        <a:pt x="186" y="74"/>
                      </a:lnTo>
                      <a:lnTo>
                        <a:pt x="184" y="74"/>
                      </a:lnTo>
                      <a:lnTo>
                        <a:pt x="184" y="74"/>
                      </a:lnTo>
                      <a:lnTo>
                        <a:pt x="182" y="74"/>
                      </a:lnTo>
                      <a:lnTo>
                        <a:pt x="180" y="76"/>
                      </a:lnTo>
                      <a:lnTo>
                        <a:pt x="180" y="76"/>
                      </a:lnTo>
                      <a:lnTo>
                        <a:pt x="180" y="78"/>
                      </a:lnTo>
                      <a:lnTo>
                        <a:pt x="180" y="80"/>
                      </a:lnTo>
                      <a:lnTo>
                        <a:pt x="180" y="80"/>
                      </a:lnTo>
                      <a:lnTo>
                        <a:pt x="182" y="80"/>
                      </a:lnTo>
                      <a:close/>
                      <a:moveTo>
                        <a:pt x="20" y="48"/>
                      </a:moveTo>
                      <a:lnTo>
                        <a:pt x="18" y="48"/>
                      </a:lnTo>
                      <a:lnTo>
                        <a:pt x="18" y="50"/>
                      </a:lnTo>
                      <a:lnTo>
                        <a:pt x="18" y="50"/>
                      </a:lnTo>
                      <a:lnTo>
                        <a:pt x="20" y="50"/>
                      </a:lnTo>
                      <a:lnTo>
                        <a:pt x="20" y="50"/>
                      </a:lnTo>
                      <a:lnTo>
                        <a:pt x="20" y="48"/>
                      </a:lnTo>
                      <a:lnTo>
                        <a:pt x="20" y="48"/>
                      </a:lnTo>
                      <a:close/>
                      <a:moveTo>
                        <a:pt x="38" y="38"/>
                      </a:moveTo>
                      <a:lnTo>
                        <a:pt x="36" y="38"/>
                      </a:lnTo>
                      <a:lnTo>
                        <a:pt x="36" y="38"/>
                      </a:lnTo>
                      <a:lnTo>
                        <a:pt x="34" y="40"/>
                      </a:lnTo>
                      <a:lnTo>
                        <a:pt x="34" y="40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4" y="44"/>
                      </a:lnTo>
                      <a:lnTo>
                        <a:pt x="36" y="42"/>
                      </a:lnTo>
                      <a:lnTo>
                        <a:pt x="36" y="40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38" y="38"/>
                      </a:lnTo>
                      <a:lnTo>
                        <a:pt x="38" y="38"/>
                      </a:lnTo>
                      <a:close/>
                      <a:moveTo>
                        <a:pt x="18" y="36"/>
                      </a:moveTo>
                      <a:lnTo>
                        <a:pt x="18" y="36"/>
                      </a:lnTo>
                      <a:lnTo>
                        <a:pt x="18" y="38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2" y="40"/>
                      </a:lnTo>
                      <a:lnTo>
                        <a:pt x="22" y="38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18" y="36"/>
                      </a:lnTo>
                      <a:close/>
                      <a:moveTo>
                        <a:pt x="4" y="34"/>
                      </a:moveTo>
                      <a:lnTo>
                        <a:pt x="4" y="32"/>
                      </a:lnTo>
                      <a:lnTo>
                        <a:pt x="2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4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4"/>
                      </a:lnTo>
                      <a:close/>
                      <a:moveTo>
                        <a:pt x="14" y="28"/>
                      </a:moveTo>
                      <a:lnTo>
                        <a:pt x="12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6" y="32"/>
                      </a:lnTo>
                      <a:lnTo>
                        <a:pt x="16" y="32"/>
                      </a:lnTo>
                      <a:lnTo>
                        <a:pt x="18" y="32"/>
                      </a:lnTo>
                      <a:lnTo>
                        <a:pt x="16" y="30"/>
                      </a:lnTo>
                      <a:lnTo>
                        <a:pt x="14" y="28"/>
                      </a:lnTo>
                      <a:close/>
                      <a:moveTo>
                        <a:pt x="10" y="36"/>
                      </a:moveTo>
                      <a:lnTo>
                        <a:pt x="10" y="36"/>
                      </a:lnTo>
                      <a:lnTo>
                        <a:pt x="10" y="36"/>
                      </a:lnTo>
                      <a:lnTo>
                        <a:pt x="10" y="34"/>
                      </a:lnTo>
                      <a:lnTo>
                        <a:pt x="8" y="30"/>
                      </a:lnTo>
                      <a:lnTo>
                        <a:pt x="6" y="26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4" y="24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26"/>
                      </a:lnTo>
                      <a:lnTo>
                        <a:pt x="2" y="26"/>
                      </a:lnTo>
                      <a:lnTo>
                        <a:pt x="4" y="26"/>
                      </a:lnTo>
                      <a:lnTo>
                        <a:pt x="4" y="32"/>
                      </a:lnTo>
                      <a:lnTo>
                        <a:pt x="6" y="32"/>
                      </a:lnTo>
                      <a:lnTo>
                        <a:pt x="8" y="34"/>
                      </a:lnTo>
                      <a:lnTo>
                        <a:pt x="8" y="36"/>
                      </a:lnTo>
                      <a:lnTo>
                        <a:pt x="8" y="38"/>
                      </a:lnTo>
                      <a:lnTo>
                        <a:pt x="4" y="38"/>
                      </a:ln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" y="44"/>
                      </a:lnTo>
                      <a:lnTo>
                        <a:pt x="4" y="44"/>
                      </a:lnTo>
                      <a:lnTo>
                        <a:pt x="8" y="44"/>
                      </a:lnTo>
                      <a:lnTo>
                        <a:pt x="12" y="42"/>
                      </a:lnTo>
                      <a:lnTo>
                        <a:pt x="14" y="40"/>
                      </a:lnTo>
                      <a:lnTo>
                        <a:pt x="12" y="38"/>
                      </a:lnTo>
                      <a:lnTo>
                        <a:pt x="10" y="36"/>
                      </a:lnTo>
                      <a:close/>
                      <a:moveTo>
                        <a:pt x="202" y="4"/>
                      </a:moveTo>
                      <a:lnTo>
                        <a:pt x="202" y="2"/>
                      </a:lnTo>
                      <a:lnTo>
                        <a:pt x="200" y="2"/>
                      </a:lnTo>
                      <a:lnTo>
                        <a:pt x="200" y="2"/>
                      </a:lnTo>
                      <a:lnTo>
                        <a:pt x="200" y="4"/>
                      </a:lnTo>
                      <a:lnTo>
                        <a:pt x="202" y="4"/>
                      </a:lnTo>
                      <a:close/>
                      <a:moveTo>
                        <a:pt x="258" y="38"/>
                      </a:moveTo>
                      <a:lnTo>
                        <a:pt x="258" y="38"/>
                      </a:lnTo>
                      <a:lnTo>
                        <a:pt x="258" y="36"/>
                      </a:lnTo>
                      <a:lnTo>
                        <a:pt x="258" y="36"/>
                      </a:lnTo>
                      <a:lnTo>
                        <a:pt x="258" y="36"/>
                      </a:lnTo>
                      <a:lnTo>
                        <a:pt x="256" y="34"/>
                      </a:lnTo>
                      <a:lnTo>
                        <a:pt x="256" y="32"/>
                      </a:lnTo>
                      <a:lnTo>
                        <a:pt x="254" y="30"/>
                      </a:lnTo>
                      <a:lnTo>
                        <a:pt x="254" y="30"/>
                      </a:lnTo>
                      <a:lnTo>
                        <a:pt x="252" y="28"/>
                      </a:lnTo>
                      <a:lnTo>
                        <a:pt x="252" y="28"/>
                      </a:lnTo>
                      <a:lnTo>
                        <a:pt x="254" y="28"/>
                      </a:lnTo>
                      <a:lnTo>
                        <a:pt x="256" y="28"/>
                      </a:lnTo>
                      <a:lnTo>
                        <a:pt x="256" y="28"/>
                      </a:lnTo>
                      <a:lnTo>
                        <a:pt x="258" y="28"/>
                      </a:lnTo>
                      <a:lnTo>
                        <a:pt x="258" y="28"/>
                      </a:lnTo>
                      <a:lnTo>
                        <a:pt x="256" y="26"/>
                      </a:lnTo>
                      <a:lnTo>
                        <a:pt x="252" y="24"/>
                      </a:lnTo>
                      <a:lnTo>
                        <a:pt x="250" y="24"/>
                      </a:lnTo>
                      <a:lnTo>
                        <a:pt x="248" y="24"/>
                      </a:lnTo>
                      <a:lnTo>
                        <a:pt x="248" y="22"/>
                      </a:lnTo>
                      <a:lnTo>
                        <a:pt x="246" y="20"/>
                      </a:lnTo>
                      <a:lnTo>
                        <a:pt x="246" y="20"/>
                      </a:lnTo>
                      <a:lnTo>
                        <a:pt x="242" y="18"/>
                      </a:lnTo>
                      <a:lnTo>
                        <a:pt x="242" y="18"/>
                      </a:lnTo>
                      <a:lnTo>
                        <a:pt x="240" y="18"/>
                      </a:lnTo>
                      <a:lnTo>
                        <a:pt x="240" y="20"/>
                      </a:lnTo>
                      <a:lnTo>
                        <a:pt x="240" y="20"/>
                      </a:lnTo>
                      <a:lnTo>
                        <a:pt x="240" y="22"/>
                      </a:lnTo>
                      <a:lnTo>
                        <a:pt x="238" y="22"/>
                      </a:lnTo>
                      <a:lnTo>
                        <a:pt x="238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6" y="22"/>
                      </a:lnTo>
                      <a:lnTo>
                        <a:pt x="234" y="22"/>
                      </a:lnTo>
                      <a:lnTo>
                        <a:pt x="234" y="22"/>
                      </a:lnTo>
                      <a:lnTo>
                        <a:pt x="232" y="22"/>
                      </a:lnTo>
                      <a:lnTo>
                        <a:pt x="230" y="20"/>
                      </a:lnTo>
                      <a:lnTo>
                        <a:pt x="230" y="20"/>
                      </a:lnTo>
                      <a:lnTo>
                        <a:pt x="228" y="20"/>
                      </a:lnTo>
                      <a:lnTo>
                        <a:pt x="226" y="20"/>
                      </a:lnTo>
                      <a:lnTo>
                        <a:pt x="224" y="20"/>
                      </a:lnTo>
                      <a:lnTo>
                        <a:pt x="224" y="18"/>
                      </a:lnTo>
                      <a:lnTo>
                        <a:pt x="224" y="14"/>
                      </a:lnTo>
                      <a:lnTo>
                        <a:pt x="224" y="14"/>
                      </a:lnTo>
                      <a:lnTo>
                        <a:pt x="222" y="14"/>
                      </a:lnTo>
                      <a:lnTo>
                        <a:pt x="222" y="14"/>
                      </a:lnTo>
                      <a:lnTo>
                        <a:pt x="220" y="14"/>
                      </a:lnTo>
                      <a:lnTo>
                        <a:pt x="220" y="12"/>
                      </a:lnTo>
                      <a:lnTo>
                        <a:pt x="220" y="12"/>
                      </a:lnTo>
                      <a:lnTo>
                        <a:pt x="218" y="12"/>
                      </a:lnTo>
                      <a:lnTo>
                        <a:pt x="214" y="10"/>
                      </a:lnTo>
                      <a:lnTo>
                        <a:pt x="212" y="8"/>
                      </a:lnTo>
                      <a:lnTo>
                        <a:pt x="210" y="8"/>
                      </a:lnTo>
                      <a:lnTo>
                        <a:pt x="208" y="4"/>
                      </a:lnTo>
                      <a:lnTo>
                        <a:pt x="206" y="4"/>
                      </a:lnTo>
                      <a:lnTo>
                        <a:pt x="204" y="4"/>
                      </a:lnTo>
                      <a:lnTo>
                        <a:pt x="204" y="2"/>
                      </a:lnTo>
                      <a:lnTo>
                        <a:pt x="202" y="0"/>
                      </a:lnTo>
                      <a:lnTo>
                        <a:pt x="202" y="0"/>
                      </a:lnTo>
                      <a:lnTo>
                        <a:pt x="202" y="2"/>
                      </a:lnTo>
                      <a:lnTo>
                        <a:pt x="202" y="4"/>
                      </a:lnTo>
                      <a:lnTo>
                        <a:pt x="196" y="6"/>
                      </a:lnTo>
                      <a:lnTo>
                        <a:pt x="192" y="8"/>
                      </a:lnTo>
                      <a:lnTo>
                        <a:pt x="190" y="8"/>
                      </a:lnTo>
                      <a:lnTo>
                        <a:pt x="188" y="8"/>
                      </a:lnTo>
                      <a:lnTo>
                        <a:pt x="186" y="10"/>
                      </a:lnTo>
                      <a:lnTo>
                        <a:pt x="186" y="10"/>
                      </a:lnTo>
                      <a:lnTo>
                        <a:pt x="184" y="12"/>
                      </a:lnTo>
                      <a:lnTo>
                        <a:pt x="182" y="12"/>
                      </a:lnTo>
                      <a:lnTo>
                        <a:pt x="182" y="16"/>
                      </a:lnTo>
                      <a:lnTo>
                        <a:pt x="184" y="18"/>
                      </a:lnTo>
                      <a:lnTo>
                        <a:pt x="182" y="24"/>
                      </a:lnTo>
                      <a:lnTo>
                        <a:pt x="182" y="26"/>
                      </a:lnTo>
                      <a:lnTo>
                        <a:pt x="180" y="28"/>
                      </a:lnTo>
                      <a:lnTo>
                        <a:pt x="178" y="30"/>
                      </a:lnTo>
                      <a:lnTo>
                        <a:pt x="176" y="32"/>
                      </a:lnTo>
                      <a:lnTo>
                        <a:pt x="176" y="34"/>
                      </a:lnTo>
                      <a:lnTo>
                        <a:pt x="178" y="36"/>
                      </a:lnTo>
                      <a:lnTo>
                        <a:pt x="180" y="38"/>
                      </a:lnTo>
                      <a:lnTo>
                        <a:pt x="178" y="38"/>
                      </a:lnTo>
                      <a:lnTo>
                        <a:pt x="176" y="36"/>
                      </a:lnTo>
                      <a:lnTo>
                        <a:pt x="176" y="38"/>
                      </a:lnTo>
                      <a:lnTo>
                        <a:pt x="174" y="42"/>
                      </a:lnTo>
                      <a:lnTo>
                        <a:pt x="174" y="42"/>
                      </a:lnTo>
                      <a:lnTo>
                        <a:pt x="170" y="44"/>
                      </a:lnTo>
                      <a:lnTo>
                        <a:pt x="170" y="46"/>
                      </a:lnTo>
                      <a:lnTo>
                        <a:pt x="170" y="50"/>
                      </a:lnTo>
                      <a:lnTo>
                        <a:pt x="172" y="50"/>
                      </a:lnTo>
                      <a:lnTo>
                        <a:pt x="170" y="56"/>
                      </a:lnTo>
                      <a:lnTo>
                        <a:pt x="172" y="58"/>
                      </a:lnTo>
                      <a:lnTo>
                        <a:pt x="172" y="60"/>
                      </a:lnTo>
                      <a:lnTo>
                        <a:pt x="172" y="64"/>
                      </a:lnTo>
                      <a:lnTo>
                        <a:pt x="170" y="64"/>
                      </a:lnTo>
                      <a:lnTo>
                        <a:pt x="168" y="66"/>
                      </a:lnTo>
                      <a:lnTo>
                        <a:pt x="170" y="66"/>
                      </a:lnTo>
                      <a:lnTo>
                        <a:pt x="170" y="66"/>
                      </a:lnTo>
                      <a:lnTo>
                        <a:pt x="170" y="68"/>
                      </a:lnTo>
                      <a:lnTo>
                        <a:pt x="174" y="68"/>
                      </a:lnTo>
                      <a:lnTo>
                        <a:pt x="178" y="72"/>
                      </a:lnTo>
                      <a:lnTo>
                        <a:pt x="178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80" y="74"/>
                      </a:lnTo>
                      <a:lnTo>
                        <a:pt x="182" y="72"/>
                      </a:lnTo>
                      <a:lnTo>
                        <a:pt x="184" y="68"/>
                      </a:lnTo>
                      <a:lnTo>
                        <a:pt x="184" y="68"/>
                      </a:lnTo>
                      <a:lnTo>
                        <a:pt x="184" y="72"/>
                      </a:lnTo>
                      <a:lnTo>
                        <a:pt x="184" y="72"/>
                      </a:lnTo>
                      <a:lnTo>
                        <a:pt x="186" y="72"/>
                      </a:lnTo>
                      <a:lnTo>
                        <a:pt x="186" y="70"/>
                      </a:lnTo>
                      <a:lnTo>
                        <a:pt x="186" y="64"/>
                      </a:lnTo>
                      <a:lnTo>
                        <a:pt x="186" y="62"/>
                      </a:lnTo>
                      <a:lnTo>
                        <a:pt x="186" y="64"/>
                      </a:lnTo>
                      <a:lnTo>
                        <a:pt x="186" y="64"/>
                      </a:lnTo>
                      <a:lnTo>
                        <a:pt x="186" y="68"/>
                      </a:lnTo>
                      <a:lnTo>
                        <a:pt x="188" y="70"/>
                      </a:lnTo>
                      <a:lnTo>
                        <a:pt x="188" y="72"/>
                      </a:lnTo>
                      <a:lnTo>
                        <a:pt x="188" y="76"/>
                      </a:lnTo>
                      <a:lnTo>
                        <a:pt x="186" y="82"/>
                      </a:lnTo>
                      <a:lnTo>
                        <a:pt x="186" y="82"/>
                      </a:lnTo>
                      <a:lnTo>
                        <a:pt x="184" y="84"/>
                      </a:lnTo>
                      <a:lnTo>
                        <a:pt x="184" y="84"/>
                      </a:lnTo>
                      <a:lnTo>
                        <a:pt x="182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6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88"/>
                      </a:lnTo>
                      <a:lnTo>
                        <a:pt x="180" y="90"/>
                      </a:lnTo>
                      <a:lnTo>
                        <a:pt x="182" y="90"/>
                      </a:lnTo>
                      <a:lnTo>
                        <a:pt x="182" y="92"/>
                      </a:lnTo>
                      <a:lnTo>
                        <a:pt x="182" y="92"/>
                      </a:lnTo>
                      <a:lnTo>
                        <a:pt x="182" y="92"/>
                      </a:lnTo>
                      <a:lnTo>
                        <a:pt x="182" y="94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2" y="96"/>
                      </a:lnTo>
                      <a:lnTo>
                        <a:pt x="180" y="96"/>
                      </a:lnTo>
                      <a:lnTo>
                        <a:pt x="180" y="98"/>
                      </a:lnTo>
                      <a:lnTo>
                        <a:pt x="180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78" y="98"/>
                      </a:lnTo>
                      <a:lnTo>
                        <a:pt x="178" y="100"/>
                      </a:lnTo>
                      <a:lnTo>
                        <a:pt x="178" y="100"/>
                      </a:lnTo>
                      <a:lnTo>
                        <a:pt x="178" y="102"/>
                      </a:lnTo>
                      <a:lnTo>
                        <a:pt x="180" y="102"/>
                      </a:lnTo>
                      <a:lnTo>
                        <a:pt x="178" y="104"/>
                      </a:lnTo>
                      <a:lnTo>
                        <a:pt x="178" y="104"/>
                      </a:lnTo>
                      <a:lnTo>
                        <a:pt x="178" y="106"/>
                      </a:lnTo>
                      <a:lnTo>
                        <a:pt x="178" y="106"/>
                      </a:lnTo>
                      <a:lnTo>
                        <a:pt x="180" y="106"/>
                      </a:lnTo>
                      <a:lnTo>
                        <a:pt x="180" y="104"/>
                      </a:lnTo>
                      <a:lnTo>
                        <a:pt x="182" y="104"/>
                      </a:lnTo>
                      <a:lnTo>
                        <a:pt x="182" y="104"/>
                      </a:lnTo>
                      <a:lnTo>
                        <a:pt x="182" y="102"/>
                      </a:lnTo>
                      <a:lnTo>
                        <a:pt x="184" y="104"/>
                      </a:lnTo>
                      <a:lnTo>
                        <a:pt x="186" y="104"/>
                      </a:lnTo>
                      <a:lnTo>
                        <a:pt x="188" y="106"/>
                      </a:lnTo>
                      <a:lnTo>
                        <a:pt x="188" y="106"/>
                      </a:lnTo>
                      <a:lnTo>
                        <a:pt x="190" y="106"/>
                      </a:lnTo>
                      <a:lnTo>
                        <a:pt x="190" y="106"/>
                      </a:lnTo>
                      <a:lnTo>
                        <a:pt x="192" y="106"/>
                      </a:lnTo>
                      <a:lnTo>
                        <a:pt x="192" y="108"/>
                      </a:lnTo>
                      <a:lnTo>
                        <a:pt x="194" y="110"/>
                      </a:lnTo>
                      <a:lnTo>
                        <a:pt x="194" y="112"/>
                      </a:lnTo>
                      <a:lnTo>
                        <a:pt x="196" y="112"/>
                      </a:lnTo>
                      <a:lnTo>
                        <a:pt x="196" y="114"/>
                      </a:lnTo>
                      <a:lnTo>
                        <a:pt x="198" y="114"/>
                      </a:lnTo>
                      <a:lnTo>
                        <a:pt x="198" y="114"/>
                      </a:lnTo>
                      <a:lnTo>
                        <a:pt x="200" y="116"/>
                      </a:lnTo>
                      <a:lnTo>
                        <a:pt x="200" y="114"/>
                      </a:lnTo>
                      <a:lnTo>
                        <a:pt x="202" y="114"/>
                      </a:lnTo>
                      <a:lnTo>
                        <a:pt x="202" y="114"/>
                      </a:lnTo>
                      <a:lnTo>
                        <a:pt x="202" y="112"/>
                      </a:lnTo>
                      <a:lnTo>
                        <a:pt x="202" y="112"/>
                      </a:lnTo>
                      <a:lnTo>
                        <a:pt x="202" y="112"/>
                      </a:lnTo>
                      <a:lnTo>
                        <a:pt x="202" y="110"/>
                      </a:lnTo>
                      <a:lnTo>
                        <a:pt x="204" y="110"/>
                      </a:lnTo>
                      <a:lnTo>
                        <a:pt x="206" y="108"/>
                      </a:lnTo>
                      <a:lnTo>
                        <a:pt x="206" y="108"/>
                      </a:lnTo>
                      <a:lnTo>
                        <a:pt x="206" y="106"/>
                      </a:lnTo>
                      <a:lnTo>
                        <a:pt x="206" y="106"/>
                      </a:lnTo>
                      <a:lnTo>
                        <a:pt x="206" y="106"/>
                      </a:lnTo>
                      <a:lnTo>
                        <a:pt x="206" y="104"/>
                      </a:lnTo>
                      <a:lnTo>
                        <a:pt x="206" y="104"/>
                      </a:lnTo>
                      <a:lnTo>
                        <a:pt x="206" y="102"/>
                      </a:lnTo>
                      <a:lnTo>
                        <a:pt x="208" y="100"/>
                      </a:lnTo>
                      <a:lnTo>
                        <a:pt x="208" y="98"/>
                      </a:lnTo>
                      <a:lnTo>
                        <a:pt x="208" y="98"/>
                      </a:lnTo>
                      <a:lnTo>
                        <a:pt x="208" y="96"/>
                      </a:lnTo>
                      <a:lnTo>
                        <a:pt x="208" y="96"/>
                      </a:lnTo>
                      <a:lnTo>
                        <a:pt x="210" y="94"/>
                      </a:lnTo>
                      <a:lnTo>
                        <a:pt x="210" y="94"/>
                      </a:lnTo>
                      <a:lnTo>
                        <a:pt x="210" y="92"/>
                      </a:lnTo>
                      <a:lnTo>
                        <a:pt x="210" y="92"/>
                      </a:lnTo>
                      <a:lnTo>
                        <a:pt x="210" y="90"/>
                      </a:lnTo>
                      <a:lnTo>
                        <a:pt x="210" y="88"/>
                      </a:lnTo>
                      <a:lnTo>
                        <a:pt x="210" y="86"/>
                      </a:lnTo>
                      <a:lnTo>
                        <a:pt x="212" y="86"/>
                      </a:lnTo>
                      <a:lnTo>
                        <a:pt x="212" y="86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2" y="88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8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4" y="86"/>
                      </a:lnTo>
                      <a:lnTo>
                        <a:pt x="214" y="84"/>
                      </a:lnTo>
                      <a:lnTo>
                        <a:pt x="216" y="84"/>
                      </a:lnTo>
                      <a:lnTo>
                        <a:pt x="216" y="80"/>
                      </a:lnTo>
                      <a:lnTo>
                        <a:pt x="218" y="80"/>
                      </a:lnTo>
                      <a:lnTo>
                        <a:pt x="222" y="78"/>
                      </a:lnTo>
                      <a:lnTo>
                        <a:pt x="224" y="78"/>
                      </a:lnTo>
                      <a:lnTo>
                        <a:pt x="226" y="76"/>
                      </a:lnTo>
                      <a:lnTo>
                        <a:pt x="230" y="74"/>
                      </a:lnTo>
                      <a:lnTo>
                        <a:pt x="234" y="74"/>
                      </a:lnTo>
                      <a:lnTo>
                        <a:pt x="236" y="72"/>
                      </a:lnTo>
                      <a:lnTo>
                        <a:pt x="240" y="70"/>
                      </a:lnTo>
                      <a:lnTo>
                        <a:pt x="242" y="68"/>
                      </a:lnTo>
                      <a:lnTo>
                        <a:pt x="244" y="66"/>
                      </a:lnTo>
                      <a:lnTo>
                        <a:pt x="246" y="64"/>
                      </a:lnTo>
                      <a:lnTo>
                        <a:pt x="248" y="60"/>
                      </a:lnTo>
                      <a:lnTo>
                        <a:pt x="252" y="56"/>
                      </a:lnTo>
                      <a:lnTo>
                        <a:pt x="252" y="54"/>
                      </a:lnTo>
                      <a:lnTo>
                        <a:pt x="254" y="54"/>
                      </a:lnTo>
                      <a:lnTo>
                        <a:pt x="254" y="50"/>
                      </a:lnTo>
                      <a:lnTo>
                        <a:pt x="256" y="46"/>
                      </a:lnTo>
                      <a:lnTo>
                        <a:pt x="256" y="44"/>
                      </a:lnTo>
                      <a:lnTo>
                        <a:pt x="256" y="42"/>
                      </a:lnTo>
                      <a:lnTo>
                        <a:pt x="256" y="42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44"/>
                      </a:lnTo>
                      <a:lnTo>
                        <a:pt x="258" y="38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2" name="Freeform 187">
                  <a:extLst>
                    <a:ext uri="{FF2B5EF4-FFF2-40B4-BE49-F238E27FC236}">
                      <a16:creationId xmlns:a16="http://schemas.microsoft.com/office/drawing/2014/main" id="{5D711EF3-CFF2-D011-95FE-26F4E2EACF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418" y="2223"/>
                  <a:ext cx="52" cy="24"/>
                </a:xfrm>
                <a:custGeom>
                  <a:avLst/>
                  <a:gdLst>
                    <a:gd name="T0" fmla="*/ 0 w 52"/>
                    <a:gd name="T1" fmla="*/ 22 h 24"/>
                    <a:gd name="T2" fmla="*/ 0 w 52"/>
                    <a:gd name="T3" fmla="*/ 22 h 24"/>
                    <a:gd name="T4" fmla="*/ 4 w 52"/>
                    <a:gd name="T5" fmla="*/ 22 h 24"/>
                    <a:gd name="T6" fmla="*/ 4 w 52"/>
                    <a:gd name="T7" fmla="*/ 22 h 24"/>
                    <a:gd name="T8" fmla="*/ 6 w 52"/>
                    <a:gd name="T9" fmla="*/ 20 h 24"/>
                    <a:gd name="T10" fmla="*/ 2 w 52"/>
                    <a:gd name="T11" fmla="*/ 20 h 24"/>
                    <a:gd name="T12" fmla="*/ 52 w 52"/>
                    <a:gd name="T13" fmla="*/ 4 h 24"/>
                    <a:gd name="T14" fmla="*/ 48 w 52"/>
                    <a:gd name="T15" fmla="*/ 4 h 24"/>
                    <a:gd name="T16" fmla="*/ 46 w 52"/>
                    <a:gd name="T17" fmla="*/ 4 h 24"/>
                    <a:gd name="T18" fmla="*/ 44 w 52"/>
                    <a:gd name="T19" fmla="*/ 4 h 24"/>
                    <a:gd name="T20" fmla="*/ 40 w 52"/>
                    <a:gd name="T21" fmla="*/ 6 h 24"/>
                    <a:gd name="T22" fmla="*/ 30 w 52"/>
                    <a:gd name="T23" fmla="*/ 6 h 24"/>
                    <a:gd name="T24" fmla="*/ 22 w 52"/>
                    <a:gd name="T25" fmla="*/ 8 h 24"/>
                    <a:gd name="T26" fmla="*/ 18 w 52"/>
                    <a:gd name="T27" fmla="*/ 8 h 24"/>
                    <a:gd name="T28" fmla="*/ 16 w 52"/>
                    <a:gd name="T29" fmla="*/ 12 h 24"/>
                    <a:gd name="T30" fmla="*/ 14 w 52"/>
                    <a:gd name="T31" fmla="*/ 16 h 24"/>
                    <a:gd name="T32" fmla="*/ 14 w 52"/>
                    <a:gd name="T33" fmla="*/ 16 h 24"/>
                    <a:gd name="T34" fmla="*/ 18 w 52"/>
                    <a:gd name="T35" fmla="*/ 16 h 24"/>
                    <a:gd name="T36" fmla="*/ 18 w 52"/>
                    <a:gd name="T37" fmla="*/ 16 h 24"/>
                    <a:gd name="T38" fmla="*/ 14 w 52"/>
                    <a:gd name="T39" fmla="*/ 18 h 24"/>
                    <a:gd name="T40" fmla="*/ 14 w 52"/>
                    <a:gd name="T41" fmla="*/ 20 h 24"/>
                    <a:gd name="T42" fmla="*/ 14 w 52"/>
                    <a:gd name="T43" fmla="*/ 20 h 24"/>
                    <a:gd name="T44" fmla="*/ 16 w 52"/>
                    <a:gd name="T45" fmla="*/ 24 h 24"/>
                    <a:gd name="T46" fmla="*/ 22 w 52"/>
                    <a:gd name="T47" fmla="*/ 20 h 24"/>
                    <a:gd name="T48" fmla="*/ 28 w 52"/>
                    <a:gd name="T49" fmla="*/ 18 h 24"/>
                    <a:gd name="T50" fmla="*/ 30 w 52"/>
                    <a:gd name="T51" fmla="*/ 16 h 24"/>
                    <a:gd name="T52" fmla="*/ 34 w 52"/>
                    <a:gd name="T53" fmla="*/ 14 h 24"/>
                    <a:gd name="T54" fmla="*/ 38 w 52"/>
                    <a:gd name="T55" fmla="*/ 14 h 24"/>
                    <a:gd name="T56" fmla="*/ 40 w 52"/>
                    <a:gd name="T57" fmla="*/ 12 h 24"/>
                    <a:gd name="T58" fmla="*/ 44 w 52"/>
                    <a:gd name="T59" fmla="*/ 10 h 24"/>
                    <a:gd name="T60" fmla="*/ 50 w 52"/>
                    <a:gd name="T61" fmla="*/ 8 h 24"/>
                    <a:gd name="T62" fmla="*/ 52 w 52"/>
                    <a:gd name="T63" fmla="*/ 4 h 24"/>
                    <a:gd name="T64" fmla="*/ 26 w 52"/>
                    <a:gd name="T65" fmla="*/ 0 h 24"/>
                    <a:gd name="T66" fmla="*/ 24 w 52"/>
                    <a:gd name="T67" fmla="*/ 2 h 24"/>
                    <a:gd name="T68" fmla="*/ 26 w 52"/>
                    <a:gd name="T6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2" h="24">
                      <a:moveTo>
                        <a:pt x="0" y="20"/>
                      </a:move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4" y="22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18"/>
                      </a:lnTo>
                      <a:lnTo>
                        <a:pt x="2" y="20"/>
                      </a:lnTo>
                      <a:lnTo>
                        <a:pt x="0" y="20"/>
                      </a:lnTo>
                      <a:close/>
                      <a:moveTo>
                        <a:pt x="52" y="4"/>
                      </a:moveTo>
                      <a:lnTo>
                        <a:pt x="50" y="4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2" y="6"/>
                      </a:lnTo>
                      <a:lnTo>
                        <a:pt x="40" y="6"/>
                      </a:lnTo>
                      <a:lnTo>
                        <a:pt x="34" y="6"/>
                      </a:lnTo>
                      <a:lnTo>
                        <a:pt x="30" y="6"/>
                      </a:lnTo>
                      <a:lnTo>
                        <a:pt x="28" y="6"/>
                      </a:lnTo>
                      <a:lnTo>
                        <a:pt x="22" y="8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10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6" y="14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8" y="16"/>
                      </a:lnTo>
                      <a:lnTo>
                        <a:pt x="16" y="18"/>
                      </a:lnTo>
                      <a:lnTo>
                        <a:pt x="14" y="18"/>
                      </a:lnTo>
                      <a:lnTo>
                        <a:pt x="14" y="18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4" y="20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8" y="22"/>
                      </a:lnTo>
                      <a:lnTo>
                        <a:pt x="22" y="20"/>
                      </a:lnTo>
                      <a:lnTo>
                        <a:pt x="26" y="18"/>
                      </a:lnTo>
                      <a:lnTo>
                        <a:pt x="28" y="18"/>
                      </a:lnTo>
                      <a:lnTo>
                        <a:pt x="30" y="18"/>
                      </a:lnTo>
                      <a:lnTo>
                        <a:pt x="30" y="16"/>
                      </a:lnTo>
                      <a:lnTo>
                        <a:pt x="32" y="16"/>
                      </a:lnTo>
                      <a:lnTo>
                        <a:pt x="34" y="14"/>
                      </a:lnTo>
                      <a:lnTo>
                        <a:pt x="36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0"/>
                      </a:lnTo>
                      <a:lnTo>
                        <a:pt x="44" y="10"/>
                      </a:lnTo>
                      <a:lnTo>
                        <a:pt x="46" y="10"/>
                      </a:lnTo>
                      <a:lnTo>
                        <a:pt x="50" y="8"/>
                      </a:lnTo>
                      <a:lnTo>
                        <a:pt x="52" y="4"/>
                      </a:lnTo>
                      <a:lnTo>
                        <a:pt x="52" y="4"/>
                      </a:lnTo>
                      <a:close/>
                      <a:moveTo>
                        <a:pt x="26" y="0"/>
                      </a:move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24" y="2"/>
                      </a:lnTo>
                      <a:lnTo>
                        <a:pt x="26" y="2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3" name="Freeform 188">
                  <a:extLst>
                    <a:ext uri="{FF2B5EF4-FFF2-40B4-BE49-F238E27FC236}">
                      <a16:creationId xmlns:a16="http://schemas.microsoft.com/office/drawing/2014/main" id="{89C21033-4F8C-69CC-95EA-6C12D0767B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51" y="1720"/>
                  <a:ext cx="58" cy="42"/>
                </a:xfrm>
                <a:custGeom>
                  <a:avLst/>
                  <a:gdLst>
                    <a:gd name="T0" fmla="*/ 56 w 58"/>
                    <a:gd name="T1" fmla="*/ 22 h 42"/>
                    <a:gd name="T2" fmla="*/ 50 w 58"/>
                    <a:gd name="T3" fmla="*/ 16 h 42"/>
                    <a:gd name="T4" fmla="*/ 46 w 58"/>
                    <a:gd name="T5" fmla="*/ 16 h 42"/>
                    <a:gd name="T6" fmla="*/ 42 w 58"/>
                    <a:gd name="T7" fmla="*/ 16 h 42"/>
                    <a:gd name="T8" fmla="*/ 38 w 58"/>
                    <a:gd name="T9" fmla="*/ 14 h 42"/>
                    <a:gd name="T10" fmla="*/ 38 w 58"/>
                    <a:gd name="T11" fmla="*/ 14 h 42"/>
                    <a:gd name="T12" fmla="*/ 42 w 58"/>
                    <a:gd name="T13" fmla="*/ 14 h 42"/>
                    <a:gd name="T14" fmla="*/ 44 w 58"/>
                    <a:gd name="T15" fmla="*/ 12 h 42"/>
                    <a:gd name="T16" fmla="*/ 36 w 58"/>
                    <a:gd name="T17" fmla="*/ 12 h 42"/>
                    <a:gd name="T18" fmla="*/ 34 w 58"/>
                    <a:gd name="T19" fmla="*/ 8 h 42"/>
                    <a:gd name="T20" fmla="*/ 34 w 58"/>
                    <a:gd name="T21" fmla="*/ 4 h 42"/>
                    <a:gd name="T22" fmla="*/ 32 w 58"/>
                    <a:gd name="T23" fmla="*/ 6 h 42"/>
                    <a:gd name="T24" fmla="*/ 28 w 58"/>
                    <a:gd name="T25" fmla="*/ 4 h 42"/>
                    <a:gd name="T26" fmla="*/ 26 w 58"/>
                    <a:gd name="T27" fmla="*/ 2 h 42"/>
                    <a:gd name="T28" fmla="*/ 24 w 58"/>
                    <a:gd name="T29" fmla="*/ 2 h 42"/>
                    <a:gd name="T30" fmla="*/ 22 w 58"/>
                    <a:gd name="T31" fmla="*/ 0 h 42"/>
                    <a:gd name="T32" fmla="*/ 18 w 58"/>
                    <a:gd name="T33" fmla="*/ 0 h 42"/>
                    <a:gd name="T34" fmla="*/ 14 w 58"/>
                    <a:gd name="T35" fmla="*/ 2 h 42"/>
                    <a:gd name="T36" fmla="*/ 10 w 58"/>
                    <a:gd name="T37" fmla="*/ 0 h 42"/>
                    <a:gd name="T38" fmla="*/ 8 w 58"/>
                    <a:gd name="T39" fmla="*/ 2 h 42"/>
                    <a:gd name="T40" fmla="*/ 6 w 58"/>
                    <a:gd name="T41" fmla="*/ 4 h 42"/>
                    <a:gd name="T42" fmla="*/ 6 w 58"/>
                    <a:gd name="T43" fmla="*/ 4 h 42"/>
                    <a:gd name="T44" fmla="*/ 6 w 58"/>
                    <a:gd name="T45" fmla="*/ 10 h 42"/>
                    <a:gd name="T46" fmla="*/ 6 w 58"/>
                    <a:gd name="T47" fmla="*/ 12 h 42"/>
                    <a:gd name="T48" fmla="*/ 6 w 58"/>
                    <a:gd name="T49" fmla="*/ 14 h 42"/>
                    <a:gd name="T50" fmla="*/ 6 w 58"/>
                    <a:gd name="T51" fmla="*/ 16 h 42"/>
                    <a:gd name="T52" fmla="*/ 4 w 58"/>
                    <a:gd name="T53" fmla="*/ 18 h 42"/>
                    <a:gd name="T54" fmla="*/ 4 w 58"/>
                    <a:gd name="T55" fmla="*/ 20 h 42"/>
                    <a:gd name="T56" fmla="*/ 2 w 58"/>
                    <a:gd name="T57" fmla="*/ 24 h 42"/>
                    <a:gd name="T58" fmla="*/ 0 w 58"/>
                    <a:gd name="T59" fmla="*/ 24 h 42"/>
                    <a:gd name="T60" fmla="*/ 0 w 58"/>
                    <a:gd name="T61" fmla="*/ 26 h 42"/>
                    <a:gd name="T62" fmla="*/ 4 w 58"/>
                    <a:gd name="T63" fmla="*/ 28 h 42"/>
                    <a:gd name="T64" fmla="*/ 2 w 58"/>
                    <a:gd name="T65" fmla="*/ 30 h 42"/>
                    <a:gd name="T66" fmla="*/ 4 w 58"/>
                    <a:gd name="T67" fmla="*/ 34 h 42"/>
                    <a:gd name="T68" fmla="*/ 4 w 58"/>
                    <a:gd name="T69" fmla="*/ 36 h 42"/>
                    <a:gd name="T70" fmla="*/ 4 w 58"/>
                    <a:gd name="T71" fmla="*/ 38 h 42"/>
                    <a:gd name="T72" fmla="*/ 6 w 58"/>
                    <a:gd name="T73" fmla="*/ 40 h 42"/>
                    <a:gd name="T74" fmla="*/ 8 w 58"/>
                    <a:gd name="T75" fmla="*/ 40 h 42"/>
                    <a:gd name="T76" fmla="*/ 10 w 58"/>
                    <a:gd name="T77" fmla="*/ 38 h 42"/>
                    <a:gd name="T78" fmla="*/ 14 w 58"/>
                    <a:gd name="T79" fmla="*/ 32 h 42"/>
                    <a:gd name="T80" fmla="*/ 14 w 58"/>
                    <a:gd name="T81" fmla="*/ 30 h 42"/>
                    <a:gd name="T82" fmla="*/ 16 w 58"/>
                    <a:gd name="T83" fmla="*/ 30 h 42"/>
                    <a:gd name="T84" fmla="*/ 20 w 58"/>
                    <a:gd name="T85" fmla="*/ 28 h 42"/>
                    <a:gd name="T86" fmla="*/ 22 w 58"/>
                    <a:gd name="T87" fmla="*/ 30 h 42"/>
                    <a:gd name="T88" fmla="*/ 28 w 58"/>
                    <a:gd name="T89" fmla="*/ 30 h 42"/>
                    <a:gd name="T90" fmla="*/ 30 w 58"/>
                    <a:gd name="T91" fmla="*/ 28 h 42"/>
                    <a:gd name="T92" fmla="*/ 34 w 58"/>
                    <a:gd name="T93" fmla="*/ 26 h 42"/>
                    <a:gd name="T94" fmla="*/ 38 w 58"/>
                    <a:gd name="T95" fmla="*/ 28 h 42"/>
                    <a:gd name="T96" fmla="*/ 42 w 58"/>
                    <a:gd name="T97" fmla="*/ 26 h 42"/>
                    <a:gd name="T98" fmla="*/ 48 w 58"/>
                    <a:gd name="T99" fmla="*/ 28 h 42"/>
                    <a:gd name="T100" fmla="*/ 50 w 58"/>
                    <a:gd name="T101" fmla="*/ 30 h 42"/>
                    <a:gd name="T102" fmla="*/ 50 w 58"/>
                    <a:gd name="T103" fmla="*/ 30 h 42"/>
                    <a:gd name="T104" fmla="*/ 52 w 58"/>
                    <a:gd name="T105" fmla="*/ 30 h 42"/>
                    <a:gd name="T106" fmla="*/ 54 w 58"/>
                    <a:gd name="T107" fmla="*/ 28 h 42"/>
                    <a:gd name="T108" fmla="*/ 56 w 58"/>
                    <a:gd name="T109" fmla="*/ 26 h 42"/>
                    <a:gd name="T110" fmla="*/ 56 w 58"/>
                    <a:gd name="T111" fmla="*/ 2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58" h="42">
                      <a:moveTo>
                        <a:pt x="56" y="22"/>
                      </a:moveTo>
                      <a:lnTo>
                        <a:pt x="56" y="22"/>
                      </a:lnTo>
                      <a:lnTo>
                        <a:pt x="52" y="18"/>
                      </a:lnTo>
                      <a:lnTo>
                        <a:pt x="50" y="16"/>
                      </a:lnTo>
                      <a:lnTo>
                        <a:pt x="48" y="16"/>
                      </a:lnTo>
                      <a:lnTo>
                        <a:pt x="46" y="16"/>
                      </a:lnTo>
                      <a:lnTo>
                        <a:pt x="44" y="16"/>
                      </a:lnTo>
                      <a:lnTo>
                        <a:pt x="42" y="16"/>
                      </a:lnTo>
                      <a:lnTo>
                        <a:pt x="40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38" y="14"/>
                      </a:lnTo>
                      <a:lnTo>
                        <a:pt x="40" y="12"/>
                      </a:lnTo>
                      <a:lnTo>
                        <a:pt x="42" y="14"/>
                      </a:lnTo>
                      <a:lnTo>
                        <a:pt x="44" y="12"/>
                      </a:lnTo>
                      <a:lnTo>
                        <a:pt x="44" y="12"/>
                      </a:lnTo>
                      <a:lnTo>
                        <a:pt x="44" y="10"/>
                      </a:lnTo>
                      <a:lnTo>
                        <a:pt x="36" y="12"/>
                      </a:lnTo>
                      <a:lnTo>
                        <a:pt x="36" y="10"/>
                      </a:lnTo>
                      <a:lnTo>
                        <a:pt x="34" y="8"/>
                      </a:lnTo>
                      <a:lnTo>
                        <a:pt x="34" y="6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6"/>
                      </a:lnTo>
                      <a:lnTo>
                        <a:pt x="30" y="6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6" y="2"/>
                      </a:lnTo>
                      <a:lnTo>
                        <a:pt x="24" y="2"/>
                      </a:lnTo>
                      <a:lnTo>
                        <a:pt x="24" y="2"/>
                      </a:lnTo>
                      <a:lnTo>
                        <a:pt x="22" y="2"/>
                      </a:lnTo>
                      <a:lnTo>
                        <a:pt x="22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4"/>
                      </a:lnTo>
                      <a:lnTo>
                        <a:pt x="6" y="8"/>
                      </a:lnTo>
                      <a:lnTo>
                        <a:pt x="6" y="10"/>
                      </a:lnTo>
                      <a:lnTo>
                        <a:pt x="6" y="10"/>
                      </a:lnTo>
                      <a:lnTo>
                        <a:pt x="6" y="12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4" y="18"/>
                      </a:lnTo>
                      <a:lnTo>
                        <a:pt x="4" y="18"/>
                      </a:lnTo>
                      <a:lnTo>
                        <a:pt x="4" y="20"/>
                      </a:lnTo>
                      <a:lnTo>
                        <a:pt x="4" y="20"/>
                      </a:lnTo>
                      <a:lnTo>
                        <a:pt x="4" y="22"/>
                      </a:lnTo>
                      <a:lnTo>
                        <a:pt x="2" y="24"/>
                      </a:lnTo>
                      <a:lnTo>
                        <a:pt x="2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2" y="28"/>
                      </a:lnTo>
                      <a:lnTo>
                        <a:pt x="4" y="28"/>
                      </a:lnTo>
                      <a:lnTo>
                        <a:pt x="4" y="30"/>
                      </a:lnTo>
                      <a:lnTo>
                        <a:pt x="2" y="30"/>
                      </a:lnTo>
                      <a:lnTo>
                        <a:pt x="2" y="34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4" y="38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8" y="40"/>
                      </a:lnTo>
                      <a:lnTo>
                        <a:pt x="8" y="40"/>
                      </a:lnTo>
                      <a:lnTo>
                        <a:pt x="10" y="38"/>
                      </a:lnTo>
                      <a:lnTo>
                        <a:pt x="12" y="34"/>
                      </a:lnTo>
                      <a:lnTo>
                        <a:pt x="14" y="32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4" y="30"/>
                      </a:lnTo>
                      <a:lnTo>
                        <a:pt x="16" y="30"/>
                      </a:lnTo>
                      <a:lnTo>
                        <a:pt x="18" y="28"/>
                      </a:lnTo>
                      <a:lnTo>
                        <a:pt x="20" y="28"/>
                      </a:lnTo>
                      <a:lnTo>
                        <a:pt x="22" y="30"/>
                      </a:lnTo>
                      <a:lnTo>
                        <a:pt x="22" y="30"/>
                      </a:lnTo>
                      <a:lnTo>
                        <a:pt x="28" y="30"/>
                      </a:lnTo>
                      <a:lnTo>
                        <a:pt x="28" y="30"/>
                      </a:lnTo>
                      <a:lnTo>
                        <a:pt x="30" y="28"/>
                      </a:lnTo>
                      <a:lnTo>
                        <a:pt x="30" y="28"/>
                      </a:lnTo>
                      <a:lnTo>
                        <a:pt x="32" y="28"/>
                      </a:lnTo>
                      <a:lnTo>
                        <a:pt x="34" y="26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40" y="28"/>
                      </a:lnTo>
                      <a:lnTo>
                        <a:pt x="42" y="26"/>
                      </a:lnTo>
                      <a:lnTo>
                        <a:pt x="46" y="28"/>
                      </a:lnTo>
                      <a:lnTo>
                        <a:pt x="48" y="28"/>
                      </a:lnTo>
                      <a:lnTo>
                        <a:pt x="50" y="28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2" y="30"/>
                      </a:lnTo>
                      <a:lnTo>
                        <a:pt x="52" y="30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4" y="28"/>
                      </a:lnTo>
                      <a:lnTo>
                        <a:pt x="56" y="26"/>
                      </a:lnTo>
                      <a:lnTo>
                        <a:pt x="58" y="24"/>
                      </a:lnTo>
                      <a:lnTo>
                        <a:pt x="56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4" name="Freeform 189">
                  <a:extLst>
                    <a:ext uri="{FF2B5EF4-FFF2-40B4-BE49-F238E27FC236}">
                      <a16:creationId xmlns:a16="http://schemas.microsoft.com/office/drawing/2014/main" id="{2C6E4AC8-CBD2-1B57-A31B-D7F939C9F7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09" y="1796"/>
                  <a:ext cx="4" cy="8"/>
                </a:xfrm>
                <a:custGeom>
                  <a:avLst/>
                  <a:gdLst>
                    <a:gd name="T0" fmla="*/ 4 w 4"/>
                    <a:gd name="T1" fmla="*/ 2 h 8"/>
                    <a:gd name="T2" fmla="*/ 2 w 4"/>
                    <a:gd name="T3" fmla="*/ 2 h 8"/>
                    <a:gd name="T4" fmla="*/ 0 w 4"/>
                    <a:gd name="T5" fmla="*/ 0 h 8"/>
                    <a:gd name="T6" fmla="*/ 0 w 4"/>
                    <a:gd name="T7" fmla="*/ 2 h 8"/>
                    <a:gd name="T8" fmla="*/ 0 w 4"/>
                    <a:gd name="T9" fmla="*/ 2 h 8"/>
                    <a:gd name="T10" fmla="*/ 0 w 4"/>
                    <a:gd name="T11" fmla="*/ 6 h 8"/>
                    <a:gd name="T12" fmla="*/ 2 w 4"/>
                    <a:gd name="T13" fmla="*/ 8 h 8"/>
                    <a:gd name="T14" fmla="*/ 2 w 4"/>
                    <a:gd name="T15" fmla="*/ 8 h 8"/>
                    <a:gd name="T16" fmla="*/ 4 w 4"/>
                    <a:gd name="T17" fmla="*/ 6 h 8"/>
                    <a:gd name="T18" fmla="*/ 4 w 4"/>
                    <a:gd name="T19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8">
                      <a:moveTo>
                        <a:pt x="4" y="2"/>
                      </a:moveTo>
                      <a:lnTo>
                        <a:pt x="2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6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5" name="Freeform 190">
                  <a:extLst>
                    <a:ext uri="{FF2B5EF4-FFF2-40B4-BE49-F238E27FC236}">
                      <a16:creationId xmlns:a16="http://schemas.microsoft.com/office/drawing/2014/main" id="{6AF06F7E-C4E7-8BA4-3059-EA31CE14DC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23" y="1850"/>
                  <a:ext cx="26" cy="30"/>
                </a:xfrm>
                <a:custGeom>
                  <a:avLst/>
                  <a:gdLst>
                    <a:gd name="T0" fmla="*/ 24 w 26"/>
                    <a:gd name="T1" fmla="*/ 6 h 30"/>
                    <a:gd name="T2" fmla="*/ 24 w 26"/>
                    <a:gd name="T3" fmla="*/ 4 h 30"/>
                    <a:gd name="T4" fmla="*/ 20 w 26"/>
                    <a:gd name="T5" fmla="*/ 0 h 30"/>
                    <a:gd name="T6" fmla="*/ 20 w 26"/>
                    <a:gd name="T7" fmla="*/ 0 h 30"/>
                    <a:gd name="T8" fmla="*/ 18 w 26"/>
                    <a:gd name="T9" fmla="*/ 0 h 30"/>
                    <a:gd name="T10" fmla="*/ 16 w 26"/>
                    <a:gd name="T11" fmla="*/ 0 h 30"/>
                    <a:gd name="T12" fmla="*/ 16 w 26"/>
                    <a:gd name="T13" fmla="*/ 0 h 30"/>
                    <a:gd name="T14" fmla="*/ 16 w 26"/>
                    <a:gd name="T15" fmla="*/ 2 h 30"/>
                    <a:gd name="T16" fmla="*/ 16 w 26"/>
                    <a:gd name="T17" fmla="*/ 4 h 30"/>
                    <a:gd name="T18" fmla="*/ 14 w 26"/>
                    <a:gd name="T19" fmla="*/ 4 h 30"/>
                    <a:gd name="T20" fmla="*/ 14 w 26"/>
                    <a:gd name="T21" fmla="*/ 6 h 30"/>
                    <a:gd name="T22" fmla="*/ 10 w 26"/>
                    <a:gd name="T23" fmla="*/ 2 h 30"/>
                    <a:gd name="T24" fmla="*/ 10 w 26"/>
                    <a:gd name="T25" fmla="*/ 2 h 30"/>
                    <a:gd name="T26" fmla="*/ 10 w 26"/>
                    <a:gd name="T27" fmla="*/ 2 h 30"/>
                    <a:gd name="T28" fmla="*/ 10 w 26"/>
                    <a:gd name="T29" fmla="*/ 4 h 30"/>
                    <a:gd name="T30" fmla="*/ 8 w 26"/>
                    <a:gd name="T31" fmla="*/ 6 h 30"/>
                    <a:gd name="T32" fmla="*/ 6 w 26"/>
                    <a:gd name="T33" fmla="*/ 10 h 30"/>
                    <a:gd name="T34" fmla="*/ 4 w 26"/>
                    <a:gd name="T35" fmla="*/ 14 h 30"/>
                    <a:gd name="T36" fmla="*/ 2 w 26"/>
                    <a:gd name="T37" fmla="*/ 14 h 30"/>
                    <a:gd name="T38" fmla="*/ 0 w 26"/>
                    <a:gd name="T39" fmla="*/ 16 h 30"/>
                    <a:gd name="T40" fmla="*/ 0 w 26"/>
                    <a:gd name="T41" fmla="*/ 18 h 30"/>
                    <a:gd name="T42" fmla="*/ 0 w 26"/>
                    <a:gd name="T43" fmla="*/ 20 h 30"/>
                    <a:gd name="T44" fmla="*/ 0 w 26"/>
                    <a:gd name="T45" fmla="*/ 22 h 30"/>
                    <a:gd name="T46" fmla="*/ 0 w 26"/>
                    <a:gd name="T47" fmla="*/ 26 h 30"/>
                    <a:gd name="T48" fmla="*/ 0 w 26"/>
                    <a:gd name="T49" fmla="*/ 30 h 30"/>
                    <a:gd name="T50" fmla="*/ 2 w 26"/>
                    <a:gd name="T51" fmla="*/ 30 h 30"/>
                    <a:gd name="T52" fmla="*/ 4 w 26"/>
                    <a:gd name="T53" fmla="*/ 30 h 30"/>
                    <a:gd name="T54" fmla="*/ 4 w 26"/>
                    <a:gd name="T55" fmla="*/ 30 h 30"/>
                    <a:gd name="T56" fmla="*/ 6 w 26"/>
                    <a:gd name="T57" fmla="*/ 30 h 30"/>
                    <a:gd name="T58" fmla="*/ 8 w 26"/>
                    <a:gd name="T59" fmla="*/ 30 h 30"/>
                    <a:gd name="T60" fmla="*/ 12 w 26"/>
                    <a:gd name="T61" fmla="*/ 28 h 30"/>
                    <a:gd name="T62" fmla="*/ 12 w 26"/>
                    <a:gd name="T63" fmla="*/ 28 h 30"/>
                    <a:gd name="T64" fmla="*/ 14 w 26"/>
                    <a:gd name="T65" fmla="*/ 28 h 30"/>
                    <a:gd name="T66" fmla="*/ 16 w 26"/>
                    <a:gd name="T67" fmla="*/ 28 h 30"/>
                    <a:gd name="T68" fmla="*/ 16 w 26"/>
                    <a:gd name="T69" fmla="*/ 30 h 30"/>
                    <a:gd name="T70" fmla="*/ 18 w 26"/>
                    <a:gd name="T71" fmla="*/ 30 h 30"/>
                    <a:gd name="T72" fmla="*/ 18 w 26"/>
                    <a:gd name="T73" fmla="*/ 30 h 30"/>
                    <a:gd name="T74" fmla="*/ 20 w 26"/>
                    <a:gd name="T75" fmla="*/ 26 h 30"/>
                    <a:gd name="T76" fmla="*/ 22 w 26"/>
                    <a:gd name="T77" fmla="*/ 24 h 30"/>
                    <a:gd name="T78" fmla="*/ 24 w 26"/>
                    <a:gd name="T79" fmla="*/ 20 h 30"/>
                    <a:gd name="T80" fmla="*/ 22 w 26"/>
                    <a:gd name="T81" fmla="*/ 20 h 30"/>
                    <a:gd name="T82" fmla="*/ 20 w 26"/>
                    <a:gd name="T83" fmla="*/ 20 h 30"/>
                    <a:gd name="T84" fmla="*/ 18 w 26"/>
                    <a:gd name="T85" fmla="*/ 20 h 30"/>
                    <a:gd name="T86" fmla="*/ 16 w 26"/>
                    <a:gd name="T87" fmla="*/ 20 h 30"/>
                    <a:gd name="T88" fmla="*/ 14 w 26"/>
                    <a:gd name="T89" fmla="*/ 20 h 30"/>
                    <a:gd name="T90" fmla="*/ 12 w 26"/>
                    <a:gd name="T91" fmla="*/ 20 h 30"/>
                    <a:gd name="T92" fmla="*/ 12 w 26"/>
                    <a:gd name="T93" fmla="*/ 20 h 30"/>
                    <a:gd name="T94" fmla="*/ 12 w 26"/>
                    <a:gd name="T95" fmla="*/ 20 h 30"/>
                    <a:gd name="T96" fmla="*/ 14 w 26"/>
                    <a:gd name="T97" fmla="*/ 20 h 30"/>
                    <a:gd name="T98" fmla="*/ 16 w 26"/>
                    <a:gd name="T99" fmla="*/ 16 h 30"/>
                    <a:gd name="T100" fmla="*/ 20 w 26"/>
                    <a:gd name="T101" fmla="*/ 14 h 30"/>
                    <a:gd name="T102" fmla="*/ 24 w 26"/>
                    <a:gd name="T103" fmla="*/ 12 h 30"/>
                    <a:gd name="T104" fmla="*/ 24 w 26"/>
                    <a:gd name="T105" fmla="*/ 12 h 30"/>
                    <a:gd name="T106" fmla="*/ 24 w 26"/>
                    <a:gd name="T107" fmla="*/ 10 h 30"/>
                    <a:gd name="T108" fmla="*/ 26 w 26"/>
                    <a:gd name="T109" fmla="*/ 8 h 30"/>
                    <a:gd name="T110" fmla="*/ 24 w 26"/>
                    <a:gd name="T111" fmla="*/ 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6" h="30">
                      <a:moveTo>
                        <a:pt x="24" y="6"/>
                      </a:moveTo>
                      <a:lnTo>
                        <a:pt x="24" y="4"/>
                      </a:lnTo>
                      <a:lnTo>
                        <a:pt x="20" y="0"/>
                      </a:lnTo>
                      <a:lnTo>
                        <a:pt x="20" y="0"/>
                      </a:lnTo>
                      <a:lnTo>
                        <a:pt x="18" y="0"/>
                      </a:lnTo>
                      <a:lnTo>
                        <a:pt x="16" y="0"/>
                      </a:lnTo>
                      <a:lnTo>
                        <a:pt x="16" y="0"/>
                      </a:lnTo>
                      <a:lnTo>
                        <a:pt x="16" y="2"/>
                      </a:lnTo>
                      <a:lnTo>
                        <a:pt x="16" y="4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2"/>
                      </a:lnTo>
                      <a:lnTo>
                        <a:pt x="10" y="4"/>
                      </a:lnTo>
                      <a:lnTo>
                        <a:pt x="8" y="6"/>
                      </a:lnTo>
                      <a:lnTo>
                        <a:pt x="6" y="10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0" y="18"/>
                      </a:lnTo>
                      <a:lnTo>
                        <a:pt x="0" y="20"/>
                      </a:lnTo>
                      <a:lnTo>
                        <a:pt x="0" y="22"/>
                      </a:lnTo>
                      <a:lnTo>
                        <a:pt x="0" y="26"/>
                      </a:lnTo>
                      <a:lnTo>
                        <a:pt x="0" y="30"/>
                      </a:lnTo>
                      <a:lnTo>
                        <a:pt x="2" y="30"/>
                      </a:lnTo>
                      <a:lnTo>
                        <a:pt x="4" y="30"/>
                      </a:lnTo>
                      <a:lnTo>
                        <a:pt x="4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28"/>
                      </a:lnTo>
                      <a:lnTo>
                        <a:pt x="16" y="28"/>
                      </a:lnTo>
                      <a:lnTo>
                        <a:pt x="16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20" y="26"/>
                      </a:lnTo>
                      <a:lnTo>
                        <a:pt x="22" y="24"/>
                      </a:lnTo>
                      <a:lnTo>
                        <a:pt x="24" y="20"/>
                      </a:lnTo>
                      <a:lnTo>
                        <a:pt x="22" y="20"/>
                      </a:lnTo>
                      <a:lnTo>
                        <a:pt x="20" y="20"/>
                      </a:lnTo>
                      <a:lnTo>
                        <a:pt x="18" y="20"/>
                      </a:lnTo>
                      <a:lnTo>
                        <a:pt x="16" y="20"/>
                      </a:lnTo>
                      <a:lnTo>
                        <a:pt x="14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6" y="16"/>
                      </a:lnTo>
                      <a:lnTo>
                        <a:pt x="20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4" y="10"/>
                      </a:lnTo>
                      <a:lnTo>
                        <a:pt x="26" y="8"/>
                      </a:ln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6" name="Freeform 191">
                  <a:extLst>
                    <a:ext uri="{FF2B5EF4-FFF2-40B4-BE49-F238E27FC236}">
                      <a16:creationId xmlns:a16="http://schemas.microsoft.com/office/drawing/2014/main" id="{128E4B1A-5FFD-24CA-603F-5399DAAE4D8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03" y="1055"/>
                  <a:ext cx="92" cy="52"/>
                </a:xfrm>
                <a:custGeom>
                  <a:avLst/>
                  <a:gdLst>
                    <a:gd name="T0" fmla="*/ 40 w 92"/>
                    <a:gd name="T1" fmla="*/ 46 h 52"/>
                    <a:gd name="T2" fmla="*/ 46 w 92"/>
                    <a:gd name="T3" fmla="*/ 50 h 52"/>
                    <a:gd name="T4" fmla="*/ 28 w 92"/>
                    <a:gd name="T5" fmla="*/ 46 h 52"/>
                    <a:gd name="T6" fmla="*/ 30 w 92"/>
                    <a:gd name="T7" fmla="*/ 48 h 52"/>
                    <a:gd name="T8" fmla="*/ 56 w 92"/>
                    <a:gd name="T9" fmla="*/ 44 h 52"/>
                    <a:gd name="T10" fmla="*/ 54 w 92"/>
                    <a:gd name="T11" fmla="*/ 46 h 52"/>
                    <a:gd name="T12" fmla="*/ 56 w 92"/>
                    <a:gd name="T13" fmla="*/ 46 h 52"/>
                    <a:gd name="T14" fmla="*/ 24 w 92"/>
                    <a:gd name="T15" fmla="*/ 46 h 52"/>
                    <a:gd name="T16" fmla="*/ 22 w 92"/>
                    <a:gd name="T17" fmla="*/ 48 h 52"/>
                    <a:gd name="T18" fmla="*/ 36 w 92"/>
                    <a:gd name="T19" fmla="*/ 44 h 52"/>
                    <a:gd name="T20" fmla="*/ 34 w 92"/>
                    <a:gd name="T21" fmla="*/ 50 h 52"/>
                    <a:gd name="T22" fmla="*/ 36 w 92"/>
                    <a:gd name="T23" fmla="*/ 42 h 52"/>
                    <a:gd name="T24" fmla="*/ 86 w 92"/>
                    <a:gd name="T25" fmla="*/ 44 h 52"/>
                    <a:gd name="T26" fmla="*/ 92 w 92"/>
                    <a:gd name="T27" fmla="*/ 42 h 52"/>
                    <a:gd name="T28" fmla="*/ 30 w 92"/>
                    <a:gd name="T29" fmla="*/ 36 h 52"/>
                    <a:gd name="T30" fmla="*/ 22 w 92"/>
                    <a:gd name="T31" fmla="*/ 36 h 52"/>
                    <a:gd name="T32" fmla="*/ 28 w 92"/>
                    <a:gd name="T33" fmla="*/ 44 h 52"/>
                    <a:gd name="T34" fmla="*/ 34 w 92"/>
                    <a:gd name="T35" fmla="*/ 40 h 52"/>
                    <a:gd name="T36" fmla="*/ 58 w 92"/>
                    <a:gd name="T37" fmla="*/ 34 h 52"/>
                    <a:gd name="T38" fmla="*/ 60 w 92"/>
                    <a:gd name="T39" fmla="*/ 34 h 52"/>
                    <a:gd name="T40" fmla="*/ 32 w 92"/>
                    <a:gd name="T41" fmla="*/ 32 h 52"/>
                    <a:gd name="T42" fmla="*/ 32 w 92"/>
                    <a:gd name="T43" fmla="*/ 30 h 52"/>
                    <a:gd name="T44" fmla="*/ 56 w 92"/>
                    <a:gd name="T45" fmla="*/ 38 h 52"/>
                    <a:gd name="T46" fmla="*/ 56 w 92"/>
                    <a:gd name="T47" fmla="*/ 34 h 52"/>
                    <a:gd name="T48" fmla="*/ 58 w 92"/>
                    <a:gd name="T49" fmla="*/ 30 h 52"/>
                    <a:gd name="T50" fmla="*/ 56 w 92"/>
                    <a:gd name="T51" fmla="*/ 26 h 52"/>
                    <a:gd name="T52" fmla="*/ 50 w 92"/>
                    <a:gd name="T53" fmla="*/ 30 h 52"/>
                    <a:gd name="T54" fmla="*/ 48 w 92"/>
                    <a:gd name="T55" fmla="*/ 34 h 52"/>
                    <a:gd name="T56" fmla="*/ 46 w 92"/>
                    <a:gd name="T57" fmla="*/ 30 h 52"/>
                    <a:gd name="T58" fmla="*/ 42 w 92"/>
                    <a:gd name="T59" fmla="*/ 32 h 52"/>
                    <a:gd name="T60" fmla="*/ 38 w 92"/>
                    <a:gd name="T61" fmla="*/ 34 h 52"/>
                    <a:gd name="T62" fmla="*/ 40 w 92"/>
                    <a:gd name="T63" fmla="*/ 40 h 52"/>
                    <a:gd name="T64" fmla="*/ 46 w 92"/>
                    <a:gd name="T65" fmla="*/ 42 h 52"/>
                    <a:gd name="T66" fmla="*/ 48 w 92"/>
                    <a:gd name="T67" fmla="*/ 50 h 52"/>
                    <a:gd name="T68" fmla="*/ 52 w 92"/>
                    <a:gd name="T69" fmla="*/ 42 h 52"/>
                    <a:gd name="T70" fmla="*/ 38 w 92"/>
                    <a:gd name="T71" fmla="*/ 6 h 52"/>
                    <a:gd name="T72" fmla="*/ 20 w 92"/>
                    <a:gd name="T73" fmla="*/ 46 h 52"/>
                    <a:gd name="T74" fmla="*/ 18 w 92"/>
                    <a:gd name="T75" fmla="*/ 44 h 52"/>
                    <a:gd name="T76" fmla="*/ 18 w 92"/>
                    <a:gd name="T77" fmla="*/ 36 h 52"/>
                    <a:gd name="T78" fmla="*/ 24 w 92"/>
                    <a:gd name="T79" fmla="*/ 32 h 52"/>
                    <a:gd name="T80" fmla="*/ 26 w 92"/>
                    <a:gd name="T81" fmla="*/ 30 h 52"/>
                    <a:gd name="T82" fmla="*/ 30 w 92"/>
                    <a:gd name="T83" fmla="*/ 24 h 52"/>
                    <a:gd name="T84" fmla="*/ 36 w 92"/>
                    <a:gd name="T85" fmla="*/ 24 h 52"/>
                    <a:gd name="T86" fmla="*/ 30 w 92"/>
                    <a:gd name="T87" fmla="*/ 20 h 52"/>
                    <a:gd name="T88" fmla="*/ 28 w 92"/>
                    <a:gd name="T89" fmla="*/ 12 h 52"/>
                    <a:gd name="T90" fmla="*/ 32 w 92"/>
                    <a:gd name="T91" fmla="*/ 4 h 52"/>
                    <a:gd name="T92" fmla="*/ 32 w 92"/>
                    <a:gd name="T93" fmla="*/ 0 h 52"/>
                    <a:gd name="T94" fmla="*/ 18 w 92"/>
                    <a:gd name="T95" fmla="*/ 8 h 52"/>
                    <a:gd name="T96" fmla="*/ 6 w 92"/>
                    <a:gd name="T97" fmla="*/ 10 h 52"/>
                    <a:gd name="T98" fmla="*/ 2 w 92"/>
                    <a:gd name="T99" fmla="*/ 16 h 52"/>
                    <a:gd name="T100" fmla="*/ 12 w 92"/>
                    <a:gd name="T101" fmla="*/ 12 h 52"/>
                    <a:gd name="T102" fmla="*/ 14 w 92"/>
                    <a:gd name="T103" fmla="*/ 16 h 52"/>
                    <a:gd name="T104" fmla="*/ 8 w 92"/>
                    <a:gd name="T105" fmla="*/ 20 h 52"/>
                    <a:gd name="T106" fmla="*/ 2 w 92"/>
                    <a:gd name="T107" fmla="*/ 18 h 52"/>
                    <a:gd name="T108" fmla="*/ 0 w 92"/>
                    <a:gd name="T109" fmla="*/ 28 h 52"/>
                    <a:gd name="T110" fmla="*/ 6 w 92"/>
                    <a:gd name="T111" fmla="*/ 40 h 52"/>
                    <a:gd name="T112" fmla="*/ 6 w 92"/>
                    <a:gd name="T113" fmla="*/ 46 h 52"/>
                    <a:gd name="T114" fmla="*/ 14 w 92"/>
                    <a:gd name="T115" fmla="*/ 48 h 52"/>
                    <a:gd name="T116" fmla="*/ 20 w 92"/>
                    <a:gd name="T117" fmla="*/ 4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2" h="52">
                      <a:moveTo>
                        <a:pt x="48" y="48"/>
                      </a:moveTo>
                      <a:lnTo>
                        <a:pt x="46" y="48"/>
                      </a:lnTo>
                      <a:lnTo>
                        <a:pt x="44" y="48"/>
                      </a:lnTo>
                      <a:lnTo>
                        <a:pt x="42" y="48"/>
                      </a:lnTo>
                      <a:lnTo>
                        <a:pt x="40" y="46"/>
                      </a:lnTo>
                      <a:lnTo>
                        <a:pt x="38" y="46"/>
                      </a:lnTo>
                      <a:lnTo>
                        <a:pt x="38" y="48"/>
                      </a:lnTo>
                      <a:lnTo>
                        <a:pt x="38" y="50"/>
                      </a:lnTo>
                      <a:lnTo>
                        <a:pt x="44" y="52"/>
                      </a:lnTo>
                      <a:lnTo>
                        <a:pt x="46" y="50"/>
                      </a:lnTo>
                      <a:lnTo>
                        <a:pt x="46" y="52"/>
                      </a:lnTo>
                      <a:lnTo>
                        <a:pt x="48" y="50"/>
                      </a:lnTo>
                      <a:lnTo>
                        <a:pt x="48" y="50"/>
                      </a:lnTo>
                      <a:lnTo>
                        <a:pt x="48" y="48"/>
                      </a:lnTo>
                      <a:close/>
                      <a:moveTo>
                        <a:pt x="28" y="46"/>
                      </a:moveTo>
                      <a:lnTo>
                        <a:pt x="28" y="46"/>
                      </a:ln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30" y="48"/>
                      </a:lnTo>
                      <a:lnTo>
                        <a:pt x="28" y="46"/>
                      </a:lnTo>
                      <a:close/>
                      <a:moveTo>
                        <a:pt x="56" y="44"/>
                      </a:moveTo>
                      <a:lnTo>
                        <a:pt x="56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4"/>
                      </a:lnTo>
                      <a:lnTo>
                        <a:pt x="54" y="46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4" y="48"/>
                      </a:lnTo>
                      <a:lnTo>
                        <a:pt x="56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8" y="46"/>
                      </a:lnTo>
                      <a:lnTo>
                        <a:pt x="56" y="44"/>
                      </a:lnTo>
                      <a:close/>
                      <a:moveTo>
                        <a:pt x="24" y="46"/>
                      </a:move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4"/>
                      </a:lnTo>
                      <a:lnTo>
                        <a:pt x="22" y="46"/>
                      </a:lnTo>
                      <a:lnTo>
                        <a:pt x="22" y="48"/>
                      </a:lnTo>
                      <a:lnTo>
                        <a:pt x="24" y="48"/>
                      </a:lnTo>
                      <a:lnTo>
                        <a:pt x="26" y="48"/>
                      </a:lnTo>
                      <a:lnTo>
                        <a:pt x="26" y="46"/>
                      </a:lnTo>
                      <a:lnTo>
                        <a:pt x="24" y="46"/>
                      </a:lnTo>
                      <a:close/>
                      <a:moveTo>
                        <a:pt x="36" y="44"/>
                      </a:moveTo>
                      <a:lnTo>
                        <a:pt x="34" y="46"/>
                      </a:lnTo>
                      <a:lnTo>
                        <a:pt x="34" y="46"/>
                      </a:lnTo>
                      <a:lnTo>
                        <a:pt x="32" y="48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4" y="50"/>
                      </a:lnTo>
                      <a:lnTo>
                        <a:pt x="34" y="48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6" y="42"/>
                      </a:lnTo>
                      <a:lnTo>
                        <a:pt x="36" y="44"/>
                      </a:lnTo>
                      <a:close/>
                      <a:moveTo>
                        <a:pt x="92" y="42"/>
                      </a:moveTo>
                      <a:lnTo>
                        <a:pt x="86" y="40"/>
                      </a:lnTo>
                      <a:lnTo>
                        <a:pt x="86" y="42"/>
                      </a:lnTo>
                      <a:lnTo>
                        <a:pt x="86" y="44"/>
                      </a:lnTo>
                      <a:lnTo>
                        <a:pt x="88" y="44"/>
                      </a:lnTo>
                      <a:lnTo>
                        <a:pt x="90" y="46"/>
                      </a:lnTo>
                      <a:lnTo>
                        <a:pt x="92" y="44"/>
                      </a:lnTo>
                      <a:lnTo>
                        <a:pt x="92" y="44"/>
                      </a:lnTo>
                      <a:lnTo>
                        <a:pt x="92" y="42"/>
                      </a:lnTo>
                      <a:close/>
                      <a:moveTo>
                        <a:pt x="34" y="38"/>
                      </a:move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2" y="34"/>
                      </a:lnTo>
                      <a:lnTo>
                        <a:pt x="30" y="36"/>
                      </a:lnTo>
                      <a:lnTo>
                        <a:pt x="30" y="36"/>
                      </a:lnTo>
                      <a:lnTo>
                        <a:pt x="28" y="36"/>
                      </a:lnTo>
                      <a:lnTo>
                        <a:pt x="28" y="36"/>
                      </a:lnTo>
                      <a:lnTo>
                        <a:pt x="24" y="36"/>
                      </a:lnTo>
                      <a:lnTo>
                        <a:pt x="22" y="36"/>
                      </a:lnTo>
                      <a:lnTo>
                        <a:pt x="22" y="40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8" y="44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2"/>
                      </a:lnTo>
                      <a:lnTo>
                        <a:pt x="34" y="40"/>
                      </a:lnTo>
                      <a:lnTo>
                        <a:pt x="36" y="40"/>
                      </a:lnTo>
                      <a:lnTo>
                        <a:pt x="34" y="38"/>
                      </a:lnTo>
                      <a:close/>
                      <a:moveTo>
                        <a:pt x="58" y="34"/>
                      </a:move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6"/>
                      </a:lnTo>
                      <a:lnTo>
                        <a:pt x="58" y="36"/>
                      </a:lnTo>
                      <a:lnTo>
                        <a:pt x="60" y="36"/>
                      </a:lnTo>
                      <a:lnTo>
                        <a:pt x="60" y="34"/>
                      </a:lnTo>
                      <a:lnTo>
                        <a:pt x="58" y="34"/>
                      </a:lnTo>
                      <a:close/>
                      <a:moveTo>
                        <a:pt x="32" y="32"/>
                      </a:move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32" y="30"/>
                      </a:lnTo>
                      <a:lnTo>
                        <a:pt x="32" y="28"/>
                      </a:lnTo>
                      <a:lnTo>
                        <a:pt x="32" y="30"/>
                      </a:lnTo>
                      <a:lnTo>
                        <a:pt x="32" y="30"/>
                      </a:lnTo>
                      <a:lnTo>
                        <a:pt x="32" y="32"/>
                      </a:lnTo>
                      <a:lnTo>
                        <a:pt x="32" y="32"/>
                      </a:lnTo>
                      <a:close/>
                      <a:moveTo>
                        <a:pt x="54" y="42"/>
                      </a:moveTo>
                      <a:lnTo>
                        <a:pt x="56" y="40"/>
                      </a:lnTo>
                      <a:lnTo>
                        <a:pt x="56" y="38"/>
                      </a:lnTo>
                      <a:lnTo>
                        <a:pt x="54" y="38"/>
                      </a:lnTo>
                      <a:lnTo>
                        <a:pt x="54" y="38"/>
                      </a:lnTo>
                      <a:lnTo>
                        <a:pt x="54" y="36"/>
                      </a:lnTo>
                      <a:lnTo>
                        <a:pt x="54" y="36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4"/>
                      </a:lnTo>
                      <a:lnTo>
                        <a:pt x="58" y="32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8" y="28"/>
                      </a:lnTo>
                      <a:lnTo>
                        <a:pt x="56" y="26"/>
                      </a:lnTo>
                      <a:lnTo>
                        <a:pt x="54" y="26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48" y="30"/>
                      </a:lnTo>
                      <a:lnTo>
                        <a:pt x="50" y="30"/>
                      </a:lnTo>
                      <a:lnTo>
                        <a:pt x="50" y="30"/>
                      </a:lnTo>
                      <a:lnTo>
                        <a:pt x="50" y="32"/>
                      </a:lnTo>
                      <a:lnTo>
                        <a:pt x="50" y="32"/>
                      </a:lnTo>
                      <a:lnTo>
                        <a:pt x="48" y="32"/>
                      </a:lnTo>
                      <a:lnTo>
                        <a:pt x="48" y="34"/>
                      </a:lnTo>
                      <a:lnTo>
                        <a:pt x="48" y="34"/>
                      </a:lnTo>
                      <a:lnTo>
                        <a:pt x="46" y="34"/>
                      </a:lnTo>
                      <a:lnTo>
                        <a:pt x="46" y="32"/>
                      </a:lnTo>
                      <a:lnTo>
                        <a:pt x="46" y="30"/>
                      </a:lnTo>
                      <a:lnTo>
                        <a:pt x="46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4" y="30"/>
                      </a:lnTo>
                      <a:lnTo>
                        <a:pt x="42" y="32"/>
                      </a:lnTo>
                      <a:lnTo>
                        <a:pt x="42" y="32"/>
                      </a:lnTo>
                      <a:lnTo>
                        <a:pt x="40" y="32"/>
                      </a:lnTo>
                      <a:lnTo>
                        <a:pt x="38" y="32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38" y="34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0" y="38"/>
                      </a:lnTo>
                      <a:lnTo>
                        <a:pt x="40" y="40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2" y="42"/>
                      </a:lnTo>
                      <a:lnTo>
                        <a:pt x="44" y="42"/>
                      </a:lnTo>
                      <a:lnTo>
                        <a:pt x="46" y="42"/>
                      </a:lnTo>
                      <a:lnTo>
                        <a:pt x="46" y="44"/>
                      </a:lnTo>
                      <a:lnTo>
                        <a:pt x="46" y="44"/>
                      </a:lnTo>
                      <a:lnTo>
                        <a:pt x="48" y="46"/>
                      </a:lnTo>
                      <a:lnTo>
                        <a:pt x="48" y="46"/>
                      </a:lnTo>
                      <a:lnTo>
                        <a:pt x="48" y="50"/>
                      </a:lnTo>
                      <a:lnTo>
                        <a:pt x="52" y="48"/>
                      </a:lnTo>
                      <a:lnTo>
                        <a:pt x="52" y="46"/>
                      </a:lnTo>
                      <a:lnTo>
                        <a:pt x="52" y="46"/>
                      </a:lnTo>
                      <a:lnTo>
                        <a:pt x="52" y="44"/>
                      </a:lnTo>
                      <a:lnTo>
                        <a:pt x="52" y="42"/>
                      </a:lnTo>
                      <a:lnTo>
                        <a:pt x="54" y="42"/>
                      </a:lnTo>
                      <a:close/>
                      <a:moveTo>
                        <a:pt x="38" y="8"/>
                      </a:moveTo>
                      <a:lnTo>
                        <a:pt x="38" y="8"/>
                      </a:lnTo>
                      <a:lnTo>
                        <a:pt x="40" y="6"/>
                      </a:lnTo>
                      <a:lnTo>
                        <a:pt x="38" y="6"/>
                      </a:lnTo>
                      <a:lnTo>
                        <a:pt x="36" y="6"/>
                      </a:lnTo>
                      <a:lnTo>
                        <a:pt x="36" y="8"/>
                      </a:lnTo>
                      <a:lnTo>
                        <a:pt x="38" y="8"/>
                      </a:lnTo>
                      <a:lnTo>
                        <a:pt x="38" y="8"/>
                      </a:lnTo>
                      <a:close/>
                      <a:moveTo>
                        <a:pt x="20" y="46"/>
                      </a:moveTo>
                      <a:lnTo>
                        <a:pt x="20" y="46"/>
                      </a:lnTo>
                      <a:lnTo>
                        <a:pt x="20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18" y="44"/>
                      </a:lnTo>
                      <a:lnTo>
                        <a:pt x="20" y="42"/>
                      </a:lnTo>
                      <a:lnTo>
                        <a:pt x="20" y="40"/>
                      </a:lnTo>
                      <a:lnTo>
                        <a:pt x="20" y="40"/>
                      </a:lnTo>
                      <a:lnTo>
                        <a:pt x="20" y="38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2" y="36"/>
                      </a:lnTo>
                      <a:lnTo>
                        <a:pt x="22" y="34"/>
                      </a:lnTo>
                      <a:lnTo>
                        <a:pt x="24" y="34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2"/>
                      </a:lnTo>
                      <a:lnTo>
                        <a:pt x="24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6" y="30"/>
                      </a:lnTo>
                      <a:lnTo>
                        <a:pt x="28" y="28"/>
                      </a:lnTo>
                      <a:lnTo>
                        <a:pt x="28" y="24"/>
                      </a:lnTo>
                      <a:lnTo>
                        <a:pt x="30" y="24"/>
                      </a:lnTo>
                      <a:lnTo>
                        <a:pt x="30" y="24"/>
                      </a:lnTo>
                      <a:lnTo>
                        <a:pt x="32" y="26"/>
                      </a:lnTo>
                      <a:lnTo>
                        <a:pt x="32" y="26"/>
                      </a:lnTo>
                      <a:lnTo>
                        <a:pt x="34" y="24"/>
                      </a:lnTo>
                      <a:lnTo>
                        <a:pt x="36" y="24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6" y="20"/>
                      </a:lnTo>
                      <a:lnTo>
                        <a:pt x="36" y="20"/>
                      </a:lnTo>
                      <a:lnTo>
                        <a:pt x="30" y="20"/>
                      </a:lnTo>
                      <a:lnTo>
                        <a:pt x="30" y="20"/>
                      </a:lnTo>
                      <a:lnTo>
                        <a:pt x="28" y="18"/>
                      </a:lnTo>
                      <a:lnTo>
                        <a:pt x="28" y="16"/>
                      </a:lnTo>
                      <a:lnTo>
                        <a:pt x="28" y="14"/>
                      </a:lnTo>
                      <a:lnTo>
                        <a:pt x="28" y="12"/>
                      </a:lnTo>
                      <a:lnTo>
                        <a:pt x="28" y="12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6"/>
                      </a:lnTo>
                      <a:lnTo>
                        <a:pt x="32" y="4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2" y="0"/>
                      </a:lnTo>
                      <a:lnTo>
                        <a:pt x="28" y="2"/>
                      </a:lnTo>
                      <a:lnTo>
                        <a:pt x="24" y="2"/>
                      </a:lnTo>
                      <a:lnTo>
                        <a:pt x="22" y="4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10"/>
                      </a:lnTo>
                      <a:lnTo>
                        <a:pt x="12" y="10"/>
                      </a:lnTo>
                      <a:lnTo>
                        <a:pt x="10" y="10"/>
                      </a:lnTo>
                      <a:lnTo>
                        <a:pt x="10" y="10"/>
                      </a:lnTo>
                      <a:lnTo>
                        <a:pt x="6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4" y="14"/>
                      </a:lnTo>
                      <a:lnTo>
                        <a:pt x="14" y="16"/>
                      </a:lnTo>
                      <a:lnTo>
                        <a:pt x="14" y="16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4" y="20"/>
                      </a:lnTo>
                      <a:lnTo>
                        <a:pt x="2" y="18"/>
                      </a:lnTo>
                      <a:lnTo>
                        <a:pt x="2" y="18"/>
                      </a:lnTo>
                      <a:lnTo>
                        <a:pt x="0" y="18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0" y="36"/>
                      </a:lnTo>
                      <a:lnTo>
                        <a:pt x="2" y="36"/>
                      </a:lnTo>
                      <a:lnTo>
                        <a:pt x="6" y="38"/>
                      </a:lnTo>
                      <a:lnTo>
                        <a:pt x="6" y="40"/>
                      </a:lnTo>
                      <a:lnTo>
                        <a:pt x="6" y="42"/>
                      </a:lnTo>
                      <a:lnTo>
                        <a:pt x="6" y="44"/>
                      </a:lnTo>
                      <a:lnTo>
                        <a:pt x="6" y="44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6" y="46"/>
                      </a:lnTo>
                      <a:lnTo>
                        <a:pt x="10" y="46"/>
                      </a:lnTo>
                      <a:lnTo>
                        <a:pt x="10" y="48"/>
                      </a:lnTo>
                      <a:lnTo>
                        <a:pt x="14" y="48"/>
                      </a:lnTo>
                      <a:lnTo>
                        <a:pt x="14" y="48"/>
                      </a:lnTo>
                      <a:lnTo>
                        <a:pt x="16" y="48"/>
                      </a:lnTo>
                      <a:lnTo>
                        <a:pt x="18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8"/>
                      </a:lnTo>
                      <a:lnTo>
                        <a:pt x="20" y="46"/>
                      </a:lnTo>
                      <a:lnTo>
                        <a:pt x="20" y="4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7" name="Freeform 192">
                  <a:extLst>
                    <a:ext uri="{FF2B5EF4-FFF2-40B4-BE49-F238E27FC236}">
                      <a16:creationId xmlns:a16="http://schemas.microsoft.com/office/drawing/2014/main" id="{1417198C-0D7F-E169-8757-BFFC9A9C8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9" y="1983"/>
                  <a:ext cx="302" cy="334"/>
                </a:xfrm>
                <a:custGeom>
                  <a:avLst/>
                  <a:gdLst>
                    <a:gd name="T0" fmla="*/ 292 w 302"/>
                    <a:gd name="T1" fmla="*/ 50 h 334"/>
                    <a:gd name="T2" fmla="*/ 294 w 302"/>
                    <a:gd name="T3" fmla="*/ 36 h 334"/>
                    <a:gd name="T4" fmla="*/ 290 w 302"/>
                    <a:gd name="T5" fmla="*/ 30 h 334"/>
                    <a:gd name="T6" fmla="*/ 278 w 302"/>
                    <a:gd name="T7" fmla="*/ 14 h 334"/>
                    <a:gd name="T8" fmla="*/ 260 w 302"/>
                    <a:gd name="T9" fmla="*/ 14 h 334"/>
                    <a:gd name="T10" fmla="*/ 248 w 302"/>
                    <a:gd name="T11" fmla="*/ 12 h 334"/>
                    <a:gd name="T12" fmla="*/ 234 w 302"/>
                    <a:gd name="T13" fmla="*/ 2 h 334"/>
                    <a:gd name="T14" fmla="*/ 208 w 302"/>
                    <a:gd name="T15" fmla="*/ 0 h 334"/>
                    <a:gd name="T16" fmla="*/ 184 w 302"/>
                    <a:gd name="T17" fmla="*/ 8 h 334"/>
                    <a:gd name="T18" fmla="*/ 166 w 302"/>
                    <a:gd name="T19" fmla="*/ 12 h 334"/>
                    <a:gd name="T20" fmla="*/ 144 w 302"/>
                    <a:gd name="T21" fmla="*/ 16 h 334"/>
                    <a:gd name="T22" fmla="*/ 124 w 302"/>
                    <a:gd name="T23" fmla="*/ 6 h 334"/>
                    <a:gd name="T24" fmla="*/ 100 w 302"/>
                    <a:gd name="T25" fmla="*/ 18 h 334"/>
                    <a:gd name="T26" fmla="*/ 92 w 302"/>
                    <a:gd name="T27" fmla="*/ 58 h 334"/>
                    <a:gd name="T28" fmla="*/ 88 w 302"/>
                    <a:gd name="T29" fmla="*/ 104 h 334"/>
                    <a:gd name="T30" fmla="*/ 68 w 302"/>
                    <a:gd name="T31" fmla="*/ 130 h 334"/>
                    <a:gd name="T32" fmla="*/ 56 w 302"/>
                    <a:gd name="T33" fmla="*/ 166 h 334"/>
                    <a:gd name="T34" fmla="*/ 38 w 302"/>
                    <a:gd name="T35" fmla="*/ 182 h 334"/>
                    <a:gd name="T36" fmla="*/ 36 w 302"/>
                    <a:gd name="T37" fmla="*/ 174 h 334"/>
                    <a:gd name="T38" fmla="*/ 26 w 302"/>
                    <a:gd name="T39" fmla="*/ 174 h 334"/>
                    <a:gd name="T40" fmla="*/ 20 w 302"/>
                    <a:gd name="T41" fmla="*/ 180 h 334"/>
                    <a:gd name="T42" fmla="*/ 14 w 302"/>
                    <a:gd name="T43" fmla="*/ 178 h 334"/>
                    <a:gd name="T44" fmla="*/ 6 w 302"/>
                    <a:gd name="T45" fmla="*/ 186 h 334"/>
                    <a:gd name="T46" fmla="*/ 4 w 302"/>
                    <a:gd name="T47" fmla="*/ 202 h 334"/>
                    <a:gd name="T48" fmla="*/ 18 w 302"/>
                    <a:gd name="T49" fmla="*/ 198 h 334"/>
                    <a:gd name="T50" fmla="*/ 52 w 302"/>
                    <a:gd name="T51" fmla="*/ 198 h 334"/>
                    <a:gd name="T52" fmla="*/ 72 w 302"/>
                    <a:gd name="T53" fmla="*/ 206 h 334"/>
                    <a:gd name="T54" fmla="*/ 78 w 302"/>
                    <a:gd name="T55" fmla="*/ 226 h 334"/>
                    <a:gd name="T56" fmla="*/ 92 w 302"/>
                    <a:gd name="T57" fmla="*/ 238 h 334"/>
                    <a:gd name="T58" fmla="*/ 114 w 302"/>
                    <a:gd name="T59" fmla="*/ 232 h 334"/>
                    <a:gd name="T60" fmla="*/ 126 w 302"/>
                    <a:gd name="T61" fmla="*/ 218 h 334"/>
                    <a:gd name="T62" fmla="*/ 146 w 302"/>
                    <a:gd name="T63" fmla="*/ 224 h 334"/>
                    <a:gd name="T64" fmla="*/ 152 w 302"/>
                    <a:gd name="T65" fmla="*/ 254 h 334"/>
                    <a:gd name="T66" fmla="*/ 158 w 302"/>
                    <a:gd name="T67" fmla="*/ 282 h 334"/>
                    <a:gd name="T68" fmla="*/ 160 w 302"/>
                    <a:gd name="T69" fmla="*/ 294 h 334"/>
                    <a:gd name="T70" fmla="*/ 180 w 302"/>
                    <a:gd name="T71" fmla="*/ 290 h 334"/>
                    <a:gd name="T72" fmla="*/ 188 w 302"/>
                    <a:gd name="T73" fmla="*/ 292 h 334"/>
                    <a:gd name="T74" fmla="*/ 196 w 302"/>
                    <a:gd name="T75" fmla="*/ 296 h 334"/>
                    <a:gd name="T76" fmla="*/ 206 w 302"/>
                    <a:gd name="T77" fmla="*/ 300 h 334"/>
                    <a:gd name="T78" fmla="*/ 222 w 302"/>
                    <a:gd name="T79" fmla="*/ 308 h 334"/>
                    <a:gd name="T80" fmla="*/ 234 w 302"/>
                    <a:gd name="T81" fmla="*/ 302 h 334"/>
                    <a:gd name="T82" fmla="*/ 244 w 302"/>
                    <a:gd name="T83" fmla="*/ 314 h 334"/>
                    <a:gd name="T84" fmla="*/ 258 w 302"/>
                    <a:gd name="T85" fmla="*/ 324 h 334"/>
                    <a:gd name="T86" fmla="*/ 268 w 302"/>
                    <a:gd name="T87" fmla="*/ 332 h 334"/>
                    <a:gd name="T88" fmla="*/ 276 w 302"/>
                    <a:gd name="T89" fmla="*/ 334 h 334"/>
                    <a:gd name="T90" fmla="*/ 274 w 302"/>
                    <a:gd name="T91" fmla="*/ 312 h 334"/>
                    <a:gd name="T92" fmla="*/ 264 w 302"/>
                    <a:gd name="T93" fmla="*/ 314 h 334"/>
                    <a:gd name="T94" fmla="*/ 254 w 302"/>
                    <a:gd name="T95" fmla="*/ 300 h 334"/>
                    <a:gd name="T96" fmla="*/ 258 w 302"/>
                    <a:gd name="T97" fmla="*/ 272 h 334"/>
                    <a:gd name="T98" fmla="*/ 262 w 302"/>
                    <a:gd name="T99" fmla="*/ 252 h 334"/>
                    <a:gd name="T100" fmla="*/ 286 w 302"/>
                    <a:gd name="T101" fmla="*/ 242 h 334"/>
                    <a:gd name="T102" fmla="*/ 284 w 302"/>
                    <a:gd name="T103" fmla="*/ 220 h 334"/>
                    <a:gd name="T104" fmla="*/ 272 w 302"/>
                    <a:gd name="T105" fmla="*/ 200 h 334"/>
                    <a:gd name="T106" fmla="*/ 270 w 302"/>
                    <a:gd name="T107" fmla="*/ 180 h 334"/>
                    <a:gd name="T108" fmla="*/ 268 w 302"/>
                    <a:gd name="T109" fmla="*/ 154 h 334"/>
                    <a:gd name="T110" fmla="*/ 264 w 302"/>
                    <a:gd name="T111" fmla="*/ 142 h 334"/>
                    <a:gd name="T112" fmla="*/ 268 w 302"/>
                    <a:gd name="T113" fmla="*/ 128 h 334"/>
                    <a:gd name="T114" fmla="*/ 274 w 302"/>
                    <a:gd name="T115" fmla="*/ 114 h 334"/>
                    <a:gd name="T116" fmla="*/ 278 w 302"/>
                    <a:gd name="T117" fmla="*/ 92 h 334"/>
                    <a:gd name="T118" fmla="*/ 284 w 302"/>
                    <a:gd name="T119" fmla="*/ 74 h 3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02" h="334">
                      <a:moveTo>
                        <a:pt x="300" y="54"/>
                      </a:moveTo>
                      <a:lnTo>
                        <a:pt x="300" y="54"/>
                      </a:lnTo>
                      <a:lnTo>
                        <a:pt x="300" y="54"/>
                      </a:lnTo>
                      <a:lnTo>
                        <a:pt x="300" y="54"/>
                      </a:lnTo>
                      <a:lnTo>
                        <a:pt x="298" y="54"/>
                      </a:lnTo>
                      <a:lnTo>
                        <a:pt x="298" y="52"/>
                      </a:lnTo>
                      <a:lnTo>
                        <a:pt x="296" y="52"/>
                      </a:lnTo>
                      <a:lnTo>
                        <a:pt x="296" y="52"/>
                      </a:lnTo>
                      <a:lnTo>
                        <a:pt x="294" y="52"/>
                      </a:lnTo>
                      <a:lnTo>
                        <a:pt x="292" y="50"/>
                      </a:lnTo>
                      <a:lnTo>
                        <a:pt x="292" y="48"/>
                      </a:lnTo>
                      <a:lnTo>
                        <a:pt x="294" y="46"/>
                      </a:lnTo>
                      <a:lnTo>
                        <a:pt x="294" y="44"/>
                      </a:lnTo>
                      <a:lnTo>
                        <a:pt x="294" y="42"/>
                      </a:lnTo>
                      <a:lnTo>
                        <a:pt x="294" y="42"/>
                      </a:lnTo>
                      <a:lnTo>
                        <a:pt x="294" y="42"/>
                      </a:lnTo>
                      <a:lnTo>
                        <a:pt x="294" y="40"/>
                      </a:lnTo>
                      <a:lnTo>
                        <a:pt x="292" y="40"/>
                      </a:lnTo>
                      <a:lnTo>
                        <a:pt x="294" y="38"/>
                      </a:lnTo>
                      <a:lnTo>
                        <a:pt x="294" y="36"/>
                      </a:lnTo>
                      <a:lnTo>
                        <a:pt x="294" y="34"/>
                      </a:lnTo>
                      <a:lnTo>
                        <a:pt x="296" y="34"/>
                      </a:lnTo>
                      <a:lnTo>
                        <a:pt x="296" y="32"/>
                      </a:lnTo>
                      <a:lnTo>
                        <a:pt x="294" y="32"/>
                      </a:lnTo>
                      <a:lnTo>
                        <a:pt x="294" y="30"/>
                      </a:lnTo>
                      <a:lnTo>
                        <a:pt x="294" y="30"/>
                      </a:lnTo>
                      <a:lnTo>
                        <a:pt x="292" y="30"/>
                      </a:lnTo>
                      <a:lnTo>
                        <a:pt x="292" y="28"/>
                      </a:lnTo>
                      <a:lnTo>
                        <a:pt x="292" y="30"/>
                      </a:lnTo>
                      <a:lnTo>
                        <a:pt x="290" y="30"/>
                      </a:lnTo>
                      <a:lnTo>
                        <a:pt x="290" y="28"/>
                      </a:lnTo>
                      <a:lnTo>
                        <a:pt x="290" y="28"/>
                      </a:lnTo>
                      <a:lnTo>
                        <a:pt x="290" y="26"/>
                      </a:lnTo>
                      <a:lnTo>
                        <a:pt x="288" y="26"/>
                      </a:lnTo>
                      <a:lnTo>
                        <a:pt x="288" y="24"/>
                      </a:lnTo>
                      <a:lnTo>
                        <a:pt x="284" y="22"/>
                      </a:lnTo>
                      <a:lnTo>
                        <a:pt x="282" y="20"/>
                      </a:lnTo>
                      <a:lnTo>
                        <a:pt x="280" y="18"/>
                      </a:lnTo>
                      <a:lnTo>
                        <a:pt x="278" y="16"/>
                      </a:lnTo>
                      <a:lnTo>
                        <a:pt x="278" y="14"/>
                      </a:lnTo>
                      <a:lnTo>
                        <a:pt x="276" y="12"/>
                      </a:lnTo>
                      <a:lnTo>
                        <a:pt x="274" y="12"/>
                      </a:lnTo>
                      <a:lnTo>
                        <a:pt x="272" y="12"/>
                      </a:lnTo>
                      <a:lnTo>
                        <a:pt x="272" y="14"/>
                      </a:lnTo>
                      <a:lnTo>
                        <a:pt x="268" y="16"/>
                      </a:lnTo>
                      <a:lnTo>
                        <a:pt x="268" y="16"/>
                      </a:lnTo>
                      <a:lnTo>
                        <a:pt x="266" y="14"/>
                      </a:lnTo>
                      <a:lnTo>
                        <a:pt x="264" y="14"/>
                      </a:lnTo>
                      <a:lnTo>
                        <a:pt x="260" y="14"/>
                      </a:lnTo>
                      <a:lnTo>
                        <a:pt x="260" y="14"/>
                      </a:lnTo>
                      <a:lnTo>
                        <a:pt x="258" y="16"/>
                      </a:lnTo>
                      <a:lnTo>
                        <a:pt x="256" y="16"/>
                      </a:lnTo>
                      <a:lnTo>
                        <a:pt x="256" y="16"/>
                      </a:lnTo>
                      <a:lnTo>
                        <a:pt x="254" y="16"/>
                      </a:lnTo>
                      <a:lnTo>
                        <a:pt x="254" y="16"/>
                      </a:lnTo>
                      <a:lnTo>
                        <a:pt x="252" y="16"/>
                      </a:lnTo>
                      <a:lnTo>
                        <a:pt x="250" y="16"/>
                      </a:lnTo>
                      <a:lnTo>
                        <a:pt x="250" y="14"/>
                      </a:lnTo>
                      <a:lnTo>
                        <a:pt x="250" y="14"/>
                      </a:lnTo>
                      <a:lnTo>
                        <a:pt x="248" y="12"/>
                      </a:lnTo>
                      <a:lnTo>
                        <a:pt x="246" y="12"/>
                      </a:lnTo>
                      <a:lnTo>
                        <a:pt x="246" y="12"/>
                      </a:lnTo>
                      <a:lnTo>
                        <a:pt x="246" y="10"/>
                      </a:lnTo>
                      <a:lnTo>
                        <a:pt x="244" y="8"/>
                      </a:lnTo>
                      <a:lnTo>
                        <a:pt x="244" y="8"/>
                      </a:lnTo>
                      <a:lnTo>
                        <a:pt x="242" y="6"/>
                      </a:lnTo>
                      <a:lnTo>
                        <a:pt x="240" y="4"/>
                      </a:lnTo>
                      <a:lnTo>
                        <a:pt x="240" y="2"/>
                      </a:lnTo>
                      <a:lnTo>
                        <a:pt x="236" y="2"/>
                      </a:lnTo>
                      <a:lnTo>
                        <a:pt x="234" y="2"/>
                      </a:lnTo>
                      <a:lnTo>
                        <a:pt x="234" y="2"/>
                      </a:lnTo>
                      <a:lnTo>
                        <a:pt x="232" y="4"/>
                      </a:lnTo>
                      <a:lnTo>
                        <a:pt x="230" y="4"/>
                      </a:lnTo>
                      <a:lnTo>
                        <a:pt x="230" y="4"/>
                      </a:lnTo>
                      <a:lnTo>
                        <a:pt x="228" y="4"/>
                      </a:lnTo>
                      <a:lnTo>
                        <a:pt x="220" y="2"/>
                      </a:lnTo>
                      <a:lnTo>
                        <a:pt x="214" y="0"/>
                      </a:lnTo>
                      <a:lnTo>
                        <a:pt x="214" y="0"/>
                      </a:lnTo>
                      <a:lnTo>
                        <a:pt x="210" y="0"/>
                      </a:lnTo>
                      <a:lnTo>
                        <a:pt x="208" y="0"/>
                      </a:lnTo>
                      <a:lnTo>
                        <a:pt x="206" y="4"/>
                      </a:lnTo>
                      <a:lnTo>
                        <a:pt x="206" y="4"/>
                      </a:lnTo>
                      <a:lnTo>
                        <a:pt x="204" y="6"/>
                      </a:lnTo>
                      <a:lnTo>
                        <a:pt x="202" y="6"/>
                      </a:lnTo>
                      <a:lnTo>
                        <a:pt x="198" y="6"/>
                      </a:lnTo>
                      <a:lnTo>
                        <a:pt x="194" y="4"/>
                      </a:lnTo>
                      <a:lnTo>
                        <a:pt x="192" y="4"/>
                      </a:lnTo>
                      <a:lnTo>
                        <a:pt x="190" y="6"/>
                      </a:lnTo>
                      <a:lnTo>
                        <a:pt x="186" y="8"/>
                      </a:lnTo>
                      <a:lnTo>
                        <a:pt x="184" y="8"/>
                      </a:lnTo>
                      <a:lnTo>
                        <a:pt x="182" y="8"/>
                      </a:lnTo>
                      <a:lnTo>
                        <a:pt x="178" y="10"/>
                      </a:lnTo>
                      <a:lnTo>
                        <a:pt x="178" y="10"/>
                      </a:lnTo>
                      <a:lnTo>
                        <a:pt x="176" y="10"/>
                      </a:lnTo>
                      <a:lnTo>
                        <a:pt x="174" y="10"/>
                      </a:lnTo>
                      <a:lnTo>
                        <a:pt x="172" y="10"/>
                      </a:lnTo>
                      <a:lnTo>
                        <a:pt x="170" y="10"/>
                      </a:lnTo>
                      <a:lnTo>
                        <a:pt x="168" y="10"/>
                      </a:lnTo>
                      <a:lnTo>
                        <a:pt x="166" y="12"/>
                      </a:lnTo>
                      <a:lnTo>
                        <a:pt x="166" y="12"/>
                      </a:lnTo>
                      <a:lnTo>
                        <a:pt x="164" y="14"/>
                      </a:lnTo>
                      <a:lnTo>
                        <a:pt x="162" y="18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62" y="20"/>
                      </a:lnTo>
                      <a:lnTo>
                        <a:pt x="154" y="18"/>
                      </a:lnTo>
                      <a:lnTo>
                        <a:pt x="150" y="18"/>
                      </a:lnTo>
                      <a:lnTo>
                        <a:pt x="148" y="18"/>
                      </a:lnTo>
                      <a:lnTo>
                        <a:pt x="144" y="18"/>
                      </a:lnTo>
                      <a:lnTo>
                        <a:pt x="144" y="16"/>
                      </a:lnTo>
                      <a:lnTo>
                        <a:pt x="142" y="18"/>
                      </a:lnTo>
                      <a:lnTo>
                        <a:pt x="142" y="16"/>
                      </a:lnTo>
                      <a:lnTo>
                        <a:pt x="138" y="16"/>
                      </a:lnTo>
                      <a:lnTo>
                        <a:pt x="136" y="14"/>
                      </a:lnTo>
                      <a:lnTo>
                        <a:pt x="134" y="14"/>
                      </a:lnTo>
                      <a:lnTo>
                        <a:pt x="132" y="14"/>
                      </a:lnTo>
                      <a:lnTo>
                        <a:pt x="130" y="12"/>
                      </a:lnTo>
                      <a:lnTo>
                        <a:pt x="130" y="10"/>
                      </a:lnTo>
                      <a:lnTo>
                        <a:pt x="126" y="8"/>
                      </a:lnTo>
                      <a:lnTo>
                        <a:pt x="124" y="6"/>
                      </a:lnTo>
                      <a:lnTo>
                        <a:pt x="122" y="4"/>
                      </a:lnTo>
                      <a:lnTo>
                        <a:pt x="120" y="4"/>
                      </a:lnTo>
                      <a:lnTo>
                        <a:pt x="118" y="2"/>
                      </a:lnTo>
                      <a:lnTo>
                        <a:pt x="116" y="2"/>
                      </a:lnTo>
                      <a:lnTo>
                        <a:pt x="112" y="4"/>
                      </a:lnTo>
                      <a:lnTo>
                        <a:pt x="108" y="6"/>
                      </a:lnTo>
                      <a:lnTo>
                        <a:pt x="104" y="14"/>
                      </a:lnTo>
                      <a:lnTo>
                        <a:pt x="102" y="16"/>
                      </a:lnTo>
                      <a:lnTo>
                        <a:pt x="102" y="16"/>
                      </a:lnTo>
                      <a:lnTo>
                        <a:pt x="100" y="18"/>
                      </a:lnTo>
                      <a:lnTo>
                        <a:pt x="102" y="20"/>
                      </a:lnTo>
                      <a:lnTo>
                        <a:pt x="102" y="24"/>
                      </a:lnTo>
                      <a:lnTo>
                        <a:pt x="102" y="28"/>
                      </a:lnTo>
                      <a:lnTo>
                        <a:pt x="102" y="32"/>
                      </a:lnTo>
                      <a:lnTo>
                        <a:pt x="102" y="36"/>
                      </a:lnTo>
                      <a:lnTo>
                        <a:pt x="100" y="38"/>
                      </a:lnTo>
                      <a:lnTo>
                        <a:pt x="100" y="42"/>
                      </a:lnTo>
                      <a:lnTo>
                        <a:pt x="98" y="46"/>
                      </a:lnTo>
                      <a:lnTo>
                        <a:pt x="96" y="50"/>
                      </a:lnTo>
                      <a:lnTo>
                        <a:pt x="92" y="58"/>
                      </a:lnTo>
                      <a:lnTo>
                        <a:pt x="94" y="64"/>
                      </a:lnTo>
                      <a:lnTo>
                        <a:pt x="92" y="66"/>
                      </a:lnTo>
                      <a:lnTo>
                        <a:pt x="92" y="68"/>
                      </a:lnTo>
                      <a:lnTo>
                        <a:pt x="90" y="74"/>
                      </a:lnTo>
                      <a:lnTo>
                        <a:pt x="90" y="78"/>
                      </a:lnTo>
                      <a:lnTo>
                        <a:pt x="90" y="84"/>
                      </a:lnTo>
                      <a:lnTo>
                        <a:pt x="90" y="90"/>
                      </a:lnTo>
                      <a:lnTo>
                        <a:pt x="88" y="94"/>
                      </a:lnTo>
                      <a:lnTo>
                        <a:pt x="88" y="100"/>
                      </a:lnTo>
                      <a:lnTo>
                        <a:pt x="88" y="104"/>
                      </a:lnTo>
                      <a:lnTo>
                        <a:pt x="84" y="108"/>
                      </a:lnTo>
                      <a:lnTo>
                        <a:pt x="80" y="112"/>
                      </a:lnTo>
                      <a:lnTo>
                        <a:pt x="78" y="114"/>
                      </a:lnTo>
                      <a:lnTo>
                        <a:pt x="76" y="114"/>
                      </a:lnTo>
                      <a:lnTo>
                        <a:pt x="74" y="116"/>
                      </a:lnTo>
                      <a:lnTo>
                        <a:pt x="74" y="116"/>
                      </a:lnTo>
                      <a:lnTo>
                        <a:pt x="72" y="118"/>
                      </a:lnTo>
                      <a:lnTo>
                        <a:pt x="70" y="124"/>
                      </a:lnTo>
                      <a:lnTo>
                        <a:pt x="68" y="126"/>
                      </a:lnTo>
                      <a:lnTo>
                        <a:pt x="68" y="130"/>
                      </a:lnTo>
                      <a:lnTo>
                        <a:pt x="64" y="132"/>
                      </a:lnTo>
                      <a:lnTo>
                        <a:pt x="64" y="132"/>
                      </a:lnTo>
                      <a:lnTo>
                        <a:pt x="64" y="134"/>
                      </a:lnTo>
                      <a:lnTo>
                        <a:pt x="64" y="138"/>
                      </a:lnTo>
                      <a:lnTo>
                        <a:pt x="64" y="148"/>
                      </a:lnTo>
                      <a:lnTo>
                        <a:pt x="64" y="152"/>
                      </a:lnTo>
                      <a:lnTo>
                        <a:pt x="62" y="156"/>
                      </a:lnTo>
                      <a:lnTo>
                        <a:pt x="60" y="162"/>
                      </a:lnTo>
                      <a:lnTo>
                        <a:pt x="58" y="164"/>
                      </a:lnTo>
                      <a:lnTo>
                        <a:pt x="56" y="166"/>
                      </a:lnTo>
                      <a:lnTo>
                        <a:pt x="54" y="166"/>
                      </a:lnTo>
                      <a:lnTo>
                        <a:pt x="52" y="168"/>
                      </a:lnTo>
                      <a:lnTo>
                        <a:pt x="52" y="168"/>
                      </a:lnTo>
                      <a:lnTo>
                        <a:pt x="50" y="170"/>
                      </a:lnTo>
                      <a:lnTo>
                        <a:pt x="48" y="170"/>
                      </a:lnTo>
                      <a:lnTo>
                        <a:pt x="46" y="174"/>
                      </a:lnTo>
                      <a:lnTo>
                        <a:pt x="44" y="178"/>
                      </a:lnTo>
                      <a:lnTo>
                        <a:pt x="40" y="180"/>
                      </a:lnTo>
                      <a:lnTo>
                        <a:pt x="40" y="182"/>
                      </a:lnTo>
                      <a:lnTo>
                        <a:pt x="38" y="182"/>
                      </a:lnTo>
                      <a:lnTo>
                        <a:pt x="38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80"/>
                      </a:lnTo>
                      <a:lnTo>
                        <a:pt x="36" y="178"/>
                      </a:lnTo>
                      <a:lnTo>
                        <a:pt x="34" y="176"/>
                      </a:lnTo>
                      <a:lnTo>
                        <a:pt x="36" y="174"/>
                      </a:lnTo>
                      <a:lnTo>
                        <a:pt x="36" y="174"/>
                      </a:lnTo>
                      <a:lnTo>
                        <a:pt x="36" y="172"/>
                      </a:lnTo>
                      <a:lnTo>
                        <a:pt x="36" y="172"/>
                      </a:lnTo>
                      <a:lnTo>
                        <a:pt x="34" y="170"/>
                      </a:lnTo>
                      <a:lnTo>
                        <a:pt x="34" y="170"/>
                      </a:lnTo>
                      <a:lnTo>
                        <a:pt x="32" y="172"/>
                      </a:lnTo>
                      <a:lnTo>
                        <a:pt x="30" y="172"/>
                      </a:lnTo>
                      <a:lnTo>
                        <a:pt x="30" y="172"/>
                      </a:lnTo>
                      <a:lnTo>
                        <a:pt x="28" y="174"/>
                      </a:lnTo>
                      <a:lnTo>
                        <a:pt x="28" y="174"/>
                      </a:lnTo>
                      <a:lnTo>
                        <a:pt x="26" y="174"/>
                      </a:lnTo>
                      <a:lnTo>
                        <a:pt x="26" y="174"/>
                      </a:lnTo>
                      <a:lnTo>
                        <a:pt x="26" y="174"/>
                      </a:lnTo>
                      <a:lnTo>
                        <a:pt x="24" y="174"/>
                      </a:lnTo>
                      <a:lnTo>
                        <a:pt x="24" y="174"/>
                      </a:lnTo>
                      <a:lnTo>
                        <a:pt x="24" y="176"/>
                      </a:lnTo>
                      <a:lnTo>
                        <a:pt x="24" y="176"/>
                      </a:lnTo>
                      <a:lnTo>
                        <a:pt x="24" y="178"/>
                      </a:lnTo>
                      <a:lnTo>
                        <a:pt x="24" y="178"/>
                      </a:lnTo>
                      <a:lnTo>
                        <a:pt x="22" y="180"/>
                      </a:lnTo>
                      <a:lnTo>
                        <a:pt x="20" y="180"/>
                      </a:lnTo>
                      <a:lnTo>
                        <a:pt x="20" y="180"/>
                      </a:lnTo>
                      <a:lnTo>
                        <a:pt x="18" y="180"/>
                      </a:lnTo>
                      <a:lnTo>
                        <a:pt x="18" y="180"/>
                      </a:lnTo>
                      <a:lnTo>
                        <a:pt x="16" y="178"/>
                      </a:lnTo>
                      <a:lnTo>
                        <a:pt x="16" y="178"/>
                      </a:lnTo>
                      <a:lnTo>
                        <a:pt x="16" y="176"/>
                      </a:lnTo>
                      <a:lnTo>
                        <a:pt x="16" y="176"/>
                      </a:lnTo>
                      <a:lnTo>
                        <a:pt x="14" y="176"/>
                      </a:lnTo>
                      <a:lnTo>
                        <a:pt x="14" y="176"/>
                      </a:lnTo>
                      <a:lnTo>
                        <a:pt x="14" y="178"/>
                      </a:lnTo>
                      <a:lnTo>
                        <a:pt x="12" y="178"/>
                      </a:lnTo>
                      <a:lnTo>
                        <a:pt x="10" y="178"/>
                      </a:lnTo>
                      <a:lnTo>
                        <a:pt x="8" y="182"/>
                      </a:lnTo>
                      <a:lnTo>
                        <a:pt x="6" y="182"/>
                      </a:lnTo>
                      <a:lnTo>
                        <a:pt x="6" y="184"/>
                      </a:lnTo>
                      <a:lnTo>
                        <a:pt x="6" y="184"/>
                      </a:lnTo>
                      <a:lnTo>
                        <a:pt x="4" y="184"/>
                      </a:lnTo>
                      <a:lnTo>
                        <a:pt x="4" y="184"/>
                      </a:lnTo>
                      <a:lnTo>
                        <a:pt x="4" y="186"/>
                      </a:lnTo>
                      <a:lnTo>
                        <a:pt x="6" y="186"/>
                      </a:lnTo>
                      <a:lnTo>
                        <a:pt x="6" y="190"/>
                      </a:lnTo>
                      <a:lnTo>
                        <a:pt x="6" y="196"/>
                      </a:lnTo>
                      <a:lnTo>
                        <a:pt x="4" y="196"/>
                      </a:lnTo>
                      <a:lnTo>
                        <a:pt x="4" y="196"/>
                      </a:lnTo>
                      <a:lnTo>
                        <a:pt x="2" y="196"/>
                      </a:lnTo>
                      <a:lnTo>
                        <a:pt x="0" y="196"/>
                      </a:lnTo>
                      <a:lnTo>
                        <a:pt x="0" y="198"/>
                      </a:lnTo>
                      <a:lnTo>
                        <a:pt x="2" y="200"/>
                      </a:lnTo>
                      <a:lnTo>
                        <a:pt x="4" y="200"/>
                      </a:lnTo>
                      <a:lnTo>
                        <a:pt x="4" y="202"/>
                      </a:lnTo>
                      <a:lnTo>
                        <a:pt x="6" y="202"/>
                      </a:lnTo>
                      <a:lnTo>
                        <a:pt x="8" y="200"/>
                      </a:lnTo>
                      <a:lnTo>
                        <a:pt x="10" y="200"/>
                      </a:lnTo>
                      <a:lnTo>
                        <a:pt x="10" y="198"/>
                      </a:lnTo>
                      <a:lnTo>
                        <a:pt x="12" y="198"/>
                      </a:lnTo>
                      <a:lnTo>
                        <a:pt x="14" y="198"/>
                      </a:lnTo>
                      <a:lnTo>
                        <a:pt x="16" y="198"/>
                      </a:lnTo>
                      <a:lnTo>
                        <a:pt x="18" y="200"/>
                      </a:lnTo>
                      <a:lnTo>
                        <a:pt x="18" y="198"/>
                      </a:lnTo>
                      <a:lnTo>
                        <a:pt x="18" y="198"/>
                      </a:lnTo>
                      <a:lnTo>
                        <a:pt x="24" y="198"/>
                      </a:lnTo>
                      <a:lnTo>
                        <a:pt x="24" y="198"/>
                      </a:lnTo>
                      <a:lnTo>
                        <a:pt x="28" y="198"/>
                      </a:lnTo>
                      <a:lnTo>
                        <a:pt x="30" y="198"/>
                      </a:lnTo>
                      <a:lnTo>
                        <a:pt x="32" y="198"/>
                      </a:lnTo>
                      <a:lnTo>
                        <a:pt x="34" y="200"/>
                      </a:lnTo>
                      <a:lnTo>
                        <a:pt x="40" y="200"/>
                      </a:lnTo>
                      <a:lnTo>
                        <a:pt x="40" y="200"/>
                      </a:lnTo>
                      <a:lnTo>
                        <a:pt x="46" y="198"/>
                      </a:lnTo>
                      <a:lnTo>
                        <a:pt x="52" y="198"/>
                      </a:lnTo>
                      <a:lnTo>
                        <a:pt x="56" y="198"/>
                      </a:lnTo>
                      <a:lnTo>
                        <a:pt x="62" y="198"/>
                      </a:lnTo>
                      <a:lnTo>
                        <a:pt x="66" y="198"/>
                      </a:lnTo>
                      <a:lnTo>
                        <a:pt x="66" y="200"/>
                      </a:lnTo>
                      <a:lnTo>
                        <a:pt x="68" y="200"/>
                      </a:lnTo>
                      <a:lnTo>
                        <a:pt x="70" y="202"/>
                      </a:lnTo>
                      <a:lnTo>
                        <a:pt x="70" y="202"/>
                      </a:lnTo>
                      <a:lnTo>
                        <a:pt x="70" y="204"/>
                      </a:lnTo>
                      <a:lnTo>
                        <a:pt x="72" y="204"/>
                      </a:lnTo>
                      <a:lnTo>
                        <a:pt x="72" y="206"/>
                      </a:lnTo>
                      <a:lnTo>
                        <a:pt x="72" y="208"/>
                      </a:lnTo>
                      <a:lnTo>
                        <a:pt x="72" y="210"/>
                      </a:lnTo>
                      <a:lnTo>
                        <a:pt x="72" y="212"/>
                      </a:lnTo>
                      <a:lnTo>
                        <a:pt x="72" y="214"/>
                      </a:lnTo>
                      <a:lnTo>
                        <a:pt x="74" y="218"/>
                      </a:lnTo>
                      <a:lnTo>
                        <a:pt x="76" y="220"/>
                      </a:lnTo>
                      <a:lnTo>
                        <a:pt x="76" y="222"/>
                      </a:lnTo>
                      <a:lnTo>
                        <a:pt x="76" y="224"/>
                      </a:lnTo>
                      <a:lnTo>
                        <a:pt x="76" y="226"/>
                      </a:lnTo>
                      <a:lnTo>
                        <a:pt x="78" y="226"/>
                      </a:lnTo>
                      <a:lnTo>
                        <a:pt x="78" y="228"/>
                      </a:lnTo>
                      <a:lnTo>
                        <a:pt x="80" y="230"/>
                      </a:lnTo>
                      <a:lnTo>
                        <a:pt x="82" y="234"/>
                      </a:lnTo>
                      <a:lnTo>
                        <a:pt x="84" y="238"/>
                      </a:lnTo>
                      <a:lnTo>
                        <a:pt x="84" y="238"/>
                      </a:lnTo>
                      <a:lnTo>
                        <a:pt x="86" y="238"/>
                      </a:lnTo>
                      <a:lnTo>
                        <a:pt x="88" y="238"/>
                      </a:lnTo>
                      <a:lnTo>
                        <a:pt x="90" y="238"/>
                      </a:lnTo>
                      <a:lnTo>
                        <a:pt x="92" y="238"/>
                      </a:lnTo>
                      <a:lnTo>
                        <a:pt x="92" y="238"/>
                      </a:lnTo>
                      <a:lnTo>
                        <a:pt x="94" y="238"/>
                      </a:lnTo>
                      <a:lnTo>
                        <a:pt x="96" y="236"/>
                      </a:lnTo>
                      <a:lnTo>
                        <a:pt x="100" y="236"/>
                      </a:lnTo>
                      <a:lnTo>
                        <a:pt x="100" y="236"/>
                      </a:lnTo>
                      <a:lnTo>
                        <a:pt x="102" y="236"/>
                      </a:lnTo>
                      <a:lnTo>
                        <a:pt x="106" y="236"/>
                      </a:lnTo>
                      <a:lnTo>
                        <a:pt x="106" y="236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114" y="232"/>
                      </a:lnTo>
                      <a:lnTo>
                        <a:pt x="114" y="230"/>
                      </a:lnTo>
                      <a:lnTo>
                        <a:pt x="114" y="230"/>
                      </a:lnTo>
                      <a:lnTo>
                        <a:pt x="114" y="228"/>
                      </a:lnTo>
                      <a:lnTo>
                        <a:pt x="114" y="226"/>
                      </a:lnTo>
                      <a:lnTo>
                        <a:pt x="114" y="224"/>
                      </a:lnTo>
                      <a:lnTo>
                        <a:pt x="116" y="222"/>
                      </a:lnTo>
                      <a:lnTo>
                        <a:pt x="118" y="220"/>
                      </a:lnTo>
                      <a:lnTo>
                        <a:pt x="122" y="218"/>
                      </a:lnTo>
                      <a:lnTo>
                        <a:pt x="124" y="218"/>
                      </a:lnTo>
                      <a:lnTo>
                        <a:pt x="126" y="218"/>
                      </a:lnTo>
                      <a:lnTo>
                        <a:pt x="130" y="218"/>
                      </a:lnTo>
                      <a:lnTo>
                        <a:pt x="132" y="218"/>
                      </a:lnTo>
                      <a:lnTo>
                        <a:pt x="132" y="218"/>
                      </a:lnTo>
                      <a:lnTo>
                        <a:pt x="132" y="222"/>
                      </a:lnTo>
                      <a:lnTo>
                        <a:pt x="132" y="222"/>
                      </a:lnTo>
                      <a:lnTo>
                        <a:pt x="132" y="224"/>
                      </a:lnTo>
                      <a:lnTo>
                        <a:pt x="132" y="224"/>
                      </a:lnTo>
                      <a:lnTo>
                        <a:pt x="138" y="224"/>
                      </a:lnTo>
                      <a:lnTo>
                        <a:pt x="142" y="224"/>
                      </a:lnTo>
                      <a:lnTo>
                        <a:pt x="146" y="224"/>
                      </a:lnTo>
                      <a:lnTo>
                        <a:pt x="150" y="224"/>
                      </a:lnTo>
                      <a:lnTo>
                        <a:pt x="152" y="224"/>
                      </a:lnTo>
                      <a:lnTo>
                        <a:pt x="152" y="224"/>
                      </a:lnTo>
                      <a:lnTo>
                        <a:pt x="152" y="226"/>
                      </a:lnTo>
                      <a:lnTo>
                        <a:pt x="152" y="230"/>
                      </a:lnTo>
                      <a:lnTo>
                        <a:pt x="152" y="234"/>
                      </a:lnTo>
                      <a:lnTo>
                        <a:pt x="152" y="238"/>
                      </a:lnTo>
                      <a:lnTo>
                        <a:pt x="152" y="244"/>
                      </a:lnTo>
                      <a:lnTo>
                        <a:pt x="152" y="250"/>
                      </a:lnTo>
                      <a:lnTo>
                        <a:pt x="152" y="254"/>
                      </a:lnTo>
                      <a:lnTo>
                        <a:pt x="152" y="258"/>
                      </a:lnTo>
                      <a:lnTo>
                        <a:pt x="152" y="264"/>
                      </a:lnTo>
                      <a:lnTo>
                        <a:pt x="152" y="266"/>
                      </a:lnTo>
                      <a:lnTo>
                        <a:pt x="154" y="268"/>
                      </a:lnTo>
                      <a:lnTo>
                        <a:pt x="156" y="270"/>
                      </a:lnTo>
                      <a:lnTo>
                        <a:pt x="158" y="274"/>
                      </a:lnTo>
                      <a:lnTo>
                        <a:pt x="158" y="278"/>
                      </a:lnTo>
                      <a:lnTo>
                        <a:pt x="158" y="280"/>
                      </a:lnTo>
                      <a:lnTo>
                        <a:pt x="158" y="280"/>
                      </a:lnTo>
                      <a:lnTo>
                        <a:pt x="158" y="282"/>
                      </a:lnTo>
                      <a:lnTo>
                        <a:pt x="158" y="284"/>
                      </a:lnTo>
                      <a:lnTo>
                        <a:pt x="158" y="286"/>
                      </a:lnTo>
                      <a:lnTo>
                        <a:pt x="158" y="288"/>
                      </a:lnTo>
                      <a:lnTo>
                        <a:pt x="156" y="288"/>
                      </a:lnTo>
                      <a:lnTo>
                        <a:pt x="158" y="290"/>
                      </a:lnTo>
                      <a:lnTo>
                        <a:pt x="158" y="292"/>
                      </a:lnTo>
                      <a:lnTo>
                        <a:pt x="158" y="294"/>
                      </a:lnTo>
                      <a:lnTo>
                        <a:pt x="158" y="294"/>
                      </a:lnTo>
                      <a:lnTo>
                        <a:pt x="158" y="294"/>
                      </a:lnTo>
                      <a:lnTo>
                        <a:pt x="160" y="294"/>
                      </a:lnTo>
                      <a:lnTo>
                        <a:pt x="162" y="292"/>
                      </a:lnTo>
                      <a:lnTo>
                        <a:pt x="162" y="292"/>
                      </a:lnTo>
                      <a:lnTo>
                        <a:pt x="164" y="292"/>
                      </a:lnTo>
                      <a:lnTo>
                        <a:pt x="166" y="292"/>
                      </a:lnTo>
                      <a:lnTo>
                        <a:pt x="170" y="292"/>
                      </a:lnTo>
                      <a:lnTo>
                        <a:pt x="172" y="292"/>
                      </a:lnTo>
                      <a:lnTo>
                        <a:pt x="176" y="290"/>
                      </a:lnTo>
                      <a:lnTo>
                        <a:pt x="178" y="290"/>
                      </a:lnTo>
                      <a:lnTo>
                        <a:pt x="178" y="290"/>
                      </a:lnTo>
                      <a:lnTo>
                        <a:pt x="180" y="290"/>
                      </a:lnTo>
                      <a:lnTo>
                        <a:pt x="182" y="290"/>
                      </a:lnTo>
                      <a:lnTo>
                        <a:pt x="184" y="290"/>
                      </a:lnTo>
                      <a:lnTo>
                        <a:pt x="184" y="290"/>
                      </a:lnTo>
                      <a:lnTo>
                        <a:pt x="184" y="288"/>
                      </a:lnTo>
                      <a:lnTo>
                        <a:pt x="184" y="288"/>
                      </a:lnTo>
                      <a:lnTo>
                        <a:pt x="186" y="288"/>
                      </a:lnTo>
                      <a:lnTo>
                        <a:pt x="186" y="288"/>
                      </a:lnTo>
                      <a:lnTo>
                        <a:pt x="188" y="290"/>
                      </a:lnTo>
                      <a:lnTo>
                        <a:pt x="188" y="290"/>
                      </a:lnTo>
                      <a:lnTo>
                        <a:pt x="188" y="292"/>
                      </a:lnTo>
                      <a:lnTo>
                        <a:pt x="190" y="292"/>
                      </a:lnTo>
                      <a:lnTo>
                        <a:pt x="192" y="292"/>
                      </a:lnTo>
                      <a:lnTo>
                        <a:pt x="192" y="296"/>
                      </a:lnTo>
                      <a:lnTo>
                        <a:pt x="192" y="296"/>
                      </a:lnTo>
                      <a:lnTo>
                        <a:pt x="190" y="298"/>
                      </a:lnTo>
                      <a:lnTo>
                        <a:pt x="192" y="298"/>
                      </a:lnTo>
                      <a:lnTo>
                        <a:pt x="192" y="298"/>
                      </a:lnTo>
                      <a:lnTo>
                        <a:pt x="194" y="298"/>
                      </a:lnTo>
                      <a:lnTo>
                        <a:pt x="196" y="296"/>
                      </a:lnTo>
                      <a:lnTo>
                        <a:pt x="196" y="296"/>
                      </a:lnTo>
                      <a:lnTo>
                        <a:pt x="198" y="296"/>
                      </a:lnTo>
                      <a:lnTo>
                        <a:pt x="200" y="296"/>
                      </a:lnTo>
                      <a:lnTo>
                        <a:pt x="202" y="296"/>
                      </a:lnTo>
                      <a:lnTo>
                        <a:pt x="204" y="294"/>
                      </a:lnTo>
                      <a:lnTo>
                        <a:pt x="204" y="294"/>
                      </a:lnTo>
                      <a:lnTo>
                        <a:pt x="206" y="294"/>
                      </a:lnTo>
                      <a:lnTo>
                        <a:pt x="206" y="294"/>
                      </a:lnTo>
                      <a:lnTo>
                        <a:pt x="206" y="296"/>
                      </a:lnTo>
                      <a:lnTo>
                        <a:pt x="206" y="298"/>
                      </a:lnTo>
                      <a:lnTo>
                        <a:pt x="206" y="300"/>
                      </a:lnTo>
                      <a:lnTo>
                        <a:pt x="206" y="302"/>
                      </a:lnTo>
                      <a:lnTo>
                        <a:pt x="208" y="302"/>
                      </a:lnTo>
                      <a:lnTo>
                        <a:pt x="208" y="302"/>
                      </a:lnTo>
                      <a:lnTo>
                        <a:pt x="208" y="304"/>
                      </a:lnTo>
                      <a:lnTo>
                        <a:pt x="210" y="304"/>
                      </a:lnTo>
                      <a:lnTo>
                        <a:pt x="214" y="306"/>
                      </a:lnTo>
                      <a:lnTo>
                        <a:pt x="216" y="306"/>
                      </a:lnTo>
                      <a:lnTo>
                        <a:pt x="218" y="306"/>
                      </a:lnTo>
                      <a:lnTo>
                        <a:pt x="218" y="306"/>
                      </a:lnTo>
                      <a:lnTo>
                        <a:pt x="222" y="308"/>
                      </a:lnTo>
                      <a:lnTo>
                        <a:pt x="224" y="308"/>
                      </a:lnTo>
                      <a:lnTo>
                        <a:pt x="226" y="308"/>
                      </a:lnTo>
                      <a:lnTo>
                        <a:pt x="228" y="308"/>
                      </a:lnTo>
                      <a:lnTo>
                        <a:pt x="230" y="308"/>
                      </a:lnTo>
                      <a:lnTo>
                        <a:pt x="230" y="308"/>
                      </a:lnTo>
                      <a:lnTo>
                        <a:pt x="232" y="306"/>
                      </a:lnTo>
                      <a:lnTo>
                        <a:pt x="232" y="306"/>
                      </a:lnTo>
                      <a:lnTo>
                        <a:pt x="232" y="306"/>
                      </a:lnTo>
                      <a:lnTo>
                        <a:pt x="232" y="302"/>
                      </a:lnTo>
                      <a:lnTo>
                        <a:pt x="234" y="302"/>
                      </a:lnTo>
                      <a:lnTo>
                        <a:pt x="234" y="302"/>
                      </a:lnTo>
                      <a:lnTo>
                        <a:pt x="234" y="300"/>
                      </a:lnTo>
                      <a:lnTo>
                        <a:pt x="236" y="302"/>
                      </a:lnTo>
                      <a:lnTo>
                        <a:pt x="236" y="304"/>
                      </a:lnTo>
                      <a:lnTo>
                        <a:pt x="238" y="308"/>
                      </a:lnTo>
                      <a:lnTo>
                        <a:pt x="240" y="310"/>
                      </a:lnTo>
                      <a:lnTo>
                        <a:pt x="240" y="312"/>
                      </a:lnTo>
                      <a:lnTo>
                        <a:pt x="242" y="312"/>
                      </a:lnTo>
                      <a:lnTo>
                        <a:pt x="242" y="314"/>
                      </a:lnTo>
                      <a:lnTo>
                        <a:pt x="244" y="314"/>
                      </a:lnTo>
                      <a:lnTo>
                        <a:pt x="246" y="314"/>
                      </a:lnTo>
                      <a:lnTo>
                        <a:pt x="248" y="314"/>
                      </a:lnTo>
                      <a:lnTo>
                        <a:pt x="252" y="316"/>
                      </a:lnTo>
                      <a:lnTo>
                        <a:pt x="254" y="316"/>
                      </a:lnTo>
                      <a:lnTo>
                        <a:pt x="254" y="318"/>
                      </a:lnTo>
                      <a:lnTo>
                        <a:pt x="254" y="318"/>
                      </a:lnTo>
                      <a:lnTo>
                        <a:pt x="256" y="320"/>
                      </a:lnTo>
                      <a:lnTo>
                        <a:pt x="256" y="322"/>
                      </a:lnTo>
                      <a:lnTo>
                        <a:pt x="256" y="324"/>
                      </a:lnTo>
                      <a:lnTo>
                        <a:pt x="258" y="324"/>
                      </a:lnTo>
                      <a:lnTo>
                        <a:pt x="258" y="324"/>
                      </a:lnTo>
                      <a:lnTo>
                        <a:pt x="260" y="324"/>
                      </a:lnTo>
                      <a:lnTo>
                        <a:pt x="260" y="326"/>
                      </a:lnTo>
                      <a:lnTo>
                        <a:pt x="262" y="328"/>
                      </a:lnTo>
                      <a:lnTo>
                        <a:pt x="262" y="330"/>
                      </a:lnTo>
                      <a:lnTo>
                        <a:pt x="262" y="332"/>
                      </a:lnTo>
                      <a:lnTo>
                        <a:pt x="264" y="332"/>
                      </a:lnTo>
                      <a:lnTo>
                        <a:pt x="264" y="334"/>
                      </a:lnTo>
                      <a:lnTo>
                        <a:pt x="266" y="334"/>
                      </a:lnTo>
                      <a:lnTo>
                        <a:pt x="268" y="332"/>
                      </a:lnTo>
                      <a:lnTo>
                        <a:pt x="270" y="332"/>
                      </a:lnTo>
                      <a:lnTo>
                        <a:pt x="270" y="330"/>
                      </a:lnTo>
                      <a:lnTo>
                        <a:pt x="272" y="330"/>
                      </a:lnTo>
                      <a:lnTo>
                        <a:pt x="272" y="330"/>
                      </a:lnTo>
                      <a:lnTo>
                        <a:pt x="274" y="332"/>
                      </a:lnTo>
                      <a:lnTo>
                        <a:pt x="274" y="332"/>
                      </a:lnTo>
                      <a:lnTo>
                        <a:pt x="274" y="334"/>
                      </a:lnTo>
                      <a:lnTo>
                        <a:pt x="274" y="334"/>
                      </a:lnTo>
                      <a:lnTo>
                        <a:pt x="276" y="334"/>
                      </a:lnTo>
                      <a:lnTo>
                        <a:pt x="276" y="334"/>
                      </a:lnTo>
                      <a:lnTo>
                        <a:pt x="276" y="332"/>
                      </a:lnTo>
                      <a:lnTo>
                        <a:pt x="276" y="330"/>
                      </a:lnTo>
                      <a:lnTo>
                        <a:pt x="276" y="326"/>
                      </a:lnTo>
                      <a:lnTo>
                        <a:pt x="276" y="324"/>
                      </a:lnTo>
                      <a:lnTo>
                        <a:pt x="276" y="320"/>
                      </a:lnTo>
                      <a:lnTo>
                        <a:pt x="276" y="316"/>
                      </a:lnTo>
                      <a:lnTo>
                        <a:pt x="276" y="314"/>
                      </a:lnTo>
                      <a:lnTo>
                        <a:pt x="276" y="312"/>
                      </a:lnTo>
                      <a:lnTo>
                        <a:pt x="276" y="312"/>
                      </a:lnTo>
                      <a:lnTo>
                        <a:pt x="274" y="312"/>
                      </a:lnTo>
                      <a:lnTo>
                        <a:pt x="272" y="312"/>
                      </a:lnTo>
                      <a:lnTo>
                        <a:pt x="272" y="312"/>
                      </a:lnTo>
                      <a:lnTo>
                        <a:pt x="272" y="314"/>
                      </a:lnTo>
                      <a:lnTo>
                        <a:pt x="272" y="314"/>
                      </a:lnTo>
                      <a:lnTo>
                        <a:pt x="272" y="316"/>
                      </a:lnTo>
                      <a:lnTo>
                        <a:pt x="272" y="316"/>
                      </a:lnTo>
                      <a:lnTo>
                        <a:pt x="270" y="316"/>
                      </a:lnTo>
                      <a:lnTo>
                        <a:pt x="268" y="316"/>
                      </a:lnTo>
                      <a:lnTo>
                        <a:pt x="266" y="314"/>
                      </a:lnTo>
                      <a:lnTo>
                        <a:pt x="264" y="314"/>
                      </a:lnTo>
                      <a:lnTo>
                        <a:pt x="264" y="312"/>
                      </a:lnTo>
                      <a:lnTo>
                        <a:pt x="262" y="310"/>
                      </a:lnTo>
                      <a:lnTo>
                        <a:pt x="260" y="310"/>
                      </a:lnTo>
                      <a:lnTo>
                        <a:pt x="256" y="306"/>
                      </a:lnTo>
                      <a:lnTo>
                        <a:pt x="256" y="306"/>
                      </a:lnTo>
                      <a:lnTo>
                        <a:pt x="256" y="304"/>
                      </a:lnTo>
                      <a:lnTo>
                        <a:pt x="254" y="302"/>
                      </a:lnTo>
                      <a:lnTo>
                        <a:pt x="254" y="302"/>
                      </a:lnTo>
                      <a:lnTo>
                        <a:pt x="254" y="300"/>
                      </a:lnTo>
                      <a:lnTo>
                        <a:pt x="254" y="300"/>
                      </a:lnTo>
                      <a:lnTo>
                        <a:pt x="254" y="296"/>
                      </a:lnTo>
                      <a:lnTo>
                        <a:pt x="256" y="292"/>
                      </a:lnTo>
                      <a:lnTo>
                        <a:pt x="256" y="290"/>
                      </a:lnTo>
                      <a:lnTo>
                        <a:pt x="256" y="286"/>
                      </a:lnTo>
                      <a:lnTo>
                        <a:pt x="258" y="284"/>
                      </a:lnTo>
                      <a:lnTo>
                        <a:pt x="258" y="282"/>
                      </a:lnTo>
                      <a:lnTo>
                        <a:pt x="258" y="280"/>
                      </a:lnTo>
                      <a:lnTo>
                        <a:pt x="258" y="278"/>
                      </a:lnTo>
                      <a:lnTo>
                        <a:pt x="258" y="274"/>
                      </a:lnTo>
                      <a:lnTo>
                        <a:pt x="258" y="272"/>
                      </a:lnTo>
                      <a:lnTo>
                        <a:pt x="258" y="270"/>
                      </a:lnTo>
                      <a:lnTo>
                        <a:pt x="258" y="266"/>
                      </a:lnTo>
                      <a:lnTo>
                        <a:pt x="258" y="264"/>
                      </a:lnTo>
                      <a:lnTo>
                        <a:pt x="254" y="260"/>
                      </a:lnTo>
                      <a:lnTo>
                        <a:pt x="254" y="258"/>
                      </a:lnTo>
                      <a:lnTo>
                        <a:pt x="256" y="258"/>
                      </a:lnTo>
                      <a:lnTo>
                        <a:pt x="258" y="256"/>
                      </a:lnTo>
                      <a:lnTo>
                        <a:pt x="260" y="256"/>
                      </a:lnTo>
                      <a:lnTo>
                        <a:pt x="260" y="254"/>
                      </a:lnTo>
                      <a:lnTo>
                        <a:pt x="262" y="252"/>
                      </a:lnTo>
                      <a:lnTo>
                        <a:pt x="262" y="250"/>
                      </a:lnTo>
                      <a:lnTo>
                        <a:pt x="264" y="250"/>
                      </a:lnTo>
                      <a:lnTo>
                        <a:pt x="264" y="248"/>
                      </a:lnTo>
                      <a:lnTo>
                        <a:pt x="262" y="246"/>
                      </a:lnTo>
                      <a:lnTo>
                        <a:pt x="264" y="246"/>
                      </a:lnTo>
                      <a:lnTo>
                        <a:pt x="268" y="244"/>
                      </a:lnTo>
                      <a:lnTo>
                        <a:pt x="272" y="244"/>
                      </a:lnTo>
                      <a:lnTo>
                        <a:pt x="276" y="244"/>
                      </a:lnTo>
                      <a:lnTo>
                        <a:pt x="282" y="242"/>
                      </a:lnTo>
                      <a:lnTo>
                        <a:pt x="286" y="242"/>
                      </a:lnTo>
                      <a:lnTo>
                        <a:pt x="290" y="240"/>
                      </a:lnTo>
                      <a:lnTo>
                        <a:pt x="292" y="240"/>
                      </a:lnTo>
                      <a:lnTo>
                        <a:pt x="292" y="238"/>
                      </a:lnTo>
                      <a:lnTo>
                        <a:pt x="290" y="236"/>
                      </a:lnTo>
                      <a:lnTo>
                        <a:pt x="290" y="234"/>
                      </a:lnTo>
                      <a:lnTo>
                        <a:pt x="288" y="230"/>
                      </a:lnTo>
                      <a:lnTo>
                        <a:pt x="286" y="228"/>
                      </a:lnTo>
                      <a:lnTo>
                        <a:pt x="286" y="226"/>
                      </a:lnTo>
                      <a:lnTo>
                        <a:pt x="286" y="222"/>
                      </a:lnTo>
                      <a:lnTo>
                        <a:pt x="284" y="220"/>
                      </a:lnTo>
                      <a:lnTo>
                        <a:pt x="284" y="218"/>
                      </a:lnTo>
                      <a:lnTo>
                        <a:pt x="282" y="218"/>
                      </a:lnTo>
                      <a:lnTo>
                        <a:pt x="280" y="216"/>
                      </a:lnTo>
                      <a:lnTo>
                        <a:pt x="278" y="214"/>
                      </a:lnTo>
                      <a:lnTo>
                        <a:pt x="276" y="212"/>
                      </a:lnTo>
                      <a:lnTo>
                        <a:pt x="274" y="208"/>
                      </a:lnTo>
                      <a:lnTo>
                        <a:pt x="274" y="206"/>
                      </a:lnTo>
                      <a:lnTo>
                        <a:pt x="272" y="204"/>
                      </a:lnTo>
                      <a:lnTo>
                        <a:pt x="272" y="202"/>
                      </a:lnTo>
                      <a:lnTo>
                        <a:pt x="272" y="200"/>
                      </a:lnTo>
                      <a:lnTo>
                        <a:pt x="274" y="198"/>
                      </a:lnTo>
                      <a:lnTo>
                        <a:pt x="274" y="196"/>
                      </a:lnTo>
                      <a:lnTo>
                        <a:pt x="274" y="194"/>
                      </a:lnTo>
                      <a:lnTo>
                        <a:pt x="274" y="192"/>
                      </a:lnTo>
                      <a:lnTo>
                        <a:pt x="272" y="190"/>
                      </a:lnTo>
                      <a:lnTo>
                        <a:pt x="272" y="188"/>
                      </a:lnTo>
                      <a:lnTo>
                        <a:pt x="272" y="186"/>
                      </a:lnTo>
                      <a:lnTo>
                        <a:pt x="270" y="184"/>
                      </a:lnTo>
                      <a:lnTo>
                        <a:pt x="270" y="182"/>
                      </a:lnTo>
                      <a:lnTo>
                        <a:pt x="270" y="180"/>
                      </a:lnTo>
                      <a:lnTo>
                        <a:pt x="270" y="178"/>
                      </a:lnTo>
                      <a:lnTo>
                        <a:pt x="272" y="174"/>
                      </a:lnTo>
                      <a:lnTo>
                        <a:pt x="272" y="174"/>
                      </a:lnTo>
                      <a:lnTo>
                        <a:pt x="272" y="170"/>
                      </a:lnTo>
                      <a:lnTo>
                        <a:pt x="270" y="168"/>
                      </a:lnTo>
                      <a:lnTo>
                        <a:pt x="268" y="164"/>
                      </a:lnTo>
                      <a:lnTo>
                        <a:pt x="268" y="162"/>
                      </a:lnTo>
                      <a:lnTo>
                        <a:pt x="268" y="160"/>
                      </a:lnTo>
                      <a:lnTo>
                        <a:pt x="268" y="156"/>
                      </a:lnTo>
                      <a:lnTo>
                        <a:pt x="268" y="154"/>
                      </a:lnTo>
                      <a:lnTo>
                        <a:pt x="268" y="152"/>
                      </a:lnTo>
                      <a:lnTo>
                        <a:pt x="268" y="150"/>
                      </a:lnTo>
                      <a:lnTo>
                        <a:pt x="268" y="148"/>
                      </a:lnTo>
                      <a:lnTo>
                        <a:pt x="268" y="146"/>
                      </a:lnTo>
                      <a:lnTo>
                        <a:pt x="266" y="144"/>
                      </a:lnTo>
                      <a:lnTo>
                        <a:pt x="266" y="144"/>
                      </a:lnTo>
                      <a:lnTo>
                        <a:pt x="266" y="144"/>
                      </a:lnTo>
                      <a:lnTo>
                        <a:pt x="266" y="142"/>
                      </a:lnTo>
                      <a:lnTo>
                        <a:pt x="264" y="142"/>
                      </a:lnTo>
                      <a:lnTo>
                        <a:pt x="264" y="142"/>
                      </a:lnTo>
                      <a:lnTo>
                        <a:pt x="264" y="140"/>
                      </a:lnTo>
                      <a:lnTo>
                        <a:pt x="264" y="138"/>
                      </a:lnTo>
                      <a:lnTo>
                        <a:pt x="264" y="136"/>
                      </a:lnTo>
                      <a:lnTo>
                        <a:pt x="264" y="136"/>
                      </a:lnTo>
                      <a:lnTo>
                        <a:pt x="266" y="136"/>
                      </a:lnTo>
                      <a:lnTo>
                        <a:pt x="268" y="134"/>
                      </a:lnTo>
                      <a:lnTo>
                        <a:pt x="268" y="134"/>
                      </a:lnTo>
                      <a:lnTo>
                        <a:pt x="268" y="132"/>
                      </a:lnTo>
                      <a:lnTo>
                        <a:pt x="268" y="130"/>
                      </a:lnTo>
                      <a:lnTo>
                        <a:pt x="268" y="128"/>
                      </a:lnTo>
                      <a:lnTo>
                        <a:pt x="268" y="126"/>
                      </a:lnTo>
                      <a:lnTo>
                        <a:pt x="268" y="124"/>
                      </a:lnTo>
                      <a:lnTo>
                        <a:pt x="270" y="124"/>
                      </a:lnTo>
                      <a:lnTo>
                        <a:pt x="270" y="122"/>
                      </a:lnTo>
                      <a:lnTo>
                        <a:pt x="272" y="120"/>
                      </a:lnTo>
                      <a:lnTo>
                        <a:pt x="272" y="120"/>
                      </a:lnTo>
                      <a:lnTo>
                        <a:pt x="274" y="120"/>
                      </a:lnTo>
                      <a:lnTo>
                        <a:pt x="274" y="118"/>
                      </a:lnTo>
                      <a:lnTo>
                        <a:pt x="274" y="118"/>
                      </a:lnTo>
                      <a:lnTo>
                        <a:pt x="274" y="114"/>
                      </a:lnTo>
                      <a:lnTo>
                        <a:pt x="274" y="112"/>
                      </a:lnTo>
                      <a:lnTo>
                        <a:pt x="274" y="110"/>
                      </a:lnTo>
                      <a:lnTo>
                        <a:pt x="274" y="108"/>
                      </a:lnTo>
                      <a:lnTo>
                        <a:pt x="276" y="106"/>
                      </a:lnTo>
                      <a:lnTo>
                        <a:pt x="276" y="104"/>
                      </a:lnTo>
                      <a:lnTo>
                        <a:pt x="276" y="102"/>
                      </a:lnTo>
                      <a:lnTo>
                        <a:pt x="276" y="96"/>
                      </a:lnTo>
                      <a:lnTo>
                        <a:pt x="276" y="96"/>
                      </a:lnTo>
                      <a:lnTo>
                        <a:pt x="276" y="92"/>
                      </a:lnTo>
                      <a:lnTo>
                        <a:pt x="278" y="92"/>
                      </a:lnTo>
                      <a:lnTo>
                        <a:pt x="278" y="92"/>
                      </a:lnTo>
                      <a:lnTo>
                        <a:pt x="278" y="90"/>
                      </a:lnTo>
                      <a:lnTo>
                        <a:pt x="280" y="86"/>
                      </a:lnTo>
                      <a:lnTo>
                        <a:pt x="280" y="86"/>
                      </a:lnTo>
                      <a:lnTo>
                        <a:pt x="280" y="82"/>
                      </a:lnTo>
                      <a:lnTo>
                        <a:pt x="280" y="80"/>
                      </a:lnTo>
                      <a:lnTo>
                        <a:pt x="280" y="80"/>
                      </a:lnTo>
                      <a:lnTo>
                        <a:pt x="282" y="78"/>
                      </a:lnTo>
                      <a:lnTo>
                        <a:pt x="284" y="76"/>
                      </a:lnTo>
                      <a:lnTo>
                        <a:pt x="284" y="74"/>
                      </a:lnTo>
                      <a:lnTo>
                        <a:pt x="286" y="72"/>
                      </a:lnTo>
                      <a:lnTo>
                        <a:pt x="288" y="72"/>
                      </a:lnTo>
                      <a:lnTo>
                        <a:pt x="288" y="72"/>
                      </a:lnTo>
                      <a:lnTo>
                        <a:pt x="296" y="64"/>
                      </a:lnTo>
                      <a:lnTo>
                        <a:pt x="300" y="60"/>
                      </a:lnTo>
                      <a:lnTo>
                        <a:pt x="300" y="58"/>
                      </a:lnTo>
                      <a:lnTo>
                        <a:pt x="300" y="56"/>
                      </a:lnTo>
                      <a:lnTo>
                        <a:pt x="302" y="56"/>
                      </a:lnTo>
                      <a:lnTo>
                        <a:pt x="300" y="5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8" name="Freeform 193">
                  <a:extLst>
                    <a:ext uri="{FF2B5EF4-FFF2-40B4-BE49-F238E27FC236}">
                      <a16:creationId xmlns:a16="http://schemas.microsoft.com/office/drawing/2014/main" id="{DAC98FCD-C10E-61C8-A635-3C69BBD7F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55" y="1167"/>
                  <a:ext cx="94" cy="44"/>
                </a:xfrm>
                <a:custGeom>
                  <a:avLst/>
                  <a:gdLst>
                    <a:gd name="T0" fmla="*/ 90 w 94"/>
                    <a:gd name="T1" fmla="*/ 22 h 44"/>
                    <a:gd name="T2" fmla="*/ 86 w 94"/>
                    <a:gd name="T3" fmla="*/ 20 h 44"/>
                    <a:gd name="T4" fmla="*/ 82 w 94"/>
                    <a:gd name="T5" fmla="*/ 18 h 44"/>
                    <a:gd name="T6" fmla="*/ 82 w 94"/>
                    <a:gd name="T7" fmla="*/ 18 h 44"/>
                    <a:gd name="T8" fmla="*/ 78 w 94"/>
                    <a:gd name="T9" fmla="*/ 18 h 44"/>
                    <a:gd name="T10" fmla="*/ 76 w 94"/>
                    <a:gd name="T11" fmla="*/ 16 h 44"/>
                    <a:gd name="T12" fmla="*/ 78 w 94"/>
                    <a:gd name="T13" fmla="*/ 14 h 44"/>
                    <a:gd name="T14" fmla="*/ 74 w 94"/>
                    <a:gd name="T15" fmla="*/ 14 h 44"/>
                    <a:gd name="T16" fmla="*/ 66 w 94"/>
                    <a:gd name="T17" fmla="*/ 12 h 44"/>
                    <a:gd name="T18" fmla="*/ 68 w 94"/>
                    <a:gd name="T19" fmla="*/ 14 h 44"/>
                    <a:gd name="T20" fmla="*/ 64 w 94"/>
                    <a:gd name="T21" fmla="*/ 16 h 44"/>
                    <a:gd name="T22" fmla="*/ 60 w 94"/>
                    <a:gd name="T23" fmla="*/ 14 h 44"/>
                    <a:gd name="T24" fmla="*/ 56 w 94"/>
                    <a:gd name="T25" fmla="*/ 12 h 44"/>
                    <a:gd name="T26" fmla="*/ 58 w 94"/>
                    <a:gd name="T27" fmla="*/ 10 h 44"/>
                    <a:gd name="T28" fmla="*/ 60 w 94"/>
                    <a:gd name="T29" fmla="*/ 8 h 44"/>
                    <a:gd name="T30" fmla="*/ 54 w 94"/>
                    <a:gd name="T31" fmla="*/ 8 h 44"/>
                    <a:gd name="T32" fmla="*/ 52 w 94"/>
                    <a:gd name="T33" fmla="*/ 6 h 44"/>
                    <a:gd name="T34" fmla="*/ 46 w 94"/>
                    <a:gd name="T35" fmla="*/ 4 h 44"/>
                    <a:gd name="T36" fmla="*/ 44 w 94"/>
                    <a:gd name="T37" fmla="*/ 2 h 44"/>
                    <a:gd name="T38" fmla="*/ 40 w 94"/>
                    <a:gd name="T39" fmla="*/ 2 h 44"/>
                    <a:gd name="T40" fmla="*/ 38 w 94"/>
                    <a:gd name="T41" fmla="*/ 4 h 44"/>
                    <a:gd name="T42" fmla="*/ 34 w 94"/>
                    <a:gd name="T43" fmla="*/ 4 h 44"/>
                    <a:gd name="T44" fmla="*/ 34 w 94"/>
                    <a:gd name="T45" fmla="*/ 2 h 44"/>
                    <a:gd name="T46" fmla="*/ 30 w 94"/>
                    <a:gd name="T47" fmla="*/ 0 h 44"/>
                    <a:gd name="T48" fmla="*/ 32 w 94"/>
                    <a:gd name="T49" fmla="*/ 2 h 44"/>
                    <a:gd name="T50" fmla="*/ 26 w 94"/>
                    <a:gd name="T51" fmla="*/ 4 h 44"/>
                    <a:gd name="T52" fmla="*/ 20 w 94"/>
                    <a:gd name="T53" fmla="*/ 6 h 44"/>
                    <a:gd name="T54" fmla="*/ 18 w 94"/>
                    <a:gd name="T55" fmla="*/ 8 h 44"/>
                    <a:gd name="T56" fmla="*/ 16 w 94"/>
                    <a:gd name="T57" fmla="*/ 8 h 44"/>
                    <a:gd name="T58" fmla="*/ 12 w 94"/>
                    <a:gd name="T59" fmla="*/ 12 h 44"/>
                    <a:gd name="T60" fmla="*/ 8 w 94"/>
                    <a:gd name="T61" fmla="*/ 12 h 44"/>
                    <a:gd name="T62" fmla="*/ 4 w 94"/>
                    <a:gd name="T63" fmla="*/ 14 h 44"/>
                    <a:gd name="T64" fmla="*/ 2 w 94"/>
                    <a:gd name="T65" fmla="*/ 14 h 44"/>
                    <a:gd name="T66" fmla="*/ 0 w 94"/>
                    <a:gd name="T67" fmla="*/ 14 h 44"/>
                    <a:gd name="T68" fmla="*/ 2 w 94"/>
                    <a:gd name="T69" fmla="*/ 16 h 44"/>
                    <a:gd name="T70" fmla="*/ 6 w 94"/>
                    <a:gd name="T71" fmla="*/ 20 h 44"/>
                    <a:gd name="T72" fmla="*/ 6 w 94"/>
                    <a:gd name="T73" fmla="*/ 22 h 44"/>
                    <a:gd name="T74" fmla="*/ 6 w 94"/>
                    <a:gd name="T75" fmla="*/ 24 h 44"/>
                    <a:gd name="T76" fmla="*/ 10 w 94"/>
                    <a:gd name="T77" fmla="*/ 30 h 44"/>
                    <a:gd name="T78" fmla="*/ 14 w 94"/>
                    <a:gd name="T79" fmla="*/ 34 h 44"/>
                    <a:gd name="T80" fmla="*/ 18 w 94"/>
                    <a:gd name="T81" fmla="*/ 36 h 44"/>
                    <a:gd name="T82" fmla="*/ 22 w 94"/>
                    <a:gd name="T83" fmla="*/ 38 h 44"/>
                    <a:gd name="T84" fmla="*/ 26 w 94"/>
                    <a:gd name="T85" fmla="*/ 40 h 44"/>
                    <a:gd name="T86" fmla="*/ 32 w 94"/>
                    <a:gd name="T87" fmla="*/ 44 h 44"/>
                    <a:gd name="T88" fmla="*/ 36 w 94"/>
                    <a:gd name="T89" fmla="*/ 44 h 44"/>
                    <a:gd name="T90" fmla="*/ 40 w 94"/>
                    <a:gd name="T91" fmla="*/ 40 h 44"/>
                    <a:gd name="T92" fmla="*/ 42 w 94"/>
                    <a:gd name="T93" fmla="*/ 36 h 44"/>
                    <a:gd name="T94" fmla="*/ 44 w 94"/>
                    <a:gd name="T95" fmla="*/ 36 h 44"/>
                    <a:gd name="T96" fmla="*/ 50 w 94"/>
                    <a:gd name="T97" fmla="*/ 38 h 44"/>
                    <a:gd name="T98" fmla="*/ 58 w 94"/>
                    <a:gd name="T99" fmla="*/ 40 h 44"/>
                    <a:gd name="T100" fmla="*/ 62 w 94"/>
                    <a:gd name="T101" fmla="*/ 40 h 44"/>
                    <a:gd name="T102" fmla="*/ 66 w 94"/>
                    <a:gd name="T103" fmla="*/ 42 h 44"/>
                    <a:gd name="T104" fmla="*/ 68 w 94"/>
                    <a:gd name="T105" fmla="*/ 42 h 44"/>
                    <a:gd name="T106" fmla="*/ 72 w 94"/>
                    <a:gd name="T107" fmla="*/ 38 h 44"/>
                    <a:gd name="T108" fmla="*/ 80 w 94"/>
                    <a:gd name="T109" fmla="*/ 38 h 44"/>
                    <a:gd name="T110" fmla="*/ 82 w 94"/>
                    <a:gd name="T111" fmla="*/ 36 h 44"/>
                    <a:gd name="T112" fmla="*/ 84 w 94"/>
                    <a:gd name="T113" fmla="*/ 32 h 44"/>
                    <a:gd name="T114" fmla="*/ 88 w 94"/>
                    <a:gd name="T115" fmla="*/ 30 h 44"/>
                    <a:gd name="T116" fmla="*/ 90 w 94"/>
                    <a:gd name="T117" fmla="*/ 28 h 44"/>
                    <a:gd name="T118" fmla="*/ 92 w 94"/>
                    <a:gd name="T119" fmla="*/ 26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4" h="44">
                      <a:moveTo>
                        <a:pt x="92" y="26"/>
                      </a:moveTo>
                      <a:lnTo>
                        <a:pt x="92" y="26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2"/>
                      </a:lnTo>
                      <a:lnTo>
                        <a:pt x="90" y="20"/>
                      </a:lnTo>
                      <a:lnTo>
                        <a:pt x="88" y="20"/>
                      </a:lnTo>
                      <a:lnTo>
                        <a:pt x="86" y="20"/>
                      </a:lnTo>
                      <a:lnTo>
                        <a:pt x="86" y="20"/>
                      </a:lnTo>
                      <a:lnTo>
                        <a:pt x="84" y="20"/>
                      </a:lnTo>
                      <a:lnTo>
                        <a:pt x="84" y="20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2" y="18"/>
                      </a:lnTo>
                      <a:lnTo>
                        <a:pt x="80" y="20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6" y="16"/>
                      </a:lnTo>
                      <a:lnTo>
                        <a:pt x="78" y="16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8" y="14"/>
                      </a:lnTo>
                      <a:lnTo>
                        <a:pt x="76" y="14"/>
                      </a:lnTo>
                      <a:lnTo>
                        <a:pt x="76" y="14"/>
                      </a:lnTo>
                      <a:lnTo>
                        <a:pt x="74" y="14"/>
                      </a:lnTo>
                      <a:lnTo>
                        <a:pt x="74" y="14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6" y="12"/>
                      </a:lnTo>
                      <a:lnTo>
                        <a:pt x="68" y="14"/>
                      </a:lnTo>
                      <a:lnTo>
                        <a:pt x="68" y="14"/>
                      </a:lnTo>
                      <a:lnTo>
                        <a:pt x="66" y="16"/>
                      </a:lnTo>
                      <a:lnTo>
                        <a:pt x="66" y="16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4" y="16"/>
                      </a:lnTo>
                      <a:lnTo>
                        <a:pt x="62" y="16"/>
                      </a:lnTo>
                      <a:lnTo>
                        <a:pt x="62" y="16"/>
                      </a:lnTo>
                      <a:lnTo>
                        <a:pt x="60" y="14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8" y="12"/>
                      </a:lnTo>
                      <a:lnTo>
                        <a:pt x="56" y="12"/>
                      </a:lnTo>
                      <a:lnTo>
                        <a:pt x="56" y="12"/>
                      </a:lnTo>
                      <a:lnTo>
                        <a:pt x="56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60" y="8"/>
                      </a:lnTo>
                      <a:lnTo>
                        <a:pt x="60" y="8"/>
                      </a:lnTo>
                      <a:lnTo>
                        <a:pt x="58" y="8"/>
                      </a:lnTo>
                      <a:lnTo>
                        <a:pt x="58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8"/>
                      </a:lnTo>
                      <a:lnTo>
                        <a:pt x="52" y="6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6"/>
                      </a:lnTo>
                      <a:lnTo>
                        <a:pt x="46" y="4"/>
                      </a:lnTo>
                      <a:lnTo>
                        <a:pt x="46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4"/>
                      </a:lnTo>
                      <a:lnTo>
                        <a:pt x="44" y="2"/>
                      </a:lnTo>
                      <a:lnTo>
                        <a:pt x="42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2"/>
                      </a:lnTo>
                      <a:lnTo>
                        <a:pt x="40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8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26" y="4"/>
                      </a:lnTo>
                      <a:lnTo>
                        <a:pt x="24" y="6"/>
                      </a:lnTo>
                      <a:lnTo>
                        <a:pt x="22" y="6"/>
                      </a:lnTo>
                      <a:lnTo>
                        <a:pt x="20" y="6"/>
                      </a:lnTo>
                      <a:lnTo>
                        <a:pt x="20" y="6"/>
                      </a:lnTo>
                      <a:lnTo>
                        <a:pt x="20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8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0"/>
                      </a:lnTo>
                      <a:lnTo>
                        <a:pt x="12" y="10"/>
                      </a:lnTo>
                      <a:lnTo>
                        <a:pt x="12" y="12"/>
                      </a:lnTo>
                      <a:lnTo>
                        <a:pt x="12" y="12"/>
                      </a:lnTo>
                      <a:lnTo>
                        <a:pt x="10" y="12"/>
                      </a:lnTo>
                      <a:lnTo>
                        <a:pt x="10" y="12"/>
                      </a:lnTo>
                      <a:lnTo>
                        <a:pt x="8" y="12"/>
                      </a:ln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6" y="12"/>
                      </a:lnTo>
                      <a:lnTo>
                        <a:pt x="4" y="14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2" y="14"/>
                      </a:lnTo>
                      <a:lnTo>
                        <a:pt x="2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2" y="18"/>
                      </a:lnTo>
                      <a:lnTo>
                        <a:pt x="4" y="18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4" y="24"/>
                      </a:lnTo>
                      <a:lnTo>
                        <a:pt x="4" y="24"/>
                      </a:lnTo>
                      <a:lnTo>
                        <a:pt x="6" y="24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8" y="28"/>
                      </a:lnTo>
                      <a:lnTo>
                        <a:pt x="8" y="28"/>
                      </a:lnTo>
                      <a:lnTo>
                        <a:pt x="10" y="30"/>
                      </a:lnTo>
                      <a:lnTo>
                        <a:pt x="10" y="30"/>
                      </a:lnTo>
                      <a:lnTo>
                        <a:pt x="12" y="30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6" y="34"/>
                      </a:lnTo>
                      <a:lnTo>
                        <a:pt x="16" y="34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18" y="36"/>
                      </a:lnTo>
                      <a:lnTo>
                        <a:pt x="20" y="36"/>
                      </a:lnTo>
                      <a:lnTo>
                        <a:pt x="20" y="36"/>
                      </a:lnTo>
                      <a:lnTo>
                        <a:pt x="22" y="38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6" y="40"/>
                      </a:lnTo>
                      <a:lnTo>
                        <a:pt x="26" y="42"/>
                      </a:lnTo>
                      <a:lnTo>
                        <a:pt x="28" y="42"/>
                      </a:lnTo>
                      <a:lnTo>
                        <a:pt x="30" y="44"/>
                      </a:lnTo>
                      <a:lnTo>
                        <a:pt x="32" y="44"/>
                      </a:lnTo>
                      <a:lnTo>
                        <a:pt x="32" y="42"/>
                      </a:lnTo>
                      <a:lnTo>
                        <a:pt x="34" y="42"/>
                      </a:lnTo>
                      <a:lnTo>
                        <a:pt x="34" y="42"/>
                      </a:lnTo>
                      <a:lnTo>
                        <a:pt x="36" y="44"/>
                      </a:lnTo>
                      <a:lnTo>
                        <a:pt x="36" y="42"/>
                      </a:lnTo>
                      <a:lnTo>
                        <a:pt x="38" y="40"/>
                      </a:lnTo>
                      <a:lnTo>
                        <a:pt x="38" y="40"/>
                      </a:lnTo>
                      <a:lnTo>
                        <a:pt x="40" y="40"/>
                      </a:lnTo>
                      <a:lnTo>
                        <a:pt x="40" y="40"/>
                      </a:lnTo>
                      <a:lnTo>
                        <a:pt x="40" y="36"/>
                      </a:lnTo>
                      <a:lnTo>
                        <a:pt x="40" y="36"/>
                      </a:lnTo>
                      <a:lnTo>
                        <a:pt x="42" y="36"/>
                      </a:lnTo>
                      <a:lnTo>
                        <a:pt x="42" y="36"/>
                      </a:lnTo>
                      <a:lnTo>
                        <a:pt x="42" y="38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4" y="36"/>
                      </a:lnTo>
                      <a:lnTo>
                        <a:pt x="46" y="36"/>
                      </a:lnTo>
                      <a:lnTo>
                        <a:pt x="48" y="38"/>
                      </a:lnTo>
                      <a:lnTo>
                        <a:pt x="50" y="38"/>
                      </a:lnTo>
                      <a:lnTo>
                        <a:pt x="52" y="38"/>
                      </a:lnTo>
                      <a:lnTo>
                        <a:pt x="52" y="38"/>
                      </a:lnTo>
                      <a:lnTo>
                        <a:pt x="56" y="40"/>
                      </a:lnTo>
                      <a:lnTo>
                        <a:pt x="58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2" y="40"/>
                      </a:lnTo>
                      <a:lnTo>
                        <a:pt x="64" y="40"/>
                      </a:lnTo>
                      <a:lnTo>
                        <a:pt x="66" y="40"/>
                      </a:lnTo>
                      <a:lnTo>
                        <a:pt x="66" y="42"/>
                      </a:lnTo>
                      <a:lnTo>
                        <a:pt x="66" y="42"/>
                      </a:lnTo>
                      <a:lnTo>
                        <a:pt x="68" y="42"/>
                      </a:lnTo>
                      <a:lnTo>
                        <a:pt x="68" y="44"/>
                      </a:lnTo>
                      <a:lnTo>
                        <a:pt x="68" y="42"/>
                      </a:lnTo>
                      <a:lnTo>
                        <a:pt x="70" y="40"/>
                      </a:lnTo>
                      <a:lnTo>
                        <a:pt x="70" y="38"/>
                      </a:lnTo>
                      <a:lnTo>
                        <a:pt x="70" y="38"/>
                      </a:lnTo>
                      <a:lnTo>
                        <a:pt x="72" y="38"/>
                      </a:lnTo>
                      <a:lnTo>
                        <a:pt x="74" y="40"/>
                      </a:lnTo>
                      <a:lnTo>
                        <a:pt x="76" y="38"/>
                      </a:lnTo>
                      <a:lnTo>
                        <a:pt x="78" y="38"/>
                      </a:lnTo>
                      <a:lnTo>
                        <a:pt x="80" y="38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2" y="36"/>
                      </a:lnTo>
                      <a:lnTo>
                        <a:pt x="82" y="36"/>
                      </a:lnTo>
                      <a:lnTo>
                        <a:pt x="84" y="34"/>
                      </a:lnTo>
                      <a:lnTo>
                        <a:pt x="84" y="34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4" y="32"/>
                      </a:lnTo>
                      <a:lnTo>
                        <a:pt x="86" y="30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88" y="28"/>
                      </a:lnTo>
                      <a:lnTo>
                        <a:pt x="88" y="28"/>
                      </a:lnTo>
                      <a:lnTo>
                        <a:pt x="90" y="28"/>
                      </a:lnTo>
                      <a:lnTo>
                        <a:pt x="90" y="28"/>
                      </a:lnTo>
                      <a:lnTo>
                        <a:pt x="92" y="28"/>
                      </a:lnTo>
                      <a:lnTo>
                        <a:pt x="92" y="28"/>
                      </a:lnTo>
                      <a:lnTo>
                        <a:pt x="94" y="28"/>
                      </a:lnTo>
                      <a:lnTo>
                        <a:pt x="92" y="26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9" name="Freeform 194">
                  <a:extLst>
                    <a:ext uri="{FF2B5EF4-FFF2-40B4-BE49-F238E27FC236}">
                      <a16:creationId xmlns:a16="http://schemas.microsoft.com/office/drawing/2014/main" id="{09D4FE8C-B4AB-8EE2-05CF-C1688C02B2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57" y="1440"/>
                  <a:ext cx="32" cy="18"/>
                </a:xfrm>
                <a:custGeom>
                  <a:avLst/>
                  <a:gdLst>
                    <a:gd name="T0" fmla="*/ 32 w 32"/>
                    <a:gd name="T1" fmla="*/ 0 h 18"/>
                    <a:gd name="T2" fmla="*/ 32 w 32"/>
                    <a:gd name="T3" fmla="*/ 0 h 18"/>
                    <a:gd name="T4" fmla="*/ 30 w 32"/>
                    <a:gd name="T5" fmla="*/ 0 h 18"/>
                    <a:gd name="T6" fmla="*/ 28 w 32"/>
                    <a:gd name="T7" fmla="*/ 0 h 18"/>
                    <a:gd name="T8" fmla="*/ 28 w 32"/>
                    <a:gd name="T9" fmla="*/ 2 h 18"/>
                    <a:gd name="T10" fmla="*/ 26 w 32"/>
                    <a:gd name="T11" fmla="*/ 2 h 18"/>
                    <a:gd name="T12" fmla="*/ 20 w 32"/>
                    <a:gd name="T13" fmla="*/ 4 h 18"/>
                    <a:gd name="T14" fmla="*/ 18 w 32"/>
                    <a:gd name="T15" fmla="*/ 4 h 18"/>
                    <a:gd name="T16" fmla="*/ 14 w 32"/>
                    <a:gd name="T17" fmla="*/ 4 h 18"/>
                    <a:gd name="T18" fmla="*/ 12 w 32"/>
                    <a:gd name="T19" fmla="*/ 4 h 18"/>
                    <a:gd name="T20" fmla="*/ 10 w 32"/>
                    <a:gd name="T21" fmla="*/ 4 h 18"/>
                    <a:gd name="T22" fmla="*/ 10 w 32"/>
                    <a:gd name="T23" fmla="*/ 6 h 18"/>
                    <a:gd name="T24" fmla="*/ 8 w 32"/>
                    <a:gd name="T25" fmla="*/ 8 h 18"/>
                    <a:gd name="T26" fmla="*/ 8 w 32"/>
                    <a:gd name="T27" fmla="*/ 8 h 18"/>
                    <a:gd name="T28" fmla="*/ 6 w 32"/>
                    <a:gd name="T29" fmla="*/ 8 h 18"/>
                    <a:gd name="T30" fmla="*/ 6 w 32"/>
                    <a:gd name="T31" fmla="*/ 8 h 18"/>
                    <a:gd name="T32" fmla="*/ 4 w 32"/>
                    <a:gd name="T33" fmla="*/ 8 h 18"/>
                    <a:gd name="T34" fmla="*/ 2 w 32"/>
                    <a:gd name="T35" fmla="*/ 10 h 18"/>
                    <a:gd name="T36" fmla="*/ 2 w 32"/>
                    <a:gd name="T37" fmla="*/ 10 h 18"/>
                    <a:gd name="T38" fmla="*/ 0 w 32"/>
                    <a:gd name="T39" fmla="*/ 10 h 18"/>
                    <a:gd name="T40" fmla="*/ 0 w 32"/>
                    <a:gd name="T41" fmla="*/ 12 h 18"/>
                    <a:gd name="T42" fmla="*/ 2 w 32"/>
                    <a:gd name="T43" fmla="*/ 16 h 18"/>
                    <a:gd name="T44" fmla="*/ 2 w 32"/>
                    <a:gd name="T45" fmla="*/ 16 h 18"/>
                    <a:gd name="T46" fmla="*/ 4 w 32"/>
                    <a:gd name="T47" fmla="*/ 16 h 18"/>
                    <a:gd name="T48" fmla="*/ 6 w 32"/>
                    <a:gd name="T49" fmla="*/ 18 h 18"/>
                    <a:gd name="T50" fmla="*/ 8 w 32"/>
                    <a:gd name="T51" fmla="*/ 18 h 18"/>
                    <a:gd name="T52" fmla="*/ 10 w 32"/>
                    <a:gd name="T53" fmla="*/ 18 h 18"/>
                    <a:gd name="T54" fmla="*/ 10 w 32"/>
                    <a:gd name="T55" fmla="*/ 18 h 18"/>
                    <a:gd name="T56" fmla="*/ 10 w 32"/>
                    <a:gd name="T57" fmla="*/ 18 h 18"/>
                    <a:gd name="T58" fmla="*/ 12 w 32"/>
                    <a:gd name="T59" fmla="*/ 18 h 18"/>
                    <a:gd name="T60" fmla="*/ 12 w 32"/>
                    <a:gd name="T61" fmla="*/ 18 h 18"/>
                    <a:gd name="T62" fmla="*/ 12 w 32"/>
                    <a:gd name="T63" fmla="*/ 18 h 18"/>
                    <a:gd name="T64" fmla="*/ 12 w 32"/>
                    <a:gd name="T65" fmla="*/ 16 h 18"/>
                    <a:gd name="T66" fmla="*/ 12 w 32"/>
                    <a:gd name="T67" fmla="*/ 16 h 18"/>
                    <a:gd name="T68" fmla="*/ 14 w 32"/>
                    <a:gd name="T69" fmla="*/ 16 h 18"/>
                    <a:gd name="T70" fmla="*/ 16 w 32"/>
                    <a:gd name="T71" fmla="*/ 16 h 18"/>
                    <a:gd name="T72" fmla="*/ 18 w 32"/>
                    <a:gd name="T73" fmla="*/ 16 h 18"/>
                    <a:gd name="T74" fmla="*/ 18 w 32"/>
                    <a:gd name="T75" fmla="*/ 14 h 18"/>
                    <a:gd name="T76" fmla="*/ 22 w 32"/>
                    <a:gd name="T77" fmla="*/ 12 h 18"/>
                    <a:gd name="T78" fmla="*/ 22 w 32"/>
                    <a:gd name="T79" fmla="*/ 12 h 18"/>
                    <a:gd name="T80" fmla="*/ 22 w 32"/>
                    <a:gd name="T81" fmla="*/ 12 h 18"/>
                    <a:gd name="T82" fmla="*/ 24 w 32"/>
                    <a:gd name="T83" fmla="*/ 12 h 18"/>
                    <a:gd name="T84" fmla="*/ 26 w 32"/>
                    <a:gd name="T85" fmla="*/ 12 h 18"/>
                    <a:gd name="T86" fmla="*/ 26 w 32"/>
                    <a:gd name="T87" fmla="*/ 10 h 18"/>
                    <a:gd name="T88" fmla="*/ 26 w 32"/>
                    <a:gd name="T89" fmla="*/ 10 h 18"/>
                    <a:gd name="T90" fmla="*/ 24 w 32"/>
                    <a:gd name="T91" fmla="*/ 8 h 18"/>
                    <a:gd name="T92" fmla="*/ 24 w 32"/>
                    <a:gd name="T93" fmla="*/ 8 h 18"/>
                    <a:gd name="T94" fmla="*/ 24 w 32"/>
                    <a:gd name="T95" fmla="*/ 6 h 18"/>
                    <a:gd name="T96" fmla="*/ 32 w 32"/>
                    <a:gd name="T9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2" h="18">
                      <a:moveTo>
                        <a:pt x="32" y="0"/>
                      </a:moveTo>
                      <a:lnTo>
                        <a:pt x="32" y="0"/>
                      </a:lnTo>
                      <a:lnTo>
                        <a:pt x="30" y="0"/>
                      </a:lnTo>
                      <a:lnTo>
                        <a:pt x="28" y="0"/>
                      </a:lnTo>
                      <a:lnTo>
                        <a:pt x="28" y="2"/>
                      </a:lnTo>
                      <a:lnTo>
                        <a:pt x="26" y="2"/>
                      </a:lnTo>
                      <a:lnTo>
                        <a:pt x="20" y="4"/>
                      </a:lnTo>
                      <a:lnTo>
                        <a:pt x="18" y="4"/>
                      </a:lnTo>
                      <a:lnTo>
                        <a:pt x="14" y="4"/>
                      </a:lnTo>
                      <a:lnTo>
                        <a:pt x="12" y="4"/>
                      </a:lnTo>
                      <a:lnTo>
                        <a:pt x="10" y="4"/>
                      </a:lnTo>
                      <a:lnTo>
                        <a:pt x="10" y="6"/>
                      </a:lnTo>
                      <a:lnTo>
                        <a:pt x="8" y="8"/>
                      </a:lnTo>
                      <a:lnTo>
                        <a:pt x="8" y="8"/>
                      </a:lnTo>
                      <a:lnTo>
                        <a:pt x="6" y="8"/>
                      </a:lnTo>
                      <a:lnTo>
                        <a:pt x="6" y="8"/>
                      </a:lnTo>
                      <a:lnTo>
                        <a:pt x="4" y="8"/>
                      </a:lnTo>
                      <a:lnTo>
                        <a:pt x="2" y="10"/>
                      </a:lnTo>
                      <a:lnTo>
                        <a:pt x="2" y="10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6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8"/>
                      </a:lnTo>
                      <a:lnTo>
                        <a:pt x="8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2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16"/>
                      </a:lnTo>
                      <a:lnTo>
                        <a:pt x="18" y="16"/>
                      </a:lnTo>
                      <a:lnTo>
                        <a:pt x="18" y="14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2" y="12"/>
                      </a:lnTo>
                      <a:lnTo>
                        <a:pt x="24" y="12"/>
                      </a:lnTo>
                      <a:lnTo>
                        <a:pt x="26" y="12"/>
                      </a:lnTo>
                      <a:lnTo>
                        <a:pt x="26" y="10"/>
                      </a:lnTo>
                      <a:lnTo>
                        <a:pt x="26" y="10"/>
                      </a:lnTo>
                      <a:lnTo>
                        <a:pt x="24" y="8"/>
                      </a:lnTo>
                      <a:lnTo>
                        <a:pt x="24" y="8"/>
                      </a:lnTo>
                      <a:lnTo>
                        <a:pt x="24" y="6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0" name="Freeform 195">
                  <a:extLst>
                    <a:ext uri="{FF2B5EF4-FFF2-40B4-BE49-F238E27FC236}">
                      <a16:creationId xmlns:a16="http://schemas.microsoft.com/office/drawing/2014/main" id="{37EE9EA3-A2F3-1B66-69CF-940B97153D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5" y="1854"/>
                  <a:ext cx="6" cy="6"/>
                </a:xfrm>
                <a:custGeom>
                  <a:avLst/>
                  <a:gdLst>
                    <a:gd name="T0" fmla="*/ 4 w 6"/>
                    <a:gd name="T1" fmla="*/ 4 h 6"/>
                    <a:gd name="T2" fmla="*/ 2 w 6"/>
                    <a:gd name="T3" fmla="*/ 4 h 6"/>
                    <a:gd name="T4" fmla="*/ 0 w 6"/>
                    <a:gd name="T5" fmla="*/ 2 h 6"/>
                    <a:gd name="T6" fmla="*/ 0 w 6"/>
                    <a:gd name="T7" fmla="*/ 2 h 6"/>
                    <a:gd name="T8" fmla="*/ 0 w 6"/>
                    <a:gd name="T9" fmla="*/ 0 h 6"/>
                    <a:gd name="T10" fmla="*/ 0 w 6"/>
                    <a:gd name="T11" fmla="*/ 2 h 6"/>
                    <a:gd name="T12" fmla="*/ 2 w 6"/>
                    <a:gd name="T13" fmla="*/ 6 h 6"/>
                    <a:gd name="T14" fmla="*/ 4 w 6"/>
                    <a:gd name="T15" fmla="*/ 6 h 6"/>
                    <a:gd name="T16" fmla="*/ 6 w 6"/>
                    <a:gd name="T17" fmla="*/ 6 h 6"/>
                    <a:gd name="T18" fmla="*/ 4 w 6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9525">
                  <a:solidFill>
                    <a:schemeClr val="bg1">
                      <a:lumMod val="50000"/>
                      <a:alpha val="42000"/>
                    </a:schemeClr>
                  </a:solidFill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1" name="Freeform 196">
                  <a:extLst>
                    <a:ext uri="{FF2B5EF4-FFF2-40B4-BE49-F238E27FC236}">
                      <a16:creationId xmlns:a16="http://schemas.microsoft.com/office/drawing/2014/main" id="{C861F269-10D1-7300-1C0C-FC4E76564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85" y="1854"/>
                  <a:ext cx="6" cy="6"/>
                </a:xfrm>
                <a:custGeom>
                  <a:avLst/>
                  <a:gdLst>
                    <a:gd name="T0" fmla="*/ 4 w 6"/>
                    <a:gd name="T1" fmla="*/ 4 h 6"/>
                    <a:gd name="T2" fmla="*/ 2 w 6"/>
                    <a:gd name="T3" fmla="*/ 4 h 6"/>
                    <a:gd name="T4" fmla="*/ 0 w 6"/>
                    <a:gd name="T5" fmla="*/ 2 h 6"/>
                    <a:gd name="T6" fmla="*/ 0 w 6"/>
                    <a:gd name="T7" fmla="*/ 2 h 6"/>
                    <a:gd name="T8" fmla="*/ 0 w 6"/>
                    <a:gd name="T9" fmla="*/ 0 h 6"/>
                    <a:gd name="T10" fmla="*/ 0 w 6"/>
                    <a:gd name="T11" fmla="*/ 2 h 6"/>
                    <a:gd name="T12" fmla="*/ 2 w 6"/>
                    <a:gd name="T13" fmla="*/ 6 h 6"/>
                    <a:gd name="T14" fmla="*/ 4 w 6"/>
                    <a:gd name="T15" fmla="*/ 6 h 6"/>
                    <a:gd name="T16" fmla="*/ 6 w 6"/>
                    <a:gd name="T17" fmla="*/ 6 h 6"/>
                    <a:gd name="T18" fmla="*/ 4 w 6"/>
                    <a:gd name="T19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6">
                      <a:moveTo>
                        <a:pt x="4" y="4"/>
                      </a:move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6"/>
                      </a:lnTo>
                      <a:lnTo>
                        <a:pt x="4" y="6"/>
                      </a:lnTo>
                      <a:lnTo>
                        <a:pt x="6" y="6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2" name="Freeform 197">
                  <a:extLst>
                    <a:ext uri="{FF2B5EF4-FFF2-40B4-BE49-F238E27FC236}">
                      <a16:creationId xmlns:a16="http://schemas.microsoft.com/office/drawing/2014/main" id="{3520BBF9-4722-DBB8-D1FA-E6E0226FC1A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158" y="1662"/>
                  <a:ext cx="163" cy="60"/>
                </a:xfrm>
                <a:custGeom>
                  <a:avLst/>
                  <a:gdLst>
                    <a:gd name="T0" fmla="*/ 28 w 163"/>
                    <a:gd name="T1" fmla="*/ 24 h 60"/>
                    <a:gd name="T2" fmla="*/ 26 w 163"/>
                    <a:gd name="T3" fmla="*/ 28 h 60"/>
                    <a:gd name="T4" fmla="*/ 28 w 163"/>
                    <a:gd name="T5" fmla="*/ 32 h 60"/>
                    <a:gd name="T6" fmla="*/ 34 w 163"/>
                    <a:gd name="T7" fmla="*/ 26 h 60"/>
                    <a:gd name="T8" fmla="*/ 110 w 163"/>
                    <a:gd name="T9" fmla="*/ 22 h 60"/>
                    <a:gd name="T10" fmla="*/ 112 w 163"/>
                    <a:gd name="T11" fmla="*/ 20 h 60"/>
                    <a:gd name="T12" fmla="*/ 108 w 163"/>
                    <a:gd name="T13" fmla="*/ 18 h 60"/>
                    <a:gd name="T14" fmla="*/ 108 w 163"/>
                    <a:gd name="T15" fmla="*/ 16 h 60"/>
                    <a:gd name="T16" fmla="*/ 108 w 163"/>
                    <a:gd name="T17" fmla="*/ 18 h 60"/>
                    <a:gd name="T18" fmla="*/ 108 w 163"/>
                    <a:gd name="T19" fmla="*/ 16 h 60"/>
                    <a:gd name="T20" fmla="*/ 104 w 163"/>
                    <a:gd name="T21" fmla="*/ 14 h 60"/>
                    <a:gd name="T22" fmla="*/ 102 w 163"/>
                    <a:gd name="T23" fmla="*/ 14 h 60"/>
                    <a:gd name="T24" fmla="*/ 102 w 163"/>
                    <a:gd name="T25" fmla="*/ 12 h 60"/>
                    <a:gd name="T26" fmla="*/ 98 w 163"/>
                    <a:gd name="T27" fmla="*/ 12 h 60"/>
                    <a:gd name="T28" fmla="*/ 88 w 163"/>
                    <a:gd name="T29" fmla="*/ 10 h 60"/>
                    <a:gd name="T30" fmla="*/ 163 w 163"/>
                    <a:gd name="T31" fmla="*/ 52 h 60"/>
                    <a:gd name="T32" fmla="*/ 159 w 163"/>
                    <a:gd name="T33" fmla="*/ 50 h 60"/>
                    <a:gd name="T34" fmla="*/ 149 w 163"/>
                    <a:gd name="T35" fmla="*/ 44 h 60"/>
                    <a:gd name="T36" fmla="*/ 139 w 163"/>
                    <a:gd name="T37" fmla="*/ 44 h 60"/>
                    <a:gd name="T38" fmla="*/ 141 w 163"/>
                    <a:gd name="T39" fmla="*/ 40 h 60"/>
                    <a:gd name="T40" fmla="*/ 134 w 163"/>
                    <a:gd name="T41" fmla="*/ 36 h 60"/>
                    <a:gd name="T42" fmla="*/ 126 w 163"/>
                    <a:gd name="T43" fmla="*/ 32 h 60"/>
                    <a:gd name="T44" fmla="*/ 124 w 163"/>
                    <a:gd name="T45" fmla="*/ 32 h 60"/>
                    <a:gd name="T46" fmla="*/ 118 w 163"/>
                    <a:gd name="T47" fmla="*/ 30 h 60"/>
                    <a:gd name="T48" fmla="*/ 120 w 163"/>
                    <a:gd name="T49" fmla="*/ 28 h 60"/>
                    <a:gd name="T50" fmla="*/ 114 w 163"/>
                    <a:gd name="T51" fmla="*/ 24 h 60"/>
                    <a:gd name="T52" fmla="*/ 112 w 163"/>
                    <a:gd name="T53" fmla="*/ 24 h 60"/>
                    <a:gd name="T54" fmla="*/ 96 w 163"/>
                    <a:gd name="T55" fmla="*/ 14 h 60"/>
                    <a:gd name="T56" fmla="*/ 88 w 163"/>
                    <a:gd name="T57" fmla="*/ 14 h 60"/>
                    <a:gd name="T58" fmla="*/ 80 w 163"/>
                    <a:gd name="T59" fmla="*/ 6 h 60"/>
                    <a:gd name="T60" fmla="*/ 76 w 163"/>
                    <a:gd name="T61" fmla="*/ 4 h 60"/>
                    <a:gd name="T62" fmla="*/ 70 w 163"/>
                    <a:gd name="T63" fmla="*/ 2 h 60"/>
                    <a:gd name="T64" fmla="*/ 60 w 163"/>
                    <a:gd name="T65" fmla="*/ 2 h 60"/>
                    <a:gd name="T66" fmla="*/ 46 w 163"/>
                    <a:gd name="T67" fmla="*/ 0 h 60"/>
                    <a:gd name="T68" fmla="*/ 28 w 163"/>
                    <a:gd name="T69" fmla="*/ 4 h 60"/>
                    <a:gd name="T70" fmla="*/ 10 w 163"/>
                    <a:gd name="T71" fmla="*/ 16 h 60"/>
                    <a:gd name="T72" fmla="*/ 6 w 163"/>
                    <a:gd name="T73" fmla="*/ 20 h 60"/>
                    <a:gd name="T74" fmla="*/ 4 w 163"/>
                    <a:gd name="T75" fmla="*/ 24 h 60"/>
                    <a:gd name="T76" fmla="*/ 6 w 163"/>
                    <a:gd name="T77" fmla="*/ 26 h 60"/>
                    <a:gd name="T78" fmla="*/ 14 w 163"/>
                    <a:gd name="T79" fmla="*/ 22 h 60"/>
                    <a:gd name="T80" fmla="*/ 20 w 163"/>
                    <a:gd name="T81" fmla="*/ 18 h 60"/>
                    <a:gd name="T82" fmla="*/ 26 w 163"/>
                    <a:gd name="T83" fmla="*/ 16 h 60"/>
                    <a:gd name="T84" fmla="*/ 34 w 163"/>
                    <a:gd name="T85" fmla="*/ 10 h 60"/>
                    <a:gd name="T86" fmla="*/ 50 w 163"/>
                    <a:gd name="T87" fmla="*/ 10 h 60"/>
                    <a:gd name="T88" fmla="*/ 50 w 163"/>
                    <a:gd name="T89" fmla="*/ 12 h 60"/>
                    <a:gd name="T90" fmla="*/ 48 w 163"/>
                    <a:gd name="T91" fmla="*/ 18 h 60"/>
                    <a:gd name="T92" fmla="*/ 58 w 163"/>
                    <a:gd name="T93" fmla="*/ 18 h 60"/>
                    <a:gd name="T94" fmla="*/ 60 w 163"/>
                    <a:gd name="T95" fmla="*/ 20 h 60"/>
                    <a:gd name="T96" fmla="*/ 70 w 163"/>
                    <a:gd name="T97" fmla="*/ 20 h 60"/>
                    <a:gd name="T98" fmla="*/ 84 w 163"/>
                    <a:gd name="T99" fmla="*/ 28 h 60"/>
                    <a:gd name="T100" fmla="*/ 96 w 163"/>
                    <a:gd name="T101" fmla="*/ 30 h 60"/>
                    <a:gd name="T102" fmla="*/ 98 w 163"/>
                    <a:gd name="T103" fmla="*/ 40 h 60"/>
                    <a:gd name="T104" fmla="*/ 110 w 163"/>
                    <a:gd name="T105" fmla="*/ 44 h 60"/>
                    <a:gd name="T106" fmla="*/ 116 w 163"/>
                    <a:gd name="T107" fmla="*/ 46 h 60"/>
                    <a:gd name="T108" fmla="*/ 116 w 163"/>
                    <a:gd name="T109" fmla="*/ 52 h 60"/>
                    <a:gd name="T110" fmla="*/ 118 w 163"/>
                    <a:gd name="T111" fmla="*/ 58 h 60"/>
                    <a:gd name="T112" fmla="*/ 130 w 163"/>
                    <a:gd name="T113" fmla="*/ 58 h 60"/>
                    <a:gd name="T114" fmla="*/ 147 w 163"/>
                    <a:gd name="T115" fmla="*/ 58 h 60"/>
                    <a:gd name="T116" fmla="*/ 147 w 163"/>
                    <a:gd name="T117" fmla="*/ 58 h 60"/>
                    <a:gd name="T118" fmla="*/ 159 w 163"/>
                    <a:gd name="T119" fmla="*/ 56 h 60"/>
                    <a:gd name="T120" fmla="*/ 163 w 163"/>
                    <a:gd name="T121" fmla="*/ 52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3" h="60">
                      <a:moveTo>
                        <a:pt x="34" y="24"/>
                      </a:moveTo>
                      <a:lnTo>
                        <a:pt x="34" y="24"/>
                      </a:lnTo>
                      <a:lnTo>
                        <a:pt x="34" y="22"/>
                      </a:lnTo>
                      <a:lnTo>
                        <a:pt x="30" y="22"/>
                      </a:lnTo>
                      <a:lnTo>
                        <a:pt x="28" y="24"/>
                      </a:lnTo>
                      <a:lnTo>
                        <a:pt x="28" y="24"/>
                      </a:lnTo>
                      <a:lnTo>
                        <a:pt x="30" y="28"/>
                      </a:lnTo>
                      <a:lnTo>
                        <a:pt x="28" y="28"/>
                      </a:lnTo>
                      <a:lnTo>
                        <a:pt x="28" y="30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28"/>
                      </a:lnTo>
                      <a:lnTo>
                        <a:pt x="26" y="30"/>
                      </a:lnTo>
                      <a:lnTo>
                        <a:pt x="28" y="30"/>
                      </a:lnTo>
                      <a:lnTo>
                        <a:pt x="28" y="32"/>
                      </a:lnTo>
                      <a:lnTo>
                        <a:pt x="30" y="32"/>
                      </a:lnTo>
                      <a:lnTo>
                        <a:pt x="34" y="30"/>
                      </a:ln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4" y="26"/>
                      </a:lnTo>
                      <a:lnTo>
                        <a:pt x="34" y="24"/>
                      </a:lnTo>
                      <a:close/>
                      <a:moveTo>
                        <a:pt x="108" y="20"/>
                      </a:moveTo>
                      <a:lnTo>
                        <a:pt x="108" y="20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0" y="22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2" y="22"/>
                      </a:lnTo>
                      <a:lnTo>
                        <a:pt x="112" y="20"/>
                      </a:lnTo>
                      <a:lnTo>
                        <a:pt x="110" y="20"/>
                      </a:lnTo>
                      <a:lnTo>
                        <a:pt x="110" y="20"/>
                      </a:lnTo>
                      <a:lnTo>
                        <a:pt x="108" y="20"/>
                      </a:lnTo>
                      <a:close/>
                      <a:moveTo>
                        <a:pt x="108" y="18"/>
                      </a:moveTo>
                      <a:lnTo>
                        <a:pt x="108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8" y="16"/>
                      </a:lnTo>
                      <a:lnTo>
                        <a:pt x="106" y="18"/>
                      </a:lnTo>
                      <a:lnTo>
                        <a:pt x="108" y="18"/>
                      </a:lnTo>
                      <a:close/>
                      <a:moveTo>
                        <a:pt x="104" y="14"/>
                      </a:move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6" y="16"/>
                      </a:lnTo>
                      <a:lnTo>
                        <a:pt x="108" y="16"/>
                      </a:lnTo>
                      <a:lnTo>
                        <a:pt x="106" y="16"/>
                      </a:lnTo>
                      <a:lnTo>
                        <a:pt x="106" y="14"/>
                      </a:lnTo>
                      <a:lnTo>
                        <a:pt x="106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lnTo>
                        <a:pt x="104" y="14"/>
                      </a:lnTo>
                      <a:close/>
                      <a:moveTo>
                        <a:pt x="98" y="12"/>
                      </a:moveTo>
                      <a:lnTo>
                        <a:pt x="100" y="12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102" y="14"/>
                      </a:lnTo>
                      <a:lnTo>
                        <a:pt x="104" y="14"/>
                      </a:lnTo>
                      <a:lnTo>
                        <a:pt x="102" y="12"/>
                      </a:lnTo>
                      <a:lnTo>
                        <a:pt x="102" y="12"/>
                      </a:lnTo>
                      <a:lnTo>
                        <a:pt x="102" y="12"/>
                      </a:lnTo>
                      <a:lnTo>
                        <a:pt x="100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lnTo>
                        <a:pt x="98" y="12"/>
                      </a:lnTo>
                      <a:close/>
                      <a:moveTo>
                        <a:pt x="86" y="8"/>
                      </a:move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8" y="10"/>
                      </a:lnTo>
                      <a:lnTo>
                        <a:pt x="84" y="6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6" y="8"/>
                      </a:lnTo>
                      <a:close/>
                      <a:moveTo>
                        <a:pt x="163" y="52"/>
                      </a:moveTo>
                      <a:lnTo>
                        <a:pt x="163" y="52"/>
                      </a:lnTo>
                      <a:lnTo>
                        <a:pt x="163" y="52"/>
                      </a:lnTo>
                      <a:lnTo>
                        <a:pt x="161" y="52"/>
                      </a:lnTo>
                      <a:lnTo>
                        <a:pt x="159" y="52"/>
                      </a:lnTo>
                      <a:lnTo>
                        <a:pt x="159" y="50"/>
                      </a:lnTo>
                      <a:lnTo>
                        <a:pt x="157" y="48"/>
                      </a:lnTo>
                      <a:lnTo>
                        <a:pt x="155" y="46"/>
                      </a:lnTo>
                      <a:lnTo>
                        <a:pt x="153" y="46"/>
                      </a:lnTo>
                      <a:lnTo>
                        <a:pt x="151" y="44"/>
                      </a:lnTo>
                      <a:lnTo>
                        <a:pt x="149" y="44"/>
                      </a:lnTo>
                      <a:lnTo>
                        <a:pt x="147" y="44"/>
                      </a:lnTo>
                      <a:lnTo>
                        <a:pt x="143" y="44"/>
                      </a:lnTo>
                      <a:lnTo>
                        <a:pt x="141" y="44"/>
                      </a:lnTo>
                      <a:lnTo>
                        <a:pt x="141" y="44"/>
                      </a:lnTo>
                      <a:lnTo>
                        <a:pt x="139" y="44"/>
                      </a:lnTo>
                      <a:lnTo>
                        <a:pt x="139" y="44"/>
                      </a:lnTo>
                      <a:lnTo>
                        <a:pt x="141" y="42"/>
                      </a:lnTo>
                      <a:lnTo>
                        <a:pt x="143" y="42"/>
                      </a:lnTo>
                      <a:lnTo>
                        <a:pt x="141" y="40"/>
                      </a:lnTo>
                      <a:lnTo>
                        <a:pt x="141" y="40"/>
                      </a:lnTo>
                      <a:lnTo>
                        <a:pt x="143" y="40"/>
                      </a:lnTo>
                      <a:lnTo>
                        <a:pt x="143" y="38"/>
                      </a:lnTo>
                      <a:lnTo>
                        <a:pt x="141" y="38"/>
                      </a:lnTo>
                      <a:lnTo>
                        <a:pt x="139" y="38"/>
                      </a:lnTo>
                      <a:lnTo>
                        <a:pt x="134" y="36"/>
                      </a:lnTo>
                      <a:lnTo>
                        <a:pt x="132" y="36"/>
                      </a:lnTo>
                      <a:lnTo>
                        <a:pt x="130" y="34"/>
                      </a:lnTo>
                      <a:lnTo>
                        <a:pt x="128" y="34"/>
                      </a:lnTo>
                      <a:lnTo>
                        <a:pt x="126" y="34"/>
                      </a:lnTo>
                      <a:lnTo>
                        <a:pt x="126" y="32"/>
                      </a:lnTo>
                      <a:lnTo>
                        <a:pt x="126" y="32"/>
                      </a:lnTo>
                      <a:lnTo>
                        <a:pt x="124" y="32"/>
                      </a:lnTo>
                      <a:lnTo>
                        <a:pt x="122" y="34"/>
                      </a:lnTo>
                      <a:lnTo>
                        <a:pt x="124" y="32"/>
                      </a:lnTo>
                      <a:lnTo>
                        <a:pt x="124" y="32"/>
                      </a:lnTo>
                      <a:lnTo>
                        <a:pt x="122" y="30"/>
                      </a:lnTo>
                      <a:lnTo>
                        <a:pt x="120" y="28"/>
                      </a:lnTo>
                      <a:lnTo>
                        <a:pt x="120" y="30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18" y="30"/>
                      </a:lnTo>
                      <a:lnTo>
                        <a:pt x="116" y="28"/>
                      </a:lnTo>
                      <a:lnTo>
                        <a:pt x="118" y="28"/>
                      </a:lnTo>
                      <a:lnTo>
                        <a:pt x="118" y="28"/>
                      </a:lnTo>
                      <a:lnTo>
                        <a:pt x="120" y="28"/>
                      </a:lnTo>
                      <a:lnTo>
                        <a:pt x="118" y="28"/>
                      </a:lnTo>
                      <a:lnTo>
                        <a:pt x="118" y="26"/>
                      </a:lnTo>
                      <a:lnTo>
                        <a:pt x="116" y="26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4"/>
                      </a:lnTo>
                      <a:lnTo>
                        <a:pt x="114" y="26"/>
                      </a:lnTo>
                      <a:lnTo>
                        <a:pt x="114" y="26"/>
                      </a:lnTo>
                      <a:lnTo>
                        <a:pt x="112" y="24"/>
                      </a:lnTo>
                      <a:lnTo>
                        <a:pt x="108" y="22"/>
                      </a:lnTo>
                      <a:lnTo>
                        <a:pt x="108" y="22"/>
                      </a:lnTo>
                      <a:lnTo>
                        <a:pt x="106" y="20"/>
                      </a:lnTo>
                      <a:lnTo>
                        <a:pt x="98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6" y="14"/>
                      </a:lnTo>
                      <a:lnTo>
                        <a:pt x="94" y="14"/>
                      </a:lnTo>
                      <a:lnTo>
                        <a:pt x="90" y="14"/>
                      </a:lnTo>
                      <a:lnTo>
                        <a:pt x="88" y="14"/>
                      </a:lnTo>
                      <a:lnTo>
                        <a:pt x="88" y="14"/>
                      </a:lnTo>
                      <a:lnTo>
                        <a:pt x="86" y="12"/>
                      </a:lnTo>
                      <a:lnTo>
                        <a:pt x="84" y="10"/>
                      </a:lnTo>
                      <a:lnTo>
                        <a:pt x="84" y="8"/>
                      </a:lnTo>
                      <a:lnTo>
                        <a:pt x="80" y="6"/>
                      </a:lnTo>
                      <a:lnTo>
                        <a:pt x="82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8" y="4"/>
                      </a:lnTo>
                      <a:lnTo>
                        <a:pt x="76" y="4"/>
                      </a:lnTo>
                      <a:lnTo>
                        <a:pt x="74" y="4"/>
                      </a:lnTo>
                      <a:lnTo>
                        <a:pt x="72" y="4"/>
                      </a:lnTo>
                      <a:lnTo>
                        <a:pt x="72" y="4"/>
                      </a:lnTo>
                      <a:lnTo>
                        <a:pt x="70" y="4"/>
                      </a:lnTo>
                      <a:lnTo>
                        <a:pt x="70" y="2"/>
                      </a:lnTo>
                      <a:lnTo>
                        <a:pt x="68" y="2"/>
                      </a:lnTo>
                      <a:lnTo>
                        <a:pt x="64" y="2"/>
                      </a:lnTo>
                      <a:lnTo>
                        <a:pt x="62" y="2"/>
                      </a:lnTo>
                      <a:lnTo>
                        <a:pt x="60" y="2"/>
                      </a:lnTo>
                      <a:lnTo>
                        <a:pt x="60" y="2"/>
                      </a:lnTo>
                      <a:lnTo>
                        <a:pt x="60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0" y="0"/>
                      </a:lnTo>
                      <a:lnTo>
                        <a:pt x="46" y="0"/>
                      </a:lnTo>
                      <a:lnTo>
                        <a:pt x="42" y="0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0" y="4"/>
                      </a:lnTo>
                      <a:lnTo>
                        <a:pt x="28" y="4"/>
                      </a:lnTo>
                      <a:lnTo>
                        <a:pt x="16" y="10"/>
                      </a:lnTo>
                      <a:lnTo>
                        <a:pt x="14" y="10"/>
                      </a:lnTo>
                      <a:lnTo>
                        <a:pt x="12" y="12"/>
                      </a:lnTo>
                      <a:lnTo>
                        <a:pt x="10" y="14"/>
                      </a:lnTo>
                      <a:lnTo>
                        <a:pt x="10" y="16"/>
                      </a:lnTo>
                      <a:lnTo>
                        <a:pt x="10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6" y="20"/>
                      </a:lnTo>
                      <a:lnTo>
                        <a:pt x="6" y="20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4" y="24"/>
                      </a:lnTo>
                      <a:lnTo>
                        <a:pt x="4" y="22"/>
                      </a:lnTo>
                      <a:lnTo>
                        <a:pt x="6" y="22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6" y="26"/>
                      </a:lnTo>
                      <a:lnTo>
                        <a:pt x="6" y="24"/>
                      </a:lnTo>
                      <a:lnTo>
                        <a:pt x="10" y="24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4" y="22"/>
                      </a:lnTo>
                      <a:lnTo>
                        <a:pt x="16" y="20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24" y="18"/>
                      </a:lnTo>
                      <a:lnTo>
                        <a:pt x="26" y="16"/>
                      </a:lnTo>
                      <a:lnTo>
                        <a:pt x="28" y="14"/>
                      </a:lnTo>
                      <a:lnTo>
                        <a:pt x="28" y="14"/>
                      </a:lnTo>
                      <a:lnTo>
                        <a:pt x="30" y="14"/>
                      </a:lnTo>
                      <a:lnTo>
                        <a:pt x="30" y="12"/>
                      </a:lnTo>
                      <a:lnTo>
                        <a:pt x="34" y="10"/>
                      </a:lnTo>
                      <a:lnTo>
                        <a:pt x="34" y="10"/>
                      </a:lnTo>
                      <a:lnTo>
                        <a:pt x="36" y="8"/>
                      </a:lnTo>
                      <a:lnTo>
                        <a:pt x="48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0" y="10"/>
                      </a:lnTo>
                      <a:lnTo>
                        <a:pt x="52" y="10"/>
                      </a:lnTo>
                      <a:lnTo>
                        <a:pt x="52" y="12"/>
                      </a:lnTo>
                      <a:lnTo>
                        <a:pt x="50" y="12"/>
                      </a:lnTo>
                      <a:lnTo>
                        <a:pt x="50" y="12"/>
                      </a:lnTo>
                      <a:lnTo>
                        <a:pt x="46" y="14"/>
                      </a:lnTo>
                      <a:lnTo>
                        <a:pt x="46" y="14"/>
                      </a:lnTo>
                      <a:lnTo>
                        <a:pt x="46" y="16"/>
                      </a:lnTo>
                      <a:lnTo>
                        <a:pt x="48" y="18"/>
                      </a:lnTo>
                      <a:lnTo>
                        <a:pt x="48" y="18"/>
                      </a:lnTo>
                      <a:lnTo>
                        <a:pt x="54" y="18"/>
                      </a:lnTo>
                      <a:lnTo>
                        <a:pt x="56" y="20"/>
                      </a:lnTo>
                      <a:lnTo>
                        <a:pt x="56" y="20"/>
                      </a:lnTo>
                      <a:lnTo>
                        <a:pt x="58" y="18"/>
                      </a:lnTo>
                      <a:lnTo>
                        <a:pt x="58" y="18"/>
                      </a:lnTo>
                      <a:lnTo>
                        <a:pt x="58" y="16"/>
                      </a:lnTo>
                      <a:lnTo>
                        <a:pt x="60" y="18"/>
                      </a:lnTo>
                      <a:lnTo>
                        <a:pt x="60" y="18"/>
                      </a:lnTo>
                      <a:lnTo>
                        <a:pt x="60" y="20"/>
                      </a:lnTo>
                      <a:lnTo>
                        <a:pt x="60" y="20"/>
                      </a:lnTo>
                      <a:lnTo>
                        <a:pt x="62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68" y="20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4"/>
                      </a:lnTo>
                      <a:lnTo>
                        <a:pt x="74" y="24"/>
                      </a:lnTo>
                      <a:lnTo>
                        <a:pt x="76" y="26"/>
                      </a:lnTo>
                      <a:lnTo>
                        <a:pt x="84" y="28"/>
                      </a:lnTo>
                      <a:lnTo>
                        <a:pt x="86" y="30"/>
                      </a:lnTo>
                      <a:lnTo>
                        <a:pt x="88" y="30"/>
                      </a:lnTo>
                      <a:lnTo>
                        <a:pt x="94" y="28"/>
                      </a:lnTo>
                      <a:lnTo>
                        <a:pt x="94" y="28"/>
                      </a:lnTo>
                      <a:lnTo>
                        <a:pt x="96" y="30"/>
                      </a:lnTo>
                      <a:lnTo>
                        <a:pt x="96" y="32"/>
                      </a:lnTo>
                      <a:lnTo>
                        <a:pt x="96" y="34"/>
                      </a:lnTo>
                      <a:lnTo>
                        <a:pt x="98" y="38"/>
                      </a:lnTo>
                      <a:lnTo>
                        <a:pt x="98" y="38"/>
                      </a:lnTo>
                      <a:lnTo>
                        <a:pt x="98" y="40"/>
                      </a:lnTo>
                      <a:lnTo>
                        <a:pt x="100" y="40"/>
                      </a:lnTo>
                      <a:lnTo>
                        <a:pt x="102" y="44"/>
                      </a:lnTo>
                      <a:lnTo>
                        <a:pt x="104" y="44"/>
                      </a:lnTo>
                      <a:lnTo>
                        <a:pt x="106" y="44"/>
                      </a:lnTo>
                      <a:lnTo>
                        <a:pt x="110" y="44"/>
                      </a:lnTo>
                      <a:lnTo>
                        <a:pt x="112" y="44"/>
                      </a:lnTo>
                      <a:lnTo>
                        <a:pt x="114" y="44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6" y="46"/>
                      </a:lnTo>
                      <a:lnTo>
                        <a:pt x="118" y="48"/>
                      </a:lnTo>
                      <a:lnTo>
                        <a:pt x="118" y="48"/>
                      </a:lnTo>
                      <a:lnTo>
                        <a:pt x="118" y="50"/>
                      </a:lnTo>
                      <a:lnTo>
                        <a:pt x="116" y="50"/>
                      </a:lnTo>
                      <a:lnTo>
                        <a:pt x="116" y="52"/>
                      </a:lnTo>
                      <a:lnTo>
                        <a:pt x="110" y="56"/>
                      </a:lnTo>
                      <a:lnTo>
                        <a:pt x="106" y="60"/>
                      </a:lnTo>
                      <a:lnTo>
                        <a:pt x="110" y="60"/>
                      </a:lnTo>
                      <a:lnTo>
                        <a:pt x="114" y="58"/>
                      </a:lnTo>
                      <a:lnTo>
                        <a:pt x="118" y="58"/>
                      </a:lnTo>
                      <a:lnTo>
                        <a:pt x="120" y="58"/>
                      </a:lnTo>
                      <a:lnTo>
                        <a:pt x="120" y="58"/>
                      </a:lnTo>
                      <a:lnTo>
                        <a:pt x="126" y="58"/>
                      </a:lnTo>
                      <a:lnTo>
                        <a:pt x="130" y="58"/>
                      </a:lnTo>
                      <a:lnTo>
                        <a:pt x="130" y="58"/>
                      </a:lnTo>
                      <a:lnTo>
                        <a:pt x="136" y="58"/>
                      </a:lnTo>
                      <a:lnTo>
                        <a:pt x="139" y="58"/>
                      </a:lnTo>
                      <a:lnTo>
                        <a:pt x="141" y="58"/>
                      </a:lnTo>
                      <a:lnTo>
                        <a:pt x="145" y="58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7" y="56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7" y="58"/>
                      </a:lnTo>
                      <a:lnTo>
                        <a:pt x="149" y="58"/>
                      </a:lnTo>
                      <a:lnTo>
                        <a:pt x="151" y="58"/>
                      </a:lnTo>
                      <a:lnTo>
                        <a:pt x="153" y="56"/>
                      </a:lnTo>
                      <a:lnTo>
                        <a:pt x="155" y="56"/>
                      </a:lnTo>
                      <a:lnTo>
                        <a:pt x="159" y="56"/>
                      </a:lnTo>
                      <a:lnTo>
                        <a:pt x="161" y="56"/>
                      </a:lnTo>
                      <a:lnTo>
                        <a:pt x="163" y="54"/>
                      </a:lnTo>
                      <a:lnTo>
                        <a:pt x="163" y="54"/>
                      </a:lnTo>
                      <a:lnTo>
                        <a:pt x="163" y="52"/>
                      </a:lnTo>
                      <a:lnTo>
                        <a:pt x="163" y="5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3" name="Freeform 198">
                  <a:extLst>
                    <a:ext uri="{FF2B5EF4-FFF2-40B4-BE49-F238E27FC236}">
                      <a16:creationId xmlns:a16="http://schemas.microsoft.com/office/drawing/2014/main" id="{48BF6572-F21F-EB6F-A5B6-6ABCD348146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675" y="1247"/>
                  <a:ext cx="84" cy="72"/>
                </a:xfrm>
                <a:custGeom>
                  <a:avLst/>
                  <a:gdLst>
                    <a:gd name="T0" fmla="*/ 58 w 84"/>
                    <a:gd name="T1" fmla="*/ 66 h 72"/>
                    <a:gd name="T2" fmla="*/ 46 w 84"/>
                    <a:gd name="T3" fmla="*/ 62 h 72"/>
                    <a:gd name="T4" fmla="*/ 54 w 84"/>
                    <a:gd name="T5" fmla="*/ 62 h 72"/>
                    <a:gd name="T6" fmla="*/ 68 w 84"/>
                    <a:gd name="T7" fmla="*/ 68 h 72"/>
                    <a:gd name="T8" fmla="*/ 60 w 84"/>
                    <a:gd name="T9" fmla="*/ 64 h 72"/>
                    <a:gd name="T10" fmla="*/ 60 w 84"/>
                    <a:gd name="T11" fmla="*/ 64 h 72"/>
                    <a:gd name="T12" fmla="*/ 72 w 84"/>
                    <a:gd name="T13" fmla="*/ 70 h 72"/>
                    <a:gd name="T14" fmla="*/ 44 w 84"/>
                    <a:gd name="T15" fmla="*/ 58 h 72"/>
                    <a:gd name="T16" fmla="*/ 48 w 84"/>
                    <a:gd name="T17" fmla="*/ 58 h 72"/>
                    <a:gd name="T18" fmla="*/ 42 w 84"/>
                    <a:gd name="T19" fmla="*/ 56 h 72"/>
                    <a:gd name="T20" fmla="*/ 26 w 84"/>
                    <a:gd name="T21" fmla="*/ 46 h 72"/>
                    <a:gd name="T22" fmla="*/ 24 w 84"/>
                    <a:gd name="T23" fmla="*/ 42 h 72"/>
                    <a:gd name="T24" fmla="*/ 20 w 84"/>
                    <a:gd name="T25" fmla="*/ 42 h 72"/>
                    <a:gd name="T26" fmla="*/ 26 w 84"/>
                    <a:gd name="T27" fmla="*/ 46 h 72"/>
                    <a:gd name="T28" fmla="*/ 24 w 84"/>
                    <a:gd name="T29" fmla="*/ 40 h 72"/>
                    <a:gd name="T30" fmla="*/ 20 w 84"/>
                    <a:gd name="T31" fmla="*/ 34 h 72"/>
                    <a:gd name="T32" fmla="*/ 20 w 84"/>
                    <a:gd name="T33" fmla="*/ 36 h 72"/>
                    <a:gd name="T34" fmla="*/ 18 w 84"/>
                    <a:gd name="T35" fmla="*/ 30 h 72"/>
                    <a:gd name="T36" fmla="*/ 14 w 84"/>
                    <a:gd name="T37" fmla="*/ 30 h 72"/>
                    <a:gd name="T38" fmla="*/ 12 w 84"/>
                    <a:gd name="T39" fmla="*/ 24 h 72"/>
                    <a:gd name="T40" fmla="*/ 14 w 84"/>
                    <a:gd name="T41" fmla="*/ 32 h 72"/>
                    <a:gd name="T42" fmla="*/ 18 w 84"/>
                    <a:gd name="T43" fmla="*/ 24 h 72"/>
                    <a:gd name="T44" fmla="*/ 14 w 84"/>
                    <a:gd name="T45" fmla="*/ 24 h 72"/>
                    <a:gd name="T46" fmla="*/ 84 w 84"/>
                    <a:gd name="T47" fmla="*/ 22 h 72"/>
                    <a:gd name="T48" fmla="*/ 78 w 84"/>
                    <a:gd name="T49" fmla="*/ 18 h 72"/>
                    <a:gd name="T50" fmla="*/ 76 w 84"/>
                    <a:gd name="T51" fmla="*/ 16 h 72"/>
                    <a:gd name="T52" fmla="*/ 76 w 84"/>
                    <a:gd name="T53" fmla="*/ 10 h 72"/>
                    <a:gd name="T54" fmla="*/ 72 w 84"/>
                    <a:gd name="T55" fmla="*/ 12 h 72"/>
                    <a:gd name="T56" fmla="*/ 62 w 84"/>
                    <a:gd name="T57" fmla="*/ 12 h 72"/>
                    <a:gd name="T58" fmla="*/ 54 w 84"/>
                    <a:gd name="T59" fmla="*/ 8 h 72"/>
                    <a:gd name="T60" fmla="*/ 46 w 84"/>
                    <a:gd name="T61" fmla="*/ 2 h 72"/>
                    <a:gd name="T62" fmla="*/ 40 w 84"/>
                    <a:gd name="T63" fmla="*/ 0 h 72"/>
                    <a:gd name="T64" fmla="*/ 36 w 84"/>
                    <a:gd name="T65" fmla="*/ 4 h 72"/>
                    <a:gd name="T66" fmla="*/ 30 w 84"/>
                    <a:gd name="T67" fmla="*/ 6 h 72"/>
                    <a:gd name="T68" fmla="*/ 30 w 84"/>
                    <a:gd name="T69" fmla="*/ 10 h 72"/>
                    <a:gd name="T70" fmla="*/ 26 w 84"/>
                    <a:gd name="T71" fmla="*/ 14 h 72"/>
                    <a:gd name="T72" fmla="*/ 26 w 84"/>
                    <a:gd name="T73" fmla="*/ 18 h 72"/>
                    <a:gd name="T74" fmla="*/ 18 w 84"/>
                    <a:gd name="T75" fmla="*/ 16 h 72"/>
                    <a:gd name="T76" fmla="*/ 14 w 84"/>
                    <a:gd name="T77" fmla="*/ 16 h 72"/>
                    <a:gd name="T78" fmla="*/ 8 w 84"/>
                    <a:gd name="T79" fmla="*/ 16 h 72"/>
                    <a:gd name="T80" fmla="*/ 2 w 84"/>
                    <a:gd name="T81" fmla="*/ 16 h 72"/>
                    <a:gd name="T82" fmla="*/ 6 w 84"/>
                    <a:gd name="T83" fmla="*/ 30 h 72"/>
                    <a:gd name="T84" fmla="*/ 12 w 84"/>
                    <a:gd name="T85" fmla="*/ 20 h 72"/>
                    <a:gd name="T86" fmla="*/ 20 w 84"/>
                    <a:gd name="T87" fmla="*/ 28 h 72"/>
                    <a:gd name="T88" fmla="*/ 28 w 84"/>
                    <a:gd name="T89" fmla="*/ 40 h 72"/>
                    <a:gd name="T90" fmla="*/ 24 w 84"/>
                    <a:gd name="T91" fmla="*/ 42 h 72"/>
                    <a:gd name="T92" fmla="*/ 36 w 84"/>
                    <a:gd name="T93" fmla="*/ 52 h 72"/>
                    <a:gd name="T94" fmla="*/ 46 w 84"/>
                    <a:gd name="T95" fmla="*/ 54 h 72"/>
                    <a:gd name="T96" fmla="*/ 60 w 84"/>
                    <a:gd name="T97" fmla="*/ 62 h 72"/>
                    <a:gd name="T98" fmla="*/ 56 w 84"/>
                    <a:gd name="T99" fmla="*/ 56 h 72"/>
                    <a:gd name="T100" fmla="*/ 46 w 84"/>
                    <a:gd name="T101" fmla="*/ 48 h 72"/>
                    <a:gd name="T102" fmla="*/ 38 w 84"/>
                    <a:gd name="T103" fmla="*/ 38 h 72"/>
                    <a:gd name="T104" fmla="*/ 32 w 84"/>
                    <a:gd name="T105" fmla="*/ 30 h 72"/>
                    <a:gd name="T106" fmla="*/ 36 w 84"/>
                    <a:gd name="T107" fmla="*/ 22 h 72"/>
                    <a:gd name="T108" fmla="*/ 44 w 84"/>
                    <a:gd name="T109" fmla="*/ 22 h 72"/>
                    <a:gd name="T110" fmla="*/ 54 w 84"/>
                    <a:gd name="T111" fmla="*/ 22 h 72"/>
                    <a:gd name="T112" fmla="*/ 62 w 84"/>
                    <a:gd name="T113" fmla="*/ 24 h 72"/>
                    <a:gd name="T114" fmla="*/ 68 w 84"/>
                    <a:gd name="T115" fmla="*/ 24 h 72"/>
                    <a:gd name="T116" fmla="*/ 76 w 84"/>
                    <a:gd name="T117" fmla="*/ 28 h 72"/>
                    <a:gd name="T118" fmla="*/ 78 w 84"/>
                    <a:gd name="T119" fmla="*/ 28 h 72"/>
                    <a:gd name="T120" fmla="*/ 80 w 84"/>
                    <a:gd name="T121" fmla="*/ 24 h 72"/>
                    <a:gd name="T122" fmla="*/ 84 w 84"/>
                    <a:gd name="T123" fmla="*/ 22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4" h="72">
                      <a:moveTo>
                        <a:pt x="58" y="66"/>
                      </a:moveTo>
                      <a:lnTo>
                        <a:pt x="56" y="66"/>
                      </a:lnTo>
                      <a:lnTo>
                        <a:pt x="56" y="66"/>
                      </a:lnTo>
                      <a:lnTo>
                        <a:pt x="62" y="66"/>
                      </a:lnTo>
                      <a:lnTo>
                        <a:pt x="60" y="66"/>
                      </a:lnTo>
                      <a:lnTo>
                        <a:pt x="58" y="66"/>
                      </a:lnTo>
                      <a:close/>
                      <a:moveTo>
                        <a:pt x="52" y="62"/>
                      </a:moveTo>
                      <a:lnTo>
                        <a:pt x="50" y="62"/>
                      </a:lnTo>
                      <a:lnTo>
                        <a:pt x="48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6" y="62"/>
                      </a:lnTo>
                      <a:lnTo>
                        <a:pt x="48" y="64"/>
                      </a:lnTo>
                      <a:lnTo>
                        <a:pt x="50" y="64"/>
                      </a:lnTo>
                      <a:lnTo>
                        <a:pt x="50" y="64"/>
                      </a:lnTo>
                      <a:lnTo>
                        <a:pt x="52" y="64"/>
                      </a:lnTo>
                      <a:lnTo>
                        <a:pt x="54" y="64"/>
                      </a:lnTo>
                      <a:lnTo>
                        <a:pt x="54" y="62"/>
                      </a:lnTo>
                      <a:lnTo>
                        <a:pt x="52" y="62"/>
                      </a:lnTo>
                      <a:close/>
                      <a:moveTo>
                        <a:pt x="72" y="70"/>
                      </a:moveTo>
                      <a:lnTo>
                        <a:pt x="72" y="70"/>
                      </a:lnTo>
                      <a:lnTo>
                        <a:pt x="70" y="68"/>
                      </a:lnTo>
                      <a:lnTo>
                        <a:pt x="70" y="68"/>
                      </a:lnTo>
                      <a:lnTo>
                        <a:pt x="68" y="68"/>
                      </a:lnTo>
                      <a:lnTo>
                        <a:pt x="66" y="66"/>
                      </a:lnTo>
                      <a:lnTo>
                        <a:pt x="64" y="66"/>
                      </a:lnTo>
                      <a:lnTo>
                        <a:pt x="64" y="64"/>
                      </a:lnTo>
                      <a:lnTo>
                        <a:pt x="62" y="64"/>
                      </a:lnTo>
                      <a:lnTo>
                        <a:pt x="62" y="64"/>
                      </a:lnTo>
                      <a:lnTo>
                        <a:pt x="60" y="64"/>
                      </a:lnTo>
                      <a:lnTo>
                        <a:pt x="62" y="64"/>
                      </a:lnTo>
                      <a:lnTo>
                        <a:pt x="54" y="62"/>
                      </a:lnTo>
                      <a:lnTo>
                        <a:pt x="54" y="62"/>
                      </a:lnTo>
                      <a:lnTo>
                        <a:pt x="52" y="62"/>
                      </a:lnTo>
                      <a:lnTo>
                        <a:pt x="54" y="62"/>
                      </a:lnTo>
                      <a:lnTo>
                        <a:pt x="60" y="64"/>
                      </a:lnTo>
                      <a:lnTo>
                        <a:pt x="64" y="66"/>
                      </a:lnTo>
                      <a:lnTo>
                        <a:pt x="68" y="68"/>
                      </a:lnTo>
                      <a:lnTo>
                        <a:pt x="70" y="70"/>
                      </a:lnTo>
                      <a:lnTo>
                        <a:pt x="74" y="72"/>
                      </a:lnTo>
                      <a:lnTo>
                        <a:pt x="72" y="70"/>
                      </a:lnTo>
                      <a:lnTo>
                        <a:pt x="72" y="70"/>
                      </a:lnTo>
                      <a:close/>
                      <a:moveTo>
                        <a:pt x="52" y="60"/>
                      </a:moveTo>
                      <a:lnTo>
                        <a:pt x="54" y="60"/>
                      </a:lnTo>
                      <a:lnTo>
                        <a:pt x="52" y="60"/>
                      </a:lnTo>
                      <a:lnTo>
                        <a:pt x="46" y="58"/>
                      </a:lnTo>
                      <a:lnTo>
                        <a:pt x="46" y="58"/>
                      </a:lnTo>
                      <a:lnTo>
                        <a:pt x="44" y="58"/>
                      </a:lnTo>
                      <a:lnTo>
                        <a:pt x="42" y="58"/>
                      </a:lnTo>
                      <a:lnTo>
                        <a:pt x="42" y="58"/>
                      </a:lnTo>
                      <a:lnTo>
                        <a:pt x="44" y="60"/>
                      </a:lnTo>
                      <a:lnTo>
                        <a:pt x="46" y="60"/>
                      </a:lnTo>
                      <a:lnTo>
                        <a:pt x="52" y="60"/>
                      </a:lnTo>
                      <a:close/>
                      <a:moveTo>
                        <a:pt x="48" y="58"/>
                      </a:moveTo>
                      <a:lnTo>
                        <a:pt x="50" y="56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4" y="56"/>
                      </a:lnTo>
                      <a:lnTo>
                        <a:pt x="42" y="56"/>
                      </a:lnTo>
                      <a:lnTo>
                        <a:pt x="42" y="56"/>
                      </a:lnTo>
                      <a:lnTo>
                        <a:pt x="44" y="56"/>
                      </a:lnTo>
                      <a:lnTo>
                        <a:pt x="46" y="58"/>
                      </a:lnTo>
                      <a:lnTo>
                        <a:pt x="48" y="58"/>
                      </a:lnTo>
                      <a:close/>
                      <a:moveTo>
                        <a:pt x="26" y="44"/>
                      </a:moveTo>
                      <a:lnTo>
                        <a:pt x="26" y="46"/>
                      </a:lnTo>
                      <a:lnTo>
                        <a:pt x="28" y="46"/>
                      </a:lnTo>
                      <a:lnTo>
                        <a:pt x="28" y="46"/>
                      </a:lnTo>
                      <a:lnTo>
                        <a:pt x="28" y="44"/>
                      </a:lnTo>
                      <a:lnTo>
                        <a:pt x="26" y="44"/>
                      </a:lnTo>
                      <a:close/>
                      <a:moveTo>
                        <a:pt x="24" y="42"/>
                      </a:moveTo>
                      <a:lnTo>
                        <a:pt x="24" y="42"/>
                      </a:lnTo>
                      <a:lnTo>
                        <a:pt x="24" y="42"/>
                      </a:lnTo>
                      <a:lnTo>
                        <a:pt x="26" y="44"/>
                      </a:lnTo>
                      <a:lnTo>
                        <a:pt x="26" y="44"/>
                      </a:lnTo>
                      <a:lnTo>
                        <a:pt x="24" y="42"/>
                      </a:lnTo>
                      <a:close/>
                      <a:moveTo>
                        <a:pt x="22" y="42"/>
                      </a:moveTo>
                      <a:lnTo>
                        <a:pt x="20" y="42"/>
                      </a:lnTo>
                      <a:lnTo>
                        <a:pt x="20" y="42"/>
                      </a:lnTo>
                      <a:lnTo>
                        <a:pt x="24" y="46"/>
                      </a:lnTo>
                      <a:lnTo>
                        <a:pt x="24" y="46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2" y="42"/>
                      </a:lnTo>
                      <a:close/>
                      <a:moveTo>
                        <a:pt x="20" y="36"/>
                      </a:moveTo>
                      <a:lnTo>
                        <a:pt x="22" y="38"/>
                      </a:lnTo>
                      <a:lnTo>
                        <a:pt x="22" y="38"/>
                      </a:lnTo>
                      <a:lnTo>
                        <a:pt x="24" y="38"/>
                      </a:lnTo>
                      <a:lnTo>
                        <a:pt x="24" y="40"/>
                      </a:lnTo>
                      <a:lnTo>
                        <a:pt x="24" y="38"/>
                      </a:lnTo>
                      <a:lnTo>
                        <a:pt x="26" y="38"/>
                      </a:lnTo>
                      <a:lnTo>
                        <a:pt x="26" y="38"/>
                      </a:lnTo>
                      <a:lnTo>
                        <a:pt x="24" y="38"/>
                      </a:lnTo>
                      <a:lnTo>
                        <a:pt x="22" y="36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20" y="34"/>
                      </a:lnTo>
                      <a:lnTo>
                        <a:pt x="18" y="32"/>
                      </a:lnTo>
                      <a:lnTo>
                        <a:pt x="18" y="34"/>
                      </a:lnTo>
                      <a:lnTo>
                        <a:pt x="20" y="36"/>
                      </a:lnTo>
                      <a:lnTo>
                        <a:pt x="20" y="36"/>
                      </a:lnTo>
                      <a:close/>
                      <a:moveTo>
                        <a:pt x="20" y="32"/>
                      </a:moveTo>
                      <a:lnTo>
                        <a:pt x="20" y="32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0"/>
                      </a:lnTo>
                      <a:lnTo>
                        <a:pt x="18" y="32"/>
                      </a:lnTo>
                      <a:lnTo>
                        <a:pt x="18" y="32"/>
                      </a:lnTo>
                      <a:lnTo>
                        <a:pt x="20" y="32"/>
                      </a:lnTo>
                      <a:close/>
                      <a:moveTo>
                        <a:pt x="14" y="32"/>
                      </a:moveTo>
                      <a:lnTo>
                        <a:pt x="14" y="30"/>
                      </a:lnTo>
                      <a:lnTo>
                        <a:pt x="14" y="28"/>
                      </a:lnTo>
                      <a:lnTo>
                        <a:pt x="14" y="26"/>
                      </a:lnTo>
                      <a:lnTo>
                        <a:pt x="14" y="24"/>
                      </a:lnTo>
                      <a:lnTo>
                        <a:pt x="12" y="22"/>
                      </a:lnTo>
                      <a:lnTo>
                        <a:pt x="12" y="22"/>
                      </a:lnTo>
                      <a:lnTo>
                        <a:pt x="12" y="24"/>
                      </a:lnTo>
                      <a:lnTo>
                        <a:pt x="12" y="26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2" y="28"/>
                      </a:lnTo>
                      <a:lnTo>
                        <a:pt x="14" y="32"/>
                      </a:lnTo>
                      <a:lnTo>
                        <a:pt x="14" y="32"/>
                      </a:lnTo>
                      <a:lnTo>
                        <a:pt x="14" y="34"/>
                      </a:lnTo>
                      <a:lnTo>
                        <a:pt x="14" y="34"/>
                      </a:lnTo>
                      <a:lnTo>
                        <a:pt x="14" y="32"/>
                      </a:lnTo>
                      <a:lnTo>
                        <a:pt x="14" y="32"/>
                      </a:lnTo>
                      <a:close/>
                      <a:moveTo>
                        <a:pt x="20" y="28"/>
                      </a:moveTo>
                      <a:lnTo>
                        <a:pt x="18" y="24"/>
                      </a:lnTo>
                      <a:lnTo>
                        <a:pt x="18" y="24"/>
                      </a:lnTo>
                      <a:lnTo>
                        <a:pt x="16" y="22"/>
                      </a:lnTo>
                      <a:lnTo>
                        <a:pt x="16" y="22"/>
                      </a:lnTo>
                      <a:lnTo>
                        <a:pt x="16" y="24"/>
                      </a:lnTo>
                      <a:lnTo>
                        <a:pt x="14" y="24"/>
                      </a:lnTo>
                      <a:lnTo>
                        <a:pt x="14" y="24"/>
                      </a:lnTo>
                      <a:lnTo>
                        <a:pt x="16" y="26"/>
                      </a:lnTo>
                      <a:lnTo>
                        <a:pt x="16" y="26"/>
                      </a:lnTo>
                      <a:lnTo>
                        <a:pt x="16" y="28"/>
                      </a:lnTo>
                      <a:lnTo>
                        <a:pt x="18" y="28"/>
                      </a:lnTo>
                      <a:lnTo>
                        <a:pt x="20" y="28"/>
                      </a:lnTo>
                      <a:close/>
                      <a:moveTo>
                        <a:pt x="84" y="22"/>
                      </a:move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2" y="20"/>
                      </a:lnTo>
                      <a:lnTo>
                        <a:pt x="80" y="20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78" y="18"/>
                      </a:lnTo>
                      <a:lnTo>
                        <a:pt x="80" y="16"/>
                      </a:lnTo>
                      <a:lnTo>
                        <a:pt x="78" y="16"/>
                      </a:lnTo>
                      <a:lnTo>
                        <a:pt x="78" y="16"/>
                      </a:lnTo>
                      <a:lnTo>
                        <a:pt x="76" y="16"/>
                      </a:lnTo>
                      <a:lnTo>
                        <a:pt x="78" y="14"/>
                      </a:lnTo>
                      <a:lnTo>
                        <a:pt x="76" y="12"/>
                      </a:lnTo>
                      <a:lnTo>
                        <a:pt x="76" y="12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6" y="10"/>
                      </a:lnTo>
                      <a:lnTo>
                        <a:pt x="74" y="10"/>
                      </a:lnTo>
                      <a:lnTo>
                        <a:pt x="74" y="10"/>
                      </a:lnTo>
                      <a:lnTo>
                        <a:pt x="72" y="12"/>
                      </a:lnTo>
                      <a:lnTo>
                        <a:pt x="72" y="12"/>
                      </a:lnTo>
                      <a:lnTo>
                        <a:pt x="70" y="12"/>
                      </a:lnTo>
                      <a:lnTo>
                        <a:pt x="70" y="12"/>
                      </a:lnTo>
                      <a:lnTo>
                        <a:pt x="68" y="12"/>
                      </a:lnTo>
                      <a:lnTo>
                        <a:pt x="68" y="12"/>
                      </a:lnTo>
                      <a:lnTo>
                        <a:pt x="64" y="12"/>
                      </a:lnTo>
                      <a:lnTo>
                        <a:pt x="62" y="12"/>
                      </a:lnTo>
                      <a:lnTo>
                        <a:pt x="60" y="12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8" y="10"/>
                      </a:lnTo>
                      <a:lnTo>
                        <a:pt x="56" y="10"/>
                      </a:lnTo>
                      <a:lnTo>
                        <a:pt x="54" y="8"/>
                      </a:lnTo>
                      <a:lnTo>
                        <a:pt x="54" y="8"/>
                      </a:lnTo>
                      <a:lnTo>
                        <a:pt x="52" y="6"/>
                      </a:lnTo>
                      <a:lnTo>
                        <a:pt x="50" y="6"/>
                      </a:lnTo>
                      <a:lnTo>
                        <a:pt x="48" y="4"/>
                      </a:lnTo>
                      <a:lnTo>
                        <a:pt x="48" y="2"/>
                      </a:lnTo>
                      <a:lnTo>
                        <a:pt x="46" y="2"/>
                      </a:lnTo>
                      <a:lnTo>
                        <a:pt x="44" y="0"/>
                      </a:lnTo>
                      <a:lnTo>
                        <a:pt x="42" y="0"/>
                      </a:lnTo>
                      <a:lnTo>
                        <a:pt x="4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38" y="0"/>
                      </a:lnTo>
                      <a:lnTo>
                        <a:pt x="40" y="2"/>
                      </a:lnTo>
                      <a:lnTo>
                        <a:pt x="38" y="2"/>
                      </a:lnTo>
                      <a:lnTo>
                        <a:pt x="38" y="2"/>
                      </a:lnTo>
                      <a:lnTo>
                        <a:pt x="36" y="2"/>
                      </a:lnTo>
                      <a:lnTo>
                        <a:pt x="36" y="4"/>
                      </a:lnTo>
                      <a:lnTo>
                        <a:pt x="34" y="4"/>
                      </a:lnTo>
                      <a:lnTo>
                        <a:pt x="34" y="4"/>
                      </a:lnTo>
                      <a:lnTo>
                        <a:pt x="32" y="4"/>
                      </a:lnTo>
                      <a:lnTo>
                        <a:pt x="32" y="4"/>
                      </a:lnTo>
                      <a:lnTo>
                        <a:pt x="30" y="4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6"/>
                      </a:lnTo>
                      <a:lnTo>
                        <a:pt x="30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0" y="10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4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6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6" y="18"/>
                      </a:lnTo>
                      <a:lnTo>
                        <a:pt x="24" y="18"/>
                      </a:lnTo>
                      <a:lnTo>
                        <a:pt x="22" y="18"/>
                      </a:lnTo>
                      <a:lnTo>
                        <a:pt x="20" y="18"/>
                      </a:lnTo>
                      <a:lnTo>
                        <a:pt x="20" y="18"/>
                      </a:lnTo>
                      <a:lnTo>
                        <a:pt x="18" y="18"/>
                      </a:lnTo>
                      <a:lnTo>
                        <a:pt x="18" y="16"/>
                      </a:lnTo>
                      <a:lnTo>
                        <a:pt x="16" y="16"/>
                      </a:lnTo>
                      <a:lnTo>
                        <a:pt x="16" y="16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6" y="14"/>
                      </a:lnTo>
                      <a:lnTo>
                        <a:pt x="14" y="16"/>
                      </a:lnTo>
                      <a:lnTo>
                        <a:pt x="14" y="18"/>
                      </a:lnTo>
                      <a:lnTo>
                        <a:pt x="12" y="18"/>
                      </a:lnTo>
                      <a:lnTo>
                        <a:pt x="12" y="18"/>
                      </a:lnTo>
                      <a:lnTo>
                        <a:pt x="10" y="18"/>
                      </a:lnTo>
                      <a:lnTo>
                        <a:pt x="8" y="18"/>
                      </a:lnTo>
                      <a:lnTo>
                        <a:pt x="8" y="16"/>
                      </a:lnTo>
                      <a:lnTo>
                        <a:pt x="8" y="18"/>
                      </a:lnTo>
                      <a:lnTo>
                        <a:pt x="8" y="18"/>
                      </a:lnTo>
                      <a:lnTo>
                        <a:pt x="6" y="18"/>
                      </a:lnTo>
                      <a:lnTo>
                        <a:pt x="6" y="18"/>
                      </a:lnTo>
                      <a:lnTo>
                        <a:pt x="2" y="18"/>
                      </a:lnTo>
                      <a:lnTo>
                        <a:pt x="2" y="16"/>
                      </a:lnTo>
                      <a:lnTo>
                        <a:pt x="0" y="18"/>
                      </a:lnTo>
                      <a:lnTo>
                        <a:pt x="2" y="22"/>
                      </a:lnTo>
                      <a:lnTo>
                        <a:pt x="2" y="22"/>
                      </a:lnTo>
                      <a:lnTo>
                        <a:pt x="2" y="24"/>
                      </a:lnTo>
                      <a:lnTo>
                        <a:pt x="4" y="28"/>
                      </a:lnTo>
                      <a:lnTo>
                        <a:pt x="6" y="30"/>
                      </a:lnTo>
                      <a:lnTo>
                        <a:pt x="6" y="30"/>
                      </a:lnTo>
                      <a:lnTo>
                        <a:pt x="8" y="30"/>
                      </a:lnTo>
                      <a:lnTo>
                        <a:pt x="8" y="28"/>
                      </a:lnTo>
                      <a:lnTo>
                        <a:pt x="10" y="28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2" y="20"/>
                      </a:lnTo>
                      <a:lnTo>
                        <a:pt x="14" y="20"/>
                      </a:lnTo>
                      <a:lnTo>
                        <a:pt x="16" y="20"/>
                      </a:lnTo>
                      <a:lnTo>
                        <a:pt x="16" y="22"/>
                      </a:lnTo>
                      <a:lnTo>
                        <a:pt x="20" y="24"/>
                      </a:lnTo>
                      <a:lnTo>
                        <a:pt x="20" y="28"/>
                      </a:lnTo>
                      <a:lnTo>
                        <a:pt x="20" y="30"/>
                      </a:lnTo>
                      <a:lnTo>
                        <a:pt x="20" y="32"/>
                      </a:lnTo>
                      <a:lnTo>
                        <a:pt x="22" y="34"/>
                      </a:lnTo>
                      <a:lnTo>
                        <a:pt x="26" y="38"/>
                      </a:lnTo>
                      <a:lnTo>
                        <a:pt x="28" y="38"/>
                      </a:lnTo>
                      <a:lnTo>
                        <a:pt x="28" y="40"/>
                      </a:lnTo>
                      <a:lnTo>
                        <a:pt x="28" y="40"/>
                      </a:lnTo>
                      <a:lnTo>
                        <a:pt x="26" y="40"/>
                      </a:lnTo>
                      <a:lnTo>
                        <a:pt x="26" y="40"/>
                      </a:lnTo>
                      <a:lnTo>
                        <a:pt x="24" y="40"/>
                      </a:lnTo>
                      <a:lnTo>
                        <a:pt x="24" y="40"/>
                      </a:lnTo>
                      <a:lnTo>
                        <a:pt x="24" y="42"/>
                      </a:lnTo>
                      <a:lnTo>
                        <a:pt x="30" y="46"/>
                      </a:lnTo>
                      <a:lnTo>
                        <a:pt x="32" y="48"/>
                      </a:lnTo>
                      <a:lnTo>
                        <a:pt x="34" y="50"/>
                      </a:lnTo>
                      <a:lnTo>
                        <a:pt x="36" y="50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6" y="52"/>
                      </a:lnTo>
                      <a:lnTo>
                        <a:pt x="38" y="54"/>
                      </a:lnTo>
                      <a:lnTo>
                        <a:pt x="38" y="54"/>
                      </a:lnTo>
                      <a:lnTo>
                        <a:pt x="40" y="52"/>
                      </a:lnTo>
                      <a:lnTo>
                        <a:pt x="42" y="52"/>
                      </a:lnTo>
                      <a:lnTo>
                        <a:pt x="46" y="54"/>
                      </a:lnTo>
                      <a:lnTo>
                        <a:pt x="50" y="56"/>
                      </a:lnTo>
                      <a:lnTo>
                        <a:pt x="54" y="58"/>
                      </a:lnTo>
                      <a:lnTo>
                        <a:pt x="56" y="60"/>
                      </a:lnTo>
                      <a:lnTo>
                        <a:pt x="58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60" y="62"/>
                      </a:lnTo>
                      <a:lnTo>
                        <a:pt x="56" y="58"/>
                      </a:lnTo>
                      <a:lnTo>
                        <a:pt x="56" y="56"/>
                      </a:lnTo>
                      <a:lnTo>
                        <a:pt x="56" y="56"/>
                      </a:lnTo>
                      <a:lnTo>
                        <a:pt x="54" y="54"/>
                      </a:lnTo>
                      <a:lnTo>
                        <a:pt x="54" y="54"/>
                      </a:lnTo>
                      <a:lnTo>
                        <a:pt x="52" y="52"/>
                      </a:lnTo>
                      <a:lnTo>
                        <a:pt x="50" y="50"/>
                      </a:lnTo>
                      <a:lnTo>
                        <a:pt x="46" y="48"/>
                      </a:lnTo>
                      <a:lnTo>
                        <a:pt x="46" y="48"/>
                      </a:lnTo>
                      <a:lnTo>
                        <a:pt x="44" y="46"/>
                      </a:lnTo>
                      <a:lnTo>
                        <a:pt x="44" y="44"/>
                      </a:lnTo>
                      <a:lnTo>
                        <a:pt x="42" y="44"/>
                      </a:lnTo>
                      <a:lnTo>
                        <a:pt x="40" y="42"/>
                      </a:lnTo>
                      <a:lnTo>
                        <a:pt x="40" y="40"/>
                      </a:lnTo>
                      <a:lnTo>
                        <a:pt x="38" y="38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8" y="36"/>
                      </a:lnTo>
                      <a:lnTo>
                        <a:pt x="34" y="32"/>
                      </a:lnTo>
                      <a:lnTo>
                        <a:pt x="32" y="32"/>
                      </a:lnTo>
                      <a:lnTo>
                        <a:pt x="32" y="30"/>
                      </a:lnTo>
                      <a:lnTo>
                        <a:pt x="32" y="26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4" y="22"/>
                      </a:lnTo>
                      <a:lnTo>
                        <a:pt x="36" y="22"/>
                      </a:lnTo>
                      <a:lnTo>
                        <a:pt x="36" y="22"/>
                      </a:lnTo>
                      <a:lnTo>
                        <a:pt x="38" y="24"/>
                      </a:lnTo>
                      <a:lnTo>
                        <a:pt x="40" y="26"/>
                      </a:lnTo>
                      <a:lnTo>
                        <a:pt x="40" y="26"/>
                      </a:lnTo>
                      <a:lnTo>
                        <a:pt x="42" y="24"/>
                      </a:lnTo>
                      <a:lnTo>
                        <a:pt x="42" y="22"/>
                      </a:lnTo>
                      <a:lnTo>
                        <a:pt x="44" y="22"/>
                      </a:lnTo>
                      <a:lnTo>
                        <a:pt x="48" y="22"/>
                      </a:lnTo>
                      <a:lnTo>
                        <a:pt x="48" y="22"/>
                      </a:lnTo>
                      <a:lnTo>
                        <a:pt x="52" y="22"/>
                      </a:lnTo>
                      <a:lnTo>
                        <a:pt x="54" y="24"/>
                      </a:lnTo>
                      <a:lnTo>
                        <a:pt x="54" y="22"/>
                      </a:lnTo>
                      <a:lnTo>
                        <a:pt x="54" y="22"/>
                      </a:lnTo>
                      <a:lnTo>
                        <a:pt x="56" y="24"/>
                      </a:lnTo>
                      <a:lnTo>
                        <a:pt x="58" y="24"/>
                      </a:lnTo>
                      <a:lnTo>
                        <a:pt x="58" y="24"/>
                      </a:lnTo>
                      <a:lnTo>
                        <a:pt x="60" y="22"/>
                      </a:lnTo>
                      <a:lnTo>
                        <a:pt x="60" y="24"/>
                      </a:lnTo>
                      <a:lnTo>
                        <a:pt x="62" y="24"/>
                      </a:lnTo>
                      <a:lnTo>
                        <a:pt x="62" y="24"/>
                      </a:lnTo>
                      <a:lnTo>
                        <a:pt x="64" y="24"/>
                      </a:lnTo>
                      <a:lnTo>
                        <a:pt x="64" y="24"/>
                      </a:lnTo>
                      <a:lnTo>
                        <a:pt x="66" y="24"/>
                      </a:lnTo>
                      <a:lnTo>
                        <a:pt x="68" y="24"/>
                      </a:lnTo>
                      <a:lnTo>
                        <a:pt x="68" y="24"/>
                      </a:lnTo>
                      <a:lnTo>
                        <a:pt x="70" y="24"/>
                      </a:lnTo>
                      <a:lnTo>
                        <a:pt x="70" y="24"/>
                      </a:lnTo>
                      <a:lnTo>
                        <a:pt x="72" y="24"/>
                      </a:lnTo>
                      <a:lnTo>
                        <a:pt x="74" y="24"/>
                      </a:lnTo>
                      <a:lnTo>
                        <a:pt x="74" y="26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28"/>
                      </a:lnTo>
                      <a:lnTo>
                        <a:pt x="76" y="30"/>
                      </a:lnTo>
                      <a:lnTo>
                        <a:pt x="78" y="30"/>
                      </a:lnTo>
                      <a:lnTo>
                        <a:pt x="78" y="30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8"/>
                      </a:lnTo>
                      <a:lnTo>
                        <a:pt x="80" y="24"/>
                      </a:lnTo>
                      <a:lnTo>
                        <a:pt x="80" y="24"/>
                      </a:lnTo>
                      <a:lnTo>
                        <a:pt x="80" y="22"/>
                      </a:lnTo>
                      <a:lnTo>
                        <a:pt x="80" y="22"/>
                      </a:lnTo>
                      <a:lnTo>
                        <a:pt x="82" y="22"/>
                      </a:lnTo>
                      <a:lnTo>
                        <a:pt x="82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lnTo>
                        <a:pt x="84" y="2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4" name="Freeform 199">
                  <a:extLst>
                    <a:ext uri="{FF2B5EF4-FFF2-40B4-BE49-F238E27FC236}">
                      <a16:creationId xmlns:a16="http://schemas.microsoft.com/office/drawing/2014/main" id="{C0E8FC18-4B04-F5C7-796A-B9C2FE561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18" y="1876"/>
                  <a:ext cx="52" cy="57"/>
                </a:xfrm>
                <a:custGeom>
                  <a:avLst/>
                  <a:gdLst>
                    <a:gd name="T0" fmla="*/ 48 w 52"/>
                    <a:gd name="T1" fmla="*/ 27 h 57"/>
                    <a:gd name="T2" fmla="*/ 44 w 52"/>
                    <a:gd name="T3" fmla="*/ 20 h 57"/>
                    <a:gd name="T4" fmla="*/ 38 w 52"/>
                    <a:gd name="T5" fmla="*/ 8 h 57"/>
                    <a:gd name="T6" fmla="*/ 36 w 52"/>
                    <a:gd name="T7" fmla="*/ 6 h 57"/>
                    <a:gd name="T8" fmla="*/ 34 w 52"/>
                    <a:gd name="T9" fmla="*/ 8 h 57"/>
                    <a:gd name="T10" fmla="*/ 28 w 52"/>
                    <a:gd name="T11" fmla="*/ 8 h 57"/>
                    <a:gd name="T12" fmla="*/ 26 w 52"/>
                    <a:gd name="T13" fmla="*/ 6 h 57"/>
                    <a:gd name="T14" fmla="*/ 24 w 52"/>
                    <a:gd name="T15" fmla="*/ 4 h 57"/>
                    <a:gd name="T16" fmla="*/ 18 w 52"/>
                    <a:gd name="T17" fmla="*/ 4 h 57"/>
                    <a:gd name="T18" fmla="*/ 10 w 52"/>
                    <a:gd name="T19" fmla="*/ 2 h 57"/>
                    <a:gd name="T20" fmla="*/ 6 w 52"/>
                    <a:gd name="T21" fmla="*/ 0 h 57"/>
                    <a:gd name="T22" fmla="*/ 4 w 52"/>
                    <a:gd name="T23" fmla="*/ 2 h 57"/>
                    <a:gd name="T24" fmla="*/ 4 w 52"/>
                    <a:gd name="T25" fmla="*/ 2 h 57"/>
                    <a:gd name="T26" fmla="*/ 0 w 52"/>
                    <a:gd name="T27" fmla="*/ 6 h 57"/>
                    <a:gd name="T28" fmla="*/ 4 w 52"/>
                    <a:gd name="T29" fmla="*/ 8 h 57"/>
                    <a:gd name="T30" fmla="*/ 4 w 52"/>
                    <a:gd name="T31" fmla="*/ 12 h 57"/>
                    <a:gd name="T32" fmla="*/ 2 w 52"/>
                    <a:gd name="T33" fmla="*/ 20 h 57"/>
                    <a:gd name="T34" fmla="*/ 8 w 52"/>
                    <a:gd name="T35" fmla="*/ 24 h 57"/>
                    <a:gd name="T36" fmla="*/ 12 w 52"/>
                    <a:gd name="T37" fmla="*/ 29 h 57"/>
                    <a:gd name="T38" fmla="*/ 16 w 52"/>
                    <a:gd name="T39" fmla="*/ 24 h 57"/>
                    <a:gd name="T40" fmla="*/ 12 w 52"/>
                    <a:gd name="T41" fmla="*/ 22 h 57"/>
                    <a:gd name="T42" fmla="*/ 10 w 52"/>
                    <a:gd name="T43" fmla="*/ 18 h 57"/>
                    <a:gd name="T44" fmla="*/ 18 w 52"/>
                    <a:gd name="T45" fmla="*/ 24 h 57"/>
                    <a:gd name="T46" fmla="*/ 18 w 52"/>
                    <a:gd name="T47" fmla="*/ 29 h 57"/>
                    <a:gd name="T48" fmla="*/ 26 w 52"/>
                    <a:gd name="T49" fmla="*/ 33 h 57"/>
                    <a:gd name="T50" fmla="*/ 32 w 52"/>
                    <a:gd name="T51" fmla="*/ 37 h 57"/>
                    <a:gd name="T52" fmla="*/ 34 w 52"/>
                    <a:gd name="T53" fmla="*/ 43 h 57"/>
                    <a:gd name="T54" fmla="*/ 34 w 52"/>
                    <a:gd name="T55" fmla="*/ 49 h 57"/>
                    <a:gd name="T56" fmla="*/ 38 w 52"/>
                    <a:gd name="T57" fmla="*/ 51 h 57"/>
                    <a:gd name="T58" fmla="*/ 38 w 52"/>
                    <a:gd name="T59" fmla="*/ 49 h 57"/>
                    <a:gd name="T60" fmla="*/ 38 w 52"/>
                    <a:gd name="T61" fmla="*/ 45 h 57"/>
                    <a:gd name="T62" fmla="*/ 42 w 52"/>
                    <a:gd name="T63" fmla="*/ 49 h 57"/>
                    <a:gd name="T64" fmla="*/ 44 w 52"/>
                    <a:gd name="T65" fmla="*/ 55 h 57"/>
                    <a:gd name="T66" fmla="*/ 44 w 52"/>
                    <a:gd name="T67" fmla="*/ 55 h 57"/>
                    <a:gd name="T68" fmla="*/ 42 w 52"/>
                    <a:gd name="T69" fmla="*/ 53 h 57"/>
                    <a:gd name="T70" fmla="*/ 46 w 52"/>
                    <a:gd name="T71" fmla="*/ 49 h 57"/>
                    <a:gd name="T72" fmla="*/ 44 w 52"/>
                    <a:gd name="T73" fmla="*/ 45 h 57"/>
                    <a:gd name="T74" fmla="*/ 48 w 52"/>
                    <a:gd name="T75" fmla="*/ 43 h 57"/>
                    <a:gd name="T76" fmla="*/ 48 w 52"/>
                    <a:gd name="T77" fmla="*/ 41 h 57"/>
                    <a:gd name="T78" fmla="*/ 46 w 52"/>
                    <a:gd name="T79" fmla="*/ 35 h 57"/>
                    <a:gd name="T80" fmla="*/ 46 w 52"/>
                    <a:gd name="T81" fmla="*/ 31 h 57"/>
                    <a:gd name="T82" fmla="*/ 48 w 52"/>
                    <a:gd name="T83" fmla="*/ 29 h 57"/>
                    <a:gd name="T84" fmla="*/ 50 w 52"/>
                    <a:gd name="T85" fmla="*/ 31 h 57"/>
                    <a:gd name="T86" fmla="*/ 52 w 52"/>
                    <a:gd name="T87" fmla="*/ 3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2" h="57">
                      <a:moveTo>
                        <a:pt x="50" y="29"/>
                      </a:moveTo>
                      <a:lnTo>
                        <a:pt x="48" y="29"/>
                      </a:lnTo>
                      <a:lnTo>
                        <a:pt x="48" y="27"/>
                      </a:lnTo>
                      <a:lnTo>
                        <a:pt x="46" y="27"/>
                      </a:lnTo>
                      <a:lnTo>
                        <a:pt x="44" y="22"/>
                      </a:lnTo>
                      <a:lnTo>
                        <a:pt x="44" y="20"/>
                      </a:lnTo>
                      <a:lnTo>
                        <a:pt x="40" y="16"/>
                      </a:lnTo>
                      <a:lnTo>
                        <a:pt x="38" y="14"/>
                      </a:lnTo>
                      <a:lnTo>
                        <a:pt x="38" y="8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6" y="6"/>
                      </a:lnTo>
                      <a:lnTo>
                        <a:pt x="34" y="8"/>
                      </a:lnTo>
                      <a:lnTo>
                        <a:pt x="34" y="8"/>
                      </a:lnTo>
                      <a:lnTo>
                        <a:pt x="32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8"/>
                      </a:lnTo>
                      <a:lnTo>
                        <a:pt x="28" y="6"/>
                      </a:lnTo>
                      <a:lnTo>
                        <a:pt x="26" y="6"/>
                      </a:lnTo>
                      <a:lnTo>
                        <a:pt x="26" y="4"/>
                      </a:lnTo>
                      <a:lnTo>
                        <a:pt x="24" y="4"/>
                      </a:lnTo>
                      <a:lnTo>
                        <a:pt x="24" y="4"/>
                      </a:lnTo>
                      <a:lnTo>
                        <a:pt x="20" y="2"/>
                      </a:lnTo>
                      <a:lnTo>
                        <a:pt x="20" y="2"/>
                      </a:lnTo>
                      <a:lnTo>
                        <a:pt x="18" y="4"/>
                      </a:lnTo>
                      <a:lnTo>
                        <a:pt x="16" y="4"/>
                      </a:lnTo>
                      <a:lnTo>
                        <a:pt x="12" y="2"/>
                      </a:lnTo>
                      <a:lnTo>
                        <a:pt x="10" y="2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6"/>
                      </a:lnTo>
                      <a:lnTo>
                        <a:pt x="0" y="6"/>
                      </a:lnTo>
                      <a:lnTo>
                        <a:pt x="2" y="6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10"/>
                      </a:lnTo>
                      <a:lnTo>
                        <a:pt x="4" y="10"/>
                      </a:lnTo>
                      <a:lnTo>
                        <a:pt x="4" y="12"/>
                      </a:lnTo>
                      <a:lnTo>
                        <a:pt x="2" y="14"/>
                      </a:lnTo>
                      <a:lnTo>
                        <a:pt x="0" y="16"/>
                      </a:lnTo>
                      <a:lnTo>
                        <a:pt x="2" y="20"/>
                      </a:lnTo>
                      <a:lnTo>
                        <a:pt x="2" y="22"/>
                      </a:lnTo>
                      <a:lnTo>
                        <a:pt x="4" y="24"/>
                      </a:lnTo>
                      <a:lnTo>
                        <a:pt x="8" y="24"/>
                      </a:lnTo>
                      <a:lnTo>
                        <a:pt x="10" y="29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2" y="29"/>
                      </a:lnTo>
                      <a:lnTo>
                        <a:pt x="14" y="27"/>
                      </a:lnTo>
                      <a:lnTo>
                        <a:pt x="16" y="24"/>
                      </a:lnTo>
                      <a:lnTo>
                        <a:pt x="16" y="24"/>
                      </a:lnTo>
                      <a:lnTo>
                        <a:pt x="14" y="22"/>
                      </a:lnTo>
                      <a:lnTo>
                        <a:pt x="12" y="22"/>
                      </a:lnTo>
                      <a:lnTo>
                        <a:pt x="10" y="20"/>
                      </a:lnTo>
                      <a:lnTo>
                        <a:pt x="10" y="16"/>
                      </a:lnTo>
                      <a:lnTo>
                        <a:pt x="10" y="18"/>
                      </a:lnTo>
                      <a:lnTo>
                        <a:pt x="10" y="18"/>
                      </a:lnTo>
                      <a:lnTo>
                        <a:pt x="14" y="20"/>
                      </a:lnTo>
                      <a:lnTo>
                        <a:pt x="18" y="24"/>
                      </a:lnTo>
                      <a:lnTo>
                        <a:pt x="20" y="27"/>
                      </a:lnTo>
                      <a:lnTo>
                        <a:pt x="18" y="27"/>
                      </a:lnTo>
                      <a:lnTo>
                        <a:pt x="18" y="29"/>
                      </a:lnTo>
                      <a:lnTo>
                        <a:pt x="20" y="31"/>
                      </a:lnTo>
                      <a:lnTo>
                        <a:pt x="22" y="31"/>
                      </a:lnTo>
                      <a:lnTo>
                        <a:pt x="26" y="33"/>
                      </a:lnTo>
                      <a:lnTo>
                        <a:pt x="26" y="33"/>
                      </a:lnTo>
                      <a:lnTo>
                        <a:pt x="30" y="35"/>
                      </a:lnTo>
                      <a:lnTo>
                        <a:pt x="32" y="37"/>
                      </a:lnTo>
                      <a:lnTo>
                        <a:pt x="34" y="39"/>
                      </a:lnTo>
                      <a:lnTo>
                        <a:pt x="34" y="41"/>
                      </a:lnTo>
                      <a:lnTo>
                        <a:pt x="34" y="43"/>
                      </a:lnTo>
                      <a:lnTo>
                        <a:pt x="34" y="45"/>
                      </a:lnTo>
                      <a:lnTo>
                        <a:pt x="32" y="47"/>
                      </a:lnTo>
                      <a:lnTo>
                        <a:pt x="34" y="49"/>
                      </a:lnTo>
                      <a:lnTo>
                        <a:pt x="34" y="51"/>
                      </a:lnTo>
                      <a:lnTo>
                        <a:pt x="36" y="51"/>
                      </a:lnTo>
                      <a:lnTo>
                        <a:pt x="38" y="51"/>
                      </a:lnTo>
                      <a:lnTo>
                        <a:pt x="38" y="51"/>
                      </a:lnTo>
                      <a:lnTo>
                        <a:pt x="38" y="49"/>
                      </a:lnTo>
                      <a:lnTo>
                        <a:pt x="38" y="49"/>
                      </a:lnTo>
                      <a:lnTo>
                        <a:pt x="36" y="47"/>
                      </a:lnTo>
                      <a:lnTo>
                        <a:pt x="36" y="45"/>
                      </a:lnTo>
                      <a:lnTo>
                        <a:pt x="38" y="45"/>
                      </a:lnTo>
                      <a:lnTo>
                        <a:pt x="40" y="47"/>
                      </a:lnTo>
                      <a:lnTo>
                        <a:pt x="40" y="47"/>
                      </a:lnTo>
                      <a:lnTo>
                        <a:pt x="42" y="49"/>
                      </a:lnTo>
                      <a:lnTo>
                        <a:pt x="42" y="51"/>
                      </a:lnTo>
                      <a:lnTo>
                        <a:pt x="42" y="53"/>
                      </a:lnTo>
                      <a:lnTo>
                        <a:pt x="44" y="55"/>
                      </a:lnTo>
                      <a:lnTo>
                        <a:pt x="44" y="57"/>
                      </a:lnTo>
                      <a:lnTo>
                        <a:pt x="44" y="55"/>
                      </a:lnTo>
                      <a:lnTo>
                        <a:pt x="44" y="55"/>
                      </a:lnTo>
                      <a:lnTo>
                        <a:pt x="44" y="53"/>
                      </a:lnTo>
                      <a:lnTo>
                        <a:pt x="42" y="53"/>
                      </a:lnTo>
                      <a:lnTo>
                        <a:pt x="42" y="53"/>
                      </a:lnTo>
                      <a:lnTo>
                        <a:pt x="44" y="51"/>
                      </a:lnTo>
                      <a:lnTo>
                        <a:pt x="46" y="51"/>
                      </a:lnTo>
                      <a:lnTo>
                        <a:pt x="46" y="49"/>
                      </a:lnTo>
                      <a:lnTo>
                        <a:pt x="46" y="49"/>
                      </a:lnTo>
                      <a:lnTo>
                        <a:pt x="46" y="47"/>
                      </a:lnTo>
                      <a:lnTo>
                        <a:pt x="44" y="45"/>
                      </a:lnTo>
                      <a:lnTo>
                        <a:pt x="46" y="43"/>
                      </a:lnTo>
                      <a:lnTo>
                        <a:pt x="46" y="43"/>
                      </a:lnTo>
                      <a:lnTo>
                        <a:pt x="48" y="43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8" y="41"/>
                      </a:lnTo>
                      <a:lnTo>
                        <a:pt x="46" y="39"/>
                      </a:lnTo>
                      <a:lnTo>
                        <a:pt x="44" y="39"/>
                      </a:lnTo>
                      <a:lnTo>
                        <a:pt x="46" y="35"/>
                      </a:lnTo>
                      <a:lnTo>
                        <a:pt x="46" y="33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6" y="31"/>
                      </a:lnTo>
                      <a:lnTo>
                        <a:pt x="48" y="31"/>
                      </a:lnTo>
                      <a:lnTo>
                        <a:pt x="48" y="29"/>
                      </a:lnTo>
                      <a:lnTo>
                        <a:pt x="48" y="31"/>
                      </a:lnTo>
                      <a:lnTo>
                        <a:pt x="50" y="31"/>
                      </a:lnTo>
                      <a:lnTo>
                        <a:pt x="50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2" y="31"/>
                      </a:lnTo>
                      <a:lnTo>
                        <a:pt x="50" y="29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5" name="Freeform 200">
                  <a:extLst>
                    <a:ext uri="{FF2B5EF4-FFF2-40B4-BE49-F238E27FC236}">
                      <a16:creationId xmlns:a16="http://schemas.microsoft.com/office/drawing/2014/main" id="{26EB7F36-688E-D34E-7C2D-D571357AE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8" y="245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0 w 2"/>
                    <a:gd name="T3" fmla="*/ 0 h 2"/>
                    <a:gd name="T4" fmla="*/ 0 w 2"/>
                    <a:gd name="T5" fmla="*/ 0 h 2"/>
                    <a:gd name="T6" fmla="*/ 0 w 2"/>
                    <a:gd name="T7" fmla="*/ 0 h 2"/>
                    <a:gd name="T8" fmla="*/ 0 w 2"/>
                    <a:gd name="T9" fmla="*/ 2 h 2"/>
                    <a:gd name="T10" fmla="*/ 0 w 2"/>
                    <a:gd name="T11" fmla="*/ 2 h 2"/>
                    <a:gd name="T12" fmla="*/ 0 w 2"/>
                    <a:gd name="T13" fmla="*/ 2 h 2"/>
                    <a:gd name="T14" fmla="*/ 0 w 2"/>
                    <a:gd name="T15" fmla="*/ 2 h 2"/>
                    <a:gd name="T16" fmla="*/ 2 w 2"/>
                    <a:gd name="T17" fmla="*/ 2 h 2"/>
                    <a:gd name="T18" fmla="*/ 2 w 2"/>
                    <a:gd name="T19" fmla="*/ 2 h 2"/>
                    <a:gd name="T20" fmla="*/ 0 w 2"/>
                    <a:gd name="T21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2" y="2"/>
                      </a:lnTo>
                      <a:lnTo>
                        <a:pt x="2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6" name="Freeform 201">
                  <a:extLst>
                    <a:ext uri="{FF2B5EF4-FFF2-40B4-BE49-F238E27FC236}">
                      <a16:creationId xmlns:a16="http://schemas.microsoft.com/office/drawing/2014/main" id="{6B945D44-E661-3E9C-B83D-F8120CF00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43" y="2011"/>
                  <a:ext cx="118" cy="156"/>
                </a:xfrm>
                <a:custGeom>
                  <a:avLst/>
                  <a:gdLst>
                    <a:gd name="T0" fmla="*/ 112 w 118"/>
                    <a:gd name="T1" fmla="*/ 2 h 156"/>
                    <a:gd name="T2" fmla="*/ 106 w 118"/>
                    <a:gd name="T3" fmla="*/ 2 h 156"/>
                    <a:gd name="T4" fmla="*/ 98 w 118"/>
                    <a:gd name="T5" fmla="*/ 0 h 156"/>
                    <a:gd name="T6" fmla="*/ 86 w 118"/>
                    <a:gd name="T7" fmla="*/ 4 h 156"/>
                    <a:gd name="T8" fmla="*/ 84 w 118"/>
                    <a:gd name="T9" fmla="*/ 12 h 156"/>
                    <a:gd name="T10" fmla="*/ 80 w 118"/>
                    <a:gd name="T11" fmla="*/ 26 h 156"/>
                    <a:gd name="T12" fmla="*/ 78 w 118"/>
                    <a:gd name="T13" fmla="*/ 32 h 156"/>
                    <a:gd name="T14" fmla="*/ 76 w 118"/>
                    <a:gd name="T15" fmla="*/ 34 h 156"/>
                    <a:gd name="T16" fmla="*/ 64 w 118"/>
                    <a:gd name="T17" fmla="*/ 30 h 156"/>
                    <a:gd name="T18" fmla="*/ 58 w 118"/>
                    <a:gd name="T19" fmla="*/ 30 h 156"/>
                    <a:gd name="T20" fmla="*/ 56 w 118"/>
                    <a:gd name="T21" fmla="*/ 28 h 156"/>
                    <a:gd name="T22" fmla="*/ 38 w 118"/>
                    <a:gd name="T23" fmla="*/ 28 h 156"/>
                    <a:gd name="T24" fmla="*/ 32 w 118"/>
                    <a:gd name="T25" fmla="*/ 38 h 156"/>
                    <a:gd name="T26" fmla="*/ 34 w 118"/>
                    <a:gd name="T27" fmla="*/ 44 h 156"/>
                    <a:gd name="T28" fmla="*/ 48 w 118"/>
                    <a:gd name="T29" fmla="*/ 42 h 156"/>
                    <a:gd name="T30" fmla="*/ 52 w 118"/>
                    <a:gd name="T31" fmla="*/ 50 h 156"/>
                    <a:gd name="T32" fmla="*/ 48 w 118"/>
                    <a:gd name="T33" fmla="*/ 56 h 156"/>
                    <a:gd name="T34" fmla="*/ 42 w 118"/>
                    <a:gd name="T35" fmla="*/ 62 h 156"/>
                    <a:gd name="T36" fmla="*/ 46 w 118"/>
                    <a:gd name="T37" fmla="*/ 72 h 156"/>
                    <a:gd name="T38" fmla="*/ 52 w 118"/>
                    <a:gd name="T39" fmla="*/ 78 h 156"/>
                    <a:gd name="T40" fmla="*/ 52 w 118"/>
                    <a:gd name="T41" fmla="*/ 94 h 156"/>
                    <a:gd name="T42" fmla="*/ 50 w 118"/>
                    <a:gd name="T43" fmla="*/ 100 h 156"/>
                    <a:gd name="T44" fmla="*/ 48 w 118"/>
                    <a:gd name="T45" fmla="*/ 108 h 156"/>
                    <a:gd name="T46" fmla="*/ 42 w 118"/>
                    <a:gd name="T47" fmla="*/ 110 h 156"/>
                    <a:gd name="T48" fmla="*/ 40 w 118"/>
                    <a:gd name="T49" fmla="*/ 106 h 156"/>
                    <a:gd name="T50" fmla="*/ 28 w 118"/>
                    <a:gd name="T51" fmla="*/ 104 h 156"/>
                    <a:gd name="T52" fmla="*/ 20 w 118"/>
                    <a:gd name="T53" fmla="*/ 100 h 156"/>
                    <a:gd name="T54" fmla="*/ 20 w 118"/>
                    <a:gd name="T55" fmla="*/ 104 h 156"/>
                    <a:gd name="T56" fmla="*/ 12 w 118"/>
                    <a:gd name="T57" fmla="*/ 108 h 156"/>
                    <a:gd name="T58" fmla="*/ 6 w 118"/>
                    <a:gd name="T59" fmla="*/ 112 h 156"/>
                    <a:gd name="T60" fmla="*/ 8 w 118"/>
                    <a:gd name="T61" fmla="*/ 118 h 156"/>
                    <a:gd name="T62" fmla="*/ 10 w 118"/>
                    <a:gd name="T63" fmla="*/ 124 h 156"/>
                    <a:gd name="T64" fmla="*/ 10 w 118"/>
                    <a:gd name="T65" fmla="*/ 130 h 156"/>
                    <a:gd name="T66" fmla="*/ 8 w 118"/>
                    <a:gd name="T67" fmla="*/ 132 h 156"/>
                    <a:gd name="T68" fmla="*/ 0 w 118"/>
                    <a:gd name="T69" fmla="*/ 134 h 156"/>
                    <a:gd name="T70" fmla="*/ 10 w 118"/>
                    <a:gd name="T71" fmla="*/ 150 h 156"/>
                    <a:gd name="T72" fmla="*/ 14 w 118"/>
                    <a:gd name="T73" fmla="*/ 156 h 156"/>
                    <a:gd name="T74" fmla="*/ 20 w 118"/>
                    <a:gd name="T75" fmla="*/ 150 h 156"/>
                    <a:gd name="T76" fmla="*/ 26 w 118"/>
                    <a:gd name="T77" fmla="*/ 146 h 156"/>
                    <a:gd name="T78" fmla="*/ 32 w 118"/>
                    <a:gd name="T79" fmla="*/ 148 h 156"/>
                    <a:gd name="T80" fmla="*/ 36 w 118"/>
                    <a:gd name="T81" fmla="*/ 152 h 156"/>
                    <a:gd name="T82" fmla="*/ 40 w 118"/>
                    <a:gd name="T83" fmla="*/ 148 h 156"/>
                    <a:gd name="T84" fmla="*/ 44 w 118"/>
                    <a:gd name="T85" fmla="*/ 146 h 156"/>
                    <a:gd name="T86" fmla="*/ 50 w 118"/>
                    <a:gd name="T87" fmla="*/ 142 h 156"/>
                    <a:gd name="T88" fmla="*/ 52 w 118"/>
                    <a:gd name="T89" fmla="*/ 150 h 156"/>
                    <a:gd name="T90" fmla="*/ 54 w 118"/>
                    <a:gd name="T91" fmla="*/ 152 h 156"/>
                    <a:gd name="T92" fmla="*/ 64 w 118"/>
                    <a:gd name="T93" fmla="*/ 142 h 156"/>
                    <a:gd name="T94" fmla="*/ 74 w 118"/>
                    <a:gd name="T95" fmla="*/ 136 h 156"/>
                    <a:gd name="T96" fmla="*/ 80 w 118"/>
                    <a:gd name="T97" fmla="*/ 106 h 156"/>
                    <a:gd name="T98" fmla="*/ 88 w 118"/>
                    <a:gd name="T99" fmla="*/ 90 h 156"/>
                    <a:gd name="T100" fmla="*/ 100 w 118"/>
                    <a:gd name="T101" fmla="*/ 80 h 156"/>
                    <a:gd name="T102" fmla="*/ 106 w 118"/>
                    <a:gd name="T103" fmla="*/ 50 h 156"/>
                    <a:gd name="T104" fmla="*/ 112 w 118"/>
                    <a:gd name="T105" fmla="*/ 2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156">
                      <a:moveTo>
                        <a:pt x="118" y="4"/>
                      </a:moveTo>
                      <a:lnTo>
                        <a:pt x="116" y="4"/>
                      </a:lnTo>
                      <a:lnTo>
                        <a:pt x="116" y="2"/>
                      </a:lnTo>
                      <a:lnTo>
                        <a:pt x="116" y="2"/>
                      </a:lnTo>
                      <a:lnTo>
                        <a:pt x="112" y="2"/>
                      </a:lnTo>
                      <a:lnTo>
                        <a:pt x="112" y="2"/>
                      </a:lnTo>
                      <a:lnTo>
                        <a:pt x="110" y="4"/>
                      </a:lnTo>
                      <a:lnTo>
                        <a:pt x="110" y="4"/>
                      </a:lnTo>
                      <a:lnTo>
                        <a:pt x="110" y="2"/>
                      </a:lnTo>
                      <a:lnTo>
                        <a:pt x="108" y="2"/>
                      </a:lnTo>
                      <a:lnTo>
                        <a:pt x="108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6" y="2"/>
                      </a:lnTo>
                      <a:lnTo>
                        <a:pt x="104" y="2"/>
                      </a:lnTo>
                      <a:lnTo>
                        <a:pt x="100" y="0"/>
                      </a:lnTo>
                      <a:lnTo>
                        <a:pt x="100" y="0"/>
                      </a:lnTo>
                      <a:lnTo>
                        <a:pt x="98" y="0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92" y="2"/>
                      </a:lnTo>
                      <a:lnTo>
                        <a:pt x="88" y="2"/>
                      </a:lnTo>
                      <a:lnTo>
                        <a:pt x="86" y="2"/>
                      </a:lnTo>
                      <a:lnTo>
                        <a:pt x="86" y="4"/>
                      </a:lnTo>
                      <a:lnTo>
                        <a:pt x="86" y="4"/>
                      </a:lnTo>
                      <a:lnTo>
                        <a:pt x="84" y="6"/>
                      </a:lnTo>
                      <a:lnTo>
                        <a:pt x="84" y="8"/>
                      </a:lnTo>
                      <a:lnTo>
                        <a:pt x="84" y="10"/>
                      </a:lnTo>
                      <a:lnTo>
                        <a:pt x="84" y="10"/>
                      </a:lnTo>
                      <a:lnTo>
                        <a:pt x="84" y="12"/>
                      </a:lnTo>
                      <a:lnTo>
                        <a:pt x="84" y="14"/>
                      </a:lnTo>
                      <a:lnTo>
                        <a:pt x="84" y="16"/>
                      </a:lnTo>
                      <a:lnTo>
                        <a:pt x="82" y="18"/>
                      </a:lnTo>
                      <a:lnTo>
                        <a:pt x="82" y="20"/>
                      </a:lnTo>
                      <a:lnTo>
                        <a:pt x="80" y="24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80" y="26"/>
                      </a:lnTo>
                      <a:lnTo>
                        <a:pt x="78" y="28"/>
                      </a:lnTo>
                      <a:lnTo>
                        <a:pt x="78" y="28"/>
                      </a:lnTo>
                      <a:lnTo>
                        <a:pt x="78" y="30"/>
                      </a:lnTo>
                      <a:lnTo>
                        <a:pt x="78" y="32"/>
                      </a:lnTo>
                      <a:lnTo>
                        <a:pt x="78" y="34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8" y="36"/>
                      </a:lnTo>
                      <a:lnTo>
                        <a:pt x="76" y="34"/>
                      </a:lnTo>
                      <a:lnTo>
                        <a:pt x="74" y="34"/>
                      </a:lnTo>
                      <a:lnTo>
                        <a:pt x="72" y="32"/>
                      </a:lnTo>
                      <a:lnTo>
                        <a:pt x="70" y="32"/>
                      </a:lnTo>
                      <a:lnTo>
                        <a:pt x="68" y="32"/>
                      </a:lnTo>
                      <a:lnTo>
                        <a:pt x="66" y="32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4" y="30"/>
                      </a:lnTo>
                      <a:lnTo>
                        <a:pt x="62" y="30"/>
                      </a:lnTo>
                      <a:lnTo>
                        <a:pt x="62" y="30"/>
                      </a:lnTo>
                      <a:lnTo>
                        <a:pt x="60" y="30"/>
                      </a:lnTo>
                      <a:lnTo>
                        <a:pt x="58" y="30"/>
                      </a:lnTo>
                      <a:lnTo>
                        <a:pt x="58" y="30"/>
                      </a:lnTo>
                      <a:lnTo>
                        <a:pt x="58" y="28"/>
                      </a:lnTo>
                      <a:lnTo>
                        <a:pt x="56" y="30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6" y="28"/>
                      </a:lnTo>
                      <a:lnTo>
                        <a:pt x="54" y="26"/>
                      </a:lnTo>
                      <a:lnTo>
                        <a:pt x="52" y="28"/>
                      </a:lnTo>
                      <a:lnTo>
                        <a:pt x="50" y="28"/>
                      </a:lnTo>
                      <a:lnTo>
                        <a:pt x="46" y="28"/>
                      </a:lnTo>
                      <a:lnTo>
                        <a:pt x="42" y="28"/>
                      </a:lnTo>
                      <a:lnTo>
                        <a:pt x="38" y="28"/>
                      </a:lnTo>
                      <a:lnTo>
                        <a:pt x="34" y="28"/>
                      </a:lnTo>
                      <a:lnTo>
                        <a:pt x="34" y="28"/>
                      </a:lnTo>
                      <a:lnTo>
                        <a:pt x="32" y="32"/>
                      </a:lnTo>
                      <a:lnTo>
                        <a:pt x="32" y="34"/>
                      </a:lnTo>
                      <a:lnTo>
                        <a:pt x="32" y="36"/>
                      </a:lnTo>
                      <a:lnTo>
                        <a:pt x="32" y="38"/>
                      </a:lnTo>
                      <a:lnTo>
                        <a:pt x="32" y="40"/>
                      </a:lnTo>
                      <a:lnTo>
                        <a:pt x="32" y="42"/>
                      </a:lnTo>
                      <a:lnTo>
                        <a:pt x="32" y="42"/>
                      </a:lnTo>
                      <a:lnTo>
                        <a:pt x="32" y="44"/>
                      </a:lnTo>
                      <a:lnTo>
                        <a:pt x="32" y="44"/>
                      </a:lnTo>
                      <a:lnTo>
                        <a:pt x="34" y="44"/>
                      </a:lnTo>
                      <a:lnTo>
                        <a:pt x="34" y="44"/>
                      </a:lnTo>
                      <a:lnTo>
                        <a:pt x="38" y="42"/>
                      </a:lnTo>
                      <a:lnTo>
                        <a:pt x="40" y="42"/>
                      </a:lnTo>
                      <a:lnTo>
                        <a:pt x="42" y="40"/>
                      </a:lnTo>
                      <a:lnTo>
                        <a:pt x="46" y="42"/>
                      </a:lnTo>
                      <a:lnTo>
                        <a:pt x="48" y="42"/>
                      </a:lnTo>
                      <a:lnTo>
                        <a:pt x="48" y="42"/>
                      </a:lnTo>
                      <a:lnTo>
                        <a:pt x="50" y="46"/>
                      </a:lnTo>
                      <a:lnTo>
                        <a:pt x="50" y="46"/>
                      </a:lnTo>
                      <a:lnTo>
                        <a:pt x="50" y="48"/>
                      </a:lnTo>
                      <a:lnTo>
                        <a:pt x="52" y="50"/>
                      </a:lnTo>
                      <a:lnTo>
                        <a:pt x="52" y="50"/>
                      </a:lnTo>
                      <a:lnTo>
                        <a:pt x="52" y="52"/>
                      </a:lnTo>
                      <a:lnTo>
                        <a:pt x="50" y="52"/>
                      </a:lnTo>
                      <a:lnTo>
                        <a:pt x="50" y="54"/>
                      </a:lnTo>
                      <a:lnTo>
                        <a:pt x="50" y="54"/>
                      </a:lnTo>
                      <a:lnTo>
                        <a:pt x="50" y="56"/>
                      </a:lnTo>
                      <a:lnTo>
                        <a:pt x="48" y="56"/>
                      </a:lnTo>
                      <a:lnTo>
                        <a:pt x="46" y="56"/>
                      </a:lnTo>
                      <a:lnTo>
                        <a:pt x="46" y="56"/>
                      </a:lnTo>
                      <a:lnTo>
                        <a:pt x="46" y="58"/>
                      </a:lnTo>
                      <a:lnTo>
                        <a:pt x="44" y="60"/>
                      </a:lnTo>
                      <a:lnTo>
                        <a:pt x="44" y="60"/>
                      </a:lnTo>
                      <a:lnTo>
                        <a:pt x="42" y="62"/>
                      </a:lnTo>
                      <a:lnTo>
                        <a:pt x="44" y="64"/>
                      </a:lnTo>
                      <a:lnTo>
                        <a:pt x="42" y="68"/>
                      </a:lnTo>
                      <a:lnTo>
                        <a:pt x="42" y="70"/>
                      </a:lnTo>
                      <a:lnTo>
                        <a:pt x="44" y="70"/>
                      </a:lnTo>
                      <a:lnTo>
                        <a:pt x="46" y="70"/>
                      </a:lnTo>
                      <a:lnTo>
                        <a:pt x="46" y="72"/>
                      </a:lnTo>
                      <a:lnTo>
                        <a:pt x="48" y="72"/>
                      </a:lnTo>
                      <a:lnTo>
                        <a:pt x="48" y="74"/>
                      </a:lnTo>
                      <a:lnTo>
                        <a:pt x="50" y="74"/>
                      </a:lnTo>
                      <a:lnTo>
                        <a:pt x="52" y="76"/>
                      </a:lnTo>
                      <a:lnTo>
                        <a:pt x="52" y="76"/>
                      </a:lnTo>
                      <a:lnTo>
                        <a:pt x="52" y="78"/>
                      </a:lnTo>
                      <a:lnTo>
                        <a:pt x="52" y="80"/>
                      </a:lnTo>
                      <a:lnTo>
                        <a:pt x="52" y="84"/>
                      </a:lnTo>
                      <a:lnTo>
                        <a:pt x="52" y="86"/>
                      </a:lnTo>
                      <a:lnTo>
                        <a:pt x="52" y="88"/>
                      </a:lnTo>
                      <a:lnTo>
                        <a:pt x="52" y="92"/>
                      </a:lnTo>
                      <a:lnTo>
                        <a:pt x="52" y="94"/>
                      </a:lnTo>
                      <a:lnTo>
                        <a:pt x="52" y="94"/>
                      </a:lnTo>
                      <a:lnTo>
                        <a:pt x="52" y="96"/>
                      </a:lnTo>
                      <a:lnTo>
                        <a:pt x="52" y="96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50" y="100"/>
                      </a:lnTo>
                      <a:lnTo>
                        <a:pt x="48" y="102"/>
                      </a:lnTo>
                      <a:lnTo>
                        <a:pt x="48" y="104"/>
                      </a:lnTo>
                      <a:lnTo>
                        <a:pt x="48" y="104"/>
                      </a:lnTo>
                      <a:lnTo>
                        <a:pt x="48" y="106"/>
                      </a:lnTo>
                      <a:lnTo>
                        <a:pt x="48" y="106"/>
                      </a:lnTo>
                      <a:lnTo>
                        <a:pt x="48" y="108"/>
                      </a:lnTo>
                      <a:lnTo>
                        <a:pt x="48" y="108"/>
                      </a:lnTo>
                      <a:lnTo>
                        <a:pt x="46" y="110"/>
                      </a:lnTo>
                      <a:lnTo>
                        <a:pt x="46" y="110"/>
                      </a:lnTo>
                      <a:lnTo>
                        <a:pt x="44" y="110"/>
                      </a:lnTo>
                      <a:lnTo>
                        <a:pt x="42" y="110"/>
                      </a:lnTo>
                      <a:lnTo>
                        <a:pt x="42" y="110"/>
                      </a:lnTo>
                      <a:lnTo>
                        <a:pt x="42" y="108"/>
                      </a:lnTo>
                      <a:lnTo>
                        <a:pt x="42" y="108"/>
                      </a:lnTo>
                      <a:lnTo>
                        <a:pt x="42" y="106"/>
                      </a:lnTo>
                      <a:lnTo>
                        <a:pt x="42" y="104"/>
                      </a:lnTo>
                      <a:lnTo>
                        <a:pt x="40" y="104"/>
                      </a:lnTo>
                      <a:lnTo>
                        <a:pt x="40" y="106"/>
                      </a:lnTo>
                      <a:lnTo>
                        <a:pt x="38" y="106"/>
                      </a:lnTo>
                      <a:lnTo>
                        <a:pt x="36" y="108"/>
                      </a:lnTo>
                      <a:lnTo>
                        <a:pt x="34" y="110"/>
                      </a:lnTo>
                      <a:lnTo>
                        <a:pt x="32" y="108"/>
                      </a:lnTo>
                      <a:lnTo>
                        <a:pt x="28" y="108"/>
                      </a:lnTo>
                      <a:lnTo>
                        <a:pt x="28" y="104"/>
                      </a:lnTo>
                      <a:lnTo>
                        <a:pt x="26" y="102"/>
                      </a:lnTo>
                      <a:lnTo>
                        <a:pt x="26" y="100"/>
                      </a:lnTo>
                      <a:lnTo>
                        <a:pt x="24" y="100"/>
                      </a:lnTo>
                      <a:lnTo>
                        <a:pt x="24" y="98"/>
                      </a:lnTo>
                      <a:lnTo>
                        <a:pt x="22" y="98"/>
                      </a:lnTo>
                      <a:lnTo>
                        <a:pt x="20" y="100"/>
                      </a:lnTo>
                      <a:lnTo>
                        <a:pt x="20" y="100"/>
                      </a:lnTo>
                      <a:lnTo>
                        <a:pt x="20" y="102"/>
                      </a:lnTo>
                      <a:lnTo>
                        <a:pt x="20" y="102"/>
                      </a:lnTo>
                      <a:lnTo>
                        <a:pt x="20" y="104"/>
                      </a:lnTo>
                      <a:lnTo>
                        <a:pt x="20" y="104"/>
                      </a:lnTo>
                      <a:lnTo>
                        <a:pt x="20" y="104"/>
                      </a:lnTo>
                      <a:lnTo>
                        <a:pt x="20" y="106"/>
                      </a:lnTo>
                      <a:lnTo>
                        <a:pt x="20" y="108"/>
                      </a:lnTo>
                      <a:lnTo>
                        <a:pt x="14" y="110"/>
                      </a:lnTo>
                      <a:lnTo>
                        <a:pt x="14" y="108"/>
                      </a:lnTo>
                      <a:lnTo>
                        <a:pt x="12" y="108"/>
                      </a:lnTo>
                      <a:lnTo>
                        <a:pt x="12" y="108"/>
                      </a:lnTo>
                      <a:lnTo>
                        <a:pt x="8" y="108"/>
                      </a:lnTo>
                      <a:lnTo>
                        <a:pt x="8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08"/>
                      </a:lnTo>
                      <a:lnTo>
                        <a:pt x="6" y="112"/>
                      </a:lnTo>
                      <a:lnTo>
                        <a:pt x="6" y="114"/>
                      </a:lnTo>
                      <a:lnTo>
                        <a:pt x="6" y="116"/>
                      </a:lnTo>
                      <a:lnTo>
                        <a:pt x="6" y="116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8" y="118"/>
                      </a:lnTo>
                      <a:lnTo>
                        <a:pt x="10" y="120"/>
                      </a:lnTo>
                      <a:lnTo>
                        <a:pt x="10" y="120"/>
                      </a:lnTo>
                      <a:lnTo>
                        <a:pt x="8" y="120"/>
                      </a:lnTo>
                      <a:lnTo>
                        <a:pt x="8" y="122"/>
                      </a:lnTo>
                      <a:lnTo>
                        <a:pt x="8" y="122"/>
                      </a:lnTo>
                      <a:lnTo>
                        <a:pt x="10" y="124"/>
                      </a:lnTo>
                      <a:lnTo>
                        <a:pt x="12" y="124"/>
                      </a:lnTo>
                      <a:lnTo>
                        <a:pt x="12" y="126"/>
                      </a:lnTo>
                      <a:lnTo>
                        <a:pt x="12" y="126"/>
                      </a:lnTo>
                      <a:lnTo>
                        <a:pt x="12" y="128"/>
                      </a:lnTo>
                      <a:lnTo>
                        <a:pt x="12" y="128"/>
                      </a:lnTo>
                      <a:lnTo>
                        <a:pt x="10" y="130"/>
                      </a:lnTo>
                      <a:lnTo>
                        <a:pt x="10" y="130"/>
                      </a:lnTo>
                      <a:lnTo>
                        <a:pt x="12" y="130"/>
                      </a:lnTo>
                      <a:lnTo>
                        <a:pt x="12" y="132"/>
                      </a:lnTo>
                      <a:lnTo>
                        <a:pt x="10" y="132"/>
                      </a:lnTo>
                      <a:lnTo>
                        <a:pt x="10" y="132"/>
                      </a:lnTo>
                      <a:lnTo>
                        <a:pt x="8" y="132"/>
                      </a:lnTo>
                      <a:lnTo>
                        <a:pt x="8" y="132"/>
                      </a:lnTo>
                      <a:lnTo>
                        <a:pt x="6" y="130"/>
                      </a:lnTo>
                      <a:lnTo>
                        <a:pt x="6" y="128"/>
                      </a:lnTo>
                      <a:lnTo>
                        <a:pt x="2" y="132"/>
                      </a:lnTo>
                      <a:lnTo>
                        <a:pt x="2" y="132"/>
                      </a:lnTo>
                      <a:lnTo>
                        <a:pt x="0" y="134"/>
                      </a:lnTo>
                      <a:lnTo>
                        <a:pt x="0" y="136"/>
                      </a:lnTo>
                      <a:lnTo>
                        <a:pt x="4" y="140"/>
                      </a:lnTo>
                      <a:lnTo>
                        <a:pt x="4" y="142"/>
                      </a:lnTo>
                      <a:lnTo>
                        <a:pt x="8" y="146"/>
                      </a:lnTo>
                      <a:lnTo>
                        <a:pt x="10" y="148"/>
                      </a:lnTo>
                      <a:lnTo>
                        <a:pt x="10" y="150"/>
                      </a:lnTo>
                      <a:lnTo>
                        <a:pt x="10" y="150"/>
                      </a:lnTo>
                      <a:lnTo>
                        <a:pt x="10" y="150"/>
                      </a:lnTo>
                      <a:lnTo>
                        <a:pt x="12" y="152"/>
                      </a:lnTo>
                      <a:lnTo>
                        <a:pt x="12" y="154"/>
                      </a:lnTo>
                      <a:lnTo>
                        <a:pt x="14" y="156"/>
                      </a:lnTo>
                      <a:lnTo>
                        <a:pt x="14" y="156"/>
                      </a:lnTo>
                      <a:lnTo>
                        <a:pt x="14" y="154"/>
                      </a:lnTo>
                      <a:lnTo>
                        <a:pt x="16" y="152"/>
                      </a:lnTo>
                      <a:lnTo>
                        <a:pt x="16" y="152"/>
                      </a:lnTo>
                      <a:lnTo>
                        <a:pt x="18" y="152"/>
                      </a:lnTo>
                      <a:lnTo>
                        <a:pt x="18" y="150"/>
                      </a:lnTo>
                      <a:lnTo>
                        <a:pt x="20" y="150"/>
                      </a:lnTo>
                      <a:lnTo>
                        <a:pt x="20" y="148"/>
                      </a:lnTo>
                      <a:lnTo>
                        <a:pt x="22" y="148"/>
                      </a:lnTo>
                      <a:lnTo>
                        <a:pt x="24" y="146"/>
                      </a:lnTo>
                      <a:lnTo>
                        <a:pt x="24" y="146"/>
                      </a:lnTo>
                      <a:lnTo>
                        <a:pt x="26" y="146"/>
                      </a:lnTo>
                      <a:lnTo>
                        <a:pt x="26" y="146"/>
                      </a:lnTo>
                      <a:lnTo>
                        <a:pt x="28" y="146"/>
                      </a:lnTo>
                      <a:lnTo>
                        <a:pt x="28" y="148"/>
                      </a:lnTo>
                      <a:lnTo>
                        <a:pt x="30" y="148"/>
                      </a:lnTo>
                      <a:lnTo>
                        <a:pt x="30" y="148"/>
                      </a:lnTo>
                      <a:lnTo>
                        <a:pt x="30" y="148"/>
                      </a:lnTo>
                      <a:lnTo>
                        <a:pt x="32" y="148"/>
                      </a:lnTo>
                      <a:lnTo>
                        <a:pt x="32" y="148"/>
                      </a:lnTo>
                      <a:lnTo>
                        <a:pt x="32" y="150"/>
                      </a:lnTo>
                      <a:lnTo>
                        <a:pt x="32" y="150"/>
                      </a:lnTo>
                      <a:lnTo>
                        <a:pt x="34" y="152"/>
                      </a:lnTo>
                      <a:lnTo>
                        <a:pt x="34" y="152"/>
                      </a:lnTo>
                      <a:lnTo>
                        <a:pt x="36" y="152"/>
                      </a:lnTo>
                      <a:lnTo>
                        <a:pt x="36" y="152"/>
                      </a:lnTo>
                      <a:lnTo>
                        <a:pt x="38" y="152"/>
                      </a:lnTo>
                      <a:lnTo>
                        <a:pt x="40" y="150"/>
                      </a:lnTo>
                      <a:lnTo>
                        <a:pt x="40" y="150"/>
                      </a:lnTo>
                      <a:lnTo>
                        <a:pt x="40" y="148"/>
                      </a:lnTo>
                      <a:lnTo>
                        <a:pt x="40" y="148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42" y="146"/>
                      </a:lnTo>
                      <a:lnTo>
                        <a:pt x="42" y="146"/>
                      </a:lnTo>
                      <a:lnTo>
                        <a:pt x="42" y="146"/>
                      </a:lnTo>
                      <a:lnTo>
                        <a:pt x="44" y="146"/>
                      </a:lnTo>
                      <a:lnTo>
                        <a:pt x="44" y="146"/>
                      </a:lnTo>
                      <a:lnTo>
                        <a:pt x="46" y="144"/>
                      </a:lnTo>
                      <a:lnTo>
                        <a:pt x="46" y="144"/>
                      </a:lnTo>
                      <a:lnTo>
                        <a:pt x="48" y="144"/>
                      </a:lnTo>
                      <a:lnTo>
                        <a:pt x="50" y="142"/>
                      </a:lnTo>
                      <a:lnTo>
                        <a:pt x="50" y="142"/>
                      </a:lnTo>
                      <a:lnTo>
                        <a:pt x="52" y="144"/>
                      </a:lnTo>
                      <a:lnTo>
                        <a:pt x="52" y="144"/>
                      </a:lnTo>
                      <a:lnTo>
                        <a:pt x="52" y="146"/>
                      </a:lnTo>
                      <a:lnTo>
                        <a:pt x="52" y="146"/>
                      </a:lnTo>
                      <a:lnTo>
                        <a:pt x="50" y="148"/>
                      </a:lnTo>
                      <a:lnTo>
                        <a:pt x="52" y="150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2" y="152"/>
                      </a:lnTo>
                      <a:lnTo>
                        <a:pt x="54" y="152"/>
                      </a:lnTo>
                      <a:lnTo>
                        <a:pt x="54" y="154"/>
                      </a:lnTo>
                      <a:lnTo>
                        <a:pt x="56" y="154"/>
                      </a:lnTo>
                      <a:lnTo>
                        <a:pt x="56" y="152"/>
                      </a:lnTo>
                      <a:lnTo>
                        <a:pt x="60" y="150"/>
                      </a:lnTo>
                      <a:lnTo>
                        <a:pt x="62" y="146"/>
                      </a:lnTo>
                      <a:lnTo>
                        <a:pt x="64" y="142"/>
                      </a:lnTo>
                      <a:lnTo>
                        <a:pt x="66" y="142"/>
                      </a:lnTo>
                      <a:lnTo>
                        <a:pt x="68" y="140"/>
                      </a:lnTo>
                      <a:lnTo>
                        <a:pt x="68" y="140"/>
                      </a:lnTo>
                      <a:lnTo>
                        <a:pt x="70" y="138"/>
                      </a:lnTo>
                      <a:lnTo>
                        <a:pt x="72" y="138"/>
                      </a:lnTo>
                      <a:lnTo>
                        <a:pt x="74" y="136"/>
                      </a:lnTo>
                      <a:lnTo>
                        <a:pt x="76" y="134"/>
                      </a:lnTo>
                      <a:lnTo>
                        <a:pt x="78" y="128"/>
                      </a:lnTo>
                      <a:lnTo>
                        <a:pt x="80" y="124"/>
                      </a:lnTo>
                      <a:lnTo>
                        <a:pt x="80" y="120"/>
                      </a:lnTo>
                      <a:lnTo>
                        <a:pt x="80" y="110"/>
                      </a:lnTo>
                      <a:lnTo>
                        <a:pt x="80" y="106"/>
                      </a:lnTo>
                      <a:lnTo>
                        <a:pt x="80" y="104"/>
                      </a:lnTo>
                      <a:lnTo>
                        <a:pt x="80" y="104"/>
                      </a:lnTo>
                      <a:lnTo>
                        <a:pt x="84" y="102"/>
                      </a:lnTo>
                      <a:lnTo>
                        <a:pt x="84" y="98"/>
                      </a:lnTo>
                      <a:lnTo>
                        <a:pt x="86" y="96"/>
                      </a:lnTo>
                      <a:lnTo>
                        <a:pt x="88" y="90"/>
                      </a:lnTo>
                      <a:lnTo>
                        <a:pt x="90" y="88"/>
                      </a:lnTo>
                      <a:lnTo>
                        <a:pt x="90" y="88"/>
                      </a:lnTo>
                      <a:lnTo>
                        <a:pt x="92" y="86"/>
                      </a:lnTo>
                      <a:lnTo>
                        <a:pt x="94" y="86"/>
                      </a:lnTo>
                      <a:lnTo>
                        <a:pt x="96" y="84"/>
                      </a:lnTo>
                      <a:lnTo>
                        <a:pt x="100" y="80"/>
                      </a:lnTo>
                      <a:lnTo>
                        <a:pt x="104" y="76"/>
                      </a:lnTo>
                      <a:lnTo>
                        <a:pt x="104" y="72"/>
                      </a:lnTo>
                      <a:lnTo>
                        <a:pt x="104" y="66"/>
                      </a:lnTo>
                      <a:lnTo>
                        <a:pt x="106" y="62"/>
                      </a:lnTo>
                      <a:lnTo>
                        <a:pt x="106" y="56"/>
                      </a:lnTo>
                      <a:lnTo>
                        <a:pt x="106" y="50"/>
                      </a:lnTo>
                      <a:lnTo>
                        <a:pt x="106" y="46"/>
                      </a:lnTo>
                      <a:lnTo>
                        <a:pt x="108" y="40"/>
                      </a:lnTo>
                      <a:lnTo>
                        <a:pt x="108" y="38"/>
                      </a:lnTo>
                      <a:lnTo>
                        <a:pt x="110" y="36"/>
                      </a:lnTo>
                      <a:lnTo>
                        <a:pt x="108" y="30"/>
                      </a:lnTo>
                      <a:lnTo>
                        <a:pt x="112" y="22"/>
                      </a:lnTo>
                      <a:lnTo>
                        <a:pt x="114" y="18"/>
                      </a:lnTo>
                      <a:lnTo>
                        <a:pt x="116" y="14"/>
                      </a:lnTo>
                      <a:lnTo>
                        <a:pt x="116" y="10"/>
                      </a:lnTo>
                      <a:lnTo>
                        <a:pt x="118" y="8"/>
                      </a:lnTo>
                      <a:lnTo>
                        <a:pt x="118" y="4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7" name="Freeform 202">
                  <a:extLst>
                    <a:ext uri="{FF2B5EF4-FFF2-40B4-BE49-F238E27FC236}">
                      <a16:creationId xmlns:a16="http://schemas.microsoft.com/office/drawing/2014/main" id="{9ECF55B1-A874-44A2-F9CC-024EEF2567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45" y="2281"/>
                  <a:ext cx="20" cy="16"/>
                </a:xfrm>
                <a:custGeom>
                  <a:avLst/>
                  <a:gdLst>
                    <a:gd name="T0" fmla="*/ 8 w 20"/>
                    <a:gd name="T1" fmla="*/ 14 h 16"/>
                    <a:gd name="T2" fmla="*/ 6 w 20"/>
                    <a:gd name="T3" fmla="*/ 14 h 16"/>
                    <a:gd name="T4" fmla="*/ 6 w 20"/>
                    <a:gd name="T5" fmla="*/ 16 h 16"/>
                    <a:gd name="T6" fmla="*/ 8 w 20"/>
                    <a:gd name="T7" fmla="*/ 16 h 16"/>
                    <a:gd name="T8" fmla="*/ 10 w 20"/>
                    <a:gd name="T9" fmla="*/ 16 h 16"/>
                    <a:gd name="T10" fmla="*/ 10 w 20"/>
                    <a:gd name="T11" fmla="*/ 16 h 16"/>
                    <a:gd name="T12" fmla="*/ 8 w 20"/>
                    <a:gd name="T13" fmla="*/ 14 h 16"/>
                    <a:gd name="T14" fmla="*/ 4 w 20"/>
                    <a:gd name="T15" fmla="*/ 4 h 16"/>
                    <a:gd name="T16" fmla="*/ 4 w 20"/>
                    <a:gd name="T17" fmla="*/ 0 h 16"/>
                    <a:gd name="T18" fmla="*/ 2 w 20"/>
                    <a:gd name="T19" fmla="*/ 0 h 16"/>
                    <a:gd name="T20" fmla="*/ 2 w 20"/>
                    <a:gd name="T21" fmla="*/ 0 h 16"/>
                    <a:gd name="T22" fmla="*/ 2 w 20"/>
                    <a:gd name="T23" fmla="*/ 0 h 16"/>
                    <a:gd name="T24" fmla="*/ 2 w 20"/>
                    <a:gd name="T25" fmla="*/ 0 h 16"/>
                    <a:gd name="T26" fmla="*/ 0 w 20"/>
                    <a:gd name="T27" fmla="*/ 6 h 16"/>
                    <a:gd name="T28" fmla="*/ 2 w 20"/>
                    <a:gd name="T29" fmla="*/ 8 h 16"/>
                    <a:gd name="T30" fmla="*/ 2 w 20"/>
                    <a:gd name="T31" fmla="*/ 8 h 16"/>
                    <a:gd name="T32" fmla="*/ 4 w 20"/>
                    <a:gd name="T33" fmla="*/ 8 h 16"/>
                    <a:gd name="T34" fmla="*/ 4 w 20"/>
                    <a:gd name="T35" fmla="*/ 8 h 16"/>
                    <a:gd name="T36" fmla="*/ 4 w 20"/>
                    <a:gd name="T37" fmla="*/ 8 h 16"/>
                    <a:gd name="T38" fmla="*/ 4 w 20"/>
                    <a:gd name="T39" fmla="*/ 6 h 16"/>
                    <a:gd name="T40" fmla="*/ 4 w 20"/>
                    <a:gd name="T41" fmla="*/ 4 h 16"/>
                    <a:gd name="T42" fmla="*/ 20 w 20"/>
                    <a:gd name="T43" fmla="*/ 12 h 16"/>
                    <a:gd name="T44" fmla="*/ 20 w 20"/>
                    <a:gd name="T45" fmla="*/ 12 h 16"/>
                    <a:gd name="T46" fmla="*/ 20 w 20"/>
                    <a:gd name="T47" fmla="*/ 12 h 16"/>
                    <a:gd name="T48" fmla="*/ 20 w 20"/>
                    <a:gd name="T49" fmla="*/ 12 h 16"/>
                    <a:gd name="T50" fmla="*/ 18 w 20"/>
                    <a:gd name="T51" fmla="*/ 14 h 16"/>
                    <a:gd name="T52" fmla="*/ 18 w 20"/>
                    <a:gd name="T53" fmla="*/ 14 h 16"/>
                    <a:gd name="T54" fmla="*/ 18 w 20"/>
                    <a:gd name="T55" fmla="*/ 14 h 16"/>
                    <a:gd name="T56" fmla="*/ 16 w 20"/>
                    <a:gd name="T57" fmla="*/ 14 h 16"/>
                    <a:gd name="T58" fmla="*/ 18 w 20"/>
                    <a:gd name="T59" fmla="*/ 14 h 16"/>
                    <a:gd name="T60" fmla="*/ 20 w 20"/>
                    <a:gd name="T61" fmla="*/ 16 h 16"/>
                    <a:gd name="T62" fmla="*/ 20 w 20"/>
                    <a:gd name="T63" fmla="*/ 16 h 16"/>
                    <a:gd name="T64" fmla="*/ 20 w 20"/>
                    <a:gd name="T65" fmla="*/ 16 h 16"/>
                    <a:gd name="T66" fmla="*/ 20 w 20"/>
                    <a:gd name="T67" fmla="*/ 14 h 16"/>
                    <a:gd name="T68" fmla="*/ 20 w 20"/>
                    <a:gd name="T6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" h="16">
                      <a:moveTo>
                        <a:pt x="8" y="14"/>
                      </a:moveTo>
                      <a:lnTo>
                        <a:pt x="6" y="14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0" y="16"/>
                      </a:lnTo>
                      <a:lnTo>
                        <a:pt x="8" y="14"/>
                      </a:lnTo>
                      <a:close/>
                      <a:moveTo>
                        <a:pt x="4" y="4"/>
                      </a:move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"/>
                      </a:lnTo>
                      <a:lnTo>
                        <a:pt x="2" y="8"/>
                      </a:lnTo>
                      <a:lnTo>
                        <a:pt x="2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8"/>
                      </a:lnTo>
                      <a:lnTo>
                        <a:pt x="4" y="6"/>
                      </a:lnTo>
                      <a:lnTo>
                        <a:pt x="4" y="4"/>
                      </a:lnTo>
                      <a:close/>
                      <a:moveTo>
                        <a:pt x="20" y="12"/>
                      </a:move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20" y="12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8" y="14"/>
                      </a:lnTo>
                      <a:lnTo>
                        <a:pt x="16" y="14"/>
                      </a:lnTo>
                      <a:lnTo>
                        <a:pt x="18" y="14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6"/>
                      </a:lnTo>
                      <a:lnTo>
                        <a:pt x="20" y="14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8" name="Freeform 203">
                  <a:extLst>
                    <a:ext uri="{FF2B5EF4-FFF2-40B4-BE49-F238E27FC236}">
                      <a16:creationId xmlns:a16="http://schemas.microsoft.com/office/drawing/2014/main" id="{84EBEC02-0BE6-DB56-7B3C-B3EDB6F51E4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220" y="1854"/>
                  <a:ext cx="191" cy="299"/>
                </a:xfrm>
                <a:custGeom>
                  <a:avLst/>
                  <a:gdLst>
                    <a:gd name="T0" fmla="*/ 191 w 191"/>
                    <a:gd name="T1" fmla="*/ 199 h 299"/>
                    <a:gd name="T2" fmla="*/ 187 w 191"/>
                    <a:gd name="T3" fmla="*/ 185 h 299"/>
                    <a:gd name="T4" fmla="*/ 181 w 191"/>
                    <a:gd name="T5" fmla="*/ 173 h 299"/>
                    <a:gd name="T6" fmla="*/ 185 w 191"/>
                    <a:gd name="T7" fmla="*/ 163 h 299"/>
                    <a:gd name="T8" fmla="*/ 179 w 191"/>
                    <a:gd name="T9" fmla="*/ 145 h 299"/>
                    <a:gd name="T10" fmla="*/ 181 w 191"/>
                    <a:gd name="T11" fmla="*/ 121 h 299"/>
                    <a:gd name="T12" fmla="*/ 175 w 191"/>
                    <a:gd name="T13" fmla="*/ 113 h 299"/>
                    <a:gd name="T14" fmla="*/ 153 w 191"/>
                    <a:gd name="T15" fmla="*/ 113 h 299"/>
                    <a:gd name="T16" fmla="*/ 137 w 191"/>
                    <a:gd name="T17" fmla="*/ 97 h 299"/>
                    <a:gd name="T18" fmla="*/ 115 w 191"/>
                    <a:gd name="T19" fmla="*/ 99 h 299"/>
                    <a:gd name="T20" fmla="*/ 107 w 191"/>
                    <a:gd name="T21" fmla="*/ 85 h 299"/>
                    <a:gd name="T22" fmla="*/ 105 w 191"/>
                    <a:gd name="T23" fmla="*/ 65 h 299"/>
                    <a:gd name="T24" fmla="*/ 95 w 191"/>
                    <a:gd name="T25" fmla="*/ 59 h 299"/>
                    <a:gd name="T26" fmla="*/ 107 w 191"/>
                    <a:gd name="T27" fmla="*/ 30 h 299"/>
                    <a:gd name="T28" fmla="*/ 129 w 191"/>
                    <a:gd name="T29" fmla="*/ 10 h 299"/>
                    <a:gd name="T30" fmla="*/ 121 w 191"/>
                    <a:gd name="T31" fmla="*/ 2 h 299"/>
                    <a:gd name="T32" fmla="*/ 93 w 191"/>
                    <a:gd name="T33" fmla="*/ 20 h 299"/>
                    <a:gd name="T34" fmla="*/ 79 w 191"/>
                    <a:gd name="T35" fmla="*/ 30 h 299"/>
                    <a:gd name="T36" fmla="*/ 66 w 191"/>
                    <a:gd name="T37" fmla="*/ 30 h 299"/>
                    <a:gd name="T38" fmla="*/ 60 w 191"/>
                    <a:gd name="T39" fmla="*/ 42 h 299"/>
                    <a:gd name="T40" fmla="*/ 50 w 191"/>
                    <a:gd name="T41" fmla="*/ 57 h 299"/>
                    <a:gd name="T42" fmla="*/ 38 w 191"/>
                    <a:gd name="T43" fmla="*/ 81 h 299"/>
                    <a:gd name="T44" fmla="*/ 34 w 191"/>
                    <a:gd name="T45" fmla="*/ 73 h 299"/>
                    <a:gd name="T46" fmla="*/ 32 w 191"/>
                    <a:gd name="T47" fmla="*/ 77 h 299"/>
                    <a:gd name="T48" fmla="*/ 26 w 191"/>
                    <a:gd name="T49" fmla="*/ 87 h 299"/>
                    <a:gd name="T50" fmla="*/ 20 w 191"/>
                    <a:gd name="T51" fmla="*/ 93 h 299"/>
                    <a:gd name="T52" fmla="*/ 26 w 191"/>
                    <a:gd name="T53" fmla="*/ 111 h 299"/>
                    <a:gd name="T54" fmla="*/ 28 w 191"/>
                    <a:gd name="T55" fmla="*/ 133 h 299"/>
                    <a:gd name="T56" fmla="*/ 24 w 191"/>
                    <a:gd name="T57" fmla="*/ 147 h 299"/>
                    <a:gd name="T58" fmla="*/ 30 w 191"/>
                    <a:gd name="T59" fmla="*/ 155 h 299"/>
                    <a:gd name="T60" fmla="*/ 22 w 191"/>
                    <a:gd name="T61" fmla="*/ 169 h 299"/>
                    <a:gd name="T62" fmla="*/ 16 w 191"/>
                    <a:gd name="T63" fmla="*/ 177 h 299"/>
                    <a:gd name="T64" fmla="*/ 6 w 191"/>
                    <a:gd name="T65" fmla="*/ 181 h 299"/>
                    <a:gd name="T66" fmla="*/ 2 w 191"/>
                    <a:gd name="T67" fmla="*/ 197 h 299"/>
                    <a:gd name="T68" fmla="*/ 20 w 191"/>
                    <a:gd name="T69" fmla="*/ 209 h 299"/>
                    <a:gd name="T70" fmla="*/ 30 w 191"/>
                    <a:gd name="T71" fmla="*/ 217 h 299"/>
                    <a:gd name="T72" fmla="*/ 40 w 191"/>
                    <a:gd name="T73" fmla="*/ 219 h 299"/>
                    <a:gd name="T74" fmla="*/ 50 w 191"/>
                    <a:gd name="T75" fmla="*/ 221 h 299"/>
                    <a:gd name="T76" fmla="*/ 64 w 191"/>
                    <a:gd name="T77" fmla="*/ 227 h 299"/>
                    <a:gd name="T78" fmla="*/ 72 w 191"/>
                    <a:gd name="T79" fmla="*/ 233 h 299"/>
                    <a:gd name="T80" fmla="*/ 81 w 191"/>
                    <a:gd name="T81" fmla="*/ 243 h 299"/>
                    <a:gd name="T82" fmla="*/ 87 w 191"/>
                    <a:gd name="T83" fmla="*/ 253 h 299"/>
                    <a:gd name="T84" fmla="*/ 93 w 191"/>
                    <a:gd name="T85" fmla="*/ 263 h 299"/>
                    <a:gd name="T86" fmla="*/ 103 w 191"/>
                    <a:gd name="T87" fmla="*/ 265 h 299"/>
                    <a:gd name="T88" fmla="*/ 115 w 191"/>
                    <a:gd name="T89" fmla="*/ 261 h 299"/>
                    <a:gd name="T90" fmla="*/ 127 w 191"/>
                    <a:gd name="T91" fmla="*/ 263 h 299"/>
                    <a:gd name="T92" fmla="*/ 139 w 191"/>
                    <a:gd name="T93" fmla="*/ 269 h 299"/>
                    <a:gd name="T94" fmla="*/ 131 w 191"/>
                    <a:gd name="T95" fmla="*/ 291 h 299"/>
                    <a:gd name="T96" fmla="*/ 141 w 191"/>
                    <a:gd name="T97" fmla="*/ 295 h 299"/>
                    <a:gd name="T98" fmla="*/ 149 w 191"/>
                    <a:gd name="T99" fmla="*/ 265 h 299"/>
                    <a:gd name="T100" fmla="*/ 151 w 191"/>
                    <a:gd name="T101" fmla="*/ 241 h 299"/>
                    <a:gd name="T102" fmla="*/ 149 w 191"/>
                    <a:gd name="T103" fmla="*/ 235 h 299"/>
                    <a:gd name="T104" fmla="*/ 141 w 191"/>
                    <a:gd name="T105" fmla="*/ 225 h 299"/>
                    <a:gd name="T106" fmla="*/ 147 w 191"/>
                    <a:gd name="T107" fmla="*/ 211 h 299"/>
                    <a:gd name="T108" fmla="*/ 153 w 191"/>
                    <a:gd name="T109" fmla="*/ 211 h 299"/>
                    <a:gd name="T110" fmla="*/ 155 w 191"/>
                    <a:gd name="T111" fmla="*/ 209 h 299"/>
                    <a:gd name="T112" fmla="*/ 151 w 191"/>
                    <a:gd name="T113" fmla="*/ 205 h 299"/>
                    <a:gd name="T114" fmla="*/ 145 w 191"/>
                    <a:gd name="T115" fmla="*/ 193 h 299"/>
                    <a:gd name="T116" fmla="*/ 159 w 191"/>
                    <a:gd name="T117" fmla="*/ 193 h 299"/>
                    <a:gd name="T118" fmla="*/ 173 w 191"/>
                    <a:gd name="T119" fmla="*/ 189 h 299"/>
                    <a:gd name="T120" fmla="*/ 183 w 191"/>
                    <a:gd name="T121" fmla="*/ 185 h 299"/>
                    <a:gd name="T122" fmla="*/ 189 w 191"/>
                    <a:gd name="T123" fmla="*/ 201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1" h="299">
                      <a:moveTo>
                        <a:pt x="14" y="179"/>
                      </a:moveTo>
                      <a:lnTo>
                        <a:pt x="14" y="177"/>
                      </a:lnTo>
                      <a:lnTo>
                        <a:pt x="14" y="177"/>
                      </a:lnTo>
                      <a:lnTo>
                        <a:pt x="14" y="177"/>
                      </a:lnTo>
                      <a:lnTo>
                        <a:pt x="14" y="175"/>
                      </a:lnTo>
                      <a:lnTo>
                        <a:pt x="12" y="177"/>
                      </a:lnTo>
                      <a:lnTo>
                        <a:pt x="12" y="177"/>
                      </a:lnTo>
                      <a:lnTo>
                        <a:pt x="14" y="179"/>
                      </a:lnTo>
                      <a:close/>
                      <a:moveTo>
                        <a:pt x="191" y="201"/>
                      </a:moveTo>
                      <a:lnTo>
                        <a:pt x="191" y="199"/>
                      </a:lnTo>
                      <a:lnTo>
                        <a:pt x="191" y="197"/>
                      </a:lnTo>
                      <a:lnTo>
                        <a:pt x="191" y="195"/>
                      </a:lnTo>
                      <a:lnTo>
                        <a:pt x="191" y="195"/>
                      </a:lnTo>
                      <a:lnTo>
                        <a:pt x="191" y="193"/>
                      </a:lnTo>
                      <a:lnTo>
                        <a:pt x="189" y="191"/>
                      </a:lnTo>
                      <a:lnTo>
                        <a:pt x="189" y="189"/>
                      </a:lnTo>
                      <a:lnTo>
                        <a:pt x="189" y="187"/>
                      </a:lnTo>
                      <a:lnTo>
                        <a:pt x="189" y="187"/>
                      </a:lnTo>
                      <a:lnTo>
                        <a:pt x="189" y="185"/>
                      </a:lnTo>
                      <a:lnTo>
                        <a:pt x="187" y="185"/>
                      </a:lnTo>
                      <a:lnTo>
                        <a:pt x="187" y="183"/>
                      </a:lnTo>
                      <a:lnTo>
                        <a:pt x="187" y="181"/>
                      </a:lnTo>
                      <a:lnTo>
                        <a:pt x="187" y="181"/>
                      </a:lnTo>
                      <a:lnTo>
                        <a:pt x="187" y="179"/>
                      </a:lnTo>
                      <a:lnTo>
                        <a:pt x="185" y="179"/>
                      </a:lnTo>
                      <a:lnTo>
                        <a:pt x="185" y="177"/>
                      </a:lnTo>
                      <a:lnTo>
                        <a:pt x="183" y="175"/>
                      </a:lnTo>
                      <a:lnTo>
                        <a:pt x="181" y="175"/>
                      </a:lnTo>
                      <a:lnTo>
                        <a:pt x="181" y="175"/>
                      </a:lnTo>
                      <a:lnTo>
                        <a:pt x="181" y="173"/>
                      </a:lnTo>
                      <a:lnTo>
                        <a:pt x="181" y="173"/>
                      </a:lnTo>
                      <a:lnTo>
                        <a:pt x="179" y="173"/>
                      </a:lnTo>
                      <a:lnTo>
                        <a:pt x="179" y="173"/>
                      </a:lnTo>
                      <a:lnTo>
                        <a:pt x="177" y="173"/>
                      </a:lnTo>
                      <a:lnTo>
                        <a:pt x="177" y="173"/>
                      </a:lnTo>
                      <a:lnTo>
                        <a:pt x="177" y="171"/>
                      </a:lnTo>
                      <a:lnTo>
                        <a:pt x="183" y="167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3"/>
                      </a:lnTo>
                      <a:lnTo>
                        <a:pt x="185" y="161"/>
                      </a:lnTo>
                      <a:lnTo>
                        <a:pt x="183" y="157"/>
                      </a:lnTo>
                      <a:lnTo>
                        <a:pt x="183" y="157"/>
                      </a:lnTo>
                      <a:lnTo>
                        <a:pt x="181" y="155"/>
                      </a:lnTo>
                      <a:lnTo>
                        <a:pt x="181" y="155"/>
                      </a:lnTo>
                      <a:lnTo>
                        <a:pt x="179" y="151"/>
                      </a:lnTo>
                      <a:lnTo>
                        <a:pt x="179" y="149"/>
                      </a:lnTo>
                      <a:lnTo>
                        <a:pt x="179" y="147"/>
                      </a:lnTo>
                      <a:lnTo>
                        <a:pt x="179" y="145"/>
                      </a:lnTo>
                      <a:lnTo>
                        <a:pt x="179" y="143"/>
                      </a:lnTo>
                      <a:lnTo>
                        <a:pt x="177" y="143"/>
                      </a:lnTo>
                      <a:lnTo>
                        <a:pt x="177" y="139"/>
                      </a:lnTo>
                      <a:lnTo>
                        <a:pt x="179" y="135"/>
                      </a:lnTo>
                      <a:lnTo>
                        <a:pt x="179" y="131"/>
                      </a:lnTo>
                      <a:lnTo>
                        <a:pt x="179" y="129"/>
                      </a:lnTo>
                      <a:lnTo>
                        <a:pt x="179" y="127"/>
                      </a:lnTo>
                      <a:lnTo>
                        <a:pt x="181" y="125"/>
                      </a:lnTo>
                      <a:lnTo>
                        <a:pt x="181" y="123"/>
                      </a:lnTo>
                      <a:lnTo>
                        <a:pt x="181" y="121"/>
                      </a:lnTo>
                      <a:lnTo>
                        <a:pt x="183" y="119"/>
                      </a:lnTo>
                      <a:lnTo>
                        <a:pt x="185" y="117"/>
                      </a:lnTo>
                      <a:lnTo>
                        <a:pt x="185" y="115"/>
                      </a:lnTo>
                      <a:lnTo>
                        <a:pt x="185" y="113"/>
                      </a:lnTo>
                      <a:lnTo>
                        <a:pt x="185" y="113"/>
                      </a:lnTo>
                      <a:lnTo>
                        <a:pt x="183" y="111"/>
                      </a:lnTo>
                      <a:lnTo>
                        <a:pt x="181" y="111"/>
                      </a:lnTo>
                      <a:lnTo>
                        <a:pt x="179" y="111"/>
                      </a:lnTo>
                      <a:lnTo>
                        <a:pt x="177" y="111"/>
                      </a:lnTo>
                      <a:lnTo>
                        <a:pt x="175" y="113"/>
                      </a:lnTo>
                      <a:lnTo>
                        <a:pt x="169" y="113"/>
                      </a:lnTo>
                      <a:lnTo>
                        <a:pt x="165" y="113"/>
                      </a:lnTo>
                      <a:lnTo>
                        <a:pt x="161" y="113"/>
                      </a:lnTo>
                      <a:lnTo>
                        <a:pt x="159" y="113"/>
                      </a:lnTo>
                      <a:lnTo>
                        <a:pt x="157" y="113"/>
                      </a:lnTo>
                      <a:lnTo>
                        <a:pt x="157" y="115"/>
                      </a:lnTo>
                      <a:lnTo>
                        <a:pt x="155" y="113"/>
                      </a:lnTo>
                      <a:lnTo>
                        <a:pt x="155" y="113"/>
                      </a:lnTo>
                      <a:lnTo>
                        <a:pt x="153" y="113"/>
                      </a:lnTo>
                      <a:lnTo>
                        <a:pt x="153" y="113"/>
                      </a:lnTo>
                      <a:lnTo>
                        <a:pt x="151" y="111"/>
                      </a:lnTo>
                      <a:lnTo>
                        <a:pt x="149" y="107"/>
                      </a:lnTo>
                      <a:lnTo>
                        <a:pt x="147" y="103"/>
                      </a:lnTo>
                      <a:lnTo>
                        <a:pt x="145" y="99"/>
                      </a:lnTo>
                      <a:lnTo>
                        <a:pt x="143" y="99"/>
                      </a:lnTo>
                      <a:lnTo>
                        <a:pt x="143" y="99"/>
                      </a:lnTo>
                      <a:lnTo>
                        <a:pt x="141" y="99"/>
                      </a:lnTo>
                      <a:lnTo>
                        <a:pt x="139" y="99"/>
                      </a:lnTo>
                      <a:lnTo>
                        <a:pt x="139" y="97"/>
                      </a:lnTo>
                      <a:lnTo>
                        <a:pt x="137" y="97"/>
                      </a:lnTo>
                      <a:lnTo>
                        <a:pt x="135" y="97"/>
                      </a:lnTo>
                      <a:lnTo>
                        <a:pt x="135" y="97"/>
                      </a:lnTo>
                      <a:lnTo>
                        <a:pt x="133" y="97"/>
                      </a:lnTo>
                      <a:lnTo>
                        <a:pt x="129" y="99"/>
                      </a:lnTo>
                      <a:lnTo>
                        <a:pt x="127" y="99"/>
                      </a:lnTo>
                      <a:lnTo>
                        <a:pt x="127" y="99"/>
                      </a:lnTo>
                      <a:lnTo>
                        <a:pt x="123" y="97"/>
                      </a:lnTo>
                      <a:lnTo>
                        <a:pt x="121" y="97"/>
                      </a:lnTo>
                      <a:lnTo>
                        <a:pt x="117" y="97"/>
                      </a:lnTo>
                      <a:lnTo>
                        <a:pt x="115" y="99"/>
                      </a:lnTo>
                      <a:lnTo>
                        <a:pt x="115" y="97"/>
                      </a:lnTo>
                      <a:lnTo>
                        <a:pt x="113" y="97"/>
                      </a:lnTo>
                      <a:lnTo>
                        <a:pt x="111" y="93"/>
                      </a:lnTo>
                      <a:lnTo>
                        <a:pt x="111" y="91"/>
                      </a:lnTo>
                      <a:lnTo>
                        <a:pt x="109" y="91"/>
                      </a:lnTo>
                      <a:lnTo>
                        <a:pt x="109" y="91"/>
                      </a:lnTo>
                      <a:lnTo>
                        <a:pt x="107" y="89"/>
                      </a:lnTo>
                      <a:lnTo>
                        <a:pt x="107" y="89"/>
                      </a:lnTo>
                      <a:lnTo>
                        <a:pt x="107" y="87"/>
                      </a:lnTo>
                      <a:lnTo>
                        <a:pt x="107" y="85"/>
                      </a:lnTo>
                      <a:lnTo>
                        <a:pt x="107" y="83"/>
                      </a:lnTo>
                      <a:lnTo>
                        <a:pt x="107" y="81"/>
                      </a:lnTo>
                      <a:lnTo>
                        <a:pt x="109" y="79"/>
                      </a:lnTo>
                      <a:lnTo>
                        <a:pt x="109" y="79"/>
                      </a:lnTo>
                      <a:lnTo>
                        <a:pt x="109" y="77"/>
                      </a:lnTo>
                      <a:lnTo>
                        <a:pt x="109" y="75"/>
                      </a:lnTo>
                      <a:lnTo>
                        <a:pt x="109" y="73"/>
                      </a:lnTo>
                      <a:lnTo>
                        <a:pt x="107" y="71"/>
                      </a:lnTo>
                      <a:lnTo>
                        <a:pt x="105" y="69"/>
                      </a:lnTo>
                      <a:lnTo>
                        <a:pt x="105" y="65"/>
                      </a:lnTo>
                      <a:lnTo>
                        <a:pt x="103" y="61"/>
                      </a:lnTo>
                      <a:lnTo>
                        <a:pt x="103" y="59"/>
                      </a:lnTo>
                      <a:lnTo>
                        <a:pt x="101" y="61"/>
                      </a:lnTo>
                      <a:lnTo>
                        <a:pt x="101" y="59"/>
                      </a:lnTo>
                      <a:lnTo>
                        <a:pt x="101" y="59"/>
                      </a:lnTo>
                      <a:lnTo>
                        <a:pt x="99" y="57"/>
                      </a:lnTo>
                      <a:lnTo>
                        <a:pt x="99" y="59"/>
                      </a:lnTo>
                      <a:lnTo>
                        <a:pt x="97" y="59"/>
                      </a:lnTo>
                      <a:lnTo>
                        <a:pt x="95" y="59"/>
                      </a:lnTo>
                      <a:lnTo>
                        <a:pt x="95" y="59"/>
                      </a:lnTo>
                      <a:lnTo>
                        <a:pt x="95" y="59"/>
                      </a:lnTo>
                      <a:lnTo>
                        <a:pt x="95" y="57"/>
                      </a:lnTo>
                      <a:lnTo>
                        <a:pt x="97" y="55"/>
                      </a:lnTo>
                      <a:lnTo>
                        <a:pt x="99" y="53"/>
                      </a:lnTo>
                      <a:lnTo>
                        <a:pt x="99" y="51"/>
                      </a:lnTo>
                      <a:lnTo>
                        <a:pt x="101" y="49"/>
                      </a:lnTo>
                      <a:lnTo>
                        <a:pt x="101" y="42"/>
                      </a:lnTo>
                      <a:lnTo>
                        <a:pt x="103" y="40"/>
                      </a:lnTo>
                      <a:lnTo>
                        <a:pt x="103" y="34"/>
                      </a:lnTo>
                      <a:lnTo>
                        <a:pt x="107" y="30"/>
                      </a:lnTo>
                      <a:lnTo>
                        <a:pt x="107" y="28"/>
                      </a:lnTo>
                      <a:lnTo>
                        <a:pt x="109" y="26"/>
                      </a:lnTo>
                      <a:lnTo>
                        <a:pt x="109" y="24"/>
                      </a:lnTo>
                      <a:lnTo>
                        <a:pt x="111" y="24"/>
                      </a:lnTo>
                      <a:lnTo>
                        <a:pt x="115" y="22"/>
                      </a:lnTo>
                      <a:lnTo>
                        <a:pt x="119" y="14"/>
                      </a:lnTo>
                      <a:lnTo>
                        <a:pt x="119" y="14"/>
                      </a:lnTo>
                      <a:lnTo>
                        <a:pt x="123" y="12"/>
                      </a:lnTo>
                      <a:lnTo>
                        <a:pt x="127" y="12"/>
                      </a:lnTo>
                      <a:lnTo>
                        <a:pt x="129" y="10"/>
                      </a:lnTo>
                      <a:lnTo>
                        <a:pt x="129" y="10"/>
                      </a:lnTo>
                      <a:lnTo>
                        <a:pt x="129" y="10"/>
                      </a:lnTo>
                      <a:lnTo>
                        <a:pt x="131" y="10"/>
                      </a:lnTo>
                      <a:lnTo>
                        <a:pt x="133" y="6"/>
                      </a:lnTo>
                      <a:lnTo>
                        <a:pt x="133" y="4"/>
                      </a:lnTo>
                      <a:lnTo>
                        <a:pt x="131" y="2"/>
                      </a:lnTo>
                      <a:lnTo>
                        <a:pt x="127" y="0"/>
                      </a:lnTo>
                      <a:lnTo>
                        <a:pt x="127" y="0"/>
                      </a:lnTo>
                      <a:lnTo>
                        <a:pt x="125" y="0"/>
                      </a:lnTo>
                      <a:lnTo>
                        <a:pt x="121" y="2"/>
                      </a:lnTo>
                      <a:lnTo>
                        <a:pt x="121" y="2"/>
                      </a:lnTo>
                      <a:lnTo>
                        <a:pt x="121" y="4"/>
                      </a:lnTo>
                      <a:lnTo>
                        <a:pt x="119" y="4"/>
                      </a:lnTo>
                      <a:lnTo>
                        <a:pt x="117" y="4"/>
                      </a:lnTo>
                      <a:lnTo>
                        <a:pt x="117" y="6"/>
                      </a:lnTo>
                      <a:lnTo>
                        <a:pt x="115" y="10"/>
                      </a:lnTo>
                      <a:lnTo>
                        <a:pt x="113" y="12"/>
                      </a:lnTo>
                      <a:lnTo>
                        <a:pt x="107" y="12"/>
                      </a:lnTo>
                      <a:lnTo>
                        <a:pt x="97" y="20"/>
                      </a:lnTo>
                      <a:lnTo>
                        <a:pt x="93" y="20"/>
                      </a:lnTo>
                      <a:lnTo>
                        <a:pt x="91" y="20"/>
                      </a:lnTo>
                      <a:lnTo>
                        <a:pt x="89" y="20"/>
                      </a:lnTo>
                      <a:lnTo>
                        <a:pt x="87" y="20"/>
                      </a:lnTo>
                      <a:lnTo>
                        <a:pt x="85" y="20"/>
                      </a:lnTo>
                      <a:lnTo>
                        <a:pt x="83" y="20"/>
                      </a:lnTo>
                      <a:lnTo>
                        <a:pt x="83" y="24"/>
                      </a:lnTo>
                      <a:lnTo>
                        <a:pt x="81" y="26"/>
                      </a:lnTo>
                      <a:lnTo>
                        <a:pt x="81" y="28"/>
                      </a:lnTo>
                      <a:lnTo>
                        <a:pt x="81" y="30"/>
                      </a:lnTo>
                      <a:lnTo>
                        <a:pt x="79" y="30"/>
                      </a:lnTo>
                      <a:lnTo>
                        <a:pt x="79" y="28"/>
                      </a:lnTo>
                      <a:lnTo>
                        <a:pt x="79" y="26"/>
                      </a:lnTo>
                      <a:lnTo>
                        <a:pt x="81" y="26"/>
                      </a:lnTo>
                      <a:lnTo>
                        <a:pt x="81" y="26"/>
                      </a:lnTo>
                      <a:lnTo>
                        <a:pt x="81" y="26"/>
                      </a:lnTo>
                      <a:lnTo>
                        <a:pt x="79" y="26"/>
                      </a:lnTo>
                      <a:lnTo>
                        <a:pt x="72" y="24"/>
                      </a:lnTo>
                      <a:lnTo>
                        <a:pt x="72" y="24"/>
                      </a:lnTo>
                      <a:lnTo>
                        <a:pt x="68" y="28"/>
                      </a:lnTo>
                      <a:lnTo>
                        <a:pt x="66" y="30"/>
                      </a:lnTo>
                      <a:lnTo>
                        <a:pt x="66" y="30"/>
                      </a:lnTo>
                      <a:lnTo>
                        <a:pt x="62" y="32"/>
                      </a:lnTo>
                      <a:lnTo>
                        <a:pt x="62" y="34"/>
                      </a:lnTo>
                      <a:lnTo>
                        <a:pt x="60" y="38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58" y="40"/>
                      </a:lnTo>
                      <a:lnTo>
                        <a:pt x="60" y="40"/>
                      </a:lnTo>
                      <a:lnTo>
                        <a:pt x="60" y="40"/>
                      </a:lnTo>
                      <a:lnTo>
                        <a:pt x="60" y="42"/>
                      </a:lnTo>
                      <a:lnTo>
                        <a:pt x="60" y="44"/>
                      </a:lnTo>
                      <a:lnTo>
                        <a:pt x="58" y="46"/>
                      </a:lnTo>
                      <a:lnTo>
                        <a:pt x="58" y="49"/>
                      </a:lnTo>
                      <a:lnTo>
                        <a:pt x="58" y="51"/>
                      </a:lnTo>
                      <a:lnTo>
                        <a:pt x="58" y="53"/>
                      </a:lnTo>
                      <a:lnTo>
                        <a:pt x="58" y="55"/>
                      </a:lnTo>
                      <a:lnTo>
                        <a:pt x="56" y="55"/>
                      </a:lnTo>
                      <a:lnTo>
                        <a:pt x="54" y="55"/>
                      </a:lnTo>
                      <a:lnTo>
                        <a:pt x="52" y="55"/>
                      </a:lnTo>
                      <a:lnTo>
                        <a:pt x="50" y="57"/>
                      </a:lnTo>
                      <a:lnTo>
                        <a:pt x="48" y="63"/>
                      </a:lnTo>
                      <a:lnTo>
                        <a:pt x="40" y="67"/>
                      </a:lnTo>
                      <a:lnTo>
                        <a:pt x="40" y="69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8" y="71"/>
                      </a:lnTo>
                      <a:lnTo>
                        <a:pt x="38" y="71"/>
                      </a:lnTo>
                      <a:lnTo>
                        <a:pt x="40" y="75"/>
                      </a:lnTo>
                      <a:lnTo>
                        <a:pt x="40" y="81"/>
                      </a:lnTo>
                      <a:lnTo>
                        <a:pt x="38" y="81"/>
                      </a:lnTo>
                      <a:lnTo>
                        <a:pt x="38" y="81"/>
                      </a:lnTo>
                      <a:lnTo>
                        <a:pt x="36" y="81"/>
                      </a:lnTo>
                      <a:lnTo>
                        <a:pt x="36" y="81"/>
                      </a:lnTo>
                      <a:lnTo>
                        <a:pt x="36" y="79"/>
                      </a:lnTo>
                      <a:lnTo>
                        <a:pt x="38" y="79"/>
                      </a:lnTo>
                      <a:lnTo>
                        <a:pt x="38" y="79"/>
                      </a:lnTo>
                      <a:lnTo>
                        <a:pt x="38" y="77"/>
                      </a:lnTo>
                      <a:lnTo>
                        <a:pt x="36" y="77"/>
                      </a:lnTo>
                      <a:lnTo>
                        <a:pt x="36" y="75"/>
                      </a:lnTo>
                      <a:lnTo>
                        <a:pt x="34" y="73"/>
                      </a:lnTo>
                      <a:lnTo>
                        <a:pt x="32" y="71"/>
                      </a:lnTo>
                      <a:lnTo>
                        <a:pt x="30" y="69"/>
                      </a:lnTo>
                      <a:lnTo>
                        <a:pt x="30" y="69"/>
                      </a:lnTo>
                      <a:lnTo>
                        <a:pt x="30" y="69"/>
                      </a:lnTo>
                      <a:lnTo>
                        <a:pt x="28" y="71"/>
                      </a:lnTo>
                      <a:lnTo>
                        <a:pt x="28" y="71"/>
                      </a:lnTo>
                      <a:lnTo>
                        <a:pt x="30" y="73"/>
                      </a:lnTo>
                      <a:lnTo>
                        <a:pt x="30" y="73"/>
                      </a:lnTo>
                      <a:lnTo>
                        <a:pt x="30" y="75"/>
                      </a:lnTo>
                      <a:lnTo>
                        <a:pt x="32" y="77"/>
                      </a:lnTo>
                      <a:lnTo>
                        <a:pt x="32" y="79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30" y="81"/>
                      </a:lnTo>
                      <a:lnTo>
                        <a:pt x="30" y="83"/>
                      </a:lnTo>
                      <a:lnTo>
                        <a:pt x="30" y="85"/>
                      </a:lnTo>
                      <a:lnTo>
                        <a:pt x="30" y="85"/>
                      </a:lnTo>
                      <a:lnTo>
                        <a:pt x="26" y="87"/>
                      </a:lnTo>
                      <a:lnTo>
                        <a:pt x="26" y="89"/>
                      </a:lnTo>
                      <a:lnTo>
                        <a:pt x="26" y="87"/>
                      </a:lnTo>
                      <a:lnTo>
                        <a:pt x="24" y="87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4" y="85"/>
                      </a:lnTo>
                      <a:lnTo>
                        <a:pt x="22" y="87"/>
                      </a:lnTo>
                      <a:lnTo>
                        <a:pt x="24" y="89"/>
                      </a:lnTo>
                      <a:lnTo>
                        <a:pt x="22" y="89"/>
                      </a:lnTo>
                      <a:lnTo>
                        <a:pt x="22" y="91"/>
                      </a:lnTo>
                      <a:lnTo>
                        <a:pt x="20" y="93"/>
                      </a:lnTo>
                      <a:lnTo>
                        <a:pt x="22" y="95"/>
                      </a:lnTo>
                      <a:lnTo>
                        <a:pt x="24" y="99"/>
                      </a:lnTo>
                      <a:lnTo>
                        <a:pt x="24" y="101"/>
                      </a:lnTo>
                      <a:lnTo>
                        <a:pt x="24" y="101"/>
                      </a:lnTo>
                      <a:lnTo>
                        <a:pt x="26" y="103"/>
                      </a:lnTo>
                      <a:lnTo>
                        <a:pt x="28" y="103"/>
                      </a:lnTo>
                      <a:lnTo>
                        <a:pt x="28" y="105"/>
                      </a:lnTo>
                      <a:lnTo>
                        <a:pt x="28" y="107"/>
                      </a:lnTo>
                      <a:lnTo>
                        <a:pt x="28" y="111"/>
                      </a:lnTo>
                      <a:lnTo>
                        <a:pt x="26" y="111"/>
                      </a:lnTo>
                      <a:lnTo>
                        <a:pt x="26" y="111"/>
                      </a:lnTo>
                      <a:lnTo>
                        <a:pt x="26" y="113"/>
                      </a:lnTo>
                      <a:lnTo>
                        <a:pt x="28" y="117"/>
                      </a:lnTo>
                      <a:lnTo>
                        <a:pt x="30" y="119"/>
                      </a:lnTo>
                      <a:lnTo>
                        <a:pt x="28" y="121"/>
                      </a:lnTo>
                      <a:lnTo>
                        <a:pt x="24" y="125"/>
                      </a:lnTo>
                      <a:lnTo>
                        <a:pt x="26" y="127"/>
                      </a:lnTo>
                      <a:lnTo>
                        <a:pt x="28" y="127"/>
                      </a:lnTo>
                      <a:lnTo>
                        <a:pt x="28" y="129"/>
                      </a:lnTo>
                      <a:lnTo>
                        <a:pt x="28" y="133"/>
                      </a:lnTo>
                      <a:lnTo>
                        <a:pt x="28" y="137"/>
                      </a:lnTo>
                      <a:lnTo>
                        <a:pt x="28" y="137"/>
                      </a:lnTo>
                      <a:lnTo>
                        <a:pt x="28" y="139"/>
                      </a:lnTo>
                      <a:lnTo>
                        <a:pt x="28" y="141"/>
                      </a:lnTo>
                      <a:lnTo>
                        <a:pt x="28" y="143"/>
                      </a:lnTo>
                      <a:lnTo>
                        <a:pt x="26" y="145"/>
                      </a:lnTo>
                      <a:lnTo>
                        <a:pt x="26" y="145"/>
                      </a:lnTo>
                      <a:lnTo>
                        <a:pt x="26" y="147"/>
                      </a:lnTo>
                      <a:lnTo>
                        <a:pt x="24" y="147"/>
                      </a:lnTo>
                      <a:lnTo>
                        <a:pt x="24" y="147"/>
                      </a:lnTo>
                      <a:lnTo>
                        <a:pt x="26" y="147"/>
                      </a:lnTo>
                      <a:lnTo>
                        <a:pt x="26" y="149"/>
                      </a:lnTo>
                      <a:lnTo>
                        <a:pt x="26" y="149"/>
                      </a:lnTo>
                      <a:lnTo>
                        <a:pt x="26" y="151"/>
                      </a:lnTo>
                      <a:lnTo>
                        <a:pt x="26" y="153"/>
                      </a:lnTo>
                      <a:lnTo>
                        <a:pt x="28" y="151"/>
                      </a:lnTo>
                      <a:lnTo>
                        <a:pt x="28" y="151"/>
                      </a:lnTo>
                      <a:lnTo>
                        <a:pt x="28" y="153"/>
                      </a:lnTo>
                      <a:lnTo>
                        <a:pt x="28" y="155"/>
                      </a:lnTo>
                      <a:lnTo>
                        <a:pt x="30" y="155"/>
                      </a:lnTo>
                      <a:lnTo>
                        <a:pt x="30" y="153"/>
                      </a:lnTo>
                      <a:lnTo>
                        <a:pt x="32" y="153"/>
                      </a:lnTo>
                      <a:lnTo>
                        <a:pt x="28" y="159"/>
                      </a:lnTo>
                      <a:lnTo>
                        <a:pt x="26" y="161"/>
                      </a:lnTo>
                      <a:lnTo>
                        <a:pt x="26" y="163"/>
                      </a:lnTo>
                      <a:lnTo>
                        <a:pt x="26" y="163"/>
                      </a:lnTo>
                      <a:lnTo>
                        <a:pt x="24" y="165"/>
                      </a:lnTo>
                      <a:lnTo>
                        <a:pt x="24" y="167"/>
                      </a:lnTo>
                      <a:lnTo>
                        <a:pt x="22" y="169"/>
                      </a:lnTo>
                      <a:lnTo>
                        <a:pt x="22" y="169"/>
                      </a:lnTo>
                      <a:lnTo>
                        <a:pt x="20" y="169"/>
                      </a:lnTo>
                      <a:lnTo>
                        <a:pt x="20" y="169"/>
                      </a:lnTo>
                      <a:lnTo>
                        <a:pt x="22" y="171"/>
                      </a:lnTo>
                      <a:lnTo>
                        <a:pt x="22" y="171"/>
                      </a:lnTo>
                      <a:lnTo>
                        <a:pt x="20" y="173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8" y="175"/>
                      </a:lnTo>
                      <a:lnTo>
                        <a:pt x="16" y="177"/>
                      </a:lnTo>
                      <a:lnTo>
                        <a:pt x="16" y="177"/>
                      </a:lnTo>
                      <a:lnTo>
                        <a:pt x="16" y="177"/>
                      </a:lnTo>
                      <a:lnTo>
                        <a:pt x="14" y="179"/>
                      </a:lnTo>
                      <a:lnTo>
                        <a:pt x="14" y="179"/>
                      </a:lnTo>
                      <a:lnTo>
                        <a:pt x="12" y="179"/>
                      </a:lnTo>
                      <a:lnTo>
                        <a:pt x="10" y="179"/>
                      </a:lnTo>
                      <a:lnTo>
                        <a:pt x="10" y="179"/>
                      </a:lnTo>
                      <a:lnTo>
                        <a:pt x="8" y="179"/>
                      </a:lnTo>
                      <a:lnTo>
                        <a:pt x="8" y="179"/>
                      </a:lnTo>
                      <a:lnTo>
                        <a:pt x="6" y="181"/>
                      </a:lnTo>
                      <a:lnTo>
                        <a:pt x="6" y="181"/>
                      </a:lnTo>
                      <a:lnTo>
                        <a:pt x="6" y="187"/>
                      </a:lnTo>
                      <a:lnTo>
                        <a:pt x="6" y="189"/>
                      </a:lnTo>
                      <a:lnTo>
                        <a:pt x="6" y="191"/>
                      </a:lnTo>
                      <a:lnTo>
                        <a:pt x="4" y="191"/>
                      </a:lnTo>
                      <a:lnTo>
                        <a:pt x="0" y="191"/>
                      </a:lnTo>
                      <a:lnTo>
                        <a:pt x="0" y="195"/>
                      </a:lnTo>
                      <a:lnTo>
                        <a:pt x="2" y="195"/>
                      </a:lnTo>
                      <a:lnTo>
                        <a:pt x="2" y="197"/>
                      </a:lnTo>
                      <a:lnTo>
                        <a:pt x="2" y="197"/>
                      </a:lnTo>
                      <a:lnTo>
                        <a:pt x="4" y="199"/>
                      </a:lnTo>
                      <a:lnTo>
                        <a:pt x="4" y="201"/>
                      </a:lnTo>
                      <a:lnTo>
                        <a:pt x="6" y="201"/>
                      </a:lnTo>
                      <a:lnTo>
                        <a:pt x="8" y="201"/>
                      </a:lnTo>
                      <a:lnTo>
                        <a:pt x="10" y="205"/>
                      </a:lnTo>
                      <a:lnTo>
                        <a:pt x="12" y="205"/>
                      </a:lnTo>
                      <a:lnTo>
                        <a:pt x="14" y="207"/>
                      </a:lnTo>
                      <a:lnTo>
                        <a:pt x="18" y="209"/>
                      </a:lnTo>
                      <a:lnTo>
                        <a:pt x="20" y="209"/>
                      </a:lnTo>
                      <a:lnTo>
                        <a:pt x="20" y="209"/>
                      </a:lnTo>
                      <a:lnTo>
                        <a:pt x="20" y="211"/>
                      </a:lnTo>
                      <a:lnTo>
                        <a:pt x="22" y="211"/>
                      </a:lnTo>
                      <a:lnTo>
                        <a:pt x="22" y="211"/>
                      </a:lnTo>
                      <a:lnTo>
                        <a:pt x="24" y="211"/>
                      </a:lnTo>
                      <a:lnTo>
                        <a:pt x="24" y="211"/>
                      </a:lnTo>
                      <a:lnTo>
                        <a:pt x="24" y="215"/>
                      </a:lnTo>
                      <a:lnTo>
                        <a:pt x="24" y="217"/>
                      </a:lnTo>
                      <a:lnTo>
                        <a:pt x="26" y="217"/>
                      </a:lnTo>
                      <a:lnTo>
                        <a:pt x="28" y="217"/>
                      </a:lnTo>
                      <a:lnTo>
                        <a:pt x="30" y="217"/>
                      </a:lnTo>
                      <a:lnTo>
                        <a:pt x="30" y="217"/>
                      </a:lnTo>
                      <a:lnTo>
                        <a:pt x="32" y="219"/>
                      </a:lnTo>
                      <a:lnTo>
                        <a:pt x="34" y="219"/>
                      </a:lnTo>
                      <a:lnTo>
                        <a:pt x="34" y="219"/>
                      </a:lnTo>
                      <a:lnTo>
                        <a:pt x="36" y="219"/>
                      </a:lnTo>
                      <a:lnTo>
                        <a:pt x="36" y="219"/>
                      </a:lnTo>
                      <a:lnTo>
                        <a:pt x="36" y="219"/>
                      </a:lnTo>
                      <a:lnTo>
                        <a:pt x="38" y="219"/>
                      </a:lnTo>
                      <a:lnTo>
                        <a:pt x="38" y="219"/>
                      </a:lnTo>
                      <a:lnTo>
                        <a:pt x="40" y="219"/>
                      </a:lnTo>
                      <a:lnTo>
                        <a:pt x="40" y="217"/>
                      </a:lnTo>
                      <a:lnTo>
                        <a:pt x="40" y="217"/>
                      </a:lnTo>
                      <a:lnTo>
                        <a:pt x="40" y="215"/>
                      </a:lnTo>
                      <a:lnTo>
                        <a:pt x="42" y="215"/>
                      </a:lnTo>
                      <a:lnTo>
                        <a:pt x="42" y="215"/>
                      </a:lnTo>
                      <a:lnTo>
                        <a:pt x="46" y="217"/>
                      </a:lnTo>
                      <a:lnTo>
                        <a:pt x="46" y="217"/>
                      </a:lnTo>
                      <a:lnTo>
                        <a:pt x="48" y="219"/>
                      </a:lnTo>
                      <a:lnTo>
                        <a:pt x="48" y="221"/>
                      </a:lnTo>
                      <a:lnTo>
                        <a:pt x="50" y="221"/>
                      </a:lnTo>
                      <a:lnTo>
                        <a:pt x="52" y="221"/>
                      </a:lnTo>
                      <a:lnTo>
                        <a:pt x="56" y="223"/>
                      </a:lnTo>
                      <a:lnTo>
                        <a:pt x="58" y="225"/>
                      </a:lnTo>
                      <a:lnTo>
                        <a:pt x="58" y="223"/>
                      </a:lnTo>
                      <a:lnTo>
                        <a:pt x="60" y="223"/>
                      </a:lnTo>
                      <a:lnTo>
                        <a:pt x="60" y="223"/>
                      </a:lnTo>
                      <a:lnTo>
                        <a:pt x="62" y="225"/>
                      </a:lnTo>
                      <a:lnTo>
                        <a:pt x="62" y="225"/>
                      </a:lnTo>
                      <a:lnTo>
                        <a:pt x="64" y="227"/>
                      </a:lnTo>
                      <a:lnTo>
                        <a:pt x="64" y="227"/>
                      </a:lnTo>
                      <a:lnTo>
                        <a:pt x="66" y="227"/>
                      </a:lnTo>
                      <a:lnTo>
                        <a:pt x="66" y="227"/>
                      </a:lnTo>
                      <a:lnTo>
                        <a:pt x="66" y="227"/>
                      </a:lnTo>
                      <a:lnTo>
                        <a:pt x="66" y="229"/>
                      </a:lnTo>
                      <a:lnTo>
                        <a:pt x="68" y="229"/>
                      </a:lnTo>
                      <a:lnTo>
                        <a:pt x="68" y="229"/>
                      </a:lnTo>
                      <a:lnTo>
                        <a:pt x="70" y="231"/>
                      </a:lnTo>
                      <a:lnTo>
                        <a:pt x="70" y="231"/>
                      </a:lnTo>
                      <a:lnTo>
                        <a:pt x="70" y="233"/>
                      </a:lnTo>
                      <a:lnTo>
                        <a:pt x="72" y="233"/>
                      </a:lnTo>
                      <a:lnTo>
                        <a:pt x="72" y="235"/>
                      </a:lnTo>
                      <a:lnTo>
                        <a:pt x="72" y="237"/>
                      </a:lnTo>
                      <a:lnTo>
                        <a:pt x="74" y="237"/>
                      </a:lnTo>
                      <a:lnTo>
                        <a:pt x="74" y="239"/>
                      </a:lnTo>
                      <a:lnTo>
                        <a:pt x="74" y="239"/>
                      </a:lnTo>
                      <a:lnTo>
                        <a:pt x="74" y="241"/>
                      </a:lnTo>
                      <a:lnTo>
                        <a:pt x="77" y="241"/>
                      </a:lnTo>
                      <a:lnTo>
                        <a:pt x="79" y="241"/>
                      </a:lnTo>
                      <a:lnTo>
                        <a:pt x="79" y="243"/>
                      </a:lnTo>
                      <a:lnTo>
                        <a:pt x="81" y="243"/>
                      </a:lnTo>
                      <a:lnTo>
                        <a:pt x="81" y="245"/>
                      </a:lnTo>
                      <a:lnTo>
                        <a:pt x="83" y="245"/>
                      </a:lnTo>
                      <a:lnTo>
                        <a:pt x="83" y="245"/>
                      </a:lnTo>
                      <a:lnTo>
                        <a:pt x="85" y="245"/>
                      </a:lnTo>
                      <a:lnTo>
                        <a:pt x="85" y="247"/>
                      </a:lnTo>
                      <a:lnTo>
                        <a:pt x="87" y="249"/>
                      </a:lnTo>
                      <a:lnTo>
                        <a:pt x="87" y="249"/>
                      </a:lnTo>
                      <a:lnTo>
                        <a:pt x="87" y="251"/>
                      </a:lnTo>
                      <a:lnTo>
                        <a:pt x="87" y="253"/>
                      </a:lnTo>
                      <a:lnTo>
                        <a:pt x="87" y="253"/>
                      </a:lnTo>
                      <a:lnTo>
                        <a:pt x="89" y="255"/>
                      </a:lnTo>
                      <a:lnTo>
                        <a:pt x="89" y="255"/>
                      </a:lnTo>
                      <a:lnTo>
                        <a:pt x="91" y="255"/>
                      </a:lnTo>
                      <a:lnTo>
                        <a:pt x="91" y="255"/>
                      </a:lnTo>
                      <a:lnTo>
                        <a:pt x="93" y="255"/>
                      </a:lnTo>
                      <a:lnTo>
                        <a:pt x="93" y="257"/>
                      </a:lnTo>
                      <a:lnTo>
                        <a:pt x="93" y="259"/>
                      </a:lnTo>
                      <a:lnTo>
                        <a:pt x="93" y="261"/>
                      </a:lnTo>
                      <a:lnTo>
                        <a:pt x="93" y="261"/>
                      </a:lnTo>
                      <a:lnTo>
                        <a:pt x="93" y="263"/>
                      </a:lnTo>
                      <a:lnTo>
                        <a:pt x="93" y="263"/>
                      </a:lnTo>
                      <a:lnTo>
                        <a:pt x="95" y="265"/>
                      </a:lnTo>
                      <a:lnTo>
                        <a:pt x="95" y="265"/>
                      </a:lnTo>
                      <a:lnTo>
                        <a:pt x="97" y="265"/>
                      </a:lnTo>
                      <a:lnTo>
                        <a:pt x="97" y="267"/>
                      </a:lnTo>
                      <a:lnTo>
                        <a:pt x="99" y="267"/>
                      </a:lnTo>
                      <a:lnTo>
                        <a:pt x="101" y="265"/>
                      </a:lnTo>
                      <a:lnTo>
                        <a:pt x="101" y="265"/>
                      </a:lnTo>
                      <a:lnTo>
                        <a:pt x="101" y="265"/>
                      </a:lnTo>
                      <a:lnTo>
                        <a:pt x="103" y="265"/>
                      </a:lnTo>
                      <a:lnTo>
                        <a:pt x="103" y="265"/>
                      </a:lnTo>
                      <a:lnTo>
                        <a:pt x="105" y="267"/>
                      </a:lnTo>
                      <a:lnTo>
                        <a:pt x="107" y="267"/>
                      </a:lnTo>
                      <a:lnTo>
                        <a:pt x="107" y="265"/>
                      </a:lnTo>
                      <a:lnTo>
                        <a:pt x="109" y="265"/>
                      </a:lnTo>
                      <a:lnTo>
                        <a:pt x="111" y="265"/>
                      </a:lnTo>
                      <a:lnTo>
                        <a:pt x="111" y="265"/>
                      </a:lnTo>
                      <a:lnTo>
                        <a:pt x="113" y="263"/>
                      </a:lnTo>
                      <a:lnTo>
                        <a:pt x="113" y="263"/>
                      </a:lnTo>
                      <a:lnTo>
                        <a:pt x="115" y="261"/>
                      </a:lnTo>
                      <a:lnTo>
                        <a:pt x="115" y="261"/>
                      </a:lnTo>
                      <a:lnTo>
                        <a:pt x="117" y="263"/>
                      </a:lnTo>
                      <a:lnTo>
                        <a:pt x="119" y="263"/>
                      </a:lnTo>
                      <a:lnTo>
                        <a:pt x="119" y="263"/>
                      </a:lnTo>
                      <a:lnTo>
                        <a:pt x="121" y="265"/>
                      </a:lnTo>
                      <a:lnTo>
                        <a:pt x="121" y="265"/>
                      </a:lnTo>
                      <a:lnTo>
                        <a:pt x="123" y="265"/>
                      </a:lnTo>
                      <a:lnTo>
                        <a:pt x="123" y="265"/>
                      </a:lnTo>
                      <a:lnTo>
                        <a:pt x="125" y="263"/>
                      </a:lnTo>
                      <a:lnTo>
                        <a:pt x="127" y="263"/>
                      </a:lnTo>
                      <a:lnTo>
                        <a:pt x="127" y="263"/>
                      </a:lnTo>
                      <a:lnTo>
                        <a:pt x="129" y="263"/>
                      </a:lnTo>
                      <a:lnTo>
                        <a:pt x="131" y="265"/>
                      </a:lnTo>
                      <a:lnTo>
                        <a:pt x="133" y="267"/>
                      </a:lnTo>
                      <a:lnTo>
                        <a:pt x="133" y="267"/>
                      </a:lnTo>
                      <a:lnTo>
                        <a:pt x="135" y="267"/>
                      </a:lnTo>
                      <a:lnTo>
                        <a:pt x="137" y="267"/>
                      </a:lnTo>
                      <a:lnTo>
                        <a:pt x="137" y="269"/>
                      </a:lnTo>
                      <a:lnTo>
                        <a:pt x="139" y="269"/>
                      </a:lnTo>
                      <a:lnTo>
                        <a:pt x="139" y="269"/>
                      </a:lnTo>
                      <a:lnTo>
                        <a:pt x="141" y="271"/>
                      </a:lnTo>
                      <a:lnTo>
                        <a:pt x="141" y="271"/>
                      </a:lnTo>
                      <a:lnTo>
                        <a:pt x="141" y="271"/>
                      </a:lnTo>
                      <a:lnTo>
                        <a:pt x="143" y="271"/>
                      </a:lnTo>
                      <a:lnTo>
                        <a:pt x="141" y="273"/>
                      </a:lnTo>
                      <a:lnTo>
                        <a:pt x="141" y="275"/>
                      </a:lnTo>
                      <a:lnTo>
                        <a:pt x="139" y="279"/>
                      </a:lnTo>
                      <a:lnTo>
                        <a:pt x="137" y="281"/>
                      </a:lnTo>
                      <a:lnTo>
                        <a:pt x="133" y="287"/>
                      </a:lnTo>
                      <a:lnTo>
                        <a:pt x="131" y="291"/>
                      </a:lnTo>
                      <a:lnTo>
                        <a:pt x="133" y="291"/>
                      </a:lnTo>
                      <a:lnTo>
                        <a:pt x="135" y="293"/>
                      </a:lnTo>
                      <a:lnTo>
                        <a:pt x="135" y="293"/>
                      </a:lnTo>
                      <a:lnTo>
                        <a:pt x="137" y="291"/>
                      </a:lnTo>
                      <a:lnTo>
                        <a:pt x="137" y="291"/>
                      </a:lnTo>
                      <a:lnTo>
                        <a:pt x="139" y="291"/>
                      </a:lnTo>
                      <a:lnTo>
                        <a:pt x="139" y="291"/>
                      </a:lnTo>
                      <a:lnTo>
                        <a:pt x="139" y="293"/>
                      </a:lnTo>
                      <a:lnTo>
                        <a:pt x="141" y="295"/>
                      </a:lnTo>
                      <a:lnTo>
                        <a:pt x="141" y="295"/>
                      </a:lnTo>
                      <a:lnTo>
                        <a:pt x="143" y="297"/>
                      </a:lnTo>
                      <a:lnTo>
                        <a:pt x="143" y="297"/>
                      </a:lnTo>
                      <a:lnTo>
                        <a:pt x="145" y="299"/>
                      </a:lnTo>
                      <a:lnTo>
                        <a:pt x="145" y="299"/>
                      </a:lnTo>
                      <a:lnTo>
                        <a:pt x="145" y="295"/>
                      </a:lnTo>
                      <a:lnTo>
                        <a:pt x="145" y="289"/>
                      </a:lnTo>
                      <a:lnTo>
                        <a:pt x="147" y="283"/>
                      </a:lnTo>
                      <a:lnTo>
                        <a:pt x="147" y="277"/>
                      </a:lnTo>
                      <a:lnTo>
                        <a:pt x="149" y="271"/>
                      </a:lnTo>
                      <a:lnTo>
                        <a:pt x="149" y="265"/>
                      </a:lnTo>
                      <a:lnTo>
                        <a:pt x="149" y="259"/>
                      </a:lnTo>
                      <a:lnTo>
                        <a:pt x="151" y="255"/>
                      </a:lnTo>
                      <a:lnTo>
                        <a:pt x="151" y="253"/>
                      </a:lnTo>
                      <a:lnTo>
                        <a:pt x="151" y="249"/>
                      </a:lnTo>
                      <a:lnTo>
                        <a:pt x="151" y="245"/>
                      </a:lnTo>
                      <a:lnTo>
                        <a:pt x="153" y="245"/>
                      </a:lnTo>
                      <a:lnTo>
                        <a:pt x="151" y="243"/>
                      </a:lnTo>
                      <a:lnTo>
                        <a:pt x="151" y="243"/>
                      </a:lnTo>
                      <a:lnTo>
                        <a:pt x="151" y="243"/>
                      </a:lnTo>
                      <a:lnTo>
                        <a:pt x="151" y="241"/>
                      </a:lnTo>
                      <a:lnTo>
                        <a:pt x="151" y="241"/>
                      </a:lnTo>
                      <a:lnTo>
                        <a:pt x="151" y="241"/>
                      </a:lnTo>
                      <a:lnTo>
                        <a:pt x="151" y="239"/>
                      </a:lnTo>
                      <a:lnTo>
                        <a:pt x="149" y="239"/>
                      </a:lnTo>
                      <a:lnTo>
                        <a:pt x="149" y="239"/>
                      </a:lnTo>
                      <a:lnTo>
                        <a:pt x="149" y="239"/>
                      </a:lnTo>
                      <a:lnTo>
                        <a:pt x="149" y="237"/>
                      </a:lnTo>
                      <a:lnTo>
                        <a:pt x="149" y="237"/>
                      </a:lnTo>
                      <a:lnTo>
                        <a:pt x="149" y="235"/>
                      </a:lnTo>
                      <a:lnTo>
                        <a:pt x="149" y="235"/>
                      </a:lnTo>
                      <a:lnTo>
                        <a:pt x="149" y="235"/>
                      </a:lnTo>
                      <a:lnTo>
                        <a:pt x="149" y="233"/>
                      </a:lnTo>
                      <a:lnTo>
                        <a:pt x="149" y="233"/>
                      </a:lnTo>
                      <a:lnTo>
                        <a:pt x="149" y="233"/>
                      </a:lnTo>
                      <a:lnTo>
                        <a:pt x="147" y="231"/>
                      </a:lnTo>
                      <a:lnTo>
                        <a:pt x="147" y="231"/>
                      </a:lnTo>
                      <a:lnTo>
                        <a:pt x="145" y="229"/>
                      </a:lnTo>
                      <a:lnTo>
                        <a:pt x="143" y="229"/>
                      </a:lnTo>
                      <a:lnTo>
                        <a:pt x="141" y="227"/>
                      </a:lnTo>
                      <a:lnTo>
                        <a:pt x="141" y="225"/>
                      </a:lnTo>
                      <a:lnTo>
                        <a:pt x="141" y="223"/>
                      </a:lnTo>
                      <a:lnTo>
                        <a:pt x="141" y="219"/>
                      </a:lnTo>
                      <a:lnTo>
                        <a:pt x="141" y="215"/>
                      </a:lnTo>
                      <a:lnTo>
                        <a:pt x="141" y="213"/>
                      </a:lnTo>
                      <a:lnTo>
                        <a:pt x="143" y="213"/>
                      </a:lnTo>
                      <a:lnTo>
                        <a:pt x="143" y="213"/>
                      </a:lnTo>
                      <a:lnTo>
                        <a:pt x="145" y="213"/>
                      </a:lnTo>
                      <a:lnTo>
                        <a:pt x="145" y="213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7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49" y="211"/>
                      </a:lnTo>
                      <a:lnTo>
                        <a:pt x="151" y="211"/>
                      </a:lnTo>
                      <a:lnTo>
                        <a:pt x="151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3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11"/>
                      </a:lnTo>
                      <a:lnTo>
                        <a:pt x="155" y="209"/>
                      </a:lnTo>
                      <a:lnTo>
                        <a:pt x="155" y="209"/>
                      </a:lnTo>
                      <a:lnTo>
                        <a:pt x="155" y="207"/>
                      </a:lnTo>
                      <a:lnTo>
                        <a:pt x="155" y="207"/>
                      </a:lnTo>
                      <a:lnTo>
                        <a:pt x="155" y="205"/>
                      </a:lnTo>
                      <a:lnTo>
                        <a:pt x="155" y="205"/>
                      </a:lnTo>
                      <a:lnTo>
                        <a:pt x="153" y="205"/>
                      </a:lnTo>
                      <a:lnTo>
                        <a:pt x="153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51" y="205"/>
                      </a:lnTo>
                      <a:lnTo>
                        <a:pt x="149" y="205"/>
                      </a:lnTo>
                      <a:lnTo>
                        <a:pt x="149" y="203"/>
                      </a:lnTo>
                      <a:lnTo>
                        <a:pt x="147" y="205"/>
                      </a:lnTo>
                      <a:lnTo>
                        <a:pt x="147" y="203"/>
                      </a:lnTo>
                      <a:lnTo>
                        <a:pt x="145" y="203"/>
                      </a:lnTo>
                      <a:lnTo>
                        <a:pt x="145" y="205"/>
                      </a:lnTo>
                      <a:lnTo>
                        <a:pt x="145" y="199"/>
                      </a:lnTo>
                      <a:lnTo>
                        <a:pt x="145" y="195"/>
                      </a:lnTo>
                      <a:lnTo>
                        <a:pt x="145" y="193"/>
                      </a:lnTo>
                      <a:lnTo>
                        <a:pt x="145" y="193"/>
                      </a:lnTo>
                      <a:lnTo>
                        <a:pt x="147" y="193"/>
                      </a:lnTo>
                      <a:lnTo>
                        <a:pt x="149" y="193"/>
                      </a:lnTo>
                      <a:lnTo>
                        <a:pt x="149" y="191"/>
                      </a:lnTo>
                      <a:lnTo>
                        <a:pt x="149" y="191"/>
                      </a:lnTo>
                      <a:lnTo>
                        <a:pt x="151" y="191"/>
                      </a:lnTo>
                      <a:lnTo>
                        <a:pt x="153" y="193"/>
                      </a:lnTo>
                      <a:lnTo>
                        <a:pt x="153" y="193"/>
                      </a:lnTo>
                      <a:lnTo>
                        <a:pt x="157" y="193"/>
                      </a:lnTo>
                      <a:lnTo>
                        <a:pt x="159" y="193"/>
                      </a:lnTo>
                      <a:lnTo>
                        <a:pt x="163" y="193"/>
                      </a:lnTo>
                      <a:lnTo>
                        <a:pt x="167" y="193"/>
                      </a:lnTo>
                      <a:lnTo>
                        <a:pt x="171" y="193"/>
                      </a:lnTo>
                      <a:lnTo>
                        <a:pt x="171" y="193"/>
                      </a:lnTo>
                      <a:lnTo>
                        <a:pt x="171" y="191"/>
                      </a:lnTo>
                      <a:lnTo>
                        <a:pt x="171" y="191"/>
                      </a:lnTo>
                      <a:lnTo>
                        <a:pt x="171" y="189"/>
                      </a:lnTo>
                      <a:lnTo>
                        <a:pt x="171" y="189"/>
                      </a:lnTo>
                      <a:lnTo>
                        <a:pt x="171" y="187"/>
                      </a:lnTo>
                      <a:lnTo>
                        <a:pt x="173" y="189"/>
                      </a:lnTo>
                      <a:lnTo>
                        <a:pt x="173" y="189"/>
                      </a:lnTo>
                      <a:lnTo>
                        <a:pt x="173" y="191"/>
                      </a:lnTo>
                      <a:lnTo>
                        <a:pt x="175" y="191"/>
                      </a:lnTo>
                      <a:lnTo>
                        <a:pt x="175" y="191"/>
                      </a:lnTo>
                      <a:lnTo>
                        <a:pt x="177" y="191"/>
                      </a:lnTo>
                      <a:lnTo>
                        <a:pt x="177" y="191"/>
                      </a:lnTo>
                      <a:lnTo>
                        <a:pt x="179" y="189"/>
                      </a:lnTo>
                      <a:lnTo>
                        <a:pt x="181" y="187"/>
                      </a:lnTo>
                      <a:lnTo>
                        <a:pt x="181" y="187"/>
                      </a:lnTo>
                      <a:lnTo>
                        <a:pt x="183" y="185"/>
                      </a:lnTo>
                      <a:lnTo>
                        <a:pt x="183" y="185"/>
                      </a:lnTo>
                      <a:lnTo>
                        <a:pt x="183" y="185"/>
                      </a:lnTo>
                      <a:lnTo>
                        <a:pt x="185" y="185"/>
                      </a:lnTo>
                      <a:lnTo>
                        <a:pt x="185" y="187"/>
                      </a:lnTo>
                      <a:lnTo>
                        <a:pt x="187" y="191"/>
                      </a:lnTo>
                      <a:lnTo>
                        <a:pt x="189" y="193"/>
                      </a:lnTo>
                      <a:lnTo>
                        <a:pt x="189" y="195"/>
                      </a:lnTo>
                      <a:lnTo>
                        <a:pt x="189" y="199"/>
                      </a:lnTo>
                      <a:lnTo>
                        <a:pt x="189" y="201"/>
                      </a:lnTo>
                      <a:lnTo>
                        <a:pt x="189" y="201"/>
                      </a:lnTo>
                      <a:lnTo>
                        <a:pt x="189" y="203"/>
                      </a:lnTo>
                      <a:lnTo>
                        <a:pt x="191" y="201"/>
                      </a:lnTo>
                      <a:lnTo>
                        <a:pt x="191" y="201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9" name="Freeform 204">
                  <a:extLst>
                    <a:ext uri="{FF2B5EF4-FFF2-40B4-BE49-F238E27FC236}">
                      <a16:creationId xmlns:a16="http://schemas.microsoft.com/office/drawing/2014/main" id="{12A24ED7-6914-990A-3A25-FF7EA1B0335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985" y="2263"/>
                  <a:ext cx="143" cy="32"/>
                </a:xfrm>
                <a:custGeom>
                  <a:avLst/>
                  <a:gdLst>
                    <a:gd name="T0" fmla="*/ 2 w 143"/>
                    <a:gd name="T1" fmla="*/ 32 h 32"/>
                    <a:gd name="T2" fmla="*/ 2 w 143"/>
                    <a:gd name="T3" fmla="*/ 32 h 32"/>
                    <a:gd name="T4" fmla="*/ 2 w 143"/>
                    <a:gd name="T5" fmla="*/ 32 h 32"/>
                    <a:gd name="T6" fmla="*/ 2 w 143"/>
                    <a:gd name="T7" fmla="*/ 32 h 32"/>
                    <a:gd name="T8" fmla="*/ 2 w 143"/>
                    <a:gd name="T9" fmla="*/ 32 h 32"/>
                    <a:gd name="T10" fmla="*/ 2 w 143"/>
                    <a:gd name="T11" fmla="*/ 32 h 32"/>
                    <a:gd name="T12" fmla="*/ 2 w 143"/>
                    <a:gd name="T13" fmla="*/ 32 h 32"/>
                    <a:gd name="T14" fmla="*/ 2 w 143"/>
                    <a:gd name="T15" fmla="*/ 32 h 32"/>
                    <a:gd name="T16" fmla="*/ 2 w 143"/>
                    <a:gd name="T17" fmla="*/ 32 h 32"/>
                    <a:gd name="T18" fmla="*/ 2 w 143"/>
                    <a:gd name="T19" fmla="*/ 32 h 32"/>
                    <a:gd name="T20" fmla="*/ 2 w 143"/>
                    <a:gd name="T21" fmla="*/ 32 h 32"/>
                    <a:gd name="T22" fmla="*/ 2 w 143"/>
                    <a:gd name="T23" fmla="*/ 32 h 32"/>
                    <a:gd name="T24" fmla="*/ 2 w 143"/>
                    <a:gd name="T25" fmla="*/ 32 h 32"/>
                    <a:gd name="T26" fmla="*/ 0 w 143"/>
                    <a:gd name="T27" fmla="*/ 32 h 32"/>
                    <a:gd name="T28" fmla="*/ 0 w 143"/>
                    <a:gd name="T29" fmla="*/ 32 h 32"/>
                    <a:gd name="T30" fmla="*/ 0 w 143"/>
                    <a:gd name="T31" fmla="*/ 32 h 32"/>
                    <a:gd name="T32" fmla="*/ 0 w 143"/>
                    <a:gd name="T33" fmla="*/ 30 h 32"/>
                    <a:gd name="T34" fmla="*/ 0 w 143"/>
                    <a:gd name="T35" fmla="*/ 30 h 32"/>
                    <a:gd name="T36" fmla="*/ 0 w 143"/>
                    <a:gd name="T37" fmla="*/ 30 h 32"/>
                    <a:gd name="T38" fmla="*/ 0 w 143"/>
                    <a:gd name="T39" fmla="*/ 30 h 32"/>
                    <a:gd name="T40" fmla="*/ 0 w 143"/>
                    <a:gd name="T41" fmla="*/ 32 h 32"/>
                    <a:gd name="T42" fmla="*/ 0 w 143"/>
                    <a:gd name="T43" fmla="*/ 32 h 32"/>
                    <a:gd name="T44" fmla="*/ 0 w 143"/>
                    <a:gd name="T45" fmla="*/ 32 h 32"/>
                    <a:gd name="T46" fmla="*/ 2 w 143"/>
                    <a:gd name="T47" fmla="*/ 32 h 32"/>
                    <a:gd name="T48" fmla="*/ 2 w 143"/>
                    <a:gd name="T49" fmla="*/ 32 h 32"/>
                    <a:gd name="T50" fmla="*/ 2 w 143"/>
                    <a:gd name="T51" fmla="*/ 32 h 32"/>
                    <a:gd name="T52" fmla="*/ 143 w 143"/>
                    <a:gd name="T53" fmla="*/ 0 h 32"/>
                    <a:gd name="T54" fmla="*/ 143 w 143"/>
                    <a:gd name="T55" fmla="*/ 0 h 32"/>
                    <a:gd name="T56" fmla="*/ 143 w 143"/>
                    <a:gd name="T57" fmla="*/ 0 h 32"/>
                    <a:gd name="T58" fmla="*/ 141 w 143"/>
                    <a:gd name="T59" fmla="*/ 0 h 32"/>
                    <a:gd name="T60" fmla="*/ 141 w 143"/>
                    <a:gd name="T61" fmla="*/ 2 h 32"/>
                    <a:gd name="T62" fmla="*/ 143 w 143"/>
                    <a:gd name="T63" fmla="*/ 2 h 32"/>
                    <a:gd name="T64" fmla="*/ 143 w 143"/>
                    <a:gd name="T65" fmla="*/ 2 h 32"/>
                    <a:gd name="T66" fmla="*/ 143 w 143"/>
                    <a:gd name="T67" fmla="*/ 2 h 32"/>
                    <a:gd name="T68" fmla="*/ 143 w 143"/>
                    <a:gd name="T6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3" h="32">
                      <a:moveTo>
                        <a:pt x="2" y="32"/>
                      </a:move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close/>
                      <a:moveTo>
                        <a:pt x="2" y="32"/>
                      </a:move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0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0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32"/>
                      </a:lnTo>
                      <a:close/>
                      <a:moveTo>
                        <a:pt x="143" y="0"/>
                      </a:moveTo>
                      <a:lnTo>
                        <a:pt x="143" y="0"/>
                      </a:lnTo>
                      <a:lnTo>
                        <a:pt x="143" y="0"/>
                      </a:lnTo>
                      <a:lnTo>
                        <a:pt x="141" y="0"/>
                      </a:lnTo>
                      <a:lnTo>
                        <a:pt x="141" y="2"/>
                      </a:lnTo>
                      <a:lnTo>
                        <a:pt x="143" y="2"/>
                      </a:lnTo>
                      <a:lnTo>
                        <a:pt x="143" y="2"/>
                      </a:lnTo>
                      <a:lnTo>
                        <a:pt x="143" y="2"/>
                      </a:lnTo>
                      <a:lnTo>
                        <a:pt x="143" y="0"/>
                      </a:lnTo>
                      <a:close/>
                    </a:path>
                  </a:pathLst>
                </a:custGeom>
                <a:grpFill/>
                <a:ln w="3175" cap="rnd">
                  <a:solidFill>
                    <a:schemeClr val="bg1">
                      <a:lumMod val="50000"/>
                      <a:alpha val="42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5" name="Freeform 206">
                <a:extLst>
                  <a:ext uri="{FF2B5EF4-FFF2-40B4-BE49-F238E27FC236}">
                    <a16:creationId xmlns:a16="http://schemas.microsoft.com/office/drawing/2014/main" id="{5B60A6C5-7FC5-3FD5-465C-CA84F33545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53" y="1125"/>
                <a:ext cx="813" cy="625"/>
              </a:xfrm>
              <a:custGeom>
                <a:avLst/>
                <a:gdLst>
                  <a:gd name="T0" fmla="*/ 611 w 813"/>
                  <a:gd name="T1" fmla="*/ 623 h 625"/>
                  <a:gd name="T2" fmla="*/ 629 w 813"/>
                  <a:gd name="T3" fmla="*/ 575 h 625"/>
                  <a:gd name="T4" fmla="*/ 757 w 813"/>
                  <a:gd name="T5" fmla="*/ 493 h 625"/>
                  <a:gd name="T6" fmla="*/ 775 w 813"/>
                  <a:gd name="T7" fmla="*/ 415 h 625"/>
                  <a:gd name="T8" fmla="*/ 811 w 813"/>
                  <a:gd name="T9" fmla="*/ 122 h 625"/>
                  <a:gd name="T10" fmla="*/ 783 w 813"/>
                  <a:gd name="T11" fmla="*/ 94 h 625"/>
                  <a:gd name="T12" fmla="*/ 717 w 813"/>
                  <a:gd name="T13" fmla="*/ 72 h 625"/>
                  <a:gd name="T14" fmla="*/ 659 w 813"/>
                  <a:gd name="T15" fmla="*/ 36 h 625"/>
                  <a:gd name="T16" fmla="*/ 613 w 813"/>
                  <a:gd name="T17" fmla="*/ 6 h 625"/>
                  <a:gd name="T18" fmla="*/ 567 w 813"/>
                  <a:gd name="T19" fmla="*/ 22 h 625"/>
                  <a:gd name="T20" fmla="*/ 539 w 813"/>
                  <a:gd name="T21" fmla="*/ 80 h 625"/>
                  <a:gd name="T22" fmla="*/ 587 w 813"/>
                  <a:gd name="T23" fmla="*/ 100 h 625"/>
                  <a:gd name="T24" fmla="*/ 585 w 813"/>
                  <a:gd name="T25" fmla="*/ 122 h 625"/>
                  <a:gd name="T26" fmla="*/ 549 w 813"/>
                  <a:gd name="T27" fmla="*/ 144 h 625"/>
                  <a:gd name="T28" fmla="*/ 527 w 813"/>
                  <a:gd name="T29" fmla="*/ 172 h 625"/>
                  <a:gd name="T30" fmla="*/ 460 w 813"/>
                  <a:gd name="T31" fmla="*/ 198 h 625"/>
                  <a:gd name="T32" fmla="*/ 318 w 813"/>
                  <a:gd name="T33" fmla="*/ 188 h 625"/>
                  <a:gd name="T34" fmla="*/ 226 w 813"/>
                  <a:gd name="T35" fmla="*/ 146 h 625"/>
                  <a:gd name="T36" fmla="*/ 192 w 813"/>
                  <a:gd name="T37" fmla="*/ 104 h 625"/>
                  <a:gd name="T38" fmla="*/ 148 w 813"/>
                  <a:gd name="T39" fmla="*/ 80 h 625"/>
                  <a:gd name="T40" fmla="*/ 128 w 813"/>
                  <a:gd name="T41" fmla="*/ 106 h 625"/>
                  <a:gd name="T42" fmla="*/ 98 w 813"/>
                  <a:gd name="T43" fmla="*/ 140 h 625"/>
                  <a:gd name="T44" fmla="*/ 72 w 813"/>
                  <a:gd name="T45" fmla="*/ 158 h 625"/>
                  <a:gd name="T46" fmla="*/ 78 w 813"/>
                  <a:gd name="T47" fmla="*/ 200 h 625"/>
                  <a:gd name="T48" fmla="*/ 24 w 813"/>
                  <a:gd name="T49" fmla="*/ 226 h 625"/>
                  <a:gd name="T50" fmla="*/ 4 w 813"/>
                  <a:gd name="T51" fmla="*/ 256 h 625"/>
                  <a:gd name="T52" fmla="*/ 24 w 813"/>
                  <a:gd name="T53" fmla="*/ 288 h 625"/>
                  <a:gd name="T54" fmla="*/ 74 w 813"/>
                  <a:gd name="T55" fmla="*/ 317 h 625"/>
                  <a:gd name="T56" fmla="*/ 108 w 813"/>
                  <a:gd name="T57" fmla="*/ 359 h 625"/>
                  <a:gd name="T58" fmla="*/ 108 w 813"/>
                  <a:gd name="T59" fmla="*/ 387 h 625"/>
                  <a:gd name="T60" fmla="*/ 152 w 813"/>
                  <a:gd name="T61" fmla="*/ 413 h 625"/>
                  <a:gd name="T62" fmla="*/ 218 w 813"/>
                  <a:gd name="T63" fmla="*/ 445 h 625"/>
                  <a:gd name="T64" fmla="*/ 268 w 813"/>
                  <a:gd name="T65" fmla="*/ 451 h 625"/>
                  <a:gd name="T66" fmla="*/ 310 w 813"/>
                  <a:gd name="T67" fmla="*/ 449 h 625"/>
                  <a:gd name="T68" fmla="*/ 352 w 813"/>
                  <a:gd name="T69" fmla="*/ 433 h 625"/>
                  <a:gd name="T70" fmla="*/ 386 w 813"/>
                  <a:gd name="T71" fmla="*/ 441 h 625"/>
                  <a:gd name="T72" fmla="*/ 420 w 813"/>
                  <a:gd name="T73" fmla="*/ 457 h 625"/>
                  <a:gd name="T74" fmla="*/ 418 w 813"/>
                  <a:gd name="T75" fmla="*/ 509 h 625"/>
                  <a:gd name="T76" fmla="*/ 452 w 813"/>
                  <a:gd name="T77" fmla="*/ 541 h 625"/>
                  <a:gd name="T78" fmla="*/ 480 w 813"/>
                  <a:gd name="T79" fmla="*/ 565 h 625"/>
                  <a:gd name="T80" fmla="*/ 493 w 813"/>
                  <a:gd name="T81" fmla="*/ 551 h 625"/>
                  <a:gd name="T82" fmla="*/ 529 w 813"/>
                  <a:gd name="T83" fmla="*/ 545 h 625"/>
                  <a:gd name="T84" fmla="*/ 563 w 813"/>
                  <a:gd name="T85" fmla="*/ 553 h 625"/>
                  <a:gd name="T86" fmla="*/ 597 w 813"/>
                  <a:gd name="T87" fmla="*/ 563 h 625"/>
                  <a:gd name="T88" fmla="*/ 621 w 813"/>
                  <a:gd name="T89" fmla="*/ 589 h 625"/>
                  <a:gd name="T90" fmla="*/ 649 w 813"/>
                  <a:gd name="T91" fmla="*/ 561 h 625"/>
                  <a:gd name="T92" fmla="*/ 667 w 813"/>
                  <a:gd name="T93" fmla="*/ 543 h 625"/>
                  <a:gd name="T94" fmla="*/ 701 w 813"/>
                  <a:gd name="T95" fmla="*/ 545 h 625"/>
                  <a:gd name="T96" fmla="*/ 733 w 813"/>
                  <a:gd name="T97" fmla="*/ 521 h 625"/>
                  <a:gd name="T98" fmla="*/ 753 w 813"/>
                  <a:gd name="T99" fmla="*/ 493 h 625"/>
                  <a:gd name="T100" fmla="*/ 759 w 813"/>
                  <a:gd name="T101" fmla="*/ 467 h 625"/>
                  <a:gd name="T102" fmla="*/ 773 w 813"/>
                  <a:gd name="T103" fmla="*/ 431 h 625"/>
                  <a:gd name="T104" fmla="*/ 757 w 813"/>
                  <a:gd name="T105" fmla="*/ 391 h 625"/>
                  <a:gd name="T106" fmla="*/ 725 w 813"/>
                  <a:gd name="T107" fmla="*/ 351 h 625"/>
                  <a:gd name="T108" fmla="*/ 711 w 813"/>
                  <a:gd name="T109" fmla="*/ 301 h 625"/>
                  <a:gd name="T110" fmla="*/ 713 w 813"/>
                  <a:gd name="T111" fmla="*/ 278 h 625"/>
                  <a:gd name="T112" fmla="*/ 659 w 813"/>
                  <a:gd name="T113" fmla="*/ 250 h 625"/>
                  <a:gd name="T114" fmla="*/ 697 w 813"/>
                  <a:gd name="T115" fmla="*/ 242 h 625"/>
                  <a:gd name="T116" fmla="*/ 727 w 813"/>
                  <a:gd name="T117" fmla="*/ 238 h 625"/>
                  <a:gd name="T118" fmla="*/ 755 w 813"/>
                  <a:gd name="T119" fmla="*/ 206 h 625"/>
                  <a:gd name="T120" fmla="*/ 785 w 813"/>
                  <a:gd name="T121" fmla="*/ 200 h 625"/>
                  <a:gd name="T122" fmla="*/ 799 w 813"/>
                  <a:gd name="T123" fmla="*/ 188 h 625"/>
                  <a:gd name="T124" fmla="*/ 793 w 813"/>
                  <a:gd name="T125" fmla="*/ 144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3" h="625">
                    <a:moveTo>
                      <a:pt x="637" y="597"/>
                    </a:moveTo>
                    <a:lnTo>
                      <a:pt x="637" y="595"/>
                    </a:lnTo>
                    <a:lnTo>
                      <a:pt x="637" y="595"/>
                    </a:lnTo>
                    <a:lnTo>
                      <a:pt x="635" y="593"/>
                    </a:lnTo>
                    <a:lnTo>
                      <a:pt x="635" y="593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5"/>
                    </a:lnTo>
                    <a:lnTo>
                      <a:pt x="629" y="593"/>
                    </a:lnTo>
                    <a:lnTo>
                      <a:pt x="629" y="593"/>
                    </a:lnTo>
                    <a:lnTo>
                      <a:pt x="629" y="593"/>
                    </a:lnTo>
                    <a:lnTo>
                      <a:pt x="629" y="595"/>
                    </a:lnTo>
                    <a:lnTo>
                      <a:pt x="627" y="593"/>
                    </a:lnTo>
                    <a:lnTo>
                      <a:pt x="625" y="593"/>
                    </a:lnTo>
                    <a:lnTo>
                      <a:pt x="625" y="593"/>
                    </a:lnTo>
                    <a:lnTo>
                      <a:pt x="623" y="595"/>
                    </a:lnTo>
                    <a:lnTo>
                      <a:pt x="621" y="595"/>
                    </a:lnTo>
                    <a:lnTo>
                      <a:pt x="617" y="595"/>
                    </a:lnTo>
                    <a:lnTo>
                      <a:pt x="617" y="595"/>
                    </a:lnTo>
                    <a:lnTo>
                      <a:pt x="615" y="595"/>
                    </a:lnTo>
                    <a:lnTo>
                      <a:pt x="613" y="595"/>
                    </a:lnTo>
                    <a:lnTo>
                      <a:pt x="613" y="595"/>
                    </a:lnTo>
                    <a:lnTo>
                      <a:pt x="611" y="597"/>
                    </a:lnTo>
                    <a:lnTo>
                      <a:pt x="611" y="597"/>
                    </a:lnTo>
                    <a:lnTo>
                      <a:pt x="611" y="599"/>
                    </a:lnTo>
                    <a:lnTo>
                      <a:pt x="611" y="599"/>
                    </a:lnTo>
                    <a:lnTo>
                      <a:pt x="613" y="599"/>
                    </a:lnTo>
                    <a:lnTo>
                      <a:pt x="611" y="599"/>
                    </a:lnTo>
                    <a:lnTo>
                      <a:pt x="609" y="601"/>
                    </a:lnTo>
                    <a:lnTo>
                      <a:pt x="607" y="603"/>
                    </a:lnTo>
                    <a:lnTo>
                      <a:pt x="605" y="605"/>
                    </a:lnTo>
                    <a:lnTo>
                      <a:pt x="605" y="605"/>
                    </a:lnTo>
                    <a:lnTo>
                      <a:pt x="603" y="607"/>
                    </a:lnTo>
                    <a:lnTo>
                      <a:pt x="603" y="607"/>
                    </a:lnTo>
                    <a:lnTo>
                      <a:pt x="605" y="613"/>
                    </a:lnTo>
                    <a:lnTo>
                      <a:pt x="605" y="615"/>
                    </a:lnTo>
                    <a:lnTo>
                      <a:pt x="605" y="617"/>
                    </a:lnTo>
                    <a:lnTo>
                      <a:pt x="607" y="621"/>
                    </a:lnTo>
                    <a:lnTo>
                      <a:pt x="611" y="623"/>
                    </a:lnTo>
                    <a:lnTo>
                      <a:pt x="611" y="623"/>
                    </a:lnTo>
                    <a:lnTo>
                      <a:pt x="615" y="623"/>
                    </a:lnTo>
                    <a:lnTo>
                      <a:pt x="617" y="625"/>
                    </a:lnTo>
                    <a:lnTo>
                      <a:pt x="617" y="625"/>
                    </a:lnTo>
                    <a:lnTo>
                      <a:pt x="619" y="625"/>
                    </a:lnTo>
                    <a:lnTo>
                      <a:pt x="621" y="625"/>
                    </a:lnTo>
                    <a:lnTo>
                      <a:pt x="623" y="625"/>
                    </a:lnTo>
                    <a:lnTo>
                      <a:pt x="623" y="625"/>
                    </a:lnTo>
                    <a:lnTo>
                      <a:pt x="623" y="623"/>
                    </a:lnTo>
                    <a:lnTo>
                      <a:pt x="623" y="623"/>
                    </a:lnTo>
                    <a:lnTo>
                      <a:pt x="627" y="623"/>
                    </a:lnTo>
                    <a:lnTo>
                      <a:pt x="627" y="623"/>
                    </a:lnTo>
                    <a:lnTo>
                      <a:pt x="627" y="621"/>
                    </a:lnTo>
                    <a:lnTo>
                      <a:pt x="627" y="621"/>
                    </a:lnTo>
                    <a:lnTo>
                      <a:pt x="627" y="621"/>
                    </a:lnTo>
                    <a:lnTo>
                      <a:pt x="629" y="619"/>
                    </a:lnTo>
                    <a:lnTo>
                      <a:pt x="631" y="617"/>
                    </a:lnTo>
                    <a:lnTo>
                      <a:pt x="631" y="617"/>
                    </a:lnTo>
                    <a:lnTo>
                      <a:pt x="631" y="617"/>
                    </a:lnTo>
                    <a:lnTo>
                      <a:pt x="633" y="617"/>
                    </a:lnTo>
                    <a:lnTo>
                      <a:pt x="633" y="617"/>
                    </a:lnTo>
                    <a:lnTo>
                      <a:pt x="633" y="615"/>
                    </a:lnTo>
                    <a:lnTo>
                      <a:pt x="633" y="613"/>
                    </a:lnTo>
                    <a:lnTo>
                      <a:pt x="633" y="611"/>
                    </a:lnTo>
                    <a:lnTo>
                      <a:pt x="633" y="609"/>
                    </a:lnTo>
                    <a:lnTo>
                      <a:pt x="633" y="609"/>
                    </a:lnTo>
                    <a:lnTo>
                      <a:pt x="635" y="609"/>
                    </a:lnTo>
                    <a:lnTo>
                      <a:pt x="635" y="607"/>
                    </a:lnTo>
                    <a:lnTo>
                      <a:pt x="637" y="601"/>
                    </a:lnTo>
                    <a:lnTo>
                      <a:pt x="637" y="601"/>
                    </a:lnTo>
                    <a:lnTo>
                      <a:pt x="639" y="601"/>
                    </a:lnTo>
                    <a:lnTo>
                      <a:pt x="639" y="599"/>
                    </a:lnTo>
                    <a:lnTo>
                      <a:pt x="637" y="597"/>
                    </a:lnTo>
                    <a:close/>
                    <a:moveTo>
                      <a:pt x="627" y="575"/>
                    </a:moveTo>
                    <a:lnTo>
                      <a:pt x="625" y="575"/>
                    </a:lnTo>
                    <a:lnTo>
                      <a:pt x="625" y="575"/>
                    </a:lnTo>
                    <a:lnTo>
                      <a:pt x="625" y="575"/>
                    </a:lnTo>
                    <a:lnTo>
                      <a:pt x="625" y="577"/>
                    </a:lnTo>
                    <a:lnTo>
                      <a:pt x="625" y="577"/>
                    </a:lnTo>
                    <a:lnTo>
                      <a:pt x="627" y="575"/>
                    </a:lnTo>
                    <a:lnTo>
                      <a:pt x="627" y="577"/>
                    </a:lnTo>
                    <a:lnTo>
                      <a:pt x="629" y="575"/>
                    </a:lnTo>
                    <a:lnTo>
                      <a:pt x="629" y="575"/>
                    </a:lnTo>
                    <a:lnTo>
                      <a:pt x="627" y="575"/>
                    </a:lnTo>
                    <a:lnTo>
                      <a:pt x="627" y="575"/>
                    </a:lnTo>
                    <a:close/>
                    <a:moveTo>
                      <a:pt x="657" y="565"/>
                    </a:moveTo>
                    <a:lnTo>
                      <a:pt x="657" y="565"/>
                    </a:lnTo>
                    <a:lnTo>
                      <a:pt x="657" y="565"/>
                    </a:lnTo>
                    <a:lnTo>
                      <a:pt x="659" y="565"/>
                    </a:lnTo>
                    <a:lnTo>
                      <a:pt x="659" y="563"/>
                    </a:lnTo>
                    <a:lnTo>
                      <a:pt x="657" y="565"/>
                    </a:lnTo>
                    <a:close/>
                    <a:moveTo>
                      <a:pt x="661" y="563"/>
                    </a:moveTo>
                    <a:lnTo>
                      <a:pt x="661" y="563"/>
                    </a:lnTo>
                    <a:lnTo>
                      <a:pt x="661" y="563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5"/>
                    </a:lnTo>
                    <a:lnTo>
                      <a:pt x="661" y="563"/>
                    </a:lnTo>
                    <a:lnTo>
                      <a:pt x="661" y="563"/>
                    </a:lnTo>
                    <a:lnTo>
                      <a:pt x="663" y="563"/>
                    </a:lnTo>
                    <a:lnTo>
                      <a:pt x="661" y="563"/>
                    </a:lnTo>
                    <a:lnTo>
                      <a:pt x="661" y="563"/>
                    </a:lnTo>
                    <a:close/>
                    <a:moveTo>
                      <a:pt x="669" y="543"/>
                    </a:moveTo>
                    <a:lnTo>
                      <a:pt x="669" y="543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9" y="543"/>
                    </a:lnTo>
                    <a:lnTo>
                      <a:pt x="669" y="543"/>
                    </a:lnTo>
                    <a:lnTo>
                      <a:pt x="671" y="545"/>
                    </a:lnTo>
                    <a:lnTo>
                      <a:pt x="669" y="543"/>
                    </a:lnTo>
                    <a:lnTo>
                      <a:pt x="669" y="543"/>
                    </a:lnTo>
                    <a:close/>
                    <a:moveTo>
                      <a:pt x="735" y="513"/>
                    </a:move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5"/>
                    </a:lnTo>
                    <a:lnTo>
                      <a:pt x="735" y="515"/>
                    </a:lnTo>
                    <a:lnTo>
                      <a:pt x="735" y="513"/>
                    </a:lnTo>
                    <a:lnTo>
                      <a:pt x="735" y="513"/>
                    </a:lnTo>
                    <a:lnTo>
                      <a:pt x="735" y="513"/>
                    </a:lnTo>
                    <a:close/>
                    <a:moveTo>
                      <a:pt x="757" y="495"/>
                    </a:moveTo>
                    <a:lnTo>
                      <a:pt x="757" y="495"/>
                    </a:lnTo>
                    <a:lnTo>
                      <a:pt x="757" y="493"/>
                    </a:lnTo>
                    <a:lnTo>
                      <a:pt x="757" y="493"/>
                    </a:lnTo>
                    <a:lnTo>
                      <a:pt x="755" y="493"/>
                    </a:lnTo>
                    <a:lnTo>
                      <a:pt x="755" y="493"/>
                    </a:lnTo>
                    <a:lnTo>
                      <a:pt x="755" y="495"/>
                    </a:lnTo>
                    <a:lnTo>
                      <a:pt x="755" y="495"/>
                    </a:lnTo>
                    <a:lnTo>
                      <a:pt x="755" y="495"/>
                    </a:lnTo>
                    <a:lnTo>
                      <a:pt x="755" y="497"/>
                    </a:lnTo>
                    <a:lnTo>
                      <a:pt x="757" y="497"/>
                    </a:lnTo>
                    <a:lnTo>
                      <a:pt x="757" y="497"/>
                    </a:lnTo>
                    <a:lnTo>
                      <a:pt x="757" y="497"/>
                    </a:lnTo>
                    <a:lnTo>
                      <a:pt x="757" y="495"/>
                    </a:lnTo>
                    <a:lnTo>
                      <a:pt x="757" y="495"/>
                    </a:lnTo>
                    <a:close/>
                    <a:moveTo>
                      <a:pt x="767" y="447"/>
                    </a:moveTo>
                    <a:lnTo>
                      <a:pt x="767" y="447"/>
                    </a:lnTo>
                    <a:lnTo>
                      <a:pt x="765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9"/>
                    </a:lnTo>
                    <a:lnTo>
                      <a:pt x="767" y="447"/>
                    </a:lnTo>
                    <a:close/>
                    <a:moveTo>
                      <a:pt x="773" y="419"/>
                    </a:moveTo>
                    <a:lnTo>
                      <a:pt x="771" y="419"/>
                    </a:lnTo>
                    <a:lnTo>
                      <a:pt x="771" y="421"/>
                    </a:lnTo>
                    <a:lnTo>
                      <a:pt x="773" y="421"/>
                    </a:lnTo>
                    <a:lnTo>
                      <a:pt x="775" y="421"/>
                    </a:lnTo>
                    <a:lnTo>
                      <a:pt x="775" y="421"/>
                    </a:lnTo>
                    <a:lnTo>
                      <a:pt x="773" y="421"/>
                    </a:lnTo>
                    <a:lnTo>
                      <a:pt x="773" y="419"/>
                    </a:lnTo>
                    <a:close/>
                    <a:moveTo>
                      <a:pt x="777" y="417"/>
                    </a:moveTo>
                    <a:lnTo>
                      <a:pt x="775" y="417"/>
                    </a:lnTo>
                    <a:lnTo>
                      <a:pt x="775" y="417"/>
                    </a:lnTo>
                    <a:lnTo>
                      <a:pt x="777" y="417"/>
                    </a:lnTo>
                    <a:lnTo>
                      <a:pt x="777" y="419"/>
                    </a:lnTo>
                    <a:lnTo>
                      <a:pt x="777" y="417"/>
                    </a:lnTo>
                    <a:lnTo>
                      <a:pt x="777" y="417"/>
                    </a:lnTo>
                    <a:close/>
                    <a:moveTo>
                      <a:pt x="771" y="413"/>
                    </a:moveTo>
                    <a:lnTo>
                      <a:pt x="769" y="413"/>
                    </a:lnTo>
                    <a:lnTo>
                      <a:pt x="769" y="415"/>
                    </a:lnTo>
                    <a:lnTo>
                      <a:pt x="771" y="415"/>
                    </a:lnTo>
                    <a:lnTo>
                      <a:pt x="773" y="415"/>
                    </a:lnTo>
                    <a:lnTo>
                      <a:pt x="775" y="417"/>
                    </a:lnTo>
                    <a:lnTo>
                      <a:pt x="775" y="417"/>
                    </a:lnTo>
                    <a:lnTo>
                      <a:pt x="775" y="415"/>
                    </a:lnTo>
                    <a:lnTo>
                      <a:pt x="773" y="415"/>
                    </a:lnTo>
                    <a:lnTo>
                      <a:pt x="771" y="413"/>
                    </a:lnTo>
                    <a:close/>
                    <a:moveTo>
                      <a:pt x="755" y="387"/>
                    </a:moveTo>
                    <a:lnTo>
                      <a:pt x="753" y="385"/>
                    </a:lnTo>
                    <a:lnTo>
                      <a:pt x="753" y="385"/>
                    </a:lnTo>
                    <a:lnTo>
                      <a:pt x="751" y="385"/>
                    </a:lnTo>
                    <a:lnTo>
                      <a:pt x="749" y="383"/>
                    </a:lnTo>
                    <a:lnTo>
                      <a:pt x="747" y="383"/>
                    </a:lnTo>
                    <a:lnTo>
                      <a:pt x="749" y="385"/>
                    </a:lnTo>
                    <a:lnTo>
                      <a:pt x="751" y="387"/>
                    </a:lnTo>
                    <a:lnTo>
                      <a:pt x="753" y="387"/>
                    </a:lnTo>
                    <a:lnTo>
                      <a:pt x="759" y="389"/>
                    </a:lnTo>
                    <a:lnTo>
                      <a:pt x="759" y="389"/>
                    </a:lnTo>
                    <a:lnTo>
                      <a:pt x="759" y="389"/>
                    </a:lnTo>
                    <a:lnTo>
                      <a:pt x="759" y="387"/>
                    </a:lnTo>
                    <a:lnTo>
                      <a:pt x="755" y="387"/>
                    </a:lnTo>
                    <a:close/>
                    <a:moveTo>
                      <a:pt x="813" y="144"/>
                    </a:moveTo>
                    <a:lnTo>
                      <a:pt x="811" y="142"/>
                    </a:lnTo>
                    <a:lnTo>
                      <a:pt x="811" y="140"/>
                    </a:lnTo>
                    <a:lnTo>
                      <a:pt x="811" y="138"/>
                    </a:lnTo>
                    <a:lnTo>
                      <a:pt x="813" y="138"/>
                    </a:lnTo>
                    <a:lnTo>
                      <a:pt x="813" y="138"/>
                    </a:lnTo>
                    <a:lnTo>
                      <a:pt x="813" y="138"/>
                    </a:lnTo>
                    <a:lnTo>
                      <a:pt x="813" y="136"/>
                    </a:lnTo>
                    <a:lnTo>
                      <a:pt x="813" y="136"/>
                    </a:lnTo>
                    <a:lnTo>
                      <a:pt x="813" y="134"/>
                    </a:lnTo>
                    <a:lnTo>
                      <a:pt x="811" y="134"/>
                    </a:lnTo>
                    <a:lnTo>
                      <a:pt x="811" y="132"/>
                    </a:lnTo>
                    <a:lnTo>
                      <a:pt x="811" y="132"/>
                    </a:lnTo>
                    <a:lnTo>
                      <a:pt x="813" y="132"/>
                    </a:lnTo>
                    <a:lnTo>
                      <a:pt x="813" y="132"/>
                    </a:lnTo>
                    <a:lnTo>
                      <a:pt x="813" y="130"/>
                    </a:lnTo>
                    <a:lnTo>
                      <a:pt x="813" y="130"/>
                    </a:lnTo>
                    <a:lnTo>
                      <a:pt x="811" y="128"/>
                    </a:lnTo>
                    <a:lnTo>
                      <a:pt x="811" y="128"/>
                    </a:lnTo>
                    <a:lnTo>
                      <a:pt x="813" y="126"/>
                    </a:lnTo>
                    <a:lnTo>
                      <a:pt x="813" y="126"/>
                    </a:lnTo>
                    <a:lnTo>
                      <a:pt x="813" y="126"/>
                    </a:lnTo>
                    <a:lnTo>
                      <a:pt x="811" y="124"/>
                    </a:lnTo>
                    <a:lnTo>
                      <a:pt x="811" y="124"/>
                    </a:lnTo>
                    <a:lnTo>
                      <a:pt x="811" y="122"/>
                    </a:lnTo>
                    <a:lnTo>
                      <a:pt x="811" y="122"/>
                    </a:lnTo>
                    <a:lnTo>
                      <a:pt x="811" y="120"/>
                    </a:lnTo>
                    <a:lnTo>
                      <a:pt x="809" y="118"/>
                    </a:lnTo>
                    <a:lnTo>
                      <a:pt x="809" y="116"/>
                    </a:lnTo>
                    <a:lnTo>
                      <a:pt x="809" y="116"/>
                    </a:lnTo>
                    <a:lnTo>
                      <a:pt x="809" y="114"/>
                    </a:lnTo>
                    <a:lnTo>
                      <a:pt x="807" y="114"/>
                    </a:lnTo>
                    <a:lnTo>
                      <a:pt x="807" y="112"/>
                    </a:lnTo>
                    <a:lnTo>
                      <a:pt x="807" y="110"/>
                    </a:lnTo>
                    <a:lnTo>
                      <a:pt x="807" y="110"/>
                    </a:lnTo>
                    <a:lnTo>
                      <a:pt x="807" y="108"/>
                    </a:lnTo>
                    <a:lnTo>
                      <a:pt x="805" y="108"/>
                    </a:lnTo>
                    <a:lnTo>
                      <a:pt x="805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7" y="106"/>
                    </a:lnTo>
                    <a:lnTo>
                      <a:pt x="809" y="106"/>
                    </a:lnTo>
                    <a:lnTo>
                      <a:pt x="809" y="104"/>
                    </a:lnTo>
                    <a:lnTo>
                      <a:pt x="809" y="104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09" y="100"/>
                    </a:lnTo>
                    <a:lnTo>
                      <a:pt x="807" y="98"/>
                    </a:lnTo>
                    <a:lnTo>
                      <a:pt x="807" y="98"/>
                    </a:lnTo>
                    <a:lnTo>
                      <a:pt x="805" y="96"/>
                    </a:lnTo>
                    <a:lnTo>
                      <a:pt x="803" y="96"/>
                    </a:lnTo>
                    <a:lnTo>
                      <a:pt x="803" y="94"/>
                    </a:lnTo>
                    <a:lnTo>
                      <a:pt x="803" y="94"/>
                    </a:lnTo>
                    <a:lnTo>
                      <a:pt x="803" y="92"/>
                    </a:lnTo>
                    <a:lnTo>
                      <a:pt x="803" y="92"/>
                    </a:lnTo>
                    <a:lnTo>
                      <a:pt x="803" y="92"/>
                    </a:lnTo>
                    <a:lnTo>
                      <a:pt x="799" y="90"/>
                    </a:lnTo>
                    <a:lnTo>
                      <a:pt x="797" y="90"/>
                    </a:lnTo>
                    <a:lnTo>
                      <a:pt x="797" y="90"/>
                    </a:lnTo>
                    <a:lnTo>
                      <a:pt x="795" y="88"/>
                    </a:lnTo>
                    <a:lnTo>
                      <a:pt x="795" y="90"/>
                    </a:lnTo>
                    <a:lnTo>
                      <a:pt x="791" y="90"/>
                    </a:lnTo>
                    <a:lnTo>
                      <a:pt x="789" y="92"/>
                    </a:lnTo>
                    <a:lnTo>
                      <a:pt x="789" y="94"/>
                    </a:lnTo>
                    <a:lnTo>
                      <a:pt x="787" y="94"/>
                    </a:lnTo>
                    <a:lnTo>
                      <a:pt x="785" y="94"/>
                    </a:lnTo>
                    <a:lnTo>
                      <a:pt x="783" y="94"/>
                    </a:lnTo>
                    <a:lnTo>
                      <a:pt x="781" y="94"/>
                    </a:lnTo>
                    <a:lnTo>
                      <a:pt x="781" y="96"/>
                    </a:lnTo>
                    <a:lnTo>
                      <a:pt x="779" y="96"/>
                    </a:lnTo>
                    <a:lnTo>
                      <a:pt x="779" y="96"/>
                    </a:lnTo>
                    <a:lnTo>
                      <a:pt x="777" y="98"/>
                    </a:lnTo>
                    <a:lnTo>
                      <a:pt x="779" y="100"/>
                    </a:lnTo>
                    <a:lnTo>
                      <a:pt x="777" y="100"/>
                    </a:lnTo>
                    <a:lnTo>
                      <a:pt x="777" y="100"/>
                    </a:lnTo>
                    <a:lnTo>
                      <a:pt x="773" y="100"/>
                    </a:lnTo>
                    <a:lnTo>
                      <a:pt x="769" y="102"/>
                    </a:lnTo>
                    <a:lnTo>
                      <a:pt x="765" y="102"/>
                    </a:lnTo>
                    <a:lnTo>
                      <a:pt x="763" y="100"/>
                    </a:lnTo>
                    <a:lnTo>
                      <a:pt x="761" y="100"/>
                    </a:lnTo>
                    <a:lnTo>
                      <a:pt x="759" y="100"/>
                    </a:lnTo>
                    <a:lnTo>
                      <a:pt x="757" y="100"/>
                    </a:lnTo>
                    <a:lnTo>
                      <a:pt x="757" y="100"/>
                    </a:lnTo>
                    <a:lnTo>
                      <a:pt x="755" y="100"/>
                    </a:lnTo>
                    <a:lnTo>
                      <a:pt x="755" y="98"/>
                    </a:lnTo>
                    <a:lnTo>
                      <a:pt x="753" y="96"/>
                    </a:lnTo>
                    <a:lnTo>
                      <a:pt x="751" y="96"/>
                    </a:lnTo>
                    <a:lnTo>
                      <a:pt x="749" y="94"/>
                    </a:lnTo>
                    <a:lnTo>
                      <a:pt x="749" y="92"/>
                    </a:lnTo>
                    <a:lnTo>
                      <a:pt x="747" y="90"/>
                    </a:lnTo>
                    <a:lnTo>
                      <a:pt x="747" y="88"/>
                    </a:lnTo>
                    <a:lnTo>
                      <a:pt x="745" y="88"/>
                    </a:lnTo>
                    <a:lnTo>
                      <a:pt x="743" y="88"/>
                    </a:lnTo>
                    <a:lnTo>
                      <a:pt x="743" y="86"/>
                    </a:lnTo>
                    <a:lnTo>
                      <a:pt x="741" y="84"/>
                    </a:lnTo>
                    <a:lnTo>
                      <a:pt x="741" y="84"/>
                    </a:lnTo>
                    <a:lnTo>
                      <a:pt x="741" y="82"/>
                    </a:lnTo>
                    <a:lnTo>
                      <a:pt x="739" y="80"/>
                    </a:lnTo>
                    <a:lnTo>
                      <a:pt x="735" y="80"/>
                    </a:lnTo>
                    <a:lnTo>
                      <a:pt x="733" y="80"/>
                    </a:lnTo>
                    <a:lnTo>
                      <a:pt x="731" y="78"/>
                    </a:lnTo>
                    <a:lnTo>
                      <a:pt x="725" y="74"/>
                    </a:lnTo>
                    <a:lnTo>
                      <a:pt x="721" y="74"/>
                    </a:lnTo>
                    <a:lnTo>
                      <a:pt x="721" y="74"/>
                    </a:lnTo>
                    <a:lnTo>
                      <a:pt x="719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7" y="72"/>
                    </a:lnTo>
                    <a:lnTo>
                      <a:pt x="715" y="72"/>
                    </a:lnTo>
                    <a:lnTo>
                      <a:pt x="715" y="72"/>
                    </a:lnTo>
                    <a:lnTo>
                      <a:pt x="713" y="72"/>
                    </a:lnTo>
                    <a:lnTo>
                      <a:pt x="713" y="72"/>
                    </a:lnTo>
                    <a:lnTo>
                      <a:pt x="713" y="72"/>
                    </a:lnTo>
                    <a:lnTo>
                      <a:pt x="711" y="70"/>
                    </a:lnTo>
                    <a:lnTo>
                      <a:pt x="709" y="70"/>
                    </a:lnTo>
                    <a:lnTo>
                      <a:pt x="707" y="70"/>
                    </a:lnTo>
                    <a:lnTo>
                      <a:pt x="707" y="70"/>
                    </a:lnTo>
                    <a:lnTo>
                      <a:pt x="707" y="68"/>
                    </a:lnTo>
                    <a:lnTo>
                      <a:pt x="705" y="68"/>
                    </a:lnTo>
                    <a:lnTo>
                      <a:pt x="705" y="68"/>
                    </a:lnTo>
                    <a:lnTo>
                      <a:pt x="703" y="68"/>
                    </a:lnTo>
                    <a:lnTo>
                      <a:pt x="699" y="68"/>
                    </a:lnTo>
                    <a:lnTo>
                      <a:pt x="695" y="68"/>
                    </a:lnTo>
                    <a:lnTo>
                      <a:pt x="693" y="68"/>
                    </a:lnTo>
                    <a:lnTo>
                      <a:pt x="691" y="66"/>
                    </a:lnTo>
                    <a:lnTo>
                      <a:pt x="689" y="66"/>
                    </a:lnTo>
                    <a:lnTo>
                      <a:pt x="689" y="64"/>
                    </a:lnTo>
                    <a:lnTo>
                      <a:pt x="687" y="64"/>
                    </a:lnTo>
                    <a:lnTo>
                      <a:pt x="685" y="62"/>
                    </a:lnTo>
                    <a:lnTo>
                      <a:pt x="683" y="62"/>
                    </a:lnTo>
                    <a:lnTo>
                      <a:pt x="683" y="60"/>
                    </a:lnTo>
                    <a:lnTo>
                      <a:pt x="683" y="58"/>
                    </a:lnTo>
                    <a:lnTo>
                      <a:pt x="679" y="56"/>
                    </a:lnTo>
                    <a:lnTo>
                      <a:pt x="677" y="54"/>
                    </a:lnTo>
                    <a:lnTo>
                      <a:pt x="677" y="54"/>
                    </a:lnTo>
                    <a:lnTo>
                      <a:pt x="677" y="54"/>
                    </a:lnTo>
                    <a:lnTo>
                      <a:pt x="675" y="52"/>
                    </a:lnTo>
                    <a:lnTo>
                      <a:pt x="675" y="52"/>
                    </a:lnTo>
                    <a:lnTo>
                      <a:pt x="675" y="52"/>
                    </a:lnTo>
                    <a:lnTo>
                      <a:pt x="675" y="50"/>
                    </a:lnTo>
                    <a:lnTo>
                      <a:pt x="673" y="48"/>
                    </a:lnTo>
                    <a:lnTo>
                      <a:pt x="671" y="46"/>
                    </a:lnTo>
                    <a:lnTo>
                      <a:pt x="665" y="44"/>
                    </a:lnTo>
                    <a:lnTo>
                      <a:pt x="663" y="42"/>
                    </a:lnTo>
                    <a:lnTo>
                      <a:pt x="663" y="40"/>
                    </a:lnTo>
                    <a:lnTo>
                      <a:pt x="661" y="40"/>
                    </a:lnTo>
                    <a:lnTo>
                      <a:pt x="661" y="38"/>
                    </a:lnTo>
                    <a:lnTo>
                      <a:pt x="659" y="38"/>
                    </a:lnTo>
                    <a:lnTo>
                      <a:pt x="659" y="36"/>
                    </a:lnTo>
                    <a:lnTo>
                      <a:pt x="659" y="36"/>
                    </a:lnTo>
                    <a:lnTo>
                      <a:pt x="657" y="36"/>
                    </a:lnTo>
                    <a:lnTo>
                      <a:pt x="657" y="34"/>
                    </a:lnTo>
                    <a:lnTo>
                      <a:pt x="657" y="34"/>
                    </a:lnTo>
                    <a:lnTo>
                      <a:pt x="655" y="34"/>
                    </a:lnTo>
                    <a:lnTo>
                      <a:pt x="655" y="32"/>
                    </a:lnTo>
                    <a:lnTo>
                      <a:pt x="653" y="32"/>
                    </a:lnTo>
                    <a:lnTo>
                      <a:pt x="651" y="30"/>
                    </a:lnTo>
                    <a:lnTo>
                      <a:pt x="649" y="28"/>
                    </a:lnTo>
                    <a:lnTo>
                      <a:pt x="647" y="26"/>
                    </a:lnTo>
                    <a:lnTo>
                      <a:pt x="645" y="24"/>
                    </a:lnTo>
                    <a:lnTo>
                      <a:pt x="643" y="24"/>
                    </a:lnTo>
                    <a:lnTo>
                      <a:pt x="643" y="22"/>
                    </a:lnTo>
                    <a:lnTo>
                      <a:pt x="643" y="22"/>
                    </a:lnTo>
                    <a:lnTo>
                      <a:pt x="641" y="20"/>
                    </a:lnTo>
                    <a:lnTo>
                      <a:pt x="641" y="20"/>
                    </a:lnTo>
                    <a:lnTo>
                      <a:pt x="641" y="20"/>
                    </a:lnTo>
                    <a:lnTo>
                      <a:pt x="639" y="20"/>
                    </a:lnTo>
                    <a:lnTo>
                      <a:pt x="639" y="18"/>
                    </a:lnTo>
                    <a:lnTo>
                      <a:pt x="637" y="18"/>
                    </a:lnTo>
                    <a:lnTo>
                      <a:pt x="637" y="18"/>
                    </a:lnTo>
                    <a:lnTo>
                      <a:pt x="635" y="16"/>
                    </a:lnTo>
                    <a:lnTo>
                      <a:pt x="635" y="16"/>
                    </a:lnTo>
                    <a:lnTo>
                      <a:pt x="633" y="16"/>
                    </a:lnTo>
                    <a:lnTo>
                      <a:pt x="633" y="16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3" y="14"/>
                    </a:lnTo>
                    <a:lnTo>
                      <a:pt x="631" y="14"/>
                    </a:lnTo>
                    <a:lnTo>
                      <a:pt x="629" y="12"/>
                    </a:lnTo>
                    <a:lnTo>
                      <a:pt x="629" y="12"/>
                    </a:lnTo>
                    <a:lnTo>
                      <a:pt x="627" y="12"/>
                    </a:lnTo>
                    <a:lnTo>
                      <a:pt x="627" y="12"/>
                    </a:lnTo>
                    <a:lnTo>
                      <a:pt x="625" y="10"/>
                    </a:lnTo>
                    <a:lnTo>
                      <a:pt x="625" y="10"/>
                    </a:lnTo>
                    <a:lnTo>
                      <a:pt x="625" y="10"/>
                    </a:lnTo>
                    <a:lnTo>
                      <a:pt x="623" y="8"/>
                    </a:lnTo>
                    <a:lnTo>
                      <a:pt x="623" y="8"/>
                    </a:lnTo>
                    <a:lnTo>
                      <a:pt x="621" y="8"/>
                    </a:lnTo>
                    <a:lnTo>
                      <a:pt x="619" y="8"/>
                    </a:lnTo>
                    <a:lnTo>
                      <a:pt x="615" y="6"/>
                    </a:lnTo>
                    <a:lnTo>
                      <a:pt x="613" y="6"/>
                    </a:lnTo>
                    <a:lnTo>
                      <a:pt x="613" y="6"/>
                    </a:lnTo>
                    <a:lnTo>
                      <a:pt x="611" y="6"/>
                    </a:lnTo>
                    <a:lnTo>
                      <a:pt x="611" y="6"/>
                    </a:lnTo>
                    <a:lnTo>
                      <a:pt x="611" y="6"/>
                    </a:lnTo>
                    <a:lnTo>
                      <a:pt x="607" y="6"/>
                    </a:lnTo>
                    <a:lnTo>
                      <a:pt x="605" y="6"/>
                    </a:lnTo>
                    <a:lnTo>
                      <a:pt x="603" y="4"/>
                    </a:lnTo>
                    <a:lnTo>
                      <a:pt x="601" y="4"/>
                    </a:lnTo>
                    <a:lnTo>
                      <a:pt x="601" y="2"/>
                    </a:lnTo>
                    <a:lnTo>
                      <a:pt x="599" y="4"/>
                    </a:lnTo>
                    <a:lnTo>
                      <a:pt x="597" y="2"/>
                    </a:lnTo>
                    <a:lnTo>
                      <a:pt x="591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7" y="0"/>
                    </a:lnTo>
                    <a:lnTo>
                      <a:pt x="585" y="0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79" y="2"/>
                    </a:lnTo>
                    <a:lnTo>
                      <a:pt x="577" y="2"/>
                    </a:lnTo>
                    <a:lnTo>
                      <a:pt x="575" y="2"/>
                    </a:lnTo>
                    <a:lnTo>
                      <a:pt x="573" y="0"/>
                    </a:lnTo>
                    <a:lnTo>
                      <a:pt x="571" y="2"/>
                    </a:lnTo>
                    <a:lnTo>
                      <a:pt x="567" y="2"/>
                    </a:lnTo>
                    <a:lnTo>
                      <a:pt x="563" y="4"/>
                    </a:lnTo>
                    <a:lnTo>
                      <a:pt x="557" y="4"/>
                    </a:lnTo>
                    <a:lnTo>
                      <a:pt x="555" y="6"/>
                    </a:lnTo>
                    <a:lnTo>
                      <a:pt x="555" y="10"/>
                    </a:lnTo>
                    <a:lnTo>
                      <a:pt x="553" y="12"/>
                    </a:lnTo>
                    <a:lnTo>
                      <a:pt x="551" y="12"/>
                    </a:lnTo>
                    <a:lnTo>
                      <a:pt x="551" y="14"/>
                    </a:lnTo>
                    <a:lnTo>
                      <a:pt x="553" y="16"/>
                    </a:lnTo>
                    <a:lnTo>
                      <a:pt x="555" y="16"/>
                    </a:lnTo>
                    <a:lnTo>
                      <a:pt x="557" y="16"/>
                    </a:lnTo>
                    <a:lnTo>
                      <a:pt x="559" y="16"/>
                    </a:lnTo>
                    <a:lnTo>
                      <a:pt x="561" y="16"/>
                    </a:lnTo>
                    <a:lnTo>
                      <a:pt x="563" y="18"/>
                    </a:lnTo>
                    <a:lnTo>
                      <a:pt x="563" y="20"/>
                    </a:lnTo>
                    <a:lnTo>
                      <a:pt x="565" y="22"/>
                    </a:lnTo>
                    <a:lnTo>
                      <a:pt x="567" y="22"/>
                    </a:lnTo>
                    <a:lnTo>
                      <a:pt x="569" y="24"/>
                    </a:lnTo>
                    <a:lnTo>
                      <a:pt x="569" y="26"/>
                    </a:lnTo>
                    <a:lnTo>
                      <a:pt x="567" y="28"/>
                    </a:lnTo>
                    <a:lnTo>
                      <a:pt x="565" y="30"/>
                    </a:lnTo>
                    <a:lnTo>
                      <a:pt x="565" y="34"/>
                    </a:lnTo>
                    <a:lnTo>
                      <a:pt x="565" y="36"/>
                    </a:lnTo>
                    <a:lnTo>
                      <a:pt x="565" y="38"/>
                    </a:lnTo>
                    <a:lnTo>
                      <a:pt x="565" y="40"/>
                    </a:lnTo>
                    <a:lnTo>
                      <a:pt x="565" y="42"/>
                    </a:lnTo>
                    <a:lnTo>
                      <a:pt x="565" y="42"/>
                    </a:lnTo>
                    <a:lnTo>
                      <a:pt x="565" y="44"/>
                    </a:lnTo>
                    <a:lnTo>
                      <a:pt x="565" y="46"/>
                    </a:lnTo>
                    <a:lnTo>
                      <a:pt x="565" y="48"/>
                    </a:lnTo>
                    <a:lnTo>
                      <a:pt x="567" y="48"/>
                    </a:lnTo>
                    <a:lnTo>
                      <a:pt x="565" y="50"/>
                    </a:lnTo>
                    <a:lnTo>
                      <a:pt x="565" y="50"/>
                    </a:lnTo>
                    <a:lnTo>
                      <a:pt x="565" y="52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65" y="54"/>
                    </a:lnTo>
                    <a:lnTo>
                      <a:pt x="567" y="54"/>
                    </a:lnTo>
                    <a:lnTo>
                      <a:pt x="569" y="56"/>
                    </a:lnTo>
                    <a:lnTo>
                      <a:pt x="571" y="58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7" y="62"/>
                    </a:lnTo>
                    <a:lnTo>
                      <a:pt x="565" y="62"/>
                    </a:lnTo>
                    <a:lnTo>
                      <a:pt x="561" y="64"/>
                    </a:lnTo>
                    <a:lnTo>
                      <a:pt x="559" y="66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5" y="68"/>
                    </a:lnTo>
                    <a:lnTo>
                      <a:pt x="551" y="68"/>
                    </a:lnTo>
                    <a:lnTo>
                      <a:pt x="547" y="68"/>
                    </a:lnTo>
                    <a:lnTo>
                      <a:pt x="543" y="66"/>
                    </a:lnTo>
                    <a:lnTo>
                      <a:pt x="541" y="66"/>
                    </a:lnTo>
                    <a:lnTo>
                      <a:pt x="537" y="64"/>
                    </a:lnTo>
                    <a:lnTo>
                      <a:pt x="537" y="66"/>
                    </a:lnTo>
                    <a:lnTo>
                      <a:pt x="537" y="70"/>
                    </a:lnTo>
                    <a:lnTo>
                      <a:pt x="537" y="76"/>
                    </a:lnTo>
                    <a:lnTo>
                      <a:pt x="539" y="78"/>
                    </a:lnTo>
                    <a:lnTo>
                      <a:pt x="539" y="80"/>
                    </a:lnTo>
                    <a:lnTo>
                      <a:pt x="539" y="80"/>
                    </a:lnTo>
                    <a:lnTo>
                      <a:pt x="539" y="82"/>
                    </a:lnTo>
                    <a:lnTo>
                      <a:pt x="539" y="84"/>
                    </a:lnTo>
                    <a:lnTo>
                      <a:pt x="537" y="86"/>
                    </a:lnTo>
                    <a:lnTo>
                      <a:pt x="539" y="88"/>
                    </a:lnTo>
                    <a:lnTo>
                      <a:pt x="539" y="90"/>
                    </a:lnTo>
                    <a:lnTo>
                      <a:pt x="541" y="92"/>
                    </a:lnTo>
                    <a:lnTo>
                      <a:pt x="539" y="92"/>
                    </a:lnTo>
                    <a:lnTo>
                      <a:pt x="537" y="94"/>
                    </a:lnTo>
                    <a:lnTo>
                      <a:pt x="541" y="96"/>
                    </a:lnTo>
                    <a:lnTo>
                      <a:pt x="541" y="98"/>
                    </a:lnTo>
                    <a:lnTo>
                      <a:pt x="543" y="100"/>
                    </a:lnTo>
                    <a:lnTo>
                      <a:pt x="545" y="100"/>
                    </a:lnTo>
                    <a:lnTo>
                      <a:pt x="547" y="100"/>
                    </a:lnTo>
                    <a:lnTo>
                      <a:pt x="549" y="100"/>
                    </a:lnTo>
                    <a:lnTo>
                      <a:pt x="549" y="100"/>
                    </a:lnTo>
                    <a:lnTo>
                      <a:pt x="551" y="98"/>
                    </a:lnTo>
                    <a:lnTo>
                      <a:pt x="551" y="98"/>
                    </a:lnTo>
                    <a:lnTo>
                      <a:pt x="553" y="98"/>
                    </a:lnTo>
                    <a:lnTo>
                      <a:pt x="555" y="98"/>
                    </a:lnTo>
                    <a:lnTo>
                      <a:pt x="557" y="98"/>
                    </a:lnTo>
                    <a:lnTo>
                      <a:pt x="557" y="98"/>
                    </a:lnTo>
                    <a:lnTo>
                      <a:pt x="559" y="98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5" y="100"/>
                    </a:lnTo>
                    <a:lnTo>
                      <a:pt x="567" y="102"/>
                    </a:lnTo>
                    <a:lnTo>
                      <a:pt x="567" y="102"/>
                    </a:lnTo>
                    <a:lnTo>
                      <a:pt x="569" y="102"/>
                    </a:lnTo>
                    <a:lnTo>
                      <a:pt x="569" y="100"/>
                    </a:lnTo>
                    <a:lnTo>
                      <a:pt x="569" y="98"/>
                    </a:lnTo>
                    <a:lnTo>
                      <a:pt x="569" y="98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6"/>
                    </a:lnTo>
                    <a:lnTo>
                      <a:pt x="577" y="96"/>
                    </a:lnTo>
                    <a:lnTo>
                      <a:pt x="581" y="96"/>
                    </a:lnTo>
                    <a:lnTo>
                      <a:pt x="581" y="96"/>
                    </a:lnTo>
                    <a:lnTo>
                      <a:pt x="585" y="98"/>
                    </a:lnTo>
                    <a:lnTo>
                      <a:pt x="587" y="100"/>
                    </a:lnTo>
                    <a:lnTo>
                      <a:pt x="589" y="100"/>
                    </a:lnTo>
                    <a:lnTo>
                      <a:pt x="589" y="100"/>
                    </a:lnTo>
                    <a:lnTo>
                      <a:pt x="591" y="102"/>
                    </a:lnTo>
                    <a:lnTo>
                      <a:pt x="591" y="102"/>
                    </a:lnTo>
                    <a:lnTo>
                      <a:pt x="593" y="102"/>
                    </a:lnTo>
                    <a:lnTo>
                      <a:pt x="593" y="104"/>
                    </a:lnTo>
                    <a:lnTo>
                      <a:pt x="595" y="104"/>
                    </a:lnTo>
                    <a:lnTo>
                      <a:pt x="595" y="104"/>
                    </a:lnTo>
                    <a:lnTo>
                      <a:pt x="597" y="104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9" y="106"/>
                    </a:lnTo>
                    <a:lnTo>
                      <a:pt x="601" y="108"/>
                    </a:lnTo>
                    <a:lnTo>
                      <a:pt x="603" y="110"/>
                    </a:lnTo>
                    <a:lnTo>
                      <a:pt x="605" y="110"/>
                    </a:lnTo>
                    <a:lnTo>
                      <a:pt x="607" y="112"/>
                    </a:lnTo>
                    <a:lnTo>
                      <a:pt x="607" y="112"/>
                    </a:lnTo>
                    <a:lnTo>
                      <a:pt x="609" y="114"/>
                    </a:lnTo>
                    <a:lnTo>
                      <a:pt x="609" y="114"/>
                    </a:lnTo>
                    <a:lnTo>
                      <a:pt x="611" y="116"/>
                    </a:lnTo>
                    <a:lnTo>
                      <a:pt x="611" y="116"/>
                    </a:lnTo>
                    <a:lnTo>
                      <a:pt x="613" y="118"/>
                    </a:lnTo>
                    <a:lnTo>
                      <a:pt x="613" y="118"/>
                    </a:lnTo>
                    <a:lnTo>
                      <a:pt x="611" y="120"/>
                    </a:lnTo>
                    <a:lnTo>
                      <a:pt x="611" y="120"/>
                    </a:lnTo>
                    <a:lnTo>
                      <a:pt x="609" y="120"/>
                    </a:lnTo>
                    <a:lnTo>
                      <a:pt x="607" y="120"/>
                    </a:lnTo>
                    <a:lnTo>
                      <a:pt x="605" y="120"/>
                    </a:lnTo>
                    <a:lnTo>
                      <a:pt x="603" y="120"/>
                    </a:lnTo>
                    <a:lnTo>
                      <a:pt x="601" y="118"/>
                    </a:lnTo>
                    <a:lnTo>
                      <a:pt x="599" y="118"/>
                    </a:lnTo>
                    <a:lnTo>
                      <a:pt x="597" y="118"/>
                    </a:lnTo>
                    <a:lnTo>
                      <a:pt x="597" y="118"/>
                    </a:lnTo>
                    <a:lnTo>
                      <a:pt x="597" y="118"/>
                    </a:lnTo>
                    <a:lnTo>
                      <a:pt x="595" y="118"/>
                    </a:lnTo>
                    <a:lnTo>
                      <a:pt x="595" y="118"/>
                    </a:lnTo>
                    <a:lnTo>
                      <a:pt x="591" y="118"/>
                    </a:lnTo>
                    <a:lnTo>
                      <a:pt x="591" y="118"/>
                    </a:lnTo>
                    <a:lnTo>
                      <a:pt x="589" y="118"/>
                    </a:lnTo>
                    <a:lnTo>
                      <a:pt x="587" y="118"/>
                    </a:lnTo>
                    <a:lnTo>
                      <a:pt x="585" y="120"/>
                    </a:lnTo>
                    <a:lnTo>
                      <a:pt x="585" y="122"/>
                    </a:lnTo>
                    <a:lnTo>
                      <a:pt x="583" y="122"/>
                    </a:lnTo>
                    <a:lnTo>
                      <a:pt x="583" y="122"/>
                    </a:lnTo>
                    <a:lnTo>
                      <a:pt x="581" y="120"/>
                    </a:lnTo>
                    <a:lnTo>
                      <a:pt x="581" y="120"/>
                    </a:lnTo>
                    <a:lnTo>
                      <a:pt x="579" y="120"/>
                    </a:lnTo>
                    <a:lnTo>
                      <a:pt x="579" y="120"/>
                    </a:lnTo>
                    <a:lnTo>
                      <a:pt x="579" y="122"/>
                    </a:lnTo>
                    <a:lnTo>
                      <a:pt x="579" y="122"/>
                    </a:lnTo>
                    <a:lnTo>
                      <a:pt x="579" y="124"/>
                    </a:lnTo>
                    <a:lnTo>
                      <a:pt x="579" y="124"/>
                    </a:lnTo>
                    <a:lnTo>
                      <a:pt x="579" y="124"/>
                    </a:lnTo>
                    <a:lnTo>
                      <a:pt x="577" y="124"/>
                    </a:lnTo>
                    <a:lnTo>
                      <a:pt x="575" y="124"/>
                    </a:lnTo>
                    <a:lnTo>
                      <a:pt x="573" y="124"/>
                    </a:lnTo>
                    <a:lnTo>
                      <a:pt x="571" y="124"/>
                    </a:lnTo>
                    <a:lnTo>
                      <a:pt x="571" y="124"/>
                    </a:lnTo>
                    <a:lnTo>
                      <a:pt x="571" y="124"/>
                    </a:lnTo>
                    <a:lnTo>
                      <a:pt x="569" y="126"/>
                    </a:lnTo>
                    <a:lnTo>
                      <a:pt x="569" y="126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2"/>
                    </a:lnTo>
                    <a:lnTo>
                      <a:pt x="569" y="132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69" y="134"/>
                    </a:lnTo>
                    <a:lnTo>
                      <a:pt x="569" y="136"/>
                    </a:lnTo>
                    <a:lnTo>
                      <a:pt x="567" y="136"/>
                    </a:lnTo>
                    <a:lnTo>
                      <a:pt x="567" y="136"/>
                    </a:lnTo>
                    <a:lnTo>
                      <a:pt x="565" y="138"/>
                    </a:lnTo>
                    <a:lnTo>
                      <a:pt x="565" y="140"/>
                    </a:lnTo>
                    <a:lnTo>
                      <a:pt x="563" y="140"/>
                    </a:lnTo>
                    <a:lnTo>
                      <a:pt x="561" y="140"/>
                    </a:lnTo>
                    <a:lnTo>
                      <a:pt x="559" y="140"/>
                    </a:lnTo>
                    <a:lnTo>
                      <a:pt x="557" y="142"/>
                    </a:lnTo>
                    <a:lnTo>
                      <a:pt x="555" y="142"/>
                    </a:lnTo>
                    <a:lnTo>
                      <a:pt x="551" y="140"/>
                    </a:lnTo>
                    <a:lnTo>
                      <a:pt x="551" y="140"/>
                    </a:lnTo>
                    <a:lnTo>
                      <a:pt x="549" y="142"/>
                    </a:lnTo>
                    <a:lnTo>
                      <a:pt x="549" y="142"/>
                    </a:lnTo>
                    <a:lnTo>
                      <a:pt x="549" y="142"/>
                    </a:lnTo>
                    <a:lnTo>
                      <a:pt x="549" y="144"/>
                    </a:lnTo>
                    <a:lnTo>
                      <a:pt x="549" y="144"/>
                    </a:lnTo>
                    <a:lnTo>
                      <a:pt x="547" y="146"/>
                    </a:lnTo>
                    <a:lnTo>
                      <a:pt x="547" y="146"/>
                    </a:lnTo>
                    <a:lnTo>
                      <a:pt x="547" y="150"/>
                    </a:lnTo>
                    <a:lnTo>
                      <a:pt x="545" y="150"/>
                    </a:lnTo>
                    <a:lnTo>
                      <a:pt x="545" y="150"/>
                    </a:lnTo>
                    <a:lnTo>
                      <a:pt x="545" y="152"/>
                    </a:lnTo>
                    <a:lnTo>
                      <a:pt x="543" y="152"/>
                    </a:lnTo>
                    <a:lnTo>
                      <a:pt x="543" y="154"/>
                    </a:lnTo>
                    <a:lnTo>
                      <a:pt x="541" y="154"/>
                    </a:lnTo>
                    <a:lnTo>
                      <a:pt x="539" y="154"/>
                    </a:lnTo>
                    <a:lnTo>
                      <a:pt x="539" y="154"/>
                    </a:lnTo>
                    <a:lnTo>
                      <a:pt x="537" y="152"/>
                    </a:lnTo>
                    <a:lnTo>
                      <a:pt x="535" y="152"/>
                    </a:lnTo>
                    <a:lnTo>
                      <a:pt x="533" y="152"/>
                    </a:lnTo>
                    <a:lnTo>
                      <a:pt x="527" y="152"/>
                    </a:lnTo>
                    <a:lnTo>
                      <a:pt x="525" y="150"/>
                    </a:lnTo>
                    <a:lnTo>
                      <a:pt x="523" y="148"/>
                    </a:lnTo>
                    <a:lnTo>
                      <a:pt x="521" y="146"/>
                    </a:lnTo>
                    <a:lnTo>
                      <a:pt x="521" y="146"/>
                    </a:lnTo>
                    <a:lnTo>
                      <a:pt x="517" y="146"/>
                    </a:lnTo>
                    <a:lnTo>
                      <a:pt x="517" y="146"/>
                    </a:lnTo>
                    <a:lnTo>
                      <a:pt x="515" y="146"/>
                    </a:lnTo>
                    <a:lnTo>
                      <a:pt x="513" y="150"/>
                    </a:lnTo>
                    <a:lnTo>
                      <a:pt x="513" y="150"/>
                    </a:lnTo>
                    <a:lnTo>
                      <a:pt x="513" y="152"/>
                    </a:lnTo>
                    <a:lnTo>
                      <a:pt x="513" y="154"/>
                    </a:lnTo>
                    <a:lnTo>
                      <a:pt x="513" y="156"/>
                    </a:lnTo>
                    <a:lnTo>
                      <a:pt x="513" y="158"/>
                    </a:lnTo>
                    <a:lnTo>
                      <a:pt x="513" y="160"/>
                    </a:lnTo>
                    <a:lnTo>
                      <a:pt x="513" y="160"/>
                    </a:lnTo>
                    <a:lnTo>
                      <a:pt x="515" y="160"/>
                    </a:lnTo>
                    <a:lnTo>
                      <a:pt x="515" y="162"/>
                    </a:lnTo>
                    <a:lnTo>
                      <a:pt x="517" y="164"/>
                    </a:lnTo>
                    <a:lnTo>
                      <a:pt x="519" y="164"/>
                    </a:lnTo>
                    <a:lnTo>
                      <a:pt x="521" y="166"/>
                    </a:lnTo>
                    <a:lnTo>
                      <a:pt x="523" y="168"/>
                    </a:lnTo>
                    <a:lnTo>
                      <a:pt x="525" y="168"/>
                    </a:lnTo>
                    <a:lnTo>
                      <a:pt x="525" y="170"/>
                    </a:lnTo>
                    <a:lnTo>
                      <a:pt x="527" y="170"/>
                    </a:lnTo>
                    <a:lnTo>
                      <a:pt x="527" y="172"/>
                    </a:lnTo>
                    <a:lnTo>
                      <a:pt x="527" y="172"/>
                    </a:lnTo>
                    <a:lnTo>
                      <a:pt x="525" y="172"/>
                    </a:lnTo>
                    <a:lnTo>
                      <a:pt x="525" y="174"/>
                    </a:lnTo>
                    <a:lnTo>
                      <a:pt x="523" y="174"/>
                    </a:lnTo>
                    <a:lnTo>
                      <a:pt x="523" y="176"/>
                    </a:lnTo>
                    <a:lnTo>
                      <a:pt x="523" y="176"/>
                    </a:lnTo>
                    <a:lnTo>
                      <a:pt x="521" y="176"/>
                    </a:lnTo>
                    <a:lnTo>
                      <a:pt x="519" y="178"/>
                    </a:lnTo>
                    <a:lnTo>
                      <a:pt x="517" y="178"/>
                    </a:lnTo>
                    <a:lnTo>
                      <a:pt x="517" y="178"/>
                    </a:lnTo>
                    <a:lnTo>
                      <a:pt x="515" y="180"/>
                    </a:lnTo>
                    <a:lnTo>
                      <a:pt x="515" y="180"/>
                    </a:lnTo>
                    <a:lnTo>
                      <a:pt x="515" y="182"/>
                    </a:lnTo>
                    <a:lnTo>
                      <a:pt x="515" y="182"/>
                    </a:lnTo>
                    <a:lnTo>
                      <a:pt x="513" y="184"/>
                    </a:lnTo>
                    <a:lnTo>
                      <a:pt x="513" y="186"/>
                    </a:lnTo>
                    <a:lnTo>
                      <a:pt x="513" y="186"/>
                    </a:lnTo>
                    <a:lnTo>
                      <a:pt x="513" y="186"/>
                    </a:lnTo>
                    <a:lnTo>
                      <a:pt x="513" y="188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9" y="190"/>
                    </a:lnTo>
                    <a:lnTo>
                      <a:pt x="505" y="190"/>
                    </a:lnTo>
                    <a:lnTo>
                      <a:pt x="505" y="192"/>
                    </a:lnTo>
                    <a:lnTo>
                      <a:pt x="503" y="192"/>
                    </a:lnTo>
                    <a:lnTo>
                      <a:pt x="501" y="194"/>
                    </a:lnTo>
                    <a:lnTo>
                      <a:pt x="499" y="194"/>
                    </a:lnTo>
                    <a:lnTo>
                      <a:pt x="497" y="194"/>
                    </a:lnTo>
                    <a:lnTo>
                      <a:pt x="493" y="194"/>
                    </a:lnTo>
                    <a:lnTo>
                      <a:pt x="490" y="194"/>
                    </a:lnTo>
                    <a:lnTo>
                      <a:pt x="488" y="194"/>
                    </a:lnTo>
                    <a:lnTo>
                      <a:pt x="484" y="194"/>
                    </a:lnTo>
                    <a:lnTo>
                      <a:pt x="482" y="194"/>
                    </a:lnTo>
                    <a:lnTo>
                      <a:pt x="480" y="194"/>
                    </a:lnTo>
                    <a:lnTo>
                      <a:pt x="478" y="194"/>
                    </a:lnTo>
                    <a:lnTo>
                      <a:pt x="476" y="194"/>
                    </a:lnTo>
                    <a:lnTo>
                      <a:pt x="470" y="196"/>
                    </a:lnTo>
                    <a:lnTo>
                      <a:pt x="468" y="196"/>
                    </a:lnTo>
                    <a:lnTo>
                      <a:pt x="464" y="196"/>
                    </a:lnTo>
                    <a:lnTo>
                      <a:pt x="464" y="196"/>
                    </a:lnTo>
                    <a:lnTo>
                      <a:pt x="462" y="196"/>
                    </a:lnTo>
                    <a:lnTo>
                      <a:pt x="460" y="198"/>
                    </a:lnTo>
                    <a:lnTo>
                      <a:pt x="460" y="198"/>
                    </a:lnTo>
                    <a:lnTo>
                      <a:pt x="458" y="198"/>
                    </a:lnTo>
                    <a:lnTo>
                      <a:pt x="452" y="202"/>
                    </a:lnTo>
                    <a:lnTo>
                      <a:pt x="448" y="204"/>
                    </a:lnTo>
                    <a:lnTo>
                      <a:pt x="448" y="204"/>
                    </a:lnTo>
                    <a:lnTo>
                      <a:pt x="446" y="206"/>
                    </a:lnTo>
                    <a:lnTo>
                      <a:pt x="444" y="206"/>
                    </a:lnTo>
                    <a:lnTo>
                      <a:pt x="444" y="206"/>
                    </a:lnTo>
                    <a:lnTo>
                      <a:pt x="444" y="208"/>
                    </a:lnTo>
                    <a:lnTo>
                      <a:pt x="442" y="208"/>
                    </a:lnTo>
                    <a:lnTo>
                      <a:pt x="440" y="208"/>
                    </a:lnTo>
                    <a:lnTo>
                      <a:pt x="440" y="208"/>
                    </a:lnTo>
                    <a:lnTo>
                      <a:pt x="436" y="206"/>
                    </a:lnTo>
                    <a:lnTo>
                      <a:pt x="434" y="204"/>
                    </a:lnTo>
                    <a:lnTo>
                      <a:pt x="430" y="204"/>
                    </a:lnTo>
                    <a:lnTo>
                      <a:pt x="426" y="204"/>
                    </a:lnTo>
                    <a:lnTo>
                      <a:pt x="424" y="206"/>
                    </a:lnTo>
                    <a:lnTo>
                      <a:pt x="418" y="204"/>
                    </a:lnTo>
                    <a:lnTo>
                      <a:pt x="416" y="202"/>
                    </a:lnTo>
                    <a:lnTo>
                      <a:pt x="412" y="200"/>
                    </a:lnTo>
                    <a:lnTo>
                      <a:pt x="408" y="200"/>
                    </a:lnTo>
                    <a:lnTo>
                      <a:pt x="404" y="200"/>
                    </a:lnTo>
                    <a:lnTo>
                      <a:pt x="398" y="198"/>
                    </a:lnTo>
                    <a:lnTo>
                      <a:pt x="394" y="198"/>
                    </a:lnTo>
                    <a:lnTo>
                      <a:pt x="392" y="196"/>
                    </a:lnTo>
                    <a:lnTo>
                      <a:pt x="390" y="192"/>
                    </a:lnTo>
                    <a:lnTo>
                      <a:pt x="388" y="192"/>
                    </a:lnTo>
                    <a:lnTo>
                      <a:pt x="386" y="192"/>
                    </a:lnTo>
                    <a:lnTo>
                      <a:pt x="386" y="192"/>
                    </a:lnTo>
                    <a:lnTo>
                      <a:pt x="382" y="192"/>
                    </a:lnTo>
                    <a:lnTo>
                      <a:pt x="380" y="192"/>
                    </a:lnTo>
                    <a:lnTo>
                      <a:pt x="374" y="190"/>
                    </a:lnTo>
                    <a:lnTo>
                      <a:pt x="370" y="190"/>
                    </a:lnTo>
                    <a:lnTo>
                      <a:pt x="364" y="190"/>
                    </a:lnTo>
                    <a:lnTo>
                      <a:pt x="362" y="190"/>
                    </a:lnTo>
                    <a:lnTo>
                      <a:pt x="360" y="190"/>
                    </a:lnTo>
                    <a:lnTo>
                      <a:pt x="356" y="192"/>
                    </a:lnTo>
                    <a:lnTo>
                      <a:pt x="348" y="190"/>
                    </a:lnTo>
                    <a:lnTo>
                      <a:pt x="344" y="190"/>
                    </a:lnTo>
                    <a:lnTo>
                      <a:pt x="338" y="190"/>
                    </a:lnTo>
                    <a:lnTo>
                      <a:pt x="330" y="188"/>
                    </a:lnTo>
                    <a:lnTo>
                      <a:pt x="322" y="188"/>
                    </a:lnTo>
                    <a:lnTo>
                      <a:pt x="318" y="188"/>
                    </a:lnTo>
                    <a:lnTo>
                      <a:pt x="314" y="188"/>
                    </a:lnTo>
                    <a:lnTo>
                      <a:pt x="310" y="188"/>
                    </a:lnTo>
                    <a:lnTo>
                      <a:pt x="310" y="188"/>
                    </a:lnTo>
                    <a:lnTo>
                      <a:pt x="310" y="186"/>
                    </a:lnTo>
                    <a:lnTo>
                      <a:pt x="308" y="186"/>
                    </a:lnTo>
                    <a:lnTo>
                      <a:pt x="306" y="184"/>
                    </a:lnTo>
                    <a:lnTo>
                      <a:pt x="304" y="182"/>
                    </a:lnTo>
                    <a:lnTo>
                      <a:pt x="300" y="180"/>
                    </a:lnTo>
                    <a:lnTo>
                      <a:pt x="300" y="180"/>
                    </a:lnTo>
                    <a:lnTo>
                      <a:pt x="298" y="178"/>
                    </a:lnTo>
                    <a:lnTo>
                      <a:pt x="294" y="172"/>
                    </a:lnTo>
                    <a:lnTo>
                      <a:pt x="292" y="170"/>
                    </a:lnTo>
                    <a:lnTo>
                      <a:pt x="292" y="168"/>
                    </a:lnTo>
                    <a:lnTo>
                      <a:pt x="290" y="168"/>
                    </a:lnTo>
                    <a:lnTo>
                      <a:pt x="290" y="166"/>
                    </a:lnTo>
                    <a:lnTo>
                      <a:pt x="288" y="166"/>
                    </a:lnTo>
                    <a:lnTo>
                      <a:pt x="286" y="166"/>
                    </a:lnTo>
                    <a:lnTo>
                      <a:pt x="286" y="164"/>
                    </a:lnTo>
                    <a:lnTo>
                      <a:pt x="286" y="164"/>
                    </a:lnTo>
                    <a:lnTo>
                      <a:pt x="286" y="162"/>
                    </a:lnTo>
                    <a:lnTo>
                      <a:pt x="286" y="162"/>
                    </a:lnTo>
                    <a:lnTo>
                      <a:pt x="282" y="162"/>
                    </a:lnTo>
                    <a:lnTo>
                      <a:pt x="278" y="162"/>
                    </a:lnTo>
                    <a:lnTo>
                      <a:pt x="276" y="160"/>
                    </a:lnTo>
                    <a:lnTo>
                      <a:pt x="272" y="158"/>
                    </a:lnTo>
                    <a:lnTo>
                      <a:pt x="270" y="158"/>
                    </a:lnTo>
                    <a:lnTo>
                      <a:pt x="266" y="156"/>
                    </a:lnTo>
                    <a:lnTo>
                      <a:pt x="262" y="154"/>
                    </a:lnTo>
                    <a:lnTo>
                      <a:pt x="262" y="154"/>
                    </a:lnTo>
                    <a:lnTo>
                      <a:pt x="258" y="152"/>
                    </a:lnTo>
                    <a:lnTo>
                      <a:pt x="256" y="150"/>
                    </a:lnTo>
                    <a:lnTo>
                      <a:pt x="254" y="150"/>
                    </a:lnTo>
                    <a:lnTo>
                      <a:pt x="252" y="150"/>
                    </a:lnTo>
                    <a:lnTo>
                      <a:pt x="246" y="148"/>
                    </a:lnTo>
                    <a:lnTo>
                      <a:pt x="244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4" y="148"/>
                    </a:lnTo>
                    <a:lnTo>
                      <a:pt x="232" y="146"/>
                    </a:lnTo>
                    <a:lnTo>
                      <a:pt x="230" y="146"/>
                    </a:lnTo>
                    <a:lnTo>
                      <a:pt x="228" y="146"/>
                    </a:lnTo>
                    <a:lnTo>
                      <a:pt x="226" y="146"/>
                    </a:lnTo>
                    <a:lnTo>
                      <a:pt x="226" y="146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0" y="146"/>
                    </a:lnTo>
                    <a:lnTo>
                      <a:pt x="220" y="144"/>
                    </a:lnTo>
                    <a:lnTo>
                      <a:pt x="218" y="144"/>
                    </a:lnTo>
                    <a:lnTo>
                      <a:pt x="216" y="144"/>
                    </a:lnTo>
                    <a:lnTo>
                      <a:pt x="216" y="144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2" y="142"/>
                    </a:lnTo>
                    <a:lnTo>
                      <a:pt x="212" y="140"/>
                    </a:lnTo>
                    <a:lnTo>
                      <a:pt x="212" y="140"/>
                    </a:lnTo>
                    <a:lnTo>
                      <a:pt x="210" y="138"/>
                    </a:lnTo>
                    <a:lnTo>
                      <a:pt x="210" y="138"/>
                    </a:lnTo>
                    <a:lnTo>
                      <a:pt x="210" y="136"/>
                    </a:lnTo>
                    <a:lnTo>
                      <a:pt x="210" y="132"/>
                    </a:lnTo>
                    <a:lnTo>
                      <a:pt x="210" y="132"/>
                    </a:lnTo>
                    <a:lnTo>
                      <a:pt x="210" y="132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2" y="128"/>
                    </a:lnTo>
                    <a:lnTo>
                      <a:pt x="210" y="128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2"/>
                    </a:lnTo>
                    <a:lnTo>
                      <a:pt x="208" y="120"/>
                    </a:lnTo>
                    <a:lnTo>
                      <a:pt x="208" y="120"/>
                    </a:lnTo>
                    <a:lnTo>
                      <a:pt x="208" y="118"/>
                    </a:lnTo>
                    <a:lnTo>
                      <a:pt x="206" y="118"/>
                    </a:lnTo>
                    <a:lnTo>
                      <a:pt x="204" y="116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0" y="112"/>
                    </a:lnTo>
                    <a:lnTo>
                      <a:pt x="200" y="112"/>
                    </a:lnTo>
                    <a:lnTo>
                      <a:pt x="198" y="110"/>
                    </a:lnTo>
                    <a:lnTo>
                      <a:pt x="196" y="108"/>
                    </a:lnTo>
                    <a:lnTo>
                      <a:pt x="196" y="108"/>
                    </a:lnTo>
                    <a:lnTo>
                      <a:pt x="194" y="106"/>
                    </a:lnTo>
                    <a:lnTo>
                      <a:pt x="194" y="104"/>
                    </a:lnTo>
                    <a:lnTo>
                      <a:pt x="192" y="104"/>
                    </a:lnTo>
                    <a:lnTo>
                      <a:pt x="192" y="102"/>
                    </a:lnTo>
                    <a:lnTo>
                      <a:pt x="190" y="102"/>
                    </a:lnTo>
                    <a:lnTo>
                      <a:pt x="190" y="102"/>
                    </a:lnTo>
                    <a:lnTo>
                      <a:pt x="188" y="100"/>
                    </a:lnTo>
                    <a:lnTo>
                      <a:pt x="188" y="100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6" y="98"/>
                    </a:lnTo>
                    <a:lnTo>
                      <a:pt x="184" y="98"/>
                    </a:lnTo>
                    <a:lnTo>
                      <a:pt x="184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2" y="98"/>
                    </a:lnTo>
                    <a:lnTo>
                      <a:pt x="180" y="98"/>
                    </a:lnTo>
                    <a:lnTo>
                      <a:pt x="180" y="98"/>
                    </a:lnTo>
                    <a:lnTo>
                      <a:pt x="178" y="96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2" y="96"/>
                    </a:lnTo>
                    <a:lnTo>
                      <a:pt x="172" y="96"/>
                    </a:lnTo>
                    <a:lnTo>
                      <a:pt x="170" y="96"/>
                    </a:lnTo>
                    <a:lnTo>
                      <a:pt x="170" y="94"/>
                    </a:lnTo>
                    <a:lnTo>
                      <a:pt x="168" y="94"/>
                    </a:lnTo>
                    <a:lnTo>
                      <a:pt x="168" y="94"/>
                    </a:lnTo>
                    <a:lnTo>
                      <a:pt x="164" y="92"/>
                    </a:lnTo>
                    <a:lnTo>
                      <a:pt x="162" y="92"/>
                    </a:lnTo>
                    <a:lnTo>
                      <a:pt x="162" y="90"/>
                    </a:lnTo>
                    <a:lnTo>
                      <a:pt x="160" y="88"/>
                    </a:lnTo>
                    <a:lnTo>
                      <a:pt x="160" y="88"/>
                    </a:lnTo>
                    <a:lnTo>
                      <a:pt x="158" y="88"/>
                    </a:lnTo>
                    <a:lnTo>
                      <a:pt x="154" y="86"/>
                    </a:lnTo>
                    <a:lnTo>
                      <a:pt x="154" y="86"/>
                    </a:lnTo>
                    <a:lnTo>
                      <a:pt x="152" y="86"/>
                    </a:lnTo>
                    <a:lnTo>
                      <a:pt x="152" y="8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52" y="82"/>
                    </a:lnTo>
                    <a:lnTo>
                      <a:pt x="150" y="82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6" y="80"/>
                    </a:lnTo>
                    <a:lnTo>
                      <a:pt x="148" y="78"/>
                    </a:lnTo>
                    <a:lnTo>
                      <a:pt x="148" y="78"/>
                    </a:lnTo>
                    <a:lnTo>
                      <a:pt x="146" y="78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6" y="76"/>
                    </a:lnTo>
                    <a:lnTo>
                      <a:pt x="144" y="76"/>
                    </a:lnTo>
                    <a:lnTo>
                      <a:pt x="144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38" y="76"/>
                    </a:lnTo>
                    <a:lnTo>
                      <a:pt x="136" y="76"/>
                    </a:lnTo>
                    <a:lnTo>
                      <a:pt x="134" y="76"/>
                    </a:lnTo>
                    <a:lnTo>
                      <a:pt x="134" y="76"/>
                    </a:lnTo>
                    <a:lnTo>
                      <a:pt x="132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2" y="80"/>
                    </a:lnTo>
                    <a:lnTo>
                      <a:pt x="134" y="84"/>
                    </a:lnTo>
                    <a:lnTo>
                      <a:pt x="134" y="84"/>
                    </a:lnTo>
                    <a:lnTo>
                      <a:pt x="132" y="86"/>
                    </a:lnTo>
                    <a:lnTo>
                      <a:pt x="132" y="86"/>
                    </a:lnTo>
                    <a:lnTo>
                      <a:pt x="130" y="88"/>
                    </a:lnTo>
                    <a:lnTo>
                      <a:pt x="128" y="88"/>
                    </a:lnTo>
                    <a:lnTo>
                      <a:pt x="126" y="88"/>
                    </a:lnTo>
                    <a:lnTo>
                      <a:pt x="124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2"/>
                    </a:lnTo>
                    <a:lnTo>
                      <a:pt x="122" y="92"/>
                    </a:lnTo>
                    <a:lnTo>
                      <a:pt x="122" y="94"/>
                    </a:lnTo>
                    <a:lnTo>
                      <a:pt x="122" y="96"/>
                    </a:lnTo>
                    <a:lnTo>
                      <a:pt x="124" y="100"/>
                    </a:lnTo>
                    <a:lnTo>
                      <a:pt x="126" y="104"/>
                    </a:lnTo>
                    <a:lnTo>
                      <a:pt x="126" y="104"/>
                    </a:lnTo>
                    <a:lnTo>
                      <a:pt x="128" y="106"/>
                    </a:lnTo>
                    <a:lnTo>
                      <a:pt x="128" y="108"/>
                    </a:lnTo>
                    <a:lnTo>
                      <a:pt x="128" y="108"/>
                    </a:lnTo>
                    <a:lnTo>
                      <a:pt x="128" y="110"/>
                    </a:lnTo>
                    <a:lnTo>
                      <a:pt x="128" y="112"/>
                    </a:lnTo>
                    <a:lnTo>
                      <a:pt x="128" y="112"/>
                    </a:lnTo>
                    <a:lnTo>
                      <a:pt x="126" y="112"/>
                    </a:lnTo>
                    <a:lnTo>
                      <a:pt x="124" y="112"/>
                    </a:lnTo>
                    <a:lnTo>
                      <a:pt x="122" y="114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6"/>
                    </a:lnTo>
                    <a:lnTo>
                      <a:pt x="118" y="116"/>
                    </a:lnTo>
                    <a:lnTo>
                      <a:pt x="118" y="114"/>
                    </a:lnTo>
                    <a:lnTo>
                      <a:pt x="116" y="114"/>
                    </a:lnTo>
                    <a:lnTo>
                      <a:pt x="116" y="114"/>
                    </a:lnTo>
                    <a:lnTo>
                      <a:pt x="114" y="114"/>
                    </a:lnTo>
                    <a:lnTo>
                      <a:pt x="112" y="114"/>
                    </a:lnTo>
                    <a:lnTo>
                      <a:pt x="110" y="114"/>
                    </a:lnTo>
                    <a:lnTo>
                      <a:pt x="108" y="114"/>
                    </a:lnTo>
                    <a:lnTo>
                      <a:pt x="108" y="114"/>
                    </a:lnTo>
                    <a:lnTo>
                      <a:pt x="104" y="114"/>
                    </a:lnTo>
                    <a:lnTo>
                      <a:pt x="102" y="112"/>
                    </a:lnTo>
                    <a:lnTo>
                      <a:pt x="102" y="112"/>
                    </a:lnTo>
                    <a:lnTo>
                      <a:pt x="98" y="112"/>
                    </a:lnTo>
                    <a:lnTo>
                      <a:pt x="94" y="110"/>
                    </a:lnTo>
                    <a:lnTo>
                      <a:pt x="94" y="110"/>
                    </a:lnTo>
                    <a:lnTo>
                      <a:pt x="92" y="110"/>
                    </a:lnTo>
                    <a:lnTo>
                      <a:pt x="92" y="110"/>
                    </a:lnTo>
                    <a:lnTo>
                      <a:pt x="92" y="112"/>
                    </a:lnTo>
                    <a:lnTo>
                      <a:pt x="94" y="114"/>
                    </a:lnTo>
                    <a:lnTo>
                      <a:pt x="92" y="120"/>
                    </a:lnTo>
                    <a:lnTo>
                      <a:pt x="92" y="124"/>
                    </a:lnTo>
                    <a:lnTo>
                      <a:pt x="92" y="128"/>
                    </a:lnTo>
                    <a:lnTo>
                      <a:pt x="92" y="130"/>
                    </a:lnTo>
                    <a:lnTo>
                      <a:pt x="92" y="134"/>
                    </a:lnTo>
                    <a:lnTo>
                      <a:pt x="92" y="136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2" y="138"/>
                    </a:lnTo>
                    <a:lnTo>
                      <a:pt x="94" y="140"/>
                    </a:lnTo>
                    <a:lnTo>
                      <a:pt x="96" y="140"/>
                    </a:lnTo>
                    <a:lnTo>
                      <a:pt x="98" y="140"/>
                    </a:lnTo>
                    <a:lnTo>
                      <a:pt x="98" y="142"/>
                    </a:lnTo>
                    <a:lnTo>
                      <a:pt x="98" y="142"/>
                    </a:lnTo>
                    <a:lnTo>
                      <a:pt x="98" y="144"/>
                    </a:lnTo>
                    <a:lnTo>
                      <a:pt x="98" y="146"/>
                    </a:lnTo>
                    <a:lnTo>
                      <a:pt x="98" y="146"/>
                    </a:lnTo>
                    <a:lnTo>
                      <a:pt x="98" y="146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44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6"/>
                    </a:lnTo>
                    <a:lnTo>
                      <a:pt x="88" y="144"/>
                    </a:lnTo>
                    <a:lnTo>
                      <a:pt x="88" y="144"/>
                    </a:lnTo>
                    <a:lnTo>
                      <a:pt x="86" y="142"/>
                    </a:lnTo>
                    <a:lnTo>
                      <a:pt x="84" y="142"/>
                    </a:lnTo>
                    <a:lnTo>
                      <a:pt x="84" y="142"/>
                    </a:lnTo>
                    <a:lnTo>
                      <a:pt x="80" y="144"/>
                    </a:lnTo>
                    <a:lnTo>
                      <a:pt x="76" y="144"/>
                    </a:lnTo>
                    <a:lnTo>
                      <a:pt x="74" y="146"/>
                    </a:lnTo>
                    <a:lnTo>
                      <a:pt x="74" y="146"/>
                    </a:lnTo>
                    <a:lnTo>
                      <a:pt x="72" y="146"/>
                    </a:lnTo>
                    <a:lnTo>
                      <a:pt x="70" y="146"/>
                    </a:lnTo>
                    <a:lnTo>
                      <a:pt x="68" y="146"/>
                    </a:lnTo>
                    <a:lnTo>
                      <a:pt x="66" y="148"/>
                    </a:lnTo>
                    <a:lnTo>
                      <a:pt x="64" y="148"/>
                    </a:lnTo>
                    <a:lnTo>
                      <a:pt x="62" y="150"/>
                    </a:lnTo>
                    <a:lnTo>
                      <a:pt x="62" y="152"/>
                    </a:lnTo>
                    <a:lnTo>
                      <a:pt x="62" y="152"/>
                    </a:lnTo>
                    <a:lnTo>
                      <a:pt x="64" y="152"/>
                    </a:lnTo>
                    <a:lnTo>
                      <a:pt x="64" y="152"/>
                    </a:lnTo>
                    <a:lnTo>
                      <a:pt x="66" y="152"/>
                    </a:lnTo>
                    <a:lnTo>
                      <a:pt x="68" y="152"/>
                    </a:lnTo>
                    <a:lnTo>
                      <a:pt x="70" y="154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2" y="154"/>
                    </a:lnTo>
                    <a:lnTo>
                      <a:pt x="70" y="154"/>
                    </a:lnTo>
                    <a:lnTo>
                      <a:pt x="70" y="156"/>
                    </a:lnTo>
                    <a:lnTo>
                      <a:pt x="70" y="156"/>
                    </a:lnTo>
                    <a:lnTo>
                      <a:pt x="70" y="156"/>
                    </a:lnTo>
                    <a:lnTo>
                      <a:pt x="72" y="158"/>
                    </a:lnTo>
                    <a:lnTo>
                      <a:pt x="72" y="160"/>
                    </a:lnTo>
                    <a:lnTo>
                      <a:pt x="72" y="162"/>
                    </a:lnTo>
                    <a:lnTo>
                      <a:pt x="74" y="164"/>
                    </a:lnTo>
                    <a:lnTo>
                      <a:pt x="74" y="164"/>
                    </a:lnTo>
                    <a:lnTo>
                      <a:pt x="74" y="166"/>
                    </a:lnTo>
                    <a:lnTo>
                      <a:pt x="76" y="168"/>
                    </a:lnTo>
                    <a:lnTo>
                      <a:pt x="76" y="168"/>
                    </a:lnTo>
                    <a:lnTo>
                      <a:pt x="80" y="172"/>
                    </a:lnTo>
                    <a:lnTo>
                      <a:pt x="80" y="174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2" y="178"/>
                    </a:lnTo>
                    <a:lnTo>
                      <a:pt x="84" y="180"/>
                    </a:lnTo>
                    <a:lnTo>
                      <a:pt x="84" y="180"/>
                    </a:lnTo>
                    <a:lnTo>
                      <a:pt x="84" y="180"/>
                    </a:lnTo>
                    <a:lnTo>
                      <a:pt x="86" y="182"/>
                    </a:lnTo>
                    <a:lnTo>
                      <a:pt x="84" y="182"/>
                    </a:lnTo>
                    <a:lnTo>
                      <a:pt x="82" y="182"/>
                    </a:lnTo>
                    <a:lnTo>
                      <a:pt x="82" y="182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0" y="184"/>
                    </a:lnTo>
                    <a:lnTo>
                      <a:pt x="82" y="184"/>
                    </a:lnTo>
                    <a:lnTo>
                      <a:pt x="82" y="186"/>
                    </a:lnTo>
                    <a:lnTo>
                      <a:pt x="84" y="186"/>
                    </a:lnTo>
                    <a:lnTo>
                      <a:pt x="82" y="186"/>
                    </a:lnTo>
                    <a:lnTo>
                      <a:pt x="80" y="188"/>
                    </a:lnTo>
                    <a:lnTo>
                      <a:pt x="78" y="188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0" y="192"/>
                    </a:lnTo>
                    <a:lnTo>
                      <a:pt x="80" y="194"/>
                    </a:lnTo>
                    <a:lnTo>
                      <a:pt x="82" y="196"/>
                    </a:lnTo>
                    <a:lnTo>
                      <a:pt x="82" y="196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2" y="198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84" y="200"/>
                    </a:lnTo>
                    <a:lnTo>
                      <a:pt x="78" y="200"/>
                    </a:lnTo>
                    <a:lnTo>
                      <a:pt x="78" y="202"/>
                    </a:lnTo>
                    <a:lnTo>
                      <a:pt x="78" y="202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2" y="204"/>
                    </a:lnTo>
                    <a:lnTo>
                      <a:pt x="70" y="206"/>
                    </a:lnTo>
                    <a:lnTo>
                      <a:pt x="64" y="208"/>
                    </a:lnTo>
                    <a:lnTo>
                      <a:pt x="62" y="210"/>
                    </a:lnTo>
                    <a:lnTo>
                      <a:pt x="60" y="212"/>
                    </a:lnTo>
                    <a:lnTo>
                      <a:pt x="60" y="212"/>
                    </a:lnTo>
                    <a:lnTo>
                      <a:pt x="60" y="212"/>
                    </a:lnTo>
                    <a:lnTo>
                      <a:pt x="60" y="214"/>
                    </a:lnTo>
                    <a:lnTo>
                      <a:pt x="58" y="218"/>
                    </a:lnTo>
                    <a:lnTo>
                      <a:pt x="56" y="218"/>
                    </a:lnTo>
                    <a:lnTo>
                      <a:pt x="54" y="218"/>
                    </a:lnTo>
                    <a:lnTo>
                      <a:pt x="52" y="218"/>
                    </a:lnTo>
                    <a:lnTo>
                      <a:pt x="50" y="218"/>
                    </a:lnTo>
                    <a:lnTo>
                      <a:pt x="46" y="218"/>
                    </a:lnTo>
                    <a:lnTo>
                      <a:pt x="44" y="218"/>
                    </a:lnTo>
                    <a:lnTo>
                      <a:pt x="42" y="218"/>
                    </a:lnTo>
                    <a:lnTo>
                      <a:pt x="40" y="218"/>
                    </a:lnTo>
                    <a:lnTo>
                      <a:pt x="40" y="218"/>
                    </a:lnTo>
                    <a:lnTo>
                      <a:pt x="38" y="222"/>
                    </a:lnTo>
                    <a:lnTo>
                      <a:pt x="38" y="222"/>
                    </a:lnTo>
                    <a:lnTo>
                      <a:pt x="38" y="222"/>
                    </a:lnTo>
                    <a:lnTo>
                      <a:pt x="38" y="224"/>
                    </a:lnTo>
                    <a:lnTo>
                      <a:pt x="38" y="226"/>
                    </a:lnTo>
                    <a:lnTo>
                      <a:pt x="38" y="228"/>
                    </a:lnTo>
                    <a:lnTo>
                      <a:pt x="38" y="228"/>
                    </a:lnTo>
                    <a:lnTo>
                      <a:pt x="36" y="230"/>
                    </a:lnTo>
                    <a:lnTo>
                      <a:pt x="36" y="230"/>
                    </a:lnTo>
                    <a:lnTo>
                      <a:pt x="34" y="228"/>
                    </a:lnTo>
                    <a:lnTo>
                      <a:pt x="34" y="228"/>
                    </a:lnTo>
                    <a:lnTo>
                      <a:pt x="34" y="230"/>
                    </a:lnTo>
                    <a:lnTo>
                      <a:pt x="32" y="230"/>
                    </a:lnTo>
                    <a:lnTo>
                      <a:pt x="30" y="230"/>
                    </a:lnTo>
                    <a:lnTo>
                      <a:pt x="30" y="230"/>
                    </a:lnTo>
                    <a:lnTo>
                      <a:pt x="26" y="230"/>
                    </a:lnTo>
                    <a:lnTo>
                      <a:pt x="26" y="230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4" y="226"/>
                    </a:lnTo>
                    <a:lnTo>
                      <a:pt x="22" y="226"/>
                    </a:lnTo>
                    <a:lnTo>
                      <a:pt x="20" y="228"/>
                    </a:lnTo>
                    <a:lnTo>
                      <a:pt x="18" y="228"/>
                    </a:lnTo>
                    <a:lnTo>
                      <a:pt x="16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28"/>
                    </a:lnTo>
                    <a:lnTo>
                      <a:pt x="14" y="230"/>
                    </a:lnTo>
                    <a:lnTo>
                      <a:pt x="14" y="230"/>
                    </a:lnTo>
                    <a:lnTo>
                      <a:pt x="14" y="230"/>
                    </a:lnTo>
                    <a:lnTo>
                      <a:pt x="12" y="230"/>
                    </a:lnTo>
                    <a:lnTo>
                      <a:pt x="12" y="232"/>
                    </a:lnTo>
                    <a:lnTo>
                      <a:pt x="8" y="234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2" y="236"/>
                    </a:lnTo>
                    <a:lnTo>
                      <a:pt x="2" y="236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2" y="238"/>
                    </a:lnTo>
                    <a:lnTo>
                      <a:pt x="4" y="240"/>
                    </a:lnTo>
                    <a:lnTo>
                      <a:pt x="4" y="242"/>
                    </a:lnTo>
                    <a:lnTo>
                      <a:pt x="4" y="242"/>
                    </a:lnTo>
                    <a:lnTo>
                      <a:pt x="4" y="242"/>
                    </a:lnTo>
                    <a:lnTo>
                      <a:pt x="4" y="244"/>
                    </a:lnTo>
                    <a:lnTo>
                      <a:pt x="2" y="244"/>
                    </a:lnTo>
                    <a:lnTo>
                      <a:pt x="0" y="244"/>
                    </a:lnTo>
                    <a:lnTo>
                      <a:pt x="0" y="246"/>
                    </a:lnTo>
                    <a:lnTo>
                      <a:pt x="2" y="248"/>
                    </a:lnTo>
                    <a:lnTo>
                      <a:pt x="2" y="248"/>
                    </a:lnTo>
                    <a:lnTo>
                      <a:pt x="4" y="250"/>
                    </a:lnTo>
                    <a:lnTo>
                      <a:pt x="4" y="252"/>
                    </a:lnTo>
                    <a:lnTo>
                      <a:pt x="6" y="252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4" y="254"/>
                    </a:lnTo>
                    <a:lnTo>
                      <a:pt x="4" y="254"/>
                    </a:lnTo>
                    <a:lnTo>
                      <a:pt x="4" y="256"/>
                    </a:lnTo>
                    <a:lnTo>
                      <a:pt x="4" y="256"/>
                    </a:lnTo>
                    <a:lnTo>
                      <a:pt x="6" y="258"/>
                    </a:lnTo>
                    <a:lnTo>
                      <a:pt x="6" y="260"/>
                    </a:lnTo>
                    <a:lnTo>
                      <a:pt x="8" y="260"/>
                    </a:lnTo>
                    <a:lnTo>
                      <a:pt x="10" y="260"/>
                    </a:lnTo>
                    <a:lnTo>
                      <a:pt x="10" y="260"/>
                    </a:lnTo>
                    <a:lnTo>
                      <a:pt x="10" y="260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4" y="258"/>
                    </a:lnTo>
                    <a:lnTo>
                      <a:pt x="18" y="260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64"/>
                    </a:lnTo>
                    <a:lnTo>
                      <a:pt x="22" y="266"/>
                    </a:lnTo>
                    <a:lnTo>
                      <a:pt x="22" y="268"/>
                    </a:lnTo>
                    <a:lnTo>
                      <a:pt x="24" y="268"/>
                    </a:lnTo>
                    <a:lnTo>
                      <a:pt x="24" y="270"/>
                    </a:lnTo>
                    <a:lnTo>
                      <a:pt x="26" y="272"/>
                    </a:lnTo>
                    <a:lnTo>
                      <a:pt x="26" y="274"/>
                    </a:lnTo>
                    <a:lnTo>
                      <a:pt x="26" y="274"/>
                    </a:lnTo>
                    <a:lnTo>
                      <a:pt x="28" y="274"/>
                    </a:lnTo>
                    <a:lnTo>
                      <a:pt x="28" y="276"/>
                    </a:lnTo>
                    <a:lnTo>
                      <a:pt x="28" y="278"/>
                    </a:lnTo>
                    <a:lnTo>
                      <a:pt x="28" y="278"/>
                    </a:lnTo>
                    <a:lnTo>
                      <a:pt x="28" y="280"/>
                    </a:lnTo>
                    <a:lnTo>
                      <a:pt x="30" y="280"/>
                    </a:lnTo>
                    <a:lnTo>
                      <a:pt x="32" y="282"/>
                    </a:lnTo>
                    <a:lnTo>
                      <a:pt x="32" y="282"/>
                    </a:lnTo>
                    <a:lnTo>
                      <a:pt x="30" y="284"/>
                    </a:lnTo>
                    <a:lnTo>
                      <a:pt x="30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6" y="284"/>
                    </a:lnTo>
                    <a:lnTo>
                      <a:pt x="24" y="284"/>
                    </a:lnTo>
                    <a:lnTo>
                      <a:pt x="22" y="286"/>
                    </a:lnTo>
                    <a:lnTo>
                      <a:pt x="22" y="286"/>
                    </a:lnTo>
                    <a:lnTo>
                      <a:pt x="24" y="288"/>
                    </a:lnTo>
                    <a:lnTo>
                      <a:pt x="24" y="288"/>
                    </a:lnTo>
                    <a:lnTo>
                      <a:pt x="24" y="288"/>
                    </a:lnTo>
                    <a:lnTo>
                      <a:pt x="26" y="288"/>
                    </a:lnTo>
                    <a:lnTo>
                      <a:pt x="26" y="288"/>
                    </a:lnTo>
                    <a:lnTo>
                      <a:pt x="28" y="288"/>
                    </a:lnTo>
                    <a:lnTo>
                      <a:pt x="30" y="291"/>
                    </a:lnTo>
                    <a:lnTo>
                      <a:pt x="30" y="291"/>
                    </a:lnTo>
                    <a:lnTo>
                      <a:pt x="30" y="291"/>
                    </a:lnTo>
                    <a:lnTo>
                      <a:pt x="32" y="288"/>
                    </a:lnTo>
                    <a:lnTo>
                      <a:pt x="34" y="291"/>
                    </a:lnTo>
                    <a:lnTo>
                      <a:pt x="36" y="291"/>
                    </a:lnTo>
                    <a:lnTo>
                      <a:pt x="38" y="291"/>
                    </a:lnTo>
                    <a:lnTo>
                      <a:pt x="38" y="295"/>
                    </a:lnTo>
                    <a:lnTo>
                      <a:pt x="40" y="295"/>
                    </a:lnTo>
                    <a:lnTo>
                      <a:pt x="40" y="295"/>
                    </a:lnTo>
                    <a:lnTo>
                      <a:pt x="42" y="295"/>
                    </a:lnTo>
                    <a:lnTo>
                      <a:pt x="44" y="295"/>
                    </a:lnTo>
                    <a:lnTo>
                      <a:pt x="46" y="297"/>
                    </a:lnTo>
                    <a:lnTo>
                      <a:pt x="46" y="297"/>
                    </a:lnTo>
                    <a:lnTo>
                      <a:pt x="48" y="299"/>
                    </a:lnTo>
                    <a:lnTo>
                      <a:pt x="48" y="299"/>
                    </a:lnTo>
                    <a:lnTo>
                      <a:pt x="48" y="301"/>
                    </a:lnTo>
                    <a:lnTo>
                      <a:pt x="50" y="305"/>
                    </a:lnTo>
                    <a:lnTo>
                      <a:pt x="48" y="305"/>
                    </a:lnTo>
                    <a:lnTo>
                      <a:pt x="48" y="307"/>
                    </a:lnTo>
                    <a:lnTo>
                      <a:pt x="48" y="307"/>
                    </a:lnTo>
                    <a:lnTo>
                      <a:pt x="50" y="307"/>
                    </a:lnTo>
                    <a:lnTo>
                      <a:pt x="50" y="309"/>
                    </a:lnTo>
                    <a:lnTo>
                      <a:pt x="52" y="309"/>
                    </a:lnTo>
                    <a:lnTo>
                      <a:pt x="52" y="309"/>
                    </a:lnTo>
                    <a:lnTo>
                      <a:pt x="54" y="311"/>
                    </a:lnTo>
                    <a:lnTo>
                      <a:pt x="54" y="311"/>
                    </a:lnTo>
                    <a:lnTo>
                      <a:pt x="54" y="311"/>
                    </a:lnTo>
                    <a:lnTo>
                      <a:pt x="56" y="311"/>
                    </a:lnTo>
                    <a:lnTo>
                      <a:pt x="58" y="311"/>
                    </a:lnTo>
                    <a:lnTo>
                      <a:pt x="58" y="309"/>
                    </a:lnTo>
                    <a:lnTo>
                      <a:pt x="60" y="313"/>
                    </a:lnTo>
                    <a:lnTo>
                      <a:pt x="60" y="313"/>
                    </a:lnTo>
                    <a:lnTo>
                      <a:pt x="62" y="313"/>
                    </a:lnTo>
                    <a:lnTo>
                      <a:pt x="62" y="315"/>
                    </a:lnTo>
                    <a:lnTo>
                      <a:pt x="64" y="315"/>
                    </a:lnTo>
                    <a:lnTo>
                      <a:pt x="68" y="317"/>
                    </a:lnTo>
                    <a:lnTo>
                      <a:pt x="72" y="317"/>
                    </a:lnTo>
                    <a:lnTo>
                      <a:pt x="74" y="317"/>
                    </a:lnTo>
                    <a:lnTo>
                      <a:pt x="74" y="317"/>
                    </a:lnTo>
                    <a:lnTo>
                      <a:pt x="76" y="317"/>
                    </a:lnTo>
                    <a:lnTo>
                      <a:pt x="78" y="317"/>
                    </a:lnTo>
                    <a:lnTo>
                      <a:pt x="78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0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17"/>
                    </a:lnTo>
                    <a:lnTo>
                      <a:pt x="82" y="321"/>
                    </a:lnTo>
                    <a:lnTo>
                      <a:pt x="84" y="321"/>
                    </a:lnTo>
                    <a:lnTo>
                      <a:pt x="84" y="323"/>
                    </a:lnTo>
                    <a:lnTo>
                      <a:pt x="86" y="327"/>
                    </a:lnTo>
                    <a:lnTo>
                      <a:pt x="88" y="331"/>
                    </a:lnTo>
                    <a:lnTo>
                      <a:pt x="90" y="333"/>
                    </a:lnTo>
                    <a:lnTo>
                      <a:pt x="90" y="333"/>
                    </a:lnTo>
                    <a:lnTo>
                      <a:pt x="94" y="335"/>
                    </a:lnTo>
                    <a:lnTo>
                      <a:pt x="96" y="335"/>
                    </a:lnTo>
                    <a:lnTo>
                      <a:pt x="98" y="335"/>
                    </a:lnTo>
                    <a:lnTo>
                      <a:pt x="100" y="337"/>
                    </a:lnTo>
                    <a:lnTo>
                      <a:pt x="100" y="337"/>
                    </a:lnTo>
                    <a:lnTo>
                      <a:pt x="102" y="339"/>
                    </a:lnTo>
                    <a:lnTo>
                      <a:pt x="102" y="339"/>
                    </a:lnTo>
                    <a:lnTo>
                      <a:pt x="102" y="339"/>
                    </a:lnTo>
                    <a:lnTo>
                      <a:pt x="102" y="341"/>
                    </a:lnTo>
                    <a:lnTo>
                      <a:pt x="98" y="343"/>
                    </a:lnTo>
                    <a:lnTo>
                      <a:pt x="98" y="343"/>
                    </a:lnTo>
                    <a:lnTo>
                      <a:pt x="98" y="343"/>
                    </a:lnTo>
                    <a:lnTo>
                      <a:pt x="100" y="347"/>
                    </a:lnTo>
                    <a:lnTo>
                      <a:pt x="100" y="347"/>
                    </a:lnTo>
                    <a:lnTo>
                      <a:pt x="102" y="351"/>
                    </a:lnTo>
                    <a:lnTo>
                      <a:pt x="102" y="353"/>
                    </a:lnTo>
                    <a:lnTo>
                      <a:pt x="104" y="355"/>
                    </a:lnTo>
                    <a:lnTo>
                      <a:pt x="104" y="355"/>
                    </a:lnTo>
                    <a:lnTo>
                      <a:pt x="104" y="355"/>
                    </a:lnTo>
                    <a:lnTo>
                      <a:pt x="106" y="357"/>
                    </a:lnTo>
                    <a:lnTo>
                      <a:pt x="106" y="357"/>
                    </a:lnTo>
                    <a:lnTo>
                      <a:pt x="108" y="357"/>
                    </a:lnTo>
                    <a:lnTo>
                      <a:pt x="108" y="359"/>
                    </a:lnTo>
                    <a:lnTo>
                      <a:pt x="108" y="359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08" y="361"/>
                    </a:lnTo>
                    <a:lnTo>
                      <a:pt x="110" y="363"/>
                    </a:lnTo>
                    <a:lnTo>
                      <a:pt x="110" y="365"/>
                    </a:lnTo>
                    <a:lnTo>
                      <a:pt x="110" y="365"/>
                    </a:lnTo>
                    <a:lnTo>
                      <a:pt x="112" y="367"/>
                    </a:lnTo>
                    <a:lnTo>
                      <a:pt x="112" y="367"/>
                    </a:lnTo>
                    <a:lnTo>
                      <a:pt x="112" y="369"/>
                    </a:lnTo>
                    <a:lnTo>
                      <a:pt x="112" y="371"/>
                    </a:lnTo>
                    <a:lnTo>
                      <a:pt x="112" y="371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110" y="373"/>
                    </a:lnTo>
                    <a:lnTo>
                      <a:pt x="110" y="373"/>
                    </a:lnTo>
                    <a:lnTo>
                      <a:pt x="108" y="373"/>
                    </a:lnTo>
                    <a:lnTo>
                      <a:pt x="106" y="373"/>
                    </a:lnTo>
                    <a:lnTo>
                      <a:pt x="106" y="371"/>
                    </a:lnTo>
                    <a:lnTo>
                      <a:pt x="104" y="371"/>
                    </a:lnTo>
                    <a:lnTo>
                      <a:pt x="104" y="369"/>
                    </a:lnTo>
                    <a:lnTo>
                      <a:pt x="104" y="369"/>
                    </a:lnTo>
                    <a:lnTo>
                      <a:pt x="102" y="369"/>
                    </a:lnTo>
                    <a:lnTo>
                      <a:pt x="102" y="369"/>
                    </a:lnTo>
                    <a:lnTo>
                      <a:pt x="100" y="369"/>
                    </a:lnTo>
                    <a:lnTo>
                      <a:pt x="100" y="371"/>
                    </a:lnTo>
                    <a:lnTo>
                      <a:pt x="100" y="371"/>
                    </a:lnTo>
                    <a:lnTo>
                      <a:pt x="100" y="371"/>
                    </a:lnTo>
                    <a:lnTo>
                      <a:pt x="100" y="373"/>
                    </a:lnTo>
                    <a:lnTo>
                      <a:pt x="102" y="375"/>
                    </a:lnTo>
                    <a:lnTo>
                      <a:pt x="102" y="375"/>
                    </a:lnTo>
                    <a:lnTo>
                      <a:pt x="102" y="375"/>
                    </a:lnTo>
                    <a:lnTo>
                      <a:pt x="106" y="379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1"/>
                    </a:lnTo>
                    <a:lnTo>
                      <a:pt x="106" y="383"/>
                    </a:lnTo>
                    <a:lnTo>
                      <a:pt x="106" y="385"/>
                    </a:lnTo>
                    <a:lnTo>
                      <a:pt x="108" y="385"/>
                    </a:lnTo>
                    <a:lnTo>
                      <a:pt x="108" y="387"/>
                    </a:lnTo>
                    <a:lnTo>
                      <a:pt x="108" y="387"/>
                    </a:lnTo>
                    <a:lnTo>
                      <a:pt x="108" y="389"/>
                    </a:lnTo>
                    <a:lnTo>
                      <a:pt x="108" y="389"/>
                    </a:lnTo>
                    <a:lnTo>
                      <a:pt x="110" y="391"/>
                    </a:lnTo>
                    <a:lnTo>
                      <a:pt x="110" y="393"/>
                    </a:lnTo>
                    <a:lnTo>
                      <a:pt x="110" y="393"/>
                    </a:lnTo>
                    <a:lnTo>
                      <a:pt x="110" y="393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2" y="391"/>
                    </a:lnTo>
                    <a:lnTo>
                      <a:pt x="114" y="389"/>
                    </a:lnTo>
                    <a:lnTo>
                      <a:pt x="114" y="391"/>
                    </a:lnTo>
                    <a:lnTo>
                      <a:pt x="116" y="393"/>
                    </a:lnTo>
                    <a:lnTo>
                      <a:pt x="118" y="395"/>
                    </a:lnTo>
                    <a:lnTo>
                      <a:pt x="120" y="397"/>
                    </a:lnTo>
                    <a:lnTo>
                      <a:pt x="120" y="397"/>
                    </a:lnTo>
                    <a:lnTo>
                      <a:pt x="122" y="397"/>
                    </a:lnTo>
                    <a:lnTo>
                      <a:pt x="122" y="399"/>
                    </a:lnTo>
                    <a:lnTo>
                      <a:pt x="124" y="399"/>
                    </a:lnTo>
                    <a:lnTo>
                      <a:pt x="126" y="399"/>
                    </a:lnTo>
                    <a:lnTo>
                      <a:pt x="128" y="399"/>
                    </a:lnTo>
                    <a:lnTo>
                      <a:pt x="128" y="399"/>
                    </a:lnTo>
                    <a:lnTo>
                      <a:pt x="128" y="399"/>
                    </a:lnTo>
                    <a:lnTo>
                      <a:pt x="132" y="401"/>
                    </a:lnTo>
                    <a:lnTo>
                      <a:pt x="132" y="401"/>
                    </a:lnTo>
                    <a:lnTo>
                      <a:pt x="132" y="401"/>
                    </a:lnTo>
                    <a:lnTo>
                      <a:pt x="134" y="403"/>
                    </a:lnTo>
                    <a:lnTo>
                      <a:pt x="134" y="405"/>
                    </a:lnTo>
                    <a:lnTo>
                      <a:pt x="134" y="405"/>
                    </a:lnTo>
                    <a:lnTo>
                      <a:pt x="134" y="405"/>
                    </a:lnTo>
                    <a:lnTo>
                      <a:pt x="138" y="407"/>
                    </a:lnTo>
                    <a:lnTo>
                      <a:pt x="140" y="407"/>
                    </a:lnTo>
                    <a:lnTo>
                      <a:pt x="140" y="407"/>
                    </a:lnTo>
                    <a:lnTo>
                      <a:pt x="142" y="407"/>
                    </a:lnTo>
                    <a:lnTo>
                      <a:pt x="142" y="409"/>
                    </a:lnTo>
                    <a:lnTo>
                      <a:pt x="144" y="411"/>
                    </a:lnTo>
                    <a:lnTo>
                      <a:pt x="146" y="411"/>
                    </a:lnTo>
                    <a:lnTo>
                      <a:pt x="148" y="413"/>
                    </a:lnTo>
                    <a:lnTo>
                      <a:pt x="148" y="413"/>
                    </a:lnTo>
                    <a:lnTo>
                      <a:pt x="150" y="415"/>
                    </a:lnTo>
                    <a:lnTo>
                      <a:pt x="150" y="415"/>
                    </a:lnTo>
                    <a:lnTo>
                      <a:pt x="152" y="413"/>
                    </a:lnTo>
                    <a:lnTo>
                      <a:pt x="152" y="409"/>
                    </a:lnTo>
                    <a:lnTo>
                      <a:pt x="156" y="409"/>
                    </a:lnTo>
                    <a:lnTo>
                      <a:pt x="160" y="409"/>
                    </a:lnTo>
                    <a:lnTo>
                      <a:pt x="162" y="409"/>
                    </a:lnTo>
                    <a:lnTo>
                      <a:pt x="164" y="411"/>
                    </a:lnTo>
                    <a:lnTo>
                      <a:pt x="164" y="413"/>
                    </a:lnTo>
                    <a:lnTo>
                      <a:pt x="164" y="413"/>
                    </a:lnTo>
                    <a:lnTo>
                      <a:pt x="166" y="415"/>
                    </a:lnTo>
                    <a:lnTo>
                      <a:pt x="170" y="417"/>
                    </a:lnTo>
                    <a:lnTo>
                      <a:pt x="174" y="419"/>
                    </a:lnTo>
                    <a:lnTo>
                      <a:pt x="176" y="421"/>
                    </a:lnTo>
                    <a:lnTo>
                      <a:pt x="180" y="423"/>
                    </a:lnTo>
                    <a:lnTo>
                      <a:pt x="182" y="423"/>
                    </a:lnTo>
                    <a:lnTo>
                      <a:pt x="184" y="423"/>
                    </a:lnTo>
                    <a:lnTo>
                      <a:pt x="186" y="425"/>
                    </a:lnTo>
                    <a:lnTo>
                      <a:pt x="188" y="427"/>
                    </a:lnTo>
                    <a:lnTo>
                      <a:pt x="190" y="429"/>
                    </a:lnTo>
                    <a:lnTo>
                      <a:pt x="190" y="429"/>
                    </a:lnTo>
                    <a:lnTo>
                      <a:pt x="192" y="429"/>
                    </a:lnTo>
                    <a:lnTo>
                      <a:pt x="194" y="429"/>
                    </a:lnTo>
                    <a:lnTo>
                      <a:pt x="196" y="429"/>
                    </a:lnTo>
                    <a:lnTo>
                      <a:pt x="198" y="429"/>
                    </a:lnTo>
                    <a:lnTo>
                      <a:pt x="198" y="431"/>
                    </a:lnTo>
                    <a:lnTo>
                      <a:pt x="200" y="433"/>
                    </a:lnTo>
                    <a:lnTo>
                      <a:pt x="200" y="435"/>
                    </a:lnTo>
                    <a:lnTo>
                      <a:pt x="202" y="435"/>
                    </a:lnTo>
                    <a:lnTo>
                      <a:pt x="204" y="437"/>
                    </a:lnTo>
                    <a:lnTo>
                      <a:pt x="204" y="437"/>
                    </a:lnTo>
                    <a:lnTo>
                      <a:pt x="208" y="439"/>
                    </a:lnTo>
                    <a:lnTo>
                      <a:pt x="208" y="439"/>
                    </a:lnTo>
                    <a:lnTo>
                      <a:pt x="208" y="441"/>
                    </a:lnTo>
                    <a:lnTo>
                      <a:pt x="210" y="441"/>
                    </a:lnTo>
                    <a:lnTo>
                      <a:pt x="210" y="441"/>
                    </a:lnTo>
                    <a:lnTo>
                      <a:pt x="212" y="441"/>
                    </a:lnTo>
                    <a:lnTo>
                      <a:pt x="214" y="441"/>
                    </a:lnTo>
                    <a:lnTo>
                      <a:pt x="214" y="441"/>
                    </a:lnTo>
                    <a:lnTo>
                      <a:pt x="216" y="441"/>
                    </a:lnTo>
                    <a:lnTo>
                      <a:pt x="216" y="441"/>
                    </a:lnTo>
                    <a:lnTo>
                      <a:pt x="216" y="443"/>
                    </a:lnTo>
                    <a:lnTo>
                      <a:pt x="216" y="445"/>
                    </a:lnTo>
                    <a:lnTo>
                      <a:pt x="216" y="445"/>
                    </a:lnTo>
                    <a:lnTo>
                      <a:pt x="218" y="445"/>
                    </a:lnTo>
                    <a:lnTo>
                      <a:pt x="220" y="447"/>
                    </a:lnTo>
                    <a:lnTo>
                      <a:pt x="224" y="447"/>
                    </a:lnTo>
                    <a:lnTo>
                      <a:pt x="226" y="447"/>
                    </a:lnTo>
                    <a:lnTo>
                      <a:pt x="228" y="449"/>
                    </a:lnTo>
                    <a:lnTo>
                      <a:pt x="230" y="451"/>
                    </a:lnTo>
                    <a:lnTo>
                      <a:pt x="230" y="453"/>
                    </a:lnTo>
                    <a:lnTo>
                      <a:pt x="230" y="453"/>
                    </a:lnTo>
                    <a:lnTo>
                      <a:pt x="232" y="453"/>
                    </a:lnTo>
                    <a:lnTo>
                      <a:pt x="232" y="451"/>
                    </a:lnTo>
                    <a:lnTo>
                      <a:pt x="232" y="449"/>
                    </a:lnTo>
                    <a:lnTo>
                      <a:pt x="232" y="449"/>
                    </a:lnTo>
                    <a:lnTo>
                      <a:pt x="232" y="449"/>
                    </a:lnTo>
                    <a:lnTo>
                      <a:pt x="234" y="451"/>
                    </a:lnTo>
                    <a:lnTo>
                      <a:pt x="236" y="451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38" y="451"/>
                    </a:lnTo>
                    <a:lnTo>
                      <a:pt x="238" y="449"/>
                    </a:lnTo>
                    <a:lnTo>
                      <a:pt x="240" y="449"/>
                    </a:lnTo>
                    <a:lnTo>
                      <a:pt x="240" y="449"/>
                    </a:lnTo>
                    <a:lnTo>
                      <a:pt x="240" y="449"/>
                    </a:lnTo>
                    <a:lnTo>
                      <a:pt x="242" y="451"/>
                    </a:lnTo>
                    <a:lnTo>
                      <a:pt x="244" y="451"/>
                    </a:lnTo>
                    <a:lnTo>
                      <a:pt x="244" y="451"/>
                    </a:lnTo>
                    <a:lnTo>
                      <a:pt x="246" y="453"/>
                    </a:lnTo>
                    <a:lnTo>
                      <a:pt x="248" y="453"/>
                    </a:lnTo>
                    <a:lnTo>
                      <a:pt x="250" y="455"/>
                    </a:lnTo>
                    <a:lnTo>
                      <a:pt x="254" y="455"/>
                    </a:lnTo>
                    <a:lnTo>
                      <a:pt x="254" y="455"/>
                    </a:lnTo>
                    <a:lnTo>
                      <a:pt x="256" y="455"/>
                    </a:lnTo>
                    <a:lnTo>
                      <a:pt x="256" y="455"/>
                    </a:lnTo>
                    <a:lnTo>
                      <a:pt x="258" y="453"/>
                    </a:lnTo>
                    <a:lnTo>
                      <a:pt x="260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2" y="453"/>
                    </a:lnTo>
                    <a:lnTo>
                      <a:pt x="264" y="451"/>
                    </a:lnTo>
                    <a:lnTo>
                      <a:pt x="266" y="451"/>
                    </a:lnTo>
                    <a:lnTo>
                      <a:pt x="268" y="451"/>
                    </a:lnTo>
                    <a:lnTo>
                      <a:pt x="268" y="451"/>
                    </a:lnTo>
                    <a:lnTo>
                      <a:pt x="268" y="451"/>
                    </a:lnTo>
                    <a:lnTo>
                      <a:pt x="270" y="449"/>
                    </a:lnTo>
                    <a:lnTo>
                      <a:pt x="270" y="449"/>
                    </a:lnTo>
                    <a:lnTo>
                      <a:pt x="272" y="451"/>
                    </a:lnTo>
                    <a:lnTo>
                      <a:pt x="272" y="451"/>
                    </a:lnTo>
                    <a:lnTo>
                      <a:pt x="274" y="453"/>
                    </a:lnTo>
                    <a:lnTo>
                      <a:pt x="274" y="453"/>
                    </a:lnTo>
                    <a:lnTo>
                      <a:pt x="274" y="455"/>
                    </a:lnTo>
                    <a:lnTo>
                      <a:pt x="274" y="459"/>
                    </a:lnTo>
                    <a:lnTo>
                      <a:pt x="274" y="461"/>
                    </a:lnTo>
                    <a:lnTo>
                      <a:pt x="276" y="463"/>
                    </a:lnTo>
                    <a:lnTo>
                      <a:pt x="276" y="463"/>
                    </a:lnTo>
                    <a:lnTo>
                      <a:pt x="276" y="461"/>
                    </a:lnTo>
                    <a:lnTo>
                      <a:pt x="278" y="459"/>
                    </a:lnTo>
                    <a:lnTo>
                      <a:pt x="278" y="459"/>
                    </a:lnTo>
                    <a:lnTo>
                      <a:pt x="280" y="457"/>
                    </a:lnTo>
                    <a:lnTo>
                      <a:pt x="280" y="455"/>
                    </a:lnTo>
                    <a:lnTo>
                      <a:pt x="282" y="451"/>
                    </a:lnTo>
                    <a:lnTo>
                      <a:pt x="284" y="449"/>
                    </a:lnTo>
                    <a:lnTo>
                      <a:pt x="284" y="449"/>
                    </a:lnTo>
                    <a:lnTo>
                      <a:pt x="286" y="449"/>
                    </a:lnTo>
                    <a:lnTo>
                      <a:pt x="286" y="447"/>
                    </a:lnTo>
                    <a:lnTo>
                      <a:pt x="288" y="447"/>
                    </a:lnTo>
                    <a:lnTo>
                      <a:pt x="288" y="445"/>
                    </a:lnTo>
                    <a:lnTo>
                      <a:pt x="290" y="445"/>
                    </a:lnTo>
                    <a:lnTo>
                      <a:pt x="292" y="445"/>
                    </a:lnTo>
                    <a:lnTo>
                      <a:pt x="294" y="447"/>
                    </a:lnTo>
                    <a:lnTo>
                      <a:pt x="296" y="447"/>
                    </a:lnTo>
                    <a:lnTo>
                      <a:pt x="296" y="447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6" y="449"/>
                    </a:lnTo>
                    <a:lnTo>
                      <a:pt x="298" y="449"/>
                    </a:lnTo>
                    <a:lnTo>
                      <a:pt x="300" y="449"/>
                    </a:lnTo>
                    <a:lnTo>
                      <a:pt x="302" y="449"/>
                    </a:lnTo>
                    <a:lnTo>
                      <a:pt x="304" y="451"/>
                    </a:lnTo>
                    <a:lnTo>
                      <a:pt x="306" y="451"/>
                    </a:lnTo>
                    <a:lnTo>
                      <a:pt x="306" y="451"/>
                    </a:lnTo>
                    <a:lnTo>
                      <a:pt x="308" y="451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0" y="449"/>
                    </a:lnTo>
                    <a:lnTo>
                      <a:pt x="310" y="449"/>
                    </a:lnTo>
                    <a:lnTo>
                      <a:pt x="312" y="451"/>
                    </a:lnTo>
                    <a:lnTo>
                      <a:pt x="314" y="451"/>
                    </a:lnTo>
                    <a:lnTo>
                      <a:pt x="316" y="451"/>
                    </a:lnTo>
                    <a:lnTo>
                      <a:pt x="316" y="453"/>
                    </a:lnTo>
                    <a:lnTo>
                      <a:pt x="316" y="455"/>
                    </a:lnTo>
                    <a:lnTo>
                      <a:pt x="316" y="455"/>
                    </a:lnTo>
                    <a:lnTo>
                      <a:pt x="318" y="455"/>
                    </a:lnTo>
                    <a:lnTo>
                      <a:pt x="320" y="455"/>
                    </a:lnTo>
                    <a:lnTo>
                      <a:pt x="322" y="455"/>
                    </a:lnTo>
                    <a:lnTo>
                      <a:pt x="322" y="455"/>
                    </a:lnTo>
                    <a:lnTo>
                      <a:pt x="324" y="455"/>
                    </a:lnTo>
                    <a:lnTo>
                      <a:pt x="324" y="455"/>
                    </a:lnTo>
                    <a:lnTo>
                      <a:pt x="326" y="455"/>
                    </a:lnTo>
                    <a:lnTo>
                      <a:pt x="326" y="453"/>
                    </a:lnTo>
                    <a:lnTo>
                      <a:pt x="326" y="455"/>
                    </a:lnTo>
                    <a:lnTo>
                      <a:pt x="328" y="455"/>
                    </a:lnTo>
                    <a:lnTo>
                      <a:pt x="328" y="455"/>
                    </a:lnTo>
                    <a:lnTo>
                      <a:pt x="330" y="453"/>
                    </a:lnTo>
                    <a:lnTo>
                      <a:pt x="330" y="453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51"/>
                    </a:lnTo>
                    <a:lnTo>
                      <a:pt x="332" y="449"/>
                    </a:lnTo>
                    <a:lnTo>
                      <a:pt x="332" y="449"/>
                    </a:lnTo>
                    <a:lnTo>
                      <a:pt x="332" y="449"/>
                    </a:lnTo>
                    <a:lnTo>
                      <a:pt x="334" y="447"/>
                    </a:lnTo>
                    <a:lnTo>
                      <a:pt x="336" y="445"/>
                    </a:lnTo>
                    <a:lnTo>
                      <a:pt x="338" y="443"/>
                    </a:lnTo>
                    <a:lnTo>
                      <a:pt x="338" y="443"/>
                    </a:lnTo>
                    <a:lnTo>
                      <a:pt x="338" y="441"/>
                    </a:lnTo>
                    <a:lnTo>
                      <a:pt x="338" y="439"/>
                    </a:lnTo>
                    <a:lnTo>
                      <a:pt x="340" y="439"/>
                    </a:lnTo>
                    <a:lnTo>
                      <a:pt x="344" y="439"/>
                    </a:lnTo>
                    <a:lnTo>
                      <a:pt x="346" y="437"/>
                    </a:lnTo>
                    <a:lnTo>
                      <a:pt x="348" y="437"/>
                    </a:lnTo>
                    <a:lnTo>
                      <a:pt x="348" y="435"/>
                    </a:lnTo>
                    <a:lnTo>
                      <a:pt x="350" y="435"/>
                    </a:lnTo>
                    <a:lnTo>
                      <a:pt x="348" y="433"/>
                    </a:lnTo>
                    <a:lnTo>
                      <a:pt x="350" y="433"/>
                    </a:lnTo>
                    <a:lnTo>
                      <a:pt x="352" y="433"/>
                    </a:lnTo>
                    <a:lnTo>
                      <a:pt x="352" y="431"/>
                    </a:lnTo>
                    <a:lnTo>
                      <a:pt x="354" y="429"/>
                    </a:lnTo>
                    <a:lnTo>
                      <a:pt x="356" y="427"/>
                    </a:lnTo>
                    <a:lnTo>
                      <a:pt x="358" y="427"/>
                    </a:lnTo>
                    <a:lnTo>
                      <a:pt x="358" y="429"/>
                    </a:lnTo>
                    <a:lnTo>
                      <a:pt x="360" y="429"/>
                    </a:lnTo>
                    <a:lnTo>
                      <a:pt x="360" y="431"/>
                    </a:lnTo>
                    <a:lnTo>
                      <a:pt x="362" y="431"/>
                    </a:lnTo>
                    <a:lnTo>
                      <a:pt x="364" y="431"/>
                    </a:lnTo>
                    <a:lnTo>
                      <a:pt x="366" y="431"/>
                    </a:lnTo>
                    <a:lnTo>
                      <a:pt x="368" y="433"/>
                    </a:lnTo>
                    <a:lnTo>
                      <a:pt x="368" y="433"/>
                    </a:lnTo>
                    <a:lnTo>
                      <a:pt x="370" y="433"/>
                    </a:lnTo>
                    <a:lnTo>
                      <a:pt x="370" y="433"/>
                    </a:lnTo>
                    <a:lnTo>
                      <a:pt x="370" y="431"/>
                    </a:lnTo>
                    <a:lnTo>
                      <a:pt x="370" y="431"/>
                    </a:lnTo>
                    <a:lnTo>
                      <a:pt x="370" y="431"/>
                    </a:lnTo>
                    <a:lnTo>
                      <a:pt x="370" y="429"/>
                    </a:lnTo>
                    <a:lnTo>
                      <a:pt x="374" y="427"/>
                    </a:lnTo>
                    <a:lnTo>
                      <a:pt x="376" y="427"/>
                    </a:lnTo>
                    <a:lnTo>
                      <a:pt x="378" y="425"/>
                    </a:lnTo>
                    <a:lnTo>
                      <a:pt x="378" y="425"/>
                    </a:lnTo>
                    <a:lnTo>
                      <a:pt x="380" y="427"/>
                    </a:lnTo>
                    <a:lnTo>
                      <a:pt x="380" y="429"/>
                    </a:lnTo>
                    <a:lnTo>
                      <a:pt x="382" y="429"/>
                    </a:lnTo>
                    <a:lnTo>
                      <a:pt x="382" y="429"/>
                    </a:lnTo>
                    <a:lnTo>
                      <a:pt x="384" y="429"/>
                    </a:lnTo>
                    <a:lnTo>
                      <a:pt x="384" y="429"/>
                    </a:lnTo>
                    <a:lnTo>
                      <a:pt x="382" y="431"/>
                    </a:lnTo>
                    <a:lnTo>
                      <a:pt x="382" y="431"/>
                    </a:lnTo>
                    <a:lnTo>
                      <a:pt x="380" y="431"/>
                    </a:lnTo>
                    <a:lnTo>
                      <a:pt x="382" y="433"/>
                    </a:lnTo>
                    <a:lnTo>
                      <a:pt x="382" y="435"/>
                    </a:lnTo>
                    <a:lnTo>
                      <a:pt x="382" y="435"/>
                    </a:lnTo>
                    <a:lnTo>
                      <a:pt x="384" y="433"/>
                    </a:lnTo>
                    <a:lnTo>
                      <a:pt x="386" y="433"/>
                    </a:lnTo>
                    <a:lnTo>
                      <a:pt x="386" y="433"/>
                    </a:lnTo>
                    <a:lnTo>
                      <a:pt x="386" y="433"/>
                    </a:lnTo>
                    <a:lnTo>
                      <a:pt x="388" y="437"/>
                    </a:lnTo>
                    <a:lnTo>
                      <a:pt x="388" y="437"/>
                    </a:lnTo>
                    <a:lnTo>
                      <a:pt x="386" y="441"/>
                    </a:lnTo>
                    <a:lnTo>
                      <a:pt x="386" y="441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3"/>
                    </a:lnTo>
                    <a:lnTo>
                      <a:pt x="386" y="445"/>
                    </a:lnTo>
                    <a:lnTo>
                      <a:pt x="386" y="445"/>
                    </a:lnTo>
                    <a:lnTo>
                      <a:pt x="388" y="445"/>
                    </a:lnTo>
                    <a:lnTo>
                      <a:pt x="388" y="443"/>
                    </a:lnTo>
                    <a:lnTo>
                      <a:pt x="390" y="443"/>
                    </a:lnTo>
                    <a:lnTo>
                      <a:pt x="390" y="443"/>
                    </a:lnTo>
                    <a:lnTo>
                      <a:pt x="394" y="445"/>
                    </a:lnTo>
                    <a:lnTo>
                      <a:pt x="394" y="445"/>
                    </a:lnTo>
                    <a:lnTo>
                      <a:pt x="396" y="445"/>
                    </a:lnTo>
                    <a:lnTo>
                      <a:pt x="398" y="445"/>
                    </a:lnTo>
                    <a:lnTo>
                      <a:pt x="398" y="445"/>
                    </a:lnTo>
                    <a:lnTo>
                      <a:pt x="402" y="447"/>
                    </a:lnTo>
                    <a:lnTo>
                      <a:pt x="402" y="447"/>
                    </a:lnTo>
                    <a:lnTo>
                      <a:pt x="402" y="447"/>
                    </a:lnTo>
                    <a:lnTo>
                      <a:pt x="404" y="445"/>
                    </a:lnTo>
                    <a:lnTo>
                      <a:pt x="404" y="443"/>
                    </a:lnTo>
                    <a:lnTo>
                      <a:pt x="404" y="443"/>
                    </a:lnTo>
                    <a:lnTo>
                      <a:pt x="404" y="441"/>
                    </a:lnTo>
                    <a:lnTo>
                      <a:pt x="406" y="441"/>
                    </a:lnTo>
                    <a:lnTo>
                      <a:pt x="406" y="443"/>
                    </a:lnTo>
                    <a:lnTo>
                      <a:pt x="406" y="443"/>
                    </a:lnTo>
                    <a:lnTo>
                      <a:pt x="408" y="443"/>
                    </a:lnTo>
                    <a:lnTo>
                      <a:pt x="408" y="445"/>
                    </a:lnTo>
                    <a:lnTo>
                      <a:pt x="408" y="445"/>
                    </a:lnTo>
                    <a:lnTo>
                      <a:pt x="410" y="445"/>
                    </a:lnTo>
                    <a:lnTo>
                      <a:pt x="410" y="445"/>
                    </a:lnTo>
                    <a:lnTo>
                      <a:pt x="410" y="445"/>
                    </a:lnTo>
                    <a:lnTo>
                      <a:pt x="412" y="447"/>
                    </a:lnTo>
                    <a:lnTo>
                      <a:pt x="414" y="447"/>
                    </a:lnTo>
                    <a:lnTo>
                      <a:pt x="414" y="449"/>
                    </a:lnTo>
                    <a:lnTo>
                      <a:pt x="414" y="451"/>
                    </a:lnTo>
                    <a:lnTo>
                      <a:pt x="416" y="451"/>
                    </a:lnTo>
                    <a:lnTo>
                      <a:pt x="418" y="457"/>
                    </a:lnTo>
                    <a:lnTo>
                      <a:pt x="418" y="459"/>
                    </a:lnTo>
                    <a:lnTo>
                      <a:pt x="420" y="459"/>
                    </a:lnTo>
                    <a:lnTo>
                      <a:pt x="420" y="459"/>
                    </a:lnTo>
                    <a:lnTo>
                      <a:pt x="420" y="459"/>
                    </a:lnTo>
                    <a:lnTo>
                      <a:pt x="420" y="457"/>
                    </a:lnTo>
                    <a:lnTo>
                      <a:pt x="422" y="457"/>
                    </a:lnTo>
                    <a:lnTo>
                      <a:pt x="422" y="457"/>
                    </a:lnTo>
                    <a:lnTo>
                      <a:pt x="424" y="459"/>
                    </a:lnTo>
                    <a:lnTo>
                      <a:pt x="424" y="459"/>
                    </a:lnTo>
                    <a:lnTo>
                      <a:pt x="426" y="461"/>
                    </a:lnTo>
                    <a:lnTo>
                      <a:pt x="426" y="465"/>
                    </a:lnTo>
                    <a:lnTo>
                      <a:pt x="426" y="465"/>
                    </a:lnTo>
                    <a:lnTo>
                      <a:pt x="428" y="469"/>
                    </a:lnTo>
                    <a:lnTo>
                      <a:pt x="428" y="471"/>
                    </a:lnTo>
                    <a:lnTo>
                      <a:pt x="428" y="473"/>
                    </a:lnTo>
                    <a:lnTo>
                      <a:pt x="428" y="475"/>
                    </a:lnTo>
                    <a:lnTo>
                      <a:pt x="430" y="477"/>
                    </a:lnTo>
                    <a:lnTo>
                      <a:pt x="430" y="479"/>
                    </a:lnTo>
                    <a:lnTo>
                      <a:pt x="430" y="481"/>
                    </a:lnTo>
                    <a:lnTo>
                      <a:pt x="430" y="483"/>
                    </a:lnTo>
                    <a:lnTo>
                      <a:pt x="430" y="485"/>
                    </a:lnTo>
                    <a:lnTo>
                      <a:pt x="428" y="485"/>
                    </a:lnTo>
                    <a:lnTo>
                      <a:pt x="428" y="485"/>
                    </a:lnTo>
                    <a:lnTo>
                      <a:pt x="430" y="487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30" y="489"/>
                    </a:lnTo>
                    <a:lnTo>
                      <a:pt x="428" y="491"/>
                    </a:lnTo>
                    <a:lnTo>
                      <a:pt x="428" y="493"/>
                    </a:lnTo>
                    <a:lnTo>
                      <a:pt x="426" y="495"/>
                    </a:lnTo>
                    <a:lnTo>
                      <a:pt x="426" y="495"/>
                    </a:lnTo>
                    <a:lnTo>
                      <a:pt x="424" y="495"/>
                    </a:lnTo>
                    <a:lnTo>
                      <a:pt x="424" y="495"/>
                    </a:lnTo>
                    <a:lnTo>
                      <a:pt x="424" y="497"/>
                    </a:lnTo>
                    <a:lnTo>
                      <a:pt x="422" y="499"/>
                    </a:lnTo>
                    <a:lnTo>
                      <a:pt x="422" y="499"/>
                    </a:lnTo>
                    <a:lnTo>
                      <a:pt x="422" y="501"/>
                    </a:lnTo>
                    <a:lnTo>
                      <a:pt x="422" y="501"/>
                    </a:lnTo>
                    <a:lnTo>
                      <a:pt x="420" y="501"/>
                    </a:lnTo>
                    <a:lnTo>
                      <a:pt x="420" y="501"/>
                    </a:lnTo>
                    <a:lnTo>
                      <a:pt x="418" y="505"/>
                    </a:lnTo>
                    <a:lnTo>
                      <a:pt x="418" y="505"/>
                    </a:lnTo>
                    <a:lnTo>
                      <a:pt x="420" y="507"/>
                    </a:lnTo>
                    <a:lnTo>
                      <a:pt x="420" y="507"/>
                    </a:lnTo>
                    <a:lnTo>
                      <a:pt x="418" y="507"/>
                    </a:lnTo>
                    <a:lnTo>
                      <a:pt x="418" y="509"/>
                    </a:lnTo>
                    <a:lnTo>
                      <a:pt x="416" y="511"/>
                    </a:lnTo>
                    <a:lnTo>
                      <a:pt x="418" y="513"/>
                    </a:lnTo>
                    <a:lnTo>
                      <a:pt x="418" y="515"/>
                    </a:lnTo>
                    <a:lnTo>
                      <a:pt x="418" y="515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0" y="519"/>
                    </a:lnTo>
                    <a:lnTo>
                      <a:pt x="420" y="521"/>
                    </a:lnTo>
                    <a:lnTo>
                      <a:pt x="420" y="523"/>
                    </a:lnTo>
                    <a:lnTo>
                      <a:pt x="420" y="525"/>
                    </a:lnTo>
                    <a:lnTo>
                      <a:pt x="420" y="525"/>
                    </a:lnTo>
                    <a:lnTo>
                      <a:pt x="422" y="525"/>
                    </a:lnTo>
                    <a:lnTo>
                      <a:pt x="422" y="523"/>
                    </a:lnTo>
                    <a:lnTo>
                      <a:pt x="424" y="523"/>
                    </a:lnTo>
                    <a:lnTo>
                      <a:pt x="426" y="521"/>
                    </a:lnTo>
                    <a:lnTo>
                      <a:pt x="428" y="521"/>
                    </a:lnTo>
                    <a:lnTo>
                      <a:pt x="432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8" y="521"/>
                    </a:lnTo>
                    <a:lnTo>
                      <a:pt x="436" y="523"/>
                    </a:lnTo>
                    <a:lnTo>
                      <a:pt x="436" y="525"/>
                    </a:lnTo>
                    <a:lnTo>
                      <a:pt x="436" y="525"/>
                    </a:lnTo>
                    <a:lnTo>
                      <a:pt x="438" y="527"/>
                    </a:lnTo>
                    <a:lnTo>
                      <a:pt x="438" y="527"/>
                    </a:lnTo>
                    <a:lnTo>
                      <a:pt x="440" y="529"/>
                    </a:lnTo>
                    <a:lnTo>
                      <a:pt x="440" y="531"/>
                    </a:lnTo>
                    <a:lnTo>
                      <a:pt x="440" y="531"/>
                    </a:lnTo>
                    <a:lnTo>
                      <a:pt x="440" y="533"/>
                    </a:lnTo>
                    <a:lnTo>
                      <a:pt x="442" y="533"/>
                    </a:lnTo>
                    <a:lnTo>
                      <a:pt x="442" y="535"/>
                    </a:lnTo>
                    <a:lnTo>
                      <a:pt x="442" y="537"/>
                    </a:lnTo>
                    <a:lnTo>
                      <a:pt x="444" y="539"/>
                    </a:lnTo>
                    <a:lnTo>
                      <a:pt x="448" y="539"/>
                    </a:lnTo>
                    <a:lnTo>
                      <a:pt x="448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0" y="543"/>
                    </a:lnTo>
                    <a:lnTo>
                      <a:pt x="450" y="545"/>
                    </a:lnTo>
                    <a:lnTo>
                      <a:pt x="450" y="547"/>
                    </a:lnTo>
                    <a:lnTo>
                      <a:pt x="450" y="549"/>
                    </a:lnTo>
                    <a:lnTo>
                      <a:pt x="450" y="551"/>
                    </a:lnTo>
                    <a:lnTo>
                      <a:pt x="448" y="553"/>
                    </a:lnTo>
                    <a:lnTo>
                      <a:pt x="448" y="555"/>
                    </a:lnTo>
                    <a:lnTo>
                      <a:pt x="448" y="555"/>
                    </a:lnTo>
                    <a:lnTo>
                      <a:pt x="450" y="555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2" y="557"/>
                    </a:lnTo>
                    <a:lnTo>
                      <a:pt x="456" y="557"/>
                    </a:lnTo>
                    <a:lnTo>
                      <a:pt x="460" y="557"/>
                    </a:lnTo>
                    <a:lnTo>
                      <a:pt x="460" y="557"/>
                    </a:lnTo>
                    <a:lnTo>
                      <a:pt x="462" y="559"/>
                    </a:lnTo>
                    <a:lnTo>
                      <a:pt x="462" y="559"/>
                    </a:lnTo>
                    <a:lnTo>
                      <a:pt x="462" y="561"/>
                    </a:lnTo>
                    <a:lnTo>
                      <a:pt x="462" y="563"/>
                    </a:lnTo>
                    <a:lnTo>
                      <a:pt x="462" y="563"/>
                    </a:lnTo>
                    <a:lnTo>
                      <a:pt x="464" y="563"/>
                    </a:lnTo>
                    <a:lnTo>
                      <a:pt x="464" y="565"/>
                    </a:lnTo>
                    <a:lnTo>
                      <a:pt x="464" y="565"/>
                    </a:lnTo>
                    <a:lnTo>
                      <a:pt x="464" y="567"/>
                    </a:lnTo>
                    <a:lnTo>
                      <a:pt x="464" y="567"/>
                    </a:lnTo>
                    <a:lnTo>
                      <a:pt x="466" y="567"/>
                    </a:lnTo>
                    <a:lnTo>
                      <a:pt x="466" y="567"/>
                    </a:lnTo>
                    <a:lnTo>
                      <a:pt x="468" y="567"/>
                    </a:lnTo>
                    <a:lnTo>
                      <a:pt x="470" y="567"/>
                    </a:lnTo>
                    <a:lnTo>
                      <a:pt x="472" y="567"/>
                    </a:lnTo>
                    <a:lnTo>
                      <a:pt x="472" y="567"/>
                    </a:lnTo>
                    <a:lnTo>
                      <a:pt x="474" y="567"/>
                    </a:lnTo>
                    <a:lnTo>
                      <a:pt x="476" y="565"/>
                    </a:lnTo>
                    <a:lnTo>
                      <a:pt x="478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3"/>
                    </a:lnTo>
                    <a:lnTo>
                      <a:pt x="480" y="565"/>
                    </a:lnTo>
                    <a:lnTo>
                      <a:pt x="480" y="565"/>
                    </a:lnTo>
                    <a:lnTo>
                      <a:pt x="482" y="567"/>
                    </a:lnTo>
                    <a:lnTo>
                      <a:pt x="482" y="569"/>
                    </a:lnTo>
                    <a:lnTo>
                      <a:pt x="482" y="569"/>
                    </a:lnTo>
                    <a:lnTo>
                      <a:pt x="482" y="569"/>
                    </a:lnTo>
                    <a:lnTo>
                      <a:pt x="482" y="571"/>
                    </a:lnTo>
                    <a:lnTo>
                      <a:pt x="482" y="573"/>
                    </a:lnTo>
                    <a:lnTo>
                      <a:pt x="484" y="573"/>
                    </a:lnTo>
                    <a:lnTo>
                      <a:pt x="484" y="573"/>
                    </a:lnTo>
                    <a:lnTo>
                      <a:pt x="486" y="571"/>
                    </a:lnTo>
                    <a:lnTo>
                      <a:pt x="488" y="571"/>
                    </a:lnTo>
                    <a:lnTo>
                      <a:pt x="488" y="573"/>
                    </a:lnTo>
                    <a:lnTo>
                      <a:pt x="488" y="573"/>
                    </a:lnTo>
                    <a:lnTo>
                      <a:pt x="490" y="573"/>
                    </a:lnTo>
                    <a:lnTo>
                      <a:pt x="490" y="573"/>
                    </a:lnTo>
                    <a:lnTo>
                      <a:pt x="490" y="573"/>
                    </a:lnTo>
                    <a:lnTo>
                      <a:pt x="493" y="573"/>
                    </a:lnTo>
                    <a:lnTo>
                      <a:pt x="493" y="573"/>
                    </a:lnTo>
                    <a:lnTo>
                      <a:pt x="493" y="571"/>
                    </a:lnTo>
                    <a:lnTo>
                      <a:pt x="490" y="571"/>
                    </a:lnTo>
                    <a:lnTo>
                      <a:pt x="490" y="571"/>
                    </a:lnTo>
                    <a:lnTo>
                      <a:pt x="490" y="569"/>
                    </a:lnTo>
                    <a:lnTo>
                      <a:pt x="490" y="567"/>
                    </a:lnTo>
                    <a:lnTo>
                      <a:pt x="490" y="565"/>
                    </a:lnTo>
                    <a:lnTo>
                      <a:pt x="490" y="563"/>
                    </a:lnTo>
                    <a:lnTo>
                      <a:pt x="490" y="561"/>
                    </a:lnTo>
                    <a:lnTo>
                      <a:pt x="488" y="561"/>
                    </a:lnTo>
                    <a:lnTo>
                      <a:pt x="486" y="559"/>
                    </a:lnTo>
                    <a:lnTo>
                      <a:pt x="486" y="557"/>
                    </a:lnTo>
                    <a:lnTo>
                      <a:pt x="486" y="557"/>
                    </a:lnTo>
                    <a:lnTo>
                      <a:pt x="486" y="555"/>
                    </a:lnTo>
                    <a:lnTo>
                      <a:pt x="486" y="555"/>
                    </a:lnTo>
                    <a:lnTo>
                      <a:pt x="484" y="553"/>
                    </a:lnTo>
                    <a:lnTo>
                      <a:pt x="486" y="553"/>
                    </a:lnTo>
                    <a:lnTo>
                      <a:pt x="486" y="553"/>
                    </a:lnTo>
                    <a:lnTo>
                      <a:pt x="486" y="551"/>
                    </a:lnTo>
                    <a:lnTo>
                      <a:pt x="486" y="549"/>
                    </a:lnTo>
                    <a:lnTo>
                      <a:pt x="488" y="549"/>
                    </a:lnTo>
                    <a:lnTo>
                      <a:pt x="488" y="549"/>
                    </a:lnTo>
                    <a:lnTo>
                      <a:pt x="488" y="549"/>
                    </a:lnTo>
                    <a:lnTo>
                      <a:pt x="490" y="551"/>
                    </a:lnTo>
                    <a:lnTo>
                      <a:pt x="490" y="551"/>
                    </a:lnTo>
                    <a:lnTo>
                      <a:pt x="493" y="551"/>
                    </a:lnTo>
                    <a:lnTo>
                      <a:pt x="495" y="551"/>
                    </a:lnTo>
                    <a:lnTo>
                      <a:pt x="495" y="551"/>
                    </a:lnTo>
                    <a:lnTo>
                      <a:pt x="495" y="551"/>
                    </a:lnTo>
                    <a:lnTo>
                      <a:pt x="497" y="549"/>
                    </a:lnTo>
                    <a:lnTo>
                      <a:pt x="497" y="549"/>
                    </a:lnTo>
                    <a:lnTo>
                      <a:pt x="497" y="547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499" y="545"/>
                    </a:lnTo>
                    <a:lnTo>
                      <a:pt x="501" y="545"/>
                    </a:lnTo>
                    <a:lnTo>
                      <a:pt x="503" y="547"/>
                    </a:lnTo>
                    <a:lnTo>
                      <a:pt x="505" y="547"/>
                    </a:lnTo>
                    <a:lnTo>
                      <a:pt x="505" y="549"/>
                    </a:lnTo>
                    <a:lnTo>
                      <a:pt x="507" y="549"/>
                    </a:lnTo>
                    <a:lnTo>
                      <a:pt x="507" y="551"/>
                    </a:lnTo>
                    <a:lnTo>
                      <a:pt x="509" y="551"/>
                    </a:lnTo>
                    <a:lnTo>
                      <a:pt x="509" y="549"/>
                    </a:lnTo>
                    <a:lnTo>
                      <a:pt x="509" y="549"/>
                    </a:lnTo>
                    <a:lnTo>
                      <a:pt x="509" y="547"/>
                    </a:lnTo>
                    <a:lnTo>
                      <a:pt x="511" y="547"/>
                    </a:lnTo>
                    <a:lnTo>
                      <a:pt x="511" y="545"/>
                    </a:lnTo>
                    <a:lnTo>
                      <a:pt x="511" y="545"/>
                    </a:lnTo>
                    <a:lnTo>
                      <a:pt x="513" y="545"/>
                    </a:lnTo>
                    <a:lnTo>
                      <a:pt x="513" y="545"/>
                    </a:lnTo>
                    <a:lnTo>
                      <a:pt x="515" y="547"/>
                    </a:lnTo>
                    <a:lnTo>
                      <a:pt x="515" y="547"/>
                    </a:lnTo>
                    <a:lnTo>
                      <a:pt x="515" y="547"/>
                    </a:lnTo>
                    <a:lnTo>
                      <a:pt x="517" y="545"/>
                    </a:lnTo>
                    <a:lnTo>
                      <a:pt x="517" y="545"/>
                    </a:lnTo>
                    <a:lnTo>
                      <a:pt x="517" y="545"/>
                    </a:lnTo>
                    <a:lnTo>
                      <a:pt x="521" y="549"/>
                    </a:lnTo>
                    <a:lnTo>
                      <a:pt x="523" y="549"/>
                    </a:lnTo>
                    <a:lnTo>
                      <a:pt x="523" y="549"/>
                    </a:lnTo>
                    <a:lnTo>
                      <a:pt x="523" y="547"/>
                    </a:lnTo>
                    <a:lnTo>
                      <a:pt x="523" y="547"/>
                    </a:lnTo>
                    <a:lnTo>
                      <a:pt x="523" y="545"/>
                    </a:lnTo>
                    <a:lnTo>
                      <a:pt x="525" y="543"/>
                    </a:lnTo>
                    <a:lnTo>
                      <a:pt x="525" y="543"/>
                    </a:lnTo>
                    <a:lnTo>
                      <a:pt x="527" y="545"/>
                    </a:lnTo>
                    <a:lnTo>
                      <a:pt x="527" y="545"/>
                    </a:lnTo>
                    <a:lnTo>
                      <a:pt x="529" y="545"/>
                    </a:lnTo>
                    <a:lnTo>
                      <a:pt x="531" y="543"/>
                    </a:lnTo>
                    <a:lnTo>
                      <a:pt x="531" y="543"/>
                    </a:lnTo>
                    <a:lnTo>
                      <a:pt x="533" y="543"/>
                    </a:lnTo>
                    <a:lnTo>
                      <a:pt x="533" y="543"/>
                    </a:lnTo>
                    <a:lnTo>
                      <a:pt x="533" y="543"/>
                    </a:lnTo>
                    <a:lnTo>
                      <a:pt x="535" y="541"/>
                    </a:lnTo>
                    <a:lnTo>
                      <a:pt x="535" y="541"/>
                    </a:lnTo>
                    <a:lnTo>
                      <a:pt x="535" y="539"/>
                    </a:lnTo>
                    <a:lnTo>
                      <a:pt x="535" y="537"/>
                    </a:lnTo>
                    <a:lnTo>
                      <a:pt x="535" y="537"/>
                    </a:lnTo>
                    <a:lnTo>
                      <a:pt x="537" y="537"/>
                    </a:lnTo>
                    <a:lnTo>
                      <a:pt x="539" y="535"/>
                    </a:lnTo>
                    <a:lnTo>
                      <a:pt x="541" y="535"/>
                    </a:lnTo>
                    <a:lnTo>
                      <a:pt x="541" y="535"/>
                    </a:lnTo>
                    <a:lnTo>
                      <a:pt x="541" y="535"/>
                    </a:lnTo>
                    <a:lnTo>
                      <a:pt x="543" y="537"/>
                    </a:lnTo>
                    <a:lnTo>
                      <a:pt x="545" y="537"/>
                    </a:lnTo>
                    <a:lnTo>
                      <a:pt x="545" y="539"/>
                    </a:lnTo>
                    <a:lnTo>
                      <a:pt x="545" y="539"/>
                    </a:lnTo>
                    <a:lnTo>
                      <a:pt x="547" y="539"/>
                    </a:lnTo>
                    <a:lnTo>
                      <a:pt x="549" y="541"/>
                    </a:lnTo>
                    <a:lnTo>
                      <a:pt x="551" y="541"/>
                    </a:lnTo>
                    <a:lnTo>
                      <a:pt x="551" y="541"/>
                    </a:lnTo>
                    <a:lnTo>
                      <a:pt x="553" y="541"/>
                    </a:lnTo>
                    <a:lnTo>
                      <a:pt x="553" y="541"/>
                    </a:lnTo>
                    <a:lnTo>
                      <a:pt x="553" y="541"/>
                    </a:lnTo>
                    <a:lnTo>
                      <a:pt x="555" y="541"/>
                    </a:lnTo>
                    <a:lnTo>
                      <a:pt x="555" y="541"/>
                    </a:lnTo>
                    <a:lnTo>
                      <a:pt x="557" y="543"/>
                    </a:lnTo>
                    <a:lnTo>
                      <a:pt x="557" y="543"/>
                    </a:lnTo>
                    <a:lnTo>
                      <a:pt x="559" y="543"/>
                    </a:lnTo>
                    <a:lnTo>
                      <a:pt x="561" y="543"/>
                    </a:lnTo>
                    <a:lnTo>
                      <a:pt x="561" y="543"/>
                    </a:lnTo>
                    <a:lnTo>
                      <a:pt x="563" y="543"/>
                    </a:lnTo>
                    <a:lnTo>
                      <a:pt x="565" y="545"/>
                    </a:lnTo>
                    <a:lnTo>
                      <a:pt x="565" y="545"/>
                    </a:lnTo>
                    <a:lnTo>
                      <a:pt x="565" y="547"/>
                    </a:lnTo>
                    <a:lnTo>
                      <a:pt x="563" y="547"/>
                    </a:lnTo>
                    <a:lnTo>
                      <a:pt x="563" y="547"/>
                    </a:lnTo>
                    <a:lnTo>
                      <a:pt x="563" y="549"/>
                    </a:lnTo>
                    <a:lnTo>
                      <a:pt x="563" y="551"/>
                    </a:lnTo>
                    <a:lnTo>
                      <a:pt x="563" y="553"/>
                    </a:lnTo>
                    <a:lnTo>
                      <a:pt x="563" y="553"/>
                    </a:lnTo>
                    <a:lnTo>
                      <a:pt x="565" y="553"/>
                    </a:lnTo>
                    <a:lnTo>
                      <a:pt x="565" y="553"/>
                    </a:lnTo>
                    <a:lnTo>
                      <a:pt x="565" y="555"/>
                    </a:lnTo>
                    <a:lnTo>
                      <a:pt x="565" y="557"/>
                    </a:lnTo>
                    <a:lnTo>
                      <a:pt x="565" y="559"/>
                    </a:lnTo>
                    <a:lnTo>
                      <a:pt x="567" y="559"/>
                    </a:lnTo>
                    <a:lnTo>
                      <a:pt x="567" y="559"/>
                    </a:lnTo>
                    <a:lnTo>
                      <a:pt x="567" y="559"/>
                    </a:lnTo>
                    <a:lnTo>
                      <a:pt x="569" y="559"/>
                    </a:lnTo>
                    <a:lnTo>
                      <a:pt x="571" y="559"/>
                    </a:lnTo>
                    <a:lnTo>
                      <a:pt x="571" y="559"/>
                    </a:lnTo>
                    <a:lnTo>
                      <a:pt x="571" y="561"/>
                    </a:lnTo>
                    <a:lnTo>
                      <a:pt x="571" y="561"/>
                    </a:lnTo>
                    <a:lnTo>
                      <a:pt x="573" y="561"/>
                    </a:lnTo>
                    <a:lnTo>
                      <a:pt x="575" y="563"/>
                    </a:lnTo>
                    <a:lnTo>
                      <a:pt x="575" y="563"/>
                    </a:lnTo>
                    <a:lnTo>
                      <a:pt x="577" y="565"/>
                    </a:lnTo>
                    <a:lnTo>
                      <a:pt x="579" y="565"/>
                    </a:lnTo>
                    <a:lnTo>
                      <a:pt x="579" y="565"/>
                    </a:lnTo>
                    <a:lnTo>
                      <a:pt x="581" y="565"/>
                    </a:lnTo>
                    <a:lnTo>
                      <a:pt x="583" y="565"/>
                    </a:lnTo>
                    <a:lnTo>
                      <a:pt x="585" y="565"/>
                    </a:lnTo>
                    <a:lnTo>
                      <a:pt x="587" y="567"/>
                    </a:lnTo>
                    <a:lnTo>
                      <a:pt x="587" y="567"/>
                    </a:lnTo>
                    <a:lnTo>
                      <a:pt x="589" y="567"/>
                    </a:lnTo>
                    <a:lnTo>
                      <a:pt x="589" y="565"/>
                    </a:lnTo>
                    <a:lnTo>
                      <a:pt x="591" y="567"/>
                    </a:lnTo>
                    <a:lnTo>
                      <a:pt x="593" y="565"/>
                    </a:lnTo>
                    <a:lnTo>
                      <a:pt x="593" y="563"/>
                    </a:lnTo>
                    <a:lnTo>
                      <a:pt x="593" y="563"/>
                    </a:lnTo>
                    <a:lnTo>
                      <a:pt x="593" y="563"/>
                    </a:lnTo>
                    <a:lnTo>
                      <a:pt x="595" y="565"/>
                    </a:lnTo>
                    <a:lnTo>
                      <a:pt x="595" y="565"/>
                    </a:lnTo>
                    <a:lnTo>
                      <a:pt x="595" y="565"/>
                    </a:lnTo>
                    <a:lnTo>
                      <a:pt x="595" y="563"/>
                    </a:lnTo>
                    <a:lnTo>
                      <a:pt x="595" y="561"/>
                    </a:lnTo>
                    <a:lnTo>
                      <a:pt x="595" y="559"/>
                    </a:lnTo>
                    <a:lnTo>
                      <a:pt x="595" y="559"/>
                    </a:lnTo>
                    <a:lnTo>
                      <a:pt x="597" y="561"/>
                    </a:lnTo>
                    <a:lnTo>
                      <a:pt x="597" y="561"/>
                    </a:lnTo>
                    <a:lnTo>
                      <a:pt x="597" y="563"/>
                    </a:lnTo>
                    <a:lnTo>
                      <a:pt x="597" y="563"/>
                    </a:lnTo>
                    <a:lnTo>
                      <a:pt x="599" y="565"/>
                    </a:lnTo>
                    <a:lnTo>
                      <a:pt x="599" y="565"/>
                    </a:lnTo>
                    <a:lnTo>
                      <a:pt x="601" y="565"/>
                    </a:lnTo>
                    <a:lnTo>
                      <a:pt x="601" y="565"/>
                    </a:lnTo>
                    <a:lnTo>
                      <a:pt x="603" y="565"/>
                    </a:lnTo>
                    <a:lnTo>
                      <a:pt x="605" y="565"/>
                    </a:lnTo>
                    <a:lnTo>
                      <a:pt x="605" y="567"/>
                    </a:lnTo>
                    <a:lnTo>
                      <a:pt x="605" y="567"/>
                    </a:lnTo>
                    <a:lnTo>
                      <a:pt x="605" y="569"/>
                    </a:lnTo>
                    <a:lnTo>
                      <a:pt x="605" y="569"/>
                    </a:lnTo>
                    <a:lnTo>
                      <a:pt x="607" y="569"/>
                    </a:lnTo>
                    <a:lnTo>
                      <a:pt x="609" y="567"/>
                    </a:lnTo>
                    <a:lnTo>
                      <a:pt x="611" y="567"/>
                    </a:lnTo>
                    <a:lnTo>
                      <a:pt x="611" y="567"/>
                    </a:lnTo>
                    <a:lnTo>
                      <a:pt x="611" y="563"/>
                    </a:lnTo>
                    <a:lnTo>
                      <a:pt x="611" y="563"/>
                    </a:lnTo>
                    <a:lnTo>
                      <a:pt x="611" y="565"/>
                    </a:lnTo>
                    <a:lnTo>
                      <a:pt x="613" y="567"/>
                    </a:lnTo>
                    <a:lnTo>
                      <a:pt x="615" y="567"/>
                    </a:lnTo>
                    <a:lnTo>
                      <a:pt x="615" y="567"/>
                    </a:lnTo>
                    <a:lnTo>
                      <a:pt x="617" y="567"/>
                    </a:lnTo>
                    <a:lnTo>
                      <a:pt x="617" y="567"/>
                    </a:lnTo>
                    <a:lnTo>
                      <a:pt x="617" y="569"/>
                    </a:lnTo>
                    <a:lnTo>
                      <a:pt x="615" y="571"/>
                    </a:lnTo>
                    <a:lnTo>
                      <a:pt x="615" y="571"/>
                    </a:lnTo>
                    <a:lnTo>
                      <a:pt x="615" y="573"/>
                    </a:lnTo>
                    <a:lnTo>
                      <a:pt x="615" y="575"/>
                    </a:lnTo>
                    <a:lnTo>
                      <a:pt x="615" y="577"/>
                    </a:lnTo>
                    <a:lnTo>
                      <a:pt x="615" y="579"/>
                    </a:lnTo>
                    <a:lnTo>
                      <a:pt x="617" y="579"/>
                    </a:lnTo>
                    <a:lnTo>
                      <a:pt x="617" y="579"/>
                    </a:lnTo>
                    <a:lnTo>
                      <a:pt x="617" y="581"/>
                    </a:lnTo>
                    <a:lnTo>
                      <a:pt x="617" y="583"/>
                    </a:lnTo>
                    <a:lnTo>
                      <a:pt x="619" y="585"/>
                    </a:lnTo>
                    <a:lnTo>
                      <a:pt x="621" y="585"/>
                    </a:lnTo>
                    <a:lnTo>
                      <a:pt x="621" y="585"/>
                    </a:lnTo>
                    <a:lnTo>
                      <a:pt x="621" y="587"/>
                    </a:lnTo>
                    <a:lnTo>
                      <a:pt x="621" y="587"/>
                    </a:lnTo>
                    <a:lnTo>
                      <a:pt x="619" y="587"/>
                    </a:lnTo>
                    <a:lnTo>
                      <a:pt x="619" y="587"/>
                    </a:lnTo>
                    <a:lnTo>
                      <a:pt x="621" y="589"/>
                    </a:lnTo>
                    <a:lnTo>
                      <a:pt x="623" y="589"/>
                    </a:lnTo>
                    <a:lnTo>
                      <a:pt x="627" y="589"/>
                    </a:lnTo>
                    <a:lnTo>
                      <a:pt x="629" y="587"/>
                    </a:lnTo>
                    <a:lnTo>
                      <a:pt x="629" y="587"/>
                    </a:lnTo>
                    <a:lnTo>
                      <a:pt x="629" y="585"/>
                    </a:lnTo>
                    <a:lnTo>
                      <a:pt x="629" y="585"/>
                    </a:lnTo>
                    <a:lnTo>
                      <a:pt x="625" y="581"/>
                    </a:lnTo>
                    <a:lnTo>
                      <a:pt x="625" y="581"/>
                    </a:lnTo>
                    <a:lnTo>
                      <a:pt x="627" y="581"/>
                    </a:lnTo>
                    <a:lnTo>
                      <a:pt x="627" y="579"/>
                    </a:lnTo>
                    <a:lnTo>
                      <a:pt x="627" y="579"/>
                    </a:lnTo>
                    <a:lnTo>
                      <a:pt x="623" y="579"/>
                    </a:lnTo>
                    <a:lnTo>
                      <a:pt x="623" y="577"/>
                    </a:lnTo>
                    <a:lnTo>
                      <a:pt x="623" y="575"/>
                    </a:lnTo>
                    <a:lnTo>
                      <a:pt x="625" y="573"/>
                    </a:lnTo>
                    <a:lnTo>
                      <a:pt x="625" y="573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7" y="571"/>
                    </a:lnTo>
                    <a:lnTo>
                      <a:pt x="627" y="573"/>
                    </a:lnTo>
                    <a:lnTo>
                      <a:pt x="629" y="573"/>
                    </a:lnTo>
                    <a:lnTo>
                      <a:pt x="629" y="571"/>
                    </a:lnTo>
                    <a:lnTo>
                      <a:pt x="631" y="569"/>
                    </a:lnTo>
                    <a:lnTo>
                      <a:pt x="633" y="569"/>
                    </a:lnTo>
                    <a:lnTo>
                      <a:pt x="635" y="569"/>
                    </a:lnTo>
                    <a:lnTo>
                      <a:pt x="635" y="567"/>
                    </a:lnTo>
                    <a:lnTo>
                      <a:pt x="635" y="567"/>
                    </a:lnTo>
                    <a:lnTo>
                      <a:pt x="635" y="567"/>
                    </a:lnTo>
                    <a:lnTo>
                      <a:pt x="637" y="567"/>
                    </a:lnTo>
                    <a:lnTo>
                      <a:pt x="637" y="567"/>
                    </a:lnTo>
                    <a:lnTo>
                      <a:pt x="639" y="567"/>
                    </a:lnTo>
                    <a:lnTo>
                      <a:pt x="641" y="567"/>
                    </a:lnTo>
                    <a:lnTo>
                      <a:pt x="643" y="567"/>
                    </a:lnTo>
                    <a:lnTo>
                      <a:pt x="645" y="565"/>
                    </a:lnTo>
                    <a:lnTo>
                      <a:pt x="645" y="565"/>
                    </a:lnTo>
                    <a:lnTo>
                      <a:pt x="645" y="563"/>
                    </a:lnTo>
                    <a:lnTo>
                      <a:pt x="647" y="563"/>
                    </a:lnTo>
                    <a:lnTo>
                      <a:pt x="647" y="563"/>
                    </a:lnTo>
                    <a:lnTo>
                      <a:pt x="647" y="563"/>
                    </a:lnTo>
                    <a:lnTo>
                      <a:pt x="647" y="561"/>
                    </a:lnTo>
                    <a:lnTo>
                      <a:pt x="649" y="561"/>
                    </a:lnTo>
                    <a:lnTo>
                      <a:pt x="651" y="561"/>
                    </a:lnTo>
                    <a:lnTo>
                      <a:pt x="651" y="563"/>
                    </a:lnTo>
                    <a:lnTo>
                      <a:pt x="653" y="563"/>
                    </a:lnTo>
                    <a:lnTo>
                      <a:pt x="655" y="563"/>
                    </a:lnTo>
                    <a:lnTo>
                      <a:pt x="655" y="561"/>
                    </a:lnTo>
                    <a:lnTo>
                      <a:pt x="655" y="559"/>
                    </a:lnTo>
                    <a:lnTo>
                      <a:pt x="653" y="559"/>
                    </a:lnTo>
                    <a:lnTo>
                      <a:pt x="655" y="559"/>
                    </a:lnTo>
                    <a:lnTo>
                      <a:pt x="655" y="559"/>
                    </a:lnTo>
                    <a:lnTo>
                      <a:pt x="655" y="559"/>
                    </a:lnTo>
                    <a:lnTo>
                      <a:pt x="655" y="561"/>
                    </a:lnTo>
                    <a:lnTo>
                      <a:pt x="657" y="561"/>
                    </a:lnTo>
                    <a:lnTo>
                      <a:pt x="657" y="563"/>
                    </a:lnTo>
                    <a:lnTo>
                      <a:pt x="659" y="561"/>
                    </a:lnTo>
                    <a:lnTo>
                      <a:pt x="659" y="561"/>
                    </a:lnTo>
                    <a:lnTo>
                      <a:pt x="659" y="559"/>
                    </a:lnTo>
                    <a:lnTo>
                      <a:pt x="661" y="559"/>
                    </a:lnTo>
                    <a:lnTo>
                      <a:pt x="663" y="561"/>
                    </a:lnTo>
                    <a:lnTo>
                      <a:pt x="663" y="559"/>
                    </a:lnTo>
                    <a:lnTo>
                      <a:pt x="663" y="559"/>
                    </a:lnTo>
                    <a:lnTo>
                      <a:pt x="663" y="557"/>
                    </a:lnTo>
                    <a:lnTo>
                      <a:pt x="665" y="555"/>
                    </a:lnTo>
                    <a:lnTo>
                      <a:pt x="665" y="557"/>
                    </a:lnTo>
                    <a:lnTo>
                      <a:pt x="667" y="557"/>
                    </a:lnTo>
                    <a:lnTo>
                      <a:pt x="669" y="555"/>
                    </a:lnTo>
                    <a:lnTo>
                      <a:pt x="669" y="555"/>
                    </a:lnTo>
                    <a:lnTo>
                      <a:pt x="669" y="555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3"/>
                    </a:lnTo>
                    <a:lnTo>
                      <a:pt x="671" y="553"/>
                    </a:lnTo>
                    <a:lnTo>
                      <a:pt x="671" y="555"/>
                    </a:lnTo>
                    <a:lnTo>
                      <a:pt x="671" y="555"/>
                    </a:lnTo>
                    <a:lnTo>
                      <a:pt x="671" y="553"/>
                    </a:lnTo>
                    <a:lnTo>
                      <a:pt x="671" y="551"/>
                    </a:lnTo>
                    <a:lnTo>
                      <a:pt x="671" y="551"/>
                    </a:lnTo>
                    <a:lnTo>
                      <a:pt x="671" y="547"/>
                    </a:lnTo>
                    <a:lnTo>
                      <a:pt x="669" y="545"/>
                    </a:lnTo>
                    <a:lnTo>
                      <a:pt x="669" y="545"/>
                    </a:lnTo>
                    <a:lnTo>
                      <a:pt x="669" y="545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7" y="541"/>
                    </a:lnTo>
                    <a:lnTo>
                      <a:pt x="667" y="541"/>
                    </a:lnTo>
                    <a:lnTo>
                      <a:pt x="667" y="541"/>
                    </a:lnTo>
                    <a:lnTo>
                      <a:pt x="667" y="539"/>
                    </a:lnTo>
                    <a:lnTo>
                      <a:pt x="669" y="539"/>
                    </a:lnTo>
                    <a:lnTo>
                      <a:pt x="669" y="539"/>
                    </a:lnTo>
                    <a:lnTo>
                      <a:pt x="669" y="539"/>
                    </a:lnTo>
                    <a:lnTo>
                      <a:pt x="669" y="541"/>
                    </a:lnTo>
                    <a:lnTo>
                      <a:pt x="671" y="541"/>
                    </a:lnTo>
                    <a:lnTo>
                      <a:pt x="671" y="543"/>
                    </a:lnTo>
                    <a:lnTo>
                      <a:pt x="671" y="543"/>
                    </a:lnTo>
                    <a:lnTo>
                      <a:pt x="673" y="545"/>
                    </a:lnTo>
                    <a:lnTo>
                      <a:pt x="675" y="547"/>
                    </a:lnTo>
                    <a:lnTo>
                      <a:pt x="677" y="549"/>
                    </a:lnTo>
                    <a:lnTo>
                      <a:pt x="677" y="549"/>
                    </a:lnTo>
                    <a:lnTo>
                      <a:pt x="677" y="549"/>
                    </a:lnTo>
                    <a:lnTo>
                      <a:pt x="679" y="549"/>
                    </a:lnTo>
                    <a:lnTo>
                      <a:pt x="679" y="549"/>
                    </a:lnTo>
                    <a:lnTo>
                      <a:pt x="679" y="549"/>
                    </a:lnTo>
                    <a:lnTo>
                      <a:pt x="681" y="549"/>
                    </a:lnTo>
                    <a:lnTo>
                      <a:pt x="681" y="549"/>
                    </a:lnTo>
                    <a:lnTo>
                      <a:pt x="681" y="549"/>
                    </a:lnTo>
                    <a:lnTo>
                      <a:pt x="683" y="547"/>
                    </a:lnTo>
                    <a:lnTo>
                      <a:pt x="683" y="547"/>
                    </a:lnTo>
                    <a:lnTo>
                      <a:pt x="685" y="549"/>
                    </a:lnTo>
                    <a:lnTo>
                      <a:pt x="687" y="549"/>
                    </a:lnTo>
                    <a:lnTo>
                      <a:pt x="685" y="547"/>
                    </a:lnTo>
                    <a:lnTo>
                      <a:pt x="687" y="547"/>
                    </a:lnTo>
                    <a:lnTo>
                      <a:pt x="687" y="545"/>
                    </a:lnTo>
                    <a:lnTo>
                      <a:pt x="687" y="545"/>
                    </a:lnTo>
                    <a:lnTo>
                      <a:pt x="687" y="545"/>
                    </a:lnTo>
                    <a:lnTo>
                      <a:pt x="689" y="547"/>
                    </a:lnTo>
                    <a:lnTo>
                      <a:pt x="691" y="547"/>
                    </a:lnTo>
                    <a:lnTo>
                      <a:pt x="691" y="547"/>
                    </a:lnTo>
                    <a:lnTo>
                      <a:pt x="691" y="547"/>
                    </a:lnTo>
                    <a:lnTo>
                      <a:pt x="693" y="545"/>
                    </a:lnTo>
                    <a:lnTo>
                      <a:pt x="693" y="545"/>
                    </a:lnTo>
                    <a:lnTo>
                      <a:pt x="695" y="543"/>
                    </a:lnTo>
                    <a:lnTo>
                      <a:pt x="697" y="545"/>
                    </a:lnTo>
                    <a:lnTo>
                      <a:pt x="699" y="545"/>
                    </a:lnTo>
                    <a:lnTo>
                      <a:pt x="701" y="545"/>
                    </a:lnTo>
                    <a:lnTo>
                      <a:pt x="701" y="545"/>
                    </a:lnTo>
                    <a:lnTo>
                      <a:pt x="701" y="543"/>
                    </a:lnTo>
                    <a:lnTo>
                      <a:pt x="701" y="543"/>
                    </a:lnTo>
                    <a:lnTo>
                      <a:pt x="703" y="543"/>
                    </a:lnTo>
                    <a:lnTo>
                      <a:pt x="705" y="543"/>
                    </a:lnTo>
                    <a:lnTo>
                      <a:pt x="709" y="543"/>
                    </a:lnTo>
                    <a:lnTo>
                      <a:pt x="709" y="543"/>
                    </a:lnTo>
                    <a:lnTo>
                      <a:pt x="711" y="541"/>
                    </a:lnTo>
                    <a:lnTo>
                      <a:pt x="711" y="541"/>
                    </a:lnTo>
                    <a:lnTo>
                      <a:pt x="711" y="541"/>
                    </a:lnTo>
                    <a:lnTo>
                      <a:pt x="713" y="541"/>
                    </a:lnTo>
                    <a:lnTo>
                      <a:pt x="715" y="541"/>
                    </a:lnTo>
                    <a:lnTo>
                      <a:pt x="715" y="541"/>
                    </a:lnTo>
                    <a:lnTo>
                      <a:pt x="715" y="537"/>
                    </a:lnTo>
                    <a:lnTo>
                      <a:pt x="715" y="537"/>
                    </a:lnTo>
                    <a:lnTo>
                      <a:pt x="717" y="537"/>
                    </a:lnTo>
                    <a:lnTo>
                      <a:pt x="717" y="535"/>
                    </a:lnTo>
                    <a:lnTo>
                      <a:pt x="717" y="535"/>
                    </a:lnTo>
                    <a:lnTo>
                      <a:pt x="715" y="535"/>
                    </a:lnTo>
                    <a:lnTo>
                      <a:pt x="717" y="533"/>
                    </a:lnTo>
                    <a:lnTo>
                      <a:pt x="717" y="533"/>
                    </a:lnTo>
                    <a:lnTo>
                      <a:pt x="719" y="533"/>
                    </a:lnTo>
                    <a:lnTo>
                      <a:pt x="719" y="529"/>
                    </a:lnTo>
                    <a:lnTo>
                      <a:pt x="721" y="529"/>
                    </a:lnTo>
                    <a:lnTo>
                      <a:pt x="721" y="531"/>
                    </a:lnTo>
                    <a:lnTo>
                      <a:pt x="723" y="529"/>
                    </a:lnTo>
                    <a:lnTo>
                      <a:pt x="723" y="529"/>
                    </a:lnTo>
                    <a:lnTo>
                      <a:pt x="725" y="527"/>
                    </a:lnTo>
                    <a:lnTo>
                      <a:pt x="725" y="527"/>
                    </a:lnTo>
                    <a:lnTo>
                      <a:pt x="725" y="529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27" y="527"/>
                    </a:lnTo>
                    <a:lnTo>
                      <a:pt x="727" y="527"/>
                    </a:lnTo>
                    <a:lnTo>
                      <a:pt x="727" y="527"/>
                    </a:lnTo>
                    <a:lnTo>
                      <a:pt x="727" y="525"/>
                    </a:lnTo>
                    <a:lnTo>
                      <a:pt x="729" y="525"/>
                    </a:lnTo>
                    <a:lnTo>
                      <a:pt x="729" y="525"/>
                    </a:lnTo>
                    <a:lnTo>
                      <a:pt x="729" y="523"/>
                    </a:lnTo>
                    <a:lnTo>
                      <a:pt x="731" y="523"/>
                    </a:lnTo>
                    <a:lnTo>
                      <a:pt x="733" y="523"/>
                    </a:lnTo>
                    <a:lnTo>
                      <a:pt x="733" y="521"/>
                    </a:lnTo>
                    <a:lnTo>
                      <a:pt x="735" y="519"/>
                    </a:lnTo>
                    <a:lnTo>
                      <a:pt x="735" y="517"/>
                    </a:lnTo>
                    <a:lnTo>
                      <a:pt x="733" y="515"/>
                    </a:lnTo>
                    <a:lnTo>
                      <a:pt x="731" y="515"/>
                    </a:lnTo>
                    <a:lnTo>
                      <a:pt x="731" y="515"/>
                    </a:lnTo>
                    <a:lnTo>
                      <a:pt x="731" y="515"/>
                    </a:lnTo>
                    <a:lnTo>
                      <a:pt x="731" y="513"/>
                    </a:lnTo>
                    <a:lnTo>
                      <a:pt x="731" y="515"/>
                    </a:lnTo>
                    <a:lnTo>
                      <a:pt x="733" y="513"/>
                    </a:lnTo>
                    <a:lnTo>
                      <a:pt x="733" y="513"/>
                    </a:lnTo>
                    <a:lnTo>
                      <a:pt x="733" y="511"/>
                    </a:lnTo>
                    <a:lnTo>
                      <a:pt x="735" y="511"/>
                    </a:lnTo>
                    <a:lnTo>
                      <a:pt x="737" y="513"/>
                    </a:lnTo>
                    <a:lnTo>
                      <a:pt x="739" y="511"/>
                    </a:lnTo>
                    <a:lnTo>
                      <a:pt x="741" y="513"/>
                    </a:lnTo>
                    <a:lnTo>
                      <a:pt x="743" y="511"/>
                    </a:lnTo>
                    <a:lnTo>
                      <a:pt x="743" y="509"/>
                    </a:lnTo>
                    <a:lnTo>
                      <a:pt x="743" y="509"/>
                    </a:lnTo>
                    <a:lnTo>
                      <a:pt x="741" y="509"/>
                    </a:lnTo>
                    <a:lnTo>
                      <a:pt x="741" y="507"/>
                    </a:lnTo>
                    <a:lnTo>
                      <a:pt x="743" y="507"/>
                    </a:lnTo>
                    <a:lnTo>
                      <a:pt x="745" y="507"/>
                    </a:lnTo>
                    <a:lnTo>
                      <a:pt x="745" y="505"/>
                    </a:lnTo>
                    <a:lnTo>
                      <a:pt x="745" y="505"/>
                    </a:lnTo>
                    <a:lnTo>
                      <a:pt x="745" y="503"/>
                    </a:lnTo>
                    <a:lnTo>
                      <a:pt x="745" y="501"/>
                    </a:lnTo>
                    <a:lnTo>
                      <a:pt x="745" y="501"/>
                    </a:lnTo>
                    <a:lnTo>
                      <a:pt x="749" y="501"/>
                    </a:lnTo>
                    <a:lnTo>
                      <a:pt x="749" y="501"/>
                    </a:lnTo>
                    <a:lnTo>
                      <a:pt x="749" y="499"/>
                    </a:lnTo>
                    <a:lnTo>
                      <a:pt x="747" y="499"/>
                    </a:lnTo>
                    <a:lnTo>
                      <a:pt x="747" y="497"/>
                    </a:lnTo>
                    <a:lnTo>
                      <a:pt x="747" y="497"/>
                    </a:lnTo>
                    <a:lnTo>
                      <a:pt x="749" y="497"/>
                    </a:lnTo>
                    <a:lnTo>
                      <a:pt x="751" y="497"/>
                    </a:lnTo>
                    <a:lnTo>
                      <a:pt x="751" y="497"/>
                    </a:lnTo>
                    <a:lnTo>
                      <a:pt x="753" y="497"/>
                    </a:lnTo>
                    <a:lnTo>
                      <a:pt x="755" y="499"/>
                    </a:lnTo>
                    <a:lnTo>
                      <a:pt x="755" y="497"/>
                    </a:lnTo>
                    <a:lnTo>
                      <a:pt x="755" y="497"/>
                    </a:lnTo>
                    <a:lnTo>
                      <a:pt x="753" y="495"/>
                    </a:lnTo>
                    <a:lnTo>
                      <a:pt x="753" y="493"/>
                    </a:lnTo>
                    <a:lnTo>
                      <a:pt x="753" y="489"/>
                    </a:lnTo>
                    <a:lnTo>
                      <a:pt x="753" y="489"/>
                    </a:lnTo>
                    <a:lnTo>
                      <a:pt x="753" y="487"/>
                    </a:lnTo>
                    <a:lnTo>
                      <a:pt x="751" y="487"/>
                    </a:lnTo>
                    <a:lnTo>
                      <a:pt x="749" y="487"/>
                    </a:lnTo>
                    <a:lnTo>
                      <a:pt x="747" y="487"/>
                    </a:lnTo>
                    <a:lnTo>
                      <a:pt x="747" y="487"/>
                    </a:lnTo>
                    <a:lnTo>
                      <a:pt x="745" y="485"/>
                    </a:lnTo>
                    <a:lnTo>
                      <a:pt x="745" y="485"/>
                    </a:lnTo>
                    <a:lnTo>
                      <a:pt x="747" y="485"/>
                    </a:lnTo>
                    <a:lnTo>
                      <a:pt x="749" y="485"/>
                    </a:lnTo>
                    <a:lnTo>
                      <a:pt x="749" y="485"/>
                    </a:lnTo>
                    <a:lnTo>
                      <a:pt x="751" y="485"/>
                    </a:lnTo>
                    <a:lnTo>
                      <a:pt x="753" y="483"/>
                    </a:lnTo>
                    <a:lnTo>
                      <a:pt x="753" y="481"/>
                    </a:lnTo>
                    <a:lnTo>
                      <a:pt x="755" y="481"/>
                    </a:lnTo>
                    <a:lnTo>
                      <a:pt x="755" y="481"/>
                    </a:lnTo>
                    <a:lnTo>
                      <a:pt x="753" y="479"/>
                    </a:lnTo>
                    <a:lnTo>
                      <a:pt x="753" y="479"/>
                    </a:lnTo>
                    <a:lnTo>
                      <a:pt x="753" y="477"/>
                    </a:lnTo>
                    <a:lnTo>
                      <a:pt x="751" y="475"/>
                    </a:lnTo>
                    <a:lnTo>
                      <a:pt x="749" y="475"/>
                    </a:lnTo>
                    <a:lnTo>
                      <a:pt x="749" y="475"/>
                    </a:lnTo>
                    <a:lnTo>
                      <a:pt x="749" y="473"/>
                    </a:lnTo>
                    <a:lnTo>
                      <a:pt x="749" y="473"/>
                    </a:lnTo>
                    <a:lnTo>
                      <a:pt x="749" y="473"/>
                    </a:lnTo>
                    <a:lnTo>
                      <a:pt x="751" y="473"/>
                    </a:lnTo>
                    <a:lnTo>
                      <a:pt x="751" y="473"/>
                    </a:lnTo>
                    <a:lnTo>
                      <a:pt x="751" y="471"/>
                    </a:lnTo>
                    <a:lnTo>
                      <a:pt x="751" y="471"/>
                    </a:lnTo>
                    <a:lnTo>
                      <a:pt x="751" y="473"/>
                    </a:lnTo>
                    <a:lnTo>
                      <a:pt x="753" y="473"/>
                    </a:lnTo>
                    <a:lnTo>
                      <a:pt x="753" y="475"/>
                    </a:lnTo>
                    <a:lnTo>
                      <a:pt x="753" y="475"/>
                    </a:lnTo>
                    <a:lnTo>
                      <a:pt x="753" y="475"/>
                    </a:lnTo>
                    <a:lnTo>
                      <a:pt x="755" y="477"/>
                    </a:lnTo>
                    <a:lnTo>
                      <a:pt x="755" y="475"/>
                    </a:lnTo>
                    <a:lnTo>
                      <a:pt x="757" y="475"/>
                    </a:lnTo>
                    <a:lnTo>
                      <a:pt x="757" y="473"/>
                    </a:lnTo>
                    <a:lnTo>
                      <a:pt x="757" y="471"/>
                    </a:lnTo>
                    <a:lnTo>
                      <a:pt x="757" y="467"/>
                    </a:lnTo>
                    <a:lnTo>
                      <a:pt x="759" y="467"/>
                    </a:lnTo>
                    <a:lnTo>
                      <a:pt x="759" y="465"/>
                    </a:lnTo>
                    <a:lnTo>
                      <a:pt x="761" y="463"/>
                    </a:lnTo>
                    <a:lnTo>
                      <a:pt x="761" y="461"/>
                    </a:lnTo>
                    <a:lnTo>
                      <a:pt x="761" y="461"/>
                    </a:lnTo>
                    <a:lnTo>
                      <a:pt x="761" y="459"/>
                    </a:lnTo>
                    <a:lnTo>
                      <a:pt x="761" y="457"/>
                    </a:lnTo>
                    <a:lnTo>
                      <a:pt x="761" y="457"/>
                    </a:lnTo>
                    <a:lnTo>
                      <a:pt x="761" y="455"/>
                    </a:lnTo>
                    <a:lnTo>
                      <a:pt x="763" y="453"/>
                    </a:lnTo>
                    <a:lnTo>
                      <a:pt x="763" y="453"/>
                    </a:lnTo>
                    <a:lnTo>
                      <a:pt x="761" y="451"/>
                    </a:lnTo>
                    <a:lnTo>
                      <a:pt x="761" y="451"/>
                    </a:lnTo>
                    <a:lnTo>
                      <a:pt x="761" y="451"/>
                    </a:lnTo>
                    <a:lnTo>
                      <a:pt x="763" y="451"/>
                    </a:lnTo>
                    <a:lnTo>
                      <a:pt x="763" y="451"/>
                    </a:lnTo>
                    <a:lnTo>
                      <a:pt x="765" y="449"/>
                    </a:lnTo>
                    <a:lnTo>
                      <a:pt x="765" y="445"/>
                    </a:lnTo>
                    <a:lnTo>
                      <a:pt x="765" y="445"/>
                    </a:lnTo>
                    <a:lnTo>
                      <a:pt x="767" y="445"/>
                    </a:lnTo>
                    <a:lnTo>
                      <a:pt x="767" y="447"/>
                    </a:lnTo>
                    <a:lnTo>
                      <a:pt x="769" y="447"/>
                    </a:lnTo>
                    <a:lnTo>
                      <a:pt x="771" y="445"/>
                    </a:lnTo>
                    <a:lnTo>
                      <a:pt x="773" y="445"/>
                    </a:lnTo>
                    <a:lnTo>
                      <a:pt x="771" y="445"/>
                    </a:lnTo>
                    <a:lnTo>
                      <a:pt x="771" y="441"/>
                    </a:lnTo>
                    <a:lnTo>
                      <a:pt x="769" y="439"/>
                    </a:lnTo>
                    <a:lnTo>
                      <a:pt x="769" y="439"/>
                    </a:lnTo>
                    <a:lnTo>
                      <a:pt x="771" y="437"/>
                    </a:lnTo>
                    <a:lnTo>
                      <a:pt x="771" y="437"/>
                    </a:lnTo>
                    <a:lnTo>
                      <a:pt x="771" y="435"/>
                    </a:lnTo>
                    <a:lnTo>
                      <a:pt x="769" y="435"/>
                    </a:lnTo>
                    <a:lnTo>
                      <a:pt x="769" y="435"/>
                    </a:lnTo>
                    <a:lnTo>
                      <a:pt x="771" y="435"/>
                    </a:lnTo>
                    <a:lnTo>
                      <a:pt x="769" y="433"/>
                    </a:lnTo>
                    <a:lnTo>
                      <a:pt x="767" y="431"/>
                    </a:lnTo>
                    <a:lnTo>
                      <a:pt x="765" y="431"/>
                    </a:lnTo>
                    <a:lnTo>
                      <a:pt x="767" y="429"/>
                    </a:lnTo>
                    <a:lnTo>
                      <a:pt x="767" y="429"/>
                    </a:lnTo>
                    <a:lnTo>
                      <a:pt x="769" y="429"/>
                    </a:lnTo>
                    <a:lnTo>
                      <a:pt x="769" y="429"/>
                    </a:lnTo>
                    <a:lnTo>
                      <a:pt x="771" y="429"/>
                    </a:lnTo>
                    <a:lnTo>
                      <a:pt x="773" y="431"/>
                    </a:lnTo>
                    <a:lnTo>
                      <a:pt x="773" y="431"/>
                    </a:lnTo>
                    <a:lnTo>
                      <a:pt x="771" y="425"/>
                    </a:lnTo>
                    <a:lnTo>
                      <a:pt x="771" y="423"/>
                    </a:lnTo>
                    <a:lnTo>
                      <a:pt x="769" y="421"/>
                    </a:lnTo>
                    <a:lnTo>
                      <a:pt x="769" y="423"/>
                    </a:lnTo>
                    <a:lnTo>
                      <a:pt x="767" y="425"/>
                    </a:lnTo>
                    <a:lnTo>
                      <a:pt x="765" y="425"/>
                    </a:lnTo>
                    <a:lnTo>
                      <a:pt x="765" y="423"/>
                    </a:lnTo>
                    <a:lnTo>
                      <a:pt x="767" y="423"/>
                    </a:lnTo>
                    <a:lnTo>
                      <a:pt x="769" y="419"/>
                    </a:lnTo>
                    <a:lnTo>
                      <a:pt x="771" y="417"/>
                    </a:lnTo>
                    <a:lnTo>
                      <a:pt x="771" y="417"/>
                    </a:lnTo>
                    <a:lnTo>
                      <a:pt x="769" y="417"/>
                    </a:lnTo>
                    <a:lnTo>
                      <a:pt x="767" y="417"/>
                    </a:lnTo>
                    <a:lnTo>
                      <a:pt x="765" y="415"/>
                    </a:lnTo>
                    <a:lnTo>
                      <a:pt x="759" y="411"/>
                    </a:lnTo>
                    <a:lnTo>
                      <a:pt x="759" y="411"/>
                    </a:lnTo>
                    <a:lnTo>
                      <a:pt x="757" y="409"/>
                    </a:lnTo>
                    <a:lnTo>
                      <a:pt x="755" y="409"/>
                    </a:lnTo>
                    <a:lnTo>
                      <a:pt x="753" y="413"/>
                    </a:lnTo>
                    <a:lnTo>
                      <a:pt x="749" y="413"/>
                    </a:lnTo>
                    <a:lnTo>
                      <a:pt x="745" y="409"/>
                    </a:lnTo>
                    <a:lnTo>
                      <a:pt x="743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1" y="411"/>
                    </a:lnTo>
                    <a:lnTo>
                      <a:pt x="745" y="409"/>
                    </a:lnTo>
                    <a:lnTo>
                      <a:pt x="747" y="409"/>
                    </a:lnTo>
                    <a:lnTo>
                      <a:pt x="749" y="409"/>
                    </a:lnTo>
                    <a:lnTo>
                      <a:pt x="751" y="409"/>
                    </a:lnTo>
                    <a:lnTo>
                      <a:pt x="751" y="407"/>
                    </a:lnTo>
                    <a:lnTo>
                      <a:pt x="751" y="405"/>
                    </a:lnTo>
                    <a:lnTo>
                      <a:pt x="755" y="403"/>
                    </a:lnTo>
                    <a:lnTo>
                      <a:pt x="757" y="401"/>
                    </a:lnTo>
                    <a:lnTo>
                      <a:pt x="757" y="401"/>
                    </a:lnTo>
                    <a:lnTo>
                      <a:pt x="761" y="399"/>
                    </a:lnTo>
                    <a:lnTo>
                      <a:pt x="761" y="399"/>
                    </a:lnTo>
                    <a:lnTo>
                      <a:pt x="763" y="399"/>
                    </a:lnTo>
                    <a:lnTo>
                      <a:pt x="761" y="397"/>
                    </a:lnTo>
                    <a:lnTo>
                      <a:pt x="761" y="395"/>
                    </a:lnTo>
                    <a:lnTo>
                      <a:pt x="757" y="391"/>
                    </a:lnTo>
                    <a:lnTo>
                      <a:pt x="751" y="389"/>
                    </a:lnTo>
                    <a:lnTo>
                      <a:pt x="749" y="387"/>
                    </a:lnTo>
                    <a:lnTo>
                      <a:pt x="745" y="385"/>
                    </a:lnTo>
                    <a:lnTo>
                      <a:pt x="743" y="385"/>
                    </a:lnTo>
                    <a:lnTo>
                      <a:pt x="741" y="383"/>
                    </a:lnTo>
                    <a:lnTo>
                      <a:pt x="741" y="381"/>
                    </a:lnTo>
                    <a:lnTo>
                      <a:pt x="739" y="381"/>
                    </a:lnTo>
                    <a:lnTo>
                      <a:pt x="735" y="379"/>
                    </a:lnTo>
                    <a:lnTo>
                      <a:pt x="733" y="381"/>
                    </a:lnTo>
                    <a:lnTo>
                      <a:pt x="731" y="381"/>
                    </a:lnTo>
                    <a:lnTo>
                      <a:pt x="729" y="381"/>
                    </a:lnTo>
                    <a:lnTo>
                      <a:pt x="729" y="381"/>
                    </a:lnTo>
                    <a:lnTo>
                      <a:pt x="729" y="381"/>
                    </a:lnTo>
                    <a:lnTo>
                      <a:pt x="731" y="381"/>
                    </a:lnTo>
                    <a:lnTo>
                      <a:pt x="735" y="377"/>
                    </a:lnTo>
                    <a:lnTo>
                      <a:pt x="737" y="379"/>
                    </a:lnTo>
                    <a:lnTo>
                      <a:pt x="741" y="379"/>
                    </a:lnTo>
                    <a:lnTo>
                      <a:pt x="743" y="383"/>
                    </a:lnTo>
                    <a:lnTo>
                      <a:pt x="747" y="383"/>
                    </a:lnTo>
                    <a:lnTo>
                      <a:pt x="749" y="383"/>
                    </a:lnTo>
                    <a:lnTo>
                      <a:pt x="749" y="383"/>
                    </a:lnTo>
                    <a:lnTo>
                      <a:pt x="755" y="385"/>
                    </a:lnTo>
                    <a:lnTo>
                      <a:pt x="757" y="385"/>
                    </a:lnTo>
                    <a:lnTo>
                      <a:pt x="759" y="385"/>
                    </a:lnTo>
                    <a:lnTo>
                      <a:pt x="757" y="383"/>
                    </a:lnTo>
                    <a:lnTo>
                      <a:pt x="757" y="381"/>
                    </a:lnTo>
                    <a:lnTo>
                      <a:pt x="755" y="379"/>
                    </a:lnTo>
                    <a:lnTo>
                      <a:pt x="753" y="379"/>
                    </a:lnTo>
                    <a:lnTo>
                      <a:pt x="751" y="377"/>
                    </a:lnTo>
                    <a:lnTo>
                      <a:pt x="749" y="377"/>
                    </a:lnTo>
                    <a:lnTo>
                      <a:pt x="749" y="377"/>
                    </a:lnTo>
                    <a:lnTo>
                      <a:pt x="747" y="373"/>
                    </a:lnTo>
                    <a:lnTo>
                      <a:pt x="745" y="373"/>
                    </a:lnTo>
                    <a:lnTo>
                      <a:pt x="745" y="371"/>
                    </a:lnTo>
                    <a:lnTo>
                      <a:pt x="739" y="369"/>
                    </a:lnTo>
                    <a:lnTo>
                      <a:pt x="737" y="369"/>
                    </a:lnTo>
                    <a:lnTo>
                      <a:pt x="737" y="367"/>
                    </a:lnTo>
                    <a:lnTo>
                      <a:pt x="737" y="365"/>
                    </a:lnTo>
                    <a:lnTo>
                      <a:pt x="735" y="361"/>
                    </a:lnTo>
                    <a:lnTo>
                      <a:pt x="731" y="357"/>
                    </a:lnTo>
                    <a:lnTo>
                      <a:pt x="729" y="353"/>
                    </a:lnTo>
                    <a:lnTo>
                      <a:pt x="725" y="351"/>
                    </a:lnTo>
                    <a:lnTo>
                      <a:pt x="725" y="349"/>
                    </a:lnTo>
                    <a:lnTo>
                      <a:pt x="723" y="347"/>
                    </a:lnTo>
                    <a:lnTo>
                      <a:pt x="719" y="341"/>
                    </a:lnTo>
                    <a:lnTo>
                      <a:pt x="719" y="339"/>
                    </a:lnTo>
                    <a:lnTo>
                      <a:pt x="717" y="339"/>
                    </a:lnTo>
                    <a:lnTo>
                      <a:pt x="713" y="337"/>
                    </a:lnTo>
                    <a:lnTo>
                      <a:pt x="709" y="335"/>
                    </a:lnTo>
                    <a:lnTo>
                      <a:pt x="707" y="333"/>
                    </a:lnTo>
                    <a:lnTo>
                      <a:pt x="703" y="331"/>
                    </a:lnTo>
                    <a:lnTo>
                      <a:pt x="701" y="331"/>
                    </a:lnTo>
                    <a:lnTo>
                      <a:pt x="699" y="331"/>
                    </a:lnTo>
                    <a:lnTo>
                      <a:pt x="699" y="329"/>
                    </a:lnTo>
                    <a:lnTo>
                      <a:pt x="697" y="325"/>
                    </a:lnTo>
                    <a:lnTo>
                      <a:pt x="699" y="325"/>
                    </a:lnTo>
                    <a:lnTo>
                      <a:pt x="699" y="321"/>
                    </a:lnTo>
                    <a:lnTo>
                      <a:pt x="701" y="319"/>
                    </a:lnTo>
                    <a:lnTo>
                      <a:pt x="701" y="317"/>
                    </a:lnTo>
                    <a:lnTo>
                      <a:pt x="701" y="315"/>
                    </a:lnTo>
                    <a:lnTo>
                      <a:pt x="703" y="315"/>
                    </a:lnTo>
                    <a:lnTo>
                      <a:pt x="703" y="315"/>
                    </a:lnTo>
                    <a:lnTo>
                      <a:pt x="703" y="313"/>
                    </a:lnTo>
                    <a:lnTo>
                      <a:pt x="705" y="313"/>
                    </a:lnTo>
                    <a:lnTo>
                      <a:pt x="705" y="311"/>
                    </a:lnTo>
                    <a:lnTo>
                      <a:pt x="705" y="311"/>
                    </a:lnTo>
                    <a:lnTo>
                      <a:pt x="707" y="309"/>
                    </a:lnTo>
                    <a:lnTo>
                      <a:pt x="707" y="309"/>
                    </a:lnTo>
                    <a:lnTo>
                      <a:pt x="707" y="307"/>
                    </a:lnTo>
                    <a:lnTo>
                      <a:pt x="705" y="307"/>
                    </a:lnTo>
                    <a:lnTo>
                      <a:pt x="703" y="305"/>
                    </a:lnTo>
                    <a:lnTo>
                      <a:pt x="703" y="305"/>
                    </a:lnTo>
                    <a:lnTo>
                      <a:pt x="705" y="305"/>
                    </a:lnTo>
                    <a:lnTo>
                      <a:pt x="705" y="303"/>
                    </a:lnTo>
                    <a:lnTo>
                      <a:pt x="707" y="303"/>
                    </a:lnTo>
                    <a:lnTo>
                      <a:pt x="707" y="305"/>
                    </a:lnTo>
                    <a:lnTo>
                      <a:pt x="707" y="305"/>
                    </a:lnTo>
                    <a:lnTo>
                      <a:pt x="707" y="307"/>
                    </a:lnTo>
                    <a:lnTo>
                      <a:pt x="709" y="307"/>
                    </a:lnTo>
                    <a:lnTo>
                      <a:pt x="709" y="305"/>
                    </a:lnTo>
                    <a:lnTo>
                      <a:pt x="711" y="305"/>
                    </a:lnTo>
                    <a:lnTo>
                      <a:pt x="711" y="305"/>
                    </a:lnTo>
                    <a:lnTo>
                      <a:pt x="711" y="301"/>
                    </a:lnTo>
                    <a:lnTo>
                      <a:pt x="711" y="301"/>
                    </a:lnTo>
                    <a:lnTo>
                      <a:pt x="711" y="299"/>
                    </a:lnTo>
                    <a:lnTo>
                      <a:pt x="713" y="301"/>
                    </a:lnTo>
                    <a:lnTo>
                      <a:pt x="713" y="299"/>
                    </a:lnTo>
                    <a:lnTo>
                      <a:pt x="713" y="299"/>
                    </a:lnTo>
                    <a:lnTo>
                      <a:pt x="713" y="299"/>
                    </a:lnTo>
                    <a:lnTo>
                      <a:pt x="711" y="297"/>
                    </a:lnTo>
                    <a:lnTo>
                      <a:pt x="711" y="297"/>
                    </a:lnTo>
                    <a:lnTo>
                      <a:pt x="711" y="297"/>
                    </a:lnTo>
                    <a:lnTo>
                      <a:pt x="713" y="297"/>
                    </a:lnTo>
                    <a:lnTo>
                      <a:pt x="715" y="297"/>
                    </a:lnTo>
                    <a:lnTo>
                      <a:pt x="715" y="295"/>
                    </a:lnTo>
                    <a:lnTo>
                      <a:pt x="719" y="295"/>
                    </a:lnTo>
                    <a:lnTo>
                      <a:pt x="721" y="293"/>
                    </a:lnTo>
                    <a:lnTo>
                      <a:pt x="725" y="291"/>
                    </a:lnTo>
                    <a:lnTo>
                      <a:pt x="727" y="291"/>
                    </a:lnTo>
                    <a:lnTo>
                      <a:pt x="729" y="291"/>
                    </a:lnTo>
                    <a:lnTo>
                      <a:pt x="729" y="291"/>
                    </a:lnTo>
                    <a:lnTo>
                      <a:pt x="729" y="291"/>
                    </a:lnTo>
                    <a:lnTo>
                      <a:pt x="731" y="293"/>
                    </a:lnTo>
                    <a:lnTo>
                      <a:pt x="731" y="293"/>
                    </a:lnTo>
                    <a:lnTo>
                      <a:pt x="731" y="293"/>
                    </a:lnTo>
                    <a:lnTo>
                      <a:pt x="733" y="291"/>
                    </a:lnTo>
                    <a:lnTo>
                      <a:pt x="733" y="291"/>
                    </a:lnTo>
                    <a:lnTo>
                      <a:pt x="733" y="288"/>
                    </a:lnTo>
                    <a:lnTo>
                      <a:pt x="733" y="288"/>
                    </a:lnTo>
                    <a:lnTo>
                      <a:pt x="731" y="288"/>
                    </a:lnTo>
                    <a:lnTo>
                      <a:pt x="733" y="286"/>
                    </a:lnTo>
                    <a:lnTo>
                      <a:pt x="733" y="286"/>
                    </a:lnTo>
                    <a:lnTo>
                      <a:pt x="731" y="282"/>
                    </a:lnTo>
                    <a:lnTo>
                      <a:pt x="733" y="282"/>
                    </a:lnTo>
                    <a:lnTo>
                      <a:pt x="731" y="280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5" y="280"/>
                    </a:lnTo>
                    <a:lnTo>
                      <a:pt x="723" y="280"/>
                    </a:lnTo>
                    <a:lnTo>
                      <a:pt x="723" y="280"/>
                    </a:lnTo>
                    <a:lnTo>
                      <a:pt x="723" y="280"/>
                    </a:lnTo>
                    <a:lnTo>
                      <a:pt x="721" y="280"/>
                    </a:lnTo>
                    <a:lnTo>
                      <a:pt x="719" y="280"/>
                    </a:lnTo>
                    <a:lnTo>
                      <a:pt x="717" y="280"/>
                    </a:lnTo>
                    <a:lnTo>
                      <a:pt x="715" y="280"/>
                    </a:lnTo>
                    <a:lnTo>
                      <a:pt x="713" y="278"/>
                    </a:lnTo>
                    <a:lnTo>
                      <a:pt x="709" y="278"/>
                    </a:lnTo>
                    <a:lnTo>
                      <a:pt x="707" y="276"/>
                    </a:lnTo>
                    <a:lnTo>
                      <a:pt x="701" y="274"/>
                    </a:lnTo>
                    <a:lnTo>
                      <a:pt x="697" y="276"/>
                    </a:lnTo>
                    <a:lnTo>
                      <a:pt x="695" y="276"/>
                    </a:lnTo>
                    <a:lnTo>
                      <a:pt x="695" y="276"/>
                    </a:lnTo>
                    <a:lnTo>
                      <a:pt x="695" y="276"/>
                    </a:lnTo>
                    <a:lnTo>
                      <a:pt x="697" y="278"/>
                    </a:lnTo>
                    <a:lnTo>
                      <a:pt x="695" y="280"/>
                    </a:lnTo>
                    <a:lnTo>
                      <a:pt x="691" y="282"/>
                    </a:lnTo>
                    <a:lnTo>
                      <a:pt x="693" y="284"/>
                    </a:lnTo>
                    <a:lnTo>
                      <a:pt x="693" y="284"/>
                    </a:lnTo>
                    <a:lnTo>
                      <a:pt x="691" y="286"/>
                    </a:lnTo>
                    <a:lnTo>
                      <a:pt x="687" y="286"/>
                    </a:lnTo>
                    <a:lnTo>
                      <a:pt x="685" y="286"/>
                    </a:lnTo>
                    <a:lnTo>
                      <a:pt x="681" y="286"/>
                    </a:lnTo>
                    <a:lnTo>
                      <a:pt x="679" y="284"/>
                    </a:lnTo>
                    <a:lnTo>
                      <a:pt x="679" y="282"/>
                    </a:lnTo>
                    <a:lnTo>
                      <a:pt x="677" y="280"/>
                    </a:lnTo>
                    <a:lnTo>
                      <a:pt x="677" y="278"/>
                    </a:lnTo>
                    <a:lnTo>
                      <a:pt x="677" y="276"/>
                    </a:lnTo>
                    <a:lnTo>
                      <a:pt x="677" y="276"/>
                    </a:lnTo>
                    <a:lnTo>
                      <a:pt x="677" y="276"/>
                    </a:lnTo>
                    <a:lnTo>
                      <a:pt x="677" y="274"/>
                    </a:lnTo>
                    <a:lnTo>
                      <a:pt x="677" y="274"/>
                    </a:lnTo>
                    <a:lnTo>
                      <a:pt x="675" y="272"/>
                    </a:lnTo>
                    <a:lnTo>
                      <a:pt x="673" y="270"/>
                    </a:lnTo>
                    <a:lnTo>
                      <a:pt x="671" y="268"/>
                    </a:lnTo>
                    <a:lnTo>
                      <a:pt x="669" y="268"/>
                    </a:lnTo>
                    <a:lnTo>
                      <a:pt x="667" y="268"/>
                    </a:lnTo>
                    <a:lnTo>
                      <a:pt x="659" y="268"/>
                    </a:lnTo>
                    <a:lnTo>
                      <a:pt x="653" y="264"/>
                    </a:lnTo>
                    <a:lnTo>
                      <a:pt x="651" y="262"/>
                    </a:lnTo>
                    <a:lnTo>
                      <a:pt x="649" y="260"/>
                    </a:lnTo>
                    <a:lnTo>
                      <a:pt x="647" y="258"/>
                    </a:lnTo>
                    <a:lnTo>
                      <a:pt x="647" y="256"/>
                    </a:lnTo>
                    <a:lnTo>
                      <a:pt x="647" y="250"/>
                    </a:lnTo>
                    <a:lnTo>
                      <a:pt x="649" y="250"/>
                    </a:lnTo>
                    <a:lnTo>
                      <a:pt x="651" y="248"/>
                    </a:lnTo>
                    <a:lnTo>
                      <a:pt x="653" y="250"/>
                    </a:lnTo>
                    <a:lnTo>
                      <a:pt x="655" y="252"/>
                    </a:lnTo>
                    <a:lnTo>
                      <a:pt x="659" y="250"/>
                    </a:lnTo>
                    <a:lnTo>
                      <a:pt x="659" y="250"/>
                    </a:lnTo>
                    <a:lnTo>
                      <a:pt x="661" y="250"/>
                    </a:lnTo>
                    <a:lnTo>
                      <a:pt x="663" y="250"/>
                    </a:lnTo>
                    <a:lnTo>
                      <a:pt x="665" y="250"/>
                    </a:lnTo>
                    <a:lnTo>
                      <a:pt x="665" y="250"/>
                    </a:lnTo>
                    <a:lnTo>
                      <a:pt x="665" y="248"/>
                    </a:lnTo>
                    <a:lnTo>
                      <a:pt x="667" y="246"/>
                    </a:lnTo>
                    <a:lnTo>
                      <a:pt x="667" y="242"/>
                    </a:lnTo>
                    <a:lnTo>
                      <a:pt x="667" y="240"/>
                    </a:lnTo>
                    <a:lnTo>
                      <a:pt x="667" y="240"/>
                    </a:lnTo>
                    <a:lnTo>
                      <a:pt x="669" y="236"/>
                    </a:lnTo>
                    <a:lnTo>
                      <a:pt x="671" y="234"/>
                    </a:lnTo>
                    <a:lnTo>
                      <a:pt x="677" y="232"/>
                    </a:lnTo>
                    <a:lnTo>
                      <a:pt x="679" y="232"/>
                    </a:lnTo>
                    <a:lnTo>
                      <a:pt x="679" y="226"/>
                    </a:lnTo>
                    <a:lnTo>
                      <a:pt x="681" y="224"/>
                    </a:lnTo>
                    <a:lnTo>
                      <a:pt x="681" y="224"/>
                    </a:lnTo>
                    <a:lnTo>
                      <a:pt x="681" y="222"/>
                    </a:lnTo>
                    <a:lnTo>
                      <a:pt x="683" y="222"/>
                    </a:lnTo>
                    <a:lnTo>
                      <a:pt x="683" y="220"/>
                    </a:lnTo>
                    <a:lnTo>
                      <a:pt x="689" y="220"/>
                    </a:lnTo>
                    <a:lnTo>
                      <a:pt x="689" y="222"/>
                    </a:lnTo>
                    <a:lnTo>
                      <a:pt x="691" y="222"/>
                    </a:lnTo>
                    <a:lnTo>
                      <a:pt x="691" y="220"/>
                    </a:lnTo>
                    <a:lnTo>
                      <a:pt x="691" y="220"/>
                    </a:lnTo>
                    <a:lnTo>
                      <a:pt x="691" y="218"/>
                    </a:lnTo>
                    <a:lnTo>
                      <a:pt x="693" y="222"/>
                    </a:lnTo>
                    <a:lnTo>
                      <a:pt x="699" y="224"/>
                    </a:lnTo>
                    <a:lnTo>
                      <a:pt x="701" y="226"/>
                    </a:lnTo>
                    <a:lnTo>
                      <a:pt x="701" y="226"/>
                    </a:lnTo>
                    <a:lnTo>
                      <a:pt x="703" y="228"/>
                    </a:lnTo>
                    <a:lnTo>
                      <a:pt x="703" y="230"/>
                    </a:lnTo>
                    <a:lnTo>
                      <a:pt x="703" y="230"/>
                    </a:lnTo>
                    <a:lnTo>
                      <a:pt x="701" y="234"/>
                    </a:lnTo>
                    <a:lnTo>
                      <a:pt x="701" y="236"/>
                    </a:lnTo>
                    <a:lnTo>
                      <a:pt x="699" y="236"/>
                    </a:lnTo>
                    <a:lnTo>
                      <a:pt x="697" y="238"/>
                    </a:lnTo>
                    <a:lnTo>
                      <a:pt x="697" y="238"/>
                    </a:lnTo>
                    <a:lnTo>
                      <a:pt x="697" y="240"/>
                    </a:lnTo>
                    <a:lnTo>
                      <a:pt x="699" y="242"/>
                    </a:lnTo>
                    <a:lnTo>
                      <a:pt x="697" y="242"/>
                    </a:lnTo>
                    <a:lnTo>
                      <a:pt x="697" y="242"/>
                    </a:lnTo>
                    <a:lnTo>
                      <a:pt x="695" y="242"/>
                    </a:lnTo>
                    <a:lnTo>
                      <a:pt x="695" y="244"/>
                    </a:lnTo>
                    <a:lnTo>
                      <a:pt x="697" y="244"/>
                    </a:lnTo>
                    <a:lnTo>
                      <a:pt x="697" y="246"/>
                    </a:lnTo>
                    <a:lnTo>
                      <a:pt x="699" y="246"/>
                    </a:lnTo>
                    <a:lnTo>
                      <a:pt x="701" y="246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8"/>
                    </a:lnTo>
                    <a:lnTo>
                      <a:pt x="703" y="248"/>
                    </a:lnTo>
                    <a:lnTo>
                      <a:pt x="705" y="250"/>
                    </a:lnTo>
                    <a:lnTo>
                      <a:pt x="701" y="254"/>
                    </a:lnTo>
                    <a:lnTo>
                      <a:pt x="699" y="254"/>
                    </a:lnTo>
                    <a:lnTo>
                      <a:pt x="699" y="254"/>
                    </a:lnTo>
                    <a:lnTo>
                      <a:pt x="699" y="256"/>
                    </a:lnTo>
                    <a:lnTo>
                      <a:pt x="701" y="258"/>
                    </a:lnTo>
                    <a:lnTo>
                      <a:pt x="701" y="258"/>
                    </a:lnTo>
                    <a:lnTo>
                      <a:pt x="701" y="256"/>
                    </a:lnTo>
                    <a:lnTo>
                      <a:pt x="703" y="256"/>
                    </a:lnTo>
                    <a:lnTo>
                      <a:pt x="705" y="256"/>
                    </a:lnTo>
                    <a:lnTo>
                      <a:pt x="707" y="254"/>
                    </a:lnTo>
                    <a:lnTo>
                      <a:pt x="707" y="254"/>
                    </a:lnTo>
                    <a:lnTo>
                      <a:pt x="705" y="254"/>
                    </a:lnTo>
                    <a:lnTo>
                      <a:pt x="705" y="252"/>
                    </a:lnTo>
                    <a:lnTo>
                      <a:pt x="707" y="252"/>
                    </a:lnTo>
                    <a:lnTo>
                      <a:pt x="707" y="252"/>
                    </a:lnTo>
                    <a:lnTo>
                      <a:pt x="709" y="252"/>
                    </a:lnTo>
                    <a:lnTo>
                      <a:pt x="709" y="252"/>
                    </a:lnTo>
                    <a:lnTo>
                      <a:pt x="709" y="252"/>
                    </a:lnTo>
                    <a:lnTo>
                      <a:pt x="711" y="250"/>
                    </a:lnTo>
                    <a:lnTo>
                      <a:pt x="711" y="250"/>
                    </a:lnTo>
                    <a:lnTo>
                      <a:pt x="711" y="248"/>
                    </a:lnTo>
                    <a:lnTo>
                      <a:pt x="713" y="246"/>
                    </a:lnTo>
                    <a:lnTo>
                      <a:pt x="717" y="242"/>
                    </a:lnTo>
                    <a:lnTo>
                      <a:pt x="719" y="242"/>
                    </a:lnTo>
                    <a:lnTo>
                      <a:pt x="721" y="240"/>
                    </a:lnTo>
                    <a:lnTo>
                      <a:pt x="723" y="240"/>
                    </a:lnTo>
                    <a:lnTo>
                      <a:pt x="723" y="240"/>
                    </a:lnTo>
                    <a:lnTo>
                      <a:pt x="725" y="238"/>
                    </a:lnTo>
                    <a:lnTo>
                      <a:pt x="727" y="238"/>
                    </a:lnTo>
                    <a:lnTo>
                      <a:pt x="727" y="238"/>
                    </a:lnTo>
                    <a:lnTo>
                      <a:pt x="727" y="238"/>
                    </a:lnTo>
                    <a:lnTo>
                      <a:pt x="727" y="236"/>
                    </a:lnTo>
                    <a:lnTo>
                      <a:pt x="729" y="238"/>
                    </a:lnTo>
                    <a:lnTo>
                      <a:pt x="735" y="238"/>
                    </a:lnTo>
                    <a:lnTo>
                      <a:pt x="737" y="236"/>
                    </a:lnTo>
                    <a:lnTo>
                      <a:pt x="737" y="236"/>
                    </a:lnTo>
                    <a:lnTo>
                      <a:pt x="737" y="236"/>
                    </a:lnTo>
                    <a:lnTo>
                      <a:pt x="737" y="234"/>
                    </a:lnTo>
                    <a:lnTo>
                      <a:pt x="737" y="232"/>
                    </a:lnTo>
                    <a:lnTo>
                      <a:pt x="739" y="230"/>
                    </a:lnTo>
                    <a:lnTo>
                      <a:pt x="739" y="230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3" y="228"/>
                    </a:lnTo>
                    <a:lnTo>
                      <a:pt x="743" y="228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4"/>
                    </a:lnTo>
                    <a:lnTo>
                      <a:pt x="747" y="224"/>
                    </a:lnTo>
                    <a:lnTo>
                      <a:pt x="747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1" y="220"/>
                    </a:lnTo>
                    <a:lnTo>
                      <a:pt x="753" y="220"/>
                    </a:lnTo>
                    <a:lnTo>
                      <a:pt x="753" y="218"/>
                    </a:lnTo>
                    <a:lnTo>
                      <a:pt x="753" y="218"/>
                    </a:lnTo>
                    <a:lnTo>
                      <a:pt x="753" y="218"/>
                    </a:lnTo>
                    <a:lnTo>
                      <a:pt x="755" y="216"/>
                    </a:lnTo>
                    <a:lnTo>
                      <a:pt x="755" y="214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2"/>
                    </a:lnTo>
                    <a:lnTo>
                      <a:pt x="755" y="210"/>
                    </a:lnTo>
                    <a:lnTo>
                      <a:pt x="755" y="208"/>
                    </a:lnTo>
                    <a:lnTo>
                      <a:pt x="755" y="208"/>
                    </a:lnTo>
                    <a:lnTo>
                      <a:pt x="755" y="206"/>
                    </a:lnTo>
                    <a:lnTo>
                      <a:pt x="755" y="206"/>
                    </a:lnTo>
                    <a:lnTo>
                      <a:pt x="757" y="206"/>
                    </a:lnTo>
                    <a:lnTo>
                      <a:pt x="757" y="206"/>
                    </a:lnTo>
                    <a:lnTo>
                      <a:pt x="757" y="206"/>
                    </a:lnTo>
                    <a:lnTo>
                      <a:pt x="757" y="204"/>
                    </a:lnTo>
                    <a:lnTo>
                      <a:pt x="759" y="206"/>
                    </a:lnTo>
                    <a:lnTo>
                      <a:pt x="759" y="206"/>
                    </a:lnTo>
                    <a:lnTo>
                      <a:pt x="761" y="206"/>
                    </a:lnTo>
                    <a:lnTo>
                      <a:pt x="761" y="208"/>
                    </a:lnTo>
                    <a:lnTo>
                      <a:pt x="763" y="208"/>
                    </a:lnTo>
                    <a:lnTo>
                      <a:pt x="763" y="208"/>
                    </a:lnTo>
                    <a:lnTo>
                      <a:pt x="765" y="210"/>
                    </a:lnTo>
                    <a:lnTo>
                      <a:pt x="765" y="210"/>
                    </a:lnTo>
                    <a:lnTo>
                      <a:pt x="769" y="210"/>
                    </a:lnTo>
                    <a:lnTo>
                      <a:pt x="769" y="210"/>
                    </a:lnTo>
                    <a:lnTo>
                      <a:pt x="771" y="210"/>
                    </a:lnTo>
                    <a:lnTo>
                      <a:pt x="773" y="210"/>
                    </a:lnTo>
                    <a:lnTo>
                      <a:pt x="775" y="210"/>
                    </a:lnTo>
                    <a:lnTo>
                      <a:pt x="777" y="210"/>
                    </a:lnTo>
                    <a:lnTo>
                      <a:pt x="777" y="212"/>
                    </a:lnTo>
                    <a:lnTo>
                      <a:pt x="779" y="212"/>
                    </a:lnTo>
                    <a:lnTo>
                      <a:pt x="779" y="212"/>
                    </a:lnTo>
                    <a:lnTo>
                      <a:pt x="779" y="210"/>
                    </a:lnTo>
                    <a:lnTo>
                      <a:pt x="779" y="210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77" y="206"/>
                    </a:lnTo>
                    <a:lnTo>
                      <a:pt x="775" y="206"/>
                    </a:lnTo>
                    <a:lnTo>
                      <a:pt x="775" y="204"/>
                    </a:lnTo>
                    <a:lnTo>
                      <a:pt x="773" y="204"/>
                    </a:lnTo>
                    <a:lnTo>
                      <a:pt x="773" y="202"/>
                    </a:lnTo>
                    <a:lnTo>
                      <a:pt x="773" y="202"/>
                    </a:lnTo>
                    <a:lnTo>
                      <a:pt x="773" y="202"/>
                    </a:lnTo>
                    <a:lnTo>
                      <a:pt x="773" y="200"/>
                    </a:lnTo>
                    <a:lnTo>
                      <a:pt x="775" y="200"/>
                    </a:lnTo>
                    <a:lnTo>
                      <a:pt x="777" y="200"/>
                    </a:lnTo>
                    <a:lnTo>
                      <a:pt x="781" y="200"/>
                    </a:lnTo>
                    <a:lnTo>
                      <a:pt x="783" y="200"/>
                    </a:lnTo>
                    <a:lnTo>
                      <a:pt x="783" y="200"/>
                    </a:lnTo>
                    <a:lnTo>
                      <a:pt x="785" y="200"/>
                    </a:lnTo>
                    <a:lnTo>
                      <a:pt x="785" y="200"/>
                    </a:lnTo>
                    <a:lnTo>
                      <a:pt x="785" y="198"/>
                    </a:lnTo>
                    <a:lnTo>
                      <a:pt x="787" y="198"/>
                    </a:lnTo>
                    <a:lnTo>
                      <a:pt x="787" y="198"/>
                    </a:lnTo>
                    <a:lnTo>
                      <a:pt x="787" y="196"/>
                    </a:lnTo>
                    <a:lnTo>
                      <a:pt x="787" y="196"/>
                    </a:lnTo>
                    <a:lnTo>
                      <a:pt x="787" y="194"/>
                    </a:lnTo>
                    <a:lnTo>
                      <a:pt x="787" y="194"/>
                    </a:lnTo>
                    <a:lnTo>
                      <a:pt x="787" y="194"/>
                    </a:lnTo>
                    <a:lnTo>
                      <a:pt x="789" y="194"/>
                    </a:lnTo>
                    <a:lnTo>
                      <a:pt x="789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4"/>
                    </a:lnTo>
                    <a:lnTo>
                      <a:pt x="791" y="192"/>
                    </a:lnTo>
                    <a:lnTo>
                      <a:pt x="791" y="190"/>
                    </a:lnTo>
                    <a:lnTo>
                      <a:pt x="791" y="188"/>
                    </a:lnTo>
                    <a:lnTo>
                      <a:pt x="789" y="188"/>
                    </a:lnTo>
                    <a:lnTo>
                      <a:pt x="789" y="186"/>
                    </a:lnTo>
                    <a:lnTo>
                      <a:pt x="789" y="184"/>
                    </a:lnTo>
                    <a:lnTo>
                      <a:pt x="789" y="184"/>
                    </a:lnTo>
                    <a:lnTo>
                      <a:pt x="791" y="184"/>
                    </a:lnTo>
                    <a:lnTo>
                      <a:pt x="791" y="184"/>
                    </a:lnTo>
                    <a:lnTo>
                      <a:pt x="791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8"/>
                    </a:lnTo>
                    <a:lnTo>
                      <a:pt x="799" y="190"/>
                    </a:lnTo>
                    <a:lnTo>
                      <a:pt x="799" y="190"/>
                    </a:lnTo>
                    <a:lnTo>
                      <a:pt x="801" y="190"/>
                    </a:lnTo>
                    <a:lnTo>
                      <a:pt x="803" y="192"/>
                    </a:lnTo>
                    <a:lnTo>
                      <a:pt x="803" y="192"/>
                    </a:lnTo>
                    <a:lnTo>
                      <a:pt x="803" y="192"/>
                    </a:lnTo>
                    <a:lnTo>
                      <a:pt x="803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88"/>
                    </a:lnTo>
                    <a:lnTo>
                      <a:pt x="801" y="188"/>
                    </a:lnTo>
                    <a:lnTo>
                      <a:pt x="803" y="186"/>
                    </a:lnTo>
                    <a:lnTo>
                      <a:pt x="803" y="186"/>
                    </a:lnTo>
                    <a:lnTo>
                      <a:pt x="805" y="186"/>
                    </a:lnTo>
                    <a:lnTo>
                      <a:pt x="805" y="186"/>
                    </a:lnTo>
                    <a:lnTo>
                      <a:pt x="807" y="186"/>
                    </a:lnTo>
                    <a:lnTo>
                      <a:pt x="807" y="186"/>
                    </a:lnTo>
                    <a:lnTo>
                      <a:pt x="807" y="184"/>
                    </a:lnTo>
                    <a:lnTo>
                      <a:pt x="807" y="184"/>
                    </a:lnTo>
                    <a:lnTo>
                      <a:pt x="807" y="182"/>
                    </a:lnTo>
                    <a:lnTo>
                      <a:pt x="807" y="182"/>
                    </a:lnTo>
                    <a:lnTo>
                      <a:pt x="807" y="182"/>
                    </a:lnTo>
                    <a:lnTo>
                      <a:pt x="805" y="180"/>
                    </a:lnTo>
                    <a:lnTo>
                      <a:pt x="805" y="178"/>
                    </a:lnTo>
                    <a:lnTo>
                      <a:pt x="805" y="178"/>
                    </a:lnTo>
                    <a:lnTo>
                      <a:pt x="805" y="176"/>
                    </a:lnTo>
                    <a:lnTo>
                      <a:pt x="805" y="176"/>
                    </a:lnTo>
                    <a:lnTo>
                      <a:pt x="803" y="176"/>
                    </a:lnTo>
                    <a:lnTo>
                      <a:pt x="803" y="176"/>
                    </a:lnTo>
                    <a:lnTo>
                      <a:pt x="803" y="174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799" y="166"/>
                    </a:lnTo>
                    <a:lnTo>
                      <a:pt x="799" y="166"/>
                    </a:lnTo>
                    <a:lnTo>
                      <a:pt x="793" y="158"/>
                    </a:lnTo>
                    <a:lnTo>
                      <a:pt x="791" y="156"/>
                    </a:lnTo>
                    <a:lnTo>
                      <a:pt x="789" y="156"/>
                    </a:lnTo>
                    <a:lnTo>
                      <a:pt x="787" y="154"/>
                    </a:lnTo>
                    <a:lnTo>
                      <a:pt x="787" y="152"/>
                    </a:lnTo>
                    <a:lnTo>
                      <a:pt x="787" y="152"/>
                    </a:lnTo>
                    <a:lnTo>
                      <a:pt x="787" y="152"/>
                    </a:lnTo>
                    <a:lnTo>
                      <a:pt x="787" y="150"/>
                    </a:lnTo>
                    <a:lnTo>
                      <a:pt x="789" y="150"/>
                    </a:lnTo>
                    <a:lnTo>
                      <a:pt x="789" y="150"/>
                    </a:lnTo>
                    <a:lnTo>
                      <a:pt x="791" y="150"/>
                    </a:lnTo>
                    <a:lnTo>
                      <a:pt x="793" y="148"/>
                    </a:lnTo>
                    <a:lnTo>
                      <a:pt x="793" y="146"/>
                    </a:lnTo>
                    <a:lnTo>
                      <a:pt x="793" y="146"/>
                    </a:lnTo>
                    <a:lnTo>
                      <a:pt x="793" y="144"/>
                    </a:lnTo>
                    <a:lnTo>
                      <a:pt x="793" y="144"/>
                    </a:lnTo>
                    <a:lnTo>
                      <a:pt x="793" y="142"/>
                    </a:lnTo>
                    <a:lnTo>
                      <a:pt x="793" y="142"/>
                    </a:lnTo>
                    <a:lnTo>
                      <a:pt x="795" y="144"/>
                    </a:lnTo>
                    <a:lnTo>
                      <a:pt x="797" y="144"/>
                    </a:lnTo>
                    <a:lnTo>
                      <a:pt x="799" y="144"/>
                    </a:lnTo>
                    <a:lnTo>
                      <a:pt x="799" y="144"/>
                    </a:lnTo>
                    <a:lnTo>
                      <a:pt x="803" y="146"/>
                    </a:lnTo>
                    <a:lnTo>
                      <a:pt x="805" y="146"/>
                    </a:lnTo>
                    <a:lnTo>
                      <a:pt x="807" y="146"/>
                    </a:lnTo>
                    <a:lnTo>
                      <a:pt x="809" y="146"/>
                    </a:lnTo>
                    <a:lnTo>
                      <a:pt x="811" y="146"/>
                    </a:lnTo>
                    <a:lnTo>
                      <a:pt x="811" y="148"/>
                    </a:lnTo>
                    <a:lnTo>
                      <a:pt x="813" y="148"/>
                    </a:lnTo>
                    <a:lnTo>
                      <a:pt x="813" y="146"/>
                    </a:lnTo>
                    <a:lnTo>
                      <a:pt x="813" y="146"/>
                    </a:lnTo>
                    <a:lnTo>
                      <a:pt x="813" y="14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" name="Freeform 207">
                <a:extLst>
                  <a:ext uri="{FF2B5EF4-FFF2-40B4-BE49-F238E27FC236}">
                    <a16:creationId xmlns:a16="http://schemas.microsoft.com/office/drawing/2014/main" id="{D45D1176-7AB9-B24F-F6AB-215686BA50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0" y="2390"/>
                <a:ext cx="821" cy="679"/>
              </a:xfrm>
              <a:custGeom>
                <a:avLst/>
                <a:gdLst>
                  <a:gd name="T0" fmla="*/ 819 w 821"/>
                  <a:gd name="T1" fmla="*/ 667 h 679"/>
                  <a:gd name="T2" fmla="*/ 809 w 821"/>
                  <a:gd name="T3" fmla="*/ 667 h 679"/>
                  <a:gd name="T4" fmla="*/ 781 w 821"/>
                  <a:gd name="T5" fmla="*/ 669 h 679"/>
                  <a:gd name="T6" fmla="*/ 805 w 821"/>
                  <a:gd name="T7" fmla="*/ 675 h 679"/>
                  <a:gd name="T8" fmla="*/ 767 w 821"/>
                  <a:gd name="T9" fmla="*/ 665 h 679"/>
                  <a:gd name="T10" fmla="*/ 745 w 821"/>
                  <a:gd name="T11" fmla="*/ 651 h 679"/>
                  <a:gd name="T12" fmla="*/ 719 w 821"/>
                  <a:gd name="T13" fmla="*/ 645 h 679"/>
                  <a:gd name="T14" fmla="*/ 711 w 821"/>
                  <a:gd name="T15" fmla="*/ 635 h 679"/>
                  <a:gd name="T16" fmla="*/ 707 w 821"/>
                  <a:gd name="T17" fmla="*/ 633 h 679"/>
                  <a:gd name="T18" fmla="*/ 751 w 821"/>
                  <a:gd name="T19" fmla="*/ 625 h 679"/>
                  <a:gd name="T20" fmla="*/ 761 w 821"/>
                  <a:gd name="T21" fmla="*/ 645 h 679"/>
                  <a:gd name="T22" fmla="*/ 755 w 821"/>
                  <a:gd name="T23" fmla="*/ 643 h 679"/>
                  <a:gd name="T24" fmla="*/ 745 w 821"/>
                  <a:gd name="T25" fmla="*/ 657 h 679"/>
                  <a:gd name="T26" fmla="*/ 683 w 821"/>
                  <a:gd name="T27" fmla="*/ 611 h 679"/>
                  <a:gd name="T28" fmla="*/ 673 w 821"/>
                  <a:gd name="T29" fmla="*/ 605 h 679"/>
                  <a:gd name="T30" fmla="*/ 663 w 821"/>
                  <a:gd name="T31" fmla="*/ 585 h 679"/>
                  <a:gd name="T32" fmla="*/ 667 w 821"/>
                  <a:gd name="T33" fmla="*/ 573 h 679"/>
                  <a:gd name="T34" fmla="*/ 653 w 821"/>
                  <a:gd name="T35" fmla="*/ 573 h 679"/>
                  <a:gd name="T36" fmla="*/ 645 w 821"/>
                  <a:gd name="T37" fmla="*/ 547 h 679"/>
                  <a:gd name="T38" fmla="*/ 651 w 821"/>
                  <a:gd name="T39" fmla="*/ 545 h 679"/>
                  <a:gd name="T40" fmla="*/ 635 w 821"/>
                  <a:gd name="T41" fmla="*/ 495 h 679"/>
                  <a:gd name="T42" fmla="*/ 643 w 821"/>
                  <a:gd name="T43" fmla="*/ 483 h 679"/>
                  <a:gd name="T44" fmla="*/ 629 w 821"/>
                  <a:gd name="T45" fmla="*/ 478 h 679"/>
                  <a:gd name="T46" fmla="*/ 633 w 821"/>
                  <a:gd name="T47" fmla="*/ 468 h 679"/>
                  <a:gd name="T48" fmla="*/ 629 w 821"/>
                  <a:gd name="T49" fmla="*/ 450 h 679"/>
                  <a:gd name="T50" fmla="*/ 621 w 821"/>
                  <a:gd name="T51" fmla="*/ 452 h 679"/>
                  <a:gd name="T52" fmla="*/ 747 w 821"/>
                  <a:gd name="T53" fmla="*/ 645 h 679"/>
                  <a:gd name="T54" fmla="*/ 729 w 821"/>
                  <a:gd name="T55" fmla="*/ 613 h 679"/>
                  <a:gd name="T56" fmla="*/ 691 w 821"/>
                  <a:gd name="T57" fmla="*/ 587 h 679"/>
                  <a:gd name="T58" fmla="*/ 681 w 821"/>
                  <a:gd name="T59" fmla="*/ 539 h 679"/>
                  <a:gd name="T60" fmla="*/ 677 w 821"/>
                  <a:gd name="T61" fmla="*/ 499 h 679"/>
                  <a:gd name="T62" fmla="*/ 661 w 821"/>
                  <a:gd name="T63" fmla="*/ 466 h 679"/>
                  <a:gd name="T64" fmla="*/ 645 w 821"/>
                  <a:gd name="T65" fmla="*/ 430 h 679"/>
                  <a:gd name="T66" fmla="*/ 637 w 821"/>
                  <a:gd name="T67" fmla="*/ 394 h 679"/>
                  <a:gd name="T68" fmla="*/ 627 w 821"/>
                  <a:gd name="T69" fmla="*/ 344 h 679"/>
                  <a:gd name="T70" fmla="*/ 631 w 821"/>
                  <a:gd name="T71" fmla="*/ 308 h 679"/>
                  <a:gd name="T72" fmla="*/ 619 w 821"/>
                  <a:gd name="T73" fmla="*/ 264 h 679"/>
                  <a:gd name="T74" fmla="*/ 615 w 821"/>
                  <a:gd name="T75" fmla="*/ 230 h 679"/>
                  <a:gd name="T76" fmla="*/ 621 w 821"/>
                  <a:gd name="T77" fmla="*/ 174 h 679"/>
                  <a:gd name="T78" fmla="*/ 619 w 821"/>
                  <a:gd name="T79" fmla="*/ 132 h 679"/>
                  <a:gd name="T80" fmla="*/ 621 w 821"/>
                  <a:gd name="T81" fmla="*/ 82 h 679"/>
                  <a:gd name="T82" fmla="*/ 605 w 821"/>
                  <a:gd name="T83" fmla="*/ 40 h 679"/>
                  <a:gd name="T84" fmla="*/ 585 w 821"/>
                  <a:gd name="T85" fmla="*/ 4 h 679"/>
                  <a:gd name="T86" fmla="*/ 587 w 821"/>
                  <a:gd name="T87" fmla="*/ 96 h 679"/>
                  <a:gd name="T88" fmla="*/ 589 w 821"/>
                  <a:gd name="T89" fmla="*/ 174 h 679"/>
                  <a:gd name="T90" fmla="*/ 601 w 821"/>
                  <a:gd name="T91" fmla="*/ 278 h 679"/>
                  <a:gd name="T92" fmla="*/ 597 w 821"/>
                  <a:gd name="T93" fmla="*/ 354 h 679"/>
                  <a:gd name="T94" fmla="*/ 619 w 821"/>
                  <a:gd name="T95" fmla="*/ 432 h 679"/>
                  <a:gd name="T96" fmla="*/ 637 w 821"/>
                  <a:gd name="T97" fmla="*/ 442 h 679"/>
                  <a:gd name="T98" fmla="*/ 655 w 821"/>
                  <a:gd name="T99" fmla="*/ 497 h 679"/>
                  <a:gd name="T100" fmla="*/ 647 w 821"/>
                  <a:gd name="T101" fmla="*/ 509 h 679"/>
                  <a:gd name="T102" fmla="*/ 633 w 821"/>
                  <a:gd name="T103" fmla="*/ 511 h 679"/>
                  <a:gd name="T104" fmla="*/ 645 w 821"/>
                  <a:gd name="T105" fmla="*/ 523 h 679"/>
                  <a:gd name="T106" fmla="*/ 661 w 821"/>
                  <a:gd name="T107" fmla="*/ 539 h 679"/>
                  <a:gd name="T108" fmla="*/ 667 w 821"/>
                  <a:gd name="T109" fmla="*/ 569 h 679"/>
                  <a:gd name="T110" fmla="*/ 677 w 821"/>
                  <a:gd name="T111" fmla="*/ 579 h 679"/>
                  <a:gd name="T112" fmla="*/ 671 w 821"/>
                  <a:gd name="T113" fmla="*/ 585 h 679"/>
                  <a:gd name="T114" fmla="*/ 701 w 821"/>
                  <a:gd name="T115" fmla="*/ 613 h 679"/>
                  <a:gd name="T116" fmla="*/ 715 w 821"/>
                  <a:gd name="T117" fmla="*/ 617 h 679"/>
                  <a:gd name="T118" fmla="*/ 697 w 821"/>
                  <a:gd name="T119" fmla="*/ 623 h 679"/>
                  <a:gd name="T120" fmla="*/ 721 w 821"/>
                  <a:gd name="T121" fmla="*/ 623 h 679"/>
                  <a:gd name="T122" fmla="*/ 739 w 821"/>
                  <a:gd name="T123" fmla="*/ 627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1" h="679">
                    <a:moveTo>
                      <a:pt x="813" y="677"/>
                    </a:moveTo>
                    <a:lnTo>
                      <a:pt x="809" y="677"/>
                    </a:lnTo>
                    <a:lnTo>
                      <a:pt x="809" y="677"/>
                    </a:lnTo>
                    <a:lnTo>
                      <a:pt x="809" y="679"/>
                    </a:lnTo>
                    <a:lnTo>
                      <a:pt x="809" y="679"/>
                    </a:lnTo>
                    <a:lnTo>
                      <a:pt x="809" y="679"/>
                    </a:lnTo>
                    <a:lnTo>
                      <a:pt x="811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9"/>
                    </a:lnTo>
                    <a:lnTo>
                      <a:pt x="813" y="677"/>
                    </a:lnTo>
                    <a:lnTo>
                      <a:pt x="813" y="677"/>
                    </a:lnTo>
                    <a:close/>
                    <a:moveTo>
                      <a:pt x="815" y="675"/>
                    </a:moveTo>
                    <a:lnTo>
                      <a:pt x="813" y="675"/>
                    </a:lnTo>
                    <a:lnTo>
                      <a:pt x="813" y="673"/>
                    </a:lnTo>
                    <a:lnTo>
                      <a:pt x="813" y="673"/>
                    </a:lnTo>
                    <a:lnTo>
                      <a:pt x="813" y="675"/>
                    </a:lnTo>
                    <a:lnTo>
                      <a:pt x="811" y="675"/>
                    </a:lnTo>
                    <a:lnTo>
                      <a:pt x="811" y="675"/>
                    </a:lnTo>
                    <a:lnTo>
                      <a:pt x="811" y="675"/>
                    </a:lnTo>
                    <a:lnTo>
                      <a:pt x="811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7"/>
                    </a:lnTo>
                    <a:lnTo>
                      <a:pt x="815" y="675"/>
                    </a:lnTo>
                    <a:close/>
                    <a:moveTo>
                      <a:pt x="821" y="667"/>
                    </a:moveTo>
                    <a:lnTo>
                      <a:pt x="821" y="667"/>
                    </a:lnTo>
                    <a:lnTo>
                      <a:pt x="819" y="667"/>
                    </a:lnTo>
                    <a:lnTo>
                      <a:pt x="819" y="667"/>
                    </a:lnTo>
                    <a:lnTo>
                      <a:pt x="819" y="667"/>
                    </a:lnTo>
                    <a:lnTo>
                      <a:pt x="819" y="669"/>
                    </a:lnTo>
                    <a:lnTo>
                      <a:pt x="821" y="669"/>
                    </a:lnTo>
                    <a:lnTo>
                      <a:pt x="821" y="669"/>
                    </a:lnTo>
                    <a:lnTo>
                      <a:pt x="821" y="667"/>
                    </a:lnTo>
                    <a:lnTo>
                      <a:pt x="821" y="667"/>
                    </a:lnTo>
                    <a:lnTo>
                      <a:pt x="821" y="667"/>
                    </a:lnTo>
                    <a:close/>
                    <a:moveTo>
                      <a:pt x="809" y="669"/>
                    </a:moveTo>
                    <a:lnTo>
                      <a:pt x="811" y="669"/>
                    </a:lnTo>
                    <a:lnTo>
                      <a:pt x="811" y="669"/>
                    </a:lnTo>
                    <a:lnTo>
                      <a:pt x="813" y="667"/>
                    </a:lnTo>
                    <a:lnTo>
                      <a:pt x="813" y="667"/>
                    </a:lnTo>
                    <a:lnTo>
                      <a:pt x="813" y="667"/>
                    </a:lnTo>
                    <a:lnTo>
                      <a:pt x="813" y="665"/>
                    </a:lnTo>
                    <a:lnTo>
                      <a:pt x="811" y="665"/>
                    </a:lnTo>
                    <a:lnTo>
                      <a:pt x="809" y="663"/>
                    </a:lnTo>
                    <a:lnTo>
                      <a:pt x="807" y="663"/>
                    </a:lnTo>
                    <a:lnTo>
                      <a:pt x="801" y="663"/>
                    </a:lnTo>
                    <a:lnTo>
                      <a:pt x="797" y="663"/>
                    </a:lnTo>
                    <a:lnTo>
                      <a:pt x="795" y="663"/>
                    </a:lnTo>
                    <a:lnTo>
                      <a:pt x="797" y="665"/>
                    </a:lnTo>
                    <a:lnTo>
                      <a:pt x="799" y="667"/>
                    </a:lnTo>
                    <a:lnTo>
                      <a:pt x="801" y="667"/>
                    </a:lnTo>
                    <a:lnTo>
                      <a:pt x="801" y="667"/>
                    </a:lnTo>
                    <a:lnTo>
                      <a:pt x="805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7" y="667"/>
                    </a:lnTo>
                    <a:lnTo>
                      <a:pt x="807" y="667"/>
                    </a:lnTo>
                    <a:lnTo>
                      <a:pt x="807" y="667"/>
                    </a:lnTo>
                    <a:lnTo>
                      <a:pt x="809" y="667"/>
                    </a:lnTo>
                    <a:lnTo>
                      <a:pt x="809" y="667"/>
                    </a:lnTo>
                    <a:lnTo>
                      <a:pt x="809" y="667"/>
                    </a:lnTo>
                    <a:lnTo>
                      <a:pt x="809" y="669"/>
                    </a:lnTo>
                    <a:close/>
                    <a:moveTo>
                      <a:pt x="803" y="673"/>
                    </a:moveTo>
                    <a:lnTo>
                      <a:pt x="803" y="671"/>
                    </a:lnTo>
                    <a:lnTo>
                      <a:pt x="801" y="671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9" y="669"/>
                    </a:lnTo>
                    <a:lnTo>
                      <a:pt x="797" y="667"/>
                    </a:lnTo>
                    <a:lnTo>
                      <a:pt x="797" y="667"/>
                    </a:lnTo>
                    <a:lnTo>
                      <a:pt x="793" y="667"/>
                    </a:lnTo>
                    <a:lnTo>
                      <a:pt x="793" y="667"/>
                    </a:lnTo>
                    <a:lnTo>
                      <a:pt x="793" y="665"/>
                    </a:lnTo>
                    <a:lnTo>
                      <a:pt x="795" y="665"/>
                    </a:lnTo>
                    <a:lnTo>
                      <a:pt x="793" y="663"/>
                    </a:lnTo>
                    <a:lnTo>
                      <a:pt x="791" y="663"/>
                    </a:lnTo>
                    <a:lnTo>
                      <a:pt x="787" y="665"/>
                    </a:lnTo>
                    <a:lnTo>
                      <a:pt x="777" y="663"/>
                    </a:lnTo>
                    <a:lnTo>
                      <a:pt x="773" y="661"/>
                    </a:lnTo>
                    <a:lnTo>
                      <a:pt x="775" y="665"/>
                    </a:lnTo>
                    <a:lnTo>
                      <a:pt x="775" y="665"/>
                    </a:lnTo>
                    <a:lnTo>
                      <a:pt x="775" y="667"/>
                    </a:lnTo>
                    <a:lnTo>
                      <a:pt x="775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7" y="667"/>
                    </a:lnTo>
                    <a:lnTo>
                      <a:pt x="779" y="667"/>
                    </a:lnTo>
                    <a:lnTo>
                      <a:pt x="779" y="667"/>
                    </a:lnTo>
                    <a:lnTo>
                      <a:pt x="781" y="669"/>
                    </a:lnTo>
                    <a:lnTo>
                      <a:pt x="781" y="669"/>
                    </a:lnTo>
                    <a:lnTo>
                      <a:pt x="781" y="669"/>
                    </a:lnTo>
                    <a:lnTo>
                      <a:pt x="783" y="671"/>
                    </a:lnTo>
                    <a:lnTo>
                      <a:pt x="785" y="671"/>
                    </a:lnTo>
                    <a:lnTo>
                      <a:pt x="785" y="671"/>
                    </a:lnTo>
                    <a:lnTo>
                      <a:pt x="787" y="671"/>
                    </a:lnTo>
                    <a:lnTo>
                      <a:pt x="789" y="671"/>
                    </a:lnTo>
                    <a:lnTo>
                      <a:pt x="785" y="671"/>
                    </a:lnTo>
                    <a:lnTo>
                      <a:pt x="785" y="669"/>
                    </a:lnTo>
                    <a:lnTo>
                      <a:pt x="785" y="669"/>
                    </a:lnTo>
                    <a:lnTo>
                      <a:pt x="785" y="667"/>
                    </a:lnTo>
                    <a:lnTo>
                      <a:pt x="785" y="667"/>
                    </a:lnTo>
                    <a:lnTo>
                      <a:pt x="787" y="667"/>
                    </a:lnTo>
                    <a:lnTo>
                      <a:pt x="789" y="667"/>
                    </a:lnTo>
                    <a:lnTo>
                      <a:pt x="789" y="669"/>
                    </a:lnTo>
                    <a:lnTo>
                      <a:pt x="789" y="667"/>
                    </a:lnTo>
                    <a:lnTo>
                      <a:pt x="791" y="667"/>
                    </a:lnTo>
                    <a:lnTo>
                      <a:pt x="791" y="669"/>
                    </a:lnTo>
                    <a:lnTo>
                      <a:pt x="791" y="669"/>
                    </a:lnTo>
                    <a:lnTo>
                      <a:pt x="791" y="671"/>
                    </a:lnTo>
                    <a:lnTo>
                      <a:pt x="791" y="671"/>
                    </a:lnTo>
                    <a:lnTo>
                      <a:pt x="793" y="671"/>
                    </a:lnTo>
                    <a:lnTo>
                      <a:pt x="793" y="671"/>
                    </a:lnTo>
                    <a:lnTo>
                      <a:pt x="795" y="671"/>
                    </a:lnTo>
                    <a:lnTo>
                      <a:pt x="795" y="671"/>
                    </a:lnTo>
                    <a:lnTo>
                      <a:pt x="797" y="673"/>
                    </a:lnTo>
                    <a:lnTo>
                      <a:pt x="799" y="673"/>
                    </a:lnTo>
                    <a:lnTo>
                      <a:pt x="801" y="673"/>
                    </a:lnTo>
                    <a:lnTo>
                      <a:pt x="801" y="673"/>
                    </a:lnTo>
                    <a:lnTo>
                      <a:pt x="803" y="675"/>
                    </a:lnTo>
                    <a:lnTo>
                      <a:pt x="805" y="675"/>
                    </a:lnTo>
                    <a:lnTo>
                      <a:pt x="805" y="675"/>
                    </a:lnTo>
                    <a:lnTo>
                      <a:pt x="805" y="673"/>
                    </a:lnTo>
                    <a:lnTo>
                      <a:pt x="803" y="673"/>
                    </a:lnTo>
                    <a:close/>
                    <a:moveTo>
                      <a:pt x="767" y="663"/>
                    </a:moveTo>
                    <a:lnTo>
                      <a:pt x="765" y="663"/>
                    </a:lnTo>
                    <a:lnTo>
                      <a:pt x="765" y="663"/>
                    </a:lnTo>
                    <a:lnTo>
                      <a:pt x="763" y="663"/>
                    </a:lnTo>
                    <a:lnTo>
                      <a:pt x="763" y="663"/>
                    </a:lnTo>
                    <a:lnTo>
                      <a:pt x="761" y="663"/>
                    </a:lnTo>
                    <a:lnTo>
                      <a:pt x="761" y="663"/>
                    </a:lnTo>
                    <a:lnTo>
                      <a:pt x="759" y="661"/>
                    </a:lnTo>
                    <a:lnTo>
                      <a:pt x="757" y="661"/>
                    </a:lnTo>
                    <a:lnTo>
                      <a:pt x="757" y="661"/>
                    </a:lnTo>
                    <a:lnTo>
                      <a:pt x="753" y="661"/>
                    </a:lnTo>
                    <a:lnTo>
                      <a:pt x="753" y="661"/>
                    </a:lnTo>
                    <a:lnTo>
                      <a:pt x="753" y="661"/>
                    </a:lnTo>
                    <a:lnTo>
                      <a:pt x="753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3"/>
                    </a:lnTo>
                    <a:lnTo>
                      <a:pt x="755" y="661"/>
                    </a:lnTo>
                    <a:lnTo>
                      <a:pt x="757" y="663"/>
                    </a:lnTo>
                    <a:lnTo>
                      <a:pt x="757" y="663"/>
                    </a:lnTo>
                    <a:lnTo>
                      <a:pt x="761" y="663"/>
                    </a:lnTo>
                    <a:lnTo>
                      <a:pt x="761" y="663"/>
                    </a:lnTo>
                    <a:lnTo>
                      <a:pt x="761" y="665"/>
                    </a:lnTo>
                    <a:lnTo>
                      <a:pt x="761" y="665"/>
                    </a:lnTo>
                    <a:lnTo>
                      <a:pt x="763" y="665"/>
                    </a:lnTo>
                    <a:lnTo>
                      <a:pt x="765" y="665"/>
                    </a:lnTo>
                    <a:lnTo>
                      <a:pt x="765" y="665"/>
                    </a:lnTo>
                    <a:lnTo>
                      <a:pt x="765" y="665"/>
                    </a:lnTo>
                    <a:lnTo>
                      <a:pt x="767" y="665"/>
                    </a:lnTo>
                    <a:lnTo>
                      <a:pt x="767" y="665"/>
                    </a:lnTo>
                    <a:lnTo>
                      <a:pt x="767" y="667"/>
                    </a:lnTo>
                    <a:lnTo>
                      <a:pt x="767" y="667"/>
                    </a:lnTo>
                    <a:lnTo>
                      <a:pt x="769" y="667"/>
                    </a:lnTo>
                    <a:lnTo>
                      <a:pt x="769" y="667"/>
                    </a:lnTo>
                    <a:lnTo>
                      <a:pt x="771" y="665"/>
                    </a:lnTo>
                    <a:lnTo>
                      <a:pt x="771" y="665"/>
                    </a:lnTo>
                    <a:lnTo>
                      <a:pt x="767" y="663"/>
                    </a:lnTo>
                    <a:close/>
                    <a:moveTo>
                      <a:pt x="745" y="651"/>
                    </a:moveTo>
                    <a:lnTo>
                      <a:pt x="747" y="651"/>
                    </a:lnTo>
                    <a:lnTo>
                      <a:pt x="749" y="653"/>
                    </a:lnTo>
                    <a:lnTo>
                      <a:pt x="753" y="653"/>
                    </a:lnTo>
                    <a:lnTo>
                      <a:pt x="753" y="653"/>
                    </a:lnTo>
                    <a:lnTo>
                      <a:pt x="753" y="653"/>
                    </a:lnTo>
                    <a:lnTo>
                      <a:pt x="753" y="651"/>
                    </a:lnTo>
                    <a:lnTo>
                      <a:pt x="753" y="651"/>
                    </a:lnTo>
                    <a:lnTo>
                      <a:pt x="753" y="649"/>
                    </a:lnTo>
                    <a:lnTo>
                      <a:pt x="751" y="649"/>
                    </a:lnTo>
                    <a:lnTo>
                      <a:pt x="749" y="649"/>
                    </a:lnTo>
                    <a:lnTo>
                      <a:pt x="747" y="647"/>
                    </a:lnTo>
                    <a:lnTo>
                      <a:pt x="743" y="647"/>
                    </a:lnTo>
                    <a:lnTo>
                      <a:pt x="741" y="645"/>
                    </a:lnTo>
                    <a:lnTo>
                      <a:pt x="737" y="645"/>
                    </a:lnTo>
                    <a:lnTo>
                      <a:pt x="737" y="645"/>
                    </a:lnTo>
                    <a:lnTo>
                      <a:pt x="735" y="645"/>
                    </a:lnTo>
                    <a:lnTo>
                      <a:pt x="735" y="647"/>
                    </a:lnTo>
                    <a:lnTo>
                      <a:pt x="737" y="649"/>
                    </a:lnTo>
                    <a:lnTo>
                      <a:pt x="741" y="651"/>
                    </a:lnTo>
                    <a:lnTo>
                      <a:pt x="741" y="653"/>
                    </a:lnTo>
                    <a:lnTo>
                      <a:pt x="743" y="651"/>
                    </a:lnTo>
                    <a:lnTo>
                      <a:pt x="743" y="651"/>
                    </a:lnTo>
                    <a:lnTo>
                      <a:pt x="745" y="651"/>
                    </a:lnTo>
                    <a:lnTo>
                      <a:pt x="745" y="651"/>
                    </a:lnTo>
                    <a:close/>
                    <a:moveTo>
                      <a:pt x="733" y="643"/>
                    </a:moveTo>
                    <a:lnTo>
                      <a:pt x="731" y="643"/>
                    </a:lnTo>
                    <a:lnTo>
                      <a:pt x="731" y="641"/>
                    </a:lnTo>
                    <a:lnTo>
                      <a:pt x="729" y="641"/>
                    </a:lnTo>
                    <a:lnTo>
                      <a:pt x="727" y="639"/>
                    </a:lnTo>
                    <a:lnTo>
                      <a:pt x="725" y="639"/>
                    </a:lnTo>
                    <a:lnTo>
                      <a:pt x="723" y="639"/>
                    </a:lnTo>
                    <a:lnTo>
                      <a:pt x="723" y="639"/>
                    </a:lnTo>
                    <a:lnTo>
                      <a:pt x="723" y="639"/>
                    </a:lnTo>
                    <a:lnTo>
                      <a:pt x="721" y="639"/>
                    </a:lnTo>
                    <a:lnTo>
                      <a:pt x="721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9" y="637"/>
                    </a:lnTo>
                    <a:lnTo>
                      <a:pt x="717" y="637"/>
                    </a:lnTo>
                    <a:lnTo>
                      <a:pt x="719" y="637"/>
                    </a:lnTo>
                    <a:lnTo>
                      <a:pt x="719" y="639"/>
                    </a:lnTo>
                    <a:lnTo>
                      <a:pt x="715" y="637"/>
                    </a:lnTo>
                    <a:lnTo>
                      <a:pt x="713" y="637"/>
                    </a:lnTo>
                    <a:lnTo>
                      <a:pt x="711" y="637"/>
                    </a:lnTo>
                    <a:lnTo>
                      <a:pt x="709" y="639"/>
                    </a:lnTo>
                    <a:lnTo>
                      <a:pt x="713" y="639"/>
                    </a:lnTo>
                    <a:lnTo>
                      <a:pt x="713" y="641"/>
                    </a:lnTo>
                    <a:lnTo>
                      <a:pt x="715" y="643"/>
                    </a:lnTo>
                    <a:lnTo>
                      <a:pt x="717" y="643"/>
                    </a:lnTo>
                    <a:lnTo>
                      <a:pt x="717" y="643"/>
                    </a:lnTo>
                    <a:lnTo>
                      <a:pt x="717" y="643"/>
                    </a:lnTo>
                    <a:lnTo>
                      <a:pt x="719" y="643"/>
                    </a:lnTo>
                    <a:lnTo>
                      <a:pt x="719" y="645"/>
                    </a:lnTo>
                    <a:lnTo>
                      <a:pt x="719" y="645"/>
                    </a:lnTo>
                    <a:lnTo>
                      <a:pt x="721" y="645"/>
                    </a:lnTo>
                    <a:lnTo>
                      <a:pt x="721" y="647"/>
                    </a:lnTo>
                    <a:lnTo>
                      <a:pt x="723" y="647"/>
                    </a:lnTo>
                    <a:lnTo>
                      <a:pt x="723" y="647"/>
                    </a:lnTo>
                    <a:lnTo>
                      <a:pt x="723" y="647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3" y="645"/>
                    </a:lnTo>
                    <a:lnTo>
                      <a:pt x="725" y="645"/>
                    </a:lnTo>
                    <a:lnTo>
                      <a:pt x="725" y="645"/>
                    </a:lnTo>
                    <a:lnTo>
                      <a:pt x="727" y="645"/>
                    </a:lnTo>
                    <a:lnTo>
                      <a:pt x="727" y="647"/>
                    </a:lnTo>
                    <a:lnTo>
                      <a:pt x="727" y="647"/>
                    </a:lnTo>
                    <a:lnTo>
                      <a:pt x="725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7" y="649"/>
                    </a:lnTo>
                    <a:lnTo>
                      <a:pt x="729" y="649"/>
                    </a:lnTo>
                    <a:lnTo>
                      <a:pt x="729" y="649"/>
                    </a:lnTo>
                    <a:lnTo>
                      <a:pt x="731" y="649"/>
                    </a:lnTo>
                    <a:lnTo>
                      <a:pt x="731" y="647"/>
                    </a:lnTo>
                    <a:lnTo>
                      <a:pt x="733" y="647"/>
                    </a:lnTo>
                    <a:lnTo>
                      <a:pt x="733" y="647"/>
                    </a:lnTo>
                    <a:lnTo>
                      <a:pt x="733" y="645"/>
                    </a:lnTo>
                    <a:lnTo>
                      <a:pt x="733" y="645"/>
                    </a:lnTo>
                    <a:lnTo>
                      <a:pt x="733" y="643"/>
                    </a:lnTo>
                    <a:close/>
                    <a:moveTo>
                      <a:pt x="709" y="635"/>
                    </a:moveTo>
                    <a:lnTo>
                      <a:pt x="711" y="635"/>
                    </a:lnTo>
                    <a:lnTo>
                      <a:pt x="711" y="635"/>
                    </a:lnTo>
                    <a:lnTo>
                      <a:pt x="711" y="635"/>
                    </a:lnTo>
                    <a:lnTo>
                      <a:pt x="713" y="635"/>
                    </a:lnTo>
                    <a:lnTo>
                      <a:pt x="715" y="637"/>
                    </a:lnTo>
                    <a:lnTo>
                      <a:pt x="717" y="635"/>
                    </a:lnTo>
                    <a:lnTo>
                      <a:pt x="717" y="635"/>
                    </a:lnTo>
                    <a:lnTo>
                      <a:pt x="713" y="635"/>
                    </a:lnTo>
                    <a:lnTo>
                      <a:pt x="713" y="635"/>
                    </a:lnTo>
                    <a:lnTo>
                      <a:pt x="711" y="633"/>
                    </a:lnTo>
                    <a:lnTo>
                      <a:pt x="711" y="633"/>
                    </a:lnTo>
                    <a:lnTo>
                      <a:pt x="709" y="633"/>
                    </a:lnTo>
                    <a:lnTo>
                      <a:pt x="707" y="631"/>
                    </a:lnTo>
                    <a:lnTo>
                      <a:pt x="705" y="631"/>
                    </a:lnTo>
                    <a:lnTo>
                      <a:pt x="703" y="631"/>
                    </a:lnTo>
                    <a:lnTo>
                      <a:pt x="701" y="629"/>
                    </a:lnTo>
                    <a:lnTo>
                      <a:pt x="699" y="629"/>
                    </a:lnTo>
                    <a:lnTo>
                      <a:pt x="697" y="629"/>
                    </a:lnTo>
                    <a:lnTo>
                      <a:pt x="697" y="629"/>
                    </a:lnTo>
                    <a:lnTo>
                      <a:pt x="697" y="629"/>
                    </a:lnTo>
                    <a:lnTo>
                      <a:pt x="695" y="627"/>
                    </a:lnTo>
                    <a:lnTo>
                      <a:pt x="695" y="627"/>
                    </a:lnTo>
                    <a:lnTo>
                      <a:pt x="693" y="627"/>
                    </a:lnTo>
                    <a:lnTo>
                      <a:pt x="691" y="625"/>
                    </a:lnTo>
                    <a:lnTo>
                      <a:pt x="691" y="625"/>
                    </a:lnTo>
                    <a:lnTo>
                      <a:pt x="691" y="627"/>
                    </a:lnTo>
                    <a:lnTo>
                      <a:pt x="693" y="627"/>
                    </a:lnTo>
                    <a:lnTo>
                      <a:pt x="695" y="629"/>
                    </a:lnTo>
                    <a:lnTo>
                      <a:pt x="697" y="629"/>
                    </a:lnTo>
                    <a:lnTo>
                      <a:pt x="699" y="631"/>
                    </a:lnTo>
                    <a:lnTo>
                      <a:pt x="699" y="631"/>
                    </a:lnTo>
                    <a:lnTo>
                      <a:pt x="701" y="631"/>
                    </a:lnTo>
                    <a:lnTo>
                      <a:pt x="703" y="631"/>
                    </a:lnTo>
                    <a:lnTo>
                      <a:pt x="705" y="631"/>
                    </a:lnTo>
                    <a:lnTo>
                      <a:pt x="707" y="633"/>
                    </a:lnTo>
                    <a:lnTo>
                      <a:pt x="709" y="633"/>
                    </a:lnTo>
                    <a:lnTo>
                      <a:pt x="709" y="635"/>
                    </a:lnTo>
                    <a:close/>
                    <a:moveTo>
                      <a:pt x="775" y="659"/>
                    </a:moveTo>
                    <a:lnTo>
                      <a:pt x="777" y="661"/>
                    </a:lnTo>
                    <a:lnTo>
                      <a:pt x="779" y="661"/>
                    </a:lnTo>
                    <a:lnTo>
                      <a:pt x="785" y="663"/>
                    </a:lnTo>
                    <a:lnTo>
                      <a:pt x="787" y="661"/>
                    </a:lnTo>
                    <a:lnTo>
                      <a:pt x="787" y="661"/>
                    </a:lnTo>
                    <a:lnTo>
                      <a:pt x="789" y="661"/>
                    </a:lnTo>
                    <a:lnTo>
                      <a:pt x="787" y="657"/>
                    </a:lnTo>
                    <a:lnTo>
                      <a:pt x="785" y="653"/>
                    </a:lnTo>
                    <a:lnTo>
                      <a:pt x="783" y="647"/>
                    </a:lnTo>
                    <a:lnTo>
                      <a:pt x="781" y="643"/>
                    </a:lnTo>
                    <a:lnTo>
                      <a:pt x="779" y="639"/>
                    </a:lnTo>
                    <a:lnTo>
                      <a:pt x="777" y="635"/>
                    </a:lnTo>
                    <a:lnTo>
                      <a:pt x="773" y="629"/>
                    </a:lnTo>
                    <a:lnTo>
                      <a:pt x="771" y="625"/>
                    </a:lnTo>
                    <a:lnTo>
                      <a:pt x="771" y="623"/>
                    </a:lnTo>
                    <a:lnTo>
                      <a:pt x="769" y="623"/>
                    </a:lnTo>
                    <a:lnTo>
                      <a:pt x="769" y="623"/>
                    </a:lnTo>
                    <a:lnTo>
                      <a:pt x="765" y="625"/>
                    </a:lnTo>
                    <a:lnTo>
                      <a:pt x="765" y="625"/>
                    </a:lnTo>
                    <a:lnTo>
                      <a:pt x="759" y="621"/>
                    </a:lnTo>
                    <a:lnTo>
                      <a:pt x="759" y="621"/>
                    </a:lnTo>
                    <a:lnTo>
                      <a:pt x="757" y="623"/>
                    </a:lnTo>
                    <a:lnTo>
                      <a:pt x="757" y="623"/>
                    </a:lnTo>
                    <a:lnTo>
                      <a:pt x="757" y="625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5" y="627"/>
                    </a:lnTo>
                    <a:lnTo>
                      <a:pt x="753" y="627"/>
                    </a:lnTo>
                    <a:lnTo>
                      <a:pt x="751" y="625"/>
                    </a:lnTo>
                    <a:lnTo>
                      <a:pt x="749" y="625"/>
                    </a:lnTo>
                    <a:lnTo>
                      <a:pt x="749" y="625"/>
                    </a:lnTo>
                    <a:lnTo>
                      <a:pt x="751" y="627"/>
                    </a:lnTo>
                    <a:lnTo>
                      <a:pt x="751" y="627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29"/>
                    </a:lnTo>
                    <a:lnTo>
                      <a:pt x="753" y="631"/>
                    </a:lnTo>
                    <a:lnTo>
                      <a:pt x="751" y="629"/>
                    </a:lnTo>
                    <a:lnTo>
                      <a:pt x="751" y="631"/>
                    </a:lnTo>
                    <a:lnTo>
                      <a:pt x="751" y="631"/>
                    </a:lnTo>
                    <a:lnTo>
                      <a:pt x="751" y="633"/>
                    </a:lnTo>
                    <a:lnTo>
                      <a:pt x="751" y="633"/>
                    </a:lnTo>
                    <a:lnTo>
                      <a:pt x="753" y="635"/>
                    </a:lnTo>
                    <a:lnTo>
                      <a:pt x="755" y="637"/>
                    </a:lnTo>
                    <a:lnTo>
                      <a:pt x="757" y="637"/>
                    </a:lnTo>
                    <a:lnTo>
                      <a:pt x="759" y="637"/>
                    </a:lnTo>
                    <a:lnTo>
                      <a:pt x="761" y="635"/>
                    </a:lnTo>
                    <a:lnTo>
                      <a:pt x="761" y="635"/>
                    </a:lnTo>
                    <a:lnTo>
                      <a:pt x="763" y="635"/>
                    </a:lnTo>
                    <a:lnTo>
                      <a:pt x="765" y="635"/>
                    </a:lnTo>
                    <a:lnTo>
                      <a:pt x="767" y="637"/>
                    </a:lnTo>
                    <a:lnTo>
                      <a:pt x="767" y="637"/>
                    </a:lnTo>
                    <a:lnTo>
                      <a:pt x="769" y="639"/>
                    </a:lnTo>
                    <a:lnTo>
                      <a:pt x="769" y="639"/>
                    </a:lnTo>
                    <a:lnTo>
                      <a:pt x="765" y="641"/>
                    </a:lnTo>
                    <a:lnTo>
                      <a:pt x="763" y="641"/>
                    </a:lnTo>
                    <a:lnTo>
                      <a:pt x="761" y="643"/>
                    </a:lnTo>
                    <a:lnTo>
                      <a:pt x="761" y="643"/>
                    </a:lnTo>
                    <a:lnTo>
                      <a:pt x="761" y="645"/>
                    </a:lnTo>
                    <a:lnTo>
                      <a:pt x="763" y="647"/>
                    </a:lnTo>
                    <a:lnTo>
                      <a:pt x="765" y="649"/>
                    </a:lnTo>
                    <a:lnTo>
                      <a:pt x="779" y="653"/>
                    </a:lnTo>
                    <a:lnTo>
                      <a:pt x="781" y="653"/>
                    </a:lnTo>
                    <a:lnTo>
                      <a:pt x="781" y="655"/>
                    </a:lnTo>
                    <a:lnTo>
                      <a:pt x="781" y="655"/>
                    </a:lnTo>
                    <a:lnTo>
                      <a:pt x="781" y="655"/>
                    </a:lnTo>
                    <a:lnTo>
                      <a:pt x="779" y="655"/>
                    </a:lnTo>
                    <a:lnTo>
                      <a:pt x="779" y="657"/>
                    </a:lnTo>
                    <a:lnTo>
                      <a:pt x="779" y="657"/>
                    </a:lnTo>
                    <a:lnTo>
                      <a:pt x="779" y="657"/>
                    </a:lnTo>
                    <a:lnTo>
                      <a:pt x="777" y="655"/>
                    </a:lnTo>
                    <a:lnTo>
                      <a:pt x="777" y="655"/>
                    </a:lnTo>
                    <a:lnTo>
                      <a:pt x="775" y="653"/>
                    </a:lnTo>
                    <a:lnTo>
                      <a:pt x="773" y="653"/>
                    </a:lnTo>
                    <a:lnTo>
                      <a:pt x="771" y="653"/>
                    </a:lnTo>
                    <a:lnTo>
                      <a:pt x="769" y="653"/>
                    </a:lnTo>
                    <a:lnTo>
                      <a:pt x="769" y="653"/>
                    </a:lnTo>
                    <a:lnTo>
                      <a:pt x="767" y="653"/>
                    </a:lnTo>
                    <a:lnTo>
                      <a:pt x="765" y="653"/>
                    </a:lnTo>
                    <a:lnTo>
                      <a:pt x="765" y="653"/>
                    </a:lnTo>
                    <a:lnTo>
                      <a:pt x="763" y="651"/>
                    </a:lnTo>
                    <a:lnTo>
                      <a:pt x="761" y="649"/>
                    </a:lnTo>
                    <a:lnTo>
                      <a:pt x="759" y="649"/>
                    </a:lnTo>
                    <a:lnTo>
                      <a:pt x="757" y="647"/>
                    </a:lnTo>
                    <a:lnTo>
                      <a:pt x="759" y="647"/>
                    </a:lnTo>
                    <a:lnTo>
                      <a:pt x="759" y="647"/>
                    </a:lnTo>
                    <a:lnTo>
                      <a:pt x="757" y="645"/>
                    </a:lnTo>
                    <a:lnTo>
                      <a:pt x="755" y="641"/>
                    </a:lnTo>
                    <a:lnTo>
                      <a:pt x="753" y="641"/>
                    </a:lnTo>
                    <a:lnTo>
                      <a:pt x="753" y="643"/>
                    </a:lnTo>
                    <a:lnTo>
                      <a:pt x="755" y="643"/>
                    </a:lnTo>
                    <a:lnTo>
                      <a:pt x="751" y="645"/>
                    </a:lnTo>
                    <a:lnTo>
                      <a:pt x="753" y="647"/>
                    </a:lnTo>
                    <a:lnTo>
                      <a:pt x="753" y="649"/>
                    </a:lnTo>
                    <a:lnTo>
                      <a:pt x="757" y="651"/>
                    </a:lnTo>
                    <a:lnTo>
                      <a:pt x="759" y="651"/>
                    </a:lnTo>
                    <a:lnTo>
                      <a:pt x="759" y="653"/>
                    </a:lnTo>
                    <a:lnTo>
                      <a:pt x="761" y="653"/>
                    </a:lnTo>
                    <a:lnTo>
                      <a:pt x="765" y="655"/>
                    </a:lnTo>
                    <a:lnTo>
                      <a:pt x="765" y="655"/>
                    </a:lnTo>
                    <a:lnTo>
                      <a:pt x="763" y="655"/>
                    </a:lnTo>
                    <a:lnTo>
                      <a:pt x="761" y="655"/>
                    </a:lnTo>
                    <a:lnTo>
                      <a:pt x="759" y="655"/>
                    </a:lnTo>
                    <a:lnTo>
                      <a:pt x="759" y="653"/>
                    </a:lnTo>
                    <a:lnTo>
                      <a:pt x="759" y="653"/>
                    </a:lnTo>
                    <a:lnTo>
                      <a:pt x="757" y="653"/>
                    </a:lnTo>
                    <a:lnTo>
                      <a:pt x="755" y="653"/>
                    </a:lnTo>
                    <a:lnTo>
                      <a:pt x="755" y="653"/>
                    </a:lnTo>
                    <a:lnTo>
                      <a:pt x="755" y="653"/>
                    </a:lnTo>
                    <a:lnTo>
                      <a:pt x="755" y="655"/>
                    </a:lnTo>
                    <a:lnTo>
                      <a:pt x="755" y="655"/>
                    </a:lnTo>
                    <a:lnTo>
                      <a:pt x="753" y="655"/>
                    </a:lnTo>
                    <a:lnTo>
                      <a:pt x="749" y="653"/>
                    </a:lnTo>
                    <a:lnTo>
                      <a:pt x="749" y="653"/>
                    </a:lnTo>
                    <a:lnTo>
                      <a:pt x="749" y="655"/>
                    </a:lnTo>
                    <a:lnTo>
                      <a:pt x="749" y="655"/>
                    </a:lnTo>
                    <a:lnTo>
                      <a:pt x="747" y="655"/>
                    </a:lnTo>
                    <a:lnTo>
                      <a:pt x="745" y="655"/>
                    </a:lnTo>
                    <a:lnTo>
                      <a:pt x="745" y="655"/>
                    </a:lnTo>
                    <a:lnTo>
                      <a:pt x="745" y="655"/>
                    </a:lnTo>
                    <a:lnTo>
                      <a:pt x="743" y="655"/>
                    </a:lnTo>
                    <a:lnTo>
                      <a:pt x="743" y="655"/>
                    </a:lnTo>
                    <a:lnTo>
                      <a:pt x="745" y="657"/>
                    </a:lnTo>
                    <a:lnTo>
                      <a:pt x="745" y="657"/>
                    </a:lnTo>
                    <a:lnTo>
                      <a:pt x="751" y="657"/>
                    </a:lnTo>
                    <a:lnTo>
                      <a:pt x="755" y="659"/>
                    </a:lnTo>
                    <a:lnTo>
                      <a:pt x="759" y="659"/>
                    </a:lnTo>
                    <a:lnTo>
                      <a:pt x="761" y="659"/>
                    </a:lnTo>
                    <a:lnTo>
                      <a:pt x="765" y="661"/>
                    </a:lnTo>
                    <a:lnTo>
                      <a:pt x="767" y="659"/>
                    </a:lnTo>
                    <a:lnTo>
                      <a:pt x="767" y="659"/>
                    </a:lnTo>
                    <a:lnTo>
                      <a:pt x="769" y="661"/>
                    </a:lnTo>
                    <a:lnTo>
                      <a:pt x="769" y="661"/>
                    </a:lnTo>
                    <a:lnTo>
                      <a:pt x="771" y="661"/>
                    </a:lnTo>
                    <a:lnTo>
                      <a:pt x="773" y="661"/>
                    </a:lnTo>
                    <a:lnTo>
                      <a:pt x="773" y="659"/>
                    </a:lnTo>
                    <a:lnTo>
                      <a:pt x="775" y="659"/>
                    </a:lnTo>
                    <a:close/>
                    <a:moveTo>
                      <a:pt x="691" y="611"/>
                    </a:moveTo>
                    <a:lnTo>
                      <a:pt x="691" y="611"/>
                    </a:lnTo>
                    <a:lnTo>
                      <a:pt x="691" y="611"/>
                    </a:lnTo>
                    <a:lnTo>
                      <a:pt x="691" y="611"/>
                    </a:lnTo>
                    <a:lnTo>
                      <a:pt x="689" y="609"/>
                    </a:lnTo>
                    <a:lnTo>
                      <a:pt x="687" y="609"/>
                    </a:lnTo>
                    <a:lnTo>
                      <a:pt x="687" y="609"/>
                    </a:lnTo>
                    <a:lnTo>
                      <a:pt x="685" y="609"/>
                    </a:lnTo>
                    <a:lnTo>
                      <a:pt x="685" y="609"/>
                    </a:lnTo>
                    <a:lnTo>
                      <a:pt x="685" y="609"/>
                    </a:lnTo>
                    <a:lnTo>
                      <a:pt x="687" y="611"/>
                    </a:lnTo>
                    <a:lnTo>
                      <a:pt x="687" y="611"/>
                    </a:lnTo>
                    <a:lnTo>
                      <a:pt x="689" y="611"/>
                    </a:lnTo>
                    <a:lnTo>
                      <a:pt x="691" y="611"/>
                    </a:lnTo>
                    <a:lnTo>
                      <a:pt x="691" y="611"/>
                    </a:lnTo>
                    <a:close/>
                    <a:moveTo>
                      <a:pt x="687" y="613"/>
                    </a:moveTo>
                    <a:lnTo>
                      <a:pt x="685" y="613"/>
                    </a:lnTo>
                    <a:lnTo>
                      <a:pt x="683" y="611"/>
                    </a:lnTo>
                    <a:lnTo>
                      <a:pt x="681" y="611"/>
                    </a:lnTo>
                    <a:lnTo>
                      <a:pt x="681" y="609"/>
                    </a:lnTo>
                    <a:lnTo>
                      <a:pt x="679" y="607"/>
                    </a:lnTo>
                    <a:lnTo>
                      <a:pt x="679" y="607"/>
                    </a:lnTo>
                    <a:lnTo>
                      <a:pt x="679" y="609"/>
                    </a:lnTo>
                    <a:lnTo>
                      <a:pt x="677" y="609"/>
                    </a:lnTo>
                    <a:lnTo>
                      <a:pt x="677" y="609"/>
                    </a:lnTo>
                    <a:lnTo>
                      <a:pt x="679" y="611"/>
                    </a:lnTo>
                    <a:lnTo>
                      <a:pt x="681" y="613"/>
                    </a:lnTo>
                    <a:lnTo>
                      <a:pt x="683" y="615"/>
                    </a:lnTo>
                    <a:lnTo>
                      <a:pt x="685" y="617"/>
                    </a:lnTo>
                    <a:lnTo>
                      <a:pt x="687" y="617"/>
                    </a:lnTo>
                    <a:lnTo>
                      <a:pt x="685" y="615"/>
                    </a:lnTo>
                    <a:lnTo>
                      <a:pt x="687" y="613"/>
                    </a:lnTo>
                    <a:close/>
                    <a:moveTo>
                      <a:pt x="677" y="603"/>
                    </a:moveTo>
                    <a:lnTo>
                      <a:pt x="679" y="603"/>
                    </a:lnTo>
                    <a:lnTo>
                      <a:pt x="679" y="603"/>
                    </a:lnTo>
                    <a:lnTo>
                      <a:pt x="679" y="603"/>
                    </a:lnTo>
                    <a:lnTo>
                      <a:pt x="681" y="603"/>
                    </a:lnTo>
                    <a:lnTo>
                      <a:pt x="681" y="601"/>
                    </a:lnTo>
                    <a:lnTo>
                      <a:pt x="679" y="601"/>
                    </a:lnTo>
                    <a:lnTo>
                      <a:pt x="679" y="599"/>
                    </a:lnTo>
                    <a:lnTo>
                      <a:pt x="679" y="599"/>
                    </a:lnTo>
                    <a:lnTo>
                      <a:pt x="677" y="599"/>
                    </a:lnTo>
                    <a:lnTo>
                      <a:pt x="675" y="601"/>
                    </a:lnTo>
                    <a:lnTo>
                      <a:pt x="673" y="601"/>
                    </a:lnTo>
                    <a:lnTo>
                      <a:pt x="671" y="601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71" y="605"/>
                    </a:lnTo>
                    <a:lnTo>
                      <a:pt x="673" y="607"/>
                    </a:lnTo>
                    <a:lnTo>
                      <a:pt x="673" y="605"/>
                    </a:lnTo>
                    <a:lnTo>
                      <a:pt x="673" y="605"/>
                    </a:lnTo>
                    <a:lnTo>
                      <a:pt x="673" y="603"/>
                    </a:lnTo>
                    <a:lnTo>
                      <a:pt x="675" y="603"/>
                    </a:lnTo>
                    <a:lnTo>
                      <a:pt x="677" y="603"/>
                    </a:lnTo>
                    <a:lnTo>
                      <a:pt x="677" y="603"/>
                    </a:lnTo>
                    <a:close/>
                    <a:moveTo>
                      <a:pt x="663" y="587"/>
                    </a:moveTo>
                    <a:lnTo>
                      <a:pt x="661" y="587"/>
                    </a:lnTo>
                    <a:lnTo>
                      <a:pt x="661" y="587"/>
                    </a:lnTo>
                    <a:lnTo>
                      <a:pt x="661" y="589"/>
                    </a:lnTo>
                    <a:lnTo>
                      <a:pt x="661" y="589"/>
                    </a:lnTo>
                    <a:lnTo>
                      <a:pt x="663" y="591"/>
                    </a:lnTo>
                    <a:lnTo>
                      <a:pt x="663" y="591"/>
                    </a:lnTo>
                    <a:lnTo>
                      <a:pt x="663" y="591"/>
                    </a:lnTo>
                    <a:lnTo>
                      <a:pt x="665" y="591"/>
                    </a:lnTo>
                    <a:lnTo>
                      <a:pt x="665" y="591"/>
                    </a:lnTo>
                    <a:lnTo>
                      <a:pt x="663" y="589"/>
                    </a:lnTo>
                    <a:lnTo>
                      <a:pt x="665" y="589"/>
                    </a:lnTo>
                    <a:lnTo>
                      <a:pt x="665" y="589"/>
                    </a:lnTo>
                    <a:lnTo>
                      <a:pt x="665" y="587"/>
                    </a:lnTo>
                    <a:lnTo>
                      <a:pt x="665" y="587"/>
                    </a:lnTo>
                    <a:lnTo>
                      <a:pt x="663" y="587"/>
                    </a:lnTo>
                    <a:close/>
                    <a:moveTo>
                      <a:pt x="663" y="579"/>
                    </a:moveTo>
                    <a:lnTo>
                      <a:pt x="661" y="579"/>
                    </a:lnTo>
                    <a:lnTo>
                      <a:pt x="661" y="579"/>
                    </a:lnTo>
                    <a:lnTo>
                      <a:pt x="659" y="579"/>
                    </a:lnTo>
                    <a:lnTo>
                      <a:pt x="659" y="581"/>
                    </a:lnTo>
                    <a:lnTo>
                      <a:pt x="659" y="581"/>
                    </a:lnTo>
                    <a:lnTo>
                      <a:pt x="659" y="581"/>
                    </a:lnTo>
                    <a:lnTo>
                      <a:pt x="659" y="583"/>
                    </a:lnTo>
                    <a:lnTo>
                      <a:pt x="659" y="585"/>
                    </a:lnTo>
                    <a:lnTo>
                      <a:pt x="661" y="585"/>
                    </a:lnTo>
                    <a:lnTo>
                      <a:pt x="663" y="585"/>
                    </a:lnTo>
                    <a:lnTo>
                      <a:pt x="665" y="583"/>
                    </a:lnTo>
                    <a:lnTo>
                      <a:pt x="665" y="583"/>
                    </a:lnTo>
                    <a:lnTo>
                      <a:pt x="667" y="581"/>
                    </a:lnTo>
                    <a:lnTo>
                      <a:pt x="665" y="581"/>
                    </a:lnTo>
                    <a:lnTo>
                      <a:pt x="663" y="579"/>
                    </a:lnTo>
                    <a:close/>
                    <a:moveTo>
                      <a:pt x="653" y="559"/>
                    </a:moveTo>
                    <a:lnTo>
                      <a:pt x="651" y="559"/>
                    </a:lnTo>
                    <a:lnTo>
                      <a:pt x="651" y="557"/>
                    </a:lnTo>
                    <a:lnTo>
                      <a:pt x="649" y="557"/>
                    </a:lnTo>
                    <a:lnTo>
                      <a:pt x="649" y="557"/>
                    </a:lnTo>
                    <a:lnTo>
                      <a:pt x="647" y="559"/>
                    </a:lnTo>
                    <a:lnTo>
                      <a:pt x="645" y="559"/>
                    </a:lnTo>
                    <a:lnTo>
                      <a:pt x="645" y="559"/>
                    </a:lnTo>
                    <a:lnTo>
                      <a:pt x="645" y="559"/>
                    </a:lnTo>
                    <a:lnTo>
                      <a:pt x="645" y="561"/>
                    </a:lnTo>
                    <a:lnTo>
                      <a:pt x="647" y="561"/>
                    </a:lnTo>
                    <a:lnTo>
                      <a:pt x="647" y="561"/>
                    </a:lnTo>
                    <a:lnTo>
                      <a:pt x="647" y="561"/>
                    </a:lnTo>
                    <a:lnTo>
                      <a:pt x="649" y="563"/>
                    </a:lnTo>
                    <a:lnTo>
                      <a:pt x="647" y="563"/>
                    </a:lnTo>
                    <a:lnTo>
                      <a:pt x="647" y="565"/>
                    </a:lnTo>
                    <a:lnTo>
                      <a:pt x="649" y="565"/>
                    </a:lnTo>
                    <a:lnTo>
                      <a:pt x="649" y="565"/>
                    </a:lnTo>
                    <a:lnTo>
                      <a:pt x="651" y="563"/>
                    </a:lnTo>
                    <a:lnTo>
                      <a:pt x="651" y="563"/>
                    </a:lnTo>
                    <a:lnTo>
                      <a:pt x="653" y="559"/>
                    </a:lnTo>
                    <a:close/>
                    <a:moveTo>
                      <a:pt x="669" y="579"/>
                    </a:moveTo>
                    <a:lnTo>
                      <a:pt x="669" y="577"/>
                    </a:lnTo>
                    <a:lnTo>
                      <a:pt x="669" y="575"/>
                    </a:lnTo>
                    <a:lnTo>
                      <a:pt x="669" y="575"/>
                    </a:lnTo>
                    <a:lnTo>
                      <a:pt x="667" y="573"/>
                    </a:lnTo>
                    <a:lnTo>
                      <a:pt x="667" y="573"/>
                    </a:lnTo>
                    <a:lnTo>
                      <a:pt x="667" y="573"/>
                    </a:lnTo>
                    <a:lnTo>
                      <a:pt x="667" y="571"/>
                    </a:lnTo>
                    <a:lnTo>
                      <a:pt x="665" y="569"/>
                    </a:lnTo>
                    <a:lnTo>
                      <a:pt x="665" y="567"/>
                    </a:lnTo>
                    <a:lnTo>
                      <a:pt x="663" y="563"/>
                    </a:lnTo>
                    <a:lnTo>
                      <a:pt x="659" y="557"/>
                    </a:lnTo>
                    <a:lnTo>
                      <a:pt x="659" y="557"/>
                    </a:lnTo>
                    <a:lnTo>
                      <a:pt x="659" y="557"/>
                    </a:lnTo>
                    <a:lnTo>
                      <a:pt x="657" y="557"/>
                    </a:lnTo>
                    <a:lnTo>
                      <a:pt x="655" y="555"/>
                    </a:lnTo>
                    <a:lnTo>
                      <a:pt x="655" y="555"/>
                    </a:lnTo>
                    <a:lnTo>
                      <a:pt x="653" y="557"/>
                    </a:lnTo>
                    <a:lnTo>
                      <a:pt x="653" y="557"/>
                    </a:lnTo>
                    <a:lnTo>
                      <a:pt x="653" y="557"/>
                    </a:lnTo>
                    <a:lnTo>
                      <a:pt x="655" y="559"/>
                    </a:lnTo>
                    <a:lnTo>
                      <a:pt x="655" y="561"/>
                    </a:lnTo>
                    <a:lnTo>
                      <a:pt x="655" y="561"/>
                    </a:lnTo>
                    <a:lnTo>
                      <a:pt x="653" y="563"/>
                    </a:lnTo>
                    <a:lnTo>
                      <a:pt x="653" y="563"/>
                    </a:lnTo>
                    <a:lnTo>
                      <a:pt x="655" y="565"/>
                    </a:lnTo>
                    <a:lnTo>
                      <a:pt x="655" y="565"/>
                    </a:lnTo>
                    <a:lnTo>
                      <a:pt x="655" y="567"/>
                    </a:lnTo>
                    <a:lnTo>
                      <a:pt x="653" y="565"/>
                    </a:lnTo>
                    <a:lnTo>
                      <a:pt x="653" y="565"/>
                    </a:lnTo>
                    <a:lnTo>
                      <a:pt x="651" y="567"/>
                    </a:lnTo>
                    <a:lnTo>
                      <a:pt x="651" y="567"/>
                    </a:lnTo>
                    <a:lnTo>
                      <a:pt x="653" y="569"/>
                    </a:lnTo>
                    <a:lnTo>
                      <a:pt x="653" y="569"/>
                    </a:lnTo>
                    <a:lnTo>
                      <a:pt x="655" y="569"/>
                    </a:lnTo>
                    <a:lnTo>
                      <a:pt x="655" y="571"/>
                    </a:lnTo>
                    <a:lnTo>
                      <a:pt x="653" y="571"/>
                    </a:lnTo>
                    <a:lnTo>
                      <a:pt x="653" y="573"/>
                    </a:lnTo>
                    <a:lnTo>
                      <a:pt x="653" y="575"/>
                    </a:lnTo>
                    <a:lnTo>
                      <a:pt x="655" y="575"/>
                    </a:lnTo>
                    <a:lnTo>
                      <a:pt x="657" y="575"/>
                    </a:lnTo>
                    <a:lnTo>
                      <a:pt x="659" y="575"/>
                    </a:lnTo>
                    <a:lnTo>
                      <a:pt x="661" y="575"/>
                    </a:lnTo>
                    <a:lnTo>
                      <a:pt x="661" y="575"/>
                    </a:lnTo>
                    <a:lnTo>
                      <a:pt x="661" y="575"/>
                    </a:lnTo>
                    <a:lnTo>
                      <a:pt x="659" y="571"/>
                    </a:lnTo>
                    <a:lnTo>
                      <a:pt x="659" y="571"/>
                    </a:lnTo>
                    <a:lnTo>
                      <a:pt x="659" y="571"/>
                    </a:lnTo>
                    <a:lnTo>
                      <a:pt x="661" y="569"/>
                    </a:lnTo>
                    <a:lnTo>
                      <a:pt x="661" y="569"/>
                    </a:lnTo>
                    <a:lnTo>
                      <a:pt x="663" y="569"/>
                    </a:lnTo>
                    <a:lnTo>
                      <a:pt x="663" y="569"/>
                    </a:lnTo>
                    <a:lnTo>
                      <a:pt x="661" y="569"/>
                    </a:lnTo>
                    <a:lnTo>
                      <a:pt x="661" y="571"/>
                    </a:lnTo>
                    <a:lnTo>
                      <a:pt x="663" y="571"/>
                    </a:lnTo>
                    <a:lnTo>
                      <a:pt x="661" y="573"/>
                    </a:lnTo>
                    <a:lnTo>
                      <a:pt x="661" y="573"/>
                    </a:lnTo>
                    <a:lnTo>
                      <a:pt x="663" y="573"/>
                    </a:lnTo>
                    <a:lnTo>
                      <a:pt x="663" y="575"/>
                    </a:lnTo>
                    <a:lnTo>
                      <a:pt x="665" y="577"/>
                    </a:lnTo>
                    <a:lnTo>
                      <a:pt x="665" y="577"/>
                    </a:lnTo>
                    <a:lnTo>
                      <a:pt x="667" y="579"/>
                    </a:lnTo>
                    <a:lnTo>
                      <a:pt x="667" y="579"/>
                    </a:lnTo>
                    <a:lnTo>
                      <a:pt x="669" y="579"/>
                    </a:lnTo>
                    <a:lnTo>
                      <a:pt x="669" y="579"/>
                    </a:lnTo>
                    <a:close/>
                    <a:moveTo>
                      <a:pt x="647" y="557"/>
                    </a:moveTo>
                    <a:lnTo>
                      <a:pt x="649" y="555"/>
                    </a:lnTo>
                    <a:lnTo>
                      <a:pt x="649" y="555"/>
                    </a:lnTo>
                    <a:lnTo>
                      <a:pt x="647" y="551"/>
                    </a:lnTo>
                    <a:lnTo>
                      <a:pt x="645" y="547"/>
                    </a:lnTo>
                    <a:lnTo>
                      <a:pt x="643" y="545"/>
                    </a:lnTo>
                    <a:lnTo>
                      <a:pt x="641" y="543"/>
                    </a:lnTo>
                    <a:lnTo>
                      <a:pt x="639" y="545"/>
                    </a:lnTo>
                    <a:lnTo>
                      <a:pt x="639" y="545"/>
                    </a:lnTo>
                    <a:lnTo>
                      <a:pt x="641" y="547"/>
                    </a:lnTo>
                    <a:lnTo>
                      <a:pt x="641" y="547"/>
                    </a:lnTo>
                    <a:lnTo>
                      <a:pt x="643" y="549"/>
                    </a:lnTo>
                    <a:lnTo>
                      <a:pt x="643" y="553"/>
                    </a:lnTo>
                    <a:lnTo>
                      <a:pt x="645" y="557"/>
                    </a:lnTo>
                    <a:lnTo>
                      <a:pt x="645" y="557"/>
                    </a:lnTo>
                    <a:lnTo>
                      <a:pt x="647" y="557"/>
                    </a:lnTo>
                    <a:close/>
                    <a:moveTo>
                      <a:pt x="643" y="545"/>
                    </a:moveTo>
                    <a:lnTo>
                      <a:pt x="643" y="545"/>
                    </a:lnTo>
                    <a:lnTo>
                      <a:pt x="645" y="547"/>
                    </a:lnTo>
                    <a:lnTo>
                      <a:pt x="647" y="547"/>
                    </a:lnTo>
                    <a:lnTo>
                      <a:pt x="647" y="549"/>
                    </a:lnTo>
                    <a:lnTo>
                      <a:pt x="649" y="549"/>
                    </a:lnTo>
                    <a:lnTo>
                      <a:pt x="649" y="551"/>
                    </a:lnTo>
                    <a:lnTo>
                      <a:pt x="651" y="553"/>
                    </a:lnTo>
                    <a:lnTo>
                      <a:pt x="653" y="555"/>
                    </a:lnTo>
                    <a:lnTo>
                      <a:pt x="655" y="555"/>
                    </a:lnTo>
                    <a:lnTo>
                      <a:pt x="657" y="555"/>
                    </a:lnTo>
                    <a:lnTo>
                      <a:pt x="657" y="553"/>
                    </a:lnTo>
                    <a:lnTo>
                      <a:pt x="655" y="551"/>
                    </a:lnTo>
                    <a:lnTo>
                      <a:pt x="655" y="551"/>
                    </a:lnTo>
                    <a:lnTo>
                      <a:pt x="655" y="551"/>
                    </a:lnTo>
                    <a:lnTo>
                      <a:pt x="655" y="549"/>
                    </a:lnTo>
                    <a:lnTo>
                      <a:pt x="653" y="549"/>
                    </a:lnTo>
                    <a:lnTo>
                      <a:pt x="653" y="547"/>
                    </a:lnTo>
                    <a:lnTo>
                      <a:pt x="651" y="547"/>
                    </a:lnTo>
                    <a:lnTo>
                      <a:pt x="651" y="545"/>
                    </a:lnTo>
                    <a:lnTo>
                      <a:pt x="651" y="545"/>
                    </a:lnTo>
                    <a:lnTo>
                      <a:pt x="649" y="543"/>
                    </a:lnTo>
                    <a:lnTo>
                      <a:pt x="649" y="541"/>
                    </a:lnTo>
                    <a:lnTo>
                      <a:pt x="647" y="541"/>
                    </a:lnTo>
                    <a:lnTo>
                      <a:pt x="647" y="543"/>
                    </a:lnTo>
                    <a:lnTo>
                      <a:pt x="643" y="543"/>
                    </a:lnTo>
                    <a:lnTo>
                      <a:pt x="643" y="545"/>
                    </a:lnTo>
                    <a:close/>
                    <a:moveTo>
                      <a:pt x="645" y="539"/>
                    </a:moveTo>
                    <a:lnTo>
                      <a:pt x="643" y="539"/>
                    </a:lnTo>
                    <a:lnTo>
                      <a:pt x="641" y="539"/>
                    </a:lnTo>
                    <a:lnTo>
                      <a:pt x="641" y="539"/>
                    </a:lnTo>
                    <a:lnTo>
                      <a:pt x="643" y="541"/>
                    </a:lnTo>
                    <a:lnTo>
                      <a:pt x="643" y="541"/>
                    </a:lnTo>
                    <a:lnTo>
                      <a:pt x="643" y="541"/>
                    </a:lnTo>
                    <a:lnTo>
                      <a:pt x="645" y="541"/>
                    </a:lnTo>
                    <a:lnTo>
                      <a:pt x="645" y="541"/>
                    </a:lnTo>
                    <a:lnTo>
                      <a:pt x="647" y="539"/>
                    </a:lnTo>
                    <a:lnTo>
                      <a:pt x="645" y="539"/>
                    </a:lnTo>
                    <a:lnTo>
                      <a:pt x="645" y="539"/>
                    </a:lnTo>
                    <a:close/>
                    <a:moveTo>
                      <a:pt x="633" y="501"/>
                    </a:moveTo>
                    <a:lnTo>
                      <a:pt x="633" y="503"/>
                    </a:lnTo>
                    <a:lnTo>
                      <a:pt x="635" y="505"/>
                    </a:lnTo>
                    <a:lnTo>
                      <a:pt x="635" y="503"/>
                    </a:lnTo>
                    <a:lnTo>
                      <a:pt x="637" y="505"/>
                    </a:lnTo>
                    <a:lnTo>
                      <a:pt x="639" y="505"/>
                    </a:lnTo>
                    <a:lnTo>
                      <a:pt x="639" y="503"/>
                    </a:lnTo>
                    <a:lnTo>
                      <a:pt x="639" y="503"/>
                    </a:lnTo>
                    <a:lnTo>
                      <a:pt x="639" y="501"/>
                    </a:lnTo>
                    <a:lnTo>
                      <a:pt x="639" y="501"/>
                    </a:lnTo>
                    <a:lnTo>
                      <a:pt x="637" y="499"/>
                    </a:lnTo>
                    <a:lnTo>
                      <a:pt x="637" y="497"/>
                    </a:lnTo>
                    <a:lnTo>
                      <a:pt x="635" y="495"/>
                    </a:lnTo>
                    <a:lnTo>
                      <a:pt x="635" y="495"/>
                    </a:lnTo>
                    <a:lnTo>
                      <a:pt x="633" y="495"/>
                    </a:lnTo>
                    <a:lnTo>
                      <a:pt x="633" y="497"/>
                    </a:lnTo>
                    <a:lnTo>
                      <a:pt x="635" y="499"/>
                    </a:lnTo>
                    <a:lnTo>
                      <a:pt x="635" y="501"/>
                    </a:lnTo>
                    <a:lnTo>
                      <a:pt x="633" y="501"/>
                    </a:lnTo>
                    <a:close/>
                    <a:moveTo>
                      <a:pt x="621" y="487"/>
                    </a:moveTo>
                    <a:lnTo>
                      <a:pt x="621" y="487"/>
                    </a:lnTo>
                    <a:lnTo>
                      <a:pt x="621" y="487"/>
                    </a:lnTo>
                    <a:lnTo>
                      <a:pt x="621" y="487"/>
                    </a:lnTo>
                    <a:lnTo>
                      <a:pt x="623" y="489"/>
                    </a:lnTo>
                    <a:lnTo>
                      <a:pt x="623" y="489"/>
                    </a:lnTo>
                    <a:lnTo>
                      <a:pt x="623" y="487"/>
                    </a:lnTo>
                    <a:lnTo>
                      <a:pt x="623" y="487"/>
                    </a:lnTo>
                    <a:lnTo>
                      <a:pt x="623" y="487"/>
                    </a:lnTo>
                    <a:lnTo>
                      <a:pt x="621" y="487"/>
                    </a:lnTo>
                    <a:close/>
                    <a:moveTo>
                      <a:pt x="641" y="485"/>
                    </a:moveTo>
                    <a:lnTo>
                      <a:pt x="641" y="487"/>
                    </a:lnTo>
                    <a:lnTo>
                      <a:pt x="641" y="487"/>
                    </a:lnTo>
                    <a:lnTo>
                      <a:pt x="643" y="487"/>
                    </a:lnTo>
                    <a:lnTo>
                      <a:pt x="643" y="487"/>
                    </a:lnTo>
                    <a:lnTo>
                      <a:pt x="643" y="485"/>
                    </a:lnTo>
                    <a:lnTo>
                      <a:pt x="641" y="485"/>
                    </a:lnTo>
                    <a:lnTo>
                      <a:pt x="641" y="483"/>
                    </a:lnTo>
                    <a:lnTo>
                      <a:pt x="639" y="483"/>
                    </a:lnTo>
                    <a:lnTo>
                      <a:pt x="639" y="480"/>
                    </a:lnTo>
                    <a:lnTo>
                      <a:pt x="639" y="483"/>
                    </a:lnTo>
                    <a:lnTo>
                      <a:pt x="639" y="483"/>
                    </a:lnTo>
                    <a:lnTo>
                      <a:pt x="639" y="483"/>
                    </a:lnTo>
                    <a:lnTo>
                      <a:pt x="639" y="485"/>
                    </a:lnTo>
                    <a:lnTo>
                      <a:pt x="641" y="485"/>
                    </a:lnTo>
                    <a:close/>
                    <a:moveTo>
                      <a:pt x="645" y="483"/>
                    </a:moveTo>
                    <a:lnTo>
                      <a:pt x="643" y="483"/>
                    </a:lnTo>
                    <a:lnTo>
                      <a:pt x="645" y="485"/>
                    </a:lnTo>
                    <a:lnTo>
                      <a:pt x="645" y="485"/>
                    </a:lnTo>
                    <a:lnTo>
                      <a:pt x="647" y="487"/>
                    </a:lnTo>
                    <a:lnTo>
                      <a:pt x="649" y="487"/>
                    </a:lnTo>
                    <a:lnTo>
                      <a:pt x="651" y="487"/>
                    </a:lnTo>
                    <a:lnTo>
                      <a:pt x="653" y="485"/>
                    </a:lnTo>
                    <a:lnTo>
                      <a:pt x="653" y="483"/>
                    </a:lnTo>
                    <a:lnTo>
                      <a:pt x="653" y="483"/>
                    </a:lnTo>
                    <a:lnTo>
                      <a:pt x="653" y="480"/>
                    </a:lnTo>
                    <a:lnTo>
                      <a:pt x="651" y="480"/>
                    </a:lnTo>
                    <a:lnTo>
                      <a:pt x="647" y="478"/>
                    </a:lnTo>
                    <a:lnTo>
                      <a:pt x="645" y="478"/>
                    </a:lnTo>
                    <a:lnTo>
                      <a:pt x="645" y="478"/>
                    </a:lnTo>
                    <a:lnTo>
                      <a:pt x="645" y="478"/>
                    </a:lnTo>
                    <a:lnTo>
                      <a:pt x="645" y="480"/>
                    </a:lnTo>
                    <a:lnTo>
                      <a:pt x="645" y="480"/>
                    </a:lnTo>
                    <a:lnTo>
                      <a:pt x="645" y="480"/>
                    </a:lnTo>
                    <a:lnTo>
                      <a:pt x="645" y="483"/>
                    </a:lnTo>
                    <a:close/>
                    <a:moveTo>
                      <a:pt x="637" y="480"/>
                    </a:moveTo>
                    <a:lnTo>
                      <a:pt x="637" y="478"/>
                    </a:lnTo>
                    <a:lnTo>
                      <a:pt x="637" y="478"/>
                    </a:lnTo>
                    <a:lnTo>
                      <a:pt x="637" y="476"/>
                    </a:lnTo>
                    <a:lnTo>
                      <a:pt x="635" y="476"/>
                    </a:lnTo>
                    <a:lnTo>
                      <a:pt x="635" y="474"/>
                    </a:lnTo>
                    <a:lnTo>
                      <a:pt x="633" y="474"/>
                    </a:lnTo>
                    <a:lnTo>
                      <a:pt x="633" y="474"/>
                    </a:lnTo>
                    <a:lnTo>
                      <a:pt x="631" y="474"/>
                    </a:lnTo>
                    <a:lnTo>
                      <a:pt x="631" y="476"/>
                    </a:lnTo>
                    <a:lnTo>
                      <a:pt x="633" y="478"/>
                    </a:lnTo>
                    <a:lnTo>
                      <a:pt x="633" y="478"/>
                    </a:lnTo>
                    <a:lnTo>
                      <a:pt x="631" y="478"/>
                    </a:lnTo>
                    <a:lnTo>
                      <a:pt x="629" y="478"/>
                    </a:lnTo>
                    <a:lnTo>
                      <a:pt x="629" y="480"/>
                    </a:lnTo>
                    <a:lnTo>
                      <a:pt x="627" y="480"/>
                    </a:lnTo>
                    <a:lnTo>
                      <a:pt x="629" y="483"/>
                    </a:lnTo>
                    <a:lnTo>
                      <a:pt x="627" y="483"/>
                    </a:lnTo>
                    <a:lnTo>
                      <a:pt x="629" y="485"/>
                    </a:lnTo>
                    <a:lnTo>
                      <a:pt x="631" y="487"/>
                    </a:lnTo>
                    <a:lnTo>
                      <a:pt x="633" y="489"/>
                    </a:lnTo>
                    <a:lnTo>
                      <a:pt x="635" y="493"/>
                    </a:lnTo>
                    <a:lnTo>
                      <a:pt x="637" y="493"/>
                    </a:lnTo>
                    <a:lnTo>
                      <a:pt x="639" y="495"/>
                    </a:lnTo>
                    <a:lnTo>
                      <a:pt x="639" y="497"/>
                    </a:lnTo>
                    <a:lnTo>
                      <a:pt x="641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7"/>
                    </a:lnTo>
                    <a:lnTo>
                      <a:pt x="643" y="495"/>
                    </a:lnTo>
                    <a:lnTo>
                      <a:pt x="643" y="495"/>
                    </a:lnTo>
                    <a:lnTo>
                      <a:pt x="643" y="495"/>
                    </a:lnTo>
                    <a:lnTo>
                      <a:pt x="643" y="493"/>
                    </a:lnTo>
                    <a:lnTo>
                      <a:pt x="641" y="491"/>
                    </a:lnTo>
                    <a:lnTo>
                      <a:pt x="641" y="489"/>
                    </a:lnTo>
                    <a:lnTo>
                      <a:pt x="641" y="489"/>
                    </a:lnTo>
                    <a:lnTo>
                      <a:pt x="639" y="487"/>
                    </a:lnTo>
                    <a:lnTo>
                      <a:pt x="639" y="485"/>
                    </a:lnTo>
                    <a:lnTo>
                      <a:pt x="637" y="483"/>
                    </a:lnTo>
                    <a:lnTo>
                      <a:pt x="635" y="483"/>
                    </a:lnTo>
                    <a:lnTo>
                      <a:pt x="635" y="480"/>
                    </a:lnTo>
                    <a:lnTo>
                      <a:pt x="635" y="480"/>
                    </a:lnTo>
                    <a:lnTo>
                      <a:pt x="637" y="480"/>
                    </a:lnTo>
                    <a:lnTo>
                      <a:pt x="637" y="480"/>
                    </a:lnTo>
                    <a:close/>
                    <a:moveTo>
                      <a:pt x="633" y="468"/>
                    </a:moveTo>
                    <a:lnTo>
                      <a:pt x="631" y="468"/>
                    </a:lnTo>
                    <a:lnTo>
                      <a:pt x="631" y="468"/>
                    </a:lnTo>
                    <a:lnTo>
                      <a:pt x="629" y="468"/>
                    </a:lnTo>
                    <a:lnTo>
                      <a:pt x="629" y="470"/>
                    </a:lnTo>
                    <a:lnTo>
                      <a:pt x="629" y="470"/>
                    </a:lnTo>
                    <a:lnTo>
                      <a:pt x="631" y="470"/>
                    </a:lnTo>
                    <a:lnTo>
                      <a:pt x="631" y="470"/>
                    </a:lnTo>
                    <a:lnTo>
                      <a:pt x="631" y="470"/>
                    </a:lnTo>
                    <a:lnTo>
                      <a:pt x="633" y="470"/>
                    </a:lnTo>
                    <a:lnTo>
                      <a:pt x="633" y="470"/>
                    </a:lnTo>
                    <a:lnTo>
                      <a:pt x="633" y="468"/>
                    </a:lnTo>
                    <a:lnTo>
                      <a:pt x="633" y="468"/>
                    </a:lnTo>
                    <a:close/>
                    <a:moveTo>
                      <a:pt x="619" y="464"/>
                    </a:moveTo>
                    <a:lnTo>
                      <a:pt x="619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4"/>
                    </a:lnTo>
                    <a:lnTo>
                      <a:pt x="617" y="466"/>
                    </a:lnTo>
                    <a:lnTo>
                      <a:pt x="619" y="464"/>
                    </a:lnTo>
                    <a:lnTo>
                      <a:pt x="619" y="464"/>
                    </a:lnTo>
                    <a:lnTo>
                      <a:pt x="619" y="464"/>
                    </a:lnTo>
                    <a:close/>
                    <a:moveTo>
                      <a:pt x="629" y="460"/>
                    </a:moveTo>
                    <a:lnTo>
                      <a:pt x="631" y="460"/>
                    </a:lnTo>
                    <a:lnTo>
                      <a:pt x="631" y="460"/>
                    </a:lnTo>
                    <a:lnTo>
                      <a:pt x="629" y="458"/>
                    </a:lnTo>
                    <a:lnTo>
                      <a:pt x="631" y="456"/>
                    </a:lnTo>
                    <a:lnTo>
                      <a:pt x="631" y="456"/>
                    </a:lnTo>
                    <a:lnTo>
                      <a:pt x="631" y="454"/>
                    </a:lnTo>
                    <a:lnTo>
                      <a:pt x="631" y="454"/>
                    </a:lnTo>
                    <a:lnTo>
                      <a:pt x="631" y="452"/>
                    </a:lnTo>
                    <a:lnTo>
                      <a:pt x="629" y="450"/>
                    </a:lnTo>
                    <a:lnTo>
                      <a:pt x="627" y="450"/>
                    </a:lnTo>
                    <a:lnTo>
                      <a:pt x="625" y="448"/>
                    </a:lnTo>
                    <a:lnTo>
                      <a:pt x="625" y="448"/>
                    </a:lnTo>
                    <a:lnTo>
                      <a:pt x="625" y="446"/>
                    </a:lnTo>
                    <a:lnTo>
                      <a:pt x="627" y="446"/>
                    </a:lnTo>
                    <a:lnTo>
                      <a:pt x="627" y="446"/>
                    </a:lnTo>
                    <a:lnTo>
                      <a:pt x="627" y="446"/>
                    </a:lnTo>
                    <a:lnTo>
                      <a:pt x="629" y="446"/>
                    </a:lnTo>
                    <a:lnTo>
                      <a:pt x="627" y="444"/>
                    </a:lnTo>
                    <a:lnTo>
                      <a:pt x="627" y="442"/>
                    </a:lnTo>
                    <a:lnTo>
                      <a:pt x="627" y="442"/>
                    </a:lnTo>
                    <a:lnTo>
                      <a:pt x="627" y="440"/>
                    </a:lnTo>
                    <a:lnTo>
                      <a:pt x="627" y="440"/>
                    </a:lnTo>
                    <a:lnTo>
                      <a:pt x="625" y="438"/>
                    </a:lnTo>
                    <a:lnTo>
                      <a:pt x="625" y="436"/>
                    </a:lnTo>
                    <a:lnTo>
                      <a:pt x="623" y="436"/>
                    </a:lnTo>
                    <a:lnTo>
                      <a:pt x="621" y="434"/>
                    </a:lnTo>
                    <a:lnTo>
                      <a:pt x="615" y="434"/>
                    </a:lnTo>
                    <a:lnTo>
                      <a:pt x="615" y="434"/>
                    </a:lnTo>
                    <a:lnTo>
                      <a:pt x="617" y="434"/>
                    </a:lnTo>
                    <a:lnTo>
                      <a:pt x="617" y="436"/>
                    </a:lnTo>
                    <a:lnTo>
                      <a:pt x="617" y="438"/>
                    </a:lnTo>
                    <a:lnTo>
                      <a:pt x="617" y="438"/>
                    </a:lnTo>
                    <a:lnTo>
                      <a:pt x="617" y="438"/>
                    </a:lnTo>
                    <a:lnTo>
                      <a:pt x="617" y="440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4"/>
                    </a:lnTo>
                    <a:lnTo>
                      <a:pt x="617" y="444"/>
                    </a:lnTo>
                    <a:lnTo>
                      <a:pt x="617" y="446"/>
                    </a:lnTo>
                    <a:lnTo>
                      <a:pt x="619" y="448"/>
                    </a:lnTo>
                    <a:lnTo>
                      <a:pt x="621" y="452"/>
                    </a:lnTo>
                    <a:lnTo>
                      <a:pt x="621" y="456"/>
                    </a:lnTo>
                    <a:lnTo>
                      <a:pt x="621" y="458"/>
                    </a:lnTo>
                    <a:lnTo>
                      <a:pt x="621" y="458"/>
                    </a:lnTo>
                    <a:lnTo>
                      <a:pt x="621" y="458"/>
                    </a:lnTo>
                    <a:lnTo>
                      <a:pt x="623" y="460"/>
                    </a:lnTo>
                    <a:lnTo>
                      <a:pt x="625" y="460"/>
                    </a:lnTo>
                    <a:lnTo>
                      <a:pt x="627" y="460"/>
                    </a:lnTo>
                    <a:lnTo>
                      <a:pt x="629" y="460"/>
                    </a:lnTo>
                    <a:lnTo>
                      <a:pt x="629" y="460"/>
                    </a:lnTo>
                    <a:close/>
                    <a:moveTo>
                      <a:pt x="497" y="288"/>
                    </a:moveTo>
                    <a:lnTo>
                      <a:pt x="497" y="288"/>
                    </a:lnTo>
                    <a:lnTo>
                      <a:pt x="497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88"/>
                    </a:lnTo>
                    <a:lnTo>
                      <a:pt x="494" y="290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lnTo>
                      <a:pt x="497" y="288"/>
                    </a:lnTo>
                    <a:close/>
                    <a:moveTo>
                      <a:pt x="0" y="172"/>
                    </a:moveTo>
                    <a:lnTo>
                      <a:pt x="0" y="172"/>
                    </a:lnTo>
                    <a:lnTo>
                      <a:pt x="0" y="174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0" y="172"/>
                    </a:lnTo>
                    <a:close/>
                    <a:moveTo>
                      <a:pt x="741" y="643"/>
                    </a:moveTo>
                    <a:lnTo>
                      <a:pt x="743" y="645"/>
                    </a:lnTo>
                    <a:lnTo>
                      <a:pt x="747" y="645"/>
                    </a:lnTo>
                    <a:lnTo>
                      <a:pt x="749" y="643"/>
                    </a:lnTo>
                    <a:lnTo>
                      <a:pt x="749" y="643"/>
                    </a:lnTo>
                    <a:lnTo>
                      <a:pt x="749" y="639"/>
                    </a:lnTo>
                    <a:lnTo>
                      <a:pt x="747" y="637"/>
                    </a:lnTo>
                    <a:lnTo>
                      <a:pt x="745" y="637"/>
                    </a:lnTo>
                    <a:lnTo>
                      <a:pt x="745" y="633"/>
                    </a:lnTo>
                    <a:lnTo>
                      <a:pt x="745" y="629"/>
                    </a:lnTo>
                    <a:lnTo>
                      <a:pt x="743" y="629"/>
                    </a:lnTo>
                    <a:lnTo>
                      <a:pt x="743" y="627"/>
                    </a:lnTo>
                    <a:lnTo>
                      <a:pt x="745" y="625"/>
                    </a:lnTo>
                    <a:lnTo>
                      <a:pt x="745" y="625"/>
                    </a:lnTo>
                    <a:lnTo>
                      <a:pt x="747" y="625"/>
                    </a:lnTo>
                    <a:lnTo>
                      <a:pt x="753" y="621"/>
                    </a:lnTo>
                    <a:lnTo>
                      <a:pt x="755" y="621"/>
                    </a:lnTo>
                    <a:lnTo>
                      <a:pt x="757" y="621"/>
                    </a:lnTo>
                    <a:lnTo>
                      <a:pt x="757" y="621"/>
                    </a:lnTo>
                    <a:lnTo>
                      <a:pt x="757" y="617"/>
                    </a:lnTo>
                    <a:lnTo>
                      <a:pt x="759" y="617"/>
                    </a:lnTo>
                    <a:lnTo>
                      <a:pt x="761" y="617"/>
                    </a:lnTo>
                    <a:lnTo>
                      <a:pt x="763" y="617"/>
                    </a:lnTo>
                    <a:lnTo>
                      <a:pt x="771" y="619"/>
                    </a:lnTo>
                    <a:lnTo>
                      <a:pt x="771" y="617"/>
                    </a:lnTo>
                    <a:lnTo>
                      <a:pt x="769" y="617"/>
                    </a:lnTo>
                    <a:lnTo>
                      <a:pt x="767" y="617"/>
                    </a:lnTo>
                    <a:lnTo>
                      <a:pt x="763" y="617"/>
                    </a:lnTo>
                    <a:lnTo>
                      <a:pt x="759" y="615"/>
                    </a:lnTo>
                    <a:lnTo>
                      <a:pt x="755" y="615"/>
                    </a:lnTo>
                    <a:lnTo>
                      <a:pt x="751" y="615"/>
                    </a:lnTo>
                    <a:lnTo>
                      <a:pt x="747" y="613"/>
                    </a:lnTo>
                    <a:lnTo>
                      <a:pt x="741" y="613"/>
                    </a:lnTo>
                    <a:lnTo>
                      <a:pt x="735" y="613"/>
                    </a:lnTo>
                    <a:lnTo>
                      <a:pt x="729" y="613"/>
                    </a:lnTo>
                    <a:lnTo>
                      <a:pt x="725" y="613"/>
                    </a:lnTo>
                    <a:lnTo>
                      <a:pt x="721" y="613"/>
                    </a:lnTo>
                    <a:lnTo>
                      <a:pt x="721" y="613"/>
                    </a:lnTo>
                    <a:lnTo>
                      <a:pt x="719" y="611"/>
                    </a:lnTo>
                    <a:lnTo>
                      <a:pt x="719" y="609"/>
                    </a:lnTo>
                    <a:lnTo>
                      <a:pt x="717" y="609"/>
                    </a:lnTo>
                    <a:lnTo>
                      <a:pt x="715" y="607"/>
                    </a:lnTo>
                    <a:lnTo>
                      <a:pt x="713" y="607"/>
                    </a:lnTo>
                    <a:lnTo>
                      <a:pt x="711" y="605"/>
                    </a:lnTo>
                    <a:lnTo>
                      <a:pt x="711" y="603"/>
                    </a:lnTo>
                    <a:lnTo>
                      <a:pt x="711" y="601"/>
                    </a:lnTo>
                    <a:lnTo>
                      <a:pt x="709" y="599"/>
                    </a:lnTo>
                    <a:lnTo>
                      <a:pt x="709" y="599"/>
                    </a:lnTo>
                    <a:lnTo>
                      <a:pt x="707" y="597"/>
                    </a:lnTo>
                    <a:lnTo>
                      <a:pt x="707" y="597"/>
                    </a:lnTo>
                    <a:lnTo>
                      <a:pt x="709" y="597"/>
                    </a:lnTo>
                    <a:lnTo>
                      <a:pt x="707" y="595"/>
                    </a:lnTo>
                    <a:lnTo>
                      <a:pt x="707" y="593"/>
                    </a:lnTo>
                    <a:lnTo>
                      <a:pt x="705" y="591"/>
                    </a:lnTo>
                    <a:lnTo>
                      <a:pt x="703" y="589"/>
                    </a:lnTo>
                    <a:lnTo>
                      <a:pt x="703" y="589"/>
                    </a:lnTo>
                    <a:lnTo>
                      <a:pt x="701" y="589"/>
                    </a:lnTo>
                    <a:lnTo>
                      <a:pt x="701" y="589"/>
                    </a:lnTo>
                    <a:lnTo>
                      <a:pt x="699" y="589"/>
                    </a:lnTo>
                    <a:lnTo>
                      <a:pt x="697" y="589"/>
                    </a:lnTo>
                    <a:lnTo>
                      <a:pt x="697" y="591"/>
                    </a:lnTo>
                    <a:lnTo>
                      <a:pt x="695" y="591"/>
                    </a:lnTo>
                    <a:lnTo>
                      <a:pt x="695" y="591"/>
                    </a:lnTo>
                    <a:lnTo>
                      <a:pt x="693" y="591"/>
                    </a:lnTo>
                    <a:lnTo>
                      <a:pt x="693" y="589"/>
                    </a:lnTo>
                    <a:lnTo>
                      <a:pt x="691" y="589"/>
                    </a:lnTo>
                    <a:lnTo>
                      <a:pt x="691" y="587"/>
                    </a:lnTo>
                    <a:lnTo>
                      <a:pt x="689" y="585"/>
                    </a:lnTo>
                    <a:lnTo>
                      <a:pt x="687" y="583"/>
                    </a:lnTo>
                    <a:lnTo>
                      <a:pt x="685" y="581"/>
                    </a:lnTo>
                    <a:lnTo>
                      <a:pt x="683" y="579"/>
                    </a:lnTo>
                    <a:lnTo>
                      <a:pt x="683" y="577"/>
                    </a:lnTo>
                    <a:lnTo>
                      <a:pt x="683" y="575"/>
                    </a:lnTo>
                    <a:lnTo>
                      <a:pt x="681" y="573"/>
                    </a:lnTo>
                    <a:lnTo>
                      <a:pt x="679" y="571"/>
                    </a:lnTo>
                    <a:lnTo>
                      <a:pt x="679" y="569"/>
                    </a:lnTo>
                    <a:lnTo>
                      <a:pt x="679" y="567"/>
                    </a:lnTo>
                    <a:lnTo>
                      <a:pt x="679" y="567"/>
                    </a:lnTo>
                    <a:lnTo>
                      <a:pt x="683" y="567"/>
                    </a:lnTo>
                    <a:lnTo>
                      <a:pt x="681" y="565"/>
                    </a:lnTo>
                    <a:lnTo>
                      <a:pt x="681" y="563"/>
                    </a:lnTo>
                    <a:lnTo>
                      <a:pt x="681" y="561"/>
                    </a:lnTo>
                    <a:lnTo>
                      <a:pt x="683" y="561"/>
                    </a:lnTo>
                    <a:lnTo>
                      <a:pt x="683" y="561"/>
                    </a:lnTo>
                    <a:lnTo>
                      <a:pt x="685" y="559"/>
                    </a:lnTo>
                    <a:lnTo>
                      <a:pt x="685" y="559"/>
                    </a:lnTo>
                    <a:lnTo>
                      <a:pt x="685" y="557"/>
                    </a:lnTo>
                    <a:lnTo>
                      <a:pt x="685" y="557"/>
                    </a:lnTo>
                    <a:lnTo>
                      <a:pt x="685" y="555"/>
                    </a:lnTo>
                    <a:lnTo>
                      <a:pt x="683" y="553"/>
                    </a:lnTo>
                    <a:lnTo>
                      <a:pt x="683" y="551"/>
                    </a:lnTo>
                    <a:lnTo>
                      <a:pt x="685" y="551"/>
                    </a:lnTo>
                    <a:lnTo>
                      <a:pt x="687" y="549"/>
                    </a:lnTo>
                    <a:lnTo>
                      <a:pt x="687" y="547"/>
                    </a:lnTo>
                    <a:lnTo>
                      <a:pt x="685" y="545"/>
                    </a:lnTo>
                    <a:lnTo>
                      <a:pt x="683" y="543"/>
                    </a:lnTo>
                    <a:lnTo>
                      <a:pt x="681" y="543"/>
                    </a:lnTo>
                    <a:lnTo>
                      <a:pt x="681" y="541"/>
                    </a:lnTo>
                    <a:lnTo>
                      <a:pt x="681" y="539"/>
                    </a:lnTo>
                    <a:lnTo>
                      <a:pt x="681" y="539"/>
                    </a:lnTo>
                    <a:lnTo>
                      <a:pt x="681" y="537"/>
                    </a:lnTo>
                    <a:lnTo>
                      <a:pt x="679" y="535"/>
                    </a:lnTo>
                    <a:lnTo>
                      <a:pt x="681" y="533"/>
                    </a:lnTo>
                    <a:lnTo>
                      <a:pt x="683" y="533"/>
                    </a:lnTo>
                    <a:lnTo>
                      <a:pt x="683" y="531"/>
                    </a:lnTo>
                    <a:lnTo>
                      <a:pt x="683" y="529"/>
                    </a:lnTo>
                    <a:lnTo>
                      <a:pt x="683" y="529"/>
                    </a:lnTo>
                    <a:lnTo>
                      <a:pt x="683" y="529"/>
                    </a:lnTo>
                    <a:lnTo>
                      <a:pt x="683" y="527"/>
                    </a:lnTo>
                    <a:lnTo>
                      <a:pt x="681" y="527"/>
                    </a:lnTo>
                    <a:lnTo>
                      <a:pt x="681" y="525"/>
                    </a:lnTo>
                    <a:lnTo>
                      <a:pt x="681" y="523"/>
                    </a:lnTo>
                    <a:lnTo>
                      <a:pt x="681" y="523"/>
                    </a:lnTo>
                    <a:lnTo>
                      <a:pt x="683" y="521"/>
                    </a:lnTo>
                    <a:lnTo>
                      <a:pt x="683" y="521"/>
                    </a:lnTo>
                    <a:lnTo>
                      <a:pt x="683" y="519"/>
                    </a:lnTo>
                    <a:lnTo>
                      <a:pt x="681" y="517"/>
                    </a:lnTo>
                    <a:lnTo>
                      <a:pt x="679" y="515"/>
                    </a:lnTo>
                    <a:lnTo>
                      <a:pt x="679" y="513"/>
                    </a:lnTo>
                    <a:lnTo>
                      <a:pt x="677" y="513"/>
                    </a:lnTo>
                    <a:lnTo>
                      <a:pt x="677" y="511"/>
                    </a:lnTo>
                    <a:lnTo>
                      <a:pt x="677" y="511"/>
                    </a:lnTo>
                    <a:lnTo>
                      <a:pt x="679" y="509"/>
                    </a:lnTo>
                    <a:lnTo>
                      <a:pt x="679" y="507"/>
                    </a:lnTo>
                    <a:lnTo>
                      <a:pt x="677" y="507"/>
                    </a:lnTo>
                    <a:lnTo>
                      <a:pt x="677" y="505"/>
                    </a:lnTo>
                    <a:lnTo>
                      <a:pt x="675" y="503"/>
                    </a:lnTo>
                    <a:lnTo>
                      <a:pt x="675" y="501"/>
                    </a:lnTo>
                    <a:lnTo>
                      <a:pt x="675" y="501"/>
                    </a:lnTo>
                    <a:lnTo>
                      <a:pt x="677" y="501"/>
                    </a:lnTo>
                    <a:lnTo>
                      <a:pt x="677" y="499"/>
                    </a:lnTo>
                    <a:lnTo>
                      <a:pt x="679" y="497"/>
                    </a:lnTo>
                    <a:lnTo>
                      <a:pt x="677" y="495"/>
                    </a:lnTo>
                    <a:lnTo>
                      <a:pt x="675" y="495"/>
                    </a:lnTo>
                    <a:lnTo>
                      <a:pt x="673" y="493"/>
                    </a:lnTo>
                    <a:lnTo>
                      <a:pt x="673" y="489"/>
                    </a:lnTo>
                    <a:lnTo>
                      <a:pt x="669" y="489"/>
                    </a:lnTo>
                    <a:lnTo>
                      <a:pt x="665" y="489"/>
                    </a:lnTo>
                    <a:lnTo>
                      <a:pt x="665" y="487"/>
                    </a:lnTo>
                    <a:lnTo>
                      <a:pt x="665" y="485"/>
                    </a:lnTo>
                    <a:lnTo>
                      <a:pt x="665" y="487"/>
                    </a:lnTo>
                    <a:lnTo>
                      <a:pt x="669" y="485"/>
                    </a:lnTo>
                    <a:lnTo>
                      <a:pt x="671" y="485"/>
                    </a:lnTo>
                    <a:lnTo>
                      <a:pt x="671" y="485"/>
                    </a:lnTo>
                    <a:lnTo>
                      <a:pt x="673" y="485"/>
                    </a:lnTo>
                    <a:lnTo>
                      <a:pt x="675" y="487"/>
                    </a:lnTo>
                    <a:lnTo>
                      <a:pt x="675" y="485"/>
                    </a:lnTo>
                    <a:lnTo>
                      <a:pt x="675" y="483"/>
                    </a:lnTo>
                    <a:lnTo>
                      <a:pt x="675" y="483"/>
                    </a:lnTo>
                    <a:lnTo>
                      <a:pt x="675" y="480"/>
                    </a:lnTo>
                    <a:lnTo>
                      <a:pt x="675" y="480"/>
                    </a:lnTo>
                    <a:lnTo>
                      <a:pt x="673" y="478"/>
                    </a:lnTo>
                    <a:lnTo>
                      <a:pt x="665" y="478"/>
                    </a:lnTo>
                    <a:lnTo>
                      <a:pt x="665" y="478"/>
                    </a:lnTo>
                    <a:lnTo>
                      <a:pt x="663" y="476"/>
                    </a:lnTo>
                    <a:lnTo>
                      <a:pt x="663" y="474"/>
                    </a:lnTo>
                    <a:lnTo>
                      <a:pt x="663" y="474"/>
                    </a:lnTo>
                    <a:lnTo>
                      <a:pt x="663" y="472"/>
                    </a:lnTo>
                    <a:lnTo>
                      <a:pt x="663" y="472"/>
                    </a:lnTo>
                    <a:lnTo>
                      <a:pt x="663" y="470"/>
                    </a:lnTo>
                    <a:lnTo>
                      <a:pt x="663" y="470"/>
                    </a:lnTo>
                    <a:lnTo>
                      <a:pt x="661" y="468"/>
                    </a:lnTo>
                    <a:lnTo>
                      <a:pt x="661" y="466"/>
                    </a:lnTo>
                    <a:lnTo>
                      <a:pt x="661" y="466"/>
                    </a:lnTo>
                    <a:lnTo>
                      <a:pt x="661" y="464"/>
                    </a:lnTo>
                    <a:lnTo>
                      <a:pt x="659" y="464"/>
                    </a:lnTo>
                    <a:lnTo>
                      <a:pt x="657" y="462"/>
                    </a:lnTo>
                    <a:lnTo>
                      <a:pt x="657" y="460"/>
                    </a:lnTo>
                    <a:lnTo>
                      <a:pt x="657" y="460"/>
                    </a:lnTo>
                    <a:lnTo>
                      <a:pt x="659" y="460"/>
                    </a:lnTo>
                    <a:lnTo>
                      <a:pt x="659" y="458"/>
                    </a:lnTo>
                    <a:lnTo>
                      <a:pt x="657" y="458"/>
                    </a:lnTo>
                    <a:lnTo>
                      <a:pt x="655" y="456"/>
                    </a:lnTo>
                    <a:lnTo>
                      <a:pt x="653" y="456"/>
                    </a:lnTo>
                    <a:lnTo>
                      <a:pt x="651" y="456"/>
                    </a:lnTo>
                    <a:lnTo>
                      <a:pt x="651" y="454"/>
                    </a:lnTo>
                    <a:lnTo>
                      <a:pt x="649" y="450"/>
                    </a:lnTo>
                    <a:lnTo>
                      <a:pt x="649" y="448"/>
                    </a:lnTo>
                    <a:lnTo>
                      <a:pt x="649" y="448"/>
                    </a:lnTo>
                    <a:lnTo>
                      <a:pt x="649" y="446"/>
                    </a:lnTo>
                    <a:lnTo>
                      <a:pt x="649" y="446"/>
                    </a:lnTo>
                    <a:lnTo>
                      <a:pt x="647" y="444"/>
                    </a:lnTo>
                    <a:lnTo>
                      <a:pt x="647" y="442"/>
                    </a:lnTo>
                    <a:lnTo>
                      <a:pt x="647" y="442"/>
                    </a:lnTo>
                    <a:lnTo>
                      <a:pt x="647" y="440"/>
                    </a:lnTo>
                    <a:lnTo>
                      <a:pt x="647" y="440"/>
                    </a:lnTo>
                    <a:lnTo>
                      <a:pt x="647" y="440"/>
                    </a:lnTo>
                    <a:lnTo>
                      <a:pt x="649" y="440"/>
                    </a:lnTo>
                    <a:lnTo>
                      <a:pt x="649" y="440"/>
                    </a:lnTo>
                    <a:lnTo>
                      <a:pt x="651" y="438"/>
                    </a:lnTo>
                    <a:lnTo>
                      <a:pt x="651" y="438"/>
                    </a:lnTo>
                    <a:lnTo>
                      <a:pt x="649" y="436"/>
                    </a:lnTo>
                    <a:lnTo>
                      <a:pt x="647" y="434"/>
                    </a:lnTo>
                    <a:lnTo>
                      <a:pt x="645" y="430"/>
                    </a:lnTo>
                    <a:lnTo>
                      <a:pt x="645" y="430"/>
                    </a:lnTo>
                    <a:lnTo>
                      <a:pt x="645" y="430"/>
                    </a:lnTo>
                    <a:lnTo>
                      <a:pt x="643" y="426"/>
                    </a:lnTo>
                    <a:lnTo>
                      <a:pt x="643" y="424"/>
                    </a:lnTo>
                    <a:lnTo>
                      <a:pt x="641" y="420"/>
                    </a:lnTo>
                    <a:lnTo>
                      <a:pt x="641" y="418"/>
                    </a:lnTo>
                    <a:lnTo>
                      <a:pt x="639" y="416"/>
                    </a:lnTo>
                    <a:lnTo>
                      <a:pt x="639" y="414"/>
                    </a:lnTo>
                    <a:lnTo>
                      <a:pt x="639" y="412"/>
                    </a:lnTo>
                    <a:lnTo>
                      <a:pt x="639" y="412"/>
                    </a:lnTo>
                    <a:lnTo>
                      <a:pt x="639" y="410"/>
                    </a:lnTo>
                    <a:lnTo>
                      <a:pt x="639" y="410"/>
                    </a:lnTo>
                    <a:lnTo>
                      <a:pt x="641" y="408"/>
                    </a:lnTo>
                    <a:lnTo>
                      <a:pt x="641" y="408"/>
                    </a:lnTo>
                    <a:lnTo>
                      <a:pt x="639" y="408"/>
                    </a:lnTo>
                    <a:lnTo>
                      <a:pt x="637" y="406"/>
                    </a:lnTo>
                    <a:lnTo>
                      <a:pt x="637" y="406"/>
                    </a:lnTo>
                    <a:lnTo>
                      <a:pt x="637" y="404"/>
                    </a:lnTo>
                    <a:lnTo>
                      <a:pt x="637" y="404"/>
                    </a:lnTo>
                    <a:lnTo>
                      <a:pt x="639" y="404"/>
                    </a:lnTo>
                    <a:lnTo>
                      <a:pt x="639" y="402"/>
                    </a:lnTo>
                    <a:lnTo>
                      <a:pt x="639" y="402"/>
                    </a:lnTo>
                    <a:lnTo>
                      <a:pt x="639" y="402"/>
                    </a:lnTo>
                    <a:lnTo>
                      <a:pt x="637" y="400"/>
                    </a:lnTo>
                    <a:lnTo>
                      <a:pt x="637" y="398"/>
                    </a:lnTo>
                    <a:lnTo>
                      <a:pt x="635" y="396"/>
                    </a:lnTo>
                    <a:lnTo>
                      <a:pt x="635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6"/>
                    </a:lnTo>
                    <a:lnTo>
                      <a:pt x="637" y="394"/>
                    </a:lnTo>
                    <a:lnTo>
                      <a:pt x="637" y="394"/>
                    </a:lnTo>
                    <a:lnTo>
                      <a:pt x="637" y="392"/>
                    </a:lnTo>
                    <a:lnTo>
                      <a:pt x="637" y="390"/>
                    </a:lnTo>
                    <a:lnTo>
                      <a:pt x="637" y="390"/>
                    </a:lnTo>
                    <a:lnTo>
                      <a:pt x="635" y="386"/>
                    </a:lnTo>
                    <a:lnTo>
                      <a:pt x="635" y="384"/>
                    </a:lnTo>
                    <a:lnTo>
                      <a:pt x="637" y="384"/>
                    </a:lnTo>
                    <a:lnTo>
                      <a:pt x="637" y="382"/>
                    </a:lnTo>
                    <a:lnTo>
                      <a:pt x="639" y="382"/>
                    </a:lnTo>
                    <a:lnTo>
                      <a:pt x="639" y="382"/>
                    </a:lnTo>
                    <a:lnTo>
                      <a:pt x="641" y="380"/>
                    </a:lnTo>
                    <a:lnTo>
                      <a:pt x="641" y="380"/>
                    </a:lnTo>
                    <a:lnTo>
                      <a:pt x="641" y="378"/>
                    </a:lnTo>
                    <a:lnTo>
                      <a:pt x="641" y="378"/>
                    </a:lnTo>
                    <a:lnTo>
                      <a:pt x="641" y="376"/>
                    </a:lnTo>
                    <a:lnTo>
                      <a:pt x="639" y="376"/>
                    </a:lnTo>
                    <a:lnTo>
                      <a:pt x="639" y="374"/>
                    </a:lnTo>
                    <a:lnTo>
                      <a:pt x="637" y="372"/>
                    </a:lnTo>
                    <a:lnTo>
                      <a:pt x="637" y="368"/>
                    </a:lnTo>
                    <a:lnTo>
                      <a:pt x="635" y="366"/>
                    </a:lnTo>
                    <a:lnTo>
                      <a:pt x="633" y="364"/>
                    </a:lnTo>
                    <a:lnTo>
                      <a:pt x="631" y="360"/>
                    </a:lnTo>
                    <a:lnTo>
                      <a:pt x="631" y="360"/>
                    </a:lnTo>
                    <a:lnTo>
                      <a:pt x="631" y="358"/>
                    </a:lnTo>
                    <a:lnTo>
                      <a:pt x="631" y="356"/>
                    </a:lnTo>
                    <a:lnTo>
                      <a:pt x="629" y="354"/>
                    </a:lnTo>
                    <a:lnTo>
                      <a:pt x="629" y="354"/>
                    </a:lnTo>
                    <a:lnTo>
                      <a:pt x="629" y="352"/>
                    </a:lnTo>
                    <a:lnTo>
                      <a:pt x="629" y="350"/>
                    </a:lnTo>
                    <a:lnTo>
                      <a:pt x="629" y="348"/>
                    </a:lnTo>
                    <a:lnTo>
                      <a:pt x="627" y="346"/>
                    </a:lnTo>
                    <a:lnTo>
                      <a:pt x="627" y="346"/>
                    </a:lnTo>
                    <a:lnTo>
                      <a:pt x="627" y="344"/>
                    </a:lnTo>
                    <a:lnTo>
                      <a:pt x="629" y="342"/>
                    </a:lnTo>
                    <a:lnTo>
                      <a:pt x="627" y="342"/>
                    </a:lnTo>
                    <a:lnTo>
                      <a:pt x="627" y="340"/>
                    </a:lnTo>
                    <a:lnTo>
                      <a:pt x="629" y="340"/>
                    </a:lnTo>
                    <a:lnTo>
                      <a:pt x="629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8"/>
                    </a:lnTo>
                    <a:lnTo>
                      <a:pt x="631" y="336"/>
                    </a:lnTo>
                    <a:lnTo>
                      <a:pt x="633" y="336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2"/>
                    </a:lnTo>
                    <a:lnTo>
                      <a:pt x="635" y="330"/>
                    </a:lnTo>
                    <a:lnTo>
                      <a:pt x="633" y="328"/>
                    </a:lnTo>
                    <a:lnTo>
                      <a:pt x="633" y="328"/>
                    </a:lnTo>
                    <a:lnTo>
                      <a:pt x="633" y="324"/>
                    </a:lnTo>
                    <a:lnTo>
                      <a:pt x="633" y="322"/>
                    </a:lnTo>
                    <a:lnTo>
                      <a:pt x="631" y="322"/>
                    </a:lnTo>
                    <a:lnTo>
                      <a:pt x="631" y="320"/>
                    </a:lnTo>
                    <a:lnTo>
                      <a:pt x="631" y="318"/>
                    </a:lnTo>
                    <a:lnTo>
                      <a:pt x="629" y="318"/>
                    </a:lnTo>
                    <a:lnTo>
                      <a:pt x="629" y="318"/>
                    </a:lnTo>
                    <a:lnTo>
                      <a:pt x="629" y="316"/>
                    </a:lnTo>
                    <a:lnTo>
                      <a:pt x="629" y="316"/>
                    </a:lnTo>
                    <a:lnTo>
                      <a:pt x="631" y="316"/>
                    </a:lnTo>
                    <a:lnTo>
                      <a:pt x="631" y="312"/>
                    </a:lnTo>
                    <a:lnTo>
                      <a:pt x="631" y="310"/>
                    </a:lnTo>
                    <a:lnTo>
                      <a:pt x="631" y="308"/>
                    </a:lnTo>
                    <a:lnTo>
                      <a:pt x="631" y="308"/>
                    </a:lnTo>
                    <a:lnTo>
                      <a:pt x="631" y="308"/>
                    </a:lnTo>
                    <a:lnTo>
                      <a:pt x="631" y="306"/>
                    </a:lnTo>
                    <a:lnTo>
                      <a:pt x="631" y="304"/>
                    </a:lnTo>
                    <a:lnTo>
                      <a:pt x="631" y="302"/>
                    </a:lnTo>
                    <a:lnTo>
                      <a:pt x="631" y="302"/>
                    </a:lnTo>
                    <a:lnTo>
                      <a:pt x="631" y="300"/>
                    </a:lnTo>
                    <a:lnTo>
                      <a:pt x="633" y="300"/>
                    </a:lnTo>
                    <a:lnTo>
                      <a:pt x="633" y="300"/>
                    </a:lnTo>
                    <a:lnTo>
                      <a:pt x="633" y="300"/>
                    </a:lnTo>
                    <a:lnTo>
                      <a:pt x="635" y="300"/>
                    </a:lnTo>
                    <a:lnTo>
                      <a:pt x="633" y="298"/>
                    </a:lnTo>
                    <a:lnTo>
                      <a:pt x="633" y="296"/>
                    </a:lnTo>
                    <a:lnTo>
                      <a:pt x="633" y="294"/>
                    </a:lnTo>
                    <a:lnTo>
                      <a:pt x="631" y="290"/>
                    </a:lnTo>
                    <a:lnTo>
                      <a:pt x="631" y="288"/>
                    </a:lnTo>
                    <a:lnTo>
                      <a:pt x="631" y="286"/>
                    </a:lnTo>
                    <a:lnTo>
                      <a:pt x="631" y="284"/>
                    </a:lnTo>
                    <a:lnTo>
                      <a:pt x="631" y="284"/>
                    </a:lnTo>
                    <a:lnTo>
                      <a:pt x="631" y="282"/>
                    </a:lnTo>
                    <a:lnTo>
                      <a:pt x="629" y="282"/>
                    </a:lnTo>
                    <a:lnTo>
                      <a:pt x="627" y="282"/>
                    </a:lnTo>
                    <a:lnTo>
                      <a:pt x="627" y="282"/>
                    </a:lnTo>
                    <a:lnTo>
                      <a:pt x="625" y="280"/>
                    </a:lnTo>
                    <a:lnTo>
                      <a:pt x="625" y="280"/>
                    </a:lnTo>
                    <a:lnTo>
                      <a:pt x="625" y="278"/>
                    </a:lnTo>
                    <a:lnTo>
                      <a:pt x="625" y="276"/>
                    </a:lnTo>
                    <a:lnTo>
                      <a:pt x="625" y="276"/>
                    </a:lnTo>
                    <a:lnTo>
                      <a:pt x="625" y="274"/>
                    </a:lnTo>
                    <a:lnTo>
                      <a:pt x="623" y="274"/>
                    </a:lnTo>
                    <a:lnTo>
                      <a:pt x="621" y="270"/>
                    </a:lnTo>
                    <a:lnTo>
                      <a:pt x="621" y="268"/>
                    </a:lnTo>
                    <a:lnTo>
                      <a:pt x="621" y="266"/>
                    </a:lnTo>
                    <a:lnTo>
                      <a:pt x="619" y="264"/>
                    </a:lnTo>
                    <a:lnTo>
                      <a:pt x="619" y="264"/>
                    </a:lnTo>
                    <a:lnTo>
                      <a:pt x="617" y="262"/>
                    </a:lnTo>
                    <a:lnTo>
                      <a:pt x="617" y="260"/>
                    </a:lnTo>
                    <a:lnTo>
                      <a:pt x="617" y="260"/>
                    </a:lnTo>
                    <a:lnTo>
                      <a:pt x="617" y="260"/>
                    </a:lnTo>
                    <a:lnTo>
                      <a:pt x="617" y="258"/>
                    </a:lnTo>
                    <a:lnTo>
                      <a:pt x="617" y="258"/>
                    </a:lnTo>
                    <a:lnTo>
                      <a:pt x="617" y="258"/>
                    </a:lnTo>
                    <a:lnTo>
                      <a:pt x="615" y="258"/>
                    </a:lnTo>
                    <a:lnTo>
                      <a:pt x="615" y="256"/>
                    </a:lnTo>
                    <a:lnTo>
                      <a:pt x="613" y="254"/>
                    </a:lnTo>
                    <a:lnTo>
                      <a:pt x="611" y="252"/>
                    </a:lnTo>
                    <a:lnTo>
                      <a:pt x="611" y="250"/>
                    </a:lnTo>
                    <a:lnTo>
                      <a:pt x="611" y="248"/>
                    </a:lnTo>
                    <a:lnTo>
                      <a:pt x="611" y="246"/>
                    </a:lnTo>
                    <a:lnTo>
                      <a:pt x="611" y="244"/>
                    </a:lnTo>
                    <a:lnTo>
                      <a:pt x="611" y="244"/>
                    </a:lnTo>
                    <a:lnTo>
                      <a:pt x="611" y="244"/>
                    </a:lnTo>
                    <a:lnTo>
                      <a:pt x="613" y="244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0"/>
                    </a:lnTo>
                    <a:lnTo>
                      <a:pt x="611" y="240"/>
                    </a:lnTo>
                    <a:lnTo>
                      <a:pt x="613" y="238"/>
                    </a:lnTo>
                    <a:lnTo>
                      <a:pt x="613" y="236"/>
                    </a:lnTo>
                    <a:lnTo>
                      <a:pt x="613" y="232"/>
                    </a:lnTo>
                    <a:lnTo>
                      <a:pt x="613" y="232"/>
                    </a:lnTo>
                    <a:lnTo>
                      <a:pt x="613" y="230"/>
                    </a:lnTo>
                    <a:lnTo>
                      <a:pt x="613" y="230"/>
                    </a:lnTo>
                    <a:lnTo>
                      <a:pt x="613" y="230"/>
                    </a:lnTo>
                    <a:lnTo>
                      <a:pt x="615" y="230"/>
                    </a:lnTo>
                    <a:lnTo>
                      <a:pt x="617" y="228"/>
                    </a:lnTo>
                    <a:lnTo>
                      <a:pt x="617" y="228"/>
                    </a:lnTo>
                    <a:lnTo>
                      <a:pt x="617" y="226"/>
                    </a:lnTo>
                    <a:lnTo>
                      <a:pt x="617" y="226"/>
                    </a:lnTo>
                    <a:lnTo>
                      <a:pt x="615" y="226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5" y="222"/>
                    </a:lnTo>
                    <a:lnTo>
                      <a:pt x="613" y="220"/>
                    </a:lnTo>
                    <a:lnTo>
                      <a:pt x="613" y="216"/>
                    </a:lnTo>
                    <a:lnTo>
                      <a:pt x="611" y="212"/>
                    </a:lnTo>
                    <a:lnTo>
                      <a:pt x="611" y="210"/>
                    </a:lnTo>
                    <a:lnTo>
                      <a:pt x="611" y="208"/>
                    </a:lnTo>
                    <a:lnTo>
                      <a:pt x="613" y="208"/>
                    </a:lnTo>
                    <a:lnTo>
                      <a:pt x="613" y="206"/>
                    </a:lnTo>
                    <a:lnTo>
                      <a:pt x="613" y="202"/>
                    </a:lnTo>
                    <a:lnTo>
                      <a:pt x="613" y="200"/>
                    </a:lnTo>
                    <a:lnTo>
                      <a:pt x="613" y="198"/>
                    </a:lnTo>
                    <a:lnTo>
                      <a:pt x="613" y="196"/>
                    </a:lnTo>
                    <a:lnTo>
                      <a:pt x="615" y="194"/>
                    </a:lnTo>
                    <a:lnTo>
                      <a:pt x="615" y="192"/>
                    </a:lnTo>
                    <a:lnTo>
                      <a:pt x="615" y="192"/>
                    </a:lnTo>
                    <a:lnTo>
                      <a:pt x="615" y="192"/>
                    </a:lnTo>
                    <a:lnTo>
                      <a:pt x="617" y="190"/>
                    </a:lnTo>
                    <a:lnTo>
                      <a:pt x="617" y="188"/>
                    </a:lnTo>
                    <a:lnTo>
                      <a:pt x="619" y="186"/>
                    </a:lnTo>
                    <a:lnTo>
                      <a:pt x="619" y="186"/>
                    </a:lnTo>
                    <a:lnTo>
                      <a:pt x="619" y="184"/>
                    </a:lnTo>
                    <a:lnTo>
                      <a:pt x="619" y="180"/>
                    </a:lnTo>
                    <a:lnTo>
                      <a:pt x="619" y="178"/>
                    </a:lnTo>
                    <a:lnTo>
                      <a:pt x="621" y="178"/>
                    </a:lnTo>
                    <a:lnTo>
                      <a:pt x="621" y="174"/>
                    </a:lnTo>
                    <a:lnTo>
                      <a:pt x="621" y="172"/>
                    </a:lnTo>
                    <a:lnTo>
                      <a:pt x="623" y="172"/>
                    </a:lnTo>
                    <a:lnTo>
                      <a:pt x="623" y="172"/>
                    </a:lnTo>
                    <a:lnTo>
                      <a:pt x="623" y="172"/>
                    </a:lnTo>
                    <a:lnTo>
                      <a:pt x="625" y="172"/>
                    </a:lnTo>
                    <a:lnTo>
                      <a:pt x="625" y="172"/>
                    </a:lnTo>
                    <a:lnTo>
                      <a:pt x="627" y="172"/>
                    </a:lnTo>
                    <a:lnTo>
                      <a:pt x="629" y="170"/>
                    </a:lnTo>
                    <a:lnTo>
                      <a:pt x="629" y="170"/>
                    </a:lnTo>
                    <a:lnTo>
                      <a:pt x="629" y="168"/>
                    </a:lnTo>
                    <a:lnTo>
                      <a:pt x="627" y="166"/>
                    </a:lnTo>
                    <a:lnTo>
                      <a:pt x="625" y="164"/>
                    </a:lnTo>
                    <a:lnTo>
                      <a:pt x="623" y="162"/>
                    </a:lnTo>
                    <a:lnTo>
                      <a:pt x="623" y="160"/>
                    </a:lnTo>
                    <a:lnTo>
                      <a:pt x="623" y="160"/>
                    </a:lnTo>
                    <a:lnTo>
                      <a:pt x="623" y="158"/>
                    </a:lnTo>
                    <a:lnTo>
                      <a:pt x="623" y="158"/>
                    </a:lnTo>
                    <a:lnTo>
                      <a:pt x="625" y="156"/>
                    </a:lnTo>
                    <a:lnTo>
                      <a:pt x="625" y="154"/>
                    </a:lnTo>
                    <a:lnTo>
                      <a:pt x="621" y="148"/>
                    </a:lnTo>
                    <a:lnTo>
                      <a:pt x="621" y="146"/>
                    </a:lnTo>
                    <a:lnTo>
                      <a:pt x="619" y="144"/>
                    </a:lnTo>
                    <a:lnTo>
                      <a:pt x="619" y="142"/>
                    </a:lnTo>
                    <a:lnTo>
                      <a:pt x="619" y="138"/>
                    </a:lnTo>
                    <a:lnTo>
                      <a:pt x="621" y="138"/>
                    </a:lnTo>
                    <a:lnTo>
                      <a:pt x="621" y="138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4"/>
                    </a:lnTo>
                    <a:lnTo>
                      <a:pt x="619" y="132"/>
                    </a:lnTo>
                    <a:lnTo>
                      <a:pt x="619" y="132"/>
                    </a:lnTo>
                    <a:lnTo>
                      <a:pt x="619" y="130"/>
                    </a:lnTo>
                    <a:lnTo>
                      <a:pt x="619" y="128"/>
                    </a:lnTo>
                    <a:lnTo>
                      <a:pt x="619" y="128"/>
                    </a:lnTo>
                    <a:lnTo>
                      <a:pt x="619" y="126"/>
                    </a:lnTo>
                    <a:lnTo>
                      <a:pt x="621" y="126"/>
                    </a:lnTo>
                    <a:lnTo>
                      <a:pt x="621" y="124"/>
                    </a:lnTo>
                    <a:lnTo>
                      <a:pt x="623" y="124"/>
                    </a:lnTo>
                    <a:lnTo>
                      <a:pt x="625" y="122"/>
                    </a:lnTo>
                    <a:lnTo>
                      <a:pt x="627" y="120"/>
                    </a:lnTo>
                    <a:lnTo>
                      <a:pt x="631" y="118"/>
                    </a:lnTo>
                    <a:lnTo>
                      <a:pt x="635" y="118"/>
                    </a:lnTo>
                    <a:lnTo>
                      <a:pt x="635" y="116"/>
                    </a:lnTo>
                    <a:lnTo>
                      <a:pt x="635" y="116"/>
                    </a:lnTo>
                    <a:lnTo>
                      <a:pt x="637" y="110"/>
                    </a:lnTo>
                    <a:lnTo>
                      <a:pt x="637" y="104"/>
                    </a:lnTo>
                    <a:lnTo>
                      <a:pt x="637" y="98"/>
                    </a:lnTo>
                    <a:lnTo>
                      <a:pt x="635" y="96"/>
                    </a:lnTo>
                    <a:lnTo>
                      <a:pt x="633" y="96"/>
                    </a:lnTo>
                    <a:lnTo>
                      <a:pt x="629" y="96"/>
                    </a:lnTo>
                    <a:lnTo>
                      <a:pt x="627" y="96"/>
                    </a:lnTo>
                    <a:lnTo>
                      <a:pt x="625" y="96"/>
                    </a:lnTo>
                    <a:lnTo>
                      <a:pt x="625" y="96"/>
                    </a:lnTo>
                    <a:lnTo>
                      <a:pt x="625" y="96"/>
                    </a:lnTo>
                    <a:lnTo>
                      <a:pt x="623" y="94"/>
                    </a:lnTo>
                    <a:lnTo>
                      <a:pt x="623" y="94"/>
                    </a:lnTo>
                    <a:lnTo>
                      <a:pt x="623" y="92"/>
                    </a:lnTo>
                    <a:lnTo>
                      <a:pt x="623" y="90"/>
                    </a:lnTo>
                    <a:lnTo>
                      <a:pt x="621" y="86"/>
                    </a:lnTo>
                    <a:lnTo>
                      <a:pt x="621" y="86"/>
                    </a:lnTo>
                    <a:lnTo>
                      <a:pt x="621" y="84"/>
                    </a:lnTo>
                    <a:lnTo>
                      <a:pt x="621" y="82"/>
                    </a:lnTo>
                    <a:lnTo>
                      <a:pt x="619" y="80"/>
                    </a:lnTo>
                    <a:lnTo>
                      <a:pt x="619" y="78"/>
                    </a:lnTo>
                    <a:lnTo>
                      <a:pt x="619" y="76"/>
                    </a:lnTo>
                    <a:lnTo>
                      <a:pt x="617" y="74"/>
                    </a:lnTo>
                    <a:lnTo>
                      <a:pt x="617" y="72"/>
                    </a:lnTo>
                    <a:lnTo>
                      <a:pt x="615" y="68"/>
                    </a:lnTo>
                    <a:lnTo>
                      <a:pt x="613" y="66"/>
                    </a:lnTo>
                    <a:lnTo>
                      <a:pt x="611" y="62"/>
                    </a:lnTo>
                    <a:lnTo>
                      <a:pt x="609" y="62"/>
                    </a:lnTo>
                    <a:lnTo>
                      <a:pt x="609" y="62"/>
                    </a:lnTo>
                    <a:lnTo>
                      <a:pt x="609" y="60"/>
                    </a:lnTo>
                    <a:lnTo>
                      <a:pt x="609" y="58"/>
                    </a:lnTo>
                    <a:lnTo>
                      <a:pt x="609" y="58"/>
                    </a:lnTo>
                    <a:lnTo>
                      <a:pt x="609" y="56"/>
                    </a:lnTo>
                    <a:lnTo>
                      <a:pt x="609" y="56"/>
                    </a:lnTo>
                    <a:lnTo>
                      <a:pt x="609" y="56"/>
                    </a:lnTo>
                    <a:lnTo>
                      <a:pt x="607" y="54"/>
                    </a:lnTo>
                    <a:lnTo>
                      <a:pt x="605" y="54"/>
                    </a:lnTo>
                    <a:lnTo>
                      <a:pt x="605" y="52"/>
                    </a:lnTo>
                    <a:lnTo>
                      <a:pt x="605" y="52"/>
                    </a:lnTo>
                    <a:lnTo>
                      <a:pt x="605" y="52"/>
                    </a:lnTo>
                    <a:lnTo>
                      <a:pt x="607" y="50"/>
                    </a:lnTo>
                    <a:lnTo>
                      <a:pt x="605" y="50"/>
                    </a:lnTo>
                    <a:lnTo>
                      <a:pt x="605" y="48"/>
                    </a:lnTo>
                    <a:lnTo>
                      <a:pt x="605" y="48"/>
                    </a:lnTo>
                    <a:lnTo>
                      <a:pt x="605" y="46"/>
                    </a:lnTo>
                    <a:lnTo>
                      <a:pt x="605" y="46"/>
                    </a:lnTo>
                    <a:lnTo>
                      <a:pt x="607" y="46"/>
                    </a:lnTo>
                    <a:lnTo>
                      <a:pt x="607" y="44"/>
                    </a:lnTo>
                    <a:lnTo>
                      <a:pt x="607" y="44"/>
                    </a:lnTo>
                    <a:lnTo>
                      <a:pt x="607" y="42"/>
                    </a:lnTo>
                    <a:lnTo>
                      <a:pt x="605" y="40"/>
                    </a:lnTo>
                    <a:lnTo>
                      <a:pt x="605" y="40"/>
                    </a:lnTo>
                    <a:lnTo>
                      <a:pt x="607" y="38"/>
                    </a:lnTo>
                    <a:lnTo>
                      <a:pt x="607" y="36"/>
                    </a:lnTo>
                    <a:lnTo>
                      <a:pt x="607" y="36"/>
                    </a:lnTo>
                    <a:lnTo>
                      <a:pt x="607" y="34"/>
                    </a:lnTo>
                    <a:lnTo>
                      <a:pt x="607" y="34"/>
                    </a:lnTo>
                    <a:lnTo>
                      <a:pt x="607" y="34"/>
                    </a:lnTo>
                    <a:lnTo>
                      <a:pt x="605" y="32"/>
                    </a:lnTo>
                    <a:lnTo>
                      <a:pt x="605" y="32"/>
                    </a:lnTo>
                    <a:lnTo>
                      <a:pt x="603" y="30"/>
                    </a:lnTo>
                    <a:lnTo>
                      <a:pt x="601" y="30"/>
                    </a:lnTo>
                    <a:lnTo>
                      <a:pt x="599" y="28"/>
                    </a:lnTo>
                    <a:lnTo>
                      <a:pt x="599" y="26"/>
                    </a:lnTo>
                    <a:lnTo>
                      <a:pt x="599" y="26"/>
                    </a:lnTo>
                    <a:lnTo>
                      <a:pt x="599" y="24"/>
                    </a:lnTo>
                    <a:lnTo>
                      <a:pt x="597" y="22"/>
                    </a:lnTo>
                    <a:lnTo>
                      <a:pt x="597" y="20"/>
                    </a:lnTo>
                    <a:lnTo>
                      <a:pt x="597" y="18"/>
                    </a:lnTo>
                    <a:lnTo>
                      <a:pt x="595" y="16"/>
                    </a:lnTo>
                    <a:lnTo>
                      <a:pt x="595" y="14"/>
                    </a:lnTo>
                    <a:lnTo>
                      <a:pt x="595" y="14"/>
                    </a:lnTo>
                    <a:lnTo>
                      <a:pt x="595" y="12"/>
                    </a:lnTo>
                    <a:lnTo>
                      <a:pt x="595" y="12"/>
                    </a:lnTo>
                    <a:lnTo>
                      <a:pt x="595" y="10"/>
                    </a:lnTo>
                    <a:lnTo>
                      <a:pt x="595" y="10"/>
                    </a:lnTo>
                    <a:lnTo>
                      <a:pt x="593" y="8"/>
                    </a:lnTo>
                    <a:lnTo>
                      <a:pt x="591" y="8"/>
                    </a:lnTo>
                    <a:lnTo>
                      <a:pt x="591" y="6"/>
                    </a:lnTo>
                    <a:lnTo>
                      <a:pt x="589" y="2"/>
                    </a:lnTo>
                    <a:lnTo>
                      <a:pt x="587" y="0"/>
                    </a:lnTo>
                    <a:lnTo>
                      <a:pt x="587" y="2"/>
                    </a:lnTo>
                    <a:lnTo>
                      <a:pt x="585" y="4"/>
                    </a:lnTo>
                    <a:lnTo>
                      <a:pt x="583" y="4"/>
                    </a:lnTo>
                    <a:lnTo>
                      <a:pt x="583" y="4"/>
                    </a:lnTo>
                    <a:lnTo>
                      <a:pt x="583" y="6"/>
                    </a:lnTo>
                    <a:lnTo>
                      <a:pt x="583" y="8"/>
                    </a:lnTo>
                    <a:lnTo>
                      <a:pt x="585" y="10"/>
                    </a:lnTo>
                    <a:lnTo>
                      <a:pt x="583" y="12"/>
                    </a:lnTo>
                    <a:lnTo>
                      <a:pt x="583" y="14"/>
                    </a:lnTo>
                    <a:lnTo>
                      <a:pt x="581" y="14"/>
                    </a:lnTo>
                    <a:lnTo>
                      <a:pt x="579" y="16"/>
                    </a:lnTo>
                    <a:lnTo>
                      <a:pt x="577" y="16"/>
                    </a:lnTo>
                    <a:lnTo>
                      <a:pt x="575" y="16"/>
                    </a:lnTo>
                    <a:lnTo>
                      <a:pt x="575" y="16"/>
                    </a:lnTo>
                    <a:lnTo>
                      <a:pt x="577" y="16"/>
                    </a:lnTo>
                    <a:lnTo>
                      <a:pt x="577" y="20"/>
                    </a:lnTo>
                    <a:lnTo>
                      <a:pt x="577" y="24"/>
                    </a:lnTo>
                    <a:lnTo>
                      <a:pt x="579" y="32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50"/>
                    </a:lnTo>
                    <a:lnTo>
                      <a:pt x="583" y="54"/>
                    </a:lnTo>
                    <a:lnTo>
                      <a:pt x="583" y="58"/>
                    </a:lnTo>
                    <a:lnTo>
                      <a:pt x="587" y="68"/>
                    </a:lnTo>
                    <a:lnTo>
                      <a:pt x="587" y="70"/>
                    </a:lnTo>
                    <a:lnTo>
                      <a:pt x="587" y="72"/>
                    </a:lnTo>
                    <a:lnTo>
                      <a:pt x="587" y="74"/>
                    </a:lnTo>
                    <a:lnTo>
                      <a:pt x="587" y="78"/>
                    </a:lnTo>
                    <a:lnTo>
                      <a:pt x="587" y="80"/>
                    </a:lnTo>
                    <a:lnTo>
                      <a:pt x="587" y="84"/>
                    </a:lnTo>
                    <a:lnTo>
                      <a:pt x="587" y="90"/>
                    </a:lnTo>
                    <a:lnTo>
                      <a:pt x="587" y="96"/>
                    </a:lnTo>
                    <a:lnTo>
                      <a:pt x="585" y="98"/>
                    </a:lnTo>
                    <a:lnTo>
                      <a:pt x="585" y="100"/>
                    </a:lnTo>
                    <a:lnTo>
                      <a:pt x="583" y="100"/>
                    </a:lnTo>
                    <a:lnTo>
                      <a:pt x="583" y="102"/>
                    </a:lnTo>
                    <a:lnTo>
                      <a:pt x="583" y="104"/>
                    </a:lnTo>
                    <a:lnTo>
                      <a:pt x="583" y="106"/>
                    </a:lnTo>
                    <a:lnTo>
                      <a:pt x="585" y="108"/>
                    </a:lnTo>
                    <a:lnTo>
                      <a:pt x="587" y="108"/>
                    </a:lnTo>
                    <a:lnTo>
                      <a:pt x="587" y="108"/>
                    </a:lnTo>
                    <a:lnTo>
                      <a:pt x="587" y="110"/>
                    </a:lnTo>
                    <a:lnTo>
                      <a:pt x="587" y="112"/>
                    </a:lnTo>
                    <a:lnTo>
                      <a:pt x="587" y="114"/>
                    </a:lnTo>
                    <a:lnTo>
                      <a:pt x="587" y="116"/>
                    </a:lnTo>
                    <a:lnTo>
                      <a:pt x="587" y="118"/>
                    </a:lnTo>
                    <a:lnTo>
                      <a:pt x="587" y="122"/>
                    </a:lnTo>
                    <a:lnTo>
                      <a:pt x="587" y="128"/>
                    </a:lnTo>
                    <a:lnTo>
                      <a:pt x="587" y="130"/>
                    </a:lnTo>
                    <a:lnTo>
                      <a:pt x="591" y="138"/>
                    </a:lnTo>
                    <a:lnTo>
                      <a:pt x="591" y="138"/>
                    </a:lnTo>
                    <a:lnTo>
                      <a:pt x="591" y="142"/>
                    </a:lnTo>
                    <a:lnTo>
                      <a:pt x="589" y="144"/>
                    </a:lnTo>
                    <a:lnTo>
                      <a:pt x="589" y="144"/>
                    </a:lnTo>
                    <a:lnTo>
                      <a:pt x="589" y="148"/>
                    </a:lnTo>
                    <a:lnTo>
                      <a:pt x="589" y="150"/>
                    </a:lnTo>
                    <a:lnTo>
                      <a:pt x="591" y="152"/>
                    </a:lnTo>
                    <a:lnTo>
                      <a:pt x="591" y="156"/>
                    </a:lnTo>
                    <a:lnTo>
                      <a:pt x="591" y="158"/>
                    </a:lnTo>
                    <a:lnTo>
                      <a:pt x="591" y="160"/>
                    </a:lnTo>
                    <a:lnTo>
                      <a:pt x="591" y="164"/>
                    </a:lnTo>
                    <a:lnTo>
                      <a:pt x="591" y="168"/>
                    </a:lnTo>
                    <a:lnTo>
                      <a:pt x="591" y="170"/>
                    </a:lnTo>
                    <a:lnTo>
                      <a:pt x="589" y="174"/>
                    </a:lnTo>
                    <a:lnTo>
                      <a:pt x="589" y="176"/>
                    </a:lnTo>
                    <a:lnTo>
                      <a:pt x="591" y="180"/>
                    </a:lnTo>
                    <a:lnTo>
                      <a:pt x="591" y="180"/>
                    </a:lnTo>
                    <a:lnTo>
                      <a:pt x="591" y="182"/>
                    </a:lnTo>
                    <a:lnTo>
                      <a:pt x="589" y="184"/>
                    </a:lnTo>
                    <a:lnTo>
                      <a:pt x="589" y="184"/>
                    </a:lnTo>
                    <a:lnTo>
                      <a:pt x="589" y="190"/>
                    </a:lnTo>
                    <a:lnTo>
                      <a:pt x="589" y="194"/>
                    </a:lnTo>
                    <a:lnTo>
                      <a:pt x="589" y="198"/>
                    </a:lnTo>
                    <a:lnTo>
                      <a:pt x="589" y="200"/>
                    </a:lnTo>
                    <a:lnTo>
                      <a:pt x="587" y="202"/>
                    </a:lnTo>
                    <a:lnTo>
                      <a:pt x="587" y="204"/>
                    </a:lnTo>
                    <a:lnTo>
                      <a:pt x="587" y="204"/>
                    </a:lnTo>
                    <a:lnTo>
                      <a:pt x="587" y="210"/>
                    </a:lnTo>
                    <a:lnTo>
                      <a:pt x="591" y="212"/>
                    </a:lnTo>
                    <a:lnTo>
                      <a:pt x="591" y="214"/>
                    </a:lnTo>
                    <a:lnTo>
                      <a:pt x="593" y="218"/>
                    </a:lnTo>
                    <a:lnTo>
                      <a:pt x="593" y="222"/>
                    </a:lnTo>
                    <a:lnTo>
                      <a:pt x="593" y="226"/>
                    </a:lnTo>
                    <a:lnTo>
                      <a:pt x="589" y="230"/>
                    </a:lnTo>
                    <a:lnTo>
                      <a:pt x="591" y="234"/>
                    </a:lnTo>
                    <a:lnTo>
                      <a:pt x="591" y="238"/>
                    </a:lnTo>
                    <a:lnTo>
                      <a:pt x="593" y="242"/>
                    </a:lnTo>
                    <a:lnTo>
                      <a:pt x="593" y="244"/>
                    </a:lnTo>
                    <a:lnTo>
                      <a:pt x="595" y="250"/>
                    </a:lnTo>
                    <a:lnTo>
                      <a:pt x="597" y="256"/>
                    </a:lnTo>
                    <a:lnTo>
                      <a:pt x="599" y="264"/>
                    </a:lnTo>
                    <a:lnTo>
                      <a:pt x="603" y="266"/>
                    </a:lnTo>
                    <a:lnTo>
                      <a:pt x="603" y="268"/>
                    </a:lnTo>
                    <a:lnTo>
                      <a:pt x="603" y="272"/>
                    </a:lnTo>
                    <a:lnTo>
                      <a:pt x="603" y="276"/>
                    </a:lnTo>
                    <a:lnTo>
                      <a:pt x="601" y="278"/>
                    </a:lnTo>
                    <a:lnTo>
                      <a:pt x="601" y="278"/>
                    </a:lnTo>
                    <a:lnTo>
                      <a:pt x="603" y="282"/>
                    </a:lnTo>
                    <a:lnTo>
                      <a:pt x="603" y="284"/>
                    </a:lnTo>
                    <a:lnTo>
                      <a:pt x="605" y="286"/>
                    </a:lnTo>
                    <a:lnTo>
                      <a:pt x="605" y="288"/>
                    </a:lnTo>
                    <a:lnTo>
                      <a:pt x="603" y="292"/>
                    </a:lnTo>
                    <a:lnTo>
                      <a:pt x="603" y="294"/>
                    </a:lnTo>
                    <a:lnTo>
                      <a:pt x="603" y="296"/>
                    </a:lnTo>
                    <a:lnTo>
                      <a:pt x="601" y="298"/>
                    </a:lnTo>
                    <a:lnTo>
                      <a:pt x="603" y="300"/>
                    </a:lnTo>
                    <a:lnTo>
                      <a:pt x="603" y="302"/>
                    </a:lnTo>
                    <a:lnTo>
                      <a:pt x="603" y="306"/>
                    </a:lnTo>
                    <a:lnTo>
                      <a:pt x="603" y="312"/>
                    </a:lnTo>
                    <a:lnTo>
                      <a:pt x="603" y="314"/>
                    </a:lnTo>
                    <a:lnTo>
                      <a:pt x="601" y="318"/>
                    </a:lnTo>
                    <a:lnTo>
                      <a:pt x="601" y="320"/>
                    </a:lnTo>
                    <a:lnTo>
                      <a:pt x="601" y="322"/>
                    </a:lnTo>
                    <a:lnTo>
                      <a:pt x="601" y="322"/>
                    </a:lnTo>
                    <a:lnTo>
                      <a:pt x="599" y="324"/>
                    </a:lnTo>
                    <a:lnTo>
                      <a:pt x="601" y="326"/>
                    </a:lnTo>
                    <a:lnTo>
                      <a:pt x="601" y="328"/>
                    </a:lnTo>
                    <a:lnTo>
                      <a:pt x="599" y="330"/>
                    </a:lnTo>
                    <a:lnTo>
                      <a:pt x="601" y="338"/>
                    </a:lnTo>
                    <a:lnTo>
                      <a:pt x="599" y="340"/>
                    </a:lnTo>
                    <a:lnTo>
                      <a:pt x="599" y="342"/>
                    </a:lnTo>
                    <a:lnTo>
                      <a:pt x="599" y="344"/>
                    </a:lnTo>
                    <a:lnTo>
                      <a:pt x="599" y="346"/>
                    </a:lnTo>
                    <a:lnTo>
                      <a:pt x="599" y="348"/>
                    </a:lnTo>
                    <a:lnTo>
                      <a:pt x="599" y="350"/>
                    </a:lnTo>
                    <a:lnTo>
                      <a:pt x="599" y="352"/>
                    </a:lnTo>
                    <a:lnTo>
                      <a:pt x="599" y="354"/>
                    </a:lnTo>
                    <a:lnTo>
                      <a:pt x="597" y="354"/>
                    </a:lnTo>
                    <a:lnTo>
                      <a:pt x="593" y="352"/>
                    </a:lnTo>
                    <a:lnTo>
                      <a:pt x="593" y="354"/>
                    </a:lnTo>
                    <a:lnTo>
                      <a:pt x="593" y="356"/>
                    </a:lnTo>
                    <a:lnTo>
                      <a:pt x="595" y="358"/>
                    </a:lnTo>
                    <a:lnTo>
                      <a:pt x="595" y="360"/>
                    </a:lnTo>
                    <a:lnTo>
                      <a:pt x="595" y="362"/>
                    </a:lnTo>
                    <a:lnTo>
                      <a:pt x="599" y="366"/>
                    </a:lnTo>
                    <a:lnTo>
                      <a:pt x="601" y="368"/>
                    </a:lnTo>
                    <a:lnTo>
                      <a:pt x="601" y="370"/>
                    </a:lnTo>
                    <a:lnTo>
                      <a:pt x="601" y="374"/>
                    </a:lnTo>
                    <a:lnTo>
                      <a:pt x="603" y="376"/>
                    </a:lnTo>
                    <a:lnTo>
                      <a:pt x="603" y="378"/>
                    </a:lnTo>
                    <a:lnTo>
                      <a:pt x="611" y="390"/>
                    </a:lnTo>
                    <a:lnTo>
                      <a:pt x="611" y="394"/>
                    </a:lnTo>
                    <a:lnTo>
                      <a:pt x="611" y="400"/>
                    </a:lnTo>
                    <a:lnTo>
                      <a:pt x="611" y="400"/>
                    </a:lnTo>
                    <a:lnTo>
                      <a:pt x="609" y="402"/>
                    </a:lnTo>
                    <a:lnTo>
                      <a:pt x="609" y="404"/>
                    </a:lnTo>
                    <a:lnTo>
                      <a:pt x="609" y="406"/>
                    </a:lnTo>
                    <a:lnTo>
                      <a:pt x="611" y="410"/>
                    </a:lnTo>
                    <a:lnTo>
                      <a:pt x="611" y="418"/>
                    </a:lnTo>
                    <a:lnTo>
                      <a:pt x="611" y="420"/>
                    </a:lnTo>
                    <a:lnTo>
                      <a:pt x="613" y="422"/>
                    </a:lnTo>
                    <a:lnTo>
                      <a:pt x="615" y="426"/>
                    </a:lnTo>
                    <a:lnTo>
                      <a:pt x="615" y="428"/>
                    </a:lnTo>
                    <a:lnTo>
                      <a:pt x="617" y="428"/>
                    </a:lnTo>
                    <a:lnTo>
                      <a:pt x="619" y="430"/>
                    </a:lnTo>
                    <a:lnTo>
                      <a:pt x="621" y="430"/>
                    </a:lnTo>
                    <a:lnTo>
                      <a:pt x="621" y="430"/>
                    </a:lnTo>
                    <a:lnTo>
                      <a:pt x="619" y="430"/>
                    </a:lnTo>
                    <a:lnTo>
                      <a:pt x="619" y="432"/>
                    </a:lnTo>
                    <a:lnTo>
                      <a:pt x="619" y="432"/>
                    </a:lnTo>
                    <a:lnTo>
                      <a:pt x="621" y="434"/>
                    </a:lnTo>
                    <a:lnTo>
                      <a:pt x="623" y="434"/>
                    </a:lnTo>
                    <a:lnTo>
                      <a:pt x="627" y="434"/>
                    </a:lnTo>
                    <a:lnTo>
                      <a:pt x="627" y="432"/>
                    </a:lnTo>
                    <a:lnTo>
                      <a:pt x="629" y="430"/>
                    </a:lnTo>
                    <a:lnTo>
                      <a:pt x="629" y="428"/>
                    </a:lnTo>
                    <a:lnTo>
                      <a:pt x="631" y="428"/>
                    </a:lnTo>
                    <a:lnTo>
                      <a:pt x="631" y="430"/>
                    </a:lnTo>
                    <a:lnTo>
                      <a:pt x="635" y="432"/>
                    </a:lnTo>
                    <a:lnTo>
                      <a:pt x="635" y="432"/>
                    </a:lnTo>
                    <a:lnTo>
                      <a:pt x="637" y="432"/>
                    </a:lnTo>
                    <a:lnTo>
                      <a:pt x="637" y="430"/>
                    </a:lnTo>
                    <a:lnTo>
                      <a:pt x="637" y="428"/>
                    </a:lnTo>
                    <a:lnTo>
                      <a:pt x="639" y="428"/>
                    </a:lnTo>
                    <a:lnTo>
                      <a:pt x="639" y="430"/>
                    </a:lnTo>
                    <a:lnTo>
                      <a:pt x="637" y="432"/>
                    </a:lnTo>
                    <a:lnTo>
                      <a:pt x="635" y="432"/>
                    </a:lnTo>
                    <a:lnTo>
                      <a:pt x="635" y="434"/>
                    </a:lnTo>
                    <a:lnTo>
                      <a:pt x="633" y="434"/>
                    </a:lnTo>
                    <a:lnTo>
                      <a:pt x="633" y="436"/>
                    </a:lnTo>
                    <a:lnTo>
                      <a:pt x="635" y="436"/>
                    </a:lnTo>
                    <a:lnTo>
                      <a:pt x="635" y="436"/>
                    </a:lnTo>
                    <a:lnTo>
                      <a:pt x="637" y="438"/>
                    </a:lnTo>
                    <a:lnTo>
                      <a:pt x="639" y="436"/>
                    </a:lnTo>
                    <a:lnTo>
                      <a:pt x="641" y="440"/>
                    </a:lnTo>
                    <a:lnTo>
                      <a:pt x="643" y="444"/>
                    </a:lnTo>
                    <a:lnTo>
                      <a:pt x="643" y="444"/>
                    </a:lnTo>
                    <a:lnTo>
                      <a:pt x="641" y="442"/>
                    </a:lnTo>
                    <a:lnTo>
                      <a:pt x="639" y="440"/>
                    </a:lnTo>
                    <a:lnTo>
                      <a:pt x="637" y="440"/>
                    </a:lnTo>
                    <a:lnTo>
                      <a:pt x="637" y="442"/>
                    </a:lnTo>
                    <a:lnTo>
                      <a:pt x="637" y="442"/>
                    </a:lnTo>
                    <a:lnTo>
                      <a:pt x="639" y="444"/>
                    </a:lnTo>
                    <a:lnTo>
                      <a:pt x="641" y="446"/>
                    </a:lnTo>
                    <a:lnTo>
                      <a:pt x="641" y="446"/>
                    </a:lnTo>
                    <a:lnTo>
                      <a:pt x="639" y="446"/>
                    </a:lnTo>
                    <a:lnTo>
                      <a:pt x="639" y="448"/>
                    </a:lnTo>
                    <a:lnTo>
                      <a:pt x="639" y="452"/>
                    </a:lnTo>
                    <a:lnTo>
                      <a:pt x="641" y="452"/>
                    </a:lnTo>
                    <a:lnTo>
                      <a:pt x="643" y="454"/>
                    </a:lnTo>
                    <a:lnTo>
                      <a:pt x="643" y="456"/>
                    </a:lnTo>
                    <a:lnTo>
                      <a:pt x="641" y="456"/>
                    </a:lnTo>
                    <a:lnTo>
                      <a:pt x="641" y="456"/>
                    </a:lnTo>
                    <a:lnTo>
                      <a:pt x="641" y="458"/>
                    </a:lnTo>
                    <a:lnTo>
                      <a:pt x="639" y="460"/>
                    </a:lnTo>
                    <a:lnTo>
                      <a:pt x="641" y="462"/>
                    </a:lnTo>
                    <a:lnTo>
                      <a:pt x="643" y="466"/>
                    </a:lnTo>
                    <a:lnTo>
                      <a:pt x="643" y="470"/>
                    </a:lnTo>
                    <a:lnTo>
                      <a:pt x="641" y="470"/>
                    </a:lnTo>
                    <a:lnTo>
                      <a:pt x="643" y="472"/>
                    </a:lnTo>
                    <a:lnTo>
                      <a:pt x="643" y="474"/>
                    </a:lnTo>
                    <a:lnTo>
                      <a:pt x="645" y="476"/>
                    </a:lnTo>
                    <a:lnTo>
                      <a:pt x="647" y="476"/>
                    </a:lnTo>
                    <a:lnTo>
                      <a:pt x="651" y="478"/>
                    </a:lnTo>
                    <a:lnTo>
                      <a:pt x="653" y="480"/>
                    </a:lnTo>
                    <a:lnTo>
                      <a:pt x="655" y="483"/>
                    </a:lnTo>
                    <a:lnTo>
                      <a:pt x="655" y="485"/>
                    </a:lnTo>
                    <a:lnTo>
                      <a:pt x="651" y="489"/>
                    </a:lnTo>
                    <a:lnTo>
                      <a:pt x="649" y="489"/>
                    </a:lnTo>
                    <a:lnTo>
                      <a:pt x="647" y="489"/>
                    </a:lnTo>
                    <a:lnTo>
                      <a:pt x="647" y="493"/>
                    </a:lnTo>
                    <a:lnTo>
                      <a:pt x="649" y="495"/>
                    </a:lnTo>
                    <a:lnTo>
                      <a:pt x="651" y="495"/>
                    </a:lnTo>
                    <a:lnTo>
                      <a:pt x="655" y="497"/>
                    </a:lnTo>
                    <a:lnTo>
                      <a:pt x="655" y="499"/>
                    </a:lnTo>
                    <a:lnTo>
                      <a:pt x="657" y="499"/>
                    </a:lnTo>
                    <a:lnTo>
                      <a:pt x="657" y="499"/>
                    </a:lnTo>
                    <a:lnTo>
                      <a:pt x="657" y="499"/>
                    </a:lnTo>
                    <a:lnTo>
                      <a:pt x="653" y="497"/>
                    </a:lnTo>
                    <a:lnTo>
                      <a:pt x="651" y="497"/>
                    </a:lnTo>
                    <a:lnTo>
                      <a:pt x="651" y="497"/>
                    </a:lnTo>
                    <a:lnTo>
                      <a:pt x="649" y="499"/>
                    </a:lnTo>
                    <a:lnTo>
                      <a:pt x="645" y="499"/>
                    </a:lnTo>
                    <a:lnTo>
                      <a:pt x="647" y="503"/>
                    </a:lnTo>
                    <a:lnTo>
                      <a:pt x="647" y="503"/>
                    </a:lnTo>
                    <a:lnTo>
                      <a:pt x="649" y="505"/>
                    </a:lnTo>
                    <a:lnTo>
                      <a:pt x="649" y="505"/>
                    </a:lnTo>
                    <a:lnTo>
                      <a:pt x="651" y="507"/>
                    </a:lnTo>
                    <a:lnTo>
                      <a:pt x="651" y="509"/>
                    </a:lnTo>
                    <a:lnTo>
                      <a:pt x="651" y="511"/>
                    </a:lnTo>
                    <a:lnTo>
                      <a:pt x="651" y="513"/>
                    </a:lnTo>
                    <a:lnTo>
                      <a:pt x="653" y="513"/>
                    </a:lnTo>
                    <a:lnTo>
                      <a:pt x="653" y="515"/>
                    </a:lnTo>
                    <a:lnTo>
                      <a:pt x="653" y="517"/>
                    </a:lnTo>
                    <a:lnTo>
                      <a:pt x="653" y="519"/>
                    </a:lnTo>
                    <a:lnTo>
                      <a:pt x="651" y="519"/>
                    </a:lnTo>
                    <a:lnTo>
                      <a:pt x="651" y="517"/>
                    </a:lnTo>
                    <a:lnTo>
                      <a:pt x="651" y="517"/>
                    </a:lnTo>
                    <a:lnTo>
                      <a:pt x="651" y="515"/>
                    </a:lnTo>
                    <a:lnTo>
                      <a:pt x="651" y="509"/>
                    </a:lnTo>
                    <a:lnTo>
                      <a:pt x="649" y="509"/>
                    </a:lnTo>
                    <a:lnTo>
                      <a:pt x="649" y="507"/>
                    </a:lnTo>
                    <a:lnTo>
                      <a:pt x="649" y="505"/>
                    </a:lnTo>
                    <a:lnTo>
                      <a:pt x="647" y="505"/>
                    </a:lnTo>
                    <a:lnTo>
                      <a:pt x="647" y="507"/>
                    </a:lnTo>
                    <a:lnTo>
                      <a:pt x="647" y="509"/>
                    </a:lnTo>
                    <a:lnTo>
                      <a:pt x="647" y="511"/>
                    </a:lnTo>
                    <a:lnTo>
                      <a:pt x="647" y="513"/>
                    </a:lnTo>
                    <a:lnTo>
                      <a:pt x="645" y="513"/>
                    </a:lnTo>
                    <a:lnTo>
                      <a:pt x="643" y="513"/>
                    </a:lnTo>
                    <a:lnTo>
                      <a:pt x="641" y="513"/>
                    </a:lnTo>
                    <a:lnTo>
                      <a:pt x="643" y="513"/>
                    </a:lnTo>
                    <a:lnTo>
                      <a:pt x="645" y="511"/>
                    </a:lnTo>
                    <a:lnTo>
                      <a:pt x="645" y="509"/>
                    </a:lnTo>
                    <a:lnTo>
                      <a:pt x="645" y="507"/>
                    </a:lnTo>
                    <a:lnTo>
                      <a:pt x="645" y="507"/>
                    </a:lnTo>
                    <a:lnTo>
                      <a:pt x="645" y="505"/>
                    </a:lnTo>
                    <a:lnTo>
                      <a:pt x="645" y="501"/>
                    </a:lnTo>
                    <a:lnTo>
                      <a:pt x="645" y="501"/>
                    </a:lnTo>
                    <a:lnTo>
                      <a:pt x="645" y="499"/>
                    </a:lnTo>
                    <a:lnTo>
                      <a:pt x="643" y="499"/>
                    </a:lnTo>
                    <a:lnTo>
                      <a:pt x="643" y="499"/>
                    </a:lnTo>
                    <a:lnTo>
                      <a:pt x="641" y="499"/>
                    </a:lnTo>
                    <a:lnTo>
                      <a:pt x="641" y="499"/>
                    </a:lnTo>
                    <a:lnTo>
                      <a:pt x="641" y="499"/>
                    </a:lnTo>
                    <a:lnTo>
                      <a:pt x="641" y="501"/>
                    </a:lnTo>
                    <a:lnTo>
                      <a:pt x="643" y="503"/>
                    </a:lnTo>
                    <a:lnTo>
                      <a:pt x="643" y="503"/>
                    </a:lnTo>
                    <a:lnTo>
                      <a:pt x="643" y="503"/>
                    </a:lnTo>
                    <a:lnTo>
                      <a:pt x="641" y="505"/>
                    </a:lnTo>
                    <a:lnTo>
                      <a:pt x="641" y="505"/>
                    </a:lnTo>
                    <a:lnTo>
                      <a:pt x="639" y="505"/>
                    </a:lnTo>
                    <a:lnTo>
                      <a:pt x="639" y="505"/>
                    </a:lnTo>
                    <a:lnTo>
                      <a:pt x="635" y="505"/>
                    </a:lnTo>
                    <a:lnTo>
                      <a:pt x="633" y="505"/>
                    </a:lnTo>
                    <a:lnTo>
                      <a:pt x="629" y="507"/>
                    </a:lnTo>
                    <a:lnTo>
                      <a:pt x="631" y="509"/>
                    </a:lnTo>
                    <a:lnTo>
                      <a:pt x="633" y="511"/>
                    </a:lnTo>
                    <a:lnTo>
                      <a:pt x="633" y="511"/>
                    </a:lnTo>
                    <a:lnTo>
                      <a:pt x="633" y="513"/>
                    </a:lnTo>
                    <a:lnTo>
                      <a:pt x="631" y="515"/>
                    </a:lnTo>
                    <a:lnTo>
                      <a:pt x="629" y="517"/>
                    </a:lnTo>
                    <a:lnTo>
                      <a:pt x="629" y="517"/>
                    </a:lnTo>
                    <a:lnTo>
                      <a:pt x="627" y="519"/>
                    </a:lnTo>
                    <a:lnTo>
                      <a:pt x="627" y="521"/>
                    </a:lnTo>
                    <a:lnTo>
                      <a:pt x="627" y="523"/>
                    </a:lnTo>
                    <a:lnTo>
                      <a:pt x="629" y="523"/>
                    </a:lnTo>
                    <a:lnTo>
                      <a:pt x="631" y="525"/>
                    </a:lnTo>
                    <a:lnTo>
                      <a:pt x="633" y="525"/>
                    </a:lnTo>
                    <a:lnTo>
                      <a:pt x="633" y="525"/>
                    </a:lnTo>
                    <a:lnTo>
                      <a:pt x="633" y="523"/>
                    </a:lnTo>
                    <a:lnTo>
                      <a:pt x="631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29" y="521"/>
                    </a:lnTo>
                    <a:lnTo>
                      <a:pt x="631" y="519"/>
                    </a:lnTo>
                    <a:lnTo>
                      <a:pt x="635" y="519"/>
                    </a:lnTo>
                    <a:lnTo>
                      <a:pt x="635" y="517"/>
                    </a:lnTo>
                    <a:lnTo>
                      <a:pt x="635" y="517"/>
                    </a:lnTo>
                    <a:lnTo>
                      <a:pt x="635" y="519"/>
                    </a:lnTo>
                    <a:lnTo>
                      <a:pt x="637" y="521"/>
                    </a:lnTo>
                    <a:lnTo>
                      <a:pt x="637" y="521"/>
                    </a:lnTo>
                    <a:lnTo>
                      <a:pt x="641" y="523"/>
                    </a:lnTo>
                    <a:lnTo>
                      <a:pt x="643" y="523"/>
                    </a:lnTo>
                    <a:lnTo>
                      <a:pt x="645" y="525"/>
                    </a:lnTo>
                    <a:lnTo>
                      <a:pt x="645" y="525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5" y="523"/>
                    </a:lnTo>
                    <a:lnTo>
                      <a:pt x="647" y="523"/>
                    </a:lnTo>
                    <a:lnTo>
                      <a:pt x="649" y="525"/>
                    </a:lnTo>
                    <a:lnTo>
                      <a:pt x="651" y="525"/>
                    </a:lnTo>
                    <a:lnTo>
                      <a:pt x="651" y="527"/>
                    </a:lnTo>
                    <a:lnTo>
                      <a:pt x="653" y="529"/>
                    </a:lnTo>
                    <a:lnTo>
                      <a:pt x="651" y="529"/>
                    </a:lnTo>
                    <a:lnTo>
                      <a:pt x="649" y="531"/>
                    </a:lnTo>
                    <a:lnTo>
                      <a:pt x="649" y="533"/>
                    </a:lnTo>
                    <a:lnTo>
                      <a:pt x="653" y="535"/>
                    </a:lnTo>
                    <a:lnTo>
                      <a:pt x="653" y="535"/>
                    </a:lnTo>
                    <a:lnTo>
                      <a:pt x="655" y="537"/>
                    </a:lnTo>
                    <a:lnTo>
                      <a:pt x="655" y="537"/>
                    </a:lnTo>
                    <a:lnTo>
                      <a:pt x="655" y="537"/>
                    </a:lnTo>
                    <a:lnTo>
                      <a:pt x="655" y="539"/>
                    </a:lnTo>
                    <a:lnTo>
                      <a:pt x="653" y="537"/>
                    </a:lnTo>
                    <a:lnTo>
                      <a:pt x="653" y="537"/>
                    </a:lnTo>
                    <a:lnTo>
                      <a:pt x="651" y="537"/>
                    </a:lnTo>
                    <a:lnTo>
                      <a:pt x="649" y="537"/>
                    </a:lnTo>
                    <a:lnTo>
                      <a:pt x="649" y="537"/>
                    </a:lnTo>
                    <a:lnTo>
                      <a:pt x="649" y="539"/>
                    </a:lnTo>
                    <a:lnTo>
                      <a:pt x="651" y="539"/>
                    </a:lnTo>
                    <a:lnTo>
                      <a:pt x="651" y="539"/>
                    </a:lnTo>
                    <a:lnTo>
                      <a:pt x="653" y="541"/>
                    </a:lnTo>
                    <a:lnTo>
                      <a:pt x="655" y="541"/>
                    </a:lnTo>
                    <a:lnTo>
                      <a:pt x="655" y="541"/>
                    </a:lnTo>
                    <a:lnTo>
                      <a:pt x="655" y="543"/>
                    </a:lnTo>
                    <a:lnTo>
                      <a:pt x="657" y="543"/>
                    </a:lnTo>
                    <a:lnTo>
                      <a:pt x="659" y="543"/>
                    </a:lnTo>
                    <a:lnTo>
                      <a:pt x="661" y="543"/>
                    </a:lnTo>
                    <a:lnTo>
                      <a:pt x="661" y="541"/>
                    </a:lnTo>
                    <a:lnTo>
                      <a:pt x="661" y="539"/>
                    </a:lnTo>
                    <a:lnTo>
                      <a:pt x="661" y="537"/>
                    </a:lnTo>
                    <a:lnTo>
                      <a:pt x="663" y="537"/>
                    </a:lnTo>
                    <a:lnTo>
                      <a:pt x="665" y="541"/>
                    </a:lnTo>
                    <a:lnTo>
                      <a:pt x="665" y="543"/>
                    </a:lnTo>
                    <a:lnTo>
                      <a:pt x="667" y="543"/>
                    </a:lnTo>
                    <a:lnTo>
                      <a:pt x="667" y="543"/>
                    </a:lnTo>
                    <a:lnTo>
                      <a:pt x="669" y="545"/>
                    </a:lnTo>
                    <a:lnTo>
                      <a:pt x="671" y="547"/>
                    </a:lnTo>
                    <a:lnTo>
                      <a:pt x="671" y="547"/>
                    </a:lnTo>
                    <a:lnTo>
                      <a:pt x="669" y="547"/>
                    </a:lnTo>
                    <a:lnTo>
                      <a:pt x="663" y="545"/>
                    </a:lnTo>
                    <a:lnTo>
                      <a:pt x="657" y="545"/>
                    </a:lnTo>
                    <a:lnTo>
                      <a:pt x="655" y="543"/>
                    </a:lnTo>
                    <a:lnTo>
                      <a:pt x="653" y="543"/>
                    </a:lnTo>
                    <a:lnTo>
                      <a:pt x="653" y="547"/>
                    </a:lnTo>
                    <a:lnTo>
                      <a:pt x="655" y="549"/>
                    </a:lnTo>
                    <a:lnTo>
                      <a:pt x="657" y="549"/>
                    </a:lnTo>
                    <a:lnTo>
                      <a:pt x="657" y="551"/>
                    </a:lnTo>
                    <a:lnTo>
                      <a:pt x="659" y="553"/>
                    </a:lnTo>
                    <a:lnTo>
                      <a:pt x="661" y="551"/>
                    </a:lnTo>
                    <a:lnTo>
                      <a:pt x="661" y="551"/>
                    </a:lnTo>
                    <a:lnTo>
                      <a:pt x="665" y="551"/>
                    </a:lnTo>
                    <a:lnTo>
                      <a:pt x="663" y="553"/>
                    </a:lnTo>
                    <a:lnTo>
                      <a:pt x="663" y="553"/>
                    </a:lnTo>
                    <a:lnTo>
                      <a:pt x="663" y="553"/>
                    </a:lnTo>
                    <a:lnTo>
                      <a:pt x="661" y="553"/>
                    </a:lnTo>
                    <a:lnTo>
                      <a:pt x="661" y="555"/>
                    </a:lnTo>
                    <a:lnTo>
                      <a:pt x="661" y="557"/>
                    </a:lnTo>
                    <a:lnTo>
                      <a:pt x="663" y="561"/>
                    </a:lnTo>
                    <a:lnTo>
                      <a:pt x="667" y="567"/>
                    </a:lnTo>
                    <a:lnTo>
                      <a:pt x="667" y="569"/>
                    </a:lnTo>
                    <a:lnTo>
                      <a:pt x="667" y="569"/>
                    </a:lnTo>
                    <a:lnTo>
                      <a:pt x="667" y="569"/>
                    </a:lnTo>
                    <a:lnTo>
                      <a:pt x="669" y="569"/>
                    </a:lnTo>
                    <a:lnTo>
                      <a:pt x="669" y="569"/>
                    </a:lnTo>
                    <a:lnTo>
                      <a:pt x="669" y="567"/>
                    </a:lnTo>
                    <a:lnTo>
                      <a:pt x="669" y="565"/>
                    </a:lnTo>
                    <a:lnTo>
                      <a:pt x="669" y="565"/>
                    </a:lnTo>
                    <a:lnTo>
                      <a:pt x="669" y="563"/>
                    </a:lnTo>
                    <a:lnTo>
                      <a:pt x="669" y="561"/>
                    </a:lnTo>
                    <a:lnTo>
                      <a:pt x="669" y="561"/>
                    </a:lnTo>
                    <a:lnTo>
                      <a:pt x="669" y="561"/>
                    </a:lnTo>
                    <a:lnTo>
                      <a:pt x="669" y="563"/>
                    </a:lnTo>
                    <a:lnTo>
                      <a:pt x="669" y="563"/>
                    </a:lnTo>
                    <a:lnTo>
                      <a:pt x="669" y="563"/>
                    </a:lnTo>
                    <a:lnTo>
                      <a:pt x="671" y="565"/>
                    </a:lnTo>
                    <a:lnTo>
                      <a:pt x="671" y="567"/>
                    </a:lnTo>
                    <a:lnTo>
                      <a:pt x="671" y="567"/>
                    </a:lnTo>
                    <a:lnTo>
                      <a:pt x="671" y="569"/>
                    </a:lnTo>
                    <a:lnTo>
                      <a:pt x="673" y="569"/>
                    </a:lnTo>
                    <a:lnTo>
                      <a:pt x="675" y="571"/>
                    </a:lnTo>
                    <a:lnTo>
                      <a:pt x="675" y="571"/>
                    </a:lnTo>
                    <a:lnTo>
                      <a:pt x="675" y="571"/>
                    </a:lnTo>
                    <a:lnTo>
                      <a:pt x="673" y="571"/>
                    </a:lnTo>
                    <a:lnTo>
                      <a:pt x="671" y="571"/>
                    </a:lnTo>
                    <a:lnTo>
                      <a:pt x="669" y="571"/>
                    </a:lnTo>
                    <a:lnTo>
                      <a:pt x="669" y="571"/>
                    </a:lnTo>
                    <a:lnTo>
                      <a:pt x="669" y="573"/>
                    </a:lnTo>
                    <a:lnTo>
                      <a:pt x="671" y="575"/>
                    </a:lnTo>
                    <a:lnTo>
                      <a:pt x="673" y="577"/>
                    </a:lnTo>
                    <a:lnTo>
                      <a:pt x="675" y="577"/>
                    </a:lnTo>
                    <a:lnTo>
                      <a:pt x="675" y="577"/>
                    </a:lnTo>
                    <a:lnTo>
                      <a:pt x="677" y="579"/>
                    </a:lnTo>
                    <a:lnTo>
                      <a:pt x="677" y="579"/>
                    </a:lnTo>
                    <a:lnTo>
                      <a:pt x="671" y="577"/>
                    </a:lnTo>
                    <a:lnTo>
                      <a:pt x="671" y="579"/>
                    </a:lnTo>
                    <a:lnTo>
                      <a:pt x="669" y="581"/>
                    </a:lnTo>
                    <a:lnTo>
                      <a:pt x="671" y="583"/>
                    </a:lnTo>
                    <a:lnTo>
                      <a:pt x="673" y="585"/>
                    </a:lnTo>
                    <a:lnTo>
                      <a:pt x="675" y="585"/>
                    </a:lnTo>
                    <a:lnTo>
                      <a:pt x="675" y="585"/>
                    </a:lnTo>
                    <a:lnTo>
                      <a:pt x="679" y="587"/>
                    </a:lnTo>
                    <a:lnTo>
                      <a:pt x="681" y="587"/>
                    </a:lnTo>
                    <a:lnTo>
                      <a:pt x="677" y="587"/>
                    </a:lnTo>
                    <a:lnTo>
                      <a:pt x="679" y="589"/>
                    </a:lnTo>
                    <a:lnTo>
                      <a:pt x="679" y="589"/>
                    </a:lnTo>
                    <a:lnTo>
                      <a:pt x="681" y="591"/>
                    </a:lnTo>
                    <a:lnTo>
                      <a:pt x="683" y="593"/>
                    </a:lnTo>
                    <a:lnTo>
                      <a:pt x="685" y="591"/>
                    </a:lnTo>
                    <a:lnTo>
                      <a:pt x="685" y="587"/>
                    </a:lnTo>
                    <a:lnTo>
                      <a:pt x="685" y="587"/>
                    </a:lnTo>
                    <a:lnTo>
                      <a:pt x="685" y="587"/>
                    </a:lnTo>
                    <a:lnTo>
                      <a:pt x="685" y="589"/>
                    </a:lnTo>
                    <a:lnTo>
                      <a:pt x="687" y="589"/>
                    </a:lnTo>
                    <a:lnTo>
                      <a:pt x="687" y="589"/>
                    </a:lnTo>
                    <a:lnTo>
                      <a:pt x="687" y="589"/>
                    </a:lnTo>
                    <a:lnTo>
                      <a:pt x="685" y="591"/>
                    </a:lnTo>
                    <a:lnTo>
                      <a:pt x="685" y="593"/>
                    </a:lnTo>
                    <a:lnTo>
                      <a:pt x="687" y="595"/>
                    </a:lnTo>
                    <a:lnTo>
                      <a:pt x="687" y="595"/>
                    </a:lnTo>
                    <a:lnTo>
                      <a:pt x="681" y="593"/>
                    </a:lnTo>
                    <a:lnTo>
                      <a:pt x="681" y="593"/>
                    </a:lnTo>
                    <a:lnTo>
                      <a:pt x="681" y="591"/>
                    </a:lnTo>
                    <a:lnTo>
                      <a:pt x="677" y="589"/>
                    </a:lnTo>
                    <a:lnTo>
                      <a:pt x="675" y="587"/>
                    </a:lnTo>
                    <a:lnTo>
                      <a:pt x="671" y="585"/>
                    </a:lnTo>
                    <a:lnTo>
                      <a:pt x="671" y="585"/>
                    </a:lnTo>
                    <a:lnTo>
                      <a:pt x="669" y="585"/>
                    </a:lnTo>
                    <a:lnTo>
                      <a:pt x="669" y="587"/>
                    </a:lnTo>
                    <a:lnTo>
                      <a:pt x="671" y="587"/>
                    </a:lnTo>
                    <a:lnTo>
                      <a:pt x="673" y="589"/>
                    </a:lnTo>
                    <a:lnTo>
                      <a:pt x="673" y="589"/>
                    </a:lnTo>
                    <a:lnTo>
                      <a:pt x="671" y="591"/>
                    </a:lnTo>
                    <a:lnTo>
                      <a:pt x="667" y="591"/>
                    </a:lnTo>
                    <a:lnTo>
                      <a:pt x="669" y="593"/>
                    </a:lnTo>
                    <a:lnTo>
                      <a:pt x="671" y="593"/>
                    </a:lnTo>
                    <a:lnTo>
                      <a:pt x="675" y="597"/>
                    </a:lnTo>
                    <a:lnTo>
                      <a:pt x="677" y="597"/>
                    </a:lnTo>
                    <a:lnTo>
                      <a:pt x="677" y="597"/>
                    </a:lnTo>
                    <a:lnTo>
                      <a:pt x="679" y="599"/>
                    </a:lnTo>
                    <a:lnTo>
                      <a:pt x="681" y="599"/>
                    </a:lnTo>
                    <a:lnTo>
                      <a:pt x="681" y="599"/>
                    </a:lnTo>
                    <a:lnTo>
                      <a:pt x="683" y="599"/>
                    </a:lnTo>
                    <a:lnTo>
                      <a:pt x="685" y="599"/>
                    </a:lnTo>
                    <a:lnTo>
                      <a:pt x="687" y="601"/>
                    </a:lnTo>
                    <a:lnTo>
                      <a:pt x="689" y="601"/>
                    </a:lnTo>
                    <a:lnTo>
                      <a:pt x="691" y="607"/>
                    </a:lnTo>
                    <a:lnTo>
                      <a:pt x="689" y="605"/>
                    </a:lnTo>
                    <a:lnTo>
                      <a:pt x="687" y="607"/>
                    </a:lnTo>
                    <a:lnTo>
                      <a:pt x="689" y="607"/>
                    </a:lnTo>
                    <a:lnTo>
                      <a:pt x="691" y="609"/>
                    </a:lnTo>
                    <a:lnTo>
                      <a:pt x="693" y="609"/>
                    </a:lnTo>
                    <a:lnTo>
                      <a:pt x="693" y="609"/>
                    </a:lnTo>
                    <a:lnTo>
                      <a:pt x="695" y="609"/>
                    </a:lnTo>
                    <a:lnTo>
                      <a:pt x="695" y="609"/>
                    </a:lnTo>
                    <a:lnTo>
                      <a:pt x="697" y="611"/>
                    </a:lnTo>
                    <a:lnTo>
                      <a:pt x="699" y="613"/>
                    </a:lnTo>
                    <a:lnTo>
                      <a:pt x="701" y="613"/>
                    </a:lnTo>
                    <a:lnTo>
                      <a:pt x="703" y="615"/>
                    </a:lnTo>
                    <a:lnTo>
                      <a:pt x="705" y="613"/>
                    </a:lnTo>
                    <a:lnTo>
                      <a:pt x="707" y="611"/>
                    </a:lnTo>
                    <a:lnTo>
                      <a:pt x="711" y="609"/>
                    </a:lnTo>
                    <a:lnTo>
                      <a:pt x="711" y="609"/>
                    </a:lnTo>
                    <a:lnTo>
                      <a:pt x="709" y="607"/>
                    </a:lnTo>
                    <a:lnTo>
                      <a:pt x="709" y="607"/>
                    </a:lnTo>
                    <a:lnTo>
                      <a:pt x="707" y="607"/>
                    </a:lnTo>
                    <a:lnTo>
                      <a:pt x="701" y="605"/>
                    </a:lnTo>
                    <a:lnTo>
                      <a:pt x="701" y="605"/>
                    </a:lnTo>
                    <a:lnTo>
                      <a:pt x="699" y="603"/>
                    </a:lnTo>
                    <a:lnTo>
                      <a:pt x="699" y="603"/>
                    </a:lnTo>
                    <a:lnTo>
                      <a:pt x="701" y="603"/>
                    </a:lnTo>
                    <a:lnTo>
                      <a:pt x="707" y="605"/>
                    </a:lnTo>
                    <a:lnTo>
                      <a:pt x="711" y="607"/>
                    </a:lnTo>
                    <a:lnTo>
                      <a:pt x="711" y="609"/>
                    </a:lnTo>
                    <a:lnTo>
                      <a:pt x="713" y="611"/>
                    </a:lnTo>
                    <a:lnTo>
                      <a:pt x="713" y="611"/>
                    </a:lnTo>
                    <a:lnTo>
                      <a:pt x="711" y="611"/>
                    </a:lnTo>
                    <a:lnTo>
                      <a:pt x="713" y="613"/>
                    </a:lnTo>
                    <a:lnTo>
                      <a:pt x="713" y="613"/>
                    </a:lnTo>
                    <a:lnTo>
                      <a:pt x="715" y="615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5" y="619"/>
                    </a:lnTo>
                    <a:lnTo>
                      <a:pt x="715" y="619"/>
                    </a:lnTo>
                    <a:lnTo>
                      <a:pt x="715" y="619"/>
                    </a:lnTo>
                    <a:lnTo>
                      <a:pt x="713" y="619"/>
                    </a:lnTo>
                    <a:lnTo>
                      <a:pt x="713" y="619"/>
                    </a:lnTo>
                    <a:lnTo>
                      <a:pt x="715" y="617"/>
                    </a:lnTo>
                    <a:lnTo>
                      <a:pt x="715" y="617"/>
                    </a:lnTo>
                    <a:lnTo>
                      <a:pt x="713" y="615"/>
                    </a:lnTo>
                    <a:lnTo>
                      <a:pt x="713" y="615"/>
                    </a:lnTo>
                    <a:lnTo>
                      <a:pt x="711" y="613"/>
                    </a:lnTo>
                    <a:lnTo>
                      <a:pt x="711" y="613"/>
                    </a:lnTo>
                    <a:lnTo>
                      <a:pt x="711" y="613"/>
                    </a:lnTo>
                    <a:lnTo>
                      <a:pt x="709" y="613"/>
                    </a:lnTo>
                    <a:lnTo>
                      <a:pt x="709" y="613"/>
                    </a:lnTo>
                    <a:lnTo>
                      <a:pt x="709" y="613"/>
                    </a:lnTo>
                    <a:lnTo>
                      <a:pt x="707" y="615"/>
                    </a:lnTo>
                    <a:lnTo>
                      <a:pt x="705" y="615"/>
                    </a:lnTo>
                    <a:lnTo>
                      <a:pt x="703" y="615"/>
                    </a:lnTo>
                    <a:lnTo>
                      <a:pt x="701" y="615"/>
                    </a:lnTo>
                    <a:lnTo>
                      <a:pt x="701" y="615"/>
                    </a:lnTo>
                    <a:lnTo>
                      <a:pt x="699" y="615"/>
                    </a:lnTo>
                    <a:lnTo>
                      <a:pt x="699" y="615"/>
                    </a:lnTo>
                    <a:lnTo>
                      <a:pt x="699" y="615"/>
                    </a:lnTo>
                    <a:lnTo>
                      <a:pt x="699" y="617"/>
                    </a:lnTo>
                    <a:lnTo>
                      <a:pt x="699" y="617"/>
                    </a:lnTo>
                    <a:lnTo>
                      <a:pt x="697" y="617"/>
                    </a:lnTo>
                    <a:lnTo>
                      <a:pt x="695" y="615"/>
                    </a:lnTo>
                    <a:lnTo>
                      <a:pt x="693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5"/>
                    </a:lnTo>
                    <a:lnTo>
                      <a:pt x="691" y="617"/>
                    </a:lnTo>
                    <a:lnTo>
                      <a:pt x="693" y="619"/>
                    </a:lnTo>
                    <a:lnTo>
                      <a:pt x="695" y="619"/>
                    </a:lnTo>
                    <a:lnTo>
                      <a:pt x="695" y="619"/>
                    </a:lnTo>
                    <a:lnTo>
                      <a:pt x="697" y="619"/>
                    </a:lnTo>
                    <a:lnTo>
                      <a:pt x="697" y="621"/>
                    </a:lnTo>
                    <a:lnTo>
                      <a:pt x="697" y="623"/>
                    </a:lnTo>
                    <a:lnTo>
                      <a:pt x="699" y="623"/>
                    </a:lnTo>
                    <a:lnTo>
                      <a:pt x="701" y="625"/>
                    </a:lnTo>
                    <a:lnTo>
                      <a:pt x="703" y="625"/>
                    </a:lnTo>
                    <a:lnTo>
                      <a:pt x="705" y="625"/>
                    </a:lnTo>
                    <a:lnTo>
                      <a:pt x="707" y="623"/>
                    </a:lnTo>
                    <a:lnTo>
                      <a:pt x="709" y="623"/>
                    </a:lnTo>
                    <a:lnTo>
                      <a:pt x="709" y="623"/>
                    </a:lnTo>
                    <a:lnTo>
                      <a:pt x="709" y="621"/>
                    </a:lnTo>
                    <a:lnTo>
                      <a:pt x="709" y="621"/>
                    </a:lnTo>
                    <a:lnTo>
                      <a:pt x="711" y="623"/>
                    </a:lnTo>
                    <a:lnTo>
                      <a:pt x="711" y="623"/>
                    </a:lnTo>
                    <a:lnTo>
                      <a:pt x="709" y="625"/>
                    </a:lnTo>
                    <a:lnTo>
                      <a:pt x="709" y="625"/>
                    </a:lnTo>
                    <a:lnTo>
                      <a:pt x="705" y="627"/>
                    </a:lnTo>
                    <a:lnTo>
                      <a:pt x="707" y="629"/>
                    </a:lnTo>
                    <a:lnTo>
                      <a:pt x="709" y="629"/>
                    </a:lnTo>
                    <a:lnTo>
                      <a:pt x="711" y="631"/>
                    </a:lnTo>
                    <a:lnTo>
                      <a:pt x="715" y="631"/>
                    </a:lnTo>
                    <a:lnTo>
                      <a:pt x="715" y="631"/>
                    </a:lnTo>
                    <a:lnTo>
                      <a:pt x="715" y="631"/>
                    </a:lnTo>
                    <a:lnTo>
                      <a:pt x="715" y="629"/>
                    </a:lnTo>
                    <a:lnTo>
                      <a:pt x="715" y="629"/>
                    </a:lnTo>
                    <a:lnTo>
                      <a:pt x="715" y="627"/>
                    </a:lnTo>
                    <a:lnTo>
                      <a:pt x="715" y="625"/>
                    </a:lnTo>
                    <a:lnTo>
                      <a:pt x="715" y="623"/>
                    </a:lnTo>
                    <a:lnTo>
                      <a:pt x="715" y="623"/>
                    </a:lnTo>
                    <a:lnTo>
                      <a:pt x="715" y="623"/>
                    </a:lnTo>
                    <a:lnTo>
                      <a:pt x="717" y="621"/>
                    </a:lnTo>
                    <a:lnTo>
                      <a:pt x="719" y="623"/>
                    </a:lnTo>
                    <a:lnTo>
                      <a:pt x="719" y="623"/>
                    </a:lnTo>
                    <a:lnTo>
                      <a:pt x="719" y="623"/>
                    </a:lnTo>
                    <a:lnTo>
                      <a:pt x="721" y="623"/>
                    </a:lnTo>
                    <a:lnTo>
                      <a:pt x="721" y="621"/>
                    </a:lnTo>
                    <a:lnTo>
                      <a:pt x="727" y="623"/>
                    </a:lnTo>
                    <a:lnTo>
                      <a:pt x="729" y="623"/>
                    </a:lnTo>
                    <a:lnTo>
                      <a:pt x="733" y="623"/>
                    </a:lnTo>
                    <a:lnTo>
                      <a:pt x="731" y="623"/>
                    </a:lnTo>
                    <a:lnTo>
                      <a:pt x="731" y="625"/>
                    </a:lnTo>
                    <a:lnTo>
                      <a:pt x="729" y="625"/>
                    </a:lnTo>
                    <a:lnTo>
                      <a:pt x="727" y="623"/>
                    </a:lnTo>
                    <a:lnTo>
                      <a:pt x="725" y="623"/>
                    </a:lnTo>
                    <a:lnTo>
                      <a:pt x="721" y="627"/>
                    </a:lnTo>
                    <a:lnTo>
                      <a:pt x="719" y="627"/>
                    </a:lnTo>
                    <a:lnTo>
                      <a:pt x="719" y="627"/>
                    </a:lnTo>
                    <a:lnTo>
                      <a:pt x="717" y="625"/>
                    </a:lnTo>
                    <a:lnTo>
                      <a:pt x="717" y="625"/>
                    </a:lnTo>
                    <a:lnTo>
                      <a:pt x="717" y="627"/>
                    </a:lnTo>
                    <a:lnTo>
                      <a:pt x="715" y="627"/>
                    </a:lnTo>
                    <a:lnTo>
                      <a:pt x="717" y="629"/>
                    </a:lnTo>
                    <a:lnTo>
                      <a:pt x="717" y="633"/>
                    </a:lnTo>
                    <a:lnTo>
                      <a:pt x="717" y="633"/>
                    </a:lnTo>
                    <a:lnTo>
                      <a:pt x="717" y="635"/>
                    </a:lnTo>
                    <a:lnTo>
                      <a:pt x="719" y="635"/>
                    </a:lnTo>
                    <a:lnTo>
                      <a:pt x="723" y="637"/>
                    </a:lnTo>
                    <a:lnTo>
                      <a:pt x="725" y="637"/>
                    </a:lnTo>
                    <a:lnTo>
                      <a:pt x="725" y="637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31" y="629"/>
                    </a:lnTo>
                    <a:lnTo>
                      <a:pt x="735" y="625"/>
                    </a:lnTo>
                    <a:lnTo>
                      <a:pt x="737" y="627"/>
                    </a:lnTo>
                    <a:lnTo>
                      <a:pt x="739" y="627"/>
                    </a:lnTo>
                    <a:lnTo>
                      <a:pt x="739" y="629"/>
                    </a:lnTo>
                    <a:lnTo>
                      <a:pt x="739" y="629"/>
                    </a:lnTo>
                    <a:lnTo>
                      <a:pt x="739" y="631"/>
                    </a:lnTo>
                    <a:lnTo>
                      <a:pt x="737" y="631"/>
                    </a:lnTo>
                    <a:lnTo>
                      <a:pt x="735" y="633"/>
                    </a:lnTo>
                    <a:lnTo>
                      <a:pt x="737" y="639"/>
                    </a:lnTo>
                    <a:lnTo>
                      <a:pt x="735" y="639"/>
                    </a:lnTo>
                    <a:lnTo>
                      <a:pt x="735" y="639"/>
                    </a:lnTo>
                    <a:lnTo>
                      <a:pt x="735" y="637"/>
                    </a:lnTo>
                    <a:lnTo>
                      <a:pt x="735" y="637"/>
                    </a:lnTo>
                    <a:lnTo>
                      <a:pt x="733" y="635"/>
                    </a:lnTo>
                    <a:lnTo>
                      <a:pt x="731" y="633"/>
                    </a:lnTo>
                    <a:lnTo>
                      <a:pt x="731" y="635"/>
                    </a:lnTo>
                    <a:lnTo>
                      <a:pt x="727" y="635"/>
                    </a:lnTo>
                    <a:lnTo>
                      <a:pt x="727" y="635"/>
                    </a:lnTo>
                    <a:lnTo>
                      <a:pt x="727" y="635"/>
                    </a:lnTo>
                    <a:lnTo>
                      <a:pt x="727" y="637"/>
                    </a:lnTo>
                    <a:lnTo>
                      <a:pt x="729" y="637"/>
                    </a:lnTo>
                    <a:lnTo>
                      <a:pt x="733" y="641"/>
                    </a:lnTo>
                    <a:lnTo>
                      <a:pt x="733" y="641"/>
                    </a:lnTo>
                    <a:lnTo>
                      <a:pt x="737" y="643"/>
                    </a:lnTo>
                    <a:lnTo>
                      <a:pt x="741" y="64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" name="Freeform 208">
                <a:extLst>
                  <a:ext uri="{FF2B5EF4-FFF2-40B4-BE49-F238E27FC236}">
                    <a16:creationId xmlns:a16="http://schemas.microsoft.com/office/drawing/2014/main" id="{4C41A2D8-C03B-2CA8-553A-DADE2C65F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658"/>
                <a:ext cx="164" cy="285"/>
              </a:xfrm>
              <a:custGeom>
                <a:avLst/>
                <a:gdLst>
                  <a:gd name="T0" fmla="*/ 164 w 164"/>
                  <a:gd name="T1" fmla="*/ 102 h 285"/>
                  <a:gd name="T2" fmla="*/ 156 w 164"/>
                  <a:gd name="T3" fmla="*/ 66 h 285"/>
                  <a:gd name="T4" fmla="*/ 118 w 164"/>
                  <a:gd name="T5" fmla="*/ 44 h 285"/>
                  <a:gd name="T6" fmla="*/ 80 w 164"/>
                  <a:gd name="T7" fmla="*/ 24 h 285"/>
                  <a:gd name="T8" fmla="*/ 44 w 164"/>
                  <a:gd name="T9" fmla="*/ 2 h 285"/>
                  <a:gd name="T10" fmla="*/ 24 w 164"/>
                  <a:gd name="T11" fmla="*/ 18 h 285"/>
                  <a:gd name="T12" fmla="*/ 28 w 164"/>
                  <a:gd name="T13" fmla="*/ 36 h 285"/>
                  <a:gd name="T14" fmla="*/ 38 w 164"/>
                  <a:gd name="T15" fmla="*/ 54 h 285"/>
                  <a:gd name="T16" fmla="*/ 34 w 164"/>
                  <a:gd name="T17" fmla="*/ 70 h 285"/>
                  <a:gd name="T18" fmla="*/ 32 w 164"/>
                  <a:gd name="T19" fmla="*/ 108 h 285"/>
                  <a:gd name="T20" fmla="*/ 12 w 164"/>
                  <a:gd name="T21" fmla="*/ 142 h 285"/>
                  <a:gd name="T22" fmla="*/ 0 w 164"/>
                  <a:gd name="T23" fmla="*/ 166 h 285"/>
                  <a:gd name="T24" fmla="*/ 12 w 164"/>
                  <a:gd name="T25" fmla="*/ 184 h 285"/>
                  <a:gd name="T26" fmla="*/ 20 w 164"/>
                  <a:gd name="T27" fmla="*/ 192 h 285"/>
                  <a:gd name="T28" fmla="*/ 26 w 164"/>
                  <a:gd name="T29" fmla="*/ 206 h 285"/>
                  <a:gd name="T30" fmla="*/ 26 w 164"/>
                  <a:gd name="T31" fmla="*/ 216 h 285"/>
                  <a:gd name="T32" fmla="*/ 28 w 164"/>
                  <a:gd name="T33" fmla="*/ 230 h 285"/>
                  <a:gd name="T34" fmla="*/ 32 w 164"/>
                  <a:gd name="T35" fmla="*/ 240 h 285"/>
                  <a:gd name="T36" fmla="*/ 22 w 164"/>
                  <a:gd name="T37" fmla="*/ 240 h 285"/>
                  <a:gd name="T38" fmla="*/ 10 w 164"/>
                  <a:gd name="T39" fmla="*/ 245 h 285"/>
                  <a:gd name="T40" fmla="*/ 12 w 164"/>
                  <a:gd name="T41" fmla="*/ 253 h 285"/>
                  <a:gd name="T42" fmla="*/ 22 w 164"/>
                  <a:gd name="T43" fmla="*/ 261 h 285"/>
                  <a:gd name="T44" fmla="*/ 30 w 164"/>
                  <a:gd name="T45" fmla="*/ 275 h 285"/>
                  <a:gd name="T46" fmla="*/ 34 w 164"/>
                  <a:gd name="T47" fmla="*/ 283 h 285"/>
                  <a:gd name="T48" fmla="*/ 38 w 164"/>
                  <a:gd name="T49" fmla="*/ 285 h 285"/>
                  <a:gd name="T50" fmla="*/ 46 w 164"/>
                  <a:gd name="T51" fmla="*/ 281 h 285"/>
                  <a:gd name="T52" fmla="*/ 50 w 164"/>
                  <a:gd name="T53" fmla="*/ 281 h 285"/>
                  <a:gd name="T54" fmla="*/ 56 w 164"/>
                  <a:gd name="T55" fmla="*/ 281 h 285"/>
                  <a:gd name="T56" fmla="*/ 64 w 164"/>
                  <a:gd name="T57" fmla="*/ 277 h 285"/>
                  <a:gd name="T58" fmla="*/ 78 w 164"/>
                  <a:gd name="T59" fmla="*/ 275 h 285"/>
                  <a:gd name="T60" fmla="*/ 84 w 164"/>
                  <a:gd name="T61" fmla="*/ 271 h 285"/>
                  <a:gd name="T62" fmla="*/ 88 w 164"/>
                  <a:gd name="T63" fmla="*/ 265 h 285"/>
                  <a:gd name="T64" fmla="*/ 86 w 164"/>
                  <a:gd name="T65" fmla="*/ 261 h 285"/>
                  <a:gd name="T66" fmla="*/ 94 w 164"/>
                  <a:gd name="T67" fmla="*/ 259 h 285"/>
                  <a:gd name="T68" fmla="*/ 104 w 164"/>
                  <a:gd name="T69" fmla="*/ 255 h 285"/>
                  <a:gd name="T70" fmla="*/ 114 w 164"/>
                  <a:gd name="T71" fmla="*/ 253 h 285"/>
                  <a:gd name="T72" fmla="*/ 122 w 164"/>
                  <a:gd name="T73" fmla="*/ 240 h 285"/>
                  <a:gd name="T74" fmla="*/ 128 w 164"/>
                  <a:gd name="T75" fmla="*/ 236 h 285"/>
                  <a:gd name="T76" fmla="*/ 130 w 164"/>
                  <a:gd name="T77" fmla="*/ 230 h 285"/>
                  <a:gd name="T78" fmla="*/ 134 w 164"/>
                  <a:gd name="T79" fmla="*/ 226 h 285"/>
                  <a:gd name="T80" fmla="*/ 138 w 164"/>
                  <a:gd name="T81" fmla="*/ 224 h 285"/>
                  <a:gd name="T82" fmla="*/ 146 w 164"/>
                  <a:gd name="T83" fmla="*/ 222 h 285"/>
                  <a:gd name="T84" fmla="*/ 148 w 164"/>
                  <a:gd name="T85" fmla="*/ 216 h 285"/>
                  <a:gd name="T86" fmla="*/ 144 w 164"/>
                  <a:gd name="T87" fmla="*/ 212 h 285"/>
                  <a:gd name="T88" fmla="*/ 142 w 164"/>
                  <a:gd name="T89" fmla="*/ 202 h 285"/>
                  <a:gd name="T90" fmla="*/ 140 w 164"/>
                  <a:gd name="T91" fmla="*/ 194 h 285"/>
                  <a:gd name="T92" fmla="*/ 132 w 164"/>
                  <a:gd name="T93" fmla="*/ 192 h 285"/>
                  <a:gd name="T94" fmla="*/ 132 w 164"/>
                  <a:gd name="T95" fmla="*/ 186 h 285"/>
                  <a:gd name="T96" fmla="*/ 138 w 164"/>
                  <a:gd name="T97" fmla="*/ 178 h 285"/>
                  <a:gd name="T98" fmla="*/ 136 w 164"/>
                  <a:gd name="T99" fmla="*/ 172 h 285"/>
                  <a:gd name="T100" fmla="*/ 138 w 164"/>
                  <a:gd name="T101" fmla="*/ 168 h 285"/>
                  <a:gd name="T102" fmla="*/ 142 w 164"/>
                  <a:gd name="T103" fmla="*/ 164 h 285"/>
                  <a:gd name="T104" fmla="*/ 140 w 164"/>
                  <a:gd name="T105" fmla="*/ 158 h 285"/>
                  <a:gd name="T106" fmla="*/ 144 w 164"/>
                  <a:gd name="T107" fmla="*/ 156 h 285"/>
                  <a:gd name="T108" fmla="*/ 146 w 164"/>
                  <a:gd name="T109" fmla="*/ 150 h 285"/>
                  <a:gd name="T110" fmla="*/ 148 w 164"/>
                  <a:gd name="T111" fmla="*/ 140 h 285"/>
                  <a:gd name="T112" fmla="*/ 158 w 164"/>
                  <a:gd name="T113" fmla="*/ 136 h 285"/>
                  <a:gd name="T114" fmla="*/ 164 w 164"/>
                  <a:gd name="T115" fmla="*/ 13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4" h="285">
                    <a:moveTo>
                      <a:pt x="164" y="134"/>
                    </a:moveTo>
                    <a:lnTo>
                      <a:pt x="164" y="126"/>
                    </a:lnTo>
                    <a:lnTo>
                      <a:pt x="164" y="118"/>
                    </a:lnTo>
                    <a:lnTo>
                      <a:pt x="164" y="110"/>
                    </a:lnTo>
                    <a:lnTo>
                      <a:pt x="164" y="102"/>
                    </a:lnTo>
                    <a:lnTo>
                      <a:pt x="164" y="94"/>
                    </a:lnTo>
                    <a:lnTo>
                      <a:pt x="164" y="86"/>
                    </a:lnTo>
                    <a:lnTo>
                      <a:pt x="162" y="78"/>
                    </a:lnTo>
                    <a:lnTo>
                      <a:pt x="162" y="70"/>
                    </a:lnTo>
                    <a:lnTo>
                      <a:pt x="156" y="66"/>
                    </a:lnTo>
                    <a:lnTo>
                      <a:pt x="148" y="62"/>
                    </a:lnTo>
                    <a:lnTo>
                      <a:pt x="140" y="58"/>
                    </a:lnTo>
                    <a:lnTo>
                      <a:pt x="132" y="54"/>
                    </a:lnTo>
                    <a:lnTo>
                      <a:pt x="126" y="48"/>
                    </a:lnTo>
                    <a:lnTo>
                      <a:pt x="118" y="44"/>
                    </a:lnTo>
                    <a:lnTo>
                      <a:pt x="110" y="40"/>
                    </a:lnTo>
                    <a:lnTo>
                      <a:pt x="102" y="36"/>
                    </a:lnTo>
                    <a:lnTo>
                      <a:pt x="96" y="32"/>
                    </a:lnTo>
                    <a:lnTo>
                      <a:pt x="88" y="28"/>
                    </a:lnTo>
                    <a:lnTo>
                      <a:pt x="80" y="24"/>
                    </a:lnTo>
                    <a:lnTo>
                      <a:pt x="74" y="20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28" y="4"/>
                    </a:lnTo>
                    <a:lnTo>
                      <a:pt x="22" y="8"/>
                    </a:lnTo>
                    <a:lnTo>
                      <a:pt x="24" y="18"/>
                    </a:lnTo>
                    <a:lnTo>
                      <a:pt x="26" y="26"/>
                    </a:lnTo>
                    <a:lnTo>
                      <a:pt x="26" y="32"/>
                    </a:lnTo>
                    <a:lnTo>
                      <a:pt x="26" y="34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32" y="44"/>
                    </a:lnTo>
                    <a:lnTo>
                      <a:pt x="32" y="46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8" y="54"/>
                    </a:lnTo>
                    <a:lnTo>
                      <a:pt x="38" y="54"/>
                    </a:lnTo>
                    <a:lnTo>
                      <a:pt x="38" y="56"/>
                    </a:lnTo>
                    <a:lnTo>
                      <a:pt x="36" y="62"/>
                    </a:lnTo>
                    <a:lnTo>
                      <a:pt x="34" y="62"/>
                    </a:lnTo>
                    <a:lnTo>
                      <a:pt x="34" y="70"/>
                    </a:lnTo>
                    <a:lnTo>
                      <a:pt x="34" y="76"/>
                    </a:lnTo>
                    <a:lnTo>
                      <a:pt x="34" y="82"/>
                    </a:lnTo>
                    <a:lnTo>
                      <a:pt x="32" y="90"/>
                    </a:lnTo>
                    <a:lnTo>
                      <a:pt x="32" y="98"/>
                    </a:lnTo>
                    <a:lnTo>
                      <a:pt x="32" y="108"/>
                    </a:lnTo>
                    <a:lnTo>
                      <a:pt x="32" y="116"/>
                    </a:lnTo>
                    <a:lnTo>
                      <a:pt x="28" y="122"/>
                    </a:lnTo>
                    <a:lnTo>
                      <a:pt x="20" y="130"/>
                    </a:lnTo>
                    <a:lnTo>
                      <a:pt x="14" y="136"/>
                    </a:lnTo>
                    <a:lnTo>
                      <a:pt x="12" y="142"/>
                    </a:lnTo>
                    <a:lnTo>
                      <a:pt x="6" y="150"/>
                    </a:lnTo>
                    <a:lnTo>
                      <a:pt x="2" y="156"/>
                    </a:lnTo>
                    <a:lnTo>
                      <a:pt x="0" y="160"/>
                    </a:lnTo>
                    <a:lnTo>
                      <a:pt x="0" y="162"/>
                    </a:lnTo>
                    <a:lnTo>
                      <a:pt x="0" y="166"/>
                    </a:lnTo>
                    <a:lnTo>
                      <a:pt x="2" y="174"/>
                    </a:lnTo>
                    <a:lnTo>
                      <a:pt x="4" y="178"/>
                    </a:lnTo>
                    <a:lnTo>
                      <a:pt x="8" y="182"/>
                    </a:lnTo>
                    <a:lnTo>
                      <a:pt x="10" y="184"/>
                    </a:lnTo>
                    <a:lnTo>
                      <a:pt x="12" y="184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90"/>
                    </a:lnTo>
                    <a:lnTo>
                      <a:pt x="18" y="190"/>
                    </a:lnTo>
                    <a:lnTo>
                      <a:pt x="20" y="192"/>
                    </a:lnTo>
                    <a:lnTo>
                      <a:pt x="22" y="194"/>
                    </a:lnTo>
                    <a:lnTo>
                      <a:pt x="22" y="198"/>
                    </a:lnTo>
                    <a:lnTo>
                      <a:pt x="24" y="202"/>
                    </a:lnTo>
                    <a:lnTo>
                      <a:pt x="24" y="202"/>
                    </a:lnTo>
                    <a:lnTo>
                      <a:pt x="26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6" y="210"/>
                    </a:lnTo>
                    <a:lnTo>
                      <a:pt x="26" y="212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4" y="220"/>
                    </a:lnTo>
                    <a:lnTo>
                      <a:pt x="26" y="224"/>
                    </a:lnTo>
                    <a:lnTo>
                      <a:pt x="26" y="228"/>
                    </a:lnTo>
                    <a:lnTo>
                      <a:pt x="28" y="230"/>
                    </a:lnTo>
                    <a:lnTo>
                      <a:pt x="28" y="234"/>
                    </a:lnTo>
                    <a:lnTo>
                      <a:pt x="30" y="236"/>
                    </a:lnTo>
                    <a:lnTo>
                      <a:pt x="32" y="238"/>
                    </a:lnTo>
                    <a:lnTo>
                      <a:pt x="34" y="240"/>
                    </a:lnTo>
                    <a:lnTo>
                      <a:pt x="32" y="240"/>
                    </a:lnTo>
                    <a:lnTo>
                      <a:pt x="30" y="240"/>
                    </a:lnTo>
                    <a:lnTo>
                      <a:pt x="28" y="240"/>
                    </a:lnTo>
                    <a:lnTo>
                      <a:pt x="26" y="240"/>
                    </a:lnTo>
                    <a:lnTo>
                      <a:pt x="26" y="240"/>
                    </a:lnTo>
                    <a:lnTo>
                      <a:pt x="22" y="240"/>
                    </a:lnTo>
                    <a:lnTo>
                      <a:pt x="18" y="240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0" y="242"/>
                    </a:lnTo>
                    <a:lnTo>
                      <a:pt x="10" y="245"/>
                    </a:lnTo>
                    <a:lnTo>
                      <a:pt x="8" y="247"/>
                    </a:lnTo>
                    <a:lnTo>
                      <a:pt x="8" y="247"/>
                    </a:lnTo>
                    <a:lnTo>
                      <a:pt x="10" y="249"/>
                    </a:lnTo>
                    <a:lnTo>
                      <a:pt x="12" y="251"/>
                    </a:lnTo>
                    <a:lnTo>
                      <a:pt x="12" y="253"/>
                    </a:lnTo>
                    <a:lnTo>
                      <a:pt x="14" y="255"/>
                    </a:lnTo>
                    <a:lnTo>
                      <a:pt x="18" y="257"/>
                    </a:lnTo>
                    <a:lnTo>
                      <a:pt x="20" y="261"/>
                    </a:lnTo>
                    <a:lnTo>
                      <a:pt x="20" y="261"/>
                    </a:lnTo>
                    <a:lnTo>
                      <a:pt x="22" y="261"/>
                    </a:lnTo>
                    <a:lnTo>
                      <a:pt x="22" y="261"/>
                    </a:lnTo>
                    <a:lnTo>
                      <a:pt x="24" y="263"/>
                    </a:lnTo>
                    <a:lnTo>
                      <a:pt x="26" y="267"/>
                    </a:lnTo>
                    <a:lnTo>
                      <a:pt x="28" y="271"/>
                    </a:lnTo>
                    <a:lnTo>
                      <a:pt x="30" y="275"/>
                    </a:lnTo>
                    <a:lnTo>
                      <a:pt x="32" y="279"/>
                    </a:lnTo>
                    <a:lnTo>
                      <a:pt x="32" y="279"/>
                    </a:lnTo>
                    <a:lnTo>
                      <a:pt x="34" y="279"/>
                    </a:lnTo>
                    <a:lnTo>
                      <a:pt x="34" y="281"/>
                    </a:lnTo>
                    <a:lnTo>
                      <a:pt x="34" y="283"/>
                    </a:lnTo>
                    <a:lnTo>
                      <a:pt x="32" y="283"/>
                    </a:lnTo>
                    <a:lnTo>
                      <a:pt x="32" y="285"/>
                    </a:lnTo>
                    <a:lnTo>
                      <a:pt x="34" y="285"/>
                    </a:lnTo>
                    <a:lnTo>
                      <a:pt x="36" y="285"/>
                    </a:lnTo>
                    <a:lnTo>
                      <a:pt x="38" y="285"/>
                    </a:lnTo>
                    <a:lnTo>
                      <a:pt x="40" y="285"/>
                    </a:lnTo>
                    <a:lnTo>
                      <a:pt x="40" y="283"/>
                    </a:lnTo>
                    <a:lnTo>
                      <a:pt x="44" y="283"/>
                    </a:lnTo>
                    <a:lnTo>
                      <a:pt x="46" y="281"/>
                    </a:lnTo>
                    <a:lnTo>
                      <a:pt x="46" y="281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48" y="279"/>
                    </a:lnTo>
                    <a:lnTo>
                      <a:pt x="50" y="281"/>
                    </a:lnTo>
                    <a:lnTo>
                      <a:pt x="50" y="283"/>
                    </a:lnTo>
                    <a:lnTo>
                      <a:pt x="52" y="285"/>
                    </a:lnTo>
                    <a:lnTo>
                      <a:pt x="52" y="285"/>
                    </a:lnTo>
                    <a:lnTo>
                      <a:pt x="54" y="283"/>
                    </a:lnTo>
                    <a:lnTo>
                      <a:pt x="56" y="281"/>
                    </a:lnTo>
                    <a:lnTo>
                      <a:pt x="58" y="281"/>
                    </a:lnTo>
                    <a:lnTo>
                      <a:pt x="60" y="279"/>
                    </a:lnTo>
                    <a:lnTo>
                      <a:pt x="62" y="279"/>
                    </a:lnTo>
                    <a:lnTo>
                      <a:pt x="62" y="279"/>
                    </a:lnTo>
                    <a:lnTo>
                      <a:pt x="64" y="277"/>
                    </a:lnTo>
                    <a:lnTo>
                      <a:pt x="66" y="277"/>
                    </a:lnTo>
                    <a:lnTo>
                      <a:pt x="68" y="277"/>
                    </a:lnTo>
                    <a:lnTo>
                      <a:pt x="70" y="277"/>
                    </a:lnTo>
                    <a:lnTo>
                      <a:pt x="76" y="275"/>
                    </a:lnTo>
                    <a:lnTo>
                      <a:pt x="78" y="275"/>
                    </a:lnTo>
                    <a:lnTo>
                      <a:pt x="80" y="275"/>
                    </a:lnTo>
                    <a:lnTo>
                      <a:pt x="80" y="275"/>
                    </a:lnTo>
                    <a:lnTo>
                      <a:pt x="82" y="273"/>
                    </a:lnTo>
                    <a:lnTo>
                      <a:pt x="82" y="273"/>
                    </a:lnTo>
                    <a:lnTo>
                      <a:pt x="84" y="271"/>
                    </a:lnTo>
                    <a:lnTo>
                      <a:pt x="86" y="269"/>
                    </a:lnTo>
                    <a:lnTo>
                      <a:pt x="88" y="267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88" y="263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61"/>
                    </a:lnTo>
                    <a:lnTo>
                      <a:pt x="86" y="259"/>
                    </a:lnTo>
                    <a:lnTo>
                      <a:pt x="88" y="259"/>
                    </a:lnTo>
                    <a:lnTo>
                      <a:pt x="90" y="259"/>
                    </a:lnTo>
                    <a:lnTo>
                      <a:pt x="94" y="259"/>
                    </a:lnTo>
                    <a:lnTo>
                      <a:pt x="96" y="257"/>
                    </a:lnTo>
                    <a:lnTo>
                      <a:pt x="98" y="257"/>
                    </a:lnTo>
                    <a:lnTo>
                      <a:pt x="100" y="257"/>
                    </a:lnTo>
                    <a:lnTo>
                      <a:pt x="102" y="257"/>
                    </a:lnTo>
                    <a:lnTo>
                      <a:pt x="104" y="255"/>
                    </a:lnTo>
                    <a:lnTo>
                      <a:pt x="108" y="257"/>
                    </a:lnTo>
                    <a:lnTo>
                      <a:pt x="112" y="253"/>
                    </a:lnTo>
                    <a:lnTo>
                      <a:pt x="112" y="253"/>
                    </a:lnTo>
                    <a:lnTo>
                      <a:pt x="114" y="253"/>
                    </a:lnTo>
                    <a:lnTo>
                      <a:pt x="114" y="253"/>
                    </a:lnTo>
                    <a:lnTo>
                      <a:pt x="116" y="251"/>
                    </a:lnTo>
                    <a:lnTo>
                      <a:pt x="116" y="249"/>
                    </a:lnTo>
                    <a:lnTo>
                      <a:pt x="118" y="247"/>
                    </a:lnTo>
                    <a:lnTo>
                      <a:pt x="118" y="245"/>
                    </a:lnTo>
                    <a:lnTo>
                      <a:pt x="122" y="240"/>
                    </a:lnTo>
                    <a:lnTo>
                      <a:pt x="124" y="240"/>
                    </a:lnTo>
                    <a:lnTo>
                      <a:pt x="124" y="240"/>
                    </a:lnTo>
                    <a:lnTo>
                      <a:pt x="126" y="236"/>
                    </a:lnTo>
                    <a:lnTo>
                      <a:pt x="126" y="236"/>
                    </a:lnTo>
                    <a:lnTo>
                      <a:pt x="128" y="236"/>
                    </a:lnTo>
                    <a:lnTo>
                      <a:pt x="128" y="236"/>
                    </a:lnTo>
                    <a:lnTo>
                      <a:pt x="130" y="234"/>
                    </a:lnTo>
                    <a:lnTo>
                      <a:pt x="130" y="232"/>
                    </a:lnTo>
                    <a:lnTo>
                      <a:pt x="130" y="232"/>
                    </a:lnTo>
                    <a:lnTo>
                      <a:pt x="130" y="230"/>
                    </a:lnTo>
                    <a:lnTo>
                      <a:pt x="130" y="230"/>
                    </a:lnTo>
                    <a:lnTo>
                      <a:pt x="130" y="228"/>
                    </a:lnTo>
                    <a:lnTo>
                      <a:pt x="130" y="228"/>
                    </a:lnTo>
                    <a:lnTo>
                      <a:pt x="134" y="226"/>
                    </a:lnTo>
                    <a:lnTo>
                      <a:pt x="134" y="226"/>
                    </a:lnTo>
                    <a:lnTo>
                      <a:pt x="134" y="224"/>
                    </a:lnTo>
                    <a:lnTo>
                      <a:pt x="136" y="224"/>
                    </a:lnTo>
                    <a:lnTo>
                      <a:pt x="136" y="224"/>
                    </a:lnTo>
                    <a:lnTo>
                      <a:pt x="138" y="224"/>
                    </a:lnTo>
                    <a:lnTo>
                      <a:pt x="138" y="224"/>
                    </a:lnTo>
                    <a:lnTo>
                      <a:pt x="140" y="222"/>
                    </a:lnTo>
                    <a:lnTo>
                      <a:pt x="142" y="222"/>
                    </a:lnTo>
                    <a:lnTo>
                      <a:pt x="144" y="222"/>
                    </a:lnTo>
                    <a:lnTo>
                      <a:pt x="146" y="222"/>
                    </a:lnTo>
                    <a:lnTo>
                      <a:pt x="146" y="222"/>
                    </a:lnTo>
                    <a:lnTo>
                      <a:pt x="148" y="224"/>
                    </a:lnTo>
                    <a:lnTo>
                      <a:pt x="148" y="222"/>
                    </a:lnTo>
                    <a:lnTo>
                      <a:pt x="148" y="218"/>
                    </a:lnTo>
                    <a:lnTo>
                      <a:pt x="148" y="216"/>
                    </a:lnTo>
                    <a:lnTo>
                      <a:pt x="148" y="216"/>
                    </a:lnTo>
                    <a:lnTo>
                      <a:pt x="148" y="214"/>
                    </a:lnTo>
                    <a:lnTo>
                      <a:pt x="146" y="214"/>
                    </a:lnTo>
                    <a:lnTo>
                      <a:pt x="146" y="214"/>
                    </a:lnTo>
                    <a:lnTo>
                      <a:pt x="144" y="214"/>
                    </a:lnTo>
                    <a:lnTo>
                      <a:pt x="144" y="212"/>
                    </a:lnTo>
                    <a:lnTo>
                      <a:pt x="144" y="212"/>
                    </a:lnTo>
                    <a:lnTo>
                      <a:pt x="142" y="210"/>
                    </a:lnTo>
                    <a:lnTo>
                      <a:pt x="142" y="204"/>
                    </a:lnTo>
                    <a:lnTo>
                      <a:pt x="142" y="204"/>
                    </a:lnTo>
                    <a:lnTo>
                      <a:pt x="142" y="202"/>
                    </a:lnTo>
                    <a:lnTo>
                      <a:pt x="142" y="202"/>
                    </a:lnTo>
                    <a:lnTo>
                      <a:pt x="142" y="202"/>
                    </a:lnTo>
                    <a:lnTo>
                      <a:pt x="140" y="198"/>
                    </a:lnTo>
                    <a:lnTo>
                      <a:pt x="140" y="196"/>
                    </a:lnTo>
                    <a:lnTo>
                      <a:pt x="140" y="194"/>
                    </a:lnTo>
                    <a:lnTo>
                      <a:pt x="140" y="192"/>
                    </a:lnTo>
                    <a:lnTo>
                      <a:pt x="138" y="192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2" y="192"/>
                    </a:lnTo>
                    <a:lnTo>
                      <a:pt x="132" y="192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2" y="188"/>
                    </a:lnTo>
                    <a:lnTo>
                      <a:pt x="132" y="186"/>
                    </a:lnTo>
                    <a:lnTo>
                      <a:pt x="134" y="184"/>
                    </a:lnTo>
                    <a:lnTo>
                      <a:pt x="136" y="182"/>
                    </a:lnTo>
                    <a:lnTo>
                      <a:pt x="136" y="182"/>
                    </a:lnTo>
                    <a:lnTo>
                      <a:pt x="138" y="180"/>
                    </a:lnTo>
                    <a:lnTo>
                      <a:pt x="138" y="178"/>
                    </a:lnTo>
                    <a:lnTo>
                      <a:pt x="138" y="178"/>
                    </a:lnTo>
                    <a:lnTo>
                      <a:pt x="136" y="176"/>
                    </a:lnTo>
                    <a:lnTo>
                      <a:pt x="136" y="174"/>
                    </a:lnTo>
                    <a:lnTo>
                      <a:pt x="136" y="172"/>
                    </a:lnTo>
                    <a:lnTo>
                      <a:pt x="136" y="172"/>
                    </a:lnTo>
                    <a:lnTo>
                      <a:pt x="136" y="170"/>
                    </a:lnTo>
                    <a:lnTo>
                      <a:pt x="136" y="170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68"/>
                    </a:lnTo>
                    <a:lnTo>
                      <a:pt x="142" y="166"/>
                    </a:lnTo>
                    <a:lnTo>
                      <a:pt x="142" y="166"/>
                    </a:lnTo>
                    <a:lnTo>
                      <a:pt x="142" y="164"/>
                    </a:lnTo>
                    <a:lnTo>
                      <a:pt x="142" y="164"/>
                    </a:lnTo>
                    <a:lnTo>
                      <a:pt x="140" y="162"/>
                    </a:lnTo>
                    <a:lnTo>
                      <a:pt x="140" y="162"/>
                    </a:lnTo>
                    <a:lnTo>
                      <a:pt x="140" y="160"/>
                    </a:lnTo>
                    <a:lnTo>
                      <a:pt x="140" y="160"/>
                    </a:lnTo>
                    <a:lnTo>
                      <a:pt x="140" y="158"/>
                    </a:lnTo>
                    <a:lnTo>
                      <a:pt x="140" y="158"/>
                    </a:lnTo>
                    <a:lnTo>
                      <a:pt x="140" y="156"/>
                    </a:lnTo>
                    <a:lnTo>
                      <a:pt x="142" y="156"/>
                    </a:lnTo>
                    <a:lnTo>
                      <a:pt x="144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4" y="152"/>
                    </a:lnTo>
                    <a:lnTo>
                      <a:pt x="144" y="152"/>
                    </a:lnTo>
                    <a:lnTo>
                      <a:pt x="146" y="150"/>
                    </a:lnTo>
                    <a:lnTo>
                      <a:pt x="146" y="150"/>
                    </a:lnTo>
                    <a:lnTo>
                      <a:pt x="146" y="148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8" y="140"/>
                    </a:lnTo>
                    <a:lnTo>
                      <a:pt x="148" y="140"/>
                    </a:lnTo>
                    <a:lnTo>
                      <a:pt x="150" y="138"/>
                    </a:lnTo>
                    <a:lnTo>
                      <a:pt x="152" y="138"/>
                    </a:lnTo>
                    <a:lnTo>
                      <a:pt x="156" y="138"/>
                    </a:lnTo>
                    <a:lnTo>
                      <a:pt x="158" y="136"/>
                    </a:lnTo>
                    <a:lnTo>
                      <a:pt x="160" y="136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8"/>
                    </a:lnTo>
                    <a:lnTo>
                      <a:pt x="164" y="136"/>
                    </a:lnTo>
                    <a:lnTo>
                      <a:pt x="164" y="1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" name="Freeform 209">
                <a:extLst>
                  <a:ext uri="{FF2B5EF4-FFF2-40B4-BE49-F238E27FC236}">
                    <a16:creationId xmlns:a16="http://schemas.microsoft.com/office/drawing/2014/main" id="{5FF65280-A81C-69EA-6BD1-24D28AFB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880"/>
                <a:ext cx="204" cy="157"/>
              </a:xfrm>
              <a:custGeom>
                <a:avLst/>
                <a:gdLst>
                  <a:gd name="T0" fmla="*/ 200 w 204"/>
                  <a:gd name="T1" fmla="*/ 95 h 157"/>
                  <a:gd name="T2" fmla="*/ 190 w 204"/>
                  <a:gd name="T3" fmla="*/ 89 h 157"/>
                  <a:gd name="T4" fmla="*/ 186 w 204"/>
                  <a:gd name="T5" fmla="*/ 81 h 157"/>
                  <a:gd name="T6" fmla="*/ 180 w 204"/>
                  <a:gd name="T7" fmla="*/ 71 h 157"/>
                  <a:gd name="T8" fmla="*/ 170 w 204"/>
                  <a:gd name="T9" fmla="*/ 61 h 157"/>
                  <a:gd name="T10" fmla="*/ 158 w 204"/>
                  <a:gd name="T11" fmla="*/ 49 h 157"/>
                  <a:gd name="T12" fmla="*/ 152 w 204"/>
                  <a:gd name="T13" fmla="*/ 43 h 157"/>
                  <a:gd name="T14" fmla="*/ 142 w 204"/>
                  <a:gd name="T15" fmla="*/ 39 h 157"/>
                  <a:gd name="T16" fmla="*/ 144 w 204"/>
                  <a:gd name="T17" fmla="*/ 31 h 157"/>
                  <a:gd name="T18" fmla="*/ 142 w 204"/>
                  <a:gd name="T19" fmla="*/ 14 h 157"/>
                  <a:gd name="T20" fmla="*/ 130 w 204"/>
                  <a:gd name="T21" fmla="*/ 0 h 157"/>
                  <a:gd name="T22" fmla="*/ 122 w 204"/>
                  <a:gd name="T23" fmla="*/ 2 h 157"/>
                  <a:gd name="T24" fmla="*/ 114 w 204"/>
                  <a:gd name="T25" fmla="*/ 6 h 157"/>
                  <a:gd name="T26" fmla="*/ 114 w 204"/>
                  <a:gd name="T27" fmla="*/ 12 h 157"/>
                  <a:gd name="T28" fmla="*/ 108 w 204"/>
                  <a:gd name="T29" fmla="*/ 18 h 157"/>
                  <a:gd name="T30" fmla="*/ 98 w 204"/>
                  <a:gd name="T31" fmla="*/ 31 h 157"/>
                  <a:gd name="T32" fmla="*/ 86 w 204"/>
                  <a:gd name="T33" fmla="*/ 35 h 157"/>
                  <a:gd name="T34" fmla="*/ 72 w 204"/>
                  <a:gd name="T35" fmla="*/ 37 h 157"/>
                  <a:gd name="T36" fmla="*/ 72 w 204"/>
                  <a:gd name="T37" fmla="*/ 41 h 157"/>
                  <a:gd name="T38" fmla="*/ 70 w 204"/>
                  <a:gd name="T39" fmla="*/ 47 h 157"/>
                  <a:gd name="T40" fmla="*/ 62 w 204"/>
                  <a:gd name="T41" fmla="*/ 53 h 157"/>
                  <a:gd name="T42" fmla="*/ 46 w 204"/>
                  <a:gd name="T43" fmla="*/ 57 h 157"/>
                  <a:gd name="T44" fmla="*/ 36 w 204"/>
                  <a:gd name="T45" fmla="*/ 63 h 157"/>
                  <a:gd name="T46" fmla="*/ 32 w 204"/>
                  <a:gd name="T47" fmla="*/ 57 h 157"/>
                  <a:gd name="T48" fmla="*/ 24 w 204"/>
                  <a:gd name="T49" fmla="*/ 63 h 157"/>
                  <a:gd name="T50" fmla="*/ 12 w 204"/>
                  <a:gd name="T51" fmla="*/ 67 h 157"/>
                  <a:gd name="T52" fmla="*/ 8 w 204"/>
                  <a:gd name="T53" fmla="*/ 77 h 157"/>
                  <a:gd name="T54" fmla="*/ 2 w 204"/>
                  <a:gd name="T55" fmla="*/ 87 h 157"/>
                  <a:gd name="T56" fmla="*/ 0 w 204"/>
                  <a:gd name="T57" fmla="*/ 91 h 157"/>
                  <a:gd name="T58" fmla="*/ 2 w 204"/>
                  <a:gd name="T59" fmla="*/ 99 h 157"/>
                  <a:gd name="T60" fmla="*/ 2 w 204"/>
                  <a:gd name="T61" fmla="*/ 105 h 157"/>
                  <a:gd name="T62" fmla="*/ 8 w 204"/>
                  <a:gd name="T63" fmla="*/ 119 h 157"/>
                  <a:gd name="T64" fmla="*/ 10 w 204"/>
                  <a:gd name="T65" fmla="*/ 125 h 157"/>
                  <a:gd name="T66" fmla="*/ 16 w 204"/>
                  <a:gd name="T67" fmla="*/ 135 h 157"/>
                  <a:gd name="T68" fmla="*/ 24 w 204"/>
                  <a:gd name="T69" fmla="*/ 143 h 157"/>
                  <a:gd name="T70" fmla="*/ 26 w 204"/>
                  <a:gd name="T71" fmla="*/ 149 h 157"/>
                  <a:gd name="T72" fmla="*/ 28 w 204"/>
                  <a:gd name="T73" fmla="*/ 157 h 157"/>
                  <a:gd name="T74" fmla="*/ 32 w 204"/>
                  <a:gd name="T75" fmla="*/ 143 h 157"/>
                  <a:gd name="T76" fmla="*/ 34 w 204"/>
                  <a:gd name="T77" fmla="*/ 135 h 157"/>
                  <a:gd name="T78" fmla="*/ 46 w 204"/>
                  <a:gd name="T79" fmla="*/ 131 h 157"/>
                  <a:gd name="T80" fmla="*/ 54 w 204"/>
                  <a:gd name="T81" fmla="*/ 133 h 157"/>
                  <a:gd name="T82" fmla="*/ 60 w 204"/>
                  <a:gd name="T83" fmla="*/ 133 h 157"/>
                  <a:gd name="T84" fmla="*/ 66 w 204"/>
                  <a:gd name="T85" fmla="*/ 131 h 157"/>
                  <a:gd name="T86" fmla="*/ 68 w 204"/>
                  <a:gd name="T87" fmla="*/ 117 h 157"/>
                  <a:gd name="T88" fmla="*/ 86 w 204"/>
                  <a:gd name="T89" fmla="*/ 107 h 157"/>
                  <a:gd name="T90" fmla="*/ 98 w 204"/>
                  <a:gd name="T91" fmla="*/ 117 h 157"/>
                  <a:gd name="T92" fmla="*/ 108 w 204"/>
                  <a:gd name="T93" fmla="*/ 121 h 157"/>
                  <a:gd name="T94" fmla="*/ 126 w 204"/>
                  <a:gd name="T95" fmla="*/ 123 h 157"/>
                  <a:gd name="T96" fmla="*/ 134 w 204"/>
                  <a:gd name="T97" fmla="*/ 113 h 157"/>
                  <a:gd name="T98" fmla="*/ 146 w 204"/>
                  <a:gd name="T99" fmla="*/ 111 h 157"/>
                  <a:gd name="T100" fmla="*/ 162 w 204"/>
                  <a:gd name="T101" fmla="*/ 109 h 157"/>
                  <a:gd name="T102" fmla="*/ 174 w 204"/>
                  <a:gd name="T103" fmla="*/ 103 h 157"/>
                  <a:gd name="T104" fmla="*/ 194 w 204"/>
                  <a:gd name="T105" fmla="*/ 107 h 157"/>
                  <a:gd name="T106" fmla="*/ 202 w 204"/>
                  <a:gd name="T107" fmla="*/ 10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4" h="157">
                    <a:moveTo>
                      <a:pt x="202" y="105"/>
                    </a:moveTo>
                    <a:lnTo>
                      <a:pt x="202" y="103"/>
                    </a:lnTo>
                    <a:lnTo>
                      <a:pt x="202" y="99"/>
                    </a:lnTo>
                    <a:lnTo>
                      <a:pt x="202" y="97"/>
                    </a:lnTo>
                    <a:lnTo>
                      <a:pt x="200" y="97"/>
                    </a:lnTo>
                    <a:lnTo>
                      <a:pt x="200" y="95"/>
                    </a:lnTo>
                    <a:lnTo>
                      <a:pt x="200" y="95"/>
                    </a:lnTo>
                    <a:lnTo>
                      <a:pt x="198" y="93"/>
                    </a:lnTo>
                    <a:lnTo>
                      <a:pt x="196" y="93"/>
                    </a:lnTo>
                    <a:lnTo>
                      <a:pt x="194" y="91"/>
                    </a:lnTo>
                    <a:lnTo>
                      <a:pt x="194" y="89"/>
                    </a:lnTo>
                    <a:lnTo>
                      <a:pt x="190" y="89"/>
                    </a:lnTo>
                    <a:lnTo>
                      <a:pt x="190" y="89"/>
                    </a:lnTo>
                    <a:lnTo>
                      <a:pt x="188" y="87"/>
                    </a:lnTo>
                    <a:lnTo>
                      <a:pt x="188" y="85"/>
                    </a:lnTo>
                    <a:lnTo>
                      <a:pt x="188" y="83"/>
                    </a:lnTo>
                    <a:lnTo>
                      <a:pt x="186" y="83"/>
                    </a:lnTo>
                    <a:lnTo>
                      <a:pt x="186" y="81"/>
                    </a:lnTo>
                    <a:lnTo>
                      <a:pt x="188" y="79"/>
                    </a:lnTo>
                    <a:lnTo>
                      <a:pt x="186" y="77"/>
                    </a:lnTo>
                    <a:lnTo>
                      <a:pt x="184" y="75"/>
                    </a:lnTo>
                    <a:lnTo>
                      <a:pt x="182" y="75"/>
                    </a:lnTo>
                    <a:lnTo>
                      <a:pt x="182" y="73"/>
                    </a:lnTo>
                    <a:lnTo>
                      <a:pt x="180" y="71"/>
                    </a:lnTo>
                    <a:lnTo>
                      <a:pt x="174" y="67"/>
                    </a:lnTo>
                    <a:lnTo>
                      <a:pt x="172" y="67"/>
                    </a:lnTo>
                    <a:lnTo>
                      <a:pt x="170" y="65"/>
                    </a:lnTo>
                    <a:lnTo>
                      <a:pt x="168" y="63"/>
                    </a:lnTo>
                    <a:lnTo>
                      <a:pt x="168" y="63"/>
                    </a:lnTo>
                    <a:lnTo>
                      <a:pt x="170" y="61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6" y="55"/>
                    </a:lnTo>
                    <a:lnTo>
                      <a:pt x="164" y="51"/>
                    </a:lnTo>
                    <a:lnTo>
                      <a:pt x="162" y="51"/>
                    </a:lnTo>
                    <a:lnTo>
                      <a:pt x="158" y="49"/>
                    </a:lnTo>
                    <a:lnTo>
                      <a:pt x="156" y="49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2" y="45"/>
                    </a:lnTo>
                    <a:lnTo>
                      <a:pt x="154" y="43"/>
                    </a:lnTo>
                    <a:lnTo>
                      <a:pt x="152" y="43"/>
                    </a:lnTo>
                    <a:lnTo>
                      <a:pt x="152" y="43"/>
                    </a:lnTo>
                    <a:lnTo>
                      <a:pt x="150" y="41"/>
                    </a:lnTo>
                    <a:lnTo>
                      <a:pt x="148" y="41"/>
                    </a:lnTo>
                    <a:lnTo>
                      <a:pt x="144" y="41"/>
                    </a:lnTo>
                    <a:lnTo>
                      <a:pt x="144" y="41"/>
                    </a:lnTo>
                    <a:lnTo>
                      <a:pt x="142" y="39"/>
                    </a:lnTo>
                    <a:lnTo>
                      <a:pt x="142" y="37"/>
                    </a:lnTo>
                    <a:lnTo>
                      <a:pt x="142" y="37"/>
                    </a:lnTo>
                    <a:lnTo>
                      <a:pt x="142" y="37"/>
                    </a:lnTo>
                    <a:lnTo>
                      <a:pt x="142" y="35"/>
                    </a:lnTo>
                    <a:lnTo>
                      <a:pt x="142" y="35"/>
                    </a:lnTo>
                    <a:lnTo>
                      <a:pt x="144" y="31"/>
                    </a:lnTo>
                    <a:lnTo>
                      <a:pt x="144" y="31"/>
                    </a:lnTo>
                    <a:lnTo>
                      <a:pt x="144" y="25"/>
                    </a:lnTo>
                    <a:lnTo>
                      <a:pt x="144" y="23"/>
                    </a:lnTo>
                    <a:lnTo>
                      <a:pt x="144" y="20"/>
                    </a:lnTo>
                    <a:lnTo>
                      <a:pt x="142" y="16"/>
                    </a:lnTo>
                    <a:lnTo>
                      <a:pt x="142" y="14"/>
                    </a:lnTo>
                    <a:lnTo>
                      <a:pt x="138" y="10"/>
                    </a:lnTo>
                    <a:lnTo>
                      <a:pt x="138" y="10"/>
                    </a:lnTo>
                    <a:lnTo>
                      <a:pt x="134" y="4"/>
                    </a:lnTo>
                    <a:lnTo>
                      <a:pt x="132" y="4"/>
                    </a:lnTo>
                    <a:lnTo>
                      <a:pt x="132" y="2"/>
                    </a:lnTo>
                    <a:lnTo>
                      <a:pt x="130" y="0"/>
                    </a:lnTo>
                    <a:lnTo>
                      <a:pt x="130" y="0"/>
                    </a:lnTo>
                    <a:lnTo>
                      <a:pt x="128" y="0"/>
                    </a:lnTo>
                    <a:lnTo>
                      <a:pt x="126" y="0"/>
                    </a:lnTo>
                    <a:lnTo>
                      <a:pt x="124" y="0"/>
                    </a:lnTo>
                    <a:lnTo>
                      <a:pt x="122" y="2"/>
                    </a:lnTo>
                    <a:lnTo>
                      <a:pt x="122" y="2"/>
                    </a:lnTo>
                    <a:lnTo>
                      <a:pt x="120" y="2"/>
                    </a:lnTo>
                    <a:lnTo>
                      <a:pt x="120" y="2"/>
                    </a:lnTo>
                    <a:lnTo>
                      <a:pt x="118" y="2"/>
                    </a:lnTo>
                    <a:lnTo>
                      <a:pt x="118" y="4"/>
                    </a:lnTo>
                    <a:lnTo>
                      <a:pt x="118" y="4"/>
                    </a:lnTo>
                    <a:lnTo>
                      <a:pt x="114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4" y="10"/>
                    </a:lnTo>
                    <a:lnTo>
                      <a:pt x="114" y="12"/>
                    </a:lnTo>
                    <a:lnTo>
                      <a:pt x="112" y="14"/>
                    </a:lnTo>
                    <a:lnTo>
                      <a:pt x="112" y="14"/>
                    </a:lnTo>
                    <a:lnTo>
                      <a:pt x="110" y="14"/>
                    </a:lnTo>
                    <a:lnTo>
                      <a:pt x="110" y="14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6" y="18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0" y="27"/>
                    </a:lnTo>
                    <a:lnTo>
                      <a:pt x="100" y="29"/>
                    </a:lnTo>
                    <a:lnTo>
                      <a:pt x="98" y="31"/>
                    </a:lnTo>
                    <a:lnTo>
                      <a:pt x="98" y="31"/>
                    </a:lnTo>
                    <a:lnTo>
                      <a:pt x="96" y="31"/>
                    </a:lnTo>
                    <a:lnTo>
                      <a:pt x="96" y="31"/>
                    </a:lnTo>
                    <a:lnTo>
                      <a:pt x="92" y="35"/>
                    </a:lnTo>
                    <a:lnTo>
                      <a:pt x="88" y="33"/>
                    </a:lnTo>
                    <a:lnTo>
                      <a:pt x="86" y="35"/>
                    </a:lnTo>
                    <a:lnTo>
                      <a:pt x="84" y="35"/>
                    </a:lnTo>
                    <a:lnTo>
                      <a:pt x="82" y="35"/>
                    </a:lnTo>
                    <a:lnTo>
                      <a:pt x="80" y="35"/>
                    </a:lnTo>
                    <a:lnTo>
                      <a:pt x="78" y="37"/>
                    </a:lnTo>
                    <a:lnTo>
                      <a:pt x="74" y="37"/>
                    </a:lnTo>
                    <a:lnTo>
                      <a:pt x="72" y="37"/>
                    </a:lnTo>
                    <a:lnTo>
                      <a:pt x="70" y="37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5"/>
                    </a:lnTo>
                    <a:lnTo>
                      <a:pt x="70" y="47"/>
                    </a:lnTo>
                    <a:lnTo>
                      <a:pt x="68" y="49"/>
                    </a:lnTo>
                    <a:lnTo>
                      <a:pt x="66" y="51"/>
                    </a:lnTo>
                    <a:lnTo>
                      <a:pt x="66" y="51"/>
                    </a:lnTo>
                    <a:lnTo>
                      <a:pt x="64" y="53"/>
                    </a:lnTo>
                    <a:lnTo>
                      <a:pt x="64" y="53"/>
                    </a:lnTo>
                    <a:lnTo>
                      <a:pt x="62" y="53"/>
                    </a:lnTo>
                    <a:lnTo>
                      <a:pt x="60" y="53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0" y="55"/>
                    </a:lnTo>
                    <a:lnTo>
                      <a:pt x="48" y="55"/>
                    </a:lnTo>
                    <a:lnTo>
                      <a:pt x="46" y="57"/>
                    </a:lnTo>
                    <a:lnTo>
                      <a:pt x="46" y="57"/>
                    </a:lnTo>
                    <a:lnTo>
                      <a:pt x="44" y="57"/>
                    </a:lnTo>
                    <a:lnTo>
                      <a:pt x="42" y="59"/>
                    </a:lnTo>
                    <a:lnTo>
                      <a:pt x="40" y="59"/>
                    </a:lnTo>
                    <a:lnTo>
                      <a:pt x="38" y="61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4" y="61"/>
                    </a:lnTo>
                    <a:lnTo>
                      <a:pt x="34" y="59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2" y="57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28" y="61"/>
                    </a:lnTo>
                    <a:lnTo>
                      <a:pt x="24" y="61"/>
                    </a:lnTo>
                    <a:lnTo>
                      <a:pt x="24" y="63"/>
                    </a:lnTo>
                    <a:lnTo>
                      <a:pt x="22" y="63"/>
                    </a:lnTo>
                    <a:lnTo>
                      <a:pt x="20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4" y="65"/>
                    </a:lnTo>
                    <a:lnTo>
                      <a:pt x="12" y="67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0" y="71"/>
                    </a:lnTo>
                    <a:lnTo>
                      <a:pt x="10" y="73"/>
                    </a:lnTo>
                    <a:lnTo>
                      <a:pt x="8" y="75"/>
                    </a:lnTo>
                    <a:lnTo>
                      <a:pt x="8" y="77"/>
                    </a:lnTo>
                    <a:lnTo>
                      <a:pt x="6" y="79"/>
                    </a:lnTo>
                    <a:lnTo>
                      <a:pt x="4" y="83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4" y="85"/>
                    </a:lnTo>
                    <a:lnTo>
                      <a:pt x="2" y="87"/>
                    </a:lnTo>
                    <a:lnTo>
                      <a:pt x="0" y="87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0" y="89"/>
                    </a:lnTo>
                    <a:lnTo>
                      <a:pt x="0" y="91"/>
                    </a:lnTo>
                    <a:lnTo>
                      <a:pt x="0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1"/>
                    </a:lnTo>
                    <a:lnTo>
                      <a:pt x="2" y="93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2" y="101"/>
                    </a:lnTo>
                    <a:lnTo>
                      <a:pt x="2" y="101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3"/>
                    </a:lnTo>
                    <a:lnTo>
                      <a:pt x="2" y="105"/>
                    </a:lnTo>
                    <a:lnTo>
                      <a:pt x="4" y="107"/>
                    </a:lnTo>
                    <a:lnTo>
                      <a:pt x="4" y="113"/>
                    </a:lnTo>
                    <a:lnTo>
                      <a:pt x="4" y="115"/>
                    </a:lnTo>
                    <a:lnTo>
                      <a:pt x="4" y="115"/>
                    </a:lnTo>
                    <a:lnTo>
                      <a:pt x="6" y="117"/>
                    </a:lnTo>
                    <a:lnTo>
                      <a:pt x="8" y="119"/>
                    </a:lnTo>
                    <a:lnTo>
                      <a:pt x="10" y="121"/>
                    </a:lnTo>
                    <a:lnTo>
                      <a:pt x="10" y="123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5"/>
                    </a:lnTo>
                    <a:lnTo>
                      <a:pt x="10" y="127"/>
                    </a:lnTo>
                    <a:lnTo>
                      <a:pt x="10" y="129"/>
                    </a:lnTo>
                    <a:lnTo>
                      <a:pt x="12" y="131"/>
                    </a:lnTo>
                    <a:lnTo>
                      <a:pt x="14" y="133"/>
                    </a:lnTo>
                    <a:lnTo>
                      <a:pt x="16" y="135"/>
                    </a:lnTo>
                    <a:lnTo>
                      <a:pt x="18" y="137"/>
                    </a:lnTo>
                    <a:lnTo>
                      <a:pt x="20" y="139"/>
                    </a:lnTo>
                    <a:lnTo>
                      <a:pt x="20" y="141"/>
                    </a:lnTo>
                    <a:lnTo>
                      <a:pt x="22" y="141"/>
                    </a:lnTo>
                    <a:lnTo>
                      <a:pt x="22" y="141"/>
                    </a:lnTo>
                    <a:lnTo>
                      <a:pt x="24" y="143"/>
                    </a:lnTo>
                    <a:lnTo>
                      <a:pt x="24" y="143"/>
                    </a:lnTo>
                    <a:lnTo>
                      <a:pt x="24" y="143"/>
                    </a:lnTo>
                    <a:lnTo>
                      <a:pt x="26" y="145"/>
                    </a:lnTo>
                    <a:lnTo>
                      <a:pt x="26" y="147"/>
                    </a:lnTo>
                    <a:lnTo>
                      <a:pt x="26" y="147"/>
                    </a:lnTo>
                    <a:lnTo>
                      <a:pt x="26" y="149"/>
                    </a:lnTo>
                    <a:lnTo>
                      <a:pt x="26" y="149"/>
                    </a:lnTo>
                    <a:lnTo>
                      <a:pt x="26" y="151"/>
                    </a:lnTo>
                    <a:lnTo>
                      <a:pt x="26" y="151"/>
                    </a:lnTo>
                    <a:lnTo>
                      <a:pt x="26" y="153"/>
                    </a:lnTo>
                    <a:lnTo>
                      <a:pt x="26" y="155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30" y="151"/>
                    </a:lnTo>
                    <a:lnTo>
                      <a:pt x="30" y="149"/>
                    </a:lnTo>
                    <a:lnTo>
                      <a:pt x="32" y="147"/>
                    </a:lnTo>
                    <a:lnTo>
                      <a:pt x="32" y="145"/>
                    </a:lnTo>
                    <a:lnTo>
                      <a:pt x="32" y="143"/>
                    </a:lnTo>
                    <a:lnTo>
                      <a:pt x="32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3"/>
                    </a:lnTo>
                    <a:lnTo>
                      <a:pt x="36" y="133"/>
                    </a:lnTo>
                    <a:lnTo>
                      <a:pt x="40" y="133"/>
                    </a:lnTo>
                    <a:lnTo>
                      <a:pt x="44" y="133"/>
                    </a:lnTo>
                    <a:lnTo>
                      <a:pt x="44" y="133"/>
                    </a:lnTo>
                    <a:lnTo>
                      <a:pt x="46" y="131"/>
                    </a:lnTo>
                    <a:lnTo>
                      <a:pt x="48" y="131"/>
                    </a:lnTo>
                    <a:lnTo>
                      <a:pt x="48" y="131"/>
                    </a:lnTo>
                    <a:lnTo>
                      <a:pt x="52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4" y="133"/>
                    </a:lnTo>
                    <a:lnTo>
                      <a:pt x="56" y="133"/>
                    </a:lnTo>
                    <a:lnTo>
                      <a:pt x="56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58" y="135"/>
                    </a:lnTo>
                    <a:lnTo>
                      <a:pt x="60" y="133"/>
                    </a:lnTo>
                    <a:lnTo>
                      <a:pt x="60" y="133"/>
                    </a:lnTo>
                    <a:lnTo>
                      <a:pt x="64" y="133"/>
                    </a:lnTo>
                    <a:lnTo>
                      <a:pt x="64" y="133"/>
                    </a:lnTo>
                    <a:lnTo>
                      <a:pt x="64" y="135"/>
                    </a:lnTo>
                    <a:lnTo>
                      <a:pt x="66" y="135"/>
                    </a:lnTo>
                    <a:lnTo>
                      <a:pt x="66" y="131"/>
                    </a:lnTo>
                    <a:lnTo>
                      <a:pt x="66" y="127"/>
                    </a:lnTo>
                    <a:lnTo>
                      <a:pt x="66" y="123"/>
                    </a:lnTo>
                    <a:lnTo>
                      <a:pt x="64" y="121"/>
                    </a:lnTo>
                    <a:lnTo>
                      <a:pt x="66" y="119"/>
                    </a:lnTo>
                    <a:lnTo>
                      <a:pt x="66" y="119"/>
                    </a:lnTo>
                    <a:lnTo>
                      <a:pt x="68" y="117"/>
                    </a:lnTo>
                    <a:lnTo>
                      <a:pt x="72" y="109"/>
                    </a:lnTo>
                    <a:lnTo>
                      <a:pt x="76" y="107"/>
                    </a:lnTo>
                    <a:lnTo>
                      <a:pt x="80" y="105"/>
                    </a:lnTo>
                    <a:lnTo>
                      <a:pt x="82" y="105"/>
                    </a:lnTo>
                    <a:lnTo>
                      <a:pt x="84" y="107"/>
                    </a:lnTo>
                    <a:lnTo>
                      <a:pt x="86" y="107"/>
                    </a:lnTo>
                    <a:lnTo>
                      <a:pt x="88" y="109"/>
                    </a:lnTo>
                    <a:lnTo>
                      <a:pt x="90" y="111"/>
                    </a:lnTo>
                    <a:lnTo>
                      <a:pt x="94" y="113"/>
                    </a:lnTo>
                    <a:lnTo>
                      <a:pt x="94" y="115"/>
                    </a:lnTo>
                    <a:lnTo>
                      <a:pt x="96" y="117"/>
                    </a:lnTo>
                    <a:lnTo>
                      <a:pt x="98" y="117"/>
                    </a:lnTo>
                    <a:lnTo>
                      <a:pt x="100" y="117"/>
                    </a:lnTo>
                    <a:lnTo>
                      <a:pt x="102" y="119"/>
                    </a:lnTo>
                    <a:lnTo>
                      <a:pt x="106" y="119"/>
                    </a:lnTo>
                    <a:lnTo>
                      <a:pt x="106" y="121"/>
                    </a:lnTo>
                    <a:lnTo>
                      <a:pt x="108" y="119"/>
                    </a:lnTo>
                    <a:lnTo>
                      <a:pt x="108" y="121"/>
                    </a:lnTo>
                    <a:lnTo>
                      <a:pt x="112" y="121"/>
                    </a:lnTo>
                    <a:lnTo>
                      <a:pt x="114" y="121"/>
                    </a:lnTo>
                    <a:lnTo>
                      <a:pt x="118" y="121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3"/>
                    </a:lnTo>
                    <a:lnTo>
                      <a:pt x="126" y="121"/>
                    </a:lnTo>
                    <a:lnTo>
                      <a:pt x="128" y="117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3"/>
                    </a:lnTo>
                    <a:lnTo>
                      <a:pt x="134" y="113"/>
                    </a:lnTo>
                    <a:lnTo>
                      <a:pt x="136" y="113"/>
                    </a:lnTo>
                    <a:lnTo>
                      <a:pt x="138" y="113"/>
                    </a:lnTo>
                    <a:lnTo>
                      <a:pt x="140" y="113"/>
                    </a:lnTo>
                    <a:lnTo>
                      <a:pt x="142" y="113"/>
                    </a:lnTo>
                    <a:lnTo>
                      <a:pt x="142" y="113"/>
                    </a:lnTo>
                    <a:lnTo>
                      <a:pt x="146" y="111"/>
                    </a:lnTo>
                    <a:lnTo>
                      <a:pt x="148" y="111"/>
                    </a:lnTo>
                    <a:lnTo>
                      <a:pt x="150" y="111"/>
                    </a:lnTo>
                    <a:lnTo>
                      <a:pt x="154" y="109"/>
                    </a:lnTo>
                    <a:lnTo>
                      <a:pt x="156" y="107"/>
                    </a:lnTo>
                    <a:lnTo>
                      <a:pt x="158" y="107"/>
                    </a:lnTo>
                    <a:lnTo>
                      <a:pt x="162" y="109"/>
                    </a:lnTo>
                    <a:lnTo>
                      <a:pt x="166" y="109"/>
                    </a:lnTo>
                    <a:lnTo>
                      <a:pt x="168" y="109"/>
                    </a:lnTo>
                    <a:lnTo>
                      <a:pt x="170" y="107"/>
                    </a:lnTo>
                    <a:lnTo>
                      <a:pt x="170" y="107"/>
                    </a:lnTo>
                    <a:lnTo>
                      <a:pt x="172" y="103"/>
                    </a:lnTo>
                    <a:lnTo>
                      <a:pt x="174" y="103"/>
                    </a:lnTo>
                    <a:lnTo>
                      <a:pt x="178" y="103"/>
                    </a:lnTo>
                    <a:lnTo>
                      <a:pt x="178" y="103"/>
                    </a:lnTo>
                    <a:lnTo>
                      <a:pt x="184" y="105"/>
                    </a:lnTo>
                    <a:lnTo>
                      <a:pt x="192" y="107"/>
                    </a:lnTo>
                    <a:lnTo>
                      <a:pt x="194" y="107"/>
                    </a:lnTo>
                    <a:lnTo>
                      <a:pt x="194" y="107"/>
                    </a:lnTo>
                    <a:lnTo>
                      <a:pt x="196" y="107"/>
                    </a:lnTo>
                    <a:lnTo>
                      <a:pt x="198" y="105"/>
                    </a:lnTo>
                    <a:lnTo>
                      <a:pt x="198" y="105"/>
                    </a:lnTo>
                    <a:lnTo>
                      <a:pt x="200" y="105"/>
                    </a:lnTo>
                    <a:lnTo>
                      <a:pt x="204" y="105"/>
                    </a:lnTo>
                    <a:lnTo>
                      <a:pt x="202" y="1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Freeform 210">
                <a:extLst>
                  <a:ext uri="{FF2B5EF4-FFF2-40B4-BE49-F238E27FC236}">
                    <a16:creationId xmlns:a16="http://schemas.microsoft.com/office/drawing/2014/main" id="{249E72B9-721B-4BCA-CF65-92A935EC8C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6" y="1724"/>
                <a:ext cx="26" cy="8"/>
              </a:xfrm>
              <a:custGeom>
                <a:avLst/>
                <a:gdLst>
                  <a:gd name="T0" fmla="*/ 2 w 26"/>
                  <a:gd name="T1" fmla="*/ 6 h 8"/>
                  <a:gd name="T2" fmla="*/ 2 w 26"/>
                  <a:gd name="T3" fmla="*/ 6 h 8"/>
                  <a:gd name="T4" fmla="*/ 0 w 26"/>
                  <a:gd name="T5" fmla="*/ 6 h 8"/>
                  <a:gd name="T6" fmla="*/ 0 w 26"/>
                  <a:gd name="T7" fmla="*/ 6 h 8"/>
                  <a:gd name="T8" fmla="*/ 0 w 26"/>
                  <a:gd name="T9" fmla="*/ 6 h 8"/>
                  <a:gd name="T10" fmla="*/ 0 w 26"/>
                  <a:gd name="T11" fmla="*/ 6 h 8"/>
                  <a:gd name="T12" fmla="*/ 0 w 26"/>
                  <a:gd name="T13" fmla="*/ 8 h 8"/>
                  <a:gd name="T14" fmla="*/ 2 w 26"/>
                  <a:gd name="T15" fmla="*/ 8 h 8"/>
                  <a:gd name="T16" fmla="*/ 2 w 26"/>
                  <a:gd name="T17" fmla="*/ 8 h 8"/>
                  <a:gd name="T18" fmla="*/ 2 w 26"/>
                  <a:gd name="T19" fmla="*/ 8 h 8"/>
                  <a:gd name="T20" fmla="*/ 4 w 26"/>
                  <a:gd name="T21" fmla="*/ 8 h 8"/>
                  <a:gd name="T22" fmla="*/ 4 w 26"/>
                  <a:gd name="T23" fmla="*/ 6 h 8"/>
                  <a:gd name="T24" fmla="*/ 2 w 26"/>
                  <a:gd name="T25" fmla="*/ 6 h 8"/>
                  <a:gd name="T26" fmla="*/ 22 w 26"/>
                  <a:gd name="T27" fmla="*/ 0 h 8"/>
                  <a:gd name="T28" fmla="*/ 22 w 26"/>
                  <a:gd name="T29" fmla="*/ 0 h 8"/>
                  <a:gd name="T30" fmla="*/ 22 w 26"/>
                  <a:gd name="T31" fmla="*/ 0 h 8"/>
                  <a:gd name="T32" fmla="*/ 20 w 26"/>
                  <a:gd name="T33" fmla="*/ 0 h 8"/>
                  <a:gd name="T34" fmla="*/ 20 w 26"/>
                  <a:gd name="T35" fmla="*/ 0 h 8"/>
                  <a:gd name="T36" fmla="*/ 20 w 26"/>
                  <a:gd name="T37" fmla="*/ 0 h 8"/>
                  <a:gd name="T38" fmla="*/ 20 w 26"/>
                  <a:gd name="T39" fmla="*/ 0 h 8"/>
                  <a:gd name="T40" fmla="*/ 22 w 26"/>
                  <a:gd name="T41" fmla="*/ 0 h 8"/>
                  <a:gd name="T42" fmla="*/ 22 w 26"/>
                  <a:gd name="T43" fmla="*/ 0 h 8"/>
                  <a:gd name="T44" fmla="*/ 22 w 26"/>
                  <a:gd name="T45" fmla="*/ 0 h 8"/>
                  <a:gd name="T46" fmla="*/ 22 w 26"/>
                  <a:gd name="T47" fmla="*/ 0 h 8"/>
                  <a:gd name="T48" fmla="*/ 22 w 26"/>
                  <a:gd name="T49" fmla="*/ 0 h 8"/>
                  <a:gd name="T50" fmla="*/ 22 w 26"/>
                  <a:gd name="T51" fmla="*/ 0 h 8"/>
                  <a:gd name="T52" fmla="*/ 26 w 26"/>
                  <a:gd name="T53" fmla="*/ 0 h 8"/>
                  <a:gd name="T54" fmla="*/ 26 w 26"/>
                  <a:gd name="T55" fmla="*/ 0 h 8"/>
                  <a:gd name="T56" fmla="*/ 26 w 26"/>
                  <a:gd name="T57" fmla="*/ 0 h 8"/>
                  <a:gd name="T58" fmla="*/ 26 w 26"/>
                  <a:gd name="T59" fmla="*/ 0 h 8"/>
                  <a:gd name="T60" fmla="*/ 24 w 26"/>
                  <a:gd name="T61" fmla="*/ 0 h 8"/>
                  <a:gd name="T62" fmla="*/ 24 w 26"/>
                  <a:gd name="T63" fmla="*/ 0 h 8"/>
                  <a:gd name="T64" fmla="*/ 26 w 26"/>
                  <a:gd name="T65" fmla="*/ 0 h 8"/>
                  <a:gd name="T66" fmla="*/ 26 w 26"/>
                  <a:gd name="T67" fmla="*/ 0 h 8"/>
                  <a:gd name="T68" fmla="*/ 26 w 26"/>
                  <a:gd name="T69" fmla="*/ 0 h 8"/>
                  <a:gd name="T70" fmla="*/ 26 w 26"/>
                  <a:gd name="T7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6" h="8">
                    <a:moveTo>
                      <a:pt x="2" y="6"/>
                    </a:move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close/>
                    <a:moveTo>
                      <a:pt x="22" y="0"/>
                    </a:move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close/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Freeform 211">
                <a:extLst>
                  <a:ext uri="{FF2B5EF4-FFF2-40B4-BE49-F238E27FC236}">
                    <a16:creationId xmlns:a16="http://schemas.microsoft.com/office/drawing/2014/main" id="{CD6D45E8-2594-2A6E-13F9-422B04603E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75" y="1770"/>
                <a:ext cx="40" cy="42"/>
              </a:xfrm>
              <a:custGeom>
                <a:avLst/>
                <a:gdLst>
                  <a:gd name="T0" fmla="*/ 10 w 40"/>
                  <a:gd name="T1" fmla="*/ 38 h 42"/>
                  <a:gd name="T2" fmla="*/ 10 w 40"/>
                  <a:gd name="T3" fmla="*/ 40 h 42"/>
                  <a:gd name="T4" fmla="*/ 12 w 40"/>
                  <a:gd name="T5" fmla="*/ 42 h 42"/>
                  <a:gd name="T6" fmla="*/ 14 w 40"/>
                  <a:gd name="T7" fmla="*/ 40 h 42"/>
                  <a:gd name="T8" fmla="*/ 12 w 40"/>
                  <a:gd name="T9" fmla="*/ 38 h 42"/>
                  <a:gd name="T10" fmla="*/ 30 w 40"/>
                  <a:gd name="T11" fmla="*/ 34 h 42"/>
                  <a:gd name="T12" fmla="*/ 30 w 40"/>
                  <a:gd name="T13" fmla="*/ 36 h 42"/>
                  <a:gd name="T14" fmla="*/ 32 w 40"/>
                  <a:gd name="T15" fmla="*/ 36 h 42"/>
                  <a:gd name="T16" fmla="*/ 32 w 40"/>
                  <a:gd name="T17" fmla="*/ 34 h 42"/>
                  <a:gd name="T18" fmla="*/ 32 w 40"/>
                  <a:gd name="T19" fmla="*/ 32 h 42"/>
                  <a:gd name="T20" fmla="*/ 24 w 40"/>
                  <a:gd name="T21" fmla="*/ 34 h 42"/>
                  <a:gd name="T22" fmla="*/ 22 w 40"/>
                  <a:gd name="T23" fmla="*/ 32 h 42"/>
                  <a:gd name="T24" fmla="*/ 22 w 40"/>
                  <a:gd name="T25" fmla="*/ 34 h 42"/>
                  <a:gd name="T26" fmla="*/ 22 w 40"/>
                  <a:gd name="T27" fmla="*/ 36 h 42"/>
                  <a:gd name="T28" fmla="*/ 24 w 40"/>
                  <a:gd name="T29" fmla="*/ 40 h 42"/>
                  <a:gd name="T30" fmla="*/ 28 w 40"/>
                  <a:gd name="T31" fmla="*/ 38 h 42"/>
                  <a:gd name="T32" fmla="*/ 26 w 40"/>
                  <a:gd name="T33" fmla="*/ 36 h 42"/>
                  <a:gd name="T34" fmla="*/ 40 w 40"/>
                  <a:gd name="T35" fmla="*/ 16 h 42"/>
                  <a:gd name="T36" fmla="*/ 38 w 40"/>
                  <a:gd name="T37" fmla="*/ 16 h 42"/>
                  <a:gd name="T38" fmla="*/ 36 w 40"/>
                  <a:gd name="T39" fmla="*/ 18 h 42"/>
                  <a:gd name="T40" fmla="*/ 36 w 40"/>
                  <a:gd name="T41" fmla="*/ 20 h 42"/>
                  <a:gd name="T42" fmla="*/ 40 w 40"/>
                  <a:gd name="T43" fmla="*/ 20 h 42"/>
                  <a:gd name="T44" fmla="*/ 40 w 40"/>
                  <a:gd name="T45" fmla="*/ 18 h 42"/>
                  <a:gd name="T46" fmla="*/ 16 w 40"/>
                  <a:gd name="T47" fmla="*/ 8 h 42"/>
                  <a:gd name="T48" fmla="*/ 14 w 40"/>
                  <a:gd name="T49" fmla="*/ 8 h 42"/>
                  <a:gd name="T50" fmla="*/ 14 w 40"/>
                  <a:gd name="T51" fmla="*/ 12 h 42"/>
                  <a:gd name="T52" fmla="*/ 16 w 40"/>
                  <a:gd name="T53" fmla="*/ 10 h 42"/>
                  <a:gd name="T54" fmla="*/ 20 w 40"/>
                  <a:gd name="T55" fmla="*/ 10 h 42"/>
                  <a:gd name="T56" fmla="*/ 18 w 40"/>
                  <a:gd name="T57" fmla="*/ 10 h 42"/>
                  <a:gd name="T58" fmla="*/ 36 w 40"/>
                  <a:gd name="T59" fmla="*/ 10 h 42"/>
                  <a:gd name="T60" fmla="*/ 38 w 40"/>
                  <a:gd name="T61" fmla="*/ 8 h 42"/>
                  <a:gd name="T62" fmla="*/ 36 w 40"/>
                  <a:gd name="T63" fmla="*/ 6 h 42"/>
                  <a:gd name="T64" fmla="*/ 36 w 40"/>
                  <a:gd name="T65" fmla="*/ 8 h 42"/>
                  <a:gd name="T66" fmla="*/ 6 w 40"/>
                  <a:gd name="T67" fmla="*/ 4 h 42"/>
                  <a:gd name="T68" fmla="*/ 4 w 40"/>
                  <a:gd name="T69" fmla="*/ 4 h 42"/>
                  <a:gd name="T70" fmla="*/ 4 w 40"/>
                  <a:gd name="T71" fmla="*/ 6 h 42"/>
                  <a:gd name="T72" fmla="*/ 6 w 40"/>
                  <a:gd name="T73" fmla="*/ 6 h 42"/>
                  <a:gd name="T74" fmla="*/ 6 w 40"/>
                  <a:gd name="T75" fmla="*/ 4 h 42"/>
                  <a:gd name="T76" fmla="*/ 4 w 40"/>
                  <a:gd name="T77" fmla="*/ 0 h 42"/>
                  <a:gd name="T78" fmla="*/ 0 w 40"/>
                  <a:gd name="T79" fmla="*/ 0 h 42"/>
                  <a:gd name="T80" fmla="*/ 0 w 40"/>
                  <a:gd name="T81" fmla="*/ 2 h 42"/>
                  <a:gd name="T82" fmla="*/ 0 w 40"/>
                  <a:gd name="T83" fmla="*/ 4 h 42"/>
                  <a:gd name="T84" fmla="*/ 4 w 40"/>
                  <a:gd name="T85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0" h="42">
                    <a:moveTo>
                      <a:pt x="12" y="38"/>
                    </a:moveTo>
                    <a:lnTo>
                      <a:pt x="10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12" y="42"/>
                    </a:lnTo>
                    <a:lnTo>
                      <a:pt x="12" y="42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close/>
                    <a:moveTo>
                      <a:pt x="32" y="32"/>
                    </a:moveTo>
                    <a:lnTo>
                      <a:pt x="30" y="34"/>
                    </a:lnTo>
                    <a:lnTo>
                      <a:pt x="30" y="34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2"/>
                    </a:lnTo>
                    <a:close/>
                    <a:moveTo>
                      <a:pt x="26" y="36"/>
                    </a:moveTo>
                    <a:lnTo>
                      <a:pt x="24" y="34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8" y="38"/>
                    </a:lnTo>
                    <a:lnTo>
                      <a:pt x="26" y="36"/>
                    </a:lnTo>
                    <a:lnTo>
                      <a:pt x="26" y="36"/>
                    </a:lnTo>
                    <a:close/>
                    <a:moveTo>
                      <a:pt x="40" y="18"/>
                    </a:moveTo>
                    <a:lnTo>
                      <a:pt x="40" y="16"/>
                    </a:lnTo>
                    <a:lnTo>
                      <a:pt x="38" y="16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8" y="20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8"/>
                    </a:lnTo>
                    <a:close/>
                    <a:moveTo>
                      <a:pt x="18" y="10"/>
                    </a:moveTo>
                    <a:lnTo>
                      <a:pt x="16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  <a:moveTo>
                      <a:pt x="36" y="8"/>
                    </a:moveTo>
                    <a:lnTo>
                      <a:pt x="36" y="10"/>
                    </a:lnTo>
                    <a:lnTo>
                      <a:pt x="38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36" y="8"/>
                    </a:lnTo>
                    <a:lnTo>
                      <a:pt x="36" y="8"/>
                    </a:lnTo>
                    <a:close/>
                    <a:moveTo>
                      <a:pt x="6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close/>
                    <a:moveTo>
                      <a:pt x="6" y="0"/>
                    </a:move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Freeform 212">
                <a:extLst>
                  <a:ext uri="{FF2B5EF4-FFF2-40B4-BE49-F238E27FC236}">
                    <a16:creationId xmlns:a16="http://schemas.microsoft.com/office/drawing/2014/main" id="{67111B80-1633-C0BA-514C-B7005AA952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20" y="686"/>
                <a:ext cx="1239" cy="641"/>
              </a:xfrm>
              <a:custGeom>
                <a:avLst/>
                <a:gdLst>
                  <a:gd name="T0" fmla="*/ 524 w 1239"/>
                  <a:gd name="T1" fmla="*/ 86 h 641"/>
                  <a:gd name="T2" fmla="*/ 665 w 1239"/>
                  <a:gd name="T3" fmla="*/ 102 h 641"/>
                  <a:gd name="T4" fmla="*/ 548 w 1239"/>
                  <a:gd name="T5" fmla="*/ 122 h 641"/>
                  <a:gd name="T6" fmla="*/ 641 w 1239"/>
                  <a:gd name="T7" fmla="*/ 122 h 641"/>
                  <a:gd name="T8" fmla="*/ 6 w 1239"/>
                  <a:gd name="T9" fmla="*/ 461 h 641"/>
                  <a:gd name="T10" fmla="*/ 24 w 1239"/>
                  <a:gd name="T11" fmla="*/ 491 h 641"/>
                  <a:gd name="T12" fmla="*/ 2 w 1239"/>
                  <a:gd name="T13" fmla="*/ 437 h 641"/>
                  <a:gd name="T14" fmla="*/ 877 w 1239"/>
                  <a:gd name="T15" fmla="*/ 108 h 641"/>
                  <a:gd name="T16" fmla="*/ 835 w 1239"/>
                  <a:gd name="T17" fmla="*/ 80 h 641"/>
                  <a:gd name="T18" fmla="*/ 813 w 1239"/>
                  <a:gd name="T19" fmla="*/ 90 h 641"/>
                  <a:gd name="T20" fmla="*/ 969 w 1239"/>
                  <a:gd name="T21" fmla="*/ 128 h 641"/>
                  <a:gd name="T22" fmla="*/ 951 w 1239"/>
                  <a:gd name="T23" fmla="*/ 40 h 641"/>
                  <a:gd name="T24" fmla="*/ 823 w 1239"/>
                  <a:gd name="T25" fmla="*/ 62 h 641"/>
                  <a:gd name="T26" fmla="*/ 655 w 1239"/>
                  <a:gd name="T27" fmla="*/ 186 h 641"/>
                  <a:gd name="T28" fmla="*/ 733 w 1239"/>
                  <a:gd name="T29" fmla="*/ 130 h 641"/>
                  <a:gd name="T30" fmla="*/ 587 w 1239"/>
                  <a:gd name="T31" fmla="*/ 134 h 641"/>
                  <a:gd name="T32" fmla="*/ 544 w 1239"/>
                  <a:gd name="T33" fmla="*/ 190 h 641"/>
                  <a:gd name="T34" fmla="*/ 621 w 1239"/>
                  <a:gd name="T35" fmla="*/ 194 h 641"/>
                  <a:gd name="T36" fmla="*/ 743 w 1239"/>
                  <a:gd name="T37" fmla="*/ 82 h 641"/>
                  <a:gd name="T38" fmla="*/ 757 w 1239"/>
                  <a:gd name="T39" fmla="*/ 54 h 641"/>
                  <a:gd name="T40" fmla="*/ 791 w 1239"/>
                  <a:gd name="T41" fmla="*/ 234 h 641"/>
                  <a:gd name="T42" fmla="*/ 915 w 1239"/>
                  <a:gd name="T43" fmla="*/ 287 h 641"/>
                  <a:gd name="T44" fmla="*/ 1013 w 1239"/>
                  <a:gd name="T45" fmla="*/ 479 h 641"/>
                  <a:gd name="T46" fmla="*/ 1009 w 1239"/>
                  <a:gd name="T47" fmla="*/ 543 h 641"/>
                  <a:gd name="T48" fmla="*/ 1239 w 1239"/>
                  <a:gd name="T49" fmla="*/ 8 h 641"/>
                  <a:gd name="T50" fmla="*/ 971 w 1239"/>
                  <a:gd name="T51" fmla="*/ 12 h 641"/>
                  <a:gd name="T52" fmla="*/ 969 w 1239"/>
                  <a:gd name="T53" fmla="*/ 46 h 641"/>
                  <a:gd name="T54" fmla="*/ 993 w 1239"/>
                  <a:gd name="T55" fmla="*/ 76 h 641"/>
                  <a:gd name="T56" fmla="*/ 1179 w 1239"/>
                  <a:gd name="T57" fmla="*/ 16 h 641"/>
                  <a:gd name="T58" fmla="*/ 1013 w 1239"/>
                  <a:gd name="T59" fmla="*/ 196 h 641"/>
                  <a:gd name="T60" fmla="*/ 1003 w 1239"/>
                  <a:gd name="T61" fmla="*/ 154 h 641"/>
                  <a:gd name="T62" fmla="*/ 905 w 1239"/>
                  <a:gd name="T63" fmla="*/ 120 h 641"/>
                  <a:gd name="T64" fmla="*/ 803 w 1239"/>
                  <a:gd name="T65" fmla="*/ 170 h 641"/>
                  <a:gd name="T66" fmla="*/ 945 w 1239"/>
                  <a:gd name="T67" fmla="*/ 198 h 641"/>
                  <a:gd name="T68" fmla="*/ 913 w 1239"/>
                  <a:gd name="T69" fmla="*/ 281 h 641"/>
                  <a:gd name="T70" fmla="*/ 997 w 1239"/>
                  <a:gd name="T71" fmla="*/ 253 h 641"/>
                  <a:gd name="T72" fmla="*/ 1055 w 1239"/>
                  <a:gd name="T73" fmla="*/ 228 h 641"/>
                  <a:gd name="T74" fmla="*/ 981 w 1239"/>
                  <a:gd name="T75" fmla="*/ 477 h 641"/>
                  <a:gd name="T76" fmla="*/ 983 w 1239"/>
                  <a:gd name="T77" fmla="*/ 399 h 641"/>
                  <a:gd name="T78" fmla="*/ 951 w 1239"/>
                  <a:gd name="T79" fmla="*/ 343 h 641"/>
                  <a:gd name="T80" fmla="*/ 897 w 1239"/>
                  <a:gd name="T81" fmla="*/ 313 h 641"/>
                  <a:gd name="T82" fmla="*/ 723 w 1239"/>
                  <a:gd name="T83" fmla="*/ 421 h 641"/>
                  <a:gd name="T84" fmla="*/ 621 w 1239"/>
                  <a:gd name="T85" fmla="*/ 383 h 641"/>
                  <a:gd name="T86" fmla="*/ 655 w 1239"/>
                  <a:gd name="T87" fmla="*/ 267 h 641"/>
                  <a:gd name="T88" fmla="*/ 803 w 1239"/>
                  <a:gd name="T89" fmla="*/ 228 h 641"/>
                  <a:gd name="T90" fmla="*/ 781 w 1239"/>
                  <a:gd name="T91" fmla="*/ 190 h 641"/>
                  <a:gd name="T92" fmla="*/ 705 w 1239"/>
                  <a:gd name="T93" fmla="*/ 174 h 641"/>
                  <a:gd name="T94" fmla="*/ 661 w 1239"/>
                  <a:gd name="T95" fmla="*/ 204 h 641"/>
                  <a:gd name="T96" fmla="*/ 518 w 1239"/>
                  <a:gd name="T97" fmla="*/ 218 h 641"/>
                  <a:gd name="T98" fmla="*/ 358 w 1239"/>
                  <a:gd name="T99" fmla="*/ 168 h 641"/>
                  <a:gd name="T100" fmla="*/ 236 w 1239"/>
                  <a:gd name="T101" fmla="*/ 190 h 641"/>
                  <a:gd name="T102" fmla="*/ 54 w 1239"/>
                  <a:gd name="T103" fmla="*/ 419 h 641"/>
                  <a:gd name="T104" fmla="*/ 52 w 1239"/>
                  <a:gd name="T105" fmla="*/ 489 h 641"/>
                  <a:gd name="T106" fmla="*/ 526 w 1239"/>
                  <a:gd name="T107" fmla="*/ 533 h 641"/>
                  <a:gd name="T108" fmla="*/ 593 w 1239"/>
                  <a:gd name="T109" fmla="*/ 565 h 641"/>
                  <a:gd name="T110" fmla="*/ 611 w 1239"/>
                  <a:gd name="T111" fmla="*/ 597 h 641"/>
                  <a:gd name="T112" fmla="*/ 665 w 1239"/>
                  <a:gd name="T113" fmla="*/ 603 h 641"/>
                  <a:gd name="T114" fmla="*/ 765 w 1239"/>
                  <a:gd name="T115" fmla="*/ 581 h 641"/>
                  <a:gd name="T116" fmla="*/ 829 w 1239"/>
                  <a:gd name="T117" fmla="*/ 613 h 641"/>
                  <a:gd name="T118" fmla="*/ 757 w 1239"/>
                  <a:gd name="T119" fmla="*/ 559 h 641"/>
                  <a:gd name="T120" fmla="*/ 893 w 1239"/>
                  <a:gd name="T121" fmla="*/ 507 h 641"/>
                  <a:gd name="T122" fmla="*/ 745 w 1239"/>
                  <a:gd name="T123" fmla="*/ 395 h 641"/>
                  <a:gd name="T124" fmla="*/ 755 w 1239"/>
                  <a:gd name="T125" fmla="*/ 277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39" h="641">
                    <a:moveTo>
                      <a:pt x="621" y="76"/>
                    </a:moveTo>
                    <a:lnTo>
                      <a:pt x="619" y="76"/>
                    </a:lnTo>
                    <a:lnTo>
                      <a:pt x="621" y="78"/>
                    </a:lnTo>
                    <a:lnTo>
                      <a:pt x="629" y="78"/>
                    </a:lnTo>
                    <a:lnTo>
                      <a:pt x="633" y="78"/>
                    </a:lnTo>
                    <a:lnTo>
                      <a:pt x="633" y="76"/>
                    </a:lnTo>
                    <a:lnTo>
                      <a:pt x="635" y="76"/>
                    </a:lnTo>
                    <a:lnTo>
                      <a:pt x="635" y="76"/>
                    </a:lnTo>
                    <a:lnTo>
                      <a:pt x="633" y="76"/>
                    </a:lnTo>
                    <a:lnTo>
                      <a:pt x="631" y="76"/>
                    </a:lnTo>
                    <a:lnTo>
                      <a:pt x="627" y="76"/>
                    </a:lnTo>
                    <a:lnTo>
                      <a:pt x="623" y="76"/>
                    </a:lnTo>
                    <a:lnTo>
                      <a:pt x="621" y="76"/>
                    </a:lnTo>
                    <a:close/>
                    <a:moveTo>
                      <a:pt x="532" y="210"/>
                    </a:moveTo>
                    <a:lnTo>
                      <a:pt x="532" y="208"/>
                    </a:lnTo>
                    <a:lnTo>
                      <a:pt x="532" y="210"/>
                    </a:lnTo>
                    <a:lnTo>
                      <a:pt x="530" y="210"/>
                    </a:lnTo>
                    <a:lnTo>
                      <a:pt x="530" y="210"/>
                    </a:lnTo>
                    <a:lnTo>
                      <a:pt x="528" y="212"/>
                    </a:lnTo>
                    <a:lnTo>
                      <a:pt x="528" y="212"/>
                    </a:lnTo>
                    <a:lnTo>
                      <a:pt x="528" y="214"/>
                    </a:lnTo>
                    <a:lnTo>
                      <a:pt x="528" y="214"/>
                    </a:lnTo>
                    <a:lnTo>
                      <a:pt x="528" y="214"/>
                    </a:lnTo>
                    <a:lnTo>
                      <a:pt x="530" y="212"/>
                    </a:lnTo>
                    <a:lnTo>
                      <a:pt x="532" y="212"/>
                    </a:lnTo>
                    <a:lnTo>
                      <a:pt x="532" y="212"/>
                    </a:lnTo>
                    <a:lnTo>
                      <a:pt x="532" y="212"/>
                    </a:lnTo>
                    <a:lnTo>
                      <a:pt x="532" y="210"/>
                    </a:lnTo>
                    <a:lnTo>
                      <a:pt x="532" y="210"/>
                    </a:lnTo>
                    <a:lnTo>
                      <a:pt x="532" y="210"/>
                    </a:lnTo>
                    <a:close/>
                    <a:moveTo>
                      <a:pt x="522" y="86"/>
                    </a:moveTo>
                    <a:lnTo>
                      <a:pt x="522" y="86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2" y="88"/>
                    </a:lnTo>
                    <a:lnTo>
                      <a:pt x="524" y="88"/>
                    </a:lnTo>
                    <a:lnTo>
                      <a:pt x="528" y="88"/>
                    </a:lnTo>
                    <a:lnTo>
                      <a:pt x="530" y="86"/>
                    </a:lnTo>
                    <a:lnTo>
                      <a:pt x="532" y="88"/>
                    </a:lnTo>
                    <a:lnTo>
                      <a:pt x="534" y="88"/>
                    </a:lnTo>
                    <a:lnTo>
                      <a:pt x="534" y="88"/>
                    </a:lnTo>
                    <a:lnTo>
                      <a:pt x="536" y="88"/>
                    </a:lnTo>
                    <a:lnTo>
                      <a:pt x="538" y="88"/>
                    </a:lnTo>
                    <a:lnTo>
                      <a:pt x="542" y="86"/>
                    </a:lnTo>
                    <a:lnTo>
                      <a:pt x="544" y="84"/>
                    </a:lnTo>
                    <a:lnTo>
                      <a:pt x="544" y="84"/>
                    </a:lnTo>
                    <a:lnTo>
                      <a:pt x="544" y="86"/>
                    </a:lnTo>
                    <a:lnTo>
                      <a:pt x="544" y="86"/>
                    </a:lnTo>
                    <a:lnTo>
                      <a:pt x="542" y="86"/>
                    </a:lnTo>
                    <a:lnTo>
                      <a:pt x="544" y="88"/>
                    </a:lnTo>
                    <a:lnTo>
                      <a:pt x="542" y="88"/>
                    </a:lnTo>
                    <a:lnTo>
                      <a:pt x="542" y="90"/>
                    </a:lnTo>
                    <a:lnTo>
                      <a:pt x="540" y="90"/>
                    </a:lnTo>
                    <a:lnTo>
                      <a:pt x="542" y="90"/>
                    </a:lnTo>
                    <a:lnTo>
                      <a:pt x="544" y="90"/>
                    </a:lnTo>
                    <a:lnTo>
                      <a:pt x="546" y="90"/>
                    </a:lnTo>
                    <a:lnTo>
                      <a:pt x="550" y="88"/>
                    </a:lnTo>
                    <a:lnTo>
                      <a:pt x="552" y="88"/>
                    </a:lnTo>
                    <a:lnTo>
                      <a:pt x="552" y="88"/>
                    </a:lnTo>
                    <a:lnTo>
                      <a:pt x="554" y="88"/>
                    </a:lnTo>
                    <a:lnTo>
                      <a:pt x="554" y="88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4" y="86"/>
                    </a:lnTo>
                    <a:lnTo>
                      <a:pt x="556" y="86"/>
                    </a:lnTo>
                    <a:lnTo>
                      <a:pt x="556" y="84"/>
                    </a:lnTo>
                    <a:lnTo>
                      <a:pt x="558" y="84"/>
                    </a:lnTo>
                    <a:lnTo>
                      <a:pt x="558" y="84"/>
                    </a:lnTo>
                    <a:lnTo>
                      <a:pt x="560" y="82"/>
                    </a:lnTo>
                    <a:lnTo>
                      <a:pt x="560" y="82"/>
                    </a:lnTo>
                    <a:lnTo>
                      <a:pt x="560" y="82"/>
                    </a:lnTo>
                    <a:lnTo>
                      <a:pt x="560" y="84"/>
                    </a:lnTo>
                    <a:lnTo>
                      <a:pt x="560" y="84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4" y="86"/>
                    </a:lnTo>
                    <a:lnTo>
                      <a:pt x="566" y="84"/>
                    </a:lnTo>
                    <a:lnTo>
                      <a:pt x="566" y="84"/>
                    </a:lnTo>
                    <a:lnTo>
                      <a:pt x="570" y="82"/>
                    </a:lnTo>
                    <a:lnTo>
                      <a:pt x="570" y="82"/>
                    </a:lnTo>
                    <a:lnTo>
                      <a:pt x="572" y="82"/>
                    </a:lnTo>
                    <a:lnTo>
                      <a:pt x="572" y="82"/>
                    </a:lnTo>
                    <a:lnTo>
                      <a:pt x="572" y="80"/>
                    </a:lnTo>
                    <a:lnTo>
                      <a:pt x="572" y="80"/>
                    </a:lnTo>
                    <a:lnTo>
                      <a:pt x="574" y="80"/>
                    </a:lnTo>
                    <a:lnTo>
                      <a:pt x="574" y="80"/>
                    </a:lnTo>
                    <a:lnTo>
                      <a:pt x="577" y="80"/>
                    </a:lnTo>
                    <a:lnTo>
                      <a:pt x="579" y="80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3" y="78"/>
                    </a:lnTo>
                    <a:lnTo>
                      <a:pt x="585" y="78"/>
                    </a:lnTo>
                    <a:lnTo>
                      <a:pt x="587" y="76"/>
                    </a:lnTo>
                    <a:lnTo>
                      <a:pt x="589" y="76"/>
                    </a:lnTo>
                    <a:lnTo>
                      <a:pt x="589" y="76"/>
                    </a:lnTo>
                    <a:lnTo>
                      <a:pt x="589" y="76"/>
                    </a:lnTo>
                    <a:lnTo>
                      <a:pt x="589" y="78"/>
                    </a:lnTo>
                    <a:lnTo>
                      <a:pt x="585" y="78"/>
                    </a:lnTo>
                    <a:lnTo>
                      <a:pt x="583" y="80"/>
                    </a:lnTo>
                    <a:lnTo>
                      <a:pt x="581" y="80"/>
                    </a:lnTo>
                    <a:lnTo>
                      <a:pt x="579" y="82"/>
                    </a:lnTo>
                    <a:lnTo>
                      <a:pt x="579" y="82"/>
                    </a:lnTo>
                    <a:lnTo>
                      <a:pt x="579" y="82"/>
                    </a:lnTo>
                    <a:lnTo>
                      <a:pt x="581" y="84"/>
                    </a:lnTo>
                    <a:lnTo>
                      <a:pt x="581" y="84"/>
                    </a:lnTo>
                    <a:lnTo>
                      <a:pt x="583" y="84"/>
                    </a:lnTo>
                    <a:lnTo>
                      <a:pt x="585" y="84"/>
                    </a:lnTo>
                    <a:lnTo>
                      <a:pt x="585" y="84"/>
                    </a:lnTo>
                    <a:lnTo>
                      <a:pt x="587" y="82"/>
                    </a:lnTo>
                    <a:lnTo>
                      <a:pt x="589" y="82"/>
                    </a:lnTo>
                    <a:lnTo>
                      <a:pt x="589" y="82"/>
                    </a:lnTo>
                    <a:lnTo>
                      <a:pt x="591" y="80"/>
                    </a:lnTo>
                    <a:lnTo>
                      <a:pt x="591" y="80"/>
                    </a:lnTo>
                    <a:lnTo>
                      <a:pt x="593" y="80"/>
                    </a:lnTo>
                    <a:lnTo>
                      <a:pt x="599" y="80"/>
                    </a:lnTo>
                    <a:lnTo>
                      <a:pt x="601" y="80"/>
                    </a:lnTo>
                    <a:lnTo>
                      <a:pt x="605" y="78"/>
                    </a:lnTo>
                    <a:lnTo>
                      <a:pt x="605" y="78"/>
                    </a:lnTo>
                    <a:lnTo>
                      <a:pt x="607" y="78"/>
                    </a:lnTo>
                    <a:lnTo>
                      <a:pt x="607" y="78"/>
                    </a:lnTo>
                    <a:lnTo>
                      <a:pt x="607" y="76"/>
                    </a:lnTo>
                    <a:lnTo>
                      <a:pt x="607" y="76"/>
                    </a:lnTo>
                    <a:lnTo>
                      <a:pt x="607" y="76"/>
                    </a:lnTo>
                    <a:lnTo>
                      <a:pt x="609" y="74"/>
                    </a:lnTo>
                    <a:lnTo>
                      <a:pt x="609" y="74"/>
                    </a:lnTo>
                    <a:lnTo>
                      <a:pt x="611" y="76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1" y="72"/>
                    </a:lnTo>
                    <a:lnTo>
                      <a:pt x="611" y="72"/>
                    </a:lnTo>
                    <a:lnTo>
                      <a:pt x="613" y="72"/>
                    </a:lnTo>
                    <a:lnTo>
                      <a:pt x="621" y="70"/>
                    </a:lnTo>
                    <a:lnTo>
                      <a:pt x="623" y="70"/>
                    </a:lnTo>
                    <a:lnTo>
                      <a:pt x="625" y="70"/>
                    </a:lnTo>
                    <a:lnTo>
                      <a:pt x="625" y="70"/>
                    </a:lnTo>
                    <a:lnTo>
                      <a:pt x="625" y="68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19" y="66"/>
                    </a:lnTo>
                    <a:lnTo>
                      <a:pt x="619" y="66"/>
                    </a:lnTo>
                    <a:lnTo>
                      <a:pt x="615" y="66"/>
                    </a:lnTo>
                    <a:lnTo>
                      <a:pt x="613" y="68"/>
                    </a:lnTo>
                    <a:lnTo>
                      <a:pt x="611" y="68"/>
                    </a:lnTo>
                    <a:lnTo>
                      <a:pt x="611" y="68"/>
                    </a:lnTo>
                    <a:lnTo>
                      <a:pt x="611" y="68"/>
                    </a:lnTo>
                    <a:lnTo>
                      <a:pt x="613" y="68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9" y="68"/>
                    </a:lnTo>
                    <a:lnTo>
                      <a:pt x="607" y="70"/>
                    </a:lnTo>
                    <a:lnTo>
                      <a:pt x="605" y="70"/>
                    </a:lnTo>
                    <a:lnTo>
                      <a:pt x="605" y="70"/>
                    </a:lnTo>
                    <a:lnTo>
                      <a:pt x="599" y="68"/>
                    </a:lnTo>
                    <a:lnTo>
                      <a:pt x="591" y="70"/>
                    </a:lnTo>
                    <a:lnTo>
                      <a:pt x="587" y="70"/>
                    </a:lnTo>
                    <a:lnTo>
                      <a:pt x="583" y="70"/>
                    </a:lnTo>
                    <a:lnTo>
                      <a:pt x="581" y="72"/>
                    </a:lnTo>
                    <a:lnTo>
                      <a:pt x="574" y="72"/>
                    </a:lnTo>
                    <a:lnTo>
                      <a:pt x="566" y="74"/>
                    </a:lnTo>
                    <a:lnTo>
                      <a:pt x="564" y="76"/>
                    </a:lnTo>
                    <a:lnTo>
                      <a:pt x="564" y="76"/>
                    </a:lnTo>
                    <a:lnTo>
                      <a:pt x="562" y="76"/>
                    </a:lnTo>
                    <a:lnTo>
                      <a:pt x="560" y="76"/>
                    </a:lnTo>
                    <a:lnTo>
                      <a:pt x="554" y="78"/>
                    </a:lnTo>
                    <a:lnTo>
                      <a:pt x="552" y="78"/>
                    </a:lnTo>
                    <a:lnTo>
                      <a:pt x="550" y="78"/>
                    </a:lnTo>
                    <a:lnTo>
                      <a:pt x="542" y="82"/>
                    </a:lnTo>
                    <a:lnTo>
                      <a:pt x="542" y="82"/>
                    </a:lnTo>
                    <a:lnTo>
                      <a:pt x="532" y="82"/>
                    </a:lnTo>
                    <a:lnTo>
                      <a:pt x="532" y="82"/>
                    </a:lnTo>
                    <a:lnTo>
                      <a:pt x="530" y="82"/>
                    </a:lnTo>
                    <a:lnTo>
                      <a:pt x="524" y="84"/>
                    </a:lnTo>
                    <a:lnTo>
                      <a:pt x="522" y="86"/>
                    </a:lnTo>
                    <a:lnTo>
                      <a:pt x="522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6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4" y="86"/>
                    </a:lnTo>
                    <a:lnTo>
                      <a:pt x="522" y="86"/>
                    </a:lnTo>
                    <a:close/>
                    <a:moveTo>
                      <a:pt x="631" y="90"/>
                    </a:moveTo>
                    <a:lnTo>
                      <a:pt x="629" y="90"/>
                    </a:lnTo>
                    <a:lnTo>
                      <a:pt x="629" y="90"/>
                    </a:lnTo>
                    <a:lnTo>
                      <a:pt x="631" y="90"/>
                    </a:lnTo>
                    <a:lnTo>
                      <a:pt x="633" y="88"/>
                    </a:lnTo>
                    <a:lnTo>
                      <a:pt x="633" y="88"/>
                    </a:lnTo>
                    <a:lnTo>
                      <a:pt x="631" y="86"/>
                    </a:lnTo>
                    <a:lnTo>
                      <a:pt x="631" y="84"/>
                    </a:lnTo>
                    <a:lnTo>
                      <a:pt x="629" y="84"/>
                    </a:lnTo>
                    <a:lnTo>
                      <a:pt x="627" y="84"/>
                    </a:lnTo>
                    <a:lnTo>
                      <a:pt x="625" y="84"/>
                    </a:lnTo>
                    <a:lnTo>
                      <a:pt x="619" y="84"/>
                    </a:lnTo>
                    <a:lnTo>
                      <a:pt x="617" y="84"/>
                    </a:lnTo>
                    <a:lnTo>
                      <a:pt x="617" y="84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2"/>
                    </a:lnTo>
                    <a:lnTo>
                      <a:pt x="619" y="80"/>
                    </a:lnTo>
                    <a:lnTo>
                      <a:pt x="617" y="80"/>
                    </a:lnTo>
                    <a:lnTo>
                      <a:pt x="615" y="80"/>
                    </a:lnTo>
                    <a:lnTo>
                      <a:pt x="613" y="80"/>
                    </a:lnTo>
                    <a:lnTo>
                      <a:pt x="605" y="82"/>
                    </a:lnTo>
                    <a:lnTo>
                      <a:pt x="601" y="82"/>
                    </a:lnTo>
                    <a:lnTo>
                      <a:pt x="601" y="82"/>
                    </a:lnTo>
                    <a:lnTo>
                      <a:pt x="599" y="84"/>
                    </a:lnTo>
                    <a:lnTo>
                      <a:pt x="599" y="84"/>
                    </a:lnTo>
                    <a:lnTo>
                      <a:pt x="599" y="84"/>
                    </a:lnTo>
                    <a:lnTo>
                      <a:pt x="601" y="84"/>
                    </a:lnTo>
                    <a:lnTo>
                      <a:pt x="607" y="84"/>
                    </a:lnTo>
                    <a:lnTo>
                      <a:pt x="607" y="84"/>
                    </a:lnTo>
                    <a:lnTo>
                      <a:pt x="607" y="86"/>
                    </a:lnTo>
                    <a:lnTo>
                      <a:pt x="607" y="86"/>
                    </a:lnTo>
                    <a:lnTo>
                      <a:pt x="597" y="84"/>
                    </a:lnTo>
                    <a:lnTo>
                      <a:pt x="595" y="84"/>
                    </a:lnTo>
                    <a:lnTo>
                      <a:pt x="593" y="84"/>
                    </a:lnTo>
                    <a:lnTo>
                      <a:pt x="589" y="86"/>
                    </a:lnTo>
                    <a:lnTo>
                      <a:pt x="587" y="86"/>
                    </a:lnTo>
                    <a:lnTo>
                      <a:pt x="587" y="86"/>
                    </a:lnTo>
                    <a:lnTo>
                      <a:pt x="587" y="88"/>
                    </a:lnTo>
                    <a:lnTo>
                      <a:pt x="585" y="88"/>
                    </a:lnTo>
                    <a:lnTo>
                      <a:pt x="583" y="88"/>
                    </a:lnTo>
                    <a:lnTo>
                      <a:pt x="583" y="88"/>
                    </a:lnTo>
                    <a:lnTo>
                      <a:pt x="585" y="88"/>
                    </a:lnTo>
                    <a:lnTo>
                      <a:pt x="585" y="90"/>
                    </a:lnTo>
                    <a:lnTo>
                      <a:pt x="593" y="88"/>
                    </a:lnTo>
                    <a:lnTo>
                      <a:pt x="601" y="88"/>
                    </a:lnTo>
                    <a:lnTo>
                      <a:pt x="597" y="90"/>
                    </a:lnTo>
                    <a:lnTo>
                      <a:pt x="593" y="90"/>
                    </a:lnTo>
                    <a:lnTo>
                      <a:pt x="591" y="90"/>
                    </a:lnTo>
                    <a:lnTo>
                      <a:pt x="583" y="90"/>
                    </a:lnTo>
                    <a:lnTo>
                      <a:pt x="579" y="90"/>
                    </a:lnTo>
                    <a:lnTo>
                      <a:pt x="577" y="90"/>
                    </a:lnTo>
                    <a:lnTo>
                      <a:pt x="574" y="92"/>
                    </a:lnTo>
                    <a:lnTo>
                      <a:pt x="572" y="92"/>
                    </a:lnTo>
                    <a:lnTo>
                      <a:pt x="570" y="92"/>
                    </a:lnTo>
                    <a:lnTo>
                      <a:pt x="572" y="92"/>
                    </a:lnTo>
                    <a:lnTo>
                      <a:pt x="579" y="94"/>
                    </a:lnTo>
                    <a:lnTo>
                      <a:pt x="583" y="92"/>
                    </a:lnTo>
                    <a:lnTo>
                      <a:pt x="595" y="92"/>
                    </a:lnTo>
                    <a:lnTo>
                      <a:pt x="595" y="92"/>
                    </a:lnTo>
                    <a:lnTo>
                      <a:pt x="595" y="92"/>
                    </a:lnTo>
                    <a:lnTo>
                      <a:pt x="593" y="92"/>
                    </a:lnTo>
                    <a:lnTo>
                      <a:pt x="591" y="92"/>
                    </a:lnTo>
                    <a:lnTo>
                      <a:pt x="581" y="94"/>
                    </a:lnTo>
                    <a:lnTo>
                      <a:pt x="579" y="94"/>
                    </a:lnTo>
                    <a:lnTo>
                      <a:pt x="570" y="94"/>
                    </a:lnTo>
                    <a:lnTo>
                      <a:pt x="568" y="94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4" y="96"/>
                    </a:lnTo>
                    <a:lnTo>
                      <a:pt x="562" y="96"/>
                    </a:lnTo>
                    <a:lnTo>
                      <a:pt x="560" y="96"/>
                    </a:lnTo>
                    <a:lnTo>
                      <a:pt x="560" y="98"/>
                    </a:lnTo>
                    <a:lnTo>
                      <a:pt x="558" y="98"/>
                    </a:lnTo>
                    <a:lnTo>
                      <a:pt x="558" y="98"/>
                    </a:lnTo>
                    <a:lnTo>
                      <a:pt x="558" y="98"/>
                    </a:lnTo>
                    <a:lnTo>
                      <a:pt x="562" y="100"/>
                    </a:lnTo>
                    <a:lnTo>
                      <a:pt x="564" y="100"/>
                    </a:lnTo>
                    <a:lnTo>
                      <a:pt x="568" y="98"/>
                    </a:lnTo>
                    <a:lnTo>
                      <a:pt x="570" y="100"/>
                    </a:lnTo>
                    <a:lnTo>
                      <a:pt x="572" y="102"/>
                    </a:lnTo>
                    <a:lnTo>
                      <a:pt x="574" y="102"/>
                    </a:lnTo>
                    <a:lnTo>
                      <a:pt x="574" y="102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9" y="100"/>
                    </a:lnTo>
                    <a:lnTo>
                      <a:pt x="579" y="100"/>
                    </a:lnTo>
                    <a:lnTo>
                      <a:pt x="581" y="100"/>
                    </a:lnTo>
                    <a:lnTo>
                      <a:pt x="581" y="100"/>
                    </a:lnTo>
                    <a:lnTo>
                      <a:pt x="581" y="100"/>
                    </a:lnTo>
                    <a:lnTo>
                      <a:pt x="581" y="102"/>
                    </a:lnTo>
                    <a:lnTo>
                      <a:pt x="581" y="102"/>
                    </a:lnTo>
                    <a:lnTo>
                      <a:pt x="581" y="102"/>
                    </a:lnTo>
                    <a:lnTo>
                      <a:pt x="583" y="102"/>
                    </a:lnTo>
                    <a:lnTo>
                      <a:pt x="589" y="100"/>
                    </a:lnTo>
                    <a:lnTo>
                      <a:pt x="591" y="100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3" y="98"/>
                    </a:lnTo>
                    <a:lnTo>
                      <a:pt x="595" y="98"/>
                    </a:lnTo>
                    <a:lnTo>
                      <a:pt x="595" y="98"/>
                    </a:lnTo>
                    <a:lnTo>
                      <a:pt x="597" y="98"/>
                    </a:lnTo>
                    <a:lnTo>
                      <a:pt x="599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1" y="96"/>
                    </a:lnTo>
                    <a:lnTo>
                      <a:pt x="605" y="96"/>
                    </a:lnTo>
                    <a:lnTo>
                      <a:pt x="607" y="96"/>
                    </a:lnTo>
                    <a:lnTo>
                      <a:pt x="605" y="96"/>
                    </a:lnTo>
                    <a:lnTo>
                      <a:pt x="601" y="96"/>
                    </a:lnTo>
                    <a:lnTo>
                      <a:pt x="601" y="98"/>
                    </a:lnTo>
                    <a:lnTo>
                      <a:pt x="599" y="98"/>
                    </a:lnTo>
                    <a:lnTo>
                      <a:pt x="599" y="98"/>
                    </a:lnTo>
                    <a:lnTo>
                      <a:pt x="597" y="98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597" y="100"/>
                    </a:lnTo>
                    <a:lnTo>
                      <a:pt x="601" y="100"/>
                    </a:lnTo>
                    <a:lnTo>
                      <a:pt x="605" y="100"/>
                    </a:lnTo>
                    <a:lnTo>
                      <a:pt x="607" y="100"/>
                    </a:lnTo>
                    <a:lnTo>
                      <a:pt x="609" y="100"/>
                    </a:lnTo>
                    <a:lnTo>
                      <a:pt x="611" y="98"/>
                    </a:lnTo>
                    <a:lnTo>
                      <a:pt x="611" y="98"/>
                    </a:lnTo>
                    <a:lnTo>
                      <a:pt x="611" y="98"/>
                    </a:lnTo>
                    <a:lnTo>
                      <a:pt x="613" y="98"/>
                    </a:lnTo>
                    <a:lnTo>
                      <a:pt x="613" y="100"/>
                    </a:lnTo>
                    <a:lnTo>
                      <a:pt x="615" y="100"/>
                    </a:lnTo>
                    <a:lnTo>
                      <a:pt x="617" y="100"/>
                    </a:lnTo>
                    <a:lnTo>
                      <a:pt x="619" y="98"/>
                    </a:lnTo>
                    <a:lnTo>
                      <a:pt x="621" y="98"/>
                    </a:lnTo>
                    <a:lnTo>
                      <a:pt x="623" y="98"/>
                    </a:lnTo>
                    <a:lnTo>
                      <a:pt x="627" y="98"/>
                    </a:lnTo>
                    <a:lnTo>
                      <a:pt x="629" y="98"/>
                    </a:lnTo>
                    <a:lnTo>
                      <a:pt x="629" y="98"/>
                    </a:lnTo>
                    <a:lnTo>
                      <a:pt x="627" y="98"/>
                    </a:lnTo>
                    <a:lnTo>
                      <a:pt x="625" y="100"/>
                    </a:lnTo>
                    <a:lnTo>
                      <a:pt x="621" y="100"/>
                    </a:lnTo>
                    <a:lnTo>
                      <a:pt x="617" y="100"/>
                    </a:lnTo>
                    <a:lnTo>
                      <a:pt x="617" y="102"/>
                    </a:lnTo>
                    <a:lnTo>
                      <a:pt x="615" y="102"/>
                    </a:lnTo>
                    <a:lnTo>
                      <a:pt x="613" y="102"/>
                    </a:lnTo>
                    <a:lnTo>
                      <a:pt x="607" y="102"/>
                    </a:lnTo>
                    <a:lnTo>
                      <a:pt x="605" y="102"/>
                    </a:lnTo>
                    <a:lnTo>
                      <a:pt x="597" y="102"/>
                    </a:lnTo>
                    <a:lnTo>
                      <a:pt x="591" y="104"/>
                    </a:lnTo>
                    <a:lnTo>
                      <a:pt x="587" y="104"/>
                    </a:lnTo>
                    <a:lnTo>
                      <a:pt x="583" y="106"/>
                    </a:lnTo>
                    <a:lnTo>
                      <a:pt x="583" y="106"/>
                    </a:lnTo>
                    <a:lnTo>
                      <a:pt x="583" y="106"/>
                    </a:lnTo>
                    <a:lnTo>
                      <a:pt x="583" y="108"/>
                    </a:lnTo>
                    <a:lnTo>
                      <a:pt x="585" y="108"/>
                    </a:lnTo>
                    <a:lnTo>
                      <a:pt x="585" y="108"/>
                    </a:lnTo>
                    <a:lnTo>
                      <a:pt x="587" y="110"/>
                    </a:lnTo>
                    <a:lnTo>
                      <a:pt x="591" y="110"/>
                    </a:lnTo>
                    <a:lnTo>
                      <a:pt x="597" y="110"/>
                    </a:lnTo>
                    <a:lnTo>
                      <a:pt x="607" y="108"/>
                    </a:lnTo>
                    <a:lnTo>
                      <a:pt x="613" y="108"/>
                    </a:lnTo>
                    <a:lnTo>
                      <a:pt x="619" y="106"/>
                    </a:lnTo>
                    <a:lnTo>
                      <a:pt x="621" y="106"/>
                    </a:lnTo>
                    <a:lnTo>
                      <a:pt x="623" y="104"/>
                    </a:lnTo>
                    <a:lnTo>
                      <a:pt x="625" y="104"/>
                    </a:lnTo>
                    <a:lnTo>
                      <a:pt x="627" y="104"/>
                    </a:lnTo>
                    <a:lnTo>
                      <a:pt x="631" y="104"/>
                    </a:lnTo>
                    <a:lnTo>
                      <a:pt x="639" y="102"/>
                    </a:lnTo>
                    <a:lnTo>
                      <a:pt x="645" y="102"/>
                    </a:lnTo>
                    <a:lnTo>
                      <a:pt x="649" y="100"/>
                    </a:lnTo>
                    <a:lnTo>
                      <a:pt x="651" y="100"/>
                    </a:lnTo>
                    <a:lnTo>
                      <a:pt x="651" y="100"/>
                    </a:lnTo>
                    <a:lnTo>
                      <a:pt x="649" y="102"/>
                    </a:lnTo>
                    <a:lnTo>
                      <a:pt x="649" y="102"/>
                    </a:lnTo>
                    <a:lnTo>
                      <a:pt x="649" y="102"/>
                    </a:lnTo>
                    <a:lnTo>
                      <a:pt x="651" y="102"/>
                    </a:lnTo>
                    <a:lnTo>
                      <a:pt x="651" y="102"/>
                    </a:lnTo>
                    <a:lnTo>
                      <a:pt x="653" y="102"/>
                    </a:lnTo>
                    <a:lnTo>
                      <a:pt x="655" y="102"/>
                    </a:lnTo>
                    <a:lnTo>
                      <a:pt x="659" y="102"/>
                    </a:lnTo>
                    <a:lnTo>
                      <a:pt x="661" y="102"/>
                    </a:lnTo>
                    <a:lnTo>
                      <a:pt x="665" y="102"/>
                    </a:lnTo>
                    <a:lnTo>
                      <a:pt x="665" y="102"/>
                    </a:lnTo>
                    <a:lnTo>
                      <a:pt x="667" y="102"/>
                    </a:lnTo>
                    <a:lnTo>
                      <a:pt x="671" y="102"/>
                    </a:lnTo>
                    <a:lnTo>
                      <a:pt x="679" y="100"/>
                    </a:lnTo>
                    <a:lnTo>
                      <a:pt x="681" y="100"/>
                    </a:lnTo>
                    <a:lnTo>
                      <a:pt x="683" y="98"/>
                    </a:lnTo>
                    <a:lnTo>
                      <a:pt x="689" y="96"/>
                    </a:lnTo>
                    <a:lnTo>
                      <a:pt x="691" y="94"/>
                    </a:lnTo>
                    <a:lnTo>
                      <a:pt x="695" y="92"/>
                    </a:lnTo>
                    <a:lnTo>
                      <a:pt x="697" y="92"/>
                    </a:lnTo>
                    <a:lnTo>
                      <a:pt x="697" y="90"/>
                    </a:lnTo>
                    <a:lnTo>
                      <a:pt x="699" y="90"/>
                    </a:lnTo>
                    <a:lnTo>
                      <a:pt x="699" y="88"/>
                    </a:lnTo>
                    <a:lnTo>
                      <a:pt x="699" y="88"/>
                    </a:lnTo>
                    <a:lnTo>
                      <a:pt x="699" y="88"/>
                    </a:lnTo>
                    <a:lnTo>
                      <a:pt x="697" y="88"/>
                    </a:lnTo>
                    <a:lnTo>
                      <a:pt x="693" y="86"/>
                    </a:lnTo>
                    <a:lnTo>
                      <a:pt x="691" y="86"/>
                    </a:lnTo>
                    <a:lnTo>
                      <a:pt x="689" y="88"/>
                    </a:lnTo>
                    <a:lnTo>
                      <a:pt x="687" y="88"/>
                    </a:lnTo>
                    <a:lnTo>
                      <a:pt x="687" y="88"/>
                    </a:lnTo>
                    <a:lnTo>
                      <a:pt x="685" y="88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5" y="90"/>
                    </a:lnTo>
                    <a:lnTo>
                      <a:pt x="683" y="90"/>
                    </a:lnTo>
                    <a:lnTo>
                      <a:pt x="681" y="90"/>
                    </a:lnTo>
                    <a:lnTo>
                      <a:pt x="681" y="92"/>
                    </a:lnTo>
                    <a:lnTo>
                      <a:pt x="681" y="92"/>
                    </a:lnTo>
                    <a:lnTo>
                      <a:pt x="681" y="90"/>
                    </a:lnTo>
                    <a:lnTo>
                      <a:pt x="683" y="90"/>
                    </a:lnTo>
                    <a:lnTo>
                      <a:pt x="683" y="90"/>
                    </a:lnTo>
                    <a:lnTo>
                      <a:pt x="683" y="90"/>
                    </a:lnTo>
                    <a:lnTo>
                      <a:pt x="681" y="88"/>
                    </a:lnTo>
                    <a:lnTo>
                      <a:pt x="679" y="88"/>
                    </a:lnTo>
                    <a:lnTo>
                      <a:pt x="679" y="88"/>
                    </a:lnTo>
                    <a:lnTo>
                      <a:pt x="677" y="90"/>
                    </a:lnTo>
                    <a:lnTo>
                      <a:pt x="673" y="90"/>
                    </a:lnTo>
                    <a:lnTo>
                      <a:pt x="671" y="90"/>
                    </a:lnTo>
                    <a:lnTo>
                      <a:pt x="671" y="90"/>
                    </a:lnTo>
                    <a:lnTo>
                      <a:pt x="673" y="90"/>
                    </a:lnTo>
                    <a:lnTo>
                      <a:pt x="677" y="88"/>
                    </a:lnTo>
                    <a:lnTo>
                      <a:pt x="677" y="88"/>
                    </a:lnTo>
                    <a:lnTo>
                      <a:pt x="677" y="88"/>
                    </a:lnTo>
                    <a:lnTo>
                      <a:pt x="679" y="88"/>
                    </a:lnTo>
                    <a:lnTo>
                      <a:pt x="679" y="86"/>
                    </a:lnTo>
                    <a:lnTo>
                      <a:pt x="677" y="86"/>
                    </a:lnTo>
                    <a:lnTo>
                      <a:pt x="677" y="86"/>
                    </a:lnTo>
                    <a:lnTo>
                      <a:pt x="675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3" y="86"/>
                    </a:lnTo>
                    <a:lnTo>
                      <a:pt x="675" y="86"/>
                    </a:lnTo>
                    <a:lnTo>
                      <a:pt x="677" y="84"/>
                    </a:lnTo>
                    <a:lnTo>
                      <a:pt x="679" y="84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2"/>
                    </a:lnTo>
                    <a:lnTo>
                      <a:pt x="679" y="80"/>
                    </a:lnTo>
                    <a:lnTo>
                      <a:pt x="679" y="80"/>
                    </a:lnTo>
                    <a:lnTo>
                      <a:pt x="681" y="80"/>
                    </a:lnTo>
                    <a:lnTo>
                      <a:pt x="681" y="80"/>
                    </a:lnTo>
                    <a:lnTo>
                      <a:pt x="681" y="78"/>
                    </a:lnTo>
                    <a:lnTo>
                      <a:pt x="683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5" y="78"/>
                    </a:lnTo>
                    <a:lnTo>
                      <a:pt x="683" y="76"/>
                    </a:lnTo>
                    <a:lnTo>
                      <a:pt x="679" y="76"/>
                    </a:lnTo>
                    <a:lnTo>
                      <a:pt x="679" y="76"/>
                    </a:lnTo>
                    <a:lnTo>
                      <a:pt x="677" y="78"/>
                    </a:lnTo>
                    <a:lnTo>
                      <a:pt x="673" y="78"/>
                    </a:lnTo>
                    <a:lnTo>
                      <a:pt x="667" y="80"/>
                    </a:lnTo>
                    <a:lnTo>
                      <a:pt x="665" y="80"/>
                    </a:lnTo>
                    <a:lnTo>
                      <a:pt x="659" y="82"/>
                    </a:lnTo>
                    <a:lnTo>
                      <a:pt x="659" y="82"/>
                    </a:lnTo>
                    <a:lnTo>
                      <a:pt x="659" y="82"/>
                    </a:lnTo>
                    <a:lnTo>
                      <a:pt x="657" y="82"/>
                    </a:lnTo>
                    <a:lnTo>
                      <a:pt x="657" y="84"/>
                    </a:lnTo>
                    <a:lnTo>
                      <a:pt x="657" y="84"/>
                    </a:lnTo>
                    <a:lnTo>
                      <a:pt x="659" y="84"/>
                    </a:lnTo>
                    <a:lnTo>
                      <a:pt x="661" y="84"/>
                    </a:lnTo>
                    <a:lnTo>
                      <a:pt x="663" y="86"/>
                    </a:lnTo>
                    <a:lnTo>
                      <a:pt x="663" y="86"/>
                    </a:lnTo>
                    <a:lnTo>
                      <a:pt x="661" y="86"/>
                    </a:lnTo>
                    <a:lnTo>
                      <a:pt x="661" y="86"/>
                    </a:lnTo>
                    <a:lnTo>
                      <a:pt x="661" y="88"/>
                    </a:lnTo>
                    <a:lnTo>
                      <a:pt x="655" y="88"/>
                    </a:lnTo>
                    <a:lnTo>
                      <a:pt x="653" y="90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41" y="94"/>
                    </a:lnTo>
                    <a:lnTo>
                      <a:pt x="639" y="94"/>
                    </a:lnTo>
                    <a:lnTo>
                      <a:pt x="637" y="94"/>
                    </a:lnTo>
                    <a:lnTo>
                      <a:pt x="635" y="94"/>
                    </a:lnTo>
                    <a:lnTo>
                      <a:pt x="633" y="94"/>
                    </a:lnTo>
                    <a:lnTo>
                      <a:pt x="633" y="92"/>
                    </a:lnTo>
                    <a:lnTo>
                      <a:pt x="633" y="92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90"/>
                    </a:lnTo>
                    <a:lnTo>
                      <a:pt x="631" y="90"/>
                    </a:lnTo>
                    <a:close/>
                    <a:moveTo>
                      <a:pt x="536" y="88"/>
                    </a:moveTo>
                    <a:lnTo>
                      <a:pt x="536" y="88"/>
                    </a:lnTo>
                    <a:lnTo>
                      <a:pt x="536" y="90"/>
                    </a:lnTo>
                    <a:lnTo>
                      <a:pt x="534" y="90"/>
                    </a:lnTo>
                    <a:lnTo>
                      <a:pt x="532" y="90"/>
                    </a:lnTo>
                    <a:lnTo>
                      <a:pt x="530" y="90"/>
                    </a:lnTo>
                    <a:lnTo>
                      <a:pt x="532" y="90"/>
                    </a:lnTo>
                    <a:lnTo>
                      <a:pt x="532" y="90"/>
                    </a:lnTo>
                    <a:lnTo>
                      <a:pt x="534" y="90"/>
                    </a:lnTo>
                    <a:lnTo>
                      <a:pt x="534" y="90"/>
                    </a:lnTo>
                    <a:lnTo>
                      <a:pt x="536" y="90"/>
                    </a:lnTo>
                    <a:lnTo>
                      <a:pt x="536" y="90"/>
                    </a:lnTo>
                    <a:lnTo>
                      <a:pt x="538" y="88"/>
                    </a:lnTo>
                    <a:lnTo>
                      <a:pt x="538" y="88"/>
                    </a:lnTo>
                    <a:lnTo>
                      <a:pt x="538" y="88"/>
                    </a:lnTo>
                    <a:lnTo>
                      <a:pt x="536" y="88"/>
                    </a:lnTo>
                    <a:lnTo>
                      <a:pt x="536" y="88"/>
                    </a:lnTo>
                    <a:close/>
                    <a:moveTo>
                      <a:pt x="208" y="180"/>
                    </a:moveTo>
                    <a:lnTo>
                      <a:pt x="210" y="180"/>
                    </a:lnTo>
                    <a:lnTo>
                      <a:pt x="212" y="180"/>
                    </a:lnTo>
                    <a:lnTo>
                      <a:pt x="212" y="180"/>
                    </a:lnTo>
                    <a:lnTo>
                      <a:pt x="210" y="178"/>
                    </a:lnTo>
                    <a:lnTo>
                      <a:pt x="210" y="178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208" y="180"/>
                    </a:lnTo>
                    <a:close/>
                    <a:moveTo>
                      <a:pt x="410" y="144"/>
                    </a:moveTo>
                    <a:lnTo>
                      <a:pt x="412" y="144"/>
                    </a:lnTo>
                    <a:lnTo>
                      <a:pt x="412" y="146"/>
                    </a:lnTo>
                    <a:lnTo>
                      <a:pt x="414" y="146"/>
                    </a:lnTo>
                    <a:lnTo>
                      <a:pt x="420" y="148"/>
                    </a:lnTo>
                    <a:lnTo>
                      <a:pt x="420" y="150"/>
                    </a:lnTo>
                    <a:lnTo>
                      <a:pt x="420" y="150"/>
                    </a:lnTo>
                    <a:lnTo>
                      <a:pt x="420" y="152"/>
                    </a:lnTo>
                    <a:lnTo>
                      <a:pt x="420" y="152"/>
                    </a:lnTo>
                    <a:lnTo>
                      <a:pt x="418" y="156"/>
                    </a:lnTo>
                    <a:lnTo>
                      <a:pt x="418" y="156"/>
                    </a:lnTo>
                    <a:lnTo>
                      <a:pt x="418" y="156"/>
                    </a:lnTo>
                    <a:lnTo>
                      <a:pt x="418" y="158"/>
                    </a:lnTo>
                    <a:lnTo>
                      <a:pt x="420" y="158"/>
                    </a:lnTo>
                    <a:lnTo>
                      <a:pt x="422" y="158"/>
                    </a:lnTo>
                    <a:lnTo>
                      <a:pt x="424" y="156"/>
                    </a:lnTo>
                    <a:lnTo>
                      <a:pt x="426" y="156"/>
                    </a:lnTo>
                    <a:lnTo>
                      <a:pt x="432" y="154"/>
                    </a:lnTo>
                    <a:lnTo>
                      <a:pt x="440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2" y="152"/>
                    </a:lnTo>
                    <a:lnTo>
                      <a:pt x="446" y="152"/>
                    </a:lnTo>
                    <a:lnTo>
                      <a:pt x="450" y="152"/>
                    </a:lnTo>
                    <a:lnTo>
                      <a:pt x="454" y="152"/>
                    </a:lnTo>
                    <a:lnTo>
                      <a:pt x="456" y="150"/>
                    </a:lnTo>
                    <a:lnTo>
                      <a:pt x="458" y="150"/>
                    </a:lnTo>
                    <a:lnTo>
                      <a:pt x="458" y="150"/>
                    </a:lnTo>
                    <a:lnTo>
                      <a:pt x="464" y="146"/>
                    </a:lnTo>
                    <a:lnTo>
                      <a:pt x="466" y="144"/>
                    </a:lnTo>
                    <a:lnTo>
                      <a:pt x="470" y="142"/>
                    </a:lnTo>
                    <a:lnTo>
                      <a:pt x="472" y="140"/>
                    </a:lnTo>
                    <a:lnTo>
                      <a:pt x="474" y="140"/>
                    </a:lnTo>
                    <a:lnTo>
                      <a:pt x="478" y="140"/>
                    </a:lnTo>
                    <a:lnTo>
                      <a:pt x="482" y="140"/>
                    </a:lnTo>
                    <a:lnTo>
                      <a:pt x="484" y="138"/>
                    </a:lnTo>
                    <a:lnTo>
                      <a:pt x="490" y="136"/>
                    </a:lnTo>
                    <a:lnTo>
                      <a:pt x="492" y="134"/>
                    </a:lnTo>
                    <a:lnTo>
                      <a:pt x="494" y="134"/>
                    </a:lnTo>
                    <a:lnTo>
                      <a:pt x="508" y="130"/>
                    </a:lnTo>
                    <a:lnTo>
                      <a:pt x="518" y="128"/>
                    </a:lnTo>
                    <a:lnTo>
                      <a:pt x="522" y="128"/>
                    </a:lnTo>
                    <a:lnTo>
                      <a:pt x="532" y="126"/>
                    </a:lnTo>
                    <a:lnTo>
                      <a:pt x="536" y="126"/>
                    </a:lnTo>
                    <a:lnTo>
                      <a:pt x="538" y="124"/>
                    </a:lnTo>
                    <a:lnTo>
                      <a:pt x="546" y="124"/>
                    </a:lnTo>
                    <a:lnTo>
                      <a:pt x="546" y="124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50" y="122"/>
                    </a:lnTo>
                    <a:lnTo>
                      <a:pt x="550" y="120"/>
                    </a:lnTo>
                    <a:lnTo>
                      <a:pt x="548" y="120"/>
                    </a:lnTo>
                    <a:lnTo>
                      <a:pt x="546" y="118"/>
                    </a:lnTo>
                    <a:lnTo>
                      <a:pt x="544" y="114"/>
                    </a:lnTo>
                    <a:lnTo>
                      <a:pt x="542" y="114"/>
                    </a:lnTo>
                    <a:lnTo>
                      <a:pt x="542" y="112"/>
                    </a:lnTo>
                    <a:lnTo>
                      <a:pt x="540" y="112"/>
                    </a:lnTo>
                    <a:lnTo>
                      <a:pt x="538" y="112"/>
                    </a:lnTo>
                    <a:lnTo>
                      <a:pt x="536" y="112"/>
                    </a:lnTo>
                    <a:lnTo>
                      <a:pt x="532" y="112"/>
                    </a:lnTo>
                    <a:lnTo>
                      <a:pt x="528" y="112"/>
                    </a:lnTo>
                    <a:lnTo>
                      <a:pt x="528" y="112"/>
                    </a:lnTo>
                    <a:lnTo>
                      <a:pt x="526" y="112"/>
                    </a:lnTo>
                    <a:lnTo>
                      <a:pt x="520" y="114"/>
                    </a:lnTo>
                    <a:lnTo>
                      <a:pt x="518" y="114"/>
                    </a:lnTo>
                    <a:lnTo>
                      <a:pt x="518" y="116"/>
                    </a:lnTo>
                    <a:lnTo>
                      <a:pt x="518" y="114"/>
                    </a:lnTo>
                    <a:lnTo>
                      <a:pt x="520" y="114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20" y="112"/>
                    </a:lnTo>
                    <a:lnTo>
                      <a:pt x="518" y="112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4" y="114"/>
                    </a:lnTo>
                    <a:lnTo>
                      <a:pt x="518" y="112"/>
                    </a:lnTo>
                    <a:lnTo>
                      <a:pt x="514" y="112"/>
                    </a:lnTo>
                    <a:lnTo>
                      <a:pt x="510" y="110"/>
                    </a:lnTo>
                    <a:lnTo>
                      <a:pt x="506" y="110"/>
                    </a:lnTo>
                    <a:lnTo>
                      <a:pt x="506" y="108"/>
                    </a:lnTo>
                    <a:lnTo>
                      <a:pt x="504" y="108"/>
                    </a:lnTo>
                    <a:lnTo>
                      <a:pt x="502" y="108"/>
                    </a:lnTo>
                    <a:lnTo>
                      <a:pt x="500" y="108"/>
                    </a:lnTo>
                    <a:lnTo>
                      <a:pt x="490" y="108"/>
                    </a:lnTo>
                    <a:lnTo>
                      <a:pt x="480" y="110"/>
                    </a:lnTo>
                    <a:lnTo>
                      <a:pt x="464" y="110"/>
                    </a:lnTo>
                    <a:lnTo>
                      <a:pt x="464" y="110"/>
                    </a:lnTo>
                    <a:lnTo>
                      <a:pt x="464" y="110"/>
                    </a:lnTo>
                    <a:lnTo>
                      <a:pt x="464" y="112"/>
                    </a:lnTo>
                    <a:lnTo>
                      <a:pt x="464" y="112"/>
                    </a:lnTo>
                    <a:lnTo>
                      <a:pt x="462" y="116"/>
                    </a:lnTo>
                    <a:lnTo>
                      <a:pt x="460" y="116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62" y="118"/>
                    </a:lnTo>
                    <a:lnTo>
                      <a:pt x="458" y="120"/>
                    </a:lnTo>
                    <a:lnTo>
                      <a:pt x="454" y="122"/>
                    </a:lnTo>
                    <a:lnTo>
                      <a:pt x="448" y="124"/>
                    </a:lnTo>
                    <a:lnTo>
                      <a:pt x="444" y="126"/>
                    </a:lnTo>
                    <a:lnTo>
                      <a:pt x="442" y="126"/>
                    </a:lnTo>
                    <a:lnTo>
                      <a:pt x="438" y="128"/>
                    </a:lnTo>
                    <a:lnTo>
                      <a:pt x="438" y="128"/>
                    </a:lnTo>
                    <a:lnTo>
                      <a:pt x="438" y="128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8" y="130"/>
                    </a:lnTo>
                    <a:lnTo>
                      <a:pt x="432" y="132"/>
                    </a:lnTo>
                    <a:lnTo>
                      <a:pt x="432" y="132"/>
                    </a:lnTo>
                    <a:lnTo>
                      <a:pt x="430" y="132"/>
                    </a:lnTo>
                    <a:lnTo>
                      <a:pt x="430" y="132"/>
                    </a:lnTo>
                    <a:lnTo>
                      <a:pt x="428" y="134"/>
                    </a:lnTo>
                    <a:lnTo>
                      <a:pt x="426" y="134"/>
                    </a:lnTo>
                    <a:lnTo>
                      <a:pt x="426" y="136"/>
                    </a:lnTo>
                    <a:lnTo>
                      <a:pt x="426" y="136"/>
                    </a:lnTo>
                    <a:lnTo>
                      <a:pt x="426" y="136"/>
                    </a:lnTo>
                    <a:lnTo>
                      <a:pt x="424" y="136"/>
                    </a:lnTo>
                    <a:lnTo>
                      <a:pt x="422" y="136"/>
                    </a:lnTo>
                    <a:lnTo>
                      <a:pt x="420" y="138"/>
                    </a:lnTo>
                    <a:lnTo>
                      <a:pt x="418" y="138"/>
                    </a:lnTo>
                    <a:lnTo>
                      <a:pt x="418" y="138"/>
                    </a:lnTo>
                    <a:lnTo>
                      <a:pt x="416" y="140"/>
                    </a:lnTo>
                    <a:lnTo>
                      <a:pt x="414" y="140"/>
                    </a:lnTo>
                    <a:lnTo>
                      <a:pt x="412" y="140"/>
                    </a:lnTo>
                    <a:lnTo>
                      <a:pt x="412" y="140"/>
                    </a:lnTo>
                    <a:lnTo>
                      <a:pt x="412" y="140"/>
                    </a:lnTo>
                    <a:lnTo>
                      <a:pt x="412" y="142"/>
                    </a:lnTo>
                    <a:lnTo>
                      <a:pt x="412" y="142"/>
                    </a:lnTo>
                    <a:lnTo>
                      <a:pt x="408" y="142"/>
                    </a:lnTo>
                    <a:lnTo>
                      <a:pt x="408" y="142"/>
                    </a:lnTo>
                    <a:lnTo>
                      <a:pt x="408" y="142"/>
                    </a:lnTo>
                    <a:lnTo>
                      <a:pt x="408" y="144"/>
                    </a:lnTo>
                    <a:lnTo>
                      <a:pt x="406" y="144"/>
                    </a:lnTo>
                    <a:lnTo>
                      <a:pt x="404" y="144"/>
                    </a:lnTo>
                    <a:lnTo>
                      <a:pt x="404" y="144"/>
                    </a:lnTo>
                    <a:lnTo>
                      <a:pt x="406" y="144"/>
                    </a:lnTo>
                    <a:lnTo>
                      <a:pt x="410" y="144"/>
                    </a:lnTo>
                    <a:close/>
                    <a:moveTo>
                      <a:pt x="653" y="66"/>
                    </a:moveTo>
                    <a:lnTo>
                      <a:pt x="653" y="66"/>
                    </a:lnTo>
                    <a:lnTo>
                      <a:pt x="653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7" y="68"/>
                    </a:lnTo>
                    <a:lnTo>
                      <a:pt x="659" y="70"/>
                    </a:lnTo>
                    <a:lnTo>
                      <a:pt x="661" y="70"/>
                    </a:lnTo>
                    <a:lnTo>
                      <a:pt x="671" y="68"/>
                    </a:lnTo>
                    <a:lnTo>
                      <a:pt x="671" y="68"/>
                    </a:lnTo>
                    <a:lnTo>
                      <a:pt x="673" y="68"/>
                    </a:lnTo>
                    <a:lnTo>
                      <a:pt x="677" y="68"/>
                    </a:lnTo>
                    <a:lnTo>
                      <a:pt x="681" y="68"/>
                    </a:lnTo>
                    <a:lnTo>
                      <a:pt x="683" y="66"/>
                    </a:lnTo>
                    <a:lnTo>
                      <a:pt x="685" y="66"/>
                    </a:lnTo>
                    <a:lnTo>
                      <a:pt x="685" y="66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7" y="64"/>
                    </a:lnTo>
                    <a:lnTo>
                      <a:pt x="683" y="64"/>
                    </a:lnTo>
                    <a:lnTo>
                      <a:pt x="681" y="64"/>
                    </a:lnTo>
                    <a:lnTo>
                      <a:pt x="681" y="62"/>
                    </a:lnTo>
                    <a:lnTo>
                      <a:pt x="683" y="62"/>
                    </a:lnTo>
                    <a:lnTo>
                      <a:pt x="683" y="62"/>
                    </a:lnTo>
                    <a:lnTo>
                      <a:pt x="691" y="62"/>
                    </a:lnTo>
                    <a:lnTo>
                      <a:pt x="695" y="62"/>
                    </a:lnTo>
                    <a:lnTo>
                      <a:pt x="697" y="60"/>
                    </a:lnTo>
                    <a:lnTo>
                      <a:pt x="699" y="60"/>
                    </a:lnTo>
                    <a:lnTo>
                      <a:pt x="699" y="60"/>
                    </a:lnTo>
                    <a:lnTo>
                      <a:pt x="699" y="60"/>
                    </a:lnTo>
                    <a:lnTo>
                      <a:pt x="691" y="60"/>
                    </a:lnTo>
                    <a:lnTo>
                      <a:pt x="689" y="60"/>
                    </a:lnTo>
                    <a:lnTo>
                      <a:pt x="687" y="60"/>
                    </a:lnTo>
                    <a:lnTo>
                      <a:pt x="683" y="60"/>
                    </a:lnTo>
                    <a:lnTo>
                      <a:pt x="671" y="60"/>
                    </a:lnTo>
                    <a:lnTo>
                      <a:pt x="665" y="62"/>
                    </a:lnTo>
                    <a:lnTo>
                      <a:pt x="661" y="62"/>
                    </a:lnTo>
                    <a:lnTo>
                      <a:pt x="661" y="62"/>
                    </a:lnTo>
                    <a:lnTo>
                      <a:pt x="659" y="62"/>
                    </a:lnTo>
                    <a:lnTo>
                      <a:pt x="659" y="62"/>
                    </a:lnTo>
                    <a:lnTo>
                      <a:pt x="657" y="62"/>
                    </a:lnTo>
                    <a:lnTo>
                      <a:pt x="657" y="62"/>
                    </a:lnTo>
                    <a:lnTo>
                      <a:pt x="657" y="64"/>
                    </a:lnTo>
                    <a:lnTo>
                      <a:pt x="655" y="64"/>
                    </a:lnTo>
                    <a:lnTo>
                      <a:pt x="655" y="64"/>
                    </a:lnTo>
                    <a:lnTo>
                      <a:pt x="655" y="66"/>
                    </a:lnTo>
                    <a:lnTo>
                      <a:pt x="655" y="66"/>
                    </a:lnTo>
                    <a:lnTo>
                      <a:pt x="653" y="66"/>
                    </a:lnTo>
                    <a:lnTo>
                      <a:pt x="653" y="66"/>
                    </a:lnTo>
                    <a:close/>
                    <a:moveTo>
                      <a:pt x="558" y="94"/>
                    </a:moveTo>
                    <a:lnTo>
                      <a:pt x="560" y="92"/>
                    </a:lnTo>
                    <a:lnTo>
                      <a:pt x="566" y="90"/>
                    </a:lnTo>
                    <a:lnTo>
                      <a:pt x="572" y="88"/>
                    </a:lnTo>
                    <a:lnTo>
                      <a:pt x="572" y="88"/>
                    </a:lnTo>
                    <a:lnTo>
                      <a:pt x="577" y="86"/>
                    </a:lnTo>
                    <a:lnTo>
                      <a:pt x="577" y="86"/>
                    </a:lnTo>
                    <a:lnTo>
                      <a:pt x="577" y="86"/>
                    </a:lnTo>
                    <a:lnTo>
                      <a:pt x="574" y="86"/>
                    </a:lnTo>
                    <a:lnTo>
                      <a:pt x="572" y="86"/>
                    </a:lnTo>
                    <a:lnTo>
                      <a:pt x="568" y="88"/>
                    </a:lnTo>
                    <a:lnTo>
                      <a:pt x="564" y="88"/>
                    </a:lnTo>
                    <a:lnTo>
                      <a:pt x="562" y="88"/>
                    </a:lnTo>
                    <a:lnTo>
                      <a:pt x="554" y="90"/>
                    </a:lnTo>
                    <a:lnTo>
                      <a:pt x="550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6" y="92"/>
                    </a:lnTo>
                    <a:lnTo>
                      <a:pt x="548" y="94"/>
                    </a:lnTo>
                    <a:lnTo>
                      <a:pt x="550" y="94"/>
                    </a:lnTo>
                    <a:lnTo>
                      <a:pt x="552" y="94"/>
                    </a:lnTo>
                    <a:lnTo>
                      <a:pt x="554" y="94"/>
                    </a:lnTo>
                    <a:lnTo>
                      <a:pt x="558" y="94"/>
                    </a:lnTo>
                    <a:close/>
                    <a:moveTo>
                      <a:pt x="655" y="128"/>
                    </a:moveTo>
                    <a:lnTo>
                      <a:pt x="655" y="128"/>
                    </a:lnTo>
                    <a:lnTo>
                      <a:pt x="659" y="128"/>
                    </a:lnTo>
                    <a:lnTo>
                      <a:pt x="663" y="126"/>
                    </a:lnTo>
                    <a:lnTo>
                      <a:pt x="665" y="124"/>
                    </a:lnTo>
                    <a:lnTo>
                      <a:pt x="667" y="122"/>
                    </a:lnTo>
                    <a:lnTo>
                      <a:pt x="667" y="122"/>
                    </a:lnTo>
                    <a:lnTo>
                      <a:pt x="667" y="122"/>
                    </a:lnTo>
                    <a:lnTo>
                      <a:pt x="667" y="120"/>
                    </a:lnTo>
                    <a:lnTo>
                      <a:pt x="667" y="120"/>
                    </a:lnTo>
                    <a:lnTo>
                      <a:pt x="667" y="120"/>
                    </a:lnTo>
                    <a:lnTo>
                      <a:pt x="665" y="118"/>
                    </a:lnTo>
                    <a:lnTo>
                      <a:pt x="663" y="118"/>
                    </a:lnTo>
                    <a:lnTo>
                      <a:pt x="661" y="118"/>
                    </a:lnTo>
                    <a:lnTo>
                      <a:pt x="651" y="120"/>
                    </a:lnTo>
                    <a:lnTo>
                      <a:pt x="647" y="120"/>
                    </a:lnTo>
                    <a:lnTo>
                      <a:pt x="647" y="120"/>
                    </a:lnTo>
                    <a:lnTo>
                      <a:pt x="643" y="120"/>
                    </a:lnTo>
                    <a:lnTo>
                      <a:pt x="641" y="122"/>
                    </a:lnTo>
                    <a:lnTo>
                      <a:pt x="641" y="122"/>
                    </a:lnTo>
                    <a:lnTo>
                      <a:pt x="643" y="122"/>
                    </a:lnTo>
                    <a:lnTo>
                      <a:pt x="643" y="124"/>
                    </a:lnTo>
                    <a:lnTo>
                      <a:pt x="645" y="126"/>
                    </a:lnTo>
                    <a:lnTo>
                      <a:pt x="645" y="126"/>
                    </a:lnTo>
                    <a:lnTo>
                      <a:pt x="645" y="126"/>
                    </a:lnTo>
                    <a:lnTo>
                      <a:pt x="647" y="128"/>
                    </a:lnTo>
                    <a:lnTo>
                      <a:pt x="647" y="130"/>
                    </a:lnTo>
                    <a:lnTo>
                      <a:pt x="647" y="130"/>
                    </a:lnTo>
                    <a:lnTo>
                      <a:pt x="649" y="130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3" y="130"/>
                    </a:lnTo>
                    <a:lnTo>
                      <a:pt x="655" y="128"/>
                    </a:lnTo>
                    <a:close/>
                    <a:moveTo>
                      <a:pt x="522" y="204"/>
                    </a:moveTo>
                    <a:lnTo>
                      <a:pt x="524" y="204"/>
                    </a:lnTo>
                    <a:lnTo>
                      <a:pt x="524" y="204"/>
                    </a:lnTo>
                    <a:lnTo>
                      <a:pt x="524" y="202"/>
                    </a:lnTo>
                    <a:lnTo>
                      <a:pt x="524" y="202"/>
                    </a:lnTo>
                    <a:lnTo>
                      <a:pt x="522" y="202"/>
                    </a:lnTo>
                    <a:lnTo>
                      <a:pt x="522" y="204"/>
                    </a:lnTo>
                    <a:close/>
                    <a:moveTo>
                      <a:pt x="524" y="204"/>
                    </a:moveTo>
                    <a:lnTo>
                      <a:pt x="524" y="204"/>
                    </a:lnTo>
                    <a:lnTo>
                      <a:pt x="524" y="204"/>
                    </a:lnTo>
                    <a:lnTo>
                      <a:pt x="524" y="204"/>
                    </a:lnTo>
                    <a:lnTo>
                      <a:pt x="526" y="206"/>
                    </a:lnTo>
                    <a:lnTo>
                      <a:pt x="526" y="206"/>
                    </a:lnTo>
                    <a:lnTo>
                      <a:pt x="526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6" y="204"/>
                    </a:lnTo>
                    <a:lnTo>
                      <a:pt x="524" y="204"/>
                    </a:lnTo>
                    <a:close/>
                    <a:moveTo>
                      <a:pt x="669" y="56"/>
                    </a:moveTo>
                    <a:lnTo>
                      <a:pt x="675" y="56"/>
                    </a:lnTo>
                    <a:lnTo>
                      <a:pt x="681" y="56"/>
                    </a:lnTo>
                    <a:lnTo>
                      <a:pt x="683" y="56"/>
                    </a:lnTo>
                    <a:lnTo>
                      <a:pt x="685" y="56"/>
                    </a:lnTo>
                    <a:lnTo>
                      <a:pt x="685" y="56"/>
                    </a:lnTo>
                    <a:lnTo>
                      <a:pt x="687" y="56"/>
                    </a:lnTo>
                    <a:lnTo>
                      <a:pt x="689" y="56"/>
                    </a:lnTo>
                    <a:lnTo>
                      <a:pt x="691" y="56"/>
                    </a:lnTo>
                    <a:lnTo>
                      <a:pt x="691" y="56"/>
                    </a:lnTo>
                    <a:lnTo>
                      <a:pt x="693" y="56"/>
                    </a:lnTo>
                    <a:lnTo>
                      <a:pt x="693" y="56"/>
                    </a:lnTo>
                    <a:lnTo>
                      <a:pt x="695" y="56"/>
                    </a:lnTo>
                    <a:lnTo>
                      <a:pt x="697" y="56"/>
                    </a:lnTo>
                    <a:lnTo>
                      <a:pt x="701" y="56"/>
                    </a:lnTo>
                    <a:lnTo>
                      <a:pt x="703" y="56"/>
                    </a:lnTo>
                    <a:lnTo>
                      <a:pt x="705" y="56"/>
                    </a:lnTo>
                    <a:lnTo>
                      <a:pt x="707" y="56"/>
                    </a:lnTo>
                    <a:lnTo>
                      <a:pt x="709" y="56"/>
                    </a:lnTo>
                    <a:lnTo>
                      <a:pt x="709" y="56"/>
                    </a:lnTo>
                    <a:lnTo>
                      <a:pt x="709" y="54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2"/>
                    </a:lnTo>
                    <a:lnTo>
                      <a:pt x="711" y="52"/>
                    </a:lnTo>
                    <a:lnTo>
                      <a:pt x="709" y="52"/>
                    </a:lnTo>
                    <a:lnTo>
                      <a:pt x="709" y="52"/>
                    </a:lnTo>
                    <a:lnTo>
                      <a:pt x="709" y="52"/>
                    </a:lnTo>
                    <a:lnTo>
                      <a:pt x="707" y="52"/>
                    </a:lnTo>
                    <a:lnTo>
                      <a:pt x="705" y="50"/>
                    </a:lnTo>
                    <a:lnTo>
                      <a:pt x="703" y="50"/>
                    </a:lnTo>
                    <a:lnTo>
                      <a:pt x="701" y="52"/>
                    </a:lnTo>
                    <a:lnTo>
                      <a:pt x="697" y="52"/>
                    </a:lnTo>
                    <a:lnTo>
                      <a:pt x="693" y="52"/>
                    </a:lnTo>
                    <a:lnTo>
                      <a:pt x="691" y="52"/>
                    </a:lnTo>
                    <a:lnTo>
                      <a:pt x="689" y="54"/>
                    </a:lnTo>
                    <a:lnTo>
                      <a:pt x="683" y="54"/>
                    </a:lnTo>
                    <a:lnTo>
                      <a:pt x="677" y="54"/>
                    </a:lnTo>
                    <a:lnTo>
                      <a:pt x="675" y="54"/>
                    </a:lnTo>
                    <a:lnTo>
                      <a:pt x="671" y="56"/>
                    </a:lnTo>
                    <a:lnTo>
                      <a:pt x="669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9" y="56"/>
                    </a:lnTo>
                    <a:close/>
                    <a:moveTo>
                      <a:pt x="4" y="463"/>
                    </a:moveTo>
                    <a:lnTo>
                      <a:pt x="4" y="463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2" y="465"/>
                    </a:lnTo>
                    <a:lnTo>
                      <a:pt x="4" y="463"/>
                    </a:lnTo>
                    <a:lnTo>
                      <a:pt x="4" y="463"/>
                    </a:lnTo>
                    <a:lnTo>
                      <a:pt x="4" y="463"/>
                    </a:lnTo>
                    <a:close/>
                    <a:moveTo>
                      <a:pt x="665" y="164"/>
                    </a:moveTo>
                    <a:lnTo>
                      <a:pt x="665" y="164"/>
                    </a:lnTo>
                    <a:lnTo>
                      <a:pt x="663" y="164"/>
                    </a:lnTo>
                    <a:lnTo>
                      <a:pt x="663" y="164"/>
                    </a:lnTo>
                    <a:lnTo>
                      <a:pt x="663" y="166"/>
                    </a:lnTo>
                    <a:lnTo>
                      <a:pt x="663" y="166"/>
                    </a:lnTo>
                    <a:lnTo>
                      <a:pt x="663" y="166"/>
                    </a:lnTo>
                    <a:lnTo>
                      <a:pt x="665" y="166"/>
                    </a:lnTo>
                    <a:lnTo>
                      <a:pt x="665" y="166"/>
                    </a:lnTo>
                    <a:lnTo>
                      <a:pt x="667" y="166"/>
                    </a:lnTo>
                    <a:lnTo>
                      <a:pt x="667" y="166"/>
                    </a:lnTo>
                    <a:lnTo>
                      <a:pt x="667" y="164"/>
                    </a:lnTo>
                    <a:lnTo>
                      <a:pt x="667" y="164"/>
                    </a:lnTo>
                    <a:lnTo>
                      <a:pt x="667" y="164"/>
                    </a:lnTo>
                    <a:lnTo>
                      <a:pt x="665" y="164"/>
                    </a:lnTo>
                    <a:close/>
                    <a:moveTo>
                      <a:pt x="707" y="96"/>
                    </a:moveTo>
                    <a:lnTo>
                      <a:pt x="707" y="96"/>
                    </a:lnTo>
                    <a:lnTo>
                      <a:pt x="707" y="96"/>
                    </a:lnTo>
                    <a:lnTo>
                      <a:pt x="705" y="96"/>
                    </a:lnTo>
                    <a:lnTo>
                      <a:pt x="703" y="96"/>
                    </a:lnTo>
                    <a:lnTo>
                      <a:pt x="701" y="96"/>
                    </a:lnTo>
                    <a:lnTo>
                      <a:pt x="699" y="96"/>
                    </a:lnTo>
                    <a:lnTo>
                      <a:pt x="697" y="96"/>
                    </a:lnTo>
                    <a:lnTo>
                      <a:pt x="695" y="98"/>
                    </a:lnTo>
                    <a:lnTo>
                      <a:pt x="693" y="98"/>
                    </a:lnTo>
                    <a:lnTo>
                      <a:pt x="693" y="98"/>
                    </a:lnTo>
                    <a:lnTo>
                      <a:pt x="693" y="100"/>
                    </a:lnTo>
                    <a:lnTo>
                      <a:pt x="693" y="100"/>
                    </a:lnTo>
                    <a:lnTo>
                      <a:pt x="693" y="100"/>
                    </a:lnTo>
                    <a:lnTo>
                      <a:pt x="697" y="100"/>
                    </a:lnTo>
                    <a:lnTo>
                      <a:pt x="699" y="100"/>
                    </a:lnTo>
                    <a:lnTo>
                      <a:pt x="703" y="100"/>
                    </a:lnTo>
                    <a:lnTo>
                      <a:pt x="705" y="100"/>
                    </a:lnTo>
                    <a:lnTo>
                      <a:pt x="705" y="100"/>
                    </a:lnTo>
                    <a:lnTo>
                      <a:pt x="705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8"/>
                    </a:lnTo>
                    <a:lnTo>
                      <a:pt x="707" y="96"/>
                    </a:lnTo>
                    <a:close/>
                    <a:moveTo>
                      <a:pt x="645" y="64"/>
                    </a:moveTo>
                    <a:lnTo>
                      <a:pt x="647" y="64"/>
                    </a:lnTo>
                    <a:lnTo>
                      <a:pt x="651" y="64"/>
                    </a:lnTo>
                    <a:lnTo>
                      <a:pt x="651" y="64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5" y="62"/>
                    </a:lnTo>
                    <a:lnTo>
                      <a:pt x="653" y="62"/>
                    </a:lnTo>
                    <a:lnTo>
                      <a:pt x="653" y="62"/>
                    </a:lnTo>
                    <a:lnTo>
                      <a:pt x="653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51" y="60"/>
                    </a:lnTo>
                    <a:lnTo>
                      <a:pt x="649" y="60"/>
                    </a:lnTo>
                    <a:lnTo>
                      <a:pt x="647" y="60"/>
                    </a:lnTo>
                    <a:lnTo>
                      <a:pt x="645" y="60"/>
                    </a:lnTo>
                    <a:lnTo>
                      <a:pt x="645" y="60"/>
                    </a:lnTo>
                    <a:lnTo>
                      <a:pt x="643" y="60"/>
                    </a:lnTo>
                    <a:lnTo>
                      <a:pt x="641" y="62"/>
                    </a:lnTo>
                    <a:lnTo>
                      <a:pt x="643" y="64"/>
                    </a:lnTo>
                    <a:lnTo>
                      <a:pt x="645" y="64"/>
                    </a:lnTo>
                    <a:close/>
                    <a:moveTo>
                      <a:pt x="44" y="447"/>
                    </a:moveTo>
                    <a:lnTo>
                      <a:pt x="44" y="447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6" y="443"/>
                    </a:lnTo>
                    <a:lnTo>
                      <a:pt x="44" y="445"/>
                    </a:lnTo>
                    <a:lnTo>
                      <a:pt x="42" y="445"/>
                    </a:lnTo>
                    <a:lnTo>
                      <a:pt x="42" y="445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44" y="447"/>
                    </a:lnTo>
                    <a:close/>
                    <a:moveTo>
                      <a:pt x="10" y="445"/>
                    </a:moveTo>
                    <a:lnTo>
                      <a:pt x="8" y="445"/>
                    </a:lnTo>
                    <a:lnTo>
                      <a:pt x="6" y="445"/>
                    </a:lnTo>
                    <a:lnTo>
                      <a:pt x="4" y="445"/>
                    </a:lnTo>
                    <a:lnTo>
                      <a:pt x="2" y="445"/>
                    </a:lnTo>
                    <a:lnTo>
                      <a:pt x="0" y="445"/>
                    </a:lnTo>
                    <a:lnTo>
                      <a:pt x="0" y="445"/>
                    </a:lnTo>
                    <a:lnTo>
                      <a:pt x="0" y="447"/>
                    </a:lnTo>
                    <a:lnTo>
                      <a:pt x="0" y="447"/>
                    </a:lnTo>
                    <a:lnTo>
                      <a:pt x="2" y="449"/>
                    </a:lnTo>
                    <a:lnTo>
                      <a:pt x="2" y="44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0" y="451"/>
                    </a:lnTo>
                    <a:lnTo>
                      <a:pt x="0" y="451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2" y="457"/>
                    </a:lnTo>
                    <a:lnTo>
                      <a:pt x="2" y="459"/>
                    </a:lnTo>
                    <a:lnTo>
                      <a:pt x="2" y="459"/>
                    </a:lnTo>
                    <a:lnTo>
                      <a:pt x="2" y="461"/>
                    </a:lnTo>
                    <a:lnTo>
                      <a:pt x="2" y="463"/>
                    </a:lnTo>
                    <a:lnTo>
                      <a:pt x="4" y="461"/>
                    </a:lnTo>
                    <a:lnTo>
                      <a:pt x="6" y="461"/>
                    </a:lnTo>
                    <a:lnTo>
                      <a:pt x="4" y="461"/>
                    </a:lnTo>
                    <a:lnTo>
                      <a:pt x="4" y="461"/>
                    </a:lnTo>
                    <a:lnTo>
                      <a:pt x="4" y="459"/>
                    </a:lnTo>
                    <a:lnTo>
                      <a:pt x="6" y="459"/>
                    </a:lnTo>
                    <a:lnTo>
                      <a:pt x="6" y="459"/>
                    </a:lnTo>
                    <a:lnTo>
                      <a:pt x="6" y="457"/>
                    </a:lnTo>
                    <a:lnTo>
                      <a:pt x="4" y="459"/>
                    </a:lnTo>
                    <a:lnTo>
                      <a:pt x="4" y="459"/>
                    </a:lnTo>
                    <a:lnTo>
                      <a:pt x="4" y="457"/>
                    </a:lnTo>
                    <a:lnTo>
                      <a:pt x="4" y="455"/>
                    </a:lnTo>
                    <a:lnTo>
                      <a:pt x="4" y="455"/>
                    </a:lnTo>
                    <a:lnTo>
                      <a:pt x="8" y="453"/>
                    </a:lnTo>
                    <a:lnTo>
                      <a:pt x="6" y="453"/>
                    </a:lnTo>
                    <a:lnTo>
                      <a:pt x="4" y="453"/>
                    </a:lnTo>
                    <a:lnTo>
                      <a:pt x="4" y="451"/>
                    </a:lnTo>
                    <a:lnTo>
                      <a:pt x="4" y="451"/>
                    </a:lnTo>
                    <a:lnTo>
                      <a:pt x="4" y="451"/>
                    </a:lnTo>
                    <a:lnTo>
                      <a:pt x="4" y="449"/>
                    </a:lnTo>
                    <a:lnTo>
                      <a:pt x="4" y="449"/>
                    </a:lnTo>
                    <a:lnTo>
                      <a:pt x="6" y="451"/>
                    </a:lnTo>
                    <a:lnTo>
                      <a:pt x="8" y="449"/>
                    </a:lnTo>
                    <a:lnTo>
                      <a:pt x="10" y="447"/>
                    </a:lnTo>
                    <a:lnTo>
                      <a:pt x="10" y="447"/>
                    </a:lnTo>
                    <a:lnTo>
                      <a:pt x="10" y="445"/>
                    </a:lnTo>
                    <a:lnTo>
                      <a:pt x="10" y="445"/>
                    </a:lnTo>
                    <a:lnTo>
                      <a:pt x="10" y="445"/>
                    </a:lnTo>
                    <a:close/>
                    <a:moveTo>
                      <a:pt x="38" y="451"/>
                    </a:moveTo>
                    <a:lnTo>
                      <a:pt x="38" y="451"/>
                    </a:lnTo>
                    <a:lnTo>
                      <a:pt x="38" y="451"/>
                    </a:lnTo>
                    <a:lnTo>
                      <a:pt x="38" y="453"/>
                    </a:lnTo>
                    <a:lnTo>
                      <a:pt x="38" y="453"/>
                    </a:lnTo>
                    <a:lnTo>
                      <a:pt x="36" y="455"/>
                    </a:lnTo>
                    <a:lnTo>
                      <a:pt x="38" y="455"/>
                    </a:lnTo>
                    <a:lnTo>
                      <a:pt x="38" y="457"/>
                    </a:lnTo>
                    <a:lnTo>
                      <a:pt x="38" y="457"/>
                    </a:lnTo>
                    <a:lnTo>
                      <a:pt x="40" y="455"/>
                    </a:lnTo>
                    <a:lnTo>
                      <a:pt x="40" y="453"/>
                    </a:lnTo>
                    <a:lnTo>
                      <a:pt x="40" y="451"/>
                    </a:lnTo>
                    <a:lnTo>
                      <a:pt x="38" y="451"/>
                    </a:lnTo>
                    <a:close/>
                    <a:moveTo>
                      <a:pt x="46" y="455"/>
                    </a:moveTo>
                    <a:lnTo>
                      <a:pt x="46" y="457"/>
                    </a:lnTo>
                    <a:lnTo>
                      <a:pt x="44" y="457"/>
                    </a:lnTo>
                    <a:lnTo>
                      <a:pt x="44" y="457"/>
                    </a:lnTo>
                    <a:lnTo>
                      <a:pt x="44" y="459"/>
                    </a:lnTo>
                    <a:lnTo>
                      <a:pt x="44" y="459"/>
                    </a:lnTo>
                    <a:lnTo>
                      <a:pt x="46" y="457"/>
                    </a:lnTo>
                    <a:lnTo>
                      <a:pt x="46" y="457"/>
                    </a:lnTo>
                    <a:lnTo>
                      <a:pt x="48" y="455"/>
                    </a:lnTo>
                    <a:lnTo>
                      <a:pt x="52" y="453"/>
                    </a:lnTo>
                    <a:lnTo>
                      <a:pt x="52" y="451"/>
                    </a:lnTo>
                    <a:lnTo>
                      <a:pt x="50" y="451"/>
                    </a:lnTo>
                    <a:lnTo>
                      <a:pt x="48" y="453"/>
                    </a:lnTo>
                    <a:lnTo>
                      <a:pt x="46" y="455"/>
                    </a:lnTo>
                    <a:close/>
                    <a:moveTo>
                      <a:pt x="40" y="445"/>
                    </a:moveTo>
                    <a:lnTo>
                      <a:pt x="40" y="445"/>
                    </a:lnTo>
                    <a:lnTo>
                      <a:pt x="40" y="445"/>
                    </a:lnTo>
                    <a:lnTo>
                      <a:pt x="40" y="447"/>
                    </a:lnTo>
                    <a:lnTo>
                      <a:pt x="40" y="447"/>
                    </a:lnTo>
                    <a:lnTo>
                      <a:pt x="40" y="449"/>
                    </a:lnTo>
                    <a:lnTo>
                      <a:pt x="40" y="449"/>
                    </a:lnTo>
                    <a:lnTo>
                      <a:pt x="40" y="449"/>
                    </a:lnTo>
                    <a:lnTo>
                      <a:pt x="40" y="447"/>
                    </a:lnTo>
                    <a:lnTo>
                      <a:pt x="42" y="445"/>
                    </a:lnTo>
                    <a:lnTo>
                      <a:pt x="42" y="445"/>
                    </a:lnTo>
                    <a:lnTo>
                      <a:pt x="40" y="445"/>
                    </a:lnTo>
                    <a:close/>
                    <a:moveTo>
                      <a:pt x="60" y="493"/>
                    </a:moveTo>
                    <a:lnTo>
                      <a:pt x="58" y="493"/>
                    </a:lnTo>
                    <a:lnTo>
                      <a:pt x="58" y="493"/>
                    </a:lnTo>
                    <a:lnTo>
                      <a:pt x="56" y="495"/>
                    </a:lnTo>
                    <a:lnTo>
                      <a:pt x="56" y="497"/>
                    </a:lnTo>
                    <a:lnTo>
                      <a:pt x="56" y="499"/>
                    </a:lnTo>
                    <a:lnTo>
                      <a:pt x="56" y="499"/>
                    </a:lnTo>
                    <a:lnTo>
                      <a:pt x="58" y="497"/>
                    </a:lnTo>
                    <a:lnTo>
                      <a:pt x="58" y="495"/>
                    </a:lnTo>
                    <a:lnTo>
                      <a:pt x="60" y="495"/>
                    </a:lnTo>
                    <a:lnTo>
                      <a:pt x="60" y="495"/>
                    </a:lnTo>
                    <a:lnTo>
                      <a:pt x="60" y="493"/>
                    </a:lnTo>
                    <a:lnTo>
                      <a:pt x="60" y="493"/>
                    </a:lnTo>
                    <a:lnTo>
                      <a:pt x="60" y="493"/>
                    </a:lnTo>
                    <a:close/>
                    <a:moveTo>
                      <a:pt x="60" y="497"/>
                    </a:moveTo>
                    <a:lnTo>
                      <a:pt x="60" y="497"/>
                    </a:lnTo>
                    <a:lnTo>
                      <a:pt x="58" y="497"/>
                    </a:lnTo>
                    <a:lnTo>
                      <a:pt x="58" y="499"/>
                    </a:lnTo>
                    <a:lnTo>
                      <a:pt x="58" y="499"/>
                    </a:lnTo>
                    <a:lnTo>
                      <a:pt x="60" y="499"/>
                    </a:lnTo>
                    <a:lnTo>
                      <a:pt x="60" y="499"/>
                    </a:lnTo>
                    <a:lnTo>
                      <a:pt x="60" y="497"/>
                    </a:lnTo>
                    <a:lnTo>
                      <a:pt x="60" y="497"/>
                    </a:lnTo>
                    <a:lnTo>
                      <a:pt x="60" y="495"/>
                    </a:lnTo>
                    <a:lnTo>
                      <a:pt x="60" y="497"/>
                    </a:lnTo>
                    <a:close/>
                    <a:moveTo>
                      <a:pt x="58" y="503"/>
                    </a:moveTo>
                    <a:lnTo>
                      <a:pt x="58" y="505"/>
                    </a:lnTo>
                    <a:lnTo>
                      <a:pt x="60" y="505"/>
                    </a:lnTo>
                    <a:lnTo>
                      <a:pt x="60" y="505"/>
                    </a:lnTo>
                    <a:lnTo>
                      <a:pt x="60" y="507"/>
                    </a:lnTo>
                    <a:lnTo>
                      <a:pt x="60" y="507"/>
                    </a:lnTo>
                    <a:lnTo>
                      <a:pt x="62" y="509"/>
                    </a:lnTo>
                    <a:lnTo>
                      <a:pt x="62" y="507"/>
                    </a:lnTo>
                    <a:lnTo>
                      <a:pt x="62" y="505"/>
                    </a:lnTo>
                    <a:lnTo>
                      <a:pt x="62" y="505"/>
                    </a:lnTo>
                    <a:lnTo>
                      <a:pt x="60" y="503"/>
                    </a:lnTo>
                    <a:lnTo>
                      <a:pt x="60" y="503"/>
                    </a:lnTo>
                    <a:lnTo>
                      <a:pt x="58" y="503"/>
                    </a:lnTo>
                    <a:close/>
                    <a:moveTo>
                      <a:pt x="36" y="471"/>
                    </a:moveTo>
                    <a:lnTo>
                      <a:pt x="36" y="471"/>
                    </a:lnTo>
                    <a:lnTo>
                      <a:pt x="36" y="473"/>
                    </a:lnTo>
                    <a:lnTo>
                      <a:pt x="36" y="475"/>
                    </a:lnTo>
                    <a:lnTo>
                      <a:pt x="36" y="475"/>
                    </a:lnTo>
                    <a:lnTo>
                      <a:pt x="36" y="475"/>
                    </a:lnTo>
                    <a:lnTo>
                      <a:pt x="38" y="475"/>
                    </a:lnTo>
                    <a:lnTo>
                      <a:pt x="38" y="473"/>
                    </a:lnTo>
                    <a:lnTo>
                      <a:pt x="38" y="473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40" y="471"/>
                    </a:lnTo>
                    <a:lnTo>
                      <a:pt x="38" y="471"/>
                    </a:lnTo>
                    <a:lnTo>
                      <a:pt x="36" y="471"/>
                    </a:lnTo>
                    <a:close/>
                    <a:moveTo>
                      <a:pt x="30" y="507"/>
                    </a:moveTo>
                    <a:lnTo>
                      <a:pt x="30" y="507"/>
                    </a:lnTo>
                    <a:lnTo>
                      <a:pt x="30" y="505"/>
                    </a:lnTo>
                    <a:lnTo>
                      <a:pt x="32" y="505"/>
                    </a:lnTo>
                    <a:lnTo>
                      <a:pt x="32" y="503"/>
                    </a:lnTo>
                    <a:lnTo>
                      <a:pt x="32" y="503"/>
                    </a:lnTo>
                    <a:lnTo>
                      <a:pt x="30" y="501"/>
                    </a:lnTo>
                    <a:lnTo>
                      <a:pt x="28" y="503"/>
                    </a:lnTo>
                    <a:lnTo>
                      <a:pt x="28" y="503"/>
                    </a:lnTo>
                    <a:lnTo>
                      <a:pt x="28" y="503"/>
                    </a:lnTo>
                    <a:lnTo>
                      <a:pt x="28" y="505"/>
                    </a:lnTo>
                    <a:lnTo>
                      <a:pt x="26" y="505"/>
                    </a:lnTo>
                    <a:lnTo>
                      <a:pt x="26" y="505"/>
                    </a:lnTo>
                    <a:lnTo>
                      <a:pt x="28" y="505"/>
                    </a:lnTo>
                    <a:lnTo>
                      <a:pt x="28" y="507"/>
                    </a:lnTo>
                    <a:lnTo>
                      <a:pt x="28" y="507"/>
                    </a:lnTo>
                    <a:lnTo>
                      <a:pt x="30" y="507"/>
                    </a:lnTo>
                    <a:close/>
                    <a:moveTo>
                      <a:pt x="62" y="523"/>
                    </a:moveTo>
                    <a:lnTo>
                      <a:pt x="62" y="523"/>
                    </a:lnTo>
                    <a:lnTo>
                      <a:pt x="60" y="525"/>
                    </a:lnTo>
                    <a:lnTo>
                      <a:pt x="60" y="525"/>
                    </a:lnTo>
                    <a:lnTo>
                      <a:pt x="62" y="521"/>
                    </a:lnTo>
                    <a:lnTo>
                      <a:pt x="60" y="517"/>
                    </a:lnTo>
                    <a:lnTo>
                      <a:pt x="62" y="515"/>
                    </a:lnTo>
                    <a:lnTo>
                      <a:pt x="62" y="515"/>
                    </a:lnTo>
                    <a:lnTo>
                      <a:pt x="62" y="515"/>
                    </a:lnTo>
                    <a:lnTo>
                      <a:pt x="60" y="513"/>
                    </a:lnTo>
                    <a:lnTo>
                      <a:pt x="60" y="511"/>
                    </a:lnTo>
                    <a:lnTo>
                      <a:pt x="56" y="511"/>
                    </a:lnTo>
                    <a:lnTo>
                      <a:pt x="54" y="509"/>
                    </a:lnTo>
                    <a:lnTo>
                      <a:pt x="54" y="507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5"/>
                    </a:lnTo>
                    <a:lnTo>
                      <a:pt x="54" y="503"/>
                    </a:lnTo>
                    <a:lnTo>
                      <a:pt x="54" y="499"/>
                    </a:lnTo>
                    <a:lnTo>
                      <a:pt x="54" y="497"/>
                    </a:lnTo>
                    <a:lnTo>
                      <a:pt x="54" y="495"/>
                    </a:lnTo>
                    <a:lnTo>
                      <a:pt x="54" y="495"/>
                    </a:lnTo>
                    <a:lnTo>
                      <a:pt x="54" y="493"/>
                    </a:lnTo>
                    <a:lnTo>
                      <a:pt x="54" y="493"/>
                    </a:lnTo>
                    <a:lnTo>
                      <a:pt x="50" y="493"/>
                    </a:lnTo>
                    <a:lnTo>
                      <a:pt x="46" y="491"/>
                    </a:lnTo>
                    <a:lnTo>
                      <a:pt x="40" y="491"/>
                    </a:lnTo>
                    <a:lnTo>
                      <a:pt x="36" y="489"/>
                    </a:lnTo>
                    <a:lnTo>
                      <a:pt x="32" y="485"/>
                    </a:lnTo>
                    <a:lnTo>
                      <a:pt x="28" y="485"/>
                    </a:lnTo>
                    <a:lnTo>
                      <a:pt x="26" y="485"/>
                    </a:lnTo>
                    <a:lnTo>
                      <a:pt x="24" y="485"/>
                    </a:lnTo>
                    <a:lnTo>
                      <a:pt x="22" y="485"/>
                    </a:lnTo>
                    <a:lnTo>
                      <a:pt x="22" y="487"/>
                    </a:lnTo>
                    <a:lnTo>
                      <a:pt x="20" y="487"/>
                    </a:lnTo>
                    <a:lnTo>
                      <a:pt x="20" y="489"/>
                    </a:lnTo>
                    <a:lnTo>
                      <a:pt x="22" y="491"/>
                    </a:lnTo>
                    <a:lnTo>
                      <a:pt x="22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6" y="491"/>
                    </a:lnTo>
                    <a:lnTo>
                      <a:pt x="28" y="489"/>
                    </a:lnTo>
                    <a:lnTo>
                      <a:pt x="28" y="489"/>
                    </a:lnTo>
                    <a:lnTo>
                      <a:pt x="30" y="489"/>
                    </a:lnTo>
                    <a:lnTo>
                      <a:pt x="32" y="489"/>
                    </a:lnTo>
                    <a:lnTo>
                      <a:pt x="30" y="491"/>
                    </a:lnTo>
                    <a:lnTo>
                      <a:pt x="30" y="491"/>
                    </a:lnTo>
                    <a:lnTo>
                      <a:pt x="28" y="493"/>
                    </a:lnTo>
                    <a:lnTo>
                      <a:pt x="28" y="493"/>
                    </a:lnTo>
                    <a:lnTo>
                      <a:pt x="28" y="491"/>
                    </a:lnTo>
                    <a:lnTo>
                      <a:pt x="28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4" y="491"/>
                    </a:lnTo>
                    <a:lnTo>
                      <a:pt x="22" y="493"/>
                    </a:lnTo>
                    <a:lnTo>
                      <a:pt x="22" y="495"/>
                    </a:lnTo>
                    <a:lnTo>
                      <a:pt x="22" y="495"/>
                    </a:lnTo>
                    <a:lnTo>
                      <a:pt x="22" y="495"/>
                    </a:lnTo>
                    <a:lnTo>
                      <a:pt x="22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0" y="497"/>
                    </a:lnTo>
                    <a:lnTo>
                      <a:pt x="22" y="497"/>
                    </a:lnTo>
                    <a:lnTo>
                      <a:pt x="26" y="497"/>
                    </a:lnTo>
                    <a:lnTo>
                      <a:pt x="26" y="497"/>
                    </a:lnTo>
                    <a:lnTo>
                      <a:pt x="26" y="499"/>
                    </a:lnTo>
                    <a:lnTo>
                      <a:pt x="26" y="499"/>
                    </a:lnTo>
                    <a:lnTo>
                      <a:pt x="26" y="499"/>
                    </a:lnTo>
                    <a:lnTo>
                      <a:pt x="28" y="499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8" y="499"/>
                    </a:lnTo>
                    <a:lnTo>
                      <a:pt x="28" y="499"/>
                    </a:lnTo>
                    <a:lnTo>
                      <a:pt x="26" y="499"/>
                    </a:lnTo>
                    <a:lnTo>
                      <a:pt x="26" y="501"/>
                    </a:lnTo>
                    <a:lnTo>
                      <a:pt x="26" y="501"/>
                    </a:lnTo>
                    <a:lnTo>
                      <a:pt x="26" y="501"/>
                    </a:lnTo>
                    <a:lnTo>
                      <a:pt x="28" y="501"/>
                    </a:lnTo>
                    <a:lnTo>
                      <a:pt x="28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0" y="501"/>
                    </a:lnTo>
                    <a:lnTo>
                      <a:pt x="32" y="501"/>
                    </a:lnTo>
                    <a:lnTo>
                      <a:pt x="32" y="501"/>
                    </a:lnTo>
                    <a:lnTo>
                      <a:pt x="32" y="503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8" y="505"/>
                    </a:lnTo>
                    <a:lnTo>
                      <a:pt x="36" y="505"/>
                    </a:lnTo>
                    <a:lnTo>
                      <a:pt x="32" y="507"/>
                    </a:lnTo>
                    <a:lnTo>
                      <a:pt x="30" y="507"/>
                    </a:lnTo>
                    <a:lnTo>
                      <a:pt x="30" y="507"/>
                    </a:lnTo>
                    <a:lnTo>
                      <a:pt x="30" y="507"/>
                    </a:lnTo>
                    <a:lnTo>
                      <a:pt x="28" y="509"/>
                    </a:lnTo>
                    <a:lnTo>
                      <a:pt x="28" y="511"/>
                    </a:lnTo>
                    <a:lnTo>
                      <a:pt x="28" y="511"/>
                    </a:lnTo>
                    <a:lnTo>
                      <a:pt x="30" y="509"/>
                    </a:lnTo>
                    <a:lnTo>
                      <a:pt x="30" y="509"/>
                    </a:lnTo>
                    <a:lnTo>
                      <a:pt x="32" y="511"/>
                    </a:lnTo>
                    <a:lnTo>
                      <a:pt x="32" y="511"/>
                    </a:lnTo>
                    <a:lnTo>
                      <a:pt x="32" y="509"/>
                    </a:lnTo>
                    <a:lnTo>
                      <a:pt x="32" y="509"/>
                    </a:lnTo>
                    <a:lnTo>
                      <a:pt x="34" y="509"/>
                    </a:lnTo>
                    <a:lnTo>
                      <a:pt x="34" y="509"/>
                    </a:lnTo>
                    <a:lnTo>
                      <a:pt x="34" y="509"/>
                    </a:lnTo>
                    <a:lnTo>
                      <a:pt x="34" y="511"/>
                    </a:lnTo>
                    <a:lnTo>
                      <a:pt x="34" y="511"/>
                    </a:lnTo>
                    <a:lnTo>
                      <a:pt x="36" y="511"/>
                    </a:lnTo>
                    <a:lnTo>
                      <a:pt x="36" y="511"/>
                    </a:lnTo>
                    <a:lnTo>
                      <a:pt x="34" y="513"/>
                    </a:lnTo>
                    <a:lnTo>
                      <a:pt x="34" y="513"/>
                    </a:lnTo>
                    <a:lnTo>
                      <a:pt x="34" y="513"/>
                    </a:lnTo>
                    <a:lnTo>
                      <a:pt x="36" y="513"/>
                    </a:lnTo>
                    <a:lnTo>
                      <a:pt x="36" y="513"/>
                    </a:lnTo>
                    <a:lnTo>
                      <a:pt x="36" y="513"/>
                    </a:lnTo>
                    <a:lnTo>
                      <a:pt x="38" y="513"/>
                    </a:lnTo>
                    <a:lnTo>
                      <a:pt x="38" y="513"/>
                    </a:lnTo>
                    <a:lnTo>
                      <a:pt x="38" y="513"/>
                    </a:lnTo>
                    <a:lnTo>
                      <a:pt x="36" y="515"/>
                    </a:lnTo>
                    <a:lnTo>
                      <a:pt x="34" y="515"/>
                    </a:lnTo>
                    <a:lnTo>
                      <a:pt x="34" y="515"/>
                    </a:lnTo>
                    <a:lnTo>
                      <a:pt x="36" y="517"/>
                    </a:lnTo>
                    <a:lnTo>
                      <a:pt x="36" y="517"/>
                    </a:lnTo>
                    <a:lnTo>
                      <a:pt x="36" y="519"/>
                    </a:lnTo>
                    <a:lnTo>
                      <a:pt x="38" y="519"/>
                    </a:lnTo>
                    <a:lnTo>
                      <a:pt x="40" y="517"/>
                    </a:lnTo>
                    <a:lnTo>
                      <a:pt x="42" y="517"/>
                    </a:lnTo>
                    <a:lnTo>
                      <a:pt x="46" y="517"/>
                    </a:lnTo>
                    <a:lnTo>
                      <a:pt x="46" y="517"/>
                    </a:lnTo>
                    <a:lnTo>
                      <a:pt x="48" y="515"/>
                    </a:lnTo>
                    <a:lnTo>
                      <a:pt x="48" y="515"/>
                    </a:lnTo>
                    <a:lnTo>
                      <a:pt x="50" y="513"/>
                    </a:lnTo>
                    <a:lnTo>
                      <a:pt x="50" y="513"/>
                    </a:lnTo>
                    <a:lnTo>
                      <a:pt x="48" y="515"/>
                    </a:lnTo>
                    <a:lnTo>
                      <a:pt x="48" y="515"/>
                    </a:lnTo>
                    <a:lnTo>
                      <a:pt x="46" y="517"/>
                    </a:lnTo>
                    <a:lnTo>
                      <a:pt x="44" y="517"/>
                    </a:lnTo>
                    <a:lnTo>
                      <a:pt x="40" y="521"/>
                    </a:lnTo>
                    <a:lnTo>
                      <a:pt x="40" y="521"/>
                    </a:lnTo>
                    <a:lnTo>
                      <a:pt x="40" y="521"/>
                    </a:lnTo>
                    <a:lnTo>
                      <a:pt x="40" y="523"/>
                    </a:lnTo>
                    <a:lnTo>
                      <a:pt x="42" y="523"/>
                    </a:lnTo>
                    <a:lnTo>
                      <a:pt x="44" y="525"/>
                    </a:lnTo>
                    <a:lnTo>
                      <a:pt x="46" y="525"/>
                    </a:lnTo>
                    <a:lnTo>
                      <a:pt x="50" y="527"/>
                    </a:lnTo>
                    <a:lnTo>
                      <a:pt x="52" y="527"/>
                    </a:lnTo>
                    <a:lnTo>
                      <a:pt x="56" y="529"/>
                    </a:lnTo>
                    <a:lnTo>
                      <a:pt x="56" y="529"/>
                    </a:lnTo>
                    <a:lnTo>
                      <a:pt x="56" y="529"/>
                    </a:lnTo>
                    <a:lnTo>
                      <a:pt x="58" y="527"/>
                    </a:lnTo>
                    <a:lnTo>
                      <a:pt x="58" y="527"/>
                    </a:lnTo>
                    <a:lnTo>
                      <a:pt x="60" y="527"/>
                    </a:lnTo>
                    <a:lnTo>
                      <a:pt x="60" y="527"/>
                    </a:lnTo>
                    <a:lnTo>
                      <a:pt x="62" y="527"/>
                    </a:lnTo>
                    <a:lnTo>
                      <a:pt x="62" y="523"/>
                    </a:lnTo>
                    <a:lnTo>
                      <a:pt x="62" y="523"/>
                    </a:lnTo>
                    <a:lnTo>
                      <a:pt x="62" y="523"/>
                    </a:lnTo>
                    <a:lnTo>
                      <a:pt x="62" y="523"/>
                    </a:lnTo>
                    <a:close/>
                    <a:moveTo>
                      <a:pt x="32" y="511"/>
                    </a:moveTo>
                    <a:lnTo>
                      <a:pt x="32" y="511"/>
                    </a:lnTo>
                    <a:lnTo>
                      <a:pt x="32" y="511"/>
                    </a:lnTo>
                    <a:lnTo>
                      <a:pt x="32" y="513"/>
                    </a:lnTo>
                    <a:lnTo>
                      <a:pt x="32" y="513"/>
                    </a:lnTo>
                    <a:lnTo>
                      <a:pt x="34" y="511"/>
                    </a:lnTo>
                    <a:lnTo>
                      <a:pt x="34" y="511"/>
                    </a:lnTo>
                    <a:lnTo>
                      <a:pt x="32" y="511"/>
                    </a:lnTo>
                    <a:close/>
                    <a:moveTo>
                      <a:pt x="40" y="453"/>
                    </a:moveTo>
                    <a:lnTo>
                      <a:pt x="42" y="453"/>
                    </a:lnTo>
                    <a:lnTo>
                      <a:pt x="42" y="453"/>
                    </a:lnTo>
                    <a:lnTo>
                      <a:pt x="44" y="453"/>
                    </a:lnTo>
                    <a:lnTo>
                      <a:pt x="44" y="453"/>
                    </a:lnTo>
                    <a:lnTo>
                      <a:pt x="42" y="455"/>
                    </a:lnTo>
                    <a:lnTo>
                      <a:pt x="42" y="455"/>
                    </a:lnTo>
                    <a:lnTo>
                      <a:pt x="40" y="457"/>
                    </a:lnTo>
                    <a:lnTo>
                      <a:pt x="38" y="459"/>
                    </a:lnTo>
                    <a:lnTo>
                      <a:pt x="38" y="461"/>
                    </a:lnTo>
                    <a:lnTo>
                      <a:pt x="40" y="459"/>
                    </a:lnTo>
                    <a:lnTo>
                      <a:pt x="42" y="457"/>
                    </a:lnTo>
                    <a:lnTo>
                      <a:pt x="44" y="457"/>
                    </a:lnTo>
                    <a:lnTo>
                      <a:pt x="46" y="455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5"/>
                    </a:lnTo>
                    <a:lnTo>
                      <a:pt x="50" y="445"/>
                    </a:lnTo>
                    <a:lnTo>
                      <a:pt x="50" y="443"/>
                    </a:lnTo>
                    <a:lnTo>
                      <a:pt x="48" y="443"/>
                    </a:lnTo>
                    <a:lnTo>
                      <a:pt x="48" y="445"/>
                    </a:lnTo>
                    <a:lnTo>
                      <a:pt x="46" y="445"/>
                    </a:lnTo>
                    <a:lnTo>
                      <a:pt x="44" y="447"/>
                    </a:lnTo>
                    <a:lnTo>
                      <a:pt x="42" y="447"/>
                    </a:lnTo>
                    <a:lnTo>
                      <a:pt x="42" y="449"/>
                    </a:lnTo>
                    <a:lnTo>
                      <a:pt x="42" y="449"/>
                    </a:lnTo>
                    <a:lnTo>
                      <a:pt x="42" y="451"/>
                    </a:lnTo>
                    <a:lnTo>
                      <a:pt x="42" y="451"/>
                    </a:lnTo>
                    <a:lnTo>
                      <a:pt x="40" y="453"/>
                    </a:lnTo>
                    <a:close/>
                    <a:moveTo>
                      <a:pt x="24" y="431"/>
                    </a:moveTo>
                    <a:lnTo>
                      <a:pt x="24" y="431"/>
                    </a:lnTo>
                    <a:lnTo>
                      <a:pt x="26" y="429"/>
                    </a:lnTo>
                    <a:lnTo>
                      <a:pt x="26" y="429"/>
                    </a:lnTo>
                    <a:lnTo>
                      <a:pt x="24" y="429"/>
                    </a:lnTo>
                    <a:lnTo>
                      <a:pt x="22" y="431"/>
                    </a:lnTo>
                    <a:lnTo>
                      <a:pt x="18" y="431"/>
                    </a:lnTo>
                    <a:lnTo>
                      <a:pt x="18" y="431"/>
                    </a:lnTo>
                    <a:lnTo>
                      <a:pt x="16" y="433"/>
                    </a:lnTo>
                    <a:lnTo>
                      <a:pt x="16" y="433"/>
                    </a:lnTo>
                    <a:lnTo>
                      <a:pt x="14" y="435"/>
                    </a:lnTo>
                    <a:lnTo>
                      <a:pt x="14" y="437"/>
                    </a:lnTo>
                    <a:lnTo>
                      <a:pt x="12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8" y="437"/>
                    </a:lnTo>
                    <a:lnTo>
                      <a:pt x="14" y="435"/>
                    </a:lnTo>
                    <a:lnTo>
                      <a:pt x="16" y="433"/>
                    </a:lnTo>
                    <a:lnTo>
                      <a:pt x="16" y="433"/>
                    </a:lnTo>
                    <a:lnTo>
                      <a:pt x="16" y="431"/>
                    </a:lnTo>
                    <a:lnTo>
                      <a:pt x="18" y="431"/>
                    </a:lnTo>
                    <a:lnTo>
                      <a:pt x="18" y="429"/>
                    </a:lnTo>
                    <a:lnTo>
                      <a:pt x="18" y="429"/>
                    </a:lnTo>
                    <a:lnTo>
                      <a:pt x="16" y="429"/>
                    </a:lnTo>
                    <a:lnTo>
                      <a:pt x="14" y="431"/>
                    </a:lnTo>
                    <a:lnTo>
                      <a:pt x="14" y="429"/>
                    </a:lnTo>
                    <a:lnTo>
                      <a:pt x="10" y="429"/>
                    </a:lnTo>
                    <a:lnTo>
                      <a:pt x="10" y="429"/>
                    </a:lnTo>
                    <a:lnTo>
                      <a:pt x="8" y="429"/>
                    </a:lnTo>
                    <a:lnTo>
                      <a:pt x="8" y="429"/>
                    </a:lnTo>
                    <a:lnTo>
                      <a:pt x="6" y="431"/>
                    </a:lnTo>
                    <a:lnTo>
                      <a:pt x="4" y="433"/>
                    </a:lnTo>
                    <a:lnTo>
                      <a:pt x="2" y="433"/>
                    </a:lnTo>
                    <a:lnTo>
                      <a:pt x="2" y="435"/>
                    </a:lnTo>
                    <a:lnTo>
                      <a:pt x="2" y="437"/>
                    </a:lnTo>
                    <a:lnTo>
                      <a:pt x="2" y="437"/>
                    </a:lnTo>
                    <a:lnTo>
                      <a:pt x="2" y="439"/>
                    </a:lnTo>
                    <a:lnTo>
                      <a:pt x="2" y="439"/>
                    </a:lnTo>
                    <a:lnTo>
                      <a:pt x="2" y="441"/>
                    </a:lnTo>
                    <a:lnTo>
                      <a:pt x="4" y="443"/>
                    </a:lnTo>
                    <a:lnTo>
                      <a:pt x="4" y="443"/>
                    </a:lnTo>
                    <a:lnTo>
                      <a:pt x="4" y="443"/>
                    </a:lnTo>
                    <a:lnTo>
                      <a:pt x="2" y="443"/>
                    </a:lnTo>
                    <a:lnTo>
                      <a:pt x="2" y="441"/>
                    </a:lnTo>
                    <a:lnTo>
                      <a:pt x="0" y="441"/>
                    </a:lnTo>
                    <a:lnTo>
                      <a:pt x="0" y="443"/>
                    </a:lnTo>
                    <a:lnTo>
                      <a:pt x="0" y="443"/>
                    </a:lnTo>
                    <a:lnTo>
                      <a:pt x="0" y="445"/>
                    </a:lnTo>
                    <a:lnTo>
                      <a:pt x="2" y="445"/>
                    </a:lnTo>
                    <a:lnTo>
                      <a:pt x="8" y="443"/>
                    </a:lnTo>
                    <a:lnTo>
                      <a:pt x="10" y="443"/>
                    </a:lnTo>
                    <a:lnTo>
                      <a:pt x="12" y="441"/>
                    </a:lnTo>
                    <a:lnTo>
                      <a:pt x="14" y="439"/>
                    </a:lnTo>
                    <a:lnTo>
                      <a:pt x="16" y="437"/>
                    </a:lnTo>
                    <a:lnTo>
                      <a:pt x="20" y="433"/>
                    </a:lnTo>
                    <a:lnTo>
                      <a:pt x="24" y="431"/>
                    </a:lnTo>
                    <a:close/>
                    <a:moveTo>
                      <a:pt x="32" y="439"/>
                    </a:moveTo>
                    <a:lnTo>
                      <a:pt x="34" y="439"/>
                    </a:lnTo>
                    <a:lnTo>
                      <a:pt x="34" y="441"/>
                    </a:lnTo>
                    <a:lnTo>
                      <a:pt x="34" y="443"/>
                    </a:lnTo>
                    <a:lnTo>
                      <a:pt x="34" y="445"/>
                    </a:lnTo>
                    <a:lnTo>
                      <a:pt x="36" y="445"/>
                    </a:lnTo>
                    <a:lnTo>
                      <a:pt x="36" y="445"/>
                    </a:lnTo>
                    <a:lnTo>
                      <a:pt x="38" y="445"/>
                    </a:lnTo>
                    <a:lnTo>
                      <a:pt x="38" y="443"/>
                    </a:lnTo>
                    <a:lnTo>
                      <a:pt x="38" y="441"/>
                    </a:lnTo>
                    <a:lnTo>
                      <a:pt x="38" y="439"/>
                    </a:lnTo>
                    <a:lnTo>
                      <a:pt x="38" y="439"/>
                    </a:lnTo>
                    <a:lnTo>
                      <a:pt x="36" y="437"/>
                    </a:lnTo>
                    <a:lnTo>
                      <a:pt x="34" y="437"/>
                    </a:lnTo>
                    <a:lnTo>
                      <a:pt x="32" y="439"/>
                    </a:lnTo>
                    <a:close/>
                    <a:moveTo>
                      <a:pt x="38" y="431"/>
                    </a:move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6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38" y="433"/>
                    </a:lnTo>
                    <a:lnTo>
                      <a:pt x="40" y="433"/>
                    </a:lnTo>
                    <a:lnTo>
                      <a:pt x="42" y="433"/>
                    </a:lnTo>
                    <a:lnTo>
                      <a:pt x="42" y="431"/>
                    </a:lnTo>
                    <a:lnTo>
                      <a:pt x="44" y="431"/>
                    </a:lnTo>
                    <a:lnTo>
                      <a:pt x="42" y="431"/>
                    </a:lnTo>
                    <a:lnTo>
                      <a:pt x="42" y="429"/>
                    </a:lnTo>
                    <a:lnTo>
                      <a:pt x="42" y="429"/>
                    </a:lnTo>
                    <a:lnTo>
                      <a:pt x="42" y="429"/>
                    </a:lnTo>
                    <a:lnTo>
                      <a:pt x="38" y="431"/>
                    </a:lnTo>
                    <a:close/>
                    <a:moveTo>
                      <a:pt x="46" y="421"/>
                    </a:moveTo>
                    <a:lnTo>
                      <a:pt x="46" y="421"/>
                    </a:lnTo>
                    <a:lnTo>
                      <a:pt x="46" y="421"/>
                    </a:lnTo>
                    <a:lnTo>
                      <a:pt x="46" y="421"/>
                    </a:lnTo>
                    <a:lnTo>
                      <a:pt x="44" y="421"/>
                    </a:lnTo>
                    <a:lnTo>
                      <a:pt x="44" y="421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2" y="423"/>
                    </a:lnTo>
                    <a:lnTo>
                      <a:pt x="44" y="421"/>
                    </a:lnTo>
                    <a:lnTo>
                      <a:pt x="46" y="421"/>
                    </a:lnTo>
                    <a:close/>
                    <a:moveTo>
                      <a:pt x="809" y="74"/>
                    </a:moveTo>
                    <a:lnTo>
                      <a:pt x="809" y="74"/>
                    </a:lnTo>
                    <a:lnTo>
                      <a:pt x="809" y="76"/>
                    </a:lnTo>
                    <a:lnTo>
                      <a:pt x="809" y="76"/>
                    </a:lnTo>
                    <a:lnTo>
                      <a:pt x="811" y="76"/>
                    </a:lnTo>
                    <a:lnTo>
                      <a:pt x="811" y="76"/>
                    </a:lnTo>
                    <a:lnTo>
                      <a:pt x="809" y="76"/>
                    </a:lnTo>
                    <a:lnTo>
                      <a:pt x="809" y="76"/>
                    </a:lnTo>
                    <a:lnTo>
                      <a:pt x="807" y="76"/>
                    </a:lnTo>
                    <a:lnTo>
                      <a:pt x="805" y="76"/>
                    </a:lnTo>
                    <a:lnTo>
                      <a:pt x="805" y="76"/>
                    </a:lnTo>
                    <a:lnTo>
                      <a:pt x="805" y="78"/>
                    </a:lnTo>
                    <a:lnTo>
                      <a:pt x="805" y="78"/>
                    </a:lnTo>
                    <a:lnTo>
                      <a:pt x="805" y="78"/>
                    </a:lnTo>
                    <a:lnTo>
                      <a:pt x="807" y="78"/>
                    </a:lnTo>
                    <a:lnTo>
                      <a:pt x="811" y="80"/>
                    </a:lnTo>
                    <a:lnTo>
                      <a:pt x="813" y="80"/>
                    </a:lnTo>
                    <a:lnTo>
                      <a:pt x="815" y="80"/>
                    </a:lnTo>
                    <a:lnTo>
                      <a:pt x="813" y="80"/>
                    </a:lnTo>
                    <a:lnTo>
                      <a:pt x="813" y="80"/>
                    </a:lnTo>
                    <a:lnTo>
                      <a:pt x="809" y="80"/>
                    </a:lnTo>
                    <a:lnTo>
                      <a:pt x="809" y="80"/>
                    </a:lnTo>
                    <a:lnTo>
                      <a:pt x="809" y="82"/>
                    </a:lnTo>
                    <a:lnTo>
                      <a:pt x="809" y="82"/>
                    </a:lnTo>
                    <a:lnTo>
                      <a:pt x="813" y="82"/>
                    </a:lnTo>
                    <a:lnTo>
                      <a:pt x="813" y="84"/>
                    </a:lnTo>
                    <a:lnTo>
                      <a:pt x="815" y="84"/>
                    </a:lnTo>
                    <a:lnTo>
                      <a:pt x="819" y="84"/>
                    </a:lnTo>
                    <a:lnTo>
                      <a:pt x="821" y="84"/>
                    </a:lnTo>
                    <a:lnTo>
                      <a:pt x="823" y="84"/>
                    </a:lnTo>
                    <a:lnTo>
                      <a:pt x="827" y="84"/>
                    </a:lnTo>
                    <a:lnTo>
                      <a:pt x="829" y="84"/>
                    </a:lnTo>
                    <a:lnTo>
                      <a:pt x="831" y="84"/>
                    </a:lnTo>
                    <a:lnTo>
                      <a:pt x="831" y="84"/>
                    </a:lnTo>
                    <a:lnTo>
                      <a:pt x="835" y="82"/>
                    </a:lnTo>
                    <a:lnTo>
                      <a:pt x="837" y="82"/>
                    </a:lnTo>
                    <a:lnTo>
                      <a:pt x="837" y="82"/>
                    </a:lnTo>
                    <a:lnTo>
                      <a:pt x="837" y="84"/>
                    </a:lnTo>
                    <a:lnTo>
                      <a:pt x="837" y="86"/>
                    </a:lnTo>
                    <a:lnTo>
                      <a:pt x="837" y="88"/>
                    </a:lnTo>
                    <a:lnTo>
                      <a:pt x="839" y="88"/>
                    </a:lnTo>
                    <a:lnTo>
                      <a:pt x="839" y="90"/>
                    </a:lnTo>
                    <a:lnTo>
                      <a:pt x="837" y="90"/>
                    </a:lnTo>
                    <a:lnTo>
                      <a:pt x="837" y="92"/>
                    </a:lnTo>
                    <a:lnTo>
                      <a:pt x="837" y="92"/>
                    </a:lnTo>
                    <a:lnTo>
                      <a:pt x="835" y="92"/>
                    </a:lnTo>
                    <a:lnTo>
                      <a:pt x="835" y="92"/>
                    </a:lnTo>
                    <a:lnTo>
                      <a:pt x="831" y="94"/>
                    </a:lnTo>
                    <a:lnTo>
                      <a:pt x="829" y="96"/>
                    </a:lnTo>
                    <a:lnTo>
                      <a:pt x="829" y="96"/>
                    </a:lnTo>
                    <a:lnTo>
                      <a:pt x="827" y="96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98"/>
                    </a:lnTo>
                    <a:lnTo>
                      <a:pt x="827" y="100"/>
                    </a:lnTo>
                    <a:lnTo>
                      <a:pt x="827" y="100"/>
                    </a:lnTo>
                    <a:lnTo>
                      <a:pt x="825" y="100"/>
                    </a:lnTo>
                    <a:lnTo>
                      <a:pt x="825" y="100"/>
                    </a:lnTo>
                    <a:lnTo>
                      <a:pt x="825" y="102"/>
                    </a:lnTo>
                    <a:lnTo>
                      <a:pt x="823" y="104"/>
                    </a:lnTo>
                    <a:lnTo>
                      <a:pt x="823" y="104"/>
                    </a:lnTo>
                    <a:lnTo>
                      <a:pt x="825" y="106"/>
                    </a:lnTo>
                    <a:lnTo>
                      <a:pt x="825" y="106"/>
                    </a:lnTo>
                    <a:lnTo>
                      <a:pt x="827" y="106"/>
                    </a:lnTo>
                    <a:lnTo>
                      <a:pt x="829" y="106"/>
                    </a:lnTo>
                    <a:lnTo>
                      <a:pt x="829" y="106"/>
                    </a:lnTo>
                    <a:lnTo>
                      <a:pt x="831" y="106"/>
                    </a:lnTo>
                    <a:lnTo>
                      <a:pt x="831" y="106"/>
                    </a:lnTo>
                    <a:lnTo>
                      <a:pt x="831" y="104"/>
                    </a:lnTo>
                    <a:lnTo>
                      <a:pt x="835" y="104"/>
                    </a:lnTo>
                    <a:lnTo>
                      <a:pt x="835" y="104"/>
                    </a:lnTo>
                    <a:lnTo>
                      <a:pt x="833" y="104"/>
                    </a:lnTo>
                    <a:lnTo>
                      <a:pt x="833" y="106"/>
                    </a:lnTo>
                    <a:lnTo>
                      <a:pt x="835" y="106"/>
                    </a:lnTo>
                    <a:lnTo>
                      <a:pt x="835" y="106"/>
                    </a:lnTo>
                    <a:lnTo>
                      <a:pt x="837" y="106"/>
                    </a:lnTo>
                    <a:lnTo>
                      <a:pt x="841" y="108"/>
                    </a:lnTo>
                    <a:lnTo>
                      <a:pt x="843" y="108"/>
                    </a:lnTo>
                    <a:lnTo>
                      <a:pt x="845" y="108"/>
                    </a:lnTo>
                    <a:lnTo>
                      <a:pt x="847" y="108"/>
                    </a:lnTo>
                    <a:lnTo>
                      <a:pt x="849" y="106"/>
                    </a:lnTo>
                    <a:lnTo>
                      <a:pt x="851" y="106"/>
                    </a:lnTo>
                    <a:lnTo>
                      <a:pt x="851" y="106"/>
                    </a:lnTo>
                    <a:lnTo>
                      <a:pt x="851" y="106"/>
                    </a:lnTo>
                    <a:lnTo>
                      <a:pt x="851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853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4"/>
                    </a:lnTo>
                    <a:lnTo>
                      <a:pt x="855" y="106"/>
                    </a:lnTo>
                    <a:lnTo>
                      <a:pt x="855" y="106"/>
                    </a:lnTo>
                    <a:lnTo>
                      <a:pt x="857" y="106"/>
                    </a:lnTo>
                    <a:lnTo>
                      <a:pt x="859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61" y="104"/>
                    </a:lnTo>
                    <a:lnTo>
                      <a:pt x="859" y="106"/>
                    </a:lnTo>
                    <a:lnTo>
                      <a:pt x="857" y="106"/>
                    </a:lnTo>
                    <a:lnTo>
                      <a:pt x="857" y="108"/>
                    </a:lnTo>
                    <a:lnTo>
                      <a:pt x="855" y="108"/>
                    </a:lnTo>
                    <a:lnTo>
                      <a:pt x="857" y="108"/>
                    </a:lnTo>
                    <a:lnTo>
                      <a:pt x="857" y="108"/>
                    </a:lnTo>
                    <a:lnTo>
                      <a:pt x="861" y="108"/>
                    </a:lnTo>
                    <a:lnTo>
                      <a:pt x="865" y="108"/>
                    </a:lnTo>
                    <a:lnTo>
                      <a:pt x="869" y="108"/>
                    </a:lnTo>
                    <a:lnTo>
                      <a:pt x="871" y="108"/>
                    </a:lnTo>
                    <a:lnTo>
                      <a:pt x="875" y="108"/>
                    </a:lnTo>
                    <a:lnTo>
                      <a:pt x="875" y="108"/>
                    </a:lnTo>
                    <a:lnTo>
                      <a:pt x="875" y="108"/>
                    </a:lnTo>
                    <a:lnTo>
                      <a:pt x="877" y="108"/>
                    </a:lnTo>
                    <a:lnTo>
                      <a:pt x="879" y="108"/>
                    </a:lnTo>
                    <a:lnTo>
                      <a:pt x="881" y="108"/>
                    </a:lnTo>
                    <a:lnTo>
                      <a:pt x="883" y="108"/>
                    </a:lnTo>
                    <a:lnTo>
                      <a:pt x="883" y="108"/>
                    </a:lnTo>
                    <a:lnTo>
                      <a:pt x="885" y="108"/>
                    </a:lnTo>
                    <a:lnTo>
                      <a:pt x="889" y="108"/>
                    </a:lnTo>
                    <a:lnTo>
                      <a:pt x="889" y="108"/>
                    </a:lnTo>
                    <a:lnTo>
                      <a:pt x="889" y="108"/>
                    </a:lnTo>
                    <a:lnTo>
                      <a:pt x="889" y="106"/>
                    </a:lnTo>
                    <a:lnTo>
                      <a:pt x="891" y="106"/>
                    </a:lnTo>
                    <a:lnTo>
                      <a:pt x="891" y="108"/>
                    </a:lnTo>
                    <a:lnTo>
                      <a:pt x="891" y="108"/>
                    </a:lnTo>
                    <a:lnTo>
                      <a:pt x="893" y="108"/>
                    </a:lnTo>
                    <a:lnTo>
                      <a:pt x="893" y="108"/>
                    </a:lnTo>
                    <a:lnTo>
                      <a:pt x="895" y="106"/>
                    </a:lnTo>
                    <a:lnTo>
                      <a:pt x="895" y="106"/>
                    </a:lnTo>
                    <a:lnTo>
                      <a:pt x="895" y="108"/>
                    </a:lnTo>
                    <a:lnTo>
                      <a:pt x="895" y="108"/>
                    </a:lnTo>
                    <a:lnTo>
                      <a:pt x="897" y="108"/>
                    </a:lnTo>
                    <a:lnTo>
                      <a:pt x="899" y="108"/>
                    </a:lnTo>
                    <a:lnTo>
                      <a:pt x="901" y="108"/>
                    </a:lnTo>
                    <a:lnTo>
                      <a:pt x="907" y="108"/>
                    </a:lnTo>
                    <a:lnTo>
                      <a:pt x="909" y="108"/>
                    </a:lnTo>
                    <a:lnTo>
                      <a:pt x="911" y="108"/>
                    </a:lnTo>
                    <a:lnTo>
                      <a:pt x="913" y="106"/>
                    </a:lnTo>
                    <a:lnTo>
                      <a:pt x="913" y="106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4"/>
                    </a:lnTo>
                    <a:lnTo>
                      <a:pt x="915" y="102"/>
                    </a:lnTo>
                    <a:lnTo>
                      <a:pt x="915" y="102"/>
                    </a:lnTo>
                    <a:lnTo>
                      <a:pt x="915" y="102"/>
                    </a:lnTo>
                    <a:lnTo>
                      <a:pt x="917" y="104"/>
                    </a:lnTo>
                    <a:lnTo>
                      <a:pt x="917" y="104"/>
                    </a:lnTo>
                    <a:lnTo>
                      <a:pt x="919" y="104"/>
                    </a:lnTo>
                    <a:lnTo>
                      <a:pt x="917" y="104"/>
                    </a:lnTo>
                    <a:lnTo>
                      <a:pt x="917" y="104"/>
                    </a:lnTo>
                    <a:lnTo>
                      <a:pt x="917" y="106"/>
                    </a:lnTo>
                    <a:lnTo>
                      <a:pt x="917" y="106"/>
                    </a:lnTo>
                    <a:lnTo>
                      <a:pt x="917" y="108"/>
                    </a:lnTo>
                    <a:lnTo>
                      <a:pt x="917" y="108"/>
                    </a:lnTo>
                    <a:lnTo>
                      <a:pt x="919" y="108"/>
                    </a:lnTo>
                    <a:lnTo>
                      <a:pt x="919" y="108"/>
                    </a:lnTo>
                    <a:lnTo>
                      <a:pt x="921" y="108"/>
                    </a:lnTo>
                    <a:lnTo>
                      <a:pt x="925" y="108"/>
                    </a:lnTo>
                    <a:lnTo>
                      <a:pt x="925" y="108"/>
                    </a:lnTo>
                    <a:lnTo>
                      <a:pt x="927" y="108"/>
                    </a:lnTo>
                    <a:lnTo>
                      <a:pt x="929" y="108"/>
                    </a:lnTo>
                    <a:lnTo>
                      <a:pt x="933" y="108"/>
                    </a:lnTo>
                    <a:lnTo>
                      <a:pt x="935" y="108"/>
                    </a:lnTo>
                    <a:lnTo>
                      <a:pt x="945" y="108"/>
                    </a:lnTo>
                    <a:lnTo>
                      <a:pt x="945" y="108"/>
                    </a:lnTo>
                    <a:lnTo>
                      <a:pt x="947" y="106"/>
                    </a:lnTo>
                    <a:lnTo>
                      <a:pt x="947" y="106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4"/>
                    </a:lnTo>
                    <a:lnTo>
                      <a:pt x="949" y="102"/>
                    </a:lnTo>
                    <a:lnTo>
                      <a:pt x="949" y="102"/>
                    </a:lnTo>
                    <a:lnTo>
                      <a:pt x="949" y="102"/>
                    </a:lnTo>
                    <a:lnTo>
                      <a:pt x="951" y="102"/>
                    </a:lnTo>
                    <a:lnTo>
                      <a:pt x="953" y="104"/>
                    </a:lnTo>
                    <a:lnTo>
                      <a:pt x="957" y="102"/>
                    </a:lnTo>
                    <a:lnTo>
                      <a:pt x="959" y="102"/>
                    </a:lnTo>
                    <a:lnTo>
                      <a:pt x="959" y="102"/>
                    </a:lnTo>
                    <a:lnTo>
                      <a:pt x="959" y="102"/>
                    </a:lnTo>
                    <a:lnTo>
                      <a:pt x="957" y="100"/>
                    </a:lnTo>
                    <a:lnTo>
                      <a:pt x="957" y="100"/>
                    </a:lnTo>
                    <a:lnTo>
                      <a:pt x="953" y="102"/>
                    </a:lnTo>
                    <a:lnTo>
                      <a:pt x="953" y="102"/>
                    </a:lnTo>
                    <a:lnTo>
                      <a:pt x="951" y="102"/>
                    </a:lnTo>
                    <a:lnTo>
                      <a:pt x="951" y="100"/>
                    </a:lnTo>
                    <a:lnTo>
                      <a:pt x="951" y="100"/>
                    </a:lnTo>
                    <a:lnTo>
                      <a:pt x="955" y="100"/>
                    </a:lnTo>
                    <a:lnTo>
                      <a:pt x="961" y="98"/>
                    </a:lnTo>
                    <a:lnTo>
                      <a:pt x="963" y="98"/>
                    </a:lnTo>
                    <a:lnTo>
                      <a:pt x="963" y="98"/>
                    </a:lnTo>
                    <a:lnTo>
                      <a:pt x="963" y="96"/>
                    </a:lnTo>
                    <a:lnTo>
                      <a:pt x="963" y="94"/>
                    </a:lnTo>
                    <a:lnTo>
                      <a:pt x="963" y="94"/>
                    </a:lnTo>
                    <a:lnTo>
                      <a:pt x="959" y="94"/>
                    </a:lnTo>
                    <a:lnTo>
                      <a:pt x="957" y="94"/>
                    </a:lnTo>
                    <a:lnTo>
                      <a:pt x="957" y="94"/>
                    </a:lnTo>
                    <a:lnTo>
                      <a:pt x="961" y="94"/>
                    </a:lnTo>
                    <a:lnTo>
                      <a:pt x="961" y="94"/>
                    </a:lnTo>
                    <a:lnTo>
                      <a:pt x="961" y="94"/>
                    </a:lnTo>
                    <a:lnTo>
                      <a:pt x="959" y="92"/>
                    </a:lnTo>
                    <a:lnTo>
                      <a:pt x="957" y="92"/>
                    </a:lnTo>
                    <a:lnTo>
                      <a:pt x="953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1" y="90"/>
                    </a:lnTo>
                    <a:lnTo>
                      <a:pt x="947" y="90"/>
                    </a:lnTo>
                    <a:lnTo>
                      <a:pt x="943" y="90"/>
                    </a:lnTo>
                    <a:lnTo>
                      <a:pt x="941" y="90"/>
                    </a:lnTo>
                    <a:lnTo>
                      <a:pt x="939" y="90"/>
                    </a:lnTo>
                    <a:lnTo>
                      <a:pt x="933" y="90"/>
                    </a:lnTo>
                    <a:lnTo>
                      <a:pt x="931" y="90"/>
                    </a:lnTo>
                    <a:lnTo>
                      <a:pt x="927" y="90"/>
                    </a:lnTo>
                    <a:lnTo>
                      <a:pt x="925" y="90"/>
                    </a:lnTo>
                    <a:lnTo>
                      <a:pt x="923" y="90"/>
                    </a:lnTo>
                    <a:lnTo>
                      <a:pt x="921" y="90"/>
                    </a:lnTo>
                    <a:lnTo>
                      <a:pt x="915" y="92"/>
                    </a:lnTo>
                    <a:lnTo>
                      <a:pt x="913" y="92"/>
                    </a:lnTo>
                    <a:lnTo>
                      <a:pt x="911" y="92"/>
                    </a:lnTo>
                    <a:lnTo>
                      <a:pt x="905" y="94"/>
                    </a:lnTo>
                    <a:lnTo>
                      <a:pt x="903" y="94"/>
                    </a:lnTo>
                    <a:lnTo>
                      <a:pt x="899" y="94"/>
                    </a:lnTo>
                    <a:lnTo>
                      <a:pt x="897" y="94"/>
                    </a:lnTo>
                    <a:lnTo>
                      <a:pt x="897" y="96"/>
                    </a:lnTo>
                    <a:lnTo>
                      <a:pt x="897" y="96"/>
                    </a:lnTo>
                    <a:lnTo>
                      <a:pt x="893" y="96"/>
                    </a:lnTo>
                    <a:lnTo>
                      <a:pt x="893" y="96"/>
                    </a:lnTo>
                    <a:lnTo>
                      <a:pt x="891" y="94"/>
                    </a:lnTo>
                    <a:lnTo>
                      <a:pt x="889" y="94"/>
                    </a:lnTo>
                    <a:lnTo>
                      <a:pt x="887" y="92"/>
                    </a:lnTo>
                    <a:lnTo>
                      <a:pt x="885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81" y="94"/>
                    </a:lnTo>
                    <a:lnTo>
                      <a:pt x="875" y="94"/>
                    </a:lnTo>
                    <a:lnTo>
                      <a:pt x="873" y="92"/>
                    </a:lnTo>
                    <a:lnTo>
                      <a:pt x="873" y="92"/>
                    </a:lnTo>
                    <a:lnTo>
                      <a:pt x="871" y="92"/>
                    </a:lnTo>
                    <a:lnTo>
                      <a:pt x="871" y="92"/>
                    </a:lnTo>
                    <a:lnTo>
                      <a:pt x="869" y="92"/>
                    </a:lnTo>
                    <a:lnTo>
                      <a:pt x="869" y="94"/>
                    </a:lnTo>
                    <a:lnTo>
                      <a:pt x="869" y="94"/>
                    </a:lnTo>
                    <a:lnTo>
                      <a:pt x="869" y="94"/>
                    </a:lnTo>
                    <a:lnTo>
                      <a:pt x="867" y="94"/>
                    </a:lnTo>
                    <a:lnTo>
                      <a:pt x="867" y="94"/>
                    </a:lnTo>
                    <a:lnTo>
                      <a:pt x="867" y="94"/>
                    </a:lnTo>
                    <a:lnTo>
                      <a:pt x="865" y="94"/>
                    </a:lnTo>
                    <a:lnTo>
                      <a:pt x="863" y="94"/>
                    </a:lnTo>
                    <a:lnTo>
                      <a:pt x="861" y="94"/>
                    </a:lnTo>
                    <a:lnTo>
                      <a:pt x="861" y="94"/>
                    </a:lnTo>
                    <a:lnTo>
                      <a:pt x="865" y="92"/>
                    </a:lnTo>
                    <a:lnTo>
                      <a:pt x="867" y="92"/>
                    </a:lnTo>
                    <a:lnTo>
                      <a:pt x="867" y="90"/>
                    </a:lnTo>
                    <a:lnTo>
                      <a:pt x="869" y="90"/>
                    </a:lnTo>
                    <a:lnTo>
                      <a:pt x="867" y="90"/>
                    </a:lnTo>
                    <a:lnTo>
                      <a:pt x="867" y="90"/>
                    </a:lnTo>
                    <a:lnTo>
                      <a:pt x="865" y="90"/>
                    </a:lnTo>
                    <a:lnTo>
                      <a:pt x="865" y="90"/>
                    </a:lnTo>
                    <a:lnTo>
                      <a:pt x="865" y="88"/>
                    </a:lnTo>
                    <a:lnTo>
                      <a:pt x="865" y="88"/>
                    </a:lnTo>
                    <a:lnTo>
                      <a:pt x="863" y="88"/>
                    </a:lnTo>
                    <a:lnTo>
                      <a:pt x="863" y="86"/>
                    </a:lnTo>
                    <a:lnTo>
                      <a:pt x="861" y="86"/>
                    </a:lnTo>
                    <a:lnTo>
                      <a:pt x="857" y="86"/>
                    </a:lnTo>
                    <a:lnTo>
                      <a:pt x="857" y="86"/>
                    </a:lnTo>
                    <a:lnTo>
                      <a:pt x="855" y="86"/>
                    </a:lnTo>
                    <a:lnTo>
                      <a:pt x="853" y="86"/>
                    </a:lnTo>
                    <a:lnTo>
                      <a:pt x="853" y="84"/>
                    </a:lnTo>
                    <a:lnTo>
                      <a:pt x="855" y="84"/>
                    </a:lnTo>
                    <a:lnTo>
                      <a:pt x="859" y="84"/>
                    </a:lnTo>
                    <a:lnTo>
                      <a:pt x="863" y="86"/>
                    </a:lnTo>
                    <a:lnTo>
                      <a:pt x="873" y="84"/>
                    </a:lnTo>
                    <a:lnTo>
                      <a:pt x="875" y="84"/>
                    </a:lnTo>
                    <a:lnTo>
                      <a:pt x="875" y="84"/>
                    </a:lnTo>
                    <a:lnTo>
                      <a:pt x="875" y="84"/>
                    </a:lnTo>
                    <a:lnTo>
                      <a:pt x="877" y="84"/>
                    </a:lnTo>
                    <a:lnTo>
                      <a:pt x="861" y="82"/>
                    </a:lnTo>
                    <a:lnTo>
                      <a:pt x="857" y="82"/>
                    </a:lnTo>
                    <a:lnTo>
                      <a:pt x="857" y="82"/>
                    </a:lnTo>
                    <a:lnTo>
                      <a:pt x="857" y="80"/>
                    </a:lnTo>
                    <a:lnTo>
                      <a:pt x="857" y="80"/>
                    </a:lnTo>
                    <a:lnTo>
                      <a:pt x="859" y="80"/>
                    </a:lnTo>
                    <a:lnTo>
                      <a:pt x="859" y="80"/>
                    </a:lnTo>
                    <a:lnTo>
                      <a:pt x="863" y="80"/>
                    </a:lnTo>
                    <a:lnTo>
                      <a:pt x="865" y="82"/>
                    </a:lnTo>
                    <a:lnTo>
                      <a:pt x="867" y="80"/>
                    </a:lnTo>
                    <a:lnTo>
                      <a:pt x="867" y="80"/>
                    </a:lnTo>
                    <a:lnTo>
                      <a:pt x="867" y="80"/>
                    </a:lnTo>
                    <a:lnTo>
                      <a:pt x="865" y="80"/>
                    </a:lnTo>
                    <a:lnTo>
                      <a:pt x="863" y="78"/>
                    </a:lnTo>
                    <a:lnTo>
                      <a:pt x="861" y="78"/>
                    </a:lnTo>
                    <a:lnTo>
                      <a:pt x="859" y="78"/>
                    </a:lnTo>
                    <a:lnTo>
                      <a:pt x="857" y="78"/>
                    </a:lnTo>
                    <a:lnTo>
                      <a:pt x="849" y="78"/>
                    </a:lnTo>
                    <a:lnTo>
                      <a:pt x="845" y="80"/>
                    </a:lnTo>
                    <a:lnTo>
                      <a:pt x="843" y="78"/>
                    </a:lnTo>
                    <a:lnTo>
                      <a:pt x="835" y="80"/>
                    </a:lnTo>
                    <a:lnTo>
                      <a:pt x="835" y="82"/>
                    </a:lnTo>
                    <a:lnTo>
                      <a:pt x="835" y="80"/>
                    </a:lnTo>
                    <a:lnTo>
                      <a:pt x="837" y="80"/>
                    </a:lnTo>
                    <a:lnTo>
                      <a:pt x="839" y="80"/>
                    </a:lnTo>
                    <a:lnTo>
                      <a:pt x="841" y="78"/>
                    </a:lnTo>
                    <a:lnTo>
                      <a:pt x="841" y="78"/>
                    </a:lnTo>
                    <a:lnTo>
                      <a:pt x="841" y="78"/>
                    </a:lnTo>
                    <a:lnTo>
                      <a:pt x="843" y="78"/>
                    </a:lnTo>
                    <a:lnTo>
                      <a:pt x="843" y="78"/>
                    </a:lnTo>
                    <a:lnTo>
                      <a:pt x="843" y="76"/>
                    </a:lnTo>
                    <a:lnTo>
                      <a:pt x="843" y="76"/>
                    </a:lnTo>
                    <a:lnTo>
                      <a:pt x="841" y="76"/>
                    </a:lnTo>
                    <a:lnTo>
                      <a:pt x="841" y="76"/>
                    </a:lnTo>
                    <a:lnTo>
                      <a:pt x="839" y="74"/>
                    </a:lnTo>
                    <a:lnTo>
                      <a:pt x="839" y="74"/>
                    </a:lnTo>
                    <a:lnTo>
                      <a:pt x="837" y="76"/>
                    </a:lnTo>
                    <a:lnTo>
                      <a:pt x="835" y="74"/>
                    </a:lnTo>
                    <a:lnTo>
                      <a:pt x="831" y="74"/>
                    </a:lnTo>
                    <a:lnTo>
                      <a:pt x="827" y="74"/>
                    </a:lnTo>
                    <a:lnTo>
                      <a:pt x="823" y="72"/>
                    </a:lnTo>
                    <a:lnTo>
                      <a:pt x="821" y="72"/>
                    </a:lnTo>
                    <a:lnTo>
                      <a:pt x="819" y="74"/>
                    </a:lnTo>
                    <a:lnTo>
                      <a:pt x="815" y="74"/>
                    </a:lnTo>
                    <a:lnTo>
                      <a:pt x="813" y="74"/>
                    </a:lnTo>
                    <a:lnTo>
                      <a:pt x="811" y="74"/>
                    </a:lnTo>
                    <a:lnTo>
                      <a:pt x="809" y="74"/>
                    </a:lnTo>
                    <a:lnTo>
                      <a:pt x="809" y="74"/>
                    </a:lnTo>
                    <a:close/>
                    <a:moveTo>
                      <a:pt x="763" y="108"/>
                    </a:moveTo>
                    <a:lnTo>
                      <a:pt x="763" y="108"/>
                    </a:lnTo>
                    <a:lnTo>
                      <a:pt x="763" y="106"/>
                    </a:lnTo>
                    <a:lnTo>
                      <a:pt x="763" y="106"/>
                    </a:lnTo>
                    <a:lnTo>
                      <a:pt x="761" y="106"/>
                    </a:lnTo>
                    <a:lnTo>
                      <a:pt x="757" y="108"/>
                    </a:lnTo>
                    <a:lnTo>
                      <a:pt x="757" y="108"/>
                    </a:lnTo>
                    <a:lnTo>
                      <a:pt x="757" y="108"/>
                    </a:lnTo>
                    <a:lnTo>
                      <a:pt x="761" y="108"/>
                    </a:lnTo>
                    <a:lnTo>
                      <a:pt x="763" y="108"/>
                    </a:lnTo>
                    <a:close/>
                    <a:moveTo>
                      <a:pt x="809" y="126"/>
                    </a:moveTo>
                    <a:lnTo>
                      <a:pt x="811" y="124"/>
                    </a:lnTo>
                    <a:lnTo>
                      <a:pt x="813" y="122"/>
                    </a:lnTo>
                    <a:lnTo>
                      <a:pt x="815" y="122"/>
                    </a:lnTo>
                    <a:lnTo>
                      <a:pt x="815" y="122"/>
                    </a:lnTo>
                    <a:lnTo>
                      <a:pt x="817" y="122"/>
                    </a:lnTo>
                    <a:lnTo>
                      <a:pt x="821" y="120"/>
                    </a:lnTo>
                    <a:lnTo>
                      <a:pt x="823" y="118"/>
                    </a:lnTo>
                    <a:lnTo>
                      <a:pt x="825" y="118"/>
                    </a:lnTo>
                    <a:lnTo>
                      <a:pt x="827" y="118"/>
                    </a:lnTo>
                    <a:lnTo>
                      <a:pt x="825" y="116"/>
                    </a:lnTo>
                    <a:lnTo>
                      <a:pt x="825" y="116"/>
                    </a:lnTo>
                    <a:lnTo>
                      <a:pt x="821" y="116"/>
                    </a:lnTo>
                    <a:lnTo>
                      <a:pt x="815" y="114"/>
                    </a:lnTo>
                    <a:lnTo>
                      <a:pt x="813" y="116"/>
                    </a:lnTo>
                    <a:lnTo>
                      <a:pt x="807" y="116"/>
                    </a:lnTo>
                    <a:lnTo>
                      <a:pt x="807" y="116"/>
                    </a:lnTo>
                    <a:lnTo>
                      <a:pt x="807" y="114"/>
                    </a:lnTo>
                    <a:lnTo>
                      <a:pt x="805" y="114"/>
                    </a:lnTo>
                    <a:lnTo>
                      <a:pt x="805" y="114"/>
                    </a:lnTo>
                    <a:lnTo>
                      <a:pt x="801" y="114"/>
                    </a:lnTo>
                    <a:lnTo>
                      <a:pt x="799" y="112"/>
                    </a:lnTo>
                    <a:lnTo>
                      <a:pt x="797" y="112"/>
                    </a:lnTo>
                    <a:lnTo>
                      <a:pt x="793" y="114"/>
                    </a:lnTo>
                    <a:lnTo>
                      <a:pt x="791" y="114"/>
                    </a:lnTo>
                    <a:lnTo>
                      <a:pt x="785" y="114"/>
                    </a:lnTo>
                    <a:lnTo>
                      <a:pt x="783" y="114"/>
                    </a:lnTo>
                    <a:lnTo>
                      <a:pt x="779" y="114"/>
                    </a:lnTo>
                    <a:lnTo>
                      <a:pt x="779" y="114"/>
                    </a:lnTo>
                    <a:lnTo>
                      <a:pt x="777" y="116"/>
                    </a:lnTo>
                    <a:lnTo>
                      <a:pt x="777" y="116"/>
                    </a:lnTo>
                    <a:lnTo>
                      <a:pt x="775" y="116"/>
                    </a:lnTo>
                    <a:lnTo>
                      <a:pt x="775" y="116"/>
                    </a:lnTo>
                    <a:lnTo>
                      <a:pt x="775" y="116"/>
                    </a:lnTo>
                    <a:lnTo>
                      <a:pt x="775" y="118"/>
                    </a:lnTo>
                    <a:lnTo>
                      <a:pt x="775" y="120"/>
                    </a:lnTo>
                    <a:lnTo>
                      <a:pt x="775" y="120"/>
                    </a:lnTo>
                    <a:lnTo>
                      <a:pt x="777" y="120"/>
                    </a:lnTo>
                    <a:lnTo>
                      <a:pt x="777" y="120"/>
                    </a:lnTo>
                    <a:lnTo>
                      <a:pt x="775" y="120"/>
                    </a:lnTo>
                    <a:lnTo>
                      <a:pt x="773" y="120"/>
                    </a:lnTo>
                    <a:lnTo>
                      <a:pt x="771" y="118"/>
                    </a:lnTo>
                    <a:lnTo>
                      <a:pt x="769" y="118"/>
                    </a:lnTo>
                    <a:lnTo>
                      <a:pt x="767" y="120"/>
                    </a:lnTo>
                    <a:lnTo>
                      <a:pt x="767" y="120"/>
                    </a:lnTo>
                    <a:lnTo>
                      <a:pt x="767" y="120"/>
                    </a:lnTo>
                    <a:lnTo>
                      <a:pt x="765" y="120"/>
                    </a:lnTo>
                    <a:lnTo>
                      <a:pt x="765" y="122"/>
                    </a:lnTo>
                    <a:lnTo>
                      <a:pt x="761" y="124"/>
                    </a:lnTo>
                    <a:lnTo>
                      <a:pt x="759" y="128"/>
                    </a:lnTo>
                    <a:lnTo>
                      <a:pt x="759" y="128"/>
                    </a:lnTo>
                    <a:lnTo>
                      <a:pt x="757" y="130"/>
                    </a:lnTo>
                    <a:lnTo>
                      <a:pt x="755" y="130"/>
                    </a:lnTo>
                    <a:lnTo>
                      <a:pt x="755" y="132"/>
                    </a:lnTo>
                    <a:lnTo>
                      <a:pt x="753" y="132"/>
                    </a:lnTo>
                    <a:lnTo>
                      <a:pt x="753" y="132"/>
                    </a:lnTo>
                    <a:lnTo>
                      <a:pt x="753" y="136"/>
                    </a:lnTo>
                    <a:lnTo>
                      <a:pt x="751" y="138"/>
                    </a:lnTo>
                    <a:lnTo>
                      <a:pt x="749" y="142"/>
                    </a:lnTo>
                    <a:lnTo>
                      <a:pt x="745" y="144"/>
                    </a:lnTo>
                    <a:lnTo>
                      <a:pt x="747" y="144"/>
                    </a:lnTo>
                    <a:lnTo>
                      <a:pt x="753" y="144"/>
                    </a:lnTo>
                    <a:lnTo>
                      <a:pt x="753" y="144"/>
                    </a:lnTo>
                    <a:lnTo>
                      <a:pt x="757" y="144"/>
                    </a:lnTo>
                    <a:lnTo>
                      <a:pt x="759" y="144"/>
                    </a:lnTo>
                    <a:lnTo>
                      <a:pt x="761" y="142"/>
                    </a:lnTo>
                    <a:lnTo>
                      <a:pt x="763" y="140"/>
                    </a:lnTo>
                    <a:lnTo>
                      <a:pt x="769" y="138"/>
                    </a:lnTo>
                    <a:lnTo>
                      <a:pt x="771" y="138"/>
                    </a:lnTo>
                    <a:lnTo>
                      <a:pt x="771" y="136"/>
                    </a:lnTo>
                    <a:lnTo>
                      <a:pt x="771" y="136"/>
                    </a:lnTo>
                    <a:lnTo>
                      <a:pt x="771" y="136"/>
                    </a:lnTo>
                    <a:lnTo>
                      <a:pt x="771" y="134"/>
                    </a:lnTo>
                    <a:lnTo>
                      <a:pt x="771" y="134"/>
                    </a:lnTo>
                    <a:lnTo>
                      <a:pt x="769" y="134"/>
                    </a:lnTo>
                    <a:lnTo>
                      <a:pt x="767" y="134"/>
                    </a:lnTo>
                    <a:lnTo>
                      <a:pt x="775" y="132"/>
                    </a:lnTo>
                    <a:lnTo>
                      <a:pt x="777" y="132"/>
                    </a:lnTo>
                    <a:lnTo>
                      <a:pt x="787" y="134"/>
                    </a:lnTo>
                    <a:lnTo>
                      <a:pt x="789" y="134"/>
                    </a:lnTo>
                    <a:lnTo>
                      <a:pt x="791" y="134"/>
                    </a:lnTo>
                    <a:lnTo>
                      <a:pt x="795" y="132"/>
                    </a:lnTo>
                    <a:lnTo>
                      <a:pt x="797" y="130"/>
                    </a:lnTo>
                    <a:lnTo>
                      <a:pt x="801" y="130"/>
                    </a:lnTo>
                    <a:lnTo>
                      <a:pt x="803" y="128"/>
                    </a:lnTo>
                    <a:lnTo>
                      <a:pt x="805" y="126"/>
                    </a:lnTo>
                    <a:lnTo>
                      <a:pt x="805" y="126"/>
                    </a:lnTo>
                    <a:lnTo>
                      <a:pt x="803" y="126"/>
                    </a:lnTo>
                    <a:lnTo>
                      <a:pt x="807" y="126"/>
                    </a:lnTo>
                    <a:lnTo>
                      <a:pt x="809" y="126"/>
                    </a:lnTo>
                    <a:close/>
                    <a:moveTo>
                      <a:pt x="763" y="182"/>
                    </a:moveTo>
                    <a:lnTo>
                      <a:pt x="763" y="182"/>
                    </a:lnTo>
                    <a:lnTo>
                      <a:pt x="761" y="182"/>
                    </a:lnTo>
                    <a:lnTo>
                      <a:pt x="761" y="182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1" y="184"/>
                    </a:lnTo>
                    <a:lnTo>
                      <a:pt x="763" y="184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5" y="182"/>
                    </a:lnTo>
                    <a:lnTo>
                      <a:pt x="763" y="182"/>
                    </a:lnTo>
                    <a:close/>
                    <a:moveTo>
                      <a:pt x="783" y="206"/>
                    </a:moveTo>
                    <a:lnTo>
                      <a:pt x="783" y="206"/>
                    </a:lnTo>
                    <a:lnTo>
                      <a:pt x="783" y="206"/>
                    </a:lnTo>
                    <a:lnTo>
                      <a:pt x="783" y="206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9" y="206"/>
                    </a:lnTo>
                    <a:lnTo>
                      <a:pt x="789" y="204"/>
                    </a:lnTo>
                    <a:lnTo>
                      <a:pt x="791" y="204"/>
                    </a:lnTo>
                    <a:lnTo>
                      <a:pt x="791" y="202"/>
                    </a:lnTo>
                    <a:lnTo>
                      <a:pt x="791" y="202"/>
                    </a:lnTo>
                    <a:lnTo>
                      <a:pt x="793" y="200"/>
                    </a:lnTo>
                    <a:lnTo>
                      <a:pt x="793" y="200"/>
                    </a:lnTo>
                    <a:lnTo>
                      <a:pt x="793" y="200"/>
                    </a:lnTo>
                    <a:lnTo>
                      <a:pt x="791" y="198"/>
                    </a:lnTo>
                    <a:lnTo>
                      <a:pt x="789" y="200"/>
                    </a:lnTo>
                    <a:lnTo>
                      <a:pt x="787" y="200"/>
                    </a:lnTo>
                    <a:lnTo>
                      <a:pt x="787" y="202"/>
                    </a:lnTo>
                    <a:lnTo>
                      <a:pt x="785" y="202"/>
                    </a:lnTo>
                    <a:lnTo>
                      <a:pt x="785" y="202"/>
                    </a:lnTo>
                    <a:lnTo>
                      <a:pt x="785" y="202"/>
                    </a:lnTo>
                    <a:lnTo>
                      <a:pt x="785" y="204"/>
                    </a:lnTo>
                    <a:lnTo>
                      <a:pt x="783" y="204"/>
                    </a:lnTo>
                    <a:lnTo>
                      <a:pt x="783" y="206"/>
                    </a:lnTo>
                    <a:close/>
                    <a:moveTo>
                      <a:pt x="745" y="126"/>
                    </a:moveTo>
                    <a:lnTo>
                      <a:pt x="743" y="128"/>
                    </a:lnTo>
                    <a:lnTo>
                      <a:pt x="743" y="128"/>
                    </a:lnTo>
                    <a:lnTo>
                      <a:pt x="741" y="128"/>
                    </a:lnTo>
                    <a:lnTo>
                      <a:pt x="741" y="128"/>
                    </a:lnTo>
                    <a:lnTo>
                      <a:pt x="739" y="130"/>
                    </a:lnTo>
                    <a:lnTo>
                      <a:pt x="741" y="130"/>
                    </a:lnTo>
                    <a:lnTo>
                      <a:pt x="743" y="130"/>
                    </a:lnTo>
                    <a:lnTo>
                      <a:pt x="743" y="130"/>
                    </a:lnTo>
                    <a:lnTo>
                      <a:pt x="743" y="130"/>
                    </a:lnTo>
                    <a:lnTo>
                      <a:pt x="745" y="130"/>
                    </a:lnTo>
                    <a:lnTo>
                      <a:pt x="745" y="128"/>
                    </a:lnTo>
                    <a:lnTo>
                      <a:pt x="747" y="128"/>
                    </a:lnTo>
                    <a:lnTo>
                      <a:pt x="747" y="128"/>
                    </a:lnTo>
                    <a:lnTo>
                      <a:pt x="745" y="128"/>
                    </a:lnTo>
                    <a:lnTo>
                      <a:pt x="745" y="128"/>
                    </a:lnTo>
                    <a:lnTo>
                      <a:pt x="745" y="128"/>
                    </a:lnTo>
                    <a:lnTo>
                      <a:pt x="745" y="126"/>
                    </a:lnTo>
                    <a:close/>
                    <a:moveTo>
                      <a:pt x="813" y="90"/>
                    </a:move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90"/>
                    </a:lnTo>
                    <a:lnTo>
                      <a:pt x="815" y="88"/>
                    </a:lnTo>
                    <a:lnTo>
                      <a:pt x="815" y="88"/>
                    </a:lnTo>
                    <a:lnTo>
                      <a:pt x="817" y="88"/>
                    </a:lnTo>
                    <a:lnTo>
                      <a:pt x="817" y="88"/>
                    </a:lnTo>
                    <a:lnTo>
                      <a:pt x="817" y="88"/>
                    </a:lnTo>
                    <a:lnTo>
                      <a:pt x="813" y="88"/>
                    </a:lnTo>
                    <a:lnTo>
                      <a:pt x="813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88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1" y="90"/>
                    </a:lnTo>
                    <a:lnTo>
                      <a:pt x="813" y="90"/>
                    </a:lnTo>
                    <a:close/>
                    <a:moveTo>
                      <a:pt x="781" y="106"/>
                    </a:moveTo>
                    <a:lnTo>
                      <a:pt x="781" y="106"/>
                    </a:lnTo>
                    <a:lnTo>
                      <a:pt x="779" y="106"/>
                    </a:lnTo>
                    <a:lnTo>
                      <a:pt x="779" y="108"/>
                    </a:lnTo>
                    <a:lnTo>
                      <a:pt x="779" y="108"/>
                    </a:lnTo>
                    <a:lnTo>
                      <a:pt x="779" y="108"/>
                    </a:lnTo>
                    <a:lnTo>
                      <a:pt x="781" y="108"/>
                    </a:lnTo>
                    <a:lnTo>
                      <a:pt x="783" y="108"/>
                    </a:lnTo>
                    <a:lnTo>
                      <a:pt x="783" y="108"/>
                    </a:lnTo>
                    <a:lnTo>
                      <a:pt x="783" y="108"/>
                    </a:lnTo>
                    <a:lnTo>
                      <a:pt x="785" y="108"/>
                    </a:lnTo>
                    <a:lnTo>
                      <a:pt x="783" y="108"/>
                    </a:lnTo>
                    <a:lnTo>
                      <a:pt x="783" y="106"/>
                    </a:lnTo>
                    <a:lnTo>
                      <a:pt x="781" y="106"/>
                    </a:lnTo>
                    <a:close/>
                    <a:moveTo>
                      <a:pt x="779" y="100"/>
                    </a:moveTo>
                    <a:lnTo>
                      <a:pt x="779" y="100"/>
                    </a:lnTo>
                    <a:lnTo>
                      <a:pt x="777" y="102"/>
                    </a:lnTo>
                    <a:lnTo>
                      <a:pt x="777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79" y="102"/>
                    </a:lnTo>
                    <a:lnTo>
                      <a:pt x="781" y="102"/>
                    </a:lnTo>
                    <a:lnTo>
                      <a:pt x="781" y="102"/>
                    </a:lnTo>
                    <a:lnTo>
                      <a:pt x="783" y="104"/>
                    </a:lnTo>
                    <a:lnTo>
                      <a:pt x="787" y="104"/>
                    </a:lnTo>
                    <a:lnTo>
                      <a:pt x="789" y="104"/>
                    </a:lnTo>
                    <a:lnTo>
                      <a:pt x="791" y="106"/>
                    </a:lnTo>
                    <a:lnTo>
                      <a:pt x="791" y="106"/>
                    </a:lnTo>
                    <a:lnTo>
                      <a:pt x="791" y="106"/>
                    </a:lnTo>
                    <a:lnTo>
                      <a:pt x="793" y="106"/>
                    </a:lnTo>
                    <a:lnTo>
                      <a:pt x="797" y="106"/>
                    </a:lnTo>
                    <a:lnTo>
                      <a:pt x="799" y="106"/>
                    </a:lnTo>
                    <a:lnTo>
                      <a:pt x="803" y="106"/>
                    </a:lnTo>
                    <a:lnTo>
                      <a:pt x="805" y="106"/>
                    </a:lnTo>
                    <a:lnTo>
                      <a:pt x="805" y="106"/>
                    </a:lnTo>
                    <a:lnTo>
                      <a:pt x="805" y="106"/>
                    </a:lnTo>
                    <a:lnTo>
                      <a:pt x="807" y="104"/>
                    </a:lnTo>
                    <a:lnTo>
                      <a:pt x="807" y="104"/>
                    </a:lnTo>
                    <a:lnTo>
                      <a:pt x="807" y="104"/>
                    </a:lnTo>
                    <a:lnTo>
                      <a:pt x="809" y="104"/>
                    </a:lnTo>
                    <a:lnTo>
                      <a:pt x="809" y="102"/>
                    </a:lnTo>
                    <a:lnTo>
                      <a:pt x="809" y="102"/>
                    </a:lnTo>
                    <a:lnTo>
                      <a:pt x="811" y="100"/>
                    </a:lnTo>
                    <a:lnTo>
                      <a:pt x="811" y="100"/>
                    </a:lnTo>
                    <a:lnTo>
                      <a:pt x="811" y="100"/>
                    </a:lnTo>
                    <a:lnTo>
                      <a:pt x="813" y="100"/>
                    </a:lnTo>
                    <a:lnTo>
                      <a:pt x="813" y="98"/>
                    </a:lnTo>
                    <a:lnTo>
                      <a:pt x="813" y="98"/>
                    </a:lnTo>
                    <a:lnTo>
                      <a:pt x="813" y="96"/>
                    </a:lnTo>
                    <a:lnTo>
                      <a:pt x="813" y="96"/>
                    </a:lnTo>
                    <a:lnTo>
                      <a:pt x="811" y="94"/>
                    </a:lnTo>
                    <a:lnTo>
                      <a:pt x="811" y="92"/>
                    </a:lnTo>
                    <a:lnTo>
                      <a:pt x="809" y="92"/>
                    </a:lnTo>
                    <a:lnTo>
                      <a:pt x="807" y="92"/>
                    </a:lnTo>
                    <a:lnTo>
                      <a:pt x="805" y="92"/>
                    </a:lnTo>
                    <a:lnTo>
                      <a:pt x="797" y="94"/>
                    </a:lnTo>
                    <a:lnTo>
                      <a:pt x="793" y="94"/>
                    </a:lnTo>
                    <a:lnTo>
                      <a:pt x="791" y="96"/>
                    </a:lnTo>
                    <a:lnTo>
                      <a:pt x="789" y="96"/>
                    </a:lnTo>
                    <a:lnTo>
                      <a:pt x="787" y="98"/>
                    </a:lnTo>
                    <a:lnTo>
                      <a:pt x="787" y="98"/>
                    </a:lnTo>
                    <a:lnTo>
                      <a:pt x="785" y="98"/>
                    </a:lnTo>
                    <a:lnTo>
                      <a:pt x="783" y="98"/>
                    </a:lnTo>
                    <a:lnTo>
                      <a:pt x="779" y="100"/>
                    </a:lnTo>
                    <a:lnTo>
                      <a:pt x="779" y="100"/>
                    </a:lnTo>
                    <a:close/>
                    <a:moveTo>
                      <a:pt x="783" y="96"/>
                    </a:moveTo>
                    <a:lnTo>
                      <a:pt x="783" y="96"/>
                    </a:lnTo>
                    <a:lnTo>
                      <a:pt x="785" y="96"/>
                    </a:lnTo>
                    <a:lnTo>
                      <a:pt x="787" y="94"/>
                    </a:lnTo>
                    <a:lnTo>
                      <a:pt x="789" y="94"/>
                    </a:lnTo>
                    <a:lnTo>
                      <a:pt x="789" y="94"/>
                    </a:lnTo>
                    <a:lnTo>
                      <a:pt x="791" y="94"/>
                    </a:lnTo>
                    <a:lnTo>
                      <a:pt x="791" y="94"/>
                    </a:lnTo>
                    <a:lnTo>
                      <a:pt x="793" y="94"/>
                    </a:lnTo>
                    <a:lnTo>
                      <a:pt x="793" y="94"/>
                    </a:lnTo>
                    <a:lnTo>
                      <a:pt x="793" y="94"/>
                    </a:lnTo>
                    <a:lnTo>
                      <a:pt x="793" y="92"/>
                    </a:lnTo>
                    <a:lnTo>
                      <a:pt x="791" y="92"/>
                    </a:lnTo>
                    <a:lnTo>
                      <a:pt x="791" y="92"/>
                    </a:lnTo>
                    <a:lnTo>
                      <a:pt x="791" y="92"/>
                    </a:lnTo>
                    <a:lnTo>
                      <a:pt x="789" y="92"/>
                    </a:lnTo>
                    <a:lnTo>
                      <a:pt x="789" y="94"/>
                    </a:lnTo>
                    <a:lnTo>
                      <a:pt x="783" y="94"/>
                    </a:lnTo>
                    <a:lnTo>
                      <a:pt x="783" y="94"/>
                    </a:lnTo>
                    <a:lnTo>
                      <a:pt x="781" y="94"/>
                    </a:lnTo>
                    <a:lnTo>
                      <a:pt x="781" y="96"/>
                    </a:lnTo>
                    <a:lnTo>
                      <a:pt x="781" y="96"/>
                    </a:lnTo>
                    <a:lnTo>
                      <a:pt x="781" y="96"/>
                    </a:lnTo>
                    <a:lnTo>
                      <a:pt x="783" y="96"/>
                    </a:lnTo>
                    <a:close/>
                    <a:moveTo>
                      <a:pt x="845" y="64"/>
                    </a:moveTo>
                    <a:lnTo>
                      <a:pt x="843" y="64"/>
                    </a:lnTo>
                    <a:lnTo>
                      <a:pt x="839" y="64"/>
                    </a:lnTo>
                    <a:lnTo>
                      <a:pt x="837" y="64"/>
                    </a:lnTo>
                    <a:lnTo>
                      <a:pt x="835" y="64"/>
                    </a:lnTo>
                    <a:lnTo>
                      <a:pt x="829" y="64"/>
                    </a:lnTo>
                    <a:lnTo>
                      <a:pt x="829" y="64"/>
                    </a:lnTo>
                    <a:lnTo>
                      <a:pt x="827" y="64"/>
                    </a:lnTo>
                    <a:lnTo>
                      <a:pt x="827" y="66"/>
                    </a:lnTo>
                    <a:lnTo>
                      <a:pt x="827" y="66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43" y="68"/>
                    </a:lnTo>
                    <a:lnTo>
                      <a:pt x="849" y="68"/>
                    </a:lnTo>
                    <a:lnTo>
                      <a:pt x="849" y="68"/>
                    </a:lnTo>
                    <a:lnTo>
                      <a:pt x="851" y="68"/>
                    </a:lnTo>
                    <a:lnTo>
                      <a:pt x="853" y="68"/>
                    </a:lnTo>
                    <a:lnTo>
                      <a:pt x="857" y="66"/>
                    </a:lnTo>
                    <a:lnTo>
                      <a:pt x="859" y="64"/>
                    </a:lnTo>
                    <a:lnTo>
                      <a:pt x="859" y="64"/>
                    </a:lnTo>
                    <a:lnTo>
                      <a:pt x="859" y="64"/>
                    </a:lnTo>
                    <a:lnTo>
                      <a:pt x="857" y="64"/>
                    </a:lnTo>
                    <a:lnTo>
                      <a:pt x="857" y="64"/>
                    </a:lnTo>
                    <a:lnTo>
                      <a:pt x="851" y="64"/>
                    </a:lnTo>
                    <a:lnTo>
                      <a:pt x="845" y="64"/>
                    </a:lnTo>
                    <a:close/>
                    <a:moveTo>
                      <a:pt x="967" y="126"/>
                    </a:moveTo>
                    <a:lnTo>
                      <a:pt x="965" y="126"/>
                    </a:lnTo>
                    <a:lnTo>
                      <a:pt x="963" y="124"/>
                    </a:lnTo>
                    <a:lnTo>
                      <a:pt x="963" y="124"/>
                    </a:lnTo>
                    <a:lnTo>
                      <a:pt x="963" y="124"/>
                    </a:lnTo>
                    <a:lnTo>
                      <a:pt x="963" y="122"/>
                    </a:lnTo>
                    <a:lnTo>
                      <a:pt x="963" y="122"/>
                    </a:lnTo>
                    <a:lnTo>
                      <a:pt x="957" y="120"/>
                    </a:lnTo>
                    <a:lnTo>
                      <a:pt x="953" y="120"/>
                    </a:lnTo>
                    <a:lnTo>
                      <a:pt x="941" y="120"/>
                    </a:lnTo>
                    <a:lnTo>
                      <a:pt x="941" y="120"/>
                    </a:lnTo>
                    <a:lnTo>
                      <a:pt x="937" y="120"/>
                    </a:lnTo>
                    <a:lnTo>
                      <a:pt x="935" y="120"/>
                    </a:lnTo>
                    <a:lnTo>
                      <a:pt x="933" y="118"/>
                    </a:lnTo>
                    <a:lnTo>
                      <a:pt x="931" y="118"/>
                    </a:lnTo>
                    <a:lnTo>
                      <a:pt x="929" y="118"/>
                    </a:lnTo>
                    <a:lnTo>
                      <a:pt x="927" y="118"/>
                    </a:lnTo>
                    <a:lnTo>
                      <a:pt x="927" y="120"/>
                    </a:lnTo>
                    <a:lnTo>
                      <a:pt x="927" y="120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5" y="122"/>
                    </a:lnTo>
                    <a:lnTo>
                      <a:pt x="923" y="124"/>
                    </a:lnTo>
                    <a:lnTo>
                      <a:pt x="923" y="124"/>
                    </a:lnTo>
                    <a:lnTo>
                      <a:pt x="923" y="124"/>
                    </a:lnTo>
                    <a:lnTo>
                      <a:pt x="923" y="126"/>
                    </a:lnTo>
                    <a:lnTo>
                      <a:pt x="923" y="126"/>
                    </a:lnTo>
                    <a:lnTo>
                      <a:pt x="927" y="126"/>
                    </a:lnTo>
                    <a:lnTo>
                      <a:pt x="927" y="126"/>
                    </a:lnTo>
                    <a:lnTo>
                      <a:pt x="927" y="128"/>
                    </a:lnTo>
                    <a:lnTo>
                      <a:pt x="927" y="128"/>
                    </a:lnTo>
                    <a:lnTo>
                      <a:pt x="925" y="130"/>
                    </a:lnTo>
                    <a:lnTo>
                      <a:pt x="925" y="132"/>
                    </a:lnTo>
                    <a:lnTo>
                      <a:pt x="925" y="132"/>
                    </a:lnTo>
                    <a:lnTo>
                      <a:pt x="927" y="132"/>
                    </a:lnTo>
                    <a:lnTo>
                      <a:pt x="929" y="134"/>
                    </a:lnTo>
                    <a:lnTo>
                      <a:pt x="931" y="134"/>
                    </a:lnTo>
                    <a:lnTo>
                      <a:pt x="933" y="132"/>
                    </a:lnTo>
                    <a:lnTo>
                      <a:pt x="941" y="132"/>
                    </a:lnTo>
                    <a:lnTo>
                      <a:pt x="943" y="132"/>
                    </a:lnTo>
                    <a:lnTo>
                      <a:pt x="949" y="132"/>
                    </a:lnTo>
                    <a:lnTo>
                      <a:pt x="957" y="132"/>
                    </a:lnTo>
                    <a:lnTo>
                      <a:pt x="963" y="132"/>
                    </a:lnTo>
                    <a:lnTo>
                      <a:pt x="967" y="132"/>
                    </a:lnTo>
                    <a:lnTo>
                      <a:pt x="967" y="132"/>
                    </a:lnTo>
                    <a:lnTo>
                      <a:pt x="967" y="130"/>
                    </a:lnTo>
                    <a:lnTo>
                      <a:pt x="967" y="130"/>
                    </a:lnTo>
                    <a:lnTo>
                      <a:pt x="967" y="130"/>
                    </a:lnTo>
                    <a:lnTo>
                      <a:pt x="969" y="128"/>
                    </a:lnTo>
                    <a:lnTo>
                      <a:pt x="967" y="128"/>
                    </a:lnTo>
                    <a:lnTo>
                      <a:pt x="967" y="128"/>
                    </a:lnTo>
                    <a:lnTo>
                      <a:pt x="967" y="128"/>
                    </a:lnTo>
                    <a:lnTo>
                      <a:pt x="967" y="126"/>
                    </a:lnTo>
                    <a:lnTo>
                      <a:pt x="967" y="126"/>
                    </a:lnTo>
                    <a:close/>
                    <a:moveTo>
                      <a:pt x="883" y="70"/>
                    </a:moveTo>
                    <a:lnTo>
                      <a:pt x="887" y="70"/>
                    </a:lnTo>
                    <a:lnTo>
                      <a:pt x="887" y="70"/>
                    </a:lnTo>
                    <a:lnTo>
                      <a:pt x="889" y="70"/>
                    </a:lnTo>
                    <a:lnTo>
                      <a:pt x="889" y="70"/>
                    </a:lnTo>
                    <a:lnTo>
                      <a:pt x="889" y="68"/>
                    </a:lnTo>
                    <a:lnTo>
                      <a:pt x="891" y="68"/>
                    </a:lnTo>
                    <a:lnTo>
                      <a:pt x="889" y="68"/>
                    </a:lnTo>
                    <a:lnTo>
                      <a:pt x="889" y="66"/>
                    </a:lnTo>
                    <a:lnTo>
                      <a:pt x="887" y="66"/>
                    </a:lnTo>
                    <a:lnTo>
                      <a:pt x="885" y="66"/>
                    </a:lnTo>
                    <a:lnTo>
                      <a:pt x="883" y="66"/>
                    </a:lnTo>
                    <a:lnTo>
                      <a:pt x="881" y="66"/>
                    </a:lnTo>
                    <a:lnTo>
                      <a:pt x="879" y="66"/>
                    </a:lnTo>
                    <a:lnTo>
                      <a:pt x="879" y="66"/>
                    </a:lnTo>
                    <a:lnTo>
                      <a:pt x="877" y="66"/>
                    </a:lnTo>
                    <a:lnTo>
                      <a:pt x="877" y="68"/>
                    </a:lnTo>
                    <a:lnTo>
                      <a:pt x="875" y="68"/>
                    </a:lnTo>
                    <a:lnTo>
                      <a:pt x="875" y="68"/>
                    </a:lnTo>
                    <a:lnTo>
                      <a:pt x="875" y="70"/>
                    </a:lnTo>
                    <a:lnTo>
                      <a:pt x="881" y="70"/>
                    </a:lnTo>
                    <a:lnTo>
                      <a:pt x="883" y="70"/>
                    </a:lnTo>
                    <a:close/>
                    <a:moveTo>
                      <a:pt x="881" y="40"/>
                    </a:moveTo>
                    <a:lnTo>
                      <a:pt x="871" y="40"/>
                    </a:lnTo>
                    <a:lnTo>
                      <a:pt x="867" y="40"/>
                    </a:lnTo>
                    <a:lnTo>
                      <a:pt x="867" y="42"/>
                    </a:lnTo>
                    <a:lnTo>
                      <a:pt x="863" y="42"/>
                    </a:lnTo>
                    <a:lnTo>
                      <a:pt x="865" y="42"/>
                    </a:lnTo>
                    <a:lnTo>
                      <a:pt x="867" y="44"/>
                    </a:lnTo>
                    <a:lnTo>
                      <a:pt x="867" y="44"/>
                    </a:lnTo>
                    <a:lnTo>
                      <a:pt x="869" y="44"/>
                    </a:lnTo>
                    <a:lnTo>
                      <a:pt x="871" y="44"/>
                    </a:lnTo>
                    <a:lnTo>
                      <a:pt x="877" y="42"/>
                    </a:lnTo>
                    <a:lnTo>
                      <a:pt x="877" y="42"/>
                    </a:lnTo>
                    <a:lnTo>
                      <a:pt x="879" y="42"/>
                    </a:lnTo>
                    <a:lnTo>
                      <a:pt x="881" y="42"/>
                    </a:lnTo>
                    <a:lnTo>
                      <a:pt x="881" y="42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79" y="44"/>
                    </a:lnTo>
                    <a:lnTo>
                      <a:pt x="885" y="44"/>
                    </a:lnTo>
                    <a:lnTo>
                      <a:pt x="887" y="44"/>
                    </a:lnTo>
                    <a:lnTo>
                      <a:pt x="891" y="42"/>
                    </a:lnTo>
                    <a:lnTo>
                      <a:pt x="893" y="42"/>
                    </a:lnTo>
                    <a:lnTo>
                      <a:pt x="895" y="42"/>
                    </a:lnTo>
                    <a:lnTo>
                      <a:pt x="897" y="42"/>
                    </a:lnTo>
                    <a:lnTo>
                      <a:pt x="897" y="42"/>
                    </a:lnTo>
                    <a:lnTo>
                      <a:pt x="903" y="44"/>
                    </a:lnTo>
                    <a:lnTo>
                      <a:pt x="907" y="42"/>
                    </a:lnTo>
                    <a:lnTo>
                      <a:pt x="907" y="44"/>
                    </a:lnTo>
                    <a:lnTo>
                      <a:pt x="901" y="44"/>
                    </a:lnTo>
                    <a:lnTo>
                      <a:pt x="893" y="44"/>
                    </a:lnTo>
                    <a:lnTo>
                      <a:pt x="891" y="46"/>
                    </a:lnTo>
                    <a:lnTo>
                      <a:pt x="889" y="46"/>
                    </a:lnTo>
                    <a:lnTo>
                      <a:pt x="885" y="46"/>
                    </a:lnTo>
                    <a:lnTo>
                      <a:pt x="883" y="46"/>
                    </a:lnTo>
                    <a:lnTo>
                      <a:pt x="875" y="48"/>
                    </a:lnTo>
                    <a:lnTo>
                      <a:pt x="873" y="48"/>
                    </a:lnTo>
                    <a:lnTo>
                      <a:pt x="871" y="48"/>
                    </a:lnTo>
                    <a:lnTo>
                      <a:pt x="871" y="48"/>
                    </a:lnTo>
                    <a:lnTo>
                      <a:pt x="871" y="48"/>
                    </a:lnTo>
                    <a:lnTo>
                      <a:pt x="873" y="50"/>
                    </a:lnTo>
                    <a:lnTo>
                      <a:pt x="877" y="50"/>
                    </a:lnTo>
                    <a:lnTo>
                      <a:pt x="879" y="50"/>
                    </a:lnTo>
                    <a:lnTo>
                      <a:pt x="877" y="50"/>
                    </a:lnTo>
                    <a:lnTo>
                      <a:pt x="875" y="50"/>
                    </a:lnTo>
                    <a:lnTo>
                      <a:pt x="873" y="50"/>
                    </a:lnTo>
                    <a:lnTo>
                      <a:pt x="873" y="50"/>
                    </a:lnTo>
                    <a:lnTo>
                      <a:pt x="873" y="52"/>
                    </a:lnTo>
                    <a:lnTo>
                      <a:pt x="873" y="52"/>
                    </a:lnTo>
                    <a:lnTo>
                      <a:pt x="875" y="52"/>
                    </a:lnTo>
                    <a:lnTo>
                      <a:pt x="875" y="52"/>
                    </a:lnTo>
                    <a:lnTo>
                      <a:pt x="877" y="52"/>
                    </a:lnTo>
                    <a:lnTo>
                      <a:pt x="879" y="52"/>
                    </a:lnTo>
                    <a:lnTo>
                      <a:pt x="887" y="54"/>
                    </a:lnTo>
                    <a:lnTo>
                      <a:pt x="887" y="54"/>
                    </a:lnTo>
                    <a:lnTo>
                      <a:pt x="883" y="54"/>
                    </a:lnTo>
                    <a:lnTo>
                      <a:pt x="877" y="54"/>
                    </a:lnTo>
                    <a:lnTo>
                      <a:pt x="875" y="54"/>
                    </a:lnTo>
                    <a:lnTo>
                      <a:pt x="875" y="54"/>
                    </a:lnTo>
                    <a:lnTo>
                      <a:pt x="877" y="56"/>
                    </a:lnTo>
                    <a:lnTo>
                      <a:pt x="879" y="56"/>
                    </a:lnTo>
                    <a:lnTo>
                      <a:pt x="881" y="58"/>
                    </a:lnTo>
                    <a:lnTo>
                      <a:pt x="885" y="58"/>
                    </a:lnTo>
                    <a:lnTo>
                      <a:pt x="891" y="58"/>
                    </a:lnTo>
                    <a:lnTo>
                      <a:pt x="893" y="58"/>
                    </a:lnTo>
                    <a:lnTo>
                      <a:pt x="895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7" y="58"/>
                    </a:lnTo>
                    <a:lnTo>
                      <a:pt x="895" y="56"/>
                    </a:lnTo>
                    <a:lnTo>
                      <a:pt x="895" y="56"/>
                    </a:lnTo>
                    <a:lnTo>
                      <a:pt x="897" y="56"/>
                    </a:lnTo>
                    <a:lnTo>
                      <a:pt x="899" y="56"/>
                    </a:lnTo>
                    <a:lnTo>
                      <a:pt x="901" y="56"/>
                    </a:lnTo>
                    <a:lnTo>
                      <a:pt x="901" y="56"/>
                    </a:lnTo>
                    <a:lnTo>
                      <a:pt x="901" y="58"/>
                    </a:lnTo>
                    <a:lnTo>
                      <a:pt x="903" y="58"/>
                    </a:lnTo>
                    <a:lnTo>
                      <a:pt x="903" y="58"/>
                    </a:lnTo>
                    <a:lnTo>
                      <a:pt x="903" y="58"/>
                    </a:lnTo>
                    <a:lnTo>
                      <a:pt x="905" y="58"/>
                    </a:lnTo>
                    <a:lnTo>
                      <a:pt x="905" y="58"/>
                    </a:lnTo>
                    <a:lnTo>
                      <a:pt x="905" y="58"/>
                    </a:lnTo>
                    <a:lnTo>
                      <a:pt x="905" y="56"/>
                    </a:lnTo>
                    <a:lnTo>
                      <a:pt x="905" y="56"/>
                    </a:lnTo>
                    <a:lnTo>
                      <a:pt x="905" y="54"/>
                    </a:lnTo>
                    <a:lnTo>
                      <a:pt x="905" y="54"/>
                    </a:lnTo>
                    <a:lnTo>
                      <a:pt x="907" y="52"/>
                    </a:lnTo>
                    <a:lnTo>
                      <a:pt x="907" y="52"/>
                    </a:lnTo>
                    <a:lnTo>
                      <a:pt x="907" y="54"/>
                    </a:lnTo>
                    <a:lnTo>
                      <a:pt x="907" y="54"/>
                    </a:lnTo>
                    <a:lnTo>
                      <a:pt x="909" y="56"/>
                    </a:lnTo>
                    <a:lnTo>
                      <a:pt x="909" y="58"/>
                    </a:lnTo>
                    <a:lnTo>
                      <a:pt x="911" y="58"/>
                    </a:lnTo>
                    <a:lnTo>
                      <a:pt x="911" y="58"/>
                    </a:lnTo>
                    <a:lnTo>
                      <a:pt x="913" y="58"/>
                    </a:lnTo>
                    <a:lnTo>
                      <a:pt x="913" y="58"/>
                    </a:lnTo>
                    <a:lnTo>
                      <a:pt x="917" y="56"/>
                    </a:lnTo>
                    <a:lnTo>
                      <a:pt x="917" y="56"/>
                    </a:lnTo>
                    <a:lnTo>
                      <a:pt x="919" y="54"/>
                    </a:lnTo>
                    <a:lnTo>
                      <a:pt x="919" y="54"/>
                    </a:lnTo>
                    <a:lnTo>
                      <a:pt x="919" y="52"/>
                    </a:lnTo>
                    <a:lnTo>
                      <a:pt x="919" y="52"/>
                    </a:lnTo>
                    <a:lnTo>
                      <a:pt x="921" y="52"/>
                    </a:lnTo>
                    <a:lnTo>
                      <a:pt x="923" y="54"/>
                    </a:lnTo>
                    <a:lnTo>
                      <a:pt x="923" y="54"/>
                    </a:lnTo>
                    <a:lnTo>
                      <a:pt x="925" y="54"/>
                    </a:lnTo>
                    <a:lnTo>
                      <a:pt x="927" y="54"/>
                    </a:lnTo>
                    <a:lnTo>
                      <a:pt x="927" y="54"/>
                    </a:lnTo>
                    <a:lnTo>
                      <a:pt x="927" y="52"/>
                    </a:lnTo>
                    <a:lnTo>
                      <a:pt x="927" y="52"/>
                    </a:lnTo>
                    <a:lnTo>
                      <a:pt x="927" y="52"/>
                    </a:lnTo>
                    <a:lnTo>
                      <a:pt x="925" y="52"/>
                    </a:lnTo>
                    <a:lnTo>
                      <a:pt x="925" y="52"/>
                    </a:lnTo>
                    <a:lnTo>
                      <a:pt x="927" y="52"/>
                    </a:lnTo>
                    <a:lnTo>
                      <a:pt x="927" y="50"/>
                    </a:lnTo>
                    <a:lnTo>
                      <a:pt x="929" y="50"/>
                    </a:lnTo>
                    <a:lnTo>
                      <a:pt x="931" y="48"/>
                    </a:lnTo>
                    <a:lnTo>
                      <a:pt x="933" y="48"/>
                    </a:lnTo>
                    <a:lnTo>
                      <a:pt x="933" y="48"/>
                    </a:lnTo>
                    <a:lnTo>
                      <a:pt x="935" y="48"/>
                    </a:lnTo>
                    <a:lnTo>
                      <a:pt x="937" y="48"/>
                    </a:lnTo>
                    <a:lnTo>
                      <a:pt x="935" y="48"/>
                    </a:lnTo>
                    <a:lnTo>
                      <a:pt x="933" y="48"/>
                    </a:lnTo>
                    <a:lnTo>
                      <a:pt x="933" y="48"/>
                    </a:lnTo>
                    <a:lnTo>
                      <a:pt x="933" y="50"/>
                    </a:lnTo>
                    <a:lnTo>
                      <a:pt x="931" y="50"/>
                    </a:lnTo>
                    <a:lnTo>
                      <a:pt x="931" y="50"/>
                    </a:lnTo>
                    <a:lnTo>
                      <a:pt x="931" y="52"/>
                    </a:lnTo>
                    <a:lnTo>
                      <a:pt x="933" y="52"/>
                    </a:lnTo>
                    <a:lnTo>
                      <a:pt x="935" y="52"/>
                    </a:lnTo>
                    <a:lnTo>
                      <a:pt x="939" y="50"/>
                    </a:lnTo>
                    <a:lnTo>
                      <a:pt x="941" y="50"/>
                    </a:lnTo>
                    <a:lnTo>
                      <a:pt x="941" y="48"/>
                    </a:lnTo>
                    <a:lnTo>
                      <a:pt x="943" y="48"/>
                    </a:lnTo>
                    <a:lnTo>
                      <a:pt x="945" y="48"/>
                    </a:lnTo>
                    <a:lnTo>
                      <a:pt x="945" y="48"/>
                    </a:lnTo>
                    <a:lnTo>
                      <a:pt x="947" y="48"/>
                    </a:lnTo>
                    <a:lnTo>
                      <a:pt x="949" y="48"/>
                    </a:lnTo>
                    <a:lnTo>
                      <a:pt x="955" y="46"/>
                    </a:lnTo>
                    <a:lnTo>
                      <a:pt x="963" y="46"/>
                    </a:lnTo>
                    <a:lnTo>
                      <a:pt x="965" y="44"/>
                    </a:lnTo>
                    <a:lnTo>
                      <a:pt x="967" y="44"/>
                    </a:lnTo>
                    <a:lnTo>
                      <a:pt x="969" y="44"/>
                    </a:lnTo>
                    <a:lnTo>
                      <a:pt x="967" y="42"/>
                    </a:lnTo>
                    <a:lnTo>
                      <a:pt x="967" y="42"/>
                    </a:lnTo>
                    <a:lnTo>
                      <a:pt x="967" y="40"/>
                    </a:lnTo>
                    <a:lnTo>
                      <a:pt x="967" y="40"/>
                    </a:lnTo>
                    <a:lnTo>
                      <a:pt x="965" y="40"/>
                    </a:lnTo>
                    <a:lnTo>
                      <a:pt x="965" y="40"/>
                    </a:lnTo>
                    <a:lnTo>
                      <a:pt x="961" y="42"/>
                    </a:lnTo>
                    <a:lnTo>
                      <a:pt x="961" y="42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61" y="40"/>
                    </a:lnTo>
                    <a:lnTo>
                      <a:pt x="957" y="40"/>
                    </a:lnTo>
                    <a:lnTo>
                      <a:pt x="955" y="40"/>
                    </a:lnTo>
                    <a:lnTo>
                      <a:pt x="953" y="40"/>
                    </a:lnTo>
                    <a:lnTo>
                      <a:pt x="951" y="40"/>
                    </a:lnTo>
                    <a:lnTo>
                      <a:pt x="951" y="40"/>
                    </a:lnTo>
                    <a:lnTo>
                      <a:pt x="951" y="40"/>
                    </a:lnTo>
                    <a:lnTo>
                      <a:pt x="953" y="40"/>
                    </a:lnTo>
                    <a:lnTo>
                      <a:pt x="957" y="38"/>
                    </a:lnTo>
                    <a:lnTo>
                      <a:pt x="959" y="36"/>
                    </a:lnTo>
                    <a:lnTo>
                      <a:pt x="959" y="36"/>
                    </a:lnTo>
                    <a:lnTo>
                      <a:pt x="959" y="34"/>
                    </a:lnTo>
                    <a:lnTo>
                      <a:pt x="957" y="34"/>
                    </a:lnTo>
                    <a:lnTo>
                      <a:pt x="955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7" y="34"/>
                    </a:lnTo>
                    <a:lnTo>
                      <a:pt x="957" y="32"/>
                    </a:lnTo>
                    <a:lnTo>
                      <a:pt x="959" y="32"/>
                    </a:lnTo>
                    <a:lnTo>
                      <a:pt x="959" y="32"/>
                    </a:lnTo>
                    <a:lnTo>
                      <a:pt x="959" y="30"/>
                    </a:lnTo>
                    <a:lnTo>
                      <a:pt x="957" y="30"/>
                    </a:lnTo>
                    <a:lnTo>
                      <a:pt x="955" y="30"/>
                    </a:lnTo>
                    <a:lnTo>
                      <a:pt x="953" y="30"/>
                    </a:lnTo>
                    <a:lnTo>
                      <a:pt x="951" y="30"/>
                    </a:lnTo>
                    <a:lnTo>
                      <a:pt x="949" y="30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49" y="32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49" y="34"/>
                    </a:lnTo>
                    <a:lnTo>
                      <a:pt x="949" y="34"/>
                    </a:lnTo>
                    <a:lnTo>
                      <a:pt x="947" y="34"/>
                    </a:lnTo>
                    <a:lnTo>
                      <a:pt x="945" y="34"/>
                    </a:lnTo>
                    <a:lnTo>
                      <a:pt x="943" y="32"/>
                    </a:lnTo>
                    <a:lnTo>
                      <a:pt x="943" y="32"/>
                    </a:lnTo>
                    <a:lnTo>
                      <a:pt x="943" y="32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5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7" y="30"/>
                    </a:lnTo>
                    <a:lnTo>
                      <a:pt x="945" y="28"/>
                    </a:lnTo>
                    <a:lnTo>
                      <a:pt x="943" y="28"/>
                    </a:lnTo>
                    <a:lnTo>
                      <a:pt x="943" y="28"/>
                    </a:lnTo>
                    <a:lnTo>
                      <a:pt x="941" y="30"/>
                    </a:lnTo>
                    <a:lnTo>
                      <a:pt x="939" y="30"/>
                    </a:lnTo>
                    <a:lnTo>
                      <a:pt x="937" y="28"/>
                    </a:lnTo>
                    <a:lnTo>
                      <a:pt x="935" y="28"/>
                    </a:lnTo>
                    <a:lnTo>
                      <a:pt x="933" y="28"/>
                    </a:lnTo>
                    <a:lnTo>
                      <a:pt x="935" y="28"/>
                    </a:lnTo>
                    <a:lnTo>
                      <a:pt x="935" y="28"/>
                    </a:lnTo>
                    <a:lnTo>
                      <a:pt x="935" y="28"/>
                    </a:lnTo>
                    <a:lnTo>
                      <a:pt x="933" y="26"/>
                    </a:lnTo>
                    <a:lnTo>
                      <a:pt x="933" y="26"/>
                    </a:lnTo>
                    <a:lnTo>
                      <a:pt x="931" y="22"/>
                    </a:lnTo>
                    <a:lnTo>
                      <a:pt x="931" y="22"/>
                    </a:lnTo>
                    <a:lnTo>
                      <a:pt x="931" y="22"/>
                    </a:lnTo>
                    <a:lnTo>
                      <a:pt x="929" y="20"/>
                    </a:lnTo>
                    <a:lnTo>
                      <a:pt x="929" y="20"/>
                    </a:lnTo>
                    <a:lnTo>
                      <a:pt x="923" y="20"/>
                    </a:lnTo>
                    <a:lnTo>
                      <a:pt x="921" y="20"/>
                    </a:lnTo>
                    <a:lnTo>
                      <a:pt x="917" y="20"/>
                    </a:lnTo>
                    <a:lnTo>
                      <a:pt x="913" y="20"/>
                    </a:lnTo>
                    <a:lnTo>
                      <a:pt x="913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1" y="20"/>
                    </a:lnTo>
                    <a:lnTo>
                      <a:pt x="913" y="22"/>
                    </a:lnTo>
                    <a:lnTo>
                      <a:pt x="917" y="22"/>
                    </a:lnTo>
                    <a:lnTo>
                      <a:pt x="919" y="22"/>
                    </a:lnTo>
                    <a:lnTo>
                      <a:pt x="919" y="22"/>
                    </a:lnTo>
                    <a:lnTo>
                      <a:pt x="917" y="22"/>
                    </a:lnTo>
                    <a:lnTo>
                      <a:pt x="917" y="22"/>
                    </a:lnTo>
                    <a:lnTo>
                      <a:pt x="915" y="22"/>
                    </a:lnTo>
                    <a:lnTo>
                      <a:pt x="915" y="22"/>
                    </a:lnTo>
                    <a:lnTo>
                      <a:pt x="911" y="22"/>
                    </a:lnTo>
                    <a:lnTo>
                      <a:pt x="907" y="22"/>
                    </a:lnTo>
                    <a:lnTo>
                      <a:pt x="903" y="24"/>
                    </a:lnTo>
                    <a:lnTo>
                      <a:pt x="899" y="22"/>
                    </a:lnTo>
                    <a:lnTo>
                      <a:pt x="897" y="24"/>
                    </a:lnTo>
                    <a:lnTo>
                      <a:pt x="891" y="26"/>
                    </a:lnTo>
                    <a:lnTo>
                      <a:pt x="891" y="26"/>
                    </a:lnTo>
                    <a:lnTo>
                      <a:pt x="893" y="26"/>
                    </a:lnTo>
                    <a:lnTo>
                      <a:pt x="897" y="26"/>
                    </a:lnTo>
                    <a:lnTo>
                      <a:pt x="897" y="28"/>
                    </a:lnTo>
                    <a:lnTo>
                      <a:pt x="899" y="28"/>
                    </a:lnTo>
                    <a:lnTo>
                      <a:pt x="901" y="28"/>
                    </a:lnTo>
                    <a:lnTo>
                      <a:pt x="901" y="28"/>
                    </a:lnTo>
                    <a:lnTo>
                      <a:pt x="897" y="28"/>
                    </a:lnTo>
                    <a:lnTo>
                      <a:pt x="893" y="28"/>
                    </a:lnTo>
                    <a:lnTo>
                      <a:pt x="893" y="28"/>
                    </a:lnTo>
                    <a:lnTo>
                      <a:pt x="893" y="28"/>
                    </a:lnTo>
                    <a:lnTo>
                      <a:pt x="891" y="28"/>
                    </a:lnTo>
                    <a:lnTo>
                      <a:pt x="889" y="28"/>
                    </a:lnTo>
                    <a:lnTo>
                      <a:pt x="887" y="26"/>
                    </a:lnTo>
                    <a:lnTo>
                      <a:pt x="885" y="26"/>
                    </a:lnTo>
                    <a:lnTo>
                      <a:pt x="883" y="28"/>
                    </a:lnTo>
                    <a:lnTo>
                      <a:pt x="879" y="28"/>
                    </a:lnTo>
                    <a:lnTo>
                      <a:pt x="881" y="30"/>
                    </a:lnTo>
                    <a:lnTo>
                      <a:pt x="883" y="30"/>
                    </a:lnTo>
                    <a:lnTo>
                      <a:pt x="883" y="30"/>
                    </a:lnTo>
                    <a:lnTo>
                      <a:pt x="881" y="30"/>
                    </a:lnTo>
                    <a:lnTo>
                      <a:pt x="879" y="30"/>
                    </a:lnTo>
                    <a:lnTo>
                      <a:pt x="877" y="30"/>
                    </a:lnTo>
                    <a:lnTo>
                      <a:pt x="875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3" y="32"/>
                    </a:lnTo>
                    <a:lnTo>
                      <a:pt x="875" y="32"/>
                    </a:lnTo>
                    <a:lnTo>
                      <a:pt x="877" y="32"/>
                    </a:lnTo>
                    <a:lnTo>
                      <a:pt x="879" y="32"/>
                    </a:lnTo>
                    <a:lnTo>
                      <a:pt x="879" y="34"/>
                    </a:lnTo>
                    <a:lnTo>
                      <a:pt x="881" y="34"/>
                    </a:lnTo>
                    <a:lnTo>
                      <a:pt x="889" y="32"/>
                    </a:lnTo>
                    <a:lnTo>
                      <a:pt x="891" y="32"/>
                    </a:lnTo>
                    <a:lnTo>
                      <a:pt x="891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7" y="34"/>
                    </a:lnTo>
                    <a:lnTo>
                      <a:pt x="885" y="34"/>
                    </a:lnTo>
                    <a:lnTo>
                      <a:pt x="879" y="34"/>
                    </a:lnTo>
                    <a:lnTo>
                      <a:pt x="875" y="34"/>
                    </a:lnTo>
                    <a:lnTo>
                      <a:pt x="867" y="34"/>
                    </a:lnTo>
                    <a:lnTo>
                      <a:pt x="865" y="34"/>
                    </a:lnTo>
                    <a:lnTo>
                      <a:pt x="865" y="36"/>
                    </a:lnTo>
                    <a:lnTo>
                      <a:pt x="865" y="36"/>
                    </a:lnTo>
                    <a:lnTo>
                      <a:pt x="865" y="38"/>
                    </a:lnTo>
                    <a:lnTo>
                      <a:pt x="867" y="38"/>
                    </a:lnTo>
                    <a:lnTo>
                      <a:pt x="867" y="40"/>
                    </a:lnTo>
                    <a:lnTo>
                      <a:pt x="869" y="40"/>
                    </a:lnTo>
                    <a:lnTo>
                      <a:pt x="869" y="40"/>
                    </a:lnTo>
                    <a:lnTo>
                      <a:pt x="873" y="40"/>
                    </a:lnTo>
                    <a:lnTo>
                      <a:pt x="875" y="40"/>
                    </a:lnTo>
                    <a:lnTo>
                      <a:pt x="881" y="38"/>
                    </a:lnTo>
                    <a:lnTo>
                      <a:pt x="883" y="38"/>
                    </a:lnTo>
                    <a:lnTo>
                      <a:pt x="881" y="40"/>
                    </a:lnTo>
                    <a:lnTo>
                      <a:pt x="881" y="40"/>
                    </a:lnTo>
                    <a:close/>
                    <a:moveTo>
                      <a:pt x="875" y="80"/>
                    </a:moveTo>
                    <a:lnTo>
                      <a:pt x="875" y="78"/>
                    </a:lnTo>
                    <a:lnTo>
                      <a:pt x="877" y="78"/>
                    </a:lnTo>
                    <a:lnTo>
                      <a:pt x="879" y="78"/>
                    </a:lnTo>
                    <a:lnTo>
                      <a:pt x="879" y="78"/>
                    </a:lnTo>
                    <a:lnTo>
                      <a:pt x="879" y="78"/>
                    </a:lnTo>
                    <a:lnTo>
                      <a:pt x="879" y="76"/>
                    </a:lnTo>
                    <a:lnTo>
                      <a:pt x="879" y="76"/>
                    </a:lnTo>
                    <a:lnTo>
                      <a:pt x="877" y="76"/>
                    </a:lnTo>
                    <a:lnTo>
                      <a:pt x="875" y="76"/>
                    </a:lnTo>
                    <a:lnTo>
                      <a:pt x="873" y="76"/>
                    </a:lnTo>
                    <a:lnTo>
                      <a:pt x="871" y="76"/>
                    </a:lnTo>
                    <a:lnTo>
                      <a:pt x="871" y="78"/>
                    </a:lnTo>
                    <a:lnTo>
                      <a:pt x="869" y="78"/>
                    </a:lnTo>
                    <a:lnTo>
                      <a:pt x="869" y="78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1" y="80"/>
                    </a:lnTo>
                    <a:lnTo>
                      <a:pt x="873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lnTo>
                      <a:pt x="875" y="80"/>
                    </a:lnTo>
                    <a:close/>
                    <a:moveTo>
                      <a:pt x="64" y="519"/>
                    </a:moveTo>
                    <a:lnTo>
                      <a:pt x="62" y="519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2" y="521"/>
                    </a:lnTo>
                    <a:lnTo>
                      <a:pt x="64" y="521"/>
                    </a:lnTo>
                    <a:lnTo>
                      <a:pt x="64" y="521"/>
                    </a:lnTo>
                    <a:lnTo>
                      <a:pt x="64" y="519"/>
                    </a:lnTo>
                    <a:lnTo>
                      <a:pt x="64" y="519"/>
                    </a:lnTo>
                    <a:lnTo>
                      <a:pt x="64" y="519"/>
                    </a:lnTo>
                    <a:close/>
                    <a:moveTo>
                      <a:pt x="823" y="62"/>
                    </a:moveTo>
                    <a:lnTo>
                      <a:pt x="825" y="62"/>
                    </a:lnTo>
                    <a:lnTo>
                      <a:pt x="823" y="62"/>
                    </a:lnTo>
                    <a:lnTo>
                      <a:pt x="823" y="62"/>
                    </a:lnTo>
                    <a:lnTo>
                      <a:pt x="823" y="62"/>
                    </a:lnTo>
                    <a:lnTo>
                      <a:pt x="823" y="64"/>
                    </a:lnTo>
                    <a:lnTo>
                      <a:pt x="825" y="62"/>
                    </a:lnTo>
                    <a:lnTo>
                      <a:pt x="827" y="62"/>
                    </a:lnTo>
                    <a:lnTo>
                      <a:pt x="829" y="62"/>
                    </a:lnTo>
                    <a:lnTo>
                      <a:pt x="833" y="62"/>
                    </a:lnTo>
                    <a:lnTo>
                      <a:pt x="839" y="62"/>
                    </a:lnTo>
                    <a:lnTo>
                      <a:pt x="841" y="60"/>
                    </a:lnTo>
                    <a:lnTo>
                      <a:pt x="841" y="60"/>
                    </a:lnTo>
                    <a:lnTo>
                      <a:pt x="843" y="60"/>
                    </a:lnTo>
                    <a:lnTo>
                      <a:pt x="845" y="60"/>
                    </a:lnTo>
                    <a:lnTo>
                      <a:pt x="849" y="60"/>
                    </a:lnTo>
                    <a:lnTo>
                      <a:pt x="849" y="60"/>
                    </a:lnTo>
                    <a:lnTo>
                      <a:pt x="849" y="58"/>
                    </a:lnTo>
                    <a:lnTo>
                      <a:pt x="849" y="58"/>
                    </a:lnTo>
                    <a:lnTo>
                      <a:pt x="847" y="58"/>
                    </a:lnTo>
                    <a:lnTo>
                      <a:pt x="849" y="58"/>
                    </a:lnTo>
                    <a:lnTo>
                      <a:pt x="851" y="56"/>
                    </a:lnTo>
                    <a:lnTo>
                      <a:pt x="853" y="56"/>
                    </a:lnTo>
                    <a:lnTo>
                      <a:pt x="853" y="56"/>
                    </a:lnTo>
                    <a:lnTo>
                      <a:pt x="853" y="56"/>
                    </a:lnTo>
                    <a:lnTo>
                      <a:pt x="853" y="54"/>
                    </a:lnTo>
                    <a:lnTo>
                      <a:pt x="851" y="54"/>
                    </a:lnTo>
                    <a:lnTo>
                      <a:pt x="849" y="54"/>
                    </a:lnTo>
                    <a:lnTo>
                      <a:pt x="845" y="54"/>
                    </a:lnTo>
                    <a:lnTo>
                      <a:pt x="843" y="54"/>
                    </a:lnTo>
                    <a:lnTo>
                      <a:pt x="843" y="54"/>
                    </a:lnTo>
                    <a:lnTo>
                      <a:pt x="843" y="54"/>
                    </a:lnTo>
                    <a:lnTo>
                      <a:pt x="843" y="52"/>
                    </a:lnTo>
                    <a:lnTo>
                      <a:pt x="843" y="52"/>
                    </a:lnTo>
                    <a:lnTo>
                      <a:pt x="843" y="52"/>
                    </a:lnTo>
                    <a:lnTo>
                      <a:pt x="839" y="52"/>
                    </a:lnTo>
                    <a:lnTo>
                      <a:pt x="837" y="50"/>
                    </a:lnTo>
                    <a:lnTo>
                      <a:pt x="837" y="50"/>
                    </a:lnTo>
                    <a:lnTo>
                      <a:pt x="835" y="50"/>
                    </a:lnTo>
                    <a:lnTo>
                      <a:pt x="829" y="50"/>
                    </a:lnTo>
                    <a:lnTo>
                      <a:pt x="829" y="50"/>
                    </a:lnTo>
                    <a:lnTo>
                      <a:pt x="827" y="50"/>
                    </a:lnTo>
                    <a:lnTo>
                      <a:pt x="825" y="50"/>
                    </a:lnTo>
                    <a:lnTo>
                      <a:pt x="825" y="52"/>
                    </a:lnTo>
                    <a:lnTo>
                      <a:pt x="825" y="52"/>
                    </a:lnTo>
                    <a:lnTo>
                      <a:pt x="825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4"/>
                    </a:lnTo>
                    <a:lnTo>
                      <a:pt x="821" y="56"/>
                    </a:lnTo>
                    <a:lnTo>
                      <a:pt x="823" y="56"/>
                    </a:lnTo>
                    <a:lnTo>
                      <a:pt x="821" y="56"/>
                    </a:lnTo>
                    <a:lnTo>
                      <a:pt x="823" y="58"/>
                    </a:lnTo>
                    <a:lnTo>
                      <a:pt x="821" y="58"/>
                    </a:lnTo>
                    <a:lnTo>
                      <a:pt x="827" y="58"/>
                    </a:lnTo>
                    <a:lnTo>
                      <a:pt x="829" y="58"/>
                    </a:lnTo>
                    <a:lnTo>
                      <a:pt x="829" y="58"/>
                    </a:lnTo>
                    <a:lnTo>
                      <a:pt x="829" y="58"/>
                    </a:lnTo>
                    <a:lnTo>
                      <a:pt x="827" y="58"/>
                    </a:lnTo>
                    <a:lnTo>
                      <a:pt x="825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1" y="60"/>
                    </a:lnTo>
                    <a:lnTo>
                      <a:pt x="823" y="62"/>
                    </a:lnTo>
                    <a:close/>
                    <a:moveTo>
                      <a:pt x="831" y="36"/>
                    </a:moveTo>
                    <a:lnTo>
                      <a:pt x="835" y="36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5" y="38"/>
                    </a:lnTo>
                    <a:lnTo>
                      <a:pt x="837" y="38"/>
                    </a:lnTo>
                    <a:lnTo>
                      <a:pt x="839" y="38"/>
                    </a:lnTo>
                    <a:lnTo>
                      <a:pt x="839" y="38"/>
                    </a:lnTo>
                    <a:lnTo>
                      <a:pt x="841" y="38"/>
                    </a:lnTo>
                    <a:lnTo>
                      <a:pt x="841" y="38"/>
                    </a:lnTo>
                    <a:lnTo>
                      <a:pt x="843" y="36"/>
                    </a:lnTo>
                    <a:lnTo>
                      <a:pt x="845" y="34"/>
                    </a:lnTo>
                    <a:lnTo>
                      <a:pt x="845" y="34"/>
                    </a:lnTo>
                    <a:lnTo>
                      <a:pt x="843" y="34"/>
                    </a:lnTo>
                    <a:lnTo>
                      <a:pt x="843" y="34"/>
                    </a:lnTo>
                    <a:lnTo>
                      <a:pt x="841" y="34"/>
                    </a:lnTo>
                    <a:lnTo>
                      <a:pt x="837" y="34"/>
                    </a:lnTo>
                    <a:lnTo>
                      <a:pt x="837" y="34"/>
                    </a:lnTo>
                    <a:lnTo>
                      <a:pt x="833" y="34"/>
                    </a:lnTo>
                    <a:lnTo>
                      <a:pt x="833" y="34"/>
                    </a:lnTo>
                    <a:lnTo>
                      <a:pt x="831" y="34"/>
                    </a:lnTo>
                    <a:lnTo>
                      <a:pt x="831" y="36"/>
                    </a:lnTo>
                    <a:lnTo>
                      <a:pt x="829" y="36"/>
                    </a:lnTo>
                    <a:lnTo>
                      <a:pt x="829" y="36"/>
                    </a:lnTo>
                    <a:lnTo>
                      <a:pt x="831" y="36"/>
                    </a:lnTo>
                    <a:lnTo>
                      <a:pt x="831" y="36"/>
                    </a:lnTo>
                    <a:close/>
                    <a:moveTo>
                      <a:pt x="769" y="64"/>
                    </a:moveTo>
                    <a:lnTo>
                      <a:pt x="771" y="64"/>
                    </a:lnTo>
                    <a:lnTo>
                      <a:pt x="773" y="64"/>
                    </a:lnTo>
                    <a:lnTo>
                      <a:pt x="775" y="64"/>
                    </a:lnTo>
                    <a:lnTo>
                      <a:pt x="777" y="64"/>
                    </a:lnTo>
                    <a:lnTo>
                      <a:pt x="781" y="64"/>
                    </a:lnTo>
                    <a:lnTo>
                      <a:pt x="781" y="64"/>
                    </a:lnTo>
                    <a:lnTo>
                      <a:pt x="781" y="64"/>
                    </a:lnTo>
                    <a:lnTo>
                      <a:pt x="781" y="62"/>
                    </a:lnTo>
                    <a:lnTo>
                      <a:pt x="781" y="62"/>
                    </a:lnTo>
                    <a:lnTo>
                      <a:pt x="779" y="62"/>
                    </a:lnTo>
                    <a:lnTo>
                      <a:pt x="777" y="62"/>
                    </a:lnTo>
                    <a:lnTo>
                      <a:pt x="775" y="62"/>
                    </a:lnTo>
                    <a:lnTo>
                      <a:pt x="771" y="62"/>
                    </a:lnTo>
                    <a:lnTo>
                      <a:pt x="769" y="62"/>
                    </a:lnTo>
                    <a:lnTo>
                      <a:pt x="769" y="62"/>
                    </a:lnTo>
                    <a:lnTo>
                      <a:pt x="767" y="62"/>
                    </a:lnTo>
                    <a:lnTo>
                      <a:pt x="767" y="64"/>
                    </a:lnTo>
                    <a:lnTo>
                      <a:pt x="767" y="64"/>
                    </a:lnTo>
                    <a:lnTo>
                      <a:pt x="769" y="64"/>
                    </a:lnTo>
                    <a:close/>
                    <a:moveTo>
                      <a:pt x="663" y="192"/>
                    </a:moveTo>
                    <a:lnTo>
                      <a:pt x="663" y="192"/>
                    </a:lnTo>
                    <a:lnTo>
                      <a:pt x="663" y="192"/>
                    </a:lnTo>
                    <a:lnTo>
                      <a:pt x="667" y="194"/>
                    </a:lnTo>
                    <a:lnTo>
                      <a:pt x="669" y="194"/>
                    </a:lnTo>
                    <a:lnTo>
                      <a:pt x="669" y="196"/>
                    </a:lnTo>
                    <a:lnTo>
                      <a:pt x="671" y="196"/>
                    </a:lnTo>
                    <a:lnTo>
                      <a:pt x="675" y="196"/>
                    </a:lnTo>
                    <a:lnTo>
                      <a:pt x="679" y="196"/>
                    </a:lnTo>
                    <a:lnTo>
                      <a:pt x="681" y="196"/>
                    </a:lnTo>
                    <a:lnTo>
                      <a:pt x="683" y="196"/>
                    </a:lnTo>
                    <a:lnTo>
                      <a:pt x="687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2"/>
                    </a:lnTo>
                    <a:lnTo>
                      <a:pt x="693" y="192"/>
                    </a:lnTo>
                    <a:lnTo>
                      <a:pt x="695" y="192"/>
                    </a:lnTo>
                    <a:lnTo>
                      <a:pt x="697" y="192"/>
                    </a:lnTo>
                    <a:lnTo>
                      <a:pt x="699" y="192"/>
                    </a:lnTo>
                    <a:lnTo>
                      <a:pt x="699" y="190"/>
                    </a:lnTo>
                    <a:lnTo>
                      <a:pt x="699" y="190"/>
                    </a:lnTo>
                    <a:lnTo>
                      <a:pt x="699" y="190"/>
                    </a:lnTo>
                    <a:lnTo>
                      <a:pt x="697" y="190"/>
                    </a:lnTo>
                    <a:lnTo>
                      <a:pt x="695" y="190"/>
                    </a:lnTo>
                    <a:lnTo>
                      <a:pt x="695" y="190"/>
                    </a:lnTo>
                    <a:lnTo>
                      <a:pt x="695" y="190"/>
                    </a:lnTo>
                    <a:lnTo>
                      <a:pt x="693" y="188"/>
                    </a:lnTo>
                    <a:lnTo>
                      <a:pt x="695" y="186"/>
                    </a:lnTo>
                    <a:lnTo>
                      <a:pt x="695" y="184"/>
                    </a:lnTo>
                    <a:lnTo>
                      <a:pt x="695" y="184"/>
                    </a:lnTo>
                    <a:lnTo>
                      <a:pt x="691" y="182"/>
                    </a:lnTo>
                    <a:lnTo>
                      <a:pt x="691" y="180"/>
                    </a:lnTo>
                    <a:lnTo>
                      <a:pt x="689" y="180"/>
                    </a:lnTo>
                    <a:lnTo>
                      <a:pt x="689" y="180"/>
                    </a:lnTo>
                    <a:lnTo>
                      <a:pt x="689" y="178"/>
                    </a:lnTo>
                    <a:lnTo>
                      <a:pt x="689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5" y="178"/>
                    </a:lnTo>
                    <a:lnTo>
                      <a:pt x="685" y="178"/>
                    </a:lnTo>
                    <a:lnTo>
                      <a:pt x="685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8"/>
                    </a:lnTo>
                    <a:lnTo>
                      <a:pt x="687" y="176"/>
                    </a:lnTo>
                    <a:lnTo>
                      <a:pt x="685" y="176"/>
                    </a:lnTo>
                    <a:lnTo>
                      <a:pt x="685" y="176"/>
                    </a:lnTo>
                    <a:lnTo>
                      <a:pt x="683" y="176"/>
                    </a:lnTo>
                    <a:lnTo>
                      <a:pt x="681" y="176"/>
                    </a:lnTo>
                    <a:lnTo>
                      <a:pt x="679" y="176"/>
                    </a:lnTo>
                    <a:lnTo>
                      <a:pt x="679" y="176"/>
                    </a:lnTo>
                    <a:lnTo>
                      <a:pt x="677" y="178"/>
                    </a:lnTo>
                    <a:lnTo>
                      <a:pt x="677" y="178"/>
                    </a:lnTo>
                    <a:lnTo>
                      <a:pt x="677" y="178"/>
                    </a:lnTo>
                    <a:lnTo>
                      <a:pt x="675" y="178"/>
                    </a:lnTo>
                    <a:lnTo>
                      <a:pt x="675" y="180"/>
                    </a:lnTo>
                    <a:lnTo>
                      <a:pt x="677" y="182"/>
                    </a:lnTo>
                    <a:lnTo>
                      <a:pt x="675" y="182"/>
                    </a:lnTo>
                    <a:lnTo>
                      <a:pt x="675" y="182"/>
                    </a:lnTo>
                    <a:lnTo>
                      <a:pt x="673" y="180"/>
                    </a:lnTo>
                    <a:lnTo>
                      <a:pt x="673" y="180"/>
                    </a:lnTo>
                    <a:lnTo>
                      <a:pt x="673" y="180"/>
                    </a:lnTo>
                    <a:lnTo>
                      <a:pt x="671" y="180"/>
                    </a:lnTo>
                    <a:lnTo>
                      <a:pt x="671" y="180"/>
                    </a:lnTo>
                    <a:lnTo>
                      <a:pt x="671" y="180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2"/>
                    </a:lnTo>
                    <a:lnTo>
                      <a:pt x="671" y="184"/>
                    </a:lnTo>
                    <a:lnTo>
                      <a:pt x="669" y="184"/>
                    </a:lnTo>
                    <a:lnTo>
                      <a:pt x="669" y="184"/>
                    </a:lnTo>
                    <a:lnTo>
                      <a:pt x="665" y="186"/>
                    </a:lnTo>
                    <a:lnTo>
                      <a:pt x="663" y="186"/>
                    </a:lnTo>
                    <a:lnTo>
                      <a:pt x="659" y="186"/>
                    </a:lnTo>
                    <a:lnTo>
                      <a:pt x="655" y="186"/>
                    </a:lnTo>
                    <a:lnTo>
                      <a:pt x="655" y="186"/>
                    </a:lnTo>
                    <a:lnTo>
                      <a:pt x="653" y="188"/>
                    </a:lnTo>
                    <a:lnTo>
                      <a:pt x="653" y="188"/>
                    </a:lnTo>
                    <a:lnTo>
                      <a:pt x="653" y="188"/>
                    </a:lnTo>
                    <a:lnTo>
                      <a:pt x="653" y="190"/>
                    </a:lnTo>
                    <a:lnTo>
                      <a:pt x="653" y="190"/>
                    </a:lnTo>
                    <a:lnTo>
                      <a:pt x="653" y="190"/>
                    </a:lnTo>
                    <a:lnTo>
                      <a:pt x="655" y="190"/>
                    </a:lnTo>
                    <a:lnTo>
                      <a:pt x="655" y="190"/>
                    </a:lnTo>
                    <a:lnTo>
                      <a:pt x="657" y="190"/>
                    </a:lnTo>
                    <a:lnTo>
                      <a:pt x="657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0"/>
                    </a:lnTo>
                    <a:lnTo>
                      <a:pt x="659" y="192"/>
                    </a:lnTo>
                    <a:lnTo>
                      <a:pt x="659" y="192"/>
                    </a:lnTo>
                    <a:lnTo>
                      <a:pt x="661" y="192"/>
                    </a:lnTo>
                    <a:lnTo>
                      <a:pt x="663" y="192"/>
                    </a:lnTo>
                    <a:lnTo>
                      <a:pt x="663" y="190"/>
                    </a:lnTo>
                    <a:lnTo>
                      <a:pt x="665" y="190"/>
                    </a:lnTo>
                    <a:lnTo>
                      <a:pt x="665" y="190"/>
                    </a:lnTo>
                    <a:lnTo>
                      <a:pt x="665" y="192"/>
                    </a:lnTo>
                    <a:lnTo>
                      <a:pt x="663" y="192"/>
                    </a:lnTo>
                    <a:close/>
                    <a:moveTo>
                      <a:pt x="709" y="118"/>
                    </a:moveTo>
                    <a:lnTo>
                      <a:pt x="709" y="120"/>
                    </a:lnTo>
                    <a:lnTo>
                      <a:pt x="709" y="120"/>
                    </a:lnTo>
                    <a:lnTo>
                      <a:pt x="709" y="120"/>
                    </a:lnTo>
                    <a:lnTo>
                      <a:pt x="709" y="120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11" y="122"/>
                    </a:lnTo>
                    <a:lnTo>
                      <a:pt x="709" y="124"/>
                    </a:lnTo>
                    <a:lnTo>
                      <a:pt x="709" y="122"/>
                    </a:lnTo>
                    <a:lnTo>
                      <a:pt x="709" y="122"/>
                    </a:lnTo>
                    <a:lnTo>
                      <a:pt x="707" y="120"/>
                    </a:lnTo>
                    <a:lnTo>
                      <a:pt x="705" y="122"/>
                    </a:lnTo>
                    <a:lnTo>
                      <a:pt x="703" y="122"/>
                    </a:lnTo>
                    <a:lnTo>
                      <a:pt x="701" y="122"/>
                    </a:lnTo>
                    <a:lnTo>
                      <a:pt x="699" y="122"/>
                    </a:lnTo>
                    <a:lnTo>
                      <a:pt x="699" y="122"/>
                    </a:lnTo>
                    <a:lnTo>
                      <a:pt x="699" y="124"/>
                    </a:lnTo>
                    <a:lnTo>
                      <a:pt x="699" y="124"/>
                    </a:lnTo>
                    <a:lnTo>
                      <a:pt x="703" y="126"/>
                    </a:lnTo>
                    <a:lnTo>
                      <a:pt x="705" y="126"/>
                    </a:lnTo>
                    <a:lnTo>
                      <a:pt x="707" y="126"/>
                    </a:lnTo>
                    <a:lnTo>
                      <a:pt x="707" y="126"/>
                    </a:lnTo>
                    <a:lnTo>
                      <a:pt x="709" y="124"/>
                    </a:lnTo>
                    <a:lnTo>
                      <a:pt x="711" y="124"/>
                    </a:lnTo>
                    <a:lnTo>
                      <a:pt x="711" y="126"/>
                    </a:lnTo>
                    <a:lnTo>
                      <a:pt x="713" y="126"/>
                    </a:lnTo>
                    <a:lnTo>
                      <a:pt x="711" y="126"/>
                    </a:lnTo>
                    <a:lnTo>
                      <a:pt x="711" y="126"/>
                    </a:lnTo>
                    <a:lnTo>
                      <a:pt x="709" y="126"/>
                    </a:lnTo>
                    <a:lnTo>
                      <a:pt x="709" y="126"/>
                    </a:lnTo>
                    <a:lnTo>
                      <a:pt x="707" y="126"/>
                    </a:lnTo>
                    <a:lnTo>
                      <a:pt x="707" y="126"/>
                    </a:lnTo>
                    <a:lnTo>
                      <a:pt x="705" y="126"/>
                    </a:lnTo>
                    <a:lnTo>
                      <a:pt x="705" y="128"/>
                    </a:lnTo>
                    <a:lnTo>
                      <a:pt x="705" y="128"/>
                    </a:lnTo>
                    <a:lnTo>
                      <a:pt x="705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28"/>
                    </a:lnTo>
                    <a:lnTo>
                      <a:pt x="707" y="130"/>
                    </a:lnTo>
                    <a:lnTo>
                      <a:pt x="707" y="130"/>
                    </a:lnTo>
                    <a:lnTo>
                      <a:pt x="705" y="130"/>
                    </a:lnTo>
                    <a:lnTo>
                      <a:pt x="705" y="132"/>
                    </a:lnTo>
                    <a:lnTo>
                      <a:pt x="705" y="130"/>
                    </a:lnTo>
                    <a:lnTo>
                      <a:pt x="703" y="130"/>
                    </a:lnTo>
                    <a:lnTo>
                      <a:pt x="703" y="130"/>
                    </a:lnTo>
                    <a:lnTo>
                      <a:pt x="701" y="132"/>
                    </a:lnTo>
                    <a:lnTo>
                      <a:pt x="699" y="132"/>
                    </a:lnTo>
                    <a:lnTo>
                      <a:pt x="699" y="132"/>
                    </a:lnTo>
                    <a:lnTo>
                      <a:pt x="693" y="134"/>
                    </a:lnTo>
                    <a:lnTo>
                      <a:pt x="691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89" y="132"/>
                    </a:lnTo>
                    <a:lnTo>
                      <a:pt x="689" y="132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30"/>
                    </a:lnTo>
                    <a:lnTo>
                      <a:pt x="689" y="128"/>
                    </a:lnTo>
                    <a:lnTo>
                      <a:pt x="687" y="128"/>
                    </a:lnTo>
                    <a:lnTo>
                      <a:pt x="685" y="128"/>
                    </a:lnTo>
                    <a:lnTo>
                      <a:pt x="683" y="128"/>
                    </a:lnTo>
                    <a:lnTo>
                      <a:pt x="681" y="130"/>
                    </a:lnTo>
                    <a:lnTo>
                      <a:pt x="679" y="130"/>
                    </a:lnTo>
                    <a:lnTo>
                      <a:pt x="677" y="130"/>
                    </a:lnTo>
                    <a:lnTo>
                      <a:pt x="677" y="132"/>
                    </a:lnTo>
                    <a:lnTo>
                      <a:pt x="675" y="132"/>
                    </a:lnTo>
                    <a:lnTo>
                      <a:pt x="675" y="132"/>
                    </a:lnTo>
                    <a:lnTo>
                      <a:pt x="675" y="134"/>
                    </a:lnTo>
                    <a:lnTo>
                      <a:pt x="675" y="136"/>
                    </a:lnTo>
                    <a:lnTo>
                      <a:pt x="679" y="136"/>
                    </a:lnTo>
                    <a:lnTo>
                      <a:pt x="679" y="138"/>
                    </a:lnTo>
                    <a:lnTo>
                      <a:pt x="679" y="138"/>
                    </a:lnTo>
                    <a:lnTo>
                      <a:pt x="679" y="138"/>
                    </a:lnTo>
                    <a:lnTo>
                      <a:pt x="679" y="140"/>
                    </a:lnTo>
                    <a:lnTo>
                      <a:pt x="679" y="140"/>
                    </a:lnTo>
                    <a:lnTo>
                      <a:pt x="681" y="140"/>
                    </a:lnTo>
                    <a:lnTo>
                      <a:pt x="683" y="140"/>
                    </a:lnTo>
                    <a:lnTo>
                      <a:pt x="683" y="140"/>
                    </a:lnTo>
                    <a:lnTo>
                      <a:pt x="683" y="140"/>
                    </a:lnTo>
                    <a:lnTo>
                      <a:pt x="685" y="140"/>
                    </a:lnTo>
                    <a:lnTo>
                      <a:pt x="685" y="140"/>
                    </a:lnTo>
                    <a:lnTo>
                      <a:pt x="685" y="140"/>
                    </a:lnTo>
                    <a:lnTo>
                      <a:pt x="687" y="142"/>
                    </a:lnTo>
                    <a:lnTo>
                      <a:pt x="687" y="142"/>
                    </a:lnTo>
                    <a:lnTo>
                      <a:pt x="689" y="142"/>
                    </a:lnTo>
                    <a:lnTo>
                      <a:pt x="689" y="144"/>
                    </a:lnTo>
                    <a:lnTo>
                      <a:pt x="689" y="146"/>
                    </a:lnTo>
                    <a:lnTo>
                      <a:pt x="691" y="148"/>
                    </a:lnTo>
                    <a:lnTo>
                      <a:pt x="691" y="150"/>
                    </a:lnTo>
                    <a:lnTo>
                      <a:pt x="693" y="150"/>
                    </a:lnTo>
                    <a:lnTo>
                      <a:pt x="691" y="152"/>
                    </a:lnTo>
                    <a:lnTo>
                      <a:pt x="691" y="152"/>
                    </a:lnTo>
                    <a:lnTo>
                      <a:pt x="691" y="154"/>
                    </a:lnTo>
                    <a:lnTo>
                      <a:pt x="693" y="154"/>
                    </a:lnTo>
                    <a:lnTo>
                      <a:pt x="695" y="154"/>
                    </a:lnTo>
                    <a:lnTo>
                      <a:pt x="695" y="154"/>
                    </a:lnTo>
                    <a:lnTo>
                      <a:pt x="697" y="154"/>
                    </a:lnTo>
                    <a:lnTo>
                      <a:pt x="699" y="154"/>
                    </a:lnTo>
                    <a:lnTo>
                      <a:pt x="699" y="154"/>
                    </a:lnTo>
                    <a:lnTo>
                      <a:pt x="703" y="152"/>
                    </a:lnTo>
                    <a:lnTo>
                      <a:pt x="705" y="152"/>
                    </a:lnTo>
                    <a:lnTo>
                      <a:pt x="705" y="152"/>
                    </a:lnTo>
                    <a:lnTo>
                      <a:pt x="705" y="150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7" y="146"/>
                    </a:lnTo>
                    <a:lnTo>
                      <a:pt x="709" y="146"/>
                    </a:lnTo>
                    <a:lnTo>
                      <a:pt x="709" y="146"/>
                    </a:lnTo>
                    <a:lnTo>
                      <a:pt x="709" y="146"/>
                    </a:lnTo>
                    <a:lnTo>
                      <a:pt x="707" y="146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07" y="148"/>
                    </a:lnTo>
                    <a:lnTo>
                      <a:pt x="713" y="150"/>
                    </a:lnTo>
                    <a:lnTo>
                      <a:pt x="715" y="150"/>
                    </a:lnTo>
                    <a:lnTo>
                      <a:pt x="719" y="148"/>
                    </a:lnTo>
                    <a:lnTo>
                      <a:pt x="719" y="148"/>
                    </a:lnTo>
                    <a:lnTo>
                      <a:pt x="721" y="148"/>
                    </a:lnTo>
                    <a:lnTo>
                      <a:pt x="723" y="146"/>
                    </a:lnTo>
                    <a:lnTo>
                      <a:pt x="727" y="146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31" y="142"/>
                    </a:lnTo>
                    <a:lnTo>
                      <a:pt x="733" y="142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3" y="140"/>
                    </a:lnTo>
                    <a:lnTo>
                      <a:pt x="735" y="140"/>
                    </a:lnTo>
                    <a:lnTo>
                      <a:pt x="737" y="138"/>
                    </a:lnTo>
                    <a:lnTo>
                      <a:pt x="737" y="138"/>
                    </a:lnTo>
                    <a:lnTo>
                      <a:pt x="739" y="136"/>
                    </a:lnTo>
                    <a:lnTo>
                      <a:pt x="741" y="136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41" y="134"/>
                    </a:lnTo>
                    <a:lnTo>
                      <a:pt x="737" y="134"/>
                    </a:lnTo>
                    <a:lnTo>
                      <a:pt x="735" y="134"/>
                    </a:lnTo>
                    <a:lnTo>
                      <a:pt x="733" y="134"/>
                    </a:lnTo>
                    <a:lnTo>
                      <a:pt x="733" y="134"/>
                    </a:lnTo>
                    <a:lnTo>
                      <a:pt x="735" y="134"/>
                    </a:lnTo>
                    <a:lnTo>
                      <a:pt x="735" y="134"/>
                    </a:lnTo>
                    <a:lnTo>
                      <a:pt x="737" y="132"/>
                    </a:lnTo>
                    <a:lnTo>
                      <a:pt x="735" y="132"/>
                    </a:lnTo>
                    <a:lnTo>
                      <a:pt x="735" y="132"/>
                    </a:lnTo>
                    <a:lnTo>
                      <a:pt x="735" y="132"/>
                    </a:lnTo>
                    <a:lnTo>
                      <a:pt x="735" y="130"/>
                    </a:lnTo>
                    <a:lnTo>
                      <a:pt x="737" y="130"/>
                    </a:lnTo>
                    <a:lnTo>
                      <a:pt x="737" y="130"/>
                    </a:lnTo>
                    <a:lnTo>
                      <a:pt x="735" y="130"/>
                    </a:lnTo>
                    <a:lnTo>
                      <a:pt x="735" y="130"/>
                    </a:lnTo>
                    <a:lnTo>
                      <a:pt x="733" y="130"/>
                    </a:lnTo>
                    <a:lnTo>
                      <a:pt x="731" y="130"/>
                    </a:lnTo>
                    <a:lnTo>
                      <a:pt x="729" y="130"/>
                    </a:lnTo>
                    <a:lnTo>
                      <a:pt x="727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5" y="130"/>
                    </a:lnTo>
                    <a:lnTo>
                      <a:pt x="727" y="128"/>
                    </a:lnTo>
                    <a:lnTo>
                      <a:pt x="729" y="128"/>
                    </a:lnTo>
                    <a:lnTo>
                      <a:pt x="737" y="126"/>
                    </a:lnTo>
                    <a:lnTo>
                      <a:pt x="741" y="124"/>
                    </a:lnTo>
                    <a:lnTo>
                      <a:pt x="745" y="124"/>
                    </a:lnTo>
                    <a:lnTo>
                      <a:pt x="745" y="124"/>
                    </a:lnTo>
                    <a:lnTo>
                      <a:pt x="745" y="122"/>
                    </a:lnTo>
                    <a:lnTo>
                      <a:pt x="745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1" y="122"/>
                    </a:lnTo>
                    <a:lnTo>
                      <a:pt x="741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3" y="122"/>
                    </a:lnTo>
                    <a:lnTo>
                      <a:pt x="745" y="122"/>
                    </a:lnTo>
                    <a:lnTo>
                      <a:pt x="747" y="122"/>
                    </a:lnTo>
                    <a:lnTo>
                      <a:pt x="749" y="122"/>
                    </a:lnTo>
                    <a:lnTo>
                      <a:pt x="749" y="120"/>
                    </a:lnTo>
                    <a:lnTo>
                      <a:pt x="751" y="120"/>
                    </a:lnTo>
                    <a:lnTo>
                      <a:pt x="751" y="120"/>
                    </a:lnTo>
                    <a:lnTo>
                      <a:pt x="751" y="120"/>
                    </a:lnTo>
                    <a:lnTo>
                      <a:pt x="753" y="118"/>
                    </a:lnTo>
                    <a:lnTo>
                      <a:pt x="753" y="118"/>
                    </a:lnTo>
                    <a:lnTo>
                      <a:pt x="751" y="118"/>
                    </a:lnTo>
                    <a:lnTo>
                      <a:pt x="751" y="118"/>
                    </a:lnTo>
                    <a:lnTo>
                      <a:pt x="749" y="116"/>
                    </a:lnTo>
                    <a:lnTo>
                      <a:pt x="747" y="116"/>
                    </a:lnTo>
                    <a:lnTo>
                      <a:pt x="745" y="116"/>
                    </a:lnTo>
                    <a:lnTo>
                      <a:pt x="745" y="118"/>
                    </a:lnTo>
                    <a:lnTo>
                      <a:pt x="741" y="118"/>
                    </a:lnTo>
                    <a:lnTo>
                      <a:pt x="737" y="118"/>
                    </a:lnTo>
                    <a:lnTo>
                      <a:pt x="733" y="118"/>
                    </a:lnTo>
                    <a:lnTo>
                      <a:pt x="731" y="118"/>
                    </a:lnTo>
                    <a:lnTo>
                      <a:pt x="729" y="120"/>
                    </a:lnTo>
                    <a:lnTo>
                      <a:pt x="723" y="116"/>
                    </a:lnTo>
                    <a:lnTo>
                      <a:pt x="721" y="116"/>
                    </a:lnTo>
                    <a:lnTo>
                      <a:pt x="721" y="116"/>
                    </a:lnTo>
                    <a:lnTo>
                      <a:pt x="719" y="118"/>
                    </a:lnTo>
                    <a:lnTo>
                      <a:pt x="721" y="118"/>
                    </a:lnTo>
                    <a:lnTo>
                      <a:pt x="721" y="118"/>
                    </a:lnTo>
                    <a:lnTo>
                      <a:pt x="723" y="118"/>
                    </a:lnTo>
                    <a:lnTo>
                      <a:pt x="723" y="118"/>
                    </a:lnTo>
                    <a:lnTo>
                      <a:pt x="721" y="118"/>
                    </a:lnTo>
                    <a:lnTo>
                      <a:pt x="719" y="118"/>
                    </a:lnTo>
                    <a:lnTo>
                      <a:pt x="717" y="118"/>
                    </a:lnTo>
                    <a:lnTo>
                      <a:pt x="711" y="118"/>
                    </a:lnTo>
                    <a:lnTo>
                      <a:pt x="711" y="118"/>
                    </a:lnTo>
                    <a:lnTo>
                      <a:pt x="709" y="118"/>
                    </a:lnTo>
                    <a:close/>
                    <a:moveTo>
                      <a:pt x="649" y="176"/>
                    </a:move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51" y="172"/>
                    </a:lnTo>
                    <a:lnTo>
                      <a:pt x="647" y="172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7" y="170"/>
                    </a:lnTo>
                    <a:lnTo>
                      <a:pt x="645" y="170"/>
                    </a:lnTo>
                    <a:lnTo>
                      <a:pt x="643" y="170"/>
                    </a:lnTo>
                    <a:lnTo>
                      <a:pt x="641" y="168"/>
                    </a:lnTo>
                    <a:lnTo>
                      <a:pt x="639" y="166"/>
                    </a:lnTo>
                    <a:lnTo>
                      <a:pt x="639" y="166"/>
                    </a:lnTo>
                    <a:lnTo>
                      <a:pt x="637" y="164"/>
                    </a:lnTo>
                    <a:lnTo>
                      <a:pt x="637" y="164"/>
                    </a:lnTo>
                    <a:lnTo>
                      <a:pt x="637" y="164"/>
                    </a:lnTo>
                    <a:lnTo>
                      <a:pt x="637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5" y="166"/>
                    </a:lnTo>
                    <a:lnTo>
                      <a:pt x="633" y="164"/>
                    </a:lnTo>
                    <a:lnTo>
                      <a:pt x="631" y="164"/>
                    </a:lnTo>
                    <a:lnTo>
                      <a:pt x="629" y="162"/>
                    </a:lnTo>
                    <a:lnTo>
                      <a:pt x="629" y="162"/>
                    </a:lnTo>
                    <a:lnTo>
                      <a:pt x="629" y="160"/>
                    </a:lnTo>
                    <a:lnTo>
                      <a:pt x="627" y="158"/>
                    </a:lnTo>
                    <a:lnTo>
                      <a:pt x="627" y="158"/>
                    </a:lnTo>
                    <a:lnTo>
                      <a:pt x="627" y="156"/>
                    </a:lnTo>
                    <a:lnTo>
                      <a:pt x="631" y="154"/>
                    </a:lnTo>
                    <a:lnTo>
                      <a:pt x="633" y="154"/>
                    </a:lnTo>
                    <a:lnTo>
                      <a:pt x="633" y="154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5" y="152"/>
                    </a:lnTo>
                    <a:lnTo>
                      <a:pt x="637" y="150"/>
                    </a:lnTo>
                    <a:lnTo>
                      <a:pt x="637" y="148"/>
                    </a:lnTo>
                    <a:lnTo>
                      <a:pt x="637" y="146"/>
                    </a:lnTo>
                    <a:lnTo>
                      <a:pt x="637" y="146"/>
                    </a:lnTo>
                    <a:lnTo>
                      <a:pt x="639" y="144"/>
                    </a:lnTo>
                    <a:lnTo>
                      <a:pt x="641" y="138"/>
                    </a:lnTo>
                    <a:lnTo>
                      <a:pt x="641" y="138"/>
                    </a:lnTo>
                    <a:lnTo>
                      <a:pt x="643" y="136"/>
                    </a:lnTo>
                    <a:lnTo>
                      <a:pt x="643" y="134"/>
                    </a:lnTo>
                    <a:lnTo>
                      <a:pt x="645" y="134"/>
                    </a:lnTo>
                    <a:lnTo>
                      <a:pt x="645" y="134"/>
                    </a:lnTo>
                    <a:lnTo>
                      <a:pt x="645" y="134"/>
                    </a:lnTo>
                    <a:lnTo>
                      <a:pt x="645" y="132"/>
                    </a:lnTo>
                    <a:lnTo>
                      <a:pt x="645" y="132"/>
                    </a:lnTo>
                    <a:lnTo>
                      <a:pt x="645" y="132"/>
                    </a:lnTo>
                    <a:lnTo>
                      <a:pt x="645" y="130"/>
                    </a:lnTo>
                    <a:lnTo>
                      <a:pt x="645" y="130"/>
                    </a:lnTo>
                    <a:lnTo>
                      <a:pt x="643" y="128"/>
                    </a:lnTo>
                    <a:lnTo>
                      <a:pt x="641" y="126"/>
                    </a:lnTo>
                    <a:lnTo>
                      <a:pt x="639" y="126"/>
                    </a:lnTo>
                    <a:lnTo>
                      <a:pt x="637" y="126"/>
                    </a:lnTo>
                    <a:lnTo>
                      <a:pt x="635" y="126"/>
                    </a:lnTo>
                    <a:lnTo>
                      <a:pt x="635" y="126"/>
                    </a:lnTo>
                    <a:lnTo>
                      <a:pt x="633" y="126"/>
                    </a:lnTo>
                    <a:lnTo>
                      <a:pt x="631" y="126"/>
                    </a:lnTo>
                    <a:lnTo>
                      <a:pt x="629" y="124"/>
                    </a:lnTo>
                    <a:lnTo>
                      <a:pt x="627" y="124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5" y="126"/>
                    </a:lnTo>
                    <a:lnTo>
                      <a:pt x="623" y="126"/>
                    </a:lnTo>
                    <a:lnTo>
                      <a:pt x="621" y="126"/>
                    </a:lnTo>
                    <a:lnTo>
                      <a:pt x="621" y="128"/>
                    </a:lnTo>
                    <a:lnTo>
                      <a:pt x="621" y="128"/>
                    </a:lnTo>
                    <a:lnTo>
                      <a:pt x="615" y="134"/>
                    </a:lnTo>
                    <a:lnTo>
                      <a:pt x="615" y="136"/>
                    </a:lnTo>
                    <a:lnTo>
                      <a:pt x="615" y="136"/>
                    </a:lnTo>
                    <a:lnTo>
                      <a:pt x="613" y="136"/>
                    </a:lnTo>
                    <a:lnTo>
                      <a:pt x="613" y="136"/>
                    </a:lnTo>
                    <a:lnTo>
                      <a:pt x="613" y="138"/>
                    </a:lnTo>
                    <a:lnTo>
                      <a:pt x="613" y="138"/>
                    </a:lnTo>
                    <a:lnTo>
                      <a:pt x="611" y="138"/>
                    </a:lnTo>
                    <a:lnTo>
                      <a:pt x="611" y="140"/>
                    </a:lnTo>
                    <a:lnTo>
                      <a:pt x="609" y="142"/>
                    </a:lnTo>
                    <a:lnTo>
                      <a:pt x="609" y="144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3" y="148"/>
                    </a:lnTo>
                    <a:lnTo>
                      <a:pt x="601" y="148"/>
                    </a:lnTo>
                    <a:lnTo>
                      <a:pt x="601" y="150"/>
                    </a:lnTo>
                    <a:lnTo>
                      <a:pt x="599" y="150"/>
                    </a:lnTo>
                    <a:lnTo>
                      <a:pt x="599" y="150"/>
                    </a:lnTo>
                    <a:lnTo>
                      <a:pt x="599" y="148"/>
                    </a:lnTo>
                    <a:lnTo>
                      <a:pt x="597" y="148"/>
                    </a:lnTo>
                    <a:lnTo>
                      <a:pt x="597" y="148"/>
                    </a:lnTo>
                    <a:lnTo>
                      <a:pt x="597" y="148"/>
                    </a:lnTo>
                    <a:lnTo>
                      <a:pt x="599" y="146"/>
                    </a:lnTo>
                    <a:lnTo>
                      <a:pt x="601" y="142"/>
                    </a:lnTo>
                    <a:lnTo>
                      <a:pt x="603" y="140"/>
                    </a:lnTo>
                    <a:lnTo>
                      <a:pt x="603" y="138"/>
                    </a:lnTo>
                    <a:lnTo>
                      <a:pt x="605" y="136"/>
                    </a:lnTo>
                    <a:lnTo>
                      <a:pt x="605" y="136"/>
                    </a:lnTo>
                    <a:lnTo>
                      <a:pt x="605" y="136"/>
                    </a:lnTo>
                    <a:lnTo>
                      <a:pt x="603" y="136"/>
                    </a:lnTo>
                    <a:lnTo>
                      <a:pt x="603" y="136"/>
                    </a:lnTo>
                    <a:lnTo>
                      <a:pt x="603" y="134"/>
                    </a:lnTo>
                    <a:lnTo>
                      <a:pt x="605" y="134"/>
                    </a:lnTo>
                    <a:lnTo>
                      <a:pt x="605" y="134"/>
                    </a:lnTo>
                    <a:lnTo>
                      <a:pt x="603" y="134"/>
                    </a:lnTo>
                    <a:lnTo>
                      <a:pt x="603" y="134"/>
                    </a:lnTo>
                    <a:lnTo>
                      <a:pt x="603" y="132"/>
                    </a:lnTo>
                    <a:lnTo>
                      <a:pt x="601" y="132"/>
                    </a:lnTo>
                    <a:lnTo>
                      <a:pt x="601" y="132"/>
                    </a:lnTo>
                    <a:lnTo>
                      <a:pt x="599" y="130"/>
                    </a:lnTo>
                    <a:lnTo>
                      <a:pt x="597" y="130"/>
                    </a:lnTo>
                    <a:lnTo>
                      <a:pt x="593" y="130"/>
                    </a:lnTo>
                    <a:lnTo>
                      <a:pt x="591" y="130"/>
                    </a:lnTo>
                    <a:lnTo>
                      <a:pt x="591" y="130"/>
                    </a:lnTo>
                    <a:lnTo>
                      <a:pt x="591" y="132"/>
                    </a:lnTo>
                    <a:lnTo>
                      <a:pt x="593" y="132"/>
                    </a:lnTo>
                    <a:lnTo>
                      <a:pt x="593" y="132"/>
                    </a:lnTo>
                    <a:lnTo>
                      <a:pt x="591" y="134"/>
                    </a:lnTo>
                    <a:lnTo>
                      <a:pt x="591" y="134"/>
                    </a:lnTo>
                    <a:lnTo>
                      <a:pt x="587" y="134"/>
                    </a:lnTo>
                    <a:lnTo>
                      <a:pt x="587" y="136"/>
                    </a:lnTo>
                    <a:lnTo>
                      <a:pt x="583" y="136"/>
                    </a:lnTo>
                    <a:lnTo>
                      <a:pt x="579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2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4" y="138"/>
                    </a:lnTo>
                    <a:lnTo>
                      <a:pt x="572" y="138"/>
                    </a:lnTo>
                    <a:lnTo>
                      <a:pt x="570" y="138"/>
                    </a:lnTo>
                    <a:lnTo>
                      <a:pt x="568" y="140"/>
                    </a:lnTo>
                    <a:lnTo>
                      <a:pt x="568" y="140"/>
                    </a:lnTo>
                    <a:lnTo>
                      <a:pt x="566" y="138"/>
                    </a:lnTo>
                    <a:lnTo>
                      <a:pt x="568" y="138"/>
                    </a:lnTo>
                    <a:lnTo>
                      <a:pt x="570" y="138"/>
                    </a:lnTo>
                    <a:lnTo>
                      <a:pt x="577" y="136"/>
                    </a:lnTo>
                    <a:lnTo>
                      <a:pt x="579" y="134"/>
                    </a:lnTo>
                    <a:lnTo>
                      <a:pt x="581" y="134"/>
                    </a:lnTo>
                    <a:lnTo>
                      <a:pt x="579" y="132"/>
                    </a:lnTo>
                    <a:lnTo>
                      <a:pt x="574" y="132"/>
                    </a:lnTo>
                    <a:lnTo>
                      <a:pt x="570" y="130"/>
                    </a:lnTo>
                    <a:lnTo>
                      <a:pt x="568" y="130"/>
                    </a:lnTo>
                    <a:lnTo>
                      <a:pt x="564" y="130"/>
                    </a:lnTo>
                    <a:lnTo>
                      <a:pt x="562" y="130"/>
                    </a:lnTo>
                    <a:lnTo>
                      <a:pt x="562" y="130"/>
                    </a:lnTo>
                    <a:lnTo>
                      <a:pt x="558" y="132"/>
                    </a:lnTo>
                    <a:lnTo>
                      <a:pt x="556" y="132"/>
                    </a:lnTo>
                    <a:lnTo>
                      <a:pt x="556" y="134"/>
                    </a:lnTo>
                    <a:lnTo>
                      <a:pt x="554" y="134"/>
                    </a:lnTo>
                    <a:lnTo>
                      <a:pt x="554" y="134"/>
                    </a:lnTo>
                    <a:lnTo>
                      <a:pt x="552" y="134"/>
                    </a:lnTo>
                    <a:lnTo>
                      <a:pt x="552" y="134"/>
                    </a:lnTo>
                    <a:lnTo>
                      <a:pt x="552" y="134"/>
                    </a:lnTo>
                    <a:lnTo>
                      <a:pt x="548" y="134"/>
                    </a:lnTo>
                    <a:lnTo>
                      <a:pt x="546" y="134"/>
                    </a:lnTo>
                    <a:lnTo>
                      <a:pt x="544" y="136"/>
                    </a:lnTo>
                    <a:lnTo>
                      <a:pt x="542" y="136"/>
                    </a:lnTo>
                    <a:lnTo>
                      <a:pt x="542" y="136"/>
                    </a:lnTo>
                    <a:lnTo>
                      <a:pt x="542" y="134"/>
                    </a:lnTo>
                    <a:lnTo>
                      <a:pt x="546" y="134"/>
                    </a:lnTo>
                    <a:lnTo>
                      <a:pt x="548" y="132"/>
                    </a:lnTo>
                    <a:lnTo>
                      <a:pt x="550" y="132"/>
                    </a:lnTo>
                    <a:lnTo>
                      <a:pt x="552" y="130"/>
                    </a:lnTo>
                    <a:lnTo>
                      <a:pt x="552" y="130"/>
                    </a:lnTo>
                    <a:lnTo>
                      <a:pt x="554" y="130"/>
                    </a:lnTo>
                    <a:lnTo>
                      <a:pt x="554" y="128"/>
                    </a:lnTo>
                    <a:lnTo>
                      <a:pt x="556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8" y="126"/>
                    </a:lnTo>
                    <a:lnTo>
                      <a:pt x="556" y="124"/>
                    </a:lnTo>
                    <a:lnTo>
                      <a:pt x="554" y="124"/>
                    </a:lnTo>
                    <a:lnTo>
                      <a:pt x="542" y="126"/>
                    </a:lnTo>
                    <a:lnTo>
                      <a:pt x="528" y="128"/>
                    </a:lnTo>
                    <a:lnTo>
                      <a:pt x="522" y="130"/>
                    </a:lnTo>
                    <a:lnTo>
                      <a:pt x="518" y="130"/>
                    </a:lnTo>
                    <a:lnTo>
                      <a:pt x="512" y="132"/>
                    </a:lnTo>
                    <a:lnTo>
                      <a:pt x="502" y="134"/>
                    </a:lnTo>
                    <a:lnTo>
                      <a:pt x="498" y="136"/>
                    </a:lnTo>
                    <a:lnTo>
                      <a:pt x="496" y="138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4" y="138"/>
                    </a:lnTo>
                    <a:lnTo>
                      <a:pt x="496" y="140"/>
                    </a:lnTo>
                    <a:lnTo>
                      <a:pt x="496" y="140"/>
                    </a:lnTo>
                    <a:lnTo>
                      <a:pt x="494" y="140"/>
                    </a:lnTo>
                    <a:lnTo>
                      <a:pt x="492" y="140"/>
                    </a:lnTo>
                    <a:lnTo>
                      <a:pt x="488" y="142"/>
                    </a:lnTo>
                    <a:lnTo>
                      <a:pt x="482" y="144"/>
                    </a:lnTo>
                    <a:lnTo>
                      <a:pt x="482" y="144"/>
                    </a:lnTo>
                    <a:lnTo>
                      <a:pt x="480" y="146"/>
                    </a:lnTo>
                    <a:lnTo>
                      <a:pt x="478" y="146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80" y="150"/>
                    </a:lnTo>
                    <a:lnTo>
                      <a:pt x="482" y="150"/>
                    </a:lnTo>
                    <a:lnTo>
                      <a:pt x="488" y="148"/>
                    </a:lnTo>
                    <a:lnTo>
                      <a:pt x="488" y="148"/>
                    </a:lnTo>
                    <a:lnTo>
                      <a:pt x="486" y="150"/>
                    </a:lnTo>
                    <a:lnTo>
                      <a:pt x="482" y="150"/>
                    </a:lnTo>
                    <a:lnTo>
                      <a:pt x="480" y="152"/>
                    </a:lnTo>
                    <a:lnTo>
                      <a:pt x="480" y="152"/>
                    </a:lnTo>
                    <a:lnTo>
                      <a:pt x="480" y="152"/>
                    </a:lnTo>
                    <a:lnTo>
                      <a:pt x="482" y="152"/>
                    </a:lnTo>
                    <a:lnTo>
                      <a:pt x="484" y="152"/>
                    </a:lnTo>
                    <a:lnTo>
                      <a:pt x="490" y="152"/>
                    </a:lnTo>
                    <a:lnTo>
                      <a:pt x="496" y="152"/>
                    </a:lnTo>
                    <a:lnTo>
                      <a:pt x="510" y="150"/>
                    </a:lnTo>
                    <a:lnTo>
                      <a:pt x="514" y="152"/>
                    </a:lnTo>
                    <a:lnTo>
                      <a:pt x="514" y="152"/>
                    </a:lnTo>
                    <a:lnTo>
                      <a:pt x="512" y="152"/>
                    </a:lnTo>
                    <a:lnTo>
                      <a:pt x="510" y="152"/>
                    </a:lnTo>
                    <a:lnTo>
                      <a:pt x="508" y="152"/>
                    </a:lnTo>
                    <a:lnTo>
                      <a:pt x="506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4" y="152"/>
                    </a:lnTo>
                    <a:lnTo>
                      <a:pt x="502" y="154"/>
                    </a:lnTo>
                    <a:lnTo>
                      <a:pt x="500" y="154"/>
                    </a:lnTo>
                    <a:lnTo>
                      <a:pt x="498" y="154"/>
                    </a:lnTo>
                    <a:lnTo>
                      <a:pt x="492" y="154"/>
                    </a:lnTo>
                    <a:lnTo>
                      <a:pt x="486" y="156"/>
                    </a:lnTo>
                    <a:lnTo>
                      <a:pt x="480" y="156"/>
                    </a:lnTo>
                    <a:lnTo>
                      <a:pt x="478" y="156"/>
                    </a:lnTo>
                    <a:lnTo>
                      <a:pt x="472" y="158"/>
                    </a:lnTo>
                    <a:lnTo>
                      <a:pt x="470" y="158"/>
                    </a:lnTo>
                    <a:lnTo>
                      <a:pt x="470" y="160"/>
                    </a:lnTo>
                    <a:lnTo>
                      <a:pt x="470" y="160"/>
                    </a:lnTo>
                    <a:lnTo>
                      <a:pt x="472" y="164"/>
                    </a:lnTo>
                    <a:lnTo>
                      <a:pt x="478" y="164"/>
                    </a:lnTo>
                    <a:lnTo>
                      <a:pt x="486" y="164"/>
                    </a:lnTo>
                    <a:lnTo>
                      <a:pt x="488" y="164"/>
                    </a:lnTo>
                    <a:lnTo>
                      <a:pt x="488" y="164"/>
                    </a:lnTo>
                    <a:lnTo>
                      <a:pt x="490" y="164"/>
                    </a:lnTo>
                    <a:lnTo>
                      <a:pt x="498" y="164"/>
                    </a:lnTo>
                    <a:lnTo>
                      <a:pt x="504" y="164"/>
                    </a:lnTo>
                    <a:lnTo>
                      <a:pt x="506" y="164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4" y="164"/>
                    </a:lnTo>
                    <a:lnTo>
                      <a:pt x="516" y="164"/>
                    </a:lnTo>
                    <a:lnTo>
                      <a:pt x="520" y="164"/>
                    </a:lnTo>
                    <a:lnTo>
                      <a:pt x="522" y="164"/>
                    </a:lnTo>
                    <a:lnTo>
                      <a:pt x="530" y="166"/>
                    </a:lnTo>
                    <a:lnTo>
                      <a:pt x="534" y="168"/>
                    </a:lnTo>
                    <a:lnTo>
                      <a:pt x="534" y="168"/>
                    </a:lnTo>
                    <a:lnTo>
                      <a:pt x="532" y="170"/>
                    </a:lnTo>
                    <a:lnTo>
                      <a:pt x="532" y="170"/>
                    </a:lnTo>
                    <a:lnTo>
                      <a:pt x="528" y="170"/>
                    </a:lnTo>
                    <a:lnTo>
                      <a:pt x="526" y="170"/>
                    </a:lnTo>
                    <a:lnTo>
                      <a:pt x="522" y="170"/>
                    </a:lnTo>
                    <a:lnTo>
                      <a:pt x="522" y="170"/>
                    </a:lnTo>
                    <a:lnTo>
                      <a:pt x="516" y="170"/>
                    </a:lnTo>
                    <a:lnTo>
                      <a:pt x="510" y="170"/>
                    </a:lnTo>
                    <a:lnTo>
                      <a:pt x="508" y="170"/>
                    </a:lnTo>
                    <a:lnTo>
                      <a:pt x="506" y="168"/>
                    </a:lnTo>
                    <a:lnTo>
                      <a:pt x="500" y="168"/>
                    </a:lnTo>
                    <a:lnTo>
                      <a:pt x="490" y="170"/>
                    </a:lnTo>
                    <a:lnTo>
                      <a:pt x="476" y="170"/>
                    </a:lnTo>
                    <a:lnTo>
                      <a:pt x="468" y="172"/>
                    </a:lnTo>
                    <a:lnTo>
                      <a:pt x="468" y="172"/>
                    </a:lnTo>
                    <a:lnTo>
                      <a:pt x="466" y="172"/>
                    </a:lnTo>
                    <a:lnTo>
                      <a:pt x="466" y="174"/>
                    </a:lnTo>
                    <a:lnTo>
                      <a:pt x="464" y="176"/>
                    </a:lnTo>
                    <a:lnTo>
                      <a:pt x="464" y="176"/>
                    </a:lnTo>
                    <a:lnTo>
                      <a:pt x="464" y="176"/>
                    </a:lnTo>
                    <a:lnTo>
                      <a:pt x="464" y="178"/>
                    </a:lnTo>
                    <a:lnTo>
                      <a:pt x="464" y="180"/>
                    </a:lnTo>
                    <a:lnTo>
                      <a:pt x="464" y="180"/>
                    </a:lnTo>
                    <a:lnTo>
                      <a:pt x="464" y="182"/>
                    </a:lnTo>
                    <a:lnTo>
                      <a:pt x="464" y="182"/>
                    </a:lnTo>
                    <a:lnTo>
                      <a:pt x="464" y="182"/>
                    </a:lnTo>
                    <a:lnTo>
                      <a:pt x="468" y="184"/>
                    </a:lnTo>
                    <a:lnTo>
                      <a:pt x="470" y="184"/>
                    </a:lnTo>
                    <a:lnTo>
                      <a:pt x="472" y="184"/>
                    </a:lnTo>
                    <a:lnTo>
                      <a:pt x="476" y="184"/>
                    </a:lnTo>
                    <a:lnTo>
                      <a:pt x="482" y="184"/>
                    </a:lnTo>
                    <a:lnTo>
                      <a:pt x="486" y="184"/>
                    </a:lnTo>
                    <a:lnTo>
                      <a:pt x="488" y="184"/>
                    </a:lnTo>
                    <a:lnTo>
                      <a:pt x="492" y="186"/>
                    </a:lnTo>
                    <a:lnTo>
                      <a:pt x="492" y="186"/>
                    </a:lnTo>
                    <a:lnTo>
                      <a:pt x="490" y="188"/>
                    </a:lnTo>
                    <a:lnTo>
                      <a:pt x="490" y="188"/>
                    </a:lnTo>
                    <a:lnTo>
                      <a:pt x="488" y="190"/>
                    </a:lnTo>
                    <a:lnTo>
                      <a:pt x="486" y="192"/>
                    </a:lnTo>
                    <a:lnTo>
                      <a:pt x="486" y="194"/>
                    </a:lnTo>
                    <a:lnTo>
                      <a:pt x="486" y="196"/>
                    </a:lnTo>
                    <a:lnTo>
                      <a:pt x="488" y="196"/>
                    </a:lnTo>
                    <a:lnTo>
                      <a:pt x="488" y="196"/>
                    </a:lnTo>
                    <a:lnTo>
                      <a:pt x="490" y="196"/>
                    </a:lnTo>
                    <a:lnTo>
                      <a:pt x="492" y="196"/>
                    </a:lnTo>
                    <a:lnTo>
                      <a:pt x="498" y="196"/>
                    </a:lnTo>
                    <a:lnTo>
                      <a:pt x="506" y="196"/>
                    </a:lnTo>
                    <a:lnTo>
                      <a:pt x="508" y="196"/>
                    </a:lnTo>
                    <a:lnTo>
                      <a:pt x="512" y="194"/>
                    </a:lnTo>
                    <a:lnTo>
                      <a:pt x="514" y="194"/>
                    </a:lnTo>
                    <a:lnTo>
                      <a:pt x="514" y="194"/>
                    </a:lnTo>
                    <a:lnTo>
                      <a:pt x="520" y="194"/>
                    </a:lnTo>
                    <a:lnTo>
                      <a:pt x="526" y="194"/>
                    </a:lnTo>
                    <a:lnTo>
                      <a:pt x="532" y="194"/>
                    </a:lnTo>
                    <a:lnTo>
                      <a:pt x="540" y="192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50" y="190"/>
                    </a:lnTo>
                    <a:lnTo>
                      <a:pt x="556" y="190"/>
                    </a:lnTo>
                    <a:lnTo>
                      <a:pt x="560" y="188"/>
                    </a:lnTo>
                    <a:lnTo>
                      <a:pt x="562" y="188"/>
                    </a:lnTo>
                    <a:lnTo>
                      <a:pt x="566" y="186"/>
                    </a:lnTo>
                    <a:lnTo>
                      <a:pt x="568" y="186"/>
                    </a:lnTo>
                    <a:lnTo>
                      <a:pt x="572" y="184"/>
                    </a:lnTo>
                    <a:lnTo>
                      <a:pt x="574" y="182"/>
                    </a:lnTo>
                    <a:lnTo>
                      <a:pt x="577" y="182"/>
                    </a:lnTo>
                    <a:lnTo>
                      <a:pt x="579" y="182"/>
                    </a:lnTo>
                    <a:lnTo>
                      <a:pt x="579" y="182"/>
                    </a:lnTo>
                    <a:lnTo>
                      <a:pt x="581" y="182"/>
                    </a:lnTo>
                    <a:lnTo>
                      <a:pt x="579" y="184"/>
                    </a:lnTo>
                    <a:lnTo>
                      <a:pt x="579" y="184"/>
                    </a:lnTo>
                    <a:lnTo>
                      <a:pt x="579" y="184"/>
                    </a:lnTo>
                    <a:lnTo>
                      <a:pt x="577" y="184"/>
                    </a:lnTo>
                    <a:lnTo>
                      <a:pt x="579" y="186"/>
                    </a:lnTo>
                    <a:lnTo>
                      <a:pt x="579" y="186"/>
                    </a:lnTo>
                    <a:lnTo>
                      <a:pt x="581" y="186"/>
                    </a:lnTo>
                    <a:lnTo>
                      <a:pt x="583" y="186"/>
                    </a:lnTo>
                    <a:lnTo>
                      <a:pt x="585" y="186"/>
                    </a:lnTo>
                    <a:lnTo>
                      <a:pt x="589" y="186"/>
                    </a:lnTo>
                    <a:lnTo>
                      <a:pt x="591" y="188"/>
                    </a:lnTo>
                    <a:lnTo>
                      <a:pt x="591" y="188"/>
                    </a:lnTo>
                    <a:lnTo>
                      <a:pt x="591" y="188"/>
                    </a:lnTo>
                    <a:lnTo>
                      <a:pt x="587" y="188"/>
                    </a:lnTo>
                    <a:lnTo>
                      <a:pt x="587" y="190"/>
                    </a:lnTo>
                    <a:lnTo>
                      <a:pt x="587" y="190"/>
                    </a:lnTo>
                    <a:lnTo>
                      <a:pt x="593" y="190"/>
                    </a:lnTo>
                    <a:lnTo>
                      <a:pt x="595" y="190"/>
                    </a:lnTo>
                    <a:lnTo>
                      <a:pt x="597" y="190"/>
                    </a:lnTo>
                    <a:lnTo>
                      <a:pt x="599" y="190"/>
                    </a:lnTo>
                    <a:lnTo>
                      <a:pt x="601" y="190"/>
                    </a:lnTo>
                    <a:lnTo>
                      <a:pt x="605" y="192"/>
                    </a:lnTo>
                    <a:lnTo>
                      <a:pt x="609" y="190"/>
                    </a:lnTo>
                    <a:lnTo>
                      <a:pt x="611" y="192"/>
                    </a:lnTo>
                    <a:lnTo>
                      <a:pt x="613" y="190"/>
                    </a:lnTo>
                    <a:lnTo>
                      <a:pt x="613" y="190"/>
                    </a:lnTo>
                    <a:lnTo>
                      <a:pt x="617" y="190"/>
                    </a:lnTo>
                    <a:lnTo>
                      <a:pt x="619" y="190"/>
                    </a:lnTo>
                    <a:lnTo>
                      <a:pt x="625" y="188"/>
                    </a:lnTo>
                    <a:lnTo>
                      <a:pt x="627" y="188"/>
                    </a:lnTo>
                    <a:lnTo>
                      <a:pt x="629" y="186"/>
                    </a:lnTo>
                    <a:lnTo>
                      <a:pt x="629" y="186"/>
                    </a:lnTo>
                    <a:lnTo>
                      <a:pt x="629" y="186"/>
                    </a:lnTo>
                    <a:lnTo>
                      <a:pt x="629" y="184"/>
                    </a:lnTo>
                    <a:lnTo>
                      <a:pt x="629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7" y="184"/>
                    </a:lnTo>
                    <a:lnTo>
                      <a:pt x="629" y="184"/>
                    </a:lnTo>
                    <a:lnTo>
                      <a:pt x="629" y="182"/>
                    </a:lnTo>
                    <a:lnTo>
                      <a:pt x="631" y="182"/>
                    </a:lnTo>
                    <a:lnTo>
                      <a:pt x="631" y="182"/>
                    </a:lnTo>
                    <a:lnTo>
                      <a:pt x="631" y="182"/>
                    </a:lnTo>
                    <a:lnTo>
                      <a:pt x="629" y="182"/>
                    </a:lnTo>
                    <a:lnTo>
                      <a:pt x="627" y="182"/>
                    </a:lnTo>
                    <a:lnTo>
                      <a:pt x="625" y="182"/>
                    </a:lnTo>
                    <a:lnTo>
                      <a:pt x="621" y="182"/>
                    </a:lnTo>
                    <a:lnTo>
                      <a:pt x="619" y="184"/>
                    </a:lnTo>
                    <a:lnTo>
                      <a:pt x="615" y="186"/>
                    </a:lnTo>
                    <a:lnTo>
                      <a:pt x="615" y="186"/>
                    </a:lnTo>
                    <a:lnTo>
                      <a:pt x="615" y="184"/>
                    </a:lnTo>
                    <a:lnTo>
                      <a:pt x="617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2"/>
                    </a:lnTo>
                    <a:lnTo>
                      <a:pt x="619" y="180"/>
                    </a:lnTo>
                    <a:lnTo>
                      <a:pt x="617" y="180"/>
                    </a:lnTo>
                    <a:lnTo>
                      <a:pt x="617" y="180"/>
                    </a:lnTo>
                    <a:lnTo>
                      <a:pt x="617" y="178"/>
                    </a:lnTo>
                    <a:lnTo>
                      <a:pt x="617" y="178"/>
                    </a:lnTo>
                    <a:lnTo>
                      <a:pt x="619" y="178"/>
                    </a:lnTo>
                    <a:lnTo>
                      <a:pt x="619" y="178"/>
                    </a:lnTo>
                    <a:lnTo>
                      <a:pt x="621" y="180"/>
                    </a:lnTo>
                    <a:lnTo>
                      <a:pt x="623" y="180"/>
                    </a:lnTo>
                    <a:lnTo>
                      <a:pt x="623" y="180"/>
                    </a:lnTo>
                    <a:lnTo>
                      <a:pt x="625" y="180"/>
                    </a:lnTo>
                    <a:lnTo>
                      <a:pt x="627" y="180"/>
                    </a:lnTo>
                    <a:lnTo>
                      <a:pt x="627" y="180"/>
                    </a:lnTo>
                    <a:lnTo>
                      <a:pt x="627" y="180"/>
                    </a:lnTo>
                    <a:lnTo>
                      <a:pt x="627" y="178"/>
                    </a:lnTo>
                    <a:lnTo>
                      <a:pt x="629" y="178"/>
                    </a:lnTo>
                    <a:lnTo>
                      <a:pt x="629" y="178"/>
                    </a:lnTo>
                    <a:lnTo>
                      <a:pt x="629" y="176"/>
                    </a:lnTo>
                    <a:lnTo>
                      <a:pt x="633" y="176"/>
                    </a:lnTo>
                    <a:lnTo>
                      <a:pt x="635" y="176"/>
                    </a:lnTo>
                    <a:lnTo>
                      <a:pt x="635" y="176"/>
                    </a:lnTo>
                    <a:lnTo>
                      <a:pt x="635" y="176"/>
                    </a:lnTo>
                    <a:lnTo>
                      <a:pt x="637" y="178"/>
                    </a:lnTo>
                    <a:lnTo>
                      <a:pt x="637" y="178"/>
                    </a:lnTo>
                    <a:lnTo>
                      <a:pt x="639" y="178"/>
                    </a:lnTo>
                    <a:lnTo>
                      <a:pt x="639" y="178"/>
                    </a:lnTo>
                    <a:lnTo>
                      <a:pt x="641" y="178"/>
                    </a:lnTo>
                    <a:lnTo>
                      <a:pt x="643" y="176"/>
                    </a:lnTo>
                    <a:lnTo>
                      <a:pt x="643" y="176"/>
                    </a:lnTo>
                    <a:lnTo>
                      <a:pt x="643" y="176"/>
                    </a:lnTo>
                    <a:lnTo>
                      <a:pt x="643" y="178"/>
                    </a:lnTo>
                    <a:lnTo>
                      <a:pt x="643" y="178"/>
                    </a:lnTo>
                    <a:lnTo>
                      <a:pt x="643" y="178"/>
                    </a:lnTo>
                    <a:lnTo>
                      <a:pt x="645" y="178"/>
                    </a:lnTo>
                    <a:lnTo>
                      <a:pt x="645" y="178"/>
                    </a:lnTo>
                    <a:lnTo>
                      <a:pt x="647" y="178"/>
                    </a:lnTo>
                    <a:lnTo>
                      <a:pt x="649" y="176"/>
                    </a:lnTo>
                    <a:lnTo>
                      <a:pt x="649" y="176"/>
                    </a:lnTo>
                    <a:close/>
                    <a:moveTo>
                      <a:pt x="703" y="182"/>
                    </a:moveTo>
                    <a:lnTo>
                      <a:pt x="703" y="182"/>
                    </a:lnTo>
                    <a:lnTo>
                      <a:pt x="703" y="182"/>
                    </a:lnTo>
                    <a:lnTo>
                      <a:pt x="701" y="184"/>
                    </a:lnTo>
                    <a:lnTo>
                      <a:pt x="701" y="184"/>
                    </a:lnTo>
                    <a:lnTo>
                      <a:pt x="703" y="184"/>
                    </a:lnTo>
                    <a:lnTo>
                      <a:pt x="703" y="184"/>
                    </a:lnTo>
                    <a:lnTo>
                      <a:pt x="705" y="182"/>
                    </a:lnTo>
                    <a:lnTo>
                      <a:pt x="705" y="182"/>
                    </a:lnTo>
                    <a:lnTo>
                      <a:pt x="707" y="182"/>
                    </a:lnTo>
                    <a:lnTo>
                      <a:pt x="707" y="180"/>
                    </a:lnTo>
                    <a:lnTo>
                      <a:pt x="707" y="180"/>
                    </a:lnTo>
                    <a:lnTo>
                      <a:pt x="707" y="180"/>
                    </a:lnTo>
                    <a:lnTo>
                      <a:pt x="705" y="178"/>
                    </a:lnTo>
                    <a:lnTo>
                      <a:pt x="705" y="178"/>
                    </a:lnTo>
                    <a:lnTo>
                      <a:pt x="703" y="180"/>
                    </a:lnTo>
                    <a:lnTo>
                      <a:pt x="701" y="180"/>
                    </a:lnTo>
                    <a:lnTo>
                      <a:pt x="701" y="180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2"/>
                    </a:lnTo>
                    <a:lnTo>
                      <a:pt x="699" y="184"/>
                    </a:lnTo>
                    <a:lnTo>
                      <a:pt x="701" y="182"/>
                    </a:lnTo>
                    <a:lnTo>
                      <a:pt x="701" y="182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3" y="180"/>
                    </a:lnTo>
                    <a:lnTo>
                      <a:pt x="705" y="180"/>
                    </a:lnTo>
                    <a:lnTo>
                      <a:pt x="703" y="180"/>
                    </a:lnTo>
                    <a:lnTo>
                      <a:pt x="703" y="182"/>
                    </a:lnTo>
                    <a:close/>
                    <a:moveTo>
                      <a:pt x="647" y="186"/>
                    </a:move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7" y="190"/>
                    </a:lnTo>
                    <a:lnTo>
                      <a:pt x="647" y="188"/>
                    </a:lnTo>
                    <a:lnTo>
                      <a:pt x="647" y="188"/>
                    </a:lnTo>
                    <a:lnTo>
                      <a:pt x="647" y="188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7" y="186"/>
                    </a:lnTo>
                    <a:close/>
                    <a:moveTo>
                      <a:pt x="639" y="192"/>
                    </a:moveTo>
                    <a:lnTo>
                      <a:pt x="639" y="192"/>
                    </a:lnTo>
                    <a:lnTo>
                      <a:pt x="641" y="192"/>
                    </a:lnTo>
                    <a:lnTo>
                      <a:pt x="641" y="192"/>
                    </a:lnTo>
                    <a:lnTo>
                      <a:pt x="641" y="192"/>
                    </a:lnTo>
                    <a:lnTo>
                      <a:pt x="643" y="190"/>
                    </a:lnTo>
                    <a:lnTo>
                      <a:pt x="643" y="190"/>
                    </a:lnTo>
                    <a:lnTo>
                      <a:pt x="643" y="190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1" y="188"/>
                    </a:lnTo>
                    <a:lnTo>
                      <a:pt x="641" y="188"/>
                    </a:lnTo>
                    <a:lnTo>
                      <a:pt x="641" y="188"/>
                    </a:lnTo>
                    <a:lnTo>
                      <a:pt x="639" y="188"/>
                    </a:lnTo>
                    <a:lnTo>
                      <a:pt x="639" y="188"/>
                    </a:lnTo>
                    <a:lnTo>
                      <a:pt x="639" y="190"/>
                    </a:lnTo>
                    <a:lnTo>
                      <a:pt x="637" y="190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7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lnTo>
                      <a:pt x="639" y="192"/>
                    </a:lnTo>
                    <a:close/>
                    <a:moveTo>
                      <a:pt x="619" y="192"/>
                    </a:moveTo>
                    <a:lnTo>
                      <a:pt x="619" y="192"/>
                    </a:lnTo>
                    <a:lnTo>
                      <a:pt x="617" y="192"/>
                    </a:lnTo>
                    <a:lnTo>
                      <a:pt x="615" y="194"/>
                    </a:lnTo>
                    <a:lnTo>
                      <a:pt x="617" y="194"/>
                    </a:lnTo>
                    <a:lnTo>
                      <a:pt x="619" y="194"/>
                    </a:lnTo>
                    <a:lnTo>
                      <a:pt x="619" y="194"/>
                    </a:lnTo>
                    <a:lnTo>
                      <a:pt x="619" y="194"/>
                    </a:lnTo>
                    <a:lnTo>
                      <a:pt x="621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19" y="192"/>
                    </a:lnTo>
                    <a:close/>
                    <a:moveTo>
                      <a:pt x="639" y="182"/>
                    </a:moveTo>
                    <a:lnTo>
                      <a:pt x="639" y="182"/>
                    </a:lnTo>
                    <a:lnTo>
                      <a:pt x="639" y="182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43" y="182"/>
                    </a:lnTo>
                    <a:lnTo>
                      <a:pt x="643" y="180"/>
                    </a:lnTo>
                    <a:lnTo>
                      <a:pt x="643" y="180"/>
                    </a:lnTo>
                    <a:lnTo>
                      <a:pt x="641" y="180"/>
                    </a:lnTo>
                    <a:lnTo>
                      <a:pt x="641" y="180"/>
                    </a:lnTo>
                    <a:lnTo>
                      <a:pt x="639" y="180"/>
                    </a:lnTo>
                    <a:lnTo>
                      <a:pt x="639" y="180"/>
                    </a:lnTo>
                    <a:lnTo>
                      <a:pt x="639" y="180"/>
                    </a:lnTo>
                    <a:lnTo>
                      <a:pt x="641" y="180"/>
                    </a:lnTo>
                    <a:lnTo>
                      <a:pt x="641" y="182"/>
                    </a:lnTo>
                    <a:lnTo>
                      <a:pt x="641" y="182"/>
                    </a:lnTo>
                    <a:lnTo>
                      <a:pt x="639" y="182"/>
                    </a:lnTo>
                    <a:lnTo>
                      <a:pt x="639" y="182"/>
                    </a:lnTo>
                    <a:lnTo>
                      <a:pt x="639" y="182"/>
                    </a:lnTo>
                    <a:lnTo>
                      <a:pt x="639" y="182"/>
                    </a:lnTo>
                    <a:close/>
                    <a:moveTo>
                      <a:pt x="585" y="194"/>
                    </a:moveTo>
                    <a:lnTo>
                      <a:pt x="583" y="194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3" y="196"/>
                    </a:lnTo>
                    <a:lnTo>
                      <a:pt x="585" y="198"/>
                    </a:lnTo>
                    <a:lnTo>
                      <a:pt x="585" y="198"/>
                    </a:lnTo>
                    <a:lnTo>
                      <a:pt x="587" y="198"/>
                    </a:lnTo>
                    <a:lnTo>
                      <a:pt x="587" y="196"/>
                    </a:lnTo>
                    <a:lnTo>
                      <a:pt x="587" y="196"/>
                    </a:lnTo>
                    <a:lnTo>
                      <a:pt x="589" y="196"/>
                    </a:lnTo>
                    <a:lnTo>
                      <a:pt x="589" y="196"/>
                    </a:lnTo>
                    <a:lnTo>
                      <a:pt x="587" y="194"/>
                    </a:lnTo>
                    <a:lnTo>
                      <a:pt x="587" y="194"/>
                    </a:lnTo>
                    <a:lnTo>
                      <a:pt x="585" y="194"/>
                    </a:lnTo>
                    <a:close/>
                    <a:moveTo>
                      <a:pt x="735" y="90"/>
                    </a:moveTo>
                    <a:lnTo>
                      <a:pt x="731" y="90"/>
                    </a:lnTo>
                    <a:lnTo>
                      <a:pt x="731" y="90"/>
                    </a:lnTo>
                    <a:lnTo>
                      <a:pt x="729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4"/>
                    </a:lnTo>
                    <a:lnTo>
                      <a:pt x="723" y="94"/>
                    </a:lnTo>
                    <a:lnTo>
                      <a:pt x="723" y="94"/>
                    </a:lnTo>
                    <a:lnTo>
                      <a:pt x="737" y="92"/>
                    </a:lnTo>
                    <a:lnTo>
                      <a:pt x="739" y="94"/>
                    </a:lnTo>
                    <a:lnTo>
                      <a:pt x="743" y="92"/>
                    </a:lnTo>
                    <a:lnTo>
                      <a:pt x="755" y="92"/>
                    </a:lnTo>
                    <a:lnTo>
                      <a:pt x="763" y="92"/>
                    </a:lnTo>
                    <a:lnTo>
                      <a:pt x="761" y="92"/>
                    </a:lnTo>
                    <a:lnTo>
                      <a:pt x="757" y="92"/>
                    </a:lnTo>
                    <a:lnTo>
                      <a:pt x="755" y="92"/>
                    </a:lnTo>
                    <a:lnTo>
                      <a:pt x="755" y="92"/>
                    </a:lnTo>
                    <a:lnTo>
                      <a:pt x="751" y="94"/>
                    </a:lnTo>
                    <a:lnTo>
                      <a:pt x="747" y="94"/>
                    </a:lnTo>
                    <a:lnTo>
                      <a:pt x="741" y="96"/>
                    </a:lnTo>
                    <a:lnTo>
                      <a:pt x="741" y="96"/>
                    </a:lnTo>
                    <a:lnTo>
                      <a:pt x="739" y="96"/>
                    </a:lnTo>
                    <a:lnTo>
                      <a:pt x="741" y="96"/>
                    </a:lnTo>
                    <a:lnTo>
                      <a:pt x="743" y="98"/>
                    </a:lnTo>
                    <a:lnTo>
                      <a:pt x="745" y="98"/>
                    </a:lnTo>
                    <a:lnTo>
                      <a:pt x="743" y="98"/>
                    </a:lnTo>
                    <a:lnTo>
                      <a:pt x="741" y="98"/>
                    </a:lnTo>
                    <a:lnTo>
                      <a:pt x="739" y="98"/>
                    </a:lnTo>
                    <a:lnTo>
                      <a:pt x="739" y="100"/>
                    </a:lnTo>
                    <a:lnTo>
                      <a:pt x="739" y="100"/>
                    </a:lnTo>
                    <a:lnTo>
                      <a:pt x="739" y="102"/>
                    </a:lnTo>
                    <a:lnTo>
                      <a:pt x="743" y="102"/>
                    </a:lnTo>
                    <a:lnTo>
                      <a:pt x="745" y="102"/>
                    </a:lnTo>
                    <a:lnTo>
                      <a:pt x="749" y="100"/>
                    </a:lnTo>
                    <a:lnTo>
                      <a:pt x="749" y="100"/>
                    </a:lnTo>
                    <a:lnTo>
                      <a:pt x="749" y="100"/>
                    </a:lnTo>
                    <a:lnTo>
                      <a:pt x="751" y="102"/>
                    </a:lnTo>
                    <a:lnTo>
                      <a:pt x="753" y="100"/>
                    </a:lnTo>
                    <a:lnTo>
                      <a:pt x="755" y="100"/>
                    </a:lnTo>
                    <a:lnTo>
                      <a:pt x="755" y="102"/>
                    </a:lnTo>
                    <a:lnTo>
                      <a:pt x="757" y="102"/>
                    </a:lnTo>
                    <a:lnTo>
                      <a:pt x="761" y="100"/>
                    </a:lnTo>
                    <a:lnTo>
                      <a:pt x="761" y="100"/>
                    </a:lnTo>
                    <a:lnTo>
                      <a:pt x="763" y="100"/>
                    </a:lnTo>
                    <a:lnTo>
                      <a:pt x="765" y="100"/>
                    </a:lnTo>
                    <a:lnTo>
                      <a:pt x="765" y="100"/>
                    </a:lnTo>
                    <a:lnTo>
                      <a:pt x="765" y="100"/>
                    </a:lnTo>
                    <a:lnTo>
                      <a:pt x="765" y="98"/>
                    </a:lnTo>
                    <a:lnTo>
                      <a:pt x="765" y="98"/>
                    </a:lnTo>
                    <a:lnTo>
                      <a:pt x="765" y="98"/>
                    </a:lnTo>
                    <a:lnTo>
                      <a:pt x="765" y="100"/>
                    </a:lnTo>
                    <a:lnTo>
                      <a:pt x="767" y="100"/>
                    </a:lnTo>
                    <a:lnTo>
                      <a:pt x="767" y="100"/>
                    </a:lnTo>
                    <a:lnTo>
                      <a:pt x="769" y="100"/>
                    </a:lnTo>
                    <a:lnTo>
                      <a:pt x="769" y="100"/>
                    </a:lnTo>
                    <a:lnTo>
                      <a:pt x="769" y="98"/>
                    </a:lnTo>
                    <a:lnTo>
                      <a:pt x="769" y="98"/>
                    </a:lnTo>
                    <a:lnTo>
                      <a:pt x="771" y="96"/>
                    </a:lnTo>
                    <a:lnTo>
                      <a:pt x="775" y="94"/>
                    </a:lnTo>
                    <a:lnTo>
                      <a:pt x="777" y="94"/>
                    </a:lnTo>
                    <a:lnTo>
                      <a:pt x="777" y="96"/>
                    </a:lnTo>
                    <a:lnTo>
                      <a:pt x="777" y="96"/>
                    </a:lnTo>
                    <a:lnTo>
                      <a:pt x="779" y="94"/>
                    </a:lnTo>
                    <a:lnTo>
                      <a:pt x="781" y="92"/>
                    </a:lnTo>
                    <a:lnTo>
                      <a:pt x="781" y="92"/>
                    </a:lnTo>
                    <a:lnTo>
                      <a:pt x="777" y="90"/>
                    </a:lnTo>
                    <a:lnTo>
                      <a:pt x="777" y="90"/>
                    </a:lnTo>
                    <a:lnTo>
                      <a:pt x="779" y="90"/>
                    </a:lnTo>
                    <a:lnTo>
                      <a:pt x="781" y="90"/>
                    </a:lnTo>
                    <a:lnTo>
                      <a:pt x="781" y="90"/>
                    </a:lnTo>
                    <a:lnTo>
                      <a:pt x="783" y="88"/>
                    </a:lnTo>
                    <a:lnTo>
                      <a:pt x="783" y="88"/>
                    </a:lnTo>
                    <a:lnTo>
                      <a:pt x="785" y="86"/>
                    </a:lnTo>
                    <a:lnTo>
                      <a:pt x="787" y="86"/>
                    </a:lnTo>
                    <a:lnTo>
                      <a:pt x="787" y="86"/>
                    </a:lnTo>
                    <a:lnTo>
                      <a:pt x="789" y="84"/>
                    </a:lnTo>
                    <a:lnTo>
                      <a:pt x="789" y="84"/>
                    </a:lnTo>
                    <a:lnTo>
                      <a:pt x="789" y="84"/>
                    </a:lnTo>
                    <a:lnTo>
                      <a:pt x="789" y="82"/>
                    </a:lnTo>
                    <a:lnTo>
                      <a:pt x="789" y="82"/>
                    </a:lnTo>
                    <a:lnTo>
                      <a:pt x="789" y="82"/>
                    </a:lnTo>
                    <a:lnTo>
                      <a:pt x="791" y="82"/>
                    </a:lnTo>
                    <a:lnTo>
                      <a:pt x="791" y="80"/>
                    </a:lnTo>
                    <a:lnTo>
                      <a:pt x="791" y="80"/>
                    </a:lnTo>
                    <a:lnTo>
                      <a:pt x="791" y="80"/>
                    </a:lnTo>
                    <a:lnTo>
                      <a:pt x="789" y="80"/>
                    </a:lnTo>
                    <a:lnTo>
                      <a:pt x="787" y="80"/>
                    </a:lnTo>
                    <a:lnTo>
                      <a:pt x="787" y="80"/>
                    </a:lnTo>
                    <a:lnTo>
                      <a:pt x="787" y="78"/>
                    </a:lnTo>
                    <a:lnTo>
                      <a:pt x="785" y="78"/>
                    </a:lnTo>
                    <a:lnTo>
                      <a:pt x="781" y="78"/>
                    </a:lnTo>
                    <a:lnTo>
                      <a:pt x="781" y="78"/>
                    </a:lnTo>
                    <a:lnTo>
                      <a:pt x="779" y="80"/>
                    </a:lnTo>
                    <a:lnTo>
                      <a:pt x="779" y="82"/>
                    </a:lnTo>
                    <a:lnTo>
                      <a:pt x="775" y="82"/>
                    </a:lnTo>
                    <a:lnTo>
                      <a:pt x="775" y="80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69" y="78"/>
                    </a:lnTo>
                    <a:lnTo>
                      <a:pt x="767" y="78"/>
                    </a:lnTo>
                    <a:lnTo>
                      <a:pt x="763" y="80"/>
                    </a:lnTo>
                    <a:lnTo>
                      <a:pt x="759" y="80"/>
                    </a:lnTo>
                    <a:lnTo>
                      <a:pt x="759" y="80"/>
                    </a:lnTo>
                    <a:lnTo>
                      <a:pt x="759" y="82"/>
                    </a:lnTo>
                    <a:lnTo>
                      <a:pt x="759" y="82"/>
                    </a:lnTo>
                    <a:lnTo>
                      <a:pt x="759" y="82"/>
                    </a:lnTo>
                    <a:lnTo>
                      <a:pt x="763" y="82"/>
                    </a:lnTo>
                    <a:lnTo>
                      <a:pt x="765" y="82"/>
                    </a:lnTo>
                    <a:lnTo>
                      <a:pt x="765" y="84"/>
                    </a:lnTo>
                    <a:lnTo>
                      <a:pt x="765" y="84"/>
                    </a:lnTo>
                    <a:lnTo>
                      <a:pt x="763" y="84"/>
                    </a:lnTo>
                    <a:lnTo>
                      <a:pt x="761" y="84"/>
                    </a:lnTo>
                    <a:lnTo>
                      <a:pt x="759" y="84"/>
                    </a:lnTo>
                    <a:lnTo>
                      <a:pt x="759" y="84"/>
                    </a:lnTo>
                    <a:lnTo>
                      <a:pt x="761" y="84"/>
                    </a:lnTo>
                    <a:lnTo>
                      <a:pt x="763" y="84"/>
                    </a:lnTo>
                    <a:lnTo>
                      <a:pt x="763" y="86"/>
                    </a:lnTo>
                    <a:lnTo>
                      <a:pt x="767" y="86"/>
                    </a:lnTo>
                    <a:lnTo>
                      <a:pt x="763" y="86"/>
                    </a:lnTo>
                    <a:lnTo>
                      <a:pt x="761" y="86"/>
                    </a:lnTo>
                    <a:lnTo>
                      <a:pt x="761" y="86"/>
                    </a:lnTo>
                    <a:lnTo>
                      <a:pt x="759" y="86"/>
                    </a:lnTo>
                    <a:lnTo>
                      <a:pt x="759" y="86"/>
                    </a:lnTo>
                    <a:lnTo>
                      <a:pt x="759" y="86"/>
                    </a:lnTo>
                    <a:lnTo>
                      <a:pt x="761" y="88"/>
                    </a:lnTo>
                    <a:lnTo>
                      <a:pt x="761" y="88"/>
                    </a:lnTo>
                    <a:lnTo>
                      <a:pt x="761" y="88"/>
                    </a:lnTo>
                    <a:lnTo>
                      <a:pt x="759" y="88"/>
                    </a:lnTo>
                    <a:lnTo>
                      <a:pt x="757" y="88"/>
                    </a:lnTo>
                    <a:lnTo>
                      <a:pt x="757" y="88"/>
                    </a:lnTo>
                    <a:lnTo>
                      <a:pt x="757" y="88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4"/>
                    </a:lnTo>
                    <a:lnTo>
                      <a:pt x="753" y="82"/>
                    </a:lnTo>
                    <a:lnTo>
                      <a:pt x="753" y="82"/>
                    </a:lnTo>
                    <a:lnTo>
                      <a:pt x="751" y="82"/>
                    </a:lnTo>
                    <a:lnTo>
                      <a:pt x="749" y="82"/>
                    </a:lnTo>
                    <a:lnTo>
                      <a:pt x="749" y="82"/>
                    </a:lnTo>
                    <a:lnTo>
                      <a:pt x="747" y="82"/>
                    </a:lnTo>
                    <a:lnTo>
                      <a:pt x="745" y="82"/>
                    </a:lnTo>
                    <a:lnTo>
                      <a:pt x="743" y="82"/>
                    </a:lnTo>
                    <a:lnTo>
                      <a:pt x="741" y="84"/>
                    </a:lnTo>
                    <a:lnTo>
                      <a:pt x="743" y="84"/>
                    </a:lnTo>
                    <a:lnTo>
                      <a:pt x="743" y="84"/>
                    </a:lnTo>
                    <a:lnTo>
                      <a:pt x="747" y="84"/>
                    </a:lnTo>
                    <a:lnTo>
                      <a:pt x="747" y="84"/>
                    </a:lnTo>
                    <a:lnTo>
                      <a:pt x="743" y="86"/>
                    </a:lnTo>
                    <a:lnTo>
                      <a:pt x="741" y="86"/>
                    </a:lnTo>
                    <a:lnTo>
                      <a:pt x="741" y="86"/>
                    </a:lnTo>
                    <a:lnTo>
                      <a:pt x="741" y="86"/>
                    </a:lnTo>
                    <a:lnTo>
                      <a:pt x="741" y="88"/>
                    </a:lnTo>
                    <a:lnTo>
                      <a:pt x="743" y="88"/>
                    </a:lnTo>
                    <a:lnTo>
                      <a:pt x="743" y="88"/>
                    </a:lnTo>
                    <a:lnTo>
                      <a:pt x="741" y="88"/>
                    </a:lnTo>
                    <a:lnTo>
                      <a:pt x="741" y="88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45" y="90"/>
                    </a:lnTo>
                    <a:lnTo>
                      <a:pt x="745" y="90"/>
                    </a:lnTo>
                    <a:lnTo>
                      <a:pt x="743" y="90"/>
                    </a:lnTo>
                    <a:lnTo>
                      <a:pt x="741" y="90"/>
                    </a:lnTo>
                    <a:lnTo>
                      <a:pt x="741" y="90"/>
                    </a:lnTo>
                    <a:lnTo>
                      <a:pt x="739" y="90"/>
                    </a:lnTo>
                    <a:lnTo>
                      <a:pt x="737" y="88"/>
                    </a:lnTo>
                    <a:lnTo>
                      <a:pt x="735" y="90"/>
                    </a:lnTo>
                    <a:close/>
                    <a:moveTo>
                      <a:pt x="757" y="80"/>
                    </a:moveTo>
                    <a:lnTo>
                      <a:pt x="763" y="78"/>
                    </a:lnTo>
                    <a:lnTo>
                      <a:pt x="769" y="78"/>
                    </a:lnTo>
                    <a:lnTo>
                      <a:pt x="767" y="78"/>
                    </a:lnTo>
                    <a:lnTo>
                      <a:pt x="767" y="78"/>
                    </a:lnTo>
                    <a:lnTo>
                      <a:pt x="763" y="78"/>
                    </a:lnTo>
                    <a:lnTo>
                      <a:pt x="763" y="78"/>
                    </a:lnTo>
                    <a:lnTo>
                      <a:pt x="759" y="78"/>
                    </a:lnTo>
                    <a:lnTo>
                      <a:pt x="755" y="78"/>
                    </a:lnTo>
                    <a:lnTo>
                      <a:pt x="753" y="80"/>
                    </a:lnTo>
                    <a:lnTo>
                      <a:pt x="753" y="80"/>
                    </a:lnTo>
                    <a:lnTo>
                      <a:pt x="753" y="80"/>
                    </a:lnTo>
                    <a:lnTo>
                      <a:pt x="757" y="80"/>
                    </a:lnTo>
                    <a:close/>
                    <a:moveTo>
                      <a:pt x="719" y="86"/>
                    </a:moveTo>
                    <a:lnTo>
                      <a:pt x="719" y="86"/>
                    </a:lnTo>
                    <a:lnTo>
                      <a:pt x="717" y="88"/>
                    </a:lnTo>
                    <a:lnTo>
                      <a:pt x="717" y="88"/>
                    </a:lnTo>
                    <a:lnTo>
                      <a:pt x="725" y="88"/>
                    </a:lnTo>
                    <a:lnTo>
                      <a:pt x="725" y="88"/>
                    </a:lnTo>
                    <a:lnTo>
                      <a:pt x="721" y="90"/>
                    </a:lnTo>
                    <a:lnTo>
                      <a:pt x="721" y="90"/>
                    </a:lnTo>
                    <a:lnTo>
                      <a:pt x="723" y="90"/>
                    </a:lnTo>
                    <a:lnTo>
                      <a:pt x="729" y="90"/>
                    </a:lnTo>
                    <a:lnTo>
                      <a:pt x="729" y="90"/>
                    </a:lnTo>
                    <a:lnTo>
                      <a:pt x="731" y="90"/>
                    </a:lnTo>
                    <a:lnTo>
                      <a:pt x="733" y="88"/>
                    </a:lnTo>
                    <a:lnTo>
                      <a:pt x="737" y="88"/>
                    </a:lnTo>
                    <a:lnTo>
                      <a:pt x="737" y="88"/>
                    </a:lnTo>
                    <a:lnTo>
                      <a:pt x="737" y="88"/>
                    </a:lnTo>
                    <a:lnTo>
                      <a:pt x="735" y="88"/>
                    </a:lnTo>
                    <a:lnTo>
                      <a:pt x="735" y="86"/>
                    </a:lnTo>
                    <a:lnTo>
                      <a:pt x="735" y="86"/>
                    </a:lnTo>
                    <a:lnTo>
                      <a:pt x="737" y="84"/>
                    </a:lnTo>
                    <a:lnTo>
                      <a:pt x="737" y="84"/>
                    </a:lnTo>
                    <a:lnTo>
                      <a:pt x="737" y="84"/>
                    </a:lnTo>
                    <a:lnTo>
                      <a:pt x="733" y="84"/>
                    </a:lnTo>
                    <a:lnTo>
                      <a:pt x="727" y="84"/>
                    </a:lnTo>
                    <a:lnTo>
                      <a:pt x="721" y="84"/>
                    </a:lnTo>
                    <a:lnTo>
                      <a:pt x="717" y="84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9" y="86"/>
                    </a:lnTo>
                    <a:close/>
                    <a:moveTo>
                      <a:pt x="755" y="56"/>
                    </a:moveTo>
                    <a:lnTo>
                      <a:pt x="757" y="58"/>
                    </a:lnTo>
                    <a:lnTo>
                      <a:pt x="761" y="58"/>
                    </a:lnTo>
                    <a:lnTo>
                      <a:pt x="765" y="56"/>
                    </a:lnTo>
                    <a:lnTo>
                      <a:pt x="775" y="56"/>
                    </a:lnTo>
                    <a:lnTo>
                      <a:pt x="773" y="56"/>
                    </a:lnTo>
                    <a:lnTo>
                      <a:pt x="773" y="56"/>
                    </a:lnTo>
                    <a:lnTo>
                      <a:pt x="773" y="56"/>
                    </a:lnTo>
                    <a:lnTo>
                      <a:pt x="773" y="58"/>
                    </a:lnTo>
                    <a:lnTo>
                      <a:pt x="773" y="58"/>
                    </a:lnTo>
                    <a:lnTo>
                      <a:pt x="777" y="56"/>
                    </a:lnTo>
                    <a:lnTo>
                      <a:pt x="779" y="56"/>
                    </a:lnTo>
                    <a:lnTo>
                      <a:pt x="781" y="58"/>
                    </a:lnTo>
                    <a:lnTo>
                      <a:pt x="787" y="58"/>
                    </a:lnTo>
                    <a:lnTo>
                      <a:pt x="789" y="58"/>
                    </a:lnTo>
                    <a:lnTo>
                      <a:pt x="789" y="58"/>
                    </a:lnTo>
                    <a:lnTo>
                      <a:pt x="789" y="60"/>
                    </a:lnTo>
                    <a:lnTo>
                      <a:pt x="789" y="60"/>
                    </a:lnTo>
                    <a:lnTo>
                      <a:pt x="787" y="60"/>
                    </a:lnTo>
                    <a:lnTo>
                      <a:pt x="787" y="60"/>
                    </a:lnTo>
                    <a:lnTo>
                      <a:pt x="787" y="62"/>
                    </a:lnTo>
                    <a:lnTo>
                      <a:pt x="787" y="62"/>
                    </a:lnTo>
                    <a:lnTo>
                      <a:pt x="789" y="62"/>
                    </a:lnTo>
                    <a:lnTo>
                      <a:pt x="793" y="64"/>
                    </a:lnTo>
                    <a:lnTo>
                      <a:pt x="795" y="62"/>
                    </a:lnTo>
                    <a:lnTo>
                      <a:pt x="799" y="62"/>
                    </a:lnTo>
                    <a:lnTo>
                      <a:pt x="801" y="62"/>
                    </a:lnTo>
                    <a:lnTo>
                      <a:pt x="803" y="62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7" y="60"/>
                    </a:lnTo>
                    <a:lnTo>
                      <a:pt x="807" y="58"/>
                    </a:lnTo>
                    <a:lnTo>
                      <a:pt x="805" y="56"/>
                    </a:lnTo>
                    <a:lnTo>
                      <a:pt x="803" y="56"/>
                    </a:lnTo>
                    <a:lnTo>
                      <a:pt x="803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4"/>
                    </a:lnTo>
                    <a:lnTo>
                      <a:pt x="805" y="54"/>
                    </a:lnTo>
                    <a:lnTo>
                      <a:pt x="807" y="54"/>
                    </a:lnTo>
                    <a:lnTo>
                      <a:pt x="809" y="54"/>
                    </a:lnTo>
                    <a:lnTo>
                      <a:pt x="811" y="54"/>
                    </a:lnTo>
                    <a:lnTo>
                      <a:pt x="811" y="52"/>
                    </a:lnTo>
                    <a:lnTo>
                      <a:pt x="809" y="52"/>
                    </a:lnTo>
                    <a:lnTo>
                      <a:pt x="809" y="52"/>
                    </a:lnTo>
                    <a:lnTo>
                      <a:pt x="807" y="50"/>
                    </a:lnTo>
                    <a:lnTo>
                      <a:pt x="801" y="50"/>
                    </a:lnTo>
                    <a:lnTo>
                      <a:pt x="799" y="50"/>
                    </a:lnTo>
                    <a:lnTo>
                      <a:pt x="799" y="50"/>
                    </a:lnTo>
                    <a:lnTo>
                      <a:pt x="801" y="50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3" y="48"/>
                    </a:lnTo>
                    <a:lnTo>
                      <a:pt x="801" y="48"/>
                    </a:lnTo>
                    <a:lnTo>
                      <a:pt x="799" y="46"/>
                    </a:lnTo>
                    <a:lnTo>
                      <a:pt x="797" y="46"/>
                    </a:lnTo>
                    <a:lnTo>
                      <a:pt x="795" y="46"/>
                    </a:lnTo>
                    <a:lnTo>
                      <a:pt x="793" y="48"/>
                    </a:lnTo>
                    <a:lnTo>
                      <a:pt x="791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87" y="48"/>
                    </a:lnTo>
                    <a:lnTo>
                      <a:pt x="785" y="50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6"/>
                    </a:lnTo>
                    <a:lnTo>
                      <a:pt x="789" y="46"/>
                    </a:lnTo>
                    <a:lnTo>
                      <a:pt x="789" y="46"/>
                    </a:lnTo>
                    <a:lnTo>
                      <a:pt x="789" y="44"/>
                    </a:lnTo>
                    <a:lnTo>
                      <a:pt x="787" y="44"/>
                    </a:lnTo>
                    <a:lnTo>
                      <a:pt x="785" y="44"/>
                    </a:lnTo>
                    <a:lnTo>
                      <a:pt x="783" y="44"/>
                    </a:lnTo>
                    <a:lnTo>
                      <a:pt x="781" y="44"/>
                    </a:lnTo>
                    <a:lnTo>
                      <a:pt x="771" y="44"/>
                    </a:lnTo>
                    <a:lnTo>
                      <a:pt x="767" y="44"/>
                    </a:lnTo>
                    <a:lnTo>
                      <a:pt x="765" y="44"/>
                    </a:lnTo>
                    <a:lnTo>
                      <a:pt x="763" y="44"/>
                    </a:lnTo>
                    <a:lnTo>
                      <a:pt x="761" y="46"/>
                    </a:lnTo>
                    <a:lnTo>
                      <a:pt x="761" y="46"/>
                    </a:lnTo>
                    <a:lnTo>
                      <a:pt x="759" y="46"/>
                    </a:lnTo>
                    <a:lnTo>
                      <a:pt x="759" y="48"/>
                    </a:lnTo>
                    <a:lnTo>
                      <a:pt x="761" y="48"/>
                    </a:lnTo>
                    <a:lnTo>
                      <a:pt x="767" y="48"/>
                    </a:lnTo>
                    <a:lnTo>
                      <a:pt x="767" y="48"/>
                    </a:lnTo>
                    <a:lnTo>
                      <a:pt x="767" y="48"/>
                    </a:lnTo>
                    <a:lnTo>
                      <a:pt x="763" y="50"/>
                    </a:lnTo>
                    <a:lnTo>
                      <a:pt x="761" y="50"/>
                    </a:lnTo>
                    <a:lnTo>
                      <a:pt x="761" y="50"/>
                    </a:lnTo>
                    <a:lnTo>
                      <a:pt x="761" y="50"/>
                    </a:lnTo>
                    <a:lnTo>
                      <a:pt x="763" y="50"/>
                    </a:lnTo>
                    <a:lnTo>
                      <a:pt x="763" y="50"/>
                    </a:lnTo>
                    <a:lnTo>
                      <a:pt x="769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73" y="48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69" y="50"/>
                    </a:lnTo>
                    <a:lnTo>
                      <a:pt x="775" y="50"/>
                    </a:lnTo>
                    <a:lnTo>
                      <a:pt x="775" y="50"/>
                    </a:lnTo>
                    <a:lnTo>
                      <a:pt x="775" y="50"/>
                    </a:lnTo>
                    <a:lnTo>
                      <a:pt x="773" y="52"/>
                    </a:lnTo>
                    <a:lnTo>
                      <a:pt x="769" y="52"/>
                    </a:lnTo>
                    <a:lnTo>
                      <a:pt x="767" y="52"/>
                    </a:lnTo>
                    <a:lnTo>
                      <a:pt x="771" y="52"/>
                    </a:lnTo>
                    <a:lnTo>
                      <a:pt x="771" y="52"/>
                    </a:lnTo>
                    <a:lnTo>
                      <a:pt x="769" y="54"/>
                    </a:lnTo>
                    <a:lnTo>
                      <a:pt x="767" y="54"/>
                    </a:lnTo>
                    <a:lnTo>
                      <a:pt x="763" y="54"/>
                    </a:lnTo>
                    <a:lnTo>
                      <a:pt x="759" y="54"/>
                    </a:lnTo>
                    <a:lnTo>
                      <a:pt x="757" y="54"/>
                    </a:lnTo>
                    <a:lnTo>
                      <a:pt x="757" y="54"/>
                    </a:lnTo>
                    <a:lnTo>
                      <a:pt x="755" y="54"/>
                    </a:lnTo>
                    <a:lnTo>
                      <a:pt x="753" y="54"/>
                    </a:lnTo>
                    <a:lnTo>
                      <a:pt x="753" y="56"/>
                    </a:lnTo>
                    <a:lnTo>
                      <a:pt x="753" y="56"/>
                    </a:lnTo>
                    <a:lnTo>
                      <a:pt x="755" y="56"/>
                    </a:lnTo>
                    <a:close/>
                    <a:moveTo>
                      <a:pt x="771" y="58"/>
                    </a:moveTo>
                    <a:lnTo>
                      <a:pt x="771" y="58"/>
                    </a:lnTo>
                    <a:lnTo>
                      <a:pt x="771" y="56"/>
                    </a:lnTo>
                    <a:lnTo>
                      <a:pt x="771" y="58"/>
                    </a:lnTo>
                    <a:lnTo>
                      <a:pt x="769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5" y="58"/>
                    </a:lnTo>
                    <a:lnTo>
                      <a:pt x="767" y="58"/>
                    </a:lnTo>
                    <a:lnTo>
                      <a:pt x="767" y="58"/>
                    </a:lnTo>
                    <a:lnTo>
                      <a:pt x="771" y="58"/>
                    </a:lnTo>
                    <a:close/>
                    <a:moveTo>
                      <a:pt x="747" y="114"/>
                    </a:moveTo>
                    <a:lnTo>
                      <a:pt x="741" y="114"/>
                    </a:lnTo>
                    <a:lnTo>
                      <a:pt x="737" y="114"/>
                    </a:lnTo>
                    <a:lnTo>
                      <a:pt x="737" y="116"/>
                    </a:lnTo>
                    <a:lnTo>
                      <a:pt x="735" y="116"/>
                    </a:lnTo>
                    <a:lnTo>
                      <a:pt x="735" y="116"/>
                    </a:lnTo>
                    <a:lnTo>
                      <a:pt x="733" y="116"/>
                    </a:lnTo>
                    <a:lnTo>
                      <a:pt x="731" y="116"/>
                    </a:lnTo>
                    <a:lnTo>
                      <a:pt x="729" y="116"/>
                    </a:lnTo>
                    <a:lnTo>
                      <a:pt x="729" y="116"/>
                    </a:lnTo>
                    <a:lnTo>
                      <a:pt x="729" y="116"/>
                    </a:lnTo>
                    <a:lnTo>
                      <a:pt x="729" y="118"/>
                    </a:lnTo>
                    <a:lnTo>
                      <a:pt x="733" y="118"/>
                    </a:lnTo>
                    <a:lnTo>
                      <a:pt x="735" y="118"/>
                    </a:lnTo>
                    <a:lnTo>
                      <a:pt x="735" y="118"/>
                    </a:lnTo>
                    <a:lnTo>
                      <a:pt x="737" y="118"/>
                    </a:lnTo>
                    <a:lnTo>
                      <a:pt x="737" y="118"/>
                    </a:lnTo>
                    <a:lnTo>
                      <a:pt x="741" y="118"/>
                    </a:lnTo>
                    <a:lnTo>
                      <a:pt x="743" y="116"/>
                    </a:lnTo>
                    <a:lnTo>
                      <a:pt x="747" y="116"/>
                    </a:lnTo>
                    <a:lnTo>
                      <a:pt x="749" y="116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51" y="114"/>
                    </a:lnTo>
                    <a:lnTo>
                      <a:pt x="747" y="114"/>
                    </a:lnTo>
                    <a:close/>
                    <a:moveTo>
                      <a:pt x="729" y="82"/>
                    </a:moveTo>
                    <a:lnTo>
                      <a:pt x="731" y="82"/>
                    </a:lnTo>
                    <a:lnTo>
                      <a:pt x="733" y="82"/>
                    </a:lnTo>
                    <a:lnTo>
                      <a:pt x="735" y="82"/>
                    </a:lnTo>
                    <a:lnTo>
                      <a:pt x="735" y="82"/>
                    </a:lnTo>
                    <a:lnTo>
                      <a:pt x="735" y="82"/>
                    </a:lnTo>
                    <a:lnTo>
                      <a:pt x="735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31" y="80"/>
                    </a:lnTo>
                    <a:lnTo>
                      <a:pt x="729" y="80"/>
                    </a:lnTo>
                    <a:lnTo>
                      <a:pt x="727" y="80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9" y="78"/>
                    </a:lnTo>
                    <a:lnTo>
                      <a:pt x="727" y="78"/>
                    </a:lnTo>
                    <a:lnTo>
                      <a:pt x="723" y="78"/>
                    </a:lnTo>
                    <a:lnTo>
                      <a:pt x="723" y="80"/>
                    </a:lnTo>
                    <a:lnTo>
                      <a:pt x="721" y="80"/>
                    </a:lnTo>
                    <a:lnTo>
                      <a:pt x="721" y="80"/>
                    </a:lnTo>
                    <a:lnTo>
                      <a:pt x="721" y="80"/>
                    </a:lnTo>
                    <a:lnTo>
                      <a:pt x="719" y="82"/>
                    </a:lnTo>
                    <a:lnTo>
                      <a:pt x="719" y="82"/>
                    </a:lnTo>
                    <a:lnTo>
                      <a:pt x="721" y="82"/>
                    </a:lnTo>
                    <a:lnTo>
                      <a:pt x="729" y="82"/>
                    </a:lnTo>
                    <a:close/>
                    <a:moveTo>
                      <a:pt x="729" y="72"/>
                    </a:moveTo>
                    <a:lnTo>
                      <a:pt x="731" y="72"/>
                    </a:lnTo>
                    <a:lnTo>
                      <a:pt x="733" y="72"/>
                    </a:lnTo>
                    <a:lnTo>
                      <a:pt x="733" y="72"/>
                    </a:lnTo>
                    <a:lnTo>
                      <a:pt x="735" y="70"/>
                    </a:lnTo>
                    <a:lnTo>
                      <a:pt x="735" y="70"/>
                    </a:lnTo>
                    <a:lnTo>
                      <a:pt x="737" y="70"/>
                    </a:lnTo>
                    <a:lnTo>
                      <a:pt x="737" y="70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8"/>
                    </a:lnTo>
                    <a:lnTo>
                      <a:pt x="735" y="66"/>
                    </a:lnTo>
                    <a:lnTo>
                      <a:pt x="735" y="66"/>
                    </a:lnTo>
                    <a:lnTo>
                      <a:pt x="735" y="64"/>
                    </a:lnTo>
                    <a:lnTo>
                      <a:pt x="733" y="64"/>
                    </a:lnTo>
                    <a:lnTo>
                      <a:pt x="731" y="64"/>
                    </a:lnTo>
                    <a:lnTo>
                      <a:pt x="729" y="64"/>
                    </a:lnTo>
                    <a:lnTo>
                      <a:pt x="729" y="64"/>
                    </a:lnTo>
                    <a:lnTo>
                      <a:pt x="729" y="66"/>
                    </a:lnTo>
                    <a:lnTo>
                      <a:pt x="727" y="66"/>
                    </a:lnTo>
                    <a:lnTo>
                      <a:pt x="729" y="66"/>
                    </a:lnTo>
                    <a:lnTo>
                      <a:pt x="727" y="68"/>
                    </a:lnTo>
                    <a:lnTo>
                      <a:pt x="727" y="70"/>
                    </a:lnTo>
                    <a:lnTo>
                      <a:pt x="727" y="70"/>
                    </a:lnTo>
                    <a:lnTo>
                      <a:pt x="727" y="72"/>
                    </a:lnTo>
                    <a:lnTo>
                      <a:pt x="729" y="72"/>
                    </a:lnTo>
                    <a:close/>
                    <a:moveTo>
                      <a:pt x="779" y="287"/>
                    </a:moveTo>
                    <a:lnTo>
                      <a:pt x="781" y="287"/>
                    </a:lnTo>
                    <a:lnTo>
                      <a:pt x="781" y="285"/>
                    </a:lnTo>
                    <a:lnTo>
                      <a:pt x="781" y="285"/>
                    </a:lnTo>
                    <a:lnTo>
                      <a:pt x="783" y="283"/>
                    </a:lnTo>
                    <a:lnTo>
                      <a:pt x="781" y="283"/>
                    </a:lnTo>
                    <a:lnTo>
                      <a:pt x="781" y="283"/>
                    </a:lnTo>
                    <a:lnTo>
                      <a:pt x="781" y="283"/>
                    </a:lnTo>
                    <a:lnTo>
                      <a:pt x="779" y="283"/>
                    </a:lnTo>
                    <a:lnTo>
                      <a:pt x="777" y="283"/>
                    </a:lnTo>
                    <a:lnTo>
                      <a:pt x="773" y="283"/>
                    </a:lnTo>
                    <a:lnTo>
                      <a:pt x="769" y="285"/>
                    </a:lnTo>
                    <a:lnTo>
                      <a:pt x="769" y="285"/>
                    </a:lnTo>
                    <a:lnTo>
                      <a:pt x="767" y="285"/>
                    </a:lnTo>
                    <a:lnTo>
                      <a:pt x="765" y="283"/>
                    </a:lnTo>
                    <a:lnTo>
                      <a:pt x="765" y="285"/>
                    </a:lnTo>
                    <a:lnTo>
                      <a:pt x="757" y="289"/>
                    </a:lnTo>
                    <a:lnTo>
                      <a:pt x="753" y="291"/>
                    </a:lnTo>
                    <a:lnTo>
                      <a:pt x="753" y="291"/>
                    </a:lnTo>
                    <a:lnTo>
                      <a:pt x="753" y="291"/>
                    </a:lnTo>
                    <a:lnTo>
                      <a:pt x="753" y="293"/>
                    </a:lnTo>
                    <a:lnTo>
                      <a:pt x="753" y="293"/>
                    </a:lnTo>
                    <a:lnTo>
                      <a:pt x="753" y="295"/>
                    </a:lnTo>
                    <a:lnTo>
                      <a:pt x="751" y="295"/>
                    </a:lnTo>
                    <a:lnTo>
                      <a:pt x="751" y="297"/>
                    </a:lnTo>
                    <a:lnTo>
                      <a:pt x="757" y="295"/>
                    </a:lnTo>
                    <a:lnTo>
                      <a:pt x="759" y="295"/>
                    </a:lnTo>
                    <a:lnTo>
                      <a:pt x="759" y="295"/>
                    </a:lnTo>
                    <a:lnTo>
                      <a:pt x="761" y="295"/>
                    </a:lnTo>
                    <a:lnTo>
                      <a:pt x="761" y="295"/>
                    </a:lnTo>
                    <a:lnTo>
                      <a:pt x="769" y="293"/>
                    </a:lnTo>
                    <a:lnTo>
                      <a:pt x="771" y="291"/>
                    </a:lnTo>
                    <a:lnTo>
                      <a:pt x="773" y="291"/>
                    </a:lnTo>
                    <a:lnTo>
                      <a:pt x="777" y="289"/>
                    </a:lnTo>
                    <a:lnTo>
                      <a:pt x="779" y="287"/>
                    </a:lnTo>
                    <a:close/>
                    <a:moveTo>
                      <a:pt x="971" y="323"/>
                    </a:moveTo>
                    <a:lnTo>
                      <a:pt x="969" y="323"/>
                    </a:lnTo>
                    <a:lnTo>
                      <a:pt x="969" y="323"/>
                    </a:lnTo>
                    <a:lnTo>
                      <a:pt x="969" y="325"/>
                    </a:lnTo>
                    <a:lnTo>
                      <a:pt x="969" y="325"/>
                    </a:lnTo>
                    <a:lnTo>
                      <a:pt x="971" y="325"/>
                    </a:lnTo>
                    <a:lnTo>
                      <a:pt x="973" y="327"/>
                    </a:lnTo>
                    <a:lnTo>
                      <a:pt x="973" y="325"/>
                    </a:lnTo>
                    <a:lnTo>
                      <a:pt x="973" y="325"/>
                    </a:lnTo>
                    <a:lnTo>
                      <a:pt x="973" y="323"/>
                    </a:lnTo>
                    <a:lnTo>
                      <a:pt x="971" y="323"/>
                    </a:lnTo>
                    <a:lnTo>
                      <a:pt x="971" y="323"/>
                    </a:lnTo>
                    <a:close/>
                    <a:moveTo>
                      <a:pt x="981" y="371"/>
                    </a:moveTo>
                    <a:lnTo>
                      <a:pt x="981" y="371"/>
                    </a:lnTo>
                    <a:lnTo>
                      <a:pt x="981" y="371"/>
                    </a:lnTo>
                    <a:lnTo>
                      <a:pt x="981" y="371"/>
                    </a:lnTo>
                    <a:lnTo>
                      <a:pt x="979" y="371"/>
                    </a:lnTo>
                    <a:lnTo>
                      <a:pt x="979" y="371"/>
                    </a:lnTo>
                    <a:lnTo>
                      <a:pt x="979" y="373"/>
                    </a:lnTo>
                    <a:lnTo>
                      <a:pt x="981" y="373"/>
                    </a:lnTo>
                    <a:lnTo>
                      <a:pt x="983" y="373"/>
                    </a:lnTo>
                    <a:lnTo>
                      <a:pt x="983" y="373"/>
                    </a:lnTo>
                    <a:lnTo>
                      <a:pt x="983" y="371"/>
                    </a:lnTo>
                    <a:lnTo>
                      <a:pt x="981" y="371"/>
                    </a:lnTo>
                    <a:close/>
                    <a:moveTo>
                      <a:pt x="973" y="305"/>
                    </a:moveTo>
                    <a:lnTo>
                      <a:pt x="973" y="305"/>
                    </a:lnTo>
                    <a:lnTo>
                      <a:pt x="973" y="305"/>
                    </a:lnTo>
                    <a:lnTo>
                      <a:pt x="973" y="305"/>
                    </a:lnTo>
                    <a:lnTo>
                      <a:pt x="975" y="307"/>
                    </a:lnTo>
                    <a:lnTo>
                      <a:pt x="975" y="307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7" y="309"/>
                    </a:lnTo>
                    <a:lnTo>
                      <a:pt x="979" y="309"/>
                    </a:lnTo>
                    <a:lnTo>
                      <a:pt x="979" y="307"/>
                    </a:lnTo>
                    <a:lnTo>
                      <a:pt x="981" y="307"/>
                    </a:lnTo>
                    <a:lnTo>
                      <a:pt x="981" y="307"/>
                    </a:lnTo>
                    <a:lnTo>
                      <a:pt x="981" y="305"/>
                    </a:lnTo>
                    <a:lnTo>
                      <a:pt x="981" y="305"/>
                    </a:lnTo>
                    <a:lnTo>
                      <a:pt x="981" y="305"/>
                    </a:lnTo>
                    <a:lnTo>
                      <a:pt x="979" y="303"/>
                    </a:lnTo>
                    <a:lnTo>
                      <a:pt x="977" y="303"/>
                    </a:lnTo>
                    <a:lnTo>
                      <a:pt x="973" y="305"/>
                    </a:lnTo>
                    <a:close/>
                    <a:moveTo>
                      <a:pt x="797" y="236"/>
                    </a:moveTo>
                    <a:lnTo>
                      <a:pt x="797" y="236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3" y="234"/>
                    </a:lnTo>
                    <a:lnTo>
                      <a:pt x="791" y="232"/>
                    </a:lnTo>
                    <a:lnTo>
                      <a:pt x="789" y="232"/>
                    </a:lnTo>
                    <a:lnTo>
                      <a:pt x="789" y="232"/>
                    </a:lnTo>
                    <a:lnTo>
                      <a:pt x="789" y="234"/>
                    </a:lnTo>
                    <a:lnTo>
                      <a:pt x="789" y="234"/>
                    </a:lnTo>
                    <a:lnTo>
                      <a:pt x="791" y="234"/>
                    </a:lnTo>
                    <a:lnTo>
                      <a:pt x="791" y="234"/>
                    </a:lnTo>
                    <a:lnTo>
                      <a:pt x="791" y="236"/>
                    </a:lnTo>
                    <a:lnTo>
                      <a:pt x="791" y="236"/>
                    </a:lnTo>
                    <a:lnTo>
                      <a:pt x="791" y="236"/>
                    </a:lnTo>
                    <a:lnTo>
                      <a:pt x="789" y="238"/>
                    </a:lnTo>
                    <a:lnTo>
                      <a:pt x="791" y="238"/>
                    </a:lnTo>
                    <a:lnTo>
                      <a:pt x="791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5" y="238"/>
                    </a:lnTo>
                    <a:lnTo>
                      <a:pt x="793" y="238"/>
                    </a:lnTo>
                    <a:lnTo>
                      <a:pt x="793" y="240"/>
                    </a:lnTo>
                    <a:lnTo>
                      <a:pt x="793" y="240"/>
                    </a:lnTo>
                    <a:lnTo>
                      <a:pt x="793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9" y="240"/>
                    </a:lnTo>
                    <a:lnTo>
                      <a:pt x="799" y="240"/>
                    </a:lnTo>
                    <a:lnTo>
                      <a:pt x="799" y="238"/>
                    </a:lnTo>
                    <a:lnTo>
                      <a:pt x="799" y="238"/>
                    </a:lnTo>
                    <a:lnTo>
                      <a:pt x="797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6"/>
                    </a:lnTo>
                    <a:lnTo>
                      <a:pt x="795" y="236"/>
                    </a:lnTo>
                    <a:lnTo>
                      <a:pt x="797" y="236"/>
                    </a:lnTo>
                    <a:close/>
                    <a:moveTo>
                      <a:pt x="1025" y="507"/>
                    </a:moveTo>
                    <a:lnTo>
                      <a:pt x="1029" y="505"/>
                    </a:lnTo>
                    <a:lnTo>
                      <a:pt x="1029" y="505"/>
                    </a:lnTo>
                    <a:lnTo>
                      <a:pt x="1027" y="505"/>
                    </a:lnTo>
                    <a:lnTo>
                      <a:pt x="1027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5" y="505"/>
                    </a:lnTo>
                    <a:lnTo>
                      <a:pt x="1023" y="507"/>
                    </a:lnTo>
                    <a:lnTo>
                      <a:pt x="1025" y="507"/>
                    </a:lnTo>
                    <a:lnTo>
                      <a:pt x="1025" y="507"/>
                    </a:lnTo>
                    <a:close/>
                    <a:moveTo>
                      <a:pt x="1027" y="465"/>
                    </a:moveTo>
                    <a:lnTo>
                      <a:pt x="1025" y="465"/>
                    </a:lnTo>
                    <a:lnTo>
                      <a:pt x="1023" y="467"/>
                    </a:lnTo>
                    <a:lnTo>
                      <a:pt x="1023" y="467"/>
                    </a:lnTo>
                    <a:lnTo>
                      <a:pt x="1023" y="467"/>
                    </a:lnTo>
                    <a:lnTo>
                      <a:pt x="1025" y="467"/>
                    </a:lnTo>
                    <a:lnTo>
                      <a:pt x="1025" y="467"/>
                    </a:lnTo>
                    <a:lnTo>
                      <a:pt x="1027" y="465"/>
                    </a:lnTo>
                    <a:close/>
                    <a:moveTo>
                      <a:pt x="987" y="291"/>
                    </a:moveTo>
                    <a:lnTo>
                      <a:pt x="985" y="291"/>
                    </a:lnTo>
                    <a:lnTo>
                      <a:pt x="987" y="291"/>
                    </a:lnTo>
                    <a:lnTo>
                      <a:pt x="987" y="293"/>
                    </a:lnTo>
                    <a:lnTo>
                      <a:pt x="989" y="293"/>
                    </a:lnTo>
                    <a:lnTo>
                      <a:pt x="991" y="293"/>
                    </a:lnTo>
                    <a:lnTo>
                      <a:pt x="991" y="293"/>
                    </a:lnTo>
                    <a:lnTo>
                      <a:pt x="993" y="291"/>
                    </a:lnTo>
                    <a:lnTo>
                      <a:pt x="993" y="291"/>
                    </a:lnTo>
                    <a:lnTo>
                      <a:pt x="993" y="289"/>
                    </a:lnTo>
                    <a:lnTo>
                      <a:pt x="991" y="289"/>
                    </a:lnTo>
                    <a:lnTo>
                      <a:pt x="989" y="289"/>
                    </a:lnTo>
                    <a:lnTo>
                      <a:pt x="989" y="289"/>
                    </a:lnTo>
                    <a:lnTo>
                      <a:pt x="987" y="291"/>
                    </a:lnTo>
                    <a:lnTo>
                      <a:pt x="987" y="291"/>
                    </a:lnTo>
                    <a:lnTo>
                      <a:pt x="987" y="291"/>
                    </a:lnTo>
                    <a:lnTo>
                      <a:pt x="987" y="291"/>
                    </a:lnTo>
                    <a:close/>
                    <a:moveTo>
                      <a:pt x="979" y="395"/>
                    </a:moveTo>
                    <a:lnTo>
                      <a:pt x="979" y="395"/>
                    </a:lnTo>
                    <a:lnTo>
                      <a:pt x="979" y="395"/>
                    </a:lnTo>
                    <a:lnTo>
                      <a:pt x="977" y="397"/>
                    </a:lnTo>
                    <a:lnTo>
                      <a:pt x="977" y="397"/>
                    </a:lnTo>
                    <a:lnTo>
                      <a:pt x="979" y="397"/>
                    </a:lnTo>
                    <a:lnTo>
                      <a:pt x="981" y="397"/>
                    </a:lnTo>
                    <a:lnTo>
                      <a:pt x="981" y="397"/>
                    </a:lnTo>
                    <a:lnTo>
                      <a:pt x="981" y="397"/>
                    </a:lnTo>
                    <a:lnTo>
                      <a:pt x="981" y="395"/>
                    </a:lnTo>
                    <a:lnTo>
                      <a:pt x="981" y="395"/>
                    </a:lnTo>
                    <a:lnTo>
                      <a:pt x="979" y="395"/>
                    </a:lnTo>
                    <a:close/>
                    <a:moveTo>
                      <a:pt x="925" y="327"/>
                    </a:moveTo>
                    <a:lnTo>
                      <a:pt x="927" y="327"/>
                    </a:lnTo>
                    <a:lnTo>
                      <a:pt x="929" y="325"/>
                    </a:lnTo>
                    <a:lnTo>
                      <a:pt x="931" y="325"/>
                    </a:lnTo>
                    <a:lnTo>
                      <a:pt x="931" y="323"/>
                    </a:lnTo>
                    <a:lnTo>
                      <a:pt x="931" y="323"/>
                    </a:lnTo>
                    <a:lnTo>
                      <a:pt x="931" y="323"/>
                    </a:lnTo>
                    <a:lnTo>
                      <a:pt x="931" y="321"/>
                    </a:lnTo>
                    <a:lnTo>
                      <a:pt x="929" y="321"/>
                    </a:lnTo>
                    <a:lnTo>
                      <a:pt x="929" y="323"/>
                    </a:lnTo>
                    <a:lnTo>
                      <a:pt x="927" y="323"/>
                    </a:lnTo>
                    <a:lnTo>
                      <a:pt x="925" y="325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5" y="327"/>
                    </a:lnTo>
                    <a:close/>
                    <a:moveTo>
                      <a:pt x="697" y="465"/>
                    </a:moveTo>
                    <a:lnTo>
                      <a:pt x="697" y="465"/>
                    </a:lnTo>
                    <a:lnTo>
                      <a:pt x="699" y="467"/>
                    </a:lnTo>
                    <a:lnTo>
                      <a:pt x="699" y="467"/>
                    </a:lnTo>
                    <a:lnTo>
                      <a:pt x="701" y="467"/>
                    </a:lnTo>
                    <a:lnTo>
                      <a:pt x="701" y="465"/>
                    </a:lnTo>
                    <a:lnTo>
                      <a:pt x="701" y="465"/>
                    </a:lnTo>
                    <a:lnTo>
                      <a:pt x="701" y="465"/>
                    </a:lnTo>
                    <a:lnTo>
                      <a:pt x="703" y="465"/>
                    </a:lnTo>
                    <a:lnTo>
                      <a:pt x="703" y="463"/>
                    </a:lnTo>
                    <a:lnTo>
                      <a:pt x="703" y="463"/>
                    </a:lnTo>
                    <a:lnTo>
                      <a:pt x="697" y="465"/>
                    </a:lnTo>
                    <a:close/>
                    <a:moveTo>
                      <a:pt x="705" y="443"/>
                    </a:move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3"/>
                    </a:lnTo>
                    <a:lnTo>
                      <a:pt x="705" y="441"/>
                    </a:lnTo>
                    <a:lnTo>
                      <a:pt x="705" y="443"/>
                    </a:lnTo>
                    <a:close/>
                    <a:moveTo>
                      <a:pt x="631" y="301"/>
                    </a:moveTo>
                    <a:lnTo>
                      <a:pt x="631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301"/>
                    </a:lnTo>
                    <a:lnTo>
                      <a:pt x="633" y="299"/>
                    </a:lnTo>
                    <a:lnTo>
                      <a:pt x="631" y="301"/>
                    </a:lnTo>
                    <a:close/>
                    <a:moveTo>
                      <a:pt x="807" y="232"/>
                    </a:moveTo>
                    <a:lnTo>
                      <a:pt x="807" y="232"/>
                    </a:lnTo>
                    <a:lnTo>
                      <a:pt x="809" y="230"/>
                    </a:lnTo>
                    <a:lnTo>
                      <a:pt x="809" y="230"/>
                    </a:lnTo>
                    <a:lnTo>
                      <a:pt x="809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0"/>
                    </a:lnTo>
                    <a:lnTo>
                      <a:pt x="807" y="232"/>
                    </a:lnTo>
                    <a:close/>
                    <a:moveTo>
                      <a:pt x="901" y="345"/>
                    </a:moveTo>
                    <a:lnTo>
                      <a:pt x="901" y="345"/>
                    </a:lnTo>
                    <a:lnTo>
                      <a:pt x="899" y="345"/>
                    </a:lnTo>
                    <a:lnTo>
                      <a:pt x="899" y="347"/>
                    </a:lnTo>
                    <a:lnTo>
                      <a:pt x="899" y="347"/>
                    </a:lnTo>
                    <a:lnTo>
                      <a:pt x="899" y="349"/>
                    </a:lnTo>
                    <a:lnTo>
                      <a:pt x="899" y="349"/>
                    </a:lnTo>
                    <a:lnTo>
                      <a:pt x="899" y="347"/>
                    </a:lnTo>
                    <a:lnTo>
                      <a:pt x="899" y="349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7"/>
                    </a:lnTo>
                    <a:lnTo>
                      <a:pt x="901" y="345"/>
                    </a:lnTo>
                    <a:close/>
                    <a:moveTo>
                      <a:pt x="689" y="445"/>
                    </a:moveTo>
                    <a:lnTo>
                      <a:pt x="687" y="445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77" y="445"/>
                    </a:lnTo>
                    <a:lnTo>
                      <a:pt x="675" y="447"/>
                    </a:lnTo>
                    <a:lnTo>
                      <a:pt x="675" y="447"/>
                    </a:lnTo>
                    <a:lnTo>
                      <a:pt x="677" y="449"/>
                    </a:lnTo>
                    <a:lnTo>
                      <a:pt x="683" y="451"/>
                    </a:lnTo>
                    <a:lnTo>
                      <a:pt x="685" y="451"/>
                    </a:lnTo>
                    <a:lnTo>
                      <a:pt x="687" y="453"/>
                    </a:lnTo>
                    <a:lnTo>
                      <a:pt x="689" y="453"/>
                    </a:lnTo>
                    <a:lnTo>
                      <a:pt x="689" y="453"/>
                    </a:lnTo>
                    <a:lnTo>
                      <a:pt x="691" y="451"/>
                    </a:lnTo>
                    <a:lnTo>
                      <a:pt x="691" y="451"/>
                    </a:lnTo>
                    <a:lnTo>
                      <a:pt x="691" y="449"/>
                    </a:lnTo>
                    <a:lnTo>
                      <a:pt x="691" y="447"/>
                    </a:lnTo>
                    <a:lnTo>
                      <a:pt x="689" y="445"/>
                    </a:lnTo>
                    <a:close/>
                    <a:moveTo>
                      <a:pt x="915" y="289"/>
                    </a:moveTo>
                    <a:lnTo>
                      <a:pt x="917" y="289"/>
                    </a:lnTo>
                    <a:lnTo>
                      <a:pt x="919" y="289"/>
                    </a:lnTo>
                    <a:lnTo>
                      <a:pt x="919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9"/>
                    </a:lnTo>
                    <a:lnTo>
                      <a:pt x="921" y="287"/>
                    </a:lnTo>
                    <a:lnTo>
                      <a:pt x="919" y="285"/>
                    </a:lnTo>
                    <a:lnTo>
                      <a:pt x="917" y="285"/>
                    </a:lnTo>
                    <a:lnTo>
                      <a:pt x="915" y="285"/>
                    </a:lnTo>
                    <a:lnTo>
                      <a:pt x="915" y="285"/>
                    </a:lnTo>
                    <a:lnTo>
                      <a:pt x="913" y="285"/>
                    </a:lnTo>
                    <a:lnTo>
                      <a:pt x="913" y="285"/>
                    </a:lnTo>
                    <a:lnTo>
                      <a:pt x="915" y="287"/>
                    </a:lnTo>
                    <a:lnTo>
                      <a:pt x="915" y="287"/>
                    </a:lnTo>
                    <a:lnTo>
                      <a:pt x="915" y="289"/>
                    </a:lnTo>
                    <a:lnTo>
                      <a:pt x="915" y="289"/>
                    </a:lnTo>
                    <a:close/>
                    <a:moveTo>
                      <a:pt x="873" y="289"/>
                    </a:moveTo>
                    <a:lnTo>
                      <a:pt x="875" y="289"/>
                    </a:lnTo>
                    <a:lnTo>
                      <a:pt x="877" y="289"/>
                    </a:lnTo>
                    <a:lnTo>
                      <a:pt x="877" y="289"/>
                    </a:lnTo>
                    <a:lnTo>
                      <a:pt x="877" y="289"/>
                    </a:lnTo>
                    <a:lnTo>
                      <a:pt x="875" y="287"/>
                    </a:lnTo>
                    <a:lnTo>
                      <a:pt x="873" y="287"/>
                    </a:lnTo>
                    <a:lnTo>
                      <a:pt x="871" y="287"/>
                    </a:lnTo>
                    <a:lnTo>
                      <a:pt x="871" y="287"/>
                    </a:lnTo>
                    <a:lnTo>
                      <a:pt x="869" y="287"/>
                    </a:lnTo>
                    <a:lnTo>
                      <a:pt x="869" y="287"/>
                    </a:lnTo>
                    <a:lnTo>
                      <a:pt x="871" y="287"/>
                    </a:lnTo>
                    <a:lnTo>
                      <a:pt x="873" y="289"/>
                    </a:lnTo>
                    <a:close/>
                    <a:moveTo>
                      <a:pt x="981" y="301"/>
                    </a:moveTo>
                    <a:lnTo>
                      <a:pt x="979" y="301"/>
                    </a:lnTo>
                    <a:lnTo>
                      <a:pt x="979" y="301"/>
                    </a:lnTo>
                    <a:lnTo>
                      <a:pt x="979" y="299"/>
                    </a:lnTo>
                    <a:lnTo>
                      <a:pt x="979" y="299"/>
                    </a:lnTo>
                    <a:lnTo>
                      <a:pt x="979" y="299"/>
                    </a:lnTo>
                    <a:lnTo>
                      <a:pt x="977" y="299"/>
                    </a:lnTo>
                    <a:lnTo>
                      <a:pt x="977" y="301"/>
                    </a:lnTo>
                    <a:lnTo>
                      <a:pt x="977" y="301"/>
                    </a:lnTo>
                    <a:lnTo>
                      <a:pt x="977" y="301"/>
                    </a:lnTo>
                    <a:lnTo>
                      <a:pt x="979" y="303"/>
                    </a:lnTo>
                    <a:lnTo>
                      <a:pt x="979" y="303"/>
                    </a:lnTo>
                    <a:lnTo>
                      <a:pt x="981" y="303"/>
                    </a:lnTo>
                    <a:lnTo>
                      <a:pt x="981" y="303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lnTo>
                      <a:pt x="981" y="301"/>
                    </a:lnTo>
                    <a:close/>
                    <a:moveTo>
                      <a:pt x="1035" y="523"/>
                    </a:moveTo>
                    <a:lnTo>
                      <a:pt x="1035" y="523"/>
                    </a:lnTo>
                    <a:lnTo>
                      <a:pt x="1033" y="525"/>
                    </a:lnTo>
                    <a:lnTo>
                      <a:pt x="1031" y="525"/>
                    </a:lnTo>
                    <a:lnTo>
                      <a:pt x="1031" y="525"/>
                    </a:lnTo>
                    <a:lnTo>
                      <a:pt x="1029" y="525"/>
                    </a:lnTo>
                    <a:lnTo>
                      <a:pt x="1027" y="527"/>
                    </a:lnTo>
                    <a:lnTo>
                      <a:pt x="1027" y="525"/>
                    </a:lnTo>
                    <a:lnTo>
                      <a:pt x="1025" y="525"/>
                    </a:lnTo>
                    <a:lnTo>
                      <a:pt x="1023" y="527"/>
                    </a:lnTo>
                    <a:lnTo>
                      <a:pt x="1023" y="527"/>
                    </a:lnTo>
                    <a:lnTo>
                      <a:pt x="1021" y="527"/>
                    </a:lnTo>
                    <a:lnTo>
                      <a:pt x="1019" y="527"/>
                    </a:lnTo>
                    <a:lnTo>
                      <a:pt x="1019" y="527"/>
                    </a:lnTo>
                    <a:lnTo>
                      <a:pt x="1019" y="527"/>
                    </a:lnTo>
                    <a:lnTo>
                      <a:pt x="1023" y="527"/>
                    </a:lnTo>
                    <a:lnTo>
                      <a:pt x="1025" y="525"/>
                    </a:lnTo>
                    <a:lnTo>
                      <a:pt x="1025" y="525"/>
                    </a:lnTo>
                    <a:lnTo>
                      <a:pt x="1027" y="523"/>
                    </a:lnTo>
                    <a:lnTo>
                      <a:pt x="1027" y="523"/>
                    </a:lnTo>
                    <a:lnTo>
                      <a:pt x="1025" y="523"/>
                    </a:lnTo>
                    <a:lnTo>
                      <a:pt x="1023" y="523"/>
                    </a:lnTo>
                    <a:lnTo>
                      <a:pt x="1023" y="523"/>
                    </a:lnTo>
                    <a:lnTo>
                      <a:pt x="1023" y="521"/>
                    </a:lnTo>
                    <a:lnTo>
                      <a:pt x="1023" y="521"/>
                    </a:lnTo>
                    <a:lnTo>
                      <a:pt x="1025" y="521"/>
                    </a:lnTo>
                    <a:lnTo>
                      <a:pt x="1025" y="521"/>
                    </a:lnTo>
                    <a:lnTo>
                      <a:pt x="1025" y="521"/>
                    </a:lnTo>
                    <a:lnTo>
                      <a:pt x="1023" y="521"/>
                    </a:lnTo>
                    <a:lnTo>
                      <a:pt x="1021" y="521"/>
                    </a:lnTo>
                    <a:lnTo>
                      <a:pt x="1021" y="521"/>
                    </a:lnTo>
                    <a:lnTo>
                      <a:pt x="1025" y="519"/>
                    </a:lnTo>
                    <a:lnTo>
                      <a:pt x="1025" y="519"/>
                    </a:lnTo>
                    <a:lnTo>
                      <a:pt x="1027" y="517"/>
                    </a:lnTo>
                    <a:lnTo>
                      <a:pt x="1027" y="517"/>
                    </a:lnTo>
                    <a:lnTo>
                      <a:pt x="1027" y="517"/>
                    </a:lnTo>
                    <a:lnTo>
                      <a:pt x="1029" y="515"/>
                    </a:lnTo>
                    <a:lnTo>
                      <a:pt x="1031" y="515"/>
                    </a:lnTo>
                    <a:lnTo>
                      <a:pt x="1031" y="513"/>
                    </a:lnTo>
                    <a:lnTo>
                      <a:pt x="1031" y="513"/>
                    </a:lnTo>
                    <a:lnTo>
                      <a:pt x="1031" y="511"/>
                    </a:lnTo>
                    <a:lnTo>
                      <a:pt x="1029" y="511"/>
                    </a:lnTo>
                    <a:lnTo>
                      <a:pt x="1029" y="509"/>
                    </a:lnTo>
                    <a:lnTo>
                      <a:pt x="1027" y="509"/>
                    </a:lnTo>
                    <a:lnTo>
                      <a:pt x="1023" y="509"/>
                    </a:lnTo>
                    <a:lnTo>
                      <a:pt x="1023" y="509"/>
                    </a:lnTo>
                    <a:lnTo>
                      <a:pt x="1021" y="509"/>
                    </a:lnTo>
                    <a:lnTo>
                      <a:pt x="1021" y="511"/>
                    </a:lnTo>
                    <a:lnTo>
                      <a:pt x="1021" y="511"/>
                    </a:lnTo>
                    <a:lnTo>
                      <a:pt x="1019" y="511"/>
                    </a:lnTo>
                    <a:lnTo>
                      <a:pt x="1021" y="511"/>
                    </a:lnTo>
                    <a:lnTo>
                      <a:pt x="1021" y="509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19" y="509"/>
                    </a:lnTo>
                    <a:lnTo>
                      <a:pt x="1017" y="509"/>
                    </a:lnTo>
                    <a:lnTo>
                      <a:pt x="1017" y="511"/>
                    </a:lnTo>
                    <a:lnTo>
                      <a:pt x="1015" y="511"/>
                    </a:lnTo>
                    <a:lnTo>
                      <a:pt x="1015" y="511"/>
                    </a:lnTo>
                    <a:lnTo>
                      <a:pt x="1013" y="511"/>
                    </a:lnTo>
                    <a:lnTo>
                      <a:pt x="1013" y="513"/>
                    </a:lnTo>
                    <a:lnTo>
                      <a:pt x="1011" y="513"/>
                    </a:lnTo>
                    <a:lnTo>
                      <a:pt x="1013" y="511"/>
                    </a:lnTo>
                    <a:lnTo>
                      <a:pt x="1011" y="511"/>
                    </a:lnTo>
                    <a:lnTo>
                      <a:pt x="1011" y="511"/>
                    </a:lnTo>
                    <a:lnTo>
                      <a:pt x="1009" y="513"/>
                    </a:lnTo>
                    <a:lnTo>
                      <a:pt x="1009" y="513"/>
                    </a:lnTo>
                    <a:lnTo>
                      <a:pt x="1009" y="513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7" y="515"/>
                    </a:lnTo>
                    <a:lnTo>
                      <a:pt x="1009" y="513"/>
                    </a:lnTo>
                    <a:lnTo>
                      <a:pt x="1009" y="511"/>
                    </a:lnTo>
                    <a:lnTo>
                      <a:pt x="1011" y="509"/>
                    </a:lnTo>
                    <a:lnTo>
                      <a:pt x="1011" y="509"/>
                    </a:lnTo>
                    <a:lnTo>
                      <a:pt x="1011" y="509"/>
                    </a:lnTo>
                    <a:lnTo>
                      <a:pt x="1011" y="507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9" y="511"/>
                    </a:lnTo>
                    <a:lnTo>
                      <a:pt x="1007" y="511"/>
                    </a:lnTo>
                    <a:lnTo>
                      <a:pt x="1007" y="511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9" y="509"/>
                    </a:lnTo>
                    <a:lnTo>
                      <a:pt x="1007" y="509"/>
                    </a:lnTo>
                    <a:lnTo>
                      <a:pt x="1003" y="509"/>
                    </a:lnTo>
                    <a:lnTo>
                      <a:pt x="1003" y="509"/>
                    </a:lnTo>
                    <a:lnTo>
                      <a:pt x="999" y="509"/>
                    </a:lnTo>
                    <a:lnTo>
                      <a:pt x="999" y="509"/>
                    </a:lnTo>
                    <a:lnTo>
                      <a:pt x="1001" y="507"/>
                    </a:lnTo>
                    <a:lnTo>
                      <a:pt x="1003" y="505"/>
                    </a:lnTo>
                    <a:lnTo>
                      <a:pt x="1003" y="505"/>
                    </a:lnTo>
                    <a:lnTo>
                      <a:pt x="1003" y="505"/>
                    </a:lnTo>
                    <a:lnTo>
                      <a:pt x="1001" y="505"/>
                    </a:lnTo>
                    <a:lnTo>
                      <a:pt x="1001" y="505"/>
                    </a:lnTo>
                    <a:lnTo>
                      <a:pt x="999" y="507"/>
                    </a:lnTo>
                    <a:lnTo>
                      <a:pt x="999" y="507"/>
                    </a:lnTo>
                    <a:lnTo>
                      <a:pt x="1001" y="505"/>
                    </a:lnTo>
                    <a:lnTo>
                      <a:pt x="1005" y="503"/>
                    </a:lnTo>
                    <a:lnTo>
                      <a:pt x="1007" y="501"/>
                    </a:lnTo>
                    <a:lnTo>
                      <a:pt x="1009" y="501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7" y="501"/>
                    </a:lnTo>
                    <a:lnTo>
                      <a:pt x="1005" y="501"/>
                    </a:lnTo>
                    <a:lnTo>
                      <a:pt x="1005" y="499"/>
                    </a:lnTo>
                    <a:lnTo>
                      <a:pt x="1005" y="499"/>
                    </a:lnTo>
                    <a:lnTo>
                      <a:pt x="1001" y="499"/>
                    </a:lnTo>
                    <a:lnTo>
                      <a:pt x="1001" y="501"/>
                    </a:lnTo>
                    <a:lnTo>
                      <a:pt x="1001" y="501"/>
                    </a:lnTo>
                    <a:lnTo>
                      <a:pt x="1001" y="499"/>
                    </a:lnTo>
                    <a:lnTo>
                      <a:pt x="1001" y="499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9"/>
                    </a:lnTo>
                    <a:lnTo>
                      <a:pt x="999" y="499"/>
                    </a:lnTo>
                    <a:lnTo>
                      <a:pt x="997" y="501"/>
                    </a:lnTo>
                    <a:lnTo>
                      <a:pt x="997" y="501"/>
                    </a:lnTo>
                    <a:lnTo>
                      <a:pt x="995" y="501"/>
                    </a:lnTo>
                    <a:lnTo>
                      <a:pt x="993" y="503"/>
                    </a:lnTo>
                    <a:lnTo>
                      <a:pt x="991" y="505"/>
                    </a:lnTo>
                    <a:lnTo>
                      <a:pt x="989" y="507"/>
                    </a:lnTo>
                    <a:lnTo>
                      <a:pt x="989" y="505"/>
                    </a:lnTo>
                    <a:lnTo>
                      <a:pt x="991" y="505"/>
                    </a:lnTo>
                    <a:lnTo>
                      <a:pt x="989" y="505"/>
                    </a:lnTo>
                    <a:lnTo>
                      <a:pt x="989" y="503"/>
                    </a:lnTo>
                    <a:lnTo>
                      <a:pt x="991" y="503"/>
                    </a:lnTo>
                    <a:lnTo>
                      <a:pt x="991" y="503"/>
                    </a:lnTo>
                    <a:lnTo>
                      <a:pt x="991" y="501"/>
                    </a:lnTo>
                    <a:lnTo>
                      <a:pt x="993" y="501"/>
                    </a:lnTo>
                    <a:lnTo>
                      <a:pt x="993" y="501"/>
                    </a:lnTo>
                    <a:lnTo>
                      <a:pt x="993" y="499"/>
                    </a:lnTo>
                    <a:lnTo>
                      <a:pt x="993" y="499"/>
                    </a:lnTo>
                    <a:lnTo>
                      <a:pt x="997" y="497"/>
                    </a:lnTo>
                    <a:lnTo>
                      <a:pt x="999" y="495"/>
                    </a:lnTo>
                    <a:lnTo>
                      <a:pt x="999" y="493"/>
                    </a:lnTo>
                    <a:lnTo>
                      <a:pt x="999" y="493"/>
                    </a:lnTo>
                    <a:lnTo>
                      <a:pt x="1001" y="493"/>
                    </a:lnTo>
                    <a:lnTo>
                      <a:pt x="1005" y="489"/>
                    </a:lnTo>
                    <a:lnTo>
                      <a:pt x="1005" y="489"/>
                    </a:lnTo>
                    <a:lnTo>
                      <a:pt x="1007" y="487"/>
                    </a:lnTo>
                    <a:lnTo>
                      <a:pt x="1007" y="487"/>
                    </a:lnTo>
                    <a:lnTo>
                      <a:pt x="1007" y="487"/>
                    </a:lnTo>
                    <a:lnTo>
                      <a:pt x="1009" y="485"/>
                    </a:lnTo>
                    <a:lnTo>
                      <a:pt x="1011" y="485"/>
                    </a:lnTo>
                    <a:lnTo>
                      <a:pt x="1013" y="481"/>
                    </a:lnTo>
                    <a:lnTo>
                      <a:pt x="1013" y="481"/>
                    </a:lnTo>
                    <a:lnTo>
                      <a:pt x="1013" y="481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3" y="479"/>
                    </a:lnTo>
                    <a:lnTo>
                      <a:pt x="1011" y="479"/>
                    </a:lnTo>
                    <a:lnTo>
                      <a:pt x="1011" y="479"/>
                    </a:lnTo>
                    <a:lnTo>
                      <a:pt x="1011" y="479"/>
                    </a:lnTo>
                    <a:lnTo>
                      <a:pt x="1011" y="477"/>
                    </a:lnTo>
                    <a:lnTo>
                      <a:pt x="1011" y="477"/>
                    </a:lnTo>
                    <a:lnTo>
                      <a:pt x="1013" y="477"/>
                    </a:lnTo>
                    <a:lnTo>
                      <a:pt x="1015" y="477"/>
                    </a:lnTo>
                    <a:lnTo>
                      <a:pt x="1017" y="475"/>
                    </a:lnTo>
                    <a:lnTo>
                      <a:pt x="1017" y="475"/>
                    </a:lnTo>
                    <a:lnTo>
                      <a:pt x="1019" y="475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21" y="473"/>
                    </a:lnTo>
                    <a:lnTo>
                      <a:pt x="1017" y="473"/>
                    </a:lnTo>
                    <a:lnTo>
                      <a:pt x="1017" y="473"/>
                    </a:lnTo>
                    <a:lnTo>
                      <a:pt x="1017" y="473"/>
                    </a:lnTo>
                    <a:lnTo>
                      <a:pt x="1017" y="475"/>
                    </a:lnTo>
                    <a:lnTo>
                      <a:pt x="1015" y="473"/>
                    </a:lnTo>
                    <a:lnTo>
                      <a:pt x="1015" y="473"/>
                    </a:lnTo>
                    <a:lnTo>
                      <a:pt x="1013" y="473"/>
                    </a:lnTo>
                    <a:lnTo>
                      <a:pt x="1009" y="475"/>
                    </a:lnTo>
                    <a:lnTo>
                      <a:pt x="1005" y="475"/>
                    </a:lnTo>
                    <a:lnTo>
                      <a:pt x="1003" y="477"/>
                    </a:lnTo>
                    <a:lnTo>
                      <a:pt x="1003" y="477"/>
                    </a:lnTo>
                    <a:lnTo>
                      <a:pt x="1001" y="477"/>
                    </a:lnTo>
                    <a:lnTo>
                      <a:pt x="999" y="479"/>
                    </a:lnTo>
                    <a:lnTo>
                      <a:pt x="999" y="481"/>
                    </a:lnTo>
                    <a:lnTo>
                      <a:pt x="997" y="481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3"/>
                    </a:lnTo>
                    <a:lnTo>
                      <a:pt x="995" y="485"/>
                    </a:lnTo>
                    <a:lnTo>
                      <a:pt x="993" y="487"/>
                    </a:lnTo>
                    <a:lnTo>
                      <a:pt x="991" y="487"/>
                    </a:lnTo>
                    <a:lnTo>
                      <a:pt x="991" y="487"/>
                    </a:lnTo>
                    <a:lnTo>
                      <a:pt x="989" y="487"/>
                    </a:lnTo>
                    <a:lnTo>
                      <a:pt x="989" y="489"/>
                    </a:lnTo>
                    <a:lnTo>
                      <a:pt x="989" y="489"/>
                    </a:lnTo>
                    <a:lnTo>
                      <a:pt x="991" y="489"/>
                    </a:lnTo>
                    <a:lnTo>
                      <a:pt x="991" y="489"/>
                    </a:lnTo>
                    <a:lnTo>
                      <a:pt x="989" y="489"/>
                    </a:lnTo>
                    <a:lnTo>
                      <a:pt x="989" y="489"/>
                    </a:lnTo>
                    <a:lnTo>
                      <a:pt x="987" y="491"/>
                    </a:lnTo>
                    <a:lnTo>
                      <a:pt x="985" y="491"/>
                    </a:lnTo>
                    <a:lnTo>
                      <a:pt x="983" y="497"/>
                    </a:lnTo>
                    <a:lnTo>
                      <a:pt x="979" y="499"/>
                    </a:lnTo>
                    <a:lnTo>
                      <a:pt x="975" y="505"/>
                    </a:lnTo>
                    <a:lnTo>
                      <a:pt x="975" y="505"/>
                    </a:lnTo>
                    <a:lnTo>
                      <a:pt x="975" y="507"/>
                    </a:lnTo>
                    <a:lnTo>
                      <a:pt x="975" y="509"/>
                    </a:lnTo>
                    <a:lnTo>
                      <a:pt x="975" y="509"/>
                    </a:lnTo>
                    <a:lnTo>
                      <a:pt x="975" y="509"/>
                    </a:lnTo>
                    <a:lnTo>
                      <a:pt x="973" y="507"/>
                    </a:lnTo>
                    <a:lnTo>
                      <a:pt x="973" y="507"/>
                    </a:lnTo>
                    <a:lnTo>
                      <a:pt x="971" y="509"/>
                    </a:lnTo>
                    <a:lnTo>
                      <a:pt x="969" y="509"/>
                    </a:lnTo>
                    <a:lnTo>
                      <a:pt x="969" y="511"/>
                    </a:lnTo>
                    <a:lnTo>
                      <a:pt x="969" y="511"/>
                    </a:lnTo>
                    <a:lnTo>
                      <a:pt x="969" y="513"/>
                    </a:lnTo>
                    <a:lnTo>
                      <a:pt x="969" y="513"/>
                    </a:lnTo>
                    <a:lnTo>
                      <a:pt x="971" y="513"/>
                    </a:lnTo>
                    <a:lnTo>
                      <a:pt x="971" y="513"/>
                    </a:lnTo>
                    <a:lnTo>
                      <a:pt x="969" y="513"/>
                    </a:lnTo>
                    <a:lnTo>
                      <a:pt x="969" y="515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9" y="517"/>
                    </a:lnTo>
                    <a:lnTo>
                      <a:pt x="967" y="515"/>
                    </a:lnTo>
                    <a:lnTo>
                      <a:pt x="965" y="515"/>
                    </a:lnTo>
                    <a:lnTo>
                      <a:pt x="965" y="515"/>
                    </a:lnTo>
                    <a:lnTo>
                      <a:pt x="965" y="515"/>
                    </a:lnTo>
                    <a:lnTo>
                      <a:pt x="963" y="517"/>
                    </a:lnTo>
                    <a:lnTo>
                      <a:pt x="961" y="519"/>
                    </a:lnTo>
                    <a:lnTo>
                      <a:pt x="959" y="521"/>
                    </a:lnTo>
                    <a:lnTo>
                      <a:pt x="957" y="523"/>
                    </a:lnTo>
                    <a:lnTo>
                      <a:pt x="957" y="525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5" y="523"/>
                    </a:lnTo>
                    <a:lnTo>
                      <a:pt x="957" y="521"/>
                    </a:lnTo>
                    <a:lnTo>
                      <a:pt x="955" y="521"/>
                    </a:lnTo>
                    <a:lnTo>
                      <a:pt x="951" y="523"/>
                    </a:lnTo>
                    <a:lnTo>
                      <a:pt x="951" y="525"/>
                    </a:lnTo>
                    <a:lnTo>
                      <a:pt x="949" y="525"/>
                    </a:lnTo>
                    <a:lnTo>
                      <a:pt x="953" y="525"/>
                    </a:lnTo>
                    <a:lnTo>
                      <a:pt x="957" y="525"/>
                    </a:lnTo>
                    <a:lnTo>
                      <a:pt x="957" y="525"/>
                    </a:lnTo>
                    <a:lnTo>
                      <a:pt x="959" y="525"/>
                    </a:lnTo>
                    <a:lnTo>
                      <a:pt x="961" y="525"/>
                    </a:lnTo>
                    <a:lnTo>
                      <a:pt x="961" y="525"/>
                    </a:lnTo>
                    <a:lnTo>
                      <a:pt x="959" y="527"/>
                    </a:lnTo>
                    <a:lnTo>
                      <a:pt x="957" y="527"/>
                    </a:lnTo>
                    <a:lnTo>
                      <a:pt x="955" y="529"/>
                    </a:lnTo>
                    <a:lnTo>
                      <a:pt x="951" y="531"/>
                    </a:lnTo>
                    <a:lnTo>
                      <a:pt x="945" y="535"/>
                    </a:lnTo>
                    <a:lnTo>
                      <a:pt x="943" y="535"/>
                    </a:lnTo>
                    <a:lnTo>
                      <a:pt x="943" y="537"/>
                    </a:lnTo>
                    <a:lnTo>
                      <a:pt x="943" y="537"/>
                    </a:lnTo>
                    <a:lnTo>
                      <a:pt x="943" y="539"/>
                    </a:lnTo>
                    <a:lnTo>
                      <a:pt x="943" y="541"/>
                    </a:lnTo>
                    <a:lnTo>
                      <a:pt x="943" y="541"/>
                    </a:lnTo>
                    <a:lnTo>
                      <a:pt x="945" y="543"/>
                    </a:lnTo>
                    <a:lnTo>
                      <a:pt x="947" y="541"/>
                    </a:lnTo>
                    <a:lnTo>
                      <a:pt x="951" y="541"/>
                    </a:lnTo>
                    <a:lnTo>
                      <a:pt x="953" y="541"/>
                    </a:lnTo>
                    <a:lnTo>
                      <a:pt x="955" y="541"/>
                    </a:lnTo>
                    <a:lnTo>
                      <a:pt x="957" y="539"/>
                    </a:lnTo>
                    <a:lnTo>
                      <a:pt x="957" y="539"/>
                    </a:lnTo>
                    <a:lnTo>
                      <a:pt x="957" y="541"/>
                    </a:lnTo>
                    <a:lnTo>
                      <a:pt x="957" y="541"/>
                    </a:lnTo>
                    <a:lnTo>
                      <a:pt x="961" y="541"/>
                    </a:lnTo>
                    <a:lnTo>
                      <a:pt x="963" y="541"/>
                    </a:lnTo>
                    <a:lnTo>
                      <a:pt x="965" y="541"/>
                    </a:lnTo>
                    <a:lnTo>
                      <a:pt x="967" y="541"/>
                    </a:lnTo>
                    <a:lnTo>
                      <a:pt x="975" y="541"/>
                    </a:lnTo>
                    <a:lnTo>
                      <a:pt x="977" y="543"/>
                    </a:lnTo>
                    <a:lnTo>
                      <a:pt x="979" y="541"/>
                    </a:lnTo>
                    <a:lnTo>
                      <a:pt x="981" y="541"/>
                    </a:lnTo>
                    <a:lnTo>
                      <a:pt x="983" y="541"/>
                    </a:lnTo>
                    <a:lnTo>
                      <a:pt x="985" y="541"/>
                    </a:lnTo>
                    <a:lnTo>
                      <a:pt x="985" y="541"/>
                    </a:lnTo>
                    <a:lnTo>
                      <a:pt x="987" y="539"/>
                    </a:lnTo>
                    <a:lnTo>
                      <a:pt x="987" y="539"/>
                    </a:lnTo>
                    <a:lnTo>
                      <a:pt x="987" y="539"/>
                    </a:lnTo>
                    <a:lnTo>
                      <a:pt x="989" y="539"/>
                    </a:lnTo>
                    <a:lnTo>
                      <a:pt x="991" y="539"/>
                    </a:lnTo>
                    <a:lnTo>
                      <a:pt x="991" y="537"/>
                    </a:lnTo>
                    <a:lnTo>
                      <a:pt x="991" y="539"/>
                    </a:lnTo>
                    <a:lnTo>
                      <a:pt x="989" y="541"/>
                    </a:lnTo>
                    <a:lnTo>
                      <a:pt x="987" y="543"/>
                    </a:lnTo>
                    <a:lnTo>
                      <a:pt x="985" y="543"/>
                    </a:lnTo>
                    <a:lnTo>
                      <a:pt x="987" y="543"/>
                    </a:lnTo>
                    <a:lnTo>
                      <a:pt x="989" y="543"/>
                    </a:lnTo>
                    <a:lnTo>
                      <a:pt x="991" y="543"/>
                    </a:lnTo>
                    <a:lnTo>
                      <a:pt x="991" y="543"/>
                    </a:lnTo>
                    <a:lnTo>
                      <a:pt x="993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5" y="543"/>
                    </a:lnTo>
                    <a:lnTo>
                      <a:pt x="997" y="541"/>
                    </a:lnTo>
                    <a:lnTo>
                      <a:pt x="997" y="541"/>
                    </a:lnTo>
                    <a:lnTo>
                      <a:pt x="999" y="541"/>
                    </a:lnTo>
                    <a:lnTo>
                      <a:pt x="1001" y="541"/>
                    </a:lnTo>
                    <a:lnTo>
                      <a:pt x="1001" y="541"/>
                    </a:lnTo>
                    <a:lnTo>
                      <a:pt x="1003" y="541"/>
                    </a:lnTo>
                    <a:lnTo>
                      <a:pt x="1003" y="541"/>
                    </a:lnTo>
                    <a:lnTo>
                      <a:pt x="1005" y="541"/>
                    </a:lnTo>
                    <a:lnTo>
                      <a:pt x="1005" y="541"/>
                    </a:lnTo>
                    <a:lnTo>
                      <a:pt x="1003" y="543"/>
                    </a:lnTo>
                    <a:lnTo>
                      <a:pt x="1001" y="543"/>
                    </a:lnTo>
                    <a:lnTo>
                      <a:pt x="999" y="545"/>
                    </a:lnTo>
                    <a:lnTo>
                      <a:pt x="995" y="547"/>
                    </a:lnTo>
                    <a:lnTo>
                      <a:pt x="995" y="549"/>
                    </a:lnTo>
                    <a:lnTo>
                      <a:pt x="993" y="549"/>
                    </a:lnTo>
                    <a:lnTo>
                      <a:pt x="991" y="549"/>
                    </a:lnTo>
                    <a:lnTo>
                      <a:pt x="989" y="551"/>
                    </a:lnTo>
                    <a:lnTo>
                      <a:pt x="987" y="551"/>
                    </a:lnTo>
                    <a:lnTo>
                      <a:pt x="985" y="551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3"/>
                    </a:lnTo>
                    <a:lnTo>
                      <a:pt x="985" y="555"/>
                    </a:lnTo>
                    <a:lnTo>
                      <a:pt x="987" y="555"/>
                    </a:lnTo>
                    <a:lnTo>
                      <a:pt x="989" y="555"/>
                    </a:lnTo>
                    <a:lnTo>
                      <a:pt x="991" y="553"/>
                    </a:lnTo>
                    <a:lnTo>
                      <a:pt x="991" y="553"/>
                    </a:lnTo>
                    <a:lnTo>
                      <a:pt x="993" y="553"/>
                    </a:lnTo>
                    <a:lnTo>
                      <a:pt x="993" y="553"/>
                    </a:lnTo>
                    <a:lnTo>
                      <a:pt x="995" y="553"/>
                    </a:lnTo>
                    <a:lnTo>
                      <a:pt x="997" y="551"/>
                    </a:lnTo>
                    <a:lnTo>
                      <a:pt x="997" y="551"/>
                    </a:lnTo>
                    <a:lnTo>
                      <a:pt x="999" y="549"/>
                    </a:lnTo>
                    <a:lnTo>
                      <a:pt x="1003" y="545"/>
                    </a:lnTo>
                    <a:lnTo>
                      <a:pt x="1003" y="545"/>
                    </a:lnTo>
                    <a:lnTo>
                      <a:pt x="1005" y="545"/>
                    </a:lnTo>
                    <a:lnTo>
                      <a:pt x="1005" y="545"/>
                    </a:lnTo>
                    <a:lnTo>
                      <a:pt x="1007" y="543"/>
                    </a:lnTo>
                    <a:lnTo>
                      <a:pt x="1009" y="543"/>
                    </a:lnTo>
                    <a:lnTo>
                      <a:pt x="1009" y="543"/>
                    </a:lnTo>
                    <a:lnTo>
                      <a:pt x="1007" y="545"/>
                    </a:lnTo>
                    <a:lnTo>
                      <a:pt x="1007" y="545"/>
                    </a:lnTo>
                    <a:lnTo>
                      <a:pt x="1009" y="545"/>
                    </a:lnTo>
                    <a:lnTo>
                      <a:pt x="1009" y="545"/>
                    </a:lnTo>
                    <a:lnTo>
                      <a:pt x="1009" y="543"/>
                    </a:lnTo>
                    <a:lnTo>
                      <a:pt x="1011" y="543"/>
                    </a:lnTo>
                    <a:lnTo>
                      <a:pt x="1013" y="539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7" y="537"/>
                    </a:lnTo>
                    <a:lnTo>
                      <a:pt x="1017" y="539"/>
                    </a:lnTo>
                    <a:lnTo>
                      <a:pt x="1017" y="541"/>
                    </a:lnTo>
                    <a:lnTo>
                      <a:pt x="1017" y="543"/>
                    </a:lnTo>
                    <a:lnTo>
                      <a:pt x="1017" y="543"/>
                    </a:lnTo>
                    <a:lnTo>
                      <a:pt x="1017" y="545"/>
                    </a:lnTo>
                    <a:lnTo>
                      <a:pt x="1017" y="545"/>
                    </a:lnTo>
                    <a:lnTo>
                      <a:pt x="1015" y="547"/>
                    </a:lnTo>
                    <a:lnTo>
                      <a:pt x="1011" y="551"/>
                    </a:lnTo>
                    <a:lnTo>
                      <a:pt x="1011" y="553"/>
                    </a:lnTo>
                    <a:lnTo>
                      <a:pt x="1009" y="553"/>
                    </a:lnTo>
                    <a:lnTo>
                      <a:pt x="1009" y="555"/>
                    </a:lnTo>
                    <a:lnTo>
                      <a:pt x="1009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5" y="553"/>
                    </a:lnTo>
                    <a:lnTo>
                      <a:pt x="1015" y="551"/>
                    </a:lnTo>
                    <a:lnTo>
                      <a:pt x="1017" y="551"/>
                    </a:lnTo>
                    <a:lnTo>
                      <a:pt x="1019" y="549"/>
                    </a:lnTo>
                    <a:lnTo>
                      <a:pt x="1019" y="549"/>
                    </a:lnTo>
                    <a:lnTo>
                      <a:pt x="1019" y="549"/>
                    </a:lnTo>
                    <a:lnTo>
                      <a:pt x="1019" y="551"/>
                    </a:lnTo>
                    <a:lnTo>
                      <a:pt x="1017" y="551"/>
                    </a:lnTo>
                    <a:lnTo>
                      <a:pt x="1019" y="553"/>
                    </a:lnTo>
                    <a:lnTo>
                      <a:pt x="1017" y="553"/>
                    </a:lnTo>
                    <a:lnTo>
                      <a:pt x="1017" y="557"/>
                    </a:lnTo>
                    <a:lnTo>
                      <a:pt x="1017" y="559"/>
                    </a:lnTo>
                    <a:lnTo>
                      <a:pt x="1017" y="559"/>
                    </a:lnTo>
                    <a:lnTo>
                      <a:pt x="1017" y="559"/>
                    </a:lnTo>
                    <a:lnTo>
                      <a:pt x="1019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1" y="557"/>
                    </a:lnTo>
                    <a:lnTo>
                      <a:pt x="1023" y="559"/>
                    </a:lnTo>
                    <a:lnTo>
                      <a:pt x="1023" y="557"/>
                    </a:lnTo>
                    <a:lnTo>
                      <a:pt x="1023" y="557"/>
                    </a:lnTo>
                    <a:lnTo>
                      <a:pt x="1025" y="557"/>
                    </a:lnTo>
                    <a:lnTo>
                      <a:pt x="1025" y="555"/>
                    </a:lnTo>
                    <a:lnTo>
                      <a:pt x="1027" y="553"/>
                    </a:lnTo>
                    <a:lnTo>
                      <a:pt x="1029" y="551"/>
                    </a:lnTo>
                    <a:lnTo>
                      <a:pt x="1029" y="551"/>
                    </a:lnTo>
                    <a:lnTo>
                      <a:pt x="1029" y="551"/>
                    </a:lnTo>
                    <a:lnTo>
                      <a:pt x="1033" y="545"/>
                    </a:lnTo>
                    <a:lnTo>
                      <a:pt x="1033" y="543"/>
                    </a:lnTo>
                    <a:lnTo>
                      <a:pt x="1035" y="543"/>
                    </a:lnTo>
                    <a:lnTo>
                      <a:pt x="1035" y="541"/>
                    </a:lnTo>
                    <a:lnTo>
                      <a:pt x="1035" y="539"/>
                    </a:lnTo>
                    <a:lnTo>
                      <a:pt x="1035" y="539"/>
                    </a:lnTo>
                    <a:lnTo>
                      <a:pt x="1035" y="539"/>
                    </a:lnTo>
                    <a:lnTo>
                      <a:pt x="1033" y="539"/>
                    </a:lnTo>
                    <a:lnTo>
                      <a:pt x="1033" y="539"/>
                    </a:lnTo>
                    <a:lnTo>
                      <a:pt x="1031" y="541"/>
                    </a:lnTo>
                    <a:lnTo>
                      <a:pt x="1031" y="543"/>
                    </a:lnTo>
                    <a:lnTo>
                      <a:pt x="1029" y="543"/>
                    </a:lnTo>
                    <a:lnTo>
                      <a:pt x="1027" y="545"/>
                    </a:lnTo>
                    <a:lnTo>
                      <a:pt x="1027" y="543"/>
                    </a:lnTo>
                    <a:lnTo>
                      <a:pt x="1027" y="543"/>
                    </a:lnTo>
                    <a:lnTo>
                      <a:pt x="1027" y="541"/>
                    </a:lnTo>
                    <a:lnTo>
                      <a:pt x="1029" y="539"/>
                    </a:lnTo>
                    <a:lnTo>
                      <a:pt x="1029" y="537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5" y="533"/>
                    </a:lnTo>
                    <a:lnTo>
                      <a:pt x="1035" y="533"/>
                    </a:lnTo>
                    <a:lnTo>
                      <a:pt x="1035" y="533"/>
                    </a:lnTo>
                    <a:lnTo>
                      <a:pt x="1035" y="531"/>
                    </a:lnTo>
                    <a:lnTo>
                      <a:pt x="1031" y="533"/>
                    </a:lnTo>
                    <a:lnTo>
                      <a:pt x="1029" y="535"/>
                    </a:lnTo>
                    <a:lnTo>
                      <a:pt x="1023" y="539"/>
                    </a:lnTo>
                    <a:lnTo>
                      <a:pt x="1021" y="541"/>
                    </a:lnTo>
                    <a:lnTo>
                      <a:pt x="1021" y="541"/>
                    </a:lnTo>
                    <a:lnTo>
                      <a:pt x="1019" y="541"/>
                    </a:lnTo>
                    <a:lnTo>
                      <a:pt x="1019" y="541"/>
                    </a:lnTo>
                    <a:lnTo>
                      <a:pt x="1019" y="539"/>
                    </a:lnTo>
                    <a:lnTo>
                      <a:pt x="1019" y="539"/>
                    </a:lnTo>
                    <a:lnTo>
                      <a:pt x="1019" y="539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3" y="535"/>
                    </a:lnTo>
                    <a:lnTo>
                      <a:pt x="1021" y="535"/>
                    </a:lnTo>
                    <a:lnTo>
                      <a:pt x="1021" y="535"/>
                    </a:lnTo>
                    <a:lnTo>
                      <a:pt x="1021" y="533"/>
                    </a:lnTo>
                    <a:lnTo>
                      <a:pt x="1023" y="533"/>
                    </a:lnTo>
                    <a:lnTo>
                      <a:pt x="1023" y="533"/>
                    </a:lnTo>
                    <a:lnTo>
                      <a:pt x="1025" y="533"/>
                    </a:lnTo>
                    <a:lnTo>
                      <a:pt x="1025" y="533"/>
                    </a:lnTo>
                    <a:lnTo>
                      <a:pt x="1025" y="531"/>
                    </a:lnTo>
                    <a:lnTo>
                      <a:pt x="1025" y="531"/>
                    </a:lnTo>
                    <a:lnTo>
                      <a:pt x="1027" y="531"/>
                    </a:lnTo>
                    <a:lnTo>
                      <a:pt x="1029" y="529"/>
                    </a:lnTo>
                    <a:lnTo>
                      <a:pt x="1029" y="529"/>
                    </a:lnTo>
                    <a:lnTo>
                      <a:pt x="1031" y="529"/>
                    </a:lnTo>
                    <a:lnTo>
                      <a:pt x="1031" y="529"/>
                    </a:lnTo>
                    <a:lnTo>
                      <a:pt x="1031" y="527"/>
                    </a:lnTo>
                    <a:lnTo>
                      <a:pt x="1033" y="527"/>
                    </a:lnTo>
                    <a:lnTo>
                      <a:pt x="1035" y="527"/>
                    </a:lnTo>
                    <a:lnTo>
                      <a:pt x="1035" y="525"/>
                    </a:lnTo>
                    <a:lnTo>
                      <a:pt x="1035" y="525"/>
                    </a:lnTo>
                    <a:lnTo>
                      <a:pt x="1035" y="523"/>
                    </a:lnTo>
                    <a:lnTo>
                      <a:pt x="1035" y="523"/>
                    </a:lnTo>
                    <a:lnTo>
                      <a:pt x="1035" y="523"/>
                    </a:lnTo>
                    <a:close/>
                    <a:moveTo>
                      <a:pt x="929" y="194"/>
                    </a:moveTo>
                    <a:lnTo>
                      <a:pt x="929" y="192"/>
                    </a:lnTo>
                    <a:lnTo>
                      <a:pt x="927" y="194"/>
                    </a:lnTo>
                    <a:lnTo>
                      <a:pt x="925" y="194"/>
                    </a:lnTo>
                    <a:lnTo>
                      <a:pt x="925" y="194"/>
                    </a:lnTo>
                    <a:lnTo>
                      <a:pt x="925" y="196"/>
                    </a:lnTo>
                    <a:lnTo>
                      <a:pt x="923" y="196"/>
                    </a:lnTo>
                    <a:lnTo>
                      <a:pt x="925" y="196"/>
                    </a:lnTo>
                    <a:lnTo>
                      <a:pt x="927" y="198"/>
                    </a:lnTo>
                    <a:lnTo>
                      <a:pt x="927" y="198"/>
                    </a:lnTo>
                    <a:lnTo>
                      <a:pt x="927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8"/>
                    </a:lnTo>
                    <a:lnTo>
                      <a:pt x="929" y="196"/>
                    </a:lnTo>
                    <a:lnTo>
                      <a:pt x="931" y="196"/>
                    </a:lnTo>
                    <a:lnTo>
                      <a:pt x="931" y="196"/>
                    </a:lnTo>
                    <a:lnTo>
                      <a:pt x="931" y="196"/>
                    </a:lnTo>
                    <a:lnTo>
                      <a:pt x="931" y="194"/>
                    </a:lnTo>
                    <a:lnTo>
                      <a:pt x="929" y="194"/>
                    </a:lnTo>
                    <a:close/>
                    <a:moveTo>
                      <a:pt x="927" y="202"/>
                    </a:moveTo>
                    <a:lnTo>
                      <a:pt x="925" y="204"/>
                    </a:lnTo>
                    <a:lnTo>
                      <a:pt x="925" y="204"/>
                    </a:lnTo>
                    <a:lnTo>
                      <a:pt x="925" y="204"/>
                    </a:lnTo>
                    <a:lnTo>
                      <a:pt x="925" y="206"/>
                    </a:lnTo>
                    <a:lnTo>
                      <a:pt x="927" y="206"/>
                    </a:lnTo>
                    <a:lnTo>
                      <a:pt x="927" y="206"/>
                    </a:lnTo>
                    <a:lnTo>
                      <a:pt x="931" y="206"/>
                    </a:lnTo>
                    <a:lnTo>
                      <a:pt x="937" y="206"/>
                    </a:lnTo>
                    <a:lnTo>
                      <a:pt x="939" y="206"/>
                    </a:lnTo>
                    <a:lnTo>
                      <a:pt x="939" y="206"/>
                    </a:lnTo>
                    <a:lnTo>
                      <a:pt x="939" y="206"/>
                    </a:lnTo>
                    <a:lnTo>
                      <a:pt x="941" y="204"/>
                    </a:lnTo>
                    <a:lnTo>
                      <a:pt x="941" y="204"/>
                    </a:lnTo>
                    <a:lnTo>
                      <a:pt x="941" y="204"/>
                    </a:lnTo>
                    <a:lnTo>
                      <a:pt x="939" y="204"/>
                    </a:lnTo>
                    <a:lnTo>
                      <a:pt x="935" y="204"/>
                    </a:lnTo>
                    <a:lnTo>
                      <a:pt x="933" y="202"/>
                    </a:lnTo>
                    <a:lnTo>
                      <a:pt x="931" y="202"/>
                    </a:lnTo>
                    <a:lnTo>
                      <a:pt x="927" y="202"/>
                    </a:lnTo>
                    <a:lnTo>
                      <a:pt x="927" y="202"/>
                    </a:lnTo>
                    <a:close/>
                    <a:moveTo>
                      <a:pt x="879" y="198"/>
                    </a:moveTo>
                    <a:lnTo>
                      <a:pt x="877" y="200"/>
                    </a:lnTo>
                    <a:lnTo>
                      <a:pt x="877" y="200"/>
                    </a:lnTo>
                    <a:lnTo>
                      <a:pt x="877" y="200"/>
                    </a:lnTo>
                    <a:lnTo>
                      <a:pt x="879" y="200"/>
                    </a:lnTo>
                    <a:lnTo>
                      <a:pt x="881" y="200"/>
                    </a:lnTo>
                    <a:lnTo>
                      <a:pt x="881" y="198"/>
                    </a:lnTo>
                    <a:lnTo>
                      <a:pt x="881" y="198"/>
                    </a:lnTo>
                    <a:lnTo>
                      <a:pt x="879" y="198"/>
                    </a:lnTo>
                    <a:close/>
                    <a:moveTo>
                      <a:pt x="905" y="178"/>
                    </a:moveTo>
                    <a:lnTo>
                      <a:pt x="905" y="178"/>
                    </a:lnTo>
                    <a:lnTo>
                      <a:pt x="905" y="178"/>
                    </a:lnTo>
                    <a:lnTo>
                      <a:pt x="905" y="178"/>
                    </a:lnTo>
                    <a:lnTo>
                      <a:pt x="903" y="178"/>
                    </a:lnTo>
                    <a:lnTo>
                      <a:pt x="903" y="178"/>
                    </a:lnTo>
                    <a:lnTo>
                      <a:pt x="901" y="178"/>
                    </a:lnTo>
                    <a:lnTo>
                      <a:pt x="897" y="180"/>
                    </a:lnTo>
                    <a:lnTo>
                      <a:pt x="895" y="182"/>
                    </a:lnTo>
                    <a:lnTo>
                      <a:pt x="897" y="182"/>
                    </a:lnTo>
                    <a:lnTo>
                      <a:pt x="897" y="180"/>
                    </a:lnTo>
                    <a:lnTo>
                      <a:pt x="899" y="180"/>
                    </a:lnTo>
                    <a:lnTo>
                      <a:pt x="901" y="180"/>
                    </a:lnTo>
                    <a:lnTo>
                      <a:pt x="903" y="180"/>
                    </a:lnTo>
                    <a:lnTo>
                      <a:pt x="907" y="180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7" y="178"/>
                    </a:lnTo>
                    <a:lnTo>
                      <a:pt x="905" y="178"/>
                    </a:lnTo>
                    <a:close/>
                    <a:moveTo>
                      <a:pt x="1239" y="8"/>
                    </a:moveTo>
                    <a:lnTo>
                      <a:pt x="1239" y="8"/>
                    </a:lnTo>
                    <a:lnTo>
                      <a:pt x="1239" y="8"/>
                    </a:lnTo>
                    <a:lnTo>
                      <a:pt x="1237" y="6"/>
                    </a:lnTo>
                    <a:lnTo>
                      <a:pt x="1229" y="6"/>
                    </a:lnTo>
                    <a:lnTo>
                      <a:pt x="1221" y="8"/>
                    </a:lnTo>
                    <a:lnTo>
                      <a:pt x="1221" y="8"/>
                    </a:lnTo>
                    <a:lnTo>
                      <a:pt x="1225" y="6"/>
                    </a:lnTo>
                    <a:lnTo>
                      <a:pt x="1225" y="6"/>
                    </a:lnTo>
                    <a:lnTo>
                      <a:pt x="1223" y="6"/>
                    </a:lnTo>
                    <a:lnTo>
                      <a:pt x="1221" y="4"/>
                    </a:lnTo>
                    <a:lnTo>
                      <a:pt x="1221" y="4"/>
                    </a:lnTo>
                    <a:lnTo>
                      <a:pt x="1221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23" y="4"/>
                    </a:lnTo>
                    <a:lnTo>
                      <a:pt x="1219" y="4"/>
                    </a:lnTo>
                    <a:lnTo>
                      <a:pt x="1217" y="4"/>
                    </a:lnTo>
                    <a:lnTo>
                      <a:pt x="1215" y="4"/>
                    </a:lnTo>
                    <a:lnTo>
                      <a:pt x="1213" y="4"/>
                    </a:lnTo>
                    <a:lnTo>
                      <a:pt x="1213" y="4"/>
                    </a:lnTo>
                    <a:lnTo>
                      <a:pt x="1213" y="2"/>
                    </a:lnTo>
                    <a:lnTo>
                      <a:pt x="1211" y="2"/>
                    </a:lnTo>
                    <a:lnTo>
                      <a:pt x="1211" y="2"/>
                    </a:lnTo>
                    <a:lnTo>
                      <a:pt x="1209" y="2"/>
                    </a:lnTo>
                    <a:lnTo>
                      <a:pt x="1209" y="2"/>
                    </a:lnTo>
                    <a:lnTo>
                      <a:pt x="1207" y="4"/>
                    </a:lnTo>
                    <a:lnTo>
                      <a:pt x="1207" y="4"/>
                    </a:lnTo>
                    <a:lnTo>
                      <a:pt x="1205" y="4"/>
                    </a:lnTo>
                    <a:lnTo>
                      <a:pt x="1205" y="4"/>
                    </a:lnTo>
                    <a:lnTo>
                      <a:pt x="1203" y="4"/>
                    </a:lnTo>
                    <a:lnTo>
                      <a:pt x="1199" y="4"/>
                    </a:lnTo>
                    <a:lnTo>
                      <a:pt x="1193" y="4"/>
                    </a:lnTo>
                    <a:lnTo>
                      <a:pt x="1191" y="4"/>
                    </a:lnTo>
                    <a:lnTo>
                      <a:pt x="1189" y="4"/>
                    </a:lnTo>
                    <a:lnTo>
                      <a:pt x="1185" y="6"/>
                    </a:lnTo>
                    <a:lnTo>
                      <a:pt x="1183" y="6"/>
                    </a:lnTo>
                    <a:lnTo>
                      <a:pt x="1177" y="6"/>
                    </a:lnTo>
                    <a:lnTo>
                      <a:pt x="1175" y="6"/>
                    </a:lnTo>
                    <a:lnTo>
                      <a:pt x="1177" y="4"/>
                    </a:lnTo>
                    <a:lnTo>
                      <a:pt x="1193" y="4"/>
                    </a:lnTo>
                    <a:lnTo>
                      <a:pt x="1195" y="4"/>
                    </a:lnTo>
                    <a:lnTo>
                      <a:pt x="1197" y="2"/>
                    </a:lnTo>
                    <a:lnTo>
                      <a:pt x="1197" y="2"/>
                    </a:lnTo>
                    <a:lnTo>
                      <a:pt x="1197" y="2"/>
                    </a:lnTo>
                    <a:lnTo>
                      <a:pt x="1189" y="2"/>
                    </a:lnTo>
                    <a:lnTo>
                      <a:pt x="1187" y="2"/>
                    </a:lnTo>
                    <a:lnTo>
                      <a:pt x="1183" y="2"/>
                    </a:lnTo>
                    <a:lnTo>
                      <a:pt x="1183" y="2"/>
                    </a:lnTo>
                    <a:lnTo>
                      <a:pt x="1181" y="2"/>
                    </a:lnTo>
                    <a:lnTo>
                      <a:pt x="1177" y="2"/>
                    </a:lnTo>
                    <a:lnTo>
                      <a:pt x="1171" y="2"/>
                    </a:lnTo>
                    <a:lnTo>
                      <a:pt x="1169" y="2"/>
                    </a:lnTo>
                    <a:lnTo>
                      <a:pt x="1169" y="0"/>
                    </a:lnTo>
                    <a:lnTo>
                      <a:pt x="1167" y="0"/>
                    </a:lnTo>
                    <a:lnTo>
                      <a:pt x="1167" y="0"/>
                    </a:lnTo>
                    <a:lnTo>
                      <a:pt x="1159" y="0"/>
                    </a:lnTo>
                    <a:lnTo>
                      <a:pt x="1157" y="0"/>
                    </a:lnTo>
                    <a:lnTo>
                      <a:pt x="1153" y="2"/>
                    </a:lnTo>
                    <a:lnTo>
                      <a:pt x="1153" y="2"/>
                    </a:lnTo>
                    <a:lnTo>
                      <a:pt x="1153" y="2"/>
                    </a:lnTo>
                    <a:lnTo>
                      <a:pt x="1155" y="2"/>
                    </a:lnTo>
                    <a:lnTo>
                      <a:pt x="1155" y="2"/>
                    </a:lnTo>
                    <a:lnTo>
                      <a:pt x="1153" y="2"/>
                    </a:lnTo>
                    <a:lnTo>
                      <a:pt x="1151" y="2"/>
                    </a:lnTo>
                    <a:lnTo>
                      <a:pt x="1147" y="0"/>
                    </a:lnTo>
                    <a:lnTo>
                      <a:pt x="1147" y="0"/>
                    </a:lnTo>
                    <a:lnTo>
                      <a:pt x="1139" y="0"/>
                    </a:lnTo>
                    <a:lnTo>
                      <a:pt x="1135" y="2"/>
                    </a:lnTo>
                    <a:lnTo>
                      <a:pt x="1133" y="2"/>
                    </a:lnTo>
                    <a:lnTo>
                      <a:pt x="1133" y="2"/>
                    </a:lnTo>
                    <a:lnTo>
                      <a:pt x="1131" y="2"/>
                    </a:lnTo>
                    <a:lnTo>
                      <a:pt x="1133" y="4"/>
                    </a:lnTo>
                    <a:lnTo>
                      <a:pt x="1137" y="4"/>
                    </a:lnTo>
                    <a:lnTo>
                      <a:pt x="1137" y="4"/>
                    </a:lnTo>
                    <a:lnTo>
                      <a:pt x="1131" y="4"/>
                    </a:lnTo>
                    <a:lnTo>
                      <a:pt x="1129" y="4"/>
                    </a:lnTo>
                    <a:lnTo>
                      <a:pt x="1127" y="2"/>
                    </a:lnTo>
                    <a:lnTo>
                      <a:pt x="1127" y="2"/>
                    </a:lnTo>
                    <a:lnTo>
                      <a:pt x="1125" y="2"/>
                    </a:lnTo>
                    <a:lnTo>
                      <a:pt x="1125" y="2"/>
                    </a:lnTo>
                    <a:lnTo>
                      <a:pt x="1113" y="2"/>
                    </a:lnTo>
                    <a:lnTo>
                      <a:pt x="1099" y="2"/>
                    </a:lnTo>
                    <a:lnTo>
                      <a:pt x="1099" y="2"/>
                    </a:lnTo>
                    <a:lnTo>
                      <a:pt x="1099" y="2"/>
                    </a:lnTo>
                    <a:lnTo>
                      <a:pt x="1103" y="4"/>
                    </a:lnTo>
                    <a:lnTo>
                      <a:pt x="1105" y="4"/>
                    </a:lnTo>
                    <a:lnTo>
                      <a:pt x="1105" y="4"/>
                    </a:lnTo>
                    <a:lnTo>
                      <a:pt x="1107" y="6"/>
                    </a:lnTo>
                    <a:lnTo>
                      <a:pt x="1107" y="6"/>
                    </a:lnTo>
                    <a:lnTo>
                      <a:pt x="1105" y="6"/>
                    </a:lnTo>
                    <a:lnTo>
                      <a:pt x="1103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101" y="6"/>
                    </a:lnTo>
                    <a:lnTo>
                      <a:pt x="1095" y="4"/>
                    </a:lnTo>
                    <a:lnTo>
                      <a:pt x="1093" y="2"/>
                    </a:lnTo>
                    <a:lnTo>
                      <a:pt x="1093" y="2"/>
                    </a:lnTo>
                    <a:lnTo>
                      <a:pt x="1089" y="2"/>
                    </a:lnTo>
                    <a:lnTo>
                      <a:pt x="1085" y="2"/>
                    </a:lnTo>
                    <a:lnTo>
                      <a:pt x="1079" y="2"/>
                    </a:lnTo>
                    <a:lnTo>
                      <a:pt x="1073" y="2"/>
                    </a:lnTo>
                    <a:lnTo>
                      <a:pt x="1069" y="2"/>
                    </a:lnTo>
                    <a:lnTo>
                      <a:pt x="1069" y="2"/>
                    </a:lnTo>
                    <a:lnTo>
                      <a:pt x="1071" y="4"/>
                    </a:lnTo>
                    <a:lnTo>
                      <a:pt x="1071" y="4"/>
                    </a:lnTo>
                    <a:lnTo>
                      <a:pt x="1073" y="4"/>
                    </a:lnTo>
                    <a:lnTo>
                      <a:pt x="1075" y="4"/>
                    </a:lnTo>
                    <a:lnTo>
                      <a:pt x="1079" y="4"/>
                    </a:lnTo>
                    <a:lnTo>
                      <a:pt x="1079" y="4"/>
                    </a:lnTo>
                    <a:lnTo>
                      <a:pt x="1077" y="4"/>
                    </a:lnTo>
                    <a:lnTo>
                      <a:pt x="1067" y="4"/>
                    </a:lnTo>
                    <a:lnTo>
                      <a:pt x="1063" y="4"/>
                    </a:lnTo>
                    <a:lnTo>
                      <a:pt x="1059" y="4"/>
                    </a:lnTo>
                    <a:lnTo>
                      <a:pt x="1057" y="4"/>
                    </a:lnTo>
                    <a:lnTo>
                      <a:pt x="1057" y="4"/>
                    </a:lnTo>
                    <a:lnTo>
                      <a:pt x="1057" y="4"/>
                    </a:lnTo>
                    <a:lnTo>
                      <a:pt x="1059" y="6"/>
                    </a:lnTo>
                    <a:lnTo>
                      <a:pt x="1057" y="6"/>
                    </a:lnTo>
                    <a:lnTo>
                      <a:pt x="1055" y="6"/>
                    </a:lnTo>
                    <a:lnTo>
                      <a:pt x="1053" y="6"/>
                    </a:lnTo>
                    <a:lnTo>
                      <a:pt x="1051" y="6"/>
                    </a:lnTo>
                    <a:lnTo>
                      <a:pt x="1047" y="6"/>
                    </a:lnTo>
                    <a:lnTo>
                      <a:pt x="1047" y="6"/>
                    </a:lnTo>
                    <a:lnTo>
                      <a:pt x="1047" y="6"/>
                    </a:lnTo>
                    <a:lnTo>
                      <a:pt x="1049" y="6"/>
                    </a:lnTo>
                    <a:lnTo>
                      <a:pt x="1049" y="6"/>
                    </a:lnTo>
                    <a:lnTo>
                      <a:pt x="1045" y="6"/>
                    </a:lnTo>
                    <a:lnTo>
                      <a:pt x="1043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1" y="8"/>
                    </a:lnTo>
                    <a:lnTo>
                      <a:pt x="1043" y="10"/>
                    </a:lnTo>
                    <a:lnTo>
                      <a:pt x="1047" y="10"/>
                    </a:lnTo>
                    <a:lnTo>
                      <a:pt x="1057" y="12"/>
                    </a:lnTo>
                    <a:lnTo>
                      <a:pt x="1061" y="12"/>
                    </a:lnTo>
                    <a:lnTo>
                      <a:pt x="1061" y="14"/>
                    </a:lnTo>
                    <a:lnTo>
                      <a:pt x="1061" y="14"/>
                    </a:lnTo>
                    <a:lnTo>
                      <a:pt x="1059" y="14"/>
                    </a:lnTo>
                    <a:lnTo>
                      <a:pt x="1057" y="12"/>
                    </a:lnTo>
                    <a:lnTo>
                      <a:pt x="1055" y="12"/>
                    </a:lnTo>
                    <a:lnTo>
                      <a:pt x="1053" y="12"/>
                    </a:lnTo>
                    <a:lnTo>
                      <a:pt x="1045" y="10"/>
                    </a:lnTo>
                    <a:lnTo>
                      <a:pt x="1039" y="10"/>
                    </a:lnTo>
                    <a:lnTo>
                      <a:pt x="1037" y="10"/>
                    </a:lnTo>
                    <a:lnTo>
                      <a:pt x="1037" y="10"/>
                    </a:lnTo>
                    <a:lnTo>
                      <a:pt x="1035" y="10"/>
                    </a:lnTo>
                    <a:lnTo>
                      <a:pt x="1035" y="10"/>
                    </a:lnTo>
                    <a:lnTo>
                      <a:pt x="1035" y="10"/>
                    </a:lnTo>
                    <a:lnTo>
                      <a:pt x="1037" y="12"/>
                    </a:lnTo>
                    <a:lnTo>
                      <a:pt x="1037" y="12"/>
                    </a:lnTo>
                    <a:lnTo>
                      <a:pt x="1033" y="12"/>
                    </a:lnTo>
                    <a:lnTo>
                      <a:pt x="1033" y="12"/>
                    </a:lnTo>
                    <a:lnTo>
                      <a:pt x="1031" y="10"/>
                    </a:lnTo>
                    <a:lnTo>
                      <a:pt x="1031" y="10"/>
                    </a:lnTo>
                    <a:lnTo>
                      <a:pt x="1029" y="8"/>
                    </a:lnTo>
                    <a:lnTo>
                      <a:pt x="1027" y="8"/>
                    </a:lnTo>
                    <a:lnTo>
                      <a:pt x="1021" y="8"/>
                    </a:lnTo>
                    <a:lnTo>
                      <a:pt x="1021" y="8"/>
                    </a:lnTo>
                    <a:lnTo>
                      <a:pt x="1019" y="8"/>
                    </a:lnTo>
                    <a:lnTo>
                      <a:pt x="1019" y="8"/>
                    </a:lnTo>
                    <a:lnTo>
                      <a:pt x="1013" y="8"/>
                    </a:lnTo>
                    <a:lnTo>
                      <a:pt x="1011" y="8"/>
                    </a:lnTo>
                    <a:lnTo>
                      <a:pt x="1007" y="10"/>
                    </a:lnTo>
                    <a:lnTo>
                      <a:pt x="1005" y="10"/>
                    </a:lnTo>
                    <a:lnTo>
                      <a:pt x="1003" y="10"/>
                    </a:lnTo>
                    <a:lnTo>
                      <a:pt x="999" y="10"/>
                    </a:lnTo>
                    <a:lnTo>
                      <a:pt x="999" y="10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9" y="12"/>
                    </a:lnTo>
                    <a:lnTo>
                      <a:pt x="1007" y="12"/>
                    </a:lnTo>
                    <a:lnTo>
                      <a:pt x="1005" y="12"/>
                    </a:lnTo>
                    <a:lnTo>
                      <a:pt x="1003" y="12"/>
                    </a:lnTo>
                    <a:lnTo>
                      <a:pt x="1001" y="12"/>
                    </a:lnTo>
                    <a:lnTo>
                      <a:pt x="999" y="12"/>
                    </a:lnTo>
                    <a:lnTo>
                      <a:pt x="997" y="12"/>
                    </a:lnTo>
                    <a:lnTo>
                      <a:pt x="995" y="12"/>
                    </a:lnTo>
                    <a:lnTo>
                      <a:pt x="993" y="12"/>
                    </a:lnTo>
                    <a:lnTo>
                      <a:pt x="991" y="12"/>
                    </a:lnTo>
                    <a:lnTo>
                      <a:pt x="991" y="12"/>
                    </a:lnTo>
                    <a:lnTo>
                      <a:pt x="989" y="12"/>
                    </a:lnTo>
                    <a:lnTo>
                      <a:pt x="989" y="12"/>
                    </a:lnTo>
                    <a:lnTo>
                      <a:pt x="987" y="12"/>
                    </a:lnTo>
                    <a:lnTo>
                      <a:pt x="983" y="12"/>
                    </a:lnTo>
                    <a:lnTo>
                      <a:pt x="977" y="12"/>
                    </a:lnTo>
                    <a:lnTo>
                      <a:pt x="973" y="12"/>
                    </a:lnTo>
                    <a:lnTo>
                      <a:pt x="971" y="12"/>
                    </a:lnTo>
                    <a:lnTo>
                      <a:pt x="967" y="14"/>
                    </a:lnTo>
                    <a:lnTo>
                      <a:pt x="965" y="14"/>
                    </a:lnTo>
                    <a:lnTo>
                      <a:pt x="959" y="14"/>
                    </a:lnTo>
                    <a:lnTo>
                      <a:pt x="957" y="14"/>
                    </a:lnTo>
                    <a:lnTo>
                      <a:pt x="951" y="14"/>
                    </a:lnTo>
                    <a:lnTo>
                      <a:pt x="947" y="14"/>
                    </a:lnTo>
                    <a:lnTo>
                      <a:pt x="945" y="16"/>
                    </a:lnTo>
                    <a:lnTo>
                      <a:pt x="943" y="16"/>
                    </a:lnTo>
                    <a:lnTo>
                      <a:pt x="941" y="16"/>
                    </a:lnTo>
                    <a:lnTo>
                      <a:pt x="943" y="16"/>
                    </a:lnTo>
                    <a:lnTo>
                      <a:pt x="943" y="16"/>
                    </a:lnTo>
                    <a:lnTo>
                      <a:pt x="945" y="16"/>
                    </a:lnTo>
                    <a:lnTo>
                      <a:pt x="949" y="16"/>
                    </a:lnTo>
                    <a:lnTo>
                      <a:pt x="951" y="16"/>
                    </a:lnTo>
                    <a:lnTo>
                      <a:pt x="953" y="16"/>
                    </a:lnTo>
                    <a:lnTo>
                      <a:pt x="953" y="16"/>
                    </a:lnTo>
                    <a:lnTo>
                      <a:pt x="959" y="16"/>
                    </a:lnTo>
                    <a:lnTo>
                      <a:pt x="959" y="16"/>
                    </a:lnTo>
                    <a:lnTo>
                      <a:pt x="949" y="18"/>
                    </a:lnTo>
                    <a:lnTo>
                      <a:pt x="947" y="18"/>
                    </a:lnTo>
                    <a:lnTo>
                      <a:pt x="949" y="18"/>
                    </a:lnTo>
                    <a:lnTo>
                      <a:pt x="951" y="18"/>
                    </a:lnTo>
                    <a:lnTo>
                      <a:pt x="965" y="18"/>
                    </a:lnTo>
                    <a:lnTo>
                      <a:pt x="971" y="18"/>
                    </a:lnTo>
                    <a:lnTo>
                      <a:pt x="973" y="18"/>
                    </a:lnTo>
                    <a:lnTo>
                      <a:pt x="979" y="18"/>
                    </a:lnTo>
                    <a:lnTo>
                      <a:pt x="977" y="18"/>
                    </a:lnTo>
                    <a:lnTo>
                      <a:pt x="973" y="18"/>
                    </a:lnTo>
                    <a:lnTo>
                      <a:pt x="969" y="18"/>
                    </a:lnTo>
                    <a:lnTo>
                      <a:pt x="965" y="18"/>
                    </a:lnTo>
                    <a:lnTo>
                      <a:pt x="959" y="20"/>
                    </a:lnTo>
                    <a:lnTo>
                      <a:pt x="955" y="20"/>
                    </a:lnTo>
                    <a:lnTo>
                      <a:pt x="955" y="20"/>
                    </a:lnTo>
                    <a:lnTo>
                      <a:pt x="959" y="20"/>
                    </a:lnTo>
                    <a:lnTo>
                      <a:pt x="957" y="20"/>
                    </a:lnTo>
                    <a:lnTo>
                      <a:pt x="955" y="20"/>
                    </a:lnTo>
                    <a:lnTo>
                      <a:pt x="951" y="22"/>
                    </a:lnTo>
                    <a:lnTo>
                      <a:pt x="949" y="22"/>
                    </a:lnTo>
                    <a:lnTo>
                      <a:pt x="949" y="22"/>
                    </a:lnTo>
                    <a:lnTo>
                      <a:pt x="951" y="24"/>
                    </a:lnTo>
                    <a:lnTo>
                      <a:pt x="953" y="24"/>
                    </a:lnTo>
                    <a:lnTo>
                      <a:pt x="959" y="22"/>
                    </a:lnTo>
                    <a:lnTo>
                      <a:pt x="975" y="22"/>
                    </a:lnTo>
                    <a:lnTo>
                      <a:pt x="981" y="22"/>
                    </a:lnTo>
                    <a:lnTo>
                      <a:pt x="991" y="20"/>
                    </a:lnTo>
                    <a:lnTo>
                      <a:pt x="995" y="20"/>
                    </a:lnTo>
                    <a:lnTo>
                      <a:pt x="997" y="20"/>
                    </a:lnTo>
                    <a:lnTo>
                      <a:pt x="999" y="20"/>
                    </a:lnTo>
                    <a:lnTo>
                      <a:pt x="999" y="20"/>
                    </a:lnTo>
                    <a:lnTo>
                      <a:pt x="989" y="22"/>
                    </a:lnTo>
                    <a:lnTo>
                      <a:pt x="981" y="24"/>
                    </a:lnTo>
                    <a:lnTo>
                      <a:pt x="977" y="24"/>
                    </a:lnTo>
                    <a:lnTo>
                      <a:pt x="971" y="24"/>
                    </a:lnTo>
                    <a:lnTo>
                      <a:pt x="963" y="24"/>
                    </a:lnTo>
                    <a:lnTo>
                      <a:pt x="953" y="24"/>
                    </a:lnTo>
                    <a:lnTo>
                      <a:pt x="953" y="24"/>
                    </a:lnTo>
                    <a:lnTo>
                      <a:pt x="953" y="24"/>
                    </a:lnTo>
                    <a:lnTo>
                      <a:pt x="953" y="26"/>
                    </a:lnTo>
                    <a:lnTo>
                      <a:pt x="953" y="26"/>
                    </a:lnTo>
                    <a:lnTo>
                      <a:pt x="955" y="26"/>
                    </a:lnTo>
                    <a:lnTo>
                      <a:pt x="957" y="26"/>
                    </a:lnTo>
                    <a:lnTo>
                      <a:pt x="959" y="26"/>
                    </a:lnTo>
                    <a:lnTo>
                      <a:pt x="961" y="28"/>
                    </a:lnTo>
                    <a:lnTo>
                      <a:pt x="963" y="28"/>
                    </a:lnTo>
                    <a:lnTo>
                      <a:pt x="967" y="28"/>
                    </a:lnTo>
                    <a:lnTo>
                      <a:pt x="971" y="26"/>
                    </a:lnTo>
                    <a:lnTo>
                      <a:pt x="983" y="24"/>
                    </a:lnTo>
                    <a:lnTo>
                      <a:pt x="985" y="24"/>
                    </a:lnTo>
                    <a:lnTo>
                      <a:pt x="989" y="24"/>
                    </a:lnTo>
                    <a:lnTo>
                      <a:pt x="1001" y="22"/>
                    </a:lnTo>
                    <a:lnTo>
                      <a:pt x="1013" y="22"/>
                    </a:lnTo>
                    <a:lnTo>
                      <a:pt x="1013" y="22"/>
                    </a:lnTo>
                    <a:lnTo>
                      <a:pt x="999" y="22"/>
                    </a:lnTo>
                    <a:lnTo>
                      <a:pt x="993" y="24"/>
                    </a:lnTo>
                    <a:lnTo>
                      <a:pt x="987" y="24"/>
                    </a:lnTo>
                    <a:lnTo>
                      <a:pt x="979" y="26"/>
                    </a:lnTo>
                    <a:lnTo>
                      <a:pt x="977" y="26"/>
                    </a:lnTo>
                    <a:lnTo>
                      <a:pt x="975" y="28"/>
                    </a:lnTo>
                    <a:lnTo>
                      <a:pt x="973" y="28"/>
                    </a:lnTo>
                    <a:lnTo>
                      <a:pt x="973" y="28"/>
                    </a:lnTo>
                    <a:lnTo>
                      <a:pt x="977" y="28"/>
                    </a:lnTo>
                    <a:lnTo>
                      <a:pt x="977" y="28"/>
                    </a:lnTo>
                    <a:lnTo>
                      <a:pt x="981" y="28"/>
                    </a:lnTo>
                    <a:lnTo>
                      <a:pt x="985" y="28"/>
                    </a:lnTo>
                    <a:lnTo>
                      <a:pt x="987" y="30"/>
                    </a:lnTo>
                    <a:lnTo>
                      <a:pt x="993" y="28"/>
                    </a:lnTo>
                    <a:lnTo>
                      <a:pt x="995" y="28"/>
                    </a:lnTo>
                    <a:lnTo>
                      <a:pt x="997" y="28"/>
                    </a:lnTo>
                    <a:lnTo>
                      <a:pt x="999" y="28"/>
                    </a:lnTo>
                    <a:lnTo>
                      <a:pt x="1003" y="28"/>
                    </a:lnTo>
                    <a:lnTo>
                      <a:pt x="1007" y="26"/>
                    </a:lnTo>
                    <a:lnTo>
                      <a:pt x="1013" y="26"/>
                    </a:lnTo>
                    <a:lnTo>
                      <a:pt x="1015" y="26"/>
                    </a:lnTo>
                    <a:lnTo>
                      <a:pt x="1019" y="26"/>
                    </a:lnTo>
                    <a:lnTo>
                      <a:pt x="1017" y="26"/>
                    </a:lnTo>
                    <a:lnTo>
                      <a:pt x="1011" y="28"/>
                    </a:lnTo>
                    <a:lnTo>
                      <a:pt x="1009" y="28"/>
                    </a:lnTo>
                    <a:lnTo>
                      <a:pt x="1011" y="28"/>
                    </a:lnTo>
                    <a:lnTo>
                      <a:pt x="1013" y="28"/>
                    </a:lnTo>
                    <a:lnTo>
                      <a:pt x="1023" y="28"/>
                    </a:lnTo>
                    <a:lnTo>
                      <a:pt x="1025" y="28"/>
                    </a:lnTo>
                    <a:lnTo>
                      <a:pt x="1029" y="28"/>
                    </a:lnTo>
                    <a:lnTo>
                      <a:pt x="1039" y="26"/>
                    </a:lnTo>
                    <a:lnTo>
                      <a:pt x="1043" y="26"/>
                    </a:lnTo>
                    <a:lnTo>
                      <a:pt x="1045" y="24"/>
                    </a:lnTo>
                    <a:lnTo>
                      <a:pt x="1047" y="24"/>
                    </a:lnTo>
                    <a:lnTo>
                      <a:pt x="1047" y="24"/>
                    </a:lnTo>
                    <a:lnTo>
                      <a:pt x="1049" y="24"/>
                    </a:lnTo>
                    <a:lnTo>
                      <a:pt x="1051" y="22"/>
                    </a:lnTo>
                    <a:lnTo>
                      <a:pt x="1053" y="22"/>
                    </a:lnTo>
                    <a:lnTo>
                      <a:pt x="1053" y="22"/>
                    </a:lnTo>
                    <a:lnTo>
                      <a:pt x="1055" y="22"/>
                    </a:lnTo>
                    <a:lnTo>
                      <a:pt x="1057" y="22"/>
                    </a:lnTo>
                    <a:lnTo>
                      <a:pt x="1063" y="20"/>
                    </a:lnTo>
                    <a:lnTo>
                      <a:pt x="1067" y="20"/>
                    </a:lnTo>
                    <a:lnTo>
                      <a:pt x="1079" y="18"/>
                    </a:lnTo>
                    <a:lnTo>
                      <a:pt x="1077" y="20"/>
                    </a:lnTo>
                    <a:lnTo>
                      <a:pt x="1071" y="20"/>
                    </a:lnTo>
                    <a:lnTo>
                      <a:pt x="1063" y="22"/>
                    </a:lnTo>
                    <a:lnTo>
                      <a:pt x="1059" y="22"/>
                    </a:lnTo>
                    <a:lnTo>
                      <a:pt x="1057" y="22"/>
                    </a:lnTo>
                    <a:lnTo>
                      <a:pt x="1055" y="24"/>
                    </a:lnTo>
                    <a:lnTo>
                      <a:pt x="1055" y="24"/>
                    </a:lnTo>
                    <a:lnTo>
                      <a:pt x="1057" y="24"/>
                    </a:lnTo>
                    <a:lnTo>
                      <a:pt x="1061" y="24"/>
                    </a:lnTo>
                    <a:lnTo>
                      <a:pt x="1067" y="24"/>
                    </a:lnTo>
                    <a:lnTo>
                      <a:pt x="1069" y="24"/>
                    </a:lnTo>
                    <a:lnTo>
                      <a:pt x="1071" y="24"/>
                    </a:lnTo>
                    <a:lnTo>
                      <a:pt x="1071" y="26"/>
                    </a:lnTo>
                    <a:lnTo>
                      <a:pt x="1069" y="26"/>
                    </a:lnTo>
                    <a:lnTo>
                      <a:pt x="1065" y="26"/>
                    </a:lnTo>
                    <a:lnTo>
                      <a:pt x="1055" y="26"/>
                    </a:lnTo>
                    <a:lnTo>
                      <a:pt x="1041" y="28"/>
                    </a:lnTo>
                    <a:lnTo>
                      <a:pt x="1041" y="28"/>
                    </a:lnTo>
                    <a:lnTo>
                      <a:pt x="1035" y="28"/>
                    </a:lnTo>
                    <a:lnTo>
                      <a:pt x="1025" y="30"/>
                    </a:lnTo>
                    <a:lnTo>
                      <a:pt x="1009" y="30"/>
                    </a:lnTo>
                    <a:lnTo>
                      <a:pt x="1007" y="32"/>
                    </a:lnTo>
                    <a:lnTo>
                      <a:pt x="1005" y="32"/>
                    </a:lnTo>
                    <a:lnTo>
                      <a:pt x="1003" y="32"/>
                    </a:lnTo>
                    <a:lnTo>
                      <a:pt x="1005" y="34"/>
                    </a:lnTo>
                    <a:lnTo>
                      <a:pt x="1007" y="34"/>
                    </a:lnTo>
                    <a:lnTo>
                      <a:pt x="1009" y="36"/>
                    </a:lnTo>
                    <a:lnTo>
                      <a:pt x="1011" y="36"/>
                    </a:lnTo>
                    <a:lnTo>
                      <a:pt x="1011" y="38"/>
                    </a:lnTo>
                    <a:lnTo>
                      <a:pt x="1013" y="38"/>
                    </a:lnTo>
                    <a:lnTo>
                      <a:pt x="1013" y="40"/>
                    </a:lnTo>
                    <a:lnTo>
                      <a:pt x="1017" y="40"/>
                    </a:lnTo>
                    <a:lnTo>
                      <a:pt x="1021" y="40"/>
                    </a:lnTo>
                    <a:lnTo>
                      <a:pt x="1023" y="40"/>
                    </a:lnTo>
                    <a:lnTo>
                      <a:pt x="1021" y="40"/>
                    </a:lnTo>
                    <a:lnTo>
                      <a:pt x="1017" y="40"/>
                    </a:lnTo>
                    <a:lnTo>
                      <a:pt x="1015" y="40"/>
                    </a:lnTo>
                    <a:lnTo>
                      <a:pt x="1013" y="40"/>
                    </a:lnTo>
                    <a:lnTo>
                      <a:pt x="1009" y="40"/>
                    </a:lnTo>
                    <a:lnTo>
                      <a:pt x="1007" y="40"/>
                    </a:lnTo>
                    <a:lnTo>
                      <a:pt x="1005" y="38"/>
                    </a:lnTo>
                    <a:lnTo>
                      <a:pt x="1005" y="38"/>
                    </a:lnTo>
                    <a:lnTo>
                      <a:pt x="1003" y="36"/>
                    </a:lnTo>
                    <a:lnTo>
                      <a:pt x="1003" y="36"/>
                    </a:lnTo>
                    <a:lnTo>
                      <a:pt x="999" y="34"/>
                    </a:lnTo>
                    <a:lnTo>
                      <a:pt x="997" y="34"/>
                    </a:lnTo>
                    <a:lnTo>
                      <a:pt x="995" y="32"/>
                    </a:lnTo>
                    <a:lnTo>
                      <a:pt x="993" y="32"/>
                    </a:lnTo>
                    <a:lnTo>
                      <a:pt x="987" y="32"/>
                    </a:lnTo>
                    <a:lnTo>
                      <a:pt x="983" y="32"/>
                    </a:lnTo>
                    <a:lnTo>
                      <a:pt x="971" y="32"/>
                    </a:lnTo>
                    <a:lnTo>
                      <a:pt x="969" y="32"/>
                    </a:lnTo>
                    <a:lnTo>
                      <a:pt x="965" y="34"/>
                    </a:lnTo>
                    <a:lnTo>
                      <a:pt x="965" y="36"/>
                    </a:lnTo>
                    <a:lnTo>
                      <a:pt x="963" y="38"/>
                    </a:lnTo>
                    <a:lnTo>
                      <a:pt x="965" y="38"/>
                    </a:lnTo>
                    <a:lnTo>
                      <a:pt x="965" y="38"/>
                    </a:lnTo>
                    <a:lnTo>
                      <a:pt x="969" y="40"/>
                    </a:lnTo>
                    <a:lnTo>
                      <a:pt x="971" y="40"/>
                    </a:lnTo>
                    <a:lnTo>
                      <a:pt x="973" y="40"/>
                    </a:lnTo>
                    <a:lnTo>
                      <a:pt x="973" y="42"/>
                    </a:lnTo>
                    <a:lnTo>
                      <a:pt x="975" y="42"/>
                    </a:lnTo>
                    <a:lnTo>
                      <a:pt x="975" y="44"/>
                    </a:lnTo>
                    <a:lnTo>
                      <a:pt x="975" y="44"/>
                    </a:lnTo>
                    <a:lnTo>
                      <a:pt x="977" y="46"/>
                    </a:lnTo>
                    <a:lnTo>
                      <a:pt x="979" y="46"/>
                    </a:lnTo>
                    <a:lnTo>
                      <a:pt x="979" y="46"/>
                    </a:lnTo>
                    <a:lnTo>
                      <a:pt x="977" y="46"/>
                    </a:lnTo>
                    <a:lnTo>
                      <a:pt x="975" y="46"/>
                    </a:lnTo>
                    <a:lnTo>
                      <a:pt x="973" y="46"/>
                    </a:lnTo>
                    <a:lnTo>
                      <a:pt x="971" y="46"/>
                    </a:lnTo>
                    <a:lnTo>
                      <a:pt x="969" y="46"/>
                    </a:lnTo>
                    <a:lnTo>
                      <a:pt x="969" y="46"/>
                    </a:lnTo>
                    <a:lnTo>
                      <a:pt x="969" y="48"/>
                    </a:lnTo>
                    <a:lnTo>
                      <a:pt x="969" y="48"/>
                    </a:lnTo>
                    <a:lnTo>
                      <a:pt x="969" y="48"/>
                    </a:lnTo>
                    <a:lnTo>
                      <a:pt x="971" y="48"/>
                    </a:lnTo>
                    <a:lnTo>
                      <a:pt x="975" y="48"/>
                    </a:lnTo>
                    <a:lnTo>
                      <a:pt x="981" y="48"/>
                    </a:lnTo>
                    <a:lnTo>
                      <a:pt x="985" y="48"/>
                    </a:lnTo>
                    <a:lnTo>
                      <a:pt x="987" y="48"/>
                    </a:lnTo>
                    <a:lnTo>
                      <a:pt x="989" y="48"/>
                    </a:lnTo>
                    <a:lnTo>
                      <a:pt x="993" y="48"/>
                    </a:lnTo>
                    <a:lnTo>
                      <a:pt x="995" y="48"/>
                    </a:lnTo>
                    <a:lnTo>
                      <a:pt x="995" y="48"/>
                    </a:lnTo>
                    <a:lnTo>
                      <a:pt x="995" y="48"/>
                    </a:lnTo>
                    <a:lnTo>
                      <a:pt x="993" y="48"/>
                    </a:lnTo>
                    <a:lnTo>
                      <a:pt x="989" y="50"/>
                    </a:lnTo>
                    <a:lnTo>
                      <a:pt x="989" y="50"/>
                    </a:lnTo>
                    <a:lnTo>
                      <a:pt x="987" y="50"/>
                    </a:lnTo>
                    <a:lnTo>
                      <a:pt x="981" y="50"/>
                    </a:lnTo>
                    <a:lnTo>
                      <a:pt x="979" y="50"/>
                    </a:lnTo>
                    <a:lnTo>
                      <a:pt x="977" y="50"/>
                    </a:lnTo>
                    <a:lnTo>
                      <a:pt x="977" y="50"/>
                    </a:lnTo>
                    <a:lnTo>
                      <a:pt x="975" y="50"/>
                    </a:lnTo>
                    <a:lnTo>
                      <a:pt x="971" y="50"/>
                    </a:lnTo>
                    <a:lnTo>
                      <a:pt x="963" y="50"/>
                    </a:lnTo>
                    <a:lnTo>
                      <a:pt x="963" y="48"/>
                    </a:lnTo>
                    <a:lnTo>
                      <a:pt x="959" y="48"/>
                    </a:lnTo>
                    <a:lnTo>
                      <a:pt x="955" y="50"/>
                    </a:lnTo>
                    <a:lnTo>
                      <a:pt x="949" y="50"/>
                    </a:lnTo>
                    <a:lnTo>
                      <a:pt x="941" y="50"/>
                    </a:lnTo>
                    <a:lnTo>
                      <a:pt x="939" y="52"/>
                    </a:lnTo>
                    <a:lnTo>
                      <a:pt x="935" y="54"/>
                    </a:lnTo>
                    <a:lnTo>
                      <a:pt x="931" y="54"/>
                    </a:lnTo>
                    <a:lnTo>
                      <a:pt x="929" y="56"/>
                    </a:lnTo>
                    <a:lnTo>
                      <a:pt x="927" y="56"/>
                    </a:lnTo>
                    <a:lnTo>
                      <a:pt x="925" y="58"/>
                    </a:lnTo>
                    <a:lnTo>
                      <a:pt x="925" y="58"/>
                    </a:lnTo>
                    <a:lnTo>
                      <a:pt x="931" y="58"/>
                    </a:lnTo>
                    <a:lnTo>
                      <a:pt x="933" y="58"/>
                    </a:lnTo>
                    <a:lnTo>
                      <a:pt x="937" y="58"/>
                    </a:lnTo>
                    <a:lnTo>
                      <a:pt x="941" y="56"/>
                    </a:lnTo>
                    <a:lnTo>
                      <a:pt x="943" y="56"/>
                    </a:lnTo>
                    <a:lnTo>
                      <a:pt x="939" y="58"/>
                    </a:lnTo>
                    <a:lnTo>
                      <a:pt x="937" y="60"/>
                    </a:lnTo>
                    <a:lnTo>
                      <a:pt x="943" y="60"/>
                    </a:lnTo>
                    <a:lnTo>
                      <a:pt x="945" y="58"/>
                    </a:lnTo>
                    <a:lnTo>
                      <a:pt x="947" y="58"/>
                    </a:lnTo>
                    <a:lnTo>
                      <a:pt x="953" y="56"/>
                    </a:lnTo>
                    <a:lnTo>
                      <a:pt x="959" y="54"/>
                    </a:lnTo>
                    <a:lnTo>
                      <a:pt x="953" y="58"/>
                    </a:lnTo>
                    <a:lnTo>
                      <a:pt x="957" y="58"/>
                    </a:lnTo>
                    <a:lnTo>
                      <a:pt x="957" y="58"/>
                    </a:lnTo>
                    <a:lnTo>
                      <a:pt x="959" y="58"/>
                    </a:lnTo>
                    <a:lnTo>
                      <a:pt x="955" y="58"/>
                    </a:lnTo>
                    <a:lnTo>
                      <a:pt x="955" y="58"/>
                    </a:lnTo>
                    <a:lnTo>
                      <a:pt x="949" y="60"/>
                    </a:lnTo>
                    <a:lnTo>
                      <a:pt x="945" y="60"/>
                    </a:lnTo>
                    <a:lnTo>
                      <a:pt x="941" y="62"/>
                    </a:lnTo>
                    <a:lnTo>
                      <a:pt x="941" y="64"/>
                    </a:lnTo>
                    <a:lnTo>
                      <a:pt x="937" y="66"/>
                    </a:lnTo>
                    <a:lnTo>
                      <a:pt x="939" y="66"/>
                    </a:lnTo>
                    <a:lnTo>
                      <a:pt x="941" y="68"/>
                    </a:lnTo>
                    <a:lnTo>
                      <a:pt x="945" y="66"/>
                    </a:lnTo>
                    <a:lnTo>
                      <a:pt x="949" y="66"/>
                    </a:lnTo>
                    <a:lnTo>
                      <a:pt x="951" y="66"/>
                    </a:lnTo>
                    <a:lnTo>
                      <a:pt x="953" y="66"/>
                    </a:lnTo>
                    <a:lnTo>
                      <a:pt x="957" y="66"/>
                    </a:lnTo>
                    <a:lnTo>
                      <a:pt x="959" y="64"/>
                    </a:lnTo>
                    <a:lnTo>
                      <a:pt x="971" y="62"/>
                    </a:lnTo>
                    <a:lnTo>
                      <a:pt x="971" y="60"/>
                    </a:lnTo>
                    <a:lnTo>
                      <a:pt x="971" y="62"/>
                    </a:lnTo>
                    <a:lnTo>
                      <a:pt x="969" y="62"/>
                    </a:lnTo>
                    <a:lnTo>
                      <a:pt x="969" y="62"/>
                    </a:lnTo>
                    <a:lnTo>
                      <a:pt x="965" y="64"/>
                    </a:lnTo>
                    <a:lnTo>
                      <a:pt x="959" y="66"/>
                    </a:lnTo>
                    <a:lnTo>
                      <a:pt x="955" y="66"/>
                    </a:lnTo>
                    <a:lnTo>
                      <a:pt x="955" y="68"/>
                    </a:lnTo>
                    <a:lnTo>
                      <a:pt x="953" y="68"/>
                    </a:lnTo>
                    <a:lnTo>
                      <a:pt x="951" y="68"/>
                    </a:lnTo>
                    <a:lnTo>
                      <a:pt x="949" y="68"/>
                    </a:lnTo>
                    <a:lnTo>
                      <a:pt x="943" y="68"/>
                    </a:lnTo>
                    <a:lnTo>
                      <a:pt x="941" y="68"/>
                    </a:lnTo>
                    <a:lnTo>
                      <a:pt x="939" y="68"/>
                    </a:lnTo>
                    <a:lnTo>
                      <a:pt x="933" y="68"/>
                    </a:lnTo>
                    <a:lnTo>
                      <a:pt x="933" y="66"/>
                    </a:lnTo>
                    <a:lnTo>
                      <a:pt x="933" y="66"/>
                    </a:lnTo>
                    <a:lnTo>
                      <a:pt x="931" y="64"/>
                    </a:lnTo>
                    <a:lnTo>
                      <a:pt x="931" y="64"/>
                    </a:lnTo>
                    <a:lnTo>
                      <a:pt x="927" y="62"/>
                    </a:lnTo>
                    <a:lnTo>
                      <a:pt x="925" y="62"/>
                    </a:lnTo>
                    <a:lnTo>
                      <a:pt x="923" y="62"/>
                    </a:lnTo>
                    <a:lnTo>
                      <a:pt x="921" y="62"/>
                    </a:lnTo>
                    <a:lnTo>
                      <a:pt x="917" y="62"/>
                    </a:lnTo>
                    <a:lnTo>
                      <a:pt x="913" y="64"/>
                    </a:lnTo>
                    <a:lnTo>
                      <a:pt x="911" y="64"/>
                    </a:lnTo>
                    <a:lnTo>
                      <a:pt x="911" y="66"/>
                    </a:lnTo>
                    <a:lnTo>
                      <a:pt x="911" y="68"/>
                    </a:lnTo>
                    <a:lnTo>
                      <a:pt x="911" y="68"/>
                    </a:lnTo>
                    <a:lnTo>
                      <a:pt x="911" y="68"/>
                    </a:lnTo>
                    <a:lnTo>
                      <a:pt x="913" y="70"/>
                    </a:lnTo>
                    <a:lnTo>
                      <a:pt x="913" y="70"/>
                    </a:lnTo>
                    <a:lnTo>
                      <a:pt x="915" y="70"/>
                    </a:lnTo>
                    <a:lnTo>
                      <a:pt x="915" y="70"/>
                    </a:lnTo>
                    <a:lnTo>
                      <a:pt x="915" y="72"/>
                    </a:lnTo>
                    <a:lnTo>
                      <a:pt x="915" y="72"/>
                    </a:lnTo>
                    <a:lnTo>
                      <a:pt x="915" y="72"/>
                    </a:lnTo>
                    <a:lnTo>
                      <a:pt x="913" y="72"/>
                    </a:lnTo>
                    <a:lnTo>
                      <a:pt x="909" y="72"/>
                    </a:lnTo>
                    <a:lnTo>
                      <a:pt x="907" y="72"/>
                    </a:lnTo>
                    <a:lnTo>
                      <a:pt x="905" y="72"/>
                    </a:lnTo>
                    <a:lnTo>
                      <a:pt x="901" y="72"/>
                    </a:lnTo>
                    <a:lnTo>
                      <a:pt x="899" y="72"/>
                    </a:lnTo>
                    <a:lnTo>
                      <a:pt x="897" y="72"/>
                    </a:lnTo>
                    <a:lnTo>
                      <a:pt x="893" y="74"/>
                    </a:lnTo>
                    <a:lnTo>
                      <a:pt x="883" y="76"/>
                    </a:lnTo>
                    <a:lnTo>
                      <a:pt x="879" y="78"/>
                    </a:lnTo>
                    <a:lnTo>
                      <a:pt x="877" y="80"/>
                    </a:lnTo>
                    <a:lnTo>
                      <a:pt x="877" y="80"/>
                    </a:lnTo>
                    <a:lnTo>
                      <a:pt x="883" y="82"/>
                    </a:lnTo>
                    <a:lnTo>
                      <a:pt x="885" y="82"/>
                    </a:lnTo>
                    <a:lnTo>
                      <a:pt x="887" y="80"/>
                    </a:lnTo>
                    <a:lnTo>
                      <a:pt x="889" y="78"/>
                    </a:lnTo>
                    <a:lnTo>
                      <a:pt x="891" y="76"/>
                    </a:lnTo>
                    <a:lnTo>
                      <a:pt x="889" y="80"/>
                    </a:lnTo>
                    <a:lnTo>
                      <a:pt x="887" y="82"/>
                    </a:lnTo>
                    <a:lnTo>
                      <a:pt x="891" y="82"/>
                    </a:lnTo>
                    <a:lnTo>
                      <a:pt x="895" y="82"/>
                    </a:lnTo>
                    <a:lnTo>
                      <a:pt x="899" y="80"/>
                    </a:lnTo>
                    <a:lnTo>
                      <a:pt x="899" y="82"/>
                    </a:lnTo>
                    <a:lnTo>
                      <a:pt x="901" y="82"/>
                    </a:lnTo>
                    <a:lnTo>
                      <a:pt x="905" y="82"/>
                    </a:lnTo>
                    <a:lnTo>
                      <a:pt x="907" y="80"/>
                    </a:lnTo>
                    <a:lnTo>
                      <a:pt x="909" y="80"/>
                    </a:lnTo>
                    <a:lnTo>
                      <a:pt x="911" y="80"/>
                    </a:lnTo>
                    <a:lnTo>
                      <a:pt x="911" y="80"/>
                    </a:lnTo>
                    <a:lnTo>
                      <a:pt x="911" y="80"/>
                    </a:lnTo>
                    <a:lnTo>
                      <a:pt x="911" y="82"/>
                    </a:lnTo>
                    <a:lnTo>
                      <a:pt x="915" y="82"/>
                    </a:lnTo>
                    <a:lnTo>
                      <a:pt x="917" y="84"/>
                    </a:lnTo>
                    <a:lnTo>
                      <a:pt x="919" y="84"/>
                    </a:lnTo>
                    <a:lnTo>
                      <a:pt x="929" y="82"/>
                    </a:lnTo>
                    <a:lnTo>
                      <a:pt x="935" y="78"/>
                    </a:lnTo>
                    <a:lnTo>
                      <a:pt x="935" y="80"/>
                    </a:lnTo>
                    <a:lnTo>
                      <a:pt x="935" y="82"/>
                    </a:lnTo>
                    <a:lnTo>
                      <a:pt x="939" y="82"/>
                    </a:lnTo>
                    <a:lnTo>
                      <a:pt x="951" y="82"/>
                    </a:lnTo>
                    <a:lnTo>
                      <a:pt x="953" y="80"/>
                    </a:lnTo>
                    <a:lnTo>
                      <a:pt x="953" y="80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3" y="78"/>
                    </a:lnTo>
                    <a:lnTo>
                      <a:pt x="955" y="78"/>
                    </a:lnTo>
                    <a:lnTo>
                      <a:pt x="955" y="78"/>
                    </a:lnTo>
                    <a:lnTo>
                      <a:pt x="955" y="78"/>
                    </a:lnTo>
                    <a:lnTo>
                      <a:pt x="957" y="78"/>
                    </a:lnTo>
                    <a:lnTo>
                      <a:pt x="957" y="80"/>
                    </a:lnTo>
                    <a:lnTo>
                      <a:pt x="957" y="80"/>
                    </a:lnTo>
                    <a:lnTo>
                      <a:pt x="959" y="80"/>
                    </a:lnTo>
                    <a:lnTo>
                      <a:pt x="961" y="80"/>
                    </a:lnTo>
                    <a:lnTo>
                      <a:pt x="961" y="80"/>
                    </a:lnTo>
                    <a:lnTo>
                      <a:pt x="963" y="80"/>
                    </a:lnTo>
                    <a:lnTo>
                      <a:pt x="965" y="80"/>
                    </a:lnTo>
                    <a:lnTo>
                      <a:pt x="965" y="80"/>
                    </a:lnTo>
                    <a:lnTo>
                      <a:pt x="965" y="82"/>
                    </a:lnTo>
                    <a:lnTo>
                      <a:pt x="965" y="82"/>
                    </a:lnTo>
                    <a:lnTo>
                      <a:pt x="963" y="82"/>
                    </a:lnTo>
                    <a:lnTo>
                      <a:pt x="963" y="84"/>
                    </a:lnTo>
                    <a:lnTo>
                      <a:pt x="961" y="84"/>
                    </a:lnTo>
                    <a:lnTo>
                      <a:pt x="961" y="84"/>
                    </a:lnTo>
                    <a:lnTo>
                      <a:pt x="963" y="84"/>
                    </a:lnTo>
                    <a:lnTo>
                      <a:pt x="963" y="84"/>
                    </a:lnTo>
                    <a:lnTo>
                      <a:pt x="969" y="84"/>
                    </a:lnTo>
                    <a:lnTo>
                      <a:pt x="973" y="84"/>
                    </a:lnTo>
                    <a:lnTo>
                      <a:pt x="977" y="84"/>
                    </a:lnTo>
                    <a:lnTo>
                      <a:pt x="981" y="82"/>
                    </a:lnTo>
                    <a:lnTo>
                      <a:pt x="983" y="82"/>
                    </a:lnTo>
                    <a:lnTo>
                      <a:pt x="987" y="82"/>
                    </a:lnTo>
                    <a:lnTo>
                      <a:pt x="995" y="80"/>
                    </a:lnTo>
                    <a:lnTo>
                      <a:pt x="997" y="78"/>
                    </a:lnTo>
                    <a:lnTo>
                      <a:pt x="1001" y="78"/>
                    </a:lnTo>
                    <a:lnTo>
                      <a:pt x="1001" y="76"/>
                    </a:lnTo>
                    <a:lnTo>
                      <a:pt x="1001" y="74"/>
                    </a:lnTo>
                    <a:lnTo>
                      <a:pt x="1001" y="74"/>
                    </a:lnTo>
                    <a:lnTo>
                      <a:pt x="999" y="74"/>
                    </a:lnTo>
                    <a:lnTo>
                      <a:pt x="999" y="74"/>
                    </a:lnTo>
                    <a:lnTo>
                      <a:pt x="995" y="76"/>
                    </a:lnTo>
                    <a:lnTo>
                      <a:pt x="993" y="76"/>
                    </a:lnTo>
                    <a:lnTo>
                      <a:pt x="993" y="76"/>
                    </a:lnTo>
                    <a:lnTo>
                      <a:pt x="991" y="74"/>
                    </a:lnTo>
                    <a:lnTo>
                      <a:pt x="989" y="74"/>
                    </a:lnTo>
                    <a:lnTo>
                      <a:pt x="991" y="74"/>
                    </a:lnTo>
                    <a:lnTo>
                      <a:pt x="991" y="72"/>
                    </a:lnTo>
                    <a:lnTo>
                      <a:pt x="993" y="72"/>
                    </a:lnTo>
                    <a:lnTo>
                      <a:pt x="991" y="72"/>
                    </a:lnTo>
                    <a:lnTo>
                      <a:pt x="987" y="72"/>
                    </a:lnTo>
                    <a:lnTo>
                      <a:pt x="983" y="72"/>
                    </a:lnTo>
                    <a:lnTo>
                      <a:pt x="983" y="72"/>
                    </a:lnTo>
                    <a:lnTo>
                      <a:pt x="979" y="70"/>
                    </a:lnTo>
                    <a:lnTo>
                      <a:pt x="979" y="70"/>
                    </a:lnTo>
                    <a:lnTo>
                      <a:pt x="975" y="70"/>
                    </a:lnTo>
                    <a:lnTo>
                      <a:pt x="973" y="70"/>
                    </a:lnTo>
                    <a:lnTo>
                      <a:pt x="971" y="70"/>
                    </a:lnTo>
                    <a:lnTo>
                      <a:pt x="969" y="72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7" y="70"/>
                    </a:lnTo>
                    <a:lnTo>
                      <a:pt x="969" y="70"/>
                    </a:lnTo>
                    <a:lnTo>
                      <a:pt x="973" y="70"/>
                    </a:lnTo>
                    <a:lnTo>
                      <a:pt x="975" y="70"/>
                    </a:lnTo>
                    <a:lnTo>
                      <a:pt x="975" y="68"/>
                    </a:lnTo>
                    <a:lnTo>
                      <a:pt x="975" y="68"/>
                    </a:lnTo>
                    <a:lnTo>
                      <a:pt x="975" y="68"/>
                    </a:lnTo>
                    <a:lnTo>
                      <a:pt x="973" y="68"/>
                    </a:lnTo>
                    <a:lnTo>
                      <a:pt x="975" y="66"/>
                    </a:lnTo>
                    <a:lnTo>
                      <a:pt x="975" y="66"/>
                    </a:lnTo>
                    <a:lnTo>
                      <a:pt x="977" y="68"/>
                    </a:lnTo>
                    <a:lnTo>
                      <a:pt x="979" y="68"/>
                    </a:lnTo>
                    <a:lnTo>
                      <a:pt x="981" y="70"/>
                    </a:lnTo>
                    <a:lnTo>
                      <a:pt x="985" y="70"/>
                    </a:lnTo>
                    <a:lnTo>
                      <a:pt x="989" y="70"/>
                    </a:lnTo>
                    <a:lnTo>
                      <a:pt x="997" y="70"/>
                    </a:lnTo>
                    <a:lnTo>
                      <a:pt x="999" y="70"/>
                    </a:lnTo>
                    <a:lnTo>
                      <a:pt x="1001" y="70"/>
                    </a:lnTo>
                    <a:lnTo>
                      <a:pt x="1005" y="68"/>
                    </a:lnTo>
                    <a:lnTo>
                      <a:pt x="1007" y="68"/>
                    </a:lnTo>
                    <a:lnTo>
                      <a:pt x="1009" y="68"/>
                    </a:lnTo>
                    <a:lnTo>
                      <a:pt x="1011" y="66"/>
                    </a:lnTo>
                    <a:lnTo>
                      <a:pt x="1013" y="66"/>
                    </a:lnTo>
                    <a:lnTo>
                      <a:pt x="1013" y="64"/>
                    </a:lnTo>
                    <a:lnTo>
                      <a:pt x="1015" y="62"/>
                    </a:lnTo>
                    <a:lnTo>
                      <a:pt x="1017" y="62"/>
                    </a:lnTo>
                    <a:lnTo>
                      <a:pt x="1017" y="62"/>
                    </a:lnTo>
                    <a:lnTo>
                      <a:pt x="1023" y="62"/>
                    </a:lnTo>
                    <a:lnTo>
                      <a:pt x="1027" y="62"/>
                    </a:lnTo>
                    <a:lnTo>
                      <a:pt x="1031" y="62"/>
                    </a:lnTo>
                    <a:lnTo>
                      <a:pt x="1035" y="60"/>
                    </a:lnTo>
                    <a:lnTo>
                      <a:pt x="1037" y="60"/>
                    </a:lnTo>
                    <a:lnTo>
                      <a:pt x="1039" y="60"/>
                    </a:lnTo>
                    <a:lnTo>
                      <a:pt x="1041" y="60"/>
                    </a:lnTo>
                    <a:lnTo>
                      <a:pt x="1047" y="58"/>
                    </a:lnTo>
                    <a:lnTo>
                      <a:pt x="1051" y="56"/>
                    </a:lnTo>
                    <a:lnTo>
                      <a:pt x="1051" y="56"/>
                    </a:lnTo>
                    <a:lnTo>
                      <a:pt x="1049" y="56"/>
                    </a:lnTo>
                    <a:lnTo>
                      <a:pt x="1045" y="54"/>
                    </a:lnTo>
                    <a:lnTo>
                      <a:pt x="1041" y="54"/>
                    </a:lnTo>
                    <a:lnTo>
                      <a:pt x="1043" y="54"/>
                    </a:lnTo>
                    <a:lnTo>
                      <a:pt x="1047" y="54"/>
                    </a:lnTo>
                    <a:lnTo>
                      <a:pt x="1053" y="54"/>
                    </a:lnTo>
                    <a:lnTo>
                      <a:pt x="1057" y="54"/>
                    </a:lnTo>
                    <a:lnTo>
                      <a:pt x="1063" y="52"/>
                    </a:lnTo>
                    <a:lnTo>
                      <a:pt x="1063" y="52"/>
                    </a:lnTo>
                    <a:lnTo>
                      <a:pt x="1065" y="52"/>
                    </a:lnTo>
                    <a:lnTo>
                      <a:pt x="1065" y="50"/>
                    </a:lnTo>
                    <a:lnTo>
                      <a:pt x="1063" y="50"/>
                    </a:lnTo>
                    <a:lnTo>
                      <a:pt x="1061" y="50"/>
                    </a:lnTo>
                    <a:lnTo>
                      <a:pt x="1057" y="50"/>
                    </a:lnTo>
                    <a:lnTo>
                      <a:pt x="1053" y="50"/>
                    </a:lnTo>
                    <a:lnTo>
                      <a:pt x="1053" y="48"/>
                    </a:lnTo>
                    <a:lnTo>
                      <a:pt x="1053" y="48"/>
                    </a:lnTo>
                    <a:lnTo>
                      <a:pt x="1051" y="48"/>
                    </a:lnTo>
                    <a:lnTo>
                      <a:pt x="1049" y="48"/>
                    </a:lnTo>
                    <a:lnTo>
                      <a:pt x="1045" y="48"/>
                    </a:lnTo>
                    <a:lnTo>
                      <a:pt x="1037" y="48"/>
                    </a:lnTo>
                    <a:lnTo>
                      <a:pt x="1035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1" y="48"/>
                    </a:lnTo>
                    <a:lnTo>
                      <a:pt x="1029" y="48"/>
                    </a:lnTo>
                    <a:lnTo>
                      <a:pt x="1029" y="46"/>
                    </a:lnTo>
                    <a:lnTo>
                      <a:pt x="1029" y="46"/>
                    </a:lnTo>
                    <a:lnTo>
                      <a:pt x="1031" y="46"/>
                    </a:lnTo>
                    <a:lnTo>
                      <a:pt x="1035" y="46"/>
                    </a:lnTo>
                    <a:lnTo>
                      <a:pt x="1037" y="46"/>
                    </a:lnTo>
                    <a:lnTo>
                      <a:pt x="1041" y="46"/>
                    </a:lnTo>
                    <a:lnTo>
                      <a:pt x="1047" y="46"/>
                    </a:lnTo>
                    <a:lnTo>
                      <a:pt x="1049" y="46"/>
                    </a:lnTo>
                    <a:lnTo>
                      <a:pt x="1051" y="46"/>
                    </a:lnTo>
                    <a:lnTo>
                      <a:pt x="1053" y="46"/>
                    </a:lnTo>
                    <a:lnTo>
                      <a:pt x="1055" y="46"/>
                    </a:lnTo>
                    <a:lnTo>
                      <a:pt x="1059" y="46"/>
                    </a:lnTo>
                    <a:lnTo>
                      <a:pt x="1059" y="46"/>
                    </a:lnTo>
                    <a:lnTo>
                      <a:pt x="1061" y="48"/>
                    </a:lnTo>
                    <a:lnTo>
                      <a:pt x="1067" y="48"/>
                    </a:lnTo>
                    <a:lnTo>
                      <a:pt x="1069" y="46"/>
                    </a:lnTo>
                    <a:lnTo>
                      <a:pt x="1071" y="44"/>
                    </a:lnTo>
                    <a:lnTo>
                      <a:pt x="1069" y="44"/>
                    </a:lnTo>
                    <a:lnTo>
                      <a:pt x="1065" y="46"/>
                    </a:lnTo>
                    <a:lnTo>
                      <a:pt x="1063" y="44"/>
                    </a:lnTo>
                    <a:lnTo>
                      <a:pt x="1061" y="44"/>
                    </a:lnTo>
                    <a:lnTo>
                      <a:pt x="1059" y="44"/>
                    </a:lnTo>
                    <a:lnTo>
                      <a:pt x="1057" y="44"/>
                    </a:lnTo>
                    <a:lnTo>
                      <a:pt x="1057" y="42"/>
                    </a:lnTo>
                    <a:lnTo>
                      <a:pt x="1053" y="42"/>
                    </a:lnTo>
                    <a:lnTo>
                      <a:pt x="1051" y="42"/>
                    </a:lnTo>
                    <a:lnTo>
                      <a:pt x="1051" y="42"/>
                    </a:lnTo>
                    <a:lnTo>
                      <a:pt x="1057" y="42"/>
                    </a:lnTo>
                    <a:lnTo>
                      <a:pt x="1059" y="42"/>
                    </a:lnTo>
                    <a:lnTo>
                      <a:pt x="1061" y="42"/>
                    </a:lnTo>
                    <a:lnTo>
                      <a:pt x="1065" y="42"/>
                    </a:lnTo>
                    <a:lnTo>
                      <a:pt x="1067" y="42"/>
                    </a:lnTo>
                    <a:lnTo>
                      <a:pt x="1071" y="42"/>
                    </a:lnTo>
                    <a:lnTo>
                      <a:pt x="1075" y="42"/>
                    </a:lnTo>
                    <a:lnTo>
                      <a:pt x="1077" y="42"/>
                    </a:lnTo>
                    <a:lnTo>
                      <a:pt x="1079" y="42"/>
                    </a:lnTo>
                    <a:lnTo>
                      <a:pt x="1081" y="42"/>
                    </a:lnTo>
                    <a:lnTo>
                      <a:pt x="1085" y="42"/>
                    </a:lnTo>
                    <a:lnTo>
                      <a:pt x="1087" y="42"/>
                    </a:lnTo>
                    <a:lnTo>
                      <a:pt x="1087" y="42"/>
                    </a:lnTo>
                    <a:lnTo>
                      <a:pt x="1089" y="40"/>
                    </a:lnTo>
                    <a:lnTo>
                      <a:pt x="1089" y="40"/>
                    </a:lnTo>
                    <a:lnTo>
                      <a:pt x="1089" y="40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3" y="38"/>
                    </a:lnTo>
                    <a:lnTo>
                      <a:pt x="1079" y="38"/>
                    </a:lnTo>
                    <a:lnTo>
                      <a:pt x="1079" y="38"/>
                    </a:lnTo>
                    <a:lnTo>
                      <a:pt x="1081" y="36"/>
                    </a:lnTo>
                    <a:lnTo>
                      <a:pt x="1085" y="36"/>
                    </a:lnTo>
                    <a:lnTo>
                      <a:pt x="1087" y="38"/>
                    </a:lnTo>
                    <a:lnTo>
                      <a:pt x="1091" y="38"/>
                    </a:lnTo>
                    <a:lnTo>
                      <a:pt x="1099" y="40"/>
                    </a:lnTo>
                    <a:lnTo>
                      <a:pt x="1101" y="40"/>
                    </a:lnTo>
                    <a:lnTo>
                      <a:pt x="1103" y="38"/>
                    </a:lnTo>
                    <a:lnTo>
                      <a:pt x="1109" y="38"/>
                    </a:lnTo>
                    <a:lnTo>
                      <a:pt x="1111" y="38"/>
                    </a:lnTo>
                    <a:lnTo>
                      <a:pt x="1113" y="38"/>
                    </a:lnTo>
                    <a:lnTo>
                      <a:pt x="1113" y="36"/>
                    </a:lnTo>
                    <a:lnTo>
                      <a:pt x="1113" y="36"/>
                    </a:lnTo>
                    <a:lnTo>
                      <a:pt x="1111" y="36"/>
                    </a:lnTo>
                    <a:lnTo>
                      <a:pt x="1119" y="36"/>
                    </a:lnTo>
                    <a:lnTo>
                      <a:pt x="1121" y="34"/>
                    </a:lnTo>
                    <a:lnTo>
                      <a:pt x="1123" y="34"/>
                    </a:lnTo>
                    <a:lnTo>
                      <a:pt x="1121" y="34"/>
                    </a:lnTo>
                    <a:lnTo>
                      <a:pt x="1119" y="34"/>
                    </a:lnTo>
                    <a:lnTo>
                      <a:pt x="1111" y="34"/>
                    </a:lnTo>
                    <a:lnTo>
                      <a:pt x="1109" y="34"/>
                    </a:lnTo>
                    <a:lnTo>
                      <a:pt x="1107" y="34"/>
                    </a:lnTo>
                    <a:lnTo>
                      <a:pt x="1107" y="34"/>
                    </a:lnTo>
                    <a:lnTo>
                      <a:pt x="1109" y="34"/>
                    </a:lnTo>
                    <a:lnTo>
                      <a:pt x="1111" y="34"/>
                    </a:lnTo>
                    <a:lnTo>
                      <a:pt x="1111" y="34"/>
                    </a:lnTo>
                    <a:lnTo>
                      <a:pt x="1113" y="34"/>
                    </a:lnTo>
                    <a:lnTo>
                      <a:pt x="1119" y="34"/>
                    </a:lnTo>
                    <a:lnTo>
                      <a:pt x="1127" y="32"/>
                    </a:lnTo>
                    <a:lnTo>
                      <a:pt x="1129" y="32"/>
                    </a:lnTo>
                    <a:lnTo>
                      <a:pt x="1127" y="30"/>
                    </a:lnTo>
                    <a:lnTo>
                      <a:pt x="1127" y="28"/>
                    </a:lnTo>
                    <a:lnTo>
                      <a:pt x="1127" y="28"/>
                    </a:lnTo>
                    <a:lnTo>
                      <a:pt x="1129" y="30"/>
                    </a:lnTo>
                    <a:lnTo>
                      <a:pt x="1131" y="30"/>
                    </a:lnTo>
                    <a:lnTo>
                      <a:pt x="1131" y="30"/>
                    </a:lnTo>
                    <a:lnTo>
                      <a:pt x="1133" y="30"/>
                    </a:lnTo>
                    <a:lnTo>
                      <a:pt x="1135" y="30"/>
                    </a:lnTo>
                    <a:lnTo>
                      <a:pt x="1137" y="30"/>
                    </a:lnTo>
                    <a:lnTo>
                      <a:pt x="1145" y="28"/>
                    </a:lnTo>
                    <a:lnTo>
                      <a:pt x="1149" y="28"/>
                    </a:lnTo>
                    <a:lnTo>
                      <a:pt x="1159" y="26"/>
                    </a:lnTo>
                    <a:lnTo>
                      <a:pt x="1171" y="22"/>
                    </a:lnTo>
                    <a:lnTo>
                      <a:pt x="1177" y="22"/>
                    </a:lnTo>
                    <a:lnTo>
                      <a:pt x="1187" y="20"/>
                    </a:lnTo>
                    <a:lnTo>
                      <a:pt x="1195" y="18"/>
                    </a:lnTo>
                    <a:lnTo>
                      <a:pt x="1195" y="18"/>
                    </a:lnTo>
                    <a:lnTo>
                      <a:pt x="1191" y="18"/>
                    </a:lnTo>
                    <a:lnTo>
                      <a:pt x="1187" y="18"/>
                    </a:lnTo>
                    <a:lnTo>
                      <a:pt x="1159" y="20"/>
                    </a:lnTo>
                    <a:lnTo>
                      <a:pt x="1157" y="20"/>
                    </a:lnTo>
                    <a:lnTo>
                      <a:pt x="1155" y="20"/>
                    </a:lnTo>
                    <a:lnTo>
                      <a:pt x="1157" y="20"/>
                    </a:lnTo>
                    <a:lnTo>
                      <a:pt x="1175" y="18"/>
                    </a:lnTo>
                    <a:lnTo>
                      <a:pt x="1177" y="18"/>
                    </a:lnTo>
                    <a:lnTo>
                      <a:pt x="1177" y="18"/>
                    </a:lnTo>
                    <a:lnTo>
                      <a:pt x="1177" y="18"/>
                    </a:lnTo>
                    <a:lnTo>
                      <a:pt x="1179" y="16"/>
                    </a:lnTo>
                    <a:lnTo>
                      <a:pt x="1185" y="16"/>
                    </a:lnTo>
                    <a:lnTo>
                      <a:pt x="1189" y="16"/>
                    </a:lnTo>
                    <a:lnTo>
                      <a:pt x="1191" y="16"/>
                    </a:lnTo>
                    <a:lnTo>
                      <a:pt x="1193" y="16"/>
                    </a:lnTo>
                    <a:lnTo>
                      <a:pt x="1195" y="16"/>
                    </a:lnTo>
                    <a:lnTo>
                      <a:pt x="1201" y="16"/>
                    </a:lnTo>
                    <a:lnTo>
                      <a:pt x="1203" y="16"/>
                    </a:lnTo>
                    <a:lnTo>
                      <a:pt x="1205" y="14"/>
                    </a:lnTo>
                    <a:lnTo>
                      <a:pt x="1211" y="14"/>
                    </a:lnTo>
                    <a:lnTo>
                      <a:pt x="1223" y="12"/>
                    </a:lnTo>
                    <a:lnTo>
                      <a:pt x="1227" y="12"/>
                    </a:lnTo>
                    <a:lnTo>
                      <a:pt x="1229" y="12"/>
                    </a:lnTo>
                    <a:lnTo>
                      <a:pt x="1235" y="10"/>
                    </a:lnTo>
                    <a:lnTo>
                      <a:pt x="1239" y="10"/>
                    </a:lnTo>
                    <a:lnTo>
                      <a:pt x="1239" y="8"/>
                    </a:lnTo>
                    <a:lnTo>
                      <a:pt x="1239" y="8"/>
                    </a:lnTo>
                    <a:close/>
                    <a:moveTo>
                      <a:pt x="1021" y="178"/>
                    </a:moveTo>
                    <a:lnTo>
                      <a:pt x="1021" y="178"/>
                    </a:lnTo>
                    <a:lnTo>
                      <a:pt x="1019" y="180"/>
                    </a:lnTo>
                    <a:lnTo>
                      <a:pt x="1017" y="180"/>
                    </a:lnTo>
                    <a:lnTo>
                      <a:pt x="1021" y="180"/>
                    </a:lnTo>
                    <a:lnTo>
                      <a:pt x="1021" y="180"/>
                    </a:lnTo>
                    <a:lnTo>
                      <a:pt x="1023" y="180"/>
                    </a:lnTo>
                    <a:lnTo>
                      <a:pt x="1023" y="178"/>
                    </a:lnTo>
                    <a:lnTo>
                      <a:pt x="1023" y="178"/>
                    </a:lnTo>
                    <a:lnTo>
                      <a:pt x="1023" y="178"/>
                    </a:lnTo>
                    <a:lnTo>
                      <a:pt x="1021" y="178"/>
                    </a:lnTo>
                    <a:close/>
                    <a:moveTo>
                      <a:pt x="1059" y="216"/>
                    </a:moveTo>
                    <a:lnTo>
                      <a:pt x="1061" y="216"/>
                    </a:lnTo>
                    <a:lnTo>
                      <a:pt x="1061" y="216"/>
                    </a:lnTo>
                    <a:lnTo>
                      <a:pt x="1061" y="216"/>
                    </a:lnTo>
                    <a:lnTo>
                      <a:pt x="1059" y="216"/>
                    </a:lnTo>
                    <a:lnTo>
                      <a:pt x="1057" y="216"/>
                    </a:lnTo>
                    <a:lnTo>
                      <a:pt x="1057" y="218"/>
                    </a:lnTo>
                    <a:lnTo>
                      <a:pt x="1055" y="218"/>
                    </a:lnTo>
                    <a:lnTo>
                      <a:pt x="1055" y="218"/>
                    </a:lnTo>
                    <a:lnTo>
                      <a:pt x="1055" y="218"/>
                    </a:lnTo>
                    <a:lnTo>
                      <a:pt x="1057" y="218"/>
                    </a:lnTo>
                    <a:lnTo>
                      <a:pt x="1059" y="216"/>
                    </a:lnTo>
                    <a:close/>
                    <a:moveTo>
                      <a:pt x="973" y="90"/>
                    </a:moveTo>
                    <a:lnTo>
                      <a:pt x="975" y="90"/>
                    </a:lnTo>
                    <a:lnTo>
                      <a:pt x="977" y="90"/>
                    </a:lnTo>
                    <a:lnTo>
                      <a:pt x="977" y="88"/>
                    </a:lnTo>
                    <a:lnTo>
                      <a:pt x="977" y="88"/>
                    </a:lnTo>
                    <a:lnTo>
                      <a:pt x="979" y="88"/>
                    </a:lnTo>
                    <a:lnTo>
                      <a:pt x="981" y="86"/>
                    </a:lnTo>
                    <a:lnTo>
                      <a:pt x="981" y="86"/>
                    </a:lnTo>
                    <a:lnTo>
                      <a:pt x="981" y="86"/>
                    </a:lnTo>
                    <a:lnTo>
                      <a:pt x="979" y="86"/>
                    </a:lnTo>
                    <a:lnTo>
                      <a:pt x="975" y="88"/>
                    </a:lnTo>
                    <a:lnTo>
                      <a:pt x="973" y="88"/>
                    </a:lnTo>
                    <a:lnTo>
                      <a:pt x="969" y="88"/>
                    </a:lnTo>
                    <a:lnTo>
                      <a:pt x="969" y="90"/>
                    </a:lnTo>
                    <a:lnTo>
                      <a:pt x="971" y="90"/>
                    </a:lnTo>
                    <a:lnTo>
                      <a:pt x="973" y="90"/>
                    </a:lnTo>
                    <a:close/>
                    <a:moveTo>
                      <a:pt x="1013" y="487"/>
                    </a:moveTo>
                    <a:lnTo>
                      <a:pt x="1013" y="487"/>
                    </a:lnTo>
                    <a:lnTo>
                      <a:pt x="1013" y="487"/>
                    </a:lnTo>
                    <a:lnTo>
                      <a:pt x="1013" y="487"/>
                    </a:lnTo>
                    <a:lnTo>
                      <a:pt x="1013" y="487"/>
                    </a:lnTo>
                    <a:lnTo>
                      <a:pt x="1015" y="487"/>
                    </a:lnTo>
                    <a:lnTo>
                      <a:pt x="1015" y="487"/>
                    </a:lnTo>
                    <a:lnTo>
                      <a:pt x="1015" y="485"/>
                    </a:lnTo>
                    <a:lnTo>
                      <a:pt x="1015" y="485"/>
                    </a:lnTo>
                    <a:lnTo>
                      <a:pt x="1013" y="487"/>
                    </a:lnTo>
                    <a:lnTo>
                      <a:pt x="1013" y="487"/>
                    </a:lnTo>
                    <a:close/>
                    <a:moveTo>
                      <a:pt x="1017" y="507"/>
                    </a:moveTo>
                    <a:lnTo>
                      <a:pt x="1017" y="507"/>
                    </a:lnTo>
                    <a:lnTo>
                      <a:pt x="1015" y="507"/>
                    </a:lnTo>
                    <a:lnTo>
                      <a:pt x="1017" y="509"/>
                    </a:lnTo>
                    <a:lnTo>
                      <a:pt x="1017" y="509"/>
                    </a:lnTo>
                    <a:lnTo>
                      <a:pt x="1017" y="509"/>
                    </a:lnTo>
                    <a:lnTo>
                      <a:pt x="1017" y="507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21" y="507"/>
                    </a:lnTo>
                    <a:lnTo>
                      <a:pt x="1019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lnTo>
                      <a:pt x="1017" y="507"/>
                    </a:lnTo>
                    <a:close/>
                    <a:moveTo>
                      <a:pt x="1067" y="222"/>
                    </a:moveTo>
                    <a:lnTo>
                      <a:pt x="1065" y="220"/>
                    </a:lnTo>
                    <a:lnTo>
                      <a:pt x="1065" y="218"/>
                    </a:lnTo>
                    <a:lnTo>
                      <a:pt x="1063" y="218"/>
                    </a:lnTo>
                    <a:lnTo>
                      <a:pt x="1059" y="220"/>
                    </a:lnTo>
                    <a:lnTo>
                      <a:pt x="1057" y="220"/>
                    </a:lnTo>
                    <a:lnTo>
                      <a:pt x="1055" y="220"/>
                    </a:lnTo>
                    <a:lnTo>
                      <a:pt x="1055" y="220"/>
                    </a:lnTo>
                    <a:lnTo>
                      <a:pt x="1053" y="220"/>
                    </a:lnTo>
                    <a:lnTo>
                      <a:pt x="1053" y="220"/>
                    </a:lnTo>
                    <a:lnTo>
                      <a:pt x="1049" y="220"/>
                    </a:lnTo>
                    <a:lnTo>
                      <a:pt x="1045" y="220"/>
                    </a:lnTo>
                    <a:lnTo>
                      <a:pt x="1043" y="222"/>
                    </a:lnTo>
                    <a:lnTo>
                      <a:pt x="1043" y="222"/>
                    </a:lnTo>
                    <a:lnTo>
                      <a:pt x="1049" y="218"/>
                    </a:lnTo>
                    <a:lnTo>
                      <a:pt x="1049" y="218"/>
                    </a:lnTo>
                    <a:lnTo>
                      <a:pt x="1051" y="218"/>
                    </a:lnTo>
                    <a:lnTo>
                      <a:pt x="1051" y="218"/>
                    </a:lnTo>
                    <a:lnTo>
                      <a:pt x="1053" y="216"/>
                    </a:lnTo>
                    <a:lnTo>
                      <a:pt x="1055" y="216"/>
                    </a:lnTo>
                    <a:lnTo>
                      <a:pt x="1051" y="214"/>
                    </a:lnTo>
                    <a:lnTo>
                      <a:pt x="1049" y="214"/>
                    </a:lnTo>
                    <a:lnTo>
                      <a:pt x="1049" y="214"/>
                    </a:lnTo>
                    <a:lnTo>
                      <a:pt x="1047" y="214"/>
                    </a:lnTo>
                    <a:lnTo>
                      <a:pt x="1045" y="214"/>
                    </a:lnTo>
                    <a:lnTo>
                      <a:pt x="1045" y="214"/>
                    </a:lnTo>
                    <a:lnTo>
                      <a:pt x="1043" y="214"/>
                    </a:lnTo>
                    <a:lnTo>
                      <a:pt x="1041" y="214"/>
                    </a:lnTo>
                    <a:lnTo>
                      <a:pt x="1039" y="214"/>
                    </a:lnTo>
                    <a:lnTo>
                      <a:pt x="1039" y="214"/>
                    </a:lnTo>
                    <a:lnTo>
                      <a:pt x="1037" y="214"/>
                    </a:lnTo>
                    <a:lnTo>
                      <a:pt x="1035" y="214"/>
                    </a:lnTo>
                    <a:lnTo>
                      <a:pt x="1037" y="214"/>
                    </a:lnTo>
                    <a:lnTo>
                      <a:pt x="1039" y="214"/>
                    </a:lnTo>
                    <a:lnTo>
                      <a:pt x="1041" y="214"/>
                    </a:lnTo>
                    <a:lnTo>
                      <a:pt x="1043" y="214"/>
                    </a:lnTo>
                    <a:lnTo>
                      <a:pt x="1045" y="212"/>
                    </a:lnTo>
                    <a:lnTo>
                      <a:pt x="1047" y="210"/>
                    </a:lnTo>
                    <a:lnTo>
                      <a:pt x="1047" y="208"/>
                    </a:lnTo>
                    <a:lnTo>
                      <a:pt x="1045" y="210"/>
                    </a:lnTo>
                    <a:lnTo>
                      <a:pt x="1043" y="208"/>
                    </a:lnTo>
                    <a:lnTo>
                      <a:pt x="1043" y="206"/>
                    </a:lnTo>
                    <a:lnTo>
                      <a:pt x="1041" y="206"/>
                    </a:lnTo>
                    <a:lnTo>
                      <a:pt x="1039" y="206"/>
                    </a:lnTo>
                    <a:lnTo>
                      <a:pt x="1037" y="206"/>
                    </a:lnTo>
                    <a:lnTo>
                      <a:pt x="1037" y="206"/>
                    </a:lnTo>
                    <a:lnTo>
                      <a:pt x="1037" y="206"/>
                    </a:lnTo>
                    <a:lnTo>
                      <a:pt x="1039" y="204"/>
                    </a:lnTo>
                    <a:lnTo>
                      <a:pt x="1039" y="204"/>
                    </a:lnTo>
                    <a:lnTo>
                      <a:pt x="1041" y="204"/>
                    </a:lnTo>
                    <a:lnTo>
                      <a:pt x="1039" y="204"/>
                    </a:lnTo>
                    <a:lnTo>
                      <a:pt x="1039" y="202"/>
                    </a:lnTo>
                    <a:lnTo>
                      <a:pt x="1039" y="204"/>
                    </a:lnTo>
                    <a:lnTo>
                      <a:pt x="1035" y="204"/>
                    </a:lnTo>
                    <a:lnTo>
                      <a:pt x="1033" y="206"/>
                    </a:lnTo>
                    <a:lnTo>
                      <a:pt x="1031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6"/>
                    </a:lnTo>
                    <a:lnTo>
                      <a:pt x="1033" y="204"/>
                    </a:lnTo>
                    <a:lnTo>
                      <a:pt x="1033" y="204"/>
                    </a:lnTo>
                    <a:lnTo>
                      <a:pt x="1031" y="204"/>
                    </a:lnTo>
                    <a:lnTo>
                      <a:pt x="1031" y="204"/>
                    </a:lnTo>
                    <a:lnTo>
                      <a:pt x="1029" y="204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2"/>
                    </a:lnTo>
                    <a:lnTo>
                      <a:pt x="1027" y="202"/>
                    </a:lnTo>
                    <a:lnTo>
                      <a:pt x="1025" y="204"/>
                    </a:lnTo>
                    <a:lnTo>
                      <a:pt x="1021" y="206"/>
                    </a:lnTo>
                    <a:lnTo>
                      <a:pt x="1021" y="206"/>
                    </a:lnTo>
                    <a:lnTo>
                      <a:pt x="1021" y="206"/>
                    </a:lnTo>
                    <a:lnTo>
                      <a:pt x="1019" y="206"/>
                    </a:lnTo>
                    <a:lnTo>
                      <a:pt x="1019" y="206"/>
                    </a:lnTo>
                    <a:lnTo>
                      <a:pt x="1021" y="204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0"/>
                    </a:lnTo>
                    <a:lnTo>
                      <a:pt x="1023" y="200"/>
                    </a:lnTo>
                    <a:lnTo>
                      <a:pt x="1021" y="200"/>
                    </a:lnTo>
                    <a:lnTo>
                      <a:pt x="1021" y="202"/>
                    </a:lnTo>
                    <a:lnTo>
                      <a:pt x="1019" y="204"/>
                    </a:lnTo>
                    <a:lnTo>
                      <a:pt x="1019" y="204"/>
                    </a:lnTo>
                    <a:lnTo>
                      <a:pt x="1021" y="202"/>
                    </a:lnTo>
                    <a:lnTo>
                      <a:pt x="1019" y="202"/>
                    </a:lnTo>
                    <a:lnTo>
                      <a:pt x="1017" y="202"/>
                    </a:lnTo>
                    <a:lnTo>
                      <a:pt x="1017" y="202"/>
                    </a:lnTo>
                    <a:lnTo>
                      <a:pt x="1017" y="202"/>
                    </a:lnTo>
                    <a:lnTo>
                      <a:pt x="1019" y="200"/>
                    </a:lnTo>
                    <a:lnTo>
                      <a:pt x="1019" y="200"/>
                    </a:lnTo>
                    <a:lnTo>
                      <a:pt x="1019" y="200"/>
                    </a:lnTo>
                    <a:lnTo>
                      <a:pt x="1019" y="198"/>
                    </a:lnTo>
                    <a:lnTo>
                      <a:pt x="1019" y="198"/>
                    </a:lnTo>
                    <a:lnTo>
                      <a:pt x="1023" y="198"/>
                    </a:lnTo>
                    <a:lnTo>
                      <a:pt x="1023" y="196"/>
                    </a:lnTo>
                    <a:lnTo>
                      <a:pt x="1023" y="196"/>
                    </a:lnTo>
                    <a:lnTo>
                      <a:pt x="1021" y="196"/>
                    </a:lnTo>
                    <a:lnTo>
                      <a:pt x="1019" y="196"/>
                    </a:lnTo>
                    <a:lnTo>
                      <a:pt x="1017" y="196"/>
                    </a:lnTo>
                    <a:lnTo>
                      <a:pt x="1017" y="196"/>
                    </a:lnTo>
                    <a:lnTo>
                      <a:pt x="1015" y="196"/>
                    </a:lnTo>
                    <a:lnTo>
                      <a:pt x="1015" y="196"/>
                    </a:lnTo>
                    <a:lnTo>
                      <a:pt x="1013" y="196"/>
                    </a:lnTo>
                    <a:lnTo>
                      <a:pt x="1013" y="196"/>
                    </a:lnTo>
                    <a:lnTo>
                      <a:pt x="1011" y="196"/>
                    </a:lnTo>
                    <a:lnTo>
                      <a:pt x="1009" y="196"/>
                    </a:lnTo>
                    <a:lnTo>
                      <a:pt x="1009" y="196"/>
                    </a:lnTo>
                    <a:lnTo>
                      <a:pt x="1009" y="194"/>
                    </a:lnTo>
                    <a:lnTo>
                      <a:pt x="1009" y="194"/>
                    </a:lnTo>
                    <a:lnTo>
                      <a:pt x="1009" y="192"/>
                    </a:lnTo>
                    <a:lnTo>
                      <a:pt x="1007" y="192"/>
                    </a:lnTo>
                    <a:lnTo>
                      <a:pt x="1005" y="192"/>
                    </a:lnTo>
                    <a:lnTo>
                      <a:pt x="1001" y="192"/>
                    </a:lnTo>
                    <a:lnTo>
                      <a:pt x="997" y="190"/>
                    </a:lnTo>
                    <a:lnTo>
                      <a:pt x="997" y="190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1003" y="192"/>
                    </a:lnTo>
                    <a:lnTo>
                      <a:pt x="1005" y="192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0"/>
                    </a:lnTo>
                    <a:lnTo>
                      <a:pt x="1011" y="192"/>
                    </a:lnTo>
                    <a:lnTo>
                      <a:pt x="1013" y="192"/>
                    </a:lnTo>
                    <a:lnTo>
                      <a:pt x="1015" y="190"/>
                    </a:lnTo>
                    <a:lnTo>
                      <a:pt x="1017" y="190"/>
                    </a:lnTo>
                    <a:lnTo>
                      <a:pt x="1017" y="188"/>
                    </a:lnTo>
                    <a:lnTo>
                      <a:pt x="1017" y="188"/>
                    </a:lnTo>
                    <a:lnTo>
                      <a:pt x="1015" y="186"/>
                    </a:lnTo>
                    <a:lnTo>
                      <a:pt x="1013" y="186"/>
                    </a:lnTo>
                    <a:lnTo>
                      <a:pt x="1011" y="186"/>
                    </a:lnTo>
                    <a:lnTo>
                      <a:pt x="1003" y="188"/>
                    </a:lnTo>
                    <a:lnTo>
                      <a:pt x="1003" y="186"/>
                    </a:lnTo>
                    <a:lnTo>
                      <a:pt x="1009" y="186"/>
                    </a:lnTo>
                    <a:lnTo>
                      <a:pt x="1011" y="184"/>
                    </a:lnTo>
                    <a:lnTo>
                      <a:pt x="1015" y="186"/>
                    </a:lnTo>
                    <a:lnTo>
                      <a:pt x="1017" y="184"/>
                    </a:lnTo>
                    <a:lnTo>
                      <a:pt x="1019" y="186"/>
                    </a:lnTo>
                    <a:lnTo>
                      <a:pt x="1021" y="186"/>
                    </a:lnTo>
                    <a:lnTo>
                      <a:pt x="1021" y="186"/>
                    </a:lnTo>
                    <a:lnTo>
                      <a:pt x="1023" y="186"/>
                    </a:lnTo>
                    <a:lnTo>
                      <a:pt x="1025" y="186"/>
                    </a:lnTo>
                    <a:lnTo>
                      <a:pt x="1029" y="186"/>
                    </a:lnTo>
                    <a:lnTo>
                      <a:pt x="1031" y="186"/>
                    </a:lnTo>
                    <a:lnTo>
                      <a:pt x="1031" y="186"/>
                    </a:lnTo>
                    <a:lnTo>
                      <a:pt x="1033" y="184"/>
                    </a:lnTo>
                    <a:lnTo>
                      <a:pt x="1033" y="184"/>
                    </a:lnTo>
                    <a:lnTo>
                      <a:pt x="1033" y="184"/>
                    </a:lnTo>
                    <a:lnTo>
                      <a:pt x="1031" y="184"/>
                    </a:lnTo>
                    <a:lnTo>
                      <a:pt x="1029" y="182"/>
                    </a:lnTo>
                    <a:lnTo>
                      <a:pt x="1027" y="182"/>
                    </a:lnTo>
                    <a:lnTo>
                      <a:pt x="1027" y="182"/>
                    </a:lnTo>
                    <a:lnTo>
                      <a:pt x="1023" y="182"/>
                    </a:lnTo>
                    <a:lnTo>
                      <a:pt x="1021" y="182"/>
                    </a:lnTo>
                    <a:lnTo>
                      <a:pt x="1021" y="182"/>
                    </a:lnTo>
                    <a:lnTo>
                      <a:pt x="1019" y="182"/>
                    </a:lnTo>
                    <a:lnTo>
                      <a:pt x="1015" y="180"/>
                    </a:lnTo>
                    <a:lnTo>
                      <a:pt x="1011" y="180"/>
                    </a:lnTo>
                    <a:lnTo>
                      <a:pt x="1007" y="180"/>
                    </a:lnTo>
                    <a:lnTo>
                      <a:pt x="1005" y="180"/>
                    </a:lnTo>
                    <a:lnTo>
                      <a:pt x="1005" y="180"/>
                    </a:lnTo>
                    <a:lnTo>
                      <a:pt x="1007" y="180"/>
                    </a:lnTo>
                    <a:lnTo>
                      <a:pt x="1011" y="178"/>
                    </a:lnTo>
                    <a:lnTo>
                      <a:pt x="1013" y="178"/>
                    </a:lnTo>
                    <a:lnTo>
                      <a:pt x="1017" y="178"/>
                    </a:lnTo>
                    <a:lnTo>
                      <a:pt x="1017" y="178"/>
                    </a:lnTo>
                    <a:lnTo>
                      <a:pt x="1019" y="178"/>
                    </a:lnTo>
                    <a:lnTo>
                      <a:pt x="1019" y="178"/>
                    </a:lnTo>
                    <a:lnTo>
                      <a:pt x="1021" y="178"/>
                    </a:lnTo>
                    <a:lnTo>
                      <a:pt x="1023" y="176"/>
                    </a:lnTo>
                    <a:lnTo>
                      <a:pt x="1025" y="176"/>
                    </a:lnTo>
                    <a:lnTo>
                      <a:pt x="1029" y="178"/>
                    </a:lnTo>
                    <a:lnTo>
                      <a:pt x="1031" y="178"/>
                    </a:lnTo>
                    <a:lnTo>
                      <a:pt x="1031" y="178"/>
                    </a:lnTo>
                    <a:lnTo>
                      <a:pt x="1031" y="178"/>
                    </a:lnTo>
                    <a:lnTo>
                      <a:pt x="1033" y="176"/>
                    </a:lnTo>
                    <a:lnTo>
                      <a:pt x="1033" y="176"/>
                    </a:lnTo>
                    <a:lnTo>
                      <a:pt x="1033" y="174"/>
                    </a:lnTo>
                    <a:lnTo>
                      <a:pt x="1033" y="172"/>
                    </a:lnTo>
                    <a:lnTo>
                      <a:pt x="1031" y="170"/>
                    </a:lnTo>
                    <a:lnTo>
                      <a:pt x="1029" y="170"/>
                    </a:lnTo>
                    <a:lnTo>
                      <a:pt x="1027" y="168"/>
                    </a:lnTo>
                    <a:lnTo>
                      <a:pt x="1027" y="168"/>
                    </a:lnTo>
                    <a:lnTo>
                      <a:pt x="1025" y="170"/>
                    </a:lnTo>
                    <a:lnTo>
                      <a:pt x="1023" y="170"/>
                    </a:lnTo>
                    <a:lnTo>
                      <a:pt x="1023" y="170"/>
                    </a:lnTo>
                    <a:lnTo>
                      <a:pt x="1023" y="170"/>
                    </a:lnTo>
                    <a:lnTo>
                      <a:pt x="1023" y="172"/>
                    </a:lnTo>
                    <a:lnTo>
                      <a:pt x="1023" y="172"/>
                    </a:lnTo>
                    <a:lnTo>
                      <a:pt x="1023" y="172"/>
                    </a:lnTo>
                    <a:lnTo>
                      <a:pt x="1021" y="172"/>
                    </a:lnTo>
                    <a:lnTo>
                      <a:pt x="1019" y="172"/>
                    </a:lnTo>
                    <a:lnTo>
                      <a:pt x="1019" y="172"/>
                    </a:lnTo>
                    <a:lnTo>
                      <a:pt x="1017" y="174"/>
                    </a:lnTo>
                    <a:lnTo>
                      <a:pt x="1015" y="174"/>
                    </a:lnTo>
                    <a:lnTo>
                      <a:pt x="1015" y="174"/>
                    </a:lnTo>
                    <a:lnTo>
                      <a:pt x="1013" y="174"/>
                    </a:lnTo>
                    <a:lnTo>
                      <a:pt x="1017" y="172"/>
                    </a:lnTo>
                    <a:lnTo>
                      <a:pt x="1017" y="172"/>
                    </a:lnTo>
                    <a:lnTo>
                      <a:pt x="1019" y="172"/>
                    </a:lnTo>
                    <a:lnTo>
                      <a:pt x="1019" y="170"/>
                    </a:lnTo>
                    <a:lnTo>
                      <a:pt x="1019" y="170"/>
                    </a:lnTo>
                    <a:lnTo>
                      <a:pt x="1019" y="170"/>
                    </a:lnTo>
                    <a:lnTo>
                      <a:pt x="1017" y="170"/>
                    </a:lnTo>
                    <a:lnTo>
                      <a:pt x="1013" y="170"/>
                    </a:lnTo>
                    <a:lnTo>
                      <a:pt x="1009" y="170"/>
                    </a:lnTo>
                    <a:lnTo>
                      <a:pt x="1007" y="172"/>
                    </a:lnTo>
                    <a:lnTo>
                      <a:pt x="1005" y="172"/>
                    </a:lnTo>
                    <a:lnTo>
                      <a:pt x="1003" y="172"/>
                    </a:lnTo>
                    <a:lnTo>
                      <a:pt x="1001" y="172"/>
                    </a:lnTo>
                    <a:lnTo>
                      <a:pt x="1003" y="172"/>
                    </a:lnTo>
                    <a:lnTo>
                      <a:pt x="1007" y="170"/>
                    </a:lnTo>
                    <a:lnTo>
                      <a:pt x="1011" y="170"/>
                    </a:lnTo>
                    <a:lnTo>
                      <a:pt x="1013" y="170"/>
                    </a:lnTo>
                    <a:lnTo>
                      <a:pt x="1015" y="170"/>
                    </a:lnTo>
                    <a:lnTo>
                      <a:pt x="1019" y="168"/>
                    </a:lnTo>
                    <a:lnTo>
                      <a:pt x="1019" y="168"/>
                    </a:lnTo>
                    <a:lnTo>
                      <a:pt x="1021" y="168"/>
                    </a:lnTo>
                    <a:lnTo>
                      <a:pt x="1023" y="168"/>
                    </a:lnTo>
                    <a:lnTo>
                      <a:pt x="1023" y="168"/>
                    </a:lnTo>
                    <a:lnTo>
                      <a:pt x="1025" y="166"/>
                    </a:lnTo>
                    <a:lnTo>
                      <a:pt x="1025" y="166"/>
                    </a:lnTo>
                    <a:lnTo>
                      <a:pt x="1027" y="166"/>
                    </a:lnTo>
                    <a:lnTo>
                      <a:pt x="1027" y="164"/>
                    </a:lnTo>
                    <a:lnTo>
                      <a:pt x="1027" y="164"/>
                    </a:lnTo>
                    <a:lnTo>
                      <a:pt x="1025" y="164"/>
                    </a:lnTo>
                    <a:lnTo>
                      <a:pt x="1023" y="164"/>
                    </a:lnTo>
                    <a:lnTo>
                      <a:pt x="1021" y="162"/>
                    </a:lnTo>
                    <a:lnTo>
                      <a:pt x="1019" y="162"/>
                    </a:lnTo>
                    <a:lnTo>
                      <a:pt x="1019" y="162"/>
                    </a:lnTo>
                    <a:lnTo>
                      <a:pt x="1017" y="162"/>
                    </a:lnTo>
                    <a:lnTo>
                      <a:pt x="1015" y="162"/>
                    </a:lnTo>
                    <a:lnTo>
                      <a:pt x="1015" y="162"/>
                    </a:lnTo>
                    <a:lnTo>
                      <a:pt x="1013" y="162"/>
                    </a:lnTo>
                    <a:lnTo>
                      <a:pt x="1011" y="160"/>
                    </a:lnTo>
                    <a:lnTo>
                      <a:pt x="1011" y="162"/>
                    </a:lnTo>
                    <a:lnTo>
                      <a:pt x="1007" y="162"/>
                    </a:lnTo>
                    <a:lnTo>
                      <a:pt x="1003" y="162"/>
                    </a:lnTo>
                    <a:lnTo>
                      <a:pt x="999" y="164"/>
                    </a:lnTo>
                    <a:lnTo>
                      <a:pt x="997" y="164"/>
                    </a:lnTo>
                    <a:lnTo>
                      <a:pt x="995" y="166"/>
                    </a:lnTo>
                    <a:lnTo>
                      <a:pt x="989" y="170"/>
                    </a:lnTo>
                    <a:lnTo>
                      <a:pt x="987" y="172"/>
                    </a:lnTo>
                    <a:lnTo>
                      <a:pt x="987" y="172"/>
                    </a:lnTo>
                    <a:lnTo>
                      <a:pt x="993" y="168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3" y="166"/>
                    </a:lnTo>
                    <a:lnTo>
                      <a:pt x="991" y="166"/>
                    </a:lnTo>
                    <a:lnTo>
                      <a:pt x="989" y="166"/>
                    </a:lnTo>
                    <a:lnTo>
                      <a:pt x="987" y="168"/>
                    </a:lnTo>
                    <a:lnTo>
                      <a:pt x="987" y="168"/>
                    </a:lnTo>
                    <a:lnTo>
                      <a:pt x="987" y="168"/>
                    </a:lnTo>
                    <a:lnTo>
                      <a:pt x="985" y="166"/>
                    </a:lnTo>
                    <a:lnTo>
                      <a:pt x="987" y="166"/>
                    </a:lnTo>
                    <a:lnTo>
                      <a:pt x="987" y="166"/>
                    </a:lnTo>
                    <a:lnTo>
                      <a:pt x="989" y="166"/>
                    </a:lnTo>
                    <a:lnTo>
                      <a:pt x="991" y="164"/>
                    </a:lnTo>
                    <a:lnTo>
                      <a:pt x="993" y="164"/>
                    </a:lnTo>
                    <a:lnTo>
                      <a:pt x="995" y="164"/>
                    </a:lnTo>
                    <a:lnTo>
                      <a:pt x="997" y="164"/>
                    </a:lnTo>
                    <a:lnTo>
                      <a:pt x="1003" y="162"/>
                    </a:lnTo>
                    <a:lnTo>
                      <a:pt x="1005" y="160"/>
                    </a:lnTo>
                    <a:lnTo>
                      <a:pt x="1005" y="160"/>
                    </a:lnTo>
                    <a:lnTo>
                      <a:pt x="1005" y="158"/>
                    </a:lnTo>
                    <a:lnTo>
                      <a:pt x="1007" y="158"/>
                    </a:lnTo>
                    <a:lnTo>
                      <a:pt x="1005" y="158"/>
                    </a:lnTo>
                    <a:lnTo>
                      <a:pt x="1005" y="156"/>
                    </a:lnTo>
                    <a:lnTo>
                      <a:pt x="1005" y="158"/>
                    </a:lnTo>
                    <a:lnTo>
                      <a:pt x="1001" y="158"/>
                    </a:lnTo>
                    <a:lnTo>
                      <a:pt x="999" y="158"/>
                    </a:lnTo>
                    <a:lnTo>
                      <a:pt x="997" y="158"/>
                    </a:lnTo>
                    <a:lnTo>
                      <a:pt x="995" y="158"/>
                    </a:lnTo>
                    <a:lnTo>
                      <a:pt x="991" y="158"/>
                    </a:lnTo>
                    <a:lnTo>
                      <a:pt x="989" y="160"/>
                    </a:lnTo>
                    <a:lnTo>
                      <a:pt x="987" y="160"/>
                    </a:lnTo>
                    <a:lnTo>
                      <a:pt x="985" y="162"/>
                    </a:lnTo>
                    <a:lnTo>
                      <a:pt x="981" y="162"/>
                    </a:lnTo>
                    <a:lnTo>
                      <a:pt x="983" y="160"/>
                    </a:lnTo>
                    <a:lnTo>
                      <a:pt x="985" y="160"/>
                    </a:lnTo>
                    <a:lnTo>
                      <a:pt x="987" y="160"/>
                    </a:lnTo>
                    <a:lnTo>
                      <a:pt x="991" y="158"/>
                    </a:lnTo>
                    <a:lnTo>
                      <a:pt x="993" y="158"/>
                    </a:lnTo>
                    <a:lnTo>
                      <a:pt x="993" y="158"/>
                    </a:lnTo>
                    <a:lnTo>
                      <a:pt x="997" y="158"/>
                    </a:lnTo>
                    <a:lnTo>
                      <a:pt x="997" y="158"/>
                    </a:lnTo>
                    <a:lnTo>
                      <a:pt x="999" y="156"/>
                    </a:lnTo>
                    <a:lnTo>
                      <a:pt x="1003" y="156"/>
                    </a:lnTo>
                    <a:lnTo>
                      <a:pt x="1003" y="154"/>
                    </a:lnTo>
                    <a:lnTo>
                      <a:pt x="1003" y="154"/>
                    </a:lnTo>
                    <a:lnTo>
                      <a:pt x="1003" y="154"/>
                    </a:lnTo>
                    <a:lnTo>
                      <a:pt x="1003" y="152"/>
                    </a:lnTo>
                    <a:lnTo>
                      <a:pt x="1001" y="152"/>
                    </a:lnTo>
                    <a:lnTo>
                      <a:pt x="1001" y="152"/>
                    </a:lnTo>
                    <a:lnTo>
                      <a:pt x="999" y="150"/>
                    </a:lnTo>
                    <a:lnTo>
                      <a:pt x="997" y="150"/>
                    </a:lnTo>
                    <a:lnTo>
                      <a:pt x="993" y="150"/>
                    </a:lnTo>
                    <a:lnTo>
                      <a:pt x="991" y="150"/>
                    </a:lnTo>
                    <a:lnTo>
                      <a:pt x="991" y="150"/>
                    </a:lnTo>
                    <a:lnTo>
                      <a:pt x="991" y="150"/>
                    </a:lnTo>
                    <a:lnTo>
                      <a:pt x="989" y="148"/>
                    </a:lnTo>
                    <a:lnTo>
                      <a:pt x="983" y="150"/>
                    </a:lnTo>
                    <a:lnTo>
                      <a:pt x="983" y="150"/>
                    </a:lnTo>
                    <a:lnTo>
                      <a:pt x="981" y="152"/>
                    </a:lnTo>
                    <a:lnTo>
                      <a:pt x="981" y="154"/>
                    </a:lnTo>
                    <a:lnTo>
                      <a:pt x="981" y="154"/>
                    </a:lnTo>
                    <a:lnTo>
                      <a:pt x="981" y="154"/>
                    </a:lnTo>
                    <a:lnTo>
                      <a:pt x="979" y="154"/>
                    </a:lnTo>
                    <a:lnTo>
                      <a:pt x="979" y="152"/>
                    </a:lnTo>
                    <a:lnTo>
                      <a:pt x="979" y="150"/>
                    </a:lnTo>
                    <a:lnTo>
                      <a:pt x="979" y="150"/>
                    </a:lnTo>
                    <a:lnTo>
                      <a:pt x="975" y="150"/>
                    </a:lnTo>
                    <a:lnTo>
                      <a:pt x="975" y="152"/>
                    </a:lnTo>
                    <a:lnTo>
                      <a:pt x="973" y="152"/>
                    </a:lnTo>
                    <a:lnTo>
                      <a:pt x="971" y="152"/>
                    </a:lnTo>
                    <a:lnTo>
                      <a:pt x="977" y="150"/>
                    </a:lnTo>
                    <a:lnTo>
                      <a:pt x="979" y="148"/>
                    </a:lnTo>
                    <a:lnTo>
                      <a:pt x="981" y="148"/>
                    </a:lnTo>
                    <a:lnTo>
                      <a:pt x="979" y="148"/>
                    </a:lnTo>
                    <a:lnTo>
                      <a:pt x="979" y="148"/>
                    </a:lnTo>
                    <a:lnTo>
                      <a:pt x="977" y="148"/>
                    </a:lnTo>
                    <a:lnTo>
                      <a:pt x="975" y="148"/>
                    </a:lnTo>
                    <a:lnTo>
                      <a:pt x="971" y="148"/>
                    </a:lnTo>
                    <a:lnTo>
                      <a:pt x="971" y="150"/>
                    </a:lnTo>
                    <a:lnTo>
                      <a:pt x="969" y="150"/>
                    </a:lnTo>
                    <a:lnTo>
                      <a:pt x="965" y="152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9" y="156"/>
                    </a:lnTo>
                    <a:lnTo>
                      <a:pt x="961" y="154"/>
                    </a:lnTo>
                    <a:lnTo>
                      <a:pt x="963" y="152"/>
                    </a:lnTo>
                    <a:lnTo>
                      <a:pt x="965" y="152"/>
                    </a:lnTo>
                    <a:lnTo>
                      <a:pt x="965" y="152"/>
                    </a:lnTo>
                    <a:lnTo>
                      <a:pt x="965" y="150"/>
                    </a:lnTo>
                    <a:lnTo>
                      <a:pt x="967" y="150"/>
                    </a:lnTo>
                    <a:lnTo>
                      <a:pt x="969" y="148"/>
                    </a:lnTo>
                    <a:lnTo>
                      <a:pt x="965" y="148"/>
                    </a:lnTo>
                    <a:lnTo>
                      <a:pt x="963" y="148"/>
                    </a:lnTo>
                    <a:lnTo>
                      <a:pt x="963" y="148"/>
                    </a:lnTo>
                    <a:lnTo>
                      <a:pt x="967" y="148"/>
                    </a:lnTo>
                    <a:lnTo>
                      <a:pt x="969" y="148"/>
                    </a:lnTo>
                    <a:lnTo>
                      <a:pt x="971" y="148"/>
                    </a:lnTo>
                    <a:lnTo>
                      <a:pt x="975" y="146"/>
                    </a:lnTo>
                    <a:lnTo>
                      <a:pt x="975" y="146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4"/>
                    </a:lnTo>
                    <a:lnTo>
                      <a:pt x="977" y="142"/>
                    </a:lnTo>
                    <a:lnTo>
                      <a:pt x="975" y="142"/>
                    </a:lnTo>
                    <a:lnTo>
                      <a:pt x="973" y="142"/>
                    </a:lnTo>
                    <a:lnTo>
                      <a:pt x="971" y="142"/>
                    </a:lnTo>
                    <a:lnTo>
                      <a:pt x="969" y="144"/>
                    </a:lnTo>
                    <a:lnTo>
                      <a:pt x="965" y="144"/>
                    </a:lnTo>
                    <a:lnTo>
                      <a:pt x="961" y="146"/>
                    </a:lnTo>
                    <a:lnTo>
                      <a:pt x="959" y="146"/>
                    </a:lnTo>
                    <a:lnTo>
                      <a:pt x="957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6"/>
                    </a:lnTo>
                    <a:lnTo>
                      <a:pt x="961" y="144"/>
                    </a:lnTo>
                    <a:lnTo>
                      <a:pt x="963" y="144"/>
                    </a:lnTo>
                    <a:lnTo>
                      <a:pt x="965" y="144"/>
                    </a:lnTo>
                    <a:lnTo>
                      <a:pt x="971" y="140"/>
                    </a:lnTo>
                    <a:lnTo>
                      <a:pt x="971" y="140"/>
                    </a:lnTo>
                    <a:lnTo>
                      <a:pt x="973" y="140"/>
                    </a:lnTo>
                    <a:lnTo>
                      <a:pt x="973" y="138"/>
                    </a:lnTo>
                    <a:lnTo>
                      <a:pt x="973" y="138"/>
                    </a:lnTo>
                    <a:lnTo>
                      <a:pt x="971" y="136"/>
                    </a:lnTo>
                    <a:lnTo>
                      <a:pt x="969" y="136"/>
                    </a:lnTo>
                    <a:lnTo>
                      <a:pt x="967" y="136"/>
                    </a:lnTo>
                    <a:lnTo>
                      <a:pt x="965" y="136"/>
                    </a:lnTo>
                    <a:lnTo>
                      <a:pt x="963" y="136"/>
                    </a:lnTo>
                    <a:lnTo>
                      <a:pt x="963" y="136"/>
                    </a:lnTo>
                    <a:lnTo>
                      <a:pt x="961" y="134"/>
                    </a:lnTo>
                    <a:lnTo>
                      <a:pt x="959" y="134"/>
                    </a:lnTo>
                    <a:lnTo>
                      <a:pt x="957" y="134"/>
                    </a:lnTo>
                    <a:lnTo>
                      <a:pt x="953" y="134"/>
                    </a:lnTo>
                    <a:lnTo>
                      <a:pt x="949" y="134"/>
                    </a:lnTo>
                    <a:lnTo>
                      <a:pt x="947" y="134"/>
                    </a:lnTo>
                    <a:lnTo>
                      <a:pt x="945" y="134"/>
                    </a:lnTo>
                    <a:lnTo>
                      <a:pt x="939" y="136"/>
                    </a:lnTo>
                    <a:lnTo>
                      <a:pt x="939" y="136"/>
                    </a:lnTo>
                    <a:lnTo>
                      <a:pt x="937" y="136"/>
                    </a:lnTo>
                    <a:lnTo>
                      <a:pt x="937" y="136"/>
                    </a:lnTo>
                    <a:lnTo>
                      <a:pt x="937" y="138"/>
                    </a:lnTo>
                    <a:lnTo>
                      <a:pt x="937" y="138"/>
                    </a:lnTo>
                    <a:lnTo>
                      <a:pt x="937" y="138"/>
                    </a:lnTo>
                    <a:lnTo>
                      <a:pt x="941" y="140"/>
                    </a:lnTo>
                    <a:lnTo>
                      <a:pt x="943" y="140"/>
                    </a:lnTo>
                    <a:lnTo>
                      <a:pt x="943" y="140"/>
                    </a:lnTo>
                    <a:lnTo>
                      <a:pt x="943" y="142"/>
                    </a:lnTo>
                    <a:lnTo>
                      <a:pt x="941" y="142"/>
                    </a:lnTo>
                    <a:lnTo>
                      <a:pt x="937" y="140"/>
                    </a:lnTo>
                    <a:lnTo>
                      <a:pt x="935" y="140"/>
                    </a:lnTo>
                    <a:lnTo>
                      <a:pt x="935" y="140"/>
                    </a:lnTo>
                    <a:lnTo>
                      <a:pt x="933" y="140"/>
                    </a:lnTo>
                    <a:lnTo>
                      <a:pt x="933" y="138"/>
                    </a:lnTo>
                    <a:lnTo>
                      <a:pt x="931" y="140"/>
                    </a:lnTo>
                    <a:lnTo>
                      <a:pt x="927" y="142"/>
                    </a:lnTo>
                    <a:lnTo>
                      <a:pt x="927" y="144"/>
                    </a:lnTo>
                    <a:lnTo>
                      <a:pt x="927" y="144"/>
                    </a:lnTo>
                    <a:lnTo>
                      <a:pt x="929" y="144"/>
                    </a:lnTo>
                    <a:lnTo>
                      <a:pt x="927" y="146"/>
                    </a:lnTo>
                    <a:lnTo>
                      <a:pt x="927" y="146"/>
                    </a:lnTo>
                    <a:lnTo>
                      <a:pt x="927" y="146"/>
                    </a:lnTo>
                    <a:lnTo>
                      <a:pt x="927" y="144"/>
                    </a:lnTo>
                    <a:lnTo>
                      <a:pt x="925" y="144"/>
                    </a:lnTo>
                    <a:lnTo>
                      <a:pt x="925" y="142"/>
                    </a:lnTo>
                    <a:lnTo>
                      <a:pt x="927" y="142"/>
                    </a:lnTo>
                    <a:lnTo>
                      <a:pt x="929" y="140"/>
                    </a:lnTo>
                    <a:lnTo>
                      <a:pt x="927" y="138"/>
                    </a:lnTo>
                    <a:lnTo>
                      <a:pt x="927" y="138"/>
                    </a:lnTo>
                    <a:lnTo>
                      <a:pt x="925" y="140"/>
                    </a:lnTo>
                    <a:lnTo>
                      <a:pt x="923" y="140"/>
                    </a:lnTo>
                    <a:lnTo>
                      <a:pt x="921" y="140"/>
                    </a:lnTo>
                    <a:lnTo>
                      <a:pt x="921" y="138"/>
                    </a:lnTo>
                    <a:lnTo>
                      <a:pt x="921" y="138"/>
                    </a:lnTo>
                    <a:lnTo>
                      <a:pt x="921" y="138"/>
                    </a:lnTo>
                    <a:lnTo>
                      <a:pt x="919" y="138"/>
                    </a:lnTo>
                    <a:lnTo>
                      <a:pt x="919" y="138"/>
                    </a:lnTo>
                    <a:lnTo>
                      <a:pt x="917" y="138"/>
                    </a:lnTo>
                    <a:lnTo>
                      <a:pt x="917" y="140"/>
                    </a:lnTo>
                    <a:lnTo>
                      <a:pt x="917" y="140"/>
                    </a:lnTo>
                    <a:lnTo>
                      <a:pt x="917" y="142"/>
                    </a:lnTo>
                    <a:lnTo>
                      <a:pt x="917" y="142"/>
                    </a:lnTo>
                    <a:lnTo>
                      <a:pt x="915" y="140"/>
                    </a:lnTo>
                    <a:lnTo>
                      <a:pt x="915" y="140"/>
                    </a:lnTo>
                    <a:lnTo>
                      <a:pt x="911" y="142"/>
                    </a:lnTo>
                    <a:lnTo>
                      <a:pt x="905" y="144"/>
                    </a:lnTo>
                    <a:lnTo>
                      <a:pt x="903" y="144"/>
                    </a:lnTo>
                    <a:lnTo>
                      <a:pt x="903" y="146"/>
                    </a:lnTo>
                    <a:lnTo>
                      <a:pt x="903" y="146"/>
                    </a:lnTo>
                    <a:lnTo>
                      <a:pt x="903" y="146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3" y="144"/>
                    </a:lnTo>
                    <a:lnTo>
                      <a:pt x="905" y="142"/>
                    </a:lnTo>
                    <a:lnTo>
                      <a:pt x="905" y="142"/>
                    </a:lnTo>
                    <a:lnTo>
                      <a:pt x="905" y="142"/>
                    </a:lnTo>
                    <a:lnTo>
                      <a:pt x="907" y="142"/>
                    </a:lnTo>
                    <a:lnTo>
                      <a:pt x="907" y="142"/>
                    </a:lnTo>
                    <a:lnTo>
                      <a:pt x="905" y="142"/>
                    </a:lnTo>
                    <a:lnTo>
                      <a:pt x="905" y="140"/>
                    </a:lnTo>
                    <a:lnTo>
                      <a:pt x="907" y="140"/>
                    </a:lnTo>
                    <a:lnTo>
                      <a:pt x="911" y="140"/>
                    </a:lnTo>
                    <a:lnTo>
                      <a:pt x="913" y="138"/>
                    </a:lnTo>
                    <a:lnTo>
                      <a:pt x="913" y="138"/>
                    </a:lnTo>
                    <a:lnTo>
                      <a:pt x="911" y="138"/>
                    </a:lnTo>
                    <a:lnTo>
                      <a:pt x="903" y="140"/>
                    </a:lnTo>
                    <a:lnTo>
                      <a:pt x="905" y="140"/>
                    </a:lnTo>
                    <a:lnTo>
                      <a:pt x="909" y="138"/>
                    </a:lnTo>
                    <a:lnTo>
                      <a:pt x="913" y="136"/>
                    </a:lnTo>
                    <a:lnTo>
                      <a:pt x="917" y="134"/>
                    </a:lnTo>
                    <a:lnTo>
                      <a:pt x="919" y="134"/>
                    </a:lnTo>
                    <a:lnTo>
                      <a:pt x="921" y="134"/>
                    </a:lnTo>
                    <a:lnTo>
                      <a:pt x="921" y="132"/>
                    </a:lnTo>
                    <a:lnTo>
                      <a:pt x="919" y="132"/>
                    </a:lnTo>
                    <a:lnTo>
                      <a:pt x="919" y="132"/>
                    </a:lnTo>
                    <a:lnTo>
                      <a:pt x="919" y="130"/>
                    </a:lnTo>
                    <a:lnTo>
                      <a:pt x="919" y="130"/>
                    </a:lnTo>
                    <a:lnTo>
                      <a:pt x="921" y="128"/>
                    </a:lnTo>
                    <a:lnTo>
                      <a:pt x="921" y="128"/>
                    </a:lnTo>
                    <a:lnTo>
                      <a:pt x="921" y="128"/>
                    </a:lnTo>
                    <a:lnTo>
                      <a:pt x="921" y="126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19" y="122"/>
                    </a:lnTo>
                    <a:lnTo>
                      <a:pt x="919" y="120"/>
                    </a:lnTo>
                    <a:lnTo>
                      <a:pt x="919" y="120"/>
                    </a:lnTo>
                    <a:lnTo>
                      <a:pt x="919" y="120"/>
                    </a:lnTo>
                    <a:lnTo>
                      <a:pt x="915" y="120"/>
                    </a:lnTo>
                    <a:lnTo>
                      <a:pt x="913" y="120"/>
                    </a:lnTo>
                    <a:lnTo>
                      <a:pt x="907" y="120"/>
                    </a:lnTo>
                    <a:lnTo>
                      <a:pt x="905" y="120"/>
                    </a:lnTo>
                    <a:lnTo>
                      <a:pt x="905" y="120"/>
                    </a:lnTo>
                    <a:lnTo>
                      <a:pt x="903" y="120"/>
                    </a:lnTo>
                    <a:lnTo>
                      <a:pt x="899" y="120"/>
                    </a:lnTo>
                    <a:lnTo>
                      <a:pt x="893" y="122"/>
                    </a:lnTo>
                    <a:lnTo>
                      <a:pt x="891" y="122"/>
                    </a:lnTo>
                    <a:lnTo>
                      <a:pt x="891" y="122"/>
                    </a:lnTo>
                    <a:lnTo>
                      <a:pt x="891" y="124"/>
                    </a:lnTo>
                    <a:lnTo>
                      <a:pt x="891" y="124"/>
                    </a:lnTo>
                    <a:lnTo>
                      <a:pt x="889" y="122"/>
                    </a:lnTo>
                    <a:lnTo>
                      <a:pt x="885" y="124"/>
                    </a:lnTo>
                    <a:lnTo>
                      <a:pt x="881" y="124"/>
                    </a:lnTo>
                    <a:lnTo>
                      <a:pt x="877" y="124"/>
                    </a:lnTo>
                    <a:lnTo>
                      <a:pt x="869" y="128"/>
                    </a:lnTo>
                    <a:lnTo>
                      <a:pt x="869" y="128"/>
                    </a:lnTo>
                    <a:lnTo>
                      <a:pt x="871" y="130"/>
                    </a:lnTo>
                    <a:lnTo>
                      <a:pt x="877" y="132"/>
                    </a:lnTo>
                    <a:lnTo>
                      <a:pt x="877" y="132"/>
                    </a:lnTo>
                    <a:lnTo>
                      <a:pt x="871" y="130"/>
                    </a:lnTo>
                    <a:lnTo>
                      <a:pt x="869" y="130"/>
                    </a:lnTo>
                    <a:lnTo>
                      <a:pt x="867" y="130"/>
                    </a:lnTo>
                    <a:lnTo>
                      <a:pt x="865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1" y="132"/>
                    </a:lnTo>
                    <a:lnTo>
                      <a:pt x="861" y="134"/>
                    </a:lnTo>
                    <a:lnTo>
                      <a:pt x="859" y="134"/>
                    </a:lnTo>
                    <a:lnTo>
                      <a:pt x="859" y="136"/>
                    </a:lnTo>
                    <a:lnTo>
                      <a:pt x="859" y="136"/>
                    </a:lnTo>
                    <a:lnTo>
                      <a:pt x="859" y="136"/>
                    </a:lnTo>
                    <a:lnTo>
                      <a:pt x="861" y="138"/>
                    </a:lnTo>
                    <a:lnTo>
                      <a:pt x="861" y="138"/>
                    </a:lnTo>
                    <a:lnTo>
                      <a:pt x="861" y="138"/>
                    </a:lnTo>
                    <a:lnTo>
                      <a:pt x="863" y="138"/>
                    </a:lnTo>
                    <a:lnTo>
                      <a:pt x="865" y="138"/>
                    </a:lnTo>
                    <a:lnTo>
                      <a:pt x="865" y="138"/>
                    </a:lnTo>
                    <a:lnTo>
                      <a:pt x="867" y="138"/>
                    </a:lnTo>
                    <a:lnTo>
                      <a:pt x="867" y="138"/>
                    </a:lnTo>
                    <a:lnTo>
                      <a:pt x="865" y="140"/>
                    </a:lnTo>
                    <a:lnTo>
                      <a:pt x="865" y="140"/>
                    </a:lnTo>
                    <a:lnTo>
                      <a:pt x="865" y="140"/>
                    </a:lnTo>
                    <a:lnTo>
                      <a:pt x="865" y="142"/>
                    </a:lnTo>
                    <a:lnTo>
                      <a:pt x="867" y="142"/>
                    </a:lnTo>
                    <a:lnTo>
                      <a:pt x="867" y="144"/>
                    </a:lnTo>
                    <a:lnTo>
                      <a:pt x="867" y="144"/>
                    </a:lnTo>
                    <a:lnTo>
                      <a:pt x="867" y="144"/>
                    </a:lnTo>
                    <a:lnTo>
                      <a:pt x="865" y="142"/>
                    </a:lnTo>
                    <a:lnTo>
                      <a:pt x="861" y="140"/>
                    </a:lnTo>
                    <a:lnTo>
                      <a:pt x="857" y="140"/>
                    </a:lnTo>
                    <a:lnTo>
                      <a:pt x="857" y="140"/>
                    </a:lnTo>
                    <a:lnTo>
                      <a:pt x="853" y="142"/>
                    </a:lnTo>
                    <a:lnTo>
                      <a:pt x="851" y="144"/>
                    </a:lnTo>
                    <a:lnTo>
                      <a:pt x="849" y="144"/>
                    </a:lnTo>
                    <a:lnTo>
                      <a:pt x="849" y="144"/>
                    </a:lnTo>
                    <a:lnTo>
                      <a:pt x="849" y="144"/>
                    </a:lnTo>
                    <a:lnTo>
                      <a:pt x="849" y="146"/>
                    </a:lnTo>
                    <a:lnTo>
                      <a:pt x="851" y="146"/>
                    </a:lnTo>
                    <a:lnTo>
                      <a:pt x="851" y="148"/>
                    </a:lnTo>
                    <a:lnTo>
                      <a:pt x="851" y="148"/>
                    </a:lnTo>
                    <a:lnTo>
                      <a:pt x="851" y="148"/>
                    </a:lnTo>
                    <a:lnTo>
                      <a:pt x="853" y="148"/>
                    </a:lnTo>
                    <a:lnTo>
                      <a:pt x="853" y="148"/>
                    </a:lnTo>
                    <a:lnTo>
                      <a:pt x="855" y="148"/>
                    </a:lnTo>
                    <a:lnTo>
                      <a:pt x="857" y="150"/>
                    </a:lnTo>
                    <a:lnTo>
                      <a:pt x="857" y="150"/>
                    </a:lnTo>
                    <a:lnTo>
                      <a:pt x="855" y="152"/>
                    </a:lnTo>
                    <a:lnTo>
                      <a:pt x="855" y="152"/>
                    </a:lnTo>
                    <a:lnTo>
                      <a:pt x="853" y="154"/>
                    </a:lnTo>
                    <a:lnTo>
                      <a:pt x="849" y="158"/>
                    </a:lnTo>
                    <a:lnTo>
                      <a:pt x="847" y="158"/>
                    </a:lnTo>
                    <a:lnTo>
                      <a:pt x="847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5" y="158"/>
                    </a:lnTo>
                    <a:lnTo>
                      <a:pt x="847" y="156"/>
                    </a:lnTo>
                    <a:lnTo>
                      <a:pt x="845" y="156"/>
                    </a:lnTo>
                    <a:lnTo>
                      <a:pt x="839" y="156"/>
                    </a:lnTo>
                    <a:lnTo>
                      <a:pt x="837" y="156"/>
                    </a:lnTo>
                    <a:lnTo>
                      <a:pt x="833" y="158"/>
                    </a:lnTo>
                    <a:lnTo>
                      <a:pt x="831" y="158"/>
                    </a:lnTo>
                    <a:lnTo>
                      <a:pt x="827" y="158"/>
                    </a:lnTo>
                    <a:lnTo>
                      <a:pt x="827" y="158"/>
                    </a:lnTo>
                    <a:lnTo>
                      <a:pt x="829" y="158"/>
                    </a:lnTo>
                    <a:lnTo>
                      <a:pt x="833" y="158"/>
                    </a:lnTo>
                    <a:lnTo>
                      <a:pt x="837" y="156"/>
                    </a:lnTo>
                    <a:lnTo>
                      <a:pt x="839" y="156"/>
                    </a:lnTo>
                    <a:lnTo>
                      <a:pt x="843" y="156"/>
                    </a:lnTo>
                    <a:lnTo>
                      <a:pt x="847" y="154"/>
                    </a:lnTo>
                    <a:lnTo>
                      <a:pt x="849" y="154"/>
                    </a:lnTo>
                    <a:lnTo>
                      <a:pt x="849" y="152"/>
                    </a:lnTo>
                    <a:lnTo>
                      <a:pt x="847" y="152"/>
                    </a:lnTo>
                    <a:lnTo>
                      <a:pt x="847" y="150"/>
                    </a:lnTo>
                    <a:lnTo>
                      <a:pt x="845" y="150"/>
                    </a:lnTo>
                    <a:lnTo>
                      <a:pt x="843" y="148"/>
                    </a:lnTo>
                    <a:lnTo>
                      <a:pt x="843" y="146"/>
                    </a:lnTo>
                    <a:lnTo>
                      <a:pt x="845" y="144"/>
                    </a:lnTo>
                    <a:lnTo>
                      <a:pt x="845" y="142"/>
                    </a:lnTo>
                    <a:lnTo>
                      <a:pt x="845" y="142"/>
                    </a:lnTo>
                    <a:lnTo>
                      <a:pt x="847" y="140"/>
                    </a:lnTo>
                    <a:lnTo>
                      <a:pt x="849" y="138"/>
                    </a:lnTo>
                    <a:lnTo>
                      <a:pt x="851" y="138"/>
                    </a:lnTo>
                    <a:lnTo>
                      <a:pt x="851" y="136"/>
                    </a:lnTo>
                    <a:lnTo>
                      <a:pt x="849" y="134"/>
                    </a:lnTo>
                    <a:lnTo>
                      <a:pt x="851" y="134"/>
                    </a:lnTo>
                    <a:lnTo>
                      <a:pt x="851" y="132"/>
                    </a:lnTo>
                    <a:lnTo>
                      <a:pt x="853" y="132"/>
                    </a:lnTo>
                    <a:lnTo>
                      <a:pt x="853" y="130"/>
                    </a:lnTo>
                    <a:lnTo>
                      <a:pt x="855" y="130"/>
                    </a:lnTo>
                    <a:lnTo>
                      <a:pt x="863" y="126"/>
                    </a:lnTo>
                    <a:lnTo>
                      <a:pt x="865" y="126"/>
                    </a:lnTo>
                    <a:lnTo>
                      <a:pt x="871" y="122"/>
                    </a:lnTo>
                    <a:lnTo>
                      <a:pt x="875" y="122"/>
                    </a:lnTo>
                    <a:lnTo>
                      <a:pt x="879" y="120"/>
                    </a:lnTo>
                    <a:lnTo>
                      <a:pt x="883" y="120"/>
                    </a:lnTo>
                    <a:lnTo>
                      <a:pt x="883" y="120"/>
                    </a:lnTo>
                    <a:lnTo>
                      <a:pt x="883" y="118"/>
                    </a:lnTo>
                    <a:lnTo>
                      <a:pt x="883" y="118"/>
                    </a:lnTo>
                    <a:lnTo>
                      <a:pt x="883" y="118"/>
                    </a:lnTo>
                    <a:lnTo>
                      <a:pt x="873" y="118"/>
                    </a:lnTo>
                    <a:lnTo>
                      <a:pt x="869" y="118"/>
                    </a:lnTo>
                    <a:lnTo>
                      <a:pt x="865" y="118"/>
                    </a:lnTo>
                    <a:lnTo>
                      <a:pt x="855" y="118"/>
                    </a:lnTo>
                    <a:lnTo>
                      <a:pt x="853" y="120"/>
                    </a:lnTo>
                    <a:lnTo>
                      <a:pt x="849" y="120"/>
                    </a:lnTo>
                    <a:lnTo>
                      <a:pt x="845" y="122"/>
                    </a:lnTo>
                    <a:lnTo>
                      <a:pt x="837" y="124"/>
                    </a:lnTo>
                    <a:lnTo>
                      <a:pt x="837" y="124"/>
                    </a:lnTo>
                    <a:lnTo>
                      <a:pt x="837" y="124"/>
                    </a:lnTo>
                    <a:lnTo>
                      <a:pt x="835" y="124"/>
                    </a:lnTo>
                    <a:lnTo>
                      <a:pt x="835" y="126"/>
                    </a:lnTo>
                    <a:lnTo>
                      <a:pt x="833" y="126"/>
                    </a:lnTo>
                    <a:lnTo>
                      <a:pt x="829" y="126"/>
                    </a:lnTo>
                    <a:lnTo>
                      <a:pt x="827" y="128"/>
                    </a:lnTo>
                    <a:lnTo>
                      <a:pt x="827" y="128"/>
                    </a:lnTo>
                    <a:lnTo>
                      <a:pt x="825" y="130"/>
                    </a:lnTo>
                    <a:lnTo>
                      <a:pt x="825" y="130"/>
                    </a:lnTo>
                    <a:lnTo>
                      <a:pt x="823" y="132"/>
                    </a:lnTo>
                    <a:lnTo>
                      <a:pt x="821" y="132"/>
                    </a:lnTo>
                    <a:lnTo>
                      <a:pt x="817" y="134"/>
                    </a:lnTo>
                    <a:lnTo>
                      <a:pt x="815" y="136"/>
                    </a:lnTo>
                    <a:lnTo>
                      <a:pt x="811" y="138"/>
                    </a:lnTo>
                    <a:lnTo>
                      <a:pt x="811" y="138"/>
                    </a:lnTo>
                    <a:lnTo>
                      <a:pt x="809" y="138"/>
                    </a:lnTo>
                    <a:lnTo>
                      <a:pt x="809" y="140"/>
                    </a:lnTo>
                    <a:lnTo>
                      <a:pt x="809" y="140"/>
                    </a:lnTo>
                    <a:lnTo>
                      <a:pt x="807" y="140"/>
                    </a:lnTo>
                    <a:lnTo>
                      <a:pt x="809" y="142"/>
                    </a:lnTo>
                    <a:lnTo>
                      <a:pt x="809" y="142"/>
                    </a:lnTo>
                    <a:lnTo>
                      <a:pt x="809" y="142"/>
                    </a:lnTo>
                    <a:lnTo>
                      <a:pt x="805" y="144"/>
                    </a:lnTo>
                    <a:lnTo>
                      <a:pt x="801" y="144"/>
                    </a:lnTo>
                    <a:lnTo>
                      <a:pt x="801" y="146"/>
                    </a:lnTo>
                    <a:lnTo>
                      <a:pt x="801" y="146"/>
                    </a:lnTo>
                    <a:lnTo>
                      <a:pt x="801" y="148"/>
                    </a:lnTo>
                    <a:lnTo>
                      <a:pt x="799" y="150"/>
                    </a:lnTo>
                    <a:lnTo>
                      <a:pt x="797" y="152"/>
                    </a:lnTo>
                    <a:lnTo>
                      <a:pt x="797" y="152"/>
                    </a:lnTo>
                    <a:lnTo>
                      <a:pt x="799" y="152"/>
                    </a:lnTo>
                    <a:lnTo>
                      <a:pt x="801" y="154"/>
                    </a:lnTo>
                    <a:lnTo>
                      <a:pt x="803" y="154"/>
                    </a:lnTo>
                    <a:lnTo>
                      <a:pt x="809" y="156"/>
                    </a:lnTo>
                    <a:lnTo>
                      <a:pt x="813" y="156"/>
                    </a:lnTo>
                    <a:lnTo>
                      <a:pt x="815" y="156"/>
                    </a:lnTo>
                    <a:lnTo>
                      <a:pt x="817" y="156"/>
                    </a:lnTo>
                    <a:lnTo>
                      <a:pt x="817" y="156"/>
                    </a:lnTo>
                    <a:lnTo>
                      <a:pt x="819" y="158"/>
                    </a:lnTo>
                    <a:lnTo>
                      <a:pt x="821" y="158"/>
                    </a:lnTo>
                    <a:lnTo>
                      <a:pt x="821" y="158"/>
                    </a:lnTo>
                    <a:lnTo>
                      <a:pt x="817" y="160"/>
                    </a:lnTo>
                    <a:lnTo>
                      <a:pt x="813" y="160"/>
                    </a:lnTo>
                    <a:lnTo>
                      <a:pt x="811" y="160"/>
                    </a:lnTo>
                    <a:lnTo>
                      <a:pt x="807" y="158"/>
                    </a:lnTo>
                    <a:lnTo>
                      <a:pt x="807" y="158"/>
                    </a:lnTo>
                    <a:lnTo>
                      <a:pt x="805" y="158"/>
                    </a:lnTo>
                    <a:lnTo>
                      <a:pt x="801" y="158"/>
                    </a:lnTo>
                    <a:lnTo>
                      <a:pt x="797" y="158"/>
                    </a:lnTo>
                    <a:lnTo>
                      <a:pt x="795" y="158"/>
                    </a:lnTo>
                    <a:lnTo>
                      <a:pt x="797" y="158"/>
                    </a:lnTo>
                    <a:lnTo>
                      <a:pt x="795" y="158"/>
                    </a:lnTo>
                    <a:lnTo>
                      <a:pt x="795" y="162"/>
                    </a:lnTo>
                    <a:lnTo>
                      <a:pt x="795" y="162"/>
                    </a:lnTo>
                    <a:lnTo>
                      <a:pt x="795" y="166"/>
                    </a:lnTo>
                    <a:lnTo>
                      <a:pt x="795" y="166"/>
                    </a:lnTo>
                    <a:lnTo>
                      <a:pt x="797" y="166"/>
                    </a:lnTo>
                    <a:lnTo>
                      <a:pt x="799" y="166"/>
                    </a:lnTo>
                    <a:lnTo>
                      <a:pt x="801" y="168"/>
                    </a:lnTo>
                    <a:lnTo>
                      <a:pt x="803" y="170"/>
                    </a:lnTo>
                    <a:lnTo>
                      <a:pt x="803" y="170"/>
                    </a:lnTo>
                    <a:lnTo>
                      <a:pt x="803" y="170"/>
                    </a:lnTo>
                    <a:lnTo>
                      <a:pt x="805" y="168"/>
                    </a:lnTo>
                    <a:lnTo>
                      <a:pt x="807" y="168"/>
                    </a:lnTo>
                    <a:lnTo>
                      <a:pt x="807" y="168"/>
                    </a:lnTo>
                    <a:lnTo>
                      <a:pt x="811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3" y="168"/>
                    </a:lnTo>
                    <a:lnTo>
                      <a:pt x="817" y="168"/>
                    </a:lnTo>
                    <a:lnTo>
                      <a:pt x="817" y="168"/>
                    </a:lnTo>
                    <a:lnTo>
                      <a:pt x="819" y="168"/>
                    </a:lnTo>
                    <a:lnTo>
                      <a:pt x="823" y="166"/>
                    </a:lnTo>
                    <a:lnTo>
                      <a:pt x="821" y="166"/>
                    </a:lnTo>
                    <a:lnTo>
                      <a:pt x="821" y="168"/>
                    </a:lnTo>
                    <a:lnTo>
                      <a:pt x="819" y="168"/>
                    </a:lnTo>
                    <a:lnTo>
                      <a:pt x="819" y="170"/>
                    </a:lnTo>
                    <a:lnTo>
                      <a:pt x="819" y="170"/>
                    </a:lnTo>
                    <a:lnTo>
                      <a:pt x="819" y="172"/>
                    </a:lnTo>
                    <a:lnTo>
                      <a:pt x="819" y="172"/>
                    </a:lnTo>
                    <a:lnTo>
                      <a:pt x="823" y="172"/>
                    </a:lnTo>
                    <a:lnTo>
                      <a:pt x="829" y="172"/>
                    </a:lnTo>
                    <a:lnTo>
                      <a:pt x="833" y="172"/>
                    </a:lnTo>
                    <a:lnTo>
                      <a:pt x="835" y="172"/>
                    </a:lnTo>
                    <a:lnTo>
                      <a:pt x="835" y="172"/>
                    </a:lnTo>
                    <a:lnTo>
                      <a:pt x="835" y="172"/>
                    </a:lnTo>
                    <a:lnTo>
                      <a:pt x="837" y="174"/>
                    </a:lnTo>
                    <a:lnTo>
                      <a:pt x="845" y="174"/>
                    </a:lnTo>
                    <a:lnTo>
                      <a:pt x="849" y="174"/>
                    </a:lnTo>
                    <a:lnTo>
                      <a:pt x="853" y="174"/>
                    </a:lnTo>
                    <a:lnTo>
                      <a:pt x="853" y="174"/>
                    </a:lnTo>
                    <a:lnTo>
                      <a:pt x="855" y="174"/>
                    </a:lnTo>
                    <a:lnTo>
                      <a:pt x="859" y="176"/>
                    </a:lnTo>
                    <a:lnTo>
                      <a:pt x="861" y="176"/>
                    </a:lnTo>
                    <a:lnTo>
                      <a:pt x="863" y="176"/>
                    </a:lnTo>
                    <a:lnTo>
                      <a:pt x="865" y="176"/>
                    </a:lnTo>
                    <a:lnTo>
                      <a:pt x="871" y="174"/>
                    </a:lnTo>
                    <a:lnTo>
                      <a:pt x="875" y="178"/>
                    </a:lnTo>
                    <a:lnTo>
                      <a:pt x="877" y="176"/>
                    </a:lnTo>
                    <a:lnTo>
                      <a:pt x="877" y="176"/>
                    </a:lnTo>
                    <a:lnTo>
                      <a:pt x="877" y="176"/>
                    </a:lnTo>
                    <a:lnTo>
                      <a:pt x="875" y="174"/>
                    </a:lnTo>
                    <a:lnTo>
                      <a:pt x="875" y="174"/>
                    </a:lnTo>
                    <a:lnTo>
                      <a:pt x="873" y="174"/>
                    </a:lnTo>
                    <a:lnTo>
                      <a:pt x="873" y="174"/>
                    </a:lnTo>
                    <a:lnTo>
                      <a:pt x="871" y="172"/>
                    </a:lnTo>
                    <a:lnTo>
                      <a:pt x="871" y="172"/>
                    </a:lnTo>
                    <a:lnTo>
                      <a:pt x="873" y="172"/>
                    </a:lnTo>
                    <a:lnTo>
                      <a:pt x="877" y="172"/>
                    </a:lnTo>
                    <a:lnTo>
                      <a:pt x="881" y="172"/>
                    </a:lnTo>
                    <a:lnTo>
                      <a:pt x="881" y="172"/>
                    </a:lnTo>
                    <a:lnTo>
                      <a:pt x="885" y="174"/>
                    </a:lnTo>
                    <a:lnTo>
                      <a:pt x="885" y="174"/>
                    </a:lnTo>
                    <a:lnTo>
                      <a:pt x="887" y="174"/>
                    </a:lnTo>
                    <a:lnTo>
                      <a:pt x="891" y="174"/>
                    </a:lnTo>
                    <a:lnTo>
                      <a:pt x="893" y="176"/>
                    </a:lnTo>
                    <a:lnTo>
                      <a:pt x="895" y="174"/>
                    </a:lnTo>
                    <a:lnTo>
                      <a:pt x="899" y="174"/>
                    </a:lnTo>
                    <a:lnTo>
                      <a:pt x="901" y="174"/>
                    </a:lnTo>
                    <a:lnTo>
                      <a:pt x="903" y="174"/>
                    </a:lnTo>
                    <a:lnTo>
                      <a:pt x="903" y="172"/>
                    </a:lnTo>
                    <a:lnTo>
                      <a:pt x="903" y="172"/>
                    </a:lnTo>
                    <a:lnTo>
                      <a:pt x="905" y="170"/>
                    </a:lnTo>
                    <a:lnTo>
                      <a:pt x="905" y="170"/>
                    </a:lnTo>
                    <a:lnTo>
                      <a:pt x="905" y="170"/>
                    </a:lnTo>
                    <a:lnTo>
                      <a:pt x="903" y="168"/>
                    </a:lnTo>
                    <a:lnTo>
                      <a:pt x="901" y="168"/>
                    </a:lnTo>
                    <a:lnTo>
                      <a:pt x="901" y="168"/>
                    </a:lnTo>
                    <a:lnTo>
                      <a:pt x="901" y="166"/>
                    </a:lnTo>
                    <a:lnTo>
                      <a:pt x="901" y="166"/>
                    </a:lnTo>
                    <a:lnTo>
                      <a:pt x="903" y="166"/>
                    </a:lnTo>
                    <a:lnTo>
                      <a:pt x="905" y="164"/>
                    </a:lnTo>
                    <a:lnTo>
                      <a:pt x="907" y="164"/>
                    </a:lnTo>
                    <a:lnTo>
                      <a:pt x="907" y="164"/>
                    </a:lnTo>
                    <a:lnTo>
                      <a:pt x="907" y="166"/>
                    </a:lnTo>
                    <a:lnTo>
                      <a:pt x="907" y="166"/>
                    </a:lnTo>
                    <a:lnTo>
                      <a:pt x="907" y="166"/>
                    </a:lnTo>
                    <a:lnTo>
                      <a:pt x="909" y="168"/>
                    </a:lnTo>
                    <a:lnTo>
                      <a:pt x="909" y="168"/>
                    </a:lnTo>
                    <a:lnTo>
                      <a:pt x="909" y="168"/>
                    </a:lnTo>
                    <a:lnTo>
                      <a:pt x="911" y="170"/>
                    </a:lnTo>
                    <a:lnTo>
                      <a:pt x="911" y="170"/>
                    </a:lnTo>
                    <a:lnTo>
                      <a:pt x="913" y="170"/>
                    </a:lnTo>
                    <a:lnTo>
                      <a:pt x="917" y="170"/>
                    </a:lnTo>
                    <a:lnTo>
                      <a:pt x="917" y="170"/>
                    </a:lnTo>
                    <a:lnTo>
                      <a:pt x="917" y="170"/>
                    </a:lnTo>
                    <a:lnTo>
                      <a:pt x="915" y="172"/>
                    </a:lnTo>
                    <a:lnTo>
                      <a:pt x="915" y="174"/>
                    </a:lnTo>
                    <a:lnTo>
                      <a:pt x="915" y="174"/>
                    </a:lnTo>
                    <a:lnTo>
                      <a:pt x="915" y="176"/>
                    </a:lnTo>
                    <a:lnTo>
                      <a:pt x="915" y="176"/>
                    </a:lnTo>
                    <a:lnTo>
                      <a:pt x="919" y="176"/>
                    </a:lnTo>
                    <a:lnTo>
                      <a:pt x="921" y="176"/>
                    </a:lnTo>
                    <a:lnTo>
                      <a:pt x="921" y="176"/>
                    </a:lnTo>
                    <a:lnTo>
                      <a:pt x="921" y="176"/>
                    </a:lnTo>
                    <a:lnTo>
                      <a:pt x="921" y="178"/>
                    </a:lnTo>
                    <a:lnTo>
                      <a:pt x="919" y="178"/>
                    </a:lnTo>
                    <a:lnTo>
                      <a:pt x="917" y="178"/>
                    </a:lnTo>
                    <a:lnTo>
                      <a:pt x="917" y="178"/>
                    </a:lnTo>
                    <a:lnTo>
                      <a:pt x="917" y="178"/>
                    </a:lnTo>
                    <a:lnTo>
                      <a:pt x="917" y="180"/>
                    </a:lnTo>
                    <a:lnTo>
                      <a:pt x="919" y="180"/>
                    </a:lnTo>
                    <a:lnTo>
                      <a:pt x="921" y="180"/>
                    </a:lnTo>
                    <a:lnTo>
                      <a:pt x="921" y="180"/>
                    </a:lnTo>
                    <a:lnTo>
                      <a:pt x="923" y="178"/>
                    </a:lnTo>
                    <a:lnTo>
                      <a:pt x="925" y="178"/>
                    </a:lnTo>
                    <a:lnTo>
                      <a:pt x="925" y="178"/>
                    </a:lnTo>
                    <a:lnTo>
                      <a:pt x="927" y="178"/>
                    </a:lnTo>
                    <a:lnTo>
                      <a:pt x="927" y="178"/>
                    </a:lnTo>
                    <a:lnTo>
                      <a:pt x="925" y="180"/>
                    </a:lnTo>
                    <a:lnTo>
                      <a:pt x="923" y="180"/>
                    </a:lnTo>
                    <a:lnTo>
                      <a:pt x="923" y="180"/>
                    </a:lnTo>
                    <a:lnTo>
                      <a:pt x="923" y="180"/>
                    </a:lnTo>
                    <a:lnTo>
                      <a:pt x="923" y="182"/>
                    </a:lnTo>
                    <a:lnTo>
                      <a:pt x="923" y="182"/>
                    </a:lnTo>
                    <a:lnTo>
                      <a:pt x="923" y="182"/>
                    </a:lnTo>
                    <a:lnTo>
                      <a:pt x="925" y="182"/>
                    </a:lnTo>
                    <a:lnTo>
                      <a:pt x="927" y="182"/>
                    </a:lnTo>
                    <a:lnTo>
                      <a:pt x="929" y="184"/>
                    </a:lnTo>
                    <a:lnTo>
                      <a:pt x="929" y="184"/>
                    </a:lnTo>
                    <a:lnTo>
                      <a:pt x="929" y="186"/>
                    </a:lnTo>
                    <a:lnTo>
                      <a:pt x="929" y="186"/>
                    </a:lnTo>
                    <a:lnTo>
                      <a:pt x="927" y="186"/>
                    </a:lnTo>
                    <a:lnTo>
                      <a:pt x="925" y="188"/>
                    </a:lnTo>
                    <a:lnTo>
                      <a:pt x="923" y="188"/>
                    </a:lnTo>
                    <a:lnTo>
                      <a:pt x="921" y="188"/>
                    </a:lnTo>
                    <a:lnTo>
                      <a:pt x="919" y="188"/>
                    </a:lnTo>
                    <a:lnTo>
                      <a:pt x="917" y="188"/>
                    </a:lnTo>
                    <a:lnTo>
                      <a:pt x="917" y="188"/>
                    </a:lnTo>
                    <a:lnTo>
                      <a:pt x="915" y="188"/>
                    </a:lnTo>
                    <a:lnTo>
                      <a:pt x="915" y="190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3" y="192"/>
                    </a:lnTo>
                    <a:lnTo>
                      <a:pt x="915" y="194"/>
                    </a:lnTo>
                    <a:lnTo>
                      <a:pt x="917" y="192"/>
                    </a:lnTo>
                    <a:lnTo>
                      <a:pt x="923" y="190"/>
                    </a:lnTo>
                    <a:lnTo>
                      <a:pt x="925" y="190"/>
                    </a:lnTo>
                    <a:lnTo>
                      <a:pt x="927" y="190"/>
                    </a:lnTo>
                    <a:lnTo>
                      <a:pt x="929" y="188"/>
                    </a:lnTo>
                    <a:lnTo>
                      <a:pt x="929" y="190"/>
                    </a:lnTo>
                    <a:lnTo>
                      <a:pt x="931" y="190"/>
                    </a:lnTo>
                    <a:lnTo>
                      <a:pt x="933" y="190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5" y="188"/>
                    </a:lnTo>
                    <a:lnTo>
                      <a:pt x="933" y="188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5" y="190"/>
                    </a:lnTo>
                    <a:lnTo>
                      <a:pt x="933" y="192"/>
                    </a:lnTo>
                    <a:lnTo>
                      <a:pt x="933" y="192"/>
                    </a:lnTo>
                    <a:lnTo>
                      <a:pt x="933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2"/>
                    </a:lnTo>
                    <a:lnTo>
                      <a:pt x="935" y="194"/>
                    </a:lnTo>
                    <a:lnTo>
                      <a:pt x="937" y="196"/>
                    </a:lnTo>
                    <a:lnTo>
                      <a:pt x="937" y="196"/>
                    </a:lnTo>
                    <a:lnTo>
                      <a:pt x="939" y="196"/>
                    </a:lnTo>
                    <a:lnTo>
                      <a:pt x="941" y="196"/>
                    </a:lnTo>
                    <a:lnTo>
                      <a:pt x="941" y="194"/>
                    </a:lnTo>
                    <a:lnTo>
                      <a:pt x="941" y="192"/>
                    </a:lnTo>
                    <a:lnTo>
                      <a:pt x="941" y="192"/>
                    </a:lnTo>
                    <a:lnTo>
                      <a:pt x="943" y="192"/>
                    </a:lnTo>
                    <a:lnTo>
                      <a:pt x="943" y="192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3" y="194"/>
                    </a:lnTo>
                    <a:lnTo>
                      <a:pt x="941" y="196"/>
                    </a:lnTo>
                    <a:lnTo>
                      <a:pt x="941" y="196"/>
                    </a:lnTo>
                    <a:lnTo>
                      <a:pt x="941" y="196"/>
                    </a:lnTo>
                    <a:lnTo>
                      <a:pt x="941" y="198"/>
                    </a:lnTo>
                    <a:lnTo>
                      <a:pt x="941" y="198"/>
                    </a:lnTo>
                    <a:lnTo>
                      <a:pt x="941" y="200"/>
                    </a:lnTo>
                    <a:lnTo>
                      <a:pt x="943" y="198"/>
                    </a:lnTo>
                    <a:lnTo>
                      <a:pt x="947" y="198"/>
                    </a:lnTo>
                    <a:lnTo>
                      <a:pt x="947" y="198"/>
                    </a:lnTo>
                    <a:lnTo>
                      <a:pt x="945" y="198"/>
                    </a:lnTo>
                    <a:lnTo>
                      <a:pt x="945" y="200"/>
                    </a:lnTo>
                    <a:lnTo>
                      <a:pt x="947" y="202"/>
                    </a:lnTo>
                    <a:lnTo>
                      <a:pt x="947" y="204"/>
                    </a:lnTo>
                    <a:lnTo>
                      <a:pt x="947" y="206"/>
                    </a:lnTo>
                    <a:lnTo>
                      <a:pt x="947" y="208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7" y="214"/>
                    </a:lnTo>
                    <a:lnTo>
                      <a:pt x="943" y="216"/>
                    </a:lnTo>
                    <a:lnTo>
                      <a:pt x="943" y="218"/>
                    </a:lnTo>
                    <a:lnTo>
                      <a:pt x="939" y="218"/>
                    </a:lnTo>
                    <a:lnTo>
                      <a:pt x="937" y="218"/>
                    </a:lnTo>
                    <a:lnTo>
                      <a:pt x="935" y="220"/>
                    </a:lnTo>
                    <a:lnTo>
                      <a:pt x="933" y="222"/>
                    </a:lnTo>
                    <a:lnTo>
                      <a:pt x="933" y="222"/>
                    </a:lnTo>
                    <a:lnTo>
                      <a:pt x="931" y="224"/>
                    </a:lnTo>
                    <a:lnTo>
                      <a:pt x="929" y="224"/>
                    </a:lnTo>
                    <a:lnTo>
                      <a:pt x="929" y="224"/>
                    </a:lnTo>
                    <a:lnTo>
                      <a:pt x="927" y="224"/>
                    </a:lnTo>
                    <a:lnTo>
                      <a:pt x="925" y="226"/>
                    </a:lnTo>
                    <a:lnTo>
                      <a:pt x="923" y="226"/>
                    </a:lnTo>
                    <a:lnTo>
                      <a:pt x="917" y="228"/>
                    </a:lnTo>
                    <a:lnTo>
                      <a:pt x="911" y="232"/>
                    </a:lnTo>
                    <a:lnTo>
                      <a:pt x="909" y="232"/>
                    </a:lnTo>
                    <a:lnTo>
                      <a:pt x="909" y="232"/>
                    </a:lnTo>
                    <a:lnTo>
                      <a:pt x="909" y="232"/>
                    </a:lnTo>
                    <a:lnTo>
                      <a:pt x="909" y="234"/>
                    </a:lnTo>
                    <a:lnTo>
                      <a:pt x="911" y="236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1" y="242"/>
                    </a:lnTo>
                    <a:lnTo>
                      <a:pt x="909" y="242"/>
                    </a:lnTo>
                    <a:lnTo>
                      <a:pt x="907" y="242"/>
                    </a:lnTo>
                    <a:lnTo>
                      <a:pt x="905" y="242"/>
                    </a:lnTo>
                    <a:lnTo>
                      <a:pt x="903" y="242"/>
                    </a:lnTo>
                    <a:lnTo>
                      <a:pt x="901" y="245"/>
                    </a:lnTo>
                    <a:lnTo>
                      <a:pt x="899" y="245"/>
                    </a:lnTo>
                    <a:lnTo>
                      <a:pt x="899" y="245"/>
                    </a:lnTo>
                    <a:lnTo>
                      <a:pt x="897" y="245"/>
                    </a:lnTo>
                    <a:lnTo>
                      <a:pt x="895" y="245"/>
                    </a:lnTo>
                    <a:lnTo>
                      <a:pt x="893" y="245"/>
                    </a:lnTo>
                    <a:lnTo>
                      <a:pt x="893" y="245"/>
                    </a:lnTo>
                    <a:lnTo>
                      <a:pt x="891" y="245"/>
                    </a:lnTo>
                    <a:lnTo>
                      <a:pt x="891" y="247"/>
                    </a:lnTo>
                    <a:lnTo>
                      <a:pt x="889" y="247"/>
                    </a:lnTo>
                    <a:lnTo>
                      <a:pt x="885" y="247"/>
                    </a:lnTo>
                    <a:lnTo>
                      <a:pt x="883" y="247"/>
                    </a:lnTo>
                    <a:lnTo>
                      <a:pt x="883" y="247"/>
                    </a:lnTo>
                    <a:lnTo>
                      <a:pt x="885" y="249"/>
                    </a:lnTo>
                    <a:lnTo>
                      <a:pt x="885" y="249"/>
                    </a:lnTo>
                    <a:lnTo>
                      <a:pt x="885" y="251"/>
                    </a:lnTo>
                    <a:lnTo>
                      <a:pt x="885" y="251"/>
                    </a:lnTo>
                    <a:lnTo>
                      <a:pt x="885" y="251"/>
                    </a:lnTo>
                    <a:lnTo>
                      <a:pt x="883" y="251"/>
                    </a:lnTo>
                    <a:lnTo>
                      <a:pt x="883" y="253"/>
                    </a:lnTo>
                    <a:lnTo>
                      <a:pt x="883" y="253"/>
                    </a:lnTo>
                    <a:lnTo>
                      <a:pt x="883" y="253"/>
                    </a:lnTo>
                    <a:lnTo>
                      <a:pt x="881" y="253"/>
                    </a:lnTo>
                    <a:lnTo>
                      <a:pt x="881" y="253"/>
                    </a:lnTo>
                    <a:lnTo>
                      <a:pt x="881" y="253"/>
                    </a:lnTo>
                    <a:lnTo>
                      <a:pt x="883" y="251"/>
                    </a:lnTo>
                    <a:lnTo>
                      <a:pt x="883" y="251"/>
                    </a:lnTo>
                    <a:lnTo>
                      <a:pt x="883" y="251"/>
                    </a:lnTo>
                    <a:lnTo>
                      <a:pt x="883" y="249"/>
                    </a:lnTo>
                    <a:lnTo>
                      <a:pt x="883" y="247"/>
                    </a:lnTo>
                    <a:lnTo>
                      <a:pt x="879" y="247"/>
                    </a:lnTo>
                    <a:lnTo>
                      <a:pt x="875" y="245"/>
                    </a:lnTo>
                    <a:lnTo>
                      <a:pt x="873" y="245"/>
                    </a:lnTo>
                    <a:lnTo>
                      <a:pt x="871" y="245"/>
                    </a:lnTo>
                    <a:lnTo>
                      <a:pt x="869" y="245"/>
                    </a:lnTo>
                    <a:lnTo>
                      <a:pt x="867" y="242"/>
                    </a:lnTo>
                    <a:lnTo>
                      <a:pt x="867" y="242"/>
                    </a:lnTo>
                    <a:lnTo>
                      <a:pt x="867" y="245"/>
                    </a:lnTo>
                    <a:lnTo>
                      <a:pt x="865" y="245"/>
                    </a:lnTo>
                    <a:lnTo>
                      <a:pt x="865" y="245"/>
                    </a:lnTo>
                    <a:lnTo>
                      <a:pt x="863" y="245"/>
                    </a:lnTo>
                    <a:lnTo>
                      <a:pt x="863" y="247"/>
                    </a:lnTo>
                    <a:lnTo>
                      <a:pt x="863" y="247"/>
                    </a:lnTo>
                    <a:lnTo>
                      <a:pt x="863" y="249"/>
                    </a:lnTo>
                    <a:lnTo>
                      <a:pt x="855" y="249"/>
                    </a:lnTo>
                    <a:lnTo>
                      <a:pt x="853" y="251"/>
                    </a:lnTo>
                    <a:lnTo>
                      <a:pt x="853" y="251"/>
                    </a:lnTo>
                    <a:lnTo>
                      <a:pt x="851" y="251"/>
                    </a:lnTo>
                    <a:lnTo>
                      <a:pt x="849" y="255"/>
                    </a:lnTo>
                    <a:lnTo>
                      <a:pt x="849" y="255"/>
                    </a:lnTo>
                    <a:lnTo>
                      <a:pt x="849" y="255"/>
                    </a:lnTo>
                    <a:lnTo>
                      <a:pt x="847" y="257"/>
                    </a:lnTo>
                    <a:lnTo>
                      <a:pt x="847" y="257"/>
                    </a:lnTo>
                    <a:lnTo>
                      <a:pt x="847" y="259"/>
                    </a:lnTo>
                    <a:lnTo>
                      <a:pt x="847" y="259"/>
                    </a:lnTo>
                    <a:lnTo>
                      <a:pt x="849" y="261"/>
                    </a:lnTo>
                    <a:lnTo>
                      <a:pt x="849" y="261"/>
                    </a:lnTo>
                    <a:lnTo>
                      <a:pt x="851" y="261"/>
                    </a:lnTo>
                    <a:lnTo>
                      <a:pt x="853" y="261"/>
                    </a:lnTo>
                    <a:lnTo>
                      <a:pt x="853" y="263"/>
                    </a:lnTo>
                    <a:lnTo>
                      <a:pt x="855" y="263"/>
                    </a:lnTo>
                    <a:lnTo>
                      <a:pt x="855" y="263"/>
                    </a:lnTo>
                    <a:lnTo>
                      <a:pt x="857" y="263"/>
                    </a:lnTo>
                    <a:lnTo>
                      <a:pt x="859" y="263"/>
                    </a:lnTo>
                    <a:lnTo>
                      <a:pt x="861" y="263"/>
                    </a:lnTo>
                    <a:lnTo>
                      <a:pt x="863" y="263"/>
                    </a:lnTo>
                    <a:lnTo>
                      <a:pt x="863" y="261"/>
                    </a:lnTo>
                    <a:lnTo>
                      <a:pt x="863" y="263"/>
                    </a:lnTo>
                    <a:lnTo>
                      <a:pt x="865" y="261"/>
                    </a:lnTo>
                    <a:lnTo>
                      <a:pt x="869" y="261"/>
                    </a:lnTo>
                    <a:lnTo>
                      <a:pt x="871" y="261"/>
                    </a:lnTo>
                    <a:lnTo>
                      <a:pt x="873" y="261"/>
                    </a:lnTo>
                    <a:lnTo>
                      <a:pt x="873" y="261"/>
                    </a:lnTo>
                    <a:lnTo>
                      <a:pt x="875" y="259"/>
                    </a:lnTo>
                    <a:lnTo>
                      <a:pt x="879" y="259"/>
                    </a:lnTo>
                    <a:lnTo>
                      <a:pt x="881" y="259"/>
                    </a:lnTo>
                    <a:lnTo>
                      <a:pt x="881" y="259"/>
                    </a:lnTo>
                    <a:lnTo>
                      <a:pt x="883" y="259"/>
                    </a:lnTo>
                    <a:lnTo>
                      <a:pt x="885" y="259"/>
                    </a:lnTo>
                    <a:lnTo>
                      <a:pt x="887" y="259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91" y="255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5"/>
                    </a:lnTo>
                    <a:lnTo>
                      <a:pt x="891" y="255"/>
                    </a:lnTo>
                    <a:lnTo>
                      <a:pt x="891" y="257"/>
                    </a:lnTo>
                    <a:lnTo>
                      <a:pt x="893" y="257"/>
                    </a:lnTo>
                    <a:lnTo>
                      <a:pt x="893" y="257"/>
                    </a:lnTo>
                    <a:lnTo>
                      <a:pt x="895" y="257"/>
                    </a:lnTo>
                    <a:lnTo>
                      <a:pt x="895" y="257"/>
                    </a:lnTo>
                    <a:lnTo>
                      <a:pt x="895" y="259"/>
                    </a:lnTo>
                    <a:lnTo>
                      <a:pt x="895" y="259"/>
                    </a:lnTo>
                    <a:lnTo>
                      <a:pt x="895" y="261"/>
                    </a:lnTo>
                    <a:lnTo>
                      <a:pt x="895" y="261"/>
                    </a:lnTo>
                    <a:lnTo>
                      <a:pt x="895" y="259"/>
                    </a:lnTo>
                    <a:lnTo>
                      <a:pt x="897" y="259"/>
                    </a:lnTo>
                    <a:lnTo>
                      <a:pt x="899" y="257"/>
                    </a:lnTo>
                    <a:lnTo>
                      <a:pt x="899" y="257"/>
                    </a:lnTo>
                    <a:lnTo>
                      <a:pt x="899" y="257"/>
                    </a:lnTo>
                    <a:lnTo>
                      <a:pt x="901" y="257"/>
                    </a:lnTo>
                    <a:lnTo>
                      <a:pt x="901" y="257"/>
                    </a:lnTo>
                    <a:lnTo>
                      <a:pt x="905" y="257"/>
                    </a:lnTo>
                    <a:lnTo>
                      <a:pt x="905" y="257"/>
                    </a:lnTo>
                    <a:lnTo>
                      <a:pt x="905" y="257"/>
                    </a:lnTo>
                    <a:lnTo>
                      <a:pt x="903" y="261"/>
                    </a:lnTo>
                    <a:lnTo>
                      <a:pt x="901" y="261"/>
                    </a:lnTo>
                    <a:lnTo>
                      <a:pt x="903" y="261"/>
                    </a:lnTo>
                    <a:lnTo>
                      <a:pt x="903" y="261"/>
                    </a:lnTo>
                    <a:lnTo>
                      <a:pt x="903" y="263"/>
                    </a:lnTo>
                    <a:lnTo>
                      <a:pt x="905" y="265"/>
                    </a:lnTo>
                    <a:lnTo>
                      <a:pt x="907" y="267"/>
                    </a:lnTo>
                    <a:lnTo>
                      <a:pt x="907" y="267"/>
                    </a:lnTo>
                    <a:lnTo>
                      <a:pt x="907" y="267"/>
                    </a:lnTo>
                    <a:lnTo>
                      <a:pt x="907" y="269"/>
                    </a:lnTo>
                    <a:lnTo>
                      <a:pt x="907" y="269"/>
                    </a:lnTo>
                    <a:lnTo>
                      <a:pt x="907" y="269"/>
                    </a:lnTo>
                    <a:lnTo>
                      <a:pt x="911" y="269"/>
                    </a:lnTo>
                    <a:lnTo>
                      <a:pt x="911" y="269"/>
                    </a:lnTo>
                    <a:lnTo>
                      <a:pt x="913" y="269"/>
                    </a:lnTo>
                    <a:lnTo>
                      <a:pt x="911" y="269"/>
                    </a:lnTo>
                    <a:lnTo>
                      <a:pt x="911" y="269"/>
                    </a:lnTo>
                    <a:lnTo>
                      <a:pt x="909" y="271"/>
                    </a:lnTo>
                    <a:lnTo>
                      <a:pt x="909" y="271"/>
                    </a:lnTo>
                    <a:lnTo>
                      <a:pt x="909" y="271"/>
                    </a:lnTo>
                    <a:lnTo>
                      <a:pt x="915" y="271"/>
                    </a:lnTo>
                    <a:lnTo>
                      <a:pt x="915" y="271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7" y="273"/>
                    </a:lnTo>
                    <a:lnTo>
                      <a:pt x="919" y="273"/>
                    </a:lnTo>
                    <a:lnTo>
                      <a:pt x="919" y="273"/>
                    </a:lnTo>
                    <a:lnTo>
                      <a:pt x="917" y="275"/>
                    </a:lnTo>
                    <a:lnTo>
                      <a:pt x="915" y="275"/>
                    </a:lnTo>
                    <a:lnTo>
                      <a:pt x="913" y="275"/>
                    </a:lnTo>
                    <a:lnTo>
                      <a:pt x="911" y="275"/>
                    </a:lnTo>
                    <a:lnTo>
                      <a:pt x="909" y="275"/>
                    </a:lnTo>
                    <a:lnTo>
                      <a:pt x="909" y="277"/>
                    </a:lnTo>
                    <a:lnTo>
                      <a:pt x="911" y="277"/>
                    </a:lnTo>
                    <a:lnTo>
                      <a:pt x="911" y="279"/>
                    </a:lnTo>
                    <a:lnTo>
                      <a:pt x="913" y="281"/>
                    </a:lnTo>
                    <a:lnTo>
                      <a:pt x="913" y="281"/>
                    </a:lnTo>
                    <a:lnTo>
                      <a:pt x="915" y="283"/>
                    </a:lnTo>
                    <a:lnTo>
                      <a:pt x="919" y="281"/>
                    </a:lnTo>
                    <a:lnTo>
                      <a:pt x="919" y="281"/>
                    </a:lnTo>
                    <a:lnTo>
                      <a:pt x="917" y="283"/>
                    </a:lnTo>
                    <a:lnTo>
                      <a:pt x="915" y="283"/>
                    </a:lnTo>
                    <a:lnTo>
                      <a:pt x="917" y="283"/>
                    </a:lnTo>
                    <a:lnTo>
                      <a:pt x="919" y="285"/>
                    </a:lnTo>
                    <a:lnTo>
                      <a:pt x="921" y="285"/>
                    </a:lnTo>
                    <a:lnTo>
                      <a:pt x="923" y="287"/>
                    </a:lnTo>
                    <a:lnTo>
                      <a:pt x="925" y="287"/>
                    </a:lnTo>
                    <a:lnTo>
                      <a:pt x="927" y="287"/>
                    </a:lnTo>
                    <a:lnTo>
                      <a:pt x="927" y="287"/>
                    </a:lnTo>
                    <a:lnTo>
                      <a:pt x="929" y="287"/>
                    </a:lnTo>
                    <a:lnTo>
                      <a:pt x="931" y="287"/>
                    </a:lnTo>
                    <a:lnTo>
                      <a:pt x="933" y="287"/>
                    </a:lnTo>
                    <a:lnTo>
                      <a:pt x="933" y="289"/>
                    </a:lnTo>
                    <a:lnTo>
                      <a:pt x="935" y="291"/>
                    </a:lnTo>
                    <a:lnTo>
                      <a:pt x="935" y="293"/>
                    </a:lnTo>
                    <a:lnTo>
                      <a:pt x="939" y="293"/>
                    </a:lnTo>
                    <a:lnTo>
                      <a:pt x="939" y="295"/>
                    </a:lnTo>
                    <a:lnTo>
                      <a:pt x="939" y="295"/>
                    </a:lnTo>
                    <a:lnTo>
                      <a:pt x="941" y="295"/>
                    </a:lnTo>
                    <a:lnTo>
                      <a:pt x="953" y="297"/>
                    </a:lnTo>
                    <a:lnTo>
                      <a:pt x="953" y="297"/>
                    </a:lnTo>
                    <a:lnTo>
                      <a:pt x="953" y="297"/>
                    </a:lnTo>
                    <a:lnTo>
                      <a:pt x="955" y="297"/>
                    </a:lnTo>
                    <a:lnTo>
                      <a:pt x="959" y="299"/>
                    </a:lnTo>
                    <a:lnTo>
                      <a:pt x="961" y="299"/>
                    </a:lnTo>
                    <a:lnTo>
                      <a:pt x="963" y="301"/>
                    </a:lnTo>
                    <a:lnTo>
                      <a:pt x="963" y="301"/>
                    </a:lnTo>
                    <a:lnTo>
                      <a:pt x="965" y="301"/>
                    </a:lnTo>
                    <a:lnTo>
                      <a:pt x="967" y="301"/>
                    </a:lnTo>
                    <a:lnTo>
                      <a:pt x="967" y="301"/>
                    </a:lnTo>
                    <a:lnTo>
                      <a:pt x="967" y="299"/>
                    </a:lnTo>
                    <a:lnTo>
                      <a:pt x="967" y="297"/>
                    </a:lnTo>
                    <a:lnTo>
                      <a:pt x="969" y="297"/>
                    </a:lnTo>
                    <a:lnTo>
                      <a:pt x="969" y="297"/>
                    </a:lnTo>
                    <a:lnTo>
                      <a:pt x="971" y="297"/>
                    </a:lnTo>
                    <a:lnTo>
                      <a:pt x="971" y="295"/>
                    </a:lnTo>
                    <a:lnTo>
                      <a:pt x="971" y="295"/>
                    </a:lnTo>
                    <a:lnTo>
                      <a:pt x="969" y="295"/>
                    </a:lnTo>
                    <a:lnTo>
                      <a:pt x="969" y="293"/>
                    </a:lnTo>
                    <a:lnTo>
                      <a:pt x="967" y="293"/>
                    </a:lnTo>
                    <a:lnTo>
                      <a:pt x="967" y="291"/>
                    </a:lnTo>
                    <a:lnTo>
                      <a:pt x="967" y="291"/>
                    </a:lnTo>
                    <a:lnTo>
                      <a:pt x="967" y="289"/>
                    </a:lnTo>
                    <a:lnTo>
                      <a:pt x="965" y="289"/>
                    </a:lnTo>
                    <a:lnTo>
                      <a:pt x="963" y="287"/>
                    </a:lnTo>
                    <a:lnTo>
                      <a:pt x="963" y="287"/>
                    </a:lnTo>
                    <a:lnTo>
                      <a:pt x="961" y="285"/>
                    </a:lnTo>
                    <a:lnTo>
                      <a:pt x="961" y="285"/>
                    </a:lnTo>
                    <a:lnTo>
                      <a:pt x="961" y="285"/>
                    </a:lnTo>
                    <a:lnTo>
                      <a:pt x="959" y="283"/>
                    </a:lnTo>
                    <a:lnTo>
                      <a:pt x="957" y="283"/>
                    </a:lnTo>
                    <a:lnTo>
                      <a:pt x="957" y="283"/>
                    </a:lnTo>
                    <a:lnTo>
                      <a:pt x="959" y="281"/>
                    </a:lnTo>
                    <a:lnTo>
                      <a:pt x="959" y="281"/>
                    </a:lnTo>
                    <a:lnTo>
                      <a:pt x="957" y="281"/>
                    </a:lnTo>
                    <a:lnTo>
                      <a:pt x="955" y="281"/>
                    </a:lnTo>
                    <a:lnTo>
                      <a:pt x="953" y="279"/>
                    </a:lnTo>
                    <a:lnTo>
                      <a:pt x="953" y="279"/>
                    </a:lnTo>
                    <a:lnTo>
                      <a:pt x="953" y="277"/>
                    </a:lnTo>
                    <a:lnTo>
                      <a:pt x="951" y="275"/>
                    </a:lnTo>
                    <a:lnTo>
                      <a:pt x="951" y="275"/>
                    </a:lnTo>
                    <a:lnTo>
                      <a:pt x="951" y="273"/>
                    </a:lnTo>
                    <a:lnTo>
                      <a:pt x="949" y="271"/>
                    </a:lnTo>
                    <a:lnTo>
                      <a:pt x="951" y="271"/>
                    </a:lnTo>
                    <a:lnTo>
                      <a:pt x="953" y="271"/>
                    </a:lnTo>
                    <a:lnTo>
                      <a:pt x="955" y="271"/>
                    </a:lnTo>
                    <a:lnTo>
                      <a:pt x="957" y="273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1" y="275"/>
                    </a:lnTo>
                    <a:lnTo>
                      <a:pt x="963" y="273"/>
                    </a:lnTo>
                    <a:lnTo>
                      <a:pt x="963" y="271"/>
                    </a:lnTo>
                    <a:lnTo>
                      <a:pt x="963" y="271"/>
                    </a:lnTo>
                    <a:lnTo>
                      <a:pt x="963" y="273"/>
                    </a:lnTo>
                    <a:lnTo>
                      <a:pt x="965" y="275"/>
                    </a:lnTo>
                    <a:lnTo>
                      <a:pt x="967" y="277"/>
                    </a:lnTo>
                    <a:lnTo>
                      <a:pt x="967" y="277"/>
                    </a:lnTo>
                    <a:lnTo>
                      <a:pt x="969" y="277"/>
                    </a:lnTo>
                    <a:lnTo>
                      <a:pt x="969" y="277"/>
                    </a:lnTo>
                    <a:lnTo>
                      <a:pt x="969" y="279"/>
                    </a:lnTo>
                    <a:lnTo>
                      <a:pt x="969" y="279"/>
                    </a:lnTo>
                    <a:lnTo>
                      <a:pt x="971" y="279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1" y="281"/>
                    </a:lnTo>
                    <a:lnTo>
                      <a:pt x="973" y="279"/>
                    </a:lnTo>
                    <a:lnTo>
                      <a:pt x="973" y="279"/>
                    </a:lnTo>
                    <a:lnTo>
                      <a:pt x="973" y="279"/>
                    </a:lnTo>
                    <a:lnTo>
                      <a:pt x="973" y="281"/>
                    </a:lnTo>
                    <a:lnTo>
                      <a:pt x="973" y="283"/>
                    </a:lnTo>
                    <a:lnTo>
                      <a:pt x="975" y="283"/>
                    </a:lnTo>
                    <a:lnTo>
                      <a:pt x="975" y="283"/>
                    </a:lnTo>
                    <a:lnTo>
                      <a:pt x="975" y="283"/>
                    </a:lnTo>
                    <a:lnTo>
                      <a:pt x="977" y="281"/>
                    </a:lnTo>
                    <a:lnTo>
                      <a:pt x="977" y="281"/>
                    </a:lnTo>
                    <a:lnTo>
                      <a:pt x="977" y="281"/>
                    </a:lnTo>
                    <a:lnTo>
                      <a:pt x="979" y="283"/>
                    </a:lnTo>
                    <a:lnTo>
                      <a:pt x="979" y="283"/>
                    </a:lnTo>
                    <a:lnTo>
                      <a:pt x="979" y="283"/>
                    </a:lnTo>
                    <a:lnTo>
                      <a:pt x="979" y="285"/>
                    </a:lnTo>
                    <a:lnTo>
                      <a:pt x="979" y="285"/>
                    </a:lnTo>
                    <a:lnTo>
                      <a:pt x="981" y="283"/>
                    </a:lnTo>
                    <a:lnTo>
                      <a:pt x="981" y="283"/>
                    </a:lnTo>
                    <a:lnTo>
                      <a:pt x="983" y="285"/>
                    </a:lnTo>
                    <a:lnTo>
                      <a:pt x="983" y="287"/>
                    </a:lnTo>
                    <a:lnTo>
                      <a:pt x="985" y="287"/>
                    </a:lnTo>
                    <a:lnTo>
                      <a:pt x="985" y="289"/>
                    </a:lnTo>
                    <a:lnTo>
                      <a:pt x="985" y="289"/>
                    </a:lnTo>
                    <a:lnTo>
                      <a:pt x="987" y="289"/>
                    </a:lnTo>
                    <a:lnTo>
                      <a:pt x="987" y="287"/>
                    </a:lnTo>
                    <a:lnTo>
                      <a:pt x="987" y="283"/>
                    </a:lnTo>
                    <a:lnTo>
                      <a:pt x="989" y="283"/>
                    </a:lnTo>
                    <a:lnTo>
                      <a:pt x="991" y="285"/>
                    </a:lnTo>
                    <a:lnTo>
                      <a:pt x="991" y="285"/>
                    </a:lnTo>
                    <a:lnTo>
                      <a:pt x="993" y="285"/>
                    </a:lnTo>
                    <a:lnTo>
                      <a:pt x="993" y="285"/>
                    </a:lnTo>
                    <a:lnTo>
                      <a:pt x="993" y="283"/>
                    </a:lnTo>
                    <a:lnTo>
                      <a:pt x="993" y="283"/>
                    </a:lnTo>
                    <a:lnTo>
                      <a:pt x="993" y="283"/>
                    </a:lnTo>
                    <a:lnTo>
                      <a:pt x="993" y="281"/>
                    </a:lnTo>
                    <a:lnTo>
                      <a:pt x="993" y="281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9"/>
                    </a:lnTo>
                    <a:lnTo>
                      <a:pt x="993" y="277"/>
                    </a:lnTo>
                    <a:lnTo>
                      <a:pt x="995" y="275"/>
                    </a:lnTo>
                    <a:lnTo>
                      <a:pt x="995" y="273"/>
                    </a:lnTo>
                    <a:lnTo>
                      <a:pt x="995" y="271"/>
                    </a:lnTo>
                    <a:lnTo>
                      <a:pt x="995" y="271"/>
                    </a:lnTo>
                    <a:lnTo>
                      <a:pt x="995" y="271"/>
                    </a:lnTo>
                    <a:lnTo>
                      <a:pt x="997" y="273"/>
                    </a:lnTo>
                    <a:lnTo>
                      <a:pt x="997" y="273"/>
                    </a:lnTo>
                    <a:lnTo>
                      <a:pt x="997" y="273"/>
                    </a:lnTo>
                    <a:lnTo>
                      <a:pt x="997" y="279"/>
                    </a:lnTo>
                    <a:lnTo>
                      <a:pt x="997" y="279"/>
                    </a:lnTo>
                    <a:lnTo>
                      <a:pt x="997" y="279"/>
                    </a:lnTo>
                    <a:lnTo>
                      <a:pt x="999" y="279"/>
                    </a:lnTo>
                    <a:lnTo>
                      <a:pt x="999" y="277"/>
                    </a:lnTo>
                    <a:lnTo>
                      <a:pt x="1001" y="275"/>
                    </a:lnTo>
                    <a:lnTo>
                      <a:pt x="1001" y="273"/>
                    </a:lnTo>
                    <a:lnTo>
                      <a:pt x="1003" y="271"/>
                    </a:lnTo>
                    <a:lnTo>
                      <a:pt x="1003" y="271"/>
                    </a:lnTo>
                    <a:lnTo>
                      <a:pt x="1005" y="271"/>
                    </a:lnTo>
                    <a:lnTo>
                      <a:pt x="1005" y="271"/>
                    </a:lnTo>
                    <a:lnTo>
                      <a:pt x="1005" y="269"/>
                    </a:lnTo>
                    <a:lnTo>
                      <a:pt x="1003" y="269"/>
                    </a:lnTo>
                    <a:lnTo>
                      <a:pt x="1001" y="269"/>
                    </a:lnTo>
                    <a:lnTo>
                      <a:pt x="1001" y="269"/>
                    </a:lnTo>
                    <a:lnTo>
                      <a:pt x="1003" y="267"/>
                    </a:lnTo>
                    <a:lnTo>
                      <a:pt x="1005" y="267"/>
                    </a:lnTo>
                    <a:lnTo>
                      <a:pt x="1005" y="267"/>
                    </a:lnTo>
                    <a:lnTo>
                      <a:pt x="1003" y="267"/>
                    </a:lnTo>
                    <a:lnTo>
                      <a:pt x="1001" y="267"/>
                    </a:lnTo>
                    <a:lnTo>
                      <a:pt x="999" y="267"/>
                    </a:lnTo>
                    <a:lnTo>
                      <a:pt x="999" y="267"/>
                    </a:lnTo>
                    <a:lnTo>
                      <a:pt x="999" y="267"/>
                    </a:lnTo>
                    <a:lnTo>
                      <a:pt x="999" y="265"/>
                    </a:lnTo>
                    <a:lnTo>
                      <a:pt x="999" y="265"/>
                    </a:lnTo>
                    <a:lnTo>
                      <a:pt x="999" y="265"/>
                    </a:lnTo>
                    <a:lnTo>
                      <a:pt x="999" y="263"/>
                    </a:lnTo>
                    <a:lnTo>
                      <a:pt x="997" y="263"/>
                    </a:lnTo>
                    <a:lnTo>
                      <a:pt x="995" y="263"/>
                    </a:lnTo>
                    <a:lnTo>
                      <a:pt x="995" y="261"/>
                    </a:lnTo>
                    <a:lnTo>
                      <a:pt x="997" y="261"/>
                    </a:lnTo>
                    <a:lnTo>
                      <a:pt x="999" y="261"/>
                    </a:lnTo>
                    <a:lnTo>
                      <a:pt x="1001" y="261"/>
                    </a:lnTo>
                    <a:lnTo>
                      <a:pt x="1003" y="259"/>
                    </a:lnTo>
                    <a:lnTo>
                      <a:pt x="1003" y="259"/>
                    </a:lnTo>
                    <a:lnTo>
                      <a:pt x="1003" y="259"/>
                    </a:lnTo>
                    <a:lnTo>
                      <a:pt x="999" y="259"/>
                    </a:lnTo>
                    <a:lnTo>
                      <a:pt x="999" y="259"/>
                    </a:lnTo>
                    <a:lnTo>
                      <a:pt x="999" y="259"/>
                    </a:lnTo>
                    <a:lnTo>
                      <a:pt x="1001" y="257"/>
                    </a:lnTo>
                    <a:lnTo>
                      <a:pt x="1003" y="257"/>
                    </a:lnTo>
                    <a:lnTo>
                      <a:pt x="1001" y="255"/>
                    </a:lnTo>
                    <a:lnTo>
                      <a:pt x="1001" y="255"/>
                    </a:lnTo>
                    <a:lnTo>
                      <a:pt x="999" y="255"/>
                    </a:lnTo>
                    <a:lnTo>
                      <a:pt x="999" y="255"/>
                    </a:lnTo>
                    <a:lnTo>
                      <a:pt x="999" y="253"/>
                    </a:lnTo>
                    <a:lnTo>
                      <a:pt x="997" y="253"/>
                    </a:lnTo>
                    <a:lnTo>
                      <a:pt x="995" y="253"/>
                    </a:lnTo>
                    <a:lnTo>
                      <a:pt x="995" y="255"/>
                    </a:lnTo>
                    <a:lnTo>
                      <a:pt x="993" y="255"/>
                    </a:lnTo>
                    <a:lnTo>
                      <a:pt x="993" y="255"/>
                    </a:lnTo>
                    <a:lnTo>
                      <a:pt x="991" y="255"/>
                    </a:lnTo>
                    <a:lnTo>
                      <a:pt x="991" y="255"/>
                    </a:lnTo>
                    <a:lnTo>
                      <a:pt x="993" y="253"/>
                    </a:lnTo>
                    <a:lnTo>
                      <a:pt x="993" y="253"/>
                    </a:lnTo>
                    <a:lnTo>
                      <a:pt x="993" y="253"/>
                    </a:lnTo>
                    <a:lnTo>
                      <a:pt x="991" y="251"/>
                    </a:lnTo>
                    <a:lnTo>
                      <a:pt x="989" y="251"/>
                    </a:lnTo>
                    <a:lnTo>
                      <a:pt x="989" y="251"/>
                    </a:lnTo>
                    <a:lnTo>
                      <a:pt x="987" y="253"/>
                    </a:lnTo>
                    <a:lnTo>
                      <a:pt x="987" y="253"/>
                    </a:lnTo>
                    <a:lnTo>
                      <a:pt x="987" y="253"/>
                    </a:lnTo>
                    <a:lnTo>
                      <a:pt x="989" y="251"/>
                    </a:lnTo>
                    <a:lnTo>
                      <a:pt x="989" y="249"/>
                    </a:lnTo>
                    <a:lnTo>
                      <a:pt x="989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9"/>
                    </a:lnTo>
                    <a:lnTo>
                      <a:pt x="987" y="247"/>
                    </a:lnTo>
                    <a:lnTo>
                      <a:pt x="987" y="247"/>
                    </a:lnTo>
                    <a:lnTo>
                      <a:pt x="985" y="245"/>
                    </a:lnTo>
                    <a:lnTo>
                      <a:pt x="985" y="245"/>
                    </a:lnTo>
                    <a:lnTo>
                      <a:pt x="985" y="245"/>
                    </a:lnTo>
                    <a:lnTo>
                      <a:pt x="989" y="245"/>
                    </a:lnTo>
                    <a:lnTo>
                      <a:pt x="989" y="245"/>
                    </a:lnTo>
                    <a:lnTo>
                      <a:pt x="987" y="242"/>
                    </a:lnTo>
                    <a:lnTo>
                      <a:pt x="987" y="242"/>
                    </a:lnTo>
                    <a:lnTo>
                      <a:pt x="987" y="242"/>
                    </a:lnTo>
                    <a:lnTo>
                      <a:pt x="987" y="240"/>
                    </a:lnTo>
                    <a:lnTo>
                      <a:pt x="985" y="240"/>
                    </a:lnTo>
                    <a:lnTo>
                      <a:pt x="985" y="240"/>
                    </a:lnTo>
                    <a:lnTo>
                      <a:pt x="985" y="240"/>
                    </a:lnTo>
                    <a:lnTo>
                      <a:pt x="983" y="240"/>
                    </a:lnTo>
                    <a:lnTo>
                      <a:pt x="981" y="242"/>
                    </a:lnTo>
                    <a:lnTo>
                      <a:pt x="979" y="242"/>
                    </a:lnTo>
                    <a:lnTo>
                      <a:pt x="979" y="240"/>
                    </a:lnTo>
                    <a:lnTo>
                      <a:pt x="981" y="240"/>
                    </a:lnTo>
                    <a:lnTo>
                      <a:pt x="983" y="238"/>
                    </a:lnTo>
                    <a:lnTo>
                      <a:pt x="983" y="238"/>
                    </a:lnTo>
                    <a:lnTo>
                      <a:pt x="981" y="238"/>
                    </a:lnTo>
                    <a:lnTo>
                      <a:pt x="981" y="238"/>
                    </a:lnTo>
                    <a:lnTo>
                      <a:pt x="979" y="236"/>
                    </a:lnTo>
                    <a:lnTo>
                      <a:pt x="979" y="236"/>
                    </a:lnTo>
                    <a:lnTo>
                      <a:pt x="981" y="234"/>
                    </a:lnTo>
                    <a:lnTo>
                      <a:pt x="981" y="234"/>
                    </a:lnTo>
                    <a:lnTo>
                      <a:pt x="981" y="234"/>
                    </a:lnTo>
                    <a:lnTo>
                      <a:pt x="979" y="232"/>
                    </a:lnTo>
                    <a:lnTo>
                      <a:pt x="979" y="232"/>
                    </a:lnTo>
                    <a:lnTo>
                      <a:pt x="977" y="232"/>
                    </a:lnTo>
                    <a:lnTo>
                      <a:pt x="977" y="232"/>
                    </a:lnTo>
                    <a:lnTo>
                      <a:pt x="979" y="230"/>
                    </a:lnTo>
                    <a:lnTo>
                      <a:pt x="981" y="230"/>
                    </a:lnTo>
                    <a:lnTo>
                      <a:pt x="983" y="232"/>
                    </a:lnTo>
                    <a:lnTo>
                      <a:pt x="985" y="234"/>
                    </a:lnTo>
                    <a:lnTo>
                      <a:pt x="985" y="234"/>
                    </a:lnTo>
                    <a:lnTo>
                      <a:pt x="989" y="236"/>
                    </a:lnTo>
                    <a:lnTo>
                      <a:pt x="989" y="236"/>
                    </a:lnTo>
                    <a:lnTo>
                      <a:pt x="991" y="236"/>
                    </a:lnTo>
                    <a:lnTo>
                      <a:pt x="991" y="236"/>
                    </a:lnTo>
                    <a:lnTo>
                      <a:pt x="993" y="234"/>
                    </a:lnTo>
                    <a:lnTo>
                      <a:pt x="993" y="232"/>
                    </a:lnTo>
                    <a:lnTo>
                      <a:pt x="991" y="232"/>
                    </a:lnTo>
                    <a:lnTo>
                      <a:pt x="989" y="230"/>
                    </a:lnTo>
                    <a:lnTo>
                      <a:pt x="989" y="228"/>
                    </a:lnTo>
                    <a:lnTo>
                      <a:pt x="989" y="228"/>
                    </a:lnTo>
                    <a:lnTo>
                      <a:pt x="989" y="226"/>
                    </a:lnTo>
                    <a:lnTo>
                      <a:pt x="991" y="228"/>
                    </a:lnTo>
                    <a:lnTo>
                      <a:pt x="993" y="228"/>
                    </a:lnTo>
                    <a:lnTo>
                      <a:pt x="995" y="230"/>
                    </a:lnTo>
                    <a:lnTo>
                      <a:pt x="995" y="230"/>
                    </a:lnTo>
                    <a:lnTo>
                      <a:pt x="995" y="230"/>
                    </a:lnTo>
                    <a:lnTo>
                      <a:pt x="997" y="230"/>
                    </a:lnTo>
                    <a:lnTo>
                      <a:pt x="997" y="228"/>
                    </a:lnTo>
                    <a:lnTo>
                      <a:pt x="997" y="226"/>
                    </a:lnTo>
                    <a:lnTo>
                      <a:pt x="997" y="226"/>
                    </a:lnTo>
                    <a:lnTo>
                      <a:pt x="999" y="226"/>
                    </a:lnTo>
                    <a:lnTo>
                      <a:pt x="999" y="226"/>
                    </a:lnTo>
                    <a:lnTo>
                      <a:pt x="1001" y="226"/>
                    </a:lnTo>
                    <a:lnTo>
                      <a:pt x="1001" y="226"/>
                    </a:lnTo>
                    <a:lnTo>
                      <a:pt x="1001" y="224"/>
                    </a:lnTo>
                    <a:lnTo>
                      <a:pt x="1001" y="224"/>
                    </a:lnTo>
                    <a:lnTo>
                      <a:pt x="1003" y="226"/>
                    </a:lnTo>
                    <a:lnTo>
                      <a:pt x="1003" y="226"/>
                    </a:lnTo>
                    <a:lnTo>
                      <a:pt x="1003" y="226"/>
                    </a:lnTo>
                    <a:lnTo>
                      <a:pt x="1003" y="228"/>
                    </a:lnTo>
                    <a:lnTo>
                      <a:pt x="1005" y="230"/>
                    </a:lnTo>
                    <a:lnTo>
                      <a:pt x="1005" y="230"/>
                    </a:lnTo>
                    <a:lnTo>
                      <a:pt x="1007" y="230"/>
                    </a:lnTo>
                    <a:lnTo>
                      <a:pt x="1007" y="232"/>
                    </a:lnTo>
                    <a:lnTo>
                      <a:pt x="1007" y="232"/>
                    </a:lnTo>
                    <a:lnTo>
                      <a:pt x="1009" y="232"/>
                    </a:lnTo>
                    <a:lnTo>
                      <a:pt x="1011" y="232"/>
                    </a:lnTo>
                    <a:lnTo>
                      <a:pt x="1011" y="232"/>
                    </a:lnTo>
                    <a:lnTo>
                      <a:pt x="1013" y="232"/>
                    </a:lnTo>
                    <a:lnTo>
                      <a:pt x="1013" y="232"/>
                    </a:lnTo>
                    <a:lnTo>
                      <a:pt x="1009" y="234"/>
                    </a:lnTo>
                    <a:lnTo>
                      <a:pt x="1009" y="234"/>
                    </a:lnTo>
                    <a:lnTo>
                      <a:pt x="1009" y="234"/>
                    </a:lnTo>
                    <a:lnTo>
                      <a:pt x="1013" y="234"/>
                    </a:lnTo>
                    <a:lnTo>
                      <a:pt x="1015" y="234"/>
                    </a:lnTo>
                    <a:lnTo>
                      <a:pt x="1015" y="234"/>
                    </a:lnTo>
                    <a:lnTo>
                      <a:pt x="1019" y="234"/>
                    </a:lnTo>
                    <a:lnTo>
                      <a:pt x="1021" y="232"/>
                    </a:lnTo>
                    <a:lnTo>
                      <a:pt x="1025" y="230"/>
                    </a:lnTo>
                    <a:lnTo>
                      <a:pt x="1025" y="230"/>
                    </a:lnTo>
                    <a:lnTo>
                      <a:pt x="1029" y="230"/>
                    </a:lnTo>
                    <a:lnTo>
                      <a:pt x="1029" y="230"/>
                    </a:lnTo>
                    <a:lnTo>
                      <a:pt x="1027" y="230"/>
                    </a:lnTo>
                    <a:lnTo>
                      <a:pt x="1025" y="232"/>
                    </a:lnTo>
                    <a:lnTo>
                      <a:pt x="1023" y="234"/>
                    </a:lnTo>
                    <a:lnTo>
                      <a:pt x="1021" y="234"/>
                    </a:lnTo>
                    <a:lnTo>
                      <a:pt x="1019" y="234"/>
                    </a:lnTo>
                    <a:lnTo>
                      <a:pt x="1017" y="236"/>
                    </a:lnTo>
                    <a:lnTo>
                      <a:pt x="1015" y="236"/>
                    </a:lnTo>
                    <a:lnTo>
                      <a:pt x="1013" y="238"/>
                    </a:lnTo>
                    <a:lnTo>
                      <a:pt x="1013" y="238"/>
                    </a:lnTo>
                    <a:lnTo>
                      <a:pt x="1013" y="238"/>
                    </a:lnTo>
                    <a:lnTo>
                      <a:pt x="1013" y="240"/>
                    </a:lnTo>
                    <a:lnTo>
                      <a:pt x="1013" y="240"/>
                    </a:lnTo>
                    <a:lnTo>
                      <a:pt x="1013" y="240"/>
                    </a:lnTo>
                    <a:lnTo>
                      <a:pt x="1013" y="242"/>
                    </a:lnTo>
                    <a:lnTo>
                      <a:pt x="1013" y="242"/>
                    </a:lnTo>
                    <a:lnTo>
                      <a:pt x="1013" y="245"/>
                    </a:lnTo>
                    <a:lnTo>
                      <a:pt x="1015" y="247"/>
                    </a:lnTo>
                    <a:lnTo>
                      <a:pt x="1015" y="247"/>
                    </a:lnTo>
                    <a:lnTo>
                      <a:pt x="1015" y="249"/>
                    </a:lnTo>
                    <a:lnTo>
                      <a:pt x="1015" y="249"/>
                    </a:lnTo>
                    <a:lnTo>
                      <a:pt x="1019" y="247"/>
                    </a:lnTo>
                    <a:lnTo>
                      <a:pt x="1021" y="245"/>
                    </a:lnTo>
                    <a:lnTo>
                      <a:pt x="1021" y="245"/>
                    </a:lnTo>
                    <a:lnTo>
                      <a:pt x="1023" y="245"/>
                    </a:lnTo>
                    <a:lnTo>
                      <a:pt x="1021" y="245"/>
                    </a:lnTo>
                    <a:lnTo>
                      <a:pt x="1019" y="249"/>
                    </a:lnTo>
                    <a:lnTo>
                      <a:pt x="1019" y="249"/>
                    </a:lnTo>
                    <a:lnTo>
                      <a:pt x="1021" y="249"/>
                    </a:lnTo>
                    <a:lnTo>
                      <a:pt x="1021" y="249"/>
                    </a:lnTo>
                    <a:lnTo>
                      <a:pt x="1023" y="249"/>
                    </a:lnTo>
                    <a:lnTo>
                      <a:pt x="1023" y="249"/>
                    </a:lnTo>
                    <a:lnTo>
                      <a:pt x="1025" y="249"/>
                    </a:lnTo>
                    <a:lnTo>
                      <a:pt x="1025" y="251"/>
                    </a:lnTo>
                    <a:lnTo>
                      <a:pt x="1025" y="251"/>
                    </a:lnTo>
                    <a:lnTo>
                      <a:pt x="1025" y="253"/>
                    </a:lnTo>
                    <a:lnTo>
                      <a:pt x="1027" y="251"/>
                    </a:lnTo>
                    <a:lnTo>
                      <a:pt x="1029" y="249"/>
                    </a:lnTo>
                    <a:lnTo>
                      <a:pt x="1031" y="247"/>
                    </a:lnTo>
                    <a:lnTo>
                      <a:pt x="1035" y="242"/>
                    </a:lnTo>
                    <a:lnTo>
                      <a:pt x="1035" y="240"/>
                    </a:lnTo>
                    <a:lnTo>
                      <a:pt x="1033" y="240"/>
                    </a:lnTo>
                    <a:lnTo>
                      <a:pt x="1031" y="240"/>
                    </a:lnTo>
                    <a:lnTo>
                      <a:pt x="1031" y="240"/>
                    </a:lnTo>
                    <a:lnTo>
                      <a:pt x="1035" y="238"/>
                    </a:lnTo>
                    <a:lnTo>
                      <a:pt x="1035" y="238"/>
                    </a:lnTo>
                    <a:lnTo>
                      <a:pt x="1035" y="236"/>
                    </a:lnTo>
                    <a:lnTo>
                      <a:pt x="1035" y="236"/>
                    </a:lnTo>
                    <a:lnTo>
                      <a:pt x="1037" y="240"/>
                    </a:lnTo>
                    <a:lnTo>
                      <a:pt x="1037" y="240"/>
                    </a:lnTo>
                    <a:lnTo>
                      <a:pt x="1039" y="240"/>
                    </a:lnTo>
                    <a:lnTo>
                      <a:pt x="1041" y="240"/>
                    </a:lnTo>
                    <a:lnTo>
                      <a:pt x="1043" y="240"/>
                    </a:lnTo>
                    <a:lnTo>
                      <a:pt x="1043" y="240"/>
                    </a:lnTo>
                    <a:lnTo>
                      <a:pt x="1045" y="238"/>
                    </a:lnTo>
                    <a:lnTo>
                      <a:pt x="1047" y="238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6"/>
                    </a:lnTo>
                    <a:lnTo>
                      <a:pt x="1049" y="234"/>
                    </a:lnTo>
                    <a:lnTo>
                      <a:pt x="1047" y="234"/>
                    </a:lnTo>
                    <a:lnTo>
                      <a:pt x="1047" y="234"/>
                    </a:lnTo>
                    <a:lnTo>
                      <a:pt x="1049" y="234"/>
                    </a:lnTo>
                    <a:lnTo>
                      <a:pt x="1051" y="234"/>
                    </a:lnTo>
                    <a:lnTo>
                      <a:pt x="1053" y="234"/>
                    </a:lnTo>
                    <a:lnTo>
                      <a:pt x="1055" y="234"/>
                    </a:lnTo>
                    <a:lnTo>
                      <a:pt x="1055" y="234"/>
                    </a:lnTo>
                    <a:lnTo>
                      <a:pt x="1053" y="232"/>
                    </a:lnTo>
                    <a:lnTo>
                      <a:pt x="1051" y="230"/>
                    </a:lnTo>
                    <a:lnTo>
                      <a:pt x="1051" y="230"/>
                    </a:lnTo>
                    <a:lnTo>
                      <a:pt x="1053" y="230"/>
                    </a:lnTo>
                    <a:lnTo>
                      <a:pt x="1053" y="230"/>
                    </a:lnTo>
                    <a:lnTo>
                      <a:pt x="1051" y="228"/>
                    </a:lnTo>
                    <a:lnTo>
                      <a:pt x="1053" y="228"/>
                    </a:lnTo>
                    <a:lnTo>
                      <a:pt x="1055" y="228"/>
                    </a:lnTo>
                    <a:lnTo>
                      <a:pt x="1055" y="228"/>
                    </a:lnTo>
                    <a:lnTo>
                      <a:pt x="1055" y="230"/>
                    </a:lnTo>
                    <a:lnTo>
                      <a:pt x="1059" y="230"/>
                    </a:lnTo>
                    <a:lnTo>
                      <a:pt x="1059" y="230"/>
                    </a:lnTo>
                    <a:lnTo>
                      <a:pt x="1063" y="228"/>
                    </a:lnTo>
                    <a:lnTo>
                      <a:pt x="1063" y="228"/>
                    </a:lnTo>
                    <a:lnTo>
                      <a:pt x="1063" y="226"/>
                    </a:lnTo>
                    <a:lnTo>
                      <a:pt x="1059" y="224"/>
                    </a:lnTo>
                    <a:lnTo>
                      <a:pt x="1059" y="224"/>
                    </a:lnTo>
                    <a:lnTo>
                      <a:pt x="1061" y="224"/>
                    </a:lnTo>
                    <a:lnTo>
                      <a:pt x="1063" y="224"/>
                    </a:lnTo>
                    <a:lnTo>
                      <a:pt x="1063" y="224"/>
                    </a:lnTo>
                    <a:lnTo>
                      <a:pt x="1065" y="226"/>
                    </a:lnTo>
                    <a:lnTo>
                      <a:pt x="1067" y="226"/>
                    </a:lnTo>
                    <a:lnTo>
                      <a:pt x="1069" y="224"/>
                    </a:lnTo>
                    <a:lnTo>
                      <a:pt x="1069" y="224"/>
                    </a:lnTo>
                    <a:lnTo>
                      <a:pt x="1069" y="224"/>
                    </a:lnTo>
                    <a:lnTo>
                      <a:pt x="1067" y="222"/>
                    </a:lnTo>
                    <a:close/>
                    <a:moveTo>
                      <a:pt x="1013" y="541"/>
                    </a:moveTo>
                    <a:lnTo>
                      <a:pt x="1015" y="541"/>
                    </a:lnTo>
                    <a:lnTo>
                      <a:pt x="1013" y="541"/>
                    </a:lnTo>
                    <a:lnTo>
                      <a:pt x="1013" y="541"/>
                    </a:lnTo>
                    <a:lnTo>
                      <a:pt x="1013" y="543"/>
                    </a:lnTo>
                    <a:lnTo>
                      <a:pt x="1013" y="543"/>
                    </a:lnTo>
                    <a:lnTo>
                      <a:pt x="1011" y="543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1" y="545"/>
                    </a:lnTo>
                    <a:lnTo>
                      <a:pt x="1013" y="541"/>
                    </a:lnTo>
                    <a:close/>
                    <a:moveTo>
                      <a:pt x="883" y="176"/>
                    </a:moveTo>
                    <a:lnTo>
                      <a:pt x="883" y="176"/>
                    </a:lnTo>
                    <a:lnTo>
                      <a:pt x="881" y="176"/>
                    </a:lnTo>
                    <a:lnTo>
                      <a:pt x="881" y="176"/>
                    </a:lnTo>
                    <a:lnTo>
                      <a:pt x="881" y="178"/>
                    </a:lnTo>
                    <a:lnTo>
                      <a:pt x="881" y="178"/>
                    </a:lnTo>
                    <a:lnTo>
                      <a:pt x="879" y="178"/>
                    </a:lnTo>
                    <a:lnTo>
                      <a:pt x="877" y="178"/>
                    </a:lnTo>
                    <a:lnTo>
                      <a:pt x="877" y="178"/>
                    </a:lnTo>
                    <a:lnTo>
                      <a:pt x="875" y="178"/>
                    </a:lnTo>
                    <a:lnTo>
                      <a:pt x="875" y="178"/>
                    </a:lnTo>
                    <a:lnTo>
                      <a:pt x="879" y="178"/>
                    </a:lnTo>
                    <a:lnTo>
                      <a:pt x="879" y="178"/>
                    </a:lnTo>
                    <a:lnTo>
                      <a:pt x="879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1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80"/>
                    </a:lnTo>
                    <a:lnTo>
                      <a:pt x="883" y="178"/>
                    </a:lnTo>
                    <a:lnTo>
                      <a:pt x="885" y="180"/>
                    </a:lnTo>
                    <a:lnTo>
                      <a:pt x="889" y="178"/>
                    </a:lnTo>
                    <a:lnTo>
                      <a:pt x="891" y="178"/>
                    </a:lnTo>
                    <a:lnTo>
                      <a:pt x="893" y="178"/>
                    </a:lnTo>
                    <a:lnTo>
                      <a:pt x="893" y="178"/>
                    </a:lnTo>
                    <a:lnTo>
                      <a:pt x="893" y="176"/>
                    </a:lnTo>
                    <a:lnTo>
                      <a:pt x="891" y="176"/>
                    </a:lnTo>
                    <a:lnTo>
                      <a:pt x="889" y="176"/>
                    </a:lnTo>
                    <a:lnTo>
                      <a:pt x="887" y="178"/>
                    </a:lnTo>
                    <a:lnTo>
                      <a:pt x="885" y="178"/>
                    </a:lnTo>
                    <a:lnTo>
                      <a:pt x="885" y="178"/>
                    </a:lnTo>
                    <a:lnTo>
                      <a:pt x="885" y="178"/>
                    </a:lnTo>
                    <a:lnTo>
                      <a:pt x="885" y="176"/>
                    </a:lnTo>
                    <a:lnTo>
                      <a:pt x="883" y="176"/>
                    </a:lnTo>
                    <a:close/>
                    <a:moveTo>
                      <a:pt x="911" y="186"/>
                    </a:moveTo>
                    <a:lnTo>
                      <a:pt x="913" y="186"/>
                    </a:lnTo>
                    <a:lnTo>
                      <a:pt x="915" y="186"/>
                    </a:lnTo>
                    <a:lnTo>
                      <a:pt x="915" y="184"/>
                    </a:lnTo>
                    <a:lnTo>
                      <a:pt x="917" y="184"/>
                    </a:lnTo>
                    <a:lnTo>
                      <a:pt x="919" y="184"/>
                    </a:lnTo>
                    <a:lnTo>
                      <a:pt x="919" y="184"/>
                    </a:lnTo>
                    <a:lnTo>
                      <a:pt x="919" y="182"/>
                    </a:lnTo>
                    <a:lnTo>
                      <a:pt x="919" y="182"/>
                    </a:lnTo>
                    <a:lnTo>
                      <a:pt x="919" y="182"/>
                    </a:lnTo>
                    <a:lnTo>
                      <a:pt x="915" y="182"/>
                    </a:lnTo>
                    <a:lnTo>
                      <a:pt x="915" y="182"/>
                    </a:lnTo>
                    <a:lnTo>
                      <a:pt x="913" y="182"/>
                    </a:lnTo>
                    <a:lnTo>
                      <a:pt x="913" y="182"/>
                    </a:lnTo>
                    <a:lnTo>
                      <a:pt x="911" y="182"/>
                    </a:lnTo>
                    <a:lnTo>
                      <a:pt x="911" y="182"/>
                    </a:lnTo>
                    <a:lnTo>
                      <a:pt x="911" y="184"/>
                    </a:lnTo>
                    <a:lnTo>
                      <a:pt x="909" y="184"/>
                    </a:lnTo>
                    <a:lnTo>
                      <a:pt x="909" y="186"/>
                    </a:lnTo>
                    <a:lnTo>
                      <a:pt x="909" y="186"/>
                    </a:lnTo>
                    <a:lnTo>
                      <a:pt x="911" y="186"/>
                    </a:lnTo>
                    <a:lnTo>
                      <a:pt x="911" y="186"/>
                    </a:lnTo>
                    <a:close/>
                    <a:moveTo>
                      <a:pt x="905" y="200"/>
                    </a:moveTo>
                    <a:lnTo>
                      <a:pt x="905" y="200"/>
                    </a:lnTo>
                    <a:lnTo>
                      <a:pt x="901" y="202"/>
                    </a:lnTo>
                    <a:lnTo>
                      <a:pt x="897" y="204"/>
                    </a:lnTo>
                    <a:lnTo>
                      <a:pt x="895" y="206"/>
                    </a:lnTo>
                    <a:lnTo>
                      <a:pt x="893" y="208"/>
                    </a:lnTo>
                    <a:lnTo>
                      <a:pt x="893" y="208"/>
                    </a:lnTo>
                    <a:lnTo>
                      <a:pt x="891" y="212"/>
                    </a:lnTo>
                    <a:lnTo>
                      <a:pt x="891" y="212"/>
                    </a:lnTo>
                    <a:lnTo>
                      <a:pt x="891" y="214"/>
                    </a:lnTo>
                    <a:lnTo>
                      <a:pt x="891" y="214"/>
                    </a:lnTo>
                    <a:lnTo>
                      <a:pt x="891" y="216"/>
                    </a:lnTo>
                    <a:lnTo>
                      <a:pt x="893" y="216"/>
                    </a:lnTo>
                    <a:lnTo>
                      <a:pt x="895" y="216"/>
                    </a:lnTo>
                    <a:lnTo>
                      <a:pt x="899" y="214"/>
                    </a:lnTo>
                    <a:lnTo>
                      <a:pt x="903" y="214"/>
                    </a:lnTo>
                    <a:lnTo>
                      <a:pt x="905" y="214"/>
                    </a:lnTo>
                    <a:lnTo>
                      <a:pt x="911" y="214"/>
                    </a:lnTo>
                    <a:lnTo>
                      <a:pt x="913" y="212"/>
                    </a:lnTo>
                    <a:lnTo>
                      <a:pt x="915" y="212"/>
                    </a:lnTo>
                    <a:lnTo>
                      <a:pt x="915" y="210"/>
                    </a:lnTo>
                    <a:lnTo>
                      <a:pt x="917" y="210"/>
                    </a:lnTo>
                    <a:lnTo>
                      <a:pt x="919" y="208"/>
                    </a:lnTo>
                    <a:lnTo>
                      <a:pt x="921" y="204"/>
                    </a:lnTo>
                    <a:lnTo>
                      <a:pt x="921" y="204"/>
                    </a:lnTo>
                    <a:lnTo>
                      <a:pt x="923" y="202"/>
                    </a:lnTo>
                    <a:lnTo>
                      <a:pt x="923" y="202"/>
                    </a:lnTo>
                    <a:lnTo>
                      <a:pt x="923" y="202"/>
                    </a:lnTo>
                    <a:lnTo>
                      <a:pt x="923" y="200"/>
                    </a:lnTo>
                    <a:lnTo>
                      <a:pt x="923" y="200"/>
                    </a:lnTo>
                    <a:lnTo>
                      <a:pt x="923" y="200"/>
                    </a:lnTo>
                    <a:lnTo>
                      <a:pt x="919" y="198"/>
                    </a:lnTo>
                    <a:lnTo>
                      <a:pt x="917" y="198"/>
                    </a:lnTo>
                    <a:lnTo>
                      <a:pt x="915" y="198"/>
                    </a:lnTo>
                    <a:lnTo>
                      <a:pt x="913" y="198"/>
                    </a:lnTo>
                    <a:lnTo>
                      <a:pt x="913" y="198"/>
                    </a:lnTo>
                    <a:lnTo>
                      <a:pt x="911" y="198"/>
                    </a:lnTo>
                    <a:lnTo>
                      <a:pt x="907" y="200"/>
                    </a:lnTo>
                    <a:lnTo>
                      <a:pt x="905" y="200"/>
                    </a:lnTo>
                    <a:close/>
                    <a:moveTo>
                      <a:pt x="893" y="184"/>
                    </a:moveTo>
                    <a:lnTo>
                      <a:pt x="893" y="184"/>
                    </a:lnTo>
                    <a:lnTo>
                      <a:pt x="891" y="186"/>
                    </a:lnTo>
                    <a:lnTo>
                      <a:pt x="891" y="186"/>
                    </a:lnTo>
                    <a:lnTo>
                      <a:pt x="887" y="188"/>
                    </a:lnTo>
                    <a:lnTo>
                      <a:pt x="885" y="188"/>
                    </a:lnTo>
                    <a:lnTo>
                      <a:pt x="885" y="188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3" y="190"/>
                    </a:lnTo>
                    <a:lnTo>
                      <a:pt x="887" y="190"/>
                    </a:lnTo>
                    <a:lnTo>
                      <a:pt x="889" y="190"/>
                    </a:lnTo>
                    <a:lnTo>
                      <a:pt x="889" y="190"/>
                    </a:lnTo>
                    <a:lnTo>
                      <a:pt x="891" y="188"/>
                    </a:lnTo>
                    <a:lnTo>
                      <a:pt x="893" y="188"/>
                    </a:lnTo>
                    <a:lnTo>
                      <a:pt x="895" y="186"/>
                    </a:lnTo>
                    <a:lnTo>
                      <a:pt x="895" y="186"/>
                    </a:lnTo>
                    <a:lnTo>
                      <a:pt x="895" y="186"/>
                    </a:lnTo>
                    <a:lnTo>
                      <a:pt x="897" y="186"/>
                    </a:lnTo>
                    <a:lnTo>
                      <a:pt x="899" y="184"/>
                    </a:lnTo>
                    <a:lnTo>
                      <a:pt x="901" y="184"/>
                    </a:lnTo>
                    <a:lnTo>
                      <a:pt x="901" y="184"/>
                    </a:lnTo>
                    <a:lnTo>
                      <a:pt x="901" y="182"/>
                    </a:lnTo>
                    <a:lnTo>
                      <a:pt x="901" y="182"/>
                    </a:lnTo>
                    <a:lnTo>
                      <a:pt x="901" y="182"/>
                    </a:lnTo>
                    <a:lnTo>
                      <a:pt x="899" y="182"/>
                    </a:lnTo>
                    <a:lnTo>
                      <a:pt x="897" y="182"/>
                    </a:lnTo>
                    <a:lnTo>
                      <a:pt x="897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5" y="184"/>
                    </a:lnTo>
                    <a:lnTo>
                      <a:pt x="893" y="184"/>
                    </a:lnTo>
                    <a:close/>
                    <a:moveTo>
                      <a:pt x="905" y="577"/>
                    </a:moveTo>
                    <a:lnTo>
                      <a:pt x="905" y="577"/>
                    </a:lnTo>
                    <a:lnTo>
                      <a:pt x="905" y="579"/>
                    </a:lnTo>
                    <a:lnTo>
                      <a:pt x="905" y="579"/>
                    </a:lnTo>
                    <a:lnTo>
                      <a:pt x="905" y="579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5" y="577"/>
                    </a:lnTo>
                    <a:lnTo>
                      <a:pt x="905" y="577"/>
                    </a:lnTo>
                    <a:close/>
                    <a:moveTo>
                      <a:pt x="949" y="495"/>
                    </a:moveTo>
                    <a:lnTo>
                      <a:pt x="951" y="495"/>
                    </a:lnTo>
                    <a:lnTo>
                      <a:pt x="953" y="493"/>
                    </a:lnTo>
                    <a:lnTo>
                      <a:pt x="957" y="491"/>
                    </a:lnTo>
                    <a:lnTo>
                      <a:pt x="961" y="489"/>
                    </a:lnTo>
                    <a:lnTo>
                      <a:pt x="965" y="487"/>
                    </a:lnTo>
                    <a:lnTo>
                      <a:pt x="967" y="485"/>
                    </a:lnTo>
                    <a:lnTo>
                      <a:pt x="975" y="479"/>
                    </a:lnTo>
                    <a:lnTo>
                      <a:pt x="975" y="479"/>
                    </a:lnTo>
                    <a:lnTo>
                      <a:pt x="977" y="477"/>
                    </a:lnTo>
                    <a:lnTo>
                      <a:pt x="977" y="477"/>
                    </a:lnTo>
                    <a:lnTo>
                      <a:pt x="979" y="477"/>
                    </a:lnTo>
                    <a:lnTo>
                      <a:pt x="981" y="477"/>
                    </a:lnTo>
                    <a:lnTo>
                      <a:pt x="983" y="477"/>
                    </a:lnTo>
                    <a:lnTo>
                      <a:pt x="985" y="477"/>
                    </a:lnTo>
                    <a:lnTo>
                      <a:pt x="987" y="475"/>
                    </a:lnTo>
                    <a:lnTo>
                      <a:pt x="989" y="475"/>
                    </a:lnTo>
                    <a:lnTo>
                      <a:pt x="993" y="475"/>
                    </a:lnTo>
                    <a:lnTo>
                      <a:pt x="995" y="475"/>
                    </a:lnTo>
                    <a:lnTo>
                      <a:pt x="997" y="475"/>
                    </a:lnTo>
                    <a:lnTo>
                      <a:pt x="999" y="475"/>
                    </a:lnTo>
                    <a:lnTo>
                      <a:pt x="999" y="475"/>
                    </a:lnTo>
                    <a:lnTo>
                      <a:pt x="1007" y="471"/>
                    </a:lnTo>
                    <a:lnTo>
                      <a:pt x="1011" y="469"/>
                    </a:lnTo>
                    <a:lnTo>
                      <a:pt x="1015" y="467"/>
                    </a:lnTo>
                    <a:lnTo>
                      <a:pt x="1021" y="463"/>
                    </a:lnTo>
                    <a:lnTo>
                      <a:pt x="1023" y="461"/>
                    </a:lnTo>
                    <a:lnTo>
                      <a:pt x="1023" y="461"/>
                    </a:lnTo>
                    <a:lnTo>
                      <a:pt x="1021" y="461"/>
                    </a:lnTo>
                    <a:lnTo>
                      <a:pt x="1021" y="459"/>
                    </a:lnTo>
                    <a:lnTo>
                      <a:pt x="1019" y="459"/>
                    </a:lnTo>
                    <a:lnTo>
                      <a:pt x="1019" y="459"/>
                    </a:lnTo>
                    <a:lnTo>
                      <a:pt x="1021" y="459"/>
                    </a:lnTo>
                    <a:lnTo>
                      <a:pt x="1021" y="459"/>
                    </a:lnTo>
                    <a:lnTo>
                      <a:pt x="1023" y="459"/>
                    </a:lnTo>
                    <a:lnTo>
                      <a:pt x="1023" y="457"/>
                    </a:lnTo>
                    <a:lnTo>
                      <a:pt x="1023" y="457"/>
                    </a:lnTo>
                    <a:lnTo>
                      <a:pt x="1021" y="457"/>
                    </a:lnTo>
                    <a:lnTo>
                      <a:pt x="1019" y="457"/>
                    </a:lnTo>
                    <a:lnTo>
                      <a:pt x="1017" y="457"/>
                    </a:lnTo>
                    <a:lnTo>
                      <a:pt x="1015" y="455"/>
                    </a:lnTo>
                    <a:lnTo>
                      <a:pt x="1017" y="455"/>
                    </a:lnTo>
                    <a:lnTo>
                      <a:pt x="1019" y="455"/>
                    </a:lnTo>
                    <a:lnTo>
                      <a:pt x="1023" y="455"/>
                    </a:lnTo>
                    <a:lnTo>
                      <a:pt x="1023" y="455"/>
                    </a:lnTo>
                    <a:lnTo>
                      <a:pt x="1023" y="453"/>
                    </a:lnTo>
                    <a:lnTo>
                      <a:pt x="1023" y="453"/>
                    </a:lnTo>
                    <a:lnTo>
                      <a:pt x="1023" y="451"/>
                    </a:lnTo>
                    <a:lnTo>
                      <a:pt x="1025" y="451"/>
                    </a:lnTo>
                    <a:lnTo>
                      <a:pt x="1025" y="449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3"/>
                    </a:lnTo>
                    <a:lnTo>
                      <a:pt x="1027" y="441"/>
                    </a:lnTo>
                    <a:lnTo>
                      <a:pt x="1027" y="441"/>
                    </a:lnTo>
                    <a:lnTo>
                      <a:pt x="1025" y="439"/>
                    </a:lnTo>
                    <a:lnTo>
                      <a:pt x="1023" y="437"/>
                    </a:lnTo>
                    <a:lnTo>
                      <a:pt x="1023" y="437"/>
                    </a:lnTo>
                    <a:lnTo>
                      <a:pt x="1023" y="435"/>
                    </a:lnTo>
                    <a:lnTo>
                      <a:pt x="1023" y="435"/>
                    </a:lnTo>
                    <a:lnTo>
                      <a:pt x="1021" y="435"/>
                    </a:lnTo>
                    <a:lnTo>
                      <a:pt x="1019" y="435"/>
                    </a:lnTo>
                    <a:lnTo>
                      <a:pt x="1017" y="435"/>
                    </a:lnTo>
                    <a:lnTo>
                      <a:pt x="1015" y="437"/>
                    </a:lnTo>
                    <a:lnTo>
                      <a:pt x="1011" y="439"/>
                    </a:lnTo>
                    <a:lnTo>
                      <a:pt x="1009" y="441"/>
                    </a:lnTo>
                    <a:lnTo>
                      <a:pt x="1009" y="439"/>
                    </a:lnTo>
                    <a:lnTo>
                      <a:pt x="1009" y="439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11" y="437"/>
                    </a:lnTo>
                    <a:lnTo>
                      <a:pt x="1013" y="435"/>
                    </a:lnTo>
                    <a:lnTo>
                      <a:pt x="1013" y="435"/>
                    </a:lnTo>
                    <a:lnTo>
                      <a:pt x="1015" y="433"/>
                    </a:lnTo>
                    <a:lnTo>
                      <a:pt x="1013" y="433"/>
                    </a:lnTo>
                    <a:lnTo>
                      <a:pt x="1013" y="429"/>
                    </a:lnTo>
                    <a:lnTo>
                      <a:pt x="1011" y="427"/>
                    </a:lnTo>
                    <a:lnTo>
                      <a:pt x="1003" y="427"/>
                    </a:lnTo>
                    <a:lnTo>
                      <a:pt x="1001" y="427"/>
                    </a:lnTo>
                    <a:lnTo>
                      <a:pt x="1001" y="429"/>
                    </a:lnTo>
                    <a:lnTo>
                      <a:pt x="1001" y="429"/>
                    </a:lnTo>
                    <a:lnTo>
                      <a:pt x="1001" y="429"/>
                    </a:lnTo>
                    <a:lnTo>
                      <a:pt x="1003" y="429"/>
                    </a:lnTo>
                    <a:lnTo>
                      <a:pt x="1003" y="429"/>
                    </a:lnTo>
                    <a:lnTo>
                      <a:pt x="1005" y="429"/>
                    </a:lnTo>
                    <a:lnTo>
                      <a:pt x="1005" y="429"/>
                    </a:lnTo>
                    <a:lnTo>
                      <a:pt x="1003" y="429"/>
                    </a:lnTo>
                    <a:lnTo>
                      <a:pt x="999" y="431"/>
                    </a:lnTo>
                    <a:lnTo>
                      <a:pt x="995" y="431"/>
                    </a:lnTo>
                    <a:lnTo>
                      <a:pt x="991" y="433"/>
                    </a:lnTo>
                    <a:lnTo>
                      <a:pt x="987" y="435"/>
                    </a:lnTo>
                    <a:lnTo>
                      <a:pt x="983" y="437"/>
                    </a:lnTo>
                    <a:lnTo>
                      <a:pt x="981" y="439"/>
                    </a:lnTo>
                    <a:lnTo>
                      <a:pt x="979" y="439"/>
                    </a:lnTo>
                    <a:lnTo>
                      <a:pt x="975" y="439"/>
                    </a:lnTo>
                    <a:lnTo>
                      <a:pt x="975" y="439"/>
                    </a:lnTo>
                    <a:lnTo>
                      <a:pt x="973" y="441"/>
                    </a:lnTo>
                    <a:lnTo>
                      <a:pt x="971" y="443"/>
                    </a:lnTo>
                    <a:lnTo>
                      <a:pt x="967" y="443"/>
                    </a:lnTo>
                    <a:lnTo>
                      <a:pt x="967" y="443"/>
                    </a:lnTo>
                    <a:lnTo>
                      <a:pt x="967" y="443"/>
                    </a:lnTo>
                    <a:lnTo>
                      <a:pt x="969" y="443"/>
                    </a:lnTo>
                    <a:lnTo>
                      <a:pt x="969" y="443"/>
                    </a:lnTo>
                    <a:lnTo>
                      <a:pt x="969" y="443"/>
                    </a:lnTo>
                    <a:lnTo>
                      <a:pt x="969" y="441"/>
                    </a:lnTo>
                    <a:lnTo>
                      <a:pt x="971" y="441"/>
                    </a:lnTo>
                    <a:lnTo>
                      <a:pt x="973" y="439"/>
                    </a:lnTo>
                    <a:lnTo>
                      <a:pt x="971" y="439"/>
                    </a:lnTo>
                    <a:lnTo>
                      <a:pt x="969" y="437"/>
                    </a:lnTo>
                    <a:lnTo>
                      <a:pt x="969" y="437"/>
                    </a:lnTo>
                    <a:lnTo>
                      <a:pt x="971" y="437"/>
                    </a:lnTo>
                    <a:lnTo>
                      <a:pt x="973" y="439"/>
                    </a:lnTo>
                    <a:lnTo>
                      <a:pt x="973" y="437"/>
                    </a:lnTo>
                    <a:lnTo>
                      <a:pt x="973" y="437"/>
                    </a:lnTo>
                    <a:lnTo>
                      <a:pt x="973" y="437"/>
                    </a:lnTo>
                    <a:lnTo>
                      <a:pt x="975" y="435"/>
                    </a:lnTo>
                    <a:lnTo>
                      <a:pt x="975" y="435"/>
                    </a:lnTo>
                    <a:lnTo>
                      <a:pt x="977" y="435"/>
                    </a:lnTo>
                    <a:lnTo>
                      <a:pt x="979" y="433"/>
                    </a:lnTo>
                    <a:lnTo>
                      <a:pt x="979" y="433"/>
                    </a:lnTo>
                    <a:lnTo>
                      <a:pt x="981" y="435"/>
                    </a:lnTo>
                    <a:lnTo>
                      <a:pt x="983" y="433"/>
                    </a:lnTo>
                    <a:lnTo>
                      <a:pt x="987" y="433"/>
                    </a:lnTo>
                    <a:lnTo>
                      <a:pt x="989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3" y="431"/>
                    </a:lnTo>
                    <a:lnTo>
                      <a:pt x="995" y="431"/>
                    </a:lnTo>
                    <a:lnTo>
                      <a:pt x="995" y="431"/>
                    </a:lnTo>
                    <a:lnTo>
                      <a:pt x="997" y="429"/>
                    </a:lnTo>
                    <a:lnTo>
                      <a:pt x="999" y="427"/>
                    </a:lnTo>
                    <a:lnTo>
                      <a:pt x="1001" y="427"/>
                    </a:lnTo>
                    <a:lnTo>
                      <a:pt x="1003" y="427"/>
                    </a:lnTo>
                    <a:lnTo>
                      <a:pt x="1005" y="425"/>
                    </a:lnTo>
                    <a:lnTo>
                      <a:pt x="1005" y="425"/>
                    </a:lnTo>
                    <a:lnTo>
                      <a:pt x="1009" y="425"/>
                    </a:lnTo>
                    <a:lnTo>
                      <a:pt x="1011" y="425"/>
                    </a:lnTo>
                    <a:lnTo>
                      <a:pt x="1013" y="423"/>
                    </a:lnTo>
                    <a:lnTo>
                      <a:pt x="1015" y="423"/>
                    </a:lnTo>
                    <a:lnTo>
                      <a:pt x="1017" y="421"/>
                    </a:lnTo>
                    <a:lnTo>
                      <a:pt x="1017" y="421"/>
                    </a:lnTo>
                    <a:lnTo>
                      <a:pt x="1015" y="421"/>
                    </a:lnTo>
                    <a:lnTo>
                      <a:pt x="1013" y="421"/>
                    </a:lnTo>
                    <a:lnTo>
                      <a:pt x="1013" y="419"/>
                    </a:lnTo>
                    <a:lnTo>
                      <a:pt x="1011" y="419"/>
                    </a:lnTo>
                    <a:lnTo>
                      <a:pt x="1011" y="419"/>
                    </a:lnTo>
                    <a:lnTo>
                      <a:pt x="1011" y="417"/>
                    </a:lnTo>
                    <a:lnTo>
                      <a:pt x="1009" y="417"/>
                    </a:lnTo>
                    <a:lnTo>
                      <a:pt x="1007" y="417"/>
                    </a:lnTo>
                    <a:lnTo>
                      <a:pt x="1007" y="417"/>
                    </a:lnTo>
                    <a:lnTo>
                      <a:pt x="1005" y="419"/>
                    </a:lnTo>
                    <a:lnTo>
                      <a:pt x="1003" y="417"/>
                    </a:lnTo>
                    <a:lnTo>
                      <a:pt x="999" y="417"/>
                    </a:lnTo>
                    <a:lnTo>
                      <a:pt x="999" y="415"/>
                    </a:lnTo>
                    <a:lnTo>
                      <a:pt x="999" y="413"/>
                    </a:lnTo>
                    <a:lnTo>
                      <a:pt x="999" y="411"/>
                    </a:lnTo>
                    <a:lnTo>
                      <a:pt x="999" y="411"/>
                    </a:lnTo>
                    <a:lnTo>
                      <a:pt x="997" y="411"/>
                    </a:lnTo>
                    <a:lnTo>
                      <a:pt x="995" y="411"/>
                    </a:lnTo>
                    <a:lnTo>
                      <a:pt x="993" y="413"/>
                    </a:lnTo>
                    <a:lnTo>
                      <a:pt x="993" y="413"/>
                    </a:lnTo>
                    <a:lnTo>
                      <a:pt x="987" y="417"/>
                    </a:lnTo>
                    <a:lnTo>
                      <a:pt x="985" y="417"/>
                    </a:lnTo>
                    <a:lnTo>
                      <a:pt x="987" y="417"/>
                    </a:lnTo>
                    <a:lnTo>
                      <a:pt x="987" y="415"/>
                    </a:lnTo>
                    <a:lnTo>
                      <a:pt x="993" y="413"/>
                    </a:lnTo>
                    <a:lnTo>
                      <a:pt x="993" y="411"/>
                    </a:lnTo>
                    <a:lnTo>
                      <a:pt x="993" y="411"/>
                    </a:lnTo>
                    <a:lnTo>
                      <a:pt x="991" y="411"/>
                    </a:lnTo>
                    <a:lnTo>
                      <a:pt x="991" y="411"/>
                    </a:lnTo>
                    <a:lnTo>
                      <a:pt x="991" y="409"/>
                    </a:lnTo>
                    <a:lnTo>
                      <a:pt x="991" y="409"/>
                    </a:lnTo>
                    <a:lnTo>
                      <a:pt x="989" y="409"/>
                    </a:lnTo>
                    <a:lnTo>
                      <a:pt x="987" y="409"/>
                    </a:lnTo>
                    <a:lnTo>
                      <a:pt x="985" y="411"/>
                    </a:lnTo>
                    <a:lnTo>
                      <a:pt x="983" y="411"/>
                    </a:lnTo>
                    <a:lnTo>
                      <a:pt x="979" y="413"/>
                    </a:lnTo>
                    <a:lnTo>
                      <a:pt x="977" y="413"/>
                    </a:lnTo>
                    <a:lnTo>
                      <a:pt x="979" y="413"/>
                    </a:lnTo>
                    <a:lnTo>
                      <a:pt x="981" y="411"/>
                    </a:lnTo>
                    <a:lnTo>
                      <a:pt x="981" y="411"/>
                    </a:lnTo>
                    <a:lnTo>
                      <a:pt x="983" y="409"/>
                    </a:lnTo>
                    <a:lnTo>
                      <a:pt x="985" y="407"/>
                    </a:lnTo>
                    <a:lnTo>
                      <a:pt x="987" y="407"/>
                    </a:lnTo>
                    <a:lnTo>
                      <a:pt x="985" y="405"/>
                    </a:lnTo>
                    <a:lnTo>
                      <a:pt x="985" y="403"/>
                    </a:lnTo>
                    <a:lnTo>
                      <a:pt x="985" y="403"/>
                    </a:lnTo>
                    <a:lnTo>
                      <a:pt x="985" y="403"/>
                    </a:lnTo>
                    <a:lnTo>
                      <a:pt x="987" y="401"/>
                    </a:lnTo>
                    <a:lnTo>
                      <a:pt x="985" y="401"/>
                    </a:lnTo>
                    <a:lnTo>
                      <a:pt x="985" y="401"/>
                    </a:lnTo>
                    <a:lnTo>
                      <a:pt x="983" y="403"/>
                    </a:lnTo>
                    <a:lnTo>
                      <a:pt x="983" y="401"/>
                    </a:lnTo>
                    <a:lnTo>
                      <a:pt x="983" y="401"/>
                    </a:lnTo>
                    <a:lnTo>
                      <a:pt x="983" y="399"/>
                    </a:lnTo>
                    <a:lnTo>
                      <a:pt x="983" y="399"/>
                    </a:lnTo>
                    <a:lnTo>
                      <a:pt x="981" y="399"/>
                    </a:lnTo>
                    <a:lnTo>
                      <a:pt x="981" y="399"/>
                    </a:lnTo>
                    <a:lnTo>
                      <a:pt x="979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7" y="399"/>
                    </a:lnTo>
                    <a:lnTo>
                      <a:pt x="975" y="397"/>
                    </a:lnTo>
                    <a:lnTo>
                      <a:pt x="973" y="397"/>
                    </a:lnTo>
                    <a:lnTo>
                      <a:pt x="975" y="397"/>
                    </a:lnTo>
                    <a:lnTo>
                      <a:pt x="977" y="397"/>
                    </a:lnTo>
                    <a:lnTo>
                      <a:pt x="977" y="397"/>
                    </a:lnTo>
                    <a:lnTo>
                      <a:pt x="977" y="393"/>
                    </a:lnTo>
                    <a:lnTo>
                      <a:pt x="977" y="393"/>
                    </a:lnTo>
                    <a:lnTo>
                      <a:pt x="975" y="393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7" y="391"/>
                    </a:lnTo>
                    <a:lnTo>
                      <a:pt x="977" y="391"/>
                    </a:lnTo>
                    <a:lnTo>
                      <a:pt x="977" y="391"/>
                    </a:lnTo>
                    <a:lnTo>
                      <a:pt x="975" y="391"/>
                    </a:lnTo>
                    <a:lnTo>
                      <a:pt x="971" y="391"/>
                    </a:lnTo>
                    <a:lnTo>
                      <a:pt x="971" y="389"/>
                    </a:lnTo>
                    <a:lnTo>
                      <a:pt x="973" y="389"/>
                    </a:lnTo>
                    <a:lnTo>
                      <a:pt x="975" y="389"/>
                    </a:lnTo>
                    <a:lnTo>
                      <a:pt x="975" y="389"/>
                    </a:lnTo>
                    <a:lnTo>
                      <a:pt x="973" y="387"/>
                    </a:lnTo>
                    <a:lnTo>
                      <a:pt x="973" y="387"/>
                    </a:lnTo>
                    <a:lnTo>
                      <a:pt x="971" y="387"/>
                    </a:lnTo>
                    <a:lnTo>
                      <a:pt x="971" y="387"/>
                    </a:lnTo>
                    <a:lnTo>
                      <a:pt x="967" y="385"/>
                    </a:lnTo>
                    <a:lnTo>
                      <a:pt x="967" y="385"/>
                    </a:lnTo>
                    <a:lnTo>
                      <a:pt x="967" y="383"/>
                    </a:lnTo>
                    <a:lnTo>
                      <a:pt x="969" y="383"/>
                    </a:lnTo>
                    <a:lnTo>
                      <a:pt x="969" y="383"/>
                    </a:lnTo>
                    <a:lnTo>
                      <a:pt x="969" y="385"/>
                    </a:lnTo>
                    <a:lnTo>
                      <a:pt x="969" y="385"/>
                    </a:lnTo>
                    <a:lnTo>
                      <a:pt x="971" y="385"/>
                    </a:lnTo>
                    <a:lnTo>
                      <a:pt x="979" y="387"/>
                    </a:lnTo>
                    <a:lnTo>
                      <a:pt x="981" y="387"/>
                    </a:lnTo>
                    <a:lnTo>
                      <a:pt x="981" y="385"/>
                    </a:lnTo>
                    <a:lnTo>
                      <a:pt x="981" y="383"/>
                    </a:lnTo>
                    <a:lnTo>
                      <a:pt x="983" y="383"/>
                    </a:lnTo>
                    <a:lnTo>
                      <a:pt x="983" y="381"/>
                    </a:lnTo>
                    <a:lnTo>
                      <a:pt x="981" y="377"/>
                    </a:lnTo>
                    <a:lnTo>
                      <a:pt x="981" y="377"/>
                    </a:lnTo>
                    <a:lnTo>
                      <a:pt x="979" y="377"/>
                    </a:lnTo>
                    <a:lnTo>
                      <a:pt x="979" y="377"/>
                    </a:lnTo>
                    <a:lnTo>
                      <a:pt x="977" y="377"/>
                    </a:lnTo>
                    <a:lnTo>
                      <a:pt x="977" y="377"/>
                    </a:lnTo>
                    <a:lnTo>
                      <a:pt x="979" y="377"/>
                    </a:lnTo>
                    <a:lnTo>
                      <a:pt x="979" y="375"/>
                    </a:lnTo>
                    <a:lnTo>
                      <a:pt x="981" y="375"/>
                    </a:lnTo>
                    <a:lnTo>
                      <a:pt x="981" y="375"/>
                    </a:lnTo>
                    <a:lnTo>
                      <a:pt x="979" y="373"/>
                    </a:lnTo>
                    <a:lnTo>
                      <a:pt x="977" y="373"/>
                    </a:lnTo>
                    <a:lnTo>
                      <a:pt x="977" y="373"/>
                    </a:lnTo>
                    <a:lnTo>
                      <a:pt x="975" y="373"/>
                    </a:lnTo>
                    <a:lnTo>
                      <a:pt x="973" y="373"/>
                    </a:lnTo>
                    <a:lnTo>
                      <a:pt x="973" y="373"/>
                    </a:lnTo>
                    <a:lnTo>
                      <a:pt x="973" y="373"/>
                    </a:lnTo>
                    <a:lnTo>
                      <a:pt x="975" y="373"/>
                    </a:lnTo>
                    <a:lnTo>
                      <a:pt x="975" y="373"/>
                    </a:lnTo>
                    <a:lnTo>
                      <a:pt x="977" y="371"/>
                    </a:lnTo>
                    <a:lnTo>
                      <a:pt x="977" y="371"/>
                    </a:lnTo>
                    <a:lnTo>
                      <a:pt x="979" y="371"/>
                    </a:lnTo>
                    <a:lnTo>
                      <a:pt x="981" y="371"/>
                    </a:lnTo>
                    <a:lnTo>
                      <a:pt x="981" y="369"/>
                    </a:lnTo>
                    <a:lnTo>
                      <a:pt x="981" y="367"/>
                    </a:lnTo>
                    <a:lnTo>
                      <a:pt x="983" y="367"/>
                    </a:lnTo>
                    <a:lnTo>
                      <a:pt x="983" y="367"/>
                    </a:lnTo>
                    <a:lnTo>
                      <a:pt x="983" y="367"/>
                    </a:lnTo>
                    <a:lnTo>
                      <a:pt x="983" y="365"/>
                    </a:lnTo>
                    <a:lnTo>
                      <a:pt x="981" y="365"/>
                    </a:lnTo>
                    <a:lnTo>
                      <a:pt x="981" y="365"/>
                    </a:lnTo>
                    <a:lnTo>
                      <a:pt x="979" y="365"/>
                    </a:lnTo>
                    <a:lnTo>
                      <a:pt x="979" y="361"/>
                    </a:lnTo>
                    <a:lnTo>
                      <a:pt x="977" y="361"/>
                    </a:lnTo>
                    <a:lnTo>
                      <a:pt x="975" y="361"/>
                    </a:lnTo>
                    <a:lnTo>
                      <a:pt x="971" y="363"/>
                    </a:lnTo>
                    <a:lnTo>
                      <a:pt x="967" y="365"/>
                    </a:lnTo>
                    <a:lnTo>
                      <a:pt x="967" y="363"/>
                    </a:lnTo>
                    <a:lnTo>
                      <a:pt x="969" y="363"/>
                    </a:lnTo>
                    <a:lnTo>
                      <a:pt x="971" y="363"/>
                    </a:lnTo>
                    <a:lnTo>
                      <a:pt x="975" y="361"/>
                    </a:lnTo>
                    <a:lnTo>
                      <a:pt x="977" y="359"/>
                    </a:lnTo>
                    <a:lnTo>
                      <a:pt x="979" y="357"/>
                    </a:lnTo>
                    <a:lnTo>
                      <a:pt x="979" y="355"/>
                    </a:lnTo>
                    <a:lnTo>
                      <a:pt x="979" y="355"/>
                    </a:lnTo>
                    <a:lnTo>
                      <a:pt x="977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3" y="357"/>
                    </a:lnTo>
                    <a:lnTo>
                      <a:pt x="971" y="357"/>
                    </a:lnTo>
                    <a:lnTo>
                      <a:pt x="971" y="357"/>
                    </a:lnTo>
                    <a:lnTo>
                      <a:pt x="967" y="359"/>
                    </a:lnTo>
                    <a:lnTo>
                      <a:pt x="967" y="359"/>
                    </a:lnTo>
                    <a:lnTo>
                      <a:pt x="969" y="357"/>
                    </a:lnTo>
                    <a:lnTo>
                      <a:pt x="969" y="357"/>
                    </a:lnTo>
                    <a:lnTo>
                      <a:pt x="973" y="355"/>
                    </a:lnTo>
                    <a:lnTo>
                      <a:pt x="975" y="355"/>
                    </a:lnTo>
                    <a:lnTo>
                      <a:pt x="979" y="353"/>
                    </a:lnTo>
                    <a:lnTo>
                      <a:pt x="979" y="351"/>
                    </a:lnTo>
                    <a:lnTo>
                      <a:pt x="977" y="349"/>
                    </a:lnTo>
                    <a:lnTo>
                      <a:pt x="977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9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7" y="347"/>
                    </a:lnTo>
                    <a:lnTo>
                      <a:pt x="977" y="347"/>
                    </a:lnTo>
                    <a:lnTo>
                      <a:pt x="975" y="347"/>
                    </a:lnTo>
                    <a:lnTo>
                      <a:pt x="975" y="347"/>
                    </a:lnTo>
                    <a:lnTo>
                      <a:pt x="973" y="347"/>
                    </a:lnTo>
                    <a:lnTo>
                      <a:pt x="969" y="347"/>
                    </a:lnTo>
                    <a:lnTo>
                      <a:pt x="967" y="347"/>
                    </a:lnTo>
                    <a:lnTo>
                      <a:pt x="967" y="347"/>
                    </a:lnTo>
                    <a:lnTo>
                      <a:pt x="969" y="347"/>
                    </a:lnTo>
                    <a:lnTo>
                      <a:pt x="971" y="347"/>
                    </a:lnTo>
                    <a:lnTo>
                      <a:pt x="971" y="347"/>
                    </a:lnTo>
                    <a:lnTo>
                      <a:pt x="973" y="345"/>
                    </a:lnTo>
                    <a:lnTo>
                      <a:pt x="975" y="345"/>
                    </a:lnTo>
                    <a:lnTo>
                      <a:pt x="975" y="343"/>
                    </a:lnTo>
                    <a:lnTo>
                      <a:pt x="975" y="341"/>
                    </a:lnTo>
                    <a:lnTo>
                      <a:pt x="973" y="343"/>
                    </a:lnTo>
                    <a:lnTo>
                      <a:pt x="971" y="343"/>
                    </a:lnTo>
                    <a:lnTo>
                      <a:pt x="973" y="343"/>
                    </a:lnTo>
                    <a:lnTo>
                      <a:pt x="973" y="341"/>
                    </a:lnTo>
                    <a:lnTo>
                      <a:pt x="971" y="341"/>
                    </a:lnTo>
                    <a:lnTo>
                      <a:pt x="971" y="341"/>
                    </a:lnTo>
                    <a:lnTo>
                      <a:pt x="973" y="341"/>
                    </a:lnTo>
                    <a:lnTo>
                      <a:pt x="975" y="339"/>
                    </a:lnTo>
                    <a:lnTo>
                      <a:pt x="973" y="339"/>
                    </a:lnTo>
                    <a:lnTo>
                      <a:pt x="973" y="337"/>
                    </a:lnTo>
                    <a:lnTo>
                      <a:pt x="973" y="337"/>
                    </a:lnTo>
                    <a:lnTo>
                      <a:pt x="973" y="335"/>
                    </a:lnTo>
                    <a:lnTo>
                      <a:pt x="973" y="335"/>
                    </a:lnTo>
                    <a:lnTo>
                      <a:pt x="971" y="335"/>
                    </a:lnTo>
                    <a:lnTo>
                      <a:pt x="971" y="335"/>
                    </a:lnTo>
                    <a:lnTo>
                      <a:pt x="971" y="333"/>
                    </a:lnTo>
                    <a:lnTo>
                      <a:pt x="973" y="331"/>
                    </a:lnTo>
                    <a:lnTo>
                      <a:pt x="973" y="331"/>
                    </a:lnTo>
                    <a:lnTo>
                      <a:pt x="971" y="331"/>
                    </a:lnTo>
                    <a:lnTo>
                      <a:pt x="969" y="331"/>
                    </a:lnTo>
                    <a:lnTo>
                      <a:pt x="967" y="331"/>
                    </a:lnTo>
                    <a:lnTo>
                      <a:pt x="965" y="331"/>
                    </a:lnTo>
                    <a:lnTo>
                      <a:pt x="967" y="331"/>
                    </a:lnTo>
                    <a:lnTo>
                      <a:pt x="969" y="329"/>
                    </a:lnTo>
                    <a:lnTo>
                      <a:pt x="971" y="329"/>
                    </a:lnTo>
                    <a:lnTo>
                      <a:pt x="971" y="327"/>
                    </a:lnTo>
                    <a:lnTo>
                      <a:pt x="971" y="327"/>
                    </a:lnTo>
                    <a:lnTo>
                      <a:pt x="969" y="325"/>
                    </a:lnTo>
                    <a:lnTo>
                      <a:pt x="969" y="325"/>
                    </a:lnTo>
                    <a:lnTo>
                      <a:pt x="967" y="327"/>
                    </a:lnTo>
                    <a:lnTo>
                      <a:pt x="967" y="327"/>
                    </a:lnTo>
                    <a:lnTo>
                      <a:pt x="965" y="327"/>
                    </a:lnTo>
                    <a:lnTo>
                      <a:pt x="963" y="331"/>
                    </a:lnTo>
                    <a:lnTo>
                      <a:pt x="961" y="331"/>
                    </a:lnTo>
                    <a:lnTo>
                      <a:pt x="959" y="333"/>
                    </a:lnTo>
                    <a:lnTo>
                      <a:pt x="959" y="333"/>
                    </a:lnTo>
                    <a:lnTo>
                      <a:pt x="959" y="333"/>
                    </a:lnTo>
                    <a:lnTo>
                      <a:pt x="959" y="335"/>
                    </a:lnTo>
                    <a:lnTo>
                      <a:pt x="961" y="335"/>
                    </a:lnTo>
                    <a:lnTo>
                      <a:pt x="959" y="335"/>
                    </a:lnTo>
                    <a:lnTo>
                      <a:pt x="959" y="335"/>
                    </a:lnTo>
                    <a:lnTo>
                      <a:pt x="957" y="335"/>
                    </a:lnTo>
                    <a:lnTo>
                      <a:pt x="957" y="335"/>
                    </a:lnTo>
                    <a:lnTo>
                      <a:pt x="955" y="335"/>
                    </a:lnTo>
                    <a:lnTo>
                      <a:pt x="955" y="335"/>
                    </a:lnTo>
                    <a:lnTo>
                      <a:pt x="953" y="337"/>
                    </a:lnTo>
                    <a:lnTo>
                      <a:pt x="953" y="337"/>
                    </a:lnTo>
                    <a:lnTo>
                      <a:pt x="953" y="337"/>
                    </a:lnTo>
                    <a:lnTo>
                      <a:pt x="953" y="339"/>
                    </a:lnTo>
                    <a:lnTo>
                      <a:pt x="955" y="339"/>
                    </a:lnTo>
                    <a:lnTo>
                      <a:pt x="955" y="339"/>
                    </a:lnTo>
                    <a:lnTo>
                      <a:pt x="955" y="341"/>
                    </a:lnTo>
                    <a:lnTo>
                      <a:pt x="957" y="341"/>
                    </a:lnTo>
                    <a:lnTo>
                      <a:pt x="957" y="341"/>
                    </a:lnTo>
                    <a:lnTo>
                      <a:pt x="957" y="341"/>
                    </a:lnTo>
                    <a:lnTo>
                      <a:pt x="955" y="339"/>
                    </a:lnTo>
                    <a:lnTo>
                      <a:pt x="953" y="339"/>
                    </a:lnTo>
                    <a:lnTo>
                      <a:pt x="953" y="339"/>
                    </a:lnTo>
                    <a:lnTo>
                      <a:pt x="951" y="341"/>
                    </a:lnTo>
                    <a:lnTo>
                      <a:pt x="951" y="343"/>
                    </a:lnTo>
                    <a:lnTo>
                      <a:pt x="951" y="343"/>
                    </a:lnTo>
                    <a:lnTo>
                      <a:pt x="951" y="341"/>
                    </a:lnTo>
                    <a:lnTo>
                      <a:pt x="949" y="343"/>
                    </a:lnTo>
                    <a:lnTo>
                      <a:pt x="949" y="343"/>
                    </a:lnTo>
                    <a:lnTo>
                      <a:pt x="949" y="345"/>
                    </a:lnTo>
                    <a:lnTo>
                      <a:pt x="947" y="343"/>
                    </a:lnTo>
                    <a:lnTo>
                      <a:pt x="947" y="343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7" y="345"/>
                    </a:lnTo>
                    <a:lnTo>
                      <a:pt x="949" y="347"/>
                    </a:lnTo>
                    <a:lnTo>
                      <a:pt x="949" y="347"/>
                    </a:lnTo>
                    <a:lnTo>
                      <a:pt x="949" y="347"/>
                    </a:lnTo>
                    <a:lnTo>
                      <a:pt x="947" y="347"/>
                    </a:lnTo>
                    <a:lnTo>
                      <a:pt x="947" y="347"/>
                    </a:lnTo>
                    <a:lnTo>
                      <a:pt x="945" y="347"/>
                    </a:lnTo>
                    <a:lnTo>
                      <a:pt x="945" y="347"/>
                    </a:lnTo>
                    <a:lnTo>
                      <a:pt x="945" y="347"/>
                    </a:lnTo>
                    <a:lnTo>
                      <a:pt x="945" y="349"/>
                    </a:lnTo>
                    <a:lnTo>
                      <a:pt x="943" y="347"/>
                    </a:lnTo>
                    <a:lnTo>
                      <a:pt x="943" y="347"/>
                    </a:lnTo>
                    <a:lnTo>
                      <a:pt x="941" y="349"/>
                    </a:lnTo>
                    <a:lnTo>
                      <a:pt x="941" y="349"/>
                    </a:lnTo>
                    <a:lnTo>
                      <a:pt x="941" y="349"/>
                    </a:lnTo>
                    <a:lnTo>
                      <a:pt x="941" y="351"/>
                    </a:lnTo>
                    <a:lnTo>
                      <a:pt x="941" y="351"/>
                    </a:lnTo>
                    <a:lnTo>
                      <a:pt x="939" y="351"/>
                    </a:lnTo>
                    <a:lnTo>
                      <a:pt x="939" y="351"/>
                    </a:lnTo>
                    <a:lnTo>
                      <a:pt x="939" y="351"/>
                    </a:lnTo>
                    <a:lnTo>
                      <a:pt x="939" y="353"/>
                    </a:lnTo>
                    <a:lnTo>
                      <a:pt x="939" y="355"/>
                    </a:lnTo>
                    <a:lnTo>
                      <a:pt x="939" y="355"/>
                    </a:lnTo>
                    <a:lnTo>
                      <a:pt x="937" y="355"/>
                    </a:lnTo>
                    <a:lnTo>
                      <a:pt x="935" y="357"/>
                    </a:lnTo>
                    <a:lnTo>
                      <a:pt x="935" y="357"/>
                    </a:lnTo>
                    <a:lnTo>
                      <a:pt x="937" y="355"/>
                    </a:lnTo>
                    <a:lnTo>
                      <a:pt x="937" y="355"/>
                    </a:lnTo>
                    <a:lnTo>
                      <a:pt x="937" y="353"/>
                    </a:lnTo>
                    <a:lnTo>
                      <a:pt x="937" y="353"/>
                    </a:lnTo>
                    <a:lnTo>
                      <a:pt x="937" y="351"/>
                    </a:lnTo>
                    <a:lnTo>
                      <a:pt x="935" y="351"/>
                    </a:lnTo>
                    <a:lnTo>
                      <a:pt x="935" y="351"/>
                    </a:lnTo>
                    <a:lnTo>
                      <a:pt x="933" y="353"/>
                    </a:lnTo>
                    <a:lnTo>
                      <a:pt x="931" y="353"/>
                    </a:lnTo>
                    <a:lnTo>
                      <a:pt x="931" y="353"/>
                    </a:lnTo>
                    <a:lnTo>
                      <a:pt x="929" y="355"/>
                    </a:lnTo>
                    <a:lnTo>
                      <a:pt x="927" y="357"/>
                    </a:lnTo>
                    <a:lnTo>
                      <a:pt x="925" y="357"/>
                    </a:lnTo>
                    <a:lnTo>
                      <a:pt x="923" y="357"/>
                    </a:lnTo>
                    <a:lnTo>
                      <a:pt x="921" y="359"/>
                    </a:lnTo>
                    <a:lnTo>
                      <a:pt x="917" y="359"/>
                    </a:lnTo>
                    <a:lnTo>
                      <a:pt x="913" y="361"/>
                    </a:lnTo>
                    <a:lnTo>
                      <a:pt x="913" y="361"/>
                    </a:lnTo>
                    <a:lnTo>
                      <a:pt x="913" y="361"/>
                    </a:lnTo>
                    <a:lnTo>
                      <a:pt x="911" y="363"/>
                    </a:lnTo>
                    <a:lnTo>
                      <a:pt x="911" y="365"/>
                    </a:lnTo>
                    <a:lnTo>
                      <a:pt x="911" y="363"/>
                    </a:lnTo>
                    <a:lnTo>
                      <a:pt x="911" y="363"/>
                    </a:lnTo>
                    <a:lnTo>
                      <a:pt x="911" y="361"/>
                    </a:lnTo>
                    <a:lnTo>
                      <a:pt x="913" y="361"/>
                    </a:lnTo>
                    <a:lnTo>
                      <a:pt x="913" y="357"/>
                    </a:lnTo>
                    <a:lnTo>
                      <a:pt x="913" y="357"/>
                    </a:lnTo>
                    <a:lnTo>
                      <a:pt x="913" y="359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07" y="361"/>
                    </a:lnTo>
                    <a:lnTo>
                      <a:pt x="907" y="361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11" y="359"/>
                    </a:lnTo>
                    <a:lnTo>
                      <a:pt x="911" y="357"/>
                    </a:lnTo>
                    <a:lnTo>
                      <a:pt x="911" y="357"/>
                    </a:lnTo>
                    <a:lnTo>
                      <a:pt x="909" y="357"/>
                    </a:lnTo>
                    <a:lnTo>
                      <a:pt x="907" y="357"/>
                    </a:lnTo>
                    <a:lnTo>
                      <a:pt x="905" y="361"/>
                    </a:lnTo>
                    <a:lnTo>
                      <a:pt x="903" y="363"/>
                    </a:lnTo>
                    <a:lnTo>
                      <a:pt x="901" y="363"/>
                    </a:lnTo>
                    <a:lnTo>
                      <a:pt x="901" y="363"/>
                    </a:lnTo>
                    <a:lnTo>
                      <a:pt x="897" y="365"/>
                    </a:lnTo>
                    <a:lnTo>
                      <a:pt x="893" y="365"/>
                    </a:lnTo>
                    <a:lnTo>
                      <a:pt x="893" y="365"/>
                    </a:lnTo>
                    <a:lnTo>
                      <a:pt x="895" y="365"/>
                    </a:lnTo>
                    <a:lnTo>
                      <a:pt x="895" y="365"/>
                    </a:lnTo>
                    <a:lnTo>
                      <a:pt x="899" y="363"/>
                    </a:lnTo>
                    <a:lnTo>
                      <a:pt x="901" y="363"/>
                    </a:lnTo>
                    <a:lnTo>
                      <a:pt x="903" y="361"/>
                    </a:lnTo>
                    <a:lnTo>
                      <a:pt x="905" y="361"/>
                    </a:lnTo>
                    <a:lnTo>
                      <a:pt x="907" y="357"/>
                    </a:lnTo>
                    <a:lnTo>
                      <a:pt x="907" y="357"/>
                    </a:lnTo>
                    <a:lnTo>
                      <a:pt x="909" y="355"/>
                    </a:lnTo>
                    <a:lnTo>
                      <a:pt x="909" y="355"/>
                    </a:lnTo>
                    <a:lnTo>
                      <a:pt x="907" y="355"/>
                    </a:lnTo>
                    <a:lnTo>
                      <a:pt x="909" y="351"/>
                    </a:lnTo>
                    <a:lnTo>
                      <a:pt x="909" y="351"/>
                    </a:lnTo>
                    <a:lnTo>
                      <a:pt x="907" y="351"/>
                    </a:lnTo>
                    <a:lnTo>
                      <a:pt x="907" y="349"/>
                    </a:lnTo>
                    <a:lnTo>
                      <a:pt x="907" y="349"/>
                    </a:lnTo>
                    <a:lnTo>
                      <a:pt x="905" y="349"/>
                    </a:lnTo>
                    <a:lnTo>
                      <a:pt x="903" y="349"/>
                    </a:lnTo>
                    <a:lnTo>
                      <a:pt x="901" y="349"/>
                    </a:lnTo>
                    <a:lnTo>
                      <a:pt x="899" y="349"/>
                    </a:lnTo>
                    <a:lnTo>
                      <a:pt x="899" y="349"/>
                    </a:lnTo>
                    <a:lnTo>
                      <a:pt x="897" y="351"/>
                    </a:lnTo>
                    <a:lnTo>
                      <a:pt x="893" y="353"/>
                    </a:lnTo>
                    <a:lnTo>
                      <a:pt x="889" y="353"/>
                    </a:lnTo>
                    <a:lnTo>
                      <a:pt x="889" y="353"/>
                    </a:lnTo>
                    <a:lnTo>
                      <a:pt x="887" y="351"/>
                    </a:lnTo>
                    <a:lnTo>
                      <a:pt x="885" y="351"/>
                    </a:lnTo>
                    <a:lnTo>
                      <a:pt x="887" y="351"/>
                    </a:lnTo>
                    <a:lnTo>
                      <a:pt x="889" y="351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1" y="349"/>
                    </a:lnTo>
                    <a:lnTo>
                      <a:pt x="893" y="349"/>
                    </a:lnTo>
                    <a:lnTo>
                      <a:pt x="893" y="349"/>
                    </a:lnTo>
                    <a:lnTo>
                      <a:pt x="893" y="349"/>
                    </a:lnTo>
                    <a:lnTo>
                      <a:pt x="893" y="351"/>
                    </a:lnTo>
                    <a:lnTo>
                      <a:pt x="893" y="351"/>
                    </a:lnTo>
                    <a:lnTo>
                      <a:pt x="893" y="351"/>
                    </a:lnTo>
                    <a:lnTo>
                      <a:pt x="895" y="349"/>
                    </a:lnTo>
                    <a:lnTo>
                      <a:pt x="895" y="349"/>
                    </a:lnTo>
                    <a:lnTo>
                      <a:pt x="897" y="347"/>
                    </a:lnTo>
                    <a:lnTo>
                      <a:pt x="897" y="347"/>
                    </a:lnTo>
                    <a:lnTo>
                      <a:pt x="899" y="347"/>
                    </a:lnTo>
                    <a:lnTo>
                      <a:pt x="899" y="347"/>
                    </a:lnTo>
                    <a:lnTo>
                      <a:pt x="899" y="345"/>
                    </a:lnTo>
                    <a:lnTo>
                      <a:pt x="899" y="345"/>
                    </a:lnTo>
                    <a:lnTo>
                      <a:pt x="901" y="343"/>
                    </a:lnTo>
                    <a:lnTo>
                      <a:pt x="901" y="343"/>
                    </a:lnTo>
                    <a:lnTo>
                      <a:pt x="901" y="343"/>
                    </a:lnTo>
                    <a:lnTo>
                      <a:pt x="897" y="341"/>
                    </a:lnTo>
                    <a:lnTo>
                      <a:pt x="897" y="341"/>
                    </a:lnTo>
                    <a:lnTo>
                      <a:pt x="899" y="339"/>
                    </a:lnTo>
                    <a:lnTo>
                      <a:pt x="899" y="339"/>
                    </a:lnTo>
                    <a:lnTo>
                      <a:pt x="901" y="337"/>
                    </a:lnTo>
                    <a:lnTo>
                      <a:pt x="903" y="337"/>
                    </a:lnTo>
                    <a:lnTo>
                      <a:pt x="903" y="335"/>
                    </a:lnTo>
                    <a:lnTo>
                      <a:pt x="903" y="335"/>
                    </a:lnTo>
                    <a:lnTo>
                      <a:pt x="903" y="333"/>
                    </a:lnTo>
                    <a:lnTo>
                      <a:pt x="903" y="333"/>
                    </a:lnTo>
                    <a:lnTo>
                      <a:pt x="901" y="333"/>
                    </a:lnTo>
                    <a:lnTo>
                      <a:pt x="895" y="331"/>
                    </a:lnTo>
                    <a:lnTo>
                      <a:pt x="893" y="331"/>
                    </a:lnTo>
                    <a:lnTo>
                      <a:pt x="891" y="331"/>
                    </a:lnTo>
                    <a:lnTo>
                      <a:pt x="891" y="331"/>
                    </a:lnTo>
                    <a:lnTo>
                      <a:pt x="893" y="331"/>
                    </a:lnTo>
                    <a:lnTo>
                      <a:pt x="901" y="331"/>
                    </a:lnTo>
                    <a:lnTo>
                      <a:pt x="903" y="331"/>
                    </a:lnTo>
                    <a:lnTo>
                      <a:pt x="905" y="329"/>
                    </a:lnTo>
                    <a:lnTo>
                      <a:pt x="905" y="329"/>
                    </a:lnTo>
                    <a:lnTo>
                      <a:pt x="905" y="329"/>
                    </a:lnTo>
                    <a:lnTo>
                      <a:pt x="907" y="327"/>
                    </a:lnTo>
                    <a:lnTo>
                      <a:pt x="907" y="327"/>
                    </a:lnTo>
                    <a:lnTo>
                      <a:pt x="907" y="327"/>
                    </a:lnTo>
                    <a:lnTo>
                      <a:pt x="907" y="325"/>
                    </a:lnTo>
                    <a:lnTo>
                      <a:pt x="907" y="325"/>
                    </a:lnTo>
                    <a:lnTo>
                      <a:pt x="907" y="325"/>
                    </a:lnTo>
                    <a:lnTo>
                      <a:pt x="907" y="323"/>
                    </a:lnTo>
                    <a:lnTo>
                      <a:pt x="909" y="321"/>
                    </a:lnTo>
                    <a:lnTo>
                      <a:pt x="911" y="319"/>
                    </a:lnTo>
                    <a:lnTo>
                      <a:pt x="913" y="319"/>
                    </a:lnTo>
                    <a:lnTo>
                      <a:pt x="913" y="319"/>
                    </a:lnTo>
                    <a:lnTo>
                      <a:pt x="915" y="317"/>
                    </a:lnTo>
                    <a:lnTo>
                      <a:pt x="915" y="317"/>
                    </a:lnTo>
                    <a:lnTo>
                      <a:pt x="915" y="317"/>
                    </a:lnTo>
                    <a:lnTo>
                      <a:pt x="917" y="317"/>
                    </a:lnTo>
                    <a:lnTo>
                      <a:pt x="917" y="315"/>
                    </a:lnTo>
                    <a:lnTo>
                      <a:pt x="917" y="315"/>
                    </a:lnTo>
                    <a:lnTo>
                      <a:pt x="915" y="313"/>
                    </a:lnTo>
                    <a:lnTo>
                      <a:pt x="915" y="315"/>
                    </a:lnTo>
                    <a:lnTo>
                      <a:pt x="915" y="315"/>
                    </a:lnTo>
                    <a:lnTo>
                      <a:pt x="913" y="315"/>
                    </a:lnTo>
                    <a:lnTo>
                      <a:pt x="913" y="317"/>
                    </a:lnTo>
                    <a:lnTo>
                      <a:pt x="911" y="317"/>
                    </a:lnTo>
                    <a:lnTo>
                      <a:pt x="909" y="317"/>
                    </a:lnTo>
                    <a:lnTo>
                      <a:pt x="909" y="317"/>
                    </a:lnTo>
                    <a:lnTo>
                      <a:pt x="907" y="317"/>
                    </a:lnTo>
                    <a:lnTo>
                      <a:pt x="907" y="317"/>
                    </a:lnTo>
                    <a:lnTo>
                      <a:pt x="907" y="315"/>
                    </a:lnTo>
                    <a:lnTo>
                      <a:pt x="907" y="315"/>
                    </a:lnTo>
                    <a:lnTo>
                      <a:pt x="907" y="315"/>
                    </a:lnTo>
                    <a:lnTo>
                      <a:pt x="907" y="313"/>
                    </a:lnTo>
                    <a:lnTo>
                      <a:pt x="905" y="313"/>
                    </a:lnTo>
                    <a:lnTo>
                      <a:pt x="903" y="315"/>
                    </a:lnTo>
                    <a:lnTo>
                      <a:pt x="901" y="315"/>
                    </a:lnTo>
                    <a:lnTo>
                      <a:pt x="897" y="313"/>
                    </a:lnTo>
                    <a:lnTo>
                      <a:pt x="897" y="313"/>
                    </a:lnTo>
                    <a:lnTo>
                      <a:pt x="895" y="313"/>
                    </a:lnTo>
                    <a:lnTo>
                      <a:pt x="893" y="313"/>
                    </a:lnTo>
                    <a:lnTo>
                      <a:pt x="893" y="311"/>
                    </a:lnTo>
                    <a:lnTo>
                      <a:pt x="891" y="309"/>
                    </a:lnTo>
                    <a:lnTo>
                      <a:pt x="891" y="309"/>
                    </a:lnTo>
                    <a:lnTo>
                      <a:pt x="893" y="309"/>
                    </a:lnTo>
                    <a:lnTo>
                      <a:pt x="893" y="309"/>
                    </a:lnTo>
                    <a:lnTo>
                      <a:pt x="891" y="309"/>
                    </a:lnTo>
                    <a:lnTo>
                      <a:pt x="891" y="307"/>
                    </a:lnTo>
                    <a:lnTo>
                      <a:pt x="891" y="307"/>
                    </a:lnTo>
                    <a:lnTo>
                      <a:pt x="893" y="307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3" y="303"/>
                    </a:lnTo>
                    <a:lnTo>
                      <a:pt x="893" y="303"/>
                    </a:lnTo>
                    <a:lnTo>
                      <a:pt x="891" y="305"/>
                    </a:lnTo>
                    <a:lnTo>
                      <a:pt x="891" y="305"/>
                    </a:lnTo>
                    <a:lnTo>
                      <a:pt x="887" y="305"/>
                    </a:lnTo>
                    <a:lnTo>
                      <a:pt x="887" y="305"/>
                    </a:lnTo>
                    <a:lnTo>
                      <a:pt x="891" y="305"/>
                    </a:lnTo>
                    <a:lnTo>
                      <a:pt x="891" y="305"/>
                    </a:lnTo>
                    <a:lnTo>
                      <a:pt x="891" y="303"/>
                    </a:lnTo>
                    <a:lnTo>
                      <a:pt x="891" y="303"/>
                    </a:lnTo>
                    <a:lnTo>
                      <a:pt x="891" y="303"/>
                    </a:lnTo>
                    <a:lnTo>
                      <a:pt x="891" y="301"/>
                    </a:lnTo>
                    <a:lnTo>
                      <a:pt x="891" y="301"/>
                    </a:lnTo>
                    <a:lnTo>
                      <a:pt x="889" y="301"/>
                    </a:lnTo>
                    <a:lnTo>
                      <a:pt x="887" y="299"/>
                    </a:lnTo>
                    <a:lnTo>
                      <a:pt x="887" y="301"/>
                    </a:lnTo>
                    <a:lnTo>
                      <a:pt x="885" y="301"/>
                    </a:lnTo>
                    <a:lnTo>
                      <a:pt x="885" y="301"/>
                    </a:lnTo>
                    <a:lnTo>
                      <a:pt x="883" y="301"/>
                    </a:lnTo>
                    <a:lnTo>
                      <a:pt x="885" y="299"/>
                    </a:lnTo>
                    <a:lnTo>
                      <a:pt x="887" y="299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7" y="297"/>
                    </a:lnTo>
                    <a:lnTo>
                      <a:pt x="885" y="297"/>
                    </a:lnTo>
                    <a:lnTo>
                      <a:pt x="885" y="295"/>
                    </a:lnTo>
                    <a:lnTo>
                      <a:pt x="883" y="295"/>
                    </a:lnTo>
                    <a:lnTo>
                      <a:pt x="883" y="295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79" y="291"/>
                    </a:lnTo>
                    <a:lnTo>
                      <a:pt x="879" y="291"/>
                    </a:lnTo>
                    <a:lnTo>
                      <a:pt x="877" y="291"/>
                    </a:lnTo>
                    <a:lnTo>
                      <a:pt x="875" y="291"/>
                    </a:lnTo>
                    <a:lnTo>
                      <a:pt x="873" y="293"/>
                    </a:lnTo>
                    <a:lnTo>
                      <a:pt x="871" y="293"/>
                    </a:lnTo>
                    <a:lnTo>
                      <a:pt x="867" y="295"/>
                    </a:lnTo>
                    <a:lnTo>
                      <a:pt x="865" y="295"/>
                    </a:lnTo>
                    <a:lnTo>
                      <a:pt x="863" y="295"/>
                    </a:lnTo>
                    <a:lnTo>
                      <a:pt x="863" y="297"/>
                    </a:lnTo>
                    <a:lnTo>
                      <a:pt x="863" y="297"/>
                    </a:lnTo>
                    <a:lnTo>
                      <a:pt x="861" y="295"/>
                    </a:lnTo>
                    <a:lnTo>
                      <a:pt x="861" y="295"/>
                    </a:lnTo>
                    <a:lnTo>
                      <a:pt x="859" y="295"/>
                    </a:lnTo>
                    <a:lnTo>
                      <a:pt x="857" y="293"/>
                    </a:lnTo>
                    <a:lnTo>
                      <a:pt x="855" y="293"/>
                    </a:lnTo>
                    <a:lnTo>
                      <a:pt x="855" y="295"/>
                    </a:lnTo>
                    <a:lnTo>
                      <a:pt x="849" y="295"/>
                    </a:lnTo>
                    <a:lnTo>
                      <a:pt x="849" y="295"/>
                    </a:lnTo>
                    <a:lnTo>
                      <a:pt x="851" y="295"/>
                    </a:lnTo>
                    <a:lnTo>
                      <a:pt x="851" y="293"/>
                    </a:lnTo>
                    <a:lnTo>
                      <a:pt x="843" y="291"/>
                    </a:lnTo>
                    <a:lnTo>
                      <a:pt x="841" y="291"/>
                    </a:lnTo>
                    <a:lnTo>
                      <a:pt x="837" y="289"/>
                    </a:lnTo>
                    <a:lnTo>
                      <a:pt x="835" y="289"/>
                    </a:lnTo>
                    <a:lnTo>
                      <a:pt x="831" y="291"/>
                    </a:lnTo>
                    <a:lnTo>
                      <a:pt x="827" y="291"/>
                    </a:lnTo>
                    <a:lnTo>
                      <a:pt x="823" y="293"/>
                    </a:lnTo>
                    <a:lnTo>
                      <a:pt x="823" y="293"/>
                    </a:lnTo>
                    <a:lnTo>
                      <a:pt x="821" y="295"/>
                    </a:lnTo>
                    <a:lnTo>
                      <a:pt x="821" y="295"/>
                    </a:lnTo>
                    <a:lnTo>
                      <a:pt x="819" y="297"/>
                    </a:lnTo>
                    <a:lnTo>
                      <a:pt x="819" y="299"/>
                    </a:lnTo>
                    <a:lnTo>
                      <a:pt x="819" y="301"/>
                    </a:lnTo>
                    <a:lnTo>
                      <a:pt x="819" y="303"/>
                    </a:lnTo>
                    <a:lnTo>
                      <a:pt x="819" y="303"/>
                    </a:lnTo>
                    <a:lnTo>
                      <a:pt x="819" y="303"/>
                    </a:lnTo>
                    <a:lnTo>
                      <a:pt x="821" y="305"/>
                    </a:lnTo>
                    <a:lnTo>
                      <a:pt x="821" y="305"/>
                    </a:lnTo>
                    <a:lnTo>
                      <a:pt x="819" y="307"/>
                    </a:lnTo>
                    <a:lnTo>
                      <a:pt x="817" y="307"/>
                    </a:lnTo>
                    <a:lnTo>
                      <a:pt x="817" y="309"/>
                    </a:lnTo>
                    <a:lnTo>
                      <a:pt x="815" y="311"/>
                    </a:lnTo>
                    <a:lnTo>
                      <a:pt x="815" y="311"/>
                    </a:lnTo>
                    <a:lnTo>
                      <a:pt x="815" y="313"/>
                    </a:lnTo>
                    <a:lnTo>
                      <a:pt x="813" y="313"/>
                    </a:lnTo>
                    <a:lnTo>
                      <a:pt x="811" y="315"/>
                    </a:lnTo>
                    <a:lnTo>
                      <a:pt x="807" y="317"/>
                    </a:lnTo>
                    <a:lnTo>
                      <a:pt x="805" y="317"/>
                    </a:lnTo>
                    <a:lnTo>
                      <a:pt x="807" y="317"/>
                    </a:lnTo>
                    <a:lnTo>
                      <a:pt x="807" y="317"/>
                    </a:lnTo>
                    <a:lnTo>
                      <a:pt x="809" y="319"/>
                    </a:lnTo>
                    <a:lnTo>
                      <a:pt x="813" y="317"/>
                    </a:lnTo>
                    <a:lnTo>
                      <a:pt x="813" y="319"/>
                    </a:lnTo>
                    <a:lnTo>
                      <a:pt x="811" y="319"/>
                    </a:lnTo>
                    <a:lnTo>
                      <a:pt x="809" y="319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09" y="321"/>
                    </a:lnTo>
                    <a:lnTo>
                      <a:pt x="811" y="323"/>
                    </a:lnTo>
                    <a:lnTo>
                      <a:pt x="811" y="323"/>
                    </a:lnTo>
                    <a:lnTo>
                      <a:pt x="809" y="323"/>
                    </a:lnTo>
                    <a:lnTo>
                      <a:pt x="807" y="325"/>
                    </a:lnTo>
                    <a:lnTo>
                      <a:pt x="807" y="325"/>
                    </a:lnTo>
                    <a:lnTo>
                      <a:pt x="807" y="329"/>
                    </a:lnTo>
                    <a:lnTo>
                      <a:pt x="807" y="329"/>
                    </a:lnTo>
                    <a:lnTo>
                      <a:pt x="805" y="329"/>
                    </a:lnTo>
                    <a:lnTo>
                      <a:pt x="805" y="329"/>
                    </a:lnTo>
                    <a:lnTo>
                      <a:pt x="805" y="331"/>
                    </a:lnTo>
                    <a:lnTo>
                      <a:pt x="809" y="331"/>
                    </a:lnTo>
                    <a:lnTo>
                      <a:pt x="809" y="331"/>
                    </a:lnTo>
                    <a:lnTo>
                      <a:pt x="807" y="333"/>
                    </a:lnTo>
                    <a:lnTo>
                      <a:pt x="805" y="333"/>
                    </a:lnTo>
                    <a:lnTo>
                      <a:pt x="805" y="333"/>
                    </a:lnTo>
                    <a:lnTo>
                      <a:pt x="805" y="335"/>
                    </a:lnTo>
                    <a:lnTo>
                      <a:pt x="803" y="335"/>
                    </a:lnTo>
                    <a:lnTo>
                      <a:pt x="803" y="337"/>
                    </a:lnTo>
                    <a:lnTo>
                      <a:pt x="803" y="337"/>
                    </a:lnTo>
                    <a:lnTo>
                      <a:pt x="803" y="339"/>
                    </a:lnTo>
                    <a:lnTo>
                      <a:pt x="803" y="339"/>
                    </a:lnTo>
                    <a:lnTo>
                      <a:pt x="801" y="337"/>
                    </a:lnTo>
                    <a:lnTo>
                      <a:pt x="799" y="337"/>
                    </a:lnTo>
                    <a:lnTo>
                      <a:pt x="799" y="337"/>
                    </a:lnTo>
                    <a:lnTo>
                      <a:pt x="797" y="339"/>
                    </a:lnTo>
                    <a:lnTo>
                      <a:pt x="797" y="339"/>
                    </a:lnTo>
                    <a:lnTo>
                      <a:pt x="795" y="339"/>
                    </a:lnTo>
                    <a:lnTo>
                      <a:pt x="795" y="341"/>
                    </a:lnTo>
                    <a:lnTo>
                      <a:pt x="795" y="341"/>
                    </a:lnTo>
                    <a:lnTo>
                      <a:pt x="795" y="341"/>
                    </a:lnTo>
                    <a:lnTo>
                      <a:pt x="793" y="343"/>
                    </a:lnTo>
                    <a:lnTo>
                      <a:pt x="791" y="343"/>
                    </a:lnTo>
                    <a:lnTo>
                      <a:pt x="789" y="345"/>
                    </a:lnTo>
                    <a:lnTo>
                      <a:pt x="789" y="345"/>
                    </a:lnTo>
                    <a:lnTo>
                      <a:pt x="785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81" y="351"/>
                    </a:lnTo>
                    <a:lnTo>
                      <a:pt x="779" y="351"/>
                    </a:lnTo>
                    <a:lnTo>
                      <a:pt x="779" y="353"/>
                    </a:lnTo>
                    <a:lnTo>
                      <a:pt x="779" y="353"/>
                    </a:lnTo>
                    <a:lnTo>
                      <a:pt x="779" y="355"/>
                    </a:lnTo>
                    <a:lnTo>
                      <a:pt x="779" y="355"/>
                    </a:lnTo>
                    <a:lnTo>
                      <a:pt x="783" y="357"/>
                    </a:lnTo>
                    <a:lnTo>
                      <a:pt x="783" y="359"/>
                    </a:lnTo>
                    <a:lnTo>
                      <a:pt x="785" y="359"/>
                    </a:lnTo>
                    <a:lnTo>
                      <a:pt x="787" y="361"/>
                    </a:lnTo>
                    <a:lnTo>
                      <a:pt x="787" y="361"/>
                    </a:lnTo>
                    <a:lnTo>
                      <a:pt x="789" y="363"/>
                    </a:lnTo>
                    <a:lnTo>
                      <a:pt x="789" y="369"/>
                    </a:lnTo>
                    <a:lnTo>
                      <a:pt x="789" y="369"/>
                    </a:lnTo>
                    <a:lnTo>
                      <a:pt x="789" y="371"/>
                    </a:lnTo>
                    <a:lnTo>
                      <a:pt x="789" y="375"/>
                    </a:lnTo>
                    <a:lnTo>
                      <a:pt x="789" y="377"/>
                    </a:lnTo>
                    <a:lnTo>
                      <a:pt x="789" y="377"/>
                    </a:lnTo>
                    <a:lnTo>
                      <a:pt x="785" y="383"/>
                    </a:lnTo>
                    <a:lnTo>
                      <a:pt x="785" y="385"/>
                    </a:lnTo>
                    <a:lnTo>
                      <a:pt x="781" y="389"/>
                    </a:lnTo>
                    <a:lnTo>
                      <a:pt x="781" y="391"/>
                    </a:lnTo>
                    <a:lnTo>
                      <a:pt x="777" y="395"/>
                    </a:lnTo>
                    <a:lnTo>
                      <a:pt x="777" y="395"/>
                    </a:lnTo>
                    <a:lnTo>
                      <a:pt x="773" y="397"/>
                    </a:lnTo>
                    <a:lnTo>
                      <a:pt x="771" y="399"/>
                    </a:lnTo>
                    <a:lnTo>
                      <a:pt x="767" y="401"/>
                    </a:lnTo>
                    <a:lnTo>
                      <a:pt x="765" y="403"/>
                    </a:lnTo>
                    <a:lnTo>
                      <a:pt x="763" y="405"/>
                    </a:lnTo>
                    <a:lnTo>
                      <a:pt x="755" y="409"/>
                    </a:lnTo>
                    <a:lnTo>
                      <a:pt x="753" y="409"/>
                    </a:lnTo>
                    <a:lnTo>
                      <a:pt x="751" y="411"/>
                    </a:lnTo>
                    <a:lnTo>
                      <a:pt x="747" y="411"/>
                    </a:lnTo>
                    <a:lnTo>
                      <a:pt x="745" y="413"/>
                    </a:lnTo>
                    <a:lnTo>
                      <a:pt x="741" y="415"/>
                    </a:lnTo>
                    <a:lnTo>
                      <a:pt x="735" y="415"/>
                    </a:lnTo>
                    <a:lnTo>
                      <a:pt x="735" y="417"/>
                    </a:lnTo>
                    <a:lnTo>
                      <a:pt x="723" y="419"/>
                    </a:lnTo>
                    <a:lnTo>
                      <a:pt x="723" y="419"/>
                    </a:lnTo>
                    <a:lnTo>
                      <a:pt x="721" y="421"/>
                    </a:lnTo>
                    <a:lnTo>
                      <a:pt x="723" y="421"/>
                    </a:lnTo>
                    <a:lnTo>
                      <a:pt x="723" y="421"/>
                    </a:lnTo>
                    <a:lnTo>
                      <a:pt x="723" y="421"/>
                    </a:lnTo>
                    <a:lnTo>
                      <a:pt x="723" y="423"/>
                    </a:lnTo>
                    <a:lnTo>
                      <a:pt x="723" y="425"/>
                    </a:lnTo>
                    <a:lnTo>
                      <a:pt x="723" y="425"/>
                    </a:lnTo>
                    <a:lnTo>
                      <a:pt x="723" y="427"/>
                    </a:lnTo>
                    <a:lnTo>
                      <a:pt x="723" y="427"/>
                    </a:lnTo>
                    <a:lnTo>
                      <a:pt x="723" y="429"/>
                    </a:lnTo>
                    <a:lnTo>
                      <a:pt x="725" y="429"/>
                    </a:lnTo>
                    <a:lnTo>
                      <a:pt x="725" y="429"/>
                    </a:lnTo>
                    <a:lnTo>
                      <a:pt x="723" y="429"/>
                    </a:lnTo>
                    <a:lnTo>
                      <a:pt x="723" y="429"/>
                    </a:lnTo>
                    <a:lnTo>
                      <a:pt x="725" y="431"/>
                    </a:lnTo>
                    <a:lnTo>
                      <a:pt x="725" y="431"/>
                    </a:lnTo>
                    <a:lnTo>
                      <a:pt x="725" y="431"/>
                    </a:lnTo>
                    <a:lnTo>
                      <a:pt x="723" y="433"/>
                    </a:lnTo>
                    <a:lnTo>
                      <a:pt x="723" y="433"/>
                    </a:lnTo>
                    <a:lnTo>
                      <a:pt x="723" y="433"/>
                    </a:lnTo>
                    <a:lnTo>
                      <a:pt x="725" y="433"/>
                    </a:lnTo>
                    <a:lnTo>
                      <a:pt x="723" y="435"/>
                    </a:lnTo>
                    <a:lnTo>
                      <a:pt x="723" y="433"/>
                    </a:lnTo>
                    <a:lnTo>
                      <a:pt x="723" y="435"/>
                    </a:lnTo>
                    <a:lnTo>
                      <a:pt x="721" y="435"/>
                    </a:lnTo>
                    <a:lnTo>
                      <a:pt x="721" y="435"/>
                    </a:lnTo>
                    <a:lnTo>
                      <a:pt x="721" y="437"/>
                    </a:lnTo>
                    <a:lnTo>
                      <a:pt x="721" y="439"/>
                    </a:lnTo>
                    <a:lnTo>
                      <a:pt x="719" y="441"/>
                    </a:lnTo>
                    <a:lnTo>
                      <a:pt x="717" y="445"/>
                    </a:lnTo>
                    <a:lnTo>
                      <a:pt x="717" y="447"/>
                    </a:lnTo>
                    <a:lnTo>
                      <a:pt x="717" y="449"/>
                    </a:lnTo>
                    <a:lnTo>
                      <a:pt x="717" y="449"/>
                    </a:lnTo>
                    <a:lnTo>
                      <a:pt x="717" y="451"/>
                    </a:lnTo>
                    <a:lnTo>
                      <a:pt x="717" y="451"/>
                    </a:lnTo>
                    <a:lnTo>
                      <a:pt x="717" y="453"/>
                    </a:lnTo>
                    <a:lnTo>
                      <a:pt x="715" y="455"/>
                    </a:lnTo>
                    <a:lnTo>
                      <a:pt x="715" y="455"/>
                    </a:lnTo>
                    <a:lnTo>
                      <a:pt x="717" y="457"/>
                    </a:lnTo>
                    <a:lnTo>
                      <a:pt x="717" y="457"/>
                    </a:lnTo>
                    <a:lnTo>
                      <a:pt x="715" y="459"/>
                    </a:lnTo>
                    <a:lnTo>
                      <a:pt x="715" y="459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5" y="461"/>
                    </a:lnTo>
                    <a:lnTo>
                      <a:pt x="713" y="463"/>
                    </a:lnTo>
                    <a:lnTo>
                      <a:pt x="711" y="465"/>
                    </a:lnTo>
                    <a:lnTo>
                      <a:pt x="707" y="465"/>
                    </a:lnTo>
                    <a:lnTo>
                      <a:pt x="707" y="467"/>
                    </a:lnTo>
                    <a:lnTo>
                      <a:pt x="705" y="467"/>
                    </a:lnTo>
                    <a:lnTo>
                      <a:pt x="705" y="469"/>
                    </a:lnTo>
                    <a:lnTo>
                      <a:pt x="705" y="469"/>
                    </a:lnTo>
                    <a:lnTo>
                      <a:pt x="703" y="469"/>
                    </a:lnTo>
                    <a:lnTo>
                      <a:pt x="705" y="473"/>
                    </a:lnTo>
                    <a:lnTo>
                      <a:pt x="705" y="473"/>
                    </a:lnTo>
                    <a:lnTo>
                      <a:pt x="705" y="473"/>
                    </a:lnTo>
                    <a:lnTo>
                      <a:pt x="703" y="475"/>
                    </a:lnTo>
                    <a:lnTo>
                      <a:pt x="703" y="475"/>
                    </a:lnTo>
                    <a:lnTo>
                      <a:pt x="701" y="477"/>
                    </a:lnTo>
                    <a:lnTo>
                      <a:pt x="699" y="479"/>
                    </a:lnTo>
                    <a:lnTo>
                      <a:pt x="701" y="477"/>
                    </a:lnTo>
                    <a:lnTo>
                      <a:pt x="701" y="475"/>
                    </a:lnTo>
                    <a:lnTo>
                      <a:pt x="701" y="475"/>
                    </a:lnTo>
                    <a:lnTo>
                      <a:pt x="701" y="475"/>
                    </a:lnTo>
                    <a:lnTo>
                      <a:pt x="701" y="473"/>
                    </a:lnTo>
                    <a:lnTo>
                      <a:pt x="699" y="473"/>
                    </a:lnTo>
                    <a:lnTo>
                      <a:pt x="699" y="473"/>
                    </a:lnTo>
                    <a:lnTo>
                      <a:pt x="699" y="473"/>
                    </a:lnTo>
                    <a:lnTo>
                      <a:pt x="699" y="471"/>
                    </a:lnTo>
                    <a:lnTo>
                      <a:pt x="697" y="471"/>
                    </a:lnTo>
                    <a:lnTo>
                      <a:pt x="695" y="473"/>
                    </a:lnTo>
                    <a:lnTo>
                      <a:pt x="695" y="473"/>
                    </a:lnTo>
                    <a:lnTo>
                      <a:pt x="693" y="473"/>
                    </a:lnTo>
                    <a:lnTo>
                      <a:pt x="693" y="475"/>
                    </a:lnTo>
                    <a:lnTo>
                      <a:pt x="691" y="475"/>
                    </a:lnTo>
                    <a:lnTo>
                      <a:pt x="691" y="477"/>
                    </a:lnTo>
                    <a:lnTo>
                      <a:pt x="689" y="479"/>
                    </a:lnTo>
                    <a:lnTo>
                      <a:pt x="689" y="479"/>
                    </a:lnTo>
                    <a:lnTo>
                      <a:pt x="689" y="479"/>
                    </a:lnTo>
                    <a:lnTo>
                      <a:pt x="689" y="481"/>
                    </a:lnTo>
                    <a:lnTo>
                      <a:pt x="689" y="481"/>
                    </a:lnTo>
                    <a:lnTo>
                      <a:pt x="689" y="483"/>
                    </a:lnTo>
                    <a:lnTo>
                      <a:pt x="691" y="485"/>
                    </a:lnTo>
                    <a:lnTo>
                      <a:pt x="689" y="487"/>
                    </a:lnTo>
                    <a:lnTo>
                      <a:pt x="689" y="485"/>
                    </a:lnTo>
                    <a:lnTo>
                      <a:pt x="689" y="483"/>
                    </a:lnTo>
                    <a:lnTo>
                      <a:pt x="687" y="479"/>
                    </a:lnTo>
                    <a:lnTo>
                      <a:pt x="685" y="479"/>
                    </a:lnTo>
                    <a:lnTo>
                      <a:pt x="685" y="477"/>
                    </a:lnTo>
                    <a:lnTo>
                      <a:pt x="683" y="477"/>
                    </a:lnTo>
                    <a:lnTo>
                      <a:pt x="681" y="477"/>
                    </a:lnTo>
                    <a:lnTo>
                      <a:pt x="679" y="477"/>
                    </a:lnTo>
                    <a:lnTo>
                      <a:pt x="675" y="479"/>
                    </a:lnTo>
                    <a:lnTo>
                      <a:pt x="673" y="481"/>
                    </a:lnTo>
                    <a:lnTo>
                      <a:pt x="673" y="481"/>
                    </a:lnTo>
                    <a:lnTo>
                      <a:pt x="677" y="477"/>
                    </a:lnTo>
                    <a:lnTo>
                      <a:pt x="679" y="477"/>
                    </a:lnTo>
                    <a:lnTo>
                      <a:pt x="681" y="475"/>
                    </a:lnTo>
                    <a:lnTo>
                      <a:pt x="681" y="475"/>
                    </a:lnTo>
                    <a:lnTo>
                      <a:pt x="681" y="473"/>
                    </a:lnTo>
                    <a:lnTo>
                      <a:pt x="681" y="471"/>
                    </a:lnTo>
                    <a:lnTo>
                      <a:pt x="681" y="469"/>
                    </a:lnTo>
                    <a:lnTo>
                      <a:pt x="681" y="469"/>
                    </a:lnTo>
                    <a:lnTo>
                      <a:pt x="679" y="465"/>
                    </a:lnTo>
                    <a:lnTo>
                      <a:pt x="677" y="465"/>
                    </a:lnTo>
                    <a:lnTo>
                      <a:pt x="675" y="463"/>
                    </a:lnTo>
                    <a:lnTo>
                      <a:pt x="675" y="463"/>
                    </a:lnTo>
                    <a:lnTo>
                      <a:pt x="675" y="461"/>
                    </a:lnTo>
                    <a:lnTo>
                      <a:pt x="673" y="461"/>
                    </a:lnTo>
                    <a:lnTo>
                      <a:pt x="673" y="461"/>
                    </a:lnTo>
                    <a:lnTo>
                      <a:pt x="671" y="461"/>
                    </a:lnTo>
                    <a:lnTo>
                      <a:pt x="669" y="461"/>
                    </a:lnTo>
                    <a:lnTo>
                      <a:pt x="671" y="461"/>
                    </a:lnTo>
                    <a:lnTo>
                      <a:pt x="673" y="461"/>
                    </a:lnTo>
                    <a:lnTo>
                      <a:pt x="673" y="459"/>
                    </a:lnTo>
                    <a:lnTo>
                      <a:pt x="675" y="459"/>
                    </a:lnTo>
                    <a:lnTo>
                      <a:pt x="675" y="457"/>
                    </a:lnTo>
                    <a:lnTo>
                      <a:pt x="675" y="455"/>
                    </a:lnTo>
                    <a:lnTo>
                      <a:pt x="673" y="455"/>
                    </a:lnTo>
                    <a:lnTo>
                      <a:pt x="673" y="451"/>
                    </a:lnTo>
                    <a:lnTo>
                      <a:pt x="673" y="451"/>
                    </a:lnTo>
                    <a:lnTo>
                      <a:pt x="671" y="449"/>
                    </a:lnTo>
                    <a:lnTo>
                      <a:pt x="671" y="449"/>
                    </a:lnTo>
                    <a:lnTo>
                      <a:pt x="671" y="447"/>
                    </a:lnTo>
                    <a:lnTo>
                      <a:pt x="671" y="447"/>
                    </a:lnTo>
                    <a:lnTo>
                      <a:pt x="673" y="445"/>
                    </a:lnTo>
                    <a:lnTo>
                      <a:pt x="675" y="445"/>
                    </a:lnTo>
                    <a:lnTo>
                      <a:pt x="675" y="443"/>
                    </a:lnTo>
                    <a:lnTo>
                      <a:pt x="677" y="441"/>
                    </a:lnTo>
                    <a:lnTo>
                      <a:pt x="677" y="439"/>
                    </a:lnTo>
                    <a:lnTo>
                      <a:pt x="679" y="437"/>
                    </a:lnTo>
                    <a:lnTo>
                      <a:pt x="681" y="435"/>
                    </a:lnTo>
                    <a:lnTo>
                      <a:pt x="681" y="435"/>
                    </a:lnTo>
                    <a:lnTo>
                      <a:pt x="681" y="433"/>
                    </a:lnTo>
                    <a:lnTo>
                      <a:pt x="683" y="431"/>
                    </a:lnTo>
                    <a:lnTo>
                      <a:pt x="683" y="429"/>
                    </a:lnTo>
                    <a:lnTo>
                      <a:pt x="681" y="429"/>
                    </a:lnTo>
                    <a:lnTo>
                      <a:pt x="681" y="427"/>
                    </a:lnTo>
                    <a:lnTo>
                      <a:pt x="683" y="425"/>
                    </a:lnTo>
                    <a:lnTo>
                      <a:pt x="685" y="423"/>
                    </a:lnTo>
                    <a:lnTo>
                      <a:pt x="691" y="417"/>
                    </a:lnTo>
                    <a:lnTo>
                      <a:pt x="691" y="417"/>
                    </a:lnTo>
                    <a:lnTo>
                      <a:pt x="691" y="415"/>
                    </a:lnTo>
                    <a:lnTo>
                      <a:pt x="691" y="413"/>
                    </a:lnTo>
                    <a:lnTo>
                      <a:pt x="689" y="411"/>
                    </a:lnTo>
                    <a:lnTo>
                      <a:pt x="687" y="411"/>
                    </a:lnTo>
                    <a:lnTo>
                      <a:pt x="687" y="411"/>
                    </a:lnTo>
                    <a:lnTo>
                      <a:pt x="685" y="411"/>
                    </a:lnTo>
                    <a:lnTo>
                      <a:pt x="685" y="411"/>
                    </a:lnTo>
                    <a:lnTo>
                      <a:pt x="685" y="411"/>
                    </a:lnTo>
                    <a:lnTo>
                      <a:pt x="681" y="411"/>
                    </a:lnTo>
                    <a:lnTo>
                      <a:pt x="677" y="409"/>
                    </a:lnTo>
                    <a:lnTo>
                      <a:pt x="675" y="409"/>
                    </a:lnTo>
                    <a:lnTo>
                      <a:pt x="673" y="409"/>
                    </a:lnTo>
                    <a:lnTo>
                      <a:pt x="673" y="409"/>
                    </a:lnTo>
                    <a:lnTo>
                      <a:pt x="671" y="409"/>
                    </a:lnTo>
                    <a:lnTo>
                      <a:pt x="671" y="409"/>
                    </a:lnTo>
                    <a:lnTo>
                      <a:pt x="669" y="409"/>
                    </a:lnTo>
                    <a:lnTo>
                      <a:pt x="667" y="409"/>
                    </a:lnTo>
                    <a:lnTo>
                      <a:pt x="665" y="409"/>
                    </a:lnTo>
                    <a:lnTo>
                      <a:pt x="663" y="409"/>
                    </a:lnTo>
                    <a:lnTo>
                      <a:pt x="659" y="409"/>
                    </a:lnTo>
                    <a:lnTo>
                      <a:pt x="657" y="409"/>
                    </a:lnTo>
                    <a:lnTo>
                      <a:pt x="657" y="409"/>
                    </a:lnTo>
                    <a:lnTo>
                      <a:pt x="655" y="411"/>
                    </a:lnTo>
                    <a:lnTo>
                      <a:pt x="651" y="413"/>
                    </a:lnTo>
                    <a:lnTo>
                      <a:pt x="651" y="413"/>
                    </a:lnTo>
                    <a:lnTo>
                      <a:pt x="657" y="409"/>
                    </a:lnTo>
                    <a:lnTo>
                      <a:pt x="657" y="409"/>
                    </a:lnTo>
                    <a:lnTo>
                      <a:pt x="657" y="407"/>
                    </a:lnTo>
                    <a:lnTo>
                      <a:pt x="655" y="407"/>
                    </a:lnTo>
                    <a:lnTo>
                      <a:pt x="655" y="407"/>
                    </a:lnTo>
                    <a:lnTo>
                      <a:pt x="655" y="405"/>
                    </a:lnTo>
                    <a:lnTo>
                      <a:pt x="653" y="405"/>
                    </a:lnTo>
                    <a:lnTo>
                      <a:pt x="651" y="403"/>
                    </a:lnTo>
                    <a:lnTo>
                      <a:pt x="651" y="403"/>
                    </a:lnTo>
                    <a:lnTo>
                      <a:pt x="649" y="403"/>
                    </a:lnTo>
                    <a:lnTo>
                      <a:pt x="645" y="401"/>
                    </a:lnTo>
                    <a:lnTo>
                      <a:pt x="641" y="399"/>
                    </a:lnTo>
                    <a:lnTo>
                      <a:pt x="637" y="397"/>
                    </a:lnTo>
                    <a:lnTo>
                      <a:pt x="635" y="397"/>
                    </a:lnTo>
                    <a:lnTo>
                      <a:pt x="633" y="397"/>
                    </a:lnTo>
                    <a:lnTo>
                      <a:pt x="633" y="391"/>
                    </a:lnTo>
                    <a:lnTo>
                      <a:pt x="631" y="389"/>
                    </a:lnTo>
                    <a:lnTo>
                      <a:pt x="629" y="389"/>
                    </a:lnTo>
                    <a:lnTo>
                      <a:pt x="629" y="387"/>
                    </a:lnTo>
                    <a:lnTo>
                      <a:pt x="627" y="385"/>
                    </a:lnTo>
                    <a:lnTo>
                      <a:pt x="625" y="383"/>
                    </a:lnTo>
                    <a:lnTo>
                      <a:pt x="625" y="383"/>
                    </a:lnTo>
                    <a:lnTo>
                      <a:pt x="621" y="383"/>
                    </a:lnTo>
                    <a:lnTo>
                      <a:pt x="621" y="383"/>
                    </a:lnTo>
                    <a:lnTo>
                      <a:pt x="615" y="381"/>
                    </a:lnTo>
                    <a:lnTo>
                      <a:pt x="613" y="379"/>
                    </a:lnTo>
                    <a:lnTo>
                      <a:pt x="609" y="379"/>
                    </a:lnTo>
                    <a:lnTo>
                      <a:pt x="607" y="377"/>
                    </a:lnTo>
                    <a:lnTo>
                      <a:pt x="603" y="377"/>
                    </a:lnTo>
                    <a:lnTo>
                      <a:pt x="601" y="377"/>
                    </a:lnTo>
                    <a:lnTo>
                      <a:pt x="587" y="379"/>
                    </a:lnTo>
                    <a:lnTo>
                      <a:pt x="583" y="381"/>
                    </a:lnTo>
                    <a:lnTo>
                      <a:pt x="581" y="381"/>
                    </a:lnTo>
                    <a:lnTo>
                      <a:pt x="581" y="381"/>
                    </a:lnTo>
                    <a:lnTo>
                      <a:pt x="583" y="381"/>
                    </a:lnTo>
                    <a:lnTo>
                      <a:pt x="583" y="379"/>
                    </a:lnTo>
                    <a:lnTo>
                      <a:pt x="581" y="381"/>
                    </a:lnTo>
                    <a:lnTo>
                      <a:pt x="581" y="381"/>
                    </a:lnTo>
                    <a:lnTo>
                      <a:pt x="577" y="381"/>
                    </a:lnTo>
                    <a:lnTo>
                      <a:pt x="577" y="381"/>
                    </a:lnTo>
                    <a:lnTo>
                      <a:pt x="574" y="383"/>
                    </a:lnTo>
                    <a:lnTo>
                      <a:pt x="574" y="381"/>
                    </a:lnTo>
                    <a:lnTo>
                      <a:pt x="577" y="381"/>
                    </a:lnTo>
                    <a:lnTo>
                      <a:pt x="577" y="381"/>
                    </a:lnTo>
                    <a:lnTo>
                      <a:pt x="579" y="381"/>
                    </a:lnTo>
                    <a:lnTo>
                      <a:pt x="581" y="379"/>
                    </a:lnTo>
                    <a:lnTo>
                      <a:pt x="583" y="377"/>
                    </a:lnTo>
                    <a:lnTo>
                      <a:pt x="585" y="377"/>
                    </a:lnTo>
                    <a:lnTo>
                      <a:pt x="585" y="375"/>
                    </a:lnTo>
                    <a:lnTo>
                      <a:pt x="585" y="375"/>
                    </a:lnTo>
                    <a:lnTo>
                      <a:pt x="585" y="373"/>
                    </a:lnTo>
                    <a:lnTo>
                      <a:pt x="587" y="367"/>
                    </a:lnTo>
                    <a:lnTo>
                      <a:pt x="587" y="367"/>
                    </a:lnTo>
                    <a:lnTo>
                      <a:pt x="589" y="363"/>
                    </a:lnTo>
                    <a:lnTo>
                      <a:pt x="589" y="361"/>
                    </a:lnTo>
                    <a:lnTo>
                      <a:pt x="591" y="357"/>
                    </a:lnTo>
                    <a:lnTo>
                      <a:pt x="591" y="355"/>
                    </a:lnTo>
                    <a:lnTo>
                      <a:pt x="593" y="353"/>
                    </a:lnTo>
                    <a:lnTo>
                      <a:pt x="593" y="353"/>
                    </a:lnTo>
                    <a:lnTo>
                      <a:pt x="591" y="351"/>
                    </a:lnTo>
                    <a:lnTo>
                      <a:pt x="589" y="351"/>
                    </a:lnTo>
                    <a:lnTo>
                      <a:pt x="589" y="351"/>
                    </a:lnTo>
                    <a:lnTo>
                      <a:pt x="585" y="351"/>
                    </a:lnTo>
                    <a:lnTo>
                      <a:pt x="581" y="351"/>
                    </a:lnTo>
                    <a:lnTo>
                      <a:pt x="581" y="351"/>
                    </a:lnTo>
                    <a:lnTo>
                      <a:pt x="577" y="353"/>
                    </a:lnTo>
                    <a:lnTo>
                      <a:pt x="572" y="357"/>
                    </a:lnTo>
                    <a:lnTo>
                      <a:pt x="572" y="359"/>
                    </a:lnTo>
                    <a:lnTo>
                      <a:pt x="572" y="359"/>
                    </a:lnTo>
                    <a:lnTo>
                      <a:pt x="577" y="353"/>
                    </a:lnTo>
                    <a:lnTo>
                      <a:pt x="577" y="353"/>
                    </a:lnTo>
                    <a:lnTo>
                      <a:pt x="577" y="351"/>
                    </a:lnTo>
                    <a:lnTo>
                      <a:pt x="577" y="351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9"/>
                    </a:lnTo>
                    <a:lnTo>
                      <a:pt x="574" y="347"/>
                    </a:lnTo>
                    <a:lnTo>
                      <a:pt x="574" y="347"/>
                    </a:lnTo>
                    <a:lnTo>
                      <a:pt x="572" y="347"/>
                    </a:lnTo>
                    <a:lnTo>
                      <a:pt x="574" y="347"/>
                    </a:lnTo>
                    <a:lnTo>
                      <a:pt x="577" y="345"/>
                    </a:lnTo>
                    <a:lnTo>
                      <a:pt x="579" y="343"/>
                    </a:lnTo>
                    <a:lnTo>
                      <a:pt x="581" y="339"/>
                    </a:lnTo>
                    <a:lnTo>
                      <a:pt x="587" y="331"/>
                    </a:lnTo>
                    <a:lnTo>
                      <a:pt x="589" y="329"/>
                    </a:lnTo>
                    <a:lnTo>
                      <a:pt x="593" y="327"/>
                    </a:lnTo>
                    <a:lnTo>
                      <a:pt x="595" y="325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5" y="323"/>
                    </a:lnTo>
                    <a:lnTo>
                      <a:pt x="597" y="323"/>
                    </a:lnTo>
                    <a:lnTo>
                      <a:pt x="599" y="321"/>
                    </a:lnTo>
                    <a:lnTo>
                      <a:pt x="601" y="319"/>
                    </a:lnTo>
                    <a:lnTo>
                      <a:pt x="605" y="317"/>
                    </a:lnTo>
                    <a:lnTo>
                      <a:pt x="609" y="315"/>
                    </a:lnTo>
                    <a:lnTo>
                      <a:pt x="611" y="313"/>
                    </a:lnTo>
                    <a:lnTo>
                      <a:pt x="613" y="311"/>
                    </a:lnTo>
                    <a:lnTo>
                      <a:pt x="613" y="311"/>
                    </a:lnTo>
                    <a:lnTo>
                      <a:pt x="613" y="309"/>
                    </a:lnTo>
                    <a:lnTo>
                      <a:pt x="613" y="309"/>
                    </a:lnTo>
                    <a:lnTo>
                      <a:pt x="615" y="309"/>
                    </a:lnTo>
                    <a:lnTo>
                      <a:pt x="615" y="309"/>
                    </a:lnTo>
                    <a:lnTo>
                      <a:pt x="617" y="309"/>
                    </a:lnTo>
                    <a:lnTo>
                      <a:pt x="617" y="307"/>
                    </a:lnTo>
                    <a:lnTo>
                      <a:pt x="617" y="307"/>
                    </a:lnTo>
                    <a:lnTo>
                      <a:pt x="621" y="305"/>
                    </a:lnTo>
                    <a:lnTo>
                      <a:pt x="627" y="303"/>
                    </a:lnTo>
                    <a:lnTo>
                      <a:pt x="627" y="303"/>
                    </a:lnTo>
                    <a:lnTo>
                      <a:pt x="629" y="303"/>
                    </a:lnTo>
                    <a:lnTo>
                      <a:pt x="629" y="303"/>
                    </a:lnTo>
                    <a:lnTo>
                      <a:pt x="627" y="301"/>
                    </a:lnTo>
                    <a:lnTo>
                      <a:pt x="627" y="301"/>
                    </a:lnTo>
                    <a:lnTo>
                      <a:pt x="627" y="301"/>
                    </a:lnTo>
                    <a:lnTo>
                      <a:pt x="627" y="299"/>
                    </a:lnTo>
                    <a:lnTo>
                      <a:pt x="629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1" y="299"/>
                    </a:lnTo>
                    <a:lnTo>
                      <a:pt x="633" y="299"/>
                    </a:lnTo>
                    <a:lnTo>
                      <a:pt x="635" y="297"/>
                    </a:lnTo>
                    <a:lnTo>
                      <a:pt x="637" y="297"/>
                    </a:lnTo>
                    <a:lnTo>
                      <a:pt x="637" y="297"/>
                    </a:lnTo>
                    <a:lnTo>
                      <a:pt x="635" y="297"/>
                    </a:lnTo>
                    <a:lnTo>
                      <a:pt x="637" y="297"/>
                    </a:lnTo>
                    <a:lnTo>
                      <a:pt x="639" y="295"/>
                    </a:lnTo>
                    <a:lnTo>
                      <a:pt x="639" y="295"/>
                    </a:lnTo>
                    <a:lnTo>
                      <a:pt x="639" y="295"/>
                    </a:lnTo>
                    <a:lnTo>
                      <a:pt x="637" y="293"/>
                    </a:lnTo>
                    <a:lnTo>
                      <a:pt x="637" y="293"/>
                    </a:lnTo>
                    <a:lnTo>
                      <a:pt x="637" y="293"/>
                    </a:lnTo>
                    <a:lnTo>
                      <a:pt x="641" y="293"/>
                    </a:lnTo>
                    <a:lnTo>
                      <a:pt x="641" y="295"/>
                    </a:lnTo>
                    <a:lnTo>
                      <a:pt x="643" y="295"/>
                    </a:lnTo>
                    <a:lnTo>
                      <a:pt x="643" y="295"/>
                    </a:lnTo>
                    <a:lnTo>
                      <a:pt x="643" y="297"/>
                    </a:lnTo>
                    <a:lnTo>
                      <a:pt x="643" y="295"/>
                    </a:lnTo>
                    <a:lnTo>
                      <a:pt x="643" y="295"/>
                    </a:lnTo>
                    <a:lnTo>
                      <a:pt x="643" y="293"/>
                    </a:lnTo>
                    <a:lnTo>
                      <a:pt x="643" y="293"/>
                    </a:lnTo>
                    <a:lnTo>
                      <a:pt x="643" y="293"/>
                    </a:lnTo>
                    <a:lnTo>
                      <a:pt x="645" y="293"/>
                    </a:lnTo>
                    <a:lnTo>
                      <a:pt x="647" y="291"/>
                    </a:lnTo>
                    <a:lnTo>
                      <a:pt x="647" y="291"/>
                    </a:lnTo>
                    <a:lnTo>
                      <a:pt x="647" y="289"/>
                    </a:lnTo>
                    <a:lnTo>
                      <a:pt x="649" y="289"/>
                    </a:lnTo>
                    <a:lnTo>
                      <a:pt x="649" y="289"/>
                    </a:lnTo>
                    <a:lnTo>
                      <a:pt x="651" y="289"/>
                    </a:lnTo>
                    <a:lnTo>
                      <a:pt x="651" y="289"/>
                    </a:lnTo>
                    <a:lnTo>
                      <a:pt x="653" y="289"/>
                    </a:lnTo>
                    <a:lnTo>
                      <a:pt x="653" y="289"/>
                    </a:lnTo>
                    <a:lnTo>
                      <a:pt x="655" y="291"/>
                    </a:lnTo>
                    <a:lnTo>
                      <a:pt x="655" y="289"/>
                    </a:lnTo>
                    <a:lnTo>
                      <a:pt x="655" y="289"/>
                    </a:lnTo>
                    <a:lnTo>
                      <a:pt x="657" y="289"/>
                    </a:lnTo>
                    <a:lnTo>
                      <a:pt x="655" y="289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7"/>
                    </a:lnTo>
                    <a:lnTo>
                      <a:pt x="653" y="285"/>
                    </a:lnTo>
                    <a:lnTo>
                      <a:pt x="653" y="285"/>
                    </a:lnTo>
                    <a:lnTo>
                      <a:pt x="655" y="285"/>
                    </a:lnTo>
                    <a:lnTo>
                      <a:pt x="657" y="285"/>
                    </a:lnTo>
                    <a:lnTo>
                      <a:pt x="657" y="285"/>
                    </a:lnTo>
                    <a:lnTo>
                      <a:pt x="657" y="285"/>
                    </a:lnTo>
                    <a:lnTo>
                      <a:pt x="659" y="285"/>
                    </a:lnTo>
                    <a:lnTo>
                      <a:pt x="665" y="285"/>
                    </a:lnTo>
                    <a:lnTo>
                      <a:pt x="665" y="285"/>
                    </a:lnTo>
                    <a:lnTo>
                      <a:pt x="669" y="283"/>
                    </a:lnTo>
                    <a:lnTo>
                      <a:pt x="671" y="283"/>
                    </a:lnTo>
                    <a:lnTo>
                      <a:pt x="673" y="283"/>
                    </a:lnTo>
                    <a:lnTo>
                      <a:pt x="675" y="283"/>
                    </a:lnTo>
                    <a:lnTo>
                      <a:pt x="675" y="283"/>
                    </a:lnTo>
                    <a:lnTo>
                      <a:pt x="677" y="281"/>
                    </a:lnTo>
                    <a:lnTo>
                      <a:pt x="677" y="281"/>
                    </a:lnTo>
                    <a:lnTo>
                      <a:pt x="679" y="277"/>
                    </a:lnTo>
                    <a:lnTo>
                      <a:pt x="679" y="277"/>
                    </a:lnTo>
                    <a:lnTo>
                      <a:pt x="679" y="275"/>
                    </a:lnTo>
                    <a:lnTo>
                      <a:pt x="677" y="275"/>
                    </a:lnTo>
                    <a:lnTo>
                      <a:pt x="675" y="275"/>
                    </a:lnTo>
                    <a:lnTo>
                      <a:pt x="673" y="273"/>
                    </a:lnTo>
                    <a:lnTo>
                      <a:pt x="673" y="273"/>
                    </a:lnTo>
                    <a:lnTo>
                      <a:pt x="671" y="271"/>
                    </a:lnTo>
                    <a:lnTo>
                      <a:pt x="669" y="271"/>
                    </a:lnTo>
                    <a:lnTo>
                      <a:pt x="667" y="273"/>
                    </a:lnTo>
                    <a:lnTo>
                      <a:pt x="663" y="273"/>
                    </a:lnTo>
                    <a:lnTo>
                      <a:pt x="661" y="273"/>
                    </a:lnTo>
                    <a:lnTo>
                      <a:pt x="661" y="273"/>
                    </a:lnTo>
                    <a:lnTo>
                      <a:pt x="667" y="273"/>
                    </a:lnTo>
                    <a:lnTo>
                      <a:pt x="667" y="271"/>
                    </a:lnTo>
                    <a:lnTo>
                      <a:pt x="667" y="271"/>
                    </a:lnTo>
                    <a:lnTo>
                      <a:pt x="665" y="271"/>
                    </a:lnTo>
                    <a:lnTo>
                      <a:pt x="663" y="271"/>
                    </a:lnTo>
                    <a:lnTo>
                      <a:pt x="657" y="269"/>
                    </a:lnTo>
                    <a:lnTo>
                      <a:pt x="657" y="267"/>
                    </a:lnTo>
                    <a:lnTo>
                      <a:pt x="655" y="267"/>
                    </a:lnTo>
                    <a:lnTo>
                      <a:pt x="655" y="267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1" y="267"/>
                    </a:lnTo>
                    <a:lnTo>
                      <a:pt x="653" y="267"/>
                    </a:lnTo>
                    <a:lnTo>
                      <a:pt x="653" y="267"/>
                    </a:lnTo>
                    <a:lnTo>
                      <a:pt x="655" y="267"/>
                    </a:lnTo>
                    <a:lnTo>
                      <a:pt x="655" y="265"/>
                    </a:lnTo>
                    <a:lnTo>
                      <a:pt x="655" y="267"/>
                    </a:lnTo>
                    <a:lnTo>
                      <a:pt x="661" y="267"/>
                    </a:lnTo>
                    <a:lnTo>
                      <a:pt x="665" y="269"/>
                    </a:lnTo>
                    <a:lnTo>
                      <a:pt x="667" y="271"/>
                    </a:lnTo>
                    <a:lnTo>
                      <a:pt x="667" y="271"/>
                    </a:lnTo>
                    <a:lnTo>
                      <a:pt x="669" y="271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69"/>
                    </a:lnTo>
                    <a:lnTo>
                      <a:pt x="671" y="271"/>
                    </a:lnTo>
                    <a:lnTo>
                      <a:pt x="671" y="271"/>
                    </a:lnTo>
                    <a:lnTo>
                      <a:pt x="671" y="271"/>
                    </a:lnTo>
                    <a:lnTo>
                      <a:pt x="673" y="271"/>
                    </a:lnTo>
                    <a:lnTo>
                      <a:pt x="675" y="271"/>
                    </a:lnTo>
                    <a:lnTo>
                      <a:pt x="679" y="273"/>
                    </a:lnTo>
                    <a:lnTo>
                      <a:pt x="681" y="273"/>
                    </a:lnTo>
                    <a:lnTo>
                      <a:pt x="681" y="273"/>
                    </a:lnTo>
                    <a:lnTo>
                      <a:pt x="683" y="273"/>
                    </a:lnTo>
                    <a:lnTo>
                      <a:pt x="685" y="273"/>
                    </a:lnTo>
                    <a:lnTo>
                      <a:pt x="685" y="273"/>
                    </a:lnTo>
                    <a:lnTo>
                      <a:pt x="687" y="273"/>
                    </a:lnTo>
                    <a:lnTo>
                      <a:pt x="687" y="273"/>
                    </a:lnTo>
                    <a:lnTo>
                      <a:pt x="687" y="273"/>
                    </a:lnTo>
                    <a:lnTo>
                      <a:pt x="689" y="273"/>
                    </a:lnTo>
                    <a:lnTo>
                      <a:pt x="691" y="271"/>
                    </a:lnTo>
                    <a:lnTo>
                      <a:pt x="695" y="269"/>
                    </a:lnTo>
                    <a:lnTo>
                      <a:pt x="695" y="269"/>
                    </a:lnTo>
                    <a:lnTo>
                      <a:pt x="695" y="269"/>
                    </a:lnTo>
                    <a:lnTo>
                      <a:pt x="695" y="267"/>
                    </a:lnTo>
                    <a:lnTo>
                      <a:pt x="695" y="267"/>
                    </a:lnTo>
                    <a:lnTo>
                      <a:pt x="697" y="267"/>
                    </a:lnTo>
                    <a:lnTo>
                      <a:pt x="699" y="267"/>
                    </a:lnTo>
                    <a:lnTo>
                      <a:pt x="699" y="267"/>
                    </a:lnTo>
                    <a:lnTo>
                      <a:pt x="699" y="265"/>
                    </a:lnTo>
                    <a:lnTo>
                      <a:pt x="699" y="265"/>
                    </a:lnTo>
                    <a:lnTo>
                      <a:pt x="697" y="265"/>
                    </a:lnTo>
                    <a:lnTo>
                      <a:pt x="699" y="265"/>
                    </a:lnTo>
                    <a:lnTo>
                      <a:pt x="701" y="263"/>
                    </a:lnTo>
                    <a:lnTo>
                      <a:pt x="701" y="265"/>
                    </a:lnTo>
                    <a:lnTo>
                      <a:pt x="701" y="265"/>
                    </a:lnTo>
                    <a:lnTo>
                      <a:pt x="701" y="265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3" y="267"/>
                    </a:lnTo>
                    <a:lnTo>
                      <a:pt x="705" y="267"/>
                    </a:lnTo>
                    <a:lnTo>
                      <a:pt x="707" y="267"/>
                    </a:lnTo>
                    <a:lnTo>
                      <a:pt x="707" y="267"/>
                    </a:lnTo>
                    <a:lnTo>
                      <a:pt x="707" y="267"/>
                    </a:lnTo>
                    <a:lnTo>
                      <a:pt x="709" y="265"/>
                    </a:lnTo>
                    <a:lnTo>
                      <a:pt x="709" y="265"/>
                    </a:lnTo>
                    <a:lnTo>
                      <a:pt x="709" y="267"/>
                    </a:lnTo>
                    <a:lnTo>
                      <a:pt x="709" y="267"/>
                    </a:lnTo>
                    <a:lnTo>
                      <a:pt x="711" y="267"/>
                    </a:lnTo>
                    <a:lnTo>
                      <a:pt x="713" y="267"/>
                    </a:lnTo>
                    <a:lnTo>
                      <a:pt x="717" y="265"/>
                    </a:lnTo>
                    <a:lnTo>
                      <a:pt x="723" y="263"/>
                    </a:lnTo>
                    <a:lnTo>
                      <a:pt x="725" y="263"/>
                    </a:lnTo>
                    <a:lnTo>
                      <a:pt x="725" y="261"/>
                    </a:lnTo>
                    <a:lnTo>
                      <a:pt x="727" y="261"/>
                    </a:lnTo>
                    <a:lnTo>
                      <a:pt x="741" y="253"/>
                    </a:lnTo>
                    <a:lnTo>
                      <a:pt x="743" y="253"/>
                    </a:lnTo>
                    <a:lnTo>
                      <a:pt x="747" y="249"/>
                    </a:lnTo>
                    <a:lnTo>
                      <a:pt x="747" y="249"/>
                    </a:lnTo>
                    <a:lnTo>
                      <a:pt x="747" y="247"/>
                    </a:lnTo>
                    <a:lnTo>
                      <a:pt x="747" y="247"/>
                    </a:lnTo>
                    <a:lnTo>
                      <a:pt x="745" y="247"/>
                    </a:lnTo>
                    <a:lnTo>
                      <a:pt x="739" y="247"/>
                    </a:lnTo>
                    <a:lnTo>
                      <a:pt x="735" y="247"/>
                    </a:lnTo>
                    <a:lnTo>
                      <a:pt x="727" y="245"/>
                    </a:lnTo>
                    <a:lnTo>
                      <a:pt x="725" y="245"/>
                    </a:lnTo>
                    <a:lnTo>
                      <a:pt x="725" y="242"/>
                    </a:lnTo>
                    <a:lnTo>
                      <a:pt x="723" y="240"/>
                    </a:lnTo>
                    <a:lnTo>
                      <a:pt x="721" y="238"/>
                    </a:lnTo>
                    <a:lnTo>
                      <a:pt x="721" y="238"/>
                    </a:lnTo>
                    <a:lnTo>
                      <a:pt x="719" y="238"/>
                    </a:lnTo>
                    <a:lnTo>
                      <a:pt x="719" y="238"/>
                    </a:lnTo>
                    <a:lnTo>
                      <a:pt x="715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9" y="236"/>
                    </a:lnTo>
                    <a:lnTo>
                      <a:pt x="705" y="236"/>
                    </a:lnTo>
                    <a:lnTo>
                      <a:pt x="705" y="236"/>
                    </a:lnTo>
                    <a:lnTo>
                      <a:pt x="705" y="234"/>
                    </a:lnTo>
                    <a:lnTo>
                      <a:pt x="707" y="234"/>
                    </a:lnTo>
                    <a:lnTo>
                      <a:pt x="711" y="234"/>
                    </a:lnTo>
                    <a:lnTo>
                      <a:pt x="713" y="236"/>
                    </a:lnTo>
                    <a:lnTo>
                      <a:pt x="713" y="236"/>
                    </a:lnTo>
                    <a:lnTo>
                      <a:pt x="715" y="236"/>
                    </a:lnTo>
                    <a:lnTo>
                      <a:pt x="717" y="236"/>
                    </a:lnTo>
                    <a:lnTo>
                      <a:pt x="719" y="236"/>
                    </a:lnTo>
                    <a:lnTo>
                      <a:pt x="721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3" y="236"/>
                    </a:lnTo>
                    <a:lnTo>
                      <a:pt x="725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31" y="238"/>
                    </a:lnTo>
                    <a:lnTo>
                      <a:pt x="731" y="238"/>
                    </a:lnTo>
                    <a:lnTo>
                      <a:pt x="733" y="240"/>
                    </a:lnTo>
                    <a:lnTo>
                      <a:pt x="733" y="240"/>
                    </a:lnTo>
                    <a:lnTo>
                      <a:pt x="733" y="240"/>
                    </a:lnTo>
                    <a:lnTo>
                      <a:pt x="735" y="240"/>
                    </a:lnTo>
                    <a:lnTo>
                      <a:pt x="735" y="242"/>
                    </a:lnTo>
                    <a:lnTo>
                      <a:pt x="737" y="245"/>
                    </a:lnTo>
                    <a:lnTo>
                      <a:pt x="739" y="245"/>
                    </a:lnTo>
                    <a:lnTo>
                      <a:pt x="741" y="245"/>
                    </a:lnTo>
                    <a:lnTo>
                      <a:pt x="745" y="245"/>
                    </a:lnTo>
                    <a:lnTo>
                      <a:pt x="747" y="245"/>
                    </a:lnTo>
                    <a:lnTo>
                      <a:pt x="749" y="245"/>
                    </a:lnTo>
                    <a:lnTo>
                      <a:pt x="751" y="245"/>
                    </a:lnTo>
                    <a:lnTo>
                      <a:pt x="753" y="242"/>
                    </a:lnTo>
                    <a:lnTo>
                      <a:pt x="757" y="240"/>
                    </a:lnTo>
                    <a:lnTo>
                      <a:pt x="769" y="234"/>
                    </a:lnTo>
                    <a:lnTo>
                      <a:pt x="771" y="234"/>
                    </a:lnTo>
                    <a:lnTo>
                      <a:pt x="771" y="232"/>
                    </a:lnTo>
                    <a:lnTo>
                      <a:pt x="773" y="232"/>
                    </a:lnTo>
                    <a:lnTo>
                      <a:pt x="773" y="232"/>
                    </a:lnTo>
                    <a:lnTo>
                      <a:pt x="771" y="230"/>
                    </a:lnTo>
                    <a:lnTo>
                      <a:pt x="769" y="230"/>
                    </a:lnTo>
                    <a:lnTo>
                      <a:pt x="767" y="230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8"/>
                    </a:lnTo>
                    <a:lnTo>
                      <a:pt x="767" y="226"/>
                    </a:lnTo>
                    <a:lnTo>
                      <a:pt x="769" y="226"/>
                    </a:lnTo>
                    <a:lnTo>
                      <a:pt x="769" y="226"/>
                    </a:lnTo>
                    <a:lnTo>
                      <a:pt x="775" y="226"/>
                    </a:lnTo>
                    <a:lnTo>
                      <a:pt x="779" y="226"/>
                    </a:lnTo>
                    <a:lnTo>
                      <a:pt x="781" y="226"/>
                    </a:lnTo>
                    <a:lnTo>
                      <a:pt x="783" y="226"/>
                    </a:lnTo>
                    <a:lnTo>
                      <a:pt x="783" y="228"/>
                    </a:lnTo>
                    <a:lnTo>
                      <a:pt x="785" y="228"/>
                    </a:lnTo>
                    <a:lnTo>
                      <a:pt x="785" y="230"/>
                    </a:lnTo>
                    <a:lnTo>
                      <a:pt x="787" y="230"/>
                    </a:lnTo>
                    <a:lnTo>
                      <a:pt x="789" y="232"/>
                    </a:lnTo>
                    <a:lnTo>
                      <a:pt x="791" y="232"/>
                    </a:lnTo>
                    <a:lnTo>
                      <a:pt x="791" y="232"/>
                    </a:lnTo>
                    <a:lnTo>
                      <a:pt x="793" y="230"/>
                    </a:lnTo>
                    <a:lnTo>
                      <a:pt x="793" y="230"/>
                    </a:lnTo>
                    <a:lnTo>
                      <a:pt x="793" y="230"/>
                    </a:lnTo>
                    <a:lnTo>
                      <a:pt x="797" y="230"/>
                    </a:lnTo>
                    <a:lnTo>
                      <a:pt x="797" y="232"/>
                    </a:lnTo>
                    <a:lnTo>
                      <a:pt x="797" y="232"/>
                    </a:lnTo>
                    <a:lnTo>
                      <a:pt x="799" y="230"/>
                    </a:lnTo>
                    <a:lnTo>
                      <a:pt x="799" y="230"/>
                    </a:lnTo>
                    <a:lnTo>
                      <a:pt x="799" y="228"/>
                    </a:lnTo>
                    <a:lnTo>
                      <a:pt x="799" y="226"/>
                    </a:lnTo>
                    <a:lnTo>
                      <a:pt x="799" y="226"/>
                    </a:lnTo>
                    <a:lnTo>
                      <a:pt x="799" y="224"/>
                    </a:lnTo>
                    <a:lnTo>
                      <a:pt x="799" y="224"/>
                    </a:lnTo>
                    <a:lnTo>
                      <a:pt x="799" y="224"/>
                    </a:lnTo>
                    <a:lnTo>
                      <a:pt x="797" y="222"/>
                    </a:lnTo>
                    <a:lnTo>
                      <a:pt x="797" y="220"/>
                    </a:lnTo>
                    <a:lnTo>
                      <a:pt x="797" y="220"/>
                    </a:lnTo>
                    <a:lnTo>
                      <a:pt x="797" y="220"/>
                    </a:lnTo>
                    <a:lnTo>
                      <a:pt x="795" y="220"/>
                    </a:lnTo>
                    <a:lnTo>
                      <a:pt x="795" y="220"/>
                    </a:lnTo>
                    <a:lnTo>
                      <a:pt x="793" y="220"/>
                    </a:lnTo>
                    <a:lnTo>
                      <a:pt x="793" y="220"/>
                    </a:lnTo>
                    <a:lnTo>
                      <a:pt x="791" y="220"/>
                    </a:lnTo>
                    <a:lnTo>
                      <a:pt x="791" y="220"/>
                    </a:lnTo>
                    <a:lnTo>
                      <a:pt x="793" y="220"/>
                    </a:lnTo>
                    <a:lnTo>
                      <a:pt x="797" y="218"/>
                    </a:lnTo>
                    <a:lnTo>
                      <a:pt x="797" y="218"/>
                    </a:lnTo>
                    <a:lnTo>
                      <a:pt x="799" y="220"/>
                    </a:lnTo>
                    <a:lnTo>
                      <a:pt x="799" y="220"/>
                    </a:lnTo>
                    <a:lnTo>
                      <a:pt x="799" y="220"/>
                    </a:lnTo>
                    <a:lnTo>
                      <a:pt x="801" y="220"/>
                    </a:lnTo>
                    <a:lnTo>
                      <a:pt x="801" y="222"/>
                    </a:lnTo>
                    <a:lnTo>
                      <a:pt x="799" y="222"/>
                    </a:lnTo>
                    <a:lnTo>
                      <a:pt x="799" y="222"/>
                    </a:lnTo>
                    <a:lnTo>
                      <a:pt x="799" y="222"/>
                    </a:lnTo>
                    <a:lnTo>
                      <a:pt x="801" y="222"/>
                    </a:lnTo>
                    <a:lnTo>
                      <a:pt x="801" y="222"/>
                    </a:lnTo>
                    <a:lnTo>
                      <a:pt x="803" y="222"/>
                    </a:lnTo>
                    <a:lnTo>
                      <a:pt x="803" y="224"/>
                    </a:lnTo>
                    <a:lnTo>
                      <a:pt x="803" y="224"/>
                    </a:lnTo>
                    <a:lnTo>
                      <a:pt x="803" y="226"/>
                    </a:lnTo>
                    <a:lnTo>
                      <a:pt x="803" y="226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9" y="228"/>
                    </a:lnTo>
                    <a:lnTo>
                      <a:pt x="813" y="226"/>
                    </a:lnTo>
                    <a:lnTo>
                      <a:pt x="817" y="226"/>
                    </a:lnTo>
                    <a:lnTo>
                      <a:pt x="819" y="224"/>
                    </a:lnTo>
                    <a:lnTo>
                      <a:pt x="821" y="224"/>
                    </a:lnTo>
                    <a:lnTo>
                      <a:pt x="823" y="222"/>
                    </a:lnTo>
                    <a:lnTo>
                      <a:pt x="825" y="222"/>
                    </a:lnTo>
                    <a:lnTo>
                      <a:pt x="825" y="222"/>
                    </a:lnTo>
                    <a:lnTo>
                      <a:pt x="829" y="220"/>
                    </a:lnTo>
                    <a:lnTo>
                      <a:pt x="829" y="220"/>
                    </a:lnTo>
                    <a:lnTo>
                      <a:pt x="831" y="220"/>
                    </a:lnTo>
                    <a:lnTo>
                      <a:pt x="833" y="220"/>
                    </a:lnTo>
                    <a:lnTo>
                      <a:pt x="833" y="218"/>
                    </a:lnTo>
                    <a:lnTo>
                      <a:pt x="837" y="218"/>
                    </a:lnTo>
                    <a:lnTo>
                      <a:pt x="837" y="218"/>
                    </a:lnTo>
                    <a:lnTo>
                      <a:pt x="839" y="216"/>
                    </a:lnTo>
                    <a:lnTo>
                      <a:pt x="841" y="214"/>
                    </a:lnTo>
                    <a:lnTo>
                      <a:pt x="843" y="212"/>
                    </a:lnTo>
                    <a:lnTo>
                      <a:pt x="843" y="212"/>
                    </a:lnTo>
                    <a:lnTo>
                      <a:pt x="843" y="210"/>
                    </a:lnTo>
                    <a:lnTo>
                      <a:pt x="843" y="210"/>
                    </a:lnTo>
                    <a:lnTo>
                      <a:pt x="841" y="208"/>
                    </a:lnTo>
                    <a:lnTo>
                      <a:pt x="841" y="206"/>
                    </a:lnTo>
                    <a:lnTo>
                      <a:pt x="841" y="206"/>
                    </a:lnTo>
                    <a:lnTo>
                      <a:pt x="839" y="204"/>
                    </a:lnTo>
                    <a:lnTo>
                      <a:pt x="841" y="204"/>
                    </a:lnTo>
                    <a:lnTo>
                      <a:pt x="841" y="204"/>
                    </a:lnTo>
                    <a:lnTo>
                      <a:pt x="841" y="202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3" y="200"/>
                    </a:lnTo>
                    <a:lnTo>
                      <a:pt x="841" y="202"/>
                    </a:lnTo>
                    <a:lnTo>
                      <a:pt x="841" y="202"/>
                    </a:lnTo>
                    <a:lnTo>
                      <a:pt x="841" y="202"/>
                    </a:lnTo>
                    <a:lnTo>
                      <a:pt x="841" y="200"/>
                    </a:lnTo>
                    <a:lnTo>
                      <a:pt x="841" y="200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8"/>
                    </a:lnTo>
                    <a:lnTo>
                      <a:pt x="841" y="196"/>
                    </a:lnTo>
                    <a:lnTo>
                      <a:pt x="841" y="196"/>
                    </a:lnTo>
                    <a:lnTo>
                      <a:pt x="841" y="196"/>
                    </a:lnTo>
                    <a:lnTo>
                      <a:pt x="843" y="196"/>
                    </a:lnTo>
                    <a:lnTo>
                      <a:pt x="845" y="196"/>
                    </a:lnTo>
                    <a:lnTo>
                      <a:pt x="847" y="196"/>
                    </a:lnTo>
                    <a:lnTo>
                      <a:pt x="847" y="196"/>
                    </a:lnTo>
                    <a:lnTo>
                      <a:pt x="847" y="196"/>
                    </a:lnTo>
                    <a:lnTo>
                      <a:pt x="849" y="196"/>
                    </a:lnTo>
                    <a:lnTo>
                      <a:pt x="851" y="196"/>
                    </a:lnTo>
                    <a:lnTo>
                      <a:pt x="853" y="196"/>
                    </a:lnTo>
                    <a:lnTo>
                      <a:pt x="857" y="194"/>
                    </a:lnTo>
                    <a:lnTo>
                      <a:pt x="859" y="194"/>
                    </a:lnTo>
                    <a:lnTo>
                      <a:pt x="859" y="192"/>
                    </a:lnTo>
                    <a:lnTo>
                      <a:pt x="859" y="192"/>
                    </a:lnTo>
                    <a:lnTo>
                      <a:pt x="859" y="190"/>
                    </a:lnTo>
                    <a:lnTo>
                      <a:pt x="859" y="190"/>
                    </a:lnTo>
                    <a:lnTo>
                      <a:pt x="857" y="190"/>
                    </a:lnTo>
                    <a:lnTo>
                      <a:pt x="855" y="190"/>
                    </a:lnTo>
                    <a:lnTo>
                      <a:pt x="853" y="190"/>
                    </a:lnTo>
                    <a:lnTo>
                      <a:pt x="853" y="190"/>
                    </a:lnTo>
                    <a:lnTo>
                      <a:pt x="855" y="190"/>
                    </a:lnTo>
                    <a:lnTo>
                      <a:pt x="859" y="188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63" y="186"/>
                    </a:lnTo>
                    <a:lnTo>
                      <a:pt x="859" y="184"/>
                    </a:lnTo>
                    <a:lnTo>
                      <a:pt x="857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4"/>
                    </a:lnTo>
                    <a:lnTo>
                      <a:pt x="855" y="182"/>
                    </a:lnTo>
                    <a:lnTo>
                      <a:pt x="851" y="182"/>
                    </a:lnTo>
                    <a:lnTo>
                      <a:pt x="851" y="180"/>
                    </a:lnTo>
                    <a:lnTo>
                      <a:pt x="853" y="180"/>
                    </a:lnTo>
                    <a:lnTo>
                      <a:pt x="855" y="180"/>
                    </a:lnTo>
                    <a:lnTo>
                      <a:pt x="857" y="180"/>
                    </a:lnTo>
                    <a:lnTo>
                      <a:pt x="857" y="178"/>
                    </a:lnTo>
                    <a:lnTo>
                      <a:pt x="855" y="178"/>
                    </a:lnTo>
                    <a:lnTo>
                      <a:pt x="853" y="178"/>
                    </a:lnTo>
                    <a:lnTo>
                      <a:pt x="851" y="178"/>
                    </a:lnTo>
                    <a:lnTo>
                      <a:pt x="845" y="178"/>
                    </a:lnTo>
                    <a:lnTo>
                      <a:pt x="843" y="178"/>
                    </a:lnTo>
                    <a:lnTo>
                      <a:pt x="841" y="178"/>
                    </a:lnTo>
                    <a:lnTo>
                      <a:pt x="839" y="176"/>
                    </a:lnTo>
                    <a:lnTo>
                      <a:pt x="837" y="176"/>
                    </a:lnTo>
                    <a:lnTo>
                      <a:pt x="835" y="176"/>
                    </a:lnTo>
                    <a:lnTo>
                      <a:pt x="831" y="176"/>
                    </a:lnTo>
                    <a:lnTo>
                      <a:pt x="829" y="176"/>
                    </a:lnTo>
                    <a:lnTo>
                      <a:pt x="827" y="176"/>
                    </a:lnTo>
                    <a:lnTo>
                      <a:pt x="827" y="176"/>
                    </a:lnTo>
                    <a:lnTo>
                      <a:pt x="825" y="176"/>
                    </a:lnTo>
                    <a:lnTo>
                      <a:pt x="825" y="176"/>
                    </a:lnTo>
                    <a:lnTo>
                      <a:pt x="823" y="176"/>
                    </a:lnTo>
                    <a:lnTo>
                      <a:pt x="825" y="176"/>
                    </a:lnTo>
                    <a:lnTo>
                      <a:pt x="825" y="176"/>
                    </a:lnTo>
                    <a:lnTo>
                      <a:pt x="823" y="178"/>
                    </a:lnTo>
                    <a:lnTo>
                      <a:pt x="821" y="178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0"/>
                    </a:lnTo>
                    <a:lnTo>
                      <a:pt x="821" y="182"/>
                    </a:lnTo>
                    <a:lnTo>
                      <a:pt x="821" y="182"/>
                    </a:lnTo>
                    <a:lnTo>
                      <a:pt x="821" y="182"/>
                    </a:lnTo>
                    <a:lnTo>
                      <a:pt x="819" y="182"/>
                    </a:lnTo>
                    <a:lnTo>
                      <a:pt x="819" y="184"/>
                    </a:lnTo>
                    <a:lnTo>
                      <a:pt x="819" y="184"/>
                    </a:lnTo>
                    <a:lnTo>
                      <a:pt x="817" y="184"/>
                    </a:lnTo>
                    <a:lnTo>
                      <a:pt x="819" y="186"/>
                    </a:lnTo>
                    <a:lnTo>
                      <a:pt x="819" y="186"/>
                    </a:lnTo>
                    <a:lnTo>
                      <a:pt x="821" y="186"/>
                    </a:lnTo>
                    <a:lnTo>
                      <a:pt x="821" y="186"/>
                    </a:lnTo>
                    <a:lnTo>
                      <a:pt x="821" y="188"/>
                    </a:lnTo>
                    <a:lnTo>
                      <a:pt x="821" y="188"/>
                    </a:lnTo>
                    <a:lnTo>
                      <a:pt x="821" y="188"/>
                    </a:lnTo>
                    <a:lnTo>
                      <a:pt x="819" y="188"/>
                    </a:lnTo>
                    <a:lnTo>
                      <a:pt x="819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5" y="190"/>
                    </a:lnTo>
                    <a:lnTo>
                      <a:pt x="819" y="192"/>
                    </a:lnTo>
                    <a:lnTo>
                      <a:pt x="817" y="192"/>
                    </a:lnTo>
                    <a:lnTo>
                      <a:pt x="813" y="192"/>
                    </a:lnTo>
                    <a:lnTo>
                      <a:pt x="813" y="192"/>
                    </a:lnTo>
                    <a:lnTo>
                      <a:pt x="811" y="192"/>
                    </a:lnTo>
                    <a:lnTo>
                      <a:pt x="811" y="192"/>
                    </a:lnTo>
                    <a:lnTo>
                      <a:pt x="811" y="192"/>
                    </a:lnTo>
                    <a:lnTo>
                      <a:pt x="809" y="192"/>
                    </a:lnTo>
                    <a:lnTo>
                      <a:pt x="807" y="192"/>
                    </a:lnTo>
                    <a:lnTo>
                      <a:pt x="807" y="194"/>
                    </a:lnTo>
                    <a:lnTo>
                      <a:pt x="807" y="194"/>
                    </a:lnTo>
                    <a:lnTo>
                      <a:pt x="805" y="194"/>
                    </a:lnTo>
                    <a:lnTo>
                      <a:pt x="805" y="196"/>
                    </a:lnTo>
                    <a:lnTo>
                      <a:pt x="803" y="196"/>
                    </a:lnTo>
                    <a:lnTo>
                      <a:pt x="801" y="198"/>
                    </a:lnTo>
                    <a:lnTo>
                      <a:pt x="797" y="202"/>
                    </a:lnTo>
                    <a:lnTo>
                      <a:pt x="795" y="202"/>
                    </a:lnTo>
                    <a:lnTo>
                      <a:pt x="789" y="206"/>
                    </a:lnTo>
                    <a:lnTo>
                      <a:pt x="787" y="206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3" y="210"/>
                    </a:lnTo>
                    <a:lnTo>
                      <a:pt x="781" y="212"/>
                    </a:lnTo>
                    <a:lnTo>
                      <a:pt x="781" y="212"/>
                    </a:lnTo>
                    <a:lnTo>
                      <a:pt x="779" y="212"/>
                    </a:lnTo>
                    <a:lnTo>
                      <a:pt x="779" y="212"/>
                    </a:lnTo>
                    <a:lnTo>
                      <a:pt x="777" y="212"/>
                    </a:lnTo>
                    <a:lnTo>
                      <a:pt x="777" y="214"/>
                    </a:lnTo>
                    <a:lnTo>
                      <a:pt x="773" y="214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6"/>
                    </a:lnTo>
                    <a:lnTo>
                      <a:pt x="769" y="214"/>
                    </a:lnTo>
                    <a:lnTo>
                      <a:pt x="769" y="214"/>
                    </a:lnTo>
                    <a:lnTo>
                      <a:pt x="767" y="210"/>
                    </a:lnTo>
                    <a:lnTo>
                      <a:pt x="767" y="208"/>
                    </a:lnTo>
                    <a:lnTo>
                      <a:pt x="767" y="204"/>
                    </a:lnTo>
                    <a:lnTo>
                      <a:pt x="767" y="204"/>
                    </a:lnTo>
                    <a:lnTo>
                      <a:pt x="771" y="202"/>
                    </a:lnTo>
                    <a:lnTo>
                      <a:pt x="771" y="200"/>
                    </a:lnTo>
                    <a:lnTo>
                      <a:pt x="771" y="200"/>
                    </a:lnTo>
                    <a:lnTo>
                      <a:pt x="773" y="198"/>
                    </a:lnTo>
                    <a:lnTo>
                      <a:pt x="773" y="198"/>
                    </a:lnTo>
                    <a:lnTo>
                      <a:pt x="773" y="200"/>
                    </a:lnTo>
                    <a:lnTo>
                      <a:pt x="773" y="200"/>
                    </a:lnTo>
                    <a:lnTo>
                      <a:pt x="775" y="200"/>
                    </a:lnTo>
                    <a:lnTo>
                      <a:pt x="777" y="200"/>
                    </a:lnTo>
                    <a:lnTo>
                      <a:pt x="777" y="200"/>
                    </a:lnTo>
                    <a:lnTo>
                      <a:pt x="777" y="198"/>
                    </a:lnTo>
                    <a:lnTo>
                      <a:pt x="779" y="198"/>
                    </a:lnTo>
                    <a:lnTo>
                      <a:pt x="779" y="198"/>
                    </a:lnTo>
                    <a:lnTo>
                      <a:pt x="779" y="196"/>
                    </a:lnTo>
                    <a:lnTo>
                      <a:pt x="779" y="196"/>
                    </a:lnTo>
                    <a:lnTo>
                      <a:pt x="781" y="194"/>
                    </a:lnTo>
                    <a:lnTo>
                      <a:pt x="781" y="192"/>
                    </a:lnTo>
                    <a:lnTo>
                      <a:pt x="781" y="192"/>
                    </a:lnTo>
                    <a:lnTo>
                      <a:pt x="781" y="190"/>
                    </a:lnTo>
                    <a:lnTo>
                      <a:pt x="781" y="190"/>
                    </a:lnTo>
                    <a:lnTo>
                      <a:pt x="779" y="188"/>
                    </a:lnTo>
                    <a:lnTo>
                      <a:pt x="777" y="186"/>
                    </a:lnTo>
                    <a:lnTo>
                      <a:pt x="777" y="186"/>
                    </a:lnTo>
                    <a:lnTo>
                      <a:pt x="777" y="184"/>
                    </a:lnTo>
                    <a:lnTo>
                      <a:pt x="775" y="184"/>
                    </a:lnTo>
                    <a:lnTo>
                      <a:pt x="773" y="184"/>
                    </a:lnTo>
                    <a:lnTo>
                      <a:pt x="773" y="184"/>
                    </a:lnTo>
                    <a:lnTo>
                      <a:pt x="769" y="188"/>
                    </a:lnTo>
                    <a:lnTo>
                      <a:pt x="765" y="188"/>
                    </a:lnTo>
                    <a:lnTo>
                      <a:pt x="765" y="190"/>
                    </a:lnTo>
                    <a:lnTo>
                      <a:pt x="763" y="192"/>
                    </a:lnTo>
                    <a:lnTo>
                      <a:pt x="761" y="192"/>
                    </a:lnTo>
                    <a:lnTo>
                      <a:pt x="759" y="194"/>
                    </a:lnTo>
                    <a:lnTo>
                      <a:pt x="757" y="194"/>
                    </a:lnTo>
                    <a:lnTo>
                      <a:pt x="757" y="196"/>
                    </a:lnTo>
                    <a:lnTo>
                      <a:pt x="757" y="196"/>
                    </a:lnTo>
                    <a:lnTo>
                      <a:pt x="753" y="198"/>
                    </a:lnTo>
                    <a:lnTo>
                      <a:pt x="751" y="198"/>
                    </a:lnTo>
                    <a:lnTo>
                      <a:pt x="751" y="198"/>
                    </a:lnTo>
                    <a:lnTo>
                      <a:pt x="751" y="200"/>
                    </a:lnTo>
                    <a:lnTo>
                      <a:pt x="749" y="200"/>
                    </a:lnTo>
                    <a:lnTo>
                      <a:pt x="749" y="200"/>
                    </a:lnTo>
                    <a:lnTo>
                      <a:pt x="749" y="200"/>
                    </a:lnTo>
                    <a:lnTo>
                      <a:pt x="749" y="198"/>
                    </a:lnTo>
                    <a:lnTo>
                      <a:pt x="749" y="198"/>
                    </a:lnTo>
                    <a:lnTo>
                      <a:pt x="749" y="198"/>
                    </a:lnTo>
                    <a:lnTo>
                      <a:pt x="749" y="196"/>
                    </a:lnTo>
                    <a:lnTo>
                      <a:pt x="749" y="196"/>
                    </a:lnTo>
                    <a:lnTo>
                      <a:pt x="751" y="194"/>
                    </a:lnTo>
                    <a:lnTo>
                      <a:pt x="751" y="194"/>
                    </a:lnTo>
                    <a:lnTo>
                      <a:pt x="753" y="192"/>
                    </a:lnTo>
                    <a:lnTo>
                      <a:pt x="753" y="192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90"/>
                    </a:lnTo>
                    <a:lnTo>
                      <a:pt x="755" y="186"/>
                    </a:lnTo>
                    <a:lnTo>
                      <a:pt x="751" y="184"/>
                    </a:lnTo>
                    <a:lnTo>
                      <a:pt x="751" y="184"/>
                    </a:lnTo>
                    <a:lnTo>
                      <a:pt x="753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3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61" y="182"/>
                    </a:lnTo>
                    <a:lnTo>
                      <a:pt x="761" y="182"/>
                    </a:lnTo>
                    <a:lnTo>
                      <a:pt x="763" y="182"/>
                    </a:lnTo>
                    <a:lnTo>
                      <a:pt x="763" y="182"/>
                    </a:lnTo>
                    <a:lnTo>
                      <a:pt x="763" y="180"/>
                    </a:lnTo>
                    <a:lnTo>
                      <a:pt x="761" y="180"/>
                    </a:lnTo>
                    <a:lnTo>
                      <a:pt x="759" y="180"/>
                    </a:lnTo>
                    <a:lnTo>
                      <a:pt x="757" y="180"/>
                    </a:lnTo>
                    <a:lnTo>
                      <a:pt x="755" y="180"/>
                    </a:lnTo>
                    <a:lnTo>
                      <a:pt x="753" y="180"/>
                    </a:lnTo>
                    <a:lnTo>
                      <a:pt x="753" y="180"/>
                    </a:lnTo>
                    <a:lnTo>
                      <a:pt x="755" y="180"/>
                    </a:lnTo>
                    <a:lnTo>
                      <a:pt x="757" y="180"/>
                    </a:lnTo>
                    <a:lnTo>
                      <a:pt x="757" y="178"/>
                    </a:lnTo>
                    <a:lnTo>
                      <a:pt x="757" y="178"/>
                    </a:lnTo>
                    <a:lnTo>
                      <a:pt x="755" y="178"/>
                    </a:lnTo>
                    <a:lnTo>
                      <a:pt x="753" y="180"/>
                    </a:lnTo>
                    <a:lnTo>
                      <a:pt x="749" y="180"/>
                    </a:lnTo>
                    <a:lnTo>
                      <a:pt x="747" y="180"/>
                    </a:lnTo>
                    <a:lnTo>
                      <a:pt x="745" y="180"/>
                    </a:lnTo>
                    <a:lnTo>
                      <a:pt x="745" y="178"/>
                    </a:lnTo>
                    <a:lnTo>
                      <a:pt x="745" y="178"/>
                    </a:lnTo>
                    <a:lnTo>
                      <a:pt x="745" y="178"/>
                    </a:lnTo>
                    <a:lnTo>
                      <a:pt x="743" y="178"/>
                    </a:lnTo>
                    <a:lnTo>
                      <a:pt x="741" y="178"/>
                    </a:lnTo>
                    <a:lnTo>
                      <a:pt x="739" y="178"/>
                    </a:lnTo>
                    <a:lnTo>
                      <a:pt x="739" y="178"/>
                    </a:lnTo>
                    <a:lnTo>
                      <a:pt x="737" y="178"/>
                    </a:lnTo>
                    <a:lnTo>
                      <a:pt x="741" y="178"/>
                    </a:lnTo>
                    <a:lnTo>
                      <a:pt x="747" y="174"/>
                    </a:lnTo>
                    <a:lnTo>
                      <a:pt x="751" y="174"/>
                    </a:lnTo>
                    <a:lnTo>
                      <a:pt x="753" y="172"/>
                    </a:lnTo>
                    <a:lnTo>
                      <a:pt x="753" y="172"/>
                    </a:lnTo>
                    <a:lnTo>
                      <a:pt x="753" y="172"/>
                    </a:lnTo>
                    <a:lnTo>
                      <a:pt x="749" y="172"/>
                    </a:lnTo>
                    <a:lnTo>
                      <a:pt x="749" y="172"/>
                    </a:lnTo>
                    <a:lnTo>
                      <a:pt x="749" y="172"/>
                    </a:lnTo>
                    <a:lnTo>
                      <a:pt x="751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3" y="170"/>
                    </a:lnTo>
                    <a:lnTo>
                      <a:pt x="755" y="172"/>
                    </a:lnTo>
                    <a:lnTo>
                      <a:pt x="757" y="172"/>
                    </a:lnTo>
                    <a:lnTo>
                      <a:pt x="759" y="172"/>
                    </a:lnTo>
                    <a:lnTo>
                      <a:pt x="759" y="170"/>
                    </a:lnTo>
                    <a:lnTo>
                      <a:pt x="761" y="170"/>
                    </a:lnTo>
                    <a:lnTo>
                      <a:pt x="759" y="170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9" y="168"/>
                    </a:lnTo>
                    <a:lnTo>
                      <a:pt x="757" y="168"/>
                    </a:lnTo>
                    <a:lnTo>
                      <a:pt x="757" y="170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8"/>
                    </a:lnTo>
                    <a:lnTo>
                      <a:pt x="757" y="166"/>
                    </a:lnTo>
                    <a:lnTo>
                      <a:pt x="757" y="164"/>
                    </a:lnTo>
                    <a:lnTo>
                      <a:pt x="757" y="164"/>
                    </a:lnTo>
                    <a:lnTo>
                      <a:pt x="757" y="164"/>
                    </a:lnTo>
                    <a:lnTo>
                      <a:pt x="755" y="164"/>
                    </a:lnTo>
                    <a:lnTo>
                      <a:pt x="755" y="162"/>
                    </a:lnTo>
                    <a:lnTo>
                      <a:pt x="755" y="162"/>
                    </a:lnTo>
                    <a:lnTo>
                      <a:pt x="753" y="160"/>
                    </a:lnTo>
                    <a:lnTo>
                      <a:pt x="753" y="160"/>
                    </a:lnTo>
                    <a:lnTo>
                      <a:pt x="755" y="160"/>
                    </a:lnTo>
                    <a:lnTo>
                      <a:pt x="755" y="160"/>
                    </a:lnTo>
                    <a:lnTo>
                      <a:pt x="757" y="158"/>
                    </a:lnTo>
                    <a:lnTo>
                      <a:pt x="759" y="156"/>
                    </a:lnTo>
                    <a:lnTo>
                      <a:pt x="759" y="154"/>
                    </a:lnTo>
                    <a:lnTo>
                      <a:pt x="759" y="154"/>
                    </a:lnTo>
                    <a:lnTo>
                      <a:pt x="759" y="154"/>
                    </a:lnTo>
                    <a:lnTo>
                      <a:pt x="759" y="152"/>
                    </a:lnTo>
                    <a:lnTo>
                      <a:pt x="759" y="150"/>
                    </a:lnTo>
                    <a:lnTo>
                      <a:pt x="757" y="150"/>
                    </a:lnTo>
                    <a:lnTo>
                      <a:pt x="757" y="150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7" y="148"/>
                    </a:lnTo>
                    <a:lnTo>
                      <a:pt x="755" y="148"/>
                    </a:lnTo>
                    <a:lnTo>
                      <a:pt x="753" y="148"/>
                    </a:lnTo>
                    <a:lnTo>
                      <a:pt x="751" y="148"/>
                    </a:lnTo>
                    <a:lnTo>
                      <a:pt x="751" y="146"/>
                    </a:lnTo>
                    <a:lnTo>
                      <a:pt x="753" y="146"/>
                    </a:lnTo>
                    <a:lnTo>
                      <a:pt x="753" y="144"/>
                    </a:lnTo>
                    <a:lnTo>
                      <a:pt x="751" y="144"/>
                    </a:lnTo>
                    <a:lnTo>
                      <a:pt x="751" y="144"/>
                    </a:lnTo>
                    <a:lnTo>
                      <a:pt x="749" y="144"/>
                    </a:lnTo>
                    <a:lnTo>
                      <a:pt x="745" y="146"/>
                    </a:lnTo>
                    <a:lnTo>
                      <a:pt x="739" y="148"/>
                    </a:lnTo>
                    <a:lnTo>
                      <a:pt x="737" y="148"/>
                    </a:lnTo>
                    <a:lnTo>
                      <a:pt x="733" y="150"/>
                    </a:lnTo>
                    <a:lnTo>
                      <a:pt x="731" y="150"/>
                    </a:lnTo>
                    <a:lnTo>
                      <a:pt x="731" y="150"/>
                    </a:lnTo>
                    <a:lnTo>
                      <a:pt x="731" y="152"/>
                    </a:lnTo>
                    <a:lnTo>
                      <a:pt x="733" y="152"/>
                    </a:lnTo>
                    <a:lnTo>
                      <a:pt x="735" y="152"/>
                    </a:lnTo>
                    <a:lnTo>
                      <a:pt x="735" y="152"/>
                    </a:lnTo>
                    <a:lnTo>
                      <a:pt x="735" y="152"/>
                    </a:lnTo>
                    <a:lnTo>
                      <a:pt x="731" y="154"/>
                    </a:lnTo>
                    <a:lnTo>
                      <a:pt x="731" y="154"/>
                    </a:lnTo>
                    <a:lnTo>
                      <a:pt x="729" y="154"/>
                    </a:lnTo>
                    <a:lnTo>
                      <a:pt x="729" y="154"/>
                    </a:lnTo>
                    <a:lnTo>
                      <a:pt x="729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3" y="154"/>
                    </a:lnTo>
                    <a:lnTo>
                      <a:pt x="721" y="154"/>
                    </a:lnTo>
                    <a:lnTo>
                      <a:pt x="721" y="156"/>
                    </a:lnTo>
                    <a:lnTo>
                      <a:pt x="719" y="156"/>
                    </a:lnTo>
                    <a:lnTo>
                      <a:pt x="719" y="156"/>
                    </a:lnTo>
                    <a:lnTo>
                      <a:pt x="719" y="156"/>
                    </a:lnTo>
                    <a:lnTo>
                      <a:pt x="717" y="156"/>
                    </a:lnTo>
                    <a:lnTo>
                      <a:pt x="717" y="158"/>
                    </a:lnTo>
                    <a:lnTo>
                      <a:pt x="717" y="158"/>
                    </a:lnTo>
                    <a:lnTo>
                      <a:pt x="713" y="160"/>
                    </a:lnTo>
                    <a:lnTo>
                      <a:pt x="713" y="162"/>
                    </a:lnTo>
                    <a:lnTo>
                      <a:pt x="713" y="164"/>
                    </a:lnTo>
                    <a:lnTo>
                      <a:pt x="713" y="164"/>
                    </a:lnTo>
                    <a:lnTo>
                      <a:pt x="715" y="164"/>
                    </a:lnTo>
                    <a:lnTo>
                      <a:pt x="719" y="164"/>
                    </a:lnTo>
                    <a:lnTo>
                      <a:pt x="719" y="164"/>
                    </a:lnTo>
                    <a:lnTo>
                      <a:pt x="717" y="164"/>
                    </a:lnTo>
                    <a:lnTo>
                      <a:pt x="717" y="164"/>
                    </a:lnTo>
                    <a:lnTo>
                      <a:pt x="717" y="166"/>
                    </a:lnTo>
                    <a:lnTo>
                      <a:pt x="715" y="164"/>
                    </a:lnTo>
                    <a:lnTo>
                      <a:pt x="713" y="166"/>
                    </a:lnTo>
                    <a:lnTo>
                      <a:pt x="713" y="166"/>
                    </a:lnTo>
                    <a:lnTo>
                      <a:pt x="711" y="166"/>
                    </a:lnTo>
                    <a:lnTo>
                      <a:pt x="711" y="166"/>
                    </a:lnTo>
                    <a:lnTo>
                      <a:pt x="705" y="168"/>
                    </a:lnTo>
                    <a:lnTo>
                      <a:pt x="705" y="170"/>
                    </a:lnTo>
                    <a:lnTo>
                      <a:pt x="705" y="170"/>
                    </a:lnTo>
                    <a:lnTo>
                      <a:pt x="703" y="172"/>
                    </a:lnTo>
                    <a:lnTo>
                      <a:pt x="705" y="174"/>
                    </a:lnTo>
                    <a:lnTo>
                      <a:pt x="705" y="174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5" y="176"/>
                    </a:lnTo>
                    <a:lnTo>
                      <a:pt x="707" y="176"/>
                    </a:lnTo>
                    <a:lnTo>
                      <a:pt x="709" y="178"/>
                    </a:lnTo>
                    <a:lnTo>
                      <a:pt x="709" y="178"/>
                    </a:lnTo>
                    <a:lnTo>
                      <a:pt x="711" y="178"/>
                    </a:lnTo>
                    <a:lnTo>
                      <a:pt x="715" y="180"/>
                    </a:lnTo>
                    <a:lnTo>
                      <a:pt x="715" y="180"/>
                    </a:lnTo>
                    <a:lnTo>
                      <a:pt x="717" y="178"/>
                    </a:lnTo>
                    <a:lnTo>
                      <a:pt x="717" y="178"/>
                    </a:lnTo>
                    <a:lnTo>
                      <a:pt x="717" y="178"/>
                    </a:lnTo>
                    <a:lnTo>
                      <a:pt x="719" y="180"/>
                    </a:lnTo>
                    <a:lnTo>
                      <a:pt x="719" y="180"/>
                    </a:lnTo>
                    <a:lnTo>
                      <a:pt x="719" y="182"/>
                    </a:lnTo>
                    <a:lnTo>
                      <a:pt x="719" y="182"/>
                    </a:lnTo>
                    <a:lnTo>
                      <a:pt x="721" y="182"/>
                    </a:lnTo>
                    <a:lnTo>
                      <a:pt x="723" y="182"/>
                    </a:lnTo>
                    <a:lnTo>
                      <a:pt x="723" y="182"/>
                    </a:lnTo>
                    <a:lnTo>
                      <a:pt x="725" y="180"/>
                    </a:lnTo>
                    <a:lnTo>
                      <a:pt x="727" y="180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2"/>
                    </a:lnTo>
                    <a:lnTo>
                      <a:pt x="727" y="184"/>
                    </a:lnTo>
                    <a:lnTo>
                      <a:pt x="725" y="184"/>
                    </a:lnTo>
                    <a:lnTo>
                      <a:pt x="721" y="184"/>
                    </a:lnTo>
                    <a:lnTo>
                      <a:pt x="721" y="184"/>
                    </a:lnTo>
                    <a:lnTo>
                      <a:pt x="723" y="184"/>
                    </a:lnTo>
                    <a:lnTo>
                      <a:pt x="725" y="182"/>
                    </a:lnTo>
                    <a:lnTo>
                      <a:pt x="727" y="182"/>
                    </a:lnTo>
                    <a:lnTo>
                      <a:pt x="723" y="182"/>
                    </a:lnTo>
                    <a:lnTo>
                      <a:pt x="719" y="184"/>
                    </a:lnTo>
                    <a:lnTo>
                      <a:pt x="717" y="184"/>
                    </a:lnTo>
                    <a:lnTo>
                      <a:pt x="717" y="184"/>
                    </a:lnTo>
                    <a:lnTo>
                      <a:pt x="717" y="184"/>
                    </a:lnTo>
                    <a:lnTo>
                      <a:pt x="715" y="186"/>
                    </a:lnTo>
                    <a:lnTo>
                      <a:pt x="715" y="186"/>
                    </a:lnTo>
                    <a:lnTo>
                      <a:pt x="717" y="186"/>
                    </a:lnTo>
                    <a:lnTo>
                      <a:pt x="717" y="186"/>
                    </a:lnTo>
                    <a:lnTo>
                      <a:pt x="713" y="188"/>
                    </a:lnTo>
                    <a:lnTo>
                      <a:pt x="709" y="188"/>
                    </a:lnTo>
                    <a:lnTo>
                      <a:pt x="709" y="190"/>
                    </a:lnTo>
                    <a:lnTo>
                      <a:pt x="707" y="192"/>
                    </a:lnTo>
                    <a:lnTo>
                      <a:pt x="707" y="192"/>
                    </a:lnTo>
                    <a:lnTo>
                      <a:pt x="707" y="192"/>
                    </a:lnTo>
                    <a:lnTo>
                      <a:pt x="711" y="192"/>
                    </a:lnTo>
                    <a:lnTo>
                      <a:pt x="713" y="192"/>
                    </a:lnTo>
                    <a:lnTo>
                      <a:pt x="713" y="192"/>
                    </a:lnTo>
                    <a:lnTo>
                      <a:pt x="715" y="190"/>
                    </a:lnTo>
                    <a:lnTo>
                      <a:pt x="717" y="188"/>
                    </a:lnTo>
                    <a:lnTo>
                      <a:pt x="717" y="188"/>
                    </a:lnTo>
                    <a:lnTo>
                      <a:pt x="717" y="188"/>
                    </a:lnTo>
                    <a:lnTo>
                      <a:pt x="719" y="188"/>
                    </a:lnTo>
                    <a:lnTo>
                      <a:pt x="719" y="188"/>
                    </a:lnTo>
                    <a:lnTo>
                      <a:pt x="719" y="190"/>
                    </a:lnTo>
                    <a:lnTo>
                      <a:pt x="719" y="190"/>
                    </a:lnTo>
                    <a:lnTo>
                      <a:pt x="717" y="190"/>
                    </a:lnTo>
                    <a:lnTo>
                      <a:pt x="717" y="192"/>
                    </a:lnTo>
                    <a:lnTo>
                      <a:pt x="715" y="194"/>
                    </a:lnTo>
                    <a:lnTo>
                      <a:pt x="715" y="194"/>
                    </a:lnTo>
                    <a:lnTo>
                      <a:pt x="715" y="194"/>
                    </a:lnTo>
                    <a:lnTo>
                      <a:pt x="717" y="194"/>
                    </a:lnTo>
                    <a:lnTo>
                      <a:pt x="717" y="194"/>
                    </a:lnTo>
                    <a:lnTo>
                      <a:pt x="713" y="196"/>
                    </a:lnTo>
                    <a:lnTo>
                      <a:pt x="709" y="196"/>
                    </a:lnTo>
                    <a:lnTo>
                      <a:pt x="707" y="198"/>
                    </a:lnTo>
                    <a:lnTo>
                      <a:pt x="703" y="200"/>
                    </a:lnTo>
                    <a:lnTo>
                      <a:pt x="701" y="200"/>
                    </a:lnTo>
                    <a:lnTo>
                      <a:pt x="699" y="200"/>
                    </a:lnTo>
                    <a:lnTo>
                      <a:pt x="695" y="202"/>
                    </a:lnTo>
                    <a:lnTo>
                      <a:pt x="693" y="202"/>
                    </a:lnTo>
                    <a:lnTo>
                      <a:pt x="691" y="202"/>
                    </a:lnTo>
                    <a:lnTo>
                      <a:pt x="691" y="202"/>
                    </a:lnTo>
                    <a:lnTo>
                      <a:pt x="689" y="202"/>
                    </a:lnTo>
                    <a:lnTo>
                      <a:pt x="687" y="202"/>
                    </a:lnTo>
                    <a:lnTo>
                      <a:pt x="687" y="202"/>
                    </a:lnTo>
                    <a:lnTo>
                      <a:pt x="685" y="204"/>
                    </a:lnTo>
                    <a:lnTo>
                      <a:pt x="679" y="208"/>
                    </a:lnTo>
                    <a:lnTo>
                      <a:pt x="679" y="208"/>
                    </a:lnTo>
                    <a:lnTo>
                      <a:pt x="679" y="210"/>
                    </a:lnTo>
                    <a:lnTo>
                      <a:pt x="679" y="210"/>
                    </a:lnTo>
                    <a:lnTo>
                      <a:pt x="679" y="214"/>
                    </a:lnTo>
                    <a:lnTo>
                      <a:pt x="677" y="214"/>
                    </a:lnTo>
                    <a:lnTo>
                      <a:pt x="675" y="216"/>
                    </a:lnTo>
                    <a:lnTo>
                      <a:pt x="673" y="220"/>
                    </a:lnTo>
                    <a:lnTo>
                      <a:pt x="671" y="220"/>
                    </a:lnTo>
                    <a:lnTo>
                      <a:pt x="671" y="220"/>
                    </a:lnTo>
                    <a:lnTo>
                      <a:pt x="669" y="220"/>
                    </a:lnTo>
                    <a:lnTo>
                      <a:pt x="665" y="220"/>
                    </a:lnTo>
                    <a:lnTo>
                      <a:pt x="663" y="220"/>
                    </a:lnTo>
                    <a:lnTo>
                      <a:pt x="663" y="220"/>
                    </a:lnTo>
                    <a:lnTo>
                      <a:pt x="663" y="220"/>
                    </a:lnTo>
                    <a:lnTo>
                      <a:pt x="665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4"/>
                    </a:lnTo>
                    <a:lnTo>
                      <a:pt x="663" y="222"/>
                    </a:lnTo>
                    <a:lnTo>
                      <a:pt x="661" y="220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1" y="218"/>
                    </a:lnTo>
                    <a:lnTo>
                      <a:pt x="663" y="218"/>
                    </a:lnTo>
                    <a:lnTo>
                      <a:pt x="663" y="218"/>
                    </a:lnTo>
                    <a:lnTo>
                      <a:pt x="665" y="218"/>
                    </a:lnTo>
                    <a:lnTo>
                      <a:pt x="665" y="218"/>
                    </a:lnTo>
                    <a:lnTo>
                      <a:pt x="667" y="220"/>
                    </a:lnTo>
                    <a:lnTo>
                      <a:pt x="667" y="220"/>
                    </a:lnTo>
                    <a:lnTo>
                      <a:pt x="669" y="220"/>
                    </a:lnTo>
                    <a:lnTo>
                      <a:pt x="669" y="220"/>
                    </a:lnTo>
                    <a:lnTo>
                      <a:pt x="671" y="220"/>
                    </a:lnTo>
                    <a:lnTo>
                      <a:pt x="671" y="220"/>
                    </a:lnTo>
                    <a:lnTo>
                      <a:pt x="673" y="218"/>
                    </a:lnTo>
                    <a:lnTo>
                      <a:pt x="673" y="218"/>
                    </a:lnTo>
                    <a:lnTo>
                      <a:pt x="673" y="218"/>
                    </a:lnTo>
                    <a:lnTo>
                      <a:pt x="675" y="216"/>
                    </a:lnTo>
                    <a:lnTo>
                      <a:pt x="673" y="216"/>
                    </a:lnTo>
                    <a:lnTo>
                      <a:pt x="673" y="216"/>
                    </a:lnTo>
                    <a:lnTo>
                      <a:pt x="673" y="216"/>
                    </a:lnTo>
                    <a:lnTo>
                      <a:pt x="671" y="216"/>
                    </a:lnTo>
                    <a:lnTo>
                      <a:pt x="671" y="216"/>
                    </a:lnTo>
                    <a:lnTo>
                      <a:pt x="673" y="214"/>
                    </a:lnTo>
                    <a:lnTo>
                      <a:pt x="673" y="214"/>
                    </a:lnTo>
                    <a:lnTo>
                      <a:pt x="671" y="214"/>
                    </a:lnTo>
                    <a:lnTo>
                      <a:pt x="669" y="214"/>
                    </a:lnTo>
                    <a:lnTo>
                      <a:pt x="667" y="214"/>
                    </a:lnTo>
                    <a:lnTo>
                      <a:pt x="667" y="214"/>
                    </a:lnTo>
                    <a:lnTo>
                      <a:pt x="669" y="214"/>
                    </a:lnTo>
                    <a:lnTo>
                      <a:pt x="669" y="212"/>
                    </a:lnTo>
                    <a:lnTo>
                      <a:pt x="667" y="212"/>
                    </a:lnTo>
                    <a:lnTo>
                      <a:pt x="669" y="210"/>
                    </a:lnTo>
                    <a:lnTo>
                      <a:pt x="671" y="208"/>
                    </a:lnTo>
                    <a:lnTo>
                      <a:pt x="673" y="208"/>
                    </a:lnTo>
                    <a:lnTo>
                      <a:pt x="675" y="206"/>
                    </a:lnTo>
                    <a:lnTo>
                      <a:pt x="681" y="202"/>
                    </a:lnTo>
                    <a:lnTo>
                      <a:pt x="683" y="200"/>
                    </a:lnTo>
                    <a:lnTo>
                      <a:pt x="681" y="200"/>
                    </a:lnTo>
                    <a:lnTo>
                      <a:pt x="675" y="202"/>
                    </a:lnTo>
                    <a:lnTo>
                      <a:pt x="675" y="202"/>
                    </a:lnTo>
                    <a:lnTo>
                      <a:pt x="675" y="202"/>
                    </a:lnTo>
                    <a:lnTo>
                      <a:pt x="673" y="202"/>
                    </a:lnTo>
                    <a:lnTo>
                      <a:pt x="673" y="202"/>
                    </a:lnTo>
                    <a:lnTo>
                      <a:pt x="671" y="202"/>
                    </a:lnTo>
                    <a:lnTo>
                      <a:pt x="671" y="202"/>
                    </a:lnTo>
                    <a:lnTo>
                      <a:pt x="677" y="200"/>
                    </a:lnTo>
                    <a:lnTo>
                      <a:pt x="677" y="200"/>
                    </a:lnTo>
                    <a:lnTo>
                      <a:pt x="679" y="198"/>
                    </a:lnTo>
                    <a:lnTo>
                      <a:pt x="675" y="200"/>
                    </a:lnTo>
                    <a:lnTo>
                      <a:pt x="671" y="200"/>
                    </a:lnTo>
                    <a:lnTo>
                      <a:pt x="671" y="200"/>
                    </a:lnTo>
                    <a:lnTo>
                      <a:pt x="671" y="198"/>
                    </a:lnTo>
                    <a:lnTo>
                      <a:pt x="671" y="198"/>
                    </a:lnTo>
                    <a:lnTo>
                      <a:pt x="671" y="196"/>
                    </a:lnTo>
                    <a:lnTo>
                      <a:pt x="671" y="196"/>
                    </a:lnTo>
                    <a:lnTo>
                      <a:pt x="669" y="196"/>
                    </a:lnTo>
                    <a:lnTo>
                      <a:pt x="669" y="196"/>
                    </a:lnTo>
                    <a:lnTo>
                      <a:pt x="667" y="196"/>
                    </a:lnTo>
                    <a:lnTo>
                      <a:pt x="667" y="196"/>
                    </a:lnTo>
                    <a:lnTo>
                      <a:pt x="665" y="196"/>
                    </a:lnTo>
                    <a:lnTo>
                      <a:pt x="665" y="196"/>
                    </a:lnTo>
                    <a:lnTo>
                      <a:pt x="663" y="196"/>
                    </a:lnTo>
                    <a:lnTo>
                      <a:pt x="663" y="196"/>
                    </a:lnTo>
                    <a:lnTo>
                      <a:pt x="663" y="198"/>
                    </a:lnTo>
                    <a:lnTo>
                      <a:pt x="659" y="198"/>
                    </a:lnTo>
                    <a:lnTo>
                      <a:pt x="657" y="198"/>
                    </a:lnTo>
                    <a:lnTo>
                      <a:pt x="655" y="198"/>
                    </a:lnTo>
                    <a:lnTo>
                      <a:pt x="655" y="198"/>
                    </a:lnTo>
                    <a:lnTo>
                      <a:pt x="655" y="198"/>
                    </a:lnTo>
                    <a:lnTo>
                      <a:pt x="653" y="198"/>
                    </a:lnTo>
                    <a:lnTo>
                      <a:pt x="653" y="198"/>
                    </a:lnTo>
                    <a:lnTo>
                      <a:pt x="653" y="200"/>
                    </a:lnTo>
                    <a:lnTo>
                      <a:pt x="653" y="200"/>
                    </a:lnTo>
                    <a:lnTo>
                      <a:pt x="653" y="202"/>
                    </a:lnTo>
                    <a:lnTo>
                      <a:pt x="653" y="202"/>
                    </a:lnTo>
                    <a:lnTo>
                      <a:pt x="651" y="202"/>
                    </a:lnTo>
                    <a:lnTo>
                      <a:pt x="651" y="202"/>
                    </a:lnTo>
                    <a:lnTo>
                      <a:pt x="651" y="202"/>
                    </a:lnTo>
                    <a:lnTo>
                      <a:pt x="653" y="204"/>
                    </a:lnTo>
                    <a:lnTo>
                      <a:pt x="653" y="206"/>
                    </a:lnTo>
                    <a:lnTo>
                      <a:pt x="657" y="204"/>
                    </a:lnTo>
                    <a:lnTo>
                      <a:pt x="659" y="204"/>
                    </a:lnTo>
                    <a:lnTo>
                      <a:pt x="661" y="204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6"/>
                    </a:lnTo>
                    <a:lnTo>
                      <a:pt x="663" y="208"/>
                    </a:lnTo>
                    <a:lnTo>
                      <a:pt x="661" y="208"/>
                    </a:lnTo>
                    <a:lnTo>
                      <a:pt x="661" y="208"/>
                    </a:lnTo>
                    <a:lnTo>
                      <a:pt x="659" y="208"/>
                    </a:lnTo>
                    <a:lnTo>
                      <a:pt x="657" y="210"/>
                    </a:lnTo>
                    <a:lnTo>
                      <a:pt x="655" y="210"/>
                    </a:lnTo>
                    <a:lnTo>
                      <a:pt x="653" y="208"/>
                    </a:lnTo>
                    <a:lnTo>
                      <a:pt x="653" y="208"/>
                    </a:lnTo>
                    <a:lnTo>
                      <a:pt x="651" y="208"/>
                    </a:lnTo>
                    <a:lnTo>
                      <a:pt x="651" y="204"/>
                    </a:lnTo>
                    <a:lnTo>
                      <a:pt x="651" y="202"/>
                    </a:lnTo>
                    <a:lnTo>
                      <a:pt x="649" y="202"/>
                    </a:lnTo>
                    <a:lnTo>
                      <a:pt x="649" y="202"/>
                    </a:lnTo>
                    <a:lnTo>
                      <a:pt x="649" y="202"/>
                    </a:lnTo>
                    <a:lnTo>
                      <a:pt x="647" y="204"/>
                    </a:lnTo>
                    <a:lnTo>
                      <a:pt x="647" y="204"/>
                    </a:lnTo>
                    <a:lnTo>
                      <a:pt x="647" y="204"/>
                    </a:lnTo>
                    <a:lnTo>
                      <a:pt x="649" y="206"/>
                    </a:lnTo>
                    <a:lnTo>
                      <a:pt x="649" y="206"/>
                    </a:lnTo>
                    <a:lnTo>
                      <a:pt x="649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3" y="208"/>
                    </a:lnTo>
                    <a:lnTo>
                      <a:pt x="641" y="208"/>
                    </a:lnTo>
                    <a:lnTo>
                      <a:pt x="639" y="208"/>
                    </a:lnTo>
                    <a:lnTo>
                      <a:pt x="639" y="208"/>
                    </a:lnTo>
                    <a:lnTo>
                      <a:pt x="637" y="208"/>
                    </a:lnTo>
                    <a:lnTo>
                      <a:pt x="635" y="206"/>
                    </a:lnTo>
                    <a:lnTo>
                      <a:pt x="633" y="206"/>
                    </a:lnTo>
                    <a:lnTo>
                      <a:pt x="627" y="206"/>
                    </a:lnTo>
                    <a:lnTo>
                      <a:pt x="625" y="206"/>
                    </a:lnTo>
                    <a:lnTo>
                      <a:pt x="623" y="206"/>
                    </a:lnTo>
                    <a:lnTo>
                      <a:pt x="623" y="206"/>
                    </a:lnTo>
                    <a:lnTo>
                      <a:pt x="621" y="206"/>
                    </a:lnTo>
                    <a:lnTo>
                      <a:pt x="619" y="206"/>
                    </a:lnTo>
                    <a:lnTo>
                      <a:pt x="617" y="208"/>
                    </a:lnTo>
                    <a:lnTo>
                      <a:pt x="617" y="208"/>
                    </a:lnTo>
                    <a:lnTo>
                      <a:pt x="611" y="208"/>
                    </a:lnTo>
                    <a:lnTo>
                      <a:pt x="609" y="208"/>
                    </a:lnTo>
                    <a:lnTo>
                      <a:pt x="607" y="208"/>
                    </a:lnTo>
                    <a:lnTo>
                      <a:pt x="605" y="208"/>
                    </a:lnTo>
                    <a:lnTo>
                      <a:pt x="603" y="208"/>
                    </a:lnTo>
                    <a:lnTo>
                      <a:pt x="601" y="208"/>
                    </a:lnTo>
                    <a:lnTo>
                      <a:pt x="601" y="208"/>
                    </a:lnTo>
                    <a:lnTo>
                      <a:pt x="599" y="206"/>
                    </a:lnTo>
                    <a:lnTo>
                      <a:pt x="597" y="206"/>
                    </a:lnTo>
                    <a:lnTo>
                      <a:pt x="597" y="204"/>
                    </a:lnTo>
                    <a:lnTo>
                      <a:pt x="595" y="202"/>
                    </a:lnTo>
                    <a:lnTo>
                      <a:pt x="593" y="202"/>
                    </a:lnTo>
                    <a:lnTo>
                      <a:pt x="591" y="202"/>
                    </a:lnTo>
                    <a:lnTo>
                      <a:pt x="587" y="202"/>
                    </a:lnTo>
                    <a:lnTo>
                      <a:pt x="585" y="204"/>
                    </a:lnTo>
                    <a:lnTo>
                      <a:pt x="583" y="202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81" y="200"/>
                    </a:lnTo>
                    <a:lnTo>
                      <a:pt x="583" y="200"/>
                    </a:lnTo>
                    <a:lnTo>
                      <a:pt x="581" y="200"/>
                    </a:lnTo>
                    <a:lnTo>
                      <a:pt x="579" y="200"/>
                    </a:lnTo>
                    <a:lnTo>
                      <a:pt x="579" y="200"/>
                    </a:lnTo>
                    <a:lnTo>
                      <a:pt x="579" y="198"/>
                    </a:lnTo>
                    <a:lnTo>
                      <a:pt x="579" y="198"/>
                    </a:lnTo>
                    <a:lnTo>
                      <a:pt x="579" y="198"/>
                    </a:lnTo>
                    <a:lnTo>
                      <a:pt x="579" y="200"/>
                    </a:lnTo>
                    <a:lnTo>
                      <a:pt x="577" y="198"/>
                    </a:lnTo>
                    <a:lnTo>
                      <a:pt x="577" y="198"/>
                    </a:lnTo>
                    <a:lnTo>
                      <a:pt x="577" y="198"/>
                    </a:lnTo>
                    <a:lnTo>
                      <a:pt x="577" y="196"/>
                    </a:lnTo>
                    <a:lnTo>
                      <a:pt x="579" y="194"/>
                    </a:lnTo>
                    <a:lnTo>
                      <a:pt x="579" y="192"/>
                    </a:lnTo>
                    <a:lnTo>
                      <a:pt x="579" y="192"/>
                    </a:lnTo>
                    <a:lnTo>
                      <a:pt x="579" y="190"/>
                    </a:lnTo>
                    <a:lnTo>
                      <a:pt x="579" y="190"/>
                    </a:lnTo>
                    <a:lnTo>
                      <a:pt x="577" y="190"/>
                    </a:lnTo>
                    <a:lnTo>
                      <a:pt x="574" y="190"/>
                    </a:lnTo>
                    <a:lnTo>
                      <a:pt x="572" y="190"/>
                    </a:lnTo>
                    <a:lnTo>
                      <a:pt x="566" y="192"/>
                    </a:lnTo>
                    <a:lnTo>
                      <a:pt x="564" y="192"/>
                    </a:lnTo>
                    <a:lnTo>
                      <a:pt x="556" y="194"/>
                    </a:lnTo>
                    <a:lnTo>
                      <a:pt x="552" y="194"/>
                    </a:lnTo>
                    <a:lnTo>
                      <a:pt x="544" y="194"/>
                    </a:lnTo>
                    <a:lnTo>
                      <a:pt x="544" y="194"/>
                    </a:lnTo>
                    <a:lnTo>
                      <a:pt x="538" y="198"/>
                    </a:lnTo>
                    <a:lnTo>
                      <a:pt x="536" y="198"/>
                    </a:lnTo>
                    <a:lnTo>
                      <a:pt x="536" y="200"/>
                    </a:lnTo>
                    <a:lnTo>
                      <a:pt x="538" y="200"/>
                    </a:lnTo>
                    <a:lnTo>
                      <a:pt x="538" y="202"/>
                    </a:lnTo>
                    <a:lnTo>
                      <a:pt x="538" y="202"/>
                    </a:lnTo>
                    <a:lnTo>
                      <a:pt x="540" y="200"/>
                    </a:lnTo>
                    <a:lnTo>
                      <a:pt x="540" y="202"/>
                    </a:lnTo>
                    <a:lnTo>
                      <a:pt x="544" y="200"/>
                    </a:lnTo>
                    <a:lnTo>
                      <a:pt x="546" y="200"/>
                    </a:lnTo>
                    <a:lnTo>
                      <a:pt x="546" y="200"/>
                    </a:lnTo>
                    <a:lnTo>
                      <a:pt x="546" y="200"/>
                    </a:lnTo>
                    <a:lnTo>
                      <a:pt x="548" y="198"/>
                    </a:lnTo>
                    <a:lnTo>
                      <a:pt x="550" y="198"/>
                    </a:lnTo>
                    <a:lnTo>
                      <a:pt x="552" y="200"/>
                    </a:lnTo>
                    <a:lnTo>
                      <a:pt x="554" y="198"/>
                    </a:lnTo>
                    <a:lnTo>
                      <a:pt x="556" y="198"/>
                    </a:lnTo>
                    <a:lnTo>
                      <a:pt x="556" y="198"/>
                    </a:lnTo>
                    <a:lnTo>
                      <a:pt x="558" y="198"/>
                    </a:lnTo>
                    <a:lnTo>
                      <a:pt x="558" y="198"/>
                    </a:lnTo>
                    <a:lnTo>
                      <a:pt x="560" y="198"/>
                    </a:lnTo>
                    <a:lnTo>
                      <a:pt x="562" y="198"/>
                    </a:lnTo>
                    <a:lnTo>
                      <a:pt x="562" y="196"/>
                    </a:lnTo>
                    <a:lnTo>
                      <a:pt x="564" y="196"/>
                    </a:lnTo>
                    <a:lnTo>
                      <a:pt x="568" y="194"/>
                    </a:lnTo>
                    <a:lnTo>
                      <a:pt x="572" y="194"/>
                    </a:lnTo>
                    <a:lnTo>
                      <a:pt x="572" y="194"/>
                    </a:lnTo>
                    <a:lnTo>
                      <a:pt x="574" y="194"/>
                    </a:lnTo>
                    <a:lnTo>
                      <a:pt x="574" y="194"/>
                    </a:lnTo>
                    <a:lnTo>
                      <a:pt x="572" y="196"/>
                    </a:lnTo>
                    <a:lnTo>
                      <a:pt x="570" y="196"/>
                    </a:lnTo>
                    <a:lnTo>
                      <a:pt x="570" y="196"/>
                    </a:lnTo>
                    <a:lnTo>
                      <a:pt x="568" y="198"/>
                    </a:lnTo>
                    <a:lnTo>
                      <a:pt x="566" y="198"/>
                    </a:lnTo>
                    <a:lnTo>
                      <a:pt x="564" y="198"/>
                    </a:lnTo>
                    <a:lnTo>
                      <a:pt x="562" y="198"/>
                    </a:lnTo>
                    <a:lnTo>
                      <a:pt x="562" y="200"/>
                    </a:lnTo>
                    <a:lnTo>
                      <a:pt x="560" y="200"/>
                    </a:lnTo>
                    <a:lnTo>
                      <a:pt x="560" y="200"/>
                    </a:lnTo>
                    <a:lnTo>
                      <a:pt x="558" y="200"/>
                    </a:lnTo>
                    <a:lnTo>
                      <a:pt x="558" y="200"/>
                    </a:lnTo>
                    <a:lnTo>
                      <a:pt x="556" y="200"/>
                    </a:lnTo>
                    <a:lnTo>
                      <a:pt x="554" y="202"/>
                    </a:lnTo>
                    <a:lnTo>
                      <a:pt x="554" y="202"/>
                    </a:lnTo>
                    <a:lnTo>
                      <a:pt x="552" y="202"/>
                    </a:lnTo>
                    <a:lnTo>
                      <a:pt x="552" y="202"/>
                    </a:lnTo>
                    <a:lnTo>
                      <a:pt x="550" y="202"/>
                    </a:lnTo>
                    <a:lnTo>
                      <a:pt x="550" y="202"/>
                    </a:lnTo>
                    <a:lnTo>
                      <a:pt x="548" y="202"/>
                    </a:lnTo>
                    <a:lnTo>
                      <a:pt x="546" y="202"/>
                    </a:lnTo>
                    <a:lnTo>
                      <a:pt x="546" y="202"/>
                    </a:lnTo>
                    <a:lnTo>
                      <a:pt x="542" y="204"/>
                    </a:lnTo>
                    <a:lnTo>
                      <a:pt x="542" y="202"/>
                    </a:lnTo>
                    <a:lnTo>
                      <a:pt x="542" y="204"/>
                    </a:lnTo>
                    <a:lnTo>
                      <a:pt x="542" y="204"/>
                    </a:lnTo>
                    <a:lnTo>
                      <a:pt x="540" y="204"/>
                    </a:lnTo>
                    <a:lnTo>
                      <a:pt x="538" y="206"/>
                    </a:lnTo>
                    <a:lnTo>
                      <a:pt x="536" y="206"/>
                    </a:lnTo>
                    <a:lnTo>
                      <a:pt x="534" y="208"/>
                    </a:lnTo>
                    <a:lnTo>
                      <a:pt x="534" y="208"/>
                    </a:lnTo>
                    <a:lnTo>
                      <a:pt x="534" y="210"/>
                    </a:lnTo>
                    <a:lnTo>
                      <a:pt x="536" y="210"/>
                    </a:lnTo>
                    <a:lnTo>
                      <a:pt x="536" y="210"/>
                    </a:lnTo>
                    <a:lnTo>
                      <a:pt x="534" y="212"/>
                    </a:lnTo>
                    <a:lnTo>
                      <a:pt x="534" y="212"/>
                    </a:lnTo>
                    <a:lnTo>
                      <a:pt x="534" y="212"/>
                    </a:lnTo>
                    <a:lnTo>
                      <a:pt x="532" y="214"/>
                    </a:lnTo>
                    <a:lnTo>
                      <a:pt x="532" y="216"/>
                    </a:lnTo>
                    <a:lnTo>
                      <a:pt x="534" y="216"/>
                    </a:lnTo>
                    <a:lnTo>
                      <a:pt x="534" y="218"/>
                    </a:lnTo>
                    <a:lnTo>
                      <a:pt x="532" y="218"/>
                    </a:lnTo>
                    <a:lnTo>
                      <a:pt x="532" y="218"/>
                    </a:lnTo>
                    <a:lnTo>
                      <a:pt x="532" y="220"/>
                    </a:lnTo>
                    <a:lnTo>
                      <a:pt x="532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28" y="220"/>
                    </a:lnTo>
                    <a:lnTo>
                      <a:pt x="528" y="220"/>
                    </a:lnTo>
                    <a:lnTo>
                      <a:pt x="528" y="218"/>
                    </a:lnTo>
                    <a:lnTo>
                      <a:pt x="526" y="220"/>
                    </a:lnTo>
                    <a:lnTo>
                      <a:pt x="526" y="220"/>
                    </a:lnTo>
                    <a:lnTo>
                      <a:pt x="524" y="222"/>
                    </a:lnTo>
                    <a:lnTo>
                      <a:pt x="522" y="222"/>
                    </a:lnTo>
                    <a:lnTo>
                      <a:pt x="522" y="222"/>
                    </a:lnTo>
                    <a:lnTo>
                      <a:pt x="522" y="224"/>
                    </a:lnTo>
                    <a:lnTo>
                      <a:pt x="524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8"/>
                    </a:lnTo>
                    <a:lnTo>
                      <a:pt x="522" y="226"/>
                    </a:lnTo>
                    <a:lnTo>
                      <a:pt x="522" y="224"/>
                    </a:lnTo>
                    <a:lnTo>
                      <a:pt x="522" y="224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2"/>
                    </a:lnTo>
                    <a:lnTo>
                      <a:pt x="520" y="220"/>
                    </a:lnTo>
                    <a:lnTo>
                      <a:pt x="520" y="220"/>
                    </a:lnTo>
                    <a:lnTo>
                      <a:pt x="518" y="218"/>
                    </a:lnTo>
                    <a:lnTo>
                      <a:pt x="518" y="218"/>
                    </a:lnTo>
                    <a:lnTo>
                      <a:pt x="520" y="218"/>
                    </a:lnTo>
                    <a:lnTo>
                      <a:pt x="520" y="218"/>
                    </a:lnTo>
                    <a:lnTo>
                      <a:pt x="522" y="218"/>
                    </a:lnTo>
                    <a:lnTo>
                      <a:pt x="524" y="218"/>
                    </a:lnTo>
                    <a:lnTo>
                      <a:pt x="524" y="218"/>
                    </a:lnTo>
                    <a:lnTo>
                      <a:pt x="526" y="216"/>
                    </a:lnTo>
                    <a:lnTo>
                      <a:pt x="526" y="216"/>
                    </a:lnTo>
                    <a:lnTo>
                      <a:pt x="528" y="216"/>
                    </a:lnTo>
                    <a:lnTo>
                      <a:pt x="528" y="214"/>
                    </a:lnTo>
                    <a:lnTo>
                      <a:pt x="526" y="212"/>
                    </a:lnTo>
                    <a:lnTo>
                      <a:pt x="526" y="212"/>
                    </a:lnTo>
                    <a:lnTo>
                      <a:pt x="526" y="210"/>
                    </a:lnTo>
                    <a:lnTo>
                      <a:pt x="526" y="210"/>
                    </a:lnTo>
                    <a:lnTo>
                      <a:pt x="524" y="210"/>
                    </a:lnTo>
                    <a:lnTo>
                      <a:pt x="524" y="210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2"/>
                    </a:lnTo>
                    <a:lnTo>
                      <a:pt x="520" y="210"/>
                    </a:lnTo>
                    <a:lnTo>
                      <a:pt x="522" y="210"/>
                    </a:lnTo>
                    <a:lnTo>
                      <a:pt x="522" y="208"/>
                    </a:lnTo>
                    <a:lnTo>
                      <a:pt x="522" y="208"/>
                    </a:lnTo>
                    <a:lnTo>
                      <a:pt x="520" y="208"/>
                    </a:lnTo>
                    <a:lnTo>
                      <a:pt x="516" y="208"/>
                    </a:lnTo>
                    <a:lnTo>
                      <a:pt x="516" y="208"/>
                    </a:lnTo>
                    <a:lnTo>
                      <a:pt x="516" y="206"/>
                    </a:lnTo>
                    <a:lnTo>
                      <a:pt x="516" y="206"/>
                    </a:lnTo>
                    <a:lnTo>
                      <a:pt x="514" y="206"/>
                    </a:lnTo>
                    <a:lnTo>
                      <a:pt x="514" y="206"/>
                    </a:lnTo>
                    <a:lnTo>
                      <a:pt x="514" y="204"/>
                    </a:lnTo>
                    <a:lnTo>
                      <a:pt x="514" y="204"/>
                    </a:lnTo>
                    <a:lnTo>
                      <a:pt x="514" y="204"/>
                    </a:lnTo>
                    <a:lnTo>
                      <a:pt x="512" y="204"/>
                    </a:lnTo>
                    <a:lnTo>
                      <a:pt x="510" y="204"/>
                    </a:lnTo>
                    <a:lnTo>
                      <a:pt x="504" y="206"/>
                    </a:lnTo>
                    <a:lnTo>
                      <a:pt x="500" y="206"/>
                    </a:lnTo>
                    <a:lnTo>
                      <a:pt x="500" y="206"/>
                    </a:lnTo>
                    <a:lnTo>
                      <a:pt x="498" y="206"/>
                    </a:lnTo>
                    <a:lnTo>
                      <a:pt x="498" y="206"/>
                    </a:lnTo>
                    <a:lnTo>
                      <a:pt x="498" y="206"/>
                    </a:lnTo>
                    <a:lnTo>
                      <a:pt x="496" y="206"/>
                    </a:lnTo>
                    <a:lnTo>
                      <a:pt x="494" y="208"/>
                    </a:lnTo>
                    <a:lnTo>
                      <a:pt x="492" y="208"/>
                    </a:lnTo>
                    <a:lnTo>
                      <a:pt x="486" y="208"/>
                    </a:lnTo>
                    <a:lnTo>
                      <a:pt x="486" y="208"/>
                    </a:lnTo>
                    <a:lnTo>
                      <a:pt x="484" y="208"/>
                    </a:lnTo>
                    <a:lnTo>
                      <a:pt x="482" y="208"/>
                    </a:lnTo>
                    <a:lnTo>
                      <a:pt x="482" y="208"/>
                    </a:lnTo>
                    <a:lnTo>
                      <a:pt x="476" y="208"/>
                    </a:lnTo>
                    <a:lnTo>
                      <a:pt x="474" y="208"/>
                    </a:lnTo>
                    <a:lnTo>
                      <a:pt x="474" y="208"/>
                    </a:lnTo>
                    <a:lnTo>
                      <a:pt x="468" y="208"/>
                    </a:lnTo>
                    <a:lnTo>
                      <a:pt x="466" y="208"/>
                    </a:lnTo>
                    <a:lnTo>
                      <a:pt x="464" y="208"/>
                    </a:lnTo>
                    <a:lnTo>
                      <a:pt x="462" y="208"/>
                    </a:lnTo>
                    <a:lnTo>
                      <a:pt x="462" y="208"/>
                    </a:lnTo>
                    <a:lnTo>
                      <a:pt x="460" y="208"/>
                    </a:lnTo>
                    <a:lnTo>
                      <a:pt x="458" y="206"/>
                    </a:lnTo>
                    <a:lnTo>
                      <a:pt x="456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2" y="206"/>
                    </a:lnTo>
                    <a:lnTo>
                      <a:pt x="450" y="206"/>
                    </a:lnTo>
                    <a:lnTo>
                      <a:pt x="452" y="204"/>
                    </a:lnTo>
                    <a:lnTo>
                      <a:pt x="456" y="204"/>
                    </a:lnTo>
                    <a:lnTo>
                      <a:pt x="456" y="204"/>
                    </a:lnTo>
                    <a:lnTo>
                      <a:pt x="456" y="202"/>
                    </a:lnTo>
                    <a:lnTo>
                      <a:pt x="458" y="202"/>
                    </a:lnTo>
                    <a:lnTo>
                      <a:pt x="458" y="202"/>
                    </a:lnTo>
                    <a:lnTo>
                      <a:pt x="462" y="200"/>
                    </a:lnTo>
                    <a:lnTo>
                      <a:pt x="464" y="200"/>
                    </a:lnTo>
                    <a:lnTo>
                      <a:pt x="470" y="200"/>
                    </a:lnTo>
                    <a:lnTo>
                      <a:pt x="472" y="200"/>
                    </a:lnTo>
                    <a:lnTo>
                      <a:pt x="474" y="200"/>
                    </a:lnTo>
                    <a:lnTo>
                      <a:pt x="474" y="198"/>
                    </a:lnTo>
                    <a:lnTo>
                      <a:pt x="476" y="198"/>
                    </a:lnTo>
                    <a:lnTo>
                      <a:pt x="476" y="198"/>
                    </a:lnTo>
                    <a:lnTo>
                      <a:pt x="476" y="198"/>
                    </a:lnTo>
                    <a:lnTo>
                      <a:pt x="476" y="196"/>
                    </a:lnTo>
                    <a:lnTo>
                      <a:pt x="476" y="196"/>
                    </a:lnTo>
                    <a:lnTo>
                      <a:pt x="476" y="196"/>
                    </a:lnTo>
                    <a:lnTo>
                      <a:pt x="476" y="194"/>
                    </a:lnTo>
                    <a:lnTo>
                      <a:pt x="474" y="192"/>
                    </a:lnTo>
                    <a:lnTo>
                      <a:pt x="472" y="190"/>
                    </a:lnTo>
                    <a:lnTo>
                      <a:pt x="470" y="190"/>
                    </a:lnTo>
                    <a:lnTo>
                      <a:pt x="468" y="190"/>
                    </a:lnTo>
                    <a:lnTo>
                      <a:pt x="466" y="188"/>
                    </a:lnTo>
                    <a:lnTo>
                      <a:pt x="464" y="188"/>
                    </a:lnTo>
                    <a:lnTo>
                      <a:pt x="464" y="188"/>
                    </a:lnTo>
                    <a:lnTo>
                      <a:pt x="462" y="188"/>
                    </a:lnTo>
                    <a:lnTo>
                      <a:pt x="460" y="188"/>
                    </a:lnTo>
                    <a:lnTo>
                      <a:pt x="460" y="188"/>
                    </a:lnTo>
                    <a:lnTo>
                      <a:pt x="458" y="188"/>
                    </a:lnTo>
                    <a:lnTo>
                      <a:pt x="460" y="190"/>
                    </a:lnTo>
                    <a:lnTo>
                      <a:pt x="460" y="190"/>
                    </a:lnTo>
                    <a:lnTo>
                      <a:pt x="458" y="190"/>
                    </a:lnTo>
                    <a:lnTo>
                      <a:pt x="456" y="190"/>
                    </a:lnTo>
                    <a:lnTo>
                      <a:pt x="456" y="190"/>
                    </a:lnTo>
                    <a:lnTo>
                      <a:pt x="454" y="190"/>
                    </a:lnTo>
                    <a:lnTo>
                      <a:pt x="450" y="190"/>
                    </a:lnTo>
                    <a:lnTo>
                      <a:pt x="448" y="190"/>
                    </a:lnTo>
                    <a:lnTo>
                      <a:pt x="448" y="190"/>
                    </a:lnTo>
                    <a:lnTo>
                      <a:pt x="446" y="190"/>
                    </a:lnTo>
                    <a:lnTo>
                      <a:pt x="442" y="188"/>
                    </a:lnTo>
                    <a:lnTo>
                      <a:pt x="440" y="188"/>
                    </a:lnTo>
                    <a:lnTo>
                      <a:pt x="438" y="186"/>
                    </a:lnTo>
                    <a:lnTo>
                      <a:pt x="436" y="186"/>
                    </a:lnTo>
                    <a:lnTo>
                      <a:pt x="436" y="184"/>
                    </a:lnTo>
                    <a:lnTo>
                      <a:pt x="434" y="184"/>
                    </a:lnTo>
                    <a:lnTo>
                      <a:pt x="424" y="184"/>
                    </a:lnTo>
                    <a:lnTo>
                      <a:pt x="422" y="182"/>
                    </a:lnTo>
                    <a:lnTo>
                      <a:pt x="420" y="182"/>
                    </a:lnTo>
                    <a:lnTo>
                      <a:pt x="418" y="180"/>
                    </a:lnTo>
                    <a:lnTo>
                      <a:pt x="418" y="178"/>
                    </a:lnTo>
                    <a:lnTo>
                      <a:pt x="414" y="178"/>
                    </a:lnTo>
                    <a:lnTo>
                      <a:pt x="412" y="176"/>
                    </a:lnTo>
                    <a:lnTo>
                      <a:pt x="410" y="176"/>
                    </a:lnTo>
                    <a:lnTo>
                      <a:pt x="408" y="176"/>
                    </a:lnTo>
                    <a:lnTo>
                      <a:pt x="404" y="176"/>
                    </a:lnTo>
                    <a:lnTo>
                      <a:pt x="400" y="176"/>
                    </a:lnTo>
                    <a:lnTo>
                      <a:pt x="400" y="176"/>
                    </a:lnTo>
                    <a:lnTo>
                      <a:pt x="398" y="176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4" y="178"/>
                    </a:lnTo>
                    <a:lnTo>
                      <a:pt x="392" y="178"/>
                    </a:lnTo>
                    <a:lnTo>
                      <a:pt x="390" y="180"/>
                    </a:lnTo>
                    <a:lnTo>
                      <a:pt x="388" y="180"/>
                    </a:lnTo>
                    <a:lnTo>
                      <a:pt x="386" y="180"/>
                    </a:lnTo>
                    <a:lnTo>
                      <a:pt x="384" y="182"/>
                    </a:lnTo>
                    <a:lnTo>
                      <a:pt x="384" y="182"/>
                    </a:lnTo>
                    <a:lnTo>
                      <a:pt x="382" y="182"/>
                    </a:lnTo>
                    <a:lnTo>
                      <a:pt x="376" y="182"/>
                    </a:lnTo>
                    <a:lnTo>
                      <a:pt x="376" y="182"/>
                    </a:lnTo>
                    <a:lnTo>
                      <a:pt x="374" y="182"/>
                    </a:lnTo>
                    <a:lnTo>
                      <a:pt x="372" y="182"/>
                    </a:lnTo>
                    <a:lnTo>
                      <a:pt x="372" y="182"/>
                    </a:lnTo>
                    <a:lnTo>
                      <a:pt x="372" y="182"/>
                    </a:lnTo>
                    <a:lnTo>
                      <a:pt x="374" y="182"/>
                    </a:lnTo>
                    <a:lnTo>
                      <a:pt x="376" y="180"/>
                    </a:lnTo>
                    <a:lnTo>
                      <a:pt x="380" y="178"/>
                    </a:lnTo>
                    <a:lnTo>
                      <a:pt x="382" y="178"/>
                    </a:lnTo>
                    <a:lnTo>
                      <a:pt x="380" y="178"/>
                    </a:lnTo>
                    <a:lnTo>
                      <a:pt x="380" y="176"/>
                    </a:lnTo>
                    <a:lnTo>
                      <a:pt x="382" y="174"/>
                    </a:lnTo>
                    <a:lnTo>
                      <a:pt x="384" y="174"/>
                    </a:lnTo>
                    <a:lnTo>
                      <a:pt x="384" y="172"/>
                    </a:lnTo>
                    <a:lnTo>
                      <a:pt x="386" y="172"/>
                    </a:lnTo>
                    <a:lnTo>
                      <a:pt x="386" y="172"/>
                    </a:lnTo>
                    <a:lnTo>
                      <a:pt x="386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78" y="172"/>
                    </a:lnTo>
                    <a:lnTo>
                      <a:pt x="378" y="172"/>
                    </a:lnTo>
                    <a:lnTo>
                      <a:pt x="378" y="174"/>
                    </a:lnTo>
                    <a:lnTo>
                      <a:pt x="378" y="174"/>
                    </a:lnTo>
                    <a:lnTo>
                      <a:pt x="380" y="174"/>
                    </a:lnTo>
                    <a:lnTo>
                      <a:pt x="380" y="174"/>
                    </a:lnTo>
                    <a:lnTo>
                      <a:pt x="380" y="174"/>
                    </a:lnTo>
                    <a:lnTo>
                      <a:pt x="378" y="174"/>
                    </a:lnTo>
                    <a:lnTo>
                      <a:pt x="376" y="174"/>
                    </a:lnTo>
                    <a:lnTo>
                      <a:pt x="374" y="176"/>
                    </a:lnTo>
                    <a:lnTo>
                      <a:pt x="374" y="176"/>
                    </a:lnTo>
                    <a:lnTo>
                      <a:pt x="372" y="176"/>
                    </a:lnTo>
                    <a:lnTo>
                      <a:pt x="372" y="176"/>
                    </a:lnTo>
                    <a:lnTo>
                      <a:pt x="370" y="178"/>
                    </a:lnTo>
                    <a:lnTo>
                      <a:pt x="370" y="178"/>
                    </a:lnTo>
                    <a:lnTo>
                      <a:pt x="368" y="178"/>
                    </a:lnTo>
                    <a:lnTo>
                      <a:pt x="366" y="178"/>
                    </a:lnTo>
                    <a:lnTo>
                      <a:pt x="366" y="180"/>
                    </a:lnTo>
                    <a:lnTo>
                      <a:pt x="366" y="182"/>
                    </a:lnTo>
                    <a:lnTo>
                      <a:pt x="366" y="182"/>
                    </a:lnTo>
                    <a:lnTo>
                      <a:pt x="362" y="184"/>
                    </a:lnTo>
                    <a:lnTo>
                      <a:pt x="360" y="184"/>
                    </a:lnTo>
                    <a:lnTo>
                      <a:pt x="358" y="182"/>
                    </a:lnTo>
                    <a:lnTo>
                      <a:pt x="356" y="182"/>
                    </a:lnTo>
                    <a:lnTo>
                      <a:pt x="356" y="182"/>
                    </a:lnTo>
                    <a:lnTo>
                      <a:pt x="354" y="180"/>
                    </a:lnTo>
                    <a:lnTo>
                      <a:pt x="354" y="178"/>
                    </a:lnTo>
                    <a:lnTo>
                      <a:pt x="354" y="176"/>
                    </a:lnTo>
                    <a:lnTo>
                      <a:pt x="354" y="176"/>
                    </a:lnTo>
                    <a:lnTo>
                      <a:pt x="356" y="174"/>
                    </a:lnTo>
                    <a:lnTo>
                      <a:pt x="356" y="172"/>
                    </a:lnTo>
                    <a:lnTo>
                      <a:pt x="358" y="170"/>
                    </a:lnTo>
                    <a:lnTo>
                      <a:pt x="358" y="168"/>
                    </a:lnTo>
                    <a:lnTo>
                      <a:pt x="358" y="168"/>
                    </a:lnTo>
                    <a:lnTo>
                      <a:pt x="356" y="166"/>
                    </a:lnTo>
                    <a:lnTo>
                      <a:pt x="356" y="166"/>
                    </a:lnTo>
                    <a:lnTo>
                      <a:pt x="354" y="164"/>
                    </a:lnTo>
                    <a:lnTo>
                      <a:pt x="354" y="164"/>
                    </a:lnTo>
                    <a:lnTo>
                      <a:pt x="352" y="166"/>
                    </a:lnTo>
                    <a:lnTo>
                      <a:pt x="350" y="166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50" y="168"/>
                    </a:lnTo>
                    <a:lnTo>
                      <a:pt x="348" y="168"/>
                    </a:lnTo>
                    <a:lnTo>
                      <a:pt x="350" y="170"/>
                    </a:lnTo>
                    <a:lnTo>
                      <a:pt x="352" y="170"/>
                    </a:lnTo>
                    <a:lnTo>
                      <a:pt x="350" y="170"/>
                    </a:lnTo>
                    <a:lnTo>
                      <a:pt x="346" y="170"/>
                    </a:lnTo>
                    <a:lnTo>
                      <a:pt x="342" y="172"/>
                    </a:lnTo>
                    <a:lnTo>
                      <a:pt x="340" y="174"/>
                    </a:lnTo>
                    <a:lnTo>
                      <a:pt x="338" y="174"/>
                    </a:lnTo>
                    <a:lnTo>
                      <a:pt x="332" y="176"/>
                    </a:lnTo>
                    <a:lnTo>
                      <a:pt x="330" y="178"/>
                    </a:lnTo>
                    <a:lnTo>
                      <a:pt x="328" y="178"/>
                    </a:lnTo>
                    <a:lnTo>
                      <a:pt x="326" y="178"/>
                    </a:lnTo>
                    <a:lnTo>
                      <a:pt x="326" y="178"/>
                    </a:lnTo>
                    <a:lnTo>
                      <a:pt x="326" y="178"/>
                    </a:lnTo>
                    <a:lnTo>
                      <a:pt x="326" y="176"/>
                    </a:lnTo>
                    <a:lnTo>
                      <a:pt x="328" y="176"/>
                    </a:lnTo>
                    <a:lnTo>
                      <a:pt x="330" y="176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2" y="174"/>
                    </a:lnTo>
                    <a:lnTo>
                      <a:pt x="330" y="174"/>
                    </a:lnTo>
                    <a:lnTo>
                      <a:pt x="328" y="176"/>
                    </a:lnTo>
                    <a:lnTo>
                      <a:pt x="326" y="176"/>
                    </a:lnTo>
                    <a:lnTo>
                      <a:pt x="322" y="176"/>
                    </a:lnTo>
                    <a:lnTo>
                      <a:pt x="314" y="178"/>
                    </a:lnTo>
                    <a:lnTo>
                      <a:pt x="310" y="178"/>
                    </a:lnTo>
                    <a:lnTo>
                      <a:pt x="306" y="180"/>
                    </a:lnTo>
                    <a:lnTo>
                      <a:pt x="304" y="182"/>
                    </a:lnTo>
                    <a:lnTo>
                      <a:pt x="298" y="184"/>
                    </a:lnTo>
                    <a:lnTo>
                      <a:pt x="296" y="184"/>
                    </a:lnTo>
                    <a:lnTo>
                      <a:pt x="294" y="186"/>
                    </a:lnTo>
                    <a:lnTo>
                      <a:pt x="296" y="184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8" y="182"/>
                    </a:lnTo>
                    <a:lnTo>
                      <a:pt x="296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4" y="182"/>
                    </a:lnTo>
                    <a:lnTo>
                      <a:pt x="292" y="182"/>
                    </a:lnTo>
                    <a:lnTo>
                      <a:pt x="292" y="182"/>
                    </a:lnTo>
                    <a:lnTo>
                      <a:pt x="290" y="182"/>
                    </a:lnTo>
                    <a:lnTo>
                      <a:pt x="288" y="182"/>
                    </a:lnTo>
                    <a:lnTo>
                      <a:pt x="288" y="182"/>
                    </a:lnTo>
                    <a:lnTo>
                      <a:pt x="288" y="182"/>
                    </a:lnTo>
                    <a:lnTo>
                      <a:pt x="288" y="184"/>
                    </a:lnTo>
                    <a:lnTo>
                      <a:pt x="286" y="184"/>
                    </a:lnTo>
                    <a:lnTo>
                      <a:pt x="282" y="184"/>
                    </a:lnTo>
                    <a:lnTo>
                      <a:pt x="280" y="186"/>
                    </a:lnTo>
                    <a:lnTo>
                      <a:pt x="278" y="186"/>
                    </a:lnTo>
                    <a:lnTo>
                      <a:pt x="276" y="186"/>
                    </a:lnTo>
                    <a:lnTo>
                      <a:pt x="272" y="188"/>
                    </a:lnTo>
                    <a:lnTo>
                      <a:pt x="272" y="188"/>
                    </a:lnTo>
                    <a:lnTo>
                      <a:pt x="270" y="188"/>
                    </a:lnTo>
                    <a:lnTo>
                      <a:pt x="270" y="188"/>
                    </a:lnTo>
                    <a:lnTo>
                      <a:pt x="270" y="190"/>
                    </a:lnTo>
                    <a:lnTo>
                      <a:pt x="268" y="190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68" y="192"/>
                    </a:lnTo>
                    <a:lnTo>
                      <a:pt x="262" y="190"/>
                    </a:lnTo>
                    <a:lnTo>
                      <a:pt x="260" y="190"/>
                    </a:lnTo>
                    <a:lnTo>
                      <a:pt x="260" y="192"/>
                    </a:lnTo>
                    <a:lnTo>
                      <a:pt x="262" y="192"/>
                    </a:lnTo>
                    <a:lnTo>
                      <a:pt x="262" y="192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0" y="192"/>
                    </a:lnTo>
                    <a:lnTo>
                      <a:pt x="260" y="190"/>
                    </a:lnTo>
                    <a:lnTo>
                      <a:pt x="262" y="190"/>
                    </a:lnTo>
                    <a:lnTo>
                      <a:pt x="264" y="188"/>
                    </a:lnTo>
                    <a:lnTo>
                      <a:pt x="268" y="188"/>
                    </a:lnTo>
                    <a:lnTo>
                      <a:pt x="270" y="186"/>
                    </a:lnTo>
                    <a:lnTo>
                      <a:pt x="274" y="186"/>
                    </a:lnTo>
                    <a:lnTo>
                      <a:pt x="276" y="184"/>
                    </a:lnTo>
                    <a:lnTo>
                      <a:pt x="278" y="184"/>
                    </a:lnTo>
                    <a:lnTo>
                      <a:pt x="282" y="184"/>
                    </a:lnTo>
                    <a:lnTo>
                      <a:pt x="284" y="182"/>
                    </a:lnTo>
                    <a:lnTo>
                      <a:pt x="286" y="182"/>
                    </a:lnTo>
                    <a:lnTo>
                      <a:pt x="288" y="180"/>
                    </a:lnTo>
                    <a:lnTo>
                      <a:pt x="290" y="180"/>
                    </a:lnTo>
                    <a:lnTo>
                      <a:pt x="292" y="180"/>
                    </a:lnTo>
                    <a:lnTo>
                      <a:pt x="296" y="180"/>
                    </a:lnTo>
                    <a:lnTo>
                      <a:pt x="298" y="180"/>
                    </a:lnTo>
                    <a:lnTo>
                      <a:pt x="300" y="180"/>
                    </a:lnTo>
                    <a:lnTo>
                      <a:pt x="302" y="178"/>
                    </a:lnTo>
                    <a:lnTo>
                      <a:pt x="304" y="178"/>
                    </a:lnTo>
                    <a:lnTo>
                      <a:pt x="306" y="178"/>
                    </a:lnTo>
                    <a:lnTo>
                      <a:pt x="312" y="176"/>
                    </a:lnTo>
                    <a:lnTo>
                      <a:pt x="324" y="174"/>
                    </a:lnTo>
                    <a:lnTo>
                      <a:pt x="328" y="172"/>
                    </a:lnTo>
                    <a:lnTo>
                      <a:pt x="328" y="172"/>
                    </a:lnTo>
                    <a:lnTo>
                      <a:pt x="328" y="170"/>
                    </a:lnTo>
                    <a:lnTo>
                      <a:pt x="328" y="170"/>
                    </a:lnTo>
                    <a:lnTo>
                      <a:pt x="328" y="170"/>
                    </a:lnTo>
                    <a:lnTo>
                      <a:pt x="324" y="172"/>
                    </a:lnTo>
                    <a:lnTo>
                      <a:pt x="324" y="172"/>
                    </a:lnTo>
                    <a:lnTo>
                      <a:pt x="322" y="172"/>
                    </a:lnTo>
                    <a:lnTo>
                      <a:pt x="320" y="172"/>
                    </a:lnTo>
                    <a:lnTo>
                      <a:pt x="320" y="172"/>
                    </a:lnTo>
                    <a:lnTo>
                      <a:pt x="318" y="172"/>
                    </a:lnTo>
                    <a:lnTo>
                      <a:pt x="318" y="172"/>
                    </a:lnTo>
                    <a:lnTo>
                      <a:pt x="316" y="172"/>
                    </a:lnTo>
                    <a:lnTo>
                      <a:pt x="312" y="172"/>
                    </a:lnTo>
                    <a:lnTo>
                      <a:pt x="310" y="174"/>
                    </a:lnTo>
                    <a:lnTo>
                      <a:pt x="308" y="174"/>
                    </a:lnTo>
                    <a:lnTo>
                      <a:pt x="306" y="174"/>
                    </a:lnTo>
                    <a:lnTo>
                      <a:pt x="306" y="174"/>
                    </a:lnTo>
                    <a:lnTo>
                      <a:pt x="304" y="174"/>
                    </a:lnTo>
                    <a:lnTo>
                      <a:pt x="302" y="174"/>
                    </a:lnTo>
                    <a:lnTo>
                      <a:pt x="300" y="176"/>
                    </a:lnTo>
                    <a:lnTo>
                      <a:pt x="294" y="178"/>
                    </a:lnTo>
                    <a:lnTo>
                      <a:pt x="290" y="178"/>
                    </a:lnTo>
                    <a:lnTo>
                      <a:pt x="290" y="178"/>
                    </a:lnTo>
                    <a:lnTo>
                      <a:pt x="290" y="178"/>
                    </a:lnTo>
                    <a:lnTo>
                      <a:pt x="288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8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6" y="178"/>
                    </a:lnTo>
                    <a:lnTo>
                      <a:pt x="282" y="178"/>
                    </a:lnTo>
                    <a:lnTo>
                      <a:pt x="280" y="178"/>
                    </a:lnTo>
                    <a:lnTo>
                      <a:pt x="276" y="180"/>
                    </a:lnTo>
                    <a:lnTo>
                      <a:pt x="276" y="182"/>
                    </a:lnTo>
                    <a:lnTo>
                      <a:pt x="274" y="182"/>
                    </a:lnTo>
                    <a:lnTo>
                      <a:pt x="272" y="182"/>
                    </a:lnTo>
                    <a:lnTo>
                      <a:pt x="270" y="182"/>
                    </a:lnTo>
                    <a:lnTo>
                      <a:pt x="266" y="182"/>
                    </a:lnTo>
                    <a:lnTo>
                      <a:pt x="262" y="184"/>
                    </a:lnTo>
                    <a:lnTo>
                      <a:pt x="258" y="184"/>
                    </a:lnTo>
                    <a:lnTo>
                      <a:pt x="260" y="184"/>
                    </a:lnTo>
                    <a:lnTo>
                      <a:pt x="264" y="182"/>
                    </a:lnTo>
                    <a:lnTo>
                      <a:pt x="264" y="182"/>
                    </a:lnTo>
                    <a:lnTo>
                      <a:pt x="268" y="180"/>
                    </a:lnTo>
                    <a:lnTo>
                      <a:pt x="268" y="180"/>
                    </a:lnTo>
                    <a:lnTo>
                      <a:pt x="266" y="180"/>
                    </a:lnTo>
                    <a:lnTo>
                      <a:pt x="266" y="180"/>
                    </a:lnTo>
                    <a:lnTo>
                      <a:pt x="266" y="178"/>
                    </a:lnTo>
                    <a:lnTo>
                      <a:pt x="266" y="178"/>
                    </a:lnTo>
                    <a:lnTo>
                      <a:pt x="264" y="178"/>
                    </a:lnTo>
                    <a:lnTo>
                      <a:pt x="264" y="178"/>
                    </a:lnTo>
                    <a:lnTo>
                      <a:pt x="262" y="178"/>
                    </a:lnTo>
                    <a:lnTo>
                      <a:pt x="262" y="180"/>
                    </a:lnTo>
                    <a:lnTo>
                      <a:pt x="262" y="180"/>
                    </a:lnTo>
                    <a:lnTo>
                      <a:pt x="260" y="182"/>
                    </a:lnTo>
                    <a:lnTo>
                      <a:pt x="260" y="182"/>
                    </a:lnTo>
                    <a:lnTo>
                      <a:pt x="256" y="182"/>
                    </a:lnTo>
                    <a:lnTo>
                      <a:pt x="252" y="182"/>
                    </a:lnTo>
                    <a:lnTo>
                      <a:pt x="252" y="182"/>
                    </a:lnTo>
                    <a:lnTo>
                      <a:pt x="250" y="182"/>
                    </a:lnTo>
                    <a:lnTo>
                      <a:pt x="248" y="184"/>
                    </a:lnTo>
                    <a:lnTo>
                      <a:pt x="248" y="184"/>
                    </a:lnTo>
                    <a:lnTo>
                      <a:pt x="246" y="184"/>
                    </a:lnTo>
                    <a:lnTo>
                      <a:pt x="244" y="184"/>
                    </a:lnTo>
                    <a:lnTo>
                      <a:pt x="242" y="184"/>
                    </a:lnTo>
                    <a:lnTo>
                      <a:pt x="236" y="186"/>
                    </a:lnTo>
                    <a:lnTo>
                      <a:pt x="236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8" y="188"/>
                    </a:lnTo>
                    <a:lnTo>
                      <a:pt x="236" y="188"/>
                    </a:lnTo>
                    <a:lnTo>
                      <a:pt x="234" y="188"/>
                    </a:lnTo>
                    <a:lnTo>
                      <a:pt x="234" y="188"/>
                    </a:lnTo>
                    <a:lnTo>
                      <a:pt x="234" y="188"/>
                    </a:lnTo>
                    <a:lnTo>
                      <a:pt x="232" y="190"/>
                    </a:lnTo>
                    <a:lnTo>
                      <a:pt x="232" y="190"/>
                    </a:lnTo>
                    <a:lnTo>
                      <a:pt x="236" y="190"/>
                    </a:lnTo>
                    <a:lnTo>
                      <a:pt x="236" y="190"/>
                    </a:lnTo>
                    <a:lnTo>
                      <a:pt x="236" y="190"/>
                    </a:lnTo>
                    <a:lnTo>
                      <a:pt x="236" y="192"/>
                    </a:lnTo>
                    <a:lnTo>
                      <a:pt x="236" y="194"/>
                    </a:lnTo>
                    <a:lnTo>
                      <a:pt x="234" y="192"/>
                    </a:lnTo>
                    <a:lnTo>
                      <a:pt x="232" y="190"/>
                    </a:lnTo>
                    <a:lnTo>
                      <a:pt x="230" y="190"/>
                    </a:lnTo>
                    <a:lnTo>
                      <a:pt x="226" y="190"/>
                    </a:lnTo>
                    <a:lnTo>
                      <a:pt x="222" y="190"/>
                    </a:lnTo>
                    <a:lnTo>
                      <a:pt x="220" y="190"/>
                    </a:lnTo>
                    <a:lnTo>
                      <a:pt x="218" y="188"/>
                    </a:lnTo>
                    <a:lnTo>
                      <a:pt x="214" y="186"/>
                    </a:lnTo>
                    <a:lnTo>
                      <a:pt x="212" y="186"/>
                    </a:lnTo>
                    <a:lnTo>
                      <a:pt x="212" y="186"/>
                    </a:lnTo>
                    <a:lnTo>
                      <a:pt x="208" y="184"/>
                    </a:lnTo>
                    <a:lnTo>
                      <a:pt x="206" y="180"/>
                    </a:lnTo>
                    <a:lnTo>
                      <a:pt x="200" y="180"/>
                    </a:lnTo>
                    <a:lnTo>
                      <a:pt x="194" y="180"/>
                    </a:lnTo>
                    <a:lnTo>
                      <a:pt x="190" y="178"/>
                    </a:lnTo>
                    <a:lnTo>
                      <a:pt x="188" y="178"/>
                    </a:lnTo>
                    <a:lnTo>
                      <a:pt x="184" y="182"/>
                    </a:lnTo>
                    <a:lnTo>
                      <a:pt x="178" y="188"/>
                    </a:lnTo>
                    <a:lnTo>
                      <a:pt x="172" y="192"/>
                    </a:lnTo>
                    <a:lnTo>
                      <a:pt x="166" y="196"/>
                    </a:lnTo>
                    <a:lnTo>
                      <a:pt x="160" y="200"/>
                    </a:lnTo>
                    <a:lnTo>
                      <a:pt x="154" y="206"/>
                    </a:lnTo>
                    <a:lnTo>
                      <a:pt x="148" y="210"/>
                    </a:lnTo>
                    <a:lnTo>
                      <a:pt x="142" y="214"/>
                    </a:lnTo>
                    <a:lnTo>
                      <a:pt x="136" y="218"/>
                    </a:lnTo>
                    <a:lnTo>
                      <a:pt x="130" y="224"/>
                    </a:lnTo>
                    <a:lnTo>
                      <a:pt x="126" y="228"/>
                    </a:lnTo>
                    <a:lnTo>
                      <a:pt x="120" y="232"/>
                    </a:lnTo>
                    <a:lnTo>
                      <a:pt x="114" y="236"/>
                    </a:lnTo>
                    <a:lnTo>
                      <a:pt x="108" y="242"/>
                    </a:lnTo>
                    <a:lnTo>
                      <a:pt x="102" y="247"/>
                    </a:lnTo>
                    <a:lnTo>
                      <a:pt x="96" y="251"/>
                    </a:lnTo>
                    <a:lnTo>
                      <a:pt x="92" y="255"/>
                    </a:lnTo>
                    <a:lnTo>
                      <a:pt x="86" y="261"/>
                    </a:lnTo>
                    <a:lnTo>
                      <a:pt x="80" y="265"/>
                    </a:lnTo>
                    <a:lnTo>
                      <a:pt x="74" y="269"/>
                    </a:lnTo>
                    <a:lnTo>
                      <a:pt x="70" y="275"/>
                    </a:lnTo>
                    <a:lnTo>
                      <a:pt x="64" y="279"/>
                    </a:lnTo>
                    <a:lnTo>
                      <a:pt x="58" y="283"/>
                    </a:lnTo>
                    <a:lnTo>
                      <a:pt x="52" y="289"/>
                    </a:lnTo>
                    <a:lnTo>
                      <a:pt x="48" y="293"/>
                    </a:lnTo>
                    <a:lnTo>
                      <a:pt x="42" y="297"/>
                    </a:lnTo>
                    <a:lnTo>
                      <a:pt x="36" y="303"/>
                    </a:lnTo>
                    <a:lnTo>
                      <a:pt x="32" y="307"/>
                    </a:lnTo>
                    <a:lnTo>
                      <a:pt x="26" y="313"/>
                    </a:lnTo>
                    <a:lnTo>
                      <a:pt x="20" y="317"/>
                    </a:lnTo>
                    <a:lnTo>
                      <a:pt x="14" y="321"/>
                    </a:lnTo>
                    <a:lnTo>
                      <a:pt x="10" y="327"/>
                    </a:lnTo>
                    <a:lnTo>
                      <a:pt x="12" y="327"/>
                    </a:lnTo>
                    <a:lnTo>
                      <a:pt x="14" y="327"/>
                    </a:lnTo>
                    <a:lnTo>
                      <a:pt x="16" y="327"/>
                    </a:lnTo>
                    <a:lnTo>
                      <a:pt x="18" y="327"/>
                    </a:lnTo>
                    <a:lnTo>
                      <a:pt x="20" y="329"/>
                    </a:lnTo>
                    <a:lnTo>
                      <a:pt x="24" y="327"/>
                    </a:lnTo>
                    <a:lnTo>
                      <a:pt x="26" y="325"/>
                    </a:lnTo>
                    <a:lnTo>
                      <a:pt x="30" y="325"/>
                    </a:lnTo>
                    <a:lnTo>
                      <a:pt x="32" y="325"/>
                    </a:lnTo>
                    <a:lnTo>
                      <a:pt x="34" y="325"/>
                    </a:lnTo>
                    <a:lnTo>
                      <a:pt x="34" y="327"/>
                    </a:lnTo>
                    <a:lnTo>
                      <a:pt x="30" y="329"/>
                    </a:lnTo>
                    <a:lnTo>
                      <a:pt x="28" y="329"/>
                    </a:lnTo>
                    <a:lnTo>
                      <a:pt x="28" y="331"/>
                    </a:lnTo>
                    <a:lnTo>
                      <a:pt x="30" y="333"/>
                    </a:lnTo>
                    <a:lnTo>
                      <a:pt x="32" y="333"/>
                    </a:lnTo>
                    <a:lnTo>
                      <a:pt x="30" y="335"/>
                    </a:lnTo>
                    <a:lnTo>
                      <a:pt x="30" y="337"/>
                    </a:lnTo>
                    <a:lnTo>
                      <a:pt x="32" y="337"/>
                    </a:lnTo>
                    <a:lnTo>
                      <a:pt x="32" y="339"/>
                    </a:lnTo>
                    <a:lnTo>
                      <a:pt x="32" y="341"/>
                    </a:lnTo>
                    <a:lnTo>
                      <a:pt x="32" y="341"/>
                    </a:lnTo>
                    <a:lnTo>
                      <a:pt x="34" y="343"/>
                    </a:lnTo>
                    <a:lnTo>
                      <a:pt x="34" y="343"/>
                    </a:lnTo>
                    <a:lnTo>
                      <a:pt x="32" y="345"/>
                    </a:lnTo>
                    <a:lnTo>
                      <a:pt x="30" y="347"/>
                    </a:lnTo>
                    <a:lnTo>
                      <a:pt x="28" y="349"/>
                    </a:lnTo>
                    <a:lnTo>
                      <a:pt x="30" y="349"/>
                    </a:lnTo>
                    <a:lnTo>
                      <a:pt x="34" y="347"/>
                    </a:lnTo>
                    <a:lnTo>
                      <a:pt x="36" y="347"/>
                    </a:lnTo>
                    <a:lnTo>
                      <a:pt x="40" y="345"/>
                    </a:lnTo>
                    <a:lnTo>
                      <a:pt x="42" y="345"/>
                    </a:lnTo>
                    <a:lnTo>
                      <a:pt x="46" y="345"/>
                    </a:lnTo>
                    <a:lnTo>
                      <a:pt x="48" y="343"/>
                    </a:lnTo>
                    <a:lnTo>
                      <a:pt x="52" y="341"/>
                    </a:lnTo>
                    <a:lnTo>
                      <a:pt x="54" y="341"/>
                    </a:lnTo>
                    <a:lnTo>
                      <a:pt x="54" y="339"/>
                    </a:lnTo>
                    <a:lnTo>
                      <a:pt x="56" y="339"/>
                    </a:lnTo>
                    <a:lnTo>
                      <a:pt x="56" y="337"/>
                    </a:lnTo>
                    <a:lnTo>
                      <a:pt x="60" y="337"/>
                    </a:lnTo>
                    <a:lnTo>
                      <a:pt x="62" y="337"/>
                    </a:lnTo>
                    <a:lnTo>
                      <a:pt x="66" y="335"/>
                    </a:lnTo>
                    <a:lnTo>
                      <a:pt x="70" y="335"/>
                    </a:lnTo>
                    <a:lnTo>
                      <a:pt x="70" y="335"/>
                    </a:lnTo>
                    <a:lnTo>
                      <a:pt x="72" y="337"/>
                    </a:lnTo>
                    <a:lnTo>
                      <a:pt x="72" y="339"/>
                    </a:lnTo>
                    <a:lnTo>
                      <a:pt x="72" y="339"/>
                    </a:lnTo>
                    <a:lnTo>
                      <a:pt x="70" y="339"/>
                    </a:lnTo>
                    <a:lnTo>
                      <a:pt x="70" y="341"/>
                    </a:lnTo>
                    <a:lnTo>
                      <a:pt x="68" y="343"/>
                    </a:lnTo>
                    <a:lnTo>
                      <a:pt x="68" y="343"/>
                    </a:lnTo>
                    <a:lnTo>
                      <a:pt x="70" y="343"/>
                    </a:lnTo>
                    <a:lnTo>
                      <a:pt x="70" y="345"/>
                    </a:lnTo>
                    <a:lnTo>
                      <a:pt x="70" y="345"/>
                    </a:lnTo>
                    <a:lnTo>
                      <a:pt x="72" y="347"/>
                    </a:lnTo>
                    <a:lnTo>
                      <a:pt x="70" y="347"/>
                    </a:lnTo>
                    <a:lnTo>
                      <a:pt x="70" y="347"/>
                    </a:lnTo>
                    <a:lnTo>
                      <a:pt x="70" y="349"/>
                    </a:lnTo>
                    <a:lnTo>
                      <a:pt x="70" y="349"/>
                    </a:lnTo>
                    <a:lnTo>
                      <a:pt x="70" y="349"/>
                    </a:lnTo>
                    <a:lnTo>
                      <a:pt x="70" y="351"/>
                    </a:lnTo>
                    <a:lnTo>
                      <a:pt x="70" y="351"/>
                    </a:lnTo>
                    <a:lnTo>
                      <a:pt x="72" y="351"/>
                    </a:lnTo>
                    <a:lnTo>
                      <a:pt x="72" y="353"/>
                    </a:lnTo>
                    <a:lnTo>
                      <a:pt x="72" y="355"/>
                    </a:lnTo>
                    <a:lnTo>
                      <a:pt x="72" y="355"/>
                    </a:lnTo>
                    <a:lnTo>
                      <a:pt x="72" y="357"/>
                    </a:lnTo>
                    <a:lnTo>
                      <a:pt x="72" y="359"/>
                    </a:lnTo>
                    <a:lnTo>
                      <a:pt x="72" y="361"/>
                    </a:lnTo>
                    <a:lnTo>
                      <a:pt x="70" y="363"/>
                    </a:lnTo>
                    <a:lnTo>
                      <a:pt x="70" y="365"/>
                    </a:lnTo>
                    <a:lnTo>
                      <a:pt x="70" y="367"/>
                    </a:lnTo>
                    <a:lnTo>
                      <a:pt x="70" y="367"/>
                    </a:lnTo>
                    <a:lnTo>
                      <a:pt x="70" y="371"/>
                    </a:lnTo>
                    <a:lnTo>
                      <a:pt x="68" y="373"/>
                    </a:lnTo>
                    <a:lnTo>
                      <a:pt x="68" y="373"/>
                    </a:lnTo>
                    <a:lnTo>
                      <a:pt x="68" y="377"/>
                    </a:lnTo>
                    <a:lnTo>
                      <a:pt x="68" y="377"/>
                    </a:lnTo>
                    <a:lnTo>
                      <a:pt x="66" y="379"/>
                    </a:lnTo>
                    <a:lnTo>
                      <a:pt x="64" y="379"/>
                    </a:lnTo>
                    <a:lnTo>
                      <a:pt x="66" y="379"/>
                    </a:lnTo>
                    <a:lnTo>
                      <a:pt x="68" y="381"/>
                    </a:lnTo>
                    <a:lnTo>
                      <a:pt x="66" y="381"/>
                    </a:lnTo>
                    <a:lnTo>
                      <a:pt x="64" y="383"/>
                    </a:lnTo>
                    <a:lnTo>
                      <a:pt x="66" y="383"/>
                    </a:lnTo>
                    <a:lnTo>
                      <a:pt x="66" y="385"/>
                    </a:lnTo>
                    <a:lnTo>
                      <a:pt x="64" y="385"/>
                    </a:lnTo>
                    <a:lnTo>
                      <a:pt x="64" y="387"/>
                    </a:lnTo>
                    <a:lnTo>
                      <a:pt x="64" y="387"/>
                    </a:lnTo>
                    <a:lnTo>
                      <a:pt x="66" y="387"/>
                    </a:lnTo>
                    <a:lnTo>
                      <a:pt x="66" y="387"/>
                    </a:lnTo>
                    <a:lnTo>
                      <a:pt x="68" y="389"/>
                    </a:lnTo>
                    <a:lnTo>
                      <a:pt x="68" y="389"/>
                    </a:lnTo>
                    <a:lnTo>
                      <a:pt x="70" y="389"/>
                    </a:lnTo>
                    <a:lnTo>
                      <a:pt x="70" y="391"/>
                    </a:lnTo>
                    <a:lnTo>
                      <a:pt x="72" y="391"/>
                    </a:lnTo>
                    <a:lnTo>
                      <a:pt x="74" y="391"/>
                    </a:lnTo>
                    <a:lnTo>
                      <a:pt x="74" y="393"/>
                    </a:lnTo>
                    <a:lnTo>
                      <a:pt x="74" y="393"/>
                    </a:lnTo>
                    <a:lnTo>
                      <a:pt x="74" y="395"/>
                    </a:lnTo>
                    <a:lnTo>
                      <a:pt x="76" y="397"/>
                    </a:lnTo>
                    <a:lnTo>
                      <a:pt x="78" y="395"/>
                    </a:lnTo>
                    <a:lnTo>
                      <a:pt x="78" y="397"/>
                    </a:lnTo>
                    <a:lnTo>
                      <a:pt x="78" y="397"/>
                    </a:lnTo>
                    <a:lnTo>
                      <a:pt x="76" y="399"/>
                    </a:lnTo>
                    <a:lnTo>
                      <a:pt x="76" y="399"/>
                    </a:lnTo>
                    <a:lnTo>
                      <a:pt x="76" y="399"/>
                    </a:lnTo>
                    <a:lnTo>
                      <a:pt x="74" y="401"/>
                    </a:lnTo>
                    <a:lnTo>
                      <a:pt x="72" y="401"/>
                    </a:lnTo>
                    <a:lnTo>
                      <a:pt x="72" y="403"/>
                    </a:lnTo>
                    <a:lnTo>
                      <a:pt x="70" y="403"/>
                    </a:lnTo>
                    <a:lnTo>
                      <a:pt x="70" y="405"/>
                    </a:lnTo>
                    <a:lnTo>
                      <a:pt x="68" y="407"/>
                    </a:lnTo>
                    <a:lnTo>
                      <a:pt x="68" y="409"/>
                    </a:lnTo>
                    <a:lnTo>
                      <a:pt x="66" y="409"/>
                    </a:lnTo>
                    <a:lnTo>
                      <a:pt x="64" y="411"/>
                    </a:lnTo>
                    <a:lnTo>
                      <a:pt x="62" y="413"/>
                    </a:lnTo>
                    <a:lnTo>
                      <a:pt x="62" y="413"/>
                    </a:lnTo>
                    <a:lnTo>
                      <a:pt x="64" y="413"/>
                    </a:lnTo>
                    <a:lnTo>
                      <a:pt x="68" y="411"/>
                    </a:lnTo>
                    <a:lnTo>
                      <a:pt x="68" y="409"/>
                    </a:lnTo>
                    <a:lnTo>
                      <a:pt x="70" y="407"/>
                    </a:lnTo>
                    <a:lnTo>
                      <a:pt x="72" y="405"/>
                    </a:lnTo>
                    <a:lnTo>
                      <a:pt x="74" y="405"/>
                    </a:lnTo>
                    <a:lnTo>
                      <a:pt x="72" y="405"/>
                    </a:lnTo>
                    <a:lnTo>
                      <a:pt x="72" y="407"/>
                    </a:lnTo>
                    <a:lnTo>
                      <a:pt x="72" y="407"/>
                    </a:lnTo>
                    <a:lnTo>
                      <a:pt x="74" y="407"/>
                    </a:lnTo>
                    <a:lnTo>
                      <a:pt x="74" y="407"/>
                    </a:lnTo>
                    <a:lnTo>
                      <a:pt x="74" y="407"/>
                    </a:lnTo>
                    <a:lnTo>
                      <a:pt x="70" y="409"/>
                    </a:lnTo>
                    <a:lnTo>
                      <a:pt x="66" y="411"/>
                    </a:lnTo>
                    <a:lnTo>
                      <a:pt x="64" y="413"/>
                    </a:lnTo>
                    <a:lnTo>
                      <a:pt x="58" y="417"/>
                    </a:lnTo>
                    <a:lnTo>
                      <a:pt x="58" y="417"/>
                    </a:lnTo>
                    <a:lnTo>
                      <a:pt x="54" y="419"/>
                    </a:lnTo>
                    <a:lnTo>
                      <a:pt x="54" y="419"/>
                    </a:lnTo>
                    <a:lnTo>
                      <a:pt x="52" y="421"/>
                    </a:lnTo>
                    <a:lnTo>
                      <a:pt x="52" y="421"/>
                    </a:lnTo>
                    <a:lnTo>
                      <a:pt x="50" y="423"/>
                    </a:lnTo>
                    <a:lnTo>
                      <a:pt x="48" y="423"/>
                    </a:lnTo>
                    <a:lnTo>
                      <a:pt x="48" y="425"/>
                    </a:lnTo>
                    <a:lnTo>
                      <a:pt x="46" y="425"/>
                    </a:lnTo>
                    <a:lnTo>
                      <a:pt x="46" y="427"/>
                    </a:lnTo>
                    <a:lnTo>
                      <a:pt x="48" y="429"/>
                    </a:lnTo>
                    <a:lnTo>
                      <a:pt x="52" y="427"/>
                    </a:lnTo>
                    <a:lnTo>
                      <a:pt x="52" y="427"/>
                    </a:lnTo>
                    <a:lnTo>
                      <a:pt x="54" y="427"/>
                    </a:lnTo>
                    <a:lnTo>
                      <a:pt x="52" y="429"/>
                    </a:lnTo>
                    <a:lnTo>
                      <a:pt x="48" y="429"/>
                    </a:lnTo>
                    <a:lnTo>
                      <a:pt x="48" y="429"/>
                    </a:lnTo>
                    <a:lnTo>
                      <a:pt x="44" y="431"/>
                    </a:lnTo>
                    <a:lnTo>
                      <a:pt x="42" y="433"/>
                    </a:lnTo>
                    <a:lnTo>
                      <a:pt x="38" y="435"/>
                    </a:lnTo>
                    <a:lnTo>
                      <a:pt x="38" y="437"/>
                    </a:lnTo>
                    <a:lnTo>
                      <a:pt x="40" y="439"/>
                    </a:lnTo>
                    <a:lnTo>
                      <a:pt x="40" y="439"/>
                    </a:lnTo>
                    <a:lnTo>
                      <a:pt x="40" y="441"/>
                    </a:lnTo>
                    <a:lnTo>
                      <a:pt x="40" y="443"/>
                    </a:lnTo>
                    <a:lnTo>
                      <a:pt x="40" y="443"/>
                    </a:lnTo>
                    <a:lnTo>
                      <a:pt x="44" y="443"/>
                    </a:lnTo>
                    <a:lnTo>
                      <a:pt x="46" y="441"/>
                    </a:lnTo>
                    <a:lnTo>
                      <a:pt x="48" y="441"/>
                    </a:lnTo>
                    <a:lnTo>
                      <a:pt x="48" y="441"/>
                    </a:lnTo>
                    <a:lnTo>
                      <a:pt x="50" y="439"/>
                    </a:lnTo>
                    <a:lnTo>
                      <a:pt x="52" y="437"/>
                    </a:lnTo>
                    <a:lnTo>
                      <a:pt x="56" y="435"/>
                    </a:lnTo>
                    <a:lnTo>
                      <a:pt x="56" y="435"/>
                    </a:lnTo>
                    <a:lnTo>
                      <a:pt x="58" y="433"/>
                    </a:lnTo>
                    <a:lnTo>
                      <a:pt x="58" y="433"/>
                    </a:lnTo>
                    <a:lnTo>
                      <a:pt x="58" y="435"/>
                    </a:lnTo>
                    <a:lnTo>
                      <a:pt x="58" y="435"/>
                    </a:lnTo>
                    <a:lnTo>
                      <a:pt x="62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2" y="435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60" y="435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9"/>
                    </a:lnTo>
                    <a:lnTo>
                      <a:pt x="58" y="439"/>
                    </a:lnTo>
                    <a:lnTo>
                      <a:pt x="58" y="441"/>
                    </a:lnTo>
                    <a:lnTo>
                      <a:pt x="58" y="441"/>
                    </a:lnTo>
                    <a:lnTo>
                      <a:pt x="60" y="439"/>
                    </a:lnTo>
                    <a:lnTo>
                      <a:pt x="62" y="439"/>
                    </a:lnTo>
                    <a:lnTo>
                      <a:pt x="64" y="441"/>
                    </a:lnTo>
                    <a:lnTo>
                      <a:pt x="64" y="443"/>
                    </a:lnTo>
                    <a:lnTo>
                      <a:pt x="64" y="443"/>
                    </a:lnTo>
                    <a:lnTo>
                      <a:pt x="62" y="441"/>
                    </a:lnTo>
                    <a:lnTo>
                      <a:pt x="62" y="441"/>
                    </a:lnTo>
                    <a:lnTo>
                      <a:pt x="62" y="441"/>
                    </a:lnTo>
                    <a:lnTo>
                      <a:pt x="60" y="441"/>
                    </a:lnTo>
                    <a:lnTo>
                      <a:pt x="58" y="441"/>
                    </a:lnTo>
                    <a:lnTo>
                      <a:pt x="58" y="441"/>
                    </a:lnTo>
                    <a:lnTo>
                      <a:pt x="56" y="439"/>
                    </a:lnTo>
                    <a:lnTo>
                      <a:pt x="54" y="439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6" y="437"/>
                    </a:lnTo>
                    <a:lnTo>
                      <a:pt x="54" y="437"/>
                    </a:lnTo>
                    <a:lnTo>
                      <a:pt x="52" y="437"/>
                    </a:lnTo>
                    <a:lnTo>
                      <a:pt x="50" y="439"/>
                    </a:lnTo>
                    <a:lnTo>
                      <a:pt x="50" y="441"/>
                    </a:lnTo>
                    <a:lnTo>
                      <a:pt x="50" y="441"/>
                    </a:lnTo>
                    <a:lnTo>
                      <a:pt x="52" y="443"/>
                    </a:lnTo>
                    <a:lnTo>
                      <a:pt x="54" y="445"/>
                    </a:lnTo>
                    <a:lnTo>
                      <a:pt x="54" y="445"/>
                    </a:lnTo>
                    <a:lnTo>
                      <a:pt x="50" y="451"/>
                    </a:lnTo>
                    <a:lnTo>
                      <a:pt x="50" y="451"/>
                    </a:lnTo>
                    <a:lnTo>
                      <a:pt x="56" y="449"/>
                    </a:lnTo>
                    <a:lnTo>
                      <a:pt x="56" y="449"/>
                    </a:lnTo>
                    <a:lnTo>
                      <a:pt x="54" y="451"/>
                    </a:lnTo>
                    <a:lnTo>
                      <a:pt x="54" y="451"/>
                    </a:lnTo>
                    <a:lnTo>
                      <a:pt x="50" y="455"/>
                    </a:lnTo>
                    <a:lnTo>
                      <a:pt x="46" y="457"/>
                    </a:lnTo>
                    <a:lnTo>
                      <a:pt x="46" y="459"/>
                    </a:lnTo>
                    <a:lnTo>
                      <a:pt x="46" y="459"/>
                    </a:lnTo>
                    <a:lnTo>
                      <a:pt x="48" y="459"/>
                    </a:lnTo>
                    <a:lnTo>
                      <a:pt x="50" y="457"/>
                    </a:lnTo>
                    <a:lnTo>
                      <a:pt x="52" y="455"/>
                    </a:lnTo>
                    <a:lnTo>
                      <a:pt x="52" y="455"/>
                    </a:lnTo>
                    <a:lnTo>
                      <a:pt x="50" y="457"/>
                    </a:lnTo>
                    <a:lnTo>
                      <a:pt x="50" y="457"/>
                    </a:lnTo>
                    <a:lnTo>
                      <a:pt x="50" y="457"/>
                    </a:lnTo>
                    <a:lnTo>
                      <a:pt x="48" y="459"/>
                    </a:lnTo>
                    <a:lnTo>
                      <a:pt x="48" y="459"/>
                    </a:lnTo>
                    <a:lnTo>
                      <a:pt x="42" y="463"/>
                    </a:lnTo>
                    <a:lnTo>
                      <a:pt x="42" y="465"/>
                    </a:lnTo>
                    <a:lnTo>
                      <a:pt x="40" y="469"/>
                    </a:lnTo>
                    <a:lnTo>
                      <a:pt x="44" y="467"/>
                    </a:lnTo>
                    <a:lnTo>
                      <a:pt x="48" y="463"/>
                    </a:lnTo>
                    <a:lnTo>
                      <a:pt x="50" y="461"/>
                    </a:lnTo>
                    <a:lnTo>
                      <a:pt x="50" y="461"/>
                    </a:lnTo>
                    <a:lnTo>
                      <a:pt x="52" y="459"/>
                    </a:lnTo>
                    <a:lnTo>
                      <a:pt x="54" y="459"/>
                    </a:lnTo>
                    <a:lnTo>
                      <a:pt x="56" y="459"/>
                    </a:lnTo>
                    <a:lnTo>
                      <a:pt x="64" y="455"/>
                    </a:lnTo>
                    <a:lnTo>
                      <a:pt x="66" y="455"/>
                    </a:lnTo>
                    <a:lnTo>
                      <a:pt x="66" y="453"/>
                    </a:lnTo>
                    <a:lnTo>
                      <a:pt x="68" y="453"/>
                    </a:lnTo>
                    <a:lnTo>
                      <a:pt x="68" y="453"/>
                    </a:lnTo>
                    <a:lnTo>
                      <a:pt x="70" y="451"/>
                    </a:lnTo>
                    <a:lnTo>
                      <a:pt x="70" y="451"/>
                    </a:lnTo>
                    <a:lnTo>
                      <a:pt x="68" y="451"/>
                    </a:lnTo>
                    <a:lnTo>
                      <a:pt x="68" y="453"/>
                    </a:lnTo>
                    <a:lnTo>
                      <a:pt x="68" y="453"/>
                    </a:lnTo>
                    <a:lnTo>
                      <a:pt x="66" y="453"/>
                    </a:lnTo>
                    <a:lnTo>
                      <a:pt x="62" y="457"/>
                    </a:lnTo>
                    <a:lnTo>
                      <a:pt x="62" y="457"/>
                    </a:lnTo>
                    <a:lnTo>
                      <a:pt x="62" y="457"/>
                    </a:lnTo>
                    <a:lnTo>
                      <a:pt x="60" y="459"/>
                    </a:lnTo>
                    <a:lnTo>
                      <a:pt x="60" y="459"/>
                    </a:lnTo>
                    <a:lnTo>
                      <a:pt x="62" y="459"/>
                    </a:lnTo>
                    <a:lnTo>
                      <a:pt x="62" y="461"/>
                    </a:lnTo>
                    <a:lnTo>
                      <a:pt x="62" y="461"/>
                    </a:lnTo>
                    <a:lnTo>
                      <a:pt x="62" y="463"/>
                    </a:lnTo>
                    <a:lnTo>
                      <a:pt x="62" y="465"/>
                    </a:lnTo>
                    <a:lnTo>
                      <a:pt x="62" y="465"/>
                    </a:lnTo>
                    <a:lnTo>
                      <a:pt x="62" y="463"/>
                    </a:lnTo>
                    <a:lnTo>
                      <a:pt x="62" y="463"/>
                    </a:lnTo>
                    <a:lnTo>
                      <a:pt x="62" y="461"/>
                    </a:lnTo>
                    <a:lnTo>
                      <a:pt x="62" y="461"/>
                    </a:lnTo>
                    <a:lnTo>
                      <a:pt x="60" y="459"/>
                    </a:lnTo>
                    <a:lnTo>
                      <a:pt x="60" y="459"/>
                    </a:lnTo>
                    <a:lnTo>
                      <a:pt x="56" y="459"/>
                    </a:lnTo>
                    <a:lnTo>
                      <a:pt x="54" y="461"/>
                    </a:lnTo>
                    <a:lnTo>
                      <a:pt x="52" y="461"/>
                    </a:lnTo>
                    <a:lnTo>
                      <a:pt x="50" y="461"/>
                    </a:lnTo>
                    <a:lnTo>
                      <a:pt x="48" y="463"/>
                    </a:lnTo>
                    <a:lnTo>
                      <a:pt x="46" y="465"/>
                    </a:lnTo>
                    <a:lnTo>
                      <a:pt x="48" y="465"/>
                    </a:lnTo>
                    <a:lnTo>
                      <a:pt x="44" y="467"/>
                    </a:lnTo>
                    <a:lnTo>
                      <a:pt x="42" y="469"/>
                    </a:lnTo>
                    <a:lnTo>
                      <a:pt x="42" y="469"/>
                    </a:lnTo>
                    <a:lnTo>
                      <a:pt x="42" y="471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3"/>
                    </a:lnTo>
                    <a:lnTo>
                      <a:pt x="40" y="475"/>
                    </a:lnTo>
                    <a:lnTo>
                      <a:pt x="42" y="475"/>
                    </a:lnTo>
                    <a:lnTo>
                      <a:pt x="42" y="473"/>
                    </a:lnTo>
                    <a:lnTo>
                      <a:pt x="44" y="473"/>
                    </a:lnTo>
                    <a:lnTo>
                      <a:pt x="46" y="471"/>
                    </a:lnTo>
                    <a:lnTo>
                      <a:pt x="48" y="471"/>
                    </a:lnTo>
                    <a:lnTo>
                      <a:pt x="52" y="471"/>
                    </a:lnTo>
                    <a:lnTo>
                      <a:pt x="58" y="471"/>
                    </a:lnTo>
                    <a:lnTo>
                      <a:pt x="56" y="471"/>
                    </a:lnTo>
                    <a:lnTo>
                      <a:pt x="52" y="471"/>
                    </a:lnTo>
                    <a:lnTo>
                      <a:pt x="48" y="471"/>
                    </a:lnTo>
                    <a:lnTo>
                      <a:pt x="48" y="471"/>
                    </a:lnTo>
                    <a:lnTo>
                      <a:pt x="46" y="471"/>
                    </a:lnTo>
                    <a:lnTo>
                      <a:pt x="40" y="475"/>
                    </a:lnTo>
                    <a:lnTo>
                      <a:pt x="38" y="477"/>
                    </a:lnTo>
                    <a:lnTo>
                      <a:pt x="38" y="477"/>
                    </a:lnTo>
                    <a:lnTo>
                      <a:pt x="36" y="479"/>
                    </a:lnTo>
                    <a:lnTo>
                      <a:pt x="36" y="481"/>
                    </a:lnTo>
                    <a:lnTo>
                      <a:pt x="38" y="483"/>
                    </a:lnTo>
                    <a:lnTo>
                      <a:pt x="38" y="483"/>
                    </a:lnTo>
                    <a:lnTo>
                      <a:pt x="38" y="483"/>
                    </a:lnTo>
                    <a:lnTo>
                      <a:pt x="40" y="485"/>
                    </a:lnTo>
                    <a:lnTo>
                      <a:pt x="42" y="485"/>
                    </a:lnTo>
                    <a:lnTo>
                      <a:pt x="42" y="485"/>
                    </a:lnTo>
                    <a:lnTo>
                      <a:pt x="48" y="483"/>
                    </a:lnTo>
                    <a:lnTo>
                      <a:pt x="48" y="483"/>
                    </a:lnTo>
                    <a:lnTo>
                      <a:pt x="50" y="481"/>
                    </a:lnTo>
                    <a:lnTo>
                      <a:pt x="50" y="483"/>
                    </a:lnTo>
                    <a:lnTo>
                      <a:pt x="48" y="485"/>
                    </a:lnTo>
                    <a:lnTo>
                      <a:pt x="48" y="485"/>
                    </a:lnTo>
                    <a:lnTo>
                      <a:pt x="50" y="485"/>
                    </a:lnTo>
                    <a:lnTo>
                      <a:pt x="50" y="485"/>
                    </a:lnTo>
                    <a:lnTo>
                      <a:pt x="48" y="485"/>
                    </a:lnTo>
                    <a:lnTo>
                      <a:pt x="48" y="487"/>
                    </a:lnTo>
                    <a:lnTo>
                      <a:pt x="46" y="487"/>
                    </a:lnTo>
                    <a:lnTo>
                      <a:pt x="46" y="487"/>
                    </a:lnTo>
                    <a:lnTo>
                      <a:pt x="46" y="489"/>
                    </a:lnTo>
                    <a:lnTo>
                      <a:pt x="48" y="489"/>
                    </a:lnTo>
                    <a:lnTo>
                      <a:pt x="54" y="487"/>
                    </a:lnTo>
                    <a:lnTo>
                      <a:pt x="54" y="487"/>
                    </a:lnTo>
                    <a:lnTo>
                      <a:pt x="54" y="487"/>
                    </a:lnTo>
                    <a:lnTo>
                      <a:pt x="52" y="489"/>
                    </a:lnTo>
                    <a:lnTo>
                      <a:pt x="48" y="489"/>
                    </a:lnTo>
                    <a:lnTo>
                      <a:pt x="46" y="489"/>
                    </a:lnTo>
                    <a:lnTo>
                      <a:pt x="46" y="489"/>
                    </a:lnTo>
                    <a:lnTo>
                      <a:pt x="44" y="491"/>
                    </a:lnTo>
                    <a:lnTo>
                      <a:pt x="44" y="491"/>
                    </a:lnTo>
                    <a:lnTo>
                      <a:pt x="48" y="491"/>
                    </a:lnTo>
                    <a:lnTo>
                      <a:pt x="48" y="491"/>
                    </a:lnTo>
                    <a:lnTo>
                      <a:pt x="50" y="491"/>
                    </a:lnTo>
                    <a:lnTo>
                      <a:pt x="50" y="491"/>
                    </a:lnTo>
                    <a:lnTo>
                      <a:pt x="52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4" y="491"/>
                    </a:lnTo>
                    <a:lnTo>
                      <a:pt x="56" y="491"/>
                    </a:lnTo>
                    <a:lnTo>
                      <a:pt x="56" y="489"/>
                    </a:lnTo>
                    <a:lnTo>
                      <a:pt x="58" y="489"/>
                    </a:lnTo>
                    <a:lnTo>
                      <a:pt x="58" y="489"/>
                    </a:lnTo>
                    <a:lnTo>
                      <a:pt x="56" y="491"/>
                    </a:lnTo>
                    <a:lnTo>
                      <a:pt x="56" y="491"/>
                    </a:lnTo>
                    <a:lnTo>
                      <a:pt x="58" y="491"/>
                    </a:lnTo>
                    <a:lnTo>
                      <a:pt x="60" y="491"/>
                    </a:lnTo>
                    <a:lnTo>
                      <a:pt x="64" y="491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8" y="487"/>
                    </a:lnTo>
                    <a:lnTo>
                      <a:pt x="68" y="487"/>
                    </a:lnTo>
                    <a:lnTo>
                      <a:pt x="68" y="485"/>
                    </a:lnTo>
                    <a:lnTo>
                      <a:pt x="70" y="485"/>
                    </a:lnTo>
                    <a:lnTo>
                      <a:pt x="70" y="485"/>
                    </a:lnTo>
                    <a:lnTo>
                      <a:pt x="68" y="487"/>
                    </a:lnTo>
                    <a:lnTo>
                      <a:pt x="68" y="489"/>
                    </a:lnTo>
                    <a:lnTo>
                      <a:pt x="68" y="489"/>
                    </a:lnTo>
                    <a:lnTo>
                      <a:pt x="66" y="491"/>
                    </a:lnTo>
                    <a:lnTo>
                      <a:pt x="62" y="493"/>
                    </a:lnTo>
                    <a:lnTo>
                      <a:pt x="62" y="493"/>
                    </a:lnTo>
                    <a:lnTo>
                      <a:pt x="62" y="493"/>
                    </a:lnTo>
                    <a:lnTo>
                      <a:pt x="62" y="495"/>
                    </a:lnTo>
                    <a:lnTo>
                      <a:pt x="62" y="495"/>
                    </a:lnTo>
                    <a:lnTo>
                      <a:pt x="62" y="499"/>
                    </a:lnTo>
                    <a:lnTo>
                      <a:pt x="60" y="499"/>
                    </a:lnTo>
                    <a:lnTo>
                      <a:pt x="60" y="501"/>
                    </a:lnTo>
                    <a:lnTo>
                      <a:pt x="62" y="503"/>
                    </a:lnTo>
                    <a:lnTo>
                      <a:pt x="62" y="503"/>
                    </a:lnTo>
                    <a:lnTo>
                      <a:pt x="64" y="503"/>
                    </a:lnTo>
                    <a:lnTo>
                      <a:pt x="66" y="503"/>
                    </a:lnTo>
                    <a:lnTo>
                      <a:pt x="68" y="503"/>
                    </a:lnTo>
                    <a:lnTo>
                      <a:pt x="70" y="501"/>
                    </a:lnTo>
                    <a:lnTo>
                      <a:pt x="70" y="501"/>
                    </a:lnTo>
                    <a:lnTo>
                      <a:pt x="70" y="501"/>
                    </a:lnTo>
                    <a:lnTo>
                      <a:pt x="72" y="499"/>
                    </a:lnTo>
                    <a:lnTo>
                      <a:pt x="74" y="499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4" y="497"/>
                    </a:lnTo>
                    <a:lnTo>
                      <a:pt x="76" y="497"/>
                    </a:lnTo>
                    <a:lnTo>
                      <a:pt x="76" y="497"/>
                    </a:lnTo>
                    <a:lnTo>
                      <a:pt x="74" y="499"/>
                    </a:lnTo>
                    <a:lnTo>
                      <a:pt x="74" y="499"/>
                    </a:lnTo>
                    <a:lnTo>
                      <a:pt x="72" y="499"/>
                    </a:lnTo>
                    <a:lnTo>
                      <a:pt x="72" y="501"/>
                    </a:lnTo>
                    <a:lnTo>
                      <a:pt x="70" y="503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0" y="505"/>
                    </a:lnTo>
                    <a:lnTo>
                      <a:pt x="72" y="505"/>
                    </a:lnTo>
                    <a:lnTo>
                      <a:pt x="72" y="505"/>
                    </a:lnTo>
                    <a:lnTo>
                      <a:pt x="70" y="507"/>
                    </a:lnTo>
                    <a:lnTo>
                      <a:pt x="68" y="507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8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7"/>
                    </a:lnTo>
                    <a:lnTo>
                      <a:pt x="66" y="507"/>
                    </a:lnTo>
                    <a:lnTo>
                      <a:pt x="66" y="509"/>
                    </a:lnTo>
                    <a:lnTo>
                      <a:pt x="66" y="509"/>
                    </a:lnTo>
                    <a:lnTo>
                      <a:pt x="70" y="511"/>
                    </a:lnTo>
                    <a:lnTo>
                      <a:pt x="70" y="511"/>
                    </a:lnTo>
                    <a:lnTo>
                      <a:pt x="72" y="509"/>
                    </a:lnTo>
                    <a:lnTo>
                      <a:pt x="72" y="509"/>
                    </a:lnTo>
                    <a:lnTo>
                      <a:pt x="72" y="509"/>
                    </a:lnTo>
                    <a:lnTo>
                      <a:pt x="74" y="509"/>
                    </a:lnTo>
                    <a:lnTo>
                      <a:pt x="74" y="507"/>
                    </a:lnTo>
                    <a:lnTo>
                      <a:pt x="74" y="507"/>
                    </a:lnTo>
                    <a:lnTo>
                      <a:pt x="78" y="505"/>
                    </a:lnTo>
                    <a:lnTo>
                      <a:pt x="78" y="505"/>
                    </a:lnTo>
                    <a:lnTo>
                      <a:pt x="78" y="505"/>
                    </a:lnTo>
                    <a:lnTo>
                      <a:pt x="76" y="507"/>
                    </a:lnTo>
                    <a:lnTo>
                      <a:pt x="74" y="509"/>
                    </a:lnTo>
                    <a:lnTo>
                      <a:pt x="74" y="511"/>
                    </a:lnTo>
                    <a:lnTo>
                      <a:pt x="72" y="511"/>
                    </a:lnTo>
                    <a:lnTo>
                      <a:pt x="72" y="511"/>
                    </a:lnTo>
                    <a:lnTo>
                      <a:pt x="72" y="511"/>
                    </a:lnTo>
                    <a:lnTo>
                      <a:pt x="74" y="511"/>
                    </a:lnTo>
                    <a:lnTo>
                      <a:pt x="76" y="511"/>
                    </a:lnTo>
                    <a:lnTo>
                      <a:pt x="76" y="511"/>
                    </a:lnTo>
                    <a:lnTo>
                      <a:pt x="78" y="511"/>
                    </a:lnTo>
                    <a:lnTo>
                      <a:pt x="78" y="511"/>
                    </a:lnTo>
                    <a:lnTo>
                      <a:pt x="76" y="511"/>
                    </a:lnTo>
                    <a:lnTo>
                      <a:pt x="74" y="511"/>
                    </a:lnTo>
                    <a:lnTo>
                      <a:pt x="72" y="513"/>
                    </a:lnTo>
                    <a:lnTo>
                      <a:pt x="72" y="513"/>
                    </a:lnTo>
                    <a:lnTo>
                      <a:pt x="72" y="513"/>
                    </a:lnTo>
                    <a:lnTo>
                      <a:pt x="70" y="515"/>
                    </a:lnTo>
                    <a:lnTo>
                      <a:pt x="70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2" y="515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0" y="517"/>
                    </a:lnTo>
                    <a:lnTo>
                      <a:pt x="72" y="517"/>
                    </a:lnTo>
                    <a:lnTo>
                      <a:pt x="72" y="517"/>
                    </a:lnTo>
                    <a:lnTo>
                      <a:pt x="72" y="517"/>
                    </a:lnTo>
                    <a:lnTo>
                      <a:pt x="74" y="515"/>
                    </a:lnTo>
                    <a:lnTo>
                      <a:pt x="74" y="515"/>
                    </a:lnTo>
                    <a:lnTo>
                      <a:pt x="74" y="517"/>
                    </a:lnTo>
                    <a:lnTo>
                      <a:pt x="74" y="517"/>
                    </a:lnTo>
                    <a:lnTo>
                      <a:pt x="118" y="517"/>
                    </a:lnTo>
                    <a:lnTo>
                      <a:pt x="124" y="517"/>
                    </a:lnTo>
                    <a:lnTo>
                      <a:pt x="258" y="517"/>
                    </a:lnTo>
                    <a:lnTo>
                      <a:pt x="264" y="517"/>
                    </a:lnTo>
                    <a:lnTo>
                      <a:pt x="400" y="517"/>
                    </a:lnTo>
                    <a:lnTo>
                      <a:pt x="406" y="517"/>
                    </a:lnTo>
                    <a:lnTo>
                      <a:pt x="452" y="517"/>
                    </a:lnTo>
                    <a:lnTo>
                      <a:pt x="456" y="517"/>
                    </a:lnTo>
                    <a:lnTo>
                      <a:pt x="458" y="513"/>
                    </a:lnTo>
                    <a:lnTo>
                      <a:pt x="460" y="511"/>
                    </a:lnTo>
                    <a:lnTo>
                      <a:pt x="462" y="511"/>
                    </a:lnTo>
                    <a:lnTo>
                      <a:pt x="462" y="511"/>
                    </a:lnTo>
                    <a:lnTo>
                      <a:pt x="462" y="511"/>
                    </a:lnTo>
                    <a:lnTo>
                      <a:pt x="462" y="513"/>
                    </a:lnTo>
                    <a:lnTo>
                      <a:pt x="462" y="515"/>
                    </a:lnTo>
                    <a:lnTo>
                      <a:pt x="460" y="517"/>
                    </a:lnTo>
                    <a:lnTo>
                      <a:pt x="460" y="519"/>
                    </a:lnTo>
                    <a:lnTo>
                      <a:pt x="460" y="519"/>
                    </a:lnTo>
                    <a:lnTo>
                      <a:pt x="460" y="521"/>
                    </a:lnTo>
                    <a:lnTo>
                      <a:pt x="460" y="521"/>
                    </a:lnTo>
                    <a:lnTo>
                      <a:pt x="460" y="521"/>
                    </a:lnTo>
                    <a:lnTo>
                      <a:pt x="464" y="523"/>
                    </a:lnTo>
                    <a:lnTo>
                      <a:pt x="468" y="523"/>
                    </a:lnTo>
                    <a:lnTo>
                      <a:pt x="470" y="523"/>
                    </a:lnTo>
                    <a:lnTo>
                      <a:pt x="470" y="525"/>
                    </a:lnTo>
                    <a:lnTo>
                      <a:pt x="472" y="525"/>
                    </a:lnTo>
                    <a:lnTo>
                      <a:pt x="474" y="525"/>
                    </a:lnTo>
                    <a:lnTo>
                      <a:pt x="474" y="525"/>
                    </a:lnTo>
                    <a:lnTo>
                      <a:pt x="476" y="523"/>
                    </a:lnTo>
                    <a:lnTo>
                      <a:pt x="478" y="523"/>
                    </a:lnTo>
                    <a:lnTo>
                      <a:pt x="480" y="523"/>
                    </a:lnTo>
                    <a:lnTo>
                      <a:pt x="482" y="523"/>
                    </a:lnTo>
                    <a:lnTo>
                      <a:pt x="482" y="523"/>
                    </a:lnTo>
                    <a:lnTo>
                      <a:pt x="484" y="525"/>
                    </a:lnTo>
                    <a:lnTo>
                      <a:pt x="484" y="525"/>
                    </a:lnTo>
                    <a:lnTo>
                      <a:pt x="486" y="527"/>
                    </a:lnTo>
                    <a:lnTo>
                      <a:pt x="486" y="527"/>
                    </a:lnTo>
                    <a:lnTo>
                      <a:pt x="486" y="529"/>
                    </a:lnTo>
                    <a:lnTo>
                      <a:pt x="486" y="529"/>
                    </a:lnTo>
                    <a:lnTo>
                      <a:pt x="488" y="529"/>
                    </a:lnTo>
                    <a:lnTo>
                      <a:pt x="488" y="529"/>
                    </a:lnTo>
                    <a:lnTo>
                      <a:pt x="490" y="529"/>
                    </a:lnTo>
                    <a:lnTo>
                      <a:pt x="492" y="529"/>
                    </a:lnTo>
                    <a:lnTo>
                      <a:pt x="494" y="531"/>
                    </a:lnTo>
                    <a:lnTo>
                      <a:pt x="496" y="533"/>
                    </a:lnTo>
                    <a:lnTo>
                      <a:pt x="498" y="533"/>
                    </a:lnTo>
                    <a:lnTo>
                      <a:pt x="498" y="533"/>
                    </a:lnTo>
                    <a:lnTo>
                      <a:pt x="502" y="533"/>
                    </a:lnTo>
                    <a:lnTo>
                      <a:pt x="504" y="531"/>
                    </a:lnTo>
                    <a:lnTo>
                      <a:pt x="506" y="531"/>
                    </a:lnTo>
                    <a:lnTo>
                      <a:pt x="508" y="531"/>
                    </a:lnTo>
                    <a:lnTo>
                      <a:pt x="508" y="533"/>
                    </a:lnTo>
                    <a:lnTo>
                      <a:pt x="508" y="533"/>
                    </a:lnTo>
                    <a:lnTo>
                      <a:pt x="510" y="533"/>
                    </a:lnTo>
                    <a:lnTo>
                      <a:pt x="514" y="533"/>
                    </a:lnTo>
                    <a:lnTo>
                      <a:pt x="518" y="533"/>
                    </a:lnTo>
                    <a:lnTo>
                      <a:pt x="518" y="533"/>
                    </a:lnTo>
                    <a:lnTo>
                      <a:pt x="518" y="535"/>
                    </a:lnTo>
                    <a:lnTo>
                      <a:pt x="518" y="535"/>
                    </a:lnTo>
                    <a:lnTo>
                      <a:pt x="520" y="535"/>
                    </a:lnTo>
                    <a:lnTo>
                      <a:pt x="524" y="535"/>
                    </a:lnTo>
                    <a:lnTo>
                      <a:pt x="524" y="535"/>
                    </a:lnTo>
                    <a:lnTo>
                      <a:pt x="526" y="533"/>
                    </a:lnTo>
                    <a:lnTo>
                      <a:pt x="526" y="533"/>
                    </a:lnTo>
                    <a:lnTo>
                      <a:pt x="528" y="533"/>
                    </a:lnTo>
                    <a:lnTo>
                      <a:pt x="528" y="531"/>
                    </a:lnTo>
                    <a:lnTo>
                      <a:pt x="530" y="531"/>
                    </a:lnTo>
                    <a:lnTo>
                      <a:pt x="530" y="529"/>
                    </a:lnTo>
                    <a:lnTo>
                      <a:pt x="532" y="529"/>
                    </a:lnTo>
                    <a:lnTo>
                      <a:pt x="532" y="529"/>
                    </a:lnTo>
                    <a:lnTo>
                      <a:pt x="532" y="527"/>
                    </a:lnTo>
                    <a:lnTo>
                      <a:pt x="532" y="527"/>
                    </a:lnTo>
                    <a:lnTo>
                      <a:pt x="532" y="527"/>
                    </a:lnTo>
                    <a:lnTo>
                      <a:pt x="534" y="525"/>
                    </a:lnTo>
                    <a:lnTo>
                      <a:pt x="540" y="525"/>
                    </a:lnTo>
                    <a:lnTo>
                      <a:pt x="540" y="525"/>
                    </a:lnTo>
                    <a:lnTo>
                      <a:pt x="538" y="525"/>
                    </a:lnTo>
                    <a:lnTo>
                      <a:pt x="536" y="527"/>
                    </a:lnTo>
                    <a:lnTo>
                      <a:pt x="536" y="527"/>
                    </a:lnTo>
                    <a:lnTo>
                      <a:pt x="536" y="529"/>
                    </a:lnTo>
                    <a:lnTo>
                      <a:pt x="536" y="529"/>
                    </a:lnTo>
                    <a:lnTo>
                      <a:pt x="536" y="529"/>
                    </a:lnTo>
                    <a:lnTo>
                      <a:pt x="538" y="529"/>
                    </a:lnTo>
                    <a:lnTo>
                      <a:pt x="538" y="527"/>
                    </a:lnTo>
                    <a:lnTo>
                      <a:pt x="540" y="527"/>
                    </a:lnTo>
                    <a:lnTo>
                      <a:pt x="540" y="527"/>
                    </a:lnTo>
                    <a:lnTo>
                      <a:pt x="540" y="525"/>
                    </a:lnTo>
                    <a:lnTo>
                      <a:pt x="540" y="525"/>
                    </a:lnTo>
                    <a:lnTo>
                      <a:pt x="542" y="525"/>
                    </a:lnTo>
                    <a:lnTo>
                      <a:pt x="542" y="525"/>
                    </a:lnTo>
                    <a:lnTo>
                      <a:pt x="542" y="523"/>
                    </a:lnTo>
                    <a:lnTo>
                      <a:pt x="544" y="523"/>
                    </a:lnTo>
                    <a:lnTo>
                      <a:pt x="544" y="523"/>
                    </a:lnTo>
                    <a:lnTo>
                      <a:pt x="544" y="523"/>
                    </a:lnTo>
                    <a:lnTo>
                      <a:pt x="544" y="521"/>
                    </a:lnTo>
                    <a:lnTo>
                      <a:pt x="546" y="521"/>
                    </a:lnTo>
                    <a:lnTo>
                      <a:pt x="546" y="519"/>
                    </a:lnTo>
                    <a:lnTo>
                      <a:pt x="546" y="519"/>
                    </a:lnTo>
                    <a:lnTo>
                      <a:pt x="548" y="519"/>
                    </a:lnTo>
                    <a:lnTo>
                      <a:pt x="548" y="521"/>
                    </a:lnTo>
                    <a:lnTo>
                      <a:pt x="548" y="521"/>
                    </a:lnTo>
                    <a:lnTo>
                      <a:pt x="548" y="521"/>
                    </a:lnTo>
                    <a:lnTo>
                      <a:pt x="548" y="523"/>
                    </a:lnTo>
                    <a:lnTo>
                      <a:pt x="546" y="523"/>
                    </a:lnTo>
                    <a:lnTo>
                      <a:pt x="542" y="525"/>
                    </a:lnTo>
                    <a:lnTo>
                      <a:pt x="542" y="525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2" y="527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4" y="525"/>
                    </a:lnTo>
                    <a:lnTo>
                      <a:pt x="546" y="525"/>
                    </a:lnTo>
                    <a:lnTo>
                      <a:pt x="546" y="525"/>
                    </a:lnTo>
                    <a:lnTo>
                      <a:pt x="548" y="525"/>
                    </a:lnTo>
                    <a:lnTo>
                      <a:pt x="548" y="525"/>
                    </a:lnTo>
                    <a:lnTo>
                      <a:pt x="550" y="523"/>
                    </a:lnTo>
                    <a:lnTo>
                      <a:pt x="550" y="521"/>
                    </a:lnTo>
                    <a:lnTo>
                      <a:pt x="550" y="521"/>
                    </a:lnTo>
                    <a:lnTo>
                      <a:pt x="550" y="521"/>
                    </a:lnTo>
                    <a:lnTo>
                      <a:pt x="550" y="519"/>
                    </a:lnTo>
                    <a:lnTo>
                      <a:pt x="550" y="519"/>
                    </a:lnTo>
                    <a:lnTo>
                      <a:pt x="550" y="519"/>
                    </a:lnTo>
                    <a:lnTo>
                      <a:pt x="550" y="517"/>
                    </a:lnTo>
                    <a:lnTo>
                      <a:pt x="550" y="517"/>
                    </a:lnTo>
                    <a:lnTo>
                      <a:pt x="552" y="517"/>
                    </a:lnTo>
                    <a:lnTo>
                      <a:pt x="552" y="517"/>
                    </a:lnTo>
                    <a:lnTo>
                      <a:pt x="552" y="517"/>
                    </a:lnTo>
                    <a:lnTo>
                      <a:pt x="554" y="517"/>
                    </a:lnTo>
                    <a:lnTo>
                      <a:pt x="554" y="517"/>
                    </a:lnTo>
                    <a:lnTo>
                      <a:pt x="554" y="517"/>
                    </a:lnTo>
                    <a:lnTo>
                      <a:pt x="556" y="519"/>
                    </a:lnTo>
                    <a:lnTo>
                      <a:pt x="558" y="519"/>
                    </a:lnTo>
                    <a:lnTo>
                      <a:pt x="558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0" y="519"/>
                    </a:lnTo>
                    <a:lnTo>
                      <a:pt x="562" y="519"/>
                    </a:lnTo>
                    <a:lnTo>
                      <a:pt x="562" y="521"/>
                    </a:lnTo>
                    <a:lnTo>
                      <a:pt x="564" y="521"/>
                    </a:lnTo>
                    <a:lnTo>
                      <a:pt x="566" y="521"/>
                    </a:lnTo>
                    <a:lnTo>
                      <a:pt x="566" y="521"/>
                    </a:lnTo>
                    <a:lnTo>
                      <a:pt x="568" y="521"/>
                    </a:lnTo>
                    <a:lnTo>
                      <a:pt x="568" y="521"/>
                    </a:lnTo>
                    <a:lnTo>
                      <a:pt x="570" y="521"/>
                    </a:lnTo>
                    <a:lnTo>
                      <a:pt x="570" y="521"/>
                    </a:lnTo>
                    <a:lnTo>
                      <a:pt x="572" y="521"/>
                    </a:lnTo>
                    <a:lnTo>
                      <a:pt x="572" y="521"/>
                    </a:lnTo>
                    <a:lnTo>
                      <a:pt x="572" y="521"/>
                    </a:lnTo>
                    <a:lnTo>
                      <a:pt x="574" y="521"/>
                    </a:lnTo>
                    <a:lnTo>
                      <a:pt x="574" y="521"/>
                    </a:lnTo>
                    <a:lnTo>
                      <a:pt x="574" y="521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3"/>
                    </a:lnTo>
                    <a:lnTo>
                      <a:pt x="574" y="525"/>
                    </a:lnTo>
                    <a:lnTo>
                      <a:pt x="574" y="525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7"/>
                    </a:lnTo>
                    <a:lnTo>
                      <a:pt x="574" y="529"/>
                    </a:lnTo>
                    <a:lnTo>
                      <a:pt x="574" y="531"/>
                    </a:lnTo>
                    <a:lnTo>
                      <a:pt x="574" y="533"/>
                    </a:lnTo>
                    <a:lnTo>
                      <a:pt x="574" y="535"/>
                    </a:lnTo>
                    <a:lnTo>
                      <a:pt x="577" y="535"/>
                    </a:lnTo>
                    <a:lnTo>
                      <a:pt x="579" y="535"/>
                    </a:lnTo>
                    <a:lnTo>
                      <a:pt x="581" y="535"/>
                    </a:lnTo>
                    <a:lnTo>
                      <a:pt x="583" y="535"/>
                    </a:lnTo>
                    <a:lnTo>
                      <a:pt x="585" y="535"/>
                    </a:lnTo>
                    <a:lnTo>
                      <a:pt x="589" y="535"/>
                    </a:lnTo>
                    <a:lnTo>
                      <a:pt x="589" y="535"/>
                    </a:lnTo>
                    <a:lnTo>
                      <a:pt x="589" y="535"/>
                    </a:lnTo>
                    <a:lnTo>
                      <a:pt x="589" y="537"/>
                    </a:lnTo>
                    <a:lnTo>
                      <a:pt x="587" y="537"/>
                    </a:lnTo>
                    <a:lnTo>
                      <a:pt x="587" y="537"/>
                    </a:lnTo>
                    <a:lnTo>
                      <a:pt x="587" y="539"/>
                    </a:lnTo>
                    <a:lnTo>
                      <a:pt x="587" y="539"/>
                    </a:lnTo>
                    <a:lnTo>
                      <a:pt x="585" y="539"/>
                    </a:lnTo>
                    <a:lnTo>
                      <a:pt x="585" y="539"/>
                    </a:lnTo>
                    <a:lnTo>
                      <a:pt x="585" y="541"/>
                    </a:lnTo>
                    <a:lnTo>
                      <a:pt x="585" y="541"/>
                    </a:lnTo>
                    <a:lnTo>
                      <a:pt x="585" y="541"/>
                    </a:lnTo>
                    <a:lnTo>
                      <a:pt x="585" y="543"/>
                    </a:lnTo>
                    <a:lnTo>
                      <a:pt x="585" y="543"/>
                    </a:lnTo>
                    <a:lnTo>
                      <a:pt x="587" y="543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5"/>
                    </a:lnTo>
                    <a:lnTo>
                      <a:pt x="587" y="547"/>
                    </a:lnTo>
                    <a:lnTo>
                      <a:pt x="587" y="547"/>
                    </a:lnTo>
                    <a:lnTo>
                      <a:pt x="585" y="549"/>
                    </a:lnTo>
                    <a:lnTo>
                      <a:pt x="585" y="549"/>
                    </a:lnTo>
                    <a:lnTo>
                      <a:pt x="585" y="549"/>
                    </a:lnTo>
                    <a:lnTo>
                      <a:pt x="583" y="551"/>
                    </a:lnTo>
                    <a:lnTo>
                      <a:pt x="583" y="551"/>
                    </a:lnTo>
                    <a:lnTo>
                      <a:pt x="583" y="553"/>
                    </a:lnTo>
                    <a:lnTo>
                      <a:pt x="583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5" y="553"/>
                    </a:lnTo>
                    <a:lnTo>
                      <a:pt x="587" y="553"/>
                    </a:lnTo>
                    <a:lnTo>
                      <a:pt x="587" y="553"/>
                    </a:lnTo>
                    <a:lnTo>
                      <a:pt x="587" y="553"/>
                    </a:lnTo>
                    <a:lnTo>
                      <a:pt x="587" y="555"/>
                    </a:lnTo>
                    <a:lnTo>
                      <a:pt x="587" y="555"/>
                    </a:lnTo>
                    <a:lnTo>
                      <a:pt x="587" y="555"/>
                    </a:lnTo>
                    <a:lnTo>
                      <a:pt x="585" y="555"/>
                    </a:lnTo>
                    <a:lnTo>
                      <a:pt x="585" y="555"/>
                    </a:lnTo>
                    <a:lnTo>
                      <a:pt x="585" y="555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3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5" y="557"/>
                    </a:lnTo>
                    <a:lnTo>
                      <a:pt x="583" y="559"/>
                    </a:lnTo>
                    <a:lnTo>
                      <a:pt x="581" y="559"/>
                    </a:lnTo>
                    <a:lnTo>
                      <a:pt x="581" y="559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3" y="561"/>
                    </a:lnTo>
                    <a:lnTo>
                      <a:pt x="585" y="561"/>
                    </a:lnTo>
                    <a:lnTo>
                      <a:pt x="587" y="559"/>
                    </a:lnTo>
                    <a:lnTo>
                      <a:pt x="587" y="559"/>
                    </a:lnTo>
                    <a:lnTo>
                      <a:pt x="587" y="561"/>
                    </a:lnTo>
                    <a:lnTo>
                      <a:pt x="589" y="561"/>
                    </a:lnTo>
                    <a:lnTo>
                      <a:pt x="587" y="561"/>
                    </a:lnTo>
                    <a:lnTo>
                      <a:pt x="587" y="561"/>
                    </a:lnTo>
                    <a:lnTo>
                      <a:pt x="587" y="563"/>
                    </a:lnTo>
                    <a:lnTo>
                      <a:pt x="587" y="563"/>
                    </a:lnTo>
                    <a:lnTo>
                      <a:pt x="587" y="563"/>
                    </a:lnTo>
                    <a:lnTo>
                      <a:pt x="589" y="563"/>
                    </a:lnTo>
                    <a:lnTo>
                      <a:pt x="589" y="563"/>
                    </a:lnTo>
                    <a:lnTo>
                      <a:pt x="589" y="565"/>
                    </a:lnTo>
                    <a:lnTo>
                      <a:pt x="589" y="565"/>
                    </a:lnTo>
                    <a:lnTo>
                      <a:pt x="593" y="565"/>
                    </a:lnTo>
                    <a:lnTo>
                      <a:pt x="593" y="565"/>
                    </a:lnTo>
                    <a:lnTo>
                      <a:pt x="593" y="565"/>
                    </a:lnTo>
                    <a:lnTo>
                      <a:pt x="595" y="565"/>
                    </a:lnTo>
                    <a:lnTo>
                      <a:pt x="601" y="567"/>
                    </a:lnTo>
                    <a:lnTo>
                      <a:pt x="603" y="567"/>
                    </a:lnTo>
                    <a:lnTo>
                      <a:pt x="605" y="565"/>
                    </a:lnTo>
                    <a:lnTo>
                      <a:pt x="605" y="567"/>
                    </a:lnTo>
                    <a:lnTo>
                      <a:pt x="605" y="567"/>
                    </a:lnTo>
                    <a:lnTo>
                      <a:pt x="607" y="567"/>
                    </a:lnTo>
                    <a:lnTo>
                      <a:pt x="609" y="567"/>
                    </a:lnTo>
                    <a:lnTo>
                      <a:pt x="611" y="567"/>
                    </a:lnTo>
                    <a:lnTo>
                      <a:pt x="611" y="567"/>
                    </a:lnTo>
                    <a:lnTo>
                      <a:pt x="613" y="567"/>
                    </a:lnTo>
                    <a:lnTo>
                      <a:pt x="615" y="567"/>
                    </a:lnTo>
                    <a:lnTo>
                      <a:pt x="617" y="567"/>
                    </a:lnTo>
                    <a:lnTo>
                      <a:pt x="617" y="567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7" y="569"/>
                    </a:lnTo>
                    <a:lnTo>
                      <a:pt x="619" y="569"/>
                    </a:lnTo>
                    <a:lnTo>
                      <a:pt x="619" y="567"/>
                    </a:lnTo>
                    <a:lnTo>
                      <a:pt x="619" y="567"/>
                    </a:lnTo>
                    <a:lnTo>
                      <a:pt x="619" y="567"/>
                    </a:lnTo>
                    <a:lnTo>
                      <a:pt x="621" y="567"/>
                    </a:lnTo>
                    <a:lnTo>
                      <a:pt x="621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69"/>
                    </a:lnTo>
                    <a:lnTo>
                      <a:pt x="619" y="571"/>
                    </a:lnTo>
                    <a:lnTo>
                      <a:pt x="621" y="569"/>
                    </a:lnTo>
                    <a:lnTo>
                      <a:pt x="621" y="569"/>
                    </a:lnTo>
                    <a:lnTo>
                      <a:pt x="623" y="569"/>
                    </a:lnTo>
                    <a:lnTo>
                      <a:pt x="623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69"/>
                    </a:lnTo>
                    <a:lnTo>
                      <a:pt x="625" y="571"/>
                    </a:lnTo>
                    <a:lnTo>
                      <a:pt x="625" y="571"/>
                    </a:lnTo>
                    <a:lnTo>
                      <a:pt x="627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29" y="571"/>
                    </a:lnTo>
                    <a:lnTo>
                      <a:pt x="631" y="571"/>
                    </a:lnTo>
                    <a:lnTo>
                      <a:pt x="631" y="571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3"/>
                    </a:lnTo>
                    <a:lnTo>
                      <a:pt x="631" y="575"/>
                    </a:lnTo>
                    <a:lnTo>
                      <a:pt x="631" y="575"/>
                    </a:lnTo>
                    <a:lnTo>
                      <a:pt x="631" y="575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1" y="577"/>
                    </a:lnTo>
                    <a:lnTo>
                      <a:pt x="633" y="577"/>
                    </a:lnTo>
                    <a:lnTo>
                      <a:pt x="633" y="575"/>
                    </a:lnTo>
                    <a:lnTo>
                      <a:pt x="633" y="577"/>
                    </a:lnTo>
                    <a:lnTo>
                      <a:pt x="633" y="577"/>
                    </a:lnTo>
                    <a:lnTo>
                      <a:pt x="633" y="579"/>
                    </a:lnTo>
                    <a:lnTo>
                      <a:pt x="631" y="579"/>
                    </a:lnTo>
                    <a:lnTo>
                      <a:pt x="631" y="579"/>
                    </a:lnTo>
                    <a:lnTo>
                      <a:pt x="633" y="581"/>
                    </a:lnTo>
                    <a:lnTo>
                      <a:pt x="633" y="581"/>
                    </a:lnTo>
                    <a:lnTo>
                      <a:pt x="633" y="581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79"/>
                    </a:lnTo>
                    <a:lnTo>
                      <a:pt x="635" y="579"/>
                    </a:lnTo>
                    <a:lnTo>
                      <a:pt x="635" y="579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81"/>
                    </a:lnTo>
                    <a:lnTo>
                      <a:pt x="635" y="583"/>
                    </a:lnTo>
                    <a:lnTo>
                      <a:pt x="633" y="583"/>
                    </a:lnTo>
                    <a:lnTo>
                      <a:pt x="633" y="583"/>
                    </a:lnTo>
                    <a:lnTo>
                      <a:pt x="633" y="583"/>
                    </a:lnTo>
                    <a:lnTo>
                      <a:pt x="635" y="583"/>
                    </a:lnTo>
                    <a:lnTo>
                      <a:pt x="635" y="583"/>
                    </a:lnTo>
                    <a:lnTo>
                      <a:pt x="635" y="583"/>
                    </a:lnTo>
                    <a:lnTo>
                      <a:pt x="635" y="585"/>
                    </a:lnTo>
                    <a:lnTo>
                      <a:pt x="635" y="585"/>
                    </a:lnTo>
                    <a:lnTo>
                      <a:pt x="633" y="585"/>
                    </a:lnTo>
                    <a:lnTo>
                      <a:pt x="633" y="585"/>
                    </a:lnTo>
                    <a:lnTo>
                      <a:pt x="633" y="585"/>
                    </a:lnTo>
                    <a:lnTo>
                      <a:pt x="635" y="587"/>
                    </a:lnTo>
                    <a:lnTo>
                      <a:pt x="635" y="587"/>
                    </a:lnTo>
                    <a:lnTo>
                      <a:pt x="635" y="587"/>
                    </a:lnTo>
                    <a:lnTo>
                      <a:pt x="635" y="589"/>
                    </a:lnTo>
                    <a:lnTo>
                      <a:pt x="635" y="589"/>
                    </a:lnTo>
                    <a:lnTo>
                      <a:pt x="635" y="589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5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1"/>
                    </a:lnTo>
                    <a:lnTo>
                      <a:pt x="637" y="593"/>
                    </a:lnTo>
                    <a:lnTo>
                      <a:pt x="635" y="593"/>
                    </a:lnTo>
                    <a:lnTo>
                      <a:pt x="635" y="593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3" y="591"/>
                    </a:lnTo>
                    <a:lnTo>
                      <a:pt x="631" y="591"/>
                    </a:lnTo>
                    <a:lnTo>
                      <a:pt x="631" y="591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3"/>
                    </a:lnTo>
                    <a:lnTo>
                      <a:pt x="631" y="595"/>
                    </a:lnTo>
                    <a:lnTo>
                      <a:pt x="631" y="595"/>
                    </a:lnTo>
                    <a:lnTo>
                      <a:pt x="629" y="597"/>
                    </a:lnTo>
                    <a:lnTo>
                      <a:pt x="629" y="597"/>
                    </a:lnTo>
                    <a:lnTo>
                      <a:pt x="627" y="597"/>
                    </a:lnTo>
                    <a:lnTo>
                      <a:pt x="623" y="595"/>
                    </a:lnTo>
                    <a:lnTo>
                      <a:pt x="623" y="595"/>
                    </a:lnTo>
                    <a:lnTo>
                      <a:pt x="623" y="593"/>
                    </a:lnTo>
                    <a:lnTo>
                      <a:pt x="623" y="593"/>
                    </a:lnTo>
                    <a:lnTo>
                      <a:pt x="621" y="593"/>
                    </a:lnTo>
                    <a:lnTo>
                      <a:pt x="619" y="595"/>
                    </a:lnTo>
                    <a:lnTo>
                      <a:pt x="617" y="595"/>
                    </a:lnTo>
                    <a:lnTo>
                      <a:pt x="617" y="595"/>
                    </a:lnTo>
                    <a:lnTo>
                      <a:pt x="619" y="593"/>
                    </a:lnTo>
                    <a:lnTo>
                      <a:pt x="619" y="593"/>
                    </a:lnTo>
                    <a:lnTo>
                      <a:pt x="619" y="593"/>
                    </a:lnTo>
                    <a:lnTo>
                      <a:pt x="619" y="591"/>
                    </a:lnTo>
                    <a:lnTo>
                      <a:pt x="619" y="591"/>
                    </a:lnTo>
                    <a:lnTo>
                      <a:pt x="617" y="591"/>
                    </a:lnTo>
                    <a:lnTo>
                      <a:pt x="617" y="593"/>
                    </a:lnTo>
                    <a:lnTo>
                      <a:pt x="615" y="593"/>
                    </a:lnTo>
                    <a:lnTo>
                      <a:pt x="617" y="593"/>
                    </a:lnTo>
                    <a:lnTo>
                      <a:pt x="617" y="591"/>
                    </a:lnTo>
                    <a:lnTo>
                      <a:pt x="619" y="591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9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9"/>
                    </a:lnTo>
                    <a:lnTo>
                      <a:pt x="617" y="587"/>
                    </a:lnTo>
                    <a:lnTo>
                      <a:pt x="617" y="587"/>
                    </a:lnTo>
                    <a:lnTo>
                      <a:pt x="617" y="587"/>
                    </a:lnTo>
                    <a:lnTo>
                      <a:pt x="617" y="585"/>
                    </a:lnTo>
                    <a:lnTo>
                      <a:pt x="617" y="585"/>
                    </a:lnTo>
                    <a:lnTo>
                      <a:pt x="617" y="585"/>
                    </a:lnTo>
                    <a:lnTo>
                      <a:pt x="617" y="583"/>
                    </a:lnTo>
                    <a:lnTo>
                      <a:pt x="617" y="583"/>
                    </a:lnTo>
                    <a:lnTo>
                      <a:pt x="617" y="583"/>
                    </a:lnTo>
                    <a:lnTo>
                      <a:pt x="615" y="583"/>
                    </a:lnTo>
                    <a:lnTo>
                      <a:pt x="613" y="583"/>
                    </a:lnTo>
                    <a:lnTo>
                      <a:pt x="611" y="583"/>
                    </a:lnTo>
                    <a:lnTo>
                      <a:pt x="611" y="583"/>
                    </a:lnTo>
                    <a:lnTo>
                      <a:pt x="611" y="583"/>
                    </a:lnTo>
                    <a:lnTo>
                      <a:pt x="613" y="583"/>
                    </a:lnTo>
                    <a:lnTo>
                      <a:pt x="613" y="583"/>
                    </a:lnTo>
                    <a:lnTo>
                      <a:pt x="613" y="585"/>
                    </a:lnTo>
                    <a:lnTo>
                      <a:pt x="613" y="585"/>
                    </a:lnTo>
                    <a:lnTo>
                      <a:pt x="613" y="585"/>
                    </a:lnTo>
                    <a:lnTo>
                      <a:pt x="613" y="587"/>
                    </a:lnTo>
                    <a:lnTo>
                      <a:pt x="613" y="589"/>
                    </a:lnTo>
                    <a:lnTo>
                      <a:pt x="615" y="589"/>
                    </a:lnTo>
                    <a:lnTo>
                      <a:pt x="615" y="589"/>
                    </a:lnTo>
                    <a:lnTo>
                      <a:pt x="613" y="589"/>
                    </a:lnTo>
                    <a:lnTo>
                      <a:pt x="613" y="591"/>
                    </a:lnTo>
                    <a:lnTo>
                      <a:pt x="613" y="591"/>
                    </a:lnTo>
                    <a:lnTo>
                      <a:pt x="613" y="591"/>
                    </a:lnTo>
                    <a:lnTo>
                      <a:pt x="613" y="593"/>
                    </a:lnTo>
                    <a:lnTo>
                      <a:pt x="613" y="595"/>
                    </a:lnTo>
                    <a:lnTo>
                      <a:pt x="613" y="595"/>
                    </a:lnTo>
                    <a:lnTo>
                      <a:pt x="611" y="597"/>
                    </a:lnTo>
                    <a:lnTo>
                      <a:pt x="611" y="597"/>
                    </a:lnTo>
                    <a:lnTo>
                      <a:pt x="609" y="597"/>
                    </a:lnTo>
                    <a:lnTo>
                      <a:pt x="609" y="597"/>
                    </a:lnTo>
                    <a:lnTo>
                      <a:pt x="609" y="599"/>
                    </a:lnTo>
                    <a:lnTo>
                      <a:pt x="607" y="599"/>
                    </a:lnTo>
                    <a:lnTo>
                      <a:pt x="607" y="599"/>
                    </a:lnTo>
                    <a:lnTo>
                      <a:pt x="605" y="601"/>
                    </a:lnTo>
                    <a:lnTo>
                      <a:pt x="605" y="601"/>
                    </a:lnTo>
                    <a:lnTo>
                      <a:pt x="605" y="603"/>
                    </a:lnTo>
                    <a:lnTo>
                      <a:pt x="603" y="603"/>
                    </a:lnTo>
                    <a:lnTo>
                      <a:pt x="601" y="605"/>
                    </a:lnTo>
                    <a:lnTo>
                      <a:pt x="601" y="605"/>
                    </a:lnTo>
                    <a:lnTo>
                      <a:pt x="599" y="611"/>
                    </a:lnTo>
                    <a:lnTo>
                      <a:pt x="599" y="613"/>
                    </a:lnTo>
                    <a:lnTo>
                      <a:pt x="597" y="615"/>
                    </a:lnTo>
                    <a:lnTo>
                      <a:pt x="597" y="617"/>
                    </a:lnTo>
                    <a:lnTo>
                      <a:pt x="595" y="617"/>
                    </a:lnTo>
                    <a:lnTo>
                      <a:pt x="595" y="617"/>
                    </a:lnTo>
                    <a:lnTo>
                      <a:pt x="593" y="619"/>
                    </a:lnTo>
                    <a:lnTo>
                      <a:pt x="591" y="619"/>
                    </a:lnTo>
                    <a:lnTo>
                      <a:pt x="591" y="619"/>
                    </a:lnTo>
                    <a:lnTo>
                      <a:pt x="589" y="621"/>
                    </a:lnTo>
                    <a:lnTo>
                      <a:pt x="587" y="621"/>
                    </a:lnTo>
                    <a:lnTo>
                      <a:pt x="585" y="623"/>
                    </a:lnTo>
                    <a:lnTo>
                      <a:pt x="585" y="623"/>
                    </a:lnTo>
                    <a:lnTo>
                      <a:pt x="581" y="627"/>
                    </a:lnTo>
                    <a:lnTo>
                      <a:pt x="579" y="629"/>
                    </a:lnTo>
                    <a:lnTo>
                      <a:pt x="577" y="631"/>
                    </a:lnTo>
                    <a:lnTo>
                      <a:pt x="577" y="631"/>
                    </a:lnTo>
                    <a:lnTo>
                      <a:pt x="577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1"/>
                    </a:lnTo>
                    <a:lnTo>
                      <a:pt x="579" y="633"/>
                    </a:lnTo>
                    <a:lnTo>
                      <a:pt x="579" y="633"/>
                    </a:lnTo>
                    <a:lnTo>
                      <a:pt x="579" y="635"/>
                    </a:lnTo>
                    <a:lnTo>
                      <a:pt x="577" y="635"/>
                    </a:lnTo>
                    <a:lnTo>
                      <a:pt x="577" y="635"/>
                    </a:lnTo>
                    <a:lnTo>
                      <a:pt x="572" y="635"/>
                    </a:lnTo>
                    <a:lnTo>
                      <a:pt x="570" y="635"/>
                    </a:lnTo>
                    <a:lnTo>
                      <a:pt x="570" y="635"/>
                    </a:lnTo>
                    <a:lnTo>
                      <a:pt x="568" y="635"/>
                    </a:lnTo>
                    <a:lnTo>
                      <a:pt x="568" y="635"/>
                    </a:lnTo>
                    <a:lnTo>
                      <a:pt x="568" y="637"/>
                    </a:lnTo>
                    <a:lnTo>
                      <a:pt x="566" y="637"/>
                    </a:lnTo>
                    <a:lnTo>
                      <a:pt x="566" y="639"/>
                    </a:lnTo>
                    <a:lnTo>
                      <a:pt x="566" y="639"/>
                    </a:lnTo>
                    <a:lnTo>
                      <a:pt x="568" y="639"/>
                    </a:lnTo>
                    <a:lnTo>
                      <a:pt x="570" y="641"/>
                    </a:lnTo>
                    <a:lnTo>
                      <a:pt x="572" y="639"/>
                    </a:lnTo>
                    <a:lnTo>
                      <a:pt x="572" y="639"/>
                    </a:lnTo>
                    <a:lnTo>
                      <a:pt x="572" y="639"/>
                    </a:lnTo>
                    <a:lnTo>
                      <a:pt x="574" y="641"/>
                    </a:lnTo>
                    <a:lnTo>
                      <a:pt x="574" y="641"/>
                    </a:lnTo>
                    <a:lnTo>
                      <a:pt x="574" y="641"/>
                    </a:lnTo>
                    <a:lnTo>
                      <a:pt x="574" y="639"/>
                    </a:lnTo>
                    <a:lnTo>
                      <a:pt x="577" y="639"/>
                    </a:lnTo>
                    <a:lnTo>
                      <a:pt x="577" y="639"/>
                    </a:lnTo>
                    <a:lnTo>
                      <a:pt x="579" y="637"/>
                    </a:lnTo>
                    <a:lnTo>
                      <a:pt x="581" y="637"/>
                    </a:lnTo>
                    <a:lnTo>
                      <a:pt x="583" y="635"/>
                    </a:lnTo>
                    <a:lnTo>
                      <a:pt x="585" y="635"/>
                    </a:lnTo>
                    <a:lnTo>
                      <a:pt x="585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5" y="635"/>
                    </a:lnTo>
                    <a:lnTo>
                      <a:pt x="587" y="635"/>
                    </a:lnTo>
                    <a:lnTo>
                      <a:pt x="587" y="635"/>
                    </a:lnTo>
                    <a:lnTo>
                      <a:pt x="587" y="633"/>
                    </a:lnTo>
                    <a:lnTo>
                      <a:pt x="589" y="633"/>
                    </a:lnTo>
                    <a:lnTo>
                      <a:pt x="595" y="629"/>
                    </a:lnTo>
                    <a:lnTo>
                      <a:pt x="595" y="629"/>
                    </a:lnTo>
                    <a:lnTo>
                      <a:pt x="599" y="629"/>
                    </a:lnTo>
                    <a:lnTo>
                      <a:pt x="601" y="629"/>
                    </a:lnTo>
                    <a:lnTo>
                      <a:pt x="605" y="629"/>
                    </a:lnTo>
                    <a:lnTo>
                      <a:pt x="607" y="629"/>
                    </a:lnTo>
                    <a:lnTo>
                      <a:pt x="609" y="631"/>
                    </a:lnTo>
                    <a:lnTo>
                      <a:pt x="609" y="631"/>
                    </a:lnTo>
                    <a:lnTo>
                      <a:pt x="613" y="631"/>
                    </a:lnTo>
                    <a:lnTo>
                      <a:pt x="615" y="631"/>
                    </a:lnTo>
                    <a:lnTo>
                      <a:pt x="613" y="631"/>
                    </a:lnTo>
                    <a:lnTo>
                      <a:pt x="611" y="629"/>
                    </a:lnTo>
                    <a:lnTo>
                      <a:pt x="611" y="629"/>
                    </a:lnTo>
                    <a:lnTo>
                      <a:pt x="609" y="629"/>
                    </a:lnTo>
                    <a:lnTo>
                      <a:pt x="609" y="629"/>
                    </a:lnTo>
                    <a:lnTo>
                      <a:pt x="611" y="629"/>
                    </a:lnTo>
                    <a:lnTo>
                      <a:pt x="611" y="629"/>
                    </a:lnTo>
                    <a:lnTo>
                      <a:pt x="611" y="627"/>
                    </a:lnTo>
                    <a:lnTo>
                      <a:pt x="613" y="627"/>
                    </a:lnTo>
                    <a:lnTo>
                      <a:pt x="613" y="627"/>
                    </a:lnTo>
                    <a:lnTo>
                      <a:pt x="615" y="627"/>
                    </a:lnTo>
                    <a:lnTo>
                      <a:pt x="619" y="625"/>
                    </a:lnTo>
                    <a:lnTo>
                      <a:pt x="621" y="625"/>
                    </a:lnTo>
                    <a:lnTo>
                      <a:pt x="621" y="625"/>
                    </a:lnTo>
                    <a:lnTo>
                      <a:pt x="623" y="625"/>
                    </a:lnTo>
                    <a:lnTo>
                      <a:pt x="623" y="625"/>
                    </a:lnTo>
                    <a:lnTo>
                      <a:pt x="627" y="625"/>
                    </a:lnTo>
                    <a:lnTo>
                      <a:pt x="629" y="625"/>
                    </a:lnTo>
                    <a:lnTo>
                      <a:pt x="629" y="625"/>
                    </a:lnTo>
                    <a:lnTo>
                      <a:pt x="631" y="625"/>
                    </a:lnTo>
                    <a:lnTo>
                      <a:pt x="631" y="625"/>
                    </a:lnTo>
                    <a:lnTo>
                      <a:pt x="633" y="625"/>
                    </a:lnTo>
                    <a:lnTo>
                      <a:pt x="633" y="625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3"/>
                    </a:lnTo>
                    <a:lnTo>
                      <a:pt x="633" y="621"/>
                    </a:lnTo>
                    <a:lnTo>
                      <a:pt x="633" y="621"/>
                    </a:lnTo>
                    <a:lnTo>
                      <a:pt x="633" y="621"/>
                    </a:lnTo>
                    <a:lnTo>
                      <a:pt x="635" y="617"/>
                    </a:lnTo>
                    <a:lnTo>
                      <a:pt x="635" y="617"/>
                    </a:lnTo>
                    <a:lnTo>
                      <a:pt x="631" y="619"/>
                    </a:lnTo>
                    <a:lnTo>
                      <a:pt x="631" y="619"/>
                    </a:lnTo>
                    <a:lnTo>
                      <a:pt x="629" y="619"/>
                    </a:lnTo>
                    <a:lnTo>
                      <a:pt x="629" y="619"/>
                    </a:lnTo>
                    <a:lnTo>
                      <a:pt x="627" y="619"/>
                    </a:lnTo>
                    <a:lnTo>
                      <a:pt x="625" y="619"/>
                    </a:lnTo>
                    <a:lnTo>
                      <a:pt x="625" y="619"/>
                    </a:lnTo>
                    <a:lnTo>
                      <a:pt x="625" y="617"/>
                    </a:lnTo>
                    <a:lnTo>
                      <a:pt x="625" y="617"/>
                    </a:lnTo>
                    <a:lnTo>
                      <a:pt x="627" y="615"/>
                    </a:lnTo>
                    <a:lnTo>
                      <a:pt x="627" y="613"/>
                    </a:lnTo>
                    <a:lnTo>
                      <a:pt x="629" y="613"/>
                    </a:lnTo>
                    <a:lnTo>
                      <a:pt x="629" y="613"/>
                    </a:lnTo>
                    <a:lnTo>
                      <a:pt x="631" y="613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33" y="611"/>
                    </a:lnTo>
                    <a:lnTo>
                      <a:pt x="637" y="609"/>
                    </a:lnTo>
                    <a:lnTo>
                      <a:pt x="639" y="609"/>
                    </a:lnTo>
                    <a:lnTo>
                      <a:pt x="639" y="609"/>
                    </a:lnTo>
                    <a:lnTo>
                      <a:pt x="643" y="607"/>
                    </a:lnTo>
                    <a:lnTo>
                      <a:pt x="645" y="607"/>
                    </a:lnTo>
                    <a:lnTo>
                      <a:pt x="645" y="607"/>
                    </a:lnTo>
                    <a:lnTo>
                      <a:pt x="647" y="607"/>
                    </a:lnTo>
                    <a:lnTo>
                      <a:pt x="647" y="607"/>
                    </a:lnTo>
                    <a:lnTo>
                      <a:pt x="649" y="607"/>
                    </a:lnTo>
                    <a:lnTo>
                      <a:pt x="651" y="607"/>
                    </a:lnTo>
                    <a:lnTo>
                      <a:pt x="655" y="605"/>
                    </a:lnTo>
                    <a:lnTo>
                      <a:pt x="657" y="605"/>
                    </a:lnTo>
                    <a:lnTo>
                      <a:pt x="657" y="605"/>
                    </a:lnTo>
                    <a:lnTo>
                      <a:pt x="659" y="605"/>
                    </a:lnTo>
                    <a:lnTo>
                      <a:pt x="659" y="605"/>
                    </a:lnTo>
                    <a:lnTo>
                      <a:pt x="659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5"/>
                    </a:lnTo>
                    <a:lnTo>
                      <a:pt x="661" y="607"/>
                    </a:lnTo>
                    <a:lnTo>
                      <a:pt x="663" y="607"/>
                    </a:lnTo>
                    <a:lnTo>
                      <a:pt x="663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3" y="607"/>
                    </a:lnTo>
                    <a:lnTo>
                      <a:pt x="663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5" y="607"/>
                    </a:lnTo>
                    <a:lnTo>
                      <a:pt x="667" y="607"/>
                    </a:lnTo>
                    <a:lnTo>
                      <a:pt x="669" y="607"/>
                    </a:lnTo>
                    <a:lnTo>
                      <a:pt x="671" y="607"/>
                    </a:lnTo>
                    <a:lnTo>
                      <a:pt x="671" y="607"/>
                    </a:lnTo>
                    <a:lnTo>
                      <a:pt x="669" y="607"/>
                    </a:lnTo>
                    <a:lnTo>
                      <a:pt x="669" y="607"/>
                    </a:lnTo>
                    <a:lnTo>
                      <a:pt x="667" y="607"/>
                    </a:lnTo>
                    <a:lnTo>
                      <a:pt x="667" y="607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71" y="605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67" y="605"/>
                    </a:lnTo>
                    <a:lnTo>
                      <a:pt x="667" y="605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3" y="603"/>
                    </a:lnTo>
                    <a:lnTo>
                      <a:pt x="661" y="605"/>
                    </a:lnTo>
                    <a:lnTo>
                      <a:pt x="661" y="603"/>
                    </a:lnTo>
                    <a:lnTo>
                      <a:pt x="661" y="603"/>
                    </a:lnTo>
                    <a:lnTo>
                      <a:pt x="665" y="603"/>
                    </a:lnTo>
                    <a:lnTo>
                      <a:pt x="665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7" y="603"/>
                    </a:lnTo>
                    <a:lnTo>
                      <a:pt x="669" y="601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71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3"/>
                    </a:lnTo>
                    <a:lnTo>
                      <a:pt x="669" y="605"/>
                    </a:lnTo>
                    <a:lnTo>
                      <a:pt x="669" y="605"/>
                    </a:lnTo>
                    <a:lnTo>
                      <a:pt x="673" y="603"/>
                    </a:lnTo>
                    <a:lnTo>
                      <a:pt x="675" y="601"/>
                    </a:lnTo>
                    <a:lnTo>
                      <a:pt x="677" y="601"/>
                    </a:lnTo>
                    <a:lnTo>
                      <a:pt x="677" y="601"/>
                    </a:lnTo>
                    <a:lnTo>
                      <a:pt x="679" y="601"/>
                    </a:lnTo>
                    <a:lnTo>
                      <a:pt x="681" y="601"/>
                    </a:lnTo>
                    <a:lnTo>
                      <a:pt x="685" y="599"/>
                    </a:lnTo>
                    <a:lnTo>
                      <a:pt x="687" y="599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89" y="597"/>
                    </a:lnTo>
                    <a:lnTo>
                      <a:pt x="697" y="593"/>
                    </a:lnTo>
                    <a:lnTo>
                      <a:pt x="701" y="589"/>
                    </a:lnTo>
                    <a:lnTo>
                      <a:pt x="705" y="589"/>
                    </a:lnTo>
                    <a:lnTo>
                      <a:pt x="707" y="587"/>
                    </a:lnTo>
                    <a:lnTo>
                      <a:pt x="707" y="589"/>
                    </a:lnTo>
                    <a:lnTo>
                      <a:pt x="709" y="587"/>
                    </a:lnTo>
                    <a:lnTo>
                      <a:pt x="715" y="583"/>
                    </a:lnTo>
                    <a:lnTo>
                      <a:pt x="719" y="581"/>
                    </a:lnTo>
                    <a:lnTo>
                      <a:pt x="721" y="581"/>
                    </a:lnTo>
                    <a:lnTo>
                      <a:pt x="721" y="579"/>
                    </a:lnTo>
                    <a:lnTo>
                      <a:pt x="719" y="579"/>
                    </a:lnTo>
                    <a:lnTo>
                      <a:pt x="717" y="577"/>
                    </a:lnTo>
                    <a:lnTo>
                      <a:pt x="721" y="579"/>
                    </a:lnTo>
                    <a:lnTo>
                      <a:pt x="725" y="577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31" y="573"/>
                    </a:lnTo>
                    <a:lnTo>
                      <a:pt x="735" y="571"/>
                    </a:lnTo>
                    <a:lnTo>
                      <a:pt x="737" y="569"/>
                    </a:lnTo>
                    <a:lnTo>
                      <a:pt x="739" y="569"/>
                    </a:lnTo>
                    <a:lnTo>
                      <a:pt x="741" y="567"/>
                    </a:lnTo>
                    <a:lnTo>
                      <a:pt x="741" y="565"/>
                    </a:lnTo>
                    <a:lnTo>
                      <a:pt x="743" y="565"/>
                    </a:lnTo>
                    <a:lnTo>
                      <a:pt x="747" y="565"/>
                    </a:lnTo>
                    <a:lnTo>
                      <a:pt x="753" y="561"/>
                    </a:lnTo>
                    <a:lnTo>
                      <a:pt x="755" y="559"/>
                    </a:lnTo>
                    <a:lnTo>
                      <a:pt x="757" y="559"/>
                    </a:lnTo>
                    <a:lnTo>
                      <a:pt x="761" y="557"/>
                    </a:lnTo>
                    <a:lnTo>
                      <a:pt x="763" y="557"/>
                    </a:lnTo>
                    <a:lnTo>
                      <a:pt x="765" y="557"/>
                    </a:lnTo>
                    <a:lnTo>
                      <a:pt x="769" y="555"/>
                    </a:lnTo>
                    <a:lnTo>
                      <a:pt x="773" y="553"/>
                    </a:lnTo>
                    <a:lnTo>
                      <a:pt x="775" y="551"/>
                    </a:lnTo>
                    <a:lnTo>
                      <a:pt x="781" y="549"/>
                    </a:lnTo>
                    <a:lnTo>
                      <a:pt x="785" y="545"/>
                    </a:lnTo>
                    <a:lnTo>
                      <a:pt x="789" y="543"/>
                    </a:lnTo>
                    <a:lnTo>
                      <a:pt x="795" y="539"/>
                    </a:lnTo>
                    <a:lnTo>
                      <a:pt x="797" y="537"/>
                    </a:lnTo>
                    <a:lnTo>
                      <a:pt x="799" y="535"/>
                    </a:lnTo>
                    <a:lnTo>
                      <a:pt x="801" y="533"/>
                    </a:lnTo>
                    <a:lnTo>
                      <a:pt x="799" y="531"/>
                    </a:lnTo>
                    <a:lnTo>
                      <a:pt x="799" y="531"/>
                    </a:lnTo>
                    <a:lnTo>
                      <a:pt x="795" y="531"/>
                    </a:lnTo>
                    <a:lnTo>
                      <a:pt x="791" y="529"/>
                    </a:lnTo>
                    <a:lnTo>
                      <a:pt x="789" y="529"/>
                    </a:lnTo>
                    <a:lnTo>
                      <a:pt x="787" y="529"/>
                    </a:lnTo>
                    <a:lnTo>
                      <a:pt x="787" y="527"/>
                    </a:lnTo>
                    <a:lnTo>
                      <a:pt x="785" y="527"/>
                    </a:lnTo>
                    <a:lnTo>
                      <a:pt x="793" y="529"/>
                    </a:lnTo>
                    <a:lnTo>
                      <a:pt x="797" y="529"/>
                    </a:lnTo>
                    <a:lnTo>
                      <a:pt x="799" y="529"/>
                    </a:lnTo>
                    <a:lnTo>
                      <a:pt x="799" y="531"/>
                    </a:lnTo>
                    <a:lnTo>
                      <a:pt x="801" y="531"/>
                    </a:lnTo>
                    <a:lnTo>
                      <a:pt x="803" y="531"/>
                    </a:lnTo>
                    <a:lnTo>
                      <a:pt x="805" y="531"/>
                    </a:lnTo>
                    <a:lnTo>
                      <a:pt x="807" y="527"/>
                    </a:lnTo>
                    <a:lnTo>
                      <a:pt x="811" y="525"/>
                    </a:lnTo>
                    <a:lnTo>
                      <a:pt x="817" y="521"/>
                    </a:lnTo>
                    <a:lnTo>
                      <a:pt x="821" y="519"/>
                    </a:lnTo>
                    <a:lnTo>
                      <a:pt x="823" y="517"/>
                    </a:lnTo>
                    <a:lnTo>
                      <a:pt x="825" y="517"/>
                    </a:lnTo>
                    <a:lnTo>
                      <a:pt x="827" y="515"/>
                    </a:lnTo>
                    <a:lnTo>
                      <a:pt x="827" y="515"/>
                    </a:lnTo>
                    <a:lnTo>
                      <a:pt x="829" y="515"/>
                    </a:lnTo>
                    <a:lnTo>
                      <a:pt x="829" y="513"/>
                    </a:lnTo>
                    <a:lnTo>
                      <a:pt x="833" y="513"/>
                    </a:lnTo>
                    <a:lnTo>
                      <a:pt x="839" y="511"/>
                    </a:lnTo>
                    <a:lnTo>
                      <a:pt x="841" y="511"/>
                    </a:lnTo>
                    <a:lnTo>
                      <a:pt x="843" y="511"/>
                    </a:lnTo>
                    <a:lnTo>
                      <a:pt x="845" y="509"/>
                    </a:lnTo>
                    <a:lnTo>
                      <a:pt x="847" y="507"/>
                    </a:lnTo>
                    <a:lnTo>
                      <a:pt x="853" y="499"/>
                    </a:lnTo>
                    <a:lnTo>
                      <a:pt x="857" y="499"/>
                    </a:lnTo>
                    <a:lnTo>
                      <a:pt x="859" y="497"/>
                    </a:lnTo>
                    <a:lnTo>
                      <a:pt x="859" y="497"/>
                    </a:lnTo>
                    <a:lnTo>
                      <a:pt x="861" y="497"/>
                    </a:lnTo>
                    <a:lnTo>
                      <a:pt x="863" y="495"/>
                    </a:lnTo>
                    <a:lnTo>
                      <a:pt x="863" y="497"/>
                    </a:lnTo>
                    <a:lnTo>
                      <a:pt x="865" y="495"/>
                    </a:lnTo>
                    <a:lnTo>
                      <a:pt x="865" y="497"/>
                    </a:lnTo>
                    <a:lnTo>
                      <a:pt x="869" y="495"/>
                    </a:lnTo>
                    <a:lnTo>
                      <a:pt x="871" y="495"/>
                    </a:lnTo>
                    <a:lnTo>
                      <a:pt x="879" y="495"/>
                    </a:lnTo>
                    <a:lnTo>
                      <a:pt x="879" y="495"/>
                    </a:lnTo>
                    <a:lnTo>
                      <a:pt x="883" y="495"/>
                    </a:lnTo>
                    <a:lnTo>
                      <a:pt x="889" y="495"/>
                    </a:lnTo>
                    <a:lnTo>
                      <a:pt x="893" y="495"/>
                    </a:lnTo>
                    <a:lnTo>
                      <a:pt x="895" y="495"/>
                    </a:lnTo>
                    <a:lnTo>
                      <a:pt x="897" y="495"/>
                    </a:lnTo>
                    <a:lnTo>
                      <a:pt x="899" y="495"/>
                    </a:lnTo>
                    <a:lnTo>
                      <a:pt x="901" y="495"/>
                    </a:lnTo>
                    <a:lnTo>
                      <a:pt x="905" y="495"/>
                    </a:lnTo>
                    <a:lnTo>
                      <a:pt x="907" y="495"/>
                    </a:lnTo>
                    <a:lnTo>
                      <a:pt x="909" y="495"/>
                    </a:lnTo>
                    <a:lnTo>
                      <a:pt x="911" y="495"/>
                    </a:lnTo>
                    <a:lnTo>
                      <a:pt x="913" y="495"/>
                    </a:lnTo>
                    <a:lnTo>
                      <a:pt x="915" y="495"/>
                    </a:lnTo>
                    <a:lnTo>
                      <a:pt x="917" y="495"/>
                    </a:lnTo>
                    <a:lnTo>
                      <a:pt x="921" y="495"/>
                    </a:lnTo>
                    <a:lnTo>
                      <a:pt x="923" y="495"/>
                    </a:lnTo>
                    <a:lnTo>
                      <a:pt x="925" y="497"/>
                    </a:lnTo>
                    <a:lnTo>
                      <a:pt x="925" y="497"/>
                    </a:lnTo>
                    <a:lnTo>
                      <a:pt x="931" y="497"/>
                    </a:lnTo>
                    <a:lnTo>
                      <a:pt x="933" y="497"/>
                    </a:lnTo>
                    <a:lnTo>
                      <a:pt x="937" y="497"/>
                    </a:lnTo>
                    <a:lnTo>
                      <a:pt x="939" y="495"/>
                    </a:lnTo>
                    <a:lnTo>
                      <a:pt x="941" y="495"/>
                    </a:lnTo>
                    <a:lnTo>
                      <a:pt x="943" y="495"/>
                    </a:lnTo>
                    <a:lnTo>
                      <a:pt x="949" y="495"/>
                    </a:lnTo>
                    <a:close/>
                    <a:moveTo>
                      <a:pt x="723" y="579"/>
                    </a:moveTo>
                    <a:lnTo>
                      <a:pt x="723" y="579"/>
                    </a:lnTo>
                    <a:lnTo>
                      <a:pt x="725" y="579"/>
                    </a:lnTo>
                    <a:lnTo>
                      <a:pt x="727" y="579"/>
                    </a:lnTo>
                    <a:lnTo>
                      <a:pt x="729" y="579"/>
                    </a:lnTo>
                    <a:lnTo>
                      <a:pt x="729" y="579"/>
                    </a:lnTo>
                    <a:lnTo>
                      <a:pt x="729" y="577"/>
                    </a:lnTo>
                    <a:lnTo>
                      <a:pt x="731" y="575"/>
                    </a:lnTo>
                    <a:lnTo>
                      <a:pt x="731" y="575"/>
                    </a:lnTo>
                    <a:lnTo>
                      <a:pt x="727" y="577"/>
                    </a:lnTo>
                    <a:lnTo>
                      <a:pt x="725" y="577"/>
                    </a:lnTo>
                    <a:lnTo>
                      <a:pt x="723" y="579"/>
                    </a:lnTo>
                    <a:close/>
                    <a:moveTo>
                      <a:pt x="773" y="553"/>
                    </a:moveTo>
                    <a:lnTo>
                      <a:pt x="773" y="555"/>
                    </a:lnTo>
                    <a:lnTo>
                      <a:pt x="773" y="555"/>
                    </a:lnTo>
                    <a:lnTo>
                      <a:pt x="775" y="553"/>
                    </a:lnTo>
                    <a:lnTo>
                      <a:pt x="777" y="553"/>
                    </a:lnTo>
                    <a:lnTo>
                      <a:pt x="777" y="553"/>
                    </a:lnTo>
                    <a:lnTo>
                      <a:pt x="775" y="553"/>
                    </a:lnTo>
                    <a:lnTo>
                      <a:pt x="773" y="553"/>
                    </a:lnTo>
                    <a:close/>
                    <a:moveTo>
                      <a:pt x="713" y="587"/>
                    </a:moveTo>
                    <a:lnTo>
                      <a:pt x="725" y="587"/>
                    </a:lnTo>
                    <a:lnTo>
                      <a:pt x="731" y="587"/>
                    </a:lnTo>
                    <a:lnTo>
                      <a:pt x="737" y="587"/>
                    </a:lnTo>
                    <a:lnTo>
                      <a:pt x="741" y="587"/>
                    </a:lnTo>
                    <a:lnTo>
                      <a:pt x="747" y="587"/>
                    </a:lnTo>
                    <a:lnTo>
                      <a:pt x="753" y="587"/>
                    </a:lnTo>
                    <a:lnTo>
                      <a:pt x="757" y="583"/>
                    </a:lnTo>
                    <a:lnTo>
                      <a:pt x="759" y="581"/>
                    </a:lnTo>
                    <a:lnTo>
                      <a:pt x="759" y="583"/>
                    </a:lnTo>
                    <a:lnTo>
                      <a:pt x="761" y="583"/>
                    </a:lnTo>
                    <a:lnTo>
                      <a:pt x="763" y="581"/>
                    </a:lnTo>
                    <a:lnTo>
                      <a:pt x="763" y="581"/>
                    </a:lnTo>
                    <a:lnTo>
                      <a:pt x="763" y="581"/>
                    </a:lnTo>
                    <a:lnTo>
                      <a:pt x="765" y="581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7" y="579"/>
                    </a:lnTo>
                    <a:lnTo>
                      <a:pt x="767" y="579"/>
                    </a:lnTo>
                    <a:lnTo>
                      <a:pt x="767" y="579"/>
                    </a:lnTo>
                    <a:lnTo>
                      <a:pt x="769" y="579"/>
                    </a:lnTo>
                    <a:lnTo>
                      <a:pt x="769" y="579"/>
                    </a:lnTo>
                    <a:lnTo>
                      <a:pt x="769" y="579"/>
                    </a:lnTo>
                    <a:lnTo>
                      <a:pt x="769" y="577"/>
                    </a:lnTo>
                    <a:lnTo>
                      <a:pt x="771" y="575"/>
                    </a:lnTo>
                    <a:lnTo>
                      <a:pt x="773" y="575"/>
                    </a:lnTo>
                    <a:lnTo>
                      <a:pt x="775" y="573"/>
                    </a:lnTo>
                    <a:lnTo>
                      <a:pt x="775" y="573"/>
                    </a:lnTo>
                    <a:lnTo>
                      <a:pt x="777" y="571"/>
                    </a:lnTo>
                    <a:lnTo>
                      <a:pt x="777" y="571"/>
                    </a:lnTo>
                    <a:lnTo>
                      <a:pt x="777" y="571"/>
                    </a:lnTo>
                    <a:lnTo>
                      <a:pt x="777" y="569"/>
                    </a:lnTo>
                    <a:lnTo>
                      <a:pt x="779" y="569"/>
                    </a:lnTo>
                    <a:lnTo>
                      <a:pt x="779" y="567"/>
                    </a:lnTo>
                    <a:lnTo>
                      <a:pt x="781" y="565"/>
                    </a:lnTo>
                    <a:lnTo>
                      <a:pt x="781" y="563"/>
                    </a:lnTo>
                    <a:lnTo>
                      <a:pt x="785" y="561"/>
                    </a:lnTo>
                    <a:lnTo>
                      <a:pt x="785" y="559"/>
                    </a:lnTo>
                    <a:lnTo>
                      <a:pt x="787" y="557"/>
                    </a:lnTo>
                    <a:lnTo>
                      <a:pt x="789" y="555"/>
                    </a:lnTo>
                    <a:lnTo>
                      <a:pt x="793" y="553"/>
                    </a:lnTo>
                    <a:lnTo>
                      <a:pt x="795" y="551"/>
                    </a:lnTo>
                    <a:lnTo>
                      <a:pt x="799" y="547"/>
                    </a:lnTo>
                    <a:lnTo>
                      <a:pt x="801" y="545"/>
                    </a:lnTo>
                    <a:lnTo>
                      <a:pt x="801" y="545"/>
                    </a:lnTo>
                    <a:lnTo>
                      <a:pt x="803" y="543"/>
                    </a:lnTo>
                    <a:lnTo>
                      <a:pt x="805" y="545"/>
                    </a:lnTo>
                    <a:lnTo>
                      <a:pt x="805" y="545"/>
                    </a:lnTo>
                    <a:lnTo>
                      <a:pt x="805" y="547"/>
                    </a:lnTo>
                    <a:lnTo>
                      <a:pt x="805" y="547"/>
                    </a:lnTo>
                    <a:lnTo>
                      <a:pt x="805" y="547"/>
                    </a:lnTo>
                    <a:lnTo>
                      <a:pt x="805" y="549"/>
                    </a:lnTo>
                    <a:lnTo>
                      <a:pt x="805" y="549"/>
                    </a:lnTo>
                    <a:lnTo>
                      <a:pt x="807" y="549"/>
                    </a:lnTo>
                    <a:lnTo>
                      <a:pt x="809" y="547"/>
                    </a:lnTo>
                    <a:lnTo>
                      <a:pt x="813" y="547"/>
                    </a:lnTo>
                    <a:lnTo>
                      <a:pt x="813" y="547"/>
                    </a:lnTo>
                    <a:lnTo>
                      <a:pt x="815" y="545"/>
                    </a:lnTo>
                    <a:lnTo>
                      <a:pt x="815" y="545"/>
                    </a:lnTo>
                    <a:lnTo>
                      <a:pt x="817" y="545"/>
                    </a:lnTo>
                    <a:lnTo>
                      <a:pt x="817" y="547"/>
                    </a:lnTo>
                    <a:lnTo>
                      <a:pt x="819" y="549"/>
                    </a:lnTo>
                    <a:lnTo>
                      <a:pt x="821" y="551"/>
                    </a:lnTo>
                    <a:lnTo>
                      <a:pt x="819" y="553"/>
                    </a:lnTo>
                    <a:lnTo>
                      <a:pt x="819" y="555"/>
                    </a:lnTo>
                    <a:lnTo>
                      <a:pt x="817" y="559"/>
                    </a:lnTo>
                    <a:lnTo>
                      <a:pt x="817" y="561"/>
                    </a:lnTo>
                    <a:lnTo>
                      <a:pt x="815" y="563"/>
                    </a:lnTo>
                    <a:lnTo>
                      <a:pt x="815" y="565"/>
                    </a:lnTo>
                    <a:lnTo>
                      <a:pt x="813" y="569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1"/>
                    </a:lnTo>
                    <a:lnTo>
                      <a:pt x="813" y="573"/>
                    </a:lnTo>
                    <a:lnTo>
                      <a:pt x="813" y="573"/>
                    </a:lnTo>
                    <a:lnTo>
                      <a:pt x="811" y="573"/>
                    </a:lnTo>
                    <a:lnTo>
                      <a:pt x="811" y="573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1" y="575"/>
                    </a:lnTo>
                    <a:lnTo>
                      <a:pt x="813" y="575"/>
                    </a:lnTo>
                    <a:lnTo>
                      <a:pt x="813" y="575"/>
                    </a:lnTo>
                    <a:lnTo>
                      <a:pt x="813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5" y="577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79"/>
                    </a:lnTo>
                    <a:lnTo>
                      <a:pt x="813" y="581"/>
                    </a:lnTo>
                    <a:lnTo>
                      <a:pt x="813" y="581"/>
                    </a:lnTo>
                    <a:lnTo>
                      <a:pt x="813" y="581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3" y="583"/>
                    </a:lnTo>
                    <a:lnTo>
                      <a:pt x="815" y="585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5" y="583"/>
                    </a:lnTo>
                    <a:lnTo>
                      <a:pt x="817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19" y="585"/>
                    </a:lnTo>
                    <a:lnTo>
                      <a:pt x="823" y="585"/>
                    </a:lnTo>
                    <a:lnTo>
                      <a:pt x="825" y="585"/>
                    </a:lnTo>
                    <a:lnTo>
                      <a:pt x="827" y="585"/>
                    </a:lnTo>
                    <a:lnTo>
                      <a:pt x="827" y="585"/>
                    </a:lnTo>
                    <a:lnTo>
                      <a:pt x="829" y="583"/>
                    </a:lnTo>
                    <a:lnTo>
                      <a:pt x="831" y="583"/>
                    </a:lnTo>
                    <a:lnTo>
                      <a:pt x="831" y="583"/>
                    </a:lnTo>
                    <a:lnTo>
                      <a:pt x="831" y="581"/>
                    </a:lnTo>
                    <a:lnTo>
                      <a:pt x="833" y="581"/>
                    </a:lnTo>
                    <a:lnTo>
                      <a:pt x="833" y="579"/>
                    </a:lnTo>
                    <a:lnTo>
                      <a:pt x="833" y="579"/>
                    </a:lnTo>
                    <a:lnTo>
                      <a:pt x="833" y="581"/>
                    </a:lnTo>
                    <a:lnTo>
                      <a:pt x="833" y="581"/>
                    </a:lnTo>
                    <a:lnTo>
                      <a:pt x="833" y="583"/>
                    </a:lnTo>
                    <a:lnTo>
                      <a:pt x="835" y="583"/>
                    </a:lnTo>
                    <a:lnTo>
                      <a:pt x="841" y="581"/>
                    </a:lnTo>
                    <a:lnTo>
                      <a:pt x="845" y="579"/>
                    </a:lnTo>
                    <a:lnTo>
                      <a:pt x="849" y="577"/>
                    </a:lnTo>
                    <a:lnTo>
                      <a:pt x="851" y="575"/>
                    </a:lnTo>
                    <a:lnTo>
                      <a:pt x="853" y="575"/>
                    </a:lnTo>
                    <a:lnTo>
                      <a:pt x="857" y="573"/>
                    </a:lnTo>
                    <a:lnTo>
                      <a:pt x="857" y="571"/>
                    </a:lnTo>
                    <a:lnTo>
                      <a:pt x="857" y="571"/>
                    </a:lnTo>
                    <a:lnTo>
                      <a:pt x="857" y="571"/>
                    </a:lnTo>
                    <a:lnTo>
                      <a:pt x="859" y="573"/>
                    </a:lnTo>
                    <a:lnTo>
                      <a:pt x="859" y="573"/>
                    </a:lnTo>
                    <a:lnTo>
                      <a:pt x="861" y="573"/>
                    </a:lnTo>
                    <a:lnTo>
                      <a:pt x="859" y="573"/>
                    </a:lnTo>
                    <a:lnTo>
                      <a:pt x="859" y="573"/>
                    </a:lnTo>
                    <a:lnTo>
                      <a:pt x="857" y="575"/>
                    </a:lnTo>
                    <a:lnTo>
                      <a:pt x="851" y="579"/>
                    </a:lnTo>
                    <a:lnTo>
                      <a:pt x="849" y="581"/>
                    </a:lnTo>
                    <a:lnTo>
                      <a:pt x="849" y="581"/>
                    </a:lnTo>
                    <a:lnTo>
                      <a:pt x="851" y="581"/>
                    </a:lnTo>
                    <a:lnTo>
                      <a:pt x="851" y="581"/>
                    </a:lnTo>
                    <a:lnTo>
                      <a:pt x="853" y="581"/>
                    </a:lnTo>
                    <a:lnTo>
                      <a:pt x="855" y="579"/>
                    </a:lnTo>
                    <a:lnTo>
                      <a:pt x="857" y="581"/>
                    </a:lnTo>
                    <a:lnTo>
                      <a:pt x="861" y="579"/>
                    </a:lnTo>
                    <a:lnTo>
                      <a:pt x="863" y="581"/>
                    </a:lnTo>
                    <a:lnTo>
                      <a:pt x="867" y="579"/>
                    </a:lnTo>
                    <a:lnTo>
                      <a:pt x="871" y="581"/>
                    </a:lnTo>
                    <a:lnTo>
                      <a:pt x="869" y="581"/>
                    </a:lnTo>
                    <a:lnTo>
                      <a:pt x="865" y="581"/>
                    </a:lnTo>
                    <a:lnTo>
                      <a:pt x="859" y="583"/>
                    </a:lnTo>
                    <a:lnTo>
                      <a:pt x="859" y="585"/>
                    </a:lnTo>
                    <a:lnTo>
                      <a:pt x="859" y="587"/>
                    </a:lnTo>
                    <a:lnTo>
                      <a:pt x="857" y="585"/>
                    </a:lnTo>
                    <a:lnTo>
                      <a:pt x="855" y="585"/>
                    </a:lnTo>
                    <a:lnTo>
                      <a:pt x="855" y="583"/>
                    </a:lnTo>
                    <a:lnTo>
                      <a:pt x="857" y="583"/>
                    </a:lnTo>
                    <a:lnTo>
                      <a:pt x="857" y="583"/>
                    </a:lnTo>
                    <a:lnTo>
                      <a:pt x="857" y="581"/>
                    </a:lnTo>
                    <a:lnTo>
                      <a:pt x="855" y="581"/>
                    </a:lnTo>
                    <a:lnTo>
                      <a:pt x="857" y="581"/>
                    </a:lnTo>
                    <a:lnTo>
                      <a:pt x="855" y="583"/>
                    </a:lnTo>
                    <a:lnTo>
                      <a:pt x="851" y="583"/>
                    </a:lnTo>
                    <a:lnTo>
                      <a:pt x="847" y="585"/>
                    </a:lnTo>
                    <a:lnTo>
                      <a:pt x="835" y="593"/>
                    </a:lnTo>
                    <a:lnTo>
                      <a:pt x="835" y="593"/>
                    </a:lnTo>
                    <a:lnTo>
                      <a:pt x="833" y="593"/>
                    </a:lnTo>
                    <a:lnTo>
                      <a:pt x="835" y="593"/>
                    </a:lnTo>
                    <a:lnTo>
                      <a:pt x="837" y="593"/>
                    </a:lnTo>
                    <a:lnTo>
                      <a:pt x="837" y="593"/>
                    </a:lnTo>
                    <a:lnTo>
                      <a:pt x="835" y="593"/>
                    </a:lnTo>
                    <a:lnTo>
                      <a:pt x="833" y="595"/>
                    </a:lnTo>
                    <a:lnTo>
                      <a:pt x="833" y="595"/>
                    </a:lnTo>
                    <a:lnTo>
                      <a:pt x="831" y="595"/>
                    </a:lnTo>
                    <a:lnTo>
                      <a:pt x="829" y="595"/>
                    </a:lnTo>
                    <a:lnTo>
                      <a:pt x="827" y="597"/>
                    </a:lnTo>
                    <a:lnTo>
                      <a:pt x="827" y="597"/>
                    </a:lnTo>
                    <a:lnTo>
                      <a:pt x="825" y="599"/>
                    </a:lnTo>
                    <a:lnTo>
                      <a:pt x="829" y="595"/>
                    </a:lnTo>
                    <a:lnTo>
                      <a:pt x="831" y="595"/>
                    </a:lnTo>
                    <a:lnTo>
                      <a:pt x="827" y="599"/>
                    </a:lnTo>
                    <a:lnTo>
                      <a:pt x="823" y="603"/>
                    </a:lnTo>
                    <a:lnTo>
                      <a:pt x="823" y="605"/>
                    </a:lnTo>
                    <a:lnTo>
                      <a:pt x="823" y="609"/>
                    </a:lnTo>
                    <a:lnTo>
                      <a:pt x="823" y="609"/>
                    </a:lnTo>
                    <a:lnTo>
                      <a:pt x="823" y="609"/>
                    </a:lnTo>
                    <a:lnTo>
                      <a:pt x="825" y="609"/>
                    </a:lnTo>
                    <a:lnTo>
                      <a:pt x="825" y="609"/>
                    </a:lnTo>
                    <a:lnTo>
                      <a:pt x="825" y="611"/>
                    </a:lnTo>
                    <a:lnTo>
                      <a:pt x="827" y="613"/>
                    </a:lnTo>
                    <a:lnTo>
                      <a:pt x="827" y="613"/>
                    </a:lnTo>
                    <a:lnTo>
                      <a:pt x="829" y="613"/>
                    </a:lnTo>
                    <a:lnTo>
                      <a:pt x="829" y="613"/>
                    </a:lnTo>
                    <a:lnTo>
                      <a:pt x="829" y="613"/>
                    </a:lnTo>
                    <a:lnTo>
                      <a:pt x="831" y="613"/>
                    </a:lnTo>
                    <a:lnTo>
                      <a:pt x="831" y="613"/>
                    </a:lnTo>
                    <a:lnTo>
                      <a:pt x="831" y="613"/>
                    </a:lnTo>
                    <a:lnTo>
                      <a:pt x="833" y="611"/>
                    </a:lnTo>
                    <a:lnTo>
                      <a:pt x="835" y="611"/>
                    </a:lnTo>
                    <a:lnTo>
                      <a:pt x="835" y="611"/>
                    </a:lnTo>
                    <a:lnTo>
                      <a:pt x="837" y="611"/>
                    </a:lnTo>
                    <a:lnTo>
                      <a:pt x="841" y="607"/>
                    </a:lnTo>
                    <a:lnTo>
                      <a:pt x="841" y="607"/>
                    </a:lnTo>
                    <a:lnTo>
                      <a:pt x="843" y="605"/>
                    </a:lnTo>
                    <a:lnTo>
                      <a:pt x="847" y="603"/>
                    </a:lnTo>
                    <a:lnTo>
                      <a:pt x="849" y="603"/>
                    </a:lnTo>
                    <a:lnTo>
                      <a:pt x="851" y="601"/>
                    </a:lnTo>
                    <a:lnTo>
                      <a:pt x="851" y="601"/>
                    </a:lnTo>
                    <a:lnTo>
                      <a:pt x="851" y="599"/>
                    </a:lnTo>
                    <a:lnTo>
                      <a:pt x="851" y="599"/>
                    </a:lnTo>
                    <a:lnTo>
                      <a:pt x="851" y="597"/>
                    </a:lnTo>
                    <a:lnTo>
                      <a:pt x="853" y="597"/>
                    </a:lnTo>
                    <a:lnTo>
                      <a:pt x="855" y="595"/>
                    </a:lnTo>
                    <a:lnTo>
                      <a:pt x="855" y="597"/>
                    </a:lnTo>
                    <a:lnTo>
                      <a:pt x="857" y="597"/>
                    </a:lnTo>
                    <a:lnTo>
                      <a:pt x="857" y="595"/>
                    </a:lnTo>
                    <a:lnTo>
                      <a:pt x="857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61" y="597"/>
                    </a:lnTo>
                    <a:lnTo>
                      <a:pt x="863" y="597"/>
                    </a:lnTo>
                    <a:lnTo>
                      <a:pt x="863" y="597"/>
                    </a:lnTo>
                    <a:lnTo>
                      <a:pt x="863" y="597"/>
                    </a:lnTo>
                    <a:lnTo>
                      <a:pt x="863" y="595"/>
                    </a:lnTo>
                    <a:lnTo>
                      <a:pt x="863" y="593"/>
                    </a:lnTo>
                    <a:lnTo>
                      <a:pt x="865" y="595"/>
                    </a:lnTo>
                    <a:lnTo>
                      <a:pt x="865" y="595"/>
                    </a:lnTo>
                    <a:lnTo>
                      <a:pt x="867" y="595"/>
                    </a:lnTo>
                    <a:lnTo>
                      <a:pt x="867" y="595"/>
                    </a:lnTo>
                    <a:lnTo>
                      <a:pt x="871" y="593"/>
                    </a:lnTo>
                    <a:lnTo>
                      <a:pt x="871" y="593"/>
                    </a:lnTo>
                    <a:lnTo>
                      <a:pt x="871" y="593"/>
                    </a:lnTo>
                    <a:lnTo>
                      <a:pt x="877" y="591"/>
                    </a:lnTo>
                    <a:lnTo>
                      <a:pt x="879" y="591"/>
                    </a:lnTo>
                    <a:lnTo>
                      <a:pt x="885" y="589"/>
                    </a:lnTo>
                    <a:lnTo>
                      <a:pt x="887" y="589"/>
                    </a:lnTo>
                    <a:lnTo>
                      <a:pt x="891" y="585"/>
                    </a:lnTo>
                    <a:lnTo>
                      <a:pt x="893" y="585"/>
                    </a:lnTo>
                    <a:lnTo>
                      <a:pt x="893" y="585"/>
                    </a:lnTo>
                    <a:lnTo>
                      <a:pt x="895" y="585"/>
                    </a:lnTo>
                    <a:lnTo>
                      <a:pt x="897" y="585"/>
                    </a:lnTo>
                    <a:lnTo>
                      <a:pt x="899" y="583"/>
                    </a:lnTo>
                    <a:lnTo>
                      <a:pt x="899" y="583"/>
                    </a:lnTo>
                    <a:lnTo>
                      <a:pt x="901" y="583"/>
                    </a:lnTo>
                    <a:lnTo>
                      <a:pt x="903" y="583"/>
                    </a:lnTo>
                    <a:lnTo>
                      <a:pt x="903" y="583"/>
                    </a:lnTo>
                    <a:lnTo>
                      <a:pt x="903" y="581"/>
                    </a:lnTo>
                    <a:lnTo>
                      <a:pt x="903" y="581"/>
                    </a:lnTo>
                    <a:lnTo>
                      <a:pt x="903" y="581"/>
                    </a:lnTo>
                    <a:lnTo>
                      <a:pt x="899" y="581"/>
                    </a:lnTo>
                    <a:lnTo>
                      <a:pt x="899" y="579"/>
                    </a:lnTo>
                    <a:lnTo>
                      <a:pt x="901" y="579"/>
                    </a:lnTo>
                    <a:lnTo>
                      <a:pt x="901" y="579"/>
                    </a:lnTo>
                    <a:lnTo>
                      <a:pt x="901" y="577"/>
                    </a:lnTo>
                    <a:lnTo>
                      <a:pt x="901" y="575"/>
                    </a:lnTo>
                    <a:lnTo>
                      <a:pt x="899" y="575"/>
                    </a:lnTo>
                    <a:lnTo>
                      <a:pt x="897" y="575"/>
                    </a:lnTo>
                    <a:lnTo>
                      <a:pt x="895" y="575"/>
                    </a:lnTo>
                    <a:lnTo>
                      <a:pt x="895" y="575"/>
                    </a:lnTo>
                    <a:lnTo>
                      <a:pt x="895" y="573"/>
                    </a:lnTo>
                    <a:lnTo>
                      <a:pt x="895" y="573"/>
                    </a:lnTo>
                    <a:lnTo>
                      <a:pt x="895" y="571"/>
                    </a:lnTo>
                    <a:lnTo>
                      <a:pt x="889" y="575"/>
                    </a:lnTo>
                    <a:lnTo>
                      <a:pt x="887" y="575"/>
                    </a:lnTo>
                    <a:lnTo>
                      <a:pt x="885" y="575"/>
                    </a:lnTo>
                    <a:lnTo>
                      <a:pt x="885" y="577"/>
                    </a:lnTo>
                    <a:lnTo>
                      <a:pt x="885" y="575"/>
                    </a:lnTo>
                    <a:lnTo>
                      <a:pt x="881" y="575"/>
                    </a:lnTo>
                    <a:lnTo>
                      <a:pt x="883" y="575"/>
                    </a:lnTo>
                    <a:lnTo>
                      <a:pt x="883" y="573"/>
                    </a:lnTo>
                    <a:lnTo>
                      <a:pt x="881" y="573"/>
                    </a:lnTo>
                    <a:lnTo>
                      <a:pt x="877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5" y="573"/>
                    </a:lnTo>
                    <a:lnTo>
                      <a:pt x="873" y="571"/>
                    </a:lnTo>
                    <a:lnTo>
                      <a:pt x="871" y="571"/>
                    </a:lnTo>
                    <a:lnTo>
                      <a:pt x="869" y="571"/>
                    </a:lnTo>
                    <a:lnTo>
                      <a:pt x="867" y="571"/>
                    </a:lnTo>
                    <a:lnTo>
                      <a:pt x="865" y="569"/>
                    </a:lnTo>
                    <a:lnTo>
                      <a:pt x="869" y="567"/>
                    </a:lnTo>
                    <a:lnTo>
                      <a:pt x="869" y="567"/>
                    </a:lnTo>
                    <a:lnTo>
                      <a:pt x="869" y="567"/>
                    </a:lnTo>
                    <a:lnTo>
                      <a:pt x="865" y="567"/>
                    </a:lnTo>
                    <a:lnTo>
                      <a:pt x="865" y="565"/>
                    </a:lnTo>
                    <a:lnTo>
                      <a:pt x="861" y="565"/>
                    </a:lnTo>
                    <a:lnTo>
                      <a:pt x="861" y="565"/>
                    </a:lnTo>
                    <a:lnTo>
                      <a:pt x="859" y="563"/>
                    </a:lnTo>
                    <a:lnTo>
                      <a:pt x="861" y="563"/>
                    </a:lnTo>
                    <a:lnTo>
                      <a:pt x="859" y="561"/>
                    </a:lnTo>
                    <a:lnTo>
                      <a:pt x="861" y="557"/>
                    </a:lnTo>
                    <a:lnTo>
                      <a:pt x="859" y="557"/>
                    </a:lnTo>
                    <a:lnTo>
                      <a:pt x="859" y="555"/>
                    </a:lnTo>
                    <a:lnTo>
                      <a:pt x="859" y="553"/>
                    </a:lnTo>
                    <a:lnTo>
                      <a:pt x="861" y="553"/>
                    </a:lnTo>
                    <a:lnTo>
                      <a:pt x="861" y="551"/>
                    </a:lnTo>
                    <a:lnTo>
                      <a:pt x="861" y="551"/>
                    </a:lnTo>
                    <a:lnTo>
                      <a:pt x="859" y="551"/>
                    </a:lnTo>
                    <a:lnTo>
                      <a:pt x="857" y="551"/>
                    </a:lnTo>
                    <a:lnTo>
                      <a:pt x="855" y="551"/>
                    </a:lnTo>
                    <a:lnTo>
                      <a:pt x="855" y="551"/>
                    </a:lnTo>
                    <a:lnTo>
                      <a:pt x="859" y="547"/>
                    </a:lnTo>
                    <a:lnTo>
                      <a:pt x="863" y="545"/>
                    </a:lnTo>
                    <a:lnTo>
                      <a:pt x="865" y="543"/>
                    </a:lnTo>
                    <a:lnTo>
                      <a:pt x="867" y="541"/>
                    </a:lnTo>
                    <a:lnTo>
                      <a:pt x="867" y="539"/>
                    </a:lnTo>
                    <a:lnTo>
                      <a:pt x="865" y="539"/>
                    </a:lnTo>
                    <a:lnTo>
                      <a:pt x="863" y="539"/>
                    </a:lnTo>
                    <a:lnTo>
                      <a:pt x="865" y="537"/>
                    </a:lnTo>
                    <a:lnTo>
                      <a:pt x="861" y="537"/>
                    </a:lnTo>
                    <a:lnTo>
                      <a:pt x="859" y="539"/>
                    </a:lnTo>
                    <a:lnTo>
                      <a:pt x="857" y="539"/>
                    </a:lnTo>
                    <a:lnTo>
                      <a:pt x="855" y="541"/>
                    </a:lnTo>
                    <a:lnTo>
                      <a:pt x="855" y="539"/>
                    </a:lnTo>
                    <a:lnTo>
                      <a:pt x="855" y="537"/>
                    </a:lnTo>
                    <a:lnTo>
                      <a:pt x="853" y="537"/>
                    </a:lnTo>
                    <a:lnTo>
                      <a:pt x="849" y="535"/>
                    </a:lnTo>
                    <a:lnTo>
                      <a:pt x="847" y="533"/>
                    </a:lnTo>
                    <a:lnTo>
                      <a:pt x="847" y="533"/>
                    </a:lnTo>
                    <a:lnTo>
                      <a:pt x="843" y="535"/>
                    </a:lnTo>
                    <a:lnTo>
                      <a:pt x="843" y="535"/>
                    </a:lnTo>
                    <a:lnTo>
                      <a:pt x="847" y="533"/>
                    </a:lnTo>
                    <a:lnTo>
                      <a:pt x="847" y="533"/>
                    </a:lnTo>
                    <a:lnTo>
                      <a:pt x="849" y="533"/>
                    </a:lnTo>
                    <a:lnTo>
                      <a:pt x="851" y="533"/>
                    </a:lnTo>
                    <a:lnTo>
                      <a:pt x="853" y="531"/>
                    </a:lnTo>
                    <a:lnTo>
                      <a:pt x="855" y="531"/>
                    </a:lnTo>
                    <a:lnTo>
                      <a:pt x="855" y="533"/>
                    </a:lnTo>
                    <a:lnTo>
                      <a:pt x="859" y="533"/>
                    </a:lnTo>
                    <a:lnTo>
                      <a:pt x="861" y="535"/>
                    </a:lnTo>
                    <a:lnTo>
                      <a:pt x="863" y="535"/>
                    </a:lnTo>
                    <a:lnTo>
                      <a:pt x="865" y="533"/>
                    </a:lnTo>
                    <a:lnTo>
                      <a:pt x="867" y="531"/>
                    </a:lnTo>
                    <a:lnTo>
                      <a:pt x="869" y="531"/>
                    </a:lnTo>
                    <a:lnTo>
                      <a:pt x="871" y="531"/>
                    </a:lnTo>
                    <a:lnTo>
                      <a:pt x="871" y="529"/>
                    </a:lnTo>
                    <a:lnTo>
                      <a:pt x="873" y="529"/>
                    </a:lnTo>
                    <a:lnTo>
                      <a:pt x="877" y="527"/>
                    </a:lnTo>
                    <a:lnTo>
                      <a:pt x="879" y="525"/>
                    </a:lnTo>
                    <a:lnTo>
                      <a:pt x="881" y="523"/>
                    </a:lnTo>
                    <a:lnTo>
                      <a:pt x="879" y="521"/>
                    </a:lnTo>
                    <a:lnTo>
                      <a:pt x="879" y="519"/>
                    </a:lnTo>
                    <a:lnTo>
                      <a:pt x="881" y="519"/>
                    </a:lnTo>
                    <a:lnTo>
                      <a:pt x="883" y="521"/>
                    </a:lnTo>
                    <a:lnTo>
                      <a:pt x="883" y="519"/>
                    </a:lnTo>
                    <a:lnTo>
                      <a:pt x="883" y="519"/>
                    </a:lnTo>
                    <a:lnTo>
                      <a:pt x="879" y="515"/>
                    </a:lnTo>
                    <a:lnTo>
                      <a:pt x="877" y="513"/>
                    </a:lnTo>
                    <a:lnTo>
                      <a:pt x="869" y="513"/>
                    </a:lnTo>
                    <a:lnTo>
                      <a:pt x="867" y="513"/>
                    </a:lnTo>
                    <a:lnTo>
                      <a:pt x="861" y="513"/>
                    </a:lnTo>
                    <a:lnTo>
                      <a:pt x="857" y="513"/>
                    </a:lnTo>
                    <a:lnTo>
                      <a:pt x="851" y="515"/>
                    </a:lnTo>
                    <a:lnTo>
                      <a:pt x="843" y="517"/>
                    </a:lnTo>
                    <a:lnTo>
                      <a:pt x="837" y="519"/>
                    </a:lnTo>
                    <a:lnTo>
                      <a:pt x="831" y="521"/>
                    </a:lnTo>
                    <a:lnTo>
                      <a:pt x="825" y="523"/>
                    </a:lnTo>
                    <a:lnTo>
                      <a:pt x="821" y="525"/>
                    </a:lnTo>
                    <a:lnTo>
                      <a:pt x="819" y="527"/>
                    </a:lnTo>
                    <a:lnTo>
                      <a:pt x="817" y="527"/>
                    </a:lnTo>
                    <a:lnTo>
                      <a:pt x="815" y="529"/>
                    </a:lnTo>
                    <a:lnTo>
                      <a:pt x="813" y="529"/>
                    </a:lnTo>
                    <a:lnTo>
                      <a:pt x="807" y="533"/>
                    </a:lnTo>
                    <a:lnTo>
                      <a:pt x="803" y="535"/>
                    </a:lnTo>
                    <a:lnTo>
                      <a:pt x="801" y="537"/>
                    </a:lnTo>
                    <a:lnTo>
                      <a:pt x="797" y="541"/>
                    </a:lnTo>
                    <a:lnTo>
                      <a:pt x="793" y="543"/>
                    </a:lnTo>
                    <a:lnTo>
                      <a:pt x="791" y="545"/>
                    </a:lnTo>
                    <a:lnTo>
                      <a:pt x="789" y="547"/>
                    </a:lnTo>
                    <a:lnTo>
                      <a:pt x="785" y="549"/>
                    </a:lnTo>
                    <a:lnTo>
                      <a:pt x="781" y="551"/>
                    </a:lnTo>
                    <a:lnTo>
                      <a:pt x="775" y="555"/>
                    </a:lnTo>
                    <a:lnTo>
                      <a:pt x="771" y="555"/>
                    </a:lnTo>
                    <a:lnTo>
                      <a:pt x="769" y="557"/>
                    </a:lnTo>
                    <a:lnTo>
                      <a:pt x="767" y="557"/>
                    </a:lnTo>
                    <a:lnTo>
                      <a:pt x="763" y="559"/>
                    </a:lnTo>
                    <a:lnTo>
                      <a:pt x="759" y="559"/>
                    </a:lnTo>
                    <a:lnTo>
                      <a:pt x="757" y="559"/>
                    </a:lnTo>
                    <a:lnTo>
                      <a:pt x="755" y="561"/>
                    </a:lnTo>
                    <a:lnTo>
                      <a:pt x="753" y="561"/>
                    </a:lnTo>
                    <a:lnTo>
                      <a:pt x="751" y="563"/>
                    </a:lnTo>
                    <a:lnTo>
                      <a:pt x="749" y="563"/>
                    </a:lnTo>
                    <a:lnTo>
                      <a:pt x="745" y="567"/>
                    </a:lnTo>
                    <a:lnTo>
                      <a:pt x="741" y="567"/>
                    </a:lnTo>
                    <a:lnTo>
                      <a:pt x="737" y="569"/>
                    </a:lnTo>
                    <a:lnTo>
                      <a:pt x="735" y="571"/>
                    </a:lnTo>
                    <a:lnTo>
                      <a:pt x="733" y="573"/>
                    </a:lnTo>
                    <a:lnTo>
                      <a:pt x="731" y="575"/>
                    </a:lnTo>
                    <a:lnTo>
                      <a:pt x="731" y="577"/>
                    </a:lnTo>
                    <a:lnTo>
                      <a:pt x="729" y="579"/>
                    </a:lnTo>
                    <a:lnTo>
                      <a:pt x="727" y="579"/>
                    </a:lnTo>
                    <a:lnTo>
                      <a:pt x="725" y="579"/>
                    </a:lnTo>
                    <a:lnTo>
                      <a:pt x="719" y="583"/>
                    </a:lnTo>
                    <a:lnTo>
                      <a:pt x="717" y="583"/>
                    </a:lnTo>
                    <a:lnTo>
                      <a:pt x="711" y="587"/>
                    </a:lnTo>
                    <a:lnTo>
                      <a:pt x="709" y="587"/>
                    </a:lnTo>
                    <a:lnTo>
                      <a:pt x="709" y="587"/>
                    </a:lnTo>
                    <a:lnTo>
                      <a:pt x="713" y="587"/>
                    </a:lnTo>
                    <a:close/>
                    <a:moveTo>
                      <a:pt x="905" y="545"/>
                    </a:moveTo>
                    <a:lnTo>
                      <a:pt x="907" y="545"/>
                    </a:lnTo>
                    <a:lnTo>
                      <a:pt x="909" y="543"/>
                    </a:lnTo>
                    <a:lnTo>
                      <a:pt x="911" y="543"/>
                    </a:lnTo>
                    <a:lnTo>
                      <a:pt x="911" y="543"/>
                    </a:lnTo>
                    <a:lnTo>
                      <a:pt x="913" y="541"/>
                    </a:lnTo>
                    <a:lnTo>
                      <a:pt x="913" y="541"/>
                    </a:lnTo>
                    <a:lnTo>
                      <a:pt x="911" y="541"/>
                    </a:lnTo>
                    <a:lnTo>
                      <a:pt x="909" y="541"/>
                    </a:lnTo>
                    <a:lnTo>
                      <a:pt x="907" y="543"/>
                    </a:lnTo>
                    <a:lnTo>
                      <a:pt x="905" y="545"/>
                    </a:lnTo>
                    <a:lnTo>
                      <a:pt x="903" y="547"/>
                    </a:lnTo>
                    <a:lnTo>
                      <a:pt x="903" y="549"/>
                    </a:lnTo>
                    <a:lnTo>
                      <a:pt x="905" y="549"/>
                    </a:lnTo>
                    <a:lnTo>
                      <a:pt x="905" y="547"/>
                    </a:lnTo>
                    <a:lnTo>
                      <a:pt x="905" y="547"/>
                    </a:lnTo>
                    <a:lnTo>
                      <a:pt x="905" y="547"/>
                    </a:lnTo>
                    <a:lnTo>
                      <a:pt x="903" y="547"/>
                    </a:lnTo>
                    <a:lnTo>
                      <a:pt x="905" y="545"/>
                    </a:lnTo>
                    <a:lnTo>
                      <a:pt x="905" y="545"/>
                    </a:lnTo>
                    <a:close/>
                    <a:moveTo>
                      <a:pt x="58" y="415"/>
                    </a:moveTo>
                    <a:lnTo>
                      <a:pt x="60" y="413"/>
                    </a:lnTo>
                    <a:lnTo>
                      <a:pt x="56" y="415"/>
                    </a:lnTo>
                    <a:lnTo>
                      <a:pt x="52" y="417"/>
                    </a:lnTo>
                    <a:lnTo>
                      <a:pt x="50" y="419"/>
                    </a:lnTo>
                    <a:lnTo>
                      <a:pt x="50" y="419"/>
                    </a:lnTo>
                    <a:lnTo>
                      <a:pt x="54" y="417"/>
                    </a:lnTo>
                    <a:lnTo>
                      <a:pt x="58" y="415"/>
                    </a:lnTo>
                    <a:close/>
                    <a:moveTo>
                      <a:pt x="522" y="220"/>
                    </a:moveTo>
                    <a:lnTo>
                      <a:pt x="524" y="220"/>
                    </a:lnTo>
                    <a:lnTo>
                      <a:pt x="526" y="218"/>
                    </a:lnTo>
                    <a:lnTo>
                      <a:pt x="524" y="218"/>
                    </a:lnTo>
                    <a:lnTo>
                      <a:pt x="522" y="218"/>
                    </a:lnTo>
                    <a:lnTo>
                      <a:pt x="522" y="220"/>
                    </a:lnTo>
                    <a:lnTo>
                      <a:pt x="522" y="220"/>
                    </a:lnTo>
                    <a:lnTo>
                      <a:pt x="522" y="222"/>
                    </a:lnTo>
                    <a:lnTo>
                      <a:pt x="522" y="220"/>
                    </a:lnTo>
                    <a:close/>
                    <a:moveTo>
                      <a:pt x="825" y="599"/>
                    </a:moveTo>
                    <a:lnTo>
                      <a:pt x="825" y="599"/>
                    </a:lnTo>
                    <a:lnTo>
                      <a:pt x="823" y="601"/>
                    </a:lnTo>
                    <a:lnTo>
                      <a:pt x="823" y="601"/>
                    </a:lnTo>
                    <a:lnTo>
                      <a:pt x="823" y="601"/>
                    </a:lnTo>
                    <a:lnTo>
                      <a:pt x="825" y="599"/>
                    </a:lnTo>
                    <a:close/>
                    <a:moveTo>
                      <a:pt x="729" y="575"/>
                    </a:moveTo>
                    <a:lnTo>
                      <a:pt x="727" y="575"/>
                    </a:lnTo>
                    <a:lnTo>
                      <a:pt x="725" y="577"/>
                    </a:lnTo>
                    <a:lnTo>
                      <a:pt x="725" y="577"/>
                    </a:lnTo>
                    <a:lnTo>
                      <a:pt x="727" y="577"/>
                    </a:lnTo>
                    <a:lnTo>
                      <a:pt x="729" y="575"/>
                    </a:lnTo>
                    <a:close/>
                    <a:moveTo>
                      <a:pt x="925" y="567"/>
                    </a:moveTo>
                    <a:lnTo>
                      <a:pt x="923" y="565"/>
                    </a:lnTo>
                    <a:lnTo>
                      <a:pt x="921" y="567"/>
                    </a:lnTo>
                    <a:lnTo>
                      <a:pt x="921" y="565"/>
                    </a:lnTo>
                    <a:lnTo>
                      <a:pt x="921" y="565"/>
                    </a:lnTo>
                    <a:lnTo>
                      <a:pt x="919" y="565"/>
                    </a:lnTo>
                    <a:lnTo>
                      <a:pt x="919" y="565"/>
                    </a:lnTo>
                    <a:lnTo>
                      <a:pt x="917" y="565"/>
                    </a:lnTo>
                    <a:lnTo>
                      <a:pt x="915" y="567"/>
                    </a:lnTo>
                    <a:lnTo>
                      <a:pt x="915" y="569"/>
                    </a:lnTo>
                    <a:lnTo>
                      <a:pt x="911" y="571"/>
                    </a:lnTo>
                    <a:lnTo>
                      <a:pt x="913" y="571"/>
                    </a:lnTo>
                    <a:lnTo>
                      <a:pt x="915" y="569"/>
                    </a:lnTo>
                    <a:lnTo>
                      <a:pt x="915" y="571"/>
                    </a:lnTo>
                    <a:lnTo>
                      <a:pt x="911" y="573"/>
                    </a:lnTo>
                    <a:lnTo>
                      <a:pt x="911" y="573"/>
                    </a:lnTo>
                    <a:lnTo>
                      <a:pt x="909" y="573"/>
                    </a:lnTo>
                    <a:lnTo>
                      <a:pt x="909" y="573"/>
                    </a:lnTo>
                    <a:lnTo>
                      <a:pt x="907" y="573"/>
                    </a:lnTo>
                    <a:lnTo>
                      <a:pt x="905" y="575"/>
                    </a:lnTo>
                    <a:lnTo>
                      <a:pt x="905" y="573"/>
                    </a:lnTo>
                    <a:lnTo>
                      <a:pt x="907" y="573"/>
                    </a:lnTo>
                    <a:lnTo>
                      <a:pt x="907" y="573"/>
                    </a:lnTo>
                    <a:lnTo>
                      <a:pt x="909" y="571"/>
                    </a:lnTo>
                    <a:lnTo>
                      <a:pt x="907" y="571"/>
                    </a:lnTo>
                    <a:lnTo>
                      <a:pt x="909" y="571"/>
                    </a:lnTo>
                    <a:lnTo>
                      <a:pt x="911" y="571"/>
                    </a:lnTo>
                    <a:lnTo>
                      <a:pt x="911" y="569"/>
                    </a:lnTo>
                    <a:lnTo>
                      <a:pt x="909" y="569"/>
                    </a:lnTo>
                    <a:lnTo>
                      <a:pt x="907" y="571"/>
                    </a:lnTo>
                    <a:lnTo>
                      <a:pt x="907" y="571"/>
                    </a:lnTo>
                    <a:lnTo>
                      <a:pt x="909" y="569"/>
                    </a:lnTo>
                    <a:lnTo>
                      <a:pt x="911" y="569"/>
                    </a:lnTo>
                    <a:lnTo>
                      <a:pt x="913" y="567"/>
                    </a:lnTo>
                    <a:lnTo>
                      <a:pt x="915" y="567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7" y="565"/>
                    </a:lnTo>
                    <a:lnTo>
                      <a:pt x="919" y="563"/>
                    </a:lnTo>
                    <a:lnTo>
                      <a:pt x="921" y="559"/>
                    </a:lnTo>
                    <a:lnTo>
                      <a:pt x="923" y="557"/>
                    </a:lnTo>
                    <a:lnTo>
                      <a:pt x="923" y="557"/>
                    </a:lnTo>
                    <a:lnTo>
                      <a:pt x="923" y="553"/>
                    </a:lnTo>
                    <a:lnTo>
                      <a:pt x="923" y="553"/>
                    </a:lnTo>
                    <a:lnTo>
                      <a:pt x="923" y="551"/>
                    </a:lnTo>
                    <a:lnTo>
                      <a:pt x="921" y="551"/>
                    </a:lnTo>
                    <a:lnTo>
                      <a:pt x="921" y="553"/>
                    </a:lnTo>
                    <a:lnTo>
                      <a:pt x="919" y="553"/>
                    </a:lnTo>
                    <a:lnTo>
                      <a:pt x="917" y="555"/>
                    </a:lnTo>
                    <a:lnTo>
                      <a:pt x="915" y="555"/>
                    </a:lnTo>
                    <a:lnTo>
                      <a:pt x="913" y="557"/>
                    </a:lnTo>
                    <a:lnTo>
                      <a:pt x="913" y="559"/>
                    </a:lnTo>
                    <a:lnTo>
                      <a:pt x="907" y="565"/>
                    </a:lnTo>
                    <a:lnTo>
                      <a:pt x="905" y="565"/>
                    </a:lnTo>
                    <a:lnTo>
                      <a:pt x="903" y="567"/>
                    </a:lnTo>
                    <a:lnTo>
                      <a:pt x="903" y="569"/>
                    </a:lnTo>
                    <a:lnTo>
                      <a:pt x="901" y="571"/>
                    </a:lnTo>
                    <a:lnTo>
                      <a:pt x="901" y="575"/>
                    </a:lnTo>
                    <a:lnTo>
                      <a:pt x="901" y="575"/>
                    </a:lnTo>
                    <a:lnTo>
                      <a:pt x="901" y="577"/>
                    </a:lnTo>
                    <a:lnTo>
                      <a:pt x="901" y="577"/>
                    </a:lnTo>
                    <a:lnTo>
                      <a:pt x="903" y="577"/>
                    </a:lnTo>
                    <a:lnTo>
                      <a:pt x="903" y="577"/>
                    </a:lnTo>
                    <a:lnTo>
                      <a:pt x="905" y="577"/>
                    </a:lnTo>
                    <a:lnTo>
                      <a:pt x="907" y="577"/>
                    </a:lnTo>
                    <a:lnTo>
                      <a:pt x="907" y="577"/>
                    </a:lnTo>
                    <a:lnTo>
                      <a:pt x="909" y="577"/>
                    </a:lnTo>
                    <a:lnTo>
                      <a:pt x="911" y="577"/>
                    </a:lnTo>
                    <a:lnTo>
                      <a:pt x="915" y="575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21" y="571"/>
                    </a:lnTo>
                    <a:lnTo>
                      <a:pt x="925" y="571"/>
                    </a:lnTo>
                    <a:lnTo>
                      <a:pt x="925" y="571"/>
                    </a:lnTo>
                    <a:lnTo>
                      <a:pt x="923" y="569"/>
                    </a:lnTo>
                    <a:lnTo>
                      <a:pt x="925" y="569"/>
                    </a:lnTo>
                    <a:lnTo>
                      <a:pt x="925" y="567"/>
                    </a:lnTo>
                    <a:lnTo>
                      <a:pt x="925" y="567"/>
                    </a:lnTo>
                    <a:lnTo>
                      <a:pt x="925" y="567"/>
                    </a:lnTo>
                    <a:lnTo>
                      <a:pt x="925" y="567"/>
                    </a:lnTo>
                    <a:close/>
                    <a:moveTo>
                      <a:pt x="911" y="607"/>
                    </a:moveTo>
                    <a:lnTo>
                      <a:pt x="909" y="607"/>
                    </a:lnTo>
                    <a:lnTo>
                      <a:pt x="909" y="607"/>
                    </a:lnTo>
                    <a:lnTo>
                      <a:pt x="909" y="607"/>
                    </a:lnTo>
                    <a:lnTo>
                      <a:pt x="911" y="607"/>
                    </a:lnTo>
                    <a:lnTo>
                      <a:pt x="913" y="607"/>
                    </a:lnTo>
                    <a:lnTo>
                      <a:pt x="915" y="605"/>
                    </a:lnTo>
                    <a:lnTo>
                      <a:pt x="913" y="607"/>
                    </a:lnTo>
                    <a:lnTo>
                      <a:pt x="911" y="607"/>
                    </a:lnTo>
                    <a:close/>
                    <a:moveTo>
                      <a:pt x="64" y="515"/>
                    </a:moveTo>
                    <a:lnTo>
                      <a:pt x="64" y="517"/>
                    </a:lnTo>
                    <a:lnTo>
                      <a:pt x="64" y="519"/>
                    </a:lnTo>
                    <a:lnTo>
                      <a:pt x="64" y="519"/>
                    </a:lnTo>
                    <a:lnTo>
                      <a:pt x="66" y="519"/>
                    </a:lnTo>
                    <a:lnTo>
                      <a:pt x="66" y="519"/>
                    </a:lnTo>
                    <a:lnTo>
                      <a:pt x="64" y="517"/>
                    </a:lnTo>
                    <a:lnTo>
                      <a:pt x="64" y="515"/>
                    </a:lnTo>
                    <a:close/>
                    <a:moveTo>
                      <a:pt x="905" y="515"/>
                    </a:moveTo>
                    <a:lnTo>
                      <a:pt x="907" y="515"/>
                    </a:lnTo>
                    <a:lnTo>
                      <a:pt x="911" y="515"/>
                    </a:lnTo>
                    <a:lnTo>
                      <a:pt x="917" y="515"/>
                    </a:lnTo>
                    <a:lnTo>
                      <a:pt x="919" y="515"/>
                    </a:lnTo>
                    <a:lnTo>
                      <a:pt x="919" y="515"/>
                    </a:lnTo>
                    <a:lnTo>
                      <a:pt x="919" y="513"/>
                    </a:lnTo>
                    <a:lnTo>
                      <a:pt x="919" y="513"/>
                    </a:lnTo>
                    <a:lnTo>
                      <a:pt x="915" y="511"/>
                    </a:lnTo>
                    <a:lnTo>
                      <a:pt x="915" y="509"/>
                    </a:lnTo>
                    <a:lnTo>
                      <a:pt x="909" y="507"/>
                    </a:lnTo>
                    <a:lnTo>
                      <a:pt x="907" y="505"/>
                    </a:lnTo>
                    <a:lnTo>
                      <a:pt x="905" y="503"/>
                    </a:lnTo>
                    <a:lnTo>
                      <a:pt x="901" y="503"/>
                    </a:lnTo>
                    <a:lnTo>
                      <a:pt x="895" y="501"/>
                    </a:lnTo>
                    <a:lnTo>
                      <a:pt x="891" y="501"/>
                    </a:lnTo>
                    <a:lnTo>
                      <a:pt x="889" y="501"/>
                    </a:lnTo>
                    <a:lnTo>
                      <a:pt x="887" y="501"/>
                    </a:lnTo>
                    <a:lnTo>
                      <a:pt x="885" y="501"/>
                    </a:lnTo>
                    <a:lnTo>
                      <a:pt x="887" y="503"/>
                    </a:lnTo>
                    <a:lnTo>
                      <a:pt x="893" y="505"/>
                    </a:lnTo>
                    <a:lnTo>
                      <a:pt x="893" y="507"/>
                    </a:lnTo>
                    <a:lnTo>
                      <a:pt x="895" y="507"/>
                    </a:lnTo>
                    <a:lnTo>
                      <a:pt x="895" y="509"/>
                    </a:lnTo>
                    <a:lnTo>
                      <a:pt x="895" y="511"/>
                    </a:lnTo>
                    <a:lnTo>
                      <a:pt x="901" y="513"/>
                    </a:lnTo>
                    <a:lnTo>
                      <a:pt x="905" y="515"/>
                    </a:lnTo>
                    <a:close/>
                    <a:moveTo>
                      <a:pt x="819" y="593"/>
                    </a:moveTo>
                    <a:lnTo>
                      <a:pt x="817" y="595"/>
                    </a:lnTo>
                    <a:lnTo>
                      <a:pt x="819" y="593"/>
                    </a:lnTo>
                    <a:lnTo>
                      <a:pt x="819" y="593"/>
                    </a:lnTo>
                    <a:lnTo>
                      <a:pt x="819" y="591"/>
                    </a:lnTo>
                    <a:lnTo>
                      <a:pt x="819" y="591"/>
                    </a:lnTo>
                    <a:lnTo>
                      <a:pt x="819" y="593"/>
                    </a:lnTo>
                    <a:close/>
                    <a:moveTo>
                      <a:pt x="873" y="535"/>
                    </a:moveTo>
                    <a:lnTo>
                      <a:pt x="873" y="535"/>
                    </a:lnTo>
                    <a:lnTo>
                      <a:pt x="873" y="535"/>
                    </a:lnTo>
                    <a:lnTo>
                      <a:pt x="871" y="535"/>
                    </a:lnTo>
                    <a:lnTo>
                      <a:pt x="871" y="537"/>
                    </a:lnTo>
                    <a:lnTo>
                      <a:pt x="873" y="535"/>
                    </a:lnTo>
                    <a:lnTo>
                      <a:pt x="873" y="535"/>
                    </a:lnTo>
                    <a:close/>
                    <a:moveTo>
                      <a:pt x="887" y="567"/>
                    </a:moveTo>
                    <a:lnTo>
                      <a:pt x="889" y="565"/>
                    </a:lnTo>
                    <a:lnTo>
                      <a:pt x="891" y="565"/>
                    </a:lnTo>
                    <a:lnTo>
                      <a:pt x="895" y="563"/>
                    </a:lnTo>
                    <a:lnTo>
                      <a:pt x="897" y="563"/>
                    </a:lnTo>
                    <a:lnTo>
                      <a:pt x="897" y="561"/>
                    </a:lnTo>
                    <a:lnTo>
                      <a:pt x="897" y="561"/>
                    </a:lnTo>
                    <a:lnTo>
                      <a:pt x="895" y="561"/>
                    </a:lnTo>
                    <a:lnTo>
                      <a:pt x="891" y="561"/>
                    </a:lnTo>
                    <a:lnTo>
                      <a:pt x="887" y="561"/>
                    </a:lnTo>
                    <a:lnTo>
                      <a:pt x="887" y="561"/>
                    </a:lnTo>
                    <a:lnTo>
                      <a:pt x="883" y="561"/>
                    </a:lnTo>
                    <a:lnTo>
                      <a:pt x="881" y="563"/>
                    </a:lnTo>
                    <a:lnTo>
                      <a:pt x="879" y="561"/>
                    </a:lnTo>
                    <a:lnTo>
                      <a:pt x="879" y="561"/>
                    </a:lnTo>
                    <a:lnTo>
                      <a:pt x="877" y="561"/>
                    </a:lnTo>
                    <a:lnTo>
                      <a:pt x="877" y="561"/>
                    </a:lnTo>
                    <a:lnTo>
                      <a:pt x="877" y="561"/>
                    </a:lnTo>
                    <a:lnTo>
                      <a:pt x="875" y="559"/>
                    </a:lnTo>
                    <a:lnTo>
                      <a:pt x="873" y="561"/>
                    </a:lnTo>
                    <a:lnTo>
                      <a:pt x="873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61"/>
                    </a:lnTo>
                    <a:lnTo>
                      <a:pt x="871" y="559"/>
                    </a:lnTo>
                    <a:lnTo>
                      <a:pt x="871" y="559"/>
                    </a:lnTo>
                    <a:lnTo>
                      <a:pt x="871" y="559"/>
                    </a:lnTo>
                    <a:lnTo>
                      <a:pt x="871" y="555"/>
                    </a:lnTo>
                    <a:lnTo>
                      <a:pt x="873" y="553"/>
                    </a:lnTo>
                    <a:lnTo>
                      <a:pt x="873" y="553"/>
                    </a:lnTo>
                    <a:lnTo>
                      <a:pt x="873" y="551"/>
                    </a:lnTo>
                    <a:lnTo>
                      <a:pt x="871" y="553"/>
                    </a:lnTo>
                    <a:lnTo>
                      <a:pt x="869" y="553"/>
                    </a:lnTo>
                    <a:lnTo>
                      <a:pt x="867" y="555"/>
                    </a:lnTo>
                    <a:lnTo>
                      <a:pt x="867" y="557"/>
                    </a:lnTo>
                    <a:lnTo>
                      <a:pt x="865" y="557"/>
                    </a:lnTo>
                    <a:lnTo>
                      <a:pt x="865" y="559"/>
                    </a:lnTo>
                    <a:lnTo>
                      <a:pt x="867" y="559"/>
                    </a:lnTo>
                    <a:lnTo>
                      <a:pt x="869" y="559"/>
                    </a:lnTo>
                    <a:lnTo>
                      <a:pt x="869" y="559"/>
                    </a:lnTo>
                    <a:lnTo>
                      <a:pt x="867" y="563"/>
                    </a:lnTo>
                    <a:lnTo>
                      <a:pt x="869" y="563"/>
                    </a:lnTo>
                    <a:lnTo>
                      <a:pt x="871" y="563"/>
                    </a:lnTo>
                    <a:lnTo>
                      <a:pt x="873" y="563"/>
                    </a:lnTo>
                    <a:lnTo>
                      <a:pt x="873" y="563"/>
                    </a:lnTo>
                    <a:lnTo>
                      <a:pt x="873" y="563"/>
                    </a:lnTo>
                    <a:lnTo>
                      <a:pt x="871" y="563"/>
                    </a:lnTo>
                    <a:lnTo>
                      <a:pt x="871" y="565"/>
                    </a:lnTo>
                    <a:lnTo>
                      <a:pt x="873" y="565"/>
                    </a:lnTo>
                    <a:lnTo>
                      <a:pt x="873" y="565"/>
                    </a:lnTo>
                    <a:lnTo>
                      <a:pt x="877" y="567"/>
                    </a:lnTo>
                    <a:lnTo>
                      <a:pt x="879" y="567"/>
                    </a:lnTo>
                    <a:lnTo>
                      <a:pt x="879" y="567"/>
                    </a:lnTo>
                    <a:lnTo>
                      <a:pt x="877" y="565"/>
                    </a:lnTo>
                    <a:lnTo>
                      <a:pt x="879" y="565"/>
                    </a:lnTo>
                    <a:lnTo>
                      <a:pt x="881" y="565"/>
                    </a:lnTo>
                    <a:lnTo>
                      <a:pt x="881" y="565"/>
                    </a:lnTo>
                    <a:lnTo>
                      <a:pt x="883" y="563"/>
                    </a:lnTo>
                    <a:lnTo>
                      <a:pt x="883" y="565"/>
                    </a:lnTo>
                    <a:lnTo>
                      <a:pt x="881" y="565"/>
                    </a:lnTo>
                    <a:lnTo>
                      <a:pt x="881" y="565"/>
                    </a:lnTo>
                    <a:lnTo>
                      <a:pt x="881" y="567"/>
                    </a:lnTo>
                    <a:lnTo>
                      <a:pt x="883" y="567"/>
                    </a:lnTo>
                    <a:lnTo>
                      <a:pt x="883" y="567"/>
                    </a:lnTo>
                    <a:lnTo>
                      <a:pt x="881" y="569"/>
                    </a:lnTo>
                    <a:lnTo>
                      <a:pt x="881" y="569"/>
                    </a:lnTo>
                    <a:lnTo>
                      <a:pt x="883" y="569"/>
                    </a:lnTo>
                    <a:lnTo>
                      <a:pt x="883" y="569"/>
                    </a:lnTo>
                    <a:lnTo>
                      <a:pt x="883" y="569"/>
                    </a:lnTo>
                    <a:lnTo>
                      <a:pt x="883" y="571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9"/>
                    </a:lnTo>
                    <a:lnTo>
                      <a:pt x="887" y="567"/>
                    </a:lnTo>
                    <a:lnTo>
                      <a:pt x="887" y="567"/>
                    </a:lnTo>
                    <a:close/>
                    <a:moveTo>
                      <a:pt x="869" y="537"/>
                    </a:moveTo>
                    <a:lnTo>
                      <a:pt x="869" y="539"/>
                    </a:lnTo>
                    <a:lnTo>
                      <a:pt x="869" y="539"/>
                    </a:lnTo>
                    <a:lnTo>
                      <a:pt x="869" y="539"/>
                    </a:lnTo>
                    <a:lnTo>
                      <a:pt x="869" y="539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71" y="537"/>
                    </a:lnTo>
                    <a:lnTo>
                      <a:pt x="869" y="537"/>
                    </a:lnTo>
                    <a:close/>
                    <a:moveTo>
                      <a:pt x="847" y="275"/>
                    </a:moveTo>
                    <a:lnTo>
                      <a:pt x="849" y="277"/>
                    </a:lnTo>
                    <a:lnTo>
                      <a:pt x="851" y="277"/>
                    </a:lnTo>
                    <a:lnTo>
                      <a:pt x="851" y="277"/>
                    </a:lnTo>
                    <a:lnTo>
                      <a:pt x="853" y="275"/>
                    </a:lnTo>
                    <a:lnTo>
                      <a:pt x="853" y="273"/>
                    </a:lnTo>
                    <a:lnTo>
                      <a:pt x="849" y="271"/>
                    </a:lnTo>
                    <a:lnTo>
                      <a:pt x="845" y="273"/>
                    </a:lnTo>
                    <a:lnTo>
                      <a:pt x="847" y="275"/>
                    </a:lnTo>
                    <a:close/>
                    <a:moveTo>
                      <a:pt x="739" y="391"/>
                    </a:moveTo>
                    <a:lnTo>
                      <a:pt x="737" y="391"/>
                    </a:lnTo>
                    <a:lnTo>
                      <a:pt x="737" y="391"/>
                    </a:lnTo>
                    <a:lnTo>
                      <a:pt x="737" y="391"/>
                    </a:lnTo>
                    <a:lnTo>
                      <a:pt x="735" y="393"/>
                    </a:lnTo>
                    <a:lnTo>
                      <a:pt x="733" y="393"/>
                    </a:lnTo>
                    <a:lnTo>
                      <a:pt x="733" y="393"/>
                    </a:lnTo>
                    <a:lnTo>
                      <a:pt x="733" y="395"/>
                    </a:lnTo>
                    <a:lnTo>
                      <a:pt x="735" y="395"/>
                    </a:lnTo>
                    <a:lnTo>
                      <a:pt x="739" y="393"/>
                    </a:lnTo>
                    <a:lnTo>
                      <a:pt x="741" y="391"/>
                    </a:lnTo>
                    <a:lnTo>
                      <a:pt x="741" y="389"/>
                    </a:lnTo>
                    <a:lnTo>
                      <a:pt x="741" y="389"/>
                    </a:lnTo>
                    <a:lnTo>
                      <a:pt x="739" y="391"/>
                    </a:lnTo>
                    <a:lnTo>
                      <a:pt x="739" y="391"/>
                    </a:lnTo>
                    <a:close/>
                    <a:moveTo>
                      <a:pt x="745" y="395"/>
                    </a:moveTo>
                    <a:lnTo>
                      <a:pt x="741" y="399"/>
                    </a:lnTo>
                    <a:lnTo>
                      <a:pt x="741" y="399"/>
                    </a:lnTo>
                    <a:lnTo>
                      <a:pt x="741" y="399"/>
                    </a:lnTo>
                    <a:lnTo>
                      <a:pt x="745" y="397"/>
                    </a:lnTo>
                    <a:lnTo>
                      <a:pt x="747" y="395"/>
                    </a:lnTo>
                    <a:lnTo>
                      <a:pt x="749" y="393"/>
                    </a:lnTo>
                    <a:lnTo>
                      <a:pt x="749" y="393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91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9" y="389"/>
                    </a:lnTo>
                    <a:lnTo>
                      <a:pt x="747" y="389"/>
                    </a:lnTo>
                    <a:lnTo>
                      <a:pt x="747" y="387"/>
                    </a:lnTo>
                    <a:lnTo>
                      <a:pt x="747" y="387"/>
                    </a:lnTo>
                    <a:lnTo>
                      <a:pt x="747" y="387"/>
                    </a:lnTo>
                    <a:lnTo>
                      <a:pt x="745" y="389"/>
                    </a:lnTo>
                    <a:lnTo>
                      <a:pt x="745" y="391"/>
                    </a:lnTo>
                    <a:lnTo>
                      <a:pt x="743" y="393"/>
                    </a:lnTo>
                    <a:lnTo>
                      <a:pt x="741" y="393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41" y="393"/>
                    </a:lnTo>
                    <a:lnTo>
                      <a:pt x="741" y="393"/>
                    </a:lnTo>
                    <a:lnTo>
                      <a:pt x="743" y="389"/>
                    </a:lnTo>
                    <a:lnTo>
                      <a:pt x="745" y="389"/>
                    </a:lnTo>
                    <a:lnTo>
                      <a:pt x="745" y="389"/>
                    </a:lnTo>
                    <a:lnTo>
                      <a:pt x="745" y="389"/>
                    </a:lnTo>
                    <a:lnTo>
                      <a:pt x="743" y="389"/>
                    </a:lnTo>
                    <a:lnTo>
                      <a:pt x="743" y="389"/>
                    </a:lnTo>
                    <a:lnTo>
                      <a:pt x="743" y="391"/>
                    </a:lnTo>
                    <a:lnTo>
                      <a:pt x="741" y="393"/>
                    </a:lnTo>
                    <a:lnTo>
                      <a:pt x="739" y="393"/>
                    </a:lnTo>
                    <a:lnTo>
                      <a:pt x="735" y="395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1" y="399"/>
                    </a:lnTo>
                    <a:lnTo>
                      <a:pt x="733" y="399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9" y="395"/>
                    </a:lnTo>
                    <a:lnTo>
                      <a:pt x="733" y="401"/>
                    </a:lnTo>
                    <a:lnTo>
                      <a:pt x="735" y="399"/>
                    </a:lnTo>
                    <a:lnTo>
                      <a:pt x="737" y="399"/>
                    </a:lnTo>
                    <a:lnTo>
                      <a:pt x="737" y="399"/>
                    </a:lnTo>
                    <a:lnTo>
                      <a:pt x="737" y="399"/>
                    </a:lnTo>
                    <a:lnTo>
                      <a:pt x="739" y="399"/>
                    </a:lnTo>
                    <a:lnTo>
                      <a:pt x="743" y="395"/>
                    </a:lnTo>
                    <a:lnTo>
                      <a:pt x="745" y="393"/>
                    </a:lnTo>
                    <a:lnTo>
                      <a:pt x="745" y="395"/>
                    </a:lnTo>
                    <a:lnTo>
                      <a:pt x="745" y="395"/>
                    </a:lnTo>
                    <a:lnTo>
                      <a:pt x="745" y="395"/>
                    </a:lnTo>
                    <a:close/>
                    <a:moveTo>
                      <a:pt x="743" y="383"/>
                    </a:moveTo>
                    <a:lnTo>
                      <a:pt x="743" y="383"/>
                    </a:lnTo>
                    <a:lnTo>
                      <a:pt x="743" y="383"/>
                    </a:lnTo>
                    <a:lnTo>
                      <a:pt x="741" y="383"/>
                    </a:lnTo>
                    <a:lnTo>
                      <a:pt x="741" y="383"/>
                    </a:lnTo>
                    <a:lnTo>
                      <a:pt x="741" y="385"/>
                    </a:lnTo>
                    <a:lnTo>
                      <a:pt x="741" y="385"/>
                    </a:lnTo>
                    <a:lnTo>
                      <a:pt x="741" y="385"/>
                    </a:lnTo>
                    <a:lnTo>
                      <a:pt x="743" y="383"/>
                    </a:lnTo>
                    <a:close/>
                    <a:moveTo>
                      <a:pt x="771" y="333"/>
                    </a:moveTo>
                    <a:lnTo>
                      <a:pt x="771" y="335"/>
                    </a:lnTo>
                    <a:lnTo>
                      <a:pt x="769" y="335"/>
                    </a:lnTo>
                    <a:lnTo>
                      <a:pt x="771" y="335"/>
                    </a:lnTo>
                    <a:lnTo>
                      <a:pt x="773" y="335"/>
                    </a:lnTo>
                    <a:lnTo>
                      <a:pt x="773" y="333"/>
                    </a:lnTo>
                    <a:lnTo>
                      <a:pt x="773" y="333"/>
                    </a:lnTo>
                    <a:lnTo>
                      <a:pt x="771" y="333"/>
                    </a:lnTo>
                    <a:lnTo>
                      <a:pt x="771" y="333"/>
                    </a:lnTo>
                    <a:close/>
                    <a:moveTo>
                      <a:pt x="759" y="184"/>
                    </a:moveTo>
                    <a:lnTo>
                      <a:pt x="759" y="186"/>
                    </a:lnTo>
                    <a:lnTo>
                      <a:pt x="759" y="186"/>
                    </a:lnTo>
                    <a:lnTo>
                      <a:pt x="759" y="184"/>
                    </a:lnTo>
                    <a:lnTo>
                      <a:pt x="759" y="184"/>
                    </a:lnTo>
                    <a:lnTo>
                      <a:pt x="761" y="184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59" y="182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7" y="184"/>
                    </a:lnTo>
                    <a:lnTo>
                      <a:pt x="759" y="184"/>
                    </a:lnTo>
                    <a:close/>
                    <a:moveTo>
                      <a:pt x="749" y="395"/>
                    </a:moveTo>
                    <a:lnTo>
                      <a:pt x="749" y="395"/>
                    </a:lnTo>
                    <a:lnTo>
                      <a:pt x="751" y="393"/>
                    </a:lnTo>
                    <a:lnTo>
                      <a:pt x="751" y="393"/>
                    </a:lnTo>
                    <a:lnTo>
                      <a:pt x="753" y="393"/>
                    </a:lnTo>
                    <a:lnTo>
                      <a:pt x="753" y="391"/>
                    </a:lnTo>
                    <a:lnTo>
                      <a:pt x="753" y="391"/>
                    </a:lnTo>
                    <a:lnTo>
                      <a:pt x="753" y="391"/>
                    </a:lnTo>
                    <a:lnTo>
                      <a:pt x="751" y="391"/>
                    </a:lnTo>
                    <a:lnTo>
                      <a:pt x="751" y="391"/>
                    </a:lnTo>
                    <a:lnTo>
                      <a:pt x="749" y="393"/>
                    </a:lnTo>
                    <a:lnTo>
                      <a:pt x="749" y="393"/>
                    </a:lnTo>
                    <a:lnTo>
                      <a:pt x="747" y="395"/>
                    </a:lnTo>
                    <a:lnTo>
                      <a:pt x="747" y="395"/>
                    </a:lnTo>
                    <a:lnTo>
                      <a:pt x="747" y="395"/>
                    </a:lnTo>
                    <a:lnTo>
                      <a:pt x="749" y="395"/>
                    </a:lnTo>
                    <a:close/>
                    <a:moveTo>
                      <a:pt x="751" y="373"/>
                    </a:moveTo>
                    <a:lnTo>
                      <a:pt x="751" y="373"/>
                    </a:lnTo>
                    <a:lnTo>
                      <a:pt x="751" y="373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51" y="371"/>
                    </a:lnTo>
                    <a:lnTo>
                      <a:pt x="749" y="371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49" y="373"/>
                    </a:lnTo>
                    <a:lnTo>
                      <a:pt x="751" y="373"/>
                    </a:lnTo>
                    <a:close/>
                    <a:moveTo>
                      <a:pt x="745" y="387"/>
                    </a:moveTo>
                    <a:lnTo>
                      <a:pt x="745" y="387"/>
                    </a:lnTo>
                    <a:lnTo>
                      <a:pt x="745" y="387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5" y="385"/>
                    </a:lnTo>
                    <a:lnTo>
                      <a:pt x="743" y="387"/>
                    </a:lnTo>
                    <a:lnTo>
                      <a:pt x="745" y="387"/>
                    </a:lnTo>
                    <a:close/>
                    <a:moveTo>
                      <a:pt x="767" y="337"/>
                    </a:moveTo>
                    <a:lnTo>
                      <a:pt x="765" y="337"/>
                    </a:lnTo>
                    <a:lnTo>
                      <a:pt x="765" y="337"/>
                    </a:lnTo>
                    <a:lnTo>
                      <a:pt x="767" y="337"/>
                    </a:lnTo>
                    <a:lnTo>
                      <a:pt x="767" y="337"/>
                    </a:lnTo>
                    <a:lnTo>
                      <a:pt x="769" y="337"/>
                    </a:lnTo>
                    <a:lnTo>
                      <a:pt x="769" y="335"/>
                    </a:lnTo>
                    <a:lnTo>
                      <a:pt x="769" y="335"/>
                    </a:lnTo>
                    <a:lnTo>
                      <a:pt x="767" y="337"/>
                    </a:lnTo>
                    <a:lnTo>
                      <a:pt x="767" y="337"/>
                    </a:lnTo>
                    <a:close/>
                    <a:moveTo>
                      <a:pt x="811" y="271"/>
                    </a:moveTo>
                    <a:lnTo>
                      <a:pt x="813" y="269"/>
                    </a:lnTo>
                    <a:lnTo>
                      <a:pt x="811" y="269"/>
                    </a:lnTo>
                    <a:lnTo>
                      <a:pt x="809" y="269"/>
                    </a:lnTo>
                    <a:lnTo>
                      <a:pt x="811" y="269"/>
                    </a:lnTo>
                    <a:lnTo>
                      <a:pt x="811" y="267"/>
                    </a:lnTo>
                    <a:lnTo>
                      <a:pt x="811" y="267"/>
                    </a:lnTo>
                    <a:lnTo>
                      <a:pt x="811" y="267"/>
                    </a:lnTo>
                    <a:lnTo>
                      <a:pt x="809" y="265"/>
                    </a:lnTo>
                    <a:lnTo>
                      <a:pt x="809" y="265"/>
                    </a:lnTo>
                    <a:lnTo>
                      <a:pt x="807" y="267"/>
                    </a:lnTo>
                    <a:lnTo>
                      <a:pt x="807" y="267"/>
                    </a:lnTo>
                    <a:lnTo>
                      <a:pt x="805" y="267"/>
                    </a:lnTo>
                    <a:lnTo>
                      <a:pt x="803" y="265"/>
                    </a:lnTo>
                    <a:lnTo>
                      <a:pt x="797" y="267"/>
                    </a:lnTo>
                    <a:lnTo>
                      <a:pt x="795" y="267"/>
                    </a:lnTo>
                    <a:lnTo>
                      <a:pt x="795" y="267"/>
                    </a:lnTo>
                    <a:lnTo>
                      <a:pt x="799" y="265"/>
                    </a:lnTo>
                    <a:lnTo>
                      <a:pt x="799" y="265"/>
                    </a:lnTo>
                    <a:lnTo>
                      <a:pt x="801" y="265"/>
                    </a:lnTo>
                    <a:lnTo>
                      <a:pt x="801" y="263"/>
                    </a:lnTo>
                    <a:lnTo>
                      <a:pt x="801" y="261"/>
                    </a:lnTo>
                    <a:lnTo>
                      <a:pt x="801" y="257"/>
                    </a:lnTo>
                    <a:lnTo>
                      <a:pt x="801" y="257"/>
                    </a:lnTo>
                    <a:lnTo>
                      <a:pt x="801" y="255"/>
                    </a:lnTo>
                    <a:lnTo>
                      <a:pt x="799" y="255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3" y="253"/>
                    </a:lnTo>
                    <a:lnTo>
                      <a:pt x="791" y="251"/>
                    </a:lnTo>
                    <a:lnTo>
                      <a:pt x="791" y="251"/>
                    </a:lnTo>
                    <a:lnTo>
                      <a:pt x="791" y="249"/>
                    </a:lnTo>
                    <a:lnTo>
                      <a:pt x="789" y="249"/>
                    </a:lnTo>
                    <a:lnTo>
                      <a:pt x="787" y="249"/>
                    </a:lnTo>
                    <a:lnTo>
                      <a:pt x="785" y="249"/>
                    </a:lnTo>
                    <a:lnTo>
                      <a:pt x="783" y="247"/>
                    </a:lnTo>
                    <a:lnTo>
                      <a:pt x="783" y="247"/>
                    </a:lnTo>
                    <a:lnTo>
                      <a:pt x="783" y="247"/>
                    </a:lnTo>
                    <a:lnTo>
                      <a:pt x="783" y="245"/>
                    </a:lnTo>
                    <a:lnTo>
                      <a:pt x="781" y="242"/>
                    </a:lnTo>
                    <a:lnTo>
                      <a:pt x="781" y="242"/>
                    </a:lnTo>
                    <a:lnTo>
                      <a:pt x="779" y="242"/>
                    </a:lnTo>
                    <a:lnTo>
                      <a:pt x="777" y="247"/>
                    </a:lnTo>
                    <a:lnTo>
                      <a:pt x="775" y="247"/>
                    </a:lnTo>
                    <a:lnTo>
                      <a:pt x="775" y="247"/>
                    </a:lnTo>
                    <a:lnTo>
                      <a:pt x="773" y="247"/>
                    </a:lnTo>
                    <a:lnTo>
                      <a:pt x="775" y="245"/>
                    </a:lnTo>
                    <a:lnTo>
                      <a:pt x="773" y="242"/>
                    </a:lnTo>
                    <a:lnTo>
                      <a:pt x="773" y="242"/>
                    </a:lnTo>
                    <a:lnTo>
                      <a:pt x="773" y="242"/>
                    </a:lnTo>
                    <a:lnTo>
                      <a:pt x="775" y="240"/>
                    </a:lnTo>
                    <a:lnTo>
                      <a:pt x="777" y="240"/>
                    </a:lnTo>
                    <a:lnTo>
                      <a:pt x="777" y="240"/>
                    </a:lnTo>
                    <a:lnTo>
                      <a:pt x="777" y="238"/>
                    </a:lnTo>
                    <a:lnTo>
                      <a:pt x="777" y="238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5" y="236"/>
                    </a:lnTo>
                    <a:lnTo>
                      <a:pt x="773" y="236"/>
                    </a:lnTo>
                    <a:lnTo>
                      <a:pt x="771" y="236"/>
                    </a:lnTo>
                    <a:lnTo>
                      <a:pt x="767" y="238"/>
                    </a:lnTo>
                    <a:lnTo>
                      <a:pt x="765" y="240"/>
                    </a:lnTo>
                    <a:lnTo>
                      <a:pt x="763" y="242"/>
                    </a:lnTo>
                    <a:lnTo>
                      <a:pt x="761" y="245"/>
                    </a:lnTo>
                    <a:lnTo>
                      <a:pt x="755" y="251"/>
                    </a:lnTo>
                    <a:lnTo>
                      <a:pt x="753" y="253"/>
                    </a:lnTo>
                    <a:lnTo>
                      <a:pt x="749" y="257"/>
                    </a:lnTo>
                    <a:lnTo>
                      <a:pt x="747" y="257"/>
                    </a:lnTo>
                    <a:lnTo>
                      <a:pt x="747" y="259"/>
                    </a:lnTo>
                    <a:lnTo>
                      <a:pt x="745" y="261"/>
                    </a:lnTo>
                    <a:lnTo>
                      <a:pt x="745" y="263"/>
                    </a:lnTo>
                    <a:lnTo>
                      <a:pt x="745" y="263"/>
                    </a:lnTo>
                    <a:lnTo>
                      <a:pt x="745" y="265"/>
                    </a:lnTo>
                    <a:lnTo>
                      <a:pt x="743" y="265"/>
                    </a:lnTo>
                    <a:lnTo>
                      <a:pt x="741" y="265"/>
                    </a:lnTo>
                    <a:lnTo>
                      <a:pt x="733" y="267"/>
                    </a:lnTo>
                    <a:lnTo>
                      <a:pt x="733" y="269"/>
                    </a:lnTo>
                    <a:lnTo>
                      <a:pt x="731" y="269"/>
                    </a:lnTo>
                    <a:lnTo>
                      <a:pt x="729" y="271"/>
                    </a:lnTo>
                    <a:lnTo>
                      <a:pt x="727" y="271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7" y="273"/>
                    </a:lnTo>
                    <a:lnTo>
                      <a:pt x="729" y="273"/>
                    </a:lnTo>
                    <a:lnTo>
                      <a:pt x="731" y="273"/>
                    </a:lnTo>
                    <a:lnTo>
                      <a:pt x="735" y="273"/>
                    </a:lnTo>
                    <a:lnTo>
                      <a:pt x="737" y="273"/>
                    </a:lnTo>
                    <a:lnTo>
                      <a:pt x="745" y="271"/>
                    </a:lnTo>
                    <a:lnTo>
                      <a:pt x="745" y="271"/>
                    </a:lnTo>
                    <a:lnTo>
                      <a:pt x="745" y="271"/>
                    </a:lnTo>
                    <a:lnTo>
                      <a:pt x="745" y="273"/>
                    </a:lnTo>
                    <a:lnTo>
                      <a:pt x="743" y="279"/>
                    </a:lnTo>
                    <a:lnTo>
                      <a:pt x="741" y="281"/>
                    </a:lnTo>
                    <a:lnTo>
                      <a:pt x="743" y="281"/>
                    </a:lnTo>
                    <a:lnTo>
                      <a:pt x="745" y="281"/>
                    </a:lnTo>
                    <a:lnTo>
                      <a:pt x="749" y="279"/>
                    </a:lnTo>
                    <a:lnTo>
                      <a:pt x="751" y="279"/>
                    </a:lnTo>
                    <a:lnTo>
                      <a:pt x="753" y="277"/>
                    </a:lnTo>
                    <a:lnTo>
                      <a:pt x="755" y="277"/>
                    </a:lnTo>
                    <a:lnTo>
                      <a:pt x="757" y="277"/>
                    </a:lnTo>
                    <a:lnTo>
                      <a:pt x="759" y="275"/>
                    </a:lnTo>
                    <a:lnTo>
                      <a:pt x="761" y="273"/>
                    </a:lnTo>
                    <a:lnTo>
                      <a:pt x="761" y="273"/>
                    </a:lnTo>
                    <a:lnTo>
                      <a:pt x="763" y="273"/>
                    </a:lnTo>
                    <a:lnTo>
                      <a:pt x="765" y="273"/>
                    </a:lnTo>
                    <a:lnTo>
                      <a:pt x="771" y="269"/>
                    </a:lnTo>
                    <a:lnTo>
                      <a:pt x="773" y="269"/>
                    </a:lnTo>
                    <a:lnTo>
                      <a:pt x="773" y="269"/>
                    </a:lnTo>
                    <a:lnTo>
                      <a:pt x="775" y="267"/>
                    </a:lnTo>
                    <a:lnTo>
                      <a:pt x="775" y="265"/>
                    </a:lnTo>
                    <a:lnTo>
                      <a:pt x="777" y="265"/>
                    </a:lnTo>
                    <a:lnTo>
                      <a:pt x="779" y="265"/>
                    </a:lnTo>
                    <a:lnTo>
                      <a:pt x="781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1" y="267"/>
                    </a:lnTo>
                    <a:lnTo>
                      <a:pt x="783" y="267"/>
                    </a:lnTo>
                    <a:lnTo>
                      <a:pt x="787" y="267"/>
                    </a:lnTo>
                    <a:lnTo>
                      <a:pt x="787" y="267"/>
                    </a:lnTo>
                    <a:lnTo>
                      <a:pt x="785" y="271"/>
                    </a:lnTo>
                    <a:lnTo>
                      <a:pt x="787" y="271"/>
                    </a:lnTo>
                    <a:lnTo>
                      <a:pt x="789" y="271"/>
                    </a:lnTo>
                    <a:lnTo>
                      <a:pt x="791" y="273"/>
                    </a:lnTo>
                    <a:lnTo>
                      <a:pt x="797" y="275"/>
                    </a:lnTo>
                    <a:lnTo>
                      <a:pt x="799" y="275"/>
                    </a:lnTo>
                    <a:lnTo>
                      <a:pt x="799" y="275"/>
                    </a:lnTo>
                    <a:lnTo>
                      <a:pt x="799" y="275"/>
                    </a:lnTo>
                    <a:lnTo>
                      <a:pt x="801" y="275"/>
                    </a:lnTo>
                    <a:lnTo>
                      <a:pt x="805" y="273"/>
                    </a:lnTo>
                    <a:lnTo>
                      <a:pt x="809" y="271"/>
                    </a:lnTo>
                    <a:lnTo>
                      <a:pt x="811" y="271"/>
                    </a:lnTo>
                    <a:close/>
                    <a:moveTo>
                      <a:pt x="809" y="174"/>
                    </a:moveTo>
                    <a:lnTo>
                      <a:pt x="809" y="174"/>
                    </a:lnTo>
                    <a:lnTo>
                      <a:pt x="811" y="174"/>
                    </a:lnTo>
                    <a:lnTo>
                      <a:pt x="813" y="174"/>
                    </a:lnTo>
                    <a:lnTo>
                      <a:pt x="815" y="174"/>
                    </a:lnTo>
                    <a:lnTo>
                      <a:pt x="815" y="174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5" y="172"/>
                    </a:lnTo>
                    <a:lnTo>
                      <a:pt x="813" y="172"/>
                    </a:lnTo>
                    <a:lnTo>
                      <a:pt x="811" y="172"/>
                    </a:lnTo>
                    <a:lnTo>
                      <a:pt x="811" y="172"/>
                    </a:lnTo>
                    <a:lnTo>
                      <a:pt x="809" y="172"/>
                    </a:lnTo>
                    <a:lnTo>
                      <a:pt x="807" y="172"/>
                    </a:lnTo>
                    <a:lnTo>
                      <a:pt x="807" y="172"/>
                    </a:lnTo>
                    <a:lnTo>
                      <a:pt x="807" y="172"/>
                    </a:lnTo>
                    <a:lnTo>
                      <a:pt x="807" y="174"/>
                    </a:lnTo>
                    <a:lnTo>
                      <a:pt x="809" y="174"/>
                    </a:lnTo>
                    <a:close/>
                    <a:moveTo>
                      <a:pt x="783" y="234"/>
                    </a:moveTo>
                    <a:lnTo>
                      <a:pt x="783" y="234"/>
                    </a:lnTo>
                    <a:lnTo>
                      <a:pt x="781" y="234"/>
                    </a:lnTo>
                    <a:lnTo>
                      <a:pt x="781" y="234"/>
                    </a:lnTo>
                    <a:lnTo>
                      <a:pt x="779" y="234"/>
                    </a:lnTo>
                    <a:lnTo>
                      <a:pt x="779" y="236"/>
                    </a:lnTo>
                    <a:lnTo>
                      <a:pt x="779" y="236"/>
                    </a:lnTo>
                    <a:lnTo>
                      <a:pt x="779" y="238"/>
                    </a:lnTo>
                    <a:lnTo>
                      <a:pt x="777" y="238"/>
                    </a:lnTo>
                    <a:lnTo>
                      <a:pt x="777" y="238"/>
                    </a:lnTo>
                    <a:lnTo>
                      <a:pt x="779" y="240"/>
                    </a:lnTo>
                    <a:lnTo>
                      <a:pt x="779" y="240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9" y="242"/>
                    </a:lnTo>
                    <a:lnTo>
                      <a:pt x="781" y="240"/>
                    </a:lnTo>
                    <a:lnTo>
                      <a:pt x="781" y="240"/>
                    </a:lnTo>
                    <a:lnTo>
                      <a:pt x="783" y="240"/>
                    </a:lnTo>
                    <a:lnTo>
                      <a:pt x="783" y="240"/>
                    </a:lnTo>
                    <a:lnTo>
                      <a:pt x="783" y="238"/>
                    </a:lnTo>
                    <a:lnTo>
                      <a:pt x="783" y="236"/>
                    </a:lnTo>
                    <a:lnTo>
                      <a:pt x="783" y="236"/>
                    </a:lnTo>
                    <a:lnTo>
                      <a:pt x="783" y="234"/>
                    </a:lnTo>
                    <a:lnTo>
                      <a:pt x="783" y="234"/>
                    </a:lnTo>
                    <a:close/>
                    <a:moveTo>
                      <a:pt x="847" y="267"/>
                    </a:moveTo>
                    <a:lnTo>
                      <a:pt x="843" y="267"/>
                    </a:lnTo>
                    <a:lnTo>
                      <a:pt x="843" y="267"/>
                    </a:lnTo>
                    <a:lnTo>
                      <a:pt x="843" y="267"/>
                    </a:lnTo>
                    <a:lnTo>
                      <a:pt x="843" y="267"/>
                    </a:lnTo>
                    <a:lnTo>
                      <a:pt x="845" y="267"/>
                    </a:lnTo>
                    <a:lnTo>
                      <a:pt x="847" y="267"/>
                    </a:lnTo>
                    <a:lnTo>
                      <a:pt x="849" y="267"/>
                    </a:lnTo>
                    <a:lnTo>
                      <a:pt x="849" y="267"/>
                    </a:lnTo>
                    <a:lnTo>
                      <a:pt x="847" y="267"/>
                    </a:lnTo>
                    <a:lnTo>
                      <a:pt x="847" y="267"/>
                    </a:lnTo>
                    <a:close/>
                    <a:moveTo>
                      <a:pt x="839" y="275"/>
                    </a:moveTo>
                    <a:lnTo>
                      <a:pt x="839" y="275"/>
                    </a:lnTo>
                    <a:lnTo>
                      <a:pt x="837" y="275"/>
                    </a:lnTo>
                    <a:lnTo>
                      <a:pt x="833" y="275"/>
                    </a:lnTo>
                    <a:lnTo>
                      <a:pt x="831" y="275"/>
                    </a:lnTo>
                    <a:lnTo>
                      <a:pt x="831" y="275"/>
                    </a:lnTo>
                    <a:lnTo>
                      <a:pt x="829" y="275"/>
                    </a:lnTo>
                    <a:lnTo>
                      <a:pt x="829" y="277"/>
                    </a:lnTo>
                    <a:lnTo>
                      <a:pt x="831" y="279"/>
                    </a:lnTo>
                    <a:lnTo>
                      <a:pt x="833" y="281"/>
                    </a:lnTo>
                    <a:lnTo>
                      <a:pt x="833" y="281"/>
                    </a:lnTo>
                    <a:lnTo>
                      <a:pt x="835" y="281"/>
                    </a:lnTo>
                    <a:lnTo>
                      <a:pt x="837" y="281"/>
                    </a:lnTo>
                    <a:lnTo>
                      <a:pt x="839" y="279"/>
                    </a:lnTo>
                    <a:lnTo>
                      <a:pt x="839" y="279"/>
                    </a:lnTo>
                    <a:lnTo>
                      <a:pt x="841" y="279"/>
                    </a:lnTo>
                    <a:lnTo>
                      <a:pt x="841" y="279"/>
                    </a:lnTo>
                    <a:lnTo>
                      <a:pt x="839" y="277"/>
                    </a:lnTo>
                    <a:lnTo>
                      <a:pt x="839" y="275"/>
                    </a:lnTo>
                    <a:lnTo>
                      <a:pt x="839" y="275"/>
                    </a:lnTo>
                    <a:close/>
                    <a:moveTo>
                      <a:pt x="799" y="319"/>
                    </a:moveTo>
                    <a:lnTo>
                      <a:pt x="799" y="319"/>
                    </a:lnTo>
                    <a:lnTo>
                      <a:pt x="799" y="319"/>
                    </a:lnTo>
                    <a:lnTo>
                      <a:pt x="801" y="319"/>
                    </a:lnTo>
                    <a:lnTo>
                      <a:pt x="803" y="319"/>
                    </a:lnTo>
                    <a:lnTo>
                      <a:pt x="803" y="319"/>
                    </a:lnTo>
                    <a:lnTo>
                      <a:pt x="805" y="317"/>
                    </a:lnTo>
                    <a:lnTo>
                      <a:pt x="803" y="319"/>
                    </a:lnTo>
                    <a:lnTo>
                      <a:pt x="799" y="319"/>
                    </a:lnTo>
                    <a:close/>
                    <a:moveTo>
                      <a:pt x="807" y="295"/>
                    </a:moveTo>
                    <a:lnTo>
                      <a:pt x="807" y="295"/>
                    </a:lnTo>
                    <a:lnTo>
                      <a:pt x="807" y="295"/>
                    </a:lnTo>
                    <a:lnTo>
                      <a:pt x="807" y="293"/>
                    </a:lnTo>
                    <a:lnTo>
                      <a:pt x="805" y="293"/>
                    </a:lnTo>
                    <a:lnTo>
                      <a:pt x="805" y="293"/>
                    </a:lnTo>
                    <a:lnTo>
                      <a:pt x="805" y="293"/>
                    </a:lnTo>
                    <a:lnTo>
                      <a:pt x="803" y="293"/>
                    </a:lnTo>
                    <a:lnTo>
                      <a:pt x="801" y="293"/>
                    </a:lnTo>
                    <a:lnTo>
                      <a:pt x="801" y="293"/>
                    </a:lnTo>
                    <a:lnTo>
                      <a:pt x="799" y="293"/>
                    </a:lnTo>
                    <a:lnTo>
                      <a:pt x="795" y="295"/>
                    </a:lnTo>
                    <a:lnTo>
                      <a:pt x="795" y="297"/>
                    </a:lnTo>
                    <a:lnTo>
                      <a:pt x="793" y="297"/>
                    </a:lnTo>
                    <a:lnTo>
                      <a:pt x="793" y="297"/>
                    </a:lnTo>
                    <a:lnTo>
                      <a:pt x="793" y="299"/>
                    </a:lnTo>
                    <a:lnTo>
                      <a:pt x="791" y="301"/>
                    </a:lnTo>
                    <a:lnTo>
                      <a:pt x="791" y="301"/>
                    </a:lnTo>
                    <a:lnTo>
                      <a:pt x="791" y="303"/>
                    </a:lnTo>
                    <a:lnTo>
                      <a:pt x="791" y="303"/>
                    </a:lnTo>
                    <a:lnTo>
                      <a:pt x="793" y="303"/>
                    </a:lnTo>
                    <a:lnTo>
                      <a:pt x="793" y="305"/>
                    </a:lnTo>
                    <a:lnTo>
                      <a:pt x="793" y="305"/>
                    </a:lnTo>
                    <a:lnTo>
                      <a:pt x="795" y="305"/>
                    </a:lnTo>
                    <a:lnTo>
                      <a:pt x="795" y="305"/>
                    </a:lnTo>
                    <a:lnTo>
                      <a:pt x="795" y="305"/>
                    </a:lnTo>
                    <a:lnTo>
                      <a:pt x="797" y="303"/>
                    </a:lnTo>
                    <a:lnTo>
                      <a:pt x="799" y="301"/>
                    </a:lnTo>
                    <a:lnTo>
                      <a:pt x="801" y="301"/>
                    </a:lnTo>
                    <a:lnTo>
                      <a:pt x="803" y="299"/>
                    </a:lnTo>
                    <a:lnTo>
                      <a:pt x="805" y="299"/>
                    </a:lnTo>
                    <a:lnTo>
                      <a:pt x="805" y="297"/>
                    </a:lnTo>
                    <a:lnTo>
                      <a:pt x="807" y="29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Freeform 213">
                <a:extLst>
                  <a:ext uri="{FF2B5EF4-FFF2-40B4-BE49-F238E27FC236}">
                    <a16:creationId xmlns:a16="http://schemas.microsoft.com/office/drawing/2014/main" id="{6B7FD5B2-4A84-060B-B9E5-50CCF5DFB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842"/>
                <a:ext cx="122" cy="205"/>
              </a:xfrm>
              <a:custGeom>
                <a:avLst/>
                <a:gdLst>
                  <a:gd name="T0" fmla="*/ 120 w 122"/>
                  <a:gd name="T1" fmla="*/ 187 h 205"/>
                  <a:gd name="T2" fmla="*/ 118 w 122"/>
                  <a:gd name="T3" fmla="*/ 181 h 205"/>
                  <a:gd name="T4" fmla="*/ 110 w 122"/>
                  <a:gd name="T5" fmla="*/ 173 h 205"/>
                  <a:gd name="T6" fmla="*/ 104 w 122"/>
                  <a:gd name="T7" fmla="*/ 163 h 205"/>
                  <a:gd name="T8" fmla="*/ 102 w 122"/>
                  <a:gd name="T9" fmla="*/ 157 h 205"/>
                  <a:gd name="T10" fmla="*/ 96 w 122"/>
                  <a:gd name="T11" fmla="*/ 143 h 205"/>
                  <a:gd name="T12" fmla="*/ 96 w 122"/>
                  <a:gd name="T13" fmla="*/ 137 h 205"/>
                  <a:gd name="T14" fmla="*/ 94 w 122"/>
                  <a:gd name="T15" fmla="*/ 129 h 205"/>
                  <a:gd name="T16" fmla="*/ 96 w 122"/>
                  <a:gd name="T17" fmla="*/ 125 h 205"/>
                  <a:gd name="T18" fmla="*/ 102 w 122"/>
                  <a:gd name="T19" fmla="*/ 115 h 205"/>
                  <a:gd name="T20" fmla="*/ 106 w 122"/>
                  <a:gd name="T21" fmla="*/ 105 h 205"/>
                  <a:gd name="T22" fmla="*/ 112 w 122"/>
                  <a:gd name="T23" fmla="*/ 95 h 205"/>
                  <a:gd name="T24" fmla="*/ 102 w 122"/>
                  <a:gd name="T25" fmla="*/ 79 h 205"/>
                  <a:gd name="T26" fmla="*/ 92 w 122"/>
                  <a:gd name="T27" fmla="*/ 71 h 205"/>
                  <a:gd name="T28" fmla="*/ 88 w 122"/>
                  <a:gd name="T29" fmla="*/ 61 h 205"/>
                  <a:gd name="T30" fmla="*/ 104 w 122"/>
                  <a:gd name="T31" fmla="*/ 56 h 205"/>
                  <a:gd name="T32" fmla="*/ 110 w 122"/>
                  <a:gd name="T33" fmla="*/ 54 h 205"/>
                  <a:gd name="T34" fmla="*/ 102 w 122"/>
                  <a:gd name="T35" fmla="*/ 36 h 205"/>
                  <a:gd name="T36" fmla="*/ 104 w 122"/>
                  <a:gd name="T37" fmla="*/ 22 h 205"/>
                  <a:gd name="T38" fmla="*/ 98 w 122"/>
                  <a:gd name="T39" fmla="*/ 8 h 205"/>
                  <a:gd name="T40" fmla="*/ 88 w 122"/>
                  <a:gd name="T41" fmla="*/ 0 h 205"/>
                  <a:gd name="T42" fmla="*/ 90 w 122"/>
                  <a:gd name="T43" fmla="*/ 14 h 205"/>
                  <a:gd name="T44" fmla="*/ 96 w 122"/>
                  <a:gd name="T45" fmla="*/ 18 h 205"/>
                  <a:gd name="T46" fmla="*/ 96 w 122"/>
                  <a:gd name="T47" fmla="*/ 28 h 205"/>
                  <a:gd name="T48" fmla="*/ 86 w 122"/>
                  <a:gd name="T49" fmla="*/ 34 h 205"/>
                  <a:gd name="T50" fmla="*/ 76 w 122"/>
                  <a:gd name="T51" fmla="*/ 54 h 205"/>
                  <a:gd name="T52" fmla="*/ 74 w 122"/>
                  <a:gd name="T53" fmla="*/ 65 h 205"/>
                  <a:gd name="T54" fmla="*/ 68 w 122"/>
                  <a:gd name="T55" fmla="*/ 77 h 205"/>
                  <a:gd name="T56" fmla="*/ 60 w 122"/>
                  <a:gd name="T57" fmla="*/ 85 h 205"/>
                  <a:gd name="T58" fmla="*/ 56 w 122"/>
                  <a:gd name="T59" fmla="*/ 99 h 205"/>
                  <a:gd name="T60" fmla="*/ 52 w 122"/>
                  <a:gd name="T61" fmla="*/ 107 h 205"/>
                  <a:gd name="T62" fmla="*/ 48 w 122"/>
                  <a:gd name="T63" fmla="*/ 117 h 205"/>
                  <a:gd name="T64" fmla="*/ 42 w 122"/>
                  <a:gd name="T65" fmla="*/ 119 h 205"/>
                  <a:gd name="T66" fmla="*/ 36 w 122"/>
                  <a:gd name="T67" fmla="*/ 111 h 205"/>
                  <a:gd name="T68" fmla="*/ 30 w 122"/>
                  <a:gd name="T69" fmla="*/ 113 h 205"/>
                  <a:gd name="T70" fmla="*/ 24 w 122"/>
                  <a:gd name="T71" fmla="*/ 111 h 205"/>
                  <a:gd name="T72" fmla="*/ 16 w 122"/>
                  <a:gd name="T73" fmla="*/ 119 h 205"/>
                  <a:gd name="T74" fmla="*/ 8 w 122"/>
                  <a:gd name="T75" fmla="*/ 129 h 205"/>
                  <a:gd name="T76" fmla="*/ 2 w 122"/>
                  <a:gd name="T77" fmla="*/ 147 h 205"/>
                  <a:gd name="T78" fmla="*/ 2 w 122"/>
                  <a:gd name="T79" fmla="*/ 155 h 205"/>
                  <a:gd name="T80" fmla="*/ 4 w 122"/>
                  <a:gd name="T81" fmla="*/ 153 h 205"/>
                  <a:gd name="T82" fmla="*/ 6 w 122"/>
                  <a:gd name="T83" fmla="*/ 159 h 205"/>
                  <a:gd name="T84" fmla="*/ 12 w 122"/>
                  <a:gd name="T85" fmla="*/ 165 h 205"/>
                  <a:gd name="T86" fmla="*/ 16 w 122"/>
                  <a:gd name="T87" fmla="*/ 163 h 205"/>
                  <a:gd name="T88" fmla="*/ 18 w 122"/>
                  <a:gd name="T89" fmla="*/ 165 h 205"/>
                  <a:gd name="T90" fmla="*/ 18 w 122"/>
                  <a:gd name="T91" fmla="*/ 169 h 205"/>
                  <a:gd name="T92" fmla="*/ 22 w 122"/>
                  <a:gd name="T93" fmla="*/ 181 h 205"/>
                  <a:gd name="T94" fmla="*/ 20 w 122"/>
                  <a:gd name="T95" fmla="*/ 195 h 205"/>
                  <a:gd name="T96" fmla="*/ 36 w 122"/>
                  <a:gd name="T97" fmla="*/ 197 h 205"/>
                  <a:gd name="T98" fmla="*/ 48 w 122"/>
                  <a:gd name="T99" fmla="*/ 193 h 205"/>
                  <a:gd name="T100" fmla="*/ 64 w 122"/>
                  <a:gd name="T101" fmla="*/ 195 h 205"/>
                  <a:gd name="T102" fmla="*/ 76 w 122"/>
                  <a:gd name="T103" fmla="*/ 197 h 205"/>
                  <a:gd name="T104" fmla="*/ 96 w 122"/>
                  <a:gd name="T105" fmla="*/ 195 h 205"/>
                  <a:gd name="T106" fmla="*/ 100 w 122"/>
                  <a:gd name="T107" fmla="*/ 199 h 205"/>
                  <a:gd name="T108" fmla="*/ 106 w 122"/>
                  <a:gd name="T109" fmla="*/ 199 h 205"/>
                  <a:gd name="T110" fmla="*/ 116 w 122"/>
                  <a:gd name="T111" fmla="*/ 203 h 205"/>
                  <a:gd name="T112" fmla="*/ 120 w 122"/>
                  <a:gd name="T113" fmla="*/ 203 h 205"/>
                  <a:gd name="T114" fmla="*/ 122 w 122"/>
                  <a:gd name="T115" fmla="*/ 19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2" h="205">
                    <a:moveTo>
                      <a:pt x="120" y="193"/>
                    </a:moveTo>
                    <a:lnTo>
                      <a:pt x="120" y="191"/>
                    </a:lnTo>
                    <a:lnTo>
                      <a:pt x="120" y="189"/>
                    </a:lnTo>
                    <a:lnTo>
                      <a:pt x="120" y="189"/>
                    </a:lnTo>
                    <a:lnTo>
                      <a:pt x="120" y="187"/>
                    </a:lnTo>
                    <a:lnTo>
                      <a:pt x="120" y="187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20" y="183"/>
                    </a:lnTo>
                    <a:lnTo>
                      <a:pt x="118" y="181"/>
                    </a:lnTo>
                    <a:lnTo>
                      <a:pt x="118" y="181"/>
                    </a:lnTo>
                    <a:lnTo>
                      <a:pt x="118" y="181"/>
                    </a:lnTo>
                    <a:lnTo>
                      <a:pt x="116" y="179"/>
                    </a:lnTo>
                    <a:lnTo>
                      <a:pt x="116" y="179"/>
                    </a:lnTo>
                    <a:lnTo>
                      <a:pt x="114" y="179"/>
                    </a:lnTo>
                    <a:lnTo>
                      <a:pt x="114" y="177"/>
                    </a:lnTo>
                    <a:lnTo>
                      <a:pt x="112" y="175"/>
                    </a:lnTo>
                    <a:lnTo>
                      <a:pt x="110" y="173"/>
                    </a:lnTo>
                    <a:lnTo>
                      <a:pt x="108" y="171"/>
                    </a:lnTo>
                    <a:lnTo>
                      <a:pt x="106" y="169"/>
                    </a:lnTo>
                    <a:lnTo>
                      <a:pt x="104" y="167"/>
                    </a:lnTo>
                    <a:lnTo>
                      <a:pt x="104" y="165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3"/>
                    </a:lnTo>
                    <a:lnTo>
                      <a:pt x="104" y="161"/>
                    </a:lnTo>
                    <a:lnTo>
                      <a:pt x="104" y="159"/>
                    </a:lnTo>
                    <a:lnTo>
                      <a:pt x="102" y="157"/>
                    </a:lnTo>
                    <a:lnTo>
                      <a:pt x="100" y="155"/>
                    </a:lnTo>
                    <a:lnTo>
                      <a:pt x="98" y="153"/>
                    </a:lnTo>
                    <a:lnTo>
                      <a:pt x="98" y="153"/>
                    </a:lnTo>
                    <a:lnTo>
                      <a:pt x="98" y="151"/>
                    </a:lnTo>
                    <a:lnTo>
                      <a:pt x="98" y="145"/>
                    </a:lnTo>
                    <a:lnTo>
                      <a:pt x="96" y="143"/>
                    </a:lnTo>
                    <a:lnTo>
                      <a:pt x="96" y="141"/>
                    </a:lnTo>
                    <a:lnTo>
                      <a:pt x="96" y="141"/>
                    </a:lnTo>
                    <a:lnTo>
                      <a:pt x="96" y="141"/>
                    </a:lnTo>
                    <a:lnTo>
                      <a:pt x="96" y="139"/>
                    </a:lnTo>
                    <a:lnTo>
                      <a:pt x="96" y="139"/>
                    </a:lnTo>
                    <a:lnTo>
                      <a:pt x="96" y="137"/>
                    </a:lnTo>
                    <a:lnTo>
                      <a:pt x="96" y="137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6" y="129"/>
                    </a:lnTo>
                    <a:lnTo>
                      <a:pt x="94" y="129"/>
                    </a:lnTo>
                    <a:lnTo>
                      <a:pt x="94" y="129"/>
                    </a:lnTo>
                    <a:lnTo>
                      <a:pt x="94" y="127"/>
                    </a:lnTo>
                    <a:lnTo>
                      <a:pt x="94" y="127"/>
                    </a:lnTo>
                    <a:lnTo>
                      <a:pt x="94" y="125"/>
                    </a:lnTo>
                    <a:lnTo>
                      <a:pt x="94" y="125"/>
                    </a:lnTo>
                    <a:lnTo>
                      <a:pt x="96" y="125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8" y="123"/>
                    </a:lnTo>
                    <a:lnTo>
                      <a:pt x="98" y="121"/>
                    </a:lnTo>
                    <a:lnTo>
                      <a:pt x="100" y="117"/>
                    </a:lnTo>
                    <a:lnTo>
                      <a:pt x="102" y="115"/>
                    </a:lnTo>
                    <a:lnTo>
                      <a:pt x="102" y="113"/>
                    </a:lnTo>
                    <a:lnTo>
                      <a:pt x="104" y="111"/>
                    </a:lnTo>
                    <a:lnTo>
                      <a:pt x="104" y="109"/>
                    </a:lnTo>
                    <a:lnTo>
                      <a:pt x="106" y="107"/>
                    </a:lnTo>
                    <a:lnTo>
                      <a:pt x="106" y="107"/>
                    </a:lnTo>
                    <a:lnTo>
                      <a:pt x="106" y="105"/>
                    </a:lnTo>
                    <a:lnTo>
                      <a:pt x="108" y="103"/>
                    </a:lnTo>
                    <a:lnTo>
                      <a:pt x="110" y="101"/>
                    </a:lnTo>
                    <a:lnTo>
                      <a:pt x="110" y="99"/>
                    </a:lnTo>
                    <a:lnTo>
                      <a:pt x="112" y="99"/>
                    </a:lnTo>
                    <a:lnTo>
                      <a:pt x="112" y="97"/>
                    </a:lnTo>
                    <a:lnTo>
                      <a:pt x="112" y="95"/>
                    </a:lnTo>
                    <a:lnTo>
                      <a:pt x="110" y="95"/>
                    </a:lnTo>
                    <a:lnTo>
                      <a:pt x="110" y="95"/>
                    </a:lnTo>
                    <a:lnTo>
                      <a:pt x="108" y="91"/>
                    </a:lnTo>
                    <a:lnTo>
                      <a:pt x="106" y="87"/>
                    </a:lnTo>
                    <a:lnTo>
                      <a:pt x="104" y="83"/>
                    </a:lnTo>
                    <a:lnTo>
                      <a:pt x="102" y="79"/>
                    </a:lnTo>
                    <a:lnTo>
                      <a:pt x="100" y="77"/>
                    </a:lnTo>
                    <a:lnTo>
                      <a:pt x="100" y="77"/>
                    </a:lnTo>
                    <a:lnTo>
                      <a:pt x="98" y="77"/>
                    </a:lnTo>
                    <a:lnTo>
                      <a:pt x="98" y="77"/>
                    </a:lnTo>
                    <a:lnTo>
                      <a:pt x="96" y="73"/>
                    </a:lnTo>
                    <a:lnTo>
                      <a:pt x="92" y="71"/>
                    </a:lnTo>
                    <a:lnTo>
                      <a:pt x="90" y="69"/>
                    </a:lnTo>
                    <a:lnTo>
                      <a:pt x="90" y="67"/>
                    </a:lnTo>
                    <a:lnTo>
                      <a:pt x="88" y="65"/>
                    </a:lnTo>
                    <a:lnTo>
                      <a:pt x="86" y="63"/>
                    </a:lnTo>
                    <a:lnTo>
                      <a:pt x="86" y="63"/>
                    </a:lnTo>
                    <a:lnTo>
                      <a:pt x="88" y="61"/>
                    </a:lnTo>
                    <a:lnTo>
                      <a:pt x="88" y="58"/>
                    </a:lnTo>
                    <a:lnTo>
                      <a:pt x="90" y="56"/>
                    </a:lnTo>
                    <a:lnTo>
                      <a:pt x="92" y="56"/>
                    </a:lnTo>
                    <a:lnTo>
                      <a:pt x="96" y="56"/>
                    </a:lnTo>
                    <a:lnTo>
                      <a:pt x="100" y="56"/>
                    </a:lnTo>
                    <a:lnTo>
                      <a:pt x="104" y="56"/>
                    </a:lnTo>
                    <a:lnTo>
                      <a:pt x="104" y="56"/>
                    </a:lnTo>
                    <a:lnTo>
                      <a:pt x="106" y="56"/>
                    </a:lnTo>
                    <a:lnTo>
                      <a:pt x="108" y="56"/>
                    </a:lnTo>
                    <a:lnTo>
                      <a:pt x="110" y="56"/>
                    </a:lnTo>
                    <a:lnTo>
                      <a:pt x="112" y="56"/>
                    </a:lnTo>
                    <a:lnTo>
                      <a:pt x="110" y="54"/>
                    </a:lnTo>
                    <a:lnTo>
                      <a:pt x="108" y="52"/>
                    </a:lnTo>
                    <a:lnTo>
                      <a:pt x="106" y="50"/>
                    </a:lnTo>
                    <a:lnTo>
                      <a:pt x="106" y="46"/>
                    </a:lnTo>
                    <a:lnTo>
                      <a:pt x="104" y="44"/>
                    </a:lnTo>
                    <a:lnTo>
                      <a:pt x="104" y="40"/>
                    </a:lnTo>
                    <a:lnTo>
                      <a:pt x="102" y="36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4" y="28"/>
                    </a:lnTo>
                    <a:lnTo>
                      <a:pt x="104" y="26"/>
                    </a:lnTo>
                    <a:lnTo>
                      <a:pt x="104" y="24"/>
                    </a:lnTo>
                    <a:lnTo>
                      <a:pt x="104" y="22"/>
                    </a:lnTo>
                    <a:lnTo>
                      <a:pt x="104" y="22"/>
                    </a:lnTo>
                    <a:lnTo>
                      <a:pt x="102" y="18"/>
                    </a:lnTo>
                    <a:lnTo>
                      <a:pt x="102" y="18"/>
                    </a:lnTo>
                    <a:lnTo>
                      <a:pt x="100" y="14"/>
                    </a:lnTo>
                    <a:lnTo>
                      <a:pt x="100" y="10"/>
                    </a:lnTo>
                    <a:lnTo>
                      <a:pt x="98" y="8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0" y="0"/>
                    </a:lnTo>
                    <a:lnTo>
                      <a:pt x="88" y="0"/>
                    </a:lnTo>
                    <a:lnTo>
                      <a:pt x="88" y="8"/>
                    </a:lnTo>
                    <a:lnTo>
                      <a:pt x="90" y="10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6" y="28"/>
                    </a:lnTo>
                    <a:lnTo>
                      <a:pt x="94" y="30"/>
                    </a:lnTo>
                    <a:lnTo>
                      <a:pt x="92" y="30"/>
                    </a:lnTo>
                    <a:lnTo>
                      <a:pt x="90" y="32"/>
                    </a:lnTo>
                    <a:lnTo>
                      <a:pt x="88" y="34"/>
                    </a:lnTo>
                    <a:lnTo>
                      <a:pt x="88" y="34"/>
                    </a:lnTo>
                    <a:lnTo>
                      <a:pt x="86" y="34"/>
                    </a:lnTo>
                    <a:lnTo>
                      <a:pt x="84" y="36"/>
                    </a:lnTo>
                    <a:lnTo>
                      <a:pt x="82" y="40"/>
                    </a:lnTo>
                    <a:lnTo>
                      <a:pt x="80" y="44"/>
                    </a:lnTo>
                    <a:lnTo>
                      <a:pt x="78" y="48"/>
                    </a:lnTo>
                    <a:lnTo>
                      <a:pt x="78" y="52"/>
                    </a:lnTo>
                    <a:lnTo>
                      <a:pt x="76" y="54"/>
                    </a:lnTo>
                    <a:lnTo>
                      <a:pt x="74" y="56"/>
                    </a:lnTo>
                    <a:lnTo>
                      <a:pt x="74" y="56"/>
                    </a:lnTo>
                    <a:lnTo>
                      <a:pt x="74" y="58"/>
                    </a:lnTo>
                    <a:lnTo>
                      <a:pt x="74" y="63"/>
                    </a:lnTo>
                    <a:lnTo>
                      <a:pt x="74" y="65"/>
                    </a:lnTo>
                    <a:lnTo>
                      <a:pt x="74" y="65"/>
                    </a:lnTo>
                    <a:lnTo>
                      <a:pt x="72" y="65"/>
                    </a:lnTo>
                    <a:lnTo>
                      <a:pt x="70" y="67"/>
                    </a:lnTo>
                    <a:lnTo>
                      <a:pt x="68" y="69"/>
                    </a:lnTo>
                    <a:lnTo>
                      <a:pt x="68" y="71"/>
                    </a:lnTo>
                    <a:lnTo>
                      <a:pt x="68" y="75"/>
                    </a:lnTo>
                    <a:lnTo>
                      <a:pt x="68" y="77"/>
                    </a:lnTo>
                    <a:lnTo>
                      <a:pt x="68" y="77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4" y="81"/>
                    </a:lnTo>
                    <a:lnTo>
                      <a:pt x="62" y="81"/>
                    </a:lnTo>
                    <a:lnTo>
                      <a:pt x="60" y="85"/>
                    </a:lnTo>
                    <a:lnTo>
                      <a:pt x="58" y="87"/>
                    </a:lnTo>
                    <a:lnTo>
                      <a:pt x="58" y="89"/>
                    </a:lnTo>
                    <a:lnTo>
                      <a:pt x="58" y="93"/>
                    </a:lnTo>
                    <a:lnTo>
                      <a:pt x="56" y="97"/>
                    </a:lnTo>
                    <a:lnTo>
                      <a:pt x="56" y="99"/>
                    </a:lnTo>
                    <a:lnTo>
                      <a:pt x="56" y="99"/>
                    </a:lnTo>
                    <a:lnTo>
                      <a:pt x="52" y="103"/>
                    </a:lnTo>
                    <a:lnTo>
                      <a:pt x="52" y="103"/>
                    </a:lnTo>
                    <a:lnTo>
                      <a:pt x="52" y="105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0" y="111"/>
                    </a:lnTo>
                    <a:lnTo>
                      <a:pt x="48" y="113"/>
                    </a:lnTo>
                    <a:lnTo>
                      <a:pt x="48" y="113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46" y="117"/>
                    </a:lnTo>
                    <a:lnTo>
                      <a:pt x="46" y="119"/>
                    </a:lnTo>
                    <a:lnTo>
                      <a:pt x="44" y="119"/>
                    </a:lnTo>
                    <a:lnTo>
                      <a:pt x="44" y="119"/>
                    </a:lnTo>
                    <a:lnTo>
                      <a:pt x="42" y="121"/>
                    </a:lnTo>
                    <a:lnTo>
                      <a:pt x="42" y="119"/>
                    </a:lnTo>
                    <a:lnTo>
                      <a:pt x="40" y="119"/>
                    </a:lnTo>
                    <a:lnTo>
                      <a:pt x="40" y="115"/>
                    </a:lnTo>
                    <a:lnTo>
                      <a:pt x="40" y="115"/>
                    </a:lnTo>
                    <a:lnTo>
                      <a:pt x="38" y="115"/>
                    </a:lnTo>
                    <a:lnTo>
                      <a:pt x="38" y="113"/>
                    </a:lnTo>
                    <a:lnTo>
                      <a:pt x="36" y="111"/>
                    </a:lnTo>
                    <a:lnTo>
                      <a:pt x="34" y="109"/>
                    </a:lnTo>
                    <a:lnTo>
                      <a:pt x="32" y="109"/>
                    </a:lnTo>
                    <a:lnTo>
                      <a:pt x="32" y="109"/>
                    </a:lnTo>
                    <a:lnTo>
                      <a:pt x="32" y="111"/>
                    </a:lnTo>
                    <a:lnTo>
                      <a:pt x="32" y="113"/>
                    </a:lnTo>
                    <a:lnTo>
                      <a:pt x="30" y="113"/>
                    </a:lnTo>
                    <a:lnTo>
                      <a:pt x="28" y="113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6" y="111"/>
                    </a:lnTo>
                    <a:lnTo>
                      <a:pt x="24" y="111"/>
                    </a:lnTo>
                    <a:lnTo>
                      <a:pt x="22" y="113"/>
                    </a:lnTo>
                    <a:lnTo>
                      <a:pt x="20" y="113"/>
                    </a:lnTo>
                    <a:lnTo>
                      <a:pt x="20" y="115"/>
                    </a:lnTo>
                    <a:lnTo>
                      <a:pt x="20" y="117"/>
                    </a:lnTo>
                    <a:lnTo>
                      <a:pt x="18" y="119"/>
                    </a:lnTo>
                    <a:lnTo>
                      <a:pt x="16" y="119"/>
                    </a:lnTo>
                    <a:lnTo>
                      <a:pt x="16" y="121"/>
                    </a:lnTo>
                    <a:lnTo>
                      <a:pt x="14" y="121"/>
                    </a:lnTo>
                    <a:lnTo>
                      <a:pt x="14" y="123"/>
                    </a:lnTo>
                    <a:lnTo>
                      <a:pt x="12" y="125"/>
                    </a:lnTo>
                    <a:lnTo>
                      <a:pt x="8" y="127"/>
                    </a:lnTo>
                    <a:lnTo>
                      <a:pt x="8" y="129"/>
                    </a:lnTo>
                    <a:lnTo>
                      <a:pt x="6" y="131"/>
                    </a:lnTo>
                    <a:lnTo>
                      <a:pt x="6" y="135"/>
                    </a:lnTo>
                    <a:lnTo>
                      <a:pt x="6" y="137"/>
                    </a:lnTo>
                    <a:lnTo>
                      <a:pt x="4" y="143"/>
                    </a:lnTo>
                    <a:lnTo>
                      <a:pt x="4" y="145"/>
                    </a:lnTo>
                    <a:lnTo>
                      <a:pt x="2" y="147"/>
                    </a:lnTo>
                    <a:lnTo>
                      <a:pt x="2" y="149"/>
                    </a:lnTo>
                    <a:lnTo>
                      <a:pt x="0" y="151"/>
                    </a:lnTo>
                    <a:lnTo>
                      <a:pt x="2" y="151"/>
                    </a:lnTo>
                    <a:lnTo>
                      <a:pt x="0" y="153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2" y="155"/>
                    </a:lnTo>
                    <a:lnTo>
                      <a:pt x="4" y="153"/>
                    </a:lnTo>
                    <a:lnTo>
                      <a:pt x="2" y="151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4" y="153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6" y="153"/>
                    </a:lnTo>
                    <a:lnTo>
                      <a:pt x="6" y="155"/>
                    </a:lnTo>
                    <a:lnTo>
                      <a:pt x="6" y="157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8" y="161"/>
                    </a:lnTo>
                    <a:lnTo>
                      <a:pt x="10" y="163"/>
                    </a:lnTo>
                    <a:lnTo>
                      <a:pt x="12" y="163"/>
                    </a:lnTo>
                    <a:lnTo>
                      <a:pt x="12" y="165"/>
                    </a:lnTo>
                    <a:lnTo>
                      <a:pt x="12" y="165"/>
                    </a:lnTo>
                    <a:lnTo>
                      <a:pt x="14" y="165"/>
                    </a:lnTo>
                    <a:lnTo>
                      <a:pt x="14" y="165"/>
                    </a:lnTo>
                    <a:lnTo>
                      <a:pt x="16" y="165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3"/>
                    </a:lnTo>
                    <a:lnTo>
                      <a:pt x="18" y="165"/>
                    </a:lnTo>
                    <a:lnTo>
                      <a:pt x="20" y="165"/>
                    </a:lnTo>
                    <a:lnTo>
                      <a:pt x="20" y="167"/>
                    </a:lnTo>
                    <a:lnTo>
                      <a:pt x="18" y="165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8" y="169"/>
                    </a:lnTo>
                    <a:lnTo>
                      <a:pt x="18" y="171"/>
                    </a:lnTo>
                    <a:lnTo>
                      <a:pt x="20" y="171"/>
                    </a:lnTo>
                    <a:lnTo>
                      <a:pt x="18" y="171"/>
                    </a:lnTo>
                    <a:lnTo>
                      <a:pt x="22" y="175"/>
                    </a:lnTo>
                    <a:lnTo>
                      <a:pt x="22" y="177"/>
                    </a:lnTo>
                    <a:lnTo>
                      <a:pt x="22" y="181"/>
                    </a:lnTo>
                    <a:lnTo>
                      <a:pt x="22" y="183"/>
                    </a:lnTo>
                    <a:lnTo>
                      <a:pt x="22" y="187"/>
                    </a:lnTo>
                    <a:lnTo>
                      <a:pt x="20" y="189"/>
                    </a:lnTo>
                    <a:lnTo>
                      <a:pt x="20" y="193"/>
                    </a:lnTo>
                    <a:lnTo>
                      <a:pt x="20" y="195"/>
                    </a:lnTo>
                    <a:lnTo>
                      <a:pt x="20" y="195"/>
                    </a:lnTo>
                    <a:lnTo>
                      <a:pt x="22" y="195"/>
                    </a:lnTo>
                    <a:lnTo>
                      <a:pt x="22" y="195"/>
                    </a:lnTo>
                    <a:lnTo>
                      <a:pt x="24" y="197"/>
                    </a:lnTo>
                    <a:lnTo>
                      <a:pt x="28" y="197"/>
                    </a:lnTo>
                    <a:lnTo>
                      <a:pt x="32" y="197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4" y="195"/>
                    </a:lnTo>
                    <a:lnTo>
                      <a:pt x="46" y="195"/>
                    </a:lnTo>
                    <a:lnTo>
                      <a:pt x="44" y="193"/>
                    </a:lnTo>
                    <a:lnTo>
                      <a:pt x="48" y="193"/>
                    </a:lnTo>
                    <a:lnTo>
                      <a:pt x="54" y="195"/>
                    </a:lnTo>
                    <a:lnTo>
                      <a:pt x="56" y="195"/>
                    </a:lnTo>
                    <a:lnTo>
                      <a:pt x="58" y="195"/>
                    </a:lnTo>
                    <a:lnTo>
                      <a:pt x="60" y="195"/>
                    </a:lnTo>
                    <a:lnTo>
                      <a:pt x="64" y="195"/>
                    </a:lnTo>
                    <a:lnTo>
                      <a:pt x="64" y="195"/>
                    </a:lnTo>
                    <a:lnTo>
                      <a:pt x="66" y="195"/>
                    </a:lnTo>
                    <a:lnTo>
                      <a:pt x="68" y="195"/>
                    </a:lnTo>
                    <a:lnTo>
                      <a:pt x="74" y="195"/>
                    </a:lnTo>
                    <a:lnTo>
                      <a:pt x="74" y="195"/>
                    </a:lnTo>
                    <a:lnTo>
                      <a:pt x="76" y="195"/>
                    </a:lnTo>
                    <a:lnTo>
                      <a:pt x="76" y="197"/>
                    </a:lnTo>
                    <a:lnTo>
                      <a:pt x="80" y="197"/>
                    </a:lnTo>
                    <a:lnTo>
                      <a:pt x="84" y="197"/>
                    </a:lnTo>
                    <a:lnTo>
                      <a:pt x="88" y="197"/>
                    </a:lnTo>
                    <a:lnTo>
                      <a:pt x="92" y="197"/>
                    </a:lnTo>
                    <a:lnTo>
                      <a:pt x="94" y="197"/>
                    </a:lnTo>
                    <a:lnTo>
                      <a:pt x="96" y="195"/>
                    </a:lnTo>
                    <a:lnTo>
                      <a:pt x="98" y="197"/>
                    </a:lnTo>
                    <a:lnTo>
                      <a:pt x="98" y="197"/>
                    </a:lnTo>
                    <a:lnTo>
                      <a:pt x="98" y="197"/>
                    </a:lnTo>
                    <a:lnTo>
                      <a:pt x="98" y="199"/>
                    </a:lnTo>
                    <a:lnTo>
                      <a:pt x="100" y="197"/>
                    </a:lnTo>
                    <a:lnTo>
                      <a:pt x="100" y="199"/>
                    </a:lnTo>
                    <a:lnTo>
                      <a:pt x="100" y="199"/>
                    </a:lnTo>
                    <a:lnTo>
                      <a:pt x="102" y="199"/>
                    </a:lnTo>
                    <a:lnTo>
                      <a:pt x="104" y="199"/>
                    </a:lnTo>
                    <a:lnTo>
                      <a:pt x="104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8" y="201"/>
                    </a:lnTo>
                    <a:lnTo>
                      <a:pt x="110" y="201"/>
                    </a:lnTo>
                    <a:lnTo>
                      <a:pt x="112" y="201"/>
                    </a:lnTo>
                    <a:lnTo>
                      <a:pt x="114" y="201"/>
                    </a:lnTo>
                    <a:lnTo>
                      <a:pt x="116" y="203"/>
                    </a:lnTo>
                    <a:lnTo>
                      <a:pt x="118" y="203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5"/>
                    </a:lnTo>
                    <a:lnTo>
                      <a:pt x="120" y="203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2" y="195"/>
                    </a:lnTo>
                    <a:lnTo>
                      <a:pt x="120" y="19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Freeform 214">
                <a:extLst>
                  <a:ext uri="{FF2B5EF4-FFF2-40B4-BE49-F238E27FC236}">
                    <a16:creationId xmlns:a16="http://schemas.microsoft.com/office/drawing/2014/main" id="{FCB39EBA-09DE-D94C-A997-2A6C16817F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70" y="1814"/>
                <a:ext cx="84" cy="76"/>
              </a:xfrm>
              <a:custGeom>
                <a:avLst/>
                <a:gdLst>
                  <a:gd name="T0" fmla="*/ 18 w 84"/>
                  <a:gd name="T1" fmla="*/ 70 h 76"/>
                  <a:gd name="T2" fmla="*/ 14 w 84"/>
                  <a:gd name="T3" fmla="*/ 60 h 76"/>
                  <a:gd name="T4" fmla="*/ 16 w 84"/>
                  <a:gd name="T5" fmla="*/ 58 h 76"/>
                  <a:gd name="T6" fmla="*/ 82 w 84"/>
                  <a:gd name="T7" fmla="*/ 32 h 76"/>
                  <a:gd name="T8" fmla="*/ 84 w 84"/>
                  <a:gd name="T9" fmla="*/ 20 h 76"/>
                  <a:gd name="T10" fmla="*/ 78 w 84"/>
                  <a:gd name="T11" fmla="*/ 12 h 76"/>
                  <a:gd name="T12" fmla="*/ 78 w 84"/>
                  <a:gd name="T13" fmla="*/ 6 h 76"/>
                  <a:gd name="T14" fmla="*/ 80 w 84"/>
                  <a:gd name="T15" fmla="*/ 0 h 76"/>
                  <a:gd name="T16" fmla="*/ 76 w 84"/>
                  <a:gd name="T17" fmla="*/ 2 h 76"/>
                  <a:gd name="T18" fmla="*/ 74 w 84"/>
                  <a:gd name="T19" fmla="*/ 4 h 76"/>
                  <a:gd name="T20" fmla="*/ 70 w 84"/>
                  <a:gd name="T21" fmla="*/ 6 h 76"/>
                  <a:gd name="T22" fmla="*/ 66 w 84"/>
                  <a:gd name="T23" fmla="*/ 4 h 76"/>
                  <a:gd name="T24" fmla="*/ 64 w 84"/>
                  <a:gd name="T25" fmla="*/ 2 h 76"/>
                  <a:gd name="T26" fmla="*/ 60 w 84"/>
                  <a:gd name="T27" fmla="*/ 4 h 76"/>
                  <a:gd name="T28" fmla="*/ 56 w 84"/>
                  <a:gd name="T29" fmla="*/ 6 h 76"/>
                  <a:gd name="T30" fmla="*/ 58 w 84"/>
                  <a:gd name="T31" fmla="*/ 14 h 76"/>
                  <a:gd name="T32" fmla="*/ 54 w 84"/>
                  <a:gd name="T33" fmla="*/ 10 h 76"/>
                  <a:gd name="T34" fmla="*/ 46 w 84"/>
                  <a:gd name="T35" fmla="*/ 10 h 76"/>
                  <a:gd name="T36" fmla="*/ 44 w 84"/>
                  <a:gd name="T37" fmla="*/ 6 h 76"/>
                  <a:gd name="T38" fmla="*/ 42 w 84"/>
                  <a:gd name="T39" fmla="*/ 8 h 76"/>
                  <a:gd name="T40" fmla="*/ 38 w 84"/>
                  <a:gd name="T41" fmla="*/ 4 h 76"/>
                  <a:gd name="T42" fmla="*/ 28 w 84"/>
                  <a:gd name="T43" fmla="*/ 6 h 76"/>
                  <a:gd name="T44" fmla="*/ 22 w 84"/>
                  <a:gd name="T45" fmla="*/ 6 h 76"/>
                  <a:gd name="T46" fmla="*/ 16 w 84"/>
                  <a:gd name="T47" fmla="*/ 6 h 76"/>
                  <a:gd name="T48" fmla="*/ 8 w 84"/>
                  <a:gd name="T49" fmla="*/ 10 h 76"/>
                  <a:gd name="T50" fmla="*/ 4 w 84"/>
                  <a:gd name="T51" fmla="*/ 18 h 76"/>
                  <a:gd name="T52" fmla="*/ 2 w 84"/>
                  <a:gd name="T53" fmla="*/ 20 h 76"/>
                  <a:gd name="T54" fmla="*/ 2 w 84"/>
                  <a:gd name="T55" fmla="*/ 26 h 76"/>
                  <a:gd name="T56" fmla="*/ 4 w 84"/>
                  <a:gd name="T57" fmla="*/ 36 h 76"/>
                  <a:gd name="T58" fmla="*/ 8 w 84"/>
                  <a:gd name="T59" fmla="*/ 40 h 76"/>
                  <a:gd name="T60" fmla="*/ 14 w 84"/>
                  <a:gd name="T61" fmla="*/ 54 h 76"/>
                  <a:gd name="T62" fmla="*/ 14 w 84"/>
                  <a:gd name="T63" fmla="*/ 56 h 76"/>
                  <a:gd name="T64" fmla="*/ 16 w 84"/>
                  <a:gd name="T65" fmla="*/ 64 h 76"/>
                  <a:gd name="T66" fmla="*/ 22 w 84"/>
                  <a:gd name="T67" fmla="*/ 66 h 76"/>
                  <a:gd name="T68" fmla="*/ 26 w 84"/>
                  <a:gd name="T69" fmla="*/ 64 h 76"/>
                  <a:gd name="T70" fmla="*/ 24 w 84"/>
                  <a:gd name="T71" fmla="*/ 72 h 76"/>
                  <a:gd name="T72" fmla="*/ 28 w 84"/>
                  <a:gd name="T73" fmla="*/ 74 h 76"/>
                  <a:gd name="T74" fmla="*/ 36 w 84"/>
                  <a:gd name="T75" fmla="*/ 74 h 76"/>
                  <a:gd name="T76" fmla="*/ 40 w 84"/>
                  <a:gd name="T77" fmla="*/ 74 h 76"/>
                  <a:gd name="T78" fmla="*/ 46 w 84"/>
                  <a:gd name="T79" fmla="*/ 72 h 76"/>
                  <a:gd name="T80" fmla="*/ 48 w 84"/>
                  <a:gd name="T81" fmla="*/ 70 h 76"/>
                  <a:gd name="T82" fmla="*/ 52 w 84"/>
                  <a:gd name="T83" fmla="*/ 68 h 76"/>
                  <a:gd name="T84" fmla="*/ 54 w 84"/>
                  <a:gd name="T85" fmla="*/ 66 h 76"/>
                  <a:gd name="T86" fmla="*/ 60 w 84"/>
                  <a:gd name="T87" fmla="*/ 66 h 76"/>
                  <a:gd name="T88" fmla="*/ 62 w 84"/>
                  <a:gd name="T89" fmla="*/ 68 h 76"/>
                  <a:gd name="T90" fmla="*/ 64 w 84"/>
                  <a:gd name="T91" fmla="*/ 66 h 76"/>
                  <a:gd name="T92" fmla="*/ 60 w 84"/>
                  <a:gd name="T93" fmla="*/ 60 h 76"/>
                  <a:gd name="T94" fmla="*/ 58 w 84"/>
                  <a:gd name="T95" fmla="*/ 54 h 76"/>
                  <a:gd name="T96" fmla="*/ 60 w 84"/>
                  <a:gd name="T97" fmla="*/ 54 h 76"/>
                  <a:gd name="T98" fmla="*/ 66 w 84"/>
                  <a:gd name="T99" fmla="*/ 54 h 76"/>
                  <a:gd name="T100" fmla="*/ 68 w 84"/>
                  <a:gd name="T101" fmla="*/ 50 h 76"/>
                  <a:gd name="T102" fmla="*/ 72 w 84"/>
                  <a:gd name="T103" fmla="*/ 48 h 76"/>
                  <a:gd name="T104" fmla="*/ 78 w 84"/>
                  <a:gd name="T105" fmla="*/ 42 h 76"/>
                  <a:gd name="T106" fmla="*/ 82 w 84"/>
                  <a:gd name="T107" fmla="*/ 44 h 76"/>
                  <a:gd name="T108" fmla="*/ 84 w 84"/>
                  <a:gd name="T109" fmla="*/ 3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4" h="76">
                    <a:moveTo>
                      <a:pt x="18" y="70"/>
                    </a:moveTo>
                    <a:lnTo>
                      <a:pt x="20" y="72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8" y="70"/>
                    </a:lnTo>
                    <a:close/>
                    <a:moveTo>
                      <a:pt x="14" y="58"/>
                    </a:moveTo>
                    <a:lnTo>
                      <a:pt x="14" y="60"/>
                    </a:lnTo>
                    <a:lnTo>
                      <a:pt x="14" y="60"/>
                    </a:lnTo>
                    <a:lnTo>
                      <a:pt x="14" y="60"/>
                    </a:lnTo>
                    <a:lnTo>
                      <a:pt x="16" y="60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8"/>
                    </a:lnTo>
                    <a:close/>
                    <a:moveTo>
                      <a:pt x="84" y="36"/>
                    </a:moveTo>
                    <a:lnTo>
                      <a:pt x="84" y="32"/>
                    </a:lnTo>
                    <a:lnTo>
                      <a:pt x="82" y="32"/>
                    </a:lnTo>
                    <a:lnTo>
                      <a:pt x="82" y="30"/>
                    </a:lnTo>
                    <a:lnTo>
                      <a:pt x="82" y="26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2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78" y="12"/>
                    </a:lnTo>
                    <a:lnTo>
                      <a:pt x="78" y="10"/>
                    </a:lnTo>
                    <a:lnTo>
                      <a:pt x="78" y="10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80" y="4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6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6" y="4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6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8" y="10"/>
                    </a:lnTo>
                    <a:lnTo>
                      <a:pt x="60" y="12"/>
                    </a:lnTo>
                    <a:lnTo>
                      <a:pt x="58" y="14"/>
                    </a:lnTo>
                    <a:lnTo>
                      <a:pt x="56" y="14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0" y="10"/>
                    </a:lnTo>
                    <a:lnTo>
                      <a:pt x="48" y="10"/>
                    </a:lnTo>
                    <a:lnTo>
                      <a:pt x="46" y="10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0" y="6"/>
                    </a:lnTo>
                    <a:lnTo>
                      <a:pt x="40" y="6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28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6" y="14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44"/>
                    </a:lnTo>
                    <a:lnTo>
                      <a:pt x="10" y="46"/>
                    </a:lnTo>
                    <a:lnTo>
                      <a:pt x="12" y="52"/>
                    </a:lnTo>
                    <a:lnTo>
                      <a:pt x="14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6"/>
                    </a:lnTo>
                    <a:lnTo>
                      <a:pt x="16" y="58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4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0" y="68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4" y="64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6" y="68"/>
                    </a:lnTo>
                    <a:lnTo>
                      <a:pt x="26" y="70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4"/>
                    </a:lnTo>
                    <a:lnTo>
                      <a:pt x="26" y="74"/>
                    </a:lnTo>
                    <a:lnTo>
                      <a:pt x="28" y="74"/>
                    </a:lnTo>
                    <a:lnTo>
                      <a:pt x="30" y="72"/>
                    </a:lnTo>
                    <a:lnTo>
                      <a:pt x="30" y="72"/>
                    </a:lnTo>
                    <a:lnTo>
                      <a:pt x="30" y="74"/>
                    </a:lnTo>
                    <a:lnTo>
                      <a:pt x="36" y="74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8" y="70"/>
                    </a:lnTo>
                    <a:lnTo>
                      <a:pt x="46" y="68"/>
                    </a:lnTo>
                    <a:lnTo>
                      <a:pt x="48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52" y="66"/>
                    </a:lnTo>
                    <a:lnTo>
                      <a:pt x="52" y="6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58" y="66"/>
                    </a:lnTo>
                    <a:lnTo>
                      <a:pt x="60" y="66"/>
                    </a:lnTo>
                    <a:lnTo>
                      <a:pt x="60" y="68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2" y="68"/>
                    </a:lnTo>
                    <a:lnTo>
                      <a:pt x="64" y="70"/>
                    </a:lnTo>
                    <a:lnTo>
                      <a:pt x="64" y="70"/>
                    </a:lnTo>
                    <a:lnTo>
                      <a:pt x="64" y="68"/>
                    </a:lnTo>
                    <a:lnTo>
                      <a:pt x="64" y="66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0" y="58"/>
                    </a:lnTo>
                    <a:lnTo>
                      <a:pt x="60" y="56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0" y="54"/>
                    </a:lnTo>
                    <a:lnTo>
                      <a:pt x="62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2" y="46"/>
                    </a:lnTo>
                    <a:lnTo>
                      <a:pt x="76" y="46"/>
                    </a:lnTo>
                    <a:lnTo>
                      <a:pt x="76" y="44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4"/>
                    </a:lnTo>
                    <a:lnTo>
                      <a:pt x="82" y="42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4" y="38"/>
                    </a:lnTo>
                    <a:lnTo>
                      <a:pt x="84" y="3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Freeform 215">
                <a:extLst>
                  <a:ext uri="{FF2B5EF4-FFF2-40B4-BE49-F238E27FC236}">
                    <a16:creationId xmlns:a16="http://schemas.microsoft.com/office/drawing/2014/main" id="{FA498C2E-B1D3-43F1-EF6D-54EAB6827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119"/>
                <a:ext cx="28" cy="38"/>
              </a:xfrm>
              <a:custGeom>
                <a:avLst/>
                <a:gdLst>
                  <a:gd name="T0" fmla="*/ 28 w 28"/>
                  <a:gd name="T1" fmla="*/ 12 h 38"/>
                  <a:gd name="T2" fmla="*/ 26 w 28"/>
                  <a:gd name="T3" fmla="*/ 12 h 38"/>
                  <a:gd name="T4" fmla="*/ 24 w 28"/>
                  <a:gd name="T5" fmla="*/ 10 h 38"/>
                  <a:gd name="T6" fmla="*/ 22 w 28"/>
                  <a:gd name="T7" fmla="*/ 10 h 38"/>
                  <a:gd name="T8" fmla="*/ 22 w 28"/>
                  <a:gd name="T9" fmla="*/ 8 h 38"/>
                  <a:gd name="T10" fmla="*/ 22 w 28"/>
                  <a:gd name="T11" fmla="*/ 6 h 38"/>
                  <a:gd name="T12" fmla="*/ 22 w 28"/>
                  <a:gd name="T13" fmla="*/ 6 h 38"/>
                  <a:gd name="T14" fmla="*/ 24 w 28"/>
                  <a:gd name="T15" fmla="*/ 2 h 38"/>
                  <a:gd name="T16" fmla="*/ 24 w 28"/>
                  <a:gd name="T17" fmla="*/ 0 h 38"/>
                  <a:gd name="T18" fmla="*/ 22 w 28"/>
                  <a:gd name="T19" fmla="*/ 0 h 38"/>
                  <a:gd name="T20" fmla="*/ 18 w 28"/>
                  <a:gd name="T21" fmla="*/ 0 h 38"/>
                  <a:gd name="T22" fmla="*/ 18 w 28"/>
                  <a:gd name="T23" fmla="*/ 2 h 38"/>
                  <a:gd name="T24" fmla="*/ 16 w 28"/>
                  <a:gd name="T25" fmla="*/ 2 h 38"/>
                  <a:gd name="T26" fmla="*/ 14 w 28"/>
                  <a:gd name="T27" fmla="*/ 0 h 38"/>
                  <a:gd name="T28" fmla="*/ 14 w 28"/>
                  <a:gd name="T29" fmla="*/ 6 h 38"/>
                  <a:gd name="T30" fmla="*/ 12 w 28"/>
                  <a:gd name="T31" fmla="*/ 8 h 38"/>
                  <a:gd name="T32" fmla="*/ 10 w 28"/>
                  <a:gd name="T33" fmla="*/ 8 h 38"/>
                  <a:gd name="T34" fmla="*/ 6 w 28"/>
                  <a:gd name="T35" fmla="*/ 8 h 38"/>
                  <a:gd name="T36" fmla="*/ 4 w 28"/>
                  <a:gd name="T37" fmla="*/ 6 h 38"/>
                  <a:gd name="T38" fmla="*/ 0 w 28"/>
                  <a:gd name="T39" fmla="*/ 4 h 38"/>
                  <a:gd name="T40" fmla="*/ 0 w 28"/>
                  <a:gd name="T41" fmla="*/ 6 h 38"/>
                  <a:gd name="T42" fmla="*/ 0 w 28"/>
                  <a:gd name="T43" fmla="*/ 8 h 38"/>
                  <a:gd name="T44" fmla="*/ 0 w 28"/>
                  <a:gd name="T45" fmla="*/ 8 h 38"/>
                  <a:gd name="T46" fmla="*/ 2 w 28"/>
                  <a:gd name="T47" fmla="*/ 12 h 38"/>
                  <a:gd name="T48" fmla="*/ 2 w 28"/>
                  <a:gd name="T49" fmla="*/ 16 h 38"/>
                  <a:gd name="T50" fmla="*/ 2 w 28"/>
                  <a:gd name="T51" fmla="*/ 20 h 38"/>
                  <a:gd name="T52" fmla="*/ 2 w 28"/>
                  <a:gd name="T53" fmla="*/ 26 h 38"/>
                  <a:gd name="T54" fmla="*/ 4 w 28"/>
                  <a:gd name="T55" fmla="*/ 32 h 38"/>
                  <a:gd name="T56" fmla="*/ 6 w 28"/>
                  <a:gd name="T57" fmla="*/ 38 h 38"/>
                  <a:gd name="T58" fmla="*/ 12 w 28"/>
                  <a:gd name="T59" fmla="*/ 36 h 38"/>
                  <a:gd name="T60" fmla="*/ 18 w 28"/>
                  <a:gd name="T61" fmla="*/ 32 h 38"/>
                  <a:gd name="T62" fmla="*/ 20 w 28"/>
                  <a:gd name="T63" fmla="*/ 26 h 38"/>
                  <a:gd name="T64" fmla="*/ 20 w 28"/>
                  <a:gd name="T65" fmla="*/ 24 h 38"/>
                  <a:gd name="T66" fmla="*/ 22 w 28"/>
                  <a:gd name="T67" fmla="*/ 22 h 38"/>
                  <a:gd name="T68" fmla="*/ 24 w 28"/>
                  <a:gd name="T69" fmla="*/ 20 h 38"/>
                  <a:gd name="T70" fmla="*/ 24 w 28"/>
                  <a:gd name="T71" fmla="*/ 18 h 38"/>
                  <a:gd name="T72" fmla="*/ 26 w 28"/>
                  <a:gd name="T73" fmla="*/ 18 h 38"/>
                  <a:gd name="T74" fmla="*/ 28 w 28"/>
                  <a:gd name="T75" fmla="*/ 16 h 38"/>
                  <a:gd name="T76" fmla="*/ 28 w 28"/>
                  <a:gd name="T77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38">
                    <a:moveTo>
                      <a:pt x="28" y="12"/>
                    </a:moveTo>
                    <a:lnTo>
                      <a:pt x="28" y="12"/>
                    </a:lnTo>
                    <a:lnTo>
                      <a:pt x="28" y="12"/>
                    </a:lnTo>
                    <a:lnTo>
                      <a:pt x="26" y="12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4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8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4"/>
                    </a:lnTo>
                    <a:lnTo>
                      <a:pt x="22" y="24"/>
                    </a:lnTo>
                    <a:lnTo>
                      <a:pt x="22" y="22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4"/>
                    </a:lnTo>
                    <a:lnTo>
                      <a:pt x="28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Freeform 216">
                <a:extLst>
                  <a:ext uri="{FF2B5EF4-FFF2-40B4-BE49-F238E27FC236}">
                    <a16:creationId xmlns:a16="http://schemas.microsoft.com/office/drawing/2014/main" id="{67789861-B505-5836-3D11-A54182AB6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806"/>
                <a:ext cx="124" cy="103"/>
              </a:xfrm>
              <a:custGeom>
                <a:avLst/>
                <a:gdLst>
                  <a:gd name="T0" fmla="*/ 120 w 124"/>
                  <a:gd name="T1" fmla="*/ 50 h 103"/>
                  <a:gd name="T2" fmla="*/ 122 w 124"/>
                  <a:gd name="T3" fmla="*/ 48 h 103"/>
                  <a:gd name="T4" fmla="*/ 120 w 124"/>
                  <a:gd name="T5" fmla="*/ 44 h 103"/>
                  <a:gd name="T6" fmla="*/ 118 w 124"/>
                  <a:gd name="T7" fmla="*/ 44 h 103"/>
                  <a:gd name="T8" fmla="*/ 112 w 124"/>
                  <a:gd name="T9" fmla="*/ 44 h 103"/>
                  <a:gd name="T10" fmla="*/ 102 w 124"/>
                  <a:gd name="T11" fmla="*/ 38 h 103"/>
                  <a:gd name="T12" fmla="*/ 102 w 124"/>
                  <a:gd name="T13" fmla="*/ 32 h 103"/>
                  <a:gd name="T14" fmla="*/ 104 w 124"/>
                  <a:gd name="T15" fmla="*/ 30 h 103"/>
                  <a:gd name="T16" fmla="*/ 102 w 124"/>
                  <a:gd name="T17" fmla="*/ 28 h 103"/>
                  <a:gd name="T18" fmla="*/ 98 w 124"/>
                  <a:gd name="T19" fmla="*/ 26 h 103"/>
                  <a:gd name="T20" fmla="*/ 94 w 124"/>
                  <a:gd name="T21" fmla="*/ 18 h 103"/>
                  <a:gd name="T22" fmla="*/ 92 w 124"/>
                  <a:gd name="T23" fmla="*/ 12 h 103"/>
                  <a:gd name="T24" fmla="*/ 90 w 124"/>
                  <a:gd name="T25" fmla="*/ 4 h 103"/>
                  <a:gd name="T26" fmla="*/ 82 w 124"/>
                  <a:gd name="T27" fmla="*/ 2 h 103"/>
                  <a:gd name="T28" fmla="*/ 78 w 124"/>
                  <a:gd name="T29" fmla="*/ 0 h 103"/>
                  <a:gd name="T30" fmla="*/ 72 w 124"/>
                  <a:gd name="T31" fmla="*/ 6 h 103"/>
                  <a:gd name="T32" fmla="*/ 62 w 124"/>
                  <a:gd name="T33" fmla="*/ 10 h 103"/>
                  <a:gd name="T34" fmla="*/ 56 w 124"/>
                  <a:gd name="T35" fmla="*/ 16 h 103"/>
                  <a:gd name="T36" fmla="*/ 46 w 124"/>
                  <a:gd name="T37" fmla="*/ 16 h 103"/>
                  <a:gd name="T38" fmla="*/ 42 w 124"/>
                  <a:gd name="T39" fmla="*/ 24 h 103"/>
                  <a:gd name="T40" fmla="*/ 40 w 124"/>
                  <a:gd name="T41" fmla="*/ 26 h 103"/>
                  <a:gd name="T42" fmla="*/ 36 w 124"/>
                  <a:gd name="T43" fmla="*/ 30 h 103"/>
                  <a:gd name="T44" fmla="*/ 32 w 124"/>
                  <a:gd name="T45" fmla="*/ 34 h 103"/>
                  <a:gd name="T46" fmla="*/ 24 w 124"/>
                  <a:gd name="T47" fmla="*/ 32 h 103"/>
                  <a:gd name="T48" fmla="*/ 20 w 124"/>
                  <a:gd name="T49" fmla="*/ 36 h 103"/>
                  <a:gd name="T50" fmla="*/ 20 w 124"/>
                  <a:gd name="T51" fmla="*/ 42 h 103"/>
                  <a:gd name="T52" fmla="*/ 18 w 124"/>
                  <a:gd name="T53" fmla="*/ 46 h 103"/>
                  <a:gd name="T54" fmla="*/ 16 w 124"/>
                  <a:gd name="T55" fmla="*/ 54 h 103"/>
                  <a:gd name="T56" fmla="*/ 10 w 124"/>
                  <a:gd name="T57" fmla="*/ 56 h 103"/>
                  <a:gd name="T58" fmla="*/ 4 w 124"/>
                  <a:gd name="T59" fmla="*/ 58 h 103"/>
                  <a:gd name="T60" fmla="*/ 4 w 124"/>
                  <a:gd name="T61" fmla="*/ 64 h 103"/>
                  <a:gd name="T62" fmla="*/ 2 w 124"/>
                  <a:gd name="T63" fmla="*/ 72 h 103"/>
                  <a:gd name="T64" fmla="*/ 2 w 124"/>
                  <a:gd name="T65" fmla="*/ 78 h 103"/>
                  <a:gd name="T66" fmla="*/ 0 w 124"/>
                  <a:gd name="T67" fmla="*/ 84 h 103"/>
                  <a:gd name="T68" fmla="*/ 6 w 124"/>
                  <a:gd name="T69" fmla="*/ 86 h 103"/>
                  <a:gd name="T70" fmla="*/ 8 w 124"/>
                  <a:gd name="T71" fmla="*/ 92 h 103"/>
                  <a:gd name="T72" fmla="*/ 14 w 124"/>
                  <a:gd name="T73" fmla="*/ 97 h 103"/>
                  <a:gd name="T74" fmla="*/ 18 w 124"/>
                  <a:gd name="T75" fmla="*/ 99 h 103"/>
                  <a:gd name="T76" fmla="*/ 26 w 124"/>
                  <a:gd name="T77" fmla="*/ 94 h 103"/>
                  <a:gd name="T78" fmla="*/ 34 w 124"/>
                  <a:gd name="T79" fmla="*/ 94 h 103"/>
                  <a:gd name="T80" fmla="*/ 38 w 124"/>
                  <a:gd name="T81" fmla="*/ 97 h 103"/>
                  <a:gd name="T82" fmla="*/ 42 w 124"/>
                  <a:gd name="T83" fmla="*/ 101 h 103"/>
                  <a:gd name="T84" fmla="*/ 44 w 124"/>
                  <a:gd name="T85" fmla="*/ 101 h 103"/>
                  <a:gd name="T86" fmla="*/ 44 w 124"/>
                  <a:gd name="T87" fmla="*/ 97 h 103"/>
                  <a:gd name="T88" fmla="*/ 44 w 124"/>
                  <a:gd name="T89" fmla="*/ 88 h 103"/>
                  <a:gd name="T90" fmla="*/ 42 w 124"/>
                  <a:gd name="T91" fmla="*/ 84 h 103"/>
                  <a:gd name="T92" fmla="*/ 42 w 124"/>
                  <a:gd name="T93" fmla="*/ 80 h 103"/>
                  <a:gd name="T94" fmla="*/ 44 w 124"/>
                  <a:gd name="T95" fmla="*/ 74 h 103"/>
                  <a:gd name="T96" fmla="*/ 58 w 124"/>
                  <a:gd name="T97" fmla="*/ 74 h 103"/>
                  <a:gd name="T98" fmla="*/ 68 w 124"/>
                  <a:gd name="T99" fmla="*/ 74 h 103"/>
                  <a:gd name="T100" fmla="*/ 74 w 124"/>
                  <a:gd name="T101" fmla="*/ 74 h 103"/>
                  <a:gd name="T102" fmla="*/ 78 w 124"/>
                  <a:gd name="T103" fmla="*/ 74 h 103"/>
                  <a:gd name="T104" fmla="*/ 80 w 124"/>
                  <a:gd name="T105" fmla="*/ 72 h 103"/>
                  <a:gd name="T106" fmla="*/ 82 w 124"/>
                  <a:gd name="T107" fmla="*/ 70 h 103"/>
                  <a:gd name="T108" fmla="*/ 94 w 124"/>
                  <a:gd name="T109" fmla="*/ 74 h 103"/>
                  <a:gd name="T110" fmla="*/ 100 w 124"/>
                  <a:gd name="T111" fmla="*/ 74 h 103"/>
                  <a:gd name="T112" fmla="*/ 102 w 124"/>
                  <a:gd name="T113" fmla="*/ 72 h 103"/>
                  <a:gd name="T114" fmla="*/ 104 w 124"/>
                  <a:gd name="T115" fmla="*/ 70 h 103"/>
                  <a:gd name="T116" fmla="*/ 106 w 124"/>
                  <a:gd name="T117" fmla="*/ 68 h 103"/>
                  <a:gd name="T118" fmla="*/ 108 w 124"/>
                  <a:gd name="T119" fmla="*/ 66 h 103"/>
                  <a:gd name="T120" fmla="*/ 110 w 124"/>
                  <a:gd name="T121" fmla="*/ 66 h 103"/>
                  <a:gd name="T122" fmla="*/ 118 w 124"/>
                  <a:gd name="T123" fmla="*/ 66 h 103"/>
                  <a:gd name="T124" fmla="*/ 124 w 124"/>
                  <a:gd name="T125" fmla="*/ 5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" h="103">
                    <a:moveTo>
                      <a:pt x="124" y="56"/>
                    </a:moveTo>
                    <a:lnTo>
                      <a:pt x="122" y="54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8"/>
                    </a:lnTo>
                    <a:lnTo>
                      <a:pt x="122" y="46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20" y="44"/>
                    </a:lnTo>
                    <a:lnTo>
                      <a:pt x="118" y="42"/>
                    </a:lnTo>
                    <a:lnTo>
                      <a:pt x="118" y="44"/>
                    </a:lnTo>
                    <a:lnTo>
                      <a:pt x="116" y="44"/>
                    </a:lnTo>
                    <a:lnTo>
                      <a:pt x="116" y="44"/>
                    </a:lnTo>
                    <a:lnTo>
                      <a:pt x="114" y="44"/>
                    </a:lnTo>
                    <a:lnTo>
                      <a:pt x="112" y="44"/>
                    </a:lnTo>
                    <a:lnTo>
                      <a:pt x="110" y="44"/>
                    </a:lnTo>
                    <a:lnTo>
                      <a:pt x="108" y="40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38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0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98" y="26"/>
                    </a:lnTo>
                    <a:lnTo>
                      <a:pt x="96" y="26"/>
                    </a:lnTo>
                    <a:lnTo>
                      <a:pt x="96" y="22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2" y="18"/>
                    </a:lnTo>
                    <a:lnTo>
                      <a:pt x="94" y="16"/>
                    </a:lnTo>
                    <a:lnTo>
                      <a:pt x="92" y="14"/>
                    </a:lnTo>
                    <a:lnTo>
                      <a:pt x="92" y="12"/>
                    </a:lnTo>
                    <a:lnTo>
                      <a:pt x="90" y="12"/>
                    </a:lnTo>
                    <a:lnTo>
                      <a:pt x="90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88" y="2"/>
                    </a:lnTo>
                    <a:lnTo>
                      <a:pt x="84" y="2"/>
                    </a:lnTo>
                    <a:lnTo>
                      <a:pt x="82" y="2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0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2" y="6"/>
                    </a:lnTo>
                    <a:lnTo>
                      <a:pt x="68" y="6"/>
                    </a:lnTo>
                    <a:lnTo>
                      <a:pt x="64" y="8"/>
                    </a:lnTo>
                    <a:lnTo>
                      <a:pt x="62" y="10"/>
                    </a:lnTo>
                    <a:lnTo>
                      <a:pt x="62" y="10"/>
                    </a:lnTo>
                    <a:lnTo>
                      <a:pt x="60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2" y="20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38" y="26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6" y="30"/>
                    </a:lnTo>
                    <a:lnTo>
                      <a:pt x="36" y="32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22" y="32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0" y="42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4" y="58"/>
                    </a:lnTo>
                    <a:lnTo>
                      <a:pt x="4" y="58"/>
                    </a:lnTo>
                    <a:lnTo>
                      <a:pt x="4" y="60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6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lnTo>
                      <a:pt x="0" y="82"/>
                    </a:lnTo>
                    <a:lnTo>
                      <a:pt x="0" y="82"/>
                    </a:lnTo>
                    <a:lnTo>
                      <a:pt x="0" y="84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6" y="86"/>
                    </a:lnTo>
                    <a:lnTo>
                      <a:pt x="6" y="88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8" y="92"/>
                    </a:lnTo>
                    <a:lnTo>
                      <a:pt x="10" y="94"/>
                    </a:lnTo>
                    <a:lnTo>
                      <a:pt x="12" y="94"/>
                    </a:lnTo>
                    <a:lnTo>
                      <a:pt x="12" y="97"/>
                    </a:lnTo>
                    <a:lnTo>
                      <a:pt x="14" y="97"/>
                    </a:lnTo>
                    <a:lnTo>
                      <a:pt x="16" y="97"/>
                    </a:lnTo>
                    <a:lnTo>
                      <a:pt x="16" y="99"/>
                    </a:lnTo>
                    <a:lnTo>
                      <a:pt x="18" y="99"/>
                    </a:lnTo>
                    <a:lnTo>
                      <a:pt x="18" y="99"/>
                    </a:lnTo>
                    <a:lnTo>
                      <a:pt x="20" y="97"/>
                    </a:lnTo>
                    <a:lnTo>
                      <a:pt x="20" y="97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28" y="92"/>
                    </a:lnTo>
                    <a:lnTo>
                      <a:pt x="30" y="92"/>
                    </a:lnTo>
                    <a:lnTo>
                      <a:pt x="34" y="94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38" y="97"/>
                    </a:lnTo>
                    <a:lnTo>
                      <a:pt x="38" y="97"/>
                    </a:lnTo>
                    <a:lnTo>
                      <a:pt x="40" y="99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2" y="101"/>
                    </a:lnTo>
                    <a:lnTo>
                      <a:pt x="42" y="103"/>
                    </a:lnTo>
                    <a:lnTo>
                      <a:pt x="44" y="103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4" y="101"/>
                    </a:lnTo>
                    <a:lnTo>
                      <a:pt x="44" y="99"/>
                    </a:lnTo>
                    <a:lnTo>
                      <a:pt x="42" y="97"/>
                    </a:lnTo>
                    <a:lnTo>
                      <a:pt x="44" y="97"/>
                    </a:lnTo>
                    <a:lnTo>
                      <a:pt x="44" y="94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4" y="88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2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4"/>
                    </a:lnTo>
                    <a:lnTo>
                      <a:pt x="48" y="74"/>
                    </a:lnTo>
                    <a:lnTo>
                      <a:pt x="52" y="74"/>
                    </a:lnTo>
                    <a:lnTo>
                      <a:pt x="58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8" y="74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6" y="74"/>
                    </a:lnTo>
                    <a:lnTo>
                      <a:pt x="78" y="74"/>
                    </a:lnTo>
                    <a:lnTo>
                      <a:pt x="78" y="74"/>
                    </a:lnTo>
                    <a:lnTo>
                      <a:pt x="80" y="74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0" y="72"/>
                    </a:lnTo>
                    <a:lnTo>
                      <a:pt x="82" y="72"/>
                    </a:lnTo>
                    <a:lnTo>
                      <a:pt x="82" y="72"/>
                    </a:lnTo>
                    <a:lnTo>
                      <a:pt x="82" y="70"/>
                    </a:lnTo>
                    <a:lnTo>
                      <a:pt x="86" y="72"/>
                    </a:lnTo>
                    <a:lnTo>
                      <a:pt x="90" y="72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6" y="74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4" y="70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6" y="68"/>
                    </a:lnTo>
                    <a:lnTo>
                      <a:pt x="108" y="68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08" y="66"/>
                    </a:lnTo>
                    <a:lnTo>
                      <a:pt x="110" y="66"/>
                    </a:lnTo>
                    <a:lnTo>
                      <a:pt x="110" y="66"/>
                    </a:lnTo>
                    <a:lnTo>
                      <a:pt x="112" y="66"/>
                    </a:lnTo>
                    <a:lnTo>
                      <a:pt x="112" y="66"/>
                    </a:lnTo>
                    <a:lnTo>
                      <a:pt x="116" y="66"/>
                    </a:lnTo>
                    <a:lnTo>
                      <a:pt x="118" y="66"/>
                    </a:lnTo>
                    <a:lnTo>
                      <a:pt x="122" y="62"/>
                    </a:lnTo>
                    <a:lnTo>
                      <a:pt x="122" y="62"/>
                    </a:lnTo>
                    <a:lnTo>
                      <a:pt x="124" y="58"/>
                    </a:lnTo>
                    <a:lnTo>
                      <a:pt x="124" y="58"/>
                    </a:lnTo>
                    <a:lnTo>
                      <a:pt x="124" y="5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Freeform 217">
                <a:extLst>
                  <a:ext uri="{FF2B5EF4-FFF2-40B4-BE49-F238E27FC236}">
                    <a16:creationId xmlns:a16="http://schemas.microsoft.com/office/drawing/2014/main" id="{9FA84319-637D-5BA0-4F58-E39852B97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287"/>
                <a:ext cx="88" cy="52"/>
              </a:xfrm>
              <a:custGeom>
                <a:avLst/>
                <a:gdLst>
                  <a:gd name="T0" fmla="*/ 84 w 88"/>
                  <a:gd name="T1" fmla="*/ 8 h 52"/>
                  <a:gd name="T2" fmla="*/ 78 w 88"/>
                  <a:gd name="T3" fmla="*/ 6 h 52"/>
                  <a:gd name="T4" fmla="*/ 76 w 88"/>
                  <a:gd name="T5" fmla="*/ 6 h 52"/>
                  <a:gd name="T6" fmla="*/ 72 w 88"/>
                  <a:gd name="T7" fmla="*/ 4 h 52"/>
                  <a:gd name="T8" fmla="*/ 62 w 88"/>
                  <a:gd name="T9" fmla="*/ 2 h 52"/>
                  <a:gd name="T10" fmla="*/ 50 w 88"/>
                  <a:gd name="T11" fmla="*/ 6 h 52"/>
                  <a:gd name="T12" fmla="*/ 44 w 88"/>
                  <a:gd name="T13" fmla="*/ 10 h 52"/>
                  <a:gd name="T14" fmla="*/ 28 w 88"/>
                  <a:gd name="T15" fmla="*/ 8 h 52"/>
                  <a:gd name="T16" fmla="*/ 16 w 88"/>
                  <a:gd name="T17" fmla="*/ 8 h 52"/>
                  <a:gd name="T18" fmla="*/ 6 w 88"/>
                  <a:gd name="T19" fmla="*/ 6 h 52"/>
                  <a:gd name="T20" fmla="*/ 6 w 88"/>
                  <a:gd name="T21" fmla="*/ 4 h 52"/>
                  <a:gd name="T22" fmla="*/ 8 w 88"/>
                  <a:gd name="T23" fmla="*/ 4 h 52"/>
                  <a:gd name="T24" fmla="*/ 4 w 88"/>
                  <a:gd name="T25" fmla="*/ 0 h 52"/>
                  <a:gd name="T26" fmla="*/ 2 w 88"/>
                  <a:gd name="T27" fmla="*/ 2 h 52"/>
                  <a:gd name="T28" fmla="*/ 0 w 88"/>
                  <a:gd name="T29" fmla="*/ 4 h 52"/>
                  <a:gd name="T30" fmla="*/ 0 w 88"/>
                  <a:gd name="T31" fmla="*/ 8 h 52"/>
                  <a:gd name="T32" fmla="*/ 0 w 88"/>
                  <a:gd name="T33" fmla="*/ 10 h 52"/>
                  <a:gd name="T34" fmla="*/ 2 w 88"/>
                  <a:gd name="T35" fmla="*/ 14 h 52"/>
                  <a:gd name="T36" fmla="*/ 6 w 88"/>
                  <a:gd name="T37" fmla="*/ 16 h 52"/>
                  <a:gd name="T38" fmla="*/ 8 w 88"/>
                  <a:gd name="T39" fmla="*/ 20 h 52"/>
                  <a:gd name="T40" fmla="*/ 8 w 88"/>
                  <a:gd name="T41" fmla="*/ 22 h 52"/>
                  <a:gd name="T42" fmla="*/ 2 w 88"/>
                  <a:gd name="T43" fmla="*/ 24 h 52"/>
                  <a:gd name="T44" fmla="*/ 2 w 88"/>
                  <a:gd name="T45" fmla="*/ 26 h 52"/>
                  <a:gd name="T46" fmla="*/ 2 w 88"/>
                  <a:gd name="T47" fmla="*/ 28 h 52"/>
                  <a:gd name="T48" fmla="*/ 2 w 88"/>
                  <a:gd name="T49" fmla="*/ 30 h 52"/>
                  <a:gd name="T50" fmla="*/ 2 w 88"/>
                  <a:gd name="T51" fmla="*/ 34 h 52"/>
                  <a:gd name="T52" fmla="*/ 4 w 88"/>
                  <a:gd name="T53" fmla="*/ 38 h 52"/>
                  <a:gd name="T54" fmla="*/ 8 w 88"/>
                  <a:gd name="T55" fmla="*/ 40 h 52"/>
                  <a:gd name="T56" fmla="*/ 10 w 88"/>
                  <a:gd name="T57" fmla="*/ 44 h 52"/>
                  <a:gd name="T58" fmla="*/ 10 w 88"/>
                  <a:gd name="T59" fmla="*/ 46 h 52"/>
                  <a:gd name="T60" fmla="*/ 12 w 88"/>
                  <a:gd name="T61" fmla="*/ 50 h 52"/>
                  <a:gd name="T62" fmla="*/ 16 w 88"/>
                  <a:gd name="T63" fmla="*/ 50 h 52"/>
                  <a:gd name="T64" fmla="*/ 20 w 88"/>
                  <a:gd name="T65" fmla="*/ 50 h 52"/>
                  <a:gd name="T66" fmla="*/ 24 w 88"/>
                  <a:gd name="T67" fmla="*/ 48 h 52"/>
                  <a:gd name="T68" fmla="*/ 26 w 88"/>
                  <a:gd name="T69" fmla="*/ 48 h 52"/>
                  <a:gd name="T70" fmla="*/ 30 w 88"/>
                  <a:gd name="T71" fmla="*/ 48 h 52"/>
                  <a:gd name="T72" fmla="*/ 34 w 88"/>
                  <a:gd name="T73" fmla="*/ 48 h 52"/>
                  <a:gd name="T74" fmla="*/ 36 w 88"/>
                  <a:gd name="T75" fmla="*/ 50 h 52"/>
                  <a:gd name="T76" fmla="*/ 40 w 88"/>
                  <a:gd name="T77" fmla="*/ 50 h 52"/>
                  <a:gd name="T78" fmla="*/ 46 w 88"/>
                  <a:gd name="T79" fmla="*/ 52 h 52"/>
                  <a:gd name="T80" fmla="*/ 50 w 88"/>
                  <a:gd name="T81" fmla="*/ 50 h 52"/>
                  <a:gd name="T82" fmla="*/ 54 w 88"/>
                  <a:gd name="T83" fmla="*/ 50 h 52"/>
                  <a:gd name="T84" fmla="*/ 56 w 88"/>
                  <a:gd name="T85" fmla="*/ 48 h 52"/>
                  <a:gd name="T86" fmla="*/ 54 w 88"/>
                  <a:gd name="T87" fmla="*/ 44 h 52"/>
                  <a:gd name="T88" fmla="*/ 56 w 88"/>
                  <a:gd name="T89" fmla="*/ 44 h 52"/>
                  <a:gd name="T90" fmla="*/ 58 w 88"/>
                  <a:gd name="T91" fmla="*/ 44 h 52"/>
                  <a:gd name="T92" fmla="*/ 62 w 88"/>
                  <a:gd name="T93" fmla="*/ 42 h 52"/>
                  <a:gd name="T94" fmla="*/ 62 w 88"/>
                  <a:gd name="T95" fmla="*/ 40 h 52"/>
                  <a:gd name="T96" fmla="*/ 66 w 88"/>
                  <a:gd name="T97" fmla="*/ 40 h 52"/>
                  <a:gd name="T98" fmla="*/ 70 w 88"/>
                  <a:gd name="T99" fmla="*/ 38 h 52"/>
                  <a:gd name="T100" fmla="*/ 72 w 88"/>
                  <a:gd name="T101" fmla="*/ 38 h 52"/>
                  <a:gd name="T102" fmla="*/ 76 w 88"/>
                  <a:gd name="T103" fmla="*/ 40 h 52"/>
                  <a:gd name="T104" fmla="*/ 80 w 88"/>
                  <a:gd name="T105" fmla="*/ 40 h 52"/>
                  <a:gd name="T106" fmla="*/ 82 w 88"/>
                  <a:gd name="T107" fmla="*/ 40 h 52"/>
                  <a:gd name="T108" fmla="*/ 78 w 88"/>
                  <a:gd name="T109" fmla="*/ 32 h 52"/>
                  <a:gd name="T110" fmla="*/ 78 w 88"/>
                  <a:gd name="T111" fmla="*/ 26 h 52"/>
                  <a:gd name="T112" fmla="*/ 80 w 88"/>
                  <a:gd name="T113" fmla="*/ 22 h 52"/>
                  <a:gd name="T114" fmla="*/ 80 w 88"/>
                  <a:gd name="T115" fmla="*/ 18 h 52"/>
                  <a:gd name="T116" fmla="*/ 86 w 88"/>
                  <a:gd name="T117" fmla="*/ 1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52">
                    <a:moveTo>
                      <a:pt x="88" y="8"/>
                    </a:moveTo>
                    <a:lnTo>
                      <a:pt x="86" y="10"/>
                    </a:lnTo>
                    <a:lnTo>
                      <a:pt x="84" y="8"/>
                    </a:lnTo>
                    <a:lnTo>
                      <a:pt x="82" y="8"/>
                    </a:lnTo>
                    <a:lnTo>
                      <a:pt x="80" y="8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2" y="2"/>
                    </a:lnTo>
                    <a:lnTo>
                      <a:pt x="58" y="4"/>
                    </a:lnTo>
                    <a:lnTo>
                      <a:pt x="54" y="4"/>
                    </a:lnTo>
                    <a:lnTo>
                      <a:pt x="50" y="6"/>
                    </a:lnTo>
                    <a:lnTo>
                      <a:pt x="48" y="8"/>
                    </a:lnTo>
                    <a:lnTo>
                      <a:pt x="46" y="10"/>
                    </a:lnTo>
                    <a:lnTo>
                      <a:pt x="44" y="10"/>
                    </a:lnTo>
                    <a:lnTo>
                      <a:pt x="40" y="10"/>
                    </a:lnTo>
                    <a:lnTo>
                      <a:pt x="34" y="10"/>
                    </a:lnTo>
                    <a:lnTo>
                      <a:pt x="28" y="8"/>
                    </a:lnTo>
                    <a:lnTo>
                      <a:pt x="26" y="8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2" y="6"/>
                    </a:lnTo>
                    <a:lnTo>
                      <a:pt x="8" y="8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8" y="38"/>
                    </a:lnTo>
                    <a:lnTo>
                      <a:pt x="8" y="40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6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8" y="50"/>
                    </a:lnTo>
                    <a:lnTo>
                      <a:pt x="20" y="50"/>
                    </a:lnTo>
                    <a:lnTo>
                      <a:pt x="22" y="50"/>
                    </a:lnTo>
                    <a:lnTo>
                      <a:pt x="24" y="48"/>
                    </a:lnTo>
                    <a:lnTo>
                      <a:pt x="24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0" y="48"/>
                    </a:lnTo>
                    <a:lnTo>
                      <a:pt x="32" y="46"/>
                    </a:lnTo>
                    <a:lnTo>
                      <a:pt x="32" y="46"/>
                    </a:lnTo>
                    <a:lnTo>
                      <a:pt x="34" y="48"/>
                    </a:lnTo>
                    <a:lnTo>
                      <a:pt x="34" y="48"/>
                    </a:lnTo>
                    <a:lnTo>
                      <a:pt x="34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8" y="50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48" y="52"/>
                    </a:lnTo>
                    <a:lnTo>
                      <a:pt x="50" y="50"/>
                    </a:lnTo>
                    <a:lnTo>
                      <a:pt x="50" y="50"/>
                    </a:lnTo>
                    <a:lnTo>
                      <a:pt x="52" y="52"/>
                    </a:lnTo>
                    <a:lnTo>
                      <a:pt x="54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6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4" y="44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2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6" y="40"/>
                    </a:lnTo>
                    <a:lnTo>
                      <a:pt x="68" y="38"/>
                    </a:lnTo>
                    <a:lnTo>
                      <a:pt x="68" y="38"/>
                    </a:lnTo>
                    <a:lnTo>
                      <a:pt x="70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0" y="40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0" y="36"/>
                    </a:lnTo>
                    <a:lnTo>
                      <a:pt x="78" y="32"/>
                    </a:lnTo>
                    <a:lnTo>
                      <a:pt x="76" y="32"/>
                    </a:lnTo>
                    <a:lnTo>
                      <a:pt x="74" y="30"/>
                    </a:lnTo>
                    <a:lnTo>
                      <a:pt x="78" y="26"/>
                    </a:lnTo>
                    <a:lnTo>
                      <a:pt x="78" y="26"/>
                    </a:lnTo>
                    <a:lnTo>
                      <a:pt x="80" y="26"/>
                    </a:lnTo>
                    <a:lnTo>
                      <a:pt x="80" y="22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0" y="18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6"/>
                    </a:lnTo>
                    <a:lnTo>
                      <a:pt x="88" y="14"/>
                    </a:lnTo>
                    <a:lnTo>
                      <a:pt x="88" y="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Freeform 218">
                <a:extLst>
                  <a:ext uri="{FF2B5EF4-FFF2-40B4-BE49-F238E27FC236}">
                    <a16:creationId xmlns:a16="http://schemas.microsoft.com/office/drawing/2014/main" id="{BE5410B7-D42A-FA70-545A-385F689F8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66" y="1987"/>
                <a:ext cx="20" cy="18"/>
              </a:xfrm>
              <a:custGeom>
                <a:avLst/>
                <a:gdLst>
                  <a:gd name="T0" fmla="*/ 18 w 20"/>
                  <a:gd name="T1" fmla="*/ 10 h 18"/>
                  <a:gd name="T2" fmla="*/ 18 w 20"/>
                  <a:gd name="T3" fmla="*/ 8 h 18"/>
                  <a:gd name="T4" fmla="*/ 18 w 20"/>
                  <a:gd name="T5" fmla="*/ 6 h 18"/>
                  <a:gd name="T6" fmla="*/ 16 w 20"/>
                  <a:gd name="T7" fmla="*/ 4 h 18"/>
                  <a:gd name="T8" fmla="*/ 16 w 20"/>
                  <a:gd name="T9" fmla="*/ 2 h 18"/>
                  <a:gd name="T10" fmla="*/ 14 w 20"/>
                  <a:gd name="T11" fmla="*/ 2 h 18"/>
                  <a:gd name="T12" fmla="*/ 14 w 20"/>
                  <a:gd name="T13" fmla="*/ 4 h 18"/>
                  <a:gd name="T14" fmla="*/ 14 w 20"/>
                  <a:gd name="T15" fmla="*/ 6 h 18"/>
                  <a:gd name="T16" fmla="*/ 16 w 20"/>
                  <a:gd name="T17" fmla="*/ 8 h 18"/>
                  <a:gd name="T18" fmla="*/ 16 w 20"/>
                  <a:gd name="T19" fmla="*/ 12 h 18"/>
                  <a:gd name="T20" fmla="*/ 18 w 20"/>
                  <a:gd name="T21" fmla="*/ 12 h 18"/>
                  <a:gd name="T22" fmla="*/ 18 w 20"/>
                  <a:gd name="T23" fmla="*/ 12 h 18"/>
                  <a:gd name="T24" fmla="*/ 20 w 20"/>
                  <a:gd name="T25" fmla="*/ 12 h 18"/>
                  <a:gd name="T26" fmla="*/ 20 w 20"/>
                  <a:gd name="T27" fmla="*/ 12 h 18"/>
                  <a:gd name="T28" fmla="*/ 20 w 20"/>
                  <a:gd name="T29" fmla="*/ 12 h 18"/>
                  <a:gd name="T30" fmla="*/ 18 w 20"/>
                  <a:gd name="T31" fmla="*/ 10 h 18"/>
                  <a:gd name="T32" fmla="*/ 14 w 20"/>
                  <a:gd name="T33" fmla="*/ 0 h 18"/>
                  <a:gd name="T34" fmla="*/ 14 w 20"/>
                  <a:gd name="T35" fmla="*/ 0 h 18"/>
                  <a:gd name="T36" fmla="*/ 12 w 20"/>
                  <a:gd name="T37" fmla="*/ 2 h 18"/>
                  <a:gd name="T38" fmla="*/ 10 w 20"/>
                  <a:gd name="T39" fmla="*/ 2 h 18"/>
                  <a:gd name="T40" fmla="*/ 8 w 20"/>
                  <a:gd name="T41" fmla="*/ 4 h 18"/>
                  <a:gd name="T42" fmla="*/ 8 w 20"/>
                  <a:gd name="T43" fmla="*/ 6 h 18"/>
                  <a:gd name="T44" fmla="*/ 6 w 20"/>
                  <a:gd name="T45" fmla="*/ 6 h 18"/>
                  <a:gd name="T46" fmla="*/ 4 w 20"/>
                  <a:gd name="T47" fmla="*/ 8 h 18"/>
                  <a:gd name="T48" fmla="*/ 2 w 20"/>
                  <a:gd name="T49" fmla="*/ 8 h 18"/>
                  <a:gd name="T50" fmla="*/ 0 w 20"/>
                  <a:gd name="T51" fmla="*/ 8 h 18"/>
                  <a:gd name="T52" fmla="*/ 0 w 20"/>
                  <a:gd name="T53" fmla="*/ 8 h 18"/>
                  <a:gd name="T54" fmla="*/ 2 w 20"/>
                  <a:gd name="T55" fmla="*/ 10 h 18"/>
                  <a:gd name="T56" fmla="*/ 2 w 20"/>
                  <a:gd name="T57" fmla="*/ 10 h 18"/>
                  <a:gd name="T58" fmla="*/ 2 w 20"/>
                  <a:gd name="T59" fmla="*/ 12 h 18"/>
                  <a:gd name="T60" fmla="*/ 4 w 20"/>
                  <a:gd name="T61" fmla="*/ 12 h 18"/>
                  <a:gd name="T62" fmla="*/ 4 w 20"/>
                  <a:gd name="T63" fmla="*/ 14 h 18"/>
                  <a:gd name="T64" fmla="*/ 4 w 20"/>
                  <a:gd name="T65" fmla="*/ 14 h 18"/>
                  <a:gd name="T66" fmla="*/ 6 w 20"/>
                  <a:gd name="T67" fmla="*/ 14 h 18"/>
                  <a:gd name="T68" fmla="*/ 6 w 20"/>
                  <a:gd name="T69" fmla="*/ 14 h 18"/>
                  <a:gd name="T70" fmla="*/ 8 w 20"/>
                  <a:gd name="T71" fmla="*/ 16 h 18"/>
                  <a:gd name="T72" fmla="*/ 8 w 20"/>
                  <a:gd name="T73" fmla="*/ 18 h 18"/>
                  <a:gd name="T74" fmla="*/ 8 w 20"/>
                  <a:gd name="T75" fmla="*/ 18 h 18"/>
                  <a:gd name="T76" fmla="*/ 10 w 20"/>
                  <a:gd name="T77" fmla="*/ 18 h 18"/>
                  <a:gd name="T78" fmla="*/ 10 w 20"/>
                  <a:gd name="T79" fmla="*/ 16 h 18"/>
                  <a:gd name="T80" fmla="*/ 12 w 20"/>
                  <a:gd name="T81" fmla="*/ 16 h 18"/>
                  <a:gd name="T82" fmla="*/ 12 w 20"/>
                  <a:gd name="T83" fmla="*/ 14 h 18"/>
                  <a:gd name="T84" fmla="*/ 12 w 20"/>
                  <a:gd name="T85" fmla="*/ 14 h 18"/>
                  <a:gd name="T86" fmla="*/ 12 w 20"/>
                  <a:gd name="T87" fmla="*/ 12 h 18"/>
                  <a:gd name="T88" fmla="*/ 12 w 20"/>
                  <a:gd name="T89" fmla="*/ 12 h 18"/>
                  <a:gd name="T90" fmla="*/ 12 w 20"/>
                  <a:gd name="T91" fmla="*/ 10 h 18"/>
                  <a:gd name="T92" fmla="*/ 12 w 20"/>
                  <a:gd name="T93" fmla="*/ 10 h 18"/>
                  <a:gd name="T94" fmla="*/ 10 w 20"/>
                  <a:gd name="T95" fmla="*/ 8 h 18"/>
                  <a:gd name="T96" fmla="*/ 10 w 20"/>
                  <a:gd name="T97" fmla="*/ 6 h 18"/>
                  <a:gd name="T98" fmla="*/ 10 w 20"/>
                  <a:gd name="T99" fmla="*/ 6 h 18"/>
                  <a:gd name="T100" fmla="*/ 10 w 20"/>
                  <a:gd name="T101" fmla="*/ 6 h 18"/>
                  <a:gd name="T102" fmla="*/ 12 w 20"/>
                  <a:gd name="T103" fmla="*/ 4 h 18"/>
                  <a:gd name="T104" fmla="*/ 14 w 20"/>
                  <a:gd name="T105" fmla="*/ 4 h 18"/>
                  <a:gd name="T106" fmla="*/ 14 w 20"/>
                  <a:gd name="T107" fmla="*/ 2 h 18"/>
                  <a:gd name="T108" fmla="*/ 14 w 20"/>
                  <a:gd name="T109" fmla="*/ 2 h 18"/>
                  <a:gd name="T110" fmla="*/ 14 w 20"/>
                  <a:gd name="T1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0" h="18">
                    <a:moveTo>
                      <a:pt x="18" y="10"/>
                    </a:moveTo>
                    <a:lnTo>
                      <a:pt x="18" y="8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6" y="8"/>
                    </a:lnTo>
                    <a:lnTo>
                      <a:pt x="16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18" y="10"/>
                    </a:lnTo>
                    <a:close/>
                    <a:moveTo>
                      <a:pt x="14" y="0"/>
                    </a:moveTo>
                    <a:lnTo>
                      <a:pt x="14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Freeform 219">
                <a:extLst>
                  <a:ext uri="{FF2B5EF4-FFF2-40B4-BE49-F238E27FC236}">
                    <a16:creationId xmlns:a16="http://schemas.microsoft.com/office/drawing/2014/main" id="{F28B5E17-30E3-33EC-974B-A535C5272D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5" y="1742"/>
                <a:ext cx="6" cy="6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2 w 6"/>
                  <a:gd name="T9" fmla="*/ 4 h 6"/>
                  <a:gd name="T10" fmla="*/ 2 w 6"/>
                  <a:gd name="T11" fmla="*/ 4 h 6"/>
                  <a:gd name="T12" fmla="*/ 0 w 6"/>
                  <a:gd name="T13" fmla="*/ 4 h 6"/>
                  <a:gd name="T14" fmla="*/ 4 w 6"/>
                  <a:gd name="T15" fmla="*/ 4 h 6"/>
                  <a:gd name="T16" fmla="*/ 4 w 6"/>
                  <a:gd name="T17" fmla="*/ 4 h 6"/>
                  <a:gd name="T18" fmla="*/ 4 w 6"/>
                  <a:gd name="T19" fmla="*/ 4 h 6"/>
                  <a:gd name="T20" fmla="*/ 4 w 6"/>
                  <a:gd name="T21" fmla="*/ 4 h 6"/>
                  <a:gd name="T22" fmla="*/ 6 w 6"/>
                  <a:gd name="T23" fmla="*/ 4 h 6"/>
                  <a:gd name="T24" fmla="*/ 4 w 6"/>
                  <a:gd name="T25" fmla="*/ 4 h 6"/>
                  <a:gd name="T26" fmla="*/ 4 w 6"/>
                  <a:gd name="T27" fmla="*/ 4 h 6"/>
                  <a:gd name="T28" fmla="*/ 6 w 6"/>
                  <a:gd name="T29" fmla="*/ 0 h 6"/>
                  <a:gd name="T30" fmla="*/ 6 w 6"/>
                  <a:gd name="T31" fmla="*/ 0 h 6"/>
                  <a:gd name="T32" fmla="*/ 4 w 6"/>
                  <a:gd name="T33" fmla="*/ 0 h 6"/>
                  <a:gd name="T34" fmla="*/ 4 w 6"/>
                  <a:gd name="T35" fmla="*/ 0 h 6"/>
                  <a:gd name="T36" fmla="*/ 4 w 6"/>
                  <a:gd name="T37" fmla="*/ 0 h 6"/>
                  <a:gd name="T38" fmla="*/ 6 w 6"/>
                  <a:gd name="T39" fmla="*/ 0 h 6"/>
                  <a:gd name="T40" fmla="*/ 6 w 6"/>
                  <a:gd name="T41" fmla="*/ 0 h 6"/>
                  <a:gd name="T42" fmla="*/ 6 w 6"/>
                  <a:gd name="T43" fmla="*/ 0 h 6"/>
                  <a:gd name="T44" fmla="*/ 6 w 6"/>
                  <a:gd name="T4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  <a:moveTo>
                      <a:pt x="6" y="0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Freeform 220">
                <a:extLst>
                  <a:ext uri="{FF2B5EF4-FFF2-40B4-BE49-F238E27FC236}">
                    <a16:creationId xmlns:a16="http://schemas.microsoft.com/office/drawing/2014/main" id="{CB2058F8-CE92-3641-5B4A-15BDC2A06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2205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0 h 4"/>
                  <a:gd name="T4" fmla="*/ 2 w 4"/>
                  <a:gd name="T5" fmla="*/ 2 h 4"/>
                  <a:gd name="T6" fmla="*/ 2 w 4"/>
                  <a:gd name="T7" fmla="*/ 2 h 4"/>
                  <a:gd name="T8" fmla="*/ 2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2 w 4"/>
                  <a:gd name="T15" fmla="*/ 4 h 4"/>
                  <a:gd name="T16" fmla="*/ 2 w 4"/>
                  <a:gd name="T17" fmla="*/ 2 h 4"/>
                  <a:gd name="T18" fmla="*/ 2 w 4"/>
                  <a:gd name="T19" fmla="*/ 2 h 4"/>
                  <a:gd name="T20" fmla="*/ 0 w 4"/>
                  <a:gd name="T21" fmla="*/ 2 h 4"/>
                  <a:gd name="T22" fmla="*/ 2 w 4"/>
                  <a:gd name="T23" fmla="*/ 4 h 4"/>
                  <a:gd name="T24" fmla="*/ 2 w 4"/>
                  <a:gd name="T25" fmla="*/ 4 h 4"/>
                  <a:gd name="T26" fmla="*/ 2 w 4"/>
                  <a:gd name="T27" fmla="*/ 4 h 4"/>
                  <a:gd name="T28" fmla="*/ 4 w 4"/>
                  <a:gd name="T29" fmla="*/ 4 h 4"/>
                  <a:gd name="T30" fmla="*/ 4 w 4"/>
                  <a:gd name="T31" fmla="*/ 2 h 4"/>
                  <a:gd name="T32" fmla="*/ 4 w 4"/>
                  <a:gd name="T3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Freeform 221">
                <a:extLst>
                  <a:ext uri="{FF2B5EF4-FFF2-40B4-BE49-F238E27FC236}">
                    <a16:creationId xmlns:a16="http://schemas.microsoft.com/office/drawing/2014/main" id="{B3BA04BA-9B64-21A0-B1E1-6D0F34D2CE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03" y="1983"/>
                <a:ext cx="616" cy="697"/>
              </a:xfrm>
              <a:custGeom>
                <a:avLst/>
                <a:gdLst>
                  <a:gd name="T0" fmla="*/ 486 w 616"/>
                  <a:gd name="T1" fmla="*/ 507 h 697"/>
                  <a:gd name="T2" fmla="*/ 462 w 616"/>
                  <a:gd name="T3" fmla="*/ 144 h 697"/>
                  <a:gd name="T4" fmla="*/ 346 w 616"/>
                  <a:gd name="T5" fmla="*/ 116 h 697"/>
                  <a:gd name="T6" fmla="*/ 374 w 616"/>
                  <a:gd name="T7" fmla="*/ 126 h 697"/>
                  <a:gd name="T8" fmla="*/ 398 w 616"/>
                  <a:gd name="T9" fmla="*/ 108 h 697"/>
                  <a:gd name="T10" fmla="*/ 378 w 616"/>
                  <a:gd name="T11" fmla="*/ 96 h 697"/>
                  <a:gd name="T12" fmla="*/ 368 w 616"/>
                  <a:gd name="T13" fmla="*/ 86 h 697"/>
                  <a:gd name="T14" fmla="*/ 616 w 616"/>
                  <a:gd name="T15" fmla="*/ 220 h 697"/>
                  <a:gd name="T16" fmla="*/ 540 w 616"/>
                  <a:gd name="T17" fmla="*/ 150 h 697"/>
                  <a:gd name="T18" fmla="*/ 468 w 616"/>
                  <a:gd name="T19" fmla="*/ 140 h 697"/>
                  <a:gd name="T20" fmla="*/ 462 w 616"/>
                  <a:gd name="T21" fmla="*/ 128 h 697"/>
                  <a:gd name="T22" fmla="*/ 426 w 616"/>
                  <a:gd name="T23" fmla="*/ 108 h 697"/>
                  <a:gd name="T24" fmla="*/ 400 w 616"/>
                  <a:gd name="T25" fmla="*/ 114 h 697"/>
                  <a:gd name="T26" fmla="*/ 372 w 616"/>
                  <a:gd name="T27" fmla="*/ 128 h 697"/>
                  <a:gd name="T28" fmla="*/ 344 w 616"/>
                  <a:gd name="T29" fmla="*/ 118 h 697"/>
                  <a:gd name="T30" fmla="*/ 370 w 616"/>
                  <a:gd name="T31" fmla="*/ 62 h 697"/>
                  <a:gd name="T32" fmla="*/ 344 w 616"/>
                  <a:gd name="T33" fmla="*/ 28 h 697"/>
                  <a:gd name="T34" fmla="*/ 320 w 616"/>
                  <a:gd name="T35" fmla="*/ 54 h 697"/>
                  <a:gd name="T36" fmla="*/ 296 w 616"/>
                  <a:gd name="T37" fmla="*/ 48 h 697"/>
                  <a:gd name="T38" fmla="*/ 272 w 616"/>
                  <a:gd name="T39" fmla="*/ 60 h 697"/>
                  <a:gd name="T40" fmla="*/ 246 w 616"/>
                  <a:gd name="T41" fmla="*/ 66 h 697"/>
                  <a:gd name="T42" fmla="*/ 222 w 616"/>
                  <a:gd name="T43" fmla="*/ 62 h 697"/>
                  <a:gd name="T44" fmla="*/ 222 w 616"/>
                  <a:gd name="T45" fmla="*/ 20 h 697"/>
                  <a:gd name="T46" fmla="*/ 208 w 616"/>
                  <a:gd name="T47" fmla="*/ 2 h 697"/>
                  <a:gd name="T48" fmla="*/ 174 w 616"/>
                  <a:gd name="T49" fmla="*/ 28 h 697"/>
                  <a:gd name="T50" fmla="*/ 152 w 616"/>
                  <a:gd name="T51" fmla="*/ 30 h 697"/>
                  <a:gd name="T52" fmla="*/ 148 w 616"/>
                  <a:gd name="T53" fmla="*/ 68 h 697"/>
                  <a:gd name="T54" fmla="*/ 112 w 616"/>
                  <a:gd name="T55" fmla="*/ 76 h 697"/>
                  <a:gd name="T56" fmla="*/ 88 w 616"/>
                  <a:gd name="T57" fmla="*/ 64 h 697"/>
                  <a:gd name="T58" fmla="*/ 72 w 616"/>
                  <a:gd name="T59" fmla="*/ 78 h 697"/>
                  <a:gd name="T60" fmla="*/ 58 w 616"/>
                  <a:gd name="T61" fmla="*/ 86 h 697"/>
                  <a:gd name="T62" fmla="*/ 68 w 616"/>
                  <a:gd name="T63" fmla="*/ 124 h 697"/>
                  <a:gd name="T64" fmla="*/ 38 w 616"/>
                  <a:gd name="T65" fmla="*/ 174 h 697"/>
                  <a:gd name="T66" fmla="*/ 12 w 616"/>
                  <a:gd name="T67" fmla="*/ 212 h 697"/>
                  <a:gd name="T68" fmla="*/ 4 w 616"/>
                  <a:gd name="T69" fmla="*/ 236 h 697"/>
                  <a:gd name="T70" fmla="*/ 28 w 616"/>
                  <a:gd name="T71" fmla="*/ 266 h 697"/>
                  <a:gd name="T72" fmla="*/ 56 w 616"/>
                  <a:gd name="T73" fmla="*/ 284 h 697"/>
                  <a:gd name="T74" fmla="*/ 98 w 616"/>
                  <a:gd name="T75" fmla="*/ 284 h 697"/>
                  <a:gd name="T76" fmla="*/ 138 w 616"/>
                  <a:gd name="T77" fmla="*/ 280 h 697"/>
                  <a:gd name="T78" fmla="*/ 152 w 616"/>
                  <a:gd name="T79" fmla="*/ 312 h 697"/>
                  <a:gd name="T80" fmla="*/ 196 w 616"/>
                  <a:gd name="T81" fmla="*/ 334 h 697"/>
                  <a:gd name="T82" fmla="*/ 228 w 616"/>
                  <a:gd name="T83" fmla="*/ 382 h 697"/>
                  <a:gd name="T84" fmla="*/ 272 w 616"/>
                  <a:gd name="T85" fmla="*/ 421 h 697"/>
                  <a:gd name="T86" fmla="*/ 270 w 616"/>
                  <a:gd name="T87" fmla="*/ 463 h 697"/>
                  <a:gd name="T88" fmla="*/ 274 w 616"/>
                  <a:gd name="T89" fmla="*/ 491 h 697"/>
                  <a:gd name="T90" fmla="*/ 306 w 616"/>
                  <a:gd name="T91" fmla="*/ 495 h 697"/>
                  <a:gd name="T92" fmla="*/ 324 w 616"/>
                  <a:gd name="T93" fmla="*/ 523 h 697"/>
                  <a:gd name="T94" fmla="*/ 340 w 616"/>
                  <a:gd name="T95" fmla="*/ 551 h 697"/>
                  <a:gd name="T96" fmla="*/ 334 w 616"/>
                  <a:gd name="T97" fmla="*/ 587 h 697"/>
                  <a:gd name="T98" fmla="*/ 316 w 616"/>
                  <a:gd name="T99" fmla="*/ 607 h 697"/>
                  <a:gd name="T100" fmla="*/ 326 w 616"/>
                  <a:gd name="T101" fmla="*/ 645 h 697"/>
                  <a:gd name="T102" fmla="*/ 360 w 616"/>
                  <a:gd name="T103" fmla="*/ 665 h 697"/>
                  <a:gd name="T104" fmla="*/ 384 w 616"/>
                  <a:gd name="T105" fmla="*/ 681 h 697"/>
                  <a:gd name="T106" fmla="*/ 396 w 616"/>
                  <a:gd name="T107" fmla="*/ 633 h 697"/>
                  <a:gd name="T108" fmla="*/ 388 w 616"/>
                  <a:gd name="T109" fmla="*/ 665 h 697"/>
                  <a:gd name="T110" fmla="*/ 424 w 616"/>
                  <a:gd name="T111" fmla="*/ 571 h 697"/>
                  <a:gd name="T112" fmla="*/ 434 w 616"/>
                  <a:gd name="T113" fmla="*/ 545 h 697"/>
                  <a:gd name="T114" fmla="*/ 488 w 616"/>
                  <a:gd name="T115" fmla="*/ 505 h 697"/>
                  <a:gd name="T116" fmla="*/ 520 w 616"/>
                  <a:gd name="T117" fmla="*/ 501 h 697"/>
                  <a:gd name="T118" fmla="*/ 554 w 616"/>
                  <a:gd name="T119" fmla="*/ 415 h 697"/>
                  <a:gd name="T120" fmla="*/ 558 w 616"/>
                  <a:gd name="T121" fmla="*/ 328 h 697"/>
                  <a:gd name="T122" fmla="*/ 582 w 616"/>
                  <a:gd name="T123" fmla="*/ 292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6" h="697">
                    <a:moveTo>
                      <a:pt x="430" y="585"/>
                    </a:moveTo>
                    <a:lnTo>
                      <a:pt x="430" y="587"/>
                    </a:lnTo>
                    <a:lnTo>
                      <a:pt x="430" y="587"/>
                    </a:lnTo>
                    <a:lnTo>
                      <a:pt x="430" y="591"/>
                    </a:lnTo>
                    <a:lnTo>
                      <a:pt x="430" y="591"/>
                    </a:lnTo>
                    <a:lnTo>
                      <a:pt x="430" y="589"/>
                    </a:lnTo>
                    <a:lnTo>
                      <a:pt x="432" y="587"/>
                    </a:lnTo>
                    <a:lnTo>
                      <a:pt x="432" y="585"/>
                    </a:lnTo>
                    <a:lnTo>
                      <a:pt x="430" y="585"/>
                    </a:lnTo>
                    <a:lnTo>
                      <a:pt x="430" y="585"/>
                    </a:lnTo>
                    <a:close/>
                    <a:moveTo>
                      <a:pt x="426" y="567"/>
                    </a:moveTo>
                    <a:lnTo>
                      <a:pt x="426" y="567"/>
                    </a:lnTo>
                    <a:lnTo>
                      <a:pt x="426" y="567"/>
                    </a:lnTo>
                    <a:lnTo>
                      <a:pt x="426" y="565"/>
                    </a:lnTo>
                    <a:lnTo>
                      <a:pt x="426" y="563"/>
                    </a:lnTo>
                    <a:lnTo>
                      <a:pt x="426" y="563"/>
                    </a:lnTo>
                    <a:lnTo>
                      <a:pt x="424" y="565"/>
                    </a:lnTo>
                    <a:lnTo>
                      <a:pt x="426" y="567"/>
                    </a:lnTo>
                    <a:close/>
                    <a:moveTo>
                      <a:pt x="472" y="519"/>
                    </a:moveTo>
                    <a:lnTo>
                      <a:pt x="470" y="519"/>
                    </a:lnTo>
                    <a:lnTo>
                      <a:pt x="468" y="521"/>
                    </a:lnTo>
                    <a:lnTo>
                      <a:pt x="470" y="523"/>
                    </a:lnTo>
                    <a:lnTo>
                      <a:pt x="472" y="523"/>
                    </a:lnTo>
                    <a:lnTo>
                      <a:pt x="472" y="523"/>
                    </a:lnTo>
                    <a:lnTo>
                      <a:pt x="472" y="521"/>
                    </a:lnTo>
                    <a:lnTo>
                      <a:pt x="472" y="521"/>
                    </a:lnTo>
                    <a:lnTo>
                      <a:pt x="472" y="521"/>
                    </a:lnTo>
                    <a:lnTo>
                      <a:pt x="472" y="519"/>
                    </a:lnTo>
                    <a:lnTo>
                      <a:pt x="472" y="519"/>
                    </a:lnTo>
                    <a:close/>
                    <a:moveTo>
                      <a:pt x="486" y="507"/>
                    </a:moveTo>
                    <a:lnTo>
                      <a:pt x="486" y="507"/>
                    </a:lnTo>
                    <a:lnTo>
                      <a:pt x="486" y="507"/>
                    </a:lnTo>
                    <a:lnTo>
                      <a:pt x="486" y="507"/>
                    </a:lnTo>
                    <a:lnTo>
                      <a:pt x="484" y="509"/>
                    </a:lnTo>
                    <a:lnTo>
                      <a:pt x="486" y="509"/>
                    </a:lnTo>
                    <a:lnTo>
                      <a:pt x="486" y="509"/>
                    </a:lnTo>
                    <a:lnTo>
                      <a:pt x="488" y="509"/>
                    </a:lnTo>
                    <a:lnTo>
                      <a:pt x="488" y="509"/>
                    </a:lnTo>
                    <a:lnTo>
                      <a:pt x="488" y="509"/>
                    </a:lnTo>
                    <a:lnTo>
                      <a:pt x="486" y="507"/>
                    </a:lnTo>
                    <a:close/>
                    <a:moveTo>
                      <a:pt x="554" y="334"/>
                    </a:moveTo>
                    <a:lnTo>
                      <a:pt x="554" y="334"/>
                    </a:lnTo>
                    <a:lnTo>
                      <a:pt x="556" y="334"/>
                    </a:lnTo>
                    <a:lnTo>
                      <a:pt x="556" y="336"/>
                    </a:lnTo>
                    <a:lnTo>
                      <a:pt x="556" y="336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56" y="334"/>
                    </a:lnTo>
                    <a:lnTo>
                      <a:pt x="554" y="334"/>
                    </a:lnTo>
                    <a:close/>
                    <a:moveTo>
                      <a:pt x="560" y="324"/>
                    </a:moveTo>
                    <a:lnTo>
                      <a:pt x="560" y="326"/>
                    </a:lnTo>
                    <a:lnTo>
                      <a:pt x="558" y="328"/>
                    </a:lnTo>
                    <a:lnTo>
                      <a:pt x="558" y="328"/>
                    </a:lnTo>
                    <a:lnTo>
                      <a:pt x="558" y="328"/>
                    </a:lnTo>
                    <a:lnTo>
                      <a:pt x="560" y="326"/>
                    </a:lnTo>
                    <a:lnTo>
                      <a:pt x="560" y="326"/>
                    </a:lnTo>
                    <a:lnTo>
                      <a:pt x="560" y="324"/>
                    </a:lnTo>
                    <a:lnTo>
                      <a:pt x="560" y="324"/>
                    </a:lnTo>
                    <a:close/>
                    <a:moveTo>
                      <a:pt x="462" y="146"/>
                    </a:moveTo>
                    <a:lnTo>
                      <a:pt x="462" y="144"/>
                    </a:lnTo>
                    <a:lnTo>
                      <a:pt x="462" y="144"/>
                    </a:lnTo>
                    <a:lnTo>
                      <a:pt x="462" y="142"/>
                    </a:lnTo>
                    <a:lnTo>
                      <a:pt x="462" y="142"/>
                    </a:lnTo>
                    <a:lnTo>
                      <a:pt x="462" y="144"/>
                    </a:lnTo>
                    <a:lnTo>
                      <a:pt x="460" y="144"/>
                    </a:lnTo>
                    <a:lnTo>
                      <a:pt x="462" y="146"/>
                    </a:lnTo>
                    <a:lnTo>
                      <a:pt x="460" y="148"/>
                    </a:lnTo>
                    <a:lnTo>
                      <a:pt x="462" y="146"/>
                    </a:lnTo>
                    <a:close/>
                    <a:moveTo>
                      <a:pt x="454" y="118"/>
                    </a:moveTo>
                    <a:lnTo>
                      <a:pt x="456" y="118"/>
                    </a:lnTo>
                    <a:lnTo>
                      <a:pt x="456" y="116"/>
                    </a:lnTo>
                    <a:lnTo>
                      <a:pt x="454" y="116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lnTo>
                      <a:pt x="454" y="118"/>
                    </a:lnTo>
                    <a:close/>
                    <a:moveTo>
                      <a:pt x="344" y="120"/>
                    </a:moveTo>
                    <a:lnTo>
                      <a:pt x="346" y="120"/>
                    </a:lnTo>
                    <a:lnTo>
                      <a:pt x="350" y="118"/>
                    </a:lnTo>
                    <a:lnTo>
                      <a:pt x="352" y="116"/>
                    </a:lnTo>
                    <a:lnTo>
                      <a:pt x="354" y="112"/>
                    </a:lnTo>
                    <a:lnTo>
                      <a:pt x="354" y="112"/>
                    </a:lnTo>
                    <a:lnTo>
                      <a:pt x="356" y="106"/>
                    </a:lnTo>
                    <a:lnTo>
                      <a:pt x="356" y="104"/>
                    </a:lnTo>
                    <a:lnTo>
                      <a:pt x="352" y="104"/>
                    </a:lnTo>
                    <a:lnTo>
                      <a:pt x="350" y="106"/>
                    </a:lnTo>
                    <a:lnTo>
                      <a:pt x="348" y="110"/>
                    </a:lnTo>
                    <a:lnTo>
                      <a:pt x="348" y="114"/>
                    </a:lnTo>
                    <a:lnTo>
                      <a:pt x="346" y="116"/>
                    </a:lnTo>
                    <a:lnTo>
                      <a:pt x="344" y="120"/>
                    </a:lnTo>
                    <a:close/>
                    <a:moveTo>
                      <a:pt x="382" y="98"/>
                    </a:moveTo>
                    <a:lnTo>
                      <a:pt x="380" y="98"/>
                    </a:lnTo>
                    <a:lnTo>
                      <a:pt x="372" y="96"/>
                    </a:lnTo>
                    <a:lnTo>
                      <a:pt x="368" y="96"/>
                    </a:lnTo>
                    <a:lnTo>
                      <a:pt x="364" y="98"/>
                    </a:lnTo>
                    <a:lnTo>
                      <a:pt x="364" y="100"/>
                    </a:lnTo>
                    <a:lnTo>
                      <a:pt x="364" y="102"/>
                    </a:lnTo>
                    <a:lnTo>
                      <a:pt x="364" y="104"/>
                    </a:lnTo>
                    <a:lnTo>
                      <a:pt x="364" y="104"/>
                    </a:lnTo>
                    <a:lnTo>
                      <a:pt x="362" y="106"/>
                    </a:lnTo>
                    <a:lnTo>
                      <a:pt x="362" y="106"/>
                    </a:lnTo>
                    <a:lnTo>
                      <a:pt x="362" y="110"/>
                    </a:lnTo>
                    <a:lnTo>
                      <a:pt x="362" y="112"/>
                    </a:lnTo>
                    <a:lnTo>
                      <a:pt x="364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6" y="114"/>
                    </a:lnTo>
                    <a:lnTo>
                      <a:pt x="364" y="114"/>
                    </a:lnTo>
                    <a:lnTo>
                      <a:pt x="364" y="114"/>
                    </a:lnTo>
                    <a:lnTo>
                      <a:pt x="364" y="116"/>
                    </a:lnTo>
                    <a:lnTo>
                      <a:pt x="364" y="118"/>
                    </a:lnTo>
                    <a:lnTo>
                      <a:pt x="364" y="122"/>
                    </a:lnTo>
                    <a:lnTo>
                      <a:pt x="366" y="124"/>
                    </a:lnTo>
                    <a:lnTo>
                      <a:pt x="366" y="124"/>
                    </a:lnTo>
                    <a:lnTo>
                      <a:pt x="368" y="126"/>
                    </a:lnTo>
                    <a:lnTo>
                      <a:pt x="368" y="126"/>
                    </a:lnTo>
                    <a:lnTo>
                      <a:pt x="370" y="126"/>
                    </a:lnTo>
                    <a:lnTo>
                      <a:pt x="374" y="126"/>
                    </a:lnTo>
                    <a:lnTo>
                      <a:pt x="374" y="124"/>
                    </a:lnTo>
                    <a:lnTo>
                      <a:pt x="376" y="124"/>
                    </a:lnTo>
                    <a:lnTo>
                      <a:pt x="376" y="126"/>
                    </a:lnTo>
                    <a:lnTo>
                      <a:pt x="378" y="126"/>
                    </a:lnTo>
                    <a:lnTo>
                      <a:pt x="380" y="126"/>
                    </a:lnTo>
                    <a:lnTo>
                      <a:pt x="380" y="126"/>
                    </a:lnTo>
                    <a:lnTo>
                      <a:pt x="382" y="124"/>
                    </a:lnTo>
                    <a:lnTo>
                      <a:pt x="382" y="124"/>
                    </a:lnTo>
                    <a:lnTo>
                      <a:pt x="382" y="122"/>
                    </a:lnTo>
                    <a:lnTo>
                      <a:pt x="384" y="122"/>
                    </a:lnTo>
                    <a:lnTo>
                      <a:pt x="386" y="122"/>
                    </a:lnTo>
                    <a:lnTo>
                      <a:pt x="388" y="122"/>
                    </a:lnTo>
                    <a:lnTo>
                      <a:pt x="388" y="122"/>
                    </a:lnTo>
                    <a:lnTo>
                      <a:pt x="388" y="120"/>
                    </a:lnTo>
                    <a:lnTo>
                      <a:pt x="388" y="120"/>
                    </a:lnTo>
                    <a:lnTo>
                      <a:pt x="390" y="120"/>
                    </a:lnTo>
                    <a:lnTo>
                      <a:pt x="390" y="122"/>
                    </a:lnTo>
                    <a:lnTo>
                      <a:pt x="392" y="120"/>
                    </a:lnTo>
                    <a:lnTo>
                      <a:pt x="392" y="120"/>
                    </a:lnTo>
                    <a:lnTo>
                      <a:pt x="394" y="118"/>
                    </a:lnTo>
                    <a:lnTo>
                      <a:pt x="394" y="118"/>
                    </a:lnTo>
                    <a:lnTo>
                      <a:pt x="394" y="116"/>
                    </a:lnTo>
                    <a:lnTo>
                      <a:pt x="394" y="116"/>
                    </a:lnTo>
                    <a:lnTo>
                      <a:pt x="394" y="116"/>
                    </a:lnTo>
                    <a:lnTo>
                      <a:pt x="396" y="114"/>
                    </a:lnTo>
                    <a:lnTo>
                      <a:pt x="396" y="114"/>
                    </a:lnTo>
                    <a:lnTo>
                      <a:pt x="396" y="112"/>
                    </a:lnTo>
                    <a:lnTo>
                      <a:pt x="398" y="110"/>
                    </a:lnTo>
                    <a:lnTo>
                      <a:pt x="398" y="110"/>
                    </a:lnTo>
                    <a:lnTo>
                      <a:pt x="398" y="108"/>
                    </a:lnTo>
                    <a:lnTo>
                      <a:pt x="398" y="106"/>
                    </a:lnTo>
                    <a:lnTo>
                      <a:pt x="398" y="106"/>
                    </a:lnTo>
                    <a:lnTo>
                      <a:pt x="398" y="106"/>
                    </a:lnTo>
                    <a:lnTo>
                      <a:pt x="400" y="104"/>
                    </a:lnTo>
                    <a:lnTo>
                      <a:pt x="400" y="102"/>
                    </a:lnTo>
                    <a:lnTo>
                      <a:pt x="400" y="100"/>
                    </a:lnTo>
                    <a:lnTo>
                      <a:pt x="400" y="100"/>
                    </a:lnTo>
                    <a:lnTo>
                      <a:pt x="400" y="98"/>
                    </a:lnTo>
                    <a:lnTo>
                      <a:pt x="398" y="98"/>
                    </a:lnTo>
                    <a:lnTo>
                      <a:pt x="398" y="98"/>
                    </a:lnTo>
                    <a:lnTo>
                      <a:pt x="394" y="98"/>
                    </a:lnTo>
                    <a:lnTo>
                      <a:pt x="388" y="96"/>
                    </a:lnTo>
                    <a:lnTo>
                      <a:pt x="388" y="96"/>
                    </a:lnTo>
                    <a:lnTo>
                      <a:pt x="386" y="98"/>
                    </a:lnTo>
                    <a:lnTo>
                      <a:pt x="384" y="98"/>
                    </a:lnTo>
                    <a:lnTo>
                      <a:pt x="382" y="98"/>
                    </a:lnTo>
                    <a:close/>
                    <a:moveTo>
                      <a:pt x="358" y="98"/>
                    </a:moveTo>
                    <a:lnTo>
                      <a:pt x="360" y="100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2" y="94"/>
                    </a:lnTo>
                    <a:lnTo>
                      <a:pt x="362" y="94"/>
                    </a:lnTo>
                    <a:lnTo>
                      <a:pt x="360" y="96"/>
                    </a:lnTo>
                    <a:lnTo>
                      <a:pt x="358" y="98"/>
                    </a:lnTo>
                    <a:lnTo>
                      <a:pt x="358" y="98"/>
                    </a:lnTo>
                    <a:lnTo>
                      <a:pt x="358" y="98"/>
                    </a:lnTo>
                    <a:lnTo>
                      <a:pt x="358" y="98"/>
                    </a:lnTo>
                    <a:close/>
                    <a:moveTo>
                      <a:pt x="378" y="94"/>
                    </a:moveTo>
                    <a:lnTo>
                      <a:pt x="378" y="96"/>
                    </a:lnTo>
                    <a:lnTo>
                      <a:pt x="380" y="96"/>
                    </a:lnTo>
                    <a:lnTo>
                      <a:pt x="384" y="96"/>
                    </a:lnTo>
                    <a:lnTo>
                      <a:pt x="384" y="96"/>
                    </a:lnTo>
                    <a:lnTo>
                      <a:pt x="384" y="94"/>
                    </a:lnTo>
                    <a:lnTo>
                      <a:pt x="384" y="94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0" y="94"/>
                    </a:lnTo>
                    <a:lnTo>
                      <a:pt x="378" y="94"/>
                    </a:lnTo>
                    <a:close/>
                    <a:moveTo>
                      <a:pt x="372" y="90"/>
                    </a:moveTo>
                    <a:lnTo>
                      <a:pt x="370" y="90"/>
                    </a:lnTo>
                    <a:lnTo>
                      <a:pt x="370" y="92"/>
                    </a:lnTo>
                    <a:lnTo>
                      <a:pt x="370" y="94"/>
                    </a:lnTo>
                    <a:lnTo>
                      <a:pt x="370" y="94"/>
                    </a:lnTo>
                    <a:lnTo>
                      <a:pt x="374" y="94"/>
                    </a:lnTo>
                    <a:lnTo>
                      <a:pt x="374" y="94"/>
                    </a:lnTo>
                    <a:lnTo>
                      <a:pt x="376" y="94"/>
                    </a:lnTo>
                    <a:lnTo>
                      <a:pt x="378" y="94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76" y="88"/>
                    </a:lnTo>
                    <a:lnTo>
                      <a:pt x="372" y="90"/>
                    </a:lnTo>
                    <a:close/>
                    <a:moveTo>
                      <a:pt x="368" y="92"/>
                    </a:moveTo>
                    <a:lnTo>
                      <a:pt x="370" y="90"/>
                    </a:lnTo>
                    <a:lnTo>
                      <a:pt x="370" y="88"/>
                    </a:lnTo>
                    <a:lnTo>
                      <a:pt x="370" y="84"/>
                    </a:lnTo>
                    <a:lnTo>
                      <a:pt x="370" y="84"/>
                    </a:lnTo>
                    <a:lnTo>
                      <a:pt x="368" y="84"/>
                    </a:lnTo>
                    <a:lnTo>
                      <a:pt x="368" y="84"/>
                    </a:lnTo>
                    <a:lnTo>
                      <a:pt x="368" y="86"/>
                    </a:lnTo>
                    <a:lnTo>
                      <a:pt x="368" y="88"/>
                    </a:lnTo>
                    <a:lnTo>
                      <a:pt x="366" y="90"/>
                    </a:lnTo>
                    <a:lnTo>
                      <a:pt x="366" y="90"/>
                    </a:lnTo>
                    <a:lnTo>
                      <a:pt x="366" y="94"/>
                    </a:lnTo>
                    <a:lnTo>
                      <a:pt x="368" y="94"/>
                    </a:lnTo>
                    <a:lnTo>
                      <a:pt x="368" y="92"/>
                    </a:lnTo>
                    <a:close/>
                    <a:moveTo>
                      <a:pt x="372" y="88"/>
                    </a:moveTo>
                    <a:lnTo>
                      <a:pt x="374" y="84"/>
                    </a:lnTo>
                    <a:lnTo>
                      <a:pt x="374" y="84"/>
                    </a:lnTo>
                    <a:lnTo>
                      <a:pt x="374" y="82"/>
                    </a:lnTo>
                    <a:lnTo>
                      <a:pt x="374" y="82"/>
                    </a:lnTo>
                    <a:lnTo>
                      <a:pt x="374" y="84"/>
                    </a:lnTo>
                    <a:lnTo>
                      <a:pt x="372" y="84"/>
                    </a:lnTo>
                    <a:lnTo>
                      <a:pt x="370" y="84"/>
                    </a:lnTo>
                    <a:lnTo>
                      <a:pt x="370" y="88"/>
                    </a:lnTo>
                    <a:lnTo>
                      <a:pt x="370" y="88"/>
                    </a:lnTo>
                    <a:lnTo>
                      <a:pt x="372" y="88"/>
                    </a:lnTo>
                    <a:close/>
                    <a:moveTo>
                      <a:pt x="368" y="60"/>
                    </a:moveTo>
                    <a:lnTo>
                      <a:pt x="370" y="60"/>
                    </a:lnTo>
                    <a:lnTo>
                      <a:pt x="370" y="58"/>
                    </a:lnTo>
                    <a:lnTo>
                      <a:pt x="370" y="56"/>
                    </a:lnTo>
                    <a:lnTo>
                      <a:pt x="370" y="56"/>
                    </a:lnTo>
                    <a:lnTo>
                      <a:pt x="368" y="56"/>
                    </a:lnTo>
                    <a:lnTo>
                      <a:pt x="368" y="56"/>
                    </a:lnTo>
                    <a:lnTo>
                      <a:pt x="368" y="58"/>
                    </a:lnTo>
                    <a:lnTo>
                      <a:pt x="368" y="60"/>
                    </a:lnTo>
                    <a:lnTo>
                      <a:pt x="368" y="60"/>
                    </a:lnTo>
                    <a:close/>
                    <a:moveTo>
                      <a:pt x="616" y="226"/>
                    </a:moveTo>
                    <a:lnTo>
                      <a:pt x="616" y="224"/>
                    </a:lnTo>
                    <a:lnTo>
                      <a:pt x="616" y="220"/>
                    </a:lnTo>
                    <a:lnTo>
                      <a:pt x="616" y="220"/>
                    </a:lnTo>
                    <a:lnTo>
                      <a:pt x="616" y="218"/>
                    </a:lnTo>
                    <a:lnTo>
                      <a:pt x="614" y="216"/>
                    </a:lnTo>
                    <a:lnTo>
                      <a:pt x="614" y="208"/>
                    </a:lnTo>
                    <a:lnTo>
                      <a:pt x="612" y="204"/>
                    </a:lnTo>
                    <a:lnTo>
                      <a:pt x="610" y="200"/>
                    </a:lnTo>
                    <a:lnTo>
                      <a:pt x="610" y="194"/>
                    </a:lnTo>
                    <a:lnTo>
                      <a:pt x="606" y="188"/>
                    </a:lnTo>
                    <a:lnTo>
                      <a:pt x="606" y="186"/>
                    </a:lnTo>
                    <a:lnTo>
                      <a:pt x="604" y="186"/>
                    </a:lnTo>
                    <a:lnTo>
                      <a:pt x="598" y="184"/>
                    </a:lnTo>
                    <a:lnTo>
                      <a:pt x="594" y="186"/>
                    </a:lnTo>
                    <a:lnTo>
                      <a:pt x="590" y="184"/>
                    </a:lnTo>
                    <a:lnTo>
                      <a:pt x="588" y="186"/>
                    </a:lnTo>
                    <a:lnTo>
                      <a:pt x="586" y="184"/>
                    </a:lnTo>
                    <a:lnTo>
                      <a:pt x="584" y="182"/>
                    </a:lnTo>
                    <a:lnTo>
                      <a:pt x="582" y="182"/>
                    </a:lnTo>
                    <a:lnTo>
                      <a:pt x="578" y="182"/>
                    </a:lnTo>
                    <a:lnTo>
                      <a:pt x="576" y="178"/>
                    </a:lnTo>
                    <a:lnTo>
                      <a:pt x="572" y="176"/>
                    </a:lnTo>
                    <a:lnTo>
                      <a:pt x="568" y="172"/>
                    </a:lnTo>
                    <a:lnTo>
                      <a:pt x="564" y="170"/>
                    </a:lnTo>
                    <a:lnTo>
                      <a:pt x="560" y="164"/>
                    </a:lnTo>
                    <a:lnTo>
                      <a:pt x="560" y="164"/>
                    </a:lnTo>
                    <a:lnTo>
                      <a:pt x="558" y="160"/>
                    </a:lnTo>
                    <a:lnTo>
                      <a:pt x="554" y="160"/>
                    </a:lnTo>
                    <a:lnTo>
                      <a:pt x="550" y="156"/>
                    </a:lnTo>
                    <a:lnTo>
                      <a:pt x="548" y="154"/>
                    </a:lnTo>
                    <a:lnTo>
                      <a:pt x="544" y="152"/>
                    </a:lnTo>
                    <a:lnTo>
                      <a:pt x="540" y="150"/>
                    </a:lnTo>
                    <a:lnTo>
                      <a:pt x="540" y="148"/>
                    </a:lnTo>
                    <a:lnTo>
                      <a:pt x="536" y="148"/>
                    </a:lnTo>
                    <a:lnTo>
                      <a:pt x="534" y="146"/>
                    </a:lnTo>
                    <a:lnTo>
                      <a:pt x="530" y="144"/>
                    </a:lnTo>
                    <a:lnTo>
                      <a:pt x="526" y="144"/>
                    </a:lnTo>
                    <a:lnTo>
                      <a:pt x="520" y="146"/>
                    </a:lnTo>
                    <a:lnTo>
                      <a:pt x="514" y="146"/>
                    </a:lnTo>
                    <a:lnTo>
                      <a:pt x="512" y="146"/>
                    </a:lnTo>
                    <a:lnTo>
                      <a:pt x="510" y="146"/>
                    </a:lnTo>
                    <a:lnTo>
                      <a:pt x="508" y="146"/>
                    </a:lnTo>
                    <a:lnTo>
                      <a:pt x="506" y="144"/>
                    </a:lnTo>
                    <a:lnTo>
                      <a:pt x="504" y="144"/>
                    </a:lnTo>
                    <a:lnTo>
                      <a:pt x="502" y="144"/>
                    </a:lnTo>
                    <a:lnTo>
                      <a:pt x="498" y="144"/>
                    </a:lnTo>
                    <a:lnTo>
                      <a:pt x="492" y="142"/>
                    </a:lnTo>
                    <a:lnTo>
                      <a:pt x="490" y="140"/>
                    </a:lnTo>
                    <a:lnTo>
                      <a:pt x="488" y="140"/>
                    </a:lnTo>
                    <a:lnTo>
                      <a:pt x="486" y="138"/>
                    </a:lnTo>
                    <a:lnTo>
                      <a:pt x="482" y="136"/>
                    </a:lnTo>
                    <a:lnTo>
                      <a:pt x="480" y="136"/>
                    </a:lnTo>
                    <a:lnTo>
                      <a:pt x="478" y="138"/>
                    </a:lnTo>
                    <a:lnTo>
                      <a:pt x="478" y="138"/>
                    </a:lnTo>
                    <a:lnTo>
                      <a:pt x="474" y="140"/>
                    </a:lnTo>
                    <a:lnTo>
                      <a:pt x="472" y="140"/>
                    </a:lnTo>
                    <a:lnTo>
                      <a:pt x="472" y="140"/>
                    </a:lnTo>
                    <a:lnTo>
                      <a:pt x="470" y="142"/>
                    </a:lnTo>
                    <a:lnTo>
                      <a:pt x="468" y="144"/>
                    </a:lnTo>
                    <a:lnTo>
                      <a:pt x="466" y="144"/>
                    </a:lnTo>
                    <a:lnTo>
                      <a:pt x="468" y="142"/>
                    </a:lnTo>
                    <a:lnTo>
                      <a:pt x="468" y="140"/>
                    </a:lnTo>
                    <a:lnTo>
                      <a:pt x="468" y="140"/>
                    </a:lnTo>
                    <a:lnTo>
                      <a:pt x="468" y="138"/>
                    </a:lnTo>
                    <a:lnTo>
                      <a:pt x="468" y="138"/>
                    </a:lnTo>
                    <a:lnTo>
                      <a:pt x="466" y="138"/>
                    </a:lnTo>
                    <a:lnTo>
                      <a:pt x="466" y="140"/>
                    </a:lnTo>
                    <a:lnTo>
                      <a:pt x="464" y="142"/>
                    </a:lnTo>
                    <a:lnTo>
                      <a:pt x="464" y="146"/>
                    </a:lnTo>
                    <a:lnTo>
                      <a:pt x="460" y="150"/>
                    </a:lnTo>
                    <a:lnTo>
                      <a:pt x="458" y="152"/>
                    </a:lnTo>
                    <a:lnTo>
                      <a:pt x="458" y="150"/>
                    </a:lnTo>
                    <a:lnTo>
                      <a:pt x="460" y="144"/>
                    </a:lnTo>
                    <a:lnTo>
                      <a:pt x="460" y="142"/>
                    </a:lnTo>
                    <a:lnTo>
                      <a:pt x="460" y="140"/>
                    </a:lnTo>
                    <a:lnTo>
                      <a:pt x="462" y="140"/>
                    </a:lnTo>
                    <a:lnTo>
                      <a:pt x="462" y="138"/>
                    </a:lnTo>
                    <a:lnTo>
                      <a:pt x="462" y="138"/>
                    </a:lnTo>
                    <a:lnTo>
                      <a:pt x="464" y="136"/>
                    </a:lnTo>
                    <a:lnTo>
                      <a:pt x="464" y="134"/>
                    </a:lnTo>
                    <a:lnTo>
                      <a:pt x="464" y="132"/>
                    </a:lnTo>
                    <a:lnTo>
                      <a:pt x="462" y="134"/>
                    </a:lnTo>
                    <a:lnTo>
                      <a:pt x="460" y="134"/>
                    </a:lnTo>
                    <a:lnTo>
                      <a:pt x="460" y="136"/>
                    </a:lnTo>
                    <a:lnTo>
                      <a:pt x="458" y="136"/>
                    </a:lnTo>
                    <a:lnTo>
                      <a:pt x="458" y="134"/>
                    </a:lnTo>
                    <a:lnTo>
                      <a:pt x="458" y="134"/>
                    </a:lnTo>
                    <a:lnTo>
                      <a:pt x="460" y="134"/>
                    </a:lnTo>
                    <a:lnTo>
                      <a:pt x="460" y="132"/>
                    </a:lnTo>
                    <a:lnTo>
                      <a:pt x="460" y="132"/>
                    </a:lnTo>
                    <a:lnTo>
                      <a:pt x="462" y="130"/>
                    </a:lnTo>
                    <a:lnTo>
                      <a:pt x="462" y="128"/>
                    </a:lnTo>
                    <a:lnTo>
                      <a:pt x="460" y="126"/>
                    </a:lnTo>
                    <a:lnTo>
                      <a:pt x="460" y="126"/>
                    </a:lnTo>
                    <a:lnTo>
                      <a:pt x="458" y="126"/>
                    </a:lnTo>
                    <a:lnTo>
                      <a:pt x="458" y="126"/>
                    </a:lnTo>
                    <a:lnTo>
                      <a:pt x="458" y="126"/>
                    </a:lnTo>
                    <a:lnTo>
                      <a:pt x="458" y="124"/>
                    </a:lnTo>
                    <a:lnTo>
                      <a:pt x="456" y="124"/>
                    </a:lnTo>
                    <a:lnTo>
                      <a:pt x="456" y="122"/>
                    </a:lnTo>
                    <a:lnTo>
                      <a:pt x="454" y="122"/>
                    </a:lnTo>
                    <a:lnTo>
                      <a:pt x="452" y="120"/>
                    </a:lnTo>
                    <a:lnTo>
                      <a:pt x="452" y="120"/>
                    </a:lnTo>
                    <a:lnTo>
                      <a:pt x="450" y="124"/>
                    </a:lnTo>
                    <a:lnTo>
                      <a:pt x="450" y="124"/>
                    </a:lnTo>
                    <a:lnTo>
                      <a:pt x="448" y="124"/>
                    </a:lnTo>
                    <a:lnTo>
                      <a:pt x="448" y="122"/>
                    </a:lnTo>
                    <a:lnTo>
                      <a:pt x="446" y="118"/>
                    </a:lnTo>
                    <a:lnTo>
                      <a:pt x="446" y="118"/>
                    </a:lnTo>
                    <a:lnTo>
                      <a:pt x="444" y="118"/>
                    </a:lnTo>
                    <a:lnTo>
                      <a:pt x="442" y="116"/>
                    </a:lnTo>
                    <a:lnTo>
                      <a:pt x="438" y="116"/>
                    </a:lnTo>
                    <a:lnTo>
                      <a:pt x="438" y="114"/>
                    </a:lnTo>
                    <a:lnTo>
                      <a:pt x="436" y="114"/>
                    </a:lnTo>
                    <a:lnTo>
                      <a:pt x="434" y="114"/>
                    </a:lnTo>
                    <a:lnTo>
                      <a:pt x="434" y="112"/>
                    </a:lnTo>
                    <a:lnTo>
                      <a:pt x="434" y="112"/>
                    </a:lnTo>
                    <a:lnTo>
                      <a:pt x="432" y="112"/>
                    </a:lnTo>
                    <a:lnTo>
                      <a:pt x="430" y="112"/>
                    </a:lnTo>
                    <a:lnTo>
                      <a:pt x="428" y="112"/>
                    </a:lnTo>
                    <a:lnTo>
                      <a:pt x="428" y="110"/>
                    </a:lnTo>
                    <a:lnTo>
                      <a:pt x="426" y="108"/>
                    </a:lnTo>
                    <a:lnTo>
                      <a:pt x="426" y="108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22" y="108"/>
                    </a:lnTo>
                    <a:lnTo>
                      <a:pt x="420" y="108"/>
                    </a:lnTo>
                    <a:lnTo>
                      <a:pt x="420" y="106"/>
                    </a:lnTo>
                    <a:lnTo>
                      <a:pt x="418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6"/>
                    </a:lnTo>
                    <a:lnTo>
                      <a:pt x="416" y="108"/>
                    </a:lnTo>
                    <a:lnTo>
                      <a:pt x="414" y="108"/>
                    </a:lnTo>
                    <a:lnTo>
                      <a:pt x="414" y="106"/>
                    </a:lnTo>
                    <a:lnTo>
                      <a:pt x="412" y="106"/>
                    </a:lnTo>
                    <a:lnTo>
                      <a:pt x="412" y="108"/>
                    </a:lnTo>
                    <a:lnTo>
                      <a:pt x="410" y="106"/>
                    </a:lnTo>
                    <a:lnTo>
                      <a:pt x="410" y="106"/>
                    </a:lnTo>
                    <a:lnTo>
                      <a:pt x="410" y="106"/>
                    </a:lnTo>
                    <a:lnTo>
                      <a:pt x="408" y="106"/>
                    </a:lnTo>
                    <a:lnTo>
                      <a:pt x="408" y="108"/>
                    </a:lnTo>
                    <a:lnTo>
                      <a:pt x="406" y="106"/>
                    </a:lnTo>
                    <a:lnTo>
                      <a:pt x="406" y="106"/>
                    </a:lnTo>
                    <a:lnTo>
                      <a:pt x="404" y="108"/>
                    </a:lnTo>
                    <a:lnTo>
                      <a:pt x="404" y="108"/>
                    </a:lnTo>
                    <a:lnTo>
                      <a:pt x="404" y="108"/>
                    </a:lnTo>
                    <a:lnTo>
                      <a:pt x="402" y="110"/>
                    </a:lnTo>
                    <a:lnTo>
                      <a:pt x="402" y="112"/>
                    </a:lnTo>
                    <a:lnTo>
                      <a:pt x="402" y="112"/>
                    </a:lnTo>
                    <a:lnTo>
                      <a:pt x="400" y="114"/>
                    </a:lnTo>
                    <a:lnTo>
                      <a:pt x="400" y="116"/>
                    </a:lnTo>
                    <a:lnTo>
                      <a:pt x="400" y="118"/>
                    </a:lnTo>
                    <a:lnTo>
                      <a:pt x="400" y="118"/>
                    </a:lnTo>
                    <a:lnTo>
                      <a:pt x="400" y="120"/>
                    </a:lnTo>
                    <a:lnTo>
                      <a:pt x="402" y="120"/>
                    </a:lnTo>
                    <a:lnTo>
                      <a:pt x="400" y="122"/>
                    </a:lnTo>
                    <a:lnTo>
                      <a:pt x="400" y="122"/>
                    </a:lnTo>
                    <a:lnTo>
                      <a:pt x="398" y="122"/>
                    </a:lnTo>
                    <a:lnTo>
                      <a:pt x="398" y="120"/>
                    </a:lnTo>
                    <a:lnTo>
                      <a:pt x="396" y="120"/>
                    </a:lnTo>
                    <a:lnTo>
                      <a:pt x="392" y="126"/>
                    </a:lnTo>
                    <a:lnTo>
                      <a:pt x="388" y="128"/>
                    </a:lnTo>
                    <a:lnTo>
                      <a:pt x="388" y="128"/>
                    </a:lnTo>
                    <a:lnTo>
                      <a:pt x="384" y="136"/>
                    </a:lnTo>
                    <a:lnTo>
                      <a:pt x="384" y="138"/>
                    </a:lnTo>
                    <a:lnTo>
                      <a:pt x="382" y="140"/>
                    </a:lnTo>
                    <a:lnTo>
                      <a:pt x="382" y="142"/>
                    </a:lnTo>
                    <a:lnTo>
                      <a:pt x="382" y="142"/>
                    </a:lnTo>
                    <a:lnTo>
                      <a:pt x="382" y="140"/>
                    </a:lnTo>
                    <a:lnTo>
                      <a:pt x="382" y="140"/>
                    </a:lnTo>
                    <a:lnTo>
                      <a:pt x="384" y="134"/>
                    </a:lnTo>
                    <a:lnTo>
                      <a:pt x="384" y="134"/>
                    </a:lnTo>
                    <a:lnTo>
                      <a:pt x="384" y="130"/>
                    </a:lnTo>
                    <a:lnTo>
                      <a:pt x="386" y="124"/>
                    </a:lnTo>
                    <a:lnTo>
                      <a:pt x="382" y="128"/>
                    </a:lnTo>
                    <a:lnTo>
                      <a:pt x="380" y="128"/>
                    </a:lnTo>
                    <a:lnTo>
                      <a:pt x="376" y="128"/>
                    </a:lnTo>
                    <a:lnTo>
                      <a:pt x="376" y="126"/>
                    </a:lnTo>
                    <a:lnTo>
                      <a:pt x="374" y="128"/>
                    </a:lnTo>
                    <a:lnTo>
                      <a:pt x="372" y="128"/>
                    </a:lnTo>
                    <a:lnTo>
                      <a:pt x="372" y="128"/>
                    </a:lnTo>
                    <a:lnTo>
                      <a:pt x="368" y="130"/>
                    </a:lnTo>
                    <a:lnTo>
                      <a:pt x="366" y="128"/>
                    </a:lnTo>
                    <a:lnTo>
                      <a:pt x="366" y="126"/>
                    </a:lnTo>
                    <a:lnTo>
                      <a:pt x="364" y="126"/>
                    </a:lnTo>
                    <a:lnTo>
                      <a:pt x="364" y="124"/>
                    </a:lnTo>
                    <a:lnTo>
                      <a:pt x="364" y="124"/>
                    </a:lnTo>
                    <a:lnTo>
                      <a:pt x="362" y="120"/>
                    </a:lnTo>
                    <a:lnTo>
                      <a:pt x="362" y="118"/>
                    </a:lnTo>
                    <a:lnTo>
                      <a:pt x="362" y="118"/>
                    </a:lnTo>
                    <a:lnTo>
                      <a:pt x="362" y="116"/>
                    </a:lnTo>
                    <a:lnTo>
                      <a:pt x="360" y="114"/>
                    </a:lnTo>
                    <a:lnTo>
                      <a:pt x="360" y="114"/>
                    </a:lnTo>
                    <a:lnTo>
                      <a:pt x="362" y="112"/>
                    </a:lnTo>
                    <a:lnTo>
                      <a:pt x="362" y="112"/>
                    </a:lnTo>
                    <a:lnTo>
                      <a:pt x="360" y="110"/>
                    </a:lnTo>
                    <a:lnTo>
                      <a:pt x="360" y="112"/>
                    </a:lnTo>
                    <a:lnTo>
                      <a:pt x="358" y="112"/>
                    </a:lnTo>
                    <a:lnTo>
                      <a:pt x="356" y="114"/>
                    </a:lnTo>
                    <a:lnTo>
                      <a:pt x="354" y="116"/>
                    </a:lnTo>
                    <a:lnTo>
                      <a:pt x="350" y="118"/>
                    </a:lnTo>
                    <a:lnTo>
                      <a:pt x="350" y="118"/>
                    </a:lnTo>
                    <a:lnTo>
                      <a:pt x="344" y="122"/>
                    </a:lnTo>
                    <a:lnTo>
                      <a:pt x="340" y="124"/>
                    </a:lnTo>
                    <a:lnTo>
                      <a:pt x="338" y="122"/>
                    </a:lnTo>
                    <a:lnTo>
                      <a:pt x="334" y="122"/>
                    </a:lnTo>
                    <a:lnTo>
                      <a:pt x="334" y="122"/>
                    </a:lnTo>
                    <a:lnTo>
                      <a:pt x="340" y="118"/>
                    </a:lnTo>
                    <a:lnTo>
                      <a:pt x="344" y="120"/>
                    </a:lnTo>
                    <a:lnTo>
                      <a:pt x="344" y="118"/>
                    </a:lnTo>
                    <a:lnTo>
                      <a:pt x="344" y="118"/>
                    </a:lnTo>
                    <a:lnTo>
                      <a:pt x="344" y="116"/>
                    </a:lnTo>
                    <a:lnTo>
                      <a:pt x="346" y="114"/>
                    </a:lnTo>
                    <a:lnTo>
                      <a:pt x="348" y="112"/>
                    </a:lnTo>
                    <a:lnTo>
                      <a:pt x="348" y="110"/>
                    </a:lnTo>
                    <a:lnTo>
                      <a:pt x="348" y="108"/>
                    </a:lnTo>
                    <a:lnTo>
                      <a:pt x="350" y="104"/>
                    </a:lnTo>
                    <a:lnTo>
                      <a:pt x="352" y="104"/>
                    </a:lnTo>
                    <a:lnTo>
                      <a:pt x="352" y="102"/>
                    </a:lnTo>
                    <a:lnTo>
                      <a:pt x="354" y="98"/>
                    </a:lnTo>
                    <a:lnTo>
                      <a:pt x="354" y="96"/>
                    </a:lnTo>
                    <a:lnTo>
                      <a:pt x="358" y="94"/>
                    </a:lnTo>
                    <a:lnTo>
                      <a:pt x="360" y="92"/>
                    </a:lnTo>
                    <a:lnTo>
                      <a:pt x="360" y="92"/>
                    </a:lnTo>
                    <a:lnTo>
                      <a:pt x="362" y="90"/>
                    </a:lnTo>
                    <a:lnTo>
                      <a:pt x="364" y="90"/>
                    </a:lnTo>
                    <a:lnTo>
                      <a:pt x="366" y="86"/>
                    </a:lnTo>
                    <a:lnTo>
                      <a:pt x="368" y="82"/>
                    </a:lnTo>
                    <a:lnTo>
                      <a:pt x="370" y="80"/>
                    </a:lnTo>
                    <a:lnTo>
                      <a:pt x="370" y="80"/>
                    </a:lnTo>
                    <a:lnTo>
                      <a:pt x="374" y="76"/>
                    </a:lnTo>
                    <a:lnTo>
                      <a:pt x="374" y="76"/>
                    </a:lnTo>
                    <a:lnTo>
                      <a:pt x="376" y="74"/>
                    </a:lnTo>
                    <a:lnTo>
                      <a:pt x="376" y="74"/>
                    </a:lnTo>
                    <a:lnTo>
                      <a:pt x="376" y="72"/>
                    </a:lnTo>
                    <a:lnTo>
                      <a:pt x="376" y="68"/>
                    </a:lnTo>
                    <a:lnTo>
                      <a:pt x="376" y="64"/>
                    </a:lnTo>
                    <a:lnTo>
                      <a:pt x="374" y="64"/>
                    </a:lnTo>
                    <a:lnTo>
                      <a:pt x="372" y="62"/>
                    </a:lnTo>
                    <a:lnTo>
                      <a:pt x="370" y="62"/>
                    </a:lnTo>
                    <a:lnTo>
                      <a:pt x="368" y="62"/>
                    </a:lnTo>
                    <a:lnTo>
                      <a:pt x="366" y="60"/>
                    </a:lnTo>
                    <a:lnTo>
                      <a:pt x="366" y="58"/>
                    </a:lnTo>
                    <a:lnTo>
                      <a:pt x="366" y="56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4" y="54"/>
                    </a:lnTo>
                    <a:lnTo>
                      <a:pt x="364" y="52"/>
                    </a:lnTo>
                    <a:lnTo>
                      <a:pt x="362" y="50"/>
                    </a:lnTo>
                    <a:lnTo>
                      <a:pt x="362" y="48"/>
                    </a:lnTo>
                    <a:lnTo>
                      <a:pt x="362" y="46"/>
                    </a:lnTo>
                    <a:lnTo>
                      <a:pt x="360" y="40"/>
                    </a:lnTo>
                    <a:lnTo>
                      <a:pt x="360" y="36"/>
                    </a:lnTo>
                    <a:lnTo>
                      <a:pt x="358" y="28"/>
                    </a:lnTo>
                    <a:lnTo>
                      <a:pt x="356" y="20"/>
                    </a:lnTo>
                    <a:lnTo>
                      <a:pt x="356" y="18"/>
                    </a:lnTo>
                    <a:lnTo>
                      <a:pt x="352" y="18"/>
                    </a:lnTo>
                    <a:lnTo>
                      <a:pt x="352" y="18"/>
                    </a:lnTo>
                    <a:lnTo>
                      <a:pt x="352" y="18"/>
                    </a:lnTo>
                    <a:lnTo>
                      <a:pt x="350" y="22"/>
                    </a:lnTo>
                    <a:lnTo>
                      <a:pt x="350" y="22"/>
                    </a:lnTo>
                    <a:lnTo>
                      <a:pt x="348" y="22"/>
                    </a:lnTo>
                    <a:lnTo>
                      <a:pt x="348" y="24"/>
                    </a:lnTo>
                    <a:lnTo>
                      <a:pt x="348" y="24"/>
                    </a:lnTo>
                    <a:lnTo>
                      <a:pt x="346" y="26"/>
                    </a:lnTo>
                    <a:lnTo>
                      <a:pt x="346" y="26"/>
                    </a:lnTo>
                    <a:lnTo>
                      <a:pt x="346" y="28"/>
                    </a:lnTo>
                    <a:lnTo>
                      <a:pt x="344" y="28"/>
                    </a:lnTo>
                    <a:lnTo>
                      <a:pt x="344" y="28"/>
                    </a:lnTo>
                    <a:lnTo>
                      <a:pt x="342" y="32"/>
                    </a:lnTo>
                    <a:lnTo>
                      <a:pt x="342" y="34"/>
                    </a:lnTo>
                    <a:lnTo>
                      <a:pt x="340" y="36"/>
                    </a:lnTo>
                    <a:lnTo>
                      <a:pt x="340" y="36"/>
                    </a:lnTo>
                    <a:lnTo>
                      <a:pt x="338" y="38"/>
                    </a:lnTo>
                    <a:lnTo>
                      <a:pt x="338" y="38"/>
                    </a:lnTo>
                    <a:lnTo>
                      <a:pt x="338" y="40"/>
                    </a:lnTo>
                    <a:lnTo>
                      <a:pt x="338" y="40"/>
                    </a:lnTo>
                    <a:lnTo>
                      <a:pt x="338" y="42"/>
                    </a:lnTo>
                    <a:lnTo>
                      <a:pt x="336" y="42"/>
                    </a:lnTo>
                    <a:lnTo>
                      <a:pt x="336" y="46"/>
                    </a:lnTo>
                    <a:lnTo>
                      <a:pt x="336" y="48"/>
                    </a:lnTo>
                    <a:lnTo>
                      <a:pt x="334" y="48"/>
                    </a:lnTo>
                    <a:lnTo>
                      <a:pt x="334" y="50"/>
                    </a:lnTo>
                    <a:lnTo>
                      <a:pt x="332" y="52"/>
                    </a:lnTo>
                    <a:lnTo>
                      <a:pt x="332" y="52"/>
                    </a:lnTo>
                    <a:lnTo>
                      <a:pt x="330" y="54"/>
                    </a:lnTo>
                    <a:lnTo>
                      <a:pt x="330" y="54"/>
                    </a:lnTo>
                    <a:lnTo>
                      <a:pt x="328" y="56"/>
                    </a:lnTo>
                    <a:lnTo>
                      <a:pt x="328" y="56"/>
                    </a:lnTo>
                    <a:lnTo>
                      <a:pt x="326" y="54"/>
                    </a:lnTo>
                    <a:lnTo>
                      <a:pt x="326" y="54"/>
                    </a:lnTo>
                    <a:lnTo>
                      <a:pt x="324" y="54"/>
                    </a:lnTo>
                    <a:lnTo>
                      <a:pt x="324" y="54"/>
                    </a:lnTo>
                    <a:lnTo>
                      <a:pt x="324" y="54"/>
                    </a:lnTo>
                    <a:lnTo>
                      <a:pt x="322" y="52"/>
                    </a:lnTo>
                    <a:lnTo>
                      <a:pt x="322" y="52"/>
                    </a:lnTo>
                    <a:lnTo>
                      <a:pt x="322" y="54"/>
                    </a:lnTo>
                    <a:lnTo>
                      <a:pt x="320" y="54"/>
                    </a:lnTo>
                    <a:lnTo>
                      <a:pt x="320" y="54"/>
                    </a:lnTo>
                    <a:lnTo>
                      <a:pt x="318" y="54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6" y="52"/>
                    </a:lnTo>
                    <a:lnTo>
                      <a:pt x="314" y="52"/>
                    </a:lnTo>
                    <a:lnTo>
                      <a:pt x="314" y="54"/>
                    </a:lnTo>
                    <a:lnTo>
                      <a:pt x="314" y="54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10" y="56"/>
                    </a:lnTo>
                    <a:lnTo>
                      <a:pt x="308" y="56"/>
                    </a:lnTo>
                    <a:lnTo>
                      <a:pt x="308" y="56"/>
                    </a:lnTo>
                    <a:lnTo>
                      <a:pt x="306" y="54"/>
                    </a:lnTo>
                    <a:lnTo>
                      <a:pt x="304" y="54"/>
                    </a:lnTo>
                    <a:lnTo>
                      <a:pt x="304" y="54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2" y="52"/>
                    </a:lnTo>
                    <a:lnTo>
                      <a:pt x="300" y="50"/>
                    </a:lnTo>
                    <a:lnTo>
                      <a:pt x="300" y="50"/>
                    </a:lnTo>
                    <a:lnTo>
                      <a:pt x="298" y="50"/>
                    </a:lnTo>
                    <a:lnTo>
                      <a:pt x="298" y="50"/>
                    </a:lnTo>
                    <a:lnTo>
                      <a:pt x="298" y="50"/>
                    </a:lnTo>
                    <a:lnTo>
                      <a:pt x="298" y="48"/>
                    </a:lnTo>
                    <a:lnTo>
                      <a:pt x="296" y="48"/>
                    </a:lnTo>
                    <a:lnTo>
                      <a:pt x="296" y="48"/>
                    </a:lnTo>
                    <a:lnTo>
                      <a:pt x="296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2" y="50"/>
                    </a:lnTo>
                    <a:lnTo>
                      <a:pt x="292" y="50"/>
                    </a:lnTo>
                    <a:lnTo>
                      <a:pt x="290" y="50"/>
                    </a:lnTo>
                    <a:lnTo>
                      <a:pt x="286" y="50"/>
                    </a:lnTo>
                    <a:lnTo>
                      <a:pt x="284" y="52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2" y="50"/>
                    </a:lnTo>
                    <a:lnTo>
                      <a:pt x="280" y="50"/>
                    </a:lnTo>
                    <a:lnTo>
                      <a:pt x="280" y="52"/>
                    </a:lnTo>
                    <a:lnTo>
                      <a:pt x="280" y="52"/>
                    </a:lnTo>
                    <a:lnTo>
                      <a:pt x="280" y="52"/>
                    </a:lnTo>
                    <a:lnTo>
                      <a:pt x="278" y="52"/>
                    </a:lnTo>
                    <a:lnTo>
                      <a:pt x="278" y="54"/>
                    </a:lnTo>
                    <a:lnTo>
                      <a:pt x="280" y="54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2" y="58"/>
                    </a:lnTo>
                    <a:lnTo>
                      <a:pt x="282" y="60"/>
                    </a:lnTo>
                    <a:lnTo>
                      <a:pt x="282" y="60"/>
                    </a:lnTo>
                    <a:lnTo>
                      <a:pt x="280" y="62"/>
                    </a:lnTo>
                    <a:lnTo>
                      <a:pt x="276" y="60"/>
                    </a:lnTo>
                    <a:lnTo>
                      <a:pt x="274" y="60"/>
                    </a:lnTo>
                    <a:lnTo>
                      <a:pt x="274" y="6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272" y="60"/>
                    </a:lnTo>
                    <a:lnTo>
                      <a:pt x="270" y="60"/>
                    </a:lnTo>
                    <a:lnTo>
                      <a:pt x="270" y="60"/>
                    </a:lnTo>
                    <a:lnTo>
                      <a:pt x="268" y="60"/>
                    </a:lnTo>
                    <a:lnTo>
                      <a:pt x="268" y="60"/>
                    </a:lnTo>
                    <a:lnTo>
                      <a:pt x="266" y="60"/>
                    </a:lnTo>
                    <a:lnTo>
                      <a:pt x="264" y="60"/>
                    </a:lnTo>
                    <a:lnTo>
                      <a:pt x="264" y="60"/>
                    </a:lnTo>
                    <a:lnTo>
                      <a:pt x="264" y="58"/>
                    </a:lnTo>
                    <a:lnTo>
                      <a:pt x="262" y="58"/>
                    </a:lnTo>
                    <a:lnTo>
                      <a:pt x="262" y="58"/>
                    </a:lnTo>
                    <a:lnTo>
                      <a:pt x="260" y="60"/>
                    </a:lnTo>
                    <a:lnTo>
                      <a:pt x="260" y="58"/>
                    </a:lnTo>
                    <a:lnTo>
                      <a:pt x="260" y="60"/>
                    </a:lnTo>
                    <a:lnTo>
                      <a:pt x="258" y="60"/>
                    </a:lnTo>
                    <a:lnTo>
                      <a:pt x="256" y="62"/>
                    </a:lnTo>
                    <a:lnTo>
                      <a:pt x="256" y="64"/>
                    </a:lnTo>
                    <a:lnTo>
                      <a:pt x="256" y="64"/>
                    </a:lnTo>
                    <a:lnTo>
                      <a:pt x="254" y="64"/>
                    </a:lnTo>
                    <a:lnTo>
                      <a:pt x="252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0" y="64"/>
                    </a:lnTo>
                    <a:lnTo>
                      <a:pt x="250" y="66"/>
                    </a:lnTo>
                    <a:lnTo>
                      <a:pt x="248" y="66"/>
                    </a:lnTo>
                    <a:lnTo>
                      <a:pt x="248" y="66"/>
                    </a:lnTo>
                    <a:lnTo>
                      <a:pt x="248" y="68"/>
                    </a:lnTo>
                    <a:lnTo>
                      <a:pt x="246" y="66"/>
                    </a:lnTo>
                    <a:lnTo>
                      <a:pt x="246" y="66"/>
                    </a:lnTo>
                    <a:lnTo>
                      <a:pt x="246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4" y="66"/>
                    </a:lnTo>
                    <a:lnTo>
                      <a:pt x="242" y="66"/>
                    </a:lnTo>
                    <a:lnTo>
                      <a:pt x="242" y="68"/>
                    </a:lnTo>
                    <a:lnTo>
                      <a:pt x="242" y="68"/>
                    </a:lnTo>
                    <a:lnTo>
                      <a:pt x="240" y="68"/>
                    </a:lnTo>
                    <a:lnTo>
                      <a:pt x="242" y="70"/>
                    </a:lnTo>
                    <a:lnTo>
                      <a:pt x="242" y="70"/>
                    </a:lnTo>
                    <a:lnTo>
                      <a:pt x="240" y="72"/>
                    </a:lnTo>
                    <a:lnTo>
                      <a:pt x="240" y="72"/>
                    </a:lnTo>
                    <a:lnTo>
                      <a:pt x="238" y="72"/>
                    </a:lnTo>
                    <a:lnTo>
                      <a:pt x="238" y="72"/>
                    </a:lnTo>
                    <a:lnTo>
                      <a:pt x="236" y="72"/>
                    </a:lnTo>
                    <a:lnTo>
                      <a:pt x="236" y="72"/>
                    </a:lnTo>
                    <a:lnTo>
                      <a:pt x="236" y="72"/>
                    </a:lnTo>
                    <a:lnTo>
                      <a:pt x="234" y="72"/>
                    </a:lnTo>
                    <a:lnTo>
                      <a:pt x="234" y="70"/>
                    </a:lnTo>
                    <a:lnTo>
                      <a:pt x="232" y="70"/>
                    </a:lnTo>
                    <a:lnTo>
                      <a:pt x="230" y="70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6"/>
                    </a:lnTo>
                    <a:lnTo>
                      <a:pt x="226" y="64"/>
                    </a:lnTo>
                    <a:lnTo>
                      <a:pt x="224" y="64"/>
                    </a:lnTo>
                    <a:lnTo>
                      <a:pt x="224" y="64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2" y="62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60"/>
                    </a:lnTo>
                    <a:lnTo>
                      <a:pt x="222" y="56"/>
                    </a:lnTo>
                    <a:lnTo>
                      <a:pt x="222" y="54"/>
                    </a:lnTo>
                    <a:lnTo>
                      <a:pt x="220" y="52"/>
                    </a:lnTo>
                    <a:lnTo>
                      <a:pt x="220" y="52"/>
                    </a:lnTo>
                    <a:lnTo>
                      <a:pt x="218" y="48"/>
                    </a:lnTo>
                    <a:lnTo>
                      <a:pt x="218" y="46"/>
                    </a:lnTo>
                    <a:lnTo>
                      <a:pt x="218" y="44"/>
                    </a:lnTo>
                    <a:lnTo>
                      <a:pt x="218" y="40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20" y="34"/>
                    </a:lnTo>
                    <a:lnTo>
                      <a:pt x="220" y="34"/>
                    </a:lnTo>
                    <a:lnTo>
                      <a:pt x="220" y="32"/>
                    </a:lnTo>
                    <a:lnTo>
                      <a:pt x="220" y="30"/>
                    </a:lnTo>
                    <a:lnTo>
                      <a:pt x="222" y="28"/>
                    </a:lnTo>
                    <a:lnTo>
                      <a:pt x="224" y="28"/>
                    </a:lnTo>
                    <a:lnTo>
                      <a:pt x="224" y="28"/>
                    </a:lnTo>
                    <a:lnTo>
                      <a:pt x="224" y="26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6" y="24"/>
                    </a:lnTo>
                    <a:lnTo>
                      <a:pt x="224" y="24"/>
                    </a:lnTo>
                    <a:lnTo>
                      <a:pt x="224" y="22"/>
                    </a:lnTo>
                    <a:lnTo>
                      <a:pt x="224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2" y="18"/>
                    </a:lnTo>
                    <a:lnTo>
                      <a:pt x="224" y="16"/>
                    </a:lnTo>
                    <a:lnTo>
                      <a:pt x="224" y="16"/>
                    </a:lnTo>
                    <a:lnTo>
                      <a:pt x="222" y="16"/>
                    </a:lnTo>
                    <a:lnTo>
                      <a:pt x="222" y="14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18" y="14"/>
                    </a:lnTo>
                    <a:lnTo>
                      <a:pt x="216" y="14"/>
                    </a:lnTo>
                    <a:lnTo>
                      <a:pt x="216" y="14"/>
                    </a:lnTo>
                    <a:lnTo>
                      <a:pt x="216" y="12"/>
                    </a:lnTo>
                    <a:lnTo>
                      <a:pt x="216" y="12"/>
                    </a:lnTo>
                    <a:lnTo>
                      <a:pt x="218" y="10"/>
                    </a:lnTo>
                    <a:lnTo>
                      <a:pt x="218" y="10"/>
                    </a:lnTo>
                    <a:lnTo>
                      <a:pt x="218" y="8"/>
                    </a:lnTo>
                    <a:lnTo>
                      <a:pt x="218" y="6"/>
                    </a:lnTo>
                    <a:lnTo>
                      <a:pt x="218" y="4"/>
                    </a:lnTo>
                    <a:lnTo>
                      <a:pt x="218" y="4"/>
                    </a:lnTo>
                    <a:lnTo>
                      <a:pt x="218" y="2"/>
                    </a:lnTo>
                    <a:lnTo>
                      <a:pt x="218" y="2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6" y="0"/>
                    </a:lnTo>
                    <a:lnTo>
                      <a:pt x="214" y="2"/>
                    </a:lnTo>
                    <a:lnTo>
                      <a:pt x="212" y="2"/>
                    </a:lnTo>
                    <a:lnTo>
                      <a:pt x="212" y="2"/>
                    </a:lnTo>
                    <a:lnTo>
                      <a:pt x="210" y="2"/>
                    </a:lnTo>
                    <a:lnTo>
                      <a:pt x="208" y="0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08" y="2"/>
                    </a:lnTo>
                    <a:lnTo>
                      <a:pt x="208" y="4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06" y="8"/>
                    </a:lnTo>
                    <a:lnTo>
                      <a:pt x="206" y="10"/>
                    </a:lnTo>
                    <a:lnTo>
                      <a:pt x="204" y="10"/>
                    </a:lnTo>
                    <a:lnTo>
                      <a:pt x="204" y="12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2" y="14"/>
                    </a:lnTo>
                    <a:lnTo>
                      <a:pt x="200" y="14"/>
                    </a:lnTo>
                    <a:lnTo>
                      <a:pt x="198" y="14"/>
                    </a:lnTo>
                    <a:lnTo>
                      <a:pt x="196" y="14"/>
                    </a:lnTo>
                    <a:lnTo>
                      <a:pt x="196" y="16"/>
                    </a:lnTo>
                    <a:lnTo>
                      <a:pt x="194" y="18"/>
                    </a:lnTo>
                    <a:lnTo>
                      <a:pt x="190" y="20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80" y="20"/>
                    </a:lnTo>
                    <a:lnTo>
                      <a:pt x="178" y="22"/>
                    </a:lnTo>
                    <a:lnTo>
                      <a:pt x="178" y="22"/>
                    </a:lnTo>
                    <a:lnTo>
                      <a:pt x="176" y="22"/>
                    </a:lnTo>
                    <a:lnTo>
                      <a:pt x="176" y="22"/>
                    </a:lnTo>
                    <a:lnTo>
                      <a:pt x="176" y="24"/>
                    </a:lnTo>
                    <a:lnTo>
                      <a:pt x="174" y="28"/>
                    </a:lnTo>
                    <a:lnTo>
                      <a:pt x="174" y="30"/>
                    </a:lnTo>
                    <a:lnTo>
                      <a:pt x="172" y="30"/>
                    </a:lnTo>
                    <a:lnTo>
                      <a:pt x="170" y="28"/>
                    </a:lnTo>
                    <a:lnTo>
                      <a:pt x="168" y="26"/>
                    </a:lnTo>
                    <a:lnTo>
                      <a:pt x="166" y="24"/>
                    </a:lnTo>
                    <a:lnTo>
                      <a:pt x="166" y="24"/>
                    </a:lnTo>
                    <a:lnTo>
                      <a:pt x="164" y="24"/>
                    </a:lnTo>
                    <a:lnTo>
                      <a:pt x="162" y="24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4"/>
                    </a:lnTo>
                    <a:lnTo>
                      <a:pt x="156" y="24"/>
                    </a:lnTo>
                    <a:lnTo>
                      <a:pt x="154" y="24"/>
                    </a:lnTo>
                    <a:lnTo>
                      <a:pt x="154" y="24"/>
                    </a:lnTo>
                    <a:lnTo>
                      <a:pt x="154" y="22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52" y="20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4" y="18"/>
                    </a:lnTo>
                    <a:lnTo>
                      <a:pt x="144" y="18"/>
                    </a:lnTo>
                    <a:lnTo>
                      <a:pt x="142" y="18"/>
                    </a:lnTo>
                    <a:lnTo>
                      <a:pt x="142" y="18"/>
                    </a:lnTo>
                    <a:lnTo>
                      <a:pt x="144" y="22"/>
                    </a:lnTo>
                    <a:lnTo>
                      <a:pt x="144" y="22"/>
                    </a:lnTo>
                    <a:lnTo>
                      <a:pt x="146" y="24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2" y="36"/>
                    </a:lnTo>
                    <a:lnTo>
                      <a:pt x="152" y="40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2" y="56"/>
                    </a:lnTo>
                    <a:lnTo>
                      <a:pt x="162" y="56"/>
                    </a:lnTo>
                    <a:lnTo>
                      <a:pt x="160" y="58"/>
                    </a:lnTo>
                    <a:lnTo>
                      <a:pt x="156" y="58"/>
                    </a:lnTo>
                    <a:lnTo>
                      <a:pt x="156" y="58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4" y="60"/>
                    </a:lnTo>
                    <a:lnTo>
                      <a:pt x="154" y="62"/>
                    </a:lnTo>
                    <a:lnTo>
                      <a:pt x="152" y="66"/>
                    </a:lnTo>
                    <a:lnTo>
                      <a:pt x="152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6" y="68"/>
                    </a:lnTo>
                    <a:lnTo>
                      <a:pt x="146" y="68"/>
                    </a:lnTo>
                    <a:lnTo>
                      <a:pt x="146" y="70"/>
                    </a:lnTo>
                    <a:lnTo>
                      <a:pt x="144" y="70"/>
                    </a:lnTo>
                    <a:lnTo>
                      <a:pt x="142" y="72"/>
                    </a:lnTo>
                    <a:lnTo>
                      <a:pt x="142" y="72"/>
                    </a:lnTo>
                    <a:lnTo>
                      <a:pt x="140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4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0" y="82"/>
                    </a:lnTo>
                    <a:lnTo>
                      <a:pt x="130" y="82"/>
                    </a:lnTo>
                    <a:lnTo>
                      <a:pt x="130" y="80"/>
                    </a:lnTo>
                    <a:lnTo>
                      <a:pt x="130" y="80"/>
                    </a:lnTo>
                    <a:lnTo>
                      <a:pt x="130" y="78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8" y="76"/>
                    </a:lnTo>
                    <a:lnTo>
                      <a:pt x="126" y="78"/>
                    </a:lnTo>
                    <a:lnTo>
                      <a:pt x="124" y="78"/>
                    </a:lnTo>
                    <a:lnTo>
                      <a:pt x="122" y="80"/>
                    </a:lnTo>
                    <a:lnTo>
                      <a:pt x="122" y="80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76"/>
                    </a:lnTo>
                    <a:lnTo>
                      <a:pt x="108" y="72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6" y="72"/>
                    </a:lnTo>
                    <a:lnTo>
                      <a:pt x="106" y="70"/>
                    </a:lnTo>
                    <a:lnTo>
                      <a:pt x="106" y="66"/>
                    </a:lnTo>
                    <a:lnTo>
                      <a:pt x="106" y="64"/>
                    </a:lnTo>
                    <a:lnTo>
                      <a:pt x="104" y="62"/>
                    </a:lnTo>
                    <a:lnTo>
                      <a:pt x="102" y="58"/>
                    </a:lnTo>
                    <a:lnTo>
                      <a:pt x="102" y="56"/>
                    </a:lnTo>
                    <a:lnTo>
                      <a:pt x="100" y="56"/>
                    </a:lnTo>
                    <a:lnTo>
                      <a:pt x="100" y="56"/>
                    </a:lnTo>
                    <a:lnTo>
                      <a:pt x="100" y="56"/>
                    </a:lnTo>
                    <a:lnTo>
                      <a:pt x="98" y="58"/>
                    </a:lnTo>
                    <a:lnTo>
                      <a:pt x="98" y="58"/>
                    </a:lnTo>
                    <a:lnTo>
                      <a:pt x="96" y="60"/>
                    </a:lnTo>
                    <a:lnTo>
                      <a:pt x="94" y="62"/>
                    </a:lnTo>
                    <a:lnTo>
                      <a:pt x="94" y="62"/>
                    </a:lnTo>
                    <a:lnTo>
                      <a:pt x="92" y="62"/>
                    </a:lnTo>
                    <a:lnTo>
                      <a:pt x="92" y="62"/>
                    </a:lnTo>
                    <a:lnTo>
                      <a:pt x="90" y="62"/>
                    </a:lnTo>
                    <a:lnTo>
                      <a:pt x="90" y="60"/>
                    </a:lnTo>
                    <a:lnTo>
                      <a:pt x="90" y="60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88" y="60"/>
                    </a:lnTo>
                    <a:lnTo>
                      <a:pt x="88" y="62"/>
                    </a:lnTo>
                    <a:lnTo>
                      <a:pt x="88" y="62"/>
                    </a:lnTo>
                    <a:lnTo>
                      <a:pt x="88" y="64"/>
                    </a:lnTo>
                    <a:lnTo>
                      <a:pt x="88" y="64"/>
                    </a:lnTo>
                    <a:lnTo>
                      <a:pt x="84" y="64"/>
                    </a:lnTo>
                    <a:lnTo>
                      <a:pt x="80" y="64"/>
                    </a:lnTo>
                    <a:lnTo>
                      <a:pt x="76" y="64"/>
                    </a:lnTo>
                    <a:lnTo>
                      <a:pt x="74" y="64"/>
                    </a:lnTo>
                    <a:lnTo>
                      <a:pt x="70" y="64"/>
                    </a:lnTo>
                    <a:lnTo>
                      <a:pt x="70" y="64"/>
                    </a:lnTo>
                    <a:lnTo>
                      <a:pt x="68" y="62"/>
                    </a:lnTo>
                    <a:lnTo>
                      <a:pt x="66" y="62"/>
                    </a:lnTo>
                    <a:lnTo>
                      <a:pt x="66" y="62"/>
                    </a:lnTo>
                    <a:lnTo>
                      <a:pt x="66" y="64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2" y="66"/>
                    </a:lnTo>
                    <a:lnTo>
                      <a:pt x="62" y="70"/>
                    </a:lnTo>
                    <a:lnTo>
                      <a:pt x="62" y="76"/>
                    </a:lnTo>
                    <a:lnTo>
                      <a:pt x="62" y="74"/>
                    </a:lnTo>
                    <a:lnTo>
                      <a:pt x="64" y="74"/>
                    </a:lnTo>
                    <a:lnTo>
                      <a:pt x="64" y="76"/>
                    </a:lnTo>
                    <a:lnTo>
                      <a:pt x="66" y="74"/>
                    </a:lnTo>
                    <a:lnTo>
                      <a:pt x="66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0" y="76"/>
                    </a:lnTo>
                    <a:lnTo>
                      <a:pt x="72" y="76"/>
                    </a:lnTo>
                    <a:lnTo>
                      <a:pt x="72" y="76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2" y="80"/>
                    </a:lnTo>
                    <a:lnTo>
                      <a:pt x="72" y="80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2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70" y="82"/>
                    </a:lnTo>
                    <a:lnTo>
                      <a:pt x="68" y="82"/>
                    </a:lnTo>
                    <a:lnTo>
                      <a:pt x="68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6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4" y="82"/>
                    </a:lnTo>
                    <a:lnTo>
                      <a:pt x="62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4"/>
                    </a:lnTo>
                    <a:lnTo>
                      <a:pt x="58" y="84"/>
                    </a:lnTo>
                    <a:lnTo>
                      <a:pt x="58" y="86"/>
                    </a:lnTo>
                    <a:lnTo>
                      <a:pt x="58" y="90"/>
                    </a:lnTo>
                    <a:lnTo>
                      <a:pt x="58" y="94"/>
                    </a:lnTo>
                    <a:lnTo>
                      <a:pt x="58" y="96"/>
                    </a:lnTo>
                    <a:lnTo>
                      <a:pt x="58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4" y="102"/>
                    </a:lnTo>
                    <a:lnTo>
                      <a:pt x="64" y="102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6" y="104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8"/>
                    </a:lnTo>
                    <a:lnTo>
                      <a:pt x="66" y="110"/>
                    </a:lnTo>
                    <a:lnTo>
                      <a:pt x="66" y="110"/>
                    </a:lnTo>
                    <a:lnTo>
                      <a:pt x="66" y="110"/>
                    </a:lnTo>
                    <a:lnTo>
                      <a:pt x="68" y="110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8" y="112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68" y="114"/>
                    </a:lnTo>
                    <a:lnTo>
                      <a:pt x="70" y="116"/>
                    </a:lnTo>
                    <a:lnTo>
                      <a:pt x="68" y="116"/>
                    </a:lnTo>
                    <a:lnTo>
                      <a:pt x="68" y="120"/>
                    </a:lnTo>
                    <a:lnTo>
                      <a:pt x="68" y="124"/>
                    </a:lnTo>
                    <a:lnTo>
                      <a:pt x="68" y="126"/>
                    </a:lnTo>
                    <a:lnTo>
                      <a:pt x="66" y="130"/>
                    </a:lnTo>
                    <a:lnTo>
                      <a:pt x="66" y="136"/>
                    </a:lnTo>
                    <a:lnTo>
                      <a:pt x="66" y="142"/>
                    </a:lnTo>
                    <a:lnTo>
                      <a:pt x="64" y="148"/>
                    </a:lnTo>
                    <a:lnTo>
                      <a:pt x="64" y="154"/>
                    </a:lnTo>
                    <a:lnTo>
                      <a:pt x="62" y="160"/>
                    </a:lnTo>
                    <a:lnTo>
                      <a:pt x="62" y="166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62" y="170"/>
                    </a:lnTo>
                    <a:lnTo>
                      <a:pt x="60" y="172"/>
                    </a:lnTo>
                    <a:lnTo>
                      <a:pt x="60" y="172"/>
                    </a:lnTo>
                    <a:lnTo>
                      <a:pt x="58" y="170"/>
                    </a:lnTo>
                    <a:lnTo>
                      <a:pt x="58" y="170"/>
                    </a:lnTo>
                    <a:lnTo>
                      <a:pt x="58" y="170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2" y="168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48" y="168"/>
                    </a:lnTo>
                    <a:lnTo>
                      <a:pt x="48" y="170"/>
                    </a:lnTo>
                    <a:lnTo>
                      <a:pt x="46" y="170"/>
                    </a:lnTo>
                    <a:lnTo>
                      <a:pt x="46" y="172"/>
                    </a:lnTo>
                    <a:lnTo>
                      <a:pt x="42" y="172"/>
                    </a:lnTo>
                    <a:lnTo>
                      <a:pt x="42" y="172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2" y="174"/>
                    </a:lnTo>
                    <a:lnTo>
                      <a:pt x="30" y="176"/>
                    </a:lnTo>
                    <a:lnTo>
                      <a:pt x="30" y="176"/>
                    </a:lnTo>
                    <a:lnTo>
                      <a:pt x="28" y="176"/>
                    </a:lnTo>
                    <a:lnTo>
                      <a:pt x="26" y="178"/>
                    </a:lnTo>
                    <a:lnTo>
                      <a:pt x="24" y="180"/>
                    </a:lnTo>
                    <a:lnTo>
                      <a:pt x="22" y="182"/>
                    </a:lnTo>
                    <a:lnTo>
                      <a:pt x="20" y="184"/>
                    </a:lnTo>
                    <a:lnTo>
                      <a:pt x="18" y="184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8"/>
                    </a:lnTo>
                    <a:lnTo>
                      <a:pt x="14" y="192"/>
                    </a:lnTo>
                    <a:lnTo>
                      <a:pt x="14" y="194"/>
                    </a:lnTo>
                    <a:lnTo>
                      <a:pt x="14" y="194"/>
                    </a:lnTo>
                    <a:lnTo>
                      <a:pt x="14" y="198"/>
                    </a:lnTo>
                    <a:lnTo>
                      <a:pt x="12" y="200"/>
                    </a:lnTo>
                    <a:lnTo>
                      <a:pt x="12" y="202"/>
                    </a:lnTo>
                    <a:lnTo>
                      <a:pt x="10" y="202"/>
                    </a:lnTo>
                    <a:lnTo>
                      <a:pt x="12" y="204"/>
                    </a:lnTo>
                    <a:lnTo>
                      <a:pt x="12" y="206"/>
                    </a:lnTo>
                    <a:lnTo>
                      <a:pt x="12" y="208"/>
                    </a:lnTo>
                    <a:lnTo>
                      <a:pt x="12" y="208"/>
                    </a:lnTo>
                    <a:lnTo>
                      <a:pt x="12" y="210"/>
                    </a:lnTo>
                    <a:lnTo>
                      <a:pt x="12" y="210"/>
                    </a:lnTo>
                    <a:lnTo>
                      <a:pt x="12" y="212"/>
                    </a:lnTo>
                    <a:lnTo>
                      <a:pt x="10" y="212"/>
                    </a:lnTo>
                    <a:lnTo>
                      <a:pt x="8" y="214"/>
                    </a:lnTo>
                    <a:lnTo>
                      <a:pt x="4" y="216"/>
                    </a:lnTo>
                    <a:lnTo>
                      <a:pt x="4" y="218"/>
                    </a:lnTo>
                    <a:lnTo>
                      <a:pt x="4" y="218"/>
                    </a:lnTo>
                    <a:lnTo>
                      <a:pt x="2" y="220"/>
                    </a:lnTo>
                    <a:lnTo>
                      <a:pt x="2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4" y="224"/>
                    </a:lnTo>
                    <a:lnTo>
                      <a:pt x="4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2" y="226"/>
                    </a:lnTo>
                    <a:lnTo>
                      <a:pt x="0" y="226"/>
                    </a:lnTo>
                    <a:lnTo>
                      <a:pt x="0" y="226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30"/>
                    </a:lnTo>
                    <a:lnTo>
                      <a:pt x="4" y="232"/>
                    </a:lnTo>
                    <a:lnTo>
                      <a:pt x="4" y="232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4" y="234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4" y="236"/>
                    </a:lnTo>
                    <a:lnTo>
                      <a:pt x="6" y="238"/>
                    </a:lnTo>
                    <a:lnTo>
                      <a:pt x="6" y="238"/>
                    </a:lnTo>
                    <a:lnTo>
                      <a:pt x="6" y="240"/>
                    </a:lnTo>
                    <a:lnTo>
                      <a:pt x="6" y="240"/>
                    </a:lnTo>
                    <a:lnTo>
                      <a:pt x="8" y="242"/>
                    </a:lnTo>
                    <a:lnTo>
                      <a:pt x="8" y="242"/>
                    </a:lnTo>
                    <a:lnTo>
                      <a:pt x="8" y="244"/>
                    </a:lnTo>
                    <a:lnTo>
                      <a:pt x="8" y="244"/>
                    </a:lnTo>
                    <a:lnTo>
                      <a:pt x="10" y="244"/>
                    </a:lnTo>
                    <a:lnTo>
                      <a:pt x="10" y="246"/>
                    </a:lnTo>
                    <a:lnTo>
                      <a:pt x="10" y="246"/>
                    </a:lnTo>
                    <a:lnTo>
                      <a:pt x="12" y="246"/>
                    </a:lnTo>
                    <a:lnTo>
                      <a:pt x="12" y="248"/>
                    </a:lnTo>
                    <a:lnTo>
                      <a:pt x="12" y="248"/>
                    </a:lnTo>
                    <a:lnTo>
                      <a:pt x="14" y="250"/>
                    </a:lnTo>
                    <a:lnTo>
                      <a:pt x="16" y="252"/>
                    </a:lnTo>
                    <a:lnTo>
                      <a:pt x="16" y="252"/>
                    </a:lnTo>
                    <a:lnTo>
                      <a:pt x="18" y="254"/>
                    </a:lnTo>
                    <a:lnTo>
                      <a:pt x="18" y="256"/>
                    </a:lnTo>
                    <a:lnTo>
                      <a:pt x="16" y="260"/>
                    </a:lnTo>
                    <a:lnTo>
                      <a:pt x="14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24" y="262"/>
                    </a:lnTo>
                    <a:lnTo>
                      <a:pt x="26" y="264"/>
                    </a:lnTo>
                    <a:lnTo>
                      <a:pt x="28" y="264"/>
                    </a:lnTo>
                    <a:lnTo>
                      <a:pt x="28" y="264"/>
                    </a:lnTo>
                    <a:lnTo>
                      <a:pt x="28" y="266"/>
                    </a:lnTo>
                    <a:lnTo>
                      <a:pt x="30" y="268"/>
                    </a:lnTo>
                    <a:lnTo>
                      <a:pt x="30" y="268"/>
                    </a:lnTo>
                    <a:lnTo>
                      <a:pt x="32" y="270"/>
                    </a:lnTo>
                    <a:lnTo>
                      <a:pt x="30" y="272"/>
                    </a:lnTo>
                    <a:lnTo>
                      <a:pt x="32" y="272"/>
                    </a:lnTo>
                    <a:lnTo>
                      <a:pt x="32" y="272"/>
                    </a:lnTo>
                    <a:lnTo>
                      <a:pt x="36" y="272"/>
                    </a:lnTo>
                    <a:lnTo>
                      <a:pt x="40" y="272"/>
                    </a:lnTo>
                    <a:lnTo>
                      <a:pt x="44" y="272"/>
                    </a:lnTo>
                    <a:lnTo>
                      <a:pt x="46" y="272"/>
                    </a:lnTo>
                    <a:lnTo>
                      <a:pt x="48" y="270"/>
                    </a:lnTo>
                    <a:lnTo>
                      <a:pt x="48" y="270"/>
                    </a:lnTo>
                    <a:lnTo>
                      <a:pt x="50" y="268"/>
                    </a:lnTo>
                    <a:lnTo>
                      <a:pt x="52" y="266"/>
                    </a:lnTo>
                    <a:lnTo>
                      <a:pt x="52" y="266"/>
                    </a:lnTo>
                    <a:lnTo>
                      <a:pt x="52" y="264"/>
                    </a:lnTo>
                    <a:lnTo>
                      <a:pt x="54" y="264"/>
                    </a:lnTo>
                    <a:lnTo>
                      <a:pt x="54" y="264"/>
                    </a:lnTo>
                    <a:lnTo>
                      <a:pt x="56" y="264"/>
                    </a:lnTo>
                    <a:lnTo>
                      <a:pt x="56" y="262"/>
                    </a:lnTo>
                    <a:lnTo>
                      <a:pt x="56" y="264"/>
                    </a:lnTo>
                    <a:lnTo>
                      <a:pt x="56" y="264"/>
                    </a:lnTo>
                    <a:lnTo>
                      <a:pt x="56" y="266"/>
                    </a:lnTo>
                    <a:lnTo>
                      <a:pt x="56" y="268"/>
                    </a:lnTo>
                    <a:lnTo>
                      <a:pt x="56" y="268"/>
                    </a:lnTo>
                    <a:lnTo>
                      <a:pt x="56" y="270"/>
                    </a:lnTo>
                    <a:lnTo>
                      <a:pt x="56" y="272"/>
                    </a:lnTo>
                    <a:lnTo>
                      <a:pt x="56" y="276"/>
                    </a:lnTo>
                    <a:lnTo>
                      <a:pt x="56" y="280"/>
                    </a:lnTo>
                    <a:lnTo>
                      <a:pt x="56" y="284"/>
                    </a:lnTo>
                    <a:lnTo>
                      <a:pt x="56" y="288"/>
                    </a:lnTo>
                    <a:lnTo>
                      <a:pt x="56" y="290"/>
                    </a:lnTo>
                    <a:lnTo>
                      <a:pt x="58" y="290"/>
                    </a:lnTo>
                    <a:lnTo>
                      <a:pt x="58" y="290"/>
                    </a:lnTo>
                    <a:lnTo>
                      <a:pt x="60" y="290"/>
                    </a:lnTo>
                    <a:lnTo>
                      <a:pt x="60" y="292"/>
                    </a:lnTo>
                    <a:lnTo>
                      <a:pt x="62" y="292"/>
                    </a:lnTo>
                    <a:lnTo>
                      <a:pt x="62" y="292"/>
                    </a:lnTo>
                    <a:lnTo>
                      <a:pt x="64" y="292"/>
                    </a:lnTo>
                    <a:lnTo>
                      <a:pt x="66" y="290"/>
                    </a:lnTo>
                    <a:lnTo>
                      <a:pt x="66" y="290"/>
                    </a:lnTo>
                    <a:lnTo>
                      <a:pt x="68" y="290"/>
                    </a:lnTo>
                    <a:lnTo>
                      <a:pt x="72" y="290"/>
                    </a:lnTo>
                    <a:lnTo>
                      <a:pt x="72" y="290"/>
                    </a:lnTo>
                    <a:lnTo>
                      <a:pt x="74" y="290"/>
                    </a:lnTo>
                    <a:lnTo>
                      <a:pt x="78" y="290"/>
                    </a:lnTo>
                    <a:lnTo>
                      <a:pt x="82" y="290"/>
                    </a:lnTo>
                    <a:lnTo>
                      <a:pt x="84" y="290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6" y="292"/>
                    </a:lnTo>
                    <a:lnTo>
                      <a:pt x="88" y="292"/>
                    </a:lnTo>
                    <a:lnTo>
                      <a:pt x="88" y="292"/>
                    </a:lnTo>
                    <a:lnTo>
                      <a:pt x="90" y="292"/>
                    </a:lnTo>
                    <a:lnTo>
                      <a:pt x="92" y="290"/>
                    </a:lnTo>
                    <a:lnTo>
                      <a:pt x="92" y="290"/>
                    </a:lnTo>
                    <a:lnTo>
                      <a:pt x="94" y="290"/>
                    </a:lnTo>
                    <a:lnTo>
                      <a:pt x="96" y="286"/>
                    </a:lnTo>
                    <a:lnTo>
                      <a:pt x="96" y="286"/>
                    </a:lnTo>
                    <a:lnTo>
                      <a:pt x="98" y="284"/>
                    </a:lnTo>
                    <a:lnTo>
                      <a:pt x="100" y="284"/>
                    </a:lnTo>
                    <a:lnTo>
                      <a:pt x="100" y="284"/>
                    </a:lnTo>
                    <a:lnTo>
                      <a:pt x="102" y="284"/>
                    </a:lnTo>
                    <a:lnTo>
                      <a:pt x="102" y="284"/>
                    </a:lnTo>
                    <a:lnTo>
                      <a:pt x="104" y="282"/>
                    </a:lnTo>
                    <a:lnTo>
                      <a:pt x="106" y="280"/>
                    </a:lnTo>
                    <a:lnTo>
                      <a:pt x="108" y="280"/>
                    </a:lnTo>
                    <a:lnTo>
                      <a:pt x="108" y="278"/>
                    </a:lnTo>
                    <a:lnTo>
                      <a:pt x="110" y="278"/>
                    </a:lnTo>
                    <a:lnTo>
                      <a:pt x="110" y="278"/>
                    </a:lnTo>
                    <a:lnTo>
                      <a:pt x="116" y="272"/>
                    </a:lnTo>
                    <a:lnTo>
                      <a:pt x="118" y="270"/>
                    </a:lnTo>
                    <a:lnTo>
                      <a:pt x="120" y="270"/>
                    </a:lnTo>
                    <a:lnTo>
                      <a:pt x="122" y="270"/>
                    </a:lnTo>
                    <a:lnTo>
                      <a:pt x="124" y="270"/>
                    </a:lnTo>
                    <a:lnTo>
                      <a:pt x="130" y="268"/>
                    </a:lnTo>
                    <a:lnTo>
                      <a:pt x="132" y="268"/>
                    </a:lnTo>
                    <a:lnTo>
                      <a:pt x="134" y="270"/>
                    </a:lnTo>
                    <a:lnTo>
                      <a:pt x="134" y="270"/>
                    </a:lnTo>
                    <a:lnTo>
                      <a:pt x="136" y="268"/>
                    </a:lnTo>
                    <a:lnTo>
                      <a:pt x="136" y="268"/>
                    </a:lnTo>
                    <a:lnTo>
                      <a:pt x="138" y="268"/>
                    </a:lnTo>
                    <a:lnTo>
                      <a:pt x="138" y="268"/>
                    </a:lnTo>
                    <a:lnTo>
                      <a:pt x="138" y="270"/>
                    </a:lnTo>
                    <a:lnTo>
                      <a:pt x="138" y="272"/>
                    </a:lnTo>
                    <a:lnTo>
                      <a:pt x="138" y="274"/>
                    </a:lnTo>
                    <a:lnTo>
                      <a:pt x="140" y="276"/>
                    </a:lnTo>
                    <a:lnTo>
                      <a:pt x="140" y="278"/>
                    </a:lnTo>
                    <a:lnTo>
                      <a:pt x="138" y="280"/>
                    </a:lnTo>
                    <a:lnTo>
                      <a:pt x="138" y="280"/>
                    </a:lnTo>
                    <a:lnTo>
                      <a:pt x="138" y="282"/>
                    </a:lnTo>
                    <a:lnTo>
                      <a:pt x="138" y="284"/>
                    </a:lnTo>
                    <a:lnTo>
                      <a:pt x="138" y="286"/>
                    </a:lnTo>
                    <a:lnTo>
                      <a:pt x="140" y="288"/>
                    </a:lnTo>
                    <a:lnTo>
                      <a:pt x="140" y="290"/>
                    </a:lnTo>
                    <a:lnTo>
                      <a:pt x="140" y="292"/>
                    </a:lnTo>
                    <a:lnTo>
                      <a:pt x="138" y="294"/>
                    </a:lnTo>
                    <a:lnTo>
                      <a:pt x="140" y="294"/>
                    </a:lnTo>
                    <a:lnTo>
                      <a:pt x="140" y="296"/>
                    </a:lnTo>
                    <a:lnTo>
                      <a:pt x="140" y="296"/>
                    </a:lnTo>
                    <a:lnTo>
                      <a:pt x="140" y="296"/>
                    </a:lnTo>
                    <a:lnTo>
                      <a:pt x="140" y="298"/>
                    </a:lnTo>
                    <a:lnTo>
                      <a:pt x="142" y="300"/>
                    </a:lnTo>
                    <a:lnTo>
                      <a:pt x="142" y="300"/>
                    </a:lnTo>
                    <a:lnTo>
                      <a:pt x="142" y="302"/>
                    </a:lnTo>
                    <a:lnTo>
                      <a:pt x="142" y="304"/>
                    </a:lnTo>
                    <a:lnTo>
                      <a:pt x="142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4" y="304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46" y="306"/>
                    </a:lnTo>
                    <a:lnTo>
                      <a:pt x="146" y="308"/>
                    </a:lnTo>
                    <a:lnTo>
                      <a:pt x="148" y="308"/>
                    </a:lnTo>
                    <a:lnTo>
                      <a:pt x="148" y="308"/>
                    </a:lnTo>
                    <a:lnTo>
                      <a:pt x="150" y="310"/>
                    </a:lnTo>
                    <a:lnTo>
                      <a:pt x="152" y="310"/>
                    </a:lnTo>
                    <a:lnTo>
                      <a:pt x="152" y="312"/>
                    </a:lnTo>
                    <a:lnTo>
                      <a:pt x="154" y="312"/>
                    </a:lnTo>
                    <a:lnTo>
                      <a:pt x="154" y="314"/>
                    </a:lnTo>
                    <a:lnTo>
                      <a:pt x="156" y="316"/>
                    </a:lnTo>
                    <a:lnTo>
                      <a:pt x="158" y="316"/>
                    </a:lnTo>
                    <a:lnTo>
                      <a:pt x="162" y="318"/>
                    </a:lnTo>
                    <a:lnTo>
                      <a:pt x="164" y="318"/>
                    </a:lnTo>
                    <a:lnTo>
                      <a:pt x="166" y="316"/>
                    </a:lnTo>
                    <a:lnTo>
                      <a:pt x="168" y="316"/>
                    </a:lnTo>
                    <a:lnTo>
                      <a:pt x="168" y="318"/>
                    </a:lnTo>
                    <a:lnTo>
                      <a:pt x="170" y="318"/>
                    </a:lnTo>
                    <a:lnTo>
                      <a:pt x="170" y="320"/>
                    </a:lnTo>
                    <a:lnTo>
                      <a:pt x="172" y="320"/>
                    </a:lnTo>
                    <a:lnTo>
                      <a:pt x="174" y="320"/>
                    </a:lnTo>
                    <a:lnTo>
                      <a:pt x="176" y="320"/>
                    </a:lnTo>
                    <a:lnTo>
                      <a:pt x="176" y="320"/>
                    </a:lnTo>
                    <a:lnTo>
                      <a:pt x="178" y="320"/>
                    </a:lnTo>
                    <a:lnTo>
                      <a:pt x="178" y="322"/>
                    </a:lnTo>
                    <a:lnTo>
                      <a:pt x="178" y="322"/>
                    </a:lnTo>
                    <a:lnTo>
                      <a:pt x="180" y="324"/>
                    </a:lnTo>
                    <a:lnTo>
                      <a:pt x="182" y="326"/>
                    </a:lnTo>
                    <a:lnTo>
                      <a:pt x="182" y="326"/>
                    </a:lnTo>
                    <a:lnTo>
                      <a:pt x="184" y="326"/>
                    </a:lnTo>
                    <a:lnTo>
                      <a:pt x="186" y="328"/>
                    </a:lnTo>
                    <a:lnTo>
                      <a:pt x="188" y="328"/>
                    </a:lnTo>
                    <a:lnTo>
                      <a:pt x="190" y="328"/>
                    </a:lnTo>
                    <a:lnTo>
                      <a:pt x="192" y="328"/>
                    </a:lnTo>
                    <a:lnTo>
                      <a:pt x="192" y="330"/>
                    </a:lnTo>
                    <a:lnTo>
                      <a:pt x="194" y="330"/>
                    </a:lnTo>
                    <a:lnTo>
                      <a:pt x="196" y="334"/>
                    </a:lnTo>
                    <a:lnTo>
                      <a:pt x="196" y="334"/>
                    </a:lnTo>
                    <a:lnTo>
                      <a:pt x="198" y="336"/>
                    </a:lnTo>
                    <a:lnTo>
                      <a:pt x="202" y="336"/>
                    </a:lnTo>
                    <a:lnTo>
                      <a:pt x="202" y="336"/>
                    </a:lnTo>
                    <a:lnTo>
                      <a:pt x="204" y="336"/>
                    </a:lnTo>
                    <a:lnTo>
                      <a:pt x="208" y="336"/>
                    </a:lnTo>
                    <a:lnTo>
                      <a:pt x="210" y="334"/>
                    </a:lnTo>
                    <a:lnTo>
                      <a:pt x="212" y="336"/>
                    </a:lnTo>
                    <a:lnTo>
                      <a:pt x="216" y="338"/>
                    </a:lnTo>
                    <a:lnTo>
                      <a:pt x="218" y="340"/>
                    </a:lnTo>
                    <a:lnTo>
                      <a:pt x="218" y="340"/>
                    </a:lnTo>
                    <a:lnTo>
                      <a:pt x="220" y="342"/>
                    </a:lnTo>
                    <a:lnTo>
                      <a:pt x="220" y="342"/>
                    </a:lnTo>
                    <a:lnTo>
                      <a:pt x="220" y="344"/>
                    </a:lnTo>
                    <a:lnTo>
                      <a:pt x="220" y="346"/>
                    </a:lnTo>
                    <a:lnTo>
                      <a:pt x="220" y="346"/>
                    </a:lnTo>
                    <a:lnTo>
                      <a:pt x="220" y="348"/>
                    </a:lnTo>
                    <a:lnTo>
                      <a:pt x="220" y="348"/>
                    </a:lnTo>
                    <a:lnTo>
                      <a:pt x="222" y="350"/>
                    </a:lnTo>
                    <a:lnTo>
                      <a:pt x="222" y="352"/>
                    </a:lnTo>
                    <a:lnTo>
                      <a:pt x="222" y="354"/>
                    </a:lnTo>
                    <a:lnTo>
                      <a:pt x="224" y="356"/>
                    </a:lnTo>
                    <a:lnTo>
                      <a:pt x="224" y="364"/>
                    </a:lnTo>
                    <a:lnTo>
                      <a:pt x="222" y="364"/>
                    </a:lnTo>
                    <a:lnTo>
                      <a:pt x="220" y="364"/>
                    </a:lnTo>
                    <a:lnTo>
                      <a:pt x="220" y="364"/>
                    </a:lnTo>
                    <a:lnTo>
                      <a:pt x="222" y="368"/>
                    </a:lnTo>
                    <a:lnTo>
                      <a:pt x="226" y="370"/>
                    </a:lnTo>
                    <a:lnTo>
                      <a:pt x="226" y="376"/>
                    </a:lnTo>
                    <a:lnTo>
                      <a:pt x="226" y="378"/>
                    </a:lnTo>
                    <a:lnTo>
                      <a:pt x="228" y="382"/>
                    </a:lnTo>
                    <a:lnTo>
                      <a:pt x="228" y="384"/>
                    </a:lnTo>
                    <a:lnTo>
                      <a:pt x="234" y="384"/>
                    </a:lnTo>
                    <a:lnTo>
                      <a:pt x="240" y="386"/>
                    </a:lnTo>
                    <a:lnTo>
                      <a:pt x="246" y="386"/>
                    </a:lnTo>
                    <a:lnTo>
                      <a:pt x="254" y="386"/>
                    </a:lnTo>
                    <a:lnTo>
                      <a:pt x="254" y="386"/>
                    </a:lnTo>
                    <a:lnTo>
                      <a:pt x="256" y="386"/>
                    </a:lnTo>
                    <a:lnTo>
                      <a:pt x="256" y="384"/>
                    </a:lnTo>
                    <a:lnTo>
                      <a:pt x="256" y="384"/>
                    </a:lnTo>
                    <a:lnTo>
                      <a:pt x="256" y="386"/>
                    </a:lnTo>
                    <a:lnTo>
                      <a:pt x="256" y="388"/>
                    </a:lnTo>
                    <a:lnTo>
                      <a:pt x="256" y="388"/>
                    </a:lnTo>
                    <a:lnTo>
                      <a:pt x="254" y="392"/>
                    </a:lnTo>
                    <a:lnTo>
                      <a:pt x="254" y="392"/>
                    </a:lnTo>
                    <a:lnTo>
                      <a:pt x="256" y="396"/>
                    </a:lnTo>
                    <a:lnTo>
                      <a:pt x="256" y="400"/>
                    </a:lnTo>
                    <a:lnTo>
                      <a:pt x="258" y="402"/>
                    </a:lnTo>
                    <a:lnTo>
                      <a:pt x="258" y="402"/>
                    </a:lnTo>
                    <a:lnTo>
                      <a:pt x="260" y="405"/>
                    </a:lnTo>
                    <a:lnTo>
                      <a:pt x="264" y="407"/>
                    </a:lnTo>
                    <a:lnTo>
                      <a:pt x="266" y="409"/>
                    </a:lnTo>
                    <a:lnTo>
                      <a:pt x="266" y="407"/>
                    </a:lnTo>
                    <a:lnTo>
                      <a:pt x="268" y="409"/>
                    </a:lnTo>
                    <a:lnTo>
                      <a:pt x="268" y="411"/>
                    </a:lnTo>
                    <a:lnTo>
                      <a:pt x="270" y="415"/>
                    </a:lnTo>
                    <a:lnTo>
                      <a:pt x="272" y="419"/>
                    </a:lnTo>
                    <a:lnTo>
                      <a:pt x="272" y="419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2" y="421"/>
                    </a:lnTo>
                    <a:lnTo>
                      <a:pt x="270" y="425"/>
                    </a:lnTo>
                    <a:lnTo>
                      <a:pt x="270" y="429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5"/>
                    </a:lnTo>
                    <a:lnTo>
                      <a:pt x="270" y="435"/>
                    </a:lnTo>
                    <a:lnTo>
                      <a:pt x="270" y="435"/>
                    </a:lnTo>
                    <a:lnTo>
                      <a:pt x="268" y="439"/>
                    </a:lnTo>
                    <a:lnTo>
                      <a:pt x="268" y="441"/>
                    </a:lnTo>
                    <a:lnTo>
                      <a:pt x="266" y="445"/>
                    </a:lnTo>
                    <a:lnTo>
                      <a:pt x="266" y="447"/>
                    </a:lnTo>
                    <a:lnTo>
                      <a:pt x="268" y="449"/>
                    </a:lnTo>
                    <a:lnTo>
                      <a:pt x="270" y="451"/>
                    </a:lnTo>
                    <a:lnTo>
                      <a:pt x="270" y="453"/>
                    </a:lnTo>
                    <a:lnTo>
                      <a:pt x="268" y="453"/>
                    </a:lnTo>
                    <a:lnTo>
                      <a:pt x="268" y="453"/>
                    </a:lnTo>
                    <a:lnTo>
                      <a:pt x="268" y="455"/>
                    </a:lnTo>
                    <a:lnTo>
                      <a:pt x="266" y="455"/>
                    </a:lnTo>
                    <a:lnTo>
                      <a:pt x="266" y="455"/>
                    </a:lnTo>
                    <a:lnTo>
                      <a:pt x="266" y="457"/>
                    </a:lnTo>
                    <a:lnTo>
                      <a:pt x="266" y="457"/>
                    </a:lnTo>
                    <a:lnTo>
                      <a:pt x="268" y="459"/>
                    </a:lnTo>
                    <a:lnTo>
                      <a:pt x="268" y="459"/>
                    </a:lnTo>
                    <a:lnTo>
                      <a:pt x="268" y="459"/>
                    </a:lnTo>
                    <a:lnTo>
                      <a:pt x="268" y="461"/>
                    </a:lnTo>
                    <a:lnTo>
                      <a:pt x="268" y="461"/>
                    </a:lnTo>
                    <a:lnTo>
                      <a:pt x="270" y="463"/>
                    </a:lnTo>
                    <a:lnTo>
                      <a:pt x="270" y="463"/>
                    </a:lnTo>
                    <a:lnTo>
                      <a:pt x="270" y="465"/>
                    </a:lnTo>
                    <a:lnTo>
                      <a:pt x="270" y="465"/>
                    </a:lnTo>
                    <a:lnTo>
                      <a:pt x="272" y="465"/>
                    </a:lnTo>
                    <a:lnTo>
                      <a:pt x="270" y="467"/>
                    </a:lnTo>
                    <a:lnTo>
                      <a:pt x="272" y="467"/>
                    </a:lnTo>
                    <a:lnTo>
                      <a:pt x="272" y="467"/>
                    </a:lnTo>
                    <a:lnTo>
                      <a:pt x="272" y="467"/>
                    </a:lnTo>
                    <a:lnTo>
                      <a:pt x="272" y="469"/>
                    </a:lnTo>
                    <a:lnTo>
                      <a:pt x="272" y="469"/>
                    </a:lnTo>
                    <a:lnTo>
                      <a:pt x="272" y="471"/>
                    </a:lnTo>
                    <a:lnTo>
                      <a:pt x="272" y="473"/>
                    </a:lnTo>
                    <a:lnTo>
                      <a:pt x="272" y="473"/>
                    </a:lnTo>
                    <a:lnTo>
                      <a:pt x="272" y="475"/>
                    </a:lnTo>
                    <a:lnTo>
                      <a:pt x="272" y="475"/>
                    </a:lnTo>
                    <a:lnTo>
                      <a:pt x="272" y="477"/>
                    </a:lnTo>
                    <a:lnTo>
                      <a:pt x="272" y="477"/>
                    </a:lnTo>
                    <a:lnTo>
                      <a:pt x="272" y="479"/>
                    </a:lnTo>
                    <a:lnTo>
                      <a:pt x="272" y="479"/>
                    </a:lnTo>
                    <a:lnTo>
                      <a:pt x="272" y="481"/>
                    </a:lnTo>
                    <a:lnTo>
                      <a:pt x="272" y="481"/>
                    </a:lnTo>
                    <a:lnTo>
                      <a:pt x="272" y="483"/>
                    </a:lnTo>
                    <a:lnTo>
                      <a:pt x="272" y="483"/>
                    </a:lnTo>
                    <a:lnTo>
                      <a:pt x="272" y="485"/>
                    </a:lnTo>
                    <a:lnTo>
                      <a:pt x="272" y="485"/>
                    </a:lnTo>
                    <a:lnTo>
                      <a:pt x="272" y="487"/>
                    </a:lnTo>
                    <a:lnTo>
                      <a:pt x="272" y="487"/>
                    </a:lnTo>
                    <a:lnTo>
                      <a:pt x="272" y="489"/>
                    </a:lnTo>
                    <a:lnTo>
                      <a:pt x="272" y="489"/>
                    </a:lnTo>
                    <a:lnTo>
                      <a:pt x="272" y="489"/>
                    </a:lnTo>
                    <a:lnTo>
                      <a:pt x="274" y="491"/>
                    </a:lnTo>
                    <a:lnTo>
                      <a:pt x="274" y="491"/>
                    </a:lnTo>
                    <a:lnTo>
                      <a:pt x="276" y="489"/>
                    </a:lnTo>
                    <a:lnTo>
                      <a:pt x="276" y="489"/>
                    </a:lnTo>
                    <a:lnTo>
                      <a:pt x="278" y="491"/>
                    </a:lnTo>
                    <a:lnTo>
                      <a:pt x="278" y="491"/>
                    </a:lnTo>
                    <a:lnTo>
                      <a:pt x="280" y="491"/>
                    </a:lnTo>
                    <a:lnTo>
                      <a:pt x="282" y="491"/>
                    </a:lnTo>
                    <a:lnTo>
                      <a:pt x="282" y="491"/>
                    </a:lnTo>
                    <a:lnTo>
                      <a:pt x="284" y="491"/>
                    </a:lnTo>
                    <a:lnTo>
                      <a:pt x="286" y="491"/>
                    </a:lnTo>
                    <a:lnTo>
                      <a:pt x="288" y="493"/>
                    </a:lnTo>
                    <a:lnTo>
                      <a:pt x="288" y="493"/>
                    </a:lnTo>
                    <a:lnTo>
                      <a:pt x="290" y="493"/>
                    </a:lnTo>
                    <a:lnTo>
                      <a:pt x="292" y="493"/>
                    </a:lnTo>
                    <a:lnTo>
                      <a:pt x="292" y="493"/>
                    </a:lnTo>
                    <a:lnTo>
                      <a:pt x="294" y="493"/>
                    </a:lnTo>
                    <a:lnTo>
                      <a:pt x="294" y="491"/>
                    </a:lnTo>
                    <a:lnTo>
                      <a:pt x="294" y="491"/>
                    </a:lnTo>
                    <a:lnTo>
                      <a:pt x="294" y="489"/>
                    </a:lnTo>
                    <a:lnTo>
                      <a:pt x="296" y="489"/>
                    </a:lnTo>
                    <a:lnTo>
                      <a:pt x="296" y="489"/>
                    </a:lnTo>
                    <a:lnTo>
                      <a:pt x="298" y="491"/>
                    </a:lnTo>
                    <a:lnTo>
                      <a:pt x="298" y="491"/>
                    </a:lnTo>
                    <a:lnTo>
                      <a:pt x="300" y="493"/>
                    </a:lnTo>
                    <a:lnTo>
                      <a:pt x="300" y="493"/>
                    </a:lnTo>
                    <a:lnTo>
                      <a:pt x="302" y="493"/>
                    </a:lnTo>
                    <a:lnTo>
                      <a:pt x="304" y="493"/>
                    </a:lnTo>
                    <a:lnTo>
                      <a:pt x="304" y="493"/>
                    </a:lnTo>
                    <a:lnTo>
                      <a:pt x="306" y="493"/>
                    </a:lnTo>
                    <a:lnTo>
                      <a:pt x="306" y="495"/>
                    </a:lnTo>
                    <a:lnTo>
                      <a:pt x="308" y="495"/>
                    </a:lnTo>
                    <a:lnTo>
                      <a:pt x="308" y="497"/>
                    </a:lnTo>
                    <a:lnTo>
                      <a:pt x="308" y="499"/>
                    </a:lnTo>
                    <a:lnTo>
                      <a:pt x="310" y="499"/>
                    </a:lnTo>
                    <a:lnTo>
                      <a:pt x="310" y="499"/>
                    </a:lnTo>
                    <a:lnTo>
                      <a:pt x="310" y="501"/>
                    </a:lnTo>
                    <a:lnTo>
                      <a:pt x="310" y="503"/>
                    </a:lnTo>
                    <a:lnTo>
                      <a:pt x="310" y="503"/>
                    </a:lnTo>
                    <a:lnTo>
                      <a:pt x="310" y="505"/>
                    </a:lnTo>
                    <a:lnTo>
                      <a:pt x="310" y="507"/>
                    </a:lnTo>
                    <a:lnTo>
                      <a:pt x="310" y="507"/>
                    </a:lnTo>
                    <a:lnTo>
                      <a:pt x="312" y="509"/>
                    </a:lnTo>
                    <a:lnTo>
                      <a:pt x="312" y="511"/>
                    </a:lnTo>
                    <a:lnTo>
                      <a:pt x="312" y="511"/>
                    </a:lnTo>
                    <a:lnTo>
                      <a:pt x="312" y="513"/>
                    </a:lnTo>
                    <a:lnTo>
                      <a:pt x="312" y="513"/>
                    </a:lnTo>
                    <a:lnTo>
                      <a:pt x="312" y="513"/>
                    </a:lnTo>
                    <a:lnTo>
                      <a:pt x="312" y="515"/>
                    </a:lnTo>
                    <a:lnTo>
                      <a:pt x="312" y="517"/>
                    </a:lnTo>
                    <a:lnTo>
                      <a:pt x="314" y="517"/>
                    </a:lnTo>
                    <a:lnTo>
                      <a:pt x="314" y="519"/>
                    </a:lnTo>
                    <a:lnTo>
                      <a:pt x="314" y="519"/>
                    </a:lnTo>
                    <a:lnTo>
                      <a:pt x="314" y="521"/>
                    </a:lnTo>
                    <a:lnTo>
                      <a:pt x="316" y="523"/>
                    </a:lnTo>
                    <a:lnTo>
                      <a:pt x="316" y="523"/>
                    </a:lnTo>
                    <a:lnTo>
                      <a:pt x="318" y="523"/>
                    </a:lnTo>
                    <a:lnTo>
                      <a:pt x="320" y="523"/>
                    </a:lnTo>
                    <a:lnTo>
                      <a:pt x="320" y="523"/>
                    </a:lnTo>
                    <a:lnTo>
                      <a:pt x="322" y="523"/>
                    </a:lnTo>
                    <a:lnTo>
                      <a:pt x="324" y="523"/>
                    </a:lnTo>
                    <a:lnTo>
                      <a:pt x="324" y="521"/>
                    </a:lnTo>
                    <a:lnTo>
                      <a:pt x="326" y="521"/>
                    </a:lnTo>
                    <a:lnTo>
                      <a:pt x="326" y="521"/>
                    </a:lnTo>
                    <a:lnTo>
                      <a:pt x="328" y="521"/>
                    </a:lnTo>
                    <a:lnTo>
                      <a:pt x="328" y="521"/>
                    </a:lnTo>
                    <a:lnTo>
                      <a:pt x="330" y="521"/>
                    </a:lnTo>
                    <a:lnTo>
                      <a:pt x="332" y="523"/>
                    </a:lnTo>
                    <a:lnTo>
                      <a:pt x="334" y="525"/>
                    </a:lnTo>
                    <a:lnTo>
                      <a:pt x="334" y="525"/>
                    </a:lnTo>
                    <a:lnTo>
                      <a:pt x="332" y="525"/>
                    </a:lnTo>
                    <a:lnTo>
                      <a:pt x="332" y="527"/>
                    </a:lnTo>
                    <a:lnTo>
                      <a:pt x="334" y="529"/>
                    </a:lnTo>
                    <a:lnTo>
                      <a:pt x="334" y="533"/>
                    </a:lnTo>
                    <a:lnTo>
                      <a:pt x="332" y="539"/>
                    </a:lnTo>
                    <a:lnTo>
                      <a:pt x="332" y="543"/>
                    </a:lnTo>
                    <a:lnTo>
                      <a:pt x="334" y="543"/>
                    </a:lnTo>
                    <a:lnTo>
                      <a:pt x="332" y="545"/>
                    </a:lnTo>
                    <a:lnTo>
                      <a:pt x="332" y="549"/>
                    </a:lnTo>
                    <a:lnTo>
                      <a:pt x="332" y="551"/>
                    </a:lnTo>
                    <a:lnTo>
                      <a:pt x="332" y="551"/>
                    </a:lnTo>
                    <a:lnTo>
                      <a:pt x="334" y="553"/>
                    </a:lnTo>
                    <a:lnTo>
                      <a:pt x="334" y="553"/>
                    </a:lnTo>
                    <a:lnTo>
                      <a:pt x="336" y="551"/>
                    </a:lnTo>
                    <a:lnTo>
                      <a:pt x="336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38" y="551"/>
                    </a:lnTo>
                    <a:lnTo>
                      <a:pt x="340" y="551"/>
                    </a:lnTo>
                    <a:lnTo>
                      <a:pt x="340" y="551"/>
                    </a:lnTo>
                    <a:lnTo>
                      <a:pt x="342" y="553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4" y="559"/>
                    </a:lnTo>
                    <a:lnTo>
                      <a:pt x="346" y="561"/>
                    </a:lnTo>
                    <a:lnTo>
                      <a:pt x="348" y="563"/>
                    </a:lnTo>
                    <a:lnTo>
                      <a:pt x="348" y="565"/>
                    </a:lnTo>
                    <a:lnTo>
                      <a:pt x="348" y="565"/>
                    </a:lnTo>
                    <a:lnTo>
                      <a:pt x="348" y="567"/>
                    </a:lnTo>
                    <a:lnTo>
                      <a:pt x="348" y="571"/>
                    </a:lnTo>
                    <a:lnTo>
                      <a:pt x="348" y="573"/>
                    </a:lnTo>
                    <a:lnTo>
                      <a:pt x="348" y="573"/>
                    </a:lnTo>
                    <a:lnTo>
                      <a:pt x="348" y="575"/>
                    </a:lnTo>
                    <a:lnTo>
                      <a:pt x="348" y="577"/>
                    </a:lnTo>
                    <a:lnTo>
                      <a:pt x="348" y="579"/>
                    </a:lnTo>
                    <a:lnTo>
                      <a:pt x="346" y="581"/>
                    </a:lnTo>
                    <a:lnTo>
                      <a:pt x="346" y="581"/>
                    </a:lnTo>
                    <a:lnTo>
                      <a:pt x="344" y="581"/>
                    </a:lnTo>
                    <a:lnTo>
                      <a:pt x="344" y="583"/>
                    </a:lnTo>
                    <a:lnTo>
                      <a:pt x="342" y="581"/>
                    </a:lnTo>
                    <a:lnTo>
                      <a:pt x="342" y="583"/>
                    </a:lnTo>
                    <a:lnTo>
                      <a:pt x="342" y="585"/>
                    </a:lnTo>
                    <a:lnTo>
                      <a:pt x="340" y="585"/>
                    </a:lnTo>
                    <a:lnTo>
                      <a:pt x="338" y="585"/>
                    </a:lnTo>
                    <a:lnTo>
                      <a:pt x="338" y="585"/>
                    </a:lnTo>
                    <a:lnTo>
                      <a:pt x="338" y="585"/>
                    </a:lnTo>
                    <a:lnTo>
                      <a:pt x="336" y="585"/>
                    </a:lnTo>
                    <a:lnTo>
                      <a:pt x="336" y="587"/>
                    </a:lnTo>
                    <a:lnTo>
                      <a:pt x="334" y="587"/>
                    </a:lnTo>
                    <a:lnTo>
                      <a:pt x="334" y="587"/>
                    </a:lnTo>
                    <a:lnTo>
                      <a:pt x="334" y="587"/>
                    </a:lnTo>
                    <a:lnTo>
                      <a:pt x="332" y="587"/>
                    </a:lnTo>
                    <a:lnTo>
                      <a:pt x="332" y="589"/>
                    </a:lnTo>
                    <a:lnTo>
                      <a:pt x="332" y="589"/>
                    </a:lnTo>
                    <a:lnTo>
                      <a:pt x="332" y="591"/>
                    </a:lnTo>
                    <a:lnTo>
                      <a:pt x="330" y="591"/>
                    </a:lnTo>
                    <a:lnTo>
                      <a:pt x="330" y="591"/>
                    </a:lnTo>
                    <a:lnTo>
                      <a:pt x="330" y="593"/>
                    </a:lnTo>
                    <a:lnTo>
                      <a:pt x="330" y="593"/>
                    </a:lnTo>
                    <a:lnTo>
                      <a:pt x="328" y="593"/>
                    </a:lnTo>
                    <a:lnTo>
                      <a:pt x="326" y="595"/>
                    </a:lnTo>
                    <a:lnTo>
                      <a:pt x="326" y="595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9"/>
                    </a:lnTo>
                    <a:lnTo>
                      <a:pt x="322" y="599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2" y="601"/>
                    </a:lnTo>
                    <a:lnTo>
                      <a:pt x="320" y="601"/>
                    </a:lnTo>
                    <a:lnTo>
                      <a:pt x="320" y="601"/>
                    </a:lnTo>
                    <a:lnTo>
                      <a:pt x="320" y="601"/>
                    </a:lnTo>
                    <a:lnTo>
                      <a:pt x="320" y="603"/>
                    </a:lnTo>
                    <a:lnTo>
                      <a:pt x="320" y="603"/>
                    </a:lnTo>
                    <a:lnTo>
                      <a:pt x="318" y="603"/>
                    </a:lnTo>
                    <a:lnTo>
                      <a:pt x="318" y="603"/>
                    </a:lnTo>
                    <a:lnTo>
                      <a:pt x="318" y="605"/>
                    </a:lnTo>
                    <a:lnTo>
                      <a:pt x="318" y="605"/>
                    </a:lnTo>
                    <a:lnTo>
                      <a:pt x="316" y="607"/>
                    </a:lnTo>
                    <a:lnTo>
                      <a:pt x="316" y="609"/>
                    </a:lnTo>
                    <a:lnTo>
                      <a:pt x="314" y="611"/>
                    </a:lnTo>
                    <a:lnTo>
                      <a:pt x="314" y="613"/>
                    </a:lnTo>
                    <a:lnTo>
                      <a:pt x="312" y="615"/>
                    </a:lnTo>
                    <a:lnTo>
                      <a:pt x="312" y="615"/>
                    </a:lnTo>
                    <a:lnTo>
                      <a:pt x="310" y="617"/>
                    </a:lnTo>
                    <a:lnTo>
                      <a:pt x="310" y="619"/>
                    </a:lnTo>
                    <a:lnTo>
                      <a:pt x="310" y="621"/>
                    </a:lnTo>
                    <a:lnTo>
                      <a:pt x="308" y="623"/>
                    </a:lnTo>
                    <a:lnTo>
                      <a:pt x="306" y="625"/>
                    </a:lnTo>
                    <a:lnTo>
                      <a:pt x="304" y="627"/>
                    </a:lnTo>
                    <a:lnTo>
                      <a:pt x="302" y="629"/>
                    </a:lnTo>
                    <a:lnTo>
                      <a:pt x="302" y="629"/>
                    </a:lnTo>
                    <a:lnTo>
                      <a:pt x="302" y="631"/>
                    </a:lnTo>
                    <a:lnTo>
                      <a:pt x="300" y="633"/>
                    </a:lnTo>
                    <a:lnTo>
                      <a:pt x="298" y="635"/>
                    </a:lnTo>
                    <a:lnTo>
                      <a:pt x="300" y="635"/>
                    </a:lnTo>
                    <a:lnTo>
                      <a:pt x="302" y="635"/>
                    </a:lnTo>
                    <a:lnTo>
                      <a:pt x="306" y="635"/>
                    </a:lnTo>
                    <a:lnTo>
                      <a:pt x="306" y="635"/>
                    </a:lnTo>
                    <a:lnTo>
                      <a:pt x="306" y="633"/>
                    </a:lnTo>
                    <a:lnTo>
                      <a:pt x="308" y="633"/>
                    </a:lnTo>
                    <a:lnTo>
                      <a:pt x="308" y="633"/>
                    </a:lnTo>
                    <a:lnTo>
                      <a:pt x="310" y="633"/>
                    </a:lnTo>
                    <a:lnTo>
                      <a:pt x="312" y="635"/>
                    </a:lnTo>
                    <a:lnTo>
                      <a:pt x="318" y="639"/>
                    </a:lnTo>
                    <a:lnTo>
                      <a:pt x="322" y="641"/>
                    </a:lnTo>
                    <a:lnTo>
                      <a:pt x="324" y="643"/>
                    </a:lnTo>
                    <a:lnTo>
                      <a:pt x="324" y="645"/>
                    </a:lnTo>
                    <a:lnTo>
                      <a:pt x="326" y="645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6" y="649"/>
                    </a:lnTo>
                    <a:lnTo>
                      <a:pt x="328" y="649"/>
                    </a:lnTo>
                    <a:lnTo>
                      <a:pt x="328" y="649"/>
                    </a:lnTo>
                    <a:lnTo>
                      <a:pt x="330" y="649"/>
                    </a:lnTo>
                    <a:lnTo>
                      <a:pt x="330" y="647"/>
                    </a:lnTo>
                    <a:lnTo>
                      <a:pt x="330" y="647"/>
                    </a:lnTo>
                    <a:lnTo>
                      <a:pt x="330" y="647"/>
                    </a:lnTo>
                    <a:lnTo>
                      <a:pt x="332" y="647"/>
                    </a:lnTo>
                    <a:lnTo>
                      <a:pt x="332" y="645"/>
                    </a:lnTo>
                    <a:lnTo>
                      <a:pt x="332" y="647"/>
                    </a:lnTo>
                    <a:lnTo>
                      <a:pt x="334" y="647"/>
                    </a:lnTo>
                    <a:lnTo>
                      <a:pt x="336" y="649"/>
                    </a:lnTo>
                    <a:lnTo>
                      <a:pt x="336" y="651"/>
                    </a:lnTo>
                    <a:lnTo>
                      <a:pt x="336" y="651"/>
                    </a:lnTo>
                    <a:lnTo>
                      <a:pt x="338" y="651"/>
                    </a:lnTo>
                    <a:lnTo>
                      <a:pt x="338" y="653"/>
                    </a:lnTo>
                    <a:lnTo>
                      <a:pt x="340" y="653"/>
                    </a:lnTo>
                    <a:lnTo>
                      <a:pt x="340" y="655"/>
                    </a:lnTo>
                    <a:lnTo>
                      <a:pt x="342" y="653"/>
                    </a:lnTo>
                    <a:lnTo>
                      <a:pt x="344" y="655"/>
                    </a:lnTo>
                    <a:lnTo>
                      <a:pt x="348" y="657"/>
                    </a:lnTo>
                    <a:lnTo>
                      <a:pt x="350" y="659"/>
                    </a:lnTo>
                    <a:lnTo>
                      <a:pt x="352" y="659"/>
                    </a:lnTo>
                    <a:lnTo>
                      <a:pt x="354" y="661"/>
                    </a:lnTo>
                    <a:lnTo>
                      <a:pt x="356" y="663"/>
                    </a:lnTo>
                    <a:lnTo>
                      <a:pt x="358" y="665"/>
                    </a:lnTo>
                    <a:lnTo>
                      <a:pt x="360" y="665"/>
                    </a:lnTo>
                    <a:lnTo>
                      <a:pt x="360" y="665"/>
                    </a:lnTo>
                    <a:lnTo>
                      <a:pt x="362" y="667"/>
                    </a:lnTo>
                    <a:lnTo>
                      <a:pt x="362" y="667"/>
                    </a:lnTo>
                    <a:lnTo>
                      <a:pt x="364" y="667"/>
                    </a:lnTo>
                    <a:lnTo>
                      <a:pt x="364" y="669"/>
                    </a:lnTo>
                    <a:lnTo>
                      <a:pt x="364" y="669"/>
                    </a:lnTo>
                    <a:lnTo>
                      <a:pt x="366" y="671"/>
                    </a:lnTo>
                    <a:lnTo>
                      <a:pt x="366" y="673"/>
                    </a:lnTo>
                    <a:lnTo>
                      <a:pt x="368" y="675"/>
                    </a:lnTo>
                    <a:lnTo>
                      <a:pt x="372" y="677"/>
                    </a:lnTo>
                    <a:lnTo>
                      <a:pt x="374" y="677"/>
                    </a:lnTo>
                    <a:lnTo>
                      <a:pt x="374" y="679"/>
                    </a:lnTo>
                    <a:lnTo>
                      <a:pt x="376" y="679"/>
                    </a:lnTo>
                    <a:lnTo>
                      <a:pt x="374" y="681"/>
                    </a:lnTo>
                    <a:lnTo>
                      <a:pt x="374" y="683"/>
                    </a:lnTo>
                    <a:lnTo>
                      <a:pt x="372" y="685"/>
                    </a:lnTo>
                    <a:lnTo>
                      <a:pt x="372" y="685"/>
                    </a:lnTo>
                    <a:lnTo>
                      <a:pt x="370" y="687"/>
                    </a:lnTo>
                    <a:lnTo>
                      <a:pt x="370" y="687"/>
                    </a:lnTo>
                    <a:lnTo>
                      <a:pt x="372" y="693"/>
                    </a:lnTo>
                    <a:lnTo>
                      <a:pt x="372" y="695"/>
                    </a:lnTo>
                    <a:lnTo>
                      <a:pt x="372" y="695"/>
                    </a:lnTo>
                    <a:lnTo>
                      <a:pt x="372" y="697"/>
                    </a:lnTo>
                    <a:lnTo>
                      <a:pt x="374" y="697"/>
                    </a:lnTo>
                    <a:lnTo>
                      <a:pt x="374" y="697"/>
                    </a:lnTo>
                    <a:lnTo>
                      <a:pt x="376" y="697"/>
                    </a:lnTo>
                    <a:lnTo>
                      <a:pt x="380" y="691"/>
                    </a:lnTo>
                    <a:lnTo>
                      <a:pt x="382" y="689"/>
                    </a:lnTo>
                    <a:lnTo>
                      <a:pt x="384" y="687"/>
                    </a:lnTo>
                    <a:lnTo>
                      <a:pt x="384" y="681"/>
                    </a:lnTo>
                    <a:lnTo>
                      <a:pt x="386" y="675"/>
                    </a:lnTo>
                    <a:lnTo>
                      <a:pt x="386" y="673"/>
                    </a:lnTo>
                    <a:lnTo>
                      <a:pt x="388" y="671"/>
                    </a:lnTo>
                    <a:lnTo>
                      <a:pt x="388" y="669"/>
                    </a:lnTo>
                    <a:lnTo>
                      <a:pt x="388" y="667"/>
                    </a:lnTo>
                    <a:lnTo>
                      <a:pt x="386" y="665"/>
                    </a:lnTo>
                    <a:lnTo>
                      <a:pt x="386" y="665"/>
                    </a:lnTo>
                    <a:lnTo>
                      <a:pt x="386" y="661"/>
                    </a:lnTo>
                    <a:lnTo>
                      <a:pt x="388" y="659"/>
                    </a:lnTo>
                    <a:lnTo>
                      <a:pt x="388" y="657"/>
                    </a:lnTo>
                    <a:lnTo>
                      <a:pt x="388" y="655"/>
                    </a:lnTo>
                    <a:lnTo>
                      <a:pt x="388" y="655"/>
                    </a:lnTo>
                    <a:lnTo>
                      <a:pt x="392" y="653"/>
                    </a:lnTo>
                    <a:lnTo>
                      <a:pt x="394" y="651"/>
                    </a:lnTo>
                    <a:lnTo>
                      <a:pt x="394" y="649"/>
                    </a:lnTo>
                    <a:lnTo>
                      <a:pt x="394" y="649"/>
                    </a:lnTo>
                    <a:lnTo>
                      <a:pt x="394" y="647"/>
                    </a:lnTo>
                    <a:lnTo>
                      <a:pt x="396" y="645"/>
                    </a:lnTo>
                    <a:lnTo>
                      <a:pt x="394" y="643"/>
                    </a:lnTo>
                    <a:lnTo>
                      <a:pt x="396" y="643"/>
                    </a:lnTo>
                    <a:lnTo>
                      <a:pt x="396" y="645"/>
                    </a:lnTo>
                    <a:lnTo>
                      <a:pt x="396" y="641"/>
                    </a:lnTo>
                    <a:lnTo>
                      <a:pt x="396" y="639"/>
                    </a:lnTo>
                    <a:lnTo>
                      <a:pt x="396" y="639"/>
                    </a:lnTo>
                    <a:lnTo>
                      <a:pt x="398" y="637"/>
                    </a:lnTo>
                    <a:lnTo>
                      <a:pt x="394" y="635"/>
                    </a:lnTo>
                    <a:lnTo>
                      <a:pt x="394" y="633"/>
                    </a:lnTo>
                    <a:lnTo>
                      <a:pt x="394" y="631"/>
                    </a:lnTo>
                    <a:lnTo>
                      <a:pt x="394" y="631"/>
                    </a:lnTo>
                    <a:lnTo>
                      <a:pt x="396" y="633"/>
                    </a:lnTo>
                    <a:lnTo>
                      <a:pt x="396" y="635"/>
                    </a:lnTo>
                    <a:lnTo>
                      <a:pt x="398" y="635"/>
                    </a:lnTo>
                    <a:lnTo>
                      <a:pt x="400" y="637"/>
                    </a:lnTo>
                    <a:lnTo>
                      <a:pt x="400" y="637"/>
                    </a:lnTo>
                    <a:lnTo>
                      <a:pt x="404" y="635"/>
                    </a:lnTo>
                    <a:lnTo>
                      <a:pt x="406" y="635"/>
                    </a:lnTo>
                    <a:lnTo>
                      <a:pt x="406" y="637"/>
                    </a:lnTo>
                    <a:lnTo>
                      <a:pt x="406" y="639"/>
                    </a:lnTo>
                    <a:lnTo>
                      <a:pt x="406" y="639"/>
                    </a:lnTo>
                    <a:lnTo>
                      <a:pt x="404" y="639"/>
                    </a:lnTo>
                    <a:lnTo>
                      <a:pt x="404" y="639"/>
                    </a:lnTo>
                    <a:lnTo>
                      <a:pt x="406" y="643"/>
                    </a:lnTo>
                    <a:lnTo>
                      <a:pt x="404" y="645"/>
                    </a:lnTo>
                    <a:lnTo>
                      <a:pt x="402" y="647"/>
                    </a:lnTo>
                    <a:lnTo>
                      <a:pt x="402" y="649"/>
                    </a:lnTo>
                    <a:lnTo>
                      <a:pt x="402" y="649"/>
                    </a:lnTo>
                    <a:lnTo>
                      <a:pt x="402" y="651"/>
                    </a:lnTo>
                    <a:lnTo>
                      <a:pt x="400" y="649"/>
                    </a:lnTo>
                    <a:lnTo>
                      <a:pt x="400" y="651"/>
                    </a:lnTo>
                    <a:lnTo>
                      <a:pt x="400" y="653"/>
                    </a:lnTo>
                    <a:lnTo>
                      <a:pt x="400" y="655"/>
                    </a:lnTo>
                    <a:lnTo>
                      <a:pt x="398" y="657"/>
                    </a:lnTo>
                    <a:lnTo>
                      <a:pt x="396" y="659"/>
                    </a:lnTo>
                    <a:lnTo>
                      <a:pt x="394" y="663"/>
                    </a:lnTo>
                    <a:lnTo>
                      <a:pt x="392" y="663"/>
                    </a:lnTo>
                    <a:lnTo>
                      <a:pt x="392" y="663"/>
                    </a:lnTo>
                    <a:lnTo>
                      <a:pt x="390" y="663"/>
                    </a:lnTo>
                    <a:lnTo>
                      <a:pt x="390" y="663"/>
                    </a:lnTo>
                    <a:lnTo>
                      <a:pt x="388" y="663"/>
                    </a:lnTo>
                    <a:lnTo>
                      <a:pt x="388" y="665"/>
                    </a:lnTo>
                    <a:lnTo>
                      <a:pt x="388" y="665"/>
                    </a:lnTo>
                    <a:lnTo>
                      <a:pt x="388" y="667"/>
                    </a:lnTo>
                    <a:lnTo>
                      <a:pt x="390" y="669"/>
                    </a:lnTo>
                    <a:lnTo>
                      <a:pt x="390" y="667"/>
                    </a:lnTo>
                    <a:lnTo>
                      <a:pt x="392" y="665"/>
                    </a:lnTo>
                    <a:lnTo>
                      <a:pt x="396" y="661"/>
                    </a:lnTo>
                    <a:lnTo>
                      <a:pt x="400" y="657"/>
                    </a:lnTo>
                    <a:lnTo>
                      <a:pt x="404" y="653"/>
                    </a:lnTo>
                    <a:lnTo>
                      <a:pt x="406" y="649"/>
                    </a:lnTo>
                    <a:lnTo>
                      <a:pt x="406" y="647"/>
                    </a:lnTo>
                    <a:lnTo>
                      <a:pt x="410" y="639"/>
                    </a:lnTo>
                    <a:lnTo>
                      <a:pt x="412" y="627"/>
                    </a:lnTo>
                    <a:lnTo>
                      <a:pt x="416" y="619"/>
                    </a:lnTo>
                    <a:lnTo>
                      <a:pt x="418" y="615"/>
                    </a:lnTo>
                    <a:lnTo>
                      <a:pt x="422" y="611"/>
                    </a:lnTo>
                    <a:lnTo>
                      <a:pt x="424" y="607"/>
                    </a:lnTo>
                    <a:lnTo>
                      <a:pt x="428" y="605"/>
                    </a:lnTo>
                    <a:lnTo>
                      <a:pt x="428" y="603"/>
                    </a:lnTo>
                    <a:lnTo>
                      <a:pt x="428" y="601"/>
                    </a:lnTo>
                    <a:lnTo>
                      <a:pt x="430" y="599"/>
                    </a:lnTo>
                    <a:lnTo>
                      <a:pt x="430" y="597"/>
                    </a:lnTo>
                    <a:lnTo>
                      <a:pt x="428" y="591"/>
                    </a:lnTo>
                    <a:lnTo>
                      <a:pt x="428" y="587"/>
                    </a:lnTo>
                    <a:lnTo>
                      <a:pt x="428" y="583"/>
                    </a:lnTo>
                    <a:lnTo>
                      <a:pt x="428" y="581"/>
                    </a:lnTo>
                    <a:lnTo>
                      <a:pt x="428" y="581"/>
                    </a:lnTo>
                    <a:lnTo>
                      <a:pt x="428" y="579"/>
                    </a:lnTo>
                    <a:lnTo>
                      <a:pt x="428" y="579"/>
                    </a:lnTo>
                    <a:lnTo>
                      <a:pt x="426" y="575"/>
                    </a:lnTo>
                    <a:lnTo>
                      <a:pt x="424" y="571"/>
                    </a:lnTo>
                    <a:lnTo>
                      <a:pt x="424" y="571"/>
                    </a:lnTo>
                    <a:lnTo>
                      <a:pt x="424" y="569"/>
                    </a:lnTo>
                    <a:lnTo>
                      <a:pt x="424" y="567"/>
                    </a:lnTo>
                    <a:lnTo>
                      <a:pt x="424" y="565"/>
                    </a:lnTo>
                    <a:lnTo>
                      <a:pt x="422" y="565"/>
                    </a:lnTo>
                    <a:lnTo>
                      <a:pt x="424" y="563"/>
                    </a:lnTo>
                    <a:lnTo>
                      <a:pt x="424" y="563"/>
                    </a:lnTo>
                    <a:lnTo>
                      <a:pt x="424" y="563"/>
                    </a:lnTo>
                    <a:lnTo>
                      <a:pt x="424" y="559"/>
                    </a:lnTo>
                    <a:lnTo>
                      <a:pt x="424" y="557"/>
                    </a:lnTo>
                    <a:lnTo>
                      <a:pt x="424" y="557"/>
                    </a:lnTo>
                    <a:lnTo>
                      <a:pt x="424" y="557"/>
                    </a:lnTo>
                    <a:lnTo>
                      <a:pt x="426" y="557"/>
                    </a:lnTo>
                    <a:lnTo>
                      <a:pt x="426" y="553"/>
                    </a:lnTo>
                    <a:lnTo>
                      <a:pt x="426" y="551"/>
                    </a:lnTo>
                    <a:lnTo>
                      <a:pt x="424" y="551"/>
                    </a:lnTo>
                    <a:lnTo>
                      <a:pt x="422" y="551"/>
                    </a:lnTo>
                    <a:lnTo>
                      <a:pt x="422" y="549"/>
                    </a:lnTo>
                    <a:lnTo>
                      <a:pt x="422" y="549"/>
                    </a:lnTo>
                    <a:lnTo>
                      <a:pt x="424" y="549"/>
                    </a:lnTo>
                    <a:lnTo>
                      <a:pt x="426" y="549"/>
                    </a:lnTo>
                    <a:lnTo>
                      <a:pt x="426" y="549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28" y="547"/>
                    </a:lnTo>
                    <a:lnTo>
                      <a:pt x="430" y="547"/>
                    </a:lnTo>
                    <a:lnTo>
                      <a:pt x="428" y="549"/>
                    </a:lnTo>
                    <a:lnTo>
                      <a:pt x="430" y="549"/>
                    </a:lnTo>
                    <a:lnTo>
                      <a:pt x="432" y="545"/>
                    </a:lnTo>
                    <a:lnTo>
                      <a:pt x="434" y="545"/>
                    </a:lnTo>
                    <a:lnTo>
                      <a:pt x="434" y="543"/>
                    </a:lnTo>
                    <a:lnTo>
                      <a:pt x="432" y="543"/>
                    </a:lnTo>
                    <a:lnTo>
                      <a:pt x="432" y="543"/>
                    </a:lnTo>
                    <a:lnTo>
                      <a:pt x="432" y="541"/>
                    </a:lnTo>
                    <a:lnTo>
                      <a:pt x="434" y="541"/>
                    </a:lnTo>
                    <a:lnTo>
                      <a:pt x="434" y="541"/>
                    </a:lnTo>
                    <a:lnTo>
                      <a:pt x="438" y="537"/>
                    </a:lnTo>
                    <a:lnTo>
                      <a:pt x="444" y="533"/>
                    </a:lnTo>
                    <a:lnTo>
                      <a:pt x="448" y="527"/>
                    </a:lnTo>
                    <a:lnTo>
                      <a:pt x="452" y="525"/>
                    </a:lnTo>
                    <a:lnTo>
                      <a:pt x="460" y="519"/>
                    </a:lnTo>
                    <a:lnTo>
                      <a:pt x="462" y="519"/>
                    </a:lnTo>
                    <a:lnTo>
                      <a:pt x="466" y="519"/>
                    </a:lnTo>
                    <a:lnTo>
                      <a:pt x="468" y="521"/>
                    </a:lnTo>
                    <a:lnTo>
                      <a:pt x="468" y="521"/>
                    </a:lnTo>
                    <a:lnTo>
                      <a:pt x="468" y="519"/>
                    </a:lnTo>
                    <a:lnTo>
                      <a:pt x="468" y="517"/>
                    </a:lnTo>
                    <a:lnTo>
                      <a:pt x="470" y="517"/>
                    </a:lnTo>
                    <a:lnTo>
                      <a:pt x="472" y="517"/>
                    </a:lnTo>
                    <a:lnTo>
                      <a:pt x="476" y="513"/>
                    </a:lnTo>
                    <a:lnTo>
                      <a:pt x="480" y="511"/>
                    </a:lnTo>
                    <a:lnTo>
                      <a:pt x="480" y="511"/>
                    </a:lnTo>
                    <a:lnTo>
                      <a:pt x="482" y="511"/>
                    </a:lnTo>
                    <a:lnTo>
                      <a:pt x="480" y="509"/>
                    </a:lnTo>
                    <a:lnTo>
                      <a:pt x="480" y="509"/>
                    </a:lnTo>
                    <a:lnTo>
                      <a:pt x="480" y="507"/>
                    </a:lnTo>
                    <a:lnTo>
                      <a:pt x="480" y="507"/>
                    </a:lnTo>
                    <a:lnTo>
                      <a:pt x="484" y="505"/>
                    </a:lnTo>
                    <a:lnTo>
                      <a:pt x="488" y="505"/>
                    </a:lnTo>
                    <a:lnTo>
                      <a:pt x="488" y="505"/>
                    </a:lnTo>
                    <a:lnTo>
                      <a:pt x="492" y="505"/>
                    </a:lnTo>
                    <a:lnTo>
                      <a:pt x="494" y="505"/>
                    </a:lnTo>
                    <a:lnTo>
                      <a:pt x="494" y="505"/>
                    </a:lnTo>
                    <a:lnTo>
                      <a:pt x="492" y="507"/>
                    </a:lnTo>
                    <a:lnTo>
                      <a:pt x="492" y="507"/>
                    </a:lnTo>
                    <a:lnTo>
                      <a:pt x="490" y="507"/>
                    </a:lnTo>
                    <a:lnTo>
                      <a:pt x="492" y="507"/>
                    </a:lnTo>
                    <a:lnTo>
                      <a:pt x="494" y="507"/>
                    </a:lnTo>
                    <a:lnTo>
                      <a:pt x="496" y="507"/>
                    </a:lnTo>
                    <a:lnTo>
                      <a:pt x="500" y="505"/>
                    </a:lnTo>
                    <a:lnTo>
                      <a:pt x="502" y="505"/>
                    </a:lnTo>
                    <a:lnTo>
                      <a:pt x="502" y="505"/>
                    </a:lnTo>
                    <a:lnTo>
                      <a:pt x="502" y="503"/>
                    </a:lnTo>
                    <a:lnTo>
                      <a:pt x="502" y="503"/>
                    </a:lnTo>
                    <a:lnTo>
                      <a:pt x="500" y="503"/>
                    </a:lnTo>
                    <a:lnTo>
                      <a:pt x="502" y="501"/>
                    </a:lnTo>
                    <a:lnTo>
                      <a:pt x="502" y="501"/>
                    </a:lnTo>
                    <a:lnTo>
                      <a:pt x="504" y="501"/>
                    </a:lnTo>
                    <a:lnTo>
                      <a:pt x="504" y="501"/>
                    </a:lnTo>
                    <a:lnTo>
                      <a:pt x="504" y="503"/>
                    </a:lnTo>
                    <a:lnTo>
                      <a:pt x="504" y="505"/>
                    </a:lnTo>
                    <a:lnTo>
                      <a:pt x="504" y="505"/>
                    </a:lnTo>
                    <a:lnTo>
                      <a:pt x="506" y="505"/>
                    </a:lnTo>
                    <a:lnTo>
                      <a:pt x="508" y="505"/>
                    </a:lnTo>
                    <a:lnTo>
                      <a:pt x="512" y="505"/>
                    </a:lnTo>
                    <a:lnTo>
                      <a:pt x="518" y="505"/>
                    </a:lnTo>
                    <a:lnTo>
                      <a:pt x="520" y="505"/>
                    </a:lnTo>
                    <a:lnTo>
                      <a:pt x="520" y="503"/>
                    </a:lnTo>
                    <a:lnTo>
                      <a:pt x="522" y="501"/>
                    </a:lnTo>
                    <a:lnTo>
                      <a:pt x="520" y="501"/>
                    </a:lnTo>
                    <a:lnTo>
                      <a:pt x="520" y="499"/>
                    </a:lnTo>
                    <a:lnTo>
                      <a:pt x="520" y="499"/>
                    </a:lnTo>
                    <a:lnTo>
                      <a:pt x="524" y="493"/>
                    </a:lnTo>
                    <a:lnTo>
                      <a:pt x="526" y="493"/>
                    </a:lnTo>
                    <a:lnTo>
                      <a:pt x="532" y="489"/>
                    </a:lnTo>
                    <a:lnTo>
                      <a:pt x="534" y="487"/>
                    </a:lnTo>
                    <a:lnTo>
                      <a:pt x="534" y="487"/>
                    </a:lnTo>
                    <a:lnTo>
                      <a:pt x="534" y="481"/>
                    </a:lnTo>
                    <a:lnTo>
                      <a:pt x="534" y="481"/>
                    </a:lnTo>
                    <a:lnTo>
                      <a:pt x="532" y="479"/>
                    </a:lnTo>
                    <a:lnTo>
                      <a:pt x="534" y="475"/>
                    </a:lnTo>
                    <a:lnTo>
                      <a:pt x="536" y="471"/>
                    </a:lnTo>
                    <a:lnTo>
                      <a:pt x="536" y="469"/>
                    </a:lnTo>
                    <a:lnTo>
                      <a:pt x="536" y="467"/>
                    </a:lnTo>
                    <a:lnTo>
                      <a:pt x="538" y="467"/>
                    </a:lnTo>
                    <a:lnTo>
                      <a:pt x="542" y="463"/>
                    </a:lnTo>
                    <a:lnTo>
                      <a:pt x="542" y="459"/>
                    </a:lnTo>
                    <a:lnTo>
                      <a:pt x="542" y="457"/>
                    </a:lnTo>
                    <a:lnTo>
                      <a:pt x="544" y="455"/>
                    </a:lnTo>
                    <a:lnTo>
                      <a:pt x="544" y="451"/>
                    </a:lnTo>
                    <a:lnTo>
                      <a:pt x="546" y="447"/>
                    </a:lnTo>
                    <a:lnTo>
                      <a:pt x="550" y="445"/>
                    </a:lnTo>
                    <a:lnTo>
                      <a:pt x="550" y="445"/>
                    </a:lnTo>
                    <a:lnTo>
                      <a:pt x="550" y="443"/>
                    </a:lnTo>
                    <a:lnTo>
                      <a:pt x="550" y="439"/>
                    </a:lnTo>
                    <a:lnTo>
                      <a:pt x="550" y="431"/>
                    </a:lnTo>
                    <a:lnTo>
                      <a:pt x="550" y="427"/>
                    </a:lnTo>
                    <a:lnTo>
                      <a:pt x="550" y="421"/>
                    </a:lnTo>
                    <a:lnTo>
                      <a:pt x="552" y="417"/>
                    </a:lnTo>
                    <a:lnTo>
                      <a:pt x="554" y="415"/>
                    </a:lnTo>
                    <a:lnTo>
                      <a:pt x="556" y="413"/>
                    </a:lnTo>
                    <a:lnTo>
                      <a:pt x="558" y="411"/>
                    </a:lnTo>
                    <a:lnTo>
                      <a:pt x="556" y="411"/>
                    </a:lnTo>
                    <a:lnTo>
                      <a:pt x="556" y="405"/>
                    </a:lnTo>
                    <a:lnTo>
                      <a:pt x="556" y="400"/>
                    </a:lnTo>
                    <a:lnTo>
                      <a:pt x="556" y="398"/>
                    </a:lnTo>
                    <a:lnTo>
                      <a:pt x="556" y="394"/>
                    </a:lnTo>
                    <a:lnTo>
                      <a:pt x="558" y="388"/>
                    </a:lnTo>
                    <a:lnTo>
                      <a:pt x="558" y="384"/>
                    </a:lnTo>
                    <a:lnTo>
                      <a:pt x="560" y="378"/>
                    </a:lnTo>
                    <a:lnTo>
                      <a:pt x="560" y="376"/>
                    </a:lnTo>
                    <a:lnTo>
                      <a:pt x="558" y="372"/>
                    </a:lnTo>
                    <a:lnTo>
                      <a:pt x="556" y="366"/>
                    </a:lnTo>
                    <a:lnTo>
                      <a:pt x="556" y="360"/>
                    </a:lnTo>
                    <a:lnTo>
                      <a:pt x="556" y="356"/>
                    </a:lnTo>
                    <a:lnTo>
                      <a:pt x="556" y="344"/>
                    </a:lnTo>
                    <a:lnTo>
                      <a:pt x="556" y="344"/>
                    </a:lnTo>
                    <a:lnTo>
                      <a:pt x="556" y="346"/>
                    </a:lnTo>
                    <a:lnTo>
                      <a:pt x="554" y="344"/>
                    </a:lnTo>
                    <a:lnTo>
                      <a:pt x="554" y="344"/>
                    </a:lnTo>
                    <a:lnTo>
                      <a:pt x="554" y="340"/>
                    </a:lnTo>
                    <a:lnTo>
                      <a:pt x="556" y="338"/>
                    </a:lnTo>
                    <a:lnTo>
                      <a:pt x="556" y="338"/>
                    </a:lnTo>
                    <a:lnTo>
                      <a:pt x="554" y="336"/>
                    </a:lnTo>
                    <a:lnTo>
                      <a:pt x="554" y="336"/>
                    </a:lnTo>
                    <a:lnTo>
                      <a:pt x="554" y="336"/>
                    </a:lnTo>
                    <a:lnTo>
                      <a:pt x="554" y="334"/>
                    </a:lnTo>
                    <a:lnTo>
                      <a:pt x="554" y="332"/>
                    </a:lnTo>
                    <a:lnTo>
                      <a:pt x="556" y="332"/>
                    </a:lnTo>
                    <a:lnTo>
                      <a:pt x="558" y="328"/>
                    </a:lnTo>
                    <a:lnTo>
                      <a:pt x="558" y="326"/>
                    </a:lnTo>
                    <a:lnTo>
                      <a:pt x="558" y="324"/>
                    </a:lnTo>
                    <a:lnTo>
                      <a:pt x="558" y="324"/>
                    </a:lnTo>
                    <a:lnTo>
                      <a:pt x="556" y="322"/>
                    </a:lnTo>
                    <a:lnTo>
                      <a:pt x="558" y="322"/>
                    </a:lnTo>
                    <a:lnTo>
                      <a:pt x="558" y="322"/>
                    </a:lnTo>
                    <a:lnTo>
                      <a:pt x="558" y="320"/>
                    </a:lnTo>
                    <a:lnTo>
                      <a:pt x="560" y="320"/>
                    </a:lnTo>
                    <a:lnTo>
                      <a:pt x="562" y="322"/>
                    </a:lnTo>
                    <a:lnTo>
                      <a:pt x="562" y="326"/>
                    </a:lnTo>
                    <a:lnTo>
                      <a:pt x="564" y="326"/>
                    </a:lnTo>
                    <a:lnTo>
                      <a:pt x="564" y="326"/>
                    </a:lnTo>
                    <a:lnTo>
                      <a:pt x="566" y="324"/>
                    </a:lnTo>
                    <a:lnTo>
                      <a:pt x="570" y="318"/>
                    </a:lnTo>
                    <a:lnTo>
                      <a:pt x="570" y="316"/>
                    </a:lnTo>
                    <a:lnTo>
                      <a:pt x="574" y="310"/>
                    </a:lnTo>
                    <a:lnTo>
                      <a:pt x="578" y="302"/>
                    </a:lnTo>
                    <a:lnTo>
                      <a:pt x="578" y="300"/>
                    </a:lnTo>
                    <a:lnTo>
                      <a:pt x="578" y="298"/>
                    </a:lnTo>
                    <a:lnTo>
                      <a:pt x="578" y="294"/>
                    </a:lnTo>
                    <a:lnTo>
                      <a:pt x="580" y="294"/>
                    </a:lnTo>
                    <a:lnTo>
                      <a:pt x="580" y="296"/>
                    </a:lnTo>
                    <a:lnTo>
                      <a:pt x="580" y="296"/>
                    </a:lnTo>
                    <a:lnTo>
                      <a:pt x="578" y="296"/>
                    </a:lnTo>
                    <a:lnTo>
                      <a:pt x="578" y="298"/>
                    </a:lnTo>
                    <a:lnTo>
                      <a:pt x="580" y="298"/>
                    </a:lnTo>
                    <a:lnTo>
                      <a:pt x="582" y="294"/>
                    </a:lnTo>
                    <a:lnTo>
                      <a:pt x="582" y="292"/>
                    </a:lnTo>
                    <a:lnTo>
                      <a:pt x="582" y="292"/>
                    </a:lnTo>
                    <a:lnTo>
                      <a:pt x="582" y="292"/>
                    </a:lnTo>
                    <a:lnTo>
                      <a:pt x="586" y="288"/>
                    </a:lnTo>
                    <a:lnTo>
                      <a:pt x="588" y="284"/>
                    </a:lnTo>
                    <a:lnTo>
                      <a:pt x="590" y="284"/>
                    </a:lnTo>
                    <a:lnTo>
                      <a:pt x="594" y="282"/>
                    </a:lnTo>
                    <a:lnTo>
                      <a:pt x="594" y="282"/>
                    </a:lnTo>
                    <a:lnTo>
                      <a:pt x="596" y="276"/>
                    </a:lnTo>
                    <a:lnTo>
                      <a:pt x="598" y="274"/>
                    </a:lnTo>
                    <a:lnTo>
                      <a:pt x="600" y="270"/>
                    </a:lnTo>
                    <a:lnTo>
                      <a:pt x="602" y="268"/>
                    </a:lnTo>
                    <a:lnTo>
                      <a:pt x="600" y="268"/>
                    </a:lnTo>
                    <a:lnTo>
                      <a:pt x="602" y="268"/>
                    </a:lnTo>
                    <a:lnTo>
                      <a:pt x="602" y="268"/>
                    </a:lnTo>
                    <a:lnTo>
                      <a:pt x="606" y="264"/>
                    </a:lnTo>
                    <a:lnTo>
                      <a:pt x="610" y="258"/>
                    </a:lnTo>
                    <a:lnTo>
                      <a:pt x="612" y="254"/>
                    </a:lnTo>
                    <a:lnTo>
                      <a:pt x="614" y="244"/>
                    </a:lnTo>
                    <a:lnTo>
                      <a:pt x="616" y="238"/>
                    </a:lnTo>
                    <a:lnTo>
                      <a:pt x="616" y="236"/>
                    </a:lnTo>
                    <a:lnTo>
                      <a:pt x="616" y="234"/>
                    </a:lnTo>
                    <a:lnTo>
                      <a:pt x="616" y="232"/>
                    </a:lnTo>
                    <a:lnTo>
                      <a:pt x="616" y="232"/>
                    </a:lnTo>
                    <a:lnTo>
                      <a:pt x="616" y="230"/>
                    </a:lnTo>
                    <a:lnTo>
                      <a:pt x="616" y="230"/>
                    </a:lnTo>
                    <a:lnTo>
                      <a:pt x="616" y="228"/>
                    </a:lnTo>
                    <a:lnTo>
                      <a:pt x="616" y="22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Freeform 222">
                <a:extLst>
                  <a:ext uri="{FF2B5EF4-FFF2-40B4-BE49-F238E27FC236}">
                    <a16:creationId xmlns:a16="http://schemas.microsoft.com/office/drawing/2014/main" id="{CA2B75C5-80D6-5430-78B4-216D09BA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396"/>
                <a:ext cx="144" cy="162"/>
              </a:xfrm>
              <a:custGeom>
                <a:avLst/>
                <a:gdLst>
                  <a:gd name="T0" fmla="*/ 140 w 144"/>
                  <a:gd name="T1" fmla="*/ 76 h 162"/>
                  <a:gd name="T2" fmla="*/ 140 w 144"/>
                  <a:gd name="T3" fmla="*/ 72 h 162"/>
                  <a:gd name="T4" fmla="*/ 136 w 144"/>
                  <a:gd name="T5" fmla="*/ 70 h 162"/>
                  <a:gd name="T6" fmla="*/ 124 w 144"/>
                  <a:gd name="T7" fmla="*/ 66 h 162"/>
                  <a:gd name="T8" fmla="*/ 120 w 144"/>
                  <a:gd name="T9" fmla="*/ 60 h 162"/>
                  <a:gd name="T10" fmla="*/ 120 w 144"/>
                  <a:gd name="T11" fmla="*/ 52 h 162"/>
                  <a:gd name="T12" fmla="*/ 120 w 144"/>
                  <a:gd name="T13" fmla="*/ 48 h 162"/>
                  <a:gd name="T14" fmla="*/ 114 w 144"/>
                  <a:gd name="T15" fmla="*/ 46 h 162"/>
                  <a:gd name="T16" fmla="*/ 110 w 144"/>
                  <a:gd name="T17" fmla="*/ 40 h 162"/>
                  <a:gd name="T18" fmla="*/ 98 w 144"/>
                  <a:gd name="T19" fmla="*/ 32 h 162"/>
                  <a:gd name="T20" fmla="*/ 94 w 144"/>
                  <a:gd name="T21" fmla="*/ 22 h 162"/>
                  <a:gd name="T22" fmla="*/ 90 w 144"/>
                  <a:gd name="T23" fmla="*/ 16 h 162"/>
                  <a:gd name="T24" fmla="*/ 86 w 144"/>
                  <a:gd name="T25" fmla="*/ 6 h 162"/>
                  <a:gd name="T26" fmla="*/ 82 w 144"/>
                  <a:gd name="T27" fmla="*/ 2 h 162"/>
                  <a:gd name="T28" fmla="*/ 78 w 144"/>
                  <a:gd name="T29" fmla="*/ 0 h 162"/>
                  <a:gd name="T30" fmla="*/ 70 w 144"/>
                  <a:gd name="T31" fmla="*/ 4 h 162"/>
                  <a:gd name="T32" fmla="*/ 64 w 144"/>
                  <a:gd name="T33" fmla="*/ 6 h 162"/>
                  <a:gd name="T34" fmla="*/ 58 w 144"/>
                  <a:gd name="T35" fmla="*/ 12 h 162"/>
                  <a:gd name="T36" fmla="*/ 56 w 144"/>
                  <a:gd name="T37" fmla="*/ 8 h 162"/>
                  <a:gd name="T38" fmla="*/ 50 w 144"/>
                  <a:gd name="T39" fmla="*/ 4 h 162"/>
                  <a:gd name="T40" fmla="*/ 26 w 144"/>
                  <a:gd name="T41" fmla="*/ 8 h 162"/>
                  <a:gd name="T42" fmla="*/ 16 w 144"/>
                  <a:gd name="T43" fmla="*/ 20 h 162"/>
                  <a:gd name="T44" fmla="*/ 16 w 144"/>
                  <a:gd name="T45" fmla="*/ 50 h 162"/>
                  <a:gd name="T46" fmla="*/ 16 w 144"/>
                  <a:gd name="T47" fmla="*/ 74 h 162"/>
                  <a:gd name="T48" fmla="*/ 0 w 144"/>
                  <a:gd name="T49" fmla="*/ 84 h 162"/>
                  <a:gd name="T50" fmla="*/ 0 w 144"/>
                  <a:gd name="T51" fmla="*/ 104 h 162"/>
                  <a:gd name="T52" fmla="*/ 0 w 144"/>
                  <a:gd name="T53" fmla="*/ 124 h 162"/>
                  <a:gd name="T54" fmla="*/ 6 w 144"/>
                  <a:gd name="T55" fmla="*/ 132 h 162"/>
                  <a:gd name="T56" fmla="*/ 12 w 144"/>
                  <a:gd name="T57" fmla="*/ 144 h 162"/>
                  <a:gd name="T58" fmla="*/ 12 w 144"/>
                  <a:gd name="T59" fmla="*/ 150 h 162"/>
                  <a:gd name="T60" fmla="*/ 8 w 144"/>
                  <a:gd name="T61" fmla="*/ 156 h 162"/>
                  <a:gd name="T62" fmla="*/ 12 w 144"/>
                  <a:gd name="T63" fmla="*/ 160 h 162"/>
                  <a:gd name="T64" fmla="*/ 22 w 144"/>
                  <a:gd name="T65" fmla="*/ 162 h 162"/>
                  <a:gd name="T66" fmla="*/ 26 w 144"/>
                  <a:gd name="T67" fmla="*/ 160 h 162"/>
                  <a:gd name="T68" fmla="*/ 32 w 144"/>
                  <a:gd name="T69" fmla="*/ 156 h 162"/>
                  <a:gd name="T70" fmla="*/ 40 w 144"/>
                  <a:gd name="T71" fmla="*/ 148 h 162"/>
                  <a:gd name="T72" fmla="*/ 42 w 144"/>
                  <a:gd name="T73" fmla="*/ 140 h 162"/>
                  <a:gd name="T74" fmla="*/ 46 w 144"/>
                  <a:gd name="T75" fmla="*/ 134 h 162"/>
                  <a:gd name="T76" fmla="*/ 54 w 144"/>
                  <a:gd name="T77" fmla="*/ 134 h 162"/>
                  <a:gd name="T78" fmla="*/ 60 w 144"/>
                  <a:gd name="T79" fmla="*/ 140 h 162"/>
                  <a:gd name="T80" fmla="*/ 66 w 144"/>
                  <a:gd name="T81" fmla="*/ 142 h 162"/>
                  <a:gd name="T82" fmla="*/ 76 w 144"/>
                  <a:gd name="T83" fmla="*/ 142 h 162"/>
                  <a:gd name="T84" fmla="*/ 82 w 144"/>
                  <a:gd name="T85" fmla="*/ 142 h 162"/>
                  <a:gd name="T86" fmla="*/ 86 w 144"/>
                  <a:gd name="T87" fmla="*/ 134 h 162"/>
                  <a:gd name="T88" fmla="*/ 90 w 144"/>
                  <a:gd name="T89" fmla="*/ 124 h 162"/>
                  <a:gd name="T90" fmla="*/ 98 w 144"/>
                  <a:gd name="T91" fmla="*/ 122 h 162"/>
                  <a:gd name="T92" fmla="*/ 104 w 144"/>
                  <a:gd name="T93" fmla="*/ 114 h 162"/>
                  <a:gd name="T94" fmla="*/ 110 w 144"/>
                  <a:gd name="T95" fmla="*/ 102 h 162"/>
                  <a:gd name="T96" fmla="*/ 114 w 144"/>
                  <a:gd name="T97" fmla="*/ 100 h 162"/>
                  <a:gd name="T98" fmla="*/ 118 w 144"/>
                  <a:gd name="T99" fmla="*/ 96 h 162"/>
                  <a:gd name="T100" fmla="*/ 120 w 144"/>
                  <a:gd name="T101" fmla="*/ 94 h 162"/>
                  <a:gd name="T102" fmla="*/ 124 w 144"/>
                  <a:gd name="T103" fmla="*/ 90 h 162"/>
                  <a:gd name="T104" fmla="*/ 134 w 144"/>
                  <a:gd name="T105" fmla="*/ 84 h 162"/>
                  <a:gd name="T106" fmla="*/ 142 w 144"/>
                  <a:gd name="T107" fmla="*/ 7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4" h="162">
                    <a:moveTo>
                      <a:pt x="144" y="78"/>
                    </a:moveTo>
                    <a:lnTo>
                      <a:pt x="144" y="76"/>
                    </a:lnTo>
                    <a:lnTo>
                      <a:pt x="142" y="76"/>
                    </a:lnTo>
                    <a:lnTo>
                      <a:pt x="140" y="76"/>
                    </a:lnTo>
                    <a:lnTo>
                      <a:pt x="140" y="76"/>
                    </a:lnTo>
                    <a:lnTo>
                      <a:pt x="140" y="74"/>
                    </a:lnTo>
                    <a:lnTo>
                      <a:pt x="140" y="74"/>
                    </a:lnTo>
                    <a:lnTo>
                      <a:pt x="140" y="72"/>
                    </a:lnTo>
                    <a:lnTo>
                      <a:pt x="140" y="72"/>
                    </a:lnTo>
                    <a:lnTo>
                      <a:pt x="140" y="70"/>
                    </a:lnTo>
                    <a:lnTo>
                      <a:pt x="138" y="70"/>
                    </a:lnTo>
                    <a:lnTo>
                      <a:pt x="136" y="70"/>
                    </a:lnTo>
                    <a:lnTo>
                      <a:pt x="132" y="68"/>
                    </a:lnTo>
                    <a:lnTo>
                      <a:pt x="126" y="68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2" y="64"/>
                    </a:lnTo>
                    <a:lnTo>
                      <a:pt x="122" y="62"/>
                    </a:lnTo>
                    <a:lnTo>
                      <a:pt x="120" y="60"/>
                    </a:lnTo>
                    <a:lnTo>
                      <a:pt x="120" y="58"/>
                    </a:lnTo>
                    <a:lnTo>
                      <a:pt x="120" y="56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0" y="52"/>
                    </a:lnTo>
                    <a:lnTo>
                      <a:pt x="120" y="50"/>
                    </a:lnTo>
                    <a:lnTo>
                      <a:pt x="120" y="48"/>
                    </a:lnTo>
                    <a:lnTo>
                      <a:pt x="120" y="48"/>
                    </a:lnTo>
                    <a:lnTo>
                      <a:pt x="118" y="48"/>
                    </a:lnTo>
                    <a:lnTo>
                      <a:pt x="116" y="48"/>
                    </a:lnTo>
                    <a:lnTo>
                      <a:pt x="114" y="48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2" y="42"/>
                    </a:lnTo>
                    <a:lnTo>
                      <a:pt x="112" y="40"/>
                    </a:lnTo>
                    <a:lnTo>
                      <a:pt x="110" y="40"/>
                    </a:lnTo>
                    <a:lnTo>
                      <a:pt x="108" y="40"/>
                    </a:lnTo>
                    <a:lnTo>
                      <a:pt x="104" y="38"/>
                    </a:lnTo>
                    <a:lnTo>
                      <a:pt x="102" y="34"/>
                    </a:lnTo>
                    <a:lnTo>
                      <a:pt x="98" y="32"/>
                    </a:lnTo>
                    <a:lnTo>
                      <a:pt x="96" y="30"/>
                    </a:lnTo>
                    <a:lnTo>
                      <a:pt x="96" y="28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2" y="16"/>
                    </a:lnTo>
                    <a:lnTo>
                      <a:pt x="90" y="16"/>
                    </a:lnTo>
                    <a:lnTo>
                      <a:pt x="88" y="12"/>
                    </a:lnTo>
                    <a:lnTo>
                      <a:pt x="86" y="10"/>
                    </a:lnTo>
                    <a:lnTo>
                      <a:pt x="86" y="8"/>
                    </a:lnTo>
                    <a:lnTo>
                      <a:pt x="86" y="6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82" y="2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8" y="0"/>
                    </a:lnTo>
                    <a:lnTo>
                      <a:pt x="76" y="2"/>
                    </a:lnTo>
                    <a:lnTo>
                      <a:pt x="72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70" y="4"/>
                    </a:lnTo>
                    <a:lnTo>
                      <a:pt x="68" y="4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2" y="8"/>
                    </a:lnTo>
                    <a:lnTo>
                      <a:pt x="62" y="8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8" y="12"/>
                    </a:lnTo>
                    <a:lnTo>
                      <a:pt x="56" y="12"/>
                    </a:lnTo>
                    <a:lnTo>
                      <a:pt x="56" y="10"/>
                    </a:lnTo>
                    <a:lnTo>
                      <a:pt x="56" y="8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4"/>
                    </a:lnTo>
                    <a:lnTo>
                      <a:pt x="44" y="4"/>
                    </a:lnTo>
                    <a:lnTo>
                      <a:pt x="40" y="6"/>
                    </a:lnTo>
                    <a:lnTo>
                      <a:pt x="32" y="8"/>
                    </a:lnTo>
                    <a:lnTo>
                      <a:pt x="26" y="8"/>
                    </a:lnTo>
                    <a:lnTo>
                      <a:pt x="20" y="8"/>
                    </a:lnTo>
                    <a:lnTo>
                      <a:pt x="16" y="10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6" y="28"/>
                    </a:lnTo>
                    <a:lnTo>
                      <a:pt x="16" y="34"/>
                    </a:lnTo>
                    <a:lnTo>
                      <a:pt x="16" y="42"/>
                    </a:lnTo>
                    <a:lnTo>
                      <a:pt x="16" y="50"/>
                    </a:lnTo>
                    <a:lnTo>
                      <a:pt x="16" y="56"/>
                    </a:lnTo>
                    <a:lnTo>
                      <a:pt x="16" y="64"/>
                    </a:lnTo>
                    <a:lnTo>
                      <a:pt x="16" y="72"/>
                    </a:lnTo>
                    <a:lnTo>
                      <a:pt x="16" y="74"/>
                    </a:lnTo>
                    <a:lnTo>
                      <a:pt x="16" y="74"/>
                    </a:lnTo>
                    <a:lnTo>
                      <a:pt x="0" y="74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0" y="90"/>
                    </a:lnTo>
                    <a:lnTo>
                      <a:pt x="0" y="94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10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0" y="126"/>
                    </a:lnTo>
                    <a:lnTo>
                      <a:pt x="4" y="130"/>
                    </a:lnTo>
                    <a:lnTo>
                      <a:pt x="6" y="132"/>
                    </a:lnTo>
                    <a:lnTo>
                      <a:pt x="6" y="132"/>
                    </a:lnTo>
                    <a:lnTo>
                      <a:pt x="8" y="138"/>
                    </a:lnTo>
                    <a:lnTo>
                      <a:pt x="10" y="142"/>
                    </a:lnTo>
                    <a:lnTo>
                      <a:pt x="12" y="144"/>
                    </a:lnTo>
                    <a:lnTo>
                      <a:pt x="12" y="146"/>
                    </a:lnTo>
                    <a:lnTo>
                      <a:pt x="12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0" y="152"/>
                    </a:lnTo>
                    <a:lnTo>
                      <a:pt x="10" y="152"/>
                    </a:lnTo>
                    <a:lnTo>
                      <a:pt x="8" y="154"/>
                    </a:lnTo>
                    <a:lnTo>
                      <a:pt x="8" y="156"/>
                    </a:lnTo>
                    <a:lnTo>
                      <a:pt x="8" y="160"/>
                    </a:lnTo>
                    <a:lnTo>
                      <a:pt x="10" y="162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14" y="162"/>
                    </a:lnTo>
                    <a:lnTo>
                      <a:pt x="16" y="162"/>
                    </a:lnTo>
                    <a:lnTo>
                      <a:pt x="22" y="162"/>
                    </a:lnTo>
                    <a:lnTo>
                      <a:pt x="22" y="162"/>
                    </a:lnTo>
                    <a:lnTo>
                      <a:pt x="24" y="162"/>
                    </a:lnTo>
                    <a:lnTo>
                      <a:pt x="24" y="162"/>
                    </a:lnTo>
                    <a:lnTo>
                      <a:pt x="26" y="160"/>
                    </a:lnTo>
                    <a:lnTo>
                      <a:pt x="26" y="160"/>
                    </a:lnTo>
                    <a:lnTo>
                      <a:pt x="28" y="158"/>
                    </a:lnTo>
                    <a:lnTo>
                      <a:pt x="28" y="158"/>
                    </a:lnTo>
                    <a:lnTo>
                      <a:pt x="30" y="158"/>
                    </a:lnTo>
                    <a:lnTo>
                      <a:pt x="32" y="156"/>
                    </a:lnTo>
                    <a:lnTo>
                      <a:pt x="34" y="154"/>
                    </a:lnTo>
                    <a:lnTo>
                      <a:pt x="38" y="150"/>
                    </a:lnTo>
                    <a:lnTo>
                      <a:pt x="38" y="150"/>
                    </a:lnTo>
                    <a:lnTo>
                      <a:pt x="40" y="148"/>
                    </a:lnTo>
                    <a:lnTo>
                      <a:pt x="40" y="148"/>
                    </a:lnTo>
                    <a:lnTo>
                      <a:pt x="42" y="144"/>
                    </a:lnTo>
                    <a:lnTo>
                      <a:pt x="42" y="140"/>
                    </a:lnTo>
                    <a:lnTo>
                      <a:pt x="42" y="140"/>
                    </a:lnTo>
                    <a:lnTo>
                      <a:pt x="44" y="136"/>
                    </a:lnTo>
                    <a:lnTo>
                      <a:pt x="44" y="136"/>
                    </a:lnTo>
                    <a:lnTo>
                      <a:pt x="46" y="134"/>
                    </a:lnTo>
                    <a:lnTo>
                      <a:pt x="46" y="134"/>
                    </a:lnTo>
                    <a:lnTo>
                      <a:pt x="48" y="134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4" y="134"/>
                    </a:lnTo>
                    <a:lnTo>
                      <a:pt x="56" y="136"/>
                    </a:lnTo>
                    <a:lnTo>
                      <a:pt x="58" y="138"/>
                    </a:lnTo>
                    <a:lnTo>
                      <a:pt x="60" y="140"/>
                    </a:lnTo>
                    <a:lnTo>
                      <a:pt x="60" y="140"/>
                    </a:lnTo>
                    <a:lnTo>
                      <a:pt x="62" y="140"/>
                    </a:lnTo>
                    <a:lnTo>
                      <a:pt x="64" y="140"/>
                    </a:lnTo>
                    <a:lnTo>
                      <a:pt x="66" y="142"/>
                    </a:lnTo>
                    <a:lnTo>
                      <a:pt x="66" y="142"/>
                    </a:lnTo>
                    <a:lnTo>
                      <a:pt x="70" y="142"/>
                    </a:lnTo>
                    <a:lnTo>
                      <a:pt x="72" y="144"/>
                    </a:lnTo>
                    <a:lnTo>
                      <a:pt x="74" y="144"/>
                    </a:lnTo>
                    <a:lnTo>
                      <a:pt x="76" y="142"/>
                    </a:lnTo>
                    <a:lnTo>
                      <a:pt x="78" y="142"/>
                    </a:lnTo>
                    <a:lnTo>
                      <a:pt x="80" y="142"/>
                    </a:lnTo>
                    <a:lnTo>
                      <a:pt x="82" y="142"/>
                    </a:lnTo>
                    <a:lnTo>
                      <a:pt x="82" y="142"/>
                    </a:lnTo>
                    <a:lnTo>
                      <a:pt x="84" y="140"/>
                    </a:lnTo>
                    <a:lnTo>
                      <a:pt x="86" y="140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8" y="132"/>
                    </a:lnTo>
                    <a:lnTo>
                      <a:pt x="90" y="128"/>
                    </a:lnTo>
                    <a:lnTo>
                      <a:pt x="90" y="124"/>
                    </a:lnTo>
                    <a:lnTo>
                      <a:pt x="90" y="124"/>
                    </a:lnTo>
                    <a:lnTo>
                      <a:pt x="92" y="124"/>
                    </a:lnTo>
                    <a:lnTo>
                      <a:pt x="94" y="122"/>
                    </a:lnTo>
                    <a:lnTo>
                      <a:pt x="98" y="122"/>
                    </a:lnTo>
                    <a:lnTo>
                      <a:pt x="98" y="122"/>
                    </a:lnTo>
                    <a:lnTo>
                      <a:pt x="100" y="120"/>
                    </a:lnTo>
                    <a:lnTo>
                      <a:pt x="102" y="118"/>
                    </a:lnTo>
                    <a:lnTo>
                      <a:pt x="104" y="116"/>
                    </a:lnTo>
                    <a:lnTo>
                      <a:pt x="104" y="114"/>
                    </a:lnTo>
                    <a:lnTo>
                      <a:pt x="108" y="106"/>
                    </a:lnTo>
                    <a:lnTo>
                      <a:pt x="108" y="106"/>
                    </a:lnTo>
                    <a:lnTo>
                      <a:pt x="110" y="104"/>
                    </a:lnTo>
                    <a:lnTo>
                      <a:pt x="110" y="102"/>
                    </a:lnTo>
                    <a:lnTo>
                      <a:pt x="110" y="102"/>
                    </a:lnTo>
                    <a:lnTo>
                      <a:pt x="112" y="102"/>
                    </a:lnTo>
                    <a:lnTo>
                      <a:pt x="112" y="100"/>
                    </a:lnTo>
                    <a:lnTo>
                      <a:pt x="114" y="100"/>
                    </a:lnTo>
                    <a:lnTo>
                      <a:pt x="116" y="100"/>
                    </a:lnTo>
                    <a:lnTo>
                      <a:pt x="116" y="98"/>
                    </a:lnTo>
                    <a:lnTo>
                      <a:pt x="118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2" y="94"/>
                    </a:lnTo>
                    <a:lnTo>
                      <a:pt x="122" y="94"/>
                    </a:lnTo>
                    <a:lnTo>
                      <a:pt x="122" y="92"/>
                    </a:lnTo>
                    <a:lnTo>
                      <a:pt x="124" y="90"/>
                    </a:lnTo>
                    <a:lnTo>
                      <a:pt x="126" y="88"/>
                    </a:lnTo>
                    <a:lnTo>
                      <a:pt x="130" y="86"/>
                    </a:lnTo>
                    <a:lnTo>
                      <a:pt x="132" y="86"/>
                    </a:lnTo>
                    <a:lnTo>
                      <a:pt x="134" y="84"/>
                    </a:lnTo>
                    <a:lnTo>
                      <a:pt x="136" y="84"/>
                    </a:lnTo>
                    <a:lnTo>
                      <a:pt x="138" y="82"/>
                    </a:lnTo>
                    <a:lnTo>
                      <a:pt x="140" y="80"/>
                    </a:lnTo>
                    <a:lnTo>
                      <a:pt x="142" y="78"/>
                    </a:lnTo>
                    <a:lnTo>
                      <a:pt x="144" y="78"/>
                    </a:lnTo>
                    <a:lnTo>
                      <a:pt x="144" y="7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Freeform 223">
                <a:extLst>
                  <a:ext uri="{FF2B5EF4-FFF2-40B4-BE49-F238E27FC236}">
                    <a16:creationId xmlns:a16="http://schemas.microsoft.com/office/drawing/2014/main" id="{4D62D7A4-F11D-7D80-C2DC-AD4C7BE86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1269"/>
                <a:ext cx="56" cy="48"/>
              </a:xfrm>
              <a:custGeom>
                <a:avLst/>
                <a:gdLst>
                  <a:gd name="T0" fmla="*/ 54 w 56"/>
                  <a:gd name="T1" fmla="*/ 22 h 48"/>
                  <a:gd name="T2" fmla="*/ 56 w 56"/>
                  <a:gd name="T3" fmla="*/ 22 h 48"/>
                  <a:gd name="T4" fmla="*/ 52 w 56"/>
                  <a:gd name="T5" fmla="*/ 18 h 48"/>
                  <a:gd name="T6" fmla="*/ 48 w 56"/>
                  <a:gd name="T7" fmla="*/ 16 h 48"/>
                  <a:gd name="T8" fmla="*/ 48 w 56"/>
                  <a:gd name="T9" fmla="*/ 14 h 48"/>
                  <a:gd name="T10" fmla="*/ 50 w 56"/>
                  <a:gd name="T11" fmla="*/ 10 h 48"/>
                  <a:gd name="T12" fmla="*/ 52 w 56"/>
                  <a:gd name="T13" fmla="*/ 8 h 48"/>
                  <a:gd name="T14" fmla="*/ 48 w 56"/>
                  <a:gd name="T15" fmla="*/ 6 h 48"/>
                  <a:gd name="T16" fmla="*/ 46 w 56"/>
                  <a:gd name="T17" fmla="*/ 8 h 48"/>
                  <a:gd name="T18" fmla="*/ 44 w 56"/>
                  <a:gd name="T19" fmla="*/ 6 h 48"/>
                  <a:gd name="T20" fmla="*/ 42 w 56"/>
                  <a:gd name="T21" fmla="*/ 2 h 48"/>
                  <a:gd name="T22" fmla="*/ 38 w 56"/>
                  <a:gd name="T23" fmla="*/ 2 h 48"/>
                  <a:gd name="T24" fmla="*/ 34 w 56"/>
                  <a:gd name="T25" fmla="*/ 2 h 48"/>
                  <a:gd name="T26" fmla="*/ 30 w 56"/>
                  <a:gd name="T27" fmla="*/ 2 h 48"/>
                  <a:gd name="T28" fmla="*/ 28 w 56"/>
                  <a:gd name="T29" fmla="*/ 0 h 48"/>
                  <a:gd name="T30" fmla="*/ 24 w 56"/>
                  <a:gd name="T31" fmla="*/ 2 h 48"/>
                  <a:gd name="T32" fmla="*/ 22 w 56"/>
                  <a:gd name="T33" fmla="*/ 2 h 48"/>
                  <a:gd name="T34" fmla="*/ 16 w 56"/>
                  <a:gd name="T35" fmla="*/ 0 h 48"/>
                  <a:gd name="T36" fmla="*/ 10 w 56"/>
                  <a:gd name="T37" fmla="*/ 2 h 48"/>
                  <a:gd name="T38" fmla="*/ 6 w 56"/>
                  <a:gd name="T39" fmla="*/ 2 h 48"/>
                  <a:gd name="T40" fmla="*/ 2 w 56"/>
                  <a:gd name="T41" fmla="*/ 0 h 48"/>
                  <a:gd name="T42" fmla="*/ 0 w 56"/>
                  <a:gd name="T43" fmla="*/ 4 h 48"/>
                  <a:gd name="T44" fmla="*/ 2 w 56"/>
                  <a:gd name="T45" fmla="*/ 10 h 48"/>
                  <a:gd name="T46" fmla="*/ 6 w 56"/>
                  <a:gd name="T47" fmla="*/ 14 h 48"/>
                  <a:gd name="T48" fmla="*/ 8 w 56"/>
                  <a:gd name="T49" fmla="*/ 20 h 48"/>
                  <a:gd name="T50" fmla="*/ 12 w 56"/>
                  <a:gd name="T51" fmla="*/ 24 h 48"/>
                  <a:gd name="T52" fmla="*/ 18 w 56"/>
                  <a:gd name="T53" fmla="*/ 28 h 48"/>
                  <a:gd name="T54" fmla="*/ 22 w 56"/>
                  <a:gd name="T55" fmla="*/ 32 h 48"/>
                  <a:gd name="T56" fmla="*/ 24 w 56"/>
                  <a:gd name="T57" fmla="*/ 36 h 48"/>
                  <a:gd name="T58" fmla="*/ 28 w 56"/>
                  <a:gd name="T59" fmla="*/ 40 h 48"/>
                  <a:gd name="T60" fmla="*/ 28 w 56"/>
                  <a:gd name="T61" fmla="*/ 42 h 48"/>
                  <a:gd name="T62" fmla="*/ 32 w 56"/>
                  <a:gd name="T63" fmla="*/ 42 h 48"/>
                  <a:gd name="T64" fmla="*/ 36 w 56"/>
                  <a:gd name="T65" fmla="*/ 46 h 48"/>
                  <a:gd name="T66" fmla="*/ 40 w 56"/>
                  <a:gd name="T67" fmla="*/ 48 h 48"/>
                  <a:gd name="T68" fmla="*/ 42 w 56"/>
                  <a:gd name="T69" fmla="*/ 46 h 48"/>
                  <a:gd name="T70" fmla="*/ 40 w 56"/>
                  <a:gd name="T71" fmla="*/ 44 h 48"/>
                  <a:gd name="T72" fmla="*/ 40 w 56"/>
                  <a:gd name="T73" fmla="*/ 40 h 48"/>
                  <a:gd name="T74" fmla="*/ 42 w 56"/>
                  <a:gd name="T75" fmla="*/ 38 h 48"/>
                  <a:gd name="T76" fmla="*/ 44 w 56"/>
                  <a:gd name="T77" fmla="*/ 36 h 48"/>
                  <a:gd name="T78" fmla="*/ 46 w 56"/>
                  <a:gd name="T79" fmla="*/ 34 h 48"/>
                  <a:gd name="T80" fmla="*/ 48 w 56"/>
                  <a:gd name="T81" fmla="*/ 34 h 48"/>
                  <a:gd name="T82" fmla="*/ 46 w 56"/>
                  <a:gd name="T83" fmla="*/ 32 h 48"/>
                  <a:gd name="T84" fmla="*/ 48 w 56"/>
                  <a:gd name="T85" fmla="*/ 30 h 48"/>
                  <a:gd name="T86" fmla="*/ 50 w 56"/>
                  <a:gd name="T87" fmla="*/ 30 h 48"/>
                  <a:gd name="T88" fmla="*/ 52 w 56"/>
                  <a:gd name="T89" fmla="*/ 30 h 48"/>
                  <a:gd name="T90" fmla="*/ 54 w 56"/>
                  <a:gd name="T91" fmla="*/ 30 h 48"/>
                  <a:gd name="T92" fmla="*/ 54 w 56"/>
                  <a:gd name="T93" fmla="*/ 28 h 48"/>
                  <a:gd name="T94" fmla="*/ 50 w 56"/>
                  <a:gd name="T9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6" h="48">
                    <a:moveTo>
                      <a:pt x="52" y="22"/>
                    </a:moveTo>
                    <a:lnTo>
                      <a:pt x="52" y="22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6" y="22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0" y="2"/>
                    </a:lnTo>
                    <a:lnTo>
                      <a:pt x="38" y="2"/>
                    </a:lnTo>
                    <a:lnTo>
                      <a:pt x="38" y="2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24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8" y="28"/>
                    </a:lnTo>
                    <a:lnTo>
                      <a:pt x="20" y="30"/>
                    </a:lnTo>
                    <a:lnTo>
                      <a:pt x="22" y="32"/>
                    </a:lnTo>
                    <a:lnTo>
                      <a:pt x="22" y="32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4" y="36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0"/>
                    </a:lnTo>
                    <a:lnTo>
                      <a:pt x="28" y="42"/>
                    </a:lnTo>
                    <a:lnTo>
                      <a:pt x="30" y="42"/>
                    </a:lnTo>
                    <a:lnTo>
                      <a:pt x="30" y="42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38" y="46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0" y="48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0" y="44"/>
                    </a:lnTo>
                    <a:lnTo>
                      <a:pt x="40" y="42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2" y="38"/>
                    </a:lnTo>
                    <a:lnTo>
                      <a:pt x="42" y="38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4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4"/>
                    </a:lnTo>
                    <a:lnTo>
                      <a:pt x="48" y="32"/>
                    </a:lnTo>
                    <a:lnTo>
                      <a:pt x="46" y="32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30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2" y="26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2" y="22"/>
                    </a:lnTo>
                    <a:lnTo>
                      <a:pt x="52" y="2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Freeform 224">
                <a:extLst>
                  <a:ext uri="{FF2B5EF4-FFF2-40B4-BE49-F238E27FC236}">
                    <a16:creationId xmlns:a16="http://schemas.microsoft.com/office/drawing/2014/main" id="{5B42FB8F-2F20-6813-DF4B-6098BFBF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856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2 h 6"/>
                  <a:gd name="T10" fmla="*/ 0 w 2"/>
                  <a:gd name="T11" fmla="*/ 2 h 6"/>
                  <a:gd name="T12" fmla="*/ 0 w 2"/>
                  <a:gd name="T13" fmla="*/ 4 h 6"/>
                  <a:gd name="T14" fmla="*/ 2 w 2"/>
                  <a:gd name="T15" fmla="*/ 6 h 6"/>
                  <a:gd name="T16" fmla="*/ 2 w 2"/>
                  <a:gd name="T17" fmla="*/ 4 h 6"/>
                  <a:gd name="T18" fmla="*/ 2 w 2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Freeform 225">
                <a:extLst>
                  <a:ext uri="{FF2B5EF4-FFF2-40B4-BE49-F238E27FC236}">
                    <a16:creationId xmlns:a16="http://schemas.microsoft.com/office/drawing/2014/main" id="{F48CA98A-3F38-6CBB-66E6-5282968A6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251"/>
                <a:ext cx="200" cy="235"/>
              </a:xfrm>
              <a:custGeom>
                <a:avLst/>
                <a:gdLst>
                  <a:gd name="T0" fmla="*/ 194 w 200"/>
                  <a:gd name="T1" fmla="*/ 141 h 235"/>
                  <a:gd name="T2" fmla="*/ 182 w 200"/>
                  <a:gd name="T3" fmla="*/ 124 h 235"/>
                  <a:gd name="T4" fmla="*/ 184 w 200"/>
                  <a:gd name="T5" fmla="*/ 118 h 235"/>
                  <a:gd name="T6" fmla="*/ 156 w 200"/>
                  <a:gd name="T7" fmla="*/ 114 h 235"/>
                  <a:gd name="T8" fmla="*/ 150 w 200"/>
                  <a:gd name="T9" fmla="*/ 96 h 235"/>
                  <a:gd name="T10" fmla="*/ 148 w 200"/>
                  <a:gd name="T11" fmla="*/ 80 h 235"/>
                  <a:gd name="T12" fmla="*/ 146 w 200"/>
                  <a:gd name="T13" fmla="*/ 72 h 235"/>
                  <a:gd name="T14" fmla="*/ 130 w 200"/>
                  <a:gd name="T15" fmla="*/ 68 h 235"/>
                  <a:gd name="T16" fmla="*/ 118 w 200"/>
                  <a:gd name="T17" fmla="*/ 60 h 235"/>
                  <a:gd name="T18" fmla="*/ 106 w 200"/>
                  <a:gd name="T19" fmla="*/ 54 h 235"/>
                  <a:gd name="T20" fmla="*/ 98 w 200"/>
                  <a:gd name="T21" fmla="*/ 52 h 235"/>
                  <a:gd name="T22" fmla="*/ 86 w 200"/>
                  <a:gd name="T23" fmla="*/ 48 h 235"/>
                  <a:gd name="T24" fmla="*/ 76 w 200"/>
                  <a:gd name="T25" fmla="*/ 40 h 235"/>
                  <a:gd name="T26" fmla="*/ 72 w 200"/>
                  <a:gd name="T27" fmla="*/ 36 h 235"/>
                  <a:gd name="T28" fmla="*/ 70 w 200"/>
                  <a:gd name="T29" fmla="*/ 32 h 235"/>
                  <a:gd name="T30" fmla="*/ 68 w 200"/>
                  <a:gd name="T31" fmla="*/ 24 h 235"/>
                  <a:gd name="T32" fmla="*/ 66 w 200"/>
                  <a:gd name="T33" fmla="*/ 12 h 235"/>
                  <a:gd name="T34" fmla="*/ 66 w 200"/>
                  <a:gd name="T35" fmla="*/ 0 h 235"/>
                  <a:gd name="T36" fmla="*/ 52 w 200"/>
                  <a:gd name="T37" fmla="*/ 2 h 235"/>
                  <a:gd name="T38" fmla="*/ 36 w 200"/>
                  <a:gd name="T39" fmla="*/ 10 h 235"/>
                  <a:gd name="T40" fmla="*/ 28 w 200"/>
                  <a:gd name="T41" fmla="*/ 16 h 235"/>
                  <a:gd name="T42" fmla="*/ 18 w 200"/>
                  <a:gd name="T43" fmla="*/ 24 h 235"/>
                  <a:gd name="T44" fmla="*/ 10 w 200"/>
                  <a:gd name="T45" fmla="*/ 22 h 235"/>
                  <a:gd name="T46" fmla="*/ 8 w 200"/>
                  <a:gd name="T47" fmla="*/ 34 h 235"/>
                  <a:gd name="T48" fmla="*/ 16 w 200"/>
                  <a:gd name="T49" fmla="*/ 52 h 235"/>
                  <a:gd name="T50" fmla="*/ 14 w 200"/>
                  <a:gd name="T51" fmla="*/ 68 h 235"/>
                  <a:gd name="T52" fmla="*/ 16 w 200"/>
                  <a:gd name="T53" fmla="*/ 78 h 235"/>
                  <a:gd name="T54" fmla="*/ 14 w 200"/>
                  <a:gd name="T55" fmla="*/ 84 h 235"/>
                  <a:gd name="T56" fmla="*/ 10 w 200"/>
                  <a:gd name="T57" fmla="*/ 92 h 235"/>
                  <a:gd name="T58" fmla="*/ 10 w 200"/>
                  <a:gd name="T59" fmla="*/ 104 h 235"/>
                  <a:gd name="T60" fmla="*/ 20 w 200"/>
                  <a:gd name="T61" fmla="*/ 116 h 235"/>
                  <a:gd name="T62" fmla="*/ 18 w 200"/>
                  <a:gd name="T63" fmla="*/ 122 h 235"/>
                  <a:gd name="T64" fmla="*/ 14 w 200"/>
                  <a:gd name="T65" fmla="*/ 130 h 235"/>
                  <a:gd name="T66" fmla="*/ 12 w 200"/>
                  <a:gd name="T67" fmla="*/ 137 h 235"/>
                  <a:gd name="T68" fmla="*/ 18 w 200"/>
                  <a:gd name="T69" fmla="*/ 147 h 235"/>
                  <a:gd name="T70" fmla="*/ 20 w 200"/>
                  <a:gd name="T71" fmla="*/ 155 h 235"/>
                  <a:gd name="T72" fmla="*/ 24 w 200"/>
                  <a:gd name="T73" fmla="*/ 167 h 235"/>
                  <a:gd name="T74" fmla="*/ 32 w 200"/>
                  <a:gd name="T75" fmla="*/ 173 h 235"/>
                  <a:gd name="T76" fmla="*/ 32 w 200"/>
                  <a:gd name="T77" fmla="*/ 183 h 235"/>
                  <a:gd name="T78" fmla="*/ 30 w 200"/>
                  <a:gd name="T79" fmla="*/ 189 h 235"/>
                  <a:gd name="T80" fmla="*/ 34 w 200"/>
                  <a:gd name="T81" fmla="*/ 195 h 235"/>
                  <a:gd name="T82" fmla="*/ 34 w 200"/>
                  <a:gd name="T83" fmla="*/ 201 h 235"/>
                  <a:gd name="T84" fmla="*/ 44 w 200"/>
                  <a:gd name="T85" fmla="*/ 217 h 235"/>
                  <a:gd name="T86" fmla="*/ 48 w 200"/>
                  <a:gd name="T87" fmla="*/ 231 h 235"/>
                  <a:gd name="T88" fmla="*/ 54 w 200"/>
                  <a:gd name="T89" fmla="*/ 235 h 235"/>
                  <a:gd name="T90" fmla="*/ 64 w 200"/>
                  <a:gd name="T91" fmla="*/ 227 h 235"/>
                  <a:gd name="T92" fmla="*/ 72 w 200"/>
                  <a:gd name="T93" fmla="*/ 221 h 235"/>
                  <a:gd name="T94" fmla="*/ 78 w 200"/>
                  <a:gd name="T95" fmla="*/ 221 h 235"/>
                  <a:gd name="T96" fmla="*/ 94 w 200"/>
                  <a:gd name="T97" fmla="*/ 223 h 235"/>
                  <a:gd name="T98" fmla="*/ 104 w 200"/>
                  <a:gd name="T99" fmla="*/ 233 h 235"/>
                  <a:gd name="T100" fmla="*/ 108 w 200"/>
                  <a:gd name="T101" fmla="*/ 221 h 235"/>
                  <a:gd name="T102" fmla="*/ 126 w 200"/>
                  <a:gd name="T103" fmla="*/ 219 h 235"/>
                  <a:gd name="T104" fmla="*/ 130 w 200"/>
                  <a:gd name="T105" fmla="*/ 219 h 235"/>
                  <a:gd name="T106" fmla="*/ 134 w 200"/>
                  <a:gd name="T107" fmla="*/ 187 h 235"/>
                  <a:gd name="T108" fmla="*/ 156 w 200"/>
                  <a:gd name="T109" fmla="*/ 173 h 235"/>
                  <a:gd name="T110" fmla="*/ 194 w 200"/>
                  <a:gd name="T111" fmla="*/ 181 h 235"/>
                  <a:gd name="T112" fmla="*/ 198 w 200"/>
                  <a:gd name="T113" fmla="*/ 185 h 235"/>
                  <a:gd name="T114" fmla="*/ 198 w 200"/>
                  <a:gd name="T115" fmla="*/ 167 h 235"/>
                  <a:gd name="T116" fmla="*/ 198 w 200"/>
                  <a:gd name="T117" fmla="*/ 15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" h="235">
                    <a:moveTo>
                      <a:pt x="200" y="151"/>
                    </a:moveTo>
                    <a:lnTo>
                      <a:pt x="200" y="151"/>
                    </a:lnTo>
                    <a:lnTo>
                      <a:pt x="198" y="147"/>
                    </a:lnTo>
                    <a:lnTo>
                      <a:pt x="196" y="143"/>
                    </a:lnTo>
                    <a:lnTo>
                      <a:pt x="196" y="141"/>
                    </a:lnTo>
                    <a:lnTo>
                      <a:pt x="194" y="139"/>
                    </a:lnTo>
                    <a:lnTo>
                      <a:pt x="194" y="141"/>
                    </a:lnTo>
                    <a:lnTo>
                      <a:pt x="192" y="139"/>
                    </a:lnTo>
                    <a:lnTo>
                      <a:pt x="188" y="137"/>
                    </a:lnTo>
                    <a:lnTo>
                      <a:pt x="186" y="134"/>
                    </a:lnTo>
                    <a:lnTo>
                      <a:pt x="186" y="134"/>
                    </a:lnTo>
                    <a:lnTo>
                      <a:pt x="184" y="132"/>
                    </a:lnTo>
                    <a:lnTo>
                      <a:pt x="184" y="128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4" y="120"/>
                    </a:lnTo>
                    <a:lnTo>
                      <a:pt x="184" y="120"/>
                    </a:lnTo>
                    <a:lnTo>
                      <a:pt x="184" y="118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4" y="118"/>
                    </a:lnTo>
                    <a:lnTo>
                      <a:pt x="182" y="118"/>
                    </a:lnTo>
                    <a:lnTo>
                      <a:pt x="182" y="118"/>
                    </a:lnTo>
                    <a:lnTo>
                      <a:pt x="174" y="118"/>
                    </a:lnTo>
                    <a:lnTo>
                      <a:pt x="168" y="118"/>
                    </a:lnTo>
                    <a:lnTo>
                      <a:pt x="162" y="116"/>
                    </a:lnTo>
                    <a:lnTo>
                      <a:pt x="156" y="116"/>
                    </a:lnTo>
                    <a:lnTo>
                      <a:pt x="156" y="114"/>
                    </a:lnTo>
                    <a:lnTo>
                      <a:pt x="154" y="110"/>
                    </a:lnTo>
                    <a:lnTo>
                      <a:pt x="154" y="108"/>
                    </a:lnTo>
                    <a:lnTo>
                      <a:pt x="154" y="102"/>
                    </a:lnTo>
                    <a:lnTo>
                      <a:pt x="150" y="100"/>
                    </a:lnTo>
                    <a:lnTo>
                      <a:pt x="148" y="96"/>
                    </a:lnTo>
                    <a:lnTo>
                      <a:pt x="148" y="96"/>
                    </a:lnTo>
                    <a:lnTo>
                      <a:pt x="150" y="96"/>
                    </a:lnTo>
                    <a:lnTo>
                      <a:pt x="152" y="96"/>
                    </a:lnTo>
                    <a:lnTo>
                      <a:pt x="152" y="88"/>
                    </a:lnTo>
                    <a:lnTo>
                      <a:pt x="150" y="86"/>
                    </a:lnTo>
                    <a:lnTo>
                      <a:pt x="150" y="84"/>
                    </a:lnTo>
                    <a:lnTo>
                      <a:pt x="150" y="82"/>
                    </a:lnTo>
                    <a:lnTo>
                      <a:pt x="148" y="80"/>
                    </a:lnTo>
                    <a:lnTo>
                      <a:pt x="148" y="80"/>
                    </a:lnTo>
                    <a:lnTo>
                      <a:pt x="148" y="78"/>
                    </a:lnTo>
                    <a:lnTo>
                      <a:pt x="148" y="78"/>
                    </a:lnTo>
                    <a:lnTo>
                      <a:pt x="148" y="76"/>
                    </a:lnTo>
                    <a:lnTo>
                      <a:pt x="148" y="74"/>
                    </a:lnTo>
                    <a:lnTo>
                      <a:pt x="148" y="74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4" y="70"/>
                    </a:lnTo>
                    <a:lnTo>
                      <a:pt x="140" y="68"/>
                    </a:lnTo>
                    <a:lnTo>
                      <a:pt x="138" y="66"/>
                    </a:lnTo>
                    <a:lnTo>
                      <a:pt x="136" y="68"/>
                    </a:lnTo>
                    <a:lnTo>
                      <a:pt x="132" y="68"/>
                    </a:lnTo>
                    <a:lnTo>
                      <a:pt x="130" y="68"/>
                    </a:lnTo>
                    <a:lnTo>
                      <a:pt x="130" y="68"/>
                    </a:lnTo>
                    <a:lnTo>
                      <a:pt x="126" y="68"/>
                    </a:lnTo>
                    <a:lnTo>
                      <a:pt x="124" y="66"/>
                    </a:lnTo>
                    <a:lnTo>
                      <a:pt x="124" y="66"/>
                    </a:lnTo>
                    <a:lnTo>
                      <a:pt x="122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18" y="60"/>
                    </a:lnTo>
                    <a:lnTo>
                      <a:pt x="116" y="60"/>
                    </a:lnTo>
                    <a:lnTo>
                      <a:pt x="114" y="60"/>
                    </a:lnTo>
                    <a:lnTo>
                      <a:pt x="112" y="58"/>
                    </a:lnTo>
                    <a:lnTo>
                      <a:pt x="110" y="58"/>
                    </a:lnTo>
                    <a:lnTo>
                      <a:pt x="110" y="58"/>
                    </a:lnTo>
                    <a:lnTo>
                      <a:pt x="108" y="56"/>
                    </a:lnTo>
                    <a:lnTo>
                      <a:pt x="106" y="54"/>
                    </a:lnTo>
                    <a:lnTo>
                      <a:pt x="106" y="54"/>
                    </a:lnTo>
                    <a:lnTo>
                      <a:pt x="106" y="52"/>
                    </a:lnTo>
                    <a:lnTo>
                      <a:pt x="104" y="52"/>
                    </a:lnTo>
                    <a:lnTo>
                      <a:pt x="104" y="52"/>
                    </a:lnTo>
                    <a:lnTo>
                      <a:pt x="102" y="52"/>
                    </a:lnTo>
                    <a:lnTo>
                      <a:pt x="100" y="52"/>
                    </a:lnTo>
                    <a:lnTo>
                      <a:pt x="98" y="52"/>
                    </a:lnTo>
                    <a:lnTo>
                      <a:pt x="98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4" y="48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86" y="48"/>
                    </a:lnTo>
                    <a:lnTo>
                      <a:pt x="84" y="48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78" y="42"/>
                    </a:lnTo>
                    <a:lnTo>
                      <a:pt x="76" y="40"/>
                    </a:lnTo>
                    <a:lnTo>
                      <a:pt x="76" y="40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4" y="38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2" y="36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0" y="32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8" y="28"/>
                    </a:lnTo>
                    <a:lnTo>
                      <a:pt x="68" y="26"/>
                    </a:lnTo>
                    <a:lnTo>
                      <a:pt x="66" y="26"/>
                    </a:lnTo>
                    <a:lnTo>
                      <a:pt x="68" y="24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8"/>
                    </a:lnTo>
                    <a:lnTo>
                      <a:pt x="66" y="16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6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4" y="4"/>
                    </a:lnTo>
                    <a:lnTo>
                      <a:pt x="38" y="10"/>
                    </a:lnTo>
                    <a:lnTo>
                      <a:pt x="38" y="10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6" y="16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20" y="22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4" y="26"/>
                    </a:lnTo>
                    <a:lnTo>
                      <a:pt x="4" y="28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0" y="38"/>
                    </a:lnTo>
                    <a:lnTo>
                      <a:pt x="12" y="42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2" y="58"/>
                    </a:lnTo>
                    <a:lnTo>
                      <a:pt x="14" y="66"/>
                    </a:lnTo>
                    <a:lnTo>
                      <a:pt x="14" y="68"/>
                    </a:lnTo>
                    <a:lnTo>
                      <a:pt x="14" y="68"/>
                    </a:lnTo>
                    <a:lnTo>
                      <a:pt x="12" y="70"/>
                    </a:lnTo>
                    <a:lnTo>
                      <a:pt x="12" y="70"/>
                    </a:lnTo>
                    <a:lnTo>
                      <a:pt x="14" y="72"/>
                    </a:lnTo>
                    <a:lnTo>
                      <a:pt x="14" y="76"/>
                    </a:lnTo>
                    <a:lnTo>
                      <a:pt x="16" y="76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4" y="82"/>
                    </a:lnTo>
                    <a:lnTo>
                      <a:pt x="14" y="84"/>
                    </a:lnTo>
                    <a:lnTo>
                      <a:pt x="14" y="84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12" y="88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92"/>
                    </a:lnTo>
                    <a:lnTo>
                      <a:pt x="10" y="94"/>
                    </a:lnTo>
                    <a:lnTo>
                      <a:pt x="10" y="94"/>
                    </a:lnTo>
                    <a:lnTo>
                      <a:pt x="14" y="98"/>
                    </a:lnTo>
                    <a:lnTo>
                      <a:pt x="14" y="98"/>
                    </a:lnTo>
                    <a:lnTo>
                      <a:pt x="12" y="100"/>
                    </a:lnTo>
                    <a:lnTo>
                      <a:pt x="12" y="102"/>
                    </a:lnTo>
                    <a:lnTo>
                      <a:pt x="10" y="104"/>
                    </a:lnTo>
                    <a:lnTo>
                      <a:pt x="10" y="106"/>
                    </a:lnTo>
                    <a:lnTo>
                      <a:pt x="12" y="108"/>
                    </a:lnTo>
                    <a:lnTo>
                      <a:pt x="14" y="114"/>
                    </a:lnTo>
                    <a:lnTo>
                      <a:pt x="16" y="116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20" y="116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20" y="118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8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16" y="124"/>
                    </a:lnTo>
                    <a:lnTo>
                      <a:pt x="16" y="126"/>
                    </a:lnTo>
                    <a:lnTo>
                      <a:pt x="16" y="128"/>
                    </a:lnTo>
                    <a:lnTo>
                      <a:pt x="14" y="130"/>
                    </a:lnTo>
                    <a:lnTo>
                      <a:pt x="14" y="130"/>
                    </a:lnTo>
                    <a:lnTo>
                      <a:pt x="12" y="132"/>
                    </a:lnTo>
                    <a:lnTo>
                      <a:pt x="12" y="132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0" y="134"/>
                    </a:lnTo>
                    <a:lnTo>
                      <a:pt x="12" y="137"/>
                    </a:lnTo>
                    <a:lnTo>
                      <a:pt x="12" y="137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2" y="139"/>
                    </a:lnTo>
                    <a:lnTo>
                      <a:pt x="14" y="141"/>
                    </a:lnTo>
                    <a:lnTo>
                      <a:pt x="16" y="145"/>
                    </a:lnTo>
                    <a:lnTo>
                      <a:pt x="16" y="147"/>
                    </a:lnTo>
                    <a:lnTo>
                      <a:pt x="18" y="147"/>
                    </a:lnTo>
                    <a:lnTo>
                      <a:pt x="20" y="149"/>
                    </a:lnTo>
                    <a:lnTo>
                      <a:pt x="20" y="149"/>
                    </a:lnTo>
                    <a:lnTo>
                      <a:pt x="20" y="151"/>
                    </a:lnTo>
                    <a:lnTo>
                      <a:pt x="20" y="151"/>
                    </a:lnTo>
                    <a:lnTo>
                      <a:pt x="20" y="153"/>
                    </a:lnTo>
                    <a:lnTo>
                      <a:pt x="20" y="153"/>
                    </a:lnTo>
                    <a:lnTo>
                      <a:pt x="20" y="155"/>
                    </a:lnTo>
                    <a:lnTo>
                      <a:pt x="22" y="157"/>
                    </a:lnTo>
                    <a:lnTo>
                      <a:pt x="22" y="159"/>
                    </a:lnTo>
                    <a:lnTo>
                      <a:pt x="22" y="161"/>
                    </a:lnTo>
                    <a:lnTo>
                      <a:pt x="24" y="163"/>
                    </a:lnTo>
                    <a:lnTo>
                      <a:pt x="24" y="165"/>
                    </a:lnTo>
                    <a:lnTo>
                      <a:pt x="24" y="165"/>
                    </a:lnTo>
                    <a:lnTo>
                      <a:pt x="24" y="167"/>
                    </a:lnTo>
                    <a:lnTo>
                      <a:pt x="26" y="169"/>
                    </a:lnTo>
                    <a:lnTo>
                      <a:pt x="28" y="169"/>
                    </a:lnTo>
                    <a:lnTo>
                      <a:pt x="30" y="171"/>
                    </a:lnTo>
                    <a:lnTo>
                      <a:pt x="30" y="171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3"/>
                    </a:lnTo>
                    <a:lnTo>
                      <a:pt x="32" y="175"/>
                    </a:lnTo>
                    <a:lnTo>
                      <a:pt x="32" y="175"/>
                    </a:lnTo>
                    <a:lnTo>
                      <a:pt x="32" y="177"/>
                    </a:lnTo>
                    <a:lnTo>
                      <a:pt x="30" y="179"/>
                    </a:lnTo>
                    <a:lnTo>
                      <a:pt x="30" y="179"/>
                    </a:lnTo>
                    <a:lnTo>
                      <a:pt x="32" y="181"/>
                    </a:lnTo>
                    <a:lnTo>
                      <a:pt x="32" y="183"/>
                    </a:lnTo>
                    <a:lnTo>
                      <a:pt x="32" y="183"/>
                    </a:lnTo>
                    <a:lnTo>
                      <a:pt x="32" y="185"/>
                    </a:lnTo>
                    <a:lnTo>
                      <a:pt x="30" y="185"/>
                    </a:lnTo>
                    <a:lnTo>
                      <a:pt x="30" y="185"/>
                    </a:lnTo>
                    <a:lnTo>
                      <a:pt x="30" y="187"/>
                    </a:lnTo>
                    <a:lnTo>
                      <a:pt x="30" y="187"/>
                    </a:lnTo>
                    <a:lnTo>
                      <a:pt x="30" y="189"/>
                    </a:lnTo>
                    <a:lnTo>
                      <a:pt x="32" y="189"/>
                    </a:lnTo>
                    <a:lnTo>
                      <a:pt x="30" y="191"/>
                    </a:lnTo>
                    <a:lnTo>
                      <a:pt x="30" y="191"/>
                    </a:lnTo>
                    <a:lnTo>
                      <a:pt x="30" y="191"/>
                    </a:lnTo>
                    <a:lnTo>
                      <a:pt x="30" y="193"/>
                    </a:lnTo>
                    <a:lnTo>
                      <a:pt x="32" y="193"/>
                    </a:lnTo>
                    <a:lnTo>
                      <a:pt x="34" y="195"/>
                    </a:lnTo>
                    <a:lnTo>
                      <a:pt x="34" y="195"/>
                    </a:lnTo>
                    <a:lnTo>
                      <a:pt x="34" y="195"/>
                    </a:lnTo>
                    <a:lnTo>
                      <a:pt x="34" y="197"/>
                    </a:lnTo>
                    <a:lnTo>
                      <a:pt x="34" y="197"/>
                    </a:lnTo>
                    <a:lnTo>
                      <a:pt x="34" y="199"/>
                    </a:lnTo>
                    <a:lnTo>
                      <a:pt x="34" y="201"/>
                    </a:lnTo>
                    <a:lnTo>
                      <a:pt x="34" y="201"/>
                    </a:lnTo>
                    <a:lnTo>
                      <a:pt x="36" y="201"/>
                    </a:lnTo>
                    <a:lnTo>
                      <a:pt x="38" y="205"/>
                    </a:lnTo>
                    <a:lnTo>
                      <a:pt x="40" y="207"/>
                    </a:lnTo>
                    <a:lnTo>
                      <a:pt x="42" y="211"/>
                    </a:lnTo>
                    <a:lnTo>
                      <a:pt x="42" y="213"/>
                    </a:lnTo>
                    <a:lnTo>
                      <a:pt x="44" y="215"/>
                    </a:lnTo>
                    <a:lnTo>
                      <a:pt x="44" y="217"/>
                    </a:lnTo>
                    <a:lnTo>
                      <a:pt x="44" y="219"/>
                    </a:lnTo>
                    <a:lnTo>
                      <a:pt x="46" y="221"/>
                    </a:lnTo>
                    <a:lnTo>
                      <a:pt x="46" y="223"/>
                    </a:lnTo>
                    <a:lnTo>
                      <a:pt x="46" y="225"/>
                    </a:lnTo>
                    <a:lnTo>
                      <a:pt x="46" y="225"/>
                    </a:lnTo>
                    <a:lnTo>
                      <a:pt x="48" y="229"/>
                    </a:lnTo>
                    <a:lnTo>
                      <a:pt x="48" y="231"/>
                    </a:lnTo>
                    <a:lnTo>
                      <a:pt x="48" y="233"/>
                    </a:lnTo>
                    <a:lnTo>
                      <a:pt x="48" y="233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0" y="235"/>
                    </a:lnTo>
                    <a:lnTo>
                      <a:pt x="52" y="235"/>
                    </a:lnTo>
                    <a:lnTo>
                      <a:pt x="54" y="235"/>
                    </a:lnTo>
                    <a:lnTo>
                      <a:pt x="58" y="235"/>
                    </a:lnTo>
                    <a:lnTo>
                      <a:pt x="60" y="235"/>
                    </a:lnTo>
                    <a:lnTo>
                      <a:pt x="60" y="233"/>
                    </a:lnTo>
                    <a:lnTo>
                      <a:pt x="62" y="231"/>
                    </a:lnTo>
                    <a:lnTo>
                      <a:pt x="62" y="229"/>
                    </a:lnTo>
                    <a:lnTo>
                      <a:pt x="62" y="229"/>
                    </a:lnTo>
                    <a:lnTo>
                      <a:pt x="64" y="227"/>
                    </a:lnTo>
                    <a:lnTo>
                      <a:pt x="66" y="227"/>
                    </a:lnTo>
                    <a:lnTo>
                      <a:pt x="66" y="225"/>
                    </a:lnTo>
                    <a:lnTo>
                      <a:pt x="66" y="223"/>
                    </a:lnTo>
                    <a:lnTo>
                      <a:pt x="66" y="223"/>
                    </a:lnTo>
                    <a:lnTo>
                      <a:pt x="68" y="223"/>
                    </a:lnTo>
                    <a:lnTo>
                      <a:pt x="70" y="221"/>
                    </a:lnTo>
                    <a:lnTo>
                      <a:pt x="72" y="221"/>
                    </a:lnTo>
                    <a:lnTo>
                      <a:pt x="72" y="219"/>
                    </a:lnTo>
                    <a:lnTo>
                      <a:pt x="72" y="217"/>
                    </a:lnTo>
                    <a:lnTo>
                      <a:pt x="72" y="217"/>
                    </a:lnTo>
                    <a:lnTo>
                      <a:pt x="74" y="217"/>
                    </a:lnTo>
                    <a:lnTo>
                      <a:pt x="74" y="217"/>
                    </a:lnTo>
                    <a:lnTo>
                      <a:pt x="76" y="217"/>
                    </a:lnTo>
                    <a:lnTo>
                      <a:pt x="78" y="221"/>
                    </a:lnTo>
                    <a:lnTo>
                      <a:pt x="80" y="221"/>
                    </a:lnTo>
                    <a:lnTo>
                      <a:pt x="82" y="221"/>
                    </a:lnTo>
                    <a:lnTo>
                      <a:pt x="84" y="221"/>
                    </a:lnTo>
                    <a:lnTo>
                      <a:pt x="84" y="221"/>
                    </a:lnTo>
                    <a:lnTo>
                      <a:pt x="92" y="221"/>
                    </a:lnTo>
                    <a:lnTo>
                      <a:pt x="92" y="221"/>
                    </a:lnTo>
                    <a:lnTo>
                      <a:pt x="94" y="223"/>
                    </a:lnTo>
                    <a:lnTo>
                      <a:pt x="96" y="223"/>
                    </a:lnTo>
                    <a:lnTo>
                      <a:pt x="96" y="223"/>
                    </a:lnTo>
                    <a:lnTo>
                      <a:pt x="98" y="223"/>
                    </a:lnTo>
                    <a:lnTo>
                      <a:pt x="100" y="227"/>
                    </a:lnTo>
                    <a:lnTo>
                      <a:pt x="100" y="229"/>
                    </a:lnTo>
                    <a:lnTo>
                      <a:pt x="102" y="231"/>
                    </a:lnTo>
                    <a:lnTo>
                      <a:pt x="104" y="233"/>
                    </a:lnTo>
                    <a:lnTo>
                      <a:pt x="104" y="235"/>
                    </a:lnTo>
                    <a:lnTo>
                      <a:pt x="104" y="235"/>
                    </a:lnTo>
                    <a:lnTo>
                      <a:pt x="104" y="231"/>
                    </a:lnTo>
                    <a:lnTo>
                      <a:pt x="106" y="229"/>
                    </a:lnTo>
                    <a:lnTo>
                      <a:pt x="106" y="227"/>
                    </a:lnTo>
                    <a:lnTo>
                      <a:pt x="108" y="221"/>
                    </a:lnTo>
                    <a:lnTo>
                      <a:pt x="108" y="221"/>
                    </a:lnTo>
                    <a:lnTo>
                      <a:pt x="110" y="221"/>
                    </a:lnTo>
                    <a:lnTo>
                      <a:pt x="110" y="219"/>
                    </a:lnTo>
                    <a:lnTo>
                      <a:pt x="110" y="221"/>
                    </a:lnTo>
                    <a:lnTo>
                      <a:pt x="112" y="221"/>
                    </a:lnTo>
                    <a:lnTo>
                      <a:pt x="112" y="219"/>
                    </a:lnTo>
                    <a:lnTo>
                      <a:pt x="118" y="219"/>
                    </a:lnTo>
                    <a:lnTo>
                      <a:pt x="126" y="219"/>
                    </a:lnTo>
                    <a:lnTo>
                      <a:pt x="126" y="219"/>
                    </a:lnTo>
                    <a:lnTo>
                      <a:pt x="126" y="221"/>
                    </a:lnTo>
                    <a:lnTo>
                      <a:pt x="126" y="223"/>
                    </a:lnTo>
                    <a:lnTo>
                      <a:pt x="128" y="223"/>
                    </a:lnTo>
                    <a:lnTo>
                      <a:pt x="128" y="225"/>
                    </a:lnTo>
                    <a:lnTo>
                      <a:pt x="128" y="223"/>
                    </a:lnTo>
                    <a:lnTo>
                      <a:pt x="130" y="219"/>
                    </a:lnTo>
                    <a:lnTo>
                      <a:pt x="130" y="215"/>
                    </a:lnTo>
                    <a:lnTo>
                      <a:pt x="130" y="209"/>
                    </a:lnTo>
                    <a:lnTo>
                      <a:pt x="132" y="203"/>
                    </a:lnTo>
                    <a:lnTo>
                      <a:pt x="132" y="199"/>
                    </a:lnTo>
                    <a:lnTo>
                      <a:pt x="130" y="195"/>
                    </a:lnTo>
                    <a:lnTo>
                      <a:pt x="132" y="191"/>
                    </a:lnTo>
                    <a:lnTo>
                      <a:pt x="134" y="187"/>
                    </a:lnTo>
                    <a:lnTo>
                      <a:pt x="136" y="185"/>
                    </a:lnTo>
                    <a:lnTo>
                      <a:pt x="136" y="181"/>
                    </a:lnTo>
                    <a:lnTo>
                      <a:pt x="138" y="177"/>
                    </a:lnTo>
                    <a:lnTo>
                      <a:pt x="140" y="177"/>
                    </a:lnTo>
                    <a:lnTo>
                      <a:pt x="148" y="175"/>
                    </a:lnTo>
                    <a:lnTo>
                      <a:pt x="150" y="175"/>
                    </a:lnTo>
                    <a:lnTo>
                      <a:pt x="156" y="173"/>
                    </a:lnTo>
                    <a:lnTo>
                      <a:pt x="164" y="171"/>
                    </a:lnTo>
                    <a:lnTo>
                      <a:pt x="170" y="171"/>
                    </a:lnTo>
                    <a:lnTo>
                      <a:pt x="178" y="171"/>
                    </a:lnTo>
                    <a:lnTo>
                      <a:pt x="184" y="175"/>
                    </a:lnTo>
                    <a:lnTo>
                      <a:pt x="188" y="177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85"/>
                    </a:lnTo>
                    <a:lnTo>
                      <a:pt x="194" y="187"/>
                    </a:lnTo>
                    <a:lnTo>
                      <a:pt x="194" y="187"/>
                    </a:lnTo>
                    <a:lnTo>
                      <a:pt x="196" y="187"/>
                    </a:lnTo>
                    <a:lnTo>
                      <a:pt x="196" y="185"/>
                    </a:lnTo>
                    <a:lnTo>
                      <a:pt x="196" y="185"/>
                    </a:lnTo>
                    <a:lnTo>
                      <a:pt x="198" y="185"/>
                    </a:lnTo>
                    <a:lnTo>
                      <a:pt x="198" y="183"/>
                    </a:lnTo>
                    <a:lnTo>
                      <a:pt x="196" y="181"/>
                    </a:lnTo>
                    <a:lnTo>
                      <a:pt x="194" y="179"/>
                    </a:lnTo>
                    <a:lnTo>
                      <a:pt x="194" y="177"/>
                    </a:lnTo>
                    <a:lnTo>
                      <a:pt x="196" y="173"/>
                    </a:lnTo>
                    <a:lnTo>
                      <a:pt x="196" y="171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7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5"/>
                    </a:lnTo>
                    <a:lnTo>
                      <a:pt x="198" y="161"/>
                    </a:lnTo>
                    <a:lnTo>
                      <a:pt x="198" y="157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3"/>
                    </a:lnTo>
                    <a:lnTo>
                      <a:pt x="200" y="15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Freeform 226">
                <a:extLst>
                  <a:ext uri="{FF2B5EF4-FFF2-40B4-BE49-F238E27FC236}">
                    <a16:creationId xmlns:a16="http://schemas.microsoft.com/office/drawing/2014/main" id="{774FF3C9-236C-CF71-465E-1F28C54C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570"/>
                <a:ext cx="52" cy="30"/>
              </a:xfrm>
              <a:custGeom>
                <a:avLst/>
                <a:gdLst>
                  <a:gd name="T0" fmla="*/ 52 w 52"/>
                  <a:gd name="T1" fmla="*/ 24 h 30"/>
                  <a:gd name="T2" fmla="*/ 50 w 52"/>
                  <a:gd name="T3" fmla="*/ 22 h 30"/>
                  <a:gd name="T4" fmla="*/ 50 w 52"/>
                  <a:gd name="T5" fmla="*/ 20 h 30"/>
                  <a:gd name="T6" fmla="*/ 50 w 52"/>
                  <a:gd name="T7" fmla="*/ 18 h 30"/>
                  <a:gd name="T8" fmla="*/ 48 w 52"/>
                  <a:gd name="T9" fmla="*/ 16 h 30"/>
                  <a:gd name="T10" fmla="*/ 46 w 52"/>
                  <a:gd name="T11" fmla="*/ 16 h 30"/>
                  <a:gd name="T12" fmla="*/ 42 w 52"/>
                  <a:gd name="T13" fmla="*/ 14 h 30"/>
                  <a:gd name="T14" fmla="*/ 42 w 52"/>
                  <a:gd name="T15" fmla="*/ 12 h 30"/>
                  <a:gd name="T16" fmla="*/ 42 w 52"/>
                  <a:gd name="T17" fmla="*/ 10 h 30"/>
                  <a:gd name="T18" fmla="*/ 42 w 52"/>
                  <a:gd name="T19" fmla="*/ 8 h 30"/>
                  <a:gd name="T20" fmla="*/ 40 w 52"/>
                  <a:gd name="T21" fmla="*/ 6 h 30"/>
                  <a:gd name="T22" fmla="*/ 36 w 52"/>
                  <a:gd name="T23" fmla="*/ 4 h 30"/>
                  <a:gd name="T24" fmla="*/ 36 w 52"/>
                  <a:gd name="T25" fmla="*/ 4 h 30"/>
                  <a:gd name="T26" fmla="*/ 34 w 52"/>
                  <a:gd name="T27" fmla="*/ 6 h 30"/>
                  <a:gd name="T28" fmla="*/ 32 w 52"/>
                  <a:gd name="T29" fmla="*/ 6 h 30"/>
                  <a:gd name="T30" fmla="*/ 28 w 52"/>
                  <a:gd name="T31" fmla="*/ 4 h 30"/>
                  <a:gd name="T32" fmla="*/ 24 w 52"/>
                  <a:gd name="T33" fmla="*/ 4 h 30"/>
                  <a:gd name="T34" fmla="*/ 22 w 52"/>
                  <a:gd name="T35" fmla="*/ 4 h 30"/>
                  <a:gd name="T36" fmla="*/ 22 w 52"/>
                  <a:gd name="T37" fmla="*/ 4 h 30"/>
                  <a:gd name="T38" fmla="*/ 22 w 52"/>
                  <a:gd name="T39" fmla="*/ 2 h 30"/>
                  <a:gd name="T40" fmla="*/ 18 w 52"/>
                  <a:gd name="T41" fmla="*/ 0 h 30"/>
                  <a:gd name="T42" fmla="*/ 14 w 52"/>
                  <a:gd name="T43" fmla="*/ 0 h 30"/>
                  <a:gd name="T44" fmla="*/ 12 w 52"/>
                  <a:gd name="T45" fmla="*/ 2 h 30"/>
                  <a:gd name="T46" fmla="*/ 10 w 52"/>
                  <a:gd name="T47" fmla="*/ 4 h 30"/>
                  <a:gd name="T48" fmla="*/ 8 w 52"/>
                  <a:gd name="T49" fmla="*/ 6 h 30"/>
                  <a:gd name="T50" fmla="*/ 6 w 52"/>
                  <a:gd name="T51" fmla="*/ 12 h 30"/>
                  <a:gd name="T52" fmla="*/ 4 w 52"/>
                  <a:gd name="T53" fmla="*/ 14 h 30"/>
                  <a:gd name="T54" fmla="*/ 2 w 52"/>
                  <a:gd name="T55" fmla="*/ 18 h 30"/>
                  <a:gd name="T56" fmla="*/ 0 w 52"/>
                  <a:gd name="T57" fmla="*/ 20 h 30"/>
                  <a:gd name="T58" fmla="*/ 2 w 52"/>
                  <a:gd name="T59" fmla="*/ 22 h 30"/>
                  <a:gd name="T60" fmla="*/ 2 w 52"/>
                  <a:gd name="T61" fmla="*/ 22 h 30"/>
                  <a:gd name="T62" fmla="*/ 4 w 52"/>
                  <a:gd name="T63" fmla="*/ 26 h 30"/>
                  <a:gd name="T64" fmla="*/ 8 w 52"/>
                  <a:gd name="T65" fmla="*/ 28 h 30"/>
                  <a:gd name="T66" fmla="*/ 12 w 52"/>
                  <a:gd name="T67" fmla="*/ 26 h 30"/>
                  <a:gd name="T68" fmla="*/ 14 w 52"/>
                  <a:gd name="T69" fmla="*/ 28 h 30"/>
                  <a:gd name="T70" fmla="*/ 16 w 52"/>
                  <a:gd name="T71" fmla="*/ 28 h 30"/>
                  <a:gd name="T72" fmla="*/ 16 w 52"/>
                  <a:gd name="T73" fmla="*/ 28 h 30"/>
                  <a:gd name="T74" fmla="*/ 18 w 52"/>
                  <a:gd name="T75" fmla="*/ 30 h 30"/>
                  <a:gd name="T76" fmla="*/ 24 w 52"/>
                  <a:gd name="T77" fmla="*/ 28 h 30"/>
                  <a:gd name="T78" fmla="*/ 24 w 52"/>
                  <a:gd name="T79" fmla="*/ 26 h 30"/>
                  <a:gd name="T80" fmla="*/ 28 w 52"/>
                  <a:gd name="T81" fmla="*/ 26 h 30"/>
                  <a:gd name="T82" fmla="*/ 30 w 52"/>
                  <a:gd name="T83" fmla="*/ 28 h 30"/>
                  <a:gd name="T84" fmla="*/ 34 w 52"/>
                  <a:gd name="T85" fmla="*/ 28 h 30"/>
                  <a:gd name="T86" fmla="*/ 40 w 52"/>
                  <a:gd name="T87" fmla="*/ 28 h 30"/>
                  <a:gd name="T88" fmla="*/ 44 w 52"/>
                  <a:gd name="T89" fmla="*/ 26 h 30"/>
                  <a:gd name="T90" fmla="*/ 46 w 52"/>
                  <a:gd name="T91" fmla="*/ 28 h 30"/>
                  <a:gd name="T92" fmla="*/ 50 w 52"/>
                  <a:gd name="T93" fmla="*/ 26 h 30"/>
                  <a:gd name="T94" fmla="*/ 50 w 52"/>
                  <a:gd name="T95" fmla="*/ 26 h 30"/>
                  <a:gd name="T96" fmla="*/ 52 w 52"/>
                  <a:gd name="T97" fmla="*/ 26 h 30"/>
                  <a:gd name="T98" fmla="*/ 52 w 52"/>
                  <a:gd name="T9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30">
                    <a:moveTo>
                      <a:pt x="52" y="24"/>
                    </a:moveTo>
                    <a:lnTo>
                      <a:pt x="52" y="2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0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6" y="16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10"/>
                    </a:lnTo>
                    <a:lnTo>
                      <a:pt x="42" y="8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2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6" y="26"/>
                    </a:lnTo>
                    <a:lnTo>
                      <a:pt x="8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6" y="30"/>
                    </a:lnTo>
                    <a:lnTo>
                      <a:pt x="18" y="30"/>
                    </a:lnTo>
                    <a:lnTo>
                      <a:pt x="20" y="28"/>
                    </a:lnTo>
                    <a:lnTo>
                      <a:pt x="24" y="28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8" y="28"/>
                    </a:lnTo>
                    <a:lnTo>
                      <a:pt x="40" y="28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6"/>
                    </a:lnTo>
                    <a:lnTo>
                      <a:pt x="52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Freeform 227">
                <a:extLst>
                  <a:ext uri="{FF2B5EF4-FFF2-40B4-BE49-F238E27FC236}">
                    <a16:creationId xmlns:a16="http://schemas.microsoft.com/office/drawing/2014/main" id="{1619809B-32BF-4D69-B03B-6DFD39351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149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0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Freeform 228">
                <a:extLst>
                  <a:ext uri="{FF2B5EF4-FFF2-40B4-BE49-F238E27FC236}">
                    <a16:creationId xmlns:a16="http://schemas.microsoft.com/office/drawing/2014/main" id="{0AC476C4-7478-EF4B-DE09-D4F144676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9" y="1854"/>
                <a:ext cx="48" cy="113"/>
              </a:xfrm>
              <a:custGeom>
                <a:avLst/>
                <a:gdLst>
                  <a:gd name="T0" fmla="*/ 48 w 48"/>
                  <a:gd name="T1" fmla="*/ 28 h 113"/>
                  <a:gd name="T2" fmla="*/ 46 w 48"/>
                  <a:gd name="T3" fmla="*/ 24 h 113"/>
                  <a:gd name="T4" fmla="*/ 44 w 48"/>
                  <a:gd name="T5" fmla="*/ 18 h 113"/>
                  <a:gd name="T6" fmla="*/ 46 w 48"/>
                  <a:gd name="T7" fmla="*/ 14 h 113"/>
                  <a:gd name="T8" fmla="*/ 42 w 48"/>
                  <a:gd name="T9" fmla="*/ 10 h 113"/>
                  <a:gd name="T10" fmla="*/ 38 w 48"/>
                  <a:gd name="T11" fmla="*/ 6 h 113"/>
                  <a:gd name="T12" fmla="*/ 34 w 48"/>
                  <a:gd name="T13" fmla="*/ 0 h 113"/>
                  <a:gd name="T14" fmla="*/ 30 w 48"/>
                  <a:gd name="T15" fmla="*/ 2 h 113"/>
                  <a:gd name="T16" fmla="*/ 26 w 48"/>
                  <a:gd name="T17" fmla="*/ 4 h 113"/>
                  <a:gd name="T18" fmla="*/ 26 w 48"/>
                  <a:gd name="T19" fmla="*/ 10 h 113"/>
                  <a:gd name="T20" fmla="*/ 24 w 48"/>
                  <a:gd name="T21" fmla="*/ 14 h 113"/>
                  <a:gd name="T22" fmla="*/ 14 w 48"/>
                  <a:gd name="T23" fmla="*/ 18 h 113"/>
                  <a:gd name="T24" fmla="*/ 12 w 48"/>
                  <a:gd name="T25" fmla="*/ 18 h 113"/>
                  <a:gd name="T26" fmla="*/ 10 w 48"/>
                  <a:gd name="T27" fmla="*/ 18 h 113"/>
                  <a:gd name="T28" fmla="*/ 8 w 48"/>
                  <a:gd name="T29" fmla="*/ 20 h 113"/>
                  <a:gd name="T30" fmla="*/ 6 w 48"/>
                  <a:gd name="T31" fmla="*/ 22 h 113"/>
                  <a:gd name="T32" fmla="*/ 6 w 48"/>
                  <a:gd name="T33" fmla="*/ 24 h 113"/>
                  <a:gd name="T34" fmla="*/ 4 w 48"/>
                  <a:gd name="T35" fmla="*/ 24 h 113"/>
                  <a:gd name="T36" fmla="*/ 4 w 48"/>
                  <a:gd name="T37" fmla="*/ 26 h 113"/>
                  <a:gd name="T38" fmla="*/ 2 w 48"/>
                  <a:gd name="T39" fmla="*/ 30 h 113"/>
                  <a:gd name="T40" fmla="*/ 0 w 48"/>
                  <a:gd name="T41" fmla="*/ 38 h 113"/>
                  <a:gd name="T42" fmla="*/ 8 w 48"/>
                  <a:gd name="T43" fmla="*/ 42 h 113"/>
                  <a:gd name="T44" fmla="*/ 10 w 48"/>
                  <a:gd name="T45" fmla="*/ 49 h 113"/>
                  <a:gd name="T46" fmla="*/ 10 w 48"/>
                  <a:gd name="T47" fmla="*/ 55 h 113"/>
                  <a:gd name="T48" fmla="*/ 14 w 48"/>
                  <a:gd name="T49" fmla="*/ 61 h 113"/>
                  <a:gd name="T50" fmla="*/ 14 w 48"/>
                  <a:gd name="T51" fmla="*/ 75 h 113"/>
                  <a:gd name="T52" fmla="*/ 14 w 48"/>
                  <a:gd name="T53" fmla="*/ 91 h 113"/>
                  <a:gd name="T54" fmla="*/ 14 w 48"/>
                  <a:gd name="T55" fmla="*/ 101 h 113"/>
                  <a:gd name="T56" fmla="*/ 14 w 48"/>
                  <a:gd name="T57" fmla="*/ 103 h 113"/>
                  <a:gd name="T58" fmla="*/ 16 w 48"/>
                  <a:gd name="T59" fmla="*/ 109 h 113"/>
                  <a:gd name="T60" fmla="*/ 14 w 48"/>
                  <a:gd name="T61" fmla="*/ 113 h 113"/>
                  <a:gd name="T62" fmla="*/ 30 w 48"/>
                  <a:gd name="T63" fmla="*/ 109 h 113"/>
                  <a:gd name="T64" fmla="*/ 32 w 48"/>
                  <a:gd name="T65" fmla="*/ 105 h 113"/>
                  <a:gd name="T66" fmla="*/ 32 w 48"/>
                  <a:gd name="T67" fmla="*/ 101 h 113"/>
                  <a:gd name="T68" fmla="*/ 32 w 48"/>
                  <a:gd name="T69" fmla="*/ 97 h 113"/>
                  <a:gd name="T70" fmla="*/ 32 w 48"/>
                  <a:gd name="T71" fmla="*/ 91 h 113"/>
                  <a:gd name="T72" fmla="*/ 32 w 48"/>
                  <a:gd name="T73" fmla="*/ 89 h 113"/>
                  <a:gd name="T74" fmla="*/ 30 w 48"/>
                  <a:gd name="T75" fmla="*/ 83 h 113"/>
                  <a:gd name="T76" fmla="*/ 32 w 48"/>
                  <a:gd name="T77" fmla="*/ 75 h 113"/>
                  <a:gd name="T78" fmla="*/ 32 w 48"/>
                  <a:gd name="T79" fmla="*/ 69 h 113"/>
                  <a:gd name="T80" fmla="*/ 34 w 48"/>
                  <a:gd name="T81" fmla="*/ 61 h 113"/>
                  <a:gd name="T82" fmla="*/ 38 w 48"/>
                  <a:gd name="T83" fmla="*/ 57 h 113"/>
                  <a:gd name="T84" fmla="*/ 40 w 48"/>
                  <a:gd name="T85" fmla="*/ 53 h 113"/>
                  <a:gd name="T86" fmla="*/ 42 w 48"/>
                  <a:gd name="T87" fmla="*/ 46 h 113"/>
                  <a:gd name="T88" fmla="*/ 44 w 48"/>
                  <a:gd name="T89" fmla="*/ 46 h 113"/>
                  <a:gd name="T90" fmla="*/ 44 w 48"/>
                  <a:gd name="T91" fmla="*/ 38 h 113"/>
                  <a:gd name="T92" fmla="*/ 46 w 48"/>
                  <a:gd name="T93" fmla="*/ 36 h 113"/>
                  <a:gd name="T94" fmla="*/ 48 w 48"/>
                  <a:gd name="T95" fmla="*/ 36 h 113"/>
                  <a:gd name="T96" fmla="*/ 48 w 48"/>
                  <a:gd name="T97" fmla="*/ 3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13">
                    <a:moveTo>
                      <a:pt x="48" y="32"/>
                    </a:moveTo>
                    <a:lnTo>
                      <a:pt x="48" y="30"/>
                    </a:lnTo>
                    <a:lnTo>
                      <a:pt x="48" y="28"/>
                    </a:lnTo>
                    <a:lnTo>
                      <a:pt x="48" y="26"/>
                    </a:lnTo>
                    <a:lnTo>
                      <a:pt x="48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2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4" y="12"/>
                    </a:lnTo>
                    <a:lnTo>
                      <a:pt x="44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6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4" y="40"/>
                    </a:lnTo>
                    <a:lnTo>
                      <a:pt x="8" y="42"/>
                    </a:lnTo>
                    <a:lnTo>
                      <a:pt x="10" y="44"/>
                    </a:lnTo>
                    <a:lnTo>
                      <a:pt x="10" y="44"/>
                    </a:lnTo>
                    <a:lnTo>
                      <a:pt x="10" y="49"/>
                    </a:lnTo>
                    <a:lnTo>
                      <a:pt x="10" y="53"/>
                    </a:lnTo>
                    <a:lnTo>
                      <a:pt x="10" y="55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4" y="59"/>
                    </a:lnTo>
                    <a:lnTo>
                      <a:pt x="14" y="61"/>
                    </a:lnTo>
                    <a:lnTo>
                      <a:pt x="14" y="67"/>
                    </a:lnTo>
                    <a:lnTo>
                      <a:pt x="14" y="71"/>
                    </a:lnTo>
                    <a:lnTo>
                      <a:pt x="14" y="75"/>
                    </a:lnTo>
                    <a:lnTo>
                      <a:pt x="14" y="79"/>
                    </a:lnTo>
                    <a:lnTo>
                      <a:pt x="14" y="85"/>
                    </a:lnTo>
                    <a:lnTo>
                      <a:pt x="14" y="91"/>
                    </a:lnTo>
                    <a:lnTo>
                      <a:pt x="14" y="99"/>
                    </a:lnTo>
                    <a:lnTo>
                      <a:pt x="12" y="99"/>
                    </a:lnTo>
                    <a:lnTo>
                      <a:pt x="14" y="101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6" y="111"/>
                    </a:lnTo>
                    <a:lnTo>
                      <a:pt x="14" y="111"/>
                    </a:lnTo>
                    <a:lnTo>
                      <a:pt x="14" y="113"/>
                    </a:lnTo>
                    <a:lnTo>
                      <a:pt x="16" y="111"/>
                    </a:lnTo>
                    <a:lnTo>
                      <a:pt x="24" y="111"/>
                    </a:lnTo>
                    <a:lnTo>
                      <a:pt x="30" y="109"/>
                    </a:lnTo>
                    <a:lnTo>
                      <a:pt x="30" y="109"/>
                    </a:lnTo>
                    <a:lnTo>
                      <a:pt x="32" y="105"/>
                    </a:lnTo>
                    <a:lnTo>
                      <a:pt x="32" y="105"/>
                    </a:lnTo>
                    <a:lnTo>
                      <a:pt x="32" y="103"/>
                    </a:lnTo>
                    <a:lnTo>
                      <a:pt x="32" y="103"/>
                    </a:lnTo>
                    <a:lnTo>
                      <a:pt x="32" y="101"/>
                    </a:lnTo>
                    <a:lnTo>
                      <a:pt x="32" y="99"/>
                    </a:lnTo>
                    <a:lnTo>
                      <a:pt x="32" y="97"/>
                    </a:lnTo>
                    <a:lnTo>
                      <a:pt x="32" y="97"/>
                    </a:lnTo>
                    <a:lnTo>
                      <a:pt x="32" y="95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2" y="89"/>
                    </a:lnTo>
                    <a:lnTo>
                      <a:pt x="32" y="87"/>
                    </a:lnTo>
                    <a:lnTo>
                      <a:pt x="32" y="85"/>
                    </a:lnTo>
                    <a:lnTo>
                      <a:pt x="30" y="83"/>
                    </a:lnTo>
                    <a:lnTo>
                      <a:pt x="30" y="83"/>
                    </a:lnTo>
                    <a:lnTo>
                      <a:pt x="30" y="79"/>
                    </a:lnTo>
                    <a:lnTo>
                      <a:pt x="32" y="75"/>
                    </a:lnTo>
                    <a:lnTo>
                      <a:pt x="30" y="73"/>
                    </a:lnTo>
                    <a:lnTo>
                      <a:pt x="32" y="73"/>
                    </a:lnTo>
                    <a:lnTo>
                      <a:pt x="32" y="69"/>
                    </a:lnTo>
                    <a:lnTo>
                      <a:pt x="32" y="67"/>
                    </a:lnTo>
                    <a:lnTo>
                      <a:pt x="32" y="61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8" y="59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8" y="53"/>
                    </a:lnTo>
                    <a:lnTo>
                      <a:pt x="40" y="53"/>
                    </a:lnTo>
                    <a:lnTo>
                      <a:pt x="40" y="51"/>
                    </a:lnTo>
                    <a:lnTo>
                      <a:pt x="40" y="49"/>
                    </a:lnTo>
                    <a:lnTo>
                      <a:pt x="42" y="46"/>
                    </a:lnTo>
                    <a:lnTo>
                      <a:pt x="42" y="46"/>
                    </a:lnTo>
                    <a:lnTo>
                      <a:pt x="44" y="46"/>
                    </a:lnTo>
                    <a:lnTo>
                      <a:pt x="44" y="46"/>
                    </a:lnTo>
                    <a:lnTo>
                      <a:pt x="46" y="44"/>
                    </a:lnTo>
                    <a:lnTo>
                      <a:pt x="46" y="40"/>
                    </a:lnTo>
                    <a:lnTo>
                      <a:pt x="44" y="38"/>
                    </a:lnTo>
                    <a:lnTo>
                      <a:pt x="44" y="38"/>
                    </a:lnTo>
                    <a:lnTo>
                      <a:pt x="46" y="38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2"/>
                    </a:lnTo>
                    <a:lnTo>
                      <a:pt x="48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Freeform 229">
                <a:extLst>
                  <a:ext uri="{FF2B5EF4-FFF2-40B4-BE49-F238E27FC236}">
                    <a16:creationId xmlns:a16="http://schemas.microsoft.com/office/drawing/2014/main" id="{023AFD8E-5AF3-3652-EBCC-136E232D81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76" y="1746"/>
                <a:ext cx="26" cy="46"/>
              </a:xfrm>
              <a:custGeom>
                <a:avLst/>
                <a:gdLst>
                  <a:gd name="T0" fmla="*/ 24 w 26"/>
                  <a:gd name="T1" fmla="*/ 18 h 46"/>
                  <a:gd name="T2" fmla="*/ 24 w 26"/>
                  <a:gd name="T3" fmla="*/ 20 h 46"/>
                  <a:gd name="T4" fmla="*/ 24 w 26"/>
                  <a:gd name="T5" fmla="*/ 18 h 46"/>
                  <a:gd name="T6" fmla="*/ 26 w 26"/>
                  <a:gd name="T7" fmla="*/ 18 h 46"/>
                  <a:gd name="T8" fmla="*/ 26 w 26"/>
                  <a:gd name="T9" fmla="*/ 18 h 46"/>
                  <a:gd name="T10" fmla="*/ 26 w 26"/>
                  <a:gd name="T11" fmla="*/ 6 h 46"/>
                  <a:gd name="T12" fmla="*/ 24 w 26"/>
                  <a:gd name="T13" fmla="*/ 8 h 46"/>
                  <a:gd name="T14" fmla="*/ 24 w 26"/>
                  <a:gd name="T15" fmla="*/ 10 h 46"/>
                  <a:gd name="T16" fmla="*/ 26 w 26"/>
                  <a:gd name="T17" fmla="*/ 6 h 46"/>
                  <a:gd name="T18" fmla="*/ 20 w 26"/>
                  <a:gd name="T19" fmla="*/ 2 h 46"/>
                  <a:gd name="T20" fmla="*/ 20 w 26"/>
                  <a:gd name="T21" fmla="*/ 0 h 46"/>
                  <a:gd name="T22" fmla="*/ 18 w 26"/>
                  <a:gd name="T23" fmla="*/ 0 h 46"/>
                  <a:gd name="T24" fmla="*/ 16 w 26"/>
                  <a:gd name="T25" fmla="*/ 4 h 46"/>
                  <a:gd name="T26" fmla="*/ 12 w 26"/>
                  <a:gd name="T27" fmla="*/ 10 h 46"/>
                  <a:gd name="T28" fmla="*/ 10 w 26"/>
                  <a:gd name="T29" fmla="*/ 10 h 46"/>
                  <a:gd name="T30" fmla="*/ 8 w 26"/>
                  <a:gd name="T31" fmla="*/ 8 h 46"/>
                  <a:gd name="T32" fmla="*/ 6 w 26"/>
                  <a:gd name="T33" fmla="*/ 10 h 46"/>
                  <a:gd name="T34" fmla="*/ 4 w 26"/>
                  <a:gd name="T35" fmla="*/ 16 h 46"/>
                  <a:gd name="T36" fmla="*/ 4 w 26"/>
                  <a:gd name="T37" fmla="*/ 24 h 46"/>
                  <a:gd name="T38" fmla="*/ 2 w 26"/>
                  <a:gd name="T39" fmla="*/ 34 h 46"/>
                  <a:gd name="T40" fmla="*/ 0 w 26"/>
                  <a:gd name="T41" fmla="*/ 46 h 46"/>
                  <a:gd name="T42" fmla="*/ 2 w 26"/>
                  <a:gd name="T43" fmla="*/ 46 h 46"/>
                  <a:gd name="T44" fmla="*/ 6 w 26"/>
                  <a:gd name="T45" fmla="*/ 46 h 46"/>
                  <a:gd name="T46" fmla="*/ 6 w 26"/>
                  <a:gd name="T47" fmla="*/ 44 h 46"/>
                  <a:gd name="T48" fmla="*/ 12 w 26"/>
                  <a:gd name="T49" fmla="*/ 40 h 46"/>
                  <a:gd name="T50" fmla="*/ 14 w 26"/>
                  <a:gd name="T51" fmla="*/ 36 h 46"/>
                  <a:gd name="T52" fmla="*/ 18 w 26"/>
                  <a:gd name="T53" fmla="*/ 28 h 46"/>
                  <a:gd name="T54" fmla="*/ 18 w 26"/>
                  <a:gd name="T55" fmla="*/ 20 h 46"/>
                  <a:gd name="T56" fmla="*/ 20 w 26"/>
                  <a:gd name="T57" fmla="*/ 18 h 46"/>
                  <a:gd name="T58" fmla="*/ 20 w 26"/>
                  <a:gd name="T59" fmla="*/ 14 h 46"/>
                  <a:gd name="T60" fmla="*/ 22 w 26"/>
                  <a:gd name="T61" fmla="*/ 6 h 46"/>
                  <a:gd name="T62" fmla="*/ 22 w 26"/>
                  <a:gd name="T63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46">
                    <a:moveTo>
                      <a:pt x="26" y="18"/>
                    </a:moveTo>
                    <a:lnTo>
                      <a:pt x="24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6" y="18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26" y="6"/>
                    </a:lnTo>
                    <a:close/>
                    <a:moveTo>
                      <a:pt x="22" y="2"/>
                    </a:moveTo>
                    <a:lnTo>
                      <a:pt x="20" y="2"/>
                    </a:lnTo>
                    <a:lnTo>
                      <a:pt x="2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6" y="4"/>
                    </a:lnTo>
                    <a:lnTo>
                      <a:pt x="12" y="8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8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6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8" y="40"/>
                    </a:lnTo>
                    <a:lnTo>
                      <a:pt x="12" y="40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6" y="34"/>
                    </a:lnTo>
                    <a:lnTo>
                      <a:pt x="18" y="28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2" y="6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Freeform 230">
                <a:extLst>
                  <a:ext uri="{FF2B5EF4-FFF2-40B4-BE49-F238E27FC236}">
                    <a16:creationId xmlns:a16="http://schemas.microsoft.com/office/drawing/2014/main" id="{B8C0E825-22BB-7406-B13E-09D9C3982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1159"/>
                <a:ext cx="52" cy="36"/>
              </a:xfrm>
              <a:custGeom>
                <a:avLst/>
                <a:gdLst>
                  <a:gd name="T0" fmla="*/ 52 w 52"/>
                  <a:gd name="T1" fmla="*/ 18 h 36"/>
                  <a:gd name="T2" fmla="*/ 50 w 52"/>
                  <a:gd name="T3" fmla="*/ 18 h 36"/>
                  <a:gd name="T4" fmla="*/ 48 w 52"/>
                  <a:gd name="T5" fmla="*/ 14 h 36"/>
                  <a:gd name="T6" fmla="*/ 46 w 52"/>
                  <a:gd name="T7" fmla="*/ 14 h 36"/>
                  <a:gd name="T8" fmla="*/ 44 w 52"/>
                  <a:gd name="T9" fmla="*/ 14 h 36"/>
                  <a:gd name="T10" fmla="*/ 42 w 52"/>
                  <a:gd name="T11" fmla="*/ 12 h 36"/>
                  <a:gd name="T12" fmla="*/ 44 w 52"/>
                  <a:gd name="T13" fmla="*/ 10 h 36"/>
                  <a:gd name="T14" fmla="*/ 46 w 52"/>
                  <a:gd name="T15" fmla="*/ 8 h 36"/>
                  <a:gd name="T16" fmla="*/ 42 w 52"/>
                  <a:gd name="T17" fmla="*/ 6 h 36"/>
                  <a:gd name="T18" fmla="*/ 40 w 52"/>
                  <a:gd name="T19" fmla="*/ 4 h 36"/>
                  <a:gd name="T20" fmla="*/ 36 w 52"/>
                  <a:gd name="T21" fmla="*/ 4 h 36"/>
                  <a:gd name="T22" fmla="*/ 34 w 52"/>
                  <a:gd name="T23" fmla="*/ 2 h 36"/>
                  <a:gd name="T24" fmla="*/ 34 w 52"/>
                  <a:gd name="T25" fmla="*/ 2 h 36"/>
                  <a:gd name="T26" fmla="*/ 32 w 52"/>
                  <a:gd name="T27" fmla="*/ 2 h 36"/>
                  <a:gd name="T28" fmla="*/ 30 w 52"/>
                  <a:gd name="T29" fmla="*/ 0 h 36"/>
                  <a:gd name="T30" fmla="*/ 28 w 52"/>
                  <a:gd name="T31" fmla="*/ 2 h 36"/>
                  <a:gd name="T32" fmla="*/ 26 w 52"/>
                  <a:gd name="T33" fmla="*/ 2 h 36"/>
                  <a:gd name="T34" fmla="*/ 24 w 52"/>
                  <a:gd name="T35" fmla="*/ 4 h 36"/>
                  <a:gd name="T36" fmla="*/ 22 w 52"/>
                  <a:gd name="T37" fmla="*/ 4 h 36"/>
                  <a:gd name="T38" fmla="*/ 18 w 52"/>
                  <a:gd name="T39" fmla="*/ 6 h 36"/>
                  <a:gd name="T40" fmla="*/ 16 w 52"/>
                  <a:gd name="T41" fmla="*/ 4 h 36"/>
                  <a:gd name="T42" fmla="*/ 14 w 52"/>
                  <a:gd name="T43" fmla="*/ 6 h 36"/>
                  <a:gd name="T44" fmla="*/ 12 w 52"/>
                  <a:gd name="T45" fmla="*/ 4 h 36"/>
                  <a:gd name="T46" fmla="*/ 6 w 52"/>
                  <a:gd name="T47" fmla="*/ 4 h 36"/>
                  <a:gd name="T48" fmla="*/ 0 w 52"/>
                  <a:gd name="T49" fmla="*/ 10 h 36"/>
                  <a:gd name="T50" fmla="*/ 2 w 52"/>
                  <a:gd name="T51" fmla="*/ 12 h 36"/>
                  <a:gd name="T52" fmla="*/ 4 w 52"/>
                  <a:gd name="T53" fmla="*/ 14 h 36"/>
                  <a:gd name="T54" fmla="*/ 6 w 52"/>
                  <a:gd name="T55" fmla="*/ 14 h 36"/>
                  <a:gd name="T56" fmla="*/ 8 w 52"/>
                  <a:gd name="T57" fmla="*/ 14 h 36"/>
                  <a:gd name="T58" fmla="*/ 10 w 52"/>
                  <a:gd name="T59" fmla="*/ 18 h 36"/>
                  <a:gd name="T60" fmla="*/ 14 w 52"/>
                  <a:gd name="T61" fmla="*/ 18 h 36"/>
                  <a:gd name="T62" fmla="*/ 16 w 52"/>
                  <a:gd name="T63" fmla="*/ 22 h 36"/>
                  <a:gd name="T64" fmla="*/ 16 w 52"/>
                  <a:gd name="T65" fmla="*/ 20 h 36"/>
                  <a:gd name="T66" fmla="*/ 20 w 52"/>
                  <a:gd name="T67" fmla="*/ 22 h 36"/>
                  <a:gd name="T68" fmla="*/ 22 w 52"/>
                  <a:gd name="T69" fmla="*/ 24 h 36"/>
                  <a:gd name="T70" fmla="*/ 22 w 52"/>
                  <a:gd name="T71" fmla="*/ 26 h 36"/>
                  <a:gd name="T72" fmla="*/ 22 w 52"/>
                  <a:gd name="T73" fmla="*/ 26 h 36"/>
                  <a:gd name="T74" fmla="*/ 22 w 52"/>
                  <a:gd name="T75" fmla="*/ 28 h 36"/>
                  <a:gd name="T76" fmla="*/ 28 w 52"/>
                  <a:gd name="T77" fmla="*/ 26 h 36"/>
                  <a:gd name="T78" fmla="*/ 30 w 52"/>
                  <a:gd name="T79" fmla="*/ 24 h 36"/>
                  <a:gd name="T80" fmla="*/ 30 w 52"/>
                  <a:gd name="T81" fmla="*/ 28 h 36"/>
                  <a:gd name="T82" fmla="*/ 32 w 52"/>
                  <a:gd name="T83" fmla="*/ 30 h 36"/>
                  <a:gd name="T84" fmla="*/ 34 w 52"/>
                  <a:gd name="T85" fmla="*/ 30 h 36"/>
                  <a:gd name="T86" fmla="*/ 36 w 52"/>
                  <a:gd name="T87" fmla="*/ 32 h 36"/>
                  <a:gd name="T88" fmla="*/ 38 w 52"/>
                  <a:gd name="T89" fmla="*/ 34 h 36"/>
                  <a:gd name="T90" fmla="*/ 42 w 52"/>
                  <a:gd name="T91" fmla="*/ 34 h 36"/>
                  <a:gd name="T92" fmla="*/ 44 w 52"/>
                  <a:gd name="T93" fmla="*/ 34 h 36"/>
                  <a:gd name="T94" fmla="*/ 46 w 52"/>
                  <a:gd name="T95" fmla="*/ 32 h 36"/>
                  <a:gd name="T96" fmla="*/ 44 w 52"/>
                  <a:gd name="T97" fmla="*/ 30 h 36"/>
                  <a:gd name="T98" fmla="*/ 44 w 52"/>
                  <a:gd name="T99" fmla="*/ 28 h 36"/>
                  <a:gd name="T100" fmla="*/ 44 w 52"/>
                  <a:gd name="T101" fmla="*/ 26 h 36"/>
                  <a:gd name="T102" fmla="*/ 48 w 52"/>
                  <a:gd name="T103" fmla="*/ 24 h 36"/>
                  <a:gd name="T104" fmla="*/ 48 w 52"/>
                  <a:gd name="T105" fmla="*/ 24 h 36"/>
                  <a:gd name="T106" fmla="*/ 52 w 52"/>
                  <a:gd name="T107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2" h="36">
                    <a:moveTo>
                      <a:pt x="52" y="20"/>
                    </a:moveTo>
                    <a:lnTo>
                      <a:pt x="52" y="18"/>
                    </a:lnTo>
                    <a:lnTo>
                      <a:pt x="52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50" y="16"/>
                    </a:lnTo>
                    <a:lnTo>
                      <a:pt x="50" y="16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4" y="10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40" y="4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4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4"/>
                    </a:lnTo>
                    <a:lnTo>
                      <a:pt x="22" y="4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6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4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8" y="14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4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4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40" y="36"/>
                    </a:lnTo>
                    <a:lnTo>
                      <a:pt x="40" y="36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6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30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2" y="2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Freeform 231">
                <a:extLst>
                  <a:ext uri="{FF2B5EF4-FFF2-40B4-BE49-F238E27FC236}">
                    <a16:creationId xmlns:a16="http://schemas.microsoft.com/office/drawing/2014/main" id="{A770BC3D-EA39-1694-8AFE-10A716C9D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081"/>
                <a:ext cx="126" cy="82"/>
              </a:xfrm>
              <a:custGeom>
                <a:avLst/>
                <a:gdLst>
                  <a:gd name="T0" fmla="*/ 120 w 126"/>
                  <a:gd name="T1" fmla="*/ 42 h 82"/>
                  <a:gd name="T2" fmla="*/ 112 w 126"/>
                  <a:gd name="T3" fmla="*/ 40 h 82"/>
                  <a:gd name="T4" fmla="*/ 110 w 126"/>
                  <a:gd name="T5" fmla="*/ 34 h 82"/>
                  <a:gd name="T6" fmla="*/ 102 w 126"/>
                  <a:gd name="T7" fmla="*/ 28 h 82"/>
                  <a:gd name="T8" fmla="*/ 96 w 126"/>
                  <a:gd name="T9" fmla="*/ 22 h 82"/>
                  <a:gd name="T10" fmla="*/ 98 w 126"/>
                  <a:gd name="T11" fmla="*/ 16 h 82"/>
                  <a:gd name="T12" fmla="*/ 96 w 126"/>
                  <a:gd name="T13" fmla="*/ 12 h 82"/>
                  <a:gd name="T14" fmla="*/ 94 w 126"/>
                  <a:gd name="T15" fmla="*/ 8 h 82"/>
                  <a:gd name="T16" fmla="*/ 88 w 126"/>
                  <a:gd name="T17" fmla="*/ 6 h 82"/>
                  <a:gd name="T18" fmla="*/ 80 w 126"/>
                  <a:gd name="T19" fmla="*/ 6 h 82"/>
                  <a:gd name="T20" fmla="*/ 76 w 126"/>
                  <a:gd name="T21" fmla="*/ 4 h 82"/>
                  <a:gd name="T22" fmla="*/ 70 w 126"/>
                  <a:gd name="T23" fmla="*/ 2 h 82"/>
                  <a:gd name="T24" fmla="*/ 62 w 126"/>
                  <a:gd name="T25" fmla="*/ 0 h 82"/>
                  <a:gd name="T26" fmla="*/ 58 w 126"/>
                  <a:gd name="T27" fmla="*/ 0 h 82"/>
                  <a:gd name="T28" fmla="*/ 50 w 126"/>
                  <a:gd name="T29" fmla="*/ 6 h 82"/>
                  <a:gd name="T30" fmla="*/ 42 w 126"/>
                  <a:gd name="T31" fmla="*/ 8 h 82"/>
                  <a:gd name="T32" fmla="*/ 38 w 126"/>
                  <a:gd name="T33" fmla="*/ 14 h 82"/>
                  <a:gd name="T34" fmla="*/ 42 w 126"/>
                  <a:gd name="T35" fmla="*/ 16 h 82"/>
                  <a:gd name="T36" fmla="*/ 36 w 126"/>
                  <a:gd name="T37" fmla="*/ 18 h 82"/>
                  <a:gd name="T38" fmla="*/ 30 w 126"/>
                  <a:gd name="T39" fmla="*/ 22 h 82"/>
                  <a:gd name="T40" fmla="*/ 28 w 126"/>
                  <a:gd name="T41" fmla="*/ 28 h 82"/>
                  <a:gd name="T42" fmla="*/ 30 w 126"/>
                  <a:gd name="T43" fmla="*/ 32 h 82"/>
                  <a:gd name="T44" fmla="*/ 28 w 126"/>
                  <a:gd name="T45" fmla="*/ 34 h 82"/>
                  <a:gd name="T46" fmla="*/ 24 w 126"/>
                  <a:gd name="T47" fmla="*/ 32 h 82"/>
                  <a:gd name="T48" fmla="*/ 18 w 126"/>
                  <a:gd name="T49" fmla="*/ 36 h 82"/>
                  <a:gd name="T50" fmla="*/ 10 w 126"/>
                  <a:gd name="T51" fmla="*/ 38 h 82"/>
                  <a:gd name="T52" fmla="*/ 2 w 126"/>
                  <a:gd name="T53" fmla="*/ 38 h 82"/>
                  <a:gd name="T54" fmla="*/ 8 w 126"/>
                  <a:gd name="T55" fmla="*/ 54 h 82"/>
                  <a:gd name="T56" fmla="*/ 2 w 126"/>
                  <a:gd name="T57" fmla="*/ 62 h 82"/>
                  <a:gd name="T58" fmla="*/ 2 w 126"/>
                  <a:gd name="T59" fmla="*/ 66 h 82"/>
                  <a:gd name="T60" fmla="*/ 6 w 126"/>
                  <a:gd name="T61" fmla="*/ 70 h 82"/>
                  <a:gd name="T62" fmla="*/ 6 w 126"/>
                  <a:gd name="T63" fmla="*/ 78 h 82"/>
                  <a:gd name="T64" fmla="*/ 10 w 126"/>
                  <a:gd name="T65" fmla="*/ 76 h 82"/>
                  <a:gd name="T66" fmla="*/ 16 w 126"/>
                  <a:gd name="T67" fmla="*/ 72 h 82"/>
                  <a:gd name="T68" fmla="*/ 26 w 126"/>
                  <a:gd name="T69" fmla="*/ 72 h 82"/>
                  <a:gd name="T70" fmla="*/ 44 w 126"/>
                  <a:gd name="T71" fmla="*/ 72 h 82"/>
                  <a:gd name="T72" fmla="*/ 54 w 126"/>
                  <a:gd name="T73" fmla="*/ 74 h 82"/>
                  <a:gd name="T74" fmla="*/ 62 w 126"/>
                  <a:gd name="T75" fmla="*/ 78 h 82"/>
                  <a:gd name="T76" fmla="*/ 64 w 126"/>
                  <a:gd name="T77" fmla="*/ 78 h 82"/>
                  <a:gd name="T78" fmla="*/ 72 w 126"/>
                  <a:gd name="T79" fmla="*/ 78 h 82"/>
                  <a:gd name="T80" fmla="*/ 76 w 126"/>
                  <a:gd name="T81" fmla="*/ 78 h 82"/>
                  <a:gd name="T82" fmla="*/ 80 w 126"/>
                  <a:gd name="T83" fmla="*/ 76 h 82"/>
                  <a:gd name="T84" fmla="*/ 86 w 126"/>
                  <a:gd name="T85" fmla="*/ 80 h 82"/>
                  <a:gd name="T86" fmla="*/ 96 w 126"/>
                  <a:gd name="T87" fmla="*/ 80 h 82"/>
                  <a:gd name="T88" fmla="*/ 102 w 126"/>
                  <a:gd name="T89" fmla="*/ 82 h 82"/>
                  <a:gd name="T90" fmla="*/ 100 w 126"/>
                  <a:gd name="T91" fmla="*/ 74 h 82"/>
                  <a:gd name="T92" fmla="*/ 108 w 126"/>
                  <a:gd name="T93" fmla="*/ 70 h 82"/>
                  <a:gd name="T94" fmla="*/ 114 w 126"/>
                  <a:gd name="T95" fmla="*/ 66 h 82"/>
                  <a:gd name="T96" fmla="*/ 112 w 126"/>
                  <a:gd name="T97" fmla="*/ 60 h 82"/>
                  <a:gd name="T98" fmla="*/ 110 w 126"/>
                  <a:gd name="T99" fmla="*/ 56 h 82"/>
                  <a:gd name="T100" fmla="*/ 108 w 126"/>
                  <a:gd name="T101" fmla="*/ 50 h 82"/>
                  <a:gd name="T102" fmla="*/ 114 w 126"/>
                  <a:gd name="T103" fmla="*/ 52 h 82"/>
                  <a:gd name="T104" fmla="*/ 124 w 126"/>
                  <a:gd name="T105" fmla="*/ 4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6" h="82">
                    <a:moveTo>
                      <a:pt x="126" y="46"/>
                    </a:moveTo>
                    <a:lnTo>
                      <a:pt x="126" y="46"/>
                    </a:lnTo>
                    <a:lnTo>
                      <a:pt x="124" y="46"/>
                    </a:lnTo>
                    <a:lnTo>
                      <a:pt x="122" y="44"/>
                    </a:lnTo>
                    <a:lnTo>
                      <a:pt x="122" y="44"/>
                    </a:lnTo>
                    <a:lnTo>
                      <a:pt x="120" y="42"/>
                    </a:lnTo>
                    <a:lnTo>
                      <a:pt x="122" y="42"/>
                    </a:lnTo>
                    <a:lnTo>
                      <a:pt x="122" y="42"/>
                    </a:lnTo>
                    <a:lnTo>
                      <a:pt x="118" y="40"/>
                    </a:lnTo>
                    <a:lnTo>
                      <a:pt x="114" y="40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2" y="38"/>
                    </a:lnTo>
                    <a:lnTo>
                      <a:pt x="112" y="38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2" y="36"/>
                    </a:lnTo>
                    <a:lnTo>
                      <a:pt x="110" y="34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8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2" y="26"/>
                    </a:lnTo>
                    <a:lnTo>
                      <a:pt x="100" y="24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98" y="18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96" y="16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6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0" y="6"/>
                    </a:lnTo>
                    <a:lnTo>
                      <a:pt x="90" y="6"/>
                    </a:lnTo>
                    <a:lnTo>
                      <a:pt x="88" y="6"/>
                    </a:lnTo>
                    <a:lnTo>
                      <a:pt x="84" y="6"/>
                    </a:lnTo>
                    <a:lnTo>
                      <a:pt x="84" y="6"/>
                    </a:lnTo>
                    <a:lnTo>
                      <a:pt x="82" y="6"/>
                    </a:lnTo>
                    <a:lnTo>
                      <a:pt x="82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2" y="2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6" y="2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6" y="2"/>
                    </a:lnTo>
                    <a:lnTo>
                      <a:pt x="54" y="4"/>
                    </a:lnTo>
                    <a:lnTo>
                      <a:pt x="54" y="4"/>
                    </a:lnTo>
                    <a:lnTo>
                      <a:pt x="52" y="6"/>
                    </a:lnTo>
                    <a:lnTo>
                      <a:pt x="52" y="6"/>
                    </a:lnTo>
                    <a:lnTo>
                      <a:pt x="50" y="6"/>
                    </a:lnTo>
                    <a:lnTo>
                      <a:pt x="50" y="6"/>
                    </a:lnTo>
                    <a:lnTo>
                      <a:pt x="48" y="6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8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38" y="14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4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2" y="16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18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8"/>
                    </a:lnTo>
                    <a:lnTo>
                      <a:pt x="28" y="28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2" y="34"/>
                    </a:lnTo>
                    <a:lnTo>
                      <a:pt x="30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8" y="32"/>
                    </a:lnTo>
                    <a:lnTo>
                      <a:pt x="26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4"/>
                    </a:lnTo>
                    <a:lnTo>
                      <a:pt x="8" y="56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4" y="60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4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0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6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6" y="76"/>
                    </a:lnTo>
                    <a:lnTo>
                      <a:pt x="8" y="76"/>
                    </a:lnTo>
                    <a:lnTo>
                      <a:pt x="8" y="76"/>
                    </a:lnTo>
                    <a:lnTo>
                      <a:pt x="10" y="76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6" y="74"/>
                    </a:lnTo>
                    <a:lnTo>
                      <a:pt x="16" y="72"/>
                    </a:lnTo>
                    <a:lnTo>
                      <a:pt x="18" y="72"/>
                    </a:lnTo>
                    <a:lnTo>
                      <a:pt x="20" y="72"/>
                    </a:lnTo>
                    <a:lnTo>
                      <a:pt x="20" y="72"/>
                    </a:lnTo>
                    <a:lnTo>
                      <a:pt x="22" y="72"/>
                    </a:lnTo>
                    <a:lnTo>
                      <a:pt x="24" y="72"/>
                    </a:lnTo>
                    <a:lnTo>
                      <a:pt x="26" y="72"/>
                    </a:lnTo>
                    <a:lnTo>
                      <a:pt x="28" y="72"/>
                    </a:lnTo>
                    <a:lnTo>
                      <a:pt x="32" y="72"/>
                    </a:lnTo>
                    <a:lnTo>
                      <a:pt x="36" y="72"/>
                    </a:lnTo>
                    <a:lnTo>
                      <a:pt x="36" y="72"/>
                    </a:lnTo>
                    <a:lnTo>
                      <a:pt x="42" y="72"/>
                    </a:lnTo>
                    <a:lnTo>
                      <a:pt x="44" y="72"/>
                    </a:lnTo>
                    <a:lnTo>
                      <a:pt x="44" y="74"/>
                    </a:lnTo>
                    <a:lnTo>
                      <a:pt x="46" y="74"/>
                    </a:lnTo>
                    <a:lnTo>
                      <a:pt x="48" y="74"/>
                    </a:lnTo>
                    <a:lnTo>
                      <a:pt x="52" y="74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6" y="76"/>
                    </a:lnTo>
                    <a:lnTo>
                      <a:pt x="56" y="78"/>
                    </a:lnTo>
                    <a:lnTo>
                      <a:pt x="56" y="78"/>
                    </a:lnTo>
                    <a:lnTo>
                      <a:pt x="58" y="76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2" y="78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2" y="78"/>
                    </a:lnTo>
                    <a:lnTo>
                      <a:pt x="64" y="78"/>
                    </a:lnTo>
                    <a:lnTo>
                      <a:pt x="64" y="78"/>
                    </a:lnTo>
                    <a:lnTo>
                      <a:pt x="66" y="78"/>
                    </a:lnTo>
                    <a:lnTo>
                      <a:pt x="66" y="78"/>
                    </a:lnTo>
                    <a:lnTo>
                      <a:pt x="68" y="78"/>
                    </a:lnTo>
                    <a:lnTo>
                      <a:pt x="68" y="76"/>
                    </a:lnTo>
                    <a:lnTo>
                      <a:pt x="70" y="78"/>
                    </a:lnTo>
                    <a:lnTo>
                      <a:pt x="72" y="78"/>
                    </a:lnTo>
                    <a:lnTo>
                      <a:pt x="72" y="78"/>
                    </a:lnTo>
                    <a:lnTo>
                      <a:pt x="74" y="78"/>
                    </a:lnTo>
                    <a:lnTo>
                      <a:pt x="74" y="80"/>
                    </a:lnTo>
                    <a:lnTo>
                      <a:pt x="76" y="80"/>
                    </a:lnTo>
                    <a:lnTo>
                      <a:pt x="76" y="80"/>
                    </a:lnTo>
                    <a:lnTo>
                      <a:pt x="76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80" y="78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0" y="76"/>
                    </a:lnTo>
                    <a:lnTo>
                      <a:pt x="82" y="78"/>
                    </a:lnTo>
                    <a:lnTo>
                      <a:pt x="82" y="78"/>
                    </a:lnTo>
                    <a:lnTo>
                      <a:pt x="84" y="80"/>
                    </a:lnTo>
                    <a:lnTo>
                      <a:pt x="84" y="80"/>
                    </a:lnTo>
                    <a:lnTo>
                      <a:pt x="86" y="80"/>
                    </a:lnTo>
                    <a:lnTo>
                      <a:pt x="86" y="80"/>
                    </a:lnTo>
                    <a:lnTo>
                      <a:pt x="88" y="80"/>
                    </a:lnTo>
                    <a:lnTo>
                      <a:pt x="92" y="80"/>
                    </a:lnTo>
                    <a:lnTo>
                      <a:pt x="94" y="80"/>
                    </a:lnTo>
                    <a:lnTo>
                      <a:pt x="96" y="80"/>
                    </a:lnTo>
                    <a:lnTo>
                      <a:pt x="96" y="80"/>
                    </a:lnTo>
                    <a:lnTo>
                      <a:pt x="98" y="80"/>
                    </a:lnTo>
                    <a:lnTo>
                      <a:pt x="98" y="82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0" y="82"/>
                    </a:lnTo>
                    <a:lnTo>
                      <a:pt x="102" y="82"/>
                    </a:lnTo>
                    <a:lnTo>
                      <a:pt x="102" y="80"/>
                    </a:lnTo>
                    <a:lnTo>
                      <a:pt x="102" y="80"/>
                    </a:lnTo>
                    <a:lnTo>
                      <a:pt x="100" y="78"/>
                    </a:lnTo>
                    <a:lnTo>
                      <a:pt x="100" y="78"/>
                    </a:lnTo>
                    <a:lnTo>
                      <a:pt x="100" y="76"/>
                    </a:lnTo>
                    <a:lnTo>
                      <a:pt x="100" y="74"/>
                    </a:lnTo>
                    <a:lnTo>
                      <a:pt x="102" y="74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6" y="68"/>
                    </a:lnTo>
                    <a:lnTo>
                      <a:pt x="108" y="70"/>
                    </a:lnTo>
                    <a:lnTo>
                      <a:pt x="108" y="70"/>
                    </a:lnTo>
                    <a:lnTo>
                      <a:pt x="110" y="68"/>
                    </a:lnTo>
                    <a:lnTo>
                      <a:pt x="112" y="68"/>
                    </a:lnTo>
                    <a:lnTo>
                      <a:pt x="116" y="68"/>
                    </a:lnTo>
                    <a:lnTo>
                      <a:pt x="116" y="68"/>
                    </a:lnTo>
                    <a:lnTo>
                      <a:pt x="114" y="66"/>
                    </a:lnTo>
                    <a:lnTo>
                      <a:pt x="114" y="66"/>
                    </a:lnTo>
                    <a:lnTo>
                      <a:pt x="112" y="66"/>
                    </a:lnTo>
                    <a:lnTo>
                      <a:pt x="112" y="64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12" y="60"/>
                    </a:lnTo>
                    <a:lnTo>
                      <a:pt x="112" y="60"/>
                    </a:lnTo>
                    <a:lnTo>
                      <a:pt x="110" y="58"/>
                    </a:lnTo>
                    <a:lnTo>
                      <a:pt x="112" y="58"/>
                    </a:lnTo>
                    <a:lnTo>
                      <a:pt x="112" y="58"/>
                    </a:lnTo>
                    <a:lnTo>
                      <a:pt x="110" y="56"/>
                    </a:lnTo>
                    <a:lnTo>
                      <a:pt x="110" y="56"/>
                    </a:lnTo>
                    <a:lnTo>
                      <a:pt x="108" y="54"/>
                    </a:lnTo>
                    <a:lnTo>
                      <a:pt x="108" y="54"/>
                    </a:lnTo>
                    <a:lnTo>
                      <a:pt x="106" y="52"/>
                    </a:lnTo>
                    <a:lnTo>
                      <a:pt x="108" y="52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10" y="50"/>
                    </a:lnTo>
                    <a:lnTo>
                      <a:pt x="112" y="50"/>
                    </a:lnTo>
                    <a:lnTo>
                      <a:pt x="112" y="50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8" y="52"/>
                    </a:lnTo>
                    <a:lnTo>
                      <a:pt x="118" y="52"/>
                    </a:lnTo>
                    <a:lnTo>
                      <a:pt x="120" y="50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6" y="48"/>
                    </a:lnTo>
                    <a:lnTo>
                      <a:pt x="126" y="4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Freeform 232">
                <a:extLst>
                  <a:ext uri="{FF2B5EF4-FFF2-40B4-BE49-F238E27FC236}">
                    <a16:creationId xmlns:a16="http://schemas.microsoft.com/office/drawing/2014/main" id="{9CF800CA-D132-0577-577A-88995AC8F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838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0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Freeform 233">
                <a:extLst>
                  <a:ext uri="{FF2B5EF4-FFF2-40B4-BE49-F238E27FC236}">
                    <a16:creationId xmlns:a16="http://schemas.microsoft.com/office/drawing/2014/main" id="{A613C11F-597E-086D-9F69-B0A13C842B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1" y="1602"/>
                <a:ext cx="82" cy="102"/>
              </a:xfrm>
              <a:custGeom>
                <a:avLst/>
                <a:gdLst>
                  <a:gd name="T0" fmla="*/ 70 w 82"/>
                  <a:gd name="T1" fmla="*/ 90 h 102"/>
                  <a:gd name="T2" fmla="*/ 68 w 82"/>
                  <a:gd name="T3" fmla="*/ 84 h 102"/>
                  <a:gd name="T4" fmla="*/ 56 w 82"/>
                  <a:gd name="T5" fmla="*/ 78 h 102"/>
                  <a:gd name="T6" fmla="*/ 60 w 82"/>
                  <a:gd name="T7" fmla="*/ 70 h 102"/>
                  <a:gd name="T8" fmla="*/ 50 w 82"/>
                  <a:gd name="T9" fmla="*/ 70 h 102"/>
                  <a:gd name="T10" fmla="*/ 46 w 82"/>
                  <a:gd name="T11" fmla="*/ 70 h 102"/>
                  <a:gd name="T12" fmla="*/ 52 w 82"/>
                  <a:gd name="T13" fmla="*/ 80 h 102"/>
                  <a:gd name="T14" fmla="*/ 46 w 82"/>
                  <a:gd name="T15" fmla="*/ 64 h 102"/>
                  <a:gd name="T16" fmla="*/ 80 w 82"/>
                  <a:gd name="T17" fmla="*/ 88 h 102"/>
                  <a:gd name="T18" fmla="*/ 76 w 82"/>
                  <a:gd name="T19" fmla="*/ 68 h 102"/>
                  <a:gd name="T20" fmla="*/ 72 w 82"/>
                  <a:gd name="T21" fmla="*/ 54 h 102"/>
                  <a:gd name="T22" fmla="*/ 66 w 82"/>
                  <a:gd name="T23" fmla="*/ 52 h 102"/>
                  <a:gd name="T24" fmla="*/ 64 w 82"/>
                  <a:gd name="T25" fmla="*/ 62 h 102"/>
                  <a:gd name="T26" fmla="*/ 58 w 82"/>
                  <a:gd name="T27" fmla="*/ 60 h 102"/>
                  <a:gd name="T28" fmla="*/ 58 w 82"/>
                  <a:gd name="T29" fmla="*/ 62 h 102"/>
                  <a:gd name="T30" fmla="*/ 56 w 82"/>
                  <a:gd name="T31" fmla="*/ 44 h 102"/>
                  <a:gd name="T32" fmla="*/ 60 w 82"/>
                  <a:gd name="T33" fmla="*/ 42 h 102"/>
                  <a:gd name="T34" fmla="*/ 64 w 82"/>
                  <a:gd name="T35" fmla="*/ 38 h 102"/>
                  <a:gd name="T36" fmla="*/ 68 w 82"/>
                  <a:gd name="T37" fmla="*/ 32 h 102"/>
                  <a:gd name="T38" fmla="*/ 70 w 82"/>
                  <a:gd name="T39" fmla="*/ 28 h 102"/>
                  <a:gd name="T40" fmla="*/ 52 w 82"/>
                  <a:gd name="T41" fmla="*/ 24 h 102"/>
                  <a:gd name="T42" fmla="*/ 34 w 82"/>
                  <a:gd name="T43" fmla="*/ 24 h 102"/>
                  <a:gd name="T44" fmla="*/ 28 w 82"/>
                  <a:gd name="T45" fmla="*/ 18 h 102"/>
                  <a:gd name="T46" fmla="*/ 22 w 82"/>
                  <a:gd name="T47" fmla="*/ 8 h 102"/>
                  <a:gd name="T48" fmla="*/ 16 w 82"/>
                  <a:gd name="T49" fmla="*/ 6 h 102"/>
                  <a:gd name="T50" fmla="*/ 12 w 82"/>
                  <a:gd name="T51" fmla="*/ 4 h 102"/>
                  <a:gd name="T52" fmla="*/ 10 w 82"/>
                  <a:gd name="T53" fmla="*/ 4 h 102"/>
                  <a:gd name="T54" fmla="*/ 2 w 82"/>
                  <a:gd name="T55" fmla="*/ 0 h 102"/>
                  <a:gd name="T56" fmla="*/ 4 w 82"/>
                  <a:gd name="T57" fmla="*/ 6 h 102"/>
                  <a:gd name="T58" fmla="*/ 2 w 82"/>
                  <a:gd name="T59" fmla="*/ 14 h 102"/>
                  <a:gd name="T60" fmla="*/ 12 w 82"/>
                  <a:gd name="T61" fmla="*/ 20 h 102"/>
                  <a:gd name="T62" fmla="*/ 14 w 82"/>
                  <a:gd name="T63" fmla="*/ 24 h 102"/>
                  <a:gd name="T64" fmla="*/ 6 w 82"/>
                  <a:gd name="T65" fmla="*/ 30 h 102"/>
                  <a:gd name="T66" fmla="*/ 6 w 82"/>
                  <a:gd name="T67" fmla="*/ 36 h 102"/>
                  <a:gd name="T68" fmla="*/ 14 w 82"/>
                  <a:gd name="T69" fmla="*/ 40 h 102"/>
                  <a:gd name="T70" fmla="*/ 14 w 82"/>
                  <a:gd name="T71" fmla="*/ 52 h 102"/>
                  <a:gd name="T72" fmla="*/ 18 w 82"/>
                  <a:gd name="T73" fmla="*/ 60 h 102"/>
                  <a:gd name="T74" fmla="*/ 22 w 82"/>
                  <a:gd name="T75" fmla="*/ 70 h 102"/>
                  <a:gd name="T76" fmla="*/ 26 w 82"/>
                  <a:gd name="T77" fmla="*/ 84 h 102"/>
                  <a:gd name="T78" fmla="*/ 32 w 82"/>
                  <a:gd name="T79" fmla="*/ 80 h 102"/>
                  <a:gd name="T80" fmla="*/ 34 w 82"/>
                  <a:gd name="T81" fmla="*/ 84 h 102"/>
                  <a:gd name="T82" fmla="*/ 38 w 82"/>
                  <a:gd name="T83" fmla="*/ 72 h 102"/>
                  <a:gd name="T84" fmla="*/ 42 w 82"/>
                  <a:gd name="T85" fmla="*/ 78 h 102"/>
                  <a:gd name="T86" fmla="*/ 44 w 82"/>
                  <a:gd name="T87" fmla="*/ 84 h 102"/>
                  <a:gd name="T88" fmla="*/ 46 w 82"/>
                  <a:gd name="T89" fmla="*/ 72 h 102"/>
                  <a:gd name="T90" fmla="*/ 46 w 82"/>
                  <a:gd name="T91" fmla="*/ 66 h 102"/>
                  <a:gd name="T92" fmla="*/ 44 w 82"/>
                  <a:gd name="T93" fmla="*/ 58 h 102"/>
                  <a:gd name="T94" fmla="*/ 44 w 82"/>
                  <a:gd name="T95" fmla="*/ 54 h 102"/>
                  <a:gd name="T96" fmla="*/ 50 w 82"/>
                  <a:gd name="T97" fmla="*/ 68 h 102"/>
                  <a:gd name="T98" fmla="*/ 60 w 82"/>
                  <a:gd name="T99" fmla="*/ 66 h 102"/>
                  <a:gd name="T100" fmla="*/ 68 w 82"/>
                  <a:gd name="T101" fmla="*/ 76 h 102"/>
                  <a:gd name="T102" fmla="*/ 76 w 82"/>
                  <a:gd name="T103" fmla="*/ 100 h 102"/>
                  <a:gd name="T104" fmla="*/ 76 w 82"/>
                  <a:gd name="T105" fmla="*/ 98 h 102"/>
                  <a:gd name="T106" fmla="*/ 78 w 82"/>
                  <a:gd name="T107" fmla="*/ 9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102">
                    <a:moveTo>
                      <a:pt x="70" y="86"/>
                    </a:moveTo>
                    <a:lnTo>
                      <a:pt x="70" y="86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70" y="88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90"/>
                    </a:lnTo>
                    <a:lnTo>
                      <a:pt x="70" y="88"/>
                    </a:lnTo>
                    <a:lnTo>
                      <a:pt x="70" y="86"/>
                    </a:lnTo>
                    <a:close/>
                    <a:moveTo>
                      <a:pt x="68" y="82"/>
                    </a:moveTo>
                    <a:lnTo>
                      <a:pt x="68" y="82"/>
                    </a:lnTo>
                    <a:lnTo>
                      <a:pt x="68" y="84"/>
                    </a:lnTo>
                    <a:lnTo>
                      <a:pt x="68" y="84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68" y="84"/>
                    </a:lnTo>
                    <a:lnTo>
                      <a:pt x="68" y="82"/>
                    </a:lnTo>
                    <a:close/>
                    <a:moveTo>
                      <a:pt x="54" y="72"/>
                    </a:moveTo>
                    <a:lnTo>
                      <a:pt x="56" y="80"/>
                    </a:lnTo>
                    <a:lnTo>
                      <a:pt x="56" y="78"/>
                    </a:lnTo>
                    <a:lnTo>
                      <a:pt x="58" y="76"/>
                    </a:lnTo>
                    <a:lnTo>
                      <a:pt x="56" y="74"/>
                    </a:lnTo>
                    <a:lnTo>
                      <a:pt x="54" y="72"/>
                    </a:lnTo>
                    <a:close/>
                    <a:moveTo>
                      <a:pt x="62" y="72"/>
                    </a:moveTo>
                    <a:lnTo>
                      <a:pt x="62" y="70"/>
                    </a:lnTo>
                    <a:lnTo>
                      <a:pt x="60" y="70"/>
                    </a:lnTo>
                    <a:lnTo>
                      <a:pt x="60" y="70"/>
                    </a:lnTo>
                    <a:lnTo>
                      <a:pt x="60" y="72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2" y="72"/>
                    </a:lnTo>
                    <a:close/>
                    <a:moveTo>
                      <a:pt x="50" y="70"/>
                    </a:moveTo>
                    <a:lnTo>
                      <a:pt x="48" y="68"/>
                    </a:lnTo>
                    <a:lnTo>
                      <a:pt x="48" y="68"/>
                    </a:lnTo>
                    <a:lnTo>
                      <a:pt x="48" y="66"/>
                    </a:lnTo>
                    <a:lnTo>
                      <a:pt x="46" y="66"/>
                    </a:lnTo>
                    <a:lnTo>
                      <a:pt x="46" y="66"/>
                    </a:lnTo>
                    <a:lnTo>
                      <a:pt x="46" y="68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8" y="72"/>
                    </a:lnTo>
                    <a:lnTo>
                      <a:pt x="48" y="74"/>
                    </a:lnTo>
                    <a:lnTo>
                      <a:pt x="50" y="76"/>
                    </a:lnTo>
                    <a:lnTo>
                      <a:pt x="48" y="80"/>
                    </a:lnTo>
                    <a:lnTo>
                      <a:pt x="48" y="80"/>
                    </a:lnTo>
                    <a:lnTo>
                      <a:pt x="52" y="80"/>
                    </a:lnTo>
                    <a:lnTo>
                      <a:pt x="52" y="78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0" y="70"/>
                    </a:lnTo>
                    <a:close/>
                    <a:moveTo>
                      <a:pt x="48" y="64"/>
                    </a:moveTo>
                    <a:lnTo>
                      <a:pt x="46" y="62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8" y="64"/>
                    </a:lnTo>
                    <a:close/>
                    <a:moveTo>
                      <a:pt x="82" y="92"/>
                    </a:moveTo>
                    <a:lnTo>
                      <a:pt x="80" y="90"/>
                    </a:lnTo>
                    <a:lnTo>
                      <a:pt x="80" y="88"/>
                    </a:lnTo>
                    <a:lnTo>
                      <a:pt x="80" y="82"/>
                    </a:lnTo>
                    <a:lnTo>
                      <a:pt x="80" y="82"/>
                    </a:lnTo>
                    <a:lnTo>
                      <a:pt x="78" y="80"/>
                    </a:lnTo>
                    <a:lnTo>
                      <a:pt x="78" y="74"/>
                    </a:lnTo>
                    <a:lnTo>
                      <a:pt x="78" y="72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76" y="66"/>
                    </a:lnTo>
                    <a:lnTo>
                      <a:pt x="74" y="66"/>
                    </a:lnTo>
                    <a:lnTo>
                      <a:pt x="74" y="64"/>
                    </a:lnTo>
                    <a:lnTo>
                      <a:pt x="74" y="62"/>
                    </a:lnTo>
                    <a:lnTo>
                      <a:pt x="72" y="60"/>
                    </a:lnTo>
                    <a:lnTo>
                      <a:pt x="72" y="58"/>
                    </a:lnTo>
                    <a:lnTo>
                      <a:pt x="72" y="54"/>
                    </a:lnTo>
                    <a:lnTo>
                      <a:pt x="70" y="52"/>
                    </a:lnTo>
                    <a:lnTo>
                      <a:pt x="70" y="52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2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4" y="56"/>
                    </a:lnTo>
                    <a:lnTo>
                      <a:pt x="64" y="58"/>
                    </a:lnTo>
                    <a:lnTo>
                      <a:pt x="64" y="60"/>
                    </a:lnTo>
                    <a:lnTo>
                      <a:pt x="64" y="62"/>
                    </a:lnTo>
                    <a:lnTo>
                      <a:pt x="64" y="62"/>
                    </a:lnTo>
                    <a:lnTo>
                      <a:pt x="64" y="64"/>
                    </a:lnTo>
                    <a:lnTo>
                      <a:pt x="62" y="64"/>
                    </a:lnTo>
                    <a:lnTo>
                      <a:pt x="62" y="64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8" y="62"/>
                    </a:lnTo>
                    <a:lnTo>
                      <a:pt x="56" y="56"/>
                    </a:lnTo>
                    <a:lnTo>
                      <a:pt x="54" y="52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4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40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4"/>
                    </a:lnTo>
                    <a:lnTo>
                      <a:pt x="68" y="32"/>
                    </a:lnTo>
                    <a:lnTo>
                      <a:pt x="68" y="32"/>
                    </a:lnTo>
                    <a:lnTo>
                      <a:pt x="66" y="30"/>
                    </a:lnTo>
                    <a:lnTo>
                      <a:pt x="68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30"/>
                    </a:lnTo>
                    <a:lnTo>
                      <a:pt x="70" y="28"/>
                    </a:lnTo>
                    <a:lnTo>
                      <a:pt x="68" y="28"/>
                    </a:lnTo>
                    <a:lnTo>
                      <a:pt x="66" y="26"/>
                    </a:lnTo>
                    <a:lnTo>
                      <a:pt x="64" y="24"/>
                    </a:lnTo>
                    <a:lnTo>
                      <a:pt x="58" y="24"/>
                    </a:lnTo>
                    <a:lnTo>
                      <a:pt x="54" y="26"/>
                    </a:lnTo>
                    <a:lnTo>
                      <a:pt x="54" y="24"/>
                    </a:lnTo>
                    <a:lnTo>
                      <a:pt x="52" y="24"/>
                    </a:lnTo>
                    <a:lnTo>
                      <a:pt x="48" y="24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2" y="24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6" y="30"/>
                    </a:lnTo>
                    <a:lnTo>
                      <a:pt x="6" y="30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6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8" y="36"/>
                    </a:lnTo>
                    <a:lnTo>
                      <a:pt x="8" y="38"/>
                    </a:lnTo>
                    <a:lnTo>
                      <a:pt x="10" y="38"/>
                    </a:lnTo>
                    <a:lnTo>
                      <a:pt x="10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14" y="44"/>
                    </a:lnTo>
                    <a:lnTo>
                      <a:pt x="14" y="46"/>
                    </a:lnTo>
                    <a:lnTo>
                      <a:pt x="14" y="48"/>
                    </a:lnTo>
                    <a:lnTo>
                      <a:pt x="14" y="52"/>
                    </a:lnTo>
                    <a:lnTo>
                      <a:pt x="14" y="52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6"/>
                    </a:lnTo>
                    <a:lnTo>
                      <a:pt x="16" y="58"/>
                    </a:lnTo>
                    <a:lnTo>
                      <a:pt x="16" y="58"/>
                    </a:lnTo>
                    <a:lnTo>
                      <a:pt x="18" y="60"/>
                    </a:lnTo>
                    <a:lnTo>
                      <a:pt x="20" y="60"/>
                    </a:lnTo>
                    <a:lnTo>
                      <a:pt x="20" y="60"/>
                    </a:lnTo>
                    <a:lnTo>
                      <a:pt x="20" y="62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2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6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6" y="84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28" y="86"/>
                    </a:lnTo>
                    <a:lnTo>
                      <a:pt x="30" y="86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2" y="82"/>
                    </a:lnTo>
                    <a:lnTo>
                      <a:pt x="34" y="84"/>
                    </a:lnTo>
                    <a:lnTo>
                      <a:pt x="34" y="86"/>
                    </a:lnTo>
                    <a:lnTo>
                      <a:pt x="34" y="84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6" y="82"/>
                    </a:lnTo>
                    <a:lnTo>
                      <a:pt x="36" y="80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38" y="76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2" y="84"/>
                    </a:lnTo>
                    <a:lnTo>
                      <a:pt x="42" y="84"/>
                    </a:lnTo>
                    <a:lnTo>
                      <a:pt x="44" y="84"/>
                    </a:lnTo>
                    <a:lnTo>
                      <a:pt x="44" y="84"/>
                    </a:lnTo>
                    <a:lnTo>
                      <a:pt x="44" y="80"/>
                    </a:lnTo>
                    <a:lnTo>
                      <a:pt x="46" y="78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8" y="74"/>
                    </a:lnTo>
                    <a:lnTo>
                      <a:pt x="48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4" y="66"/>
                    </a:lnTo>
                    <a:lnTo>
                      <a:pt x="46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4" y="58"/>
                    </a:lnTo>
                    <a:lnTo>
                      <a:pt x="42" y="56"/>
                    </a:lnTo>
                    <a:lnTo>
                      <a:pt x="40" y="56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4" y="54"/>
                    </a:lnTo>
                    <a:lnTo>
                      <a:pt x="46" y="52"/>
                    </a:lnTo>
                    <a:lnTo>
                      <a:pt x="46" y="54"/>
                    </a:lnTo>
                    <a:lnTo>
                      <a:pt x="46" y="56"/>
                    </a:lnTo>
                    <a:lnTo>
                      <a:pt x="46" y="58"/>
                    </a:lnTo>
                    <a:lnTo>
                      <a:pt x="46" y="62"/>
                    </a:lnTo>
                    <a:lnTo>
                      <a:pt x="48" y="62"/>
                    </a:lnTo>
                    <a:lnTo>
                      <a:pt x="50" y="68"/>
                    </a:lnTo>
                    <a:lnTo>
                      <a:pt x="52" y="70"/>
                    </a:lnTo>
                    <a:lnTo>
                      <a:pt x="56" y="70"/>
                    </a:lnTo>
                    <a:lnTo>
                      <a:pt x="56" y="70"/>
                    </a:lnTo>
                    <a:lnTo>
                      <a:pt x="58" y="68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4" y="72"/>
                    </a:lnTo>
                    <a:lnTo>
                      <a:pt x="66" y="74"/>
                    </a:lnTo>
                    <a:lnTo>
                      <a:pt x="66" y="76"/>
                    </a:lnTo>
                    <a:lnTo>
                      <a:pt x="68" y="76"/>
                    </a:lnTo>
                    <a:lnTo>
                      <a:pt x="68" y="74"/>
                    </a:lnTo>
                    <a:lnTo>
                      <a:pt x="68" y="76"/>
                    </a:lnTo>
                    <a:lnTo>
                      <a:pt x="68" y="78"/>
                    </a:lnTo>
                    <a:lnTo>
                      <a:pt x="68" y="78"/>
                    </a:lnTo>
                    <a:lnTo>
                      <a:pt x="70" y="84"/>
                    </a:lnTo>
                    <a:lnTo>
                      <a:pt x="72" y="86"/>
                    </a:lnTo>
                    <a:lnTo>
                      <a:pt x="72" y="90"/>
                    </a:lnTo>
                    <a:lnTo>
                      <a:pt x="74" y="96"/>
                    </a:lnTo>
                    <a:lnTo>
                      <a:pt x="76" y="100"/>
                    </a:lnTo>
                    <a:lnTo>
                      <a:pt x="76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78" y="102"/>
                    </a:lnTo>
                    <a:lnTo>
                      <a:pt x="78" y="100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4" y="94"/>
                    </a:lnTo>
                    <a:lnTo>
                      <a:pt x="74" y="92"/>
                    </a:lnTo>
                    <a:lnTo>
                      <a:pt x="76" y="92"/>
                    </a:lnTo>
                    <a:lnTo>
                      <a:pt x="76" y="92"/>
                    </a:lnTo>
                    <a:lnTo>
                      <a:pt x="78" y="92"/>
                    </a:lnTo>
                    <a:lnTo>
                      <a:pt x="80" y="92"/>
                    </a:lnTo>
                    <a:lnTo>
                      <a:pt x="80" y="94"/>
                    </a:lnTo>
                    <a:lnTo>
                      <a:pt x="80" y="94"/>
                    </a:lnTo>
                    <a:lnTo>
                      <a:pt x="82" y="94"/>
                    </a:lnTo>
                    <a:lnTo>
                      <a:pt x="82" y="94"/>
                    </a:lnTo>
                    <a:lnTo>
                      <a:pt x="82" y="9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Freeform 234">
                <a:extLst>
                  <a:ext uri="{FF2B5EF4-FFF2-40B4-BE49-F238E27FC236}">
                    <a16:creationId xmlns:a16="http://schemas.microsoft.com/office/drawing/2014/main" id="{D1453C59-FAE8-98BF-B0FC-F137F9B81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608"/>
                <a:ext cx="2" cy="8"/>
              </a:xfrm>
              <a:custGeom>
                <a:avLst/>
                <a:gdLst>
                  <a:gd name="T0" fmla="*/ 2 w 2"/>
                  <a:gd name="T1" fmla="*/ 4 h 8"/>
                  <a:gd name="T2" fmla="*/ 2 w 2"/>
                  <a:gd name="T3" fmla="*/ 2 h 8"/>
                  <a:gd name="T4" fmla="*/ 2 w 2"/>
                  <a:gd name="T5" fmla="*/ 0 h 8"/>
                  <a:gd name="T6" fmla="*/ 2 w 2"/>
                  <a:gd name="T7" fmla="*/ 0 h 8"/>
                  <a:gd name="T8" fmla="*/ 2 w 2"/>
                  <a:gd name="T9" fmla="*/ 0 h 8"/>
                  <a:gd name="T10" fmla="*/ 0 w 2"/>
                  <a:gd name="T11" fmla="*/ 0 h 8"/>
                  <a:gd name="T12" fmla="*/ 0 w 2"/>
                  <a:gd name="T13" fmla="*/ 0 h 8"/>
                  <a:gd name="T14" fmla="*/ 0 w 2"/>
                  <a:gd name="T15" fmla="*/ 2 h 8"/>
                  <a:gd name="T16" fmla="*/ 0 w 2"/>
                  <a:gd name="T17" fmla="*/ 4 h 8"/>
                  <a:gd name="T18" fmla="*/ 2 w 2"/>
                  <a:gd name="T19" fmla="*/ 6 h 8"/>
                  <a:gd name="T20" fmla="*/ 2 w 2"/>
                  <a:gd name="T21" fmla="*/ 8 h 8"/>
                  <a:gd name="T22" fmla="*/ 2 w 2"/>
                  <a:gd name="T23" fmla="*/ 6 h 8"/>
                  <a:gd name="T24" fmla="*/ 2 w 2"/>
                  <a:gd name="T2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8">
                    <a:moveTo>
                      <a:pt x="2" y="4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Freeform 235">
                <a:extLst>
                  <a:ext uri="{FF2B5EF4-FFF2-40B4-BE49-F238E27FC236}">
                    <a16:creationId xmlns:a16="http://schemas.microsoft.com/office/drawing/2014/main" id="{4470608D-5FE9-334C-663C-98AE48B5FD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64" y="1594"/>
                <a:ext cx="83" cy="108"/>
              </a:xfrm>
              <a:custGeom>
                <a:avLst/>
                <a:gdLst>
                  <a:gd name="T0" fmla="*/ 69 w 83"/>
                  <a:gd name="T1" fmla="*/ 104 h 108"/>
                  <a:gd name="T2" fmla="*/ 67 w 83"/>
                  <a:gd name="T3" fmla="*/ 106 h 108"/>
                  <a:gd name="T4" fmla="*/ 77 w 83"/>
                  <a:gd name="T5" fmla="*/ 104 h 108"/>
                  <a:gd name="T6" fmla="*/ 77 w 83"/>
                  <a:gd name="T7" fmla="*/ 98 h 108"/>
                  <a:gd name="T8" fmla="*/ 83 w 83"/>
                  <a:gd name="T9" fmla="*/ 84 h 108"/>
                  <a:gd name="T10" fmla="*/ 79 w 83"/>
                  <a:gd name="T11" fmla="*/ 82 h 108"/>
                  <a:gd name="T12" fmla="*/ 83 w 83"/>
                  <a:gd name="T13" fmla="*/ 84 h 108"/>
                  <a:gd name="T14" fmla="*/ 67 w 83"/>
                  <a:gd name="T15" fmla="*/ 76 h 108"/>
                  <a:gd name="T16" fmla="*/ 65 w 83"/>
                  <a:gd name="T17" fmla="*/ 80 h 108"/>
                  <a:gd name="T18" fmla="*/ 61 w 83"/>
                  <a:gd name="T19" fmla="*/ 86 h 108"/>
                  <a:gd name="T20" fmla="*/ 67 w 83"/>
                  <a:gd name="T21" fmla="*/ 80 h 108"/>
                  <a:gd name="T22" fmla="*/ 61 w 83"/>
                  <a:gd name="T23" fmla="*/ 76 h 108"/>
                  <a:gd name="T24" fmla="*/ 63 w 83"/>
                  <a:gd name="T25" fmla="*/ 76 h 108"/>
                  <a:gd name="T26" fmla="*/ 49 w 83"/>
                  <a:gd name="T27" fmla="*/ 64 h 108"/>
                  <a:gd name="T28" fmla="*/ 49 w 83"/>
                  <a:gd name="T29" fmla="*/ 62 h 108"/>
                  <a:gd name="T30" fmla="*/ 47 w 83"/>
                  <a:gd name="T31" fmla="*/ 68 h 108"/>
                  <a:gd name="T32" fmla="*/ 53 w 83"/>
                  <a:gd name="T33" fmla="*/ 72 h 108"/>
                  <a:gd name="T34" fmla="*/ 37 w 83"/>
                  <a:gd name="T35" fmla="*/ 60 h 108"/>
                  <a:gd name="T36" fmla="*/ 41 w 83"/>
                  <a:gd name="T37" fmla="*/ 64 h 108"/>
                  <a:gd name="T38" fmla="*/ 61 w 83"/>
                  <a:gd name="T39" fmla="*/ 52 h 108"/>
                  <a:gd name="T40" fmla="*/ 14 w 83"/>
                  <a:gd name="T41" fmla="*/ 52 h 108"/>
                  <a:gd name="T42" fmla="*/ 12 w 83"/>
                  <a:gd name="T43" fmla="*/ 50 h 108"/>
                  <a:gd name="T44" fmla="*/ 8 w 83"/>
                  <a:gd name="T45" fmla="*/ 48 h 108"/>
                  <a:gd name="T46" fmla="*/ 10 w 83"/>
                  <a:gd name="T47" fmla="*/ 56 h 108"/>
                  <a:gd name="T48" fmla="*/ 14 w 83"/>
                  <a:gd name="T49" fmla="*/ 54 h 108"/>
                  <a:gd name="T50" fmla="*/ 49 w 83"/>
                  <a:gd name="T51" fmla="*/ 50 h 108"/>
                  <a:gd name="T52" fmla="*/ 45 w 83"/>
                  <a:gd name="T53" fmla="*/ 42 h 108"/>
                  <a:gd name="T54" fmla="*/ 47 w 83"/>
                  <a:gd name="T55" fmla="*/ 48 h 108"/>
                  <a:gd name="T56" fmla="*/ 47 w 83"/>
                  <a:gd name="T57" fmla="*/ 52 h 108"/>
                  <a:gd name="T58" fmla="*/ 16 w 83"/>
                  <a:gd name="T59" fmla="*/ 34 h 108"/>
                  <a:gd name="T60" fmla="*/ 20 w 83"/>
                  <a:gd name="T61" fmla="*/ 34 h 108"/>
                  <a:gd name="T62" fmla="*/ 12 w 83"/>
                  <a:gd name="T63" fmla="*/ 46 h 108"/>
                  <a:gd name="T64" fmla="*/ 10 w 83"/>
                  <a:gd name="T65" fmla="*/ 36 h 108"/>
                  <a:gd name="T66" fmla="*/ 6 w 83"/>
                  <a:gd name="T67" fmla="*/ 32 h 108"/>
                  <a:gd name="T68" fmla="*/ 4 w 83"/>
                  <a:gd name="T69" fmla="*/ 42 h 108"/>
                  <a:gd name="T70" fmla="*/ 2 w 83"/>
                  <a:gd name="T71" fmla="*/ 44 h 108"/>
                  <a:gd name="T72" fmla="*/ 6 w 83"/>
                  <a:gd name="T73" fmla="*/ 46 h 108"/>
                  <a:gd name="T74" fmla="*/ 37 w 83"/>
                  <a:gd name="T75" fmla="*/ 42 h 108"/>
                  <a:gd name="T76" fmla="*/ 39 w 83"/>
                  <a:gd name="T77" fmla="*/ 32 h 108"/>
                  <a:gd name="T78" fmla="*/ 30 w 83"/>
                  <a:gd name="T79" fmla="*/ 26 h 108"/>
                  <a:gd name="T80" fmla="*/ 35 w 83"/>
                  <a:gd name="T81" fmla="*/ 30 h 108"/>
                  <a:gd name="T82" fmla="*/ 37 w 83"/>
                  <a:gd name="T83" fmla="*/ 36 h 108"/>
                  <a:gd name="T84" fmla="*/ 37 w 83"/>
                  <a:gd name="T85" fmla="*/ 42 h 108"/>
                  <a:gd name="T86" fmla="*/ 8 w 83"/>
                  <a:gd name="T87" fmla="*/ 4 h 108"/>
                  <a:gd name="T88" fmla="*/ 4 w 83"/>
                  <a:gd name="T89" fmla="*/ 8 h 108"/>
                  <a:gd name="T90" fmla="*/ 2 w 83"/>
                  <a:gd name="T91" fmla="*/ 8 h 108"/>
                  <a:gd name="T92" fmla="*/ 16 w 83"/>
                  <a:gd name="T93" fmla="*/ 6 h 108"/>
                  <a:gd name="T94" fmla="*/ 26 w 83"/>
                  <a:gd name="T95" fmla="*/ 6 h 108"/>
                  <a:gd name="T96" fmla="*/ 20 w 83"/>
                  <a:gd name="T97" fmla="*/ 2 h 108"/>
                  <a:gd name="T98" fmla="*/ 22 w 83"/>
                  <a:gd name="T99" fmla="*/ 2 h 108"/>
                  <a:gd name="T100" fmla="*/ 26 w 83"/>
                  <a:gd name="T101" fmla="*/ 12 h 108"/>
                  <a:gd name="T102" fmla="*/ 22 w 83"/>
                  <a:gd name="T103" fmla="*/ 18 h 108"/>
                  <a:gd name="T104" fmla="*/ 28 w 83"/>
                  <a:gd name="T105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" h="108">
                    <a:moveTo>
                      <a:pt x="75" y="104"/>
                    </a:moveTo>
                    <a:lnTo>
                      <a:pt x="73" y="104"/>
                    </a:lnTo>
                    <a:lnTo>
                      <a:pt x="73" y="104"/>
                    </a:lnTo>
                    <a:lnTo>
                      <a:pt x="71" y="104"/>
                    </a:lnTo>
                    <a:lnTo>
                      <a:pt x="69" y="104"/>
                    </a:lnTo>
                    <a:lnTo>
                      <a:pt x="69" y="104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6"/>
                    </a:lnTo>
                    <a:lnTo>
                      <a:pt x="67" y="108"/>
                    </a:lnTo>
                    <a:lnTo>
                      <a:pt x="67" y="108"/>
                    </a:lnTo>
                    <a:lnTo>
                      <a:pt x="71" y="108"/>
                    </a:lnTo>
                    <a:lnTo>
                      <a:pt x="75" y="108"/>
                    </a:lnTo>
                    <a:lnTo>
                      <a:pt x="77" y="104"/>
                    </a:lnTo>
                    <a:lnTo>
                      <a:pt x="77" y="104"/>
                    </a:lnTo>
                    <a:lnTo>
                      <a:pt x="77" y="102"/>
                    </a:lnTo>
                    <a:lnTo>
                      <a:pt x="77" y="102"/>
                    </a:lnTo>
                    <a:lnTo>
                      <a:pt x="75" y="104"/>
                    </a:lnTo>
                    <a:close/>
                    <a:moveTo>
                      <a:pt x="77" y="98"/>
                    </a:moveTo>
                    <a:lnTo>
                      <a:pt x="77" y="98"/>
                    </a:lnTo>
                    <a:lnTo>
                      <a:pt x="79" y="98"/>
                    </a:lnTo>
                    <a:lnTo>
                      <a:pt x="79" y="98"/>
                    </a:lnTo>
                    <a:lnTo>
                      <a:pt x="77" y="98"/>
                    </a:lnTo>
                    <a:close/>
                    <a:moveTo>
                      <a:pt x="83" y="84"/>
                    </a:moveTo>
                    <a:lnTo>
                      <a:pt x="83" y="82"/>
                    </a:lnTo>
                    <a:lnTo>
                      <a:pt x="81" y="82"/>
                    </a:lnTo>
                    <a:lnTo>
                      <a:pt x="81" y="82"/>
                    </a:lnTo>
                    <a:lnTo>
                      <a:pt x="79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9" y="82"/>
                    </a:lnTo>
                    <a:lnTo>
                      <a:pt x="81" y="82"/>
                    </a:lnTo>
                    <a:lnTo>
                      <a:pt x="81" y="82"/>
                    </a:lnTo>
                    <a:lnTo>
                      <a:pt x="83" y="84"/>
                    </a:lnTo>
                    <a:lnTo>
                      <a:pt x="83" y="84"/>
                    </a:lnTo>
                    <a:lnTo>
                      <a:pt x="83" y="84"/>
                    </a:lnTo>
                    <a:close/>
                    <a:moveTo>
                      <a:pt x="67" y="78"/>
                    </a:moveTo>
                    <a:lnTo>
                      <a:pt x="67" y="76"/>
                    </a:lnTo>
                    <a:lnTo>
                      <a:pt x="67" y="76"/>
                    </a:lnTo>
                    <a:lnTo>
                      <a:pt x="65" y="78"/>
                    </a:lnTo>
                    <a:lnTo>
                      <a:pt x="65" y="78"/>
                    </a:lnTo>
                    <a:lnTo>
                      <a:pt x="67" y="80"/>
                    </a:lnTo>
                    <a:lnTo>
                      <a:pt x="67" y="80"/>
                    </a:lnTo>
                    <a:lnTo>
                      <a:pt x="65" y="80"/>
                    </a:lnTo>
                    <a:lnTo>
                      <a:pt x="65" y="82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63" y="84"/>
                    </a:lnTo>
                    <a:lnTo>
                      <a:pt x="61" y="86"/>
                    </a:lnTo>
                    <a:lnTo>
                      <a:pt x="59" y="86"/>
                    </a:lnTo>
                    <a:lnTo>
                      <a:pt x="61" y="86"/>
                    </a:lnTo>
                    <a:lnTo>
                      <a:pt x="63" y="84"/>
                    </a:lnTo>
                    <a:lnTo>
                      <a:pt x="65" y="82"/>
                    </a:lnTo>
                    <a:lnTo>
                      <a:pt x="67" y="80"/>
                    </a:lnTo>
                    <a:lnTo>
                      <a:pt x="67" y="78"/>
                    </a:lnTo>
                    <a:close/>
                    <a:moveTo>
                      <a:pt x="61" y="74"/>
                    </a:moveTo>
                    <a:lnTo>
                      <a:pt x="61" y="74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61" y="76"/>
                    </a:lnTo>
                    <a:lnTo>
                      <a:pt x="63" y="78"/>
                    </a:lnTo>
                    <a:lnTo>
                      <a:pt x="65" y="76"/>
                    </a:lnTo>
                    <a:lnTo>
                      <a:pt x="65" y="76"/>
                    </a:lnTo>
                    <a:lnTo>
                      <a:pt x="63" y="76"/>
                    </a:lnTo>
                    <a:lnTo>
                      <a:pt x="63" y="74"/>
                    </a:lnTo>
                    <a:lnTo>
                      <a:pt x="61" y="74"/>
                    </a:lnTo>
                    <a:close/>
                    <a:moveTo>
                      <a:pt x="51" y="68"/>
                    </a:moveTo>
                    <a:lnTo>
                      <a:pt x="49" y="66"/>
                    </a:lnTo>
                    <a:lnTo>
                      <a:pt x="49" y="64"/>
                    </a:lnTo>
                    <a:lnTo>
                      <a:pt x="49" y="62"/>
                    </a:lnTo>
                    <a:lnTo>
                      <a:pt x="47" y="60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9" y="62"/>
                    </a:lnTo>
                    <a:lnTo>
                      <a:pt x="49" y="66"/>
                    </a:lnTo>
                    <a:lnTo>
                      <a:pt x="49" y="66"/>
                    </a:lnTo>
                    <a:lnTo>
                      <a:pt x="49" y="68"/>
                    </a:lnTo>
                    <a:lnTo>
                      <a:pt x="49" y="68"/>
                    </a:lnTo>
                    <a:lnTo>
                      <a:pt x="47" y="68"/>
                    </a:lnTo>
                    <a:lnTo>
                      <a:pt x="49" y="70"/>
                    </a:lnTo>
                    <a:lnTo>
                      <a:pt x="51" y="70"/>
                    </a:lnTo>
                    <a:lnTo>
                      <a:pt x="53" y="74"/>
                    </a:lnTo>
                    <a:lnTo>
                      <a:pt x="53" y="74"/>
                    </a:lnTo>
                    <a:lnTo>
                      <a:pt x="53" y="72"/>
                    </a:lnTo>
                    <a:lnTo>
                      <a:pt x="51" y="70"/>
                    </a:lnTo>
                    <a:lnTo>
                      <a:pt x="51" y="68"/>
                    </a:lnTo>
                    <a:close/>
                    <a:moveTo>
                      <a:pt x="39" y="62"/>
                    </a:move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7" y="60"/>
                    </a:lnTo>
                    <a:lnTo>
                      <a:pt x="39" y="62"/>
                    </a:lnTo>
                    <a:lnTo>
                      <a:pt x="41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39" y="62"/>
                    </a:lnTo>
                    <a:close/>
                    <a:moveTo>
                      <a:pt x="63" y="52"/>
                    </a:moveTo>
                    <a:lnTo>
                      <a:pt x="63" y="52"/>
                    </a:lnTo>
                    <a:lnTo>
                      <a:pt x="61" y="52"/>
                    </a:lnTo>
                    <a:lnTo>
                      <a:pt x="61" y="52"/>
                    </a:lnTo>
                    <a:lnTo>
                      <a:pt x="61" y="54"/>
                    </a:lnTo>
                    <a:lnTo>
                      <a:pt x="61" y="54"/>
                    </a:lnTo>
                    <a:lnTo>
                      <a:pt x="63" y="52"/>
                    </a:lnTo>
                    <a:close/>
                    <a:moveTo>
                      <a:pt x="14" y="52"/>
                    </a:moveTo>
                    <a:lnTo>
                      <a:pt x="12" y="50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8" y="56"/>
                    </a:lnTo>
                    <a:lnTo>
                      <a:pt x="10" y="56"/>
                    </a:lnTo>
                    <a:lnTo>
                      <a:pt x="10" y="58"/>
                    </a:lnTo>
                    <a:lnTo>
                      <a:pt x="12" y="58"/>
                    </a:lnTo>
                    <a:lnTo>
                      <a:pt x="14" y="56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4"/>
                    </a:lnTo>
                    <a:lnTo>
                      <a:pt x="14" y="52"/>
                    </a:lnTo>
                    <a:close/>
                    <a:moveTo>
                      <a:pt x="49" y="50"/>
                    </a:moveTo>
                    <a:lnTo>
                      <a:pt x="49" y="50"/>
                    </a:lnTo>
                    <a:lnTo>
                      <a:pt x="47" y="46"/>
                    </a:lnTo>
                    <a:lnTo>
                      <a:pt x="47" y="46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5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45" y="44"/>
                    </a:lnTo>
                    <a:lnTo>
                      <a:pt x="45" y="44"/>
                    </a:lnTo>
                    <a:lnTo>
                      <a:pt x="47" y="48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7" y="50"/>
                    </a:lnTo>
                    <a:lnTo>
                      <a:pt x="47" y="52"/>
                    </a:lnTo>
                    <a:lnTo>
                      <a:pt x="47" y="52"/>
                    </a:lnTo>
                    <a:lnTo>
                      <a:pt x="49" y="50"/>
                    </a:lnTo>
                    <a:lnTo>
                      <a:pt x="49" y="50"/>
                    </a:lnTo>
                    <a:close/>
                    <a:moveTo>
                      <a:pt x="20" y="34"/>
                    </a:moveTo>
                    <a:lnTo>
                      <a:pt x="18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20" y="34"/>
                    </a:lnTo>
                    <a:close/>
                    <a:moveTo>
                      <a:pt x="10" y="46"/>
                    </a:moveTo>
                    <a:lnTo>
                      <a:pt x="10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4"/>
                    </a:lnTo>
                    <a:lnTo>
                      <a:pt x="12" y="40"/>
                    </a:lnTo>
                    <a:lnTo>
                      <a:pt x="10" y="40"/>
                    </a:lnTo>
                    <a:lnTo>
                      <a:pt x="10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4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0" y="46"/>
                    </a:lnTo>
                    <a:close/>
                    <a:moveTo>
                      <a:pt x="37" y="42"/>
                    </a:moveTo>
                    <a:lnTo>
                      <a:pt x="37" y="42"/>
                    </a:lnTo>
                    <a:lnTo>
                      <a:pt x="37" y="40"/>
                    </a:lnTo>
                    <a:lnTo>
                      <a:pt x="39" y="38"/>
                    </a:lnTo>
                    <a:lnTo>
                      <a:pt x="39" y="34"/>
                    </a:lnTo>
                    <a:lnTo>
                      <a:pt x="39" y="34"/>
                    </a:lnTo>
                    <a:lnTo>
                      <a:pt x="39" y="32"/>
                    </a:lnTo>
                    <a:lnTo>
                      <a:pt x="37" y="30"/>
                    </a:lnTo>
                    <a:lnTo>
                      <a:pt x="35" y="28"/>
                    </a:lnTo>
                    <a:lnTo>
                      <a:pt x="33" y="26"/>
                    </a:lnTo>
                    <a:lnTo>
                      <a:pt x="30" y="26"/>
                    </a:lnTo>
                    <a:lnTo>
                      <a:pt x="30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30"/>
                    </a:lnTo>
                    <a:lnTo>
                      <a:pt x="37" y="30"/>
                    </a:lnTo>
                    <a:lnTo>
                      <a:pt x="37" y="32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37" y="36"/>
                    </a:lnTo>
                    <a:lnTo>
                      <a:pt x="37" y="38"/>
                    </a:lnTo>
                    <a:lnTo>
                      <a:pt x="35" y="38"/>
                    </a:lnTo>
                    <a:lnTo>
                      <a:pt x="35" y="40"/>
                    </a:lnTo>
                    <a:lnTo>
                      <a:pt x="37" y="40"/>
                    </a:lnTo>
                    <a:lnTo>
                      <a:pt x="37" y="42"/>
                    </a:lnTo>
                    <a:close/>
                    <a:moveTo>
                      <a:pt x="14" y="4"/>
                    </a:move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4" y="4"/>
                    </a:lnTo>
                    <a:close/>
                    <a:moveTo>
                      <a:pt x="26" y="6"/>
                    </a:moveTo>
                    <a:lnTo>
                      <a:pt x="26" y="6"/>
                    </a:lnTo>
                    <a:lnTo>
                      <a:pt x="26" y="6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2" y="2"/>
                    </a:lnTo>
                    <a:lnTo>
                      <a:pt x="24" y="6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6"/>
                    </a:lnTo>
                    <a:lnTo>
                      <a:pt x="22" y="18"/>
                    </a:lnTo>
                    <a:lnTo>
                      <a:pt x="22" y="18"/>
                    </a:lnTo>
                    <a:lnTo>
                      <a:pt x="24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28" y="8"/>
                    </a:lnTo>
                    <a:lnTo>
                      <a:pt x="28" y="8"/>
                    </a:lnTo>
                    <a:lnTo>
                      <a:pt x="26" y="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Freeform 236">
                <a:extLst>
                  <a:ext uri="{FF2B5EF4-FFF2-40B4-BE49-F238E27FC236}">
                    <a16:creationId xmlns:a16="http://schemas.microsoft.com/office/drawing/2014/main" id="{6A27332E-BE87-9313-E2DB-9C5D751A0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31" y="1327"/>
                <a:ext cx="82" cy="62"/>
              </a:xfrm>
              <a:custGeom>
                <a:avLst/>
                <a:gdLst>
                  <a:gd name="T0" fmla="*/ 18 w 82"/>
                  <a:gd name="T1" fmla="*/ 44 h 62"/>
                  <a:gd name="T2" fmla="*/ 16 w 82"/>
                  <a:gd name="T3" fmla="*/ 40 h 62"/>
                  <a:gd name="T4" fmla="*/ 10 w 82"/>
                  <a:gd name="T5" fmla="*/ 40 h 62"/>
                  <a:gd name="T6" fmla="*/ 6 w 82"/>
                  <a:gd name="T7" fmla="*/ 38 h 62"/>
                  <a:gd name="T8" fmla="*/ 2 w 82"/>
                  <a:gd name="T9" fmla="*/ 38 h 62"/>
                  <a:gd name="T10" fmla="*/ 8 w 82"/>
                  <a:gd name="T11" fmla="*/ 44 h 62"/>
                  <a:gd name="T12" fmla="*/ 12 w 82"/>
                  <a:gd name="T13" fmla="*/ 48 h 62"/>
                  <a:gd name="T14" fmla="*/ 22 w 82"/>
                  <a:gd name="T15" fmla="*/ 52 h 62"/>
                  <a:gd name="T16" fmla="*/ 0 w 82"/>
                  <a:gd name="T17" fmla="*/ 14 h 62"/>
                  <a:gd name="T18" fmla="*/ 2 w 82"/>
                  <a:gd name="T19" fmla="*/ 16 h 62"/>
                  <a:gd name="T20" fmla="*/ 12 w 82"/>
                  <a:gd name="T21" fmla="*/ 34 h 62"/>
                  <a:gd name="T22" fmla="*/ 12 w 82"/>
                  <a:gd name="T23" fmla="*/ 34 h 62"/>
                  <a:gd name="T24" fmla="*/ 74 w 82"/>
                  <a:gd name="T25" fmla="*/ 24 h 62"/>
                  <a:gd name="T26" fmla="*/ 66 w 82"/>
                  <a:gd name="T27" fmla="*/ 20 h 62"/>
                  <a:gd name="T28" fmla="*/ 58 w 82"/>
                  <a:gd name="T29" fmla="*/ 10 h 62"/>
                  <a:gd name="T30" fmla="*/ 48 w 82"/>
                  <a:gd name="T31" fmla="*/ 4 h 62"/>
                  <a:gd name="T32" fmla="*/ 44 w 82"/>
                  <a:gd name="T33" fmla="*/ 10 h 62"/>
                  <a:gd name="T34" fmla="*/ 34 w 82"/>
                  <a:gd name="T35" fmla="*/ 12 h 62"/>
                  <a:gd name="T36" fmla="*/ 28 w 82"/>
                  <a:gd name="T37" fmla="*/ 6 h 62"/>
                  <a:gd name="T38" fmla="*/ 24 w 82"/>
                  <a:gd name="T39" fmla="*/ 2 h 62"/>
                  <a:gd name="T40" fmla="*/ 20 w 82"/>
                  <a:gd name="T41" fmla="*/ 0 h 62"/>
                  <a:gd name="T42" fmla="*/ 16 w 82"/>
                  <a:gd name="T43" fmla="*/ 4 h 62"/>
                  <a:gd name="T44" fmla="*/ 18 w 82"/>
                  <a:gd name="T45" fmla="*/ 6 h 62"/>
                  <a:gd name="T46" fmla="*/ 24 w 82"/>
                  <a:gd name="T47" fmla="*/ 12 h 62"/>
                  <a:gd name="T48" fmla="*/ 22 w 82"/>
                  <a:gd name="T49" fmla="*/ 16 h 62"/>
                  <a:gd name="T50" fmla="*/ 16 w 82"/>
                  <a:gd name="T51" fmla="*/ 14 h 62"/>
                  <a:gd name="T52" fmla="*/ 10 w 82"/>
                  <a:gd name="T53" fmla="*/ 10 h 62"/>
                  <a:gd name="T54" fmla="*/ 0 w 82"/>
                  <a:gd name="T55" fmla="*/ 12 h 62"/>
                  <a:gd name="T56" fmla="*/ 2 w 82"/>
                  <a:gd name="T57" fmla="*/ 14 h 62"/>
                  <a:gd name="T58" fmla="*/ 6 w 82"/>
                  <a:gd name="T59" fmla="*/ 16 h 62"/>
                  <a:gd name="T60" fmla="*/ 10 w 82"/>
                  <a:gd name="T61" fmla="*/ 20 h 62"/>
                  <a:gd name="T62" fmla="*/ 10 w 82"/>
                  <a:gd name="T63" fmla="*/ 24 h 62"/>
                  <a:gd name="T64" fmla="*/ 18 w 82"/>
                  <a:gd name="T65" fmla="*/ 32 h 62"/>
                  <a:gd name="T66" fmla="*/ 16 w 82"/>
                  <a:gd name="T67" fmla="*/ 34 h 62"/>
                  <a:gd name="T68" fmla="*/ 22 w 82"/>
                  <a:gd name="T69" fmla="*/ 40 h 62"/>
                  <a:gd name="T70" fmla="*/ 26 w 82"/>
                  <a:gd name="T71" fmla="*/ 42 h 62"/>
                  <a:gd name="T72" fmla="*/ 28 w 82"/>
                  <a:gd name="T73" fmla="*/ 46 h 62"/>
                  <a:gd name="T74" fmla="*/ 26 w 82"/>
                  <a:gd name="T75" fmla="*/ 48 h 62"/>
                  <a:gd name="T76" fmla="*/ 28 w 82"/>
                  <a:gd name="T77" fmla="*/ 52 h 62"/>
                  <a:gd name="T78" fmla="*/ 36 w 82"/>
                  <a:gd name="T79" fmla="*/ 46 h 62"/>
                  <a:gd name="T80" fmla="*/ 46 w 82"/>
                  <a:gd name="T81" fmla="*/ 38 h 62"/>
                  <a:gd name="T82" fmla="*/ 54 w 82"/>
                  <a:gd name="T83" fmla="*/ 44 h 62"/>
                  <a:gd name="T84" fmla="*/ 52 w 82"/>
                  <a:gd name="T85" fmla="*/ 46 h 62"/>
                  <a:gd name="T86" fmla="*/ 54 w 82"/>
                  <a:gd name="T87" fmla="*/ 50 h 62"/>
                  <a:gd name="T88" fmla="*/ 50 w 82"/>
                  <a:gd name="T89" fmla="*/ 52 h 62"/>
                  <a:gd name="T90" fmla="*/ 54 w 82"/>
                  <a:gd name="T91" fmla="*/ 56 h 62"/>
                  <a:gd name="T92" fmla="*/ 60 w 82"/>
                  <a:gd name="T93" fmla="*/ 62 h 62"/>
                  <a:gd name="T94" fmla="*/ 64 w 82"/>
                  <a:gd name="T95" fmla="*/ 52 h 62"/>
                  <a:gd name="T96" fmla="*/ 66 w 82"/>
                  <a:gd name="T97" fmla="*/ 50 h 62"/>
                  <a:gd name="T98" fmla="*/ 70 w 82"/>
                  <a:gd name="T99" fmla="*/ 44 h 62"/>
                  <a:gd name="T100" fmla="*/ 68 w 82"/>
                  <a:gd name="T101" fmla="*/ 32 h 62"/>
                  <a:gd name="T102" fmla="*/ 78 w 82"/>
                  <a:gd name="T103" fmla="*/ 28 h 62"/>
                  <a:gd name="T104" fmla="*/ 10 w 82"/>
                  <a:gd name="T105" fmla="*/ 24 h 62"/>
                  <a:gd name="T106" fmla="*/ 10 w 82"/>
                  <a:gd name="T107" fmla="*/ 2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2" h="62">
                    <a:moveTo>
                      <a:pt x="22" y="50"/>
                    </a:moveTo>
                    <a:lnTo>
                      <a:pt x="20" y="48"/>
                    </a:lnTo>
                    <a:lnTo>
                      <a:pt x="20" y="46"/>
                    </a:lnTo>
                    <a:lnTo>
                      <a:pt x="20" y="46"/>
                    </a:lnTo>
                    <a:lnTo>
                      <a:pt x="18" y="44"/>
                    </a:lnTo>
                    <a:lnTo>
                      <a:pt x="16" y="44"/>
                    </a:lnTo>
                    <a:lnTo>
                      <a:pt x="16" y="44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4" y="40"/>
                    </a:lnTo>
                    <a:lnTo>
                      <a:pt x="12" y="42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8" y="46"/>
                    </a:lnTo>
                    <a:lnTo>
                      <a:pt x="8" y="46"/>
                    </a:lnTo>
                    <a:lnTo>
                      <a:pt x="10" y="48"/>
                    </a:lnTo>
                    <a:lnTo>
                      <a:pt x="10" y="48"/>
                    </a:lnTo>
                    <a:lnTo>
                      <a:pt x="12" y="48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20" y="52"/>
                    </a:lnTo>
                    <a:lnTo>
                      <a:pt x="22" y="52"/>
                    </a:lnTo>
                    <a:lnTo>
                      <a:pt x="22" y="52"/>
                    </a:lnTo>
                    <a:lnTo>
                      <a:pt x="22" y="50"/>
                    </a:lnTo>
                    <a:close/>
                    <a:moveTo>
                      <a:pt x="2" y="16"/>
                    </a:moveTo>
                    <a:lnTo>
                      <a:pt x="2" y="16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6"/>
                    </a:lnTo>
                    <a:close/>
                    <a:moveTo>
                      <a:pt x="12" y="34"/>
                    </a:moveTo>
                    <a:lnTo>
                      <a:pt x="12" y="34"/>
                    </a:lnTo>
                    <a:lnTo>
                      <a:pt x="12" y="32"/>
                    </a:lnTo>
                    <a:lnTo>
                      <a:pt x="12" y="34"/>
                    </a:lnTo>
                    <a:close/>
                    <a:moveTo>
                      <a:pt x="12" y="34"/>
                    </a:moveTo>
                    <a:lnTo>
                      <a:pt x="12" y="34"/>
                    </a:lnTo>
                    <a:lnTo>
                      <a:pt x="12" y="34"/>
                    </a:lnTo>
                    <a:lnTo>
                      <a:pt x="14" y="34"/>
                    </a:lnTo>
                    <a:lnTo>
                      <a:pt x="14" y="34"/>
                    </a:lnTo>
                    <a:lnTo>
                      <a:pt x="12" y="34"/>
                    </a:lnTo>
                    <a:close/>
                    <a:moveTo>
                      <a:pt x="80" y="26"/>
                    </a:moveTo>
                    <a:lnTo>
                      <a:pt x="78" y="26"/>
                    </a:lnTo>
                    <a:lnTo>
                      <a:pt x="78" y="26"/>
                    </a:lnTo>
                    <a:lnTo>
                      <a:pt x="76" y="24"/>
                    </a:lnTo>
                    <a:lnTo>
                      <a:pt x="74" y="24"/>
                    </a:lnTo>
                    <a:lnTo>
                      <a:pt x="72" y="24"/>
                    </a:lnTo>
                    <a:lnTo>
                      <a:pt x="72" y="24"/>
                    </a:lnTo>
                    <a:lnTo>
                      <a:pt x="70" y="24"/>
                    </a:lnTo>
                    <a:lnTo>
                      <a:pt x="68" y="22"/>
                    </a:lnTo>
                    <a:lnTo>
                      <a:pt x="66" y="20"/>
                    </a:lnTo>
                    <a:lnTo>
                      <a:pt x="62" y="16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60" y="12"/>
                    </a:lnTo>
                    <a:lnTo>
                      <a:pt x="58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46" y="8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2" y="12"/>
                    </a:lnTo>
                    <a:lnTo>
                      <a:pt x="42" y="12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34" y="12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6"/>
                    </a:lnTo>
                    <a:lnTo>
                      <a:pt x="28" y="4"/>
                    </a:lnTo>
                    <a:lnTo>
                      <a:pt x="26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8" y="6"/>
                    </a:lnTo>
                    <a:lnTo>
                      <a:pt x="18" y="8"/>
                    </a:lnTo>
                    <a:lnTo>
                      <a:pt x="20" y="8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4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2" y="12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2" y="16"/>
                    </a:lnTo>
                    <a:lnTo>
                      <a:pt x="2" y="16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10" y="20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8" y="22"/>
                    </a:lnTo>
                    <a:lnTo>
                      <a:pt x="10" y="24"/>
                    </a:lnTo>
                    <a:lnTo>
                      <a:pt x="12" y="26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20" y="38"/>
                    </a:lnTo>
                    <a:lnTo>
                      <a:pt x="20" y="38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6" y="44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8" y="46"/>
                    </a:lnTo>
                    <a:lnTo>
                      <a:pt x="26" y="46"/>
                    </a:lnTo>
                    <a:lnTo>
                      <a:pt x="26" y="48"/>
                    </a:lnTo>
                    <a:lnTo>
                      <a:pt x="26" y="48"/>
                    </a:lnTo>
                    <a:lnTo>
                      <a:pt x="28" y="48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2" y="48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6"/>
                    </a:lnTo>
                    <a:lnTo>
                      <a:pt x="38" y="44"/>
                    </a:lnTo>
                    <a:lnTo>
                      <a:pt x="40" y="42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8" y="38"/>
                    </a:lnTo>
                    <a:lnTo>
                      <a:pt x="50" y="40"/>
                    </a:lnTo>
                    <a:lnTo>
                      <a:pt x="54" y="42"/>
                    </a:lnTo>
                    <a:lnTo>
                      <a:pt x="54" y="44"/>
                    </a:lnTo>
                    <a:lnTo>
                      <a:pt x="52" y="44"/>
                    </a:lnTo>
                    <a:lnTo>
                      <a:pt x="52" y="44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6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52" y="52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50" y="52"/>
                    </a:lnTo>
                    <a:lnTo>
                      <a:pt x="50" y="54"/>
                    </a:lnTo>
                    <a:lnTo>
                      <a:pt x="50" y="54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4" y="56"/>
                    </a:lnTo>
                    <a:lnTo>
                      <a:pt x="56" y="58"/>
                    </a:lnTo>
                    <a:lnTo>
                      <a:pt x="56" y="58"/>
                    </a:lnTo>
                    <a:lnTo>
                      <a:pt x="58" y="58"/>
                    </a:lnTo>
                    <a:lnTo>
                      <a:pt x="60" y="62"/>
                    </a:lnTo>
                    <a:lnTo>
                      <a:pt x="60" y="62"/>
                    </a:lnTo>
                    <a:lnTo>
                      <a:pt x="64" y="60"/>
                    </a:lnTo>
                    <a:lnTo>
                      <a:pt x="64" y="60"/>
                    </a:lnTo>
                    <a:lnTo>
                      <a:pt x="64" y="54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6" y="48"/>
                    </a:lnTo>
                    <a:lnTo>
                      <a:pt x="66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68" y="50"/>
                    </a:lnTo>
                    <a:lnTo>
                      <a:pt x="68" y="46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4"/>
                    </a:lnTo>
                    <a:lnTo>
                      <a:pt x="68" y="42"/>
                    </a:lnTo>
                    <a:lnTo>
                      <a:pt x="68" y="40"/>
                    </a:lnTo>
                    <a:lnTo>
                      <a:pt x="68" y="36"/>
                    </a:lnTo>
                    <a:lnTo>
                      <a:pt x="68" y="32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78" y="28"/>
                    </a:lnTo>
                    <a:lnTo>
                      <a:pt x="82" y="30"/>
                    </a:lnTo>
                    <a:lnTo>
                      <a:pt x="80" y="26"/>
                    </a:lnTo>
                    <a:close/>
                    <a:moveTo>
                      <a:pt x="10" y="24"/>
                    </a:moveTo>
                    <a:lnTo>
                      <a:pt x="10" y="24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0" y="2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Freeform 237">
                <a:extLst>
                  <a:ext uri="{FF2B5EF4-FFF2-40B4-BE49-F238E27FC236}">
                    <a16:creationId xmlns:a16="http://schemas.microsoft.com/office/drawing/2014/main" id="{99E9DB93-43BE-8FE7-2663-EACAF2C4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" y="1203"/>
                <a:ext cx="106" cy="46"/>
              </a:xfrm>
              <a:custGeom>
                <a:avLst/>
                <a:gdLst>
                  <a:gd name="T0" fmla="*/ 102 w 106"/>
                  <a:gd name="T1" fmla="*/ 10 h 46"/>
                  <a:gd name="T2" fmla="*/ 104 w 106"/>
                  <a:gd name="T3" fmla="*/ 6 h 46"/>
                  <a:gd name="T4" fmla="*/ 98 w 106"/>
                  <a:gd name="T5" fmla="*/ 4 h 46"/>
                  <a:gd name="T6" fmla="*/ 94 w 106"/>
                  <a:gd name="T7" fmla="*/ 4 h 46"/>
                  <a:gd name="T8" fmla="*/ 84 w 106"/>
                  <a:gd name="T9" fmla="*/ 2 h 46"/>
                  <a:gd name="T10" fmla="*/ 78 w 106"/>
                  <a:gd name="T11" fmla="*/ 2 h 46"/>
                  <a:gd name="T12" fmla="*/ 76 w 106"/>
                  <a:gd name="T13" fmla="*/ 4 h 46"/>
                  <a:gd name="T14" fmla="*/ 72 w 106"/>
                  <a:gd name="T15" fmla="*/ 8 h 46"/>
                  <a:gd name="T16" fmla="*/ 66 w 106"/>
                  <a:gd name="T17" fmla="*/ 8 h 46"/>
                  <a:gd name="T18" fmla="*/ 60 w 106"/>
                  <a:gd name="T19" fmla="*/ 4 h 46"/>
                  <a:gd name="T20" fmla="*/ 60 w 106"/>
                  <a:gd name="T21" fmla="*/ 8 h 46"/>
                  <a:gd name="T22" fmla="*/ 56 w 106"/>
                  <a:gd name="T23" fmla="*/ 8 h 46"/>
                  <a:gd name="T24" fmla="*/ 52 w 106"/>
                  <a:gd name="T25" fmla="*/ 12 h 46"/>
                  <a:gd name="T26" fmla="*/ 46 w 106"/>
                  <a:gd name="T27" fmla="*/ 16 h 46"/>
                  <a:gd name="T28" fmla="*/ 48 w 106"/>
                  <a:gd name="T29" fmla="*/ 22 h 46"/>
                  <a:gd name="T30" fmla="*/ 50 w 106"/>
                  <a:gd name="T31" fmla="*/ 24 h 46"/>
                  <a:gd name="T32" fmla="*/ 46 w 106"/>
                  <a:gd name="T33" fmla="*/ 26 h 46"/>
                  <a:gd name="T34" fmla="*/ 44 w 106"/>
                  <a:gd name="T35" fmla="*/ 24 h 46"/>
                  <a:gd name="T36" fmla="*/ 40 w 106"/>
                  <a:gd name="T37" fmla="*/ 22 h 46"/>
                  <a:gd name="T38" fmla="*/ 38 w 106"/>
                  <a:gd name="T39" fmla="*/ 24 h 46"/>
                  <a:gd name="T40" fmla="*/ 26 w 106"/>
                  <a:gd name="T41" fmla="*/ 26 h 46"/>
                  <a:gd name="T42" fmla="*/ 22 w 106"/>
                  <a:gd name="T43" fmla="*/ 28 h 46"/>
                  <a:gd name="T44" fmla="*/ 20 w 106"/>
                  <a:gd name="T45" fmla="*/ 26 h 46"/>
                  <a:gd name="T46" fmla="*/ 14 w 106"/>
                  <a:gd name="T47" fmla="*/ 26 h 46"/>
                  <a:gd name="T48" fmla="*/ 10 w 106"/>
                  <a:gd name="T49" fmla="*/ 30 h 46"/>
                  <a:gd name="T50" fmla="*/ 8 w 106"/>
                  <a:gd name="T51" fmla="*/ 28 h 46"/>
                  <a:gd name="T52" fmla="*/ 6 w 106"/>
                  <a:gd name="T53" fmla="*/ 26 h 46"/>
                  <a:gd name="T54" fmla="*/ 0 w 106"/>
                  <a:gd name="T55" fmla="*/ 26 h 46"/>
                  <a:gd name="T56" fmla="*/ 2 w 106"/>
                  <a:gd name="T57" fmla="*/ 30 h 46"/>
                  <a:gd name="T58" fmla="*/ 2 w 106"/>
                  <a:gd name="T59" fmla="*/ 32 h 46"/>
                  <a:gd name="T60" fmla="*/ 4 w 106"/>
                  <a:gd name="T61" fmla="*/ 34 h 46"/>
                  <a:gd name="T62" fmla="*/ 10 w 106"/>
                  <a:gd name="T63" fmla="*/ 38 h 46"/>
                  <a:gd name="T64" fmla="*/ 14 w 106"/>
                  <a:gd name="T65" fmla="*/ 38 h 46"/>
                  <a:gd name="T66" fmla="*/ 20 w 106"/>
                  <a:gd name="T67" fmla="*/ 38 h 46"/>
                  <a:gd name="T68" fmla="*/ 24 w 106"/>
                  <a:gd name="T69" fmla="*/ 36 h 46"/>
                  <a:gd name="T70" fmla="*/ 32 w 106"/>
                  <a:gd name="T71" fmla="*/ 36 h 46"/>
                  <a:gd name="T72" fmla="*/ 38 w 106"/>
                  <a:gd name="T73" fmla="*/ 34 h 46"/>
                  <a:gd name="T74" fmla="*/ 40 w 106"/>
                  <a:gd name="T75" fmla="*/ 40 h 46"/>
                  <a:gd name="T76" fmla="*/ 46 w 106"/>
                  <a:gd name="T77" fmla="*/ 42 h 46"/>
                  <a:gd name="T78" fmla="*/ 60 w 106"/>
                  <a:gd name="T79" fmla="*/ 44 h 46"/>
                  <a:gd name="T80" fmla="*/ 68 w 106"/>
                  <a:gd name="T81" fmla="*/ 44 h 46"/>
                  <a:gd name="T82" fmla="*/ 72 w 106"/>
                  <a:gd name="T83" fmla="*/ 46 h 46"/>
                  <a:gd name="T84" fmla="*/ 76 w 106"/>
                  <a:gd name="T85" fmla="*/ 42 h 46"/>
                  <a:gd name="T86" fmla="*/ 84 w 106"/>
                  <a:gd name="T87" fmla="*/ 42 h 46"/>
                  <a:gd name="T88" fmla="*/ 90 w 106"/>
                  <a:gd name="T89" fmla="*/ 40 h 46"/>
                  <a:gd name="T90" fmla="*/ 92 w 106"/>
                  <a:gd name="T91" fmla="*/ 38 h 46"/>
                  <a:gd name="T92" fmla="*/ 98 w 106"/>
                  <a:gd name="T93" fmla="*/ 34 h 46"/>
                  <a:gd name="T94" fmla="*/ 98 w 106"/>
                  <a:gd name="T95" fmla="*/ 32 h 46"/>
                  <a:gd name="T96" fmla="*/ 98 w 106"/>
                  <a:gd name="T97" fmla="*/ 28 h 46"/>
                  <a:gd name="T98" fmla="*/ 100 w 106"/>
                  <a:gd name="T99" fmla="*/ 26 h 46"/>
                  <a:gd name="T100" fmla="*/ 98 w 106"/>
                  <a:gd name="T101" fmla="*/ 22 h 46"/>
                  <a:gd name="T102" fmla="*/ 102 w 106"/>
                  <a:gd name="T103" fmla="*/ 24 h 46"/>
                  <a:gd name="T104" fmla="*/ 106 w 106"/>
                  <a:gd name="T105" fmla="*/ 22 h 46"/>
                  <a:gd name="T106" fmla="*/ 106 w 106"/>
                  <a:gd name="T107" fmla="*/ 1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6" h="46">
                    <a:moveTo>
                      <a:pt x="106" y="16"/>
                    </a:moveTo>
                    <a:lnTo>
                      <a:pt x="106" y="16"/>
                    </a:lnTo>
                    <a:lnTo>
                      <a:pt x="104" y="14"/>
                    </a:lnTo>
                    <a:lnTo>
                      <a:pt x="102" y="10"/>
                    </a:lnTo>
                    <a:lnTo>
                      <a:pt x="102" y="10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4" y="6"/>
                    </a:lnTo>
                    <a:lnTo>
                      <a:pt x="102" y="6"/>
                    </a:lnTo>
                    <a:lnTo>
                      <a:pt x="102" y="6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6" y="4"/>
                    </a:lnTo>
                    <a:lnTo>
                      <a:pt x="96" y="4"/>
                    </a:lnTo>
                    <a:lnTo>
                      <a:pt x="94" y="4"/>
                    </a:lnTo>
                    <a:lnTo>
                      <a:pt x="92" y="4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6" y="2"/>
                    </a:lnTo>
                    <a:lnTo>
                      <a:pt x="84" y="2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0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4"/>
                    </a:lnTo>
                    <a:lnTo>
                      <a:pt x="72" y="6"/>
                    </a:lnTo>
                    <a:lnTo>
                      <a:pt x="72" y="8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68" y="6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4" y="6"/>
                    </a:lnTo>
                    <a:lnTo>
                      <a:pt x="62" y="6"/>
                    </a:lnTo>
                    <a:lnTo>
                      <a:pt x="62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60" y="8"/>
                    </a:lnTo>
                    <a:lnTo>
                      <a:pt x="60" y="8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6" y="8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2" y="12"/>
                    </a:lnTo>
                    <a:lnTo>
                      <a:pt x="50" y="12"/>
                    </a:lnTo>
                    <a:lnTo>
                      <a:pt x="48" y="14"/>
                    </a:lnTo>
                    <a:lnTo>
                      <a:pt x="46" y="14"/>
                    </a:lnTo>
                    <a:lnTo>
                      <a:pt x="46" y="16"/>
                    </a:lnTo>
                    <a:lnTo>
                      <a:pt x="46" y="16"/>
                    </a:lnTo>
                    <a:lnTo>
                      <a:pt x="48" y="18"/>
                    </a:lnTo>
                    <a:lnTo>
                      <a:pt x="48" y="20"/>
                    </a:lnTo>
                    <a:lnTo>
                      <a:pt x="48" y="20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26"/>
                    </a:lnTo>
                    <a:lnTo>
                      <a:pt x="48" y="26"/>
                    </a:lnTo>
                    <a:lnTo>
                      <a:pt x="48" y="26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4" y="24"/>
                    </a:lnTo>
                    <a:lnTo>
                      <a:pt x="44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2" y="24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32" y="24"/>
                    </a:lnTo>
                    <a:lnTo>
                      <a:pt x="30" y="26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8"/>
                    </a:lnTo>
                    <a:lnTo>
                      <a:pt x="12" y="28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2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6"/>
                    </a:lnTo>
                    <a:lnTo>
                      <a:pt x="34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4"/>
                    </a:lnTo>
                    <a:lnTo>
                      <a:pt x="38" y="36"/>
                    </a:lnTo>
                    <a:lnTo>
                      <a:pt x="38" y="36"/>
                    </a:lnTo>
                    <a:lnTo>
                      <a:pt x="40" y="38"/>
                    </a:lnTo>
                    <a:lnTo>
                      <a:pt x="40" y="40"/>
                    </a:lnTo>
                    <a:lnTo>
                      <a:pt x="40" y="40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46" y="42"/>
                    </a:lnTo>
                    <a:lnTo>
                      <a:pt x="52" y="42"/>
                    </a:lnTo>
                    <a:lnTo>
                      <a:pt x="54" y="42"/>
                    </a:lnTo>
                    <a:lnTo>
                      <a:pt x="56" y="42"/>
                    </a:lnTo>
                    <a:lnTo>
                      <a:pt x="60" y="44"/>
                    </a:lnTo>
                    <a:lnTo>
                      <a:pt x="60" y="44"/>
                    </a:lnTo>
                    <a:lnTo>
                      <a:pt x="62" y="44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4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6"/>
                    </a:lnTo>
                    <a:lnTo>
                      <a:pt x="70" y="46"/>
                    </a:lnTo>
                    <a:lnTo>
                      <a:pt x="72" y="46"/>
                    </a:lnTo>
                    <a:lnTo>
                      <a:pt x="72" y="46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6" y="42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4" y="42"/>
                    </a:lnTo>
                    <a:lnTo>
                      <a:pt x="86" y="42"/>
                    </a:lnTo>
                    <a:lnTo>
                      <a:pt x="86" y="40"/>
                    </a:lnTo>
                    <a:lnTo>
                      <a:pt x="88" y="40"/>
                    </a:lnTo>
                    <a:lnTo>
                      <a:pt x="88" y="40"/>
                    </a:lnTo>
                    <a:lnTo>
                      <a:pt x="90" y="40"/>
                    </a:lnTo>
                    <a:lnTo>
                      <a:pt x="92" y="40"/>
                    </a:lnTo>
                    <a:lnTo>
                      <a:pt x="92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4" y="36"/>
                    </a:lnTo>
                    <a:lnTo>
                      <a:pt x="96" y="34"/>
                    </a:lnTo>
                    <a:lnTo>
                      <a:pt x="98" y="36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4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8" y="32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98" y="28"/>
                    </a:lnTo>
                    <a:lnTo>
                      <a:pt x="100" y="28"/>
                    </a:lnTo>
                    <a:lnTo>
                      <a:pt x="100" y="28"/>
                    </a:lnTo>
                    <a:lnTo>
                      <a:pt x="100" y="26"/>
                    </a:lnTo>
                    <a:lnTo>
                      <a:pt x="100" y="26"/>
                    </a:lnTo>
                    <a:lnTo>
                      <a:pt x="100" y="24"/>
                    </a:lnTo>
                    <a:lnTo>
                      <a:pt x="96" y="24"/>
                    </a:lnTo>
                    <a:lnTo>
                      <a:pt x="96" y="24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98" y="22"/>
                    </a:lnTo>
                    <a:lnTo>
                      <a:pt x="100" y="22"/>
                    </a:lnTo>
                    <a:lnTo>
                      <a:pt x="100" y="22"/>
                    </a:lnTo>
                    <a:lnTo>
                      <a:pt x="102" y="22"/>
                    </a:lnTo>
                    <a:lnTo>
                      <a:pt x="102" y="24"/>
                    </a:lnTo>
                    <a:lnTo>
                      <a:pt x="102" y="22"/>
                    </a:lnTo>
                    <a:lnTo>
                      <a:pt x="102" y="22"/>
                    </a:lnTo>
                    <a:lnTo>
                      <a:pt x="104" y="22"/>
                    </a:lnTo>
                    <a:lnTo>
                      <a:pt x="106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6" y="18"/>
                    </a:lnTo>
                    <a:lnTo>
                      <a:pt x="106" y="1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Freeform 238">
                <a:extLst>
                  <a:ext uri="{FF2B5EF4-FFF2-40B4-BE49-F238E27FC236}">
                    <a16:creationId xmlns:a16="http://schemas.microsoft.com/office/drawing/2014/main" id="{682C6304-86A7-9475-4BBC-EFB0234BE6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4" y="2257"/>
                <a:ext cx="634" cy="792"/>
              </a:xfrm>
              <a:custGeom>
                <a:avLst/>
                <a:gdLst>
                  <a:gd name="T0" fmla="*/ 396 w 634"/>
                  <a:gd name="T1" fmla="*/ 591 h 792"/>
                  <a:gd name="T2" fmla="*/ 412 w 634"/>
                  <a:gd name="T3" fmla="*/ 553 h 792"/>
                  <a:gd name="T4" fmla="*/ 378 w 634"/>
                  <a:gd name="T5" fmla="*/ 559 h 792"/>
                  <a:gd name="T6" fmla="*/ 378 w 634"/>
                  <a:gd name="T7" fmla="*/ 593 h 792"/>
                  <a:gd name="T8" fmla="*/ 400 w 634"/>
                  <a:gd name="T9" fmla="*/ 583 h 792"/>
                  <a:gd name="T10" fmla="*/ 420 w 634"/>
                  <a:gd name="T11" fmla="*/ 571 h 792"/>
                  <a:gd name="T12" fmla="*/ 434 w 634"/>
                  <a:gd name="T13" fmla="*/ 551 h 792"/>
                  <a:gd name="T14" fmla="*/ 442 w 634"/>
                  <a:gd name="T15" fmla="*/ 535 h 792"/>
                  <a:gd name="T16" fmla="*/ 384 w 634"/>
                  <a:gd name="T17" fmla="*/ 529 h 792"/>
                  <a:gd name="T18" fmla="*/ 324 w 634"/>
                  <a:gd name="T19" fmla="*/ 459 h 792"/>
                  <a:gd name="T20" fmla="*/ 620 w 634"/>
                  <a:gd name="T21" fmla="*/ 315 h 792"/>
                  <a:gd name="T22" fmla="*/ 632 w 634"/>
                  <a:gd name="T23" fmla="*/ 263 h 792"/>
                  <a:gd name="T24" fmla="*/ 604 w 634"/>
                  <a:gd name="T25" fmla="*/ 241 h 792"/>
                  <a:gd name="T26" fmla="*/ 586 w 634"/>
                  <a:gd name="T27" fmla="*/ 183 h 792"/>
                  <a:gd name="T28" fmla="*/ 448 w 634"/>
                  <a:gd name="T29" fmla="*/ 126 h 792"/>
                  <a:gd name="T30" fmla="*/ 414 w 634"/>
                  <a:gd name="T31" fmla="*/ 102 h 792"/>
                  <a:gd name="T32" fmla="*/ 232 w 634"/>
                  <a:gd name="T33" fmla="*/ 80 h 792"/>
                  <a:gd name="T34" fmla="*/ 410 w 634"/>
                  <a:gd name="T35" fmla="*/ 74 h 792"/>
                  <a:gd name="T36" fmla="*/ 414 w 634"/>
                  <a:gd name="T37" fmla="*/ 26 h 792"/>
                  <a:gd name="T38" fmla="*/ 336 w 634"/>
                  <a:gd name="T39" fmla="*/ 26 h 792"/>
                  <a:gd name="T40" fmla="*/ 418 w 634"/>
                  <a:gd name="T41" fmla="*/ 20 h 792"/>
                  <a:gd name="T42" fmla="*/ 616 w 634"/>
                  <a:gd name="T43" fmla="*/ 261 h 792"/>
                  <a:gd name="T44" fmla="*/ 592 w 634"/>
                  <a:gd name="T45" fmla="*/ 223 h 792"/>
                  <a:gd name="T46" fmla="*/ 572 w 634"/>
                  <a:gd name="T47" fmla="*/ 177 h 792"/>
                  <a:gd name="T48" fmla="*/ 548 w 634"/>
                  <a:gd name="T49" fmla="*/ 122 h 792"/>
                  <a:gd name="T50" fmla="*/ 522 w 634"/>
                  <a:gd name="T51" fmla="*/ 72 h 792"/>
                  <a:gd name="T52" fmla="*/ 512 w 634"/>
                  <a:gd name="T53" fmla="*/ 14 h 792"/>
                  <a:gd name="T54" fmla="*/ 492 w 634"/>
                  <a:gd name="T55" fmla="*/ 60 h 792"/>
                  <a:gd name="T56" fmla="*/ 442 w 634"/>
                  <a:gd name="T57" fmla="*/ 126 h 792"/>
                  <a:gd name="T58" fmla="*/ 402 w 634"/>
                  <a:gd name="T59" fmla="*/ 96 h 792"/>
                  <a:gd name="T60" fmla="*/ 418 w 634"/>
                  <a:gd name="T61" fmla="*/ 38 h 792"/>
                  <a:gd name="T62" fmla="*/ 396 w 634"/>
                  <a:gd name="T63" fmla="*/ 36 h 792"/>
                  <a:gd name="T64" fmla="*/ 348 w 634"/>
                  <a:gd name="T65" fmla="*/ 22 h 792"/>
                  <a:gd name="T66" fmla="*/ 334 w 634"/>
                  <a:gd name="T67" fmla="*/ 38 h 792"/>
                  <a:gd name="T68" fmla="*/ 312 w 634"/>
                  <a:gd name="T69" fmla="*/ 60 h 792"/>
                  <a:gd name="T70" fmla="*/ 298 w 634"/>
                  <a:gd name="T71" fmla="*/ 86 h 792"/>
                  <a:gd name="T72" fmla="*/ 278 w 634"/>
                  <a:gd name="T73" fmla="*/ 84 h 792"/>
                  <a:gd name="T74" fmla="*/ 246 w 634"/>
                  <a:gd name="T75" fmla="*/ 76 h 792"/>
                  <a:gd name="T76" fmla="*/ 234 w 634"/>
                  <a:gd name="T77" fmla="*/ 90 h 792"/>
                  <a:gd name="T78" fmla="*/ 216 w 634"/>
                  <a:gd name="T79" fmla="*/ 102 h 792"/>
                  <a:gd name="T80" fmla="*/ 206 w 634"/>
                  <a:gd name="T81" fmla="*/ 110 h 792"/>
                  <a:gd name="T82" fmla="*/ 196 w 634"/>
                  <a:gd name="T83" fmla="*/ 128 h 792"/>
                  <a:gd name="T84" fmla="*/ 162 w 634"/>
                  <a:gd name="T85" fmla="*/ 163 h 792"/>
                  <a:gd name="T86" fmla="*/ 58 w 634"/>
                  <a:gd name="T87" fmla="*/ 207 h 792"/>
                  <a:gd name="T88" fmla="*/ 24 w 634"/>
                  <a:gd name="T89" fmla="*/ 261 h 792"/>
                  <a:gd name="T90" fmla="*/ 20 w 634"/>
                  <a:gd name="T91" fmla="*/ 289 h 792"/>
                  <a:gd name="T92" fmla="*/ 24 w 634"/>
                  <a:gd name="T93" fmla="*/ 341 h 792"/>
                  <a:gd name="T94" fmla="*/ 2 w 634"/>
                  <a:gd name="T95" fmla="*/ 433 h 792"/>
                  <a:gd name="T96" fmla="*/ 106 w 634"/>
                  <a:gd name="T97" fmla="*/ 425 h 792"/>
                  <a:gd name="T98" fmla="*/ 234 w 634"/>
                  <a:gd name="T99" fmla="*/ 385 h 792"/>
                  <a:gd name="T100" fmla="*/ 300 w 634"/>
                  <a:gd name="T101" fmla="*/ 419 h 792"/>
                  <a:gd name="T102" fmla="*/ 308 w 634"/>
                  <a:gd name="T103" fmla="*/ 439 h 792"/>
                  <a:gd name="T104" fmla="*/ 336 w 634"/>
                  <a:gd name="T105" fmla="*/ 431 h 792"/>
                  <a:gd name="T106" fmla="*/ 340 w 634"/>
                  <a:gd name="T107" fmla="*/ 451 h 792"/>
                  <a:gd name="T108" fmla="*/ 350 w 634"/>
                  <a:gd name="T109" fmla="*/ 477 h 792"/>
                  <a:gd name="T110" fmla="*/ 402 w 634"/>
                  <a:gd name="T111" fmla="*/ 507 h 792"/>
                  <a:gd name="T112" fmla="*/ 416 w 634"/>
                  <a:gd name="T113" fmla="*/ 511 h 792"/>
                  <a:gd name="T114" fmla="*/ 458 w 634"/>
                  <a:gd name="T115" fmla="*/ 499 h 792"/>
                  <a:gd name="T116" fmla="*/ 524 w 634"/>
                  <a:gd name="T117" fmla="*/ 447 h 792"/>
                  <a:gd name="T118" fmla="*/ 560 w 634"/>
                  <a:gd name="T119" fmla="*/ 409 h 792"/>
                  <a:gd name="T120" fmla="*/ 618 w 634"/>
                  <a:gd name="T121" fmla="*/ 325 h 792"/>
                  <a:gd name="T122" fmla="*/ 506 w 634"/>
                  <a:gd name="T123" fmla="*/ 2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4" h="792">
                    <a:moveTo>
                      <a:pt x="400" y="792"/>
                    </a:moveTo>
                    <a:lnTo>
                      <a:pt x="400" y="792"/>
                    </a:lnTo>
                    <a:lnTo>
                      <a:pt x="400" y="792"/>
                    </a:lnTo>
                    <a:lnTo>
                      <a:pt x="404" y="790"/>
                    </a:lnTo>
                    <a:lnTo>
                      <a:pt x="406" y="788"/>
                    </a:lnTo>
                    <a:lnTo>
                      <a:pt x="404" y="788"/>
                    </a:lnTo>
                    <a:lnTo>
                      <a:pt x="400" y="792"/>
                    </a:lnTo>
                    <a:close/>
                    <a:moveTo>
                      <a:pt x="392" y="593"/>
                    </a:moveTo>
                    <a:lnTo>
                      <a:pt x="392" y="593"/>
                    </a:lnTo>
                    <a:lnTo>
                      <a:pt x="392" y="593"/>
                    </a:lnTo>
                    <a:lnTo>
                      <a:pt x="392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0" y="595"/>
                    </a:lnTo>
                    <a:lnTo>
                      <a:pt x="392" y="595"/>
                    </a:lnTo>
                    <a:lnTo>
                      <a:pt x="392" y="595"/>
                    </a:lnTo>
                    <a:lnTo>
                      <a:pt x="394" y="595"/>
                    </a:lnTo>
                    <a:lnTo>
                      <a:pt x="394" y="593"/>
                    </a:lnTo>
                    <a:lnTo>
                      <a:pt x="394" y="593"/>
                    </a:lnTo>
                    <a:lnTo>
                      <a:pt x="394" y="593"/>
                    </a:lnTo>
                    <a:lnTo>
                      <a:pt x="392" y="593"/>
                    </a:lnTo>
                    <a:close/>
                    <a:moveTo>
                      <a:pt x="396" y="589"/>
                    </a:moveTo>
                    <a:lnTo>
                      <a:pt x="396" y="589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6" y="591"/>
                    </a:lnTo>
                    <a:lnTo>
                      <a:pt x="398" y="589"/>
                    </a:lnTo>
                    <a:lnTo>
                      <a:pt x="398" y="589"/>
                    </a:lnTo>
                    <a:lnTo>
                      <a:pt x="396" y="589"/>
                    </a:lnTo>
                    <a:close/>
                    <a:moveTo>
                      <a:pt x="412" y="581"/>
                    </a:moveTo>
                    <a:lnTo>
                      <a:pt x="412" y="581"/>
                    </a:lnTo>
                    <a:lnTo>
                      <a:pt x="412" y="583"/>
                    </a:lnTo>
                    <a:lnTo>
                      <a:pt x="412" y="583"/>
                    </a:lnTo>
                    <a:lnTo>
                      <a:pt x="412" y="583"/>
                    </a:lnTo>
                    <a:lnTo>
                      <a:pt x="412" y="581"/>
                    </a:lnTo>
                    <a:lnTo>
                      <a:pt x="414" y="581"/>
                    </a:lnTo>
                    <a:lnTo>
                      <a:pt x="414" y="581"/>
                    </a:lnTo>
                    <a:lnTo>
                      <a:pt x="414" y="581"/>
                    </a:lnTo>
                    <a:lnTo>
                      <a:pt x="412" y="581"/>
                    </a:lnTo>
                    <a:close/>
                    <a:moveTo>
                      <a:pt x="432" y="549"/>
                    </a:moveTo>
                    <a:lnTo>
                      <a:pt x="432" y="549"/>
                    </a:lnTo>
                    <a:lnTo>
                      <a:pt x="428" y="551"/>
                    </a:lnTo>
                    <a:lnTo>
                      <a:pt x="428" y="551"/>
                    </a:lnTo>
                    <a:lnTo>
                      <a:pt x="426" y="549"/>
                    </a:lnTo>
                    <a:lnTo>
                      <a:pt x="424" y="551"/>
                    </a:lnTo>
                    <a:lnTo>
                      <a:pt x="422" y="553"/>
                    </a:lnTo>
                    <a:lnTo>
                      <a:pt x="422" y="553"/>
                    </a:lnTo>
                    <a:lnTo>
                      <a:pt x="420" y="553"/>
                    </a:lnTo>
                    <a:lnTo>
                      <a:pt x="420" y="551"/>
                    </a:lnTo>
                    <a:lnTo>
                      <a:pt x="420" y="551"/>
                    </a:lnTo>
                    <a:lnTo>
                      <a:pt x="418" y="553"/>
                    </a:lnTo>
                    <a:lnTo>
                      <a:pt x="416" y="553"/>
                    </a:lnTo>
                    <a:lnTo>
                      <a:pt x="414" y="553"/>
                    </a:lnTo>
                    <a:lnTo>
                      <a:pt x="414" y="553"/>
                    </a:lnTo>
                    <a:lnTo>
                      <a:pt x="412" y="553"/>
                    </a:lnTo>
                    <a:lnTo>
                      <a:pt x="412" y="555"/>
                    </a:lnTo>
                    <a:lnTo>
                      <a:pt x="410" y="555"/>
                    </a:lnTo>
                    <a:lnTo>
                      <a:pt x="410" y="555"/>
                    </a:lnTo>
                    <a:lnTo>
                      <a:pt x="410" y="555"/>
                    </a:lnTo>
                    <a:lnTo>
                      <a:pt x="408" y="555"/>
                    </a:lnTo>
                    <a:lnTo>
                      <a:pt x="408" y="555"/>
                    </a:lnTo>
                    <a:lnTo>
                      <a:pt x="404" y="555"/>
                    </a:lnTo>
                    <a:lnTo>
                      <a:pt x="400" y="555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6" y="551"/>
                    </a:lnTo>
                    <a:lnTo>
                      <a:pt x="396" y="551"/>
                    </a:lnTo>
                    <a:lnTo>
                      <a:pt x="396" y="551"/>
                    </a:lnTo>
                    <a:lnTo>
                      <a:pt x="394" y="551"/>
                    </a:lnTo>
                    <a:lnTo>
                      <a:pt x="394" y="551"/>
                    </a:lnTo>
                    <a:lnTo>
                      <a:pt x="394" y="551"/>
                    </a:lnTo>
                    <a:lnTo>
                      <a:pt x="392" y="549"/>
                    </a:lnTo>
                    <a:lnTo>
                      <a:pt x="392" y="549"/>
                    </a:lnTo>
                    <a:lnTo>
                      <a:pt x="392" y="549"/>
                    </a:lnTo>
                    <a:lnTo>
                      <a:pt x="390" y="549"/>
                    </a:lnTo>
                    <a:lnTo>
                      <a:pt x="388" y="549"/>
                    </a:lnTo>
                    <a:lnTo>
                      <a:pt x="386" y="547"/>
                    </a:lnTo>
                    <a:lnTo>
                      <a:pt x="386" y="547"/>
                    </a:lnTo>
                    <a:lnTo>
                      <a:pt x="384" y="549"/>
                    </a:lnTo>
                    <a:lnTo>
                      <a:pt x="380" y="553"/>
                    </a:lnTo>
                    <a:lnTo>
                      <a:pt x="380" y="555"/>
                    </a:lnTo>
                    <a:lnTo>
                      <a:pt x="380" y="555"/>
                    </a:lnTo>
                    <a:lnTo>
                      <a:pt x="378" y="559"/>
                    </a:lnTo>
                    <a:lnTo>
                      <a:pt x="378" y="559"/>
                    </a:lnTo>
                    <a:lnTo>
                      <a:pt x="378" y="559"/>
                    </a:lnTo>
                    <a:lnTo>
                      <a:pt x="378" y="563"/>
                    </a:lnTo>
                    <a:lnTo>
                      <a:pt x="378" y="567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6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5"/>
                    </a:lnTo>
                    <a:lnTo>
                      <a:pt x="378" y="577"/>
                    </a:lnTo>
                    <a:lnTo>
                      <a:pt x="378" y="577"/>
                    </a:lnTo>
                    <a:lnTo>
                      <a:pt x="376" y="579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6" y="575"/>
                    </a:lnTo>
                    <a:lnTo>
                      <a:pt x="374" y="577"/>
                    </a:lnTo>
                    <a:lnTo>
                      <a:pt x="374" y="579"/>
                    </a:lnTo>
                    <a:lnTo>
                      <a:pt x="372" y="587"/>
                    </a:lnTo>
                    <a:lnTo>
                      <a:pt x="372" y="587"/>
                    </a:lnTo>
                    <a:lnTo>
                      <a:pt x="374" y="587"/>
                    </a:lnTo>
                    <a:lnTo>
                      <a:pt x="374" y="587"/>
                    </a:lnTo>
                    <a:lnTo>
                      <a:pt x="374" y="589"/>
                    </a:lnTo>
                    <a:lnTo>
                      <a:pt x="374" y="591"/>
                    </a:lnTo>
                    <a:lnTo>
                      <a:pt x="374" y="593"/>
                    </a:lnTo>
                    <a:lnTo>
                      <a:pt x="376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8" y="593"/>
                    </a:lnTo>
                    <a:lnTo>
                      <a:pt x="376" y="593"/>
                    </a:lnTo>
                    <a:lnTo>
                      <a:pt x="374" y="593"/>
                    </a:lnTo>
                    <a:lnTo>
                      <a:pt x="374" y="595"/>
                    </a:lnTo>
                    <a:lnTo>
                      <a:pt x="374" y="595"/>
                    </a:lnTo>
                    <a:lnTo>
                      <a:pt x="374" y="597"/>
                    </a:lnTo>
                    <a:lnTo>
                      <a:pt x="376" y="597"/>
                    </a:lnTo>
                    <a:lnTo>
                      <a:pt x="378" y="597"/>
                    </a:lnTo>
                    <a:lnTo>
                      <a:pt x="382" y="597"/>
                    </a:lnTo>
                    <a:lnTo>
                      <a:pt x="382" y="597"/>
                    </a:lnTo>
                    <a:lnTo>
                      <a:pt x="384" y="599"/>
                    </a:lnTo>
                    <a:lnTo>
                      <a:pt x="384" y="597"/>
                    </a:lnTo>
                    <a:lnTo>
                      <a:pt x="386" y="597"/>
                    </a:lnTo>
                    <a:lnTo>
                      <a:pt x="390" y="593"/>
                    </a:lnTo>
                    <a:lnTo>
                      <a:pt x="390" y="593"/>
                    </a:lnTo>
                    <a:lnTo>
                      <a:pt x="392" y="593"/>
                    </a:lnTo>
                    <a:lnTo>
                      <a:pt x="390" y="591"/>
                    </a:lnTo>
                    <a:lnTo>
                      <a:pt x="390" y="591"/>
                    </a:lnTo>
                    <a:lnTo>
                      <a:pt x="392" y="591"/>
                    </a:lnTo>
                    <a:lnTo>
                      <a:pt x="392" y="591"/>
                    </a:lnTo>
                    <a:lnTo>
                      <a:pt x="394" y="591"/>
                    </a:lnTo>
                    <a:lnTo>
                      <a:pt x="396" y="589"/>
                    </a:lnTo>
                    <a:lnTo>
                      <a:pt x="396" y="589"/>
                    </a:lnTo>
                    <a:lnTo>
                      <a:pt x="396" y="587"/>
                    </a:lnTo>
                    <a:lnTo>
                      <a:pt x="398" y="587"/>
                    </a:lnTo>
                    <a:lnTo>
                      <a:pt x="398" y="587"/>
                    </a:lnTo>
                    <a:lnTo>
                      <a:pt x="398" y="587"/>
                    </a:lnTo>
                    <a:lnTo>
                      <a:pt x="400" y="585"/>
                    </a:lnTo>
                    <a:lnTo>
                      <a:pt x="400" y="583"/>
                    </a:lnTo>
                    <a:lnTo>
                      <a:pt x="400" y="585"/>
                    </a:lnTo>
                    <a:lnTo>
                      <a:pt x="400" y="587"/>
                    </a:lnTo>
                    <a:lnTo>
                      <a:pt x="400" y="587"/>
                    </a:lnTo>
                    <a:lnTo>
                      <a:pt x="402" y="587"/>
                    </a:lnTo>
                    <a:lnTo>
                      <a:pt x="402" y="585"/>
                    </a:lnTo>
                    <a:lnTo>
                      <a:pt x="404" y="585"/>
                    </a:lnTo>
                    <a:lnTo>
                      <a:pt x="404" y="585"/>
                    </a:lnTo>
                    <a:lnTo>
                      <a:pt x="406" y="587"/>
                    </a:lnTo>
                    <a:lnTo>
                      <a:pt x="406" y="587"/>
                    </a:lnTo>
                    <a:lnTo>
                      <a:pt x="404" y="587"/>
                    </a:lnTo>
                    <a:lnTo>
                      <a:pt x="404" y="587"/>
                    </a:lnTo>
                    <a:lnTo>
                      <a:pt x="404" y="587"/>
                    </a:lnTo>
                    <a:lnTo>
                      <a:pt x="402" y="587"/>
                    </a:lnTo>
                    <a:lnTo>
                      <a:pt x="402" y="589"/>
                    </a:lnTo>
                    <a:lnTo>
                      <a:pt x="402" y="591"/>
                    </a:lnTo>
                    <a:lnTo>
                      <a:pt x="402" y="591"/>
                    </a:lnTo>
                    <a:lnTo>
                      <a:pt x="404" y="591"/>
                    </a:lnTo>
                    <a:lnTo>
                      <a:pt x="406" y="591"/>
                    </a:lnTo>
                    <a:lnTo>
                      <a:pt x="408" y="587"/>
                    </a:lnTo>
                    <a:lnTo>
                      <a:pt x="408" y="585"/>
                    </a:lnTo>
                    <a:lnTo>
                      <a:pt x="410" y="581"/>
                    </a:lnTo>
                    <a:lnTo>
                      <a:pt x="412" y="579"/>
                    </a:lnTo>
                    <a:lnTo>
                      <a:pt x="412" y="579"/>
                    </a:lnTo>
                    <a:lnTo>
                      <a:pt x="414" y="577"/>
                    </a:lnTo>
                    <a:lnTo>
                      <a:pt x="414" y="577"/>
                    </a:lnTo>
                    <a:lnTo>
                      <a:pt x="416" y="575"/>
                    </a:lnTo>
                    <a:lnTo>
                      <a:pt x="418" y="573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2" y="569"/>
                    </a:lnTo>
                    <a:lnTo>
                      <a:pt x="422" y="571"/>
                    </a:lnTo>
                    <a:lnTo>
                      <a:pt x="420" y="571"/>
                    </a:lnTo>
                    <a:lnTo>
                      <a:pt x="420" y="571"/>
                    </a:lnTo>
                    <a:lnTo>
                      <a:pt x="422" y="571"/>
                    </a:lnTo>
                    <a:lnTo>
                      <a:pt x="420" y="573"/>
                    </a:lnTo>
                    <a:lnTo>
                      <a:pt x="420" y="573"/>
                    </a:lnTo>
                    <a:lnTo>
                      <a:pt x="420" y="573"/>
                    </a:lnTo>
                    <a:lnTo>
                      <a:pt x="420" y="575"/>
                    </a:lnTo>
                    <a:lnTo>
                      <a:pt x="420" y="575"/>
                    </a:lnTo>
                    <a:lnTo>
                      <a:pt x="422" y="573"/>
                    </a:lnTo>
                    <a:lnTo>
                      <a:pt x="422" y="573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2" y="571"/>
                    </a:lnTo>
                    <a:lnTo>
                      <a:pt x="424" y="569"/>
                    </a:lnTo>
                    <a:lnTo>
                      <a:pt x="424" y="567"/>
                    </a:lnTo>
                    <a:lnTo>
                      <a:pt x="426" y="563"/>
                    </a:lnTo>
                    <a:lnTo>
                      <a:pt x="428" y="563"/>
                    </a:lnTo>
                    <a:lnTo>
                      <a:pt x="428" y="561"/>
                    </a:lnTo>
                    <a:lnTo>
                      <a:pt x="430" y="559"/>
                    </a:lnTo>
                    <a:lnTo>
                      <a:pt x="432" y="557"/>
                    </a:lnTo>
                    <a:lnTo>
                      <a:pt x="432" y="555"/>
                    </a:lnTo>
                    <a:lnTo>
                      <a:pt x="432" y="555"/>
                    </a:lnTo>
                    <a:lnTo>
                      <a:pt x="434" y="551"/>
                    </a:lnTo>
                    <a:lnTo>
                      <a:pt x="434" y="551"/>
                    </a:lnTo>
                    <a:lnTo>
                      <a:pt x="432" y="549"/>
                    </a:lnTo>
                    <a:close/>
                    <a:moveTo>
                      <a:pt x="438" y="543"/>
                    </a:moveTo>
                    <a:lnTo>
                      <a:pt x="436" y="545"/>
                    </a:lnTo>
                    <a:lnTo>
                      <a:pt x="436" y="545"/>
                    </a:lnTo>
                    <a:lnTo>
                      <a:pt x="436" y="545"/>
                    </a:lnTo>
                    <a:lnTo>
                      <a:pt x="438" y="545"/>
                    </a:lnTo>
                    <a:lnTo>
                      <a:pt x="438" y="543"/>
                    </a:lnTo>
                    <a:lnTo>
                      <a:pt x="438" y="543"/>
                    </a:lnTo>
                    <a:close/>
                    <a:moveTo>
                      <a:pt x="388" y="543"/>
                    </a:moveTo>
                    <a:lnTo>
                      <a:pt x="388" y="543"/>
                    </a:lnTo>
                    <a:lnTo>
                      <a:pt x="386" y="543"/>
                    </a:lnTo>
                    <a:lnTo>
                      <a:pt x="386" y="545"/>
                    </a:lnTo>
                    <a:lnTo>
                      <a:pt x="388" y="543"/>
                    </a:lnTo>
                    <a:lnTo>
                      <a:pt x="388" y="543"/>
                    </a:lnTo>
                    <a:lnTo>
                      <a:pt x="388" y="543"/>
                    </a:lnTo>
                    <a:close/>
                    <a:moveTo>
                      <a:pt x="442" y="541"/>
                    </a:moveTo>
                    <a:lnTo>
                      <a:pt x="438" y="541"/>
                    </a:lnTo>
                    <a:lnTo>
                      <a:pt x="436" y="541"/>
                    </a:lnTo>
                    <a:lnTo>
                      <a:pt x="436" y="541"/>
                    </a:lnTo>
                    <a:lnTo>
                      <a:pt x="436" y="543"/>
                    </a:lnTo>
                    <a:lnTo>
                      <a:pt x="436" y="543"/>
                    </a:lnTo>
                    <a:lnTo>
                      <a:pt x="438" y="543"/>
                    </a:lnTo>
                    <a:lnTo>
                      <a:pt x="440" y="543"/>
                    </a:lnTo>
                    <a:lnTo>
                      <a:pt x="440" y="543"/>
                    </a:lnTo>
                    <a:lnTo>
                      <a:pt x="440" y="543"/>
                    </a:lnTo>
                    <a:lnTo>
                      <a:pt x="442" y="543"/>
                    </a:lnTo>
                    <a:lnTo>
                      <a:pt x="442" y="541"/>
                    </a:lnTo>
                    <a:lnTo>
                      <a:pt x="442" y="541"/>
                    </a:lnTo>
                    <a:close/>
                    <a:moveTo>
                      <a:pt x="442" y="535"/>
                    </a:moveTo>
                    <a:lnTo>
                      <a:pt x="442" y="533"/>
                    </a:lnTo>
                    <a:lnTo>
                      <a:pt x="442" y="531"/>
                    </a:lnTo>
                    <a:lnTo>
                      <a:pt x="438" y="533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5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38" y="539"/>
                    </a:lnTo>
                    <a:lnTo>
                      <a:pt x="440" y="539"/>
                    </a:lnTo>
                    <a:lnTo>
                      <a:pt x="442" y="539"/>
                    </a:lnTo>
                    <a:lnTo>
                      <a:pt x="442" y="539"/>
                    </a:lnTo>
                    <a:lnTo>
                      <a:pt x="442" y="537"/>
                    </a:lnTo>
                    <a:lnTo>
                      <a:pt x="442" y="537"/>
                    </a:lnTo>
                    <a:lnTo>
                      <a:pt x="444" y="537"/>
                    </a:lnTo>
                    <a:lnTo>
                      <a:pt x="444" y="537"/>
                    </a:lnTo>
                    <a:lnTo>
                      <a:pt x="444" y="535"/>
                    </a:lnTo>
                    <a:lnTo>
                      <a:pt x="442" y="535"/>
                    </a:lnTo>
                    <a:close/>
                    <a:moveTo>
                      <a:pt x="382" y="537"/>
                    </a:moveTo>
                    <a:lnTo>
                      <a:pt x="382" y="535"/>
                    </a:lnTo>
                    <a:lnTo>
                      <a:pt x="384" y="535"/>
                    </a:lnTo>
                    <a:lnTo>
                      <a:pt x="384" y="535"/>
                    </a:lnTo>
                    <a:lnTo>
                      <a:pt x="386" y="533"/>
                    </a:lnTo>
                    <a:lnTo>
                      <a:pt x="386" y="531"/>
                    </a:lnTo>
                    <a:lnTo>
                      <a:pt x="386" y="529"/>
                    </a:lnTo>
                    <a:lnTo>
                      <a:pt x="384" y="529"/>
                    </a:lnTo>
                    <a:lnTo>
                      <a:pt x="384" y="531"/>
                    </a:lnTo>
                    <a:lnTo>
                      <a:pt x="382" y="531"/>
                    </a:lnTo>
                    <a:lnTo>
                      <a:pt x="382" y="531"/>
                    </a:lnTo>
                    <a:lnTo>
                      <a:pt x="382" y="533"/>
                    </a:lnTo>
                    <a:lnTo>
                      <a:pt x="380" y="535"/>
                    </a:lnTo>
                    <a:lnTo>
                      <a:pt x="380" y="537"/>
                    </a:lnTo>
                    <a:lnTo>
                      <a:pt x="378" y="537"/>
                    </a:lnTo>
                    <a:lnTo>
                      <a:pt x="378" y="537"/>
                    </a:lnTo>
                    <a:lnTo>
                      <a:pt x="380" y="537"/>
                    </a:lnTo>
                    <a:lnTo>
                      <a:pt x="382" y="537"/>
                    </a:lnTo>
                    <a:close/>
                    <a:moveTo>
                      <a:pt x="414" y="511"/>
                    </a:moveTo>
                    <a:lnTo>
                      <a:pt x="416" y="511"/>
                    </a:lnTo>
                    <a:lnTo>
                      <a:pt x="414" y="509"/>
                    </a:lnTo>
                    <a:lnTo>
                      <a:pt x="414" y="509"/>
                    </a:lnTo>
                    <a:lnTo>
                      <a:pt x="414" y="509"/>
                    </a:lnTo>
                    <a:lnTo>
                      <a:pt x="412" y="511"/>
                    </a:lnTo>
                    <a:lnTo>
                      <a:pt x="414" y="509"/>
                    </a:lnTo>
                    <a:lnTo>
                      <a:pt x="414" y="511"/>
                    </a:lnTo>
                    <a:close/>
                    <a:moveTo>
                      <a:pt x="418" y="507"/>
                    </a:moveTo>
                    <a:lnTo>
                      <a:pt x="418" y="507"/>
                    </a:lnTo>
                    <a:lnTo>
                      <a:pt x="416" y="507"/>
                    </a:lnTo>
                    <a:lnTo>
                      <a:pt x="416" y="507"/>
                    </a:lnTo>
                    <a:lnTo>
                      <a:pt x="416" y="507"/>
                    </a:lnTo>
                    <a:lnTo>
                      <a:pt x="416" y="509"/>
                    </a:lnTo>
                    <a:lnTo>
                      <a:pt x="418" y="507"/>
                    </a:lnTo>
                    <a:close/>
                    <a:moveTo>
                      <a:pt x="330" y="459"/>
                    </a:moveTo>
                    <a:lnTo>
                      <a:pt x="328" y="459"/>
                    </a:lnTo>
                    <a:lnTo>
                      <a:pt x="324" y="459"/>
                    </a:lnTo>
                    <a:lnTo>
                      <a:pt x="324" y="459"/>
                    </a:lnTo>
                    <a:lnTo>
                      <a:pt x="326" y="457"/>
                    </a:lnTo>
                    <a:lnTo>
                      <a:pt x="326" y="457"/>
                    </a:lnTo>
                    <a:lnTo>
                      <a:pt x="324" y="457"/>
                    </a:lnTo>
                    <a:lnTo>
                      <a:pt x="322" y="457"/>
                    </a:lnTo>
                    <a:lnTo>
                      <a:pt x="318" y="459"/>
                    </a:lnTo>
                    <a:lnTo>
                      <a:pt x="310" y="459"/>
                    </a:lnTo>
                    <a:lnTo>
                      <a:pt x="310" y="461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10" y="465"/>
                    </a:lnTo>
                    <a:lnTo>
                      <a:pt x="312" y="465"/>
                    </a:lnTo>
                    <a:lnTo>
                      <a:pt x="314" y="465"/>
                    </a:lnTo>
                    <a:lnTo>
                      <a:pt x="316" y="465"/>
                    </a:lnTo>
                    <a:lnTo>
                      <a:pt x="318" y="463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2" y="465"/>
                    </a:lnTo>
                    <a:lnTo>
                      <a:pt x="324" y="463"/>
                    </a:lnTo>
                    <a:lnTo>
                      <a:pt x="324" y="463"/>
                    </a:lnTo>
                    <a:lnTo>
                      <a:pt x="328" y="461"/>
                    </a:lnTo>
                    <a:lnTo>
                      <a:pt x="330" y="463"/>
                    </a:lnTo>
                    <a:lnTo>
                      <a:pt x="330" y="463"/>
                    </a:lnTo>
                    <a:lnTo>
                      <a:pt x="332" y="461"/>
                    </a:lnTo>
                    <a:lnTo>
                      <a:pt x="332" y="459"/>
                    </a:lnTo>
                    <a:lnTo>
                      <a:pt x="330" y="459"/>
                    </a:lnTo>
                    <a:close/>
                    <a:moveTo>
                      <a:pt x="622" y="311"/>
                    </a:moveTo>
                    <a:lnTo>
                      <a:pt x="620" y="313"/>
                    </a:lnTo>
                    <a:lnTo>
                      <a:pt x="620" y="315"/>
                    </a:lnTo>
                    <a:lnTo>
                      <a:pt x="620" y="315"/>
                    </a:lnTo>
                    <a:lnTo>
                      <a:pt x="620" y="315"/>
                    </a:lnTo>
                    <a:lnTo>
                      <a:pt x="622" y="311"/>
                    </a:lnTo>
                    <a:lnTo>
                      <a:pt x="622" y="311"/>
                    </a:lnTo>
                    <a:lnTo>
                      <a:pt x="622" y="311"/>
                    </a:lnTo>
                    <a:close/>
                    <a:moveTo>
                      <a:pt x="622" y="305"/>
                    </a:moveTo>
                    <a:lnTo>
                      <a:pt x="622" y="305"/>
                    </a:lnTo>
                    <a:lnTo>
                      <a:pt x="622" y="307"/>
                    </a:lnTo>
                    <a:lnTo>
                      <a:pt x="622" y="309"/>
                    </a:lnTo>
                    <a:lnTo>
                      <a:pt x="622" y="309"/>
                    </a:lnTo>
                    <a:lnTo>
                      <a:pt x="622" y="307"/>
                    </a:lnTo>
                    <a:lnTo>
                      <a:pt x="624" y="303"/>
                    </a:lnTo>
                    <a:lnTo>
                      <a:pt x="624" y="303"/>
                    </a:lnTo>
                    <a:lnTo>
                      <a:pt x="622" y="305"/>
                    </a:lnTo>
                    <a:close/>
                    <a:moveTo>
                      <a:pt x="12" y="287"/>
                    </a:moveTo>
                    <a:lnTo>
                      <a:pt x="12" y="287"/>
                    </a:lnTo>
                    <a:lnTo>
                      <a:pt x="12" y="285"/>
                    </a:lnTo>
                    <a:lnTo>
                      <a:pt x="12" y="285"/>
                    </a:lnTo>
                    <a:lnTo>
                      <a:pt x="12" y="283"/>
                    </a:lnTo>
                    <a:lnTo>
                      <a:pt x="12" y="283"/>
                    </a:lnTo>
                    <a:lnTo>
                      <a:pt x="12" y="277"/>
                    </a:lnTo>
                    <a:lnTo>
                      <a:pt x="10" y="277"/>
                    </a:lnTo>
                    <a:lnTo>
                      <a:pt x="10" y="277"/>
                    </a:lnTo>
                    <a:lnTo>
                      <a:pt x="10" y="281"/>
                    </a:lnTo>
                    <a:lnTo>
                      <a:pt x="12" y="287"/>
                    </a:lnTo>
                    <a:close/>
                    <a:moveTo>
                      <a:pt x="632" y="265"/>
                    </a:moveTo>
                    <a:lnTo>
                      <a:pt x="632" y="263"/>
                    </a:lnTo>
                    <a:lnTo>
                      <a:pt x="632" y="263"/>
                    </a:lnTo>
                    <a:lnTo>
                      <a:pt x="632" y="263"/>
                    </a:lnTo>
                    <a:lnTo>
                      <a:pt x="632" y="263"/>
                    </a:lnTo>
                    <a:lnTo>
                      <a:pt x="630" y="265"/>
                    </a:lnTo>
                    <a:lnTo>
                      <a:pt x="632" y="265"/>
                    </a:lnTo>
                    <a:lnTo>
                      <a:pt x="632" y="267"/>
                    </a:lnTo>
                    <a:lnTo>
                      <a:pt x="630" y="267"/>
                    </a:lnTo>
                    <a:lnTo>
                      <a:pt x="630" y="269"/>
                    </a:lnTo>
                    <a:lnTo>
                      <a:pt x="628" y="271"/>
                    </a:lnTo>
                    <a:lnTo>
                      <a:pt x="626" y="273"/>
                    </a:lnTo>
                    <a:lnTo>
                      <a:pt x="626" y="273"/>
                    </a:lnTo>
                    <a:lnTo>
                      <a:pt x="626" y="275"/>
                    </a:lnTo>
                    <a:lnTo>
                      <a:pt x="624" y="277"/>
                    </a:lnTo>
                    <a:lnTo>
                      <a:pt x="624" y="281"/>
                    </a:lnTo>
                    <a:lnTo>
                      <a:pt x="624" y="281"/>
                    </a:lnTo>
                    <a:lnTo>
                      <a:pt x="624" y="281"/>
                    </a:lnTo>
                    <a:lnTo>
                      <a:pt x="626" y="279"/>
                    </a:lnTo>
                    <a:lnTo>
                      <a:pt x="628" y="277"/>
                    </a:lnTo>
                    <a:lnTo>
                      <a:pt x="632" y="269"/>
                    </a:lnTo>
                    <a:lnTo>
                      <a:pt x="634" y="267"/>
                    </a:lnTo>
                    <a:lnTo>
                      <a:pt x="632" y="265"/>
                    </a:lnTo>
                    <a:close/>
                    <a:moveTo>
                      <a:pt x="606" y="245"/>
                    </a:moveTo>
                    <a:lnTo>
                      <a:pt x="606" y="245"/>
                    </a:lnTo>
                    <a:lnTo>
                      <a:pt x="608" y="245"/>
                    </a:lnTo>
                    <a:lnTo>
                      <a:pt x="606" y="243"/>
                    </a:lnTo>
                    <a:lnTo>
                      <a:pt x="606" y="243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6" y="241"/>
                    </a:lnTo>
                    <a:lnTo>
                      <a:pt x="604" y="239"/>
                    </a:lnTo>
                    <a:lnTo>
                      <a:pt x="604" y="241"/>
                    </a:lnTo>
                    <a:lnTo>
                      <a:pt x="606" y="245"/>
                    </a:lnTo>
                    <a:lnTo>
                      <a:pt x="606" y="245"/>
                    </a:lnTo>
                    <a:close/>
                    <a:moveTo>
                      <a:pt x="600" y="219"/>
                    </a:moveTo>
                    <a:lnTo>
                      <a:pt x="602" y="219"/>
                    </a:lnTo>
                    <a:lnTo>
                      <a:pt x="602" y="217"/>
                    </a:lnTo>
                    <a:lnTo>
                      <a:pt x="600" y="217"/>
                    </a:lnTo>
                    <a:lnTo>
                      <a:pt x="600" y="219"/>
                    </a:lnTo>
                    <a:lnTo>
                      <a:pt x="600" y="219"/>
                    </a:lnTo>
                    <a:lnTo>
                      <a:pt x="600" y="219"/>
                    </a:lnTo>
                    <a:lnTo>
                      <a:pt x="600" y="219"/>
                    </a:lnTo>
                    <a:close/>
                    <a:moveTo>
                      <a:pt x="592" y="217"/>
                    </a:moveTo>
                    <a:lnTo>
                      <a:pt x="592" y="217"/>
                    </a:lnTo>
                    <a:lnTo>
                      <a:pt x="592" y="215"/>
                    </a:lnTo>
                    <a:lnTo>
                      <a:pt x="592" y="215"/>
                    </a:lnTo>
                    <a:lnTo>
                      <a:pt x="592" y="217"/>
                    </a:lnTo>
                    <a:lnTo>
                      <a:pt x="592" y="217"/>
                    </a:lnTo>
                    <a:lnTo>
                      <a:pt x="592" y="217"/>
                    </a:lnTo>
                    <a:close/>
                    <a:moveTo>
                      <a:pt x="62" y="193"/>
                    </a:moveTo>
                    <a:lnTo>
                      <a:pt x="64" y="193"/>
                    </a:lnTo>
                    <a:lnTo>
                      <a:pt x="64" y="191"/>
                    </a:lnTo>
                    <a:lnTo>
                      <a:pt x="64" y="191"/>
                    </a:lnTo>
                    <a:lnTo>
                      <a:pt x="62" y="191"/>
                    </a:lnTo>
                    <a:lnTo>
                      <a:pt x="62" y="193"/>
                    </a:lnTo>
                    <a:lnTo>
                      <a:pt x="62" y="193"/>
                    </a:lnTo>
                    <a:lnTo>
                      <a:pt x="62" y="193"/>
                    </a:lnTo>
                    <a:close/>
                    <a:moveTo>
                      <a:pt x="586" y="181"/>
                    </a:moveTo>
                    <a:lnTo>
                      <a:pt x="584" y="183"/>
                    </a:lnTo>
                    <a:lnTo>
                      <a:pt x="584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3"/>
                    </a:lnTo>
                    <a:lnTo>
                      <a:pt x="586" y="181"/>
                    </a:lnTo>
                    <a:close/>
                    <a:moveTo>
                      <a:pt x="584" y="181"/>
                    </a:moveTo>
                    <a:lnTo>
                      <a:pt x="584" y="181"/>
                    </a:lnTo>
                    <a:lnTo>
                      <a:pt x="586" y="179"/>
                    </a:lnTo>
                    <a:lnTo>
                      <a:pt x="584" y="179"/>
                    </a:lnTo>
                    <a:lnTo>
                      <a:pt x="584" y="181"/>
                    </a:lnTo>
                    <a:lnTo>
                      <a:pt x="584" y="181"/>
                    </a:lnTo>
                    <a:lnTo>
                      <a:pt x="584" y="181"/>
                    </a:lnTo>
                    <a:lnTo>
                      <a:pt x="584" y="181"/>
                    </a:lnTo>
                    <a:close/>
                    <a:moveTo>
                      <a:pt x="550" y="147"/>
                    </a:moveTo>
                    <a:lnTo>
                      <a:pt x="550" y="147"/>
                    </a:lnTo>
                    <a:lnTo>
                      <a:pt x="548" y="147"/>
                    </a:lnTo>
                    <a:lnTo>
                      <a:pt x="548" y="147"/>
                    </a:lnTo>
                    <a:lnTo>
                      <a:pt x="548" y="147"/>
                    </a:lnTo>
                    <a:lnTo>
                      <a:pt x="548" y="149"/>
                    </a:lnTo>
                    <a:lnTo>
                      <a:pt x="548" y="151"/>
                    </a:lnTo>
                    <a:lnTo>
                      <a:pt x="550" y="151"/>
                    </a:lnTo>
                    <a:lnTo>
                      <a:pt x="550" y="151"/>
                    </a:lnTo>
                    <a:lnTo>
                      <a:pt x="550" y="149"/>
                    </a:lnTo>
                    <a:lnTo>
                      <a:pt x="550" y="149"/>
                    </a:lnTo>
                    <a:lnTo>
                      <a:pt x="550" y="147"/>
                    </a:lnTo>
                    <a:lnTo>
                      <a:pt x="550" y="147"/>
                    </a:lnTo>
                    <a:close/>
                    <a:moveTo>
                      <a:pt x="448" y="124"/>
                    </a:moveTo>
                    <a:lnTo>
                      <a:pt x="446" y="126"/>
                    </a:lnTo>
                    <a:lnTo>
                      <a:pt x="448" y="126"/>
                    </a:lnTo>
                    <a:lnTo>
                      <a:pt x="448" y="126"/>
                    </a:lnTo>
                    <a:lnTo>
                      <a:pt x="450" y="126"/>
                    </a:lnTo>
                    <a:lnTo>
                      <a:pt x="450" y="124"/>
                    </a:lnTo>
                    <a:lnTo>
                      <a:pt x="448" y="124"/>
                    </a:lnTo>
                    <a:lnTo>
                      <a:pt x="448" y="124"/>
                    </a:lnTo>
                    <a:close/>
                    <a:moveTo>
                      <a:pt x="446" y="118"/>
                    </a:moveTo>
                    <a:lnTo>
                      <a:pt x="446" y="118"/>
                    </a:lnTo>
                    <a:lnTo>
                      <a:pt x="448" y="118"/>
                    </a:lnTo>
                    <a:lnTo>
                      <a:pt x="448" y="118"/>
                    </a:lnTo>
                    <a:lnTo>
                      <a:pt x="448" y="118"/>
                    </a:lnTo>
                    <a:lnTo>
                      <a:pt x="450" y="116"/>
                    </a:lnTo>
                    <a:lnTo>
                      <a:pt x="452" y="116"/>
                    </a:lnTo>
                    <a:lnTo>
                      <a:pt x="454" y="114"/>
                    </a:lnTo>
                    <a:lnTo>
                      <a:pt x="452" y="112"/>
                    </a:lnTo>
                    <a:lnTo>
                      <a:pt x="452" y="112"/>
                    </a:lnTo>
                    <a:lnTo>
                      <a:pt x="450" y="114"/>
                    </a:lnTo>
                    <a:lnTo>
                      <a:pt x="448" y="114"/>
                    </a:lnTo>
                    <a:lnTo>
                      <a:pt x="446" y="116"/>
                    </a:lnTo>
                    <a:lnTo>
                      <a:pt x="444" y="116"/>
                    </a:lnTo>
                    <a:lnTo>
                      <a:pt x="444" y="118"/>
                    </a:lnTo>
                    <a:lnTo>
                      <a:pt x="444" y="120"/>
                    </a:lnTo>
                    <a:lnTo>
                      <a:pt x="446" y="118"/>
                    </a:lnTo>
                    <a:close/>
                    <a:moveTo>
                      <a:pt x="414" y="98"/>
                    </a:moveTo>
                    <a:lnTo>
                      <a:pt x="414" y="100"/>
                    </a:lnTo>
                    <a:lnTo>
                      <a:pt x="414" y="100"/>
                    </a:lnTo>
                    <a:lnTo>
                      <a:pt x="412" y="100"/>
                    </a:lnTo>
                    <a:lnTo>
                      <a:pt x="414" y="100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2"/>
                    </a:lnTo>
                    <a:lnTo>
                      <a:pt x="414" y="100"/>
                    </a:lnTo>
                    <a:lnTo>
                      <a:pt x="414" y="98"/>
                    </a:lnTo>
                    <a:close/>
                    <a:moveTo>
                      <a:pt x="406" y="100"/>
                    </a:moveTo>
                    <a:lnTo>
                      <a:pt x="408" y="100"/>
                    </a:lnTo>
                    <a:lnTo>
                      <a:pt x="408" y="98"/>
                    </a:lnTo>
                    <a:lnTo>
                      <a:pt x="408" y="98"/>
                    </a:lnTo>
                    <a:lnTo>
                      <a:pt x="406" y="98"/>
                    </a:lnTo>
                    <a:lnTo>
                      <a:pt x="406" y="98"/>
                    </a:lnTo>
                    <a:lnTo>
                      <a:pt x="406" y="100"/>
                    </a:lnTo>
                    <a:lnTo>
                      <a:pt x="406" y="100"/>
                    </a:lnTo>
                    <a:close/>
                    <a:moveTo>
                      <a:pt x="412" y="100"/>
                    </a:moveTo>
                    <a:lnTo>
                      <a:pt x="412" y="98"/>
                    </a:lnTo>
                    <a:lnTo>
                      <a:pt x="412" y="98"/>
                    </a:lnTo>
                    <a:lnTo>
                      <a:pt x="412" y="96"/>
                    </a:lnTo>
                    <a:lnTo>
                      <a:pt x="412" y="98"/>
                    </a:lnTo>
                    <a:lnTo>
                      <a:pt x="412" y="100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220" y="9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20" y="92"/>
                    </a:lnTo>
                    <a:lnTo>
                      <a:pt x="220" y="92"/>
                    </a:lnTo>
                    <a:lnTo>
                      <a:pt x="220" y="94"/>
                    </a:lnTo>
                    <a:lnTo>
                      <a:pt x="220" y="94"/>
                    </a:lnTo>
                    <a:lnTo>
                      <a:pt x="220" y="94"/>
                    </a:lnTo>
                    <a:lnTo>
                      <a:pt x="220" y="96"/>
                    </a:lnTo>
                    <a:close/>
                    <a:moveTo>
                      <a:pt x="232" y="80"/>
                    </a:moveTo>
                    <a:lnTo>
                      <a:pt x="232" y="80"/>
                    </a:lnTo>
                    <a:lnTo>
                      <a:pt x="232" y="78"/>
                    </a:lnTo>
                    <a:lnTo>
                      <a:pt x="232" y="78"/>
                    </a:lnTo>
                    <a:lnTo>
                      <a:pt x="232" y="78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0"/>
                    </a:lnTo>
                    <a:close/>
                    <a:moveTo>
                      <a:pt x="414" y="70"/>
                    </a:moveTo>
                    <a:lnTo>
                      <a:pt x="416" y="68"/>
                    </a:lnTo>
                    <a:lnTo>
                      <a:pt x="416" y="68"/>
                    </a:lnTo>
                    <a:lnTo>
                      <a:pt x="418" y="66"/>
                    </a:lnTo>
                    <a:lnTo>
                      <a:pt x="416" y="66"/>
                    </a:lnTo>
                    <a:lnTo>
                      <a:pt x="416" y="66"/>
                    </a:lnTo>
                    <a:lnTo>
                      <a:pt x="416" y="66"/>
                    </a:lnTo>
                    <a:lnTo>
                      <a:pt x="416" y="68"/>
                    </a:lnTo>
                    <a:lnTo>
                      <a:pt x="414" y="68"/>
                    </a:lnTo>
                    <a:lnTo>
                      <a:pt x="414" y="66"/>
                    </a:lnTo>
                    <a:lnTo>
                      <a:pt x="414" y="66"/>
                    </a:lnTo>
                    <a:lnTo>
                      <a:pt x="414" y="64"/>
                    </a:lnTo>
                    <a:lnTo>
                      <a:pt x="414" y="64"/>
                    </a:lnTo>
                    <a:lnTo>
                      <a:pt x="412" y="66"/>
                    </a:lnTo>
                    <a:lnTo>
                      <a:pt x="412" y="66"/>
                    </a:lnTo>
                    <a:lnTo>
                      <a:pt x="410" y="68"/>
                    </a:lnTo>
                    <a:lnTo>
                      <a:pt x="408" y="70"/>
                    </a:lnTo>
                    <a:lnTo>
                      <a:pt x="408" y="72"/>
                    </a:lnTo>
                    <a:lnTo>
                      <a:pt x="408" y="74"/>
                    </a:lnTo>
                    <a:lnTo>
                      <a:pt x="408" y="74"/>
                    </a:lnTo>
                    <a:lnTo>
                      <a:pt x="408" y="74"/>
                    </a:lnTo>
                    <a:lnTo>
                      <a:pt x="410" y="74"/>
                    </a:lnTo>
                    <a:lnTo>
                      <a:pt x="412" y="76"/>
                    </a:lnTo>
                    <a:lnTo>
                      <a:pt x="414" y="74"/>
                    </a:lnTo>
                    <a:lnTo>
                      <a:pt x="416" y="76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6" y="74"/>
                    </a:lnTo>
                    <a:lnTo>
                      <a:pt x="414" y="72"/>
                    </a:lnTo>
                    <a:lnTo>
                      <a:pt x="414" y="72"/>
                    </a:lnTo>
                    <a:lnTo>
                      <a:pt x="414" y="72"/>
                    </a:lnTo>
                    <a:lnTo>
                      <a:pt x="414" y="70"/>
                    </a:lnTo>
                    <a:close/>
                    <a:moveTo>
                      <a:pt x="408" y="66"/>
                    </a:moveTo>
                    <a:lnTo>
                      <a:pt x="408" y="64"/>
                    </a:lnTo>
                    <a:lnTo>
                      <a:pt x="406" y="64"/>
                    </a:lnTo>
                    <a:lnTo>
                      <a:pt x="406" y="66"/>
                    </a:lnTo>
                    <a:lnTo>
                      <a:pt x="406" y="66"/>
                    </a:lnTo>
                    <a:lnTo>
                      <a:pt x="404" y="66"/>
                    </a:lnTo>
                    <a:lnTo>
                      <a:pt x="404" y="66"/>
                    </a:lnTo>
                    <a:lnTo>
                      <a:pt x="406" y="68"/>
                    </a:lnTo>
                    <a:lnTo>
                      <a:pt x="406" y="66"/>
                    </a:lnTo>
                    <a:lnTo>
                      <a:pt x="408" y="66"/>
                    </a:lnTo>
                    <a:close/>
                    <a:moveTo>
                      <a:pt x="414" y="26"/>
                    </a:moveTo>
                    <a:lnTo>
                      <a:pt x="416" y="26"/>
                    </a:lnTo>
                    <a:lnTo>
                      <a:pt x="416" y="24"/>
                    </a:lnTo>
                    <a:lnTo>
                      <a:pt x="416" y="26"/>
                    </a:lnTo>
                    <a:lnTo>
                      <a:pt x="412" y="26"/>
                    </a:lnTo>
                    <a:lnTo>
                      <a:pt x="410" y="28"/>
                    </a:lnTo>
                    <a:lnTo>
                      <a:pt x="414" y="28"/>
                    </a:lnTo>
                    <a:lnTo>
                      <a:pt x="414" y="26"/>
                    </a:lnTo>
                    <a:close/>
                    <a:moveTo>
                      <a:pt x="316" y="32"/>
                    </a:moveTo>
                    <a:lnTo>
                      <a:pt x="318" y="30"/>
                    </a:lnTo>
                    <a:lnTo>
                      <a:pt x="322" y="32"/>
                    </a:lnTo>
                    <a:lnTo>
                      <a:pt x="322" y="32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2" y="30"/>
                    </a:lnTo>
                    <a:lnTo>
                      <a:pt x="320" y="28"/>
                    </a:lnTo>
                    <a:lnTo>
                      <a:pt x="320" y="28"/>
                    </a:lnTo>
                    <a:lnTo>
                      <a:pt x="320" y="26"/>
                    </a:lnTo>
                    <a:lnTo>
                      <a:pt x="320" y="24"/>
                    </a:lnTo>
                    <a:lnTo>
                      <a:pt x="320" y="22"/>
                    </a:lnTo>
                    <a:lnTo>
                      <a:pt x="318" y="22"/>
                    </a:lnTo>
                    <a:lnTo>
                      <a:pt x="318" y="22"/>
                    </a:lnTo>
                    <a:lnTo>
                      <a:pt x="316" y="26"/>
                    </a:lnTo>
                    <a:lnTo>
                      <a:pt x="316" y="26"/>
                    </a:lnTo>
                    <a:lnTo>
                      <a:pt x="316" y="28"/>
                    </a:lnTo>
                    <a:lnTo>
                      <a:pt x="316" y="28"/>
                    </a:lnTo>
                    <a:lnTo>
                      <a:pt x="314" y="28"/>
                    </a:lnTo>
                    <a:lnTo>
                      <a:pt x="314" y="30"/>
                    </a:lnTo>
                    <a:lnTo>
                      <a:pt x="314" y="32"/>
                    </a:lnTo>
                    <a:lnTo>
                      <a:pt x="316" y="32"/>
                    </a:lnTo>
                    <a:close/>
                    <a:moveTo>
                      <a:pt x="320" y="24"/>
                    </a:moveTo>
                    <a:lnTo>
                      <a:pt x="322" y="28"/>
                    </a:lnTo>
                    <a:lnTo>
                      <a:pt x="324" y="30"/>
                    </a:lnTo>
                    <a:lnTo>
                      <a:pt x="328" y="34"/>
                    </a:lnTo>
                    <a:lnTo>
                      <a:pt x="334" y="30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6" y="26"/>
                    </a:lnTo>
                    <a:lnTo>
                      <a:pt x="338" y="24"/>
                    </a:lnTo>
                    <a:lnTo>
                      <a:pt x="338" y="24"/>
                    </a:lnTo>
                    <a:lnTo>
                      <a:pt x="338" y="24"/>
                    </a:lnTo>
                    <a:lnTo>
                      <a:pt x="336" y="22"/>
                    </a:lnTo>
                    <a:lnTo>
                      <a:pt x="336" y="20"/>
                    </a:lnTo>
                    <a:lnTo>
                      <a:pt x="334" y="20"/>
                    </a:lnTo>
                    <a:lnTo>
                      <a:pt x="334" y="20"/>
                    </a:lnTo>
                    <a:lnTo>
                      <a:pt x="332" y="22"/>
                    </a:lnTo>
                    <a:lnTo>
                      <a:pt x="330" y="22"/>
                    </a:lnTo>
                    <a:lnTo>
                      <a:pt x="330" y="22"/>
                    </a:lnTo>
                    <a:lnTo>
                      <a:pt x="328" y="22"/>
                    </a:lnTo>
                    <a:lnTo>
                      <a:pt x="326" y="24"/>
                    </a:lnTo>
                    <a:lnTo>
                      <a:pt x="324" y="24"/>
                    </a:lnTo>
                    <a:lnTo>
                      <a:pt x="322" y="22"/>
                    </a:lnTo>
                    <a:lnTo>
                      <a:pt x="322" y="22"/>
                    </a:lnTo>
                    <a:lnTo>
                      <a:pt x="322" y="20"/>
                    </a:lnTo>
                    <a:lnTo>
                      <a:pt x="320" y="20"/>
                    </a:lnTo>
                    <a:lnTo>
                      <a:pt x="320" y="20"/>
                    </a:lnTo>
                    <a:lnTo>
                      <a:pt x="320" y="20"/>
                    </a:lnTo>
                    <a:lnTo>
                      <a:pt x="320" y="22"/>
                    </a:lnTo>
                    <a:lnTo>
                      <a:pt x="320" y="24"/>
                    </a:lnTo>
                    <a:close/>
                    <a:moveTo>
                      <a:pt x="420" y="20"/>
                    </a:moveTo>
                    <a:lnTo>
                      <a:pt x="422" y="16"/>
                    </a:lnTo>
                    <a:lnTo>
                      <a:pt x="420" y="16"/>
                    </a:lnTo>
                    <a:lnTo>
                      <a:pt x="420" y="18"/>
                    </a:lnTo>
                    <a:lnTo>
                      <a:pt x="420" y="20"/>
                    </a:lnTo>
                    <a:lnTo>
                      <a:pt x="420" y="20"/>
                    </a:lnTo>
                    <a:lnTo>
                      <a:pt x="418" y="20"/>
                    </a:lnTo>
                    <a:lnTo>
                      <a:pt x="416" y="22"/>
                    </a:lnTo>
                    <a:lnTo>
                      <a:pt x="416" y="24"/>
                    </a:lnTo>
                    <a:lnTo>
                      <a:pt x="416" y="24"/>
                    </a:lnTo>
                    <a:lnTo>
                      <a:pt x="418" y="24"/>
                    </a:lnTo>
                    <a:lnTo>
                      <a:pt x="420" y="20"/>
                    </a:lnTo>
                    <a:close/>
                    <a:moveTo>
                      <a:pt x="354" y="22"/>
                    </a:moveTo>
                    <a:lnTo>
                      <a:pt x="354" y="22"/>
                    </a:lnTo>
                    <a:lnTo>
                      <a:pt x="356" y="20"/>
                    </a:lnTo>
                    <a:lnTo>
                      <a:pt x="356" y="18"/>
                    </a:lnTo>
                    <a:lnTo>
                      <a:pt x="356" y="16"/>
                    </a:lnTo>
                    <a:lnTo>
                      <a:pt x="356" y="16"/>
                    </a:lnTo>
                    <a:lnTo>
                      <a:pt x="354" y="16"/>
                    </a:lnTo>
                    <a:lnTo>
                      <a:pt x="354" y="18"/>
                    </a:lnTo>
                    <a:lnTo>
                      <a:pt x="354" y="18"/>
                    </a:lnTo>
                    <a:lnTo>
                      <a:pt x="354" y="20"/>
                    </a:lnTo>
                    <a:lnTo>
                      <a:pt x="354" y="22"/>
                    </a:lnTo>
                    <a:close/>
                    <a:moveTo>
                      <a:pt x="624" y="283"/>
                    </a:moveTo>
                    <a:lnTo>
                      <a:pt x="624" y="283"/>
                    </a:lnTo>
                    <a:lnTo>
                      <a:pt x="622" y="279"/>
                    </a:lnTo>
                    <a:lnTo>
                      <a:pt x="624" y="275"/>
                    </a:lnTo>
                    <a:lnTo>
                      <a:pt x="622" y="273"/>
                    </a:lnTo>
                    <a:lnTo>
                      <a:pt x="622" y="271"/>
                    </a:lnTo>
                    <a:lnTo>
                      <a:pt x="620" y="269"/>
                    </a:lnTo>
                    <a:lnTo>
                      <a:pt x="620" y="267"/>
                    </a:lnTo>
                    <a:lnTo>
                      <a:pt x="620" y="265"/>
                    </a:lnTo>
                    <a:lnTo>
                      <a:pt x="620" y="263"/>
                    </a:lnTo>
                    <a:lnTo>
                      <a:pt x="618" y="263"/>
                    </a:lnTo>
                    <a:lnTo>
                      <a:pt x="618" y="263"/>
                    </a:lnTo>
                    <a:lnTo>
                      <a:pt x="616" y="261"/>
                    </a:lnTo>
                    <a:lnTo>
                      <a:pt x="616" y="259"/>
                    </a:lnTo>
                    <a:lnTo>
                      <a:pt x="614" y="253"/>
                    </a:lnTo>
                    <a:lnTo>
                      <a:pt x="614" y="251"/>
                    </a:lnTo>
                    <a:lnTo>
                      <a:pt x="612" y="251"/>
                    </a:lnTo>
                    <a:lnTo>
                      <a:pt x="610" y="251"/>
                    </a:lnTo>
                    <a:lnTo>
                      <a:pt x="608" y="249"/>
                    </a:lnTo>
                    <a:lnTo>
                      <a:pt x="606" y="247"/>
                    </a:lnTo>
                    <a:lnTo>
                      <a:pt x="604" y="245"/>
                    </a:lnTo>
                    <a:lnTo>
                      <a:pt x="604" y="245"/>
                    </a:lnTo>
                    <a:lnTo>
                      <a:pt x="602" y="243"/>
                    </a:lnTo>
                    <a:lnTo>
                      <a:pt x="602" y="241"/>
                    </a:lnTo>
                    <a:lnTo>
                      <a:pt x="602" y="239"/>
                    </a:lnTo>
                    <a:lnTo>
                      <a:pt x="602" y="235"/>
                    </a:lnTo>
                    <a:lnTo>
                      <a:pt x="602" y="231"/>
                    </a:lnTo>
                    <a:lnTo>
                      <a:pt x="604" y="225"/>
                    </a:lnTo>
                    <a:lnTo>
                      <a:pt x="602" y="221"/>
                    </a:lnTo>
                    <a:lnTo>
                      <a:pt x="602" y="221"/>
                    </a:lnTo>
                    <a:lnTo>
                      <a:pt x="602" y="221"/>
                    </a:lnTo>
                    <a:lnTo>
                      <a:pt x="600" y="223"/>
                    </a:lnTo>
                    <a:lnTo>
                      <a:pt x="600" y="223"/>
                    </a:lnTo>
                    <a:lnTo>
                      <a:pt x="600" y="223"/>
                    </a:lnTo>
                    <a:lnTo>
                      <a:pt x="598" y="223"/>
                    </a:lnTo>
                    <a:lnTo>
                      <a:pt x="596" y="221"/>
                    </a:lnTo>
                    <a:lnTo>
                      <a:pt x="596" y="219"/>
                    </a:lnTo>
                    <a:lnTo>
                      <a:pt x="594" y="217"/>
                    </a:lnTo>
                    <a:lnTo>
                      <a:pt x="594" y="217"/>
                    </a:lnTo>
                    <a:lnTo>
                      <a:pt x="594" y="217"/>
                    </a:lnTo>
                    <a:lnTo>
                      <a:pt x="592" y="219"/>
                    </a:lnTo>
                    <a:lnTo>
                      <a:pt x="592" y="223"/>
                    </a:lnTo>
                    <a:lnTo>
                      <a:pt x="592" y="223"/>
                    </a:lnTo>
                    <a:lnTo>
                      <a:pt x="590" y="223"/>
                    </a:lnTo>
                    <a:lnTo>
                      <a:pt x="590" y="221"/>
                    </a:lnTo>
                    <a:lnTo>
                      <a:pt x="588" y="221"/>
                    </a:lnTo>
                    <a:lnTo>
                      <a:pt x="588" y="221"/>
                    </a:lnTo>
                    <a:lnTo>
                      <a:pt x="588" y="219"/>
                    </a:lnTo>
                    <a:lnTo>
                      <a:pt x="586" y="219"/>
                    </a:lnTo>
                    <a:lnTo>
                      <a:pt x="586" y="215"/>
                    </a:lnTo>
                    <a:lnTo>
                      <a:pt x="586" y="209"/>
                    </a:lnTo>
                    <a:lnTo>
                      <a:pt x="588" y="207"/>
                    </a:lnTo>
                    <a:lnTo>
                      <a:pt x="586" y="205"/>
                    </a:lnTo>
                    <a:lnTo>
                      <a:pt x="586" y="201"/>
                    </a:lnTo>
                    <a:lnTo>
                      <a:pt x="586" y="201"/>
                    </a:lnTo>
                    <a:lnTo>
                      <a:pt x="586" y="199"/>
                    </a:lnTo>
                    <a:lnTo>
                      <a:pt x="584" y="195"/>
                    </a:lnTo>
                    <a:lnTo>
                      <a:pt x="582" y="193"/>
                    </a:lnTo>
                    <a:lnTo>
                      <a:pt x="580" y="191"/>
                    </a:lnTo>
                    <a:lnTo>
                      <a:pt x="580" y="189"/>
                    </a:lnTo>
                    <a:lnTo>
                      <a:pt x="580" y="187"/>
                    </a:lnTo>
                    <a:lnTo>
                      <a:pt x="582" y="187"/>
                    </a:lnTo>
                    <a:lnTo>
                      <a:pt x="582" y="187"/>
                    </a:lnTo>
                    <a:lnTo>
                      <a:pt x="582" y="185"/>
                    </a:lnTo>
                    <a:lnTo>
                      <a:pt x="582" y="183"/>
                    </a:lnTo>
                    <a:lnTo>
                      <a:pt x="580" y="181"/>
                    </a:lnTo>
                    <a:lnTo>
                      <a:pt x="578" y="181"/>
                    </a:lnTo>
                    <a:lnTo>
                      <a:pt x="576" y="179"/>
                    </a:lnTo>
                    <a:lnTo>
                      <a:pt x="574" y="177"/>
                    </a:lnTo>
                    <a:lnTo>
                      <a:pt x="572" y="177"/>
                    </a:lnTo>
                    <a:lnTo>
                      <a:pt x="572" y="177"/>
                    </a:lnTo>
                    <a:lnTo>
                      <a:pt x="570" y="175"/>
                    </a:lnTo>
                    <a:lnTo>
                      <a:pt x="570" y="175"/>
                    </a:lnTo>
                    <a:lnTo>
                      <a:pt x="568" y="175"/>
                    </a:lnTo>
                    <a:lnTo>
                      <a:pt x="566" y="171"/>
                    </a:lnTo>
                    <a:lnTo>
                      <a:pt x="564" y="169"/>
                    </a:lnTo>
                    <a:lnTo>
                      <a:pt x="564" y="167"/>
                    </a:lnTo>
                    <a:lnTo>
                      <a:pt x="564" y="167"/>
                    </a:lnTo>
                    <a:lnTo>
                      <a:pt x="562" y="167"/>
                    </a:lnTo>
                    <a:lnTo>
                      <a:pt x="562" y="167"/>
                    </a:lnTo>
                    <a:lnTo>
                      <a:pt x="560" y="167"/>
                    </a:lnTo>
                    <a:lnTo>
                      <a:pt x="558" y="167"/>
                    </a:lnTo>
                    <a:lnTo>
                      <a:pt x="558" y="165"/>
                    </a:lnTo>
                    <a:lnTo>
                      <a:pt x="556" y="165"/>
                    </a:lnTo>
                    <a:lnTo>
                      <a:pt x="554" y="163"/>
                    </a:lnTo>
                    <a:lnTo>
                      <a:pt x="552" y="163"/>
                    </a:lnTo>
                    <a:lnTo>
                      <a:pt x="550" y="161"/>
                    </a:lnTo>
                    <a:lnTo>
                      <a:pt x="550" y="159"/>
                    </a:lnTo>
                    <a:lnTo>
                      <a:pt x="548" y="157"/>
                    </a:lnTo>
                    <a:lnTo>
                      <a:pt x="550" y="155"/>
                    </a:lnTo>
                    <a:lnTo>
                      <a:pt x="550" y="153"/>
                    </a:lnTo>
                    <a:lnTo>
                      <a:pt x="548" y="151"/>
                    </a:lnTo>
                    <a:lnTo>
                      <a:pt x="546" y="147"/>
                    </a:lnTo>
                    <a:lnTo>
                      <a:pt x="546" y="145"/>
                    </a:lnTo>
                    <a:lnTo>
                      <a:pt x="548" y="143"/>
                    </a:lnTo>
                    <a:lnTo>
                      <a:pt x="550" y="135"/>
                    </a:lnTo>
                    <a:lnTo>
                      <a:pt x="550" y="131"/>
                    </a:lnTo>
                    <a:lnTo>
                      <a:pt x="548" y="124"/>
                    </a:lnTo>
                    <a:lnTo>
                      <a:pt x="548" y="122"/>
                    </a:lnTo>
                    <a:lnTo>
                      <a:pt x="548" y="122"/>
                    </a:lnTo>
                    <a:lnTo>
                      <a:pt x="546" y="122"/>
                    </a:lnTo>
                    <a:lnTo>
                      <a:pt x="546" y="118"/>
                    </a:lnTo>
                    <a:lnTo>
                      <a:pt x="544" y="116"/>
                    </a:lnTo>
                    <a:lnTo>
                      <a:pt x="544" y="116"/>
                    </a:lnTo>
                    <a:lnTo>
                      <a:pt x="542" y="114"/>
                    </a:lnTo>
                    <a:lnTo>
                      <a:pt x="544" y="112"/>
                    </a:lnTo>
                    <a:lnTo>
                      <a:pt x="544" y="110"/>
                    </a:lnTo>
                    <a:lnTo>
                      <a:pt x="544" y="106"/>
                    </a:lnTo>
                    <a:lnTo>
                      <a:pt x="544" y="104"/>
                    </a:lnTo>
                    <a:lnTo>
                      <a:pt x="544" y="100"/>
                    </a:lnTo>
                    <a:lnTo>
                      <a:pt x="544" y="96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0"/>
                    </a:lnTo>
                    <a:lnTo>
                      <a:pt x="544" y="88"/>
                    </a:lnTo>
                    <a:lnTo>
                      <a:pt x="546" y="86"/>
                    </a:lnTo>
                    <a:lnTo>
                      <a:pt x="544" y="86"/>
                    </a:lnTo>
                    <a:lnTo>
                      <a:pt x="542" y="84"/>
                    </a:lnTo>
                    <a:lnTo>
                      <a:pt x="540" y="82"/>
                    </a:lnTo>
                    <a:lnTo>
                      <a:pt x="536" y="78"/>
                    </a:lnTo>
                    <a:lnTo>
                      <a:pt x="536" y="76"/>
                    </a:lnTo>
                    <a:lnTo>
                      <a:pt x="534" y="74"/>
                    </a:lnTo>
                    <a:lnTo>
                      <a:pt x="532" y="76"/>
                    </a:lnTo>
                    <a:lnTo>
                      <a:pt x="530" y="76"/>
                    </a:lnTo>
                    <a:lnTo>
                      <a:pt x="528" y="78"/>
                    </a:lnTo>
                    <a:lnTo>
                      <a:pt x="526" y="78"/>
                    </a:lnTo>
                    <a:lnTo>
                      <a:pt x="524" y="78"/>
                    </a:lnTo>
                    <a:lnTo>
                      <a:pt x="522" y="76"/>
                    </a:lnTo>
                    <a:lnTo>
                      <a:pt x="522" y="72"/>
                    </a:lnTo>
                    <a:lnTo>
                      <a:pt x="522" y="70"/>
                    </a:lnTo>
                    <a:lnTo>
                      <a:pt x="522" y="68"/>
                    </a:lnTo>
                    <a:lnTo>
                      <a:pt x="522" y="66"/>
                    </a:lnTo>
                    <a:lnTo>
                      <a:pt x="522" y="60"/>
                    </a:lnTo>
                    <a:lnTo>
                      <a:pt x="522" y="58"/>
                    </a:lnTo>
                    <a:lnTo>
                      <a:pt x="522" y="54"/>
                    </a:lnTo>
                    <a:lnTo>
                      <a:pt x="522" y="50"/>
                    </a:lnTo>
                    <a:lnTo>
                      <a:pt x="522" y="48"/>
                    </a:lnTo>
                    <a:lnTo>
                      <a:pt x="522" y="46"/>
                    </a:lnTo>
                    <a:lnTo>
                      <a:pt x="520" y="44"/>
                    </a:lnTo>
                    <a:lnTo>
                      <a:pt x="520" y="42"/>
                    </a:lnTo>
                    <a:lnTo>
                      <a:pt x="518" y="40"/>
                    </a:lnTo>
                    <a:lnTo>
                      <a:pt x="518" y="40"/>
                    </a:lnTo>
                    <a:lnTo>
                      <a:pt x="518" y="38"/>
                    </a:lnTo>
                    <a:lnTo>
                      <a:pt x="518" y="38"/>
                    </a:lnTo>
                    <a:lnTo>
                      <a:pt x="518" y="36"/>
                    </a:lnTo>
                    <a:lnTo>
                      <a:pt x="520" y="34"/>
                    </a:lnTo>
                    <a:lnTo>
                      <a:pt x="518" y="32"/>
                    </a:lnTo>
                    <a:lnTo>
                      <a:pt x="516" y="32"/>
                    </a:lnTo>
                    <a:lnTo>
                      <a:pt x="516" y="32"/>
                    </a:lnTo>
                    <a:lnTo>
                      <a:pt x="516" y="32"/>
                    </a:lnTo>
                    <a:lnTo>
                      <a:pt x="516" y="28"/>
                    </a:lnTo>
                    <a:lnTo>
                      <a:pt x="516" y="24"/>
                    </a:lnTo>
                    <a:lnTo>
                      <a:pt x="516" y="22"/>
                    </a:lnTo>
                    <a:lnTo>
                      <a:pt x="516" y="20"/>
                    </a:lnTo>
                    <a:lnTo>
                      <a:pt x="516" y="18"/>
                    </a:lnTo>
                    <a:lnTo>
                      <a:pt x="514" y="16"/>
                    </a:lnTo>
                    <a:lnTo>
                      <a:pt x="512" y="14"/>
                    </a:lnTo>
                    <a:lnTo>
                      <a:pt x="512" y="14"/>
                    </a:lnTo>
                    <a:lnTo>
                      <a:pt x="512" y="12"/>
                    </a:lnTo>
                    <a:lnTo>
                      <a:pt x="512" y="12"/>
                    </a:lnTo>
                    <a:lnTo>
                      <a:pt x="510" y="12"/>
                    </a:lnTo>
                    <a:lnTo>
                      <a:pt x="510" y="12"/>
                    </a:lnTo>
                    <a:lnTo>
                      <a:pt x="508" y="14"/>
                    </a:lnTo>
                    <a:lnTo>
                      <a:pt x="506" y="16"/>
                    </a:lnTo>
                    <a:lnTo>
                      <a:pt x="504" y="22"/>
                    </a:lnTo>
                    <a:lnTo>
                      <a:pt x="502" y="28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0" y="36"/>
                    </a:lnTo>
                    <a:lnTo>
                      <a:pt x="500" y="34"/>
                    </a:lnTo>
                    <a:lnTo>
                      <a:pt x="500" y="34"/>
                    </a:lnTo>
                    <a:lnTo>
                      <a:pt x="498" y="36"/>
                    </a:lnTo>
                    <a:lnTo>
                      <a:pt x="496" y="40"/>
                    </a:lnTo>
                    <a:lnTo>
                      <a:pt x="494" y="44"/>
                    </a:lnTo>
                    <a:lnTo>
                      <a:pt x="496" y="44"/>
                    </a:lnTo>
                    <a:lnTo>
                      <a:pt x="496" y="44"/>
                    </a:lnTo>
                    <a:lnTo>
                      <a:pt x="498" y="44"/>
                    </a:lnTo>
                    <a:lnTo>
                      <a:pt x="498" y="46"/>
                    </a:lnTo>
                    <a:lnTo>
                      <a:pt x="498" y="46"/>
                    </a:lnTo>
                    <a:lnTo>
                      <a:pt x="498" y="48"/>
                    </a:lnTo>
                    <a:lnTo>
                      <a:pt x="498" y="48"/>
                    </a:lnTo>
                    <a:lnTo>
                      <a:pt x="498" y="48"/>
                    </a:lnTo>
                    <a:lnTo>
                      <a:pt x="496" y="48"/>
                    </a:lnTo>
                    <a:lnTo>
                      <a:pt x="496" y="50"/>
                    </a:lnTo>
                    <a:lnTo>
                      <a:pt x="492" y="52"/>
                    </a:lnTo>
                    <a:lnTo>
                      <a:pt x="492" y="56"/>
                    </a:lnTo>
                    <a:lnTo>
                      <a:pt x="492" y="60"/>
                    </a:lnTo>
                    <a:lnTo>
                      <a:pt x="490" y="62"/>
                    </a:lnTo>
                    <a:lnTo>
                      <a:pt x="488" y="66"/>
                    </a:lnTo>
                    <a:lnTo>
                      <a:pt x="488" y="68"/>
                    </a:lnTo>
                    <a:lnTo>
                      <a:pt x="490" y="70"/>
                    </a:lnTo>
                    <a:lnTo>
                      <a:pt x="490" y="72"/>
                    </a:lnTo>
                    <a:lnTo>
                      <a:pt x="488" y="76"/>
                    </a:lnTo>
                    <a:lnTo>
                      <a:pt x="488" y="78"/>
                    </a:lnTo>
                    <a:lnTo>
                      <a:pt x="488" y="86"/>
                    </a:lnTo>
                    <a:lnTo>
                      <a:pt x="488" y="88"/>
                    </a:lnTo>
                    <a:lnTo>
                      <a:pt x="486" y="92"/>
                    </a:lnTo>
                    <a:lnTo>
                      <a:pt x="484" y="98"/>
                    </a:lnTo>
                    <a:lnTo>
                      <a:pt x="482" y="104"/>
                    </a:lnTo>
                    <a:lnTo>
                      <a:pt x="482" y="108"/>
                    </a:lnTo>
                    <a:lnTo>
                      <a:pt x="480" y="110"/>
                    </a:lnTo>
                    <a:lnTo>
                      <a:pt x="478" y="114"/>
                    </a:lnTo>
                    <a:lnTo>
                      <a:pt x="476" y="118"/>
                    </a:lnTo>
                    <a:lnTo>
                      <a:pt x="472" y="124"/>
                    </a:lnTo>
                    <a:lnTo>
                      <a:pt x="470" y="128"/>
                    </a:lnTo>
                    <a:lnTo>
                      <a:pt x="468" y="133"/>
                    </a:lnTo>
                    <a:lnTo>
                      <a:pt x="464" y="135"/>
                    </a:lnTo>
                    <a:lnTo>
                      <a:pt x="462" y="135"/>
                    </a:lnTo>
                    <a:lnTo>
                      <a:pt x="458" y="137"/>
                    </a:lnTo>
                    <a:lnTo>
                      <a:pt x="454" y="137"/>
                    </a:lnTo>
                    <a:lnTo>
                      <a:pt x="454" y="137"/>
                    </a:lnTo>
                    <a:lnTo>
                      <a:pt x="452" y="135"/>
                    </a:lnTo>
                    <a:lnTo>
                      <a:pt x="450" y="135"/>
                    </a:lnTo>
                    <a:lnTo>
                      <a:pt x="446" y="131"/>
                    </a:lnTo>
                    <a:lnTo>
                      <a:pt x="444" y="131"/>
                    </a:lnTo>
                    <a:lnTo>
                      <a:pt x="442" y="126"/>
                    </a:lnTo>
                    <a:lnTo>
                      <a:pt x="442" y="126"/>
                    </a:lnTo>
                    <a:lnTo>
                      <a:pt x="442" y="124"/>
                    </a:lnTo>
                    <a:lnTo>
                      <a:pt x="442" y="122"/>
                    </a:lnTo>
                    <a:lnTo>
                      <a:pt x="438" y="122"/>
                    </a:lnTo>
                    <a:lnTo>
                      <a:pt x="436" y="120"/>
                    </a:lnTo>
                    <a:lnTo>
                      <a:pt x="434" y="120"/>
                    </a:lnTo>
                    <a:lnTo>
                      <a:pt x="430" y="118"/>
                    </a:lnTo>
                    <a:lnTo>
                      <a:pt x="428" y="116"/>
                    </a:lnTo>
                    <a:lnTo>
                      <a:pt x="426" y="114"/>
                    </a:lnTo>
                    <a:lnTo>
                      <a:pt x="424" y="110"/>
                    </a:lnTo>
                    <a:lnTo>
                      <a:pt x="420" y="108"/>
                    </a:lnTo>
                    <a:lnTo>
                      <a:pt x="418" y="106"/>
                    </a:lnTo>
                    <a:lnTo>
                      <a:pt x="416" y="106"/>
                    </a:lnTo>
                    <a:lnTo>
                      <a:pt x="414" y="104"/>
                    </a:lnTo>
                    <a:lnTo>
                      <a:pt x="414" y="104"/>
                    </a:lnTo>
                    <a:lnTo>
                      <a:pt x="412" y="104"/>
                    </a:lnTo>
                    <a:lnTo>
                      <a:pt x="410" y="104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08" y="102"/>
                    </a:lnTo>
                    <a:lnTo>
                      <a:pt x="410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8" y="100"/>
                    </a:lnTo>
                    <a:lnTo>
                      <a:pt x="406" y="100"/>
                    </a:lnTo>
                    <a:lnTo>
                      <a:pt x="402" y="98"/>
                    </a:lnTo>
                    <a:lnTo>
                      <a:pt x="402" y="96"/>
                    </a:lnTo>
                    <a:lnTo>
                      <a:pt x="402" y="96"/>
                    </a:lnTo>
                    <a:lnTo>
                      <a:pt x="398" y="92"/>
                    </a:lnTo>
                    <a:lnTo>
                      <a:pt x="396" y="90"/>
                    </a:lnTo>
                    <a:lnTo>
                      <a:pt x="392" y="88"/>
                    </a:lnTo>
                    <a:lnTo>
                      <a:pt x="392" y="86"/>
                    </a:lnTo>
                    <a:lnTo>
                      <a:pt x="392" y="86"/>
                    </a:lnTo>
                    <a:lnTo>
                      <a:pt x="392" y="84"/>
                    </a:lnTo>
                    <a:lnTo>
                      <a:pt x="392" y="82"/>
                    </a:lnTo>
                    <a:lnTo>
                      <a:pt x="394" y="80"/>
                    </a:lnTo>
                    <a:lnTo>
                      <a:pt x="398" y="76"/>
                    </a:lnTo>
                    <a:lnTo>
                      <a:pt x="398" y="74"/>
                    </a:lnTo>
                    <a:lnTo>
                      <a:pt x="400" y="72"/>
                    </a:lnTo>
                    <a:lnTo>
                      <a:pt x="402" y="68"/>
                    </a:lnTo>
                    <a:lnTo>
                      <a:pt x="402" y="66"/>
                    </a:lnTo>
                    <a:lnTo>
                      <a:pt x="402" y="64"/>
                    </a:lnTo>
                    <a:lnTo>
                      <a:pt x="404" y="58"/>
                    </a:lnTo>
                    <a:lnTo>
                      <a:pt x="408" y="56"/>
                    </a:lnTo>
                    <a:lnTo>
                      <a:pt x="408" y="56"/>
                    </a:lnTo>
                    <a:lnTo>
                      <a:pt x="410" y="54"/>
                    </a:lnTo>
                    <a:lnTo>
                      <a:pt x="410" y="56"/>
                    </a:lnTo>
                    <a:lnTo>
                      <a:pt x="410" y="56"/>
                    </a:lnTo>
                    <a:lnTo>
                      <a:pt x="412" y="56"/>
                    </a:lnTo>
                    <a:lnTo>
                      <a:pt x="414" y="52"/>
                    </a:lnTo>
                    <a:lnTo>
                      <a:pt x="414" y="50"/>
                    </a:lnTo>
                    <a:lnTo>
                      <a:pt x="414" y="50"/>
                    </a:lnTo>
                    <a:lnTo>
                      <a:pt x="414" y="48"/>
                    </a:lnTo>
                    <a:lnTo>
                      <a:pt x="422" y="40"/>
                    </a:lnTo>
                    <a:lnTo>
                      <a:pt x="420" y="38"/>
                    </a:lnTo>
                    <a:lnTo>
                      <a:pt x="420" y="38"/>
                    </a:lnTo>
                    <a:lnTo>
                      <a:pt x="418" y="38"/>
                    </a:lnTo>
                    <a:lnTo>
                      <a:pt x="416" y="36"/>
                    </a:lnTo>
                    <a:lnTo>
                      <a:pt x="416" y="34"/>
                    </a:lnTo>
                    <a:lnTo>
                      <a:pt x="414" y="34"/>
                    </a:lnTo>
                    <a:lnTo>
                      <a:pt x="410" y="36"/>
                    </a:lnTo>
                    <a:lnTo>
                      <a:pt x="410" y="38"/>
                    </a:lnTo>
                    <a:lnTo>
                      <a:pt x="412" y="38"/>
                    </a:lnTo>
                    <a:lnTo>
                      <a:pt x="412" y="40"/>
                    </a:lnTo>
                    <a:lnTo>
                      <a:pt x="410" y="42"/>
                    </a:lnTo>
                    <a:lnTo>
                      <a:pt x="410" y="42"/>
                    </a:lnTo>
                    <a:lnTo>
                      <a:pt x="408" y="42"/>
                    </a:lnTo>
                    <a:lnTo>
                      <a:pt x="406" y="40"/>
                    </a:lnTo>
                    <a:lnTo>
                      <a:pt x="406" y="38"/>
                    </a:lnTo>
                    <a:lnTo>
                      <a:pt x="406" y="38"/>
                    </a:lnTo>
                    <a:lnTo>
                      <a:pt x="404" y="38"/>
                    </a:lnTo>
                    <a:lnTo>
                      <a:pt x="404" y="38"/>
                    </a:lnTo>
                    <a:lnTo>
                      <a:pt x="402" y="38"/>
                    </a:lnTo>
                    <a:lnTo>
                      <a:pt x="402" y="38"/>
                    </a:lnTo>
                    <a:lnTo>
                      <a:pt x="402" y="38"/>
                    </a:lnTo>
                    <a:lnTo>
                      <a:pt x="404" y="36"/>
                    </a:lnTo>
                    <a:lnTo>
                      <a:pt x="406" y="34"/>
                    </a:lnTo>
                    <a:lnTo>
                      <a:pt x="406" y="34"/>
                    </a:lnTo>
                    <a:lnTo>
                      <a:pt x="404" y="34"/>
                    </a:lnTo>
                    <a:lnTo>
                      <a:pt x="404" y="32"/>
                    </a:lnTo>
                    <a:lnTo>
                      <a:pt x="406" y="32"/>
                    </a:lnTo>
                    <a:lnTo>
                      <a:pt x="406" y="32"/>
                    </a:lnTo>
                    <a:lnTo>
                      <a:pt x="404" y="32"/>
                    </a:lnTo>
                    <a:lnTo>
                      <a:pt x="402" y="34"/>
                    </a:lnTo>
                    <a:lnTo>
                      <a:pt x="400" y="36"/>
                    </a:lnTo>
                    <a:lnTo>
                      <a:pt x="396" y="36"/>
                    </a:lnTo>
                    <a:lnTo>
                      <a:pt x="394" y="38"/>
                    </a:lnTo>
                    <a:lnTo>
                      <a:pt x="392" y="38"/>
                    </a:lnTo>
                    <a:lnTo>
                      <a:pt x="388" y="36"/>
                    </a:lnTo>
                    <a:lnTo>
                      <a:pt x="388" y="36"/>
                    </a:lnTo>
                    <a:lnTo>
                      <a:pt x="388" y="34"/>
                    </a:lnTo>
                    <a:lnTo>
                      <a:pt x="384" y="36"/>
                    </a:lnTo>
                    <a:lnTo>
                      <a:pt x="382" y="36"/>
                    </a:lnTo>
                    <a:lnTo>
                      <a:pt x="382" y="34"/>
                    </a:lnTo>
                    <a:lnTo>
                      <a:pt x="380" y="34"/>
                    </a:lnTo>
                    <a:lnTo>
                      <a:pt x="378" y="34"/>
                    </a:lnTo>
                    <a:lnTo>
                      <a:pt x="374" y="32"/>
                    </a:lnTo>
                    <a:lnTo>
                      <a:pt x="370" y="30"/>
                    </a:lnTo>
                    <a:lnTo>
                      <a:pt x="368" y="32"/>
                    </a:lnTo>
                    <a:lnTo>
                      <a:pt x="368" y="30"/>
                    </a:lnTo>
                    <a:lnTo>
                      <a:pt x="366" y="30"/>
                    </a:lnTo>
                    <a:lnTo>
                      <a:pt x="364" y="30"/>
                    </a:lnTo>
                    <a:lnTo>
                      <a:pt x="362" y="28"/>
                    </a:lnTo>
                    <a:lnTo>
                      <a:pt x="362" y="24"/>
                    </a:lnTo>
                    <a:lnTo>
                      <a:pt x="360" y="24"/>
                    </a:lnTo>
                    <a:lnTo>
                      <a:pt x="358" y="24"/>
                    </a:lnTo>
                    <a:lnTo>
                      <a:pt x="356" y="24"/>
                    </a:lnTo>
                    <a:lnTo>
                      <a:pt x="356" y="26"/>
                    </a:lnTo>
                    <a:lnTo>
                      <a:pt x="354" y="24"/>
                    </a:lnTo>
                    <a:lnTo>
                      <a:pt x="350" y="20"/>
                    </a:lnTo>
                    <a:lnTo>
                      <a:pt x="350" y="20"/>
                    </a:lnTo>
                    <a:lnTo>
                      <a:pt x="350" y="20"/>
                    </a:lnTo>
                    <a:lnTo>
                      <a:pt x="348" y="22"/>
                    </a:lnTo>
                    <a:lnTo>
                      <a:pt x="348" y="22"/>
                    </a:lnTo>
                    <a:lnTo>
                      <a:pt x="348" y="22"/>
                    </a:lnTo>
                    <a:lnTo>
                      <a:pt x="346" y="20"/>
                    </a:lnTo>
                    <a:lnTo>
                      <a:pt x="346" y="20"/>
                    </a:lnTo>
                    <a:lnTo>
                      <a:pt x="342" y="22"/>
                    </a:lnTo>
                    <a:lnTo>
                      <a:pt x="342" y="22"/>
                    </a:lnTo>
                    <a:lnTo>
                      <a:pt x="344" y="22"/>
                    </a:lnTo>
                    <a:lnTo>
                      <a:pt x="346" y="24"/>
                    </a:lnTo>
                    <a:lnTo>
                      <a:pt x="348" y="26"/>
                    </a:lnTo>
                    <a:lnTo>
                      <a:pt x="350" y="24"/>
                    </a:lnTo>
                    <a:lnTo>
                      <a:pt x="352" y="26"/>
                    </a:lnTo>
                    <a:lnTo>
                      <a:pt x="356" y="28"/>
                    </a:lnTo>
                    <a:lnTo>
                      <a:pt x="354" y="30"/>
                    </a:lnTo>
                    <a:lnTo>
                      <a:pt x="354" y="32"/>
                    </a:lnTo>
                    <a:lnTo>
                      <a:pt x="354" y="34"/>
                    </a:lnTo>
                    <a:lnTo>
                      <a:pt x="354" y="34"/>
                    </a:lnTo>
                    <a:lnTo>
                      <a:pt x="356" y="36"/>
                    </a:lnTo>
                    <a:lnTo>
                      <a:pt x="354" y="36"/>
                    </a:lnTo>
                    <a:lnTo>
                      <a:pt x="354" y="36"/>
                    </a:lnTo>
                    <a:lnTo>
                      <a:pt x="352" y="36"/>
                    </a:lnTo>
                    <a:lnTo>
                      <a:pt x="350" y="38"/>
                    </a:lnTo>
                    <a:lnTo>
                      <a:pt x="350" y="40"/>
                    </a:lnTo>
                    <a:lnTo>
                      <a:pt x="350" y="38"/>
                    </a:lnTo>
                    <a:lnTo>
                      <a:pt x="348" y="38"/>
                    </a:lnTo>
                    <a:lnTo>
                      <a:pt x="346" y="38"/>
                    </a:lnTo>
                    <a:lnTo>
                      <a:pt x="344" y="40"/>
                    </a:lnTo>
                    <a:lnTo>
                      <a:pt x="344" y="38"/>
                    </a:lnTo>
                    <a:lnTo>
                      <a:pt x="342" y="38"/>
                    </a:lnTo>
                    <a:lnTo>
                      <a:pt x="340" y="40"/>
                    </a:lnTo>
                    <a:lnTo>
                      <a:pt x="334" y="40"/>
                    </a:lnTo>
                    <a:lnTo>
                      <a:pt x="334" y="38"/>
                    </a:lnTo>
                    <a:lnTo>
                      <a:pt x="334" y="36"/>
                    </a:lnTo>
                    <a:lnTo>
                      <a:pt x="334" y="36"/>
                    </a:lnTo>
                    <a:lnTo>
                      <a:pt x="332" y="36"/>
                    </a:lnTo>
                    <a:lnTo>
                      <a:pt x="332" y="38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28" y="40"/>
                    </a:lnTo>
                    <a:lnTo>
                      <a:pt x="328" y="40"/>
                    </a:lnTo>
                    <a:lnTo>
                      <a:pt x="328" y="40"/>
                    </a:lnTo>
                    <a:lnTo>
                      <a:pt x="326" y="40"/>
                    </a:lnTo>
                    <a:lnTo>
                      <a:pt x="326" y="42"/>
                    </a:lnTo>
                    <a:lnTo>
                      <a:pt x="326" y="44"/>
                    </a:lnTo>
                    <a:lnTo>
                      <a:pt x="326" y="44"/>
                    </a:lnTo>
                    <a:lnTo>
                      <a:pt x="324" y="44"/>
                    </a:lnTo>
                    <a:lnTo>
                      <a:pt x="324" y="42"/>
                    </a:lnTo>
                    <a:lnTo>
                      <a:pt x="322" y="42"/>
                    </a:lnTo>
                    <a:lnTo>
                      <a:pt x="322" y="42"/>
                    </a:lnTo>
                    <a:lnTo>
                      <a:pt x="322" y="44"/>
                    </a:lnTo>
                    <a:lnTo>
                      <a:pt x="322" y="46"/>
                    </a:lnTo>
                    <a:lnTo>
                      <a:pt x="320" y="46"/>
                    </a:lnTo>
                    <a:lnTo>
                      <a:pt x="318" y="46"/>
                    </a:lnTo>
                    <a:lnTo>
                      <a:pt x="318" y="46"/>
                    </a:lnTo>
                    <a:lnTo>
                      <a:pt x="316" y="50"/>
                    </a:lnTo>
                    <a:lnTo>
                      <a:pt x="314" y="52"/>
                    </a:lnTo>
                    <a:lnTo>
                      <a:pt x="314" y="54"/>
                    </a:lnTo>
                    <a:lnTo>
                      <a:pt x="312" y="54"/>
                    </a:lnTo>
                    <a:lnTo>
                      <a:pt x="314" y="58"/>
                    </a:lnTo>
                    <a:lnTo>
                      <a:pt x="314" y="60"/>
                    </a:lnTo>
                    <a:lnTo>
                      <a:pt x="312" y="60"/>
                    </a:lnTo>
                    <a:lnTo>
                      <a:pt x="310" y="60"/>
                    </a:lnTo>
                    <a:lnTo>
                      <a:pt x="308" y="62"/>
                    </a:lnTo>
                    <a:lnTo>
                      <a:pt x="308" y="62"/>
                    </a:lnTo>
                    <a:lnTo>
                      <a:pt x="306" y="64"/>
                    </a:lnTo>
                    <a:lnTo>
                      <a:pt x="306" y="66"/>
                    </a:lnTo>
                    <a:lnTo>
                      <a:pt x="306" y="66"/>
                    </a:lnTo>
                    <a:lnTo>
                      <a:pt x="304" y="68"/>
                    </a:lnTo>
                    <a:lnTo>
                      <a:pt x="304" y="70"/>
                    </a:lnTo>
                    <a:lnTo>
                      <a:pt x="302" y="70"/>
                    </a:lnTo>
                    <a:lnTo>
                      <a:pt x="300" y="74"/>
                    </a:lnTo>
                    <a:lnTo>
                      <a:pt x="298" y="78"/>
                    </a:lnTo>
                    <a:lnTo>
                      <a:pt x="300" y="78"/>
                    </a:lnTo>
                    <a:lnTo>
                      <a:pt x="302" y="80"/>
                    </a:lnTo>
                    <a:lnTo>
                      <a:pt x="302" y="80"/>
                    </a:lnTo>
                    <a:lnTo>
                      <a:pt x="302" y="80"/>
                    </a:lnTo>
                    <a:lnTo>
                      <a:pt x="300" y="82"/>
                    </a:lnTo>
                    <a:lnTo>
                      <a:pt x="302" y="82"/>
                    </a:lnTo>
                    <a:lnTo>
                      <a:pt x="302" y="84"/>
                    </a:lnTo>
                    <a:lnTo>
                      <a:pt x="304" y="84"/>
                    </a:lnTo>
                    <a:lnTo>
                      <a:pt x="304" y="84"/>
                    </a:lnTo>
                    <a:lnTo>
                      <a:pt x="302" y="86"/>
                    </a:lnTo>
                    <a:lnTo>
                      <a:pt x="300" y="86"/>
                    </a:lnTo>
                    <a:lnTo>
                      <a:pt x="300" y="86"/>
                    </a:lnTo>
                    <a:lnTo>
                      <a:pt x="300" y="88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90"/>
                    </a:lnTo>
                    <a:lnTo>
                      <a:pt x="300" y="88"/>
                    </a:lnTo>
                    <a:lnTo>
                      <a:pt x="298" y="86"/>
                    </a:lnTo>
                    <a:lnTo>
                      <a:pt x="296" y="86"/>
                    </a:lnTo>
                    <a:lnTo>
                      <a:pt x="296" y="86"/>
                    </a:lnTo>
                    <a:lnTo>
                      <a:pt x="294" y="86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90"/>
                    </a:lnTo>
                    <a:lnTo>
                      <a:pt x="294" y="88"/>
                    </a:lnTo>
                    <a:lnTo>
                      <a:pt x="292" y="86"/>
                    </a:lnTo>
                    <a:lnTo>
                      <a:pt x="286" y="84"/>
                    </a:lnTo>
                    <a:lnTo>
                      <a:pt x="284" y="84"/>
                    </a:lnTo>
                    <a:lnTo>
                      <a:pt x="282" y="84"/>
                    </a:lnTo>
                    <a:lnTo>
                      <a:pt x="282" y="84"/>
                    </a:lnTo>
                    <a:lnTo>
                      <a:pt x="282" y="86"/>
                    </a:lnTo>
                    <a:lnTo>
                      <a:pt x="280" y="86"/>
                    </a:lnTo>
                    <a:lnTo>
                      <a:pt x="280" y="86"/>
                    </a:lnTo>
                    <a:lnTo>
                      <a:pt x="278" y="88"/>
                    </a:lnTo>
                    <a:lnTo>
                      <a:pt x="278" y="88"/>
                    </a:lnTo>
                    <a:lnTo>
                      <a:pt x="278" y="90"/>
                    </a:lnTo>
                    <a:lnTo>
                      <a:pt x="278" y="92"/>
                    </a:lnTo>
                    <a:lnTo>
                      <a:pt x="278" y="92"/>
                    </a:lnTo>
                    <a:lnTo>
                      <a:pt x="278" y="94"/>
                    </a:lnTo>
                    <a:lnTo>
                      <a:pt x="278" y="92"/>
                    </a:lnTo>
                    <a:lnTo>
                      <a:pt x="276" y="92"/>
                    </a:lnTo>
                    <a:lnTo>
                      <a:pt x="276" y="94"/>
                    </a:lnTo>
                    <a:lnTo>
                      <a:pt x="276" y="94"/>
                    </a:lnTo>
                    <a:lnTo>
                      <a:pt x="276" y="90"/>
                    </a:lnTo>
                    <a:lnTo>
                      <a:pt x="278" y="86"/>
                    </a:lnTo>
                    <a:lnTo>
                      <a:pt x="278" y="84"/>
                    </a:lnTo>
                    <a:lnTo>
                      <a:pt x="278" y="84"/>
                    </a:lnTo>
                    <a:lnTo>
                      <a:pt x="278" y="82"/>
                    </a:lnTo>
                    <a:lnTo>
                      <a:pt x="274" y="78"/>
                    </a:lnTo>
                    <a:lnTo>
                      <a:pt x="272" y="76"/>
                    </a:lnTo>
                    <a:lnTo>
                      <a:pt x="272" y="74"/>
                    </a:lnTo>
                    <a:lnTo>
                      <a:pt x="270" y="72"/>
                    </a:lnTo>
                    <a:lnTo>
                      <a:pt x="268" y="70"/>
                    </a:lnTo>
                    <a:lnTo>
                      <a:pt x="266" y="68"/>
                    </a:lnTo>
                    <a:lnTo>
                      <a:pt x="264" y="68"/>
                    </a:lnTo>
                    <a:lnTo>
                      <a:pt x="262" y="66"/>
                    </a:lnTo>
                    <a:lnTo>
                      <a:pt x="260" y="66"/>
                    </a:lnTo>
                    <a:lnTo>
                      <a:pt x="258" y="66"/>
                    </a:lnTo>
                    <a:lnTo>
                      <a:pt x="258" y="68"/>
                    </a:lnTo>
                    <a:lnTo>
                      <a:pt x="258" y="70"/>
                    </a:lnTo>
                    <a:lnTo>
                      <a:pt x="256" y="72"/>
                    </a:lnTo>
                    <a:lnTo>
                      <a:pt x="254" y="72"/>
                    </a:lnTo>
                    <a:lnTo>
                      <a:pt x="254" y="72"/>
                    </a:lnTo>
                    <a:lnTo>
                      <a:pt x="252" y="70"/>
                    </a:lnTo>
                    <a:lnTo>
                      <a:pt x="252" y="72"/>
                    </a:lnTo>
                    <a:lnTo>
                      <a:pt x="250" y="72"/>
                    </a:lnTo>
                    <a:lnTo>
                      <a:pt x="250" y="72"/>
                    </a:lnTo>
                    <a:lnTo>
                      <a:pt x="250" y="72"/>
                    </a:lnTo>
                    <a:lnTo>
                      <a:pt x="248" y="70"/>
                    </a:lnTo>
                    <a:lnTo>
                      <a:pt x="248" y="70"/>
                    </a:lnTo>
                    <a:lnTo>
                      <a:pt x="246" y="70"/>
                    </a:lnTo>
                    <a:lnTo>
                      <a:pt x="248" y="72"/>
                    </a:lnTo>
                    <a:lnTo>
                      <a:pt x="248" y="72"/>
                    </a:lnTo>
                    <a:lnTo>
                      <a:pt x="248" y="74"/>
                    </a:lnTo>
                    <a:lnTo>
                      <a:pt x="246" y="74"/>
                    </a:lnTo>
                    <a:lnTo>
                      <a:pt x="246" y="76"/>
                    </a:lnTo>
                    <a:lnTo>
                      <a:pt x="246" y="76"/>
                    </a:lnTo>
                    <a:lnTo>
                      <a:pt x="246" y="78"/>
                    </a:lnTo>
                    <a:lnTo>
                      <a:pt x="244" y="80"/>
                    </a:lnTo>
                    <a:lnTo>
                      <a:pt x="242" y="82"/>
                    </a:lnTo>
                    <a:lnTo>
                      <a:pt x="242" y="80"/>
                    </a:lnTo>
                    <a:lnTo>
                      <a:pt x="242" y="80"/>
                    </a:lnTo>
                    <a:lnTo>
                      <a:pt x="242" y="78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40" y="76"/>
                    </a:lnTo>
                    <a:lnTo>
                      <a:pt x="240" y="76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38" y="76"/>
                    </a:lnTo>
                    <a:lnTo>
                      <a:pt x="238" y="78"/>
                    </a:lnTo>
                    <a:lnTo>
                      <a:pt x="238" y="80"/>
                    </a:lnTo>
                    <a:lnTo>
                      <a:pt x="236" y="80"/>
                    </a:lnTo>
                    <a:lnTo>
                      <a:pt x="234" y="80"/>
                    </a:lnTo>
                    <a:lnTo>
                      <a:pt x="234" y="80"/>
                    </a:lnTo>
                    <a:lnTo>
                      <a:pt x="234" y="82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2" y="86"/>
                    </a:lnTo>
                    <a:lnTo>
                      <a:pt x="232" y="86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4" y="90"/>
                    </a:lnTo>
                    <a:lnTo>
                      <a:pt x="232" y="90"/>
                    </a:lnTo>
                    <a:lnTo>
                      <a:pt x="230" y="88"/>
                    </a:lnTo>
                    <a:lnTo>
                      <a:pt x="230" y="88"/>
                    </a:lnTo>
                    <a:lnTo>
                      <a:pt x="228" y="88"/>
                    </a:lnTo>
                    <a:lnTo>
                      <a:pt x="228" y="88"/>
                    </a:lnTo>
                    <a:lnTo>
                      <a:pt x="228" y="90"/>
                    </a:lnTo>
                    <a:lnTo>
                      <a:pt x="228" y="90"/>
                    </a:lnTo>
                    <a:lnTo>
                      <a:pt x="226" y="90"/>
                    </a:lnTo>
                    <a:lnTo>
                      <a:pt x="226" y="90"/>
                    </a:lnTo>
                    <a:lnTo>
                      <a:pt x="226" y="92"/>
                    </a:lnTo>
                    <a:lnTo>
                      <a:pt x="226" y="92"/>
                    </a:lnTo>
                    <a:lnTo>
                      <a:pt x="226" y="94"/>
                    </a:lnTo>
                    <a:lnTo>
                      <a:pt x="228" y="94"/>
                    </a:lnTo>
                    <a:lnTo>
                      <a:pt x="228" y="94"/>
                    </a:lnTo>
                    <a:lnTo>
                      <a:pt x="228" y="94"/>
                    </a:lnTo>
                    <a:lnTo>
                      <a:pt x="228" y="96"/>
                    </a:lnTo>
                    <a:lnTo>
                      <a:pt x="228" y="96"/>
                    </a:lnTo>
                    <a:lnTo>
                      <a:pt x="226" y="96"/>
                    </a:lnTo>
                    <a:lnTo>
                      <a:pt x="224" y="94"/>
                    </a:lnTo>
                    <a:lnTo>
                      <a:pt x="222" y="92"/>
                    </a:lnTo>
                    <a:lnTo>
                      <a:pt x="222" y="94"/>
                    </a:lnTo>
                    <a:lnTo>
                      <a:pt x="222" y="94"/>
                    </a:lnTo>
                    <a:lnTo>
                      <a:pt x="222" y="96"/>
                    </a:lnTo>
                    <a:lnTo>
                      <a:pt x="220" y="96"/>
                    </a:lnTo>
                    <a:lnTo>
                      <a:pt x="220" y="96"/>
                    </a:lnTo>
                    <a:lnTo>
                      <a:pt x="218" y="96"/>
                    </a:lnTo>
                    <a:lnTo>
                      <a:pt x="218" y="100"/>
                    </a:lnTo>
                    <a:lnTo>
                      <a:pt x="216" y="102"/>
                    </a:lnTo>
                    <a:lnTo>
                      <a:pt x="218" y="104"/>
                    </a:lnTo>
                    <a:lnTo>
                      <a:pt x="218" y="106"/>
                    </a:lnTo>
                    <a:lnTo>
                      <a:pt x="220" y="102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0" y="104"/>
                    </a:lnTo>
                    <a:lnTo>
                      <a:pt x="220" y="106"/>
                    </a:lnTo>
                    <a:lnTo>
                      <a:pt x="218" y="108"/>
                    </a:lnTo>
                    <a:lnTo>
                      <a:pt x="218" y="108"/>
                    </a:lnTo>
                    <a:lnTo>
                      <a:pt x="216" y="108"/>
                    </a:lnTo>
                    <a:lnTo>
                      <a:pt x="216" y="108"/>
                    </a:lnTo>
                    <a:lnTo>
                      <a:pt x="216" y="110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218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20" y="112"/>
                    </a:lnTo>
                    <a:lnTo>
                      <a:pt x="218" y="112"/>
                    </a:lnTo>
                    <a:lnTo>
                      <a:pt x="216" y="112"/>
                    </a:lnTo>
                    <a:lnTo>
                      <a:pt x="214" y="112"/>
                    </a:lnTo>
                    <a:lnTo>
                      <a:pt x="212" y="112"/>
                    </a:lnTo>
                    <a:lnTo>
                      <a:pt x="212" y="110"/>
                    </a:lnTo>
                    <a:lnTo>
                      <a:pt x="210" y="110"/>
                    </a:lnTo>
                    <a:lnTo>
                      <a:pt x="208" y="110"/>
                    </a:lnTo>
                    <a:lnTo>
                      <a:pt x="208" y="112"/>
                    </a:lnTo>
                    <a:lnTo>
                      <a:pt x="206" y="112"/>
                    </a:lnTo>
                    <a:lnTo>
                      <a:pt x="206" y="110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4" y="112"/>
                    </a:lnTo>
                    <a:lnTo>
                      <a:pt x="204" y="114"/>
                    </a:lnTo>
                    <a:lnTo>
                      <a:pt x="202" y="114"/>
                    </a:lnTo>
                    <a:lnTo>
                      <a:pt x="202" y="114"/>
                    </a:lnTo>
                    <a:lnTo>
                      <a:pt x="200" y="114"/>
                    </a:lnTo>
                    <a:lnTo>
                      <a:pt x="202" y="116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6" y="122"/>
                    </a:lnTo>
                    <a:lnTo>
                      <a:pt x="206" y="122"/>
                    </a:lnTo>
                    <a:lnTo>
                      <a:pt x="204" y="124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4" y="126"/>
                    </a:lnTo>
                    <a:lnTo>
                      <a:pt x="202" y="124"/>
                    </a:lnTo>
                    <a:lnTo>
                      <a:pt x="202" y="124"/>
                    </a:lnTo>
                    <a:lnTo>
                      <a:pt x="200" y="124"/>
                    </a:lnTo>
                    <a:lnTo>
                      <a:pt x="200" y="126"/>
                    </a:lnTo>
                    <a:lnTo>
                      <a:pt x="200" y="128"/>
                    </a:lnTo>
                    <a:lnTo>
                      <a:pt x="200" y="133"/>
                    </a:lnTo>
                    <a:lnTo>
                      <a:pt x="200" y="133"/>
                    </a:lnTo>
                    <a:lnTo>
                      <a:pt x="200" y="133"/>
                    </a:lnTo>
                    <a:lnTo>
                      <a:pt x="198" y="133"/>
                    </a:lnTo>
                    <a:lnTo>
                      <a:pt x="198" y="131"/>
                    </a:lnTo>
                    <a:lnTo>
                      <a:pt x="196" y="128"/>
                    </a:lnTo>
                    <a:lnTo>
                      <a:pt x="196" y="124"/>
                    </a:lnTo>
                    <a:lnTo>
                      <a:pt x="194" y="122"/>
                    </a:lnTo>
                    <a:lnTo>
                      <a:pt x="194" y="118"/>
                    </a:lnTo>
                    <a:lnTo>
                      <a:pt x="192" y="114"/>
                    </a:lnTo>
                    <a:lnTo>
                      <a:pt x="192" y="114"/>
                    </a:lnTo>
                    <a:lnTo>
                      <a:pt x="190" y="116"/>
                    </a:lnTo>
                    <a:lnTo>
                      <a:pt x="188" y="118"/>
                    </a:lnTo>
                    <a:lnTo>
                      <a:pt x="188" y="120"/>
                    </a:lnTo>
                    <a:lnTo>
                      <a:pt x="186" y="122"/>
                    </a:lnTo>
                    <a:lnTo>
                      <a:pt x="184" y="122"/>
                    </a:lnTo>
                    <a:lnTo>
                      <a:pt x="182" y="124"/>
                    </a:lnTo>
                    <a:lnTo>
                      <a:pt x="182" y="124"/>
                    </a:lnTo>
                    <a:lnTo>
                      <a:pt x="180" y="126"/>
                    </a:lnTo>
                    <a:lnTo>
                      <a:pt x="178" y="131"/>
                    </a:lnTo>
                    <a:lnTo>
                      <a:pt x="178" y="133"/>
                    </a:lnTo>
                    <a:lnTo>
                      <a:pt x="176" y="135"/>
                    </a:lnTo>
                    <a:lnTo>
                      <a:pt x="178" y="137"/>
                    </a:lnTo>
                    <a:lnTo>
                      <a:pt x="178" y="141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5"/>
                    </a:lnTo>
                    <a:lnTo>
                      <a:pt x="178" y="145"/>
                    </a:lnTo>
                    <a:lnTo>
                      <a:pt x="172" y="149"/>
                    </a:lnTo>
                    <a:lnTo>
                      <a:pt x="170" y="151"/>
                    </a:lnTo>
                    <a:lnTo>
                      <a:pt x="168" y="153"/>
                    </a:lnTo>
                    <a:lnTo>
                      <a:pt x="168" y="155"/>
                    </a:lnTo>
                    <a:lnTo>
                      <a:pt x="166" y="157"/>
                    </a:lnTo>
                    <a:lnTo>
                      <a:pt x="164" y="159"/>
                    </a:lnTo>
                    <a:lnTo>
                      <a:pt x="162" y="163"/>
                    </a:lnTo>
                    <a:lnTo>
                      <a:pt x="160" y="167"/>
                    </a:lnTo>
                    <a:lnTo>
                      <a:pt x="156" y="169"/>
                    </a:lnTo>
                    <a:lnTo>
                      <a:pt x="154" y="171"/>
                    </a:lnTo>
                    <a:lnTo>
                      <a:pt x="152" y="173"/>
                    </a:lnTo>
                    <a:lnTo>
                      <a:pt x="144" y="175"/>
                    </a:lnTo>
                    <a:lnTo>
                      <a:pt x="140" y="177"/>
                    </a:lnTo>
                    <a:lnTo>
                      <a:pt x="134" y="177"/>
                    </a:lnTo>
                    <a:lnTo>
                      <a:pt x="130" y="179"/>
                    </a:lnTo>
                    <a:lnTo>
                      <a:pt x="126" y="179"/>
                    </a:lnTo>
                    <a:lnTo>
                      <a:pt x="122" y="179"/>
                    </a:lnTo>
                    <a:lnTo>
                      <a:pt x="116" y="183"/>
                    </a:lnTo>
                    <a:lnTo>
                      <a:pt x="112" y="185"/>
                    </a:lnTo>
                    <a:lnTo>
                      <a:pt x="108" y="185"/>
                    </a:lnTo>
                    <a:lnTo>
                      <a:pt x="106" y="185"/>
                    </a:lnTo>
                    <a:lnTo>
                      <a:pt x="102" y="189"/>
                    </a:lnTo>
                    <a:lnTo>
                      <a:pt x="98" y="189"/>
                    </a:lnTo>
                    <a:lnTo>
                      <a:pt x="94" y="191"/>
                    </a:lnTo>
                    <a:lnTo>
                      <a:pt x="92" y="191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6" y="189"/>
                    </a:lnTo>
                    <a:lnTo>
                      <a:pt x="84" y="189"/>
                    </a:lnTo>
                    <a:lnTo>
                      <a:pt x="82" y="191"/>
                    </a:lnTo>
                    <a:lnTo>
                      <a:pt x="72" y="197"/>
                    </a:lnTo>
                    <a:lnTo>
                      <a:pt x="70" y="199"/>
                    </a:lnTo>
                    <a:lnTo>
                      <a:pt x="68" y="201"/>
                    </a:lnTo>
                    <a:lnTo>
                      <a:pt x="64" y="203"/>
                    </a:lnTo>
                    <a:lnTo>
                      <a:pt x="62" y="205"/>
                    </a:lnTo>
                    <a:lnTo>
                      <a:pt x="58" y="207"/>
                    </a:lnTo>
                    <a:lnTo>
                      <a:pt x="52" y="209"/>
                    </a:lnTo>
                    <a:lnTo>
                      <a:pt x="50" y="211"/>
                    </a:lnTo>
                    <a:lnTo>
                      <a:pt x="48" y="213"/>
                    </a:lnTo>
                    <a:lnTo>
                      <a:pt x="44" y="219"/>
                    </a:lnTo>
                    <a:lnTo>
                      <a:pt x="42" y="219"/>
                    </a:lnTo>
                    <a:lnTo>
                      <a:pt x="42" y="221"/>
                    </a:lnTo>
                    <a:lnTo>
                      <a:pt x="40" y="223"/>
                    </a:lnTo>
                    <a:lnTo>
                      <a:pt x="38" y="223"/>
                    </a:lnTo>
                    <a:lnTo>
                      <a:pt x="40" y="219"/>
                    </a:lnTo>
                    <a:lnTo>
                      <a:pt x="38" y="217"/>
                    </a:lnTo>
                    <a:lnTo>
                      <a:pt x="40" y="213"/>
                    </a:lnTo>
                    <a:lnTo>
                      <a:pt x="40" y="211"/>
                    </a:lnTo>
                    <a:lnTo>
                      <a:pt x="38" y="211"/>
                    </a:lnTo>
                    <a:lnTo>
                      <a:pt x="38" y="213"/>
                    </a:lnTo>
                    <a:lnTo>
                      <a:pt x="34" y="219"/>
                    </a:lnTo>
                    <a:lnTo>
                      <a:pt x="32" y="225"/>
                    </a:lnTo>
                    <a:lnTo>
                      <a:pt x="32" y="229"/>
                    </a:lnTo>
                    <a:lnTo>
                      <a:pt x="32" y="231"/>
                    </a:lnTo>
                    <a:lnTo>
                      <a:pt x="32" y="233"/>
                    </a:lnTo>
                    <a:lnTo>
                      <a:pt x="30" y="235"/>
                    </a:lnTo>
                    <a:lnTo>
                      <a:pt x="30" y="237"/>
                    </a:lnTo>
                    <a:lnTo>
                      <a:pt x="30" y="239"/>
                    </a:lnTo>
                    <a:lnTo>
                      <a:pt x="26" y="245"/>
                    </a:lnTo>
                    <a:lnTo>
                      <a:pt x="24" y="247"/>
                    </a:lnTo>
                    <a:lnTo>
                      <a:pt x="22" y="251"/>
                    </a:lnTo>
                    <a:lnTo>
                      <a:pt x="22" y="255"/>
                    </a:lnTo>
                    <a:lnTo>
                      <a:pt x="22" y="257"/>
                    </a:lnTo>
                    <a:lnTo>
                      <a:pt x="22" y="261"/>
                    </a:lnTo>
                    <a:lnTo>
                      <a:pt x="24" y="261"/>
                    </a:lnTo>
                    <a:lnTo>
                      <a:pt x="24" y="267"/>
                    </a:lnTo>
                    <a:lnTo>
                      <a:pt x="24" y="271"/>
                    </a:lnTo>
                    <a:lnTo>
                      <a:pt x="26" y="277"/>
                    </a:lnTo>
                    <a:lnTo>
                      <a:pt x="28" y="283"/>
                    </a:lnTo>
                    <a:lnTo>
                      <a:pt x="28" y="285"/>
                    </a:lnTo>
                    <a:lnTo>
                      <a:pt x="28" y="287"/>
                    </a:lnTo>
                    <a:lnTo>
                      <a:pt x="28" y="291"/>
                    </a:lnTo>
                    <a:lnTo>
                      <a:pt x="26" y="291"/>
                    </a:lnTo>
                    <a:lnTo>
                      <a:pt x="24" y="293"/>
                    </a:lnTo>
                    <a:lnTo>
                      <a:pt x="24" y="291"/>
                    </a:lnTo>
                    <a:lnTo>
                      <a:pt x="24" y="289"/>
                    </a:lnTo>
                    <a:lnTo>
                      <a:pt x="24" y="285"/>
                    </a:lnTo>
                    <a:lnTo>
                      <a:pt x="22" y="285"/>
                    </a:lnTo>
                    <a:lnTo>
                      <a:pt x="22" y="287"/>
                    </a:lnTo>
                    <a:lnTo>
                      <a:pt x="20" y="289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7"/>
                    </a:lnTo>
                    <a:lnTo>
                      <a:pt x="20" y="285"/>
                    </a:lnTo>
                    <a:lnTo>
                      <a:pt x="22" y="283"/>
                    </a:lnTo>
                    <a:lnTo>
                      <a:pt x="20" y="281"/>
                    </a:lnTo>
                    <a:lnTo>
                      <a:pt x="20" y="279"/>
                    </a:lnTo>
                    <a:lnTo>
                      <a:pt x="18" y="279"/>
                    </a:lnTo>
                    <a:lnTo>
                      <a:pt x="18" y="279"/>
                    </a:lnTo>
                    <a:lnTo>
                      <a:pt x="16" y="281"/>
                    </a:lnTo>
                    <a:lnTo>
                      <a:pt x="18" y="283"/>
                    </a:lnTo>
                    <a:lnTo>
                      <a:pt x="18" y="287"/>
                    </a:lnTo>
                    <a:lnTo>
                      <a:pt x="20" y="289"/>
                    </a:lnTo>
                    <a:lnTo>
                      <a:pt x="20" y="289"/>
                    </a:lnTo>
                    <a:lnTo>
                      <a:pt x="22" y="291"/>
                    </a:lnTo>
                    <a:lnTo>
                      <a:pt x="20" y="295"/>
                    </a:lnTo>
                    <a:lnTo>
                      <a:pt x="20" y="295"/>
                    </a:lnTo>
                    <a:lnTo>
                      <a:pt x="18" y="295"/>
                    </a:lnTo>
                    <a:lnTo>
                      <a:pt x="16" y="295"/>
                    </a:lnTo>
                    <a:lnTo>
                      <a:pt x="16" y="293"/>
                    </a:lnTo>
                    <a:lnTo>
                      <a:pt x="16" y="289"/>
                    </a:lnTo>
                    <a:lnTo>
                      <a:pt x="16" y="287"/>
                    </a:lnTo>
                    <a:lnTo>
                      <a:pt x="14" y="287"/>
                    </a:lnTo>
                    <a:lnTo>
                      <a:pt x="14" y="287"/>
                    </a:lnTo>
                    <a:lnTo>
                      <a:pt x="14" y="289"/>
                    </a:lnTo>
                    <a:lnTo>
                      <a:pt x="14" y="289"/>
                    </a:lnTo>
                    <a:lnTo>
                      <a:pt x="14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2" y="289"/>
                    </a:lnTo>
                    <a:lnTo>
                      <a:pt x="14" y="293"/>
                    </a:lnTo>
                    <a:lnTo>
                      <a:pt x="18" y="301"/>
                    </a:lnTo>
                    <a:lnTo>
                      <a:pt x="20" y="309"/>
                    </a:lnTo>
                    <a:lnTo>
                      <a:pt x="20" y="313"/>
                    </a:lnTo>
                    <a:lnTo>
                      <a:pt x="20" y="321"/>
                    </a:lnTo>
                    <a:lnTo>
                      <a:pt x="20" y="323"/>
                    </a:lnTo>
                    <a:lnTo>
                      <a:pt x="20" y="327"/>
                    </a:lnTo>
                    <a:lnTo>
                      <a:pt x="22" y="331"/>
                    </a:lnTo>
                    <a:lnTo>
                      <a:pt x="22" y="333"/>
                    </a:lnTo>
                    <a:lnTo>
                      <a:pt x="22" y="335"/>
                    </a:lnTo>
                    <a:lnTo>
                      <a:pt x="22" y="337"/>
                    </a:lnTo>
                    <a:lnTo>
                      <a:pt x="24" y="341"/>
                    </a:lnTo>
                    <a:lnTo>
                      <a:pt x="24" y="347"/>
                    </a:lnTo>
                    <a:lnTo>
                      <a:pt x="24" y="349"/>
                    </a:lnTo>
                    <a:lnTo>
                      <a:pt x="24" y="351"/>
                    </a:lnTo>
                    <a:lnTo>
                      <a:pt x="22" y="357"/>
                    </a:lnTo>
                    <a:lnTo>
                      <a:pt x="22" y="361"/>
                    </a:lnTo>
                    <a:lnTo>
                      <a:pt x="22" y="367"/>
                    </a:lnTo>
                    <a:lnTo>
                      <a:pt x="22" y="371"/>
                    </a:lnTo>
                    <a:lnTo>
                      <a:pt x="22" y="373"/>
                    </a:lnTo>
                    <a:lnTo>
                      <a:pt x="22" y="379"/>
                    </a:lnTo>
                    <a:lnTo>
                      <a:pt x="24" y="387"/>
                    </a:lnTo>
                    <a:lnTo>
                      <a:pt x="24" y="391"/>
                    </a:lnTo>
                    <a:lnTo>
                      <a:pt x="20" y="399"/>
                    </a:lnTo>
                    <a:lnTo>
                      <a:pt x="20" y="403"/>
                    </a:lnTo>
                    <a:lnTo>
                      <a:pt x="18" y="403"/>
                    </a:lnTo>
                    <a:lnTo>
                      <a:pt x="18" y="405"/>
                    </a:lnTo>
                    <a:lnTo>
                      <a:pt x="16" y="411"/>
                    </a:lnTo>
                    <a:lnTo>
                      <a:pt x="16" y="413"/>
                    </a:lnTo>
                    <a:lnTo>
                      <a:pt x="14" y="417"/>
                    </a:lnTo>
                    <a:lnTo>
                      <a:pt x="12" y="419"/>
                    </a:lnTo>
                    <a:lnTo>
                      <a:pt x="8" y="421"/>
                    </a:lnTo>
                    <a:lnTo>
                      <a:pt x="6" y="421"/>
                    </a:lnTo>
                    <a:lnTo>
                      <a:pt x="4" y="421"/>
                    </a:lnTo>
                    <a:lnTo>
                      <a:pt x="4" y="419"/>
                    </a:lnTo>
                    <a:lnTo>
                      <a:pt x="2" y="425"/>
                    </a:lnTo>
                    <a:lnTo>
                      <a:pt x="0" y="429"/>
                    </a:lnTo>
                    <a:lnTo>
                      <a:pt x="0" y="431"/>
                    </a:lnTo>
                    <a:lnTo>
                      <a:pt x="0" y="433"/>
                    </a:lnTo>
                    <a:lnTo>
                      <a:pt x="0" y="435"/>
                    </a:lnTo>
                    <a:lnTo>
                      <a:pt x="2" y="433"/>
                    </a:lnTo>
                    <a:lnTo>
                      <a:pt x="2" y="433"/>
                    </a:lnTo>
                    <a:lnTo>
                      <a:pt x="6" y="435"/>
                    </a:lnTo>
                    <a:lnTo>
                      <a:pt x="8" y="437"/>
                    </a:lnTo>
                    <a:lnTo>
                      <a:pt x="10" y="443"/>
                    </a:lnTo>
                    <a:lnTo>
                      <a:pt x="14" y="443"/>
                    </a:lnTo>
                    <a:lnTo>
                      <a:pt x="16" y="445"/>
                    </a:lnTo>
                    <a:lnTo>
                      <a:pt x="22" y="447"/>
                    </a:lnTo>
                    <a:lnTo>
                      <a:pt x="26" y="447"/>
                    </a:lnTo>
                    <a:lnTo>
                      <a:pt x="32" y="447"/>
                    </a:lnTo>
                    <a:lnTo>
                      <a:pt x="34" y="447"/>
                    </a:lnTo>
                    <a:lnTo>
                      <a:pt x="36" y="447"/>
                    </a:lnTo>
                    <a:lnTo>
                      <a:pt x="38" y="447"/>
                    </a:lnTo>
                    <a:lnTo>
                      <a:pt x="42" y="445"/>
                    </a:lnTo>
                    <a:lnTo>
                      <a:pt x="48" y="441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62" y="437"/>
                    </a:lnTo>
                    <a:lnTo>
                      <a:pt x="64" y="435"/>
                    </a:lnTo>
                    <a:lnTo>
                      <a:pt x="70" y="429"/>
                    </a:lnTo>
                    <a:lnTo>
                      <a:pt x="70" y="429"/>
                    </a:lnTo>
                    <a:lnTo>
                      <a:pt x="74" y="427"/>
                    </a:lnTo>
                    <a:lnTo>
                      <a:pt x="78" y="427"/>
                    </a:lnTo>
                    <a:lnTo>
                      <a:pt x="82" y="427"/>
                    </a:lnTo>
                    <a:lnTo>
                      <a:pt x="84" y="427"/>
                    </a:lnTo>
                    <a:lnTo>
                      <a:pt x="88" y="425"/>
                    </a:lnTo>
                    <a:lnTo>
                      <a:pt x="98" y="425"/>
                    </a:lnTo>
                    <a:lnTo>
                      <a:pt x="102" y="425"/>
                    </a:lnTo>
                    <a:lnTo>
                      <a:pt x="106" y="425"/>
                    </a:lnTo>
                    <a:lnTo>
                      <a:pt x="106" y="425"/>
                    </a:lnTo>
                    <a:lnTo>
                      <a:pt x="108" y="427"/>
                    </a:lnTo>
                    <a:lnTo>
                      <a:pt x="118" y="427"/>
                    </a:lnTo>
                    <a:lnTo>
                      <a:pt x="120" y="425"/>
                    </a:lnTo>
                    <a:lnTo>
                      <a:pt x="122" y="427"/>
                    </a:lnTo>
                    <a:lnTo>
                      <a:pt x="124" y="427"/>
                    </a:lnTo>
                    <a:lnTo>
                      <a:pt x="126" y="427"/>
                    </a:lnTo>
                    <a:lnTo>
                      <a:pt x="128" y="427"/>
                    </a:lnTo>
                    <a:lnTo>
                      <a:pt x="130" y="425"/>
                    </a:lnTo>
                    <a:lnTo>
                      <a:pt x="136" y="421"/>
                    </a:lnTo>
                    <a:lnTo>
                      <a:pt x="138" y="419"/>
                    </a:lnTo>
                    <a:lnTo>
                      <a:pt x="142" y="413"/>
                    </a:lnTo>
                    <a:lnTo>
                      <a:pt x="144" y="411"/>
                    </a:lnTo>
                    <a:lnTo>
                      <a:pt x="148" y="409"/>
                    </a:lnTo>
                    <a:lnTo>
                      <a:pt x="150" y="409"/>
                    </a:lnTo>
                    <a:lnTo>
                      <a:pt x="154" y="409"/>
                    </a:lnTo>
                    <a:lnTo>
                      <a:pt x="162" y="403"/>
                    </a:lnTo>
                    <a:lnTo>
                      <a:pt x="166" y="403"/>
                    </a:lnTo>
                    <a:lnTo>
                      <a:pt x="168" y="401"/>
                    </a:lnTo>
                    <a:lnTo>
                      <a:pt x="174" y="397"/>
                    </a:lnTo>
                    <a:lnTo>
                      <a:pt x="178" y="397"/>
                    </a:lnTo>
                    <a:lnTo>
                      <a:pt x="188" y="397"/>
                    </a:lnTo>
                    <a:lnTo>
                      <a:pt x="192" y="397"/>
                    </a:lnTo>
                    <a:lnTo>
                      <a:pt x="196" y="397"/>
                    </a:lnTo>
                    <a:lnTo>
                      <a:pt x="202" y="395"/>
                    </a:lnTo>
                    <a:lnTo>
                      <a:pt x="208" y="393"/>
                    </a:lnTo>
                    <a:lnTo>
                      <a:pt x="216" y="391"/>
                    </a:lnTo>
                    <a:lnTo>
                      <a:pt x="224" y="387"/>
                    </a:lnTo>
                    <a:lnTo>
                      <a:pt x="228" y="387"/>
                    </a:lnTo>
                    <a:lnTo>
                      <a:pt x="234" y="385"/>
                    </a:lnTo>
                    <a:lnTo>
                      <a:pt x="242" y="385"/>
                    </a:lnTo>
                    <a:lnTo>
                      <a:pt x="252" y="385"/>
                    </a:lnTo>
                    <a:lnTo>
                      <a:pt x="254" y="385"/>
                    </a:lnTo>
                    <a:lnTo>
                      <a:pt x="256" y="385"/>
                    </a:lnTo>
                    <a:lnTo>
                      <a:pt x="258" y="383"/>
                    </a:lnTo>
                    <a:lnTo>
                      <a:pt x="260" y="383"/>
                    </a:lnTo>
                    <a:lnTo>
                      <a:pt x="262" y="385"/>
                    </a:lnTo>
                    <a:lnTo>
                      <a:pt x="266" y="387"/>
                    </a:lnTo>
                    <a:lnTo>
                      <a:pt x="272" y="393"/>
                    </a:lnTo>
                    <a:lnTo>
                      <a:pt x="272" y="393"/>
                    </a:lnTo>
                    <a:lnTo>
                      <a:pt x="278" y="391"/>
                    </a:lnTo>
                    <a:lnTo>
                      <a:pt x="280" y="391"/>
                    </a:lnTo>
                    <a:lnTo>
                      <a:pt x="284" y="395"/>
                    </a:lnTo>
                    <a:lnTo>
                      <a:pt x="288" y="395"/>
                    </a:lnTo>
                    <a:lnTo>
                      <a:pt x="290" y="395"/>
                    </a:lnTo>
                    <a:lnTo>
                      <a:pt x="292" y="397"/>
                    </a:lnTo>
                    <a:lnTo>
                      <a:pt x="292" y="397"/>
                    </a:lnTo>
                    <a:lnTo>
                      <a:pt x="294" y="399"/>
                    </a:lnTo>
                    <a:lnTo>
                      <a:pt x="298" y="403"/>
                    </a:lnTo>
                    <a:lnTo>
                      <a:pt x="298" y="405"/>
                    </a:lnTo>
                    <a:lnTo>
                      <a:pt x="296" y="405"/>
                    </a:lnTo>
                    <a:lnTo>
                      <a:pt x="296" y="405"/>
                    </a:lnTo>
                    <a:lnTo>
                      <a:pt x="294" y="405"/>
                    </a:lnTo>
                    <a:lnTo>
                      <a:pt x="294" y="409"/>
                    </a:lnTo>
                    <a:lnTo>
                      <a:pt x="294" y="413"/>
                    </a:lnTo>
                    <a:lnTo>
                      <a:pt x="300" y="413"/>
                    </a:lnTo>
                    <a:lnTo>
                      <a:pt x="300" y="415"/>
                    </a:lnTo>
                    <a:lnTo>
                      <a:pt x="300" y="417"/>
                    </a:lnTo>
                    <a:lnTo>
                      <a:pt x="300" y="419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2" y="427"/>
                    </a:lnTo>
                    <a:lnTo>
                      <a:pt x="302" y="427"/>
                    </a:lnTo>
                    <a:lnTo>
                      <a:pt x="302" y="431"/>
                    </a:lnTo>
                    <a:lnTo>
                      <a:pt x="302" y="431"/>
                    </a:lnTo>
                    <a:lnTo>
                      <a:pt x="302" y="435"/>
                    </a:lnTo>
                    <a:lnTo>
                      <a:pt x="302" y="439"/>
                    </a:lnTo>
                    <a:lnTo>
                      <a:pt x="302" y="439"/>
                    </a:lnTo>
                    <a:lnTo>
                      <a:pt x="300" y="439"/>
                    </a:lnTo>
                    <a:lnTo>
                      <a:pt x="300" y="437"/>
                    </a:lnTo>
                    <a:lnTo>
                      <a:pt x="298" y="437"/>
                    </a:lnTo>
                    <a:lnTo>
                      <a:pt x="298" y="437"/>
                    </a:lnTo>
                    <a:lnTo>
                      <a:pt x="298" y="437"/>
                    </a:lnTo>
                    <a:lnTo>
                      <a:pt x="296" y="439"/>
                    </a:lnTo>
                    <a:lnTo>
                      <a:pt x="298" y="439"/>
                    </a:lnTo>
                    <a:lnTo>
                      <a:pt x="298" y="439"/>
                    </a:lnTo>
                    <a:lnTo>
                      <a:pt x="300" y="439"/>
                    </a:lnTo>
                    <a:lnTo>
                      <a:pt x="300" y="441"/>
                    </a:lnTo>
                    <a:lnTo>
                      <a:pt x="300" y="441"/>
                    </a:lnTo>
                    <a:lnTo>
                      <a:pt x="302" y="445"/>
                    </a:lnTo>
                    <a:lnTo>
                      <a:pt x="304" y="445"/>
                    </a:lnTo>
                    <a:lnTo>
                      <a:pt x="304" y="443"/>
                    </a:lnTo>
                    <a:lnTo>
                      <a:pt x="306" y="445"/>
                    </a:lnTo>
                    <a:lnTo>
                      <a:pt x="306" y="445"/>
                    </a:lnTo>
                    <a:lnTo>
                      <a:pt x="308" y="445"/>
                    </a:lnTo>
                    <a:lnTo>
                      <a:pt x="308" y="441"/>
                    </a:lnTo>
                    <a:lnTo>
                      <a:pt x="308" y="441"/>
                    </a:lnTo>
                    <a:lnTo>
                      <a:pt x="308" y="439"/>
                    </a:lnTo>
                    <a:lnTo>
                      <a:pt x="308" y="439"/>
                    </a:lnTo>
                    <a:lnTo>
                      <a:pt x="310" y="439"/>
                    </a:lnTo>
                    <a:lnTo>
                      <a:pt x="312" y="435"/>
                    </a:lnTo>
                    <a:lnTo>
                      <a:pt x="320" y="429"/>
                    </a:lnTo>
                    <a:lnTo>
                      <a:pt x="322" y="427"/>
                    </a:lnTo>
                    <a:lnTo>
                      <a:pt x="324" y="427"/>
                    </a:lnTo>
                    <a:lnTo>
                      <a:pt x="328" y="425"/>
                    </a:lnTo>
                    <a:lnTo>
                      <a:pt x="330" y="423"/>
                    </a:lnTo>
                    <a:lnTo>
                      <a:pt x="332" y="423"/>
                    </a:lnTo>
                    <a:lnTo>
                      <a:pt x="334" y="423"/>
                    </a:lnTo>
                    <a:lnTo>
                      <a:pt x="336" y="421"/>
                    </a:lnTo>
                    <a:lnTo>
                      <a:pt x="338" y="417"/>
                    </a:lnTo>
                    <a:lnTo>
                      <a:pt x="342" y="413"/>
                    </a:lnTo>
                    <a:lnTo>
                      <a:pt x="344" y="411"/>
                    </a:lnTo>
                    <a:lnTo>
                      <a:pt x="346" y="409"/>
                    </a:lnTo>
                    <a:lnTo>
                      <a:pt x="350" y="407"/>
                    </a:lnTo>
                    <a:lnTo>
                      <a:pt x="350" y="405"/>
                    </a:lnTo>
                    <a:lnTo>
                      <a:pt x="350" y="403"/>
                    </a:lnTo>
                    <a:lnTo>
                      <a:pt x="352" y="405"/>
                    </a:lnTo>
                    <a:lnTo>
                      <a:pt x="352" y="407"/>
                    </a:lnTo>
                    <a:lnTo>
                      <a:pt x="350" y="411"/>
                    </a:lnTo>
                    <a:lnTo>
                      <a:pt x="348" y="413"/>
                    </a:lnTo>
                    <a:lnTo>
                      <a:pt x="348" y="413"/>
                    </a:lnTo>
                    <a:lnTo>
                      <a:pt x="346" y="415"/>
                    </a:lnTo>
                    <a:lnTo>
                      <a:pt x="346" y="419"/>
                    </a:lnTo>
                    <a:lnTo>
                      <a:pt x="346" y="421"/>
                    </a:lnTo>
                    <a:lnTo>
                      <a:pt x="342" y="423"/>
                    </a:lnTo>
                    <a:lnTo>
                      <a:pt x="340" y="425"/>
                    </a:lnTo>
                    <a:lnTo>
                      <a:pt x="336" y="431"/>
                    </a:lnTo>
                    <a:lnTo>
                      <a:pt x="334" y="433"/>
                    </a:lnTo>
                    <a:lnTo>
                      <a:pt x="334" y="435"/>
                    </a:lnTo>
                    <a:lnTo>
                      <a:pt x="332" y="437"/>
                    </a:lnTo>
                    <a:lnTo>
                      <a:pt x="332" y="439"/>
                    </a:lnTo>
                    <a:lnTo>
                      <a:pt x="330" y="441"/>
                    </a:lnTo>
                    <a:lnTo>
                      <a:pt x="328" y="445"/>
                    </a:lnTo>
                    <a:lnTo>
                      <a:pt x="326" y="445"/>
                    </a:lnTo>
                    <a:lnTo>
                      <a:pt x="326" y="445"/>
                    </a:lnTo>
                    <a:lnTo>
                      <a:pt x="324" y="445"/>
                    </a:lnTo>
                    <a:lnTo>
                      <a:pt x="322" y="445"/>
                    </a:lnTo>
                    <a:lnTo>
                      <a:pt x="318" y="451"/>
                    </a:lnTo>
                    <a:lnTo>
                      <a:pt x="320" y="451"/>
                    </a:lnTo>
                    <a:lnTo>
                      <a:pt x="320" y="451"/>
                    </a:lnTo>
                    <a:lnTo>
                      <a:pt x="322" y="451"/>
                    </a:lnTo>
                    <a:lnTo>
                      <a:pt x="324" y="449"/>
                    </a:lnTo>
                    <a:lnTo>
                      <a:pt x="328" y="449"/>
                    </a:lnTo>
                    <a:lnTo>
                      <a:pt x="328" y="449"/>
                    </a:lnTo>
                    <a:lnTo>
                      <a:pt x="330" y="449"/>
                    </a:lnTo>
                    <a:lnTo>
                      <a:pt x="336" y="441"/>
                    </a:lnTo>
                    <a:lnTo>
                      <a:pt x="340" y="437"/>
                    </a:lnTo>
                    <a:lnTo>
                      <a:pt x="342" y="435"/>
                    </a:lnTo>
                    <a:lnTo>
                      <a:pt x="342" y="433"/>
                    </a:lnTo>
                    <a:lnTo>
                      <a:pt x="344" y="431"/>
                    </a:lnTo>
                    <a:lnTo>
                      <a:pt x="344" y="433"/>
                    </a:lnTo>
                    <a:lnTo>
                      <a:pt x="344" y="435"/>
                    </a:lnTo>
                    <a:lnTo>
                      <a:pt x="346" y="439"/>
                    </a:lnTo>
                    <a:lnTo>
                      <a:pt x="346" y="441"/>
                    </a:lnTo>
                    <a:lnTo>
                      <a:pt x="344" y="447"/>
                    </a:lnTo>
                    <a:lnTo>
                      <a:pt x="340" y="451"/>
                    </a:lnTo>
                    <a:lnTo>
                      <a:pt x="338" y="453"/>
                    </a:lnTo>
                    <a:lnTo>
                      <a:pt x="336" y="455"/>
                    </a:lnTo>
                    <a:lnTo>
                      <a:pt x="334" y="457"/>
                    </a:lnTo>
                    <a:lnTo>
                      <a:pt x="338" y="457"/>
                    </a:lnTo>
                    <a:lnTo>
                      <a:pt x="340" y="457"/>
                    </a:lnTo>
                    <a:lnTo>
                      <a:pt x="342" y="457"/>
                    </a:lnTo>
                    <a:lnTo>
                      <a:pt x="344" y="455"/>
                    </a:lnTo>
                    <a:lnTo>
                      <a:pt x="346" y="455"/>
                    </a:lnTo>
                    <a:lnTo>
                      <a:pt x="346" y="455"/>
                    </a:lnTo>
                    <a:lnTo>
                      <a:pt x="348" y="455"/>
                    </a:lnTo>
                    <a:lnTo>
                      <a:pt x="350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3"/>
                    </a:lnTo>
                    <a:lnTo>
                      <a:pt x="352" y="455"/>
                    </a:lnTo>
                    <a:lnTo>
                      <a:pt x="350" y="457"/>
                    </a:lnTo>
                    <a:lnTo>
                      <a:pt x="350" y="457"/>
                    </a:lnTo>
                    <a:lnTo>
                      <a:pt x="350" y="455"/>
                    </a:lnTo>
                    <a:lnTo>
                      <a:pt x="348" y="455"/>
                    </a:lnTo>
                    <a:lnTo>
                      <a:pt x="348" y="457"/>
                    </a:lnTo>
                    <a:lnTo>
                      <a:pt x="346" y="457"/>
                    </a:lnTo>
                    <a:lnTo>
                      <a:pt x="346" y="457"/>
                    </a:lnTo>
                    <a:lnTo>
                      <a:pt x="346" y="459"/>
                    </a:lnTo>
                    <a:lnTo>
                      <a:pt x="348" y="461"/>
                    </a:lnTo>
                    <a:lnTo>
                      <a:pt x="350" y="465"/>
                    </a:lnTo>
                    <a:lnTo>
                      <a:pt x="350" y="465"/>
                    </a:lnTo>
                    <a:lnTo>
                      <a:pt x="352" y="471"/>
                    </a:lnTo>
                    <a:lnTo>
                      <a:pt x="350" y="477"/>
                    </a:lnTo>
                    <a:lnTo>
                      <a:pt x="350" y="477"/>
                    </a:lnTo>
                    <a:lnTo>
                      <a:pt x="348" y="481"/>
                    </a:lnTo>
                    <a:lnTo>
                      <a:pt x="346" y="483"/>
                    </a:lnTo>
                    <a:lnTo>
                      <a:pt x="346" y="485"/>
                    </a:lnTo>
                    <a:lnTo>
                      <a:pt x="344" y="487"/>
                    </a:lnTo>
                    <a:lnTo>
                      <a:pt x="346" y="489"/>
                    </a:lnTo>
                    <a:lnTo>
                      <a:pt x="348" y="495"/>
                    </a:lnTo>
                    <a:lnTo>
                      <a:pt x="348" y="499"/>
                    </a:lnTo>
                    <a:lnTo>
                      <a:pt x="350" y="501"/>
                    </a:lnTo>
                    <a:lnTo>
                      <a:pt x="356" y="501"/>
                    </a:lnTo>
                    <a:lnTo>
                      <a:pt x="358" y="503"/>
                    </a:lnTo>
                    <a:lnTo>
                      <a:pt x="360" y="507"/>
                    </a:lnTo>
                    <a:lnTo>
                      <a:pt x="360" y="507"/>
                    </a:lnTo>
                    <a:lnTo>
                      <a:pt x="362" y="507"/>
                    </a:lnTo>
                    <a:lnTo>
                      <a:pt x="364" y="505"/>
                    </a:lnTo>
                    <a:lnTo>
                      <a:pt x="368" y="505"/>
                    </a:lnTo>
                    <a:lnTo>
                      <a:pt x="370" y="507"/>
                    </a:lnTo>
                    <a:lnTo>
                      <a:pt x="372" y="507"/>
                    </a:lnTo>
                    <a:lnTo>
                      <a:pt x="374" y="507"/>
                    </a:lnTo>
                    <a:lnTo>
                      <a:pt x="376" y="509"/>
                    </a:lnTo>
                    <a:lnTo>
                      <a:pt x="378" y="511"/>
                    </a:lnTo>
                    <a:lnTo>
                      <a:pt x="380" y="513"/>
                    </a:lnTo>
                    <a:lnTo>
                      <a:pt x="382" y="513"/>
                    </a:lnTo>
                    <a:lnTo>
                      <a:pt x="384" y="515"/>
                    </a:lnTo>
                    <a:lnTo>
                      <a:pt x="386" y="515"/>
                    </a:lnTo>
                    <a:lnTo>
                      <a:pt x="388" y="515"/>
                    </a:lnTo>
                    <a:lnTo>
                      <a:pt x="392" y="513"/>
                    </a:lnTo>
                    <a:lnTo>
                      <a:pt x="398" y="509"/>
                    </a:lnTo>
                    <a:lnTo>
                      <a:pt x="402" y="507"/>
                    </a:lnTo>
                    <a:lnTo>
                      <a:pt x="404" y="507"/>
                    </a:lnTo>
                    <a:lnTo>
                      <a:pt x="406" y="505"/>
                    </a:lnTo>
                    <a:lnTo>
                      <a:pt x="408" y="505"/>
                    </a:lnTo>
                    <a:lnTo>
                      <a:pt x="408" y="503"/>
                    </a:lnTo>
                    <a:lnTo>
                      <a:pt x="406" y="503"/>
                    </a:lnTo>
                    <a:lnTo>
                      <a:pt x="404" y="503"/>
                    </a:lnTo>
                    <a:lnTo>
                      <a:pt x="406" y="503"/>
                    </a:lnTo>
                    <a:lnTo>
                      <a:pt x="408" y="501"/>
                    </a:lnTo>
                    <a:lnTo>
                      <a:pt x="414" y="499"/>
                    </a:lnTo>
                    <a:lnTo>
                      <a:pt x="416" y="499"/>
                    </a:lnTo>
                    <a:lnTo>
                      <a:pt x="416" y="501"/>
                    </a:lnTo>
                    <a:lnTo>
                      <a:pt x="416" y="503"/>
                    </a:lnTo>
                    <a:lnTo>
                      <a:pt x="414" y="505"/>
                    </a:lnTo>
                    <a:lnTo>
                      <a:pt x="412" y="505"/>
                    </a:lnTo>
                    <a:lnTo>
                      <a:pt x="410" y="507"/>
                    </a:lnTo>
                    <a:lnTo>
                      <a:pt x="408" y="507"/>
                    </a:lnTo>
                    <a:lnTo>
                      <a:pt x="408" y="507"/>
                    </a:lnTo>
                    <a:lnTo>
                      <a:pt x="408" y="509"/>
                    </a:lnTo>
                    <a:lnTo>
                      <a:pt x="410" y="509"/>
                    </a:lnTo>
                    <a:lnTo>
                      <a:pt x="414" y="507"/>
                    </a:lnTo>
                    <a:lnTo>
                      <a:pt x="416" y="505"/>
                    </a:lnTo>
                    <a:lnTo>
                      <a:pt x="416" y="505"/>
                    </a:lnTo>
                    <a:lnTo>
                      <a:pt x="418" y="505"/>
                    </a:lnTo>
                    <a:lnTo>
                      <a:pt x="420" y="505"/>
                    </a:lnTo>
                    <a:lnTo>
                      <a:pt x="420" y="507"/>
                    </a:lnTo>
                    <a:lnTo>
                      <a:pt x="420" y="507"/>
                    </a:lnTo>
                    <a:lnTo>
                      <a:pt x="418" y="509"/>
                    </a:lnTo>
                    <a:lnTo>
                      <a:pt x="416" y="509"/>
                    </a:lnTo>
                    <a:lnTo>
                      <a:pt x="416" y="511"/>
                    </a:lnTo>
                    <a:lnTo>
                      <a:pt x="418" y="511"/>
                    </a:lnTo>
                    <a:lnTo>
                      <a:pt x="418" y="513"/>
                    </a:lnTo>
                    <a:lnTo>
                      <a:pt x="418" y="513"/>
                    </a:lnTo>
                    <a:lnTo>
                      <a:pt x="420" y="513"/>
                    </a:lnTo>
                    <a:lnTo>
                      <a:pt x="420" y="515"/>
                    </a:lnTo>
                    <a:lnTo>
                      <a:pt x="420" y="517"/>
                    </a:lnTo>
                    <a:lnTo>
                      <a:pt x="422" y="517"/>
                    </a:lnTo>
                    <a:lnTo>
                      <a:pt x="422" y="515"/>
                    </a:lnTo>
                    <a:lnTo>
                      <a:pt x="424" y="517"/>
                    </a:lnTo>
                    <a:lnTo>
                      <a:pt x="424" y="517"/>
                    </a:lnTo>
                    <a:lnTo>
                      <a:pt x="424" y="519"/>
                    </a:lnTo>
                    <a:lnTo>
                      <a:pt x="424" y="521"/>
                    </a:lnTo>
                    <a:lnTo>
                      <a:pt x="424" y="521"/>
                    </a:lnTo>
                    <a:lnTo>
                      <a:pt x="426" y="521"/>
                    </a:lnTo>
                    <a:lnTo>
                      <a:pt x="426" y="519"/>
                    </a:lnTo>
                    <a:lnTo>
                      <a:pt x="428" y="519"/>
                    </a:lnTo>
                    <a:lnTo>
                      <a:pt x="428" y="515"/>
                    </a:lnTo>
                    <a:lnTo>
                      <a:pt x="428" y="515"/>
                    </a:lnTo>
                    <a:lnTo>
                      <a:pt x="426" y="517"/>
                    </a:lnTo>
                    <a:lnTo>
                      <a:pt x="426" y="515"/>
                    </a:lnTo>
                    <a:lnTo>
                      <a:pt x="426" y="515"/>
                    </a:lnTo>
                    <a:lnTo>
                      <a:pt x="426" y="513"/>
                    </a:lnTo>
                    <a:lnTo>
                      <a:pt x="428" y="513"/>
                    </a:lnTo>
                    <a:lnTo>
                      <a:pt x="428" y="513"/>
                    </a:lnTo>
                    <a:lnTo>
                      <a:pt x="430" y="513"/>
                    </a:lnTo>
                    <a:lnTo>
                      <a:pt x="436" y="513"/>
                    </a:lnTo>
                    <a:lnTo>
                      <a:pt x="448" y="505"/>
                    </a:lnTo>
                    <a:lnTo>
                      <a:pt x="452" y="501"/>
                    </a:lnTo>
                    <a:lnTo>
                      <a:pt x="458" y="499"/>
                    </a:lnTo>
                    <a:lnTo>
                      <a:pt x="462" y="497"/>
                    </a:lnTo>
                    <a:lnTo>
                      <a:pt x="464" y="497"/>
                    </a:lnTo>
                    <a:lnTo>
                      <a:pt x="474" y="497"/>
                    </a:lnTo>
                    <a:lnTo>
                      <a:pt x="480" y="497"/>
                    </a:lnTo>
                    <a:lnTo>
                      <a:pt x="482" y="497"/>
                    </a:lnTo>
                    <a:lnTo>
                      <a:pt x="484" y="495"/>
                    </a:lnTo>
                    <a:lnTo>
                      <a:pt x="488" y="493"/>
                    </a:lnTo>
                    <a:lnTo>
                      <a:pt x="490" y="493"/>
                    </a:lnTo>
                    <a:lnTo>
                      <a:pt x="492" y="491"/>
                    </a:lnTo>
                    <a:lnTo>
                      <a:pt x="492" y="491"/>
                    </a:lnTo>
                    <a:lnTo>
                      <a:pt x="494" y="489"/>
                    </a:lnTo>
                    <a:lnTo>
                      <a:pt x="494" y="487"/>
                    </a:lnTo>
                    <a:lnTo>
                      <a:pt x="496" y="483"/>
                    </a:lnTo>
                    <a:lnTo>
                      <a:pt x="498" y="479"/>
                    </a:lnTo>
                    <a:lnTo>
                      <a:pt x="500" y="477"/>
                    </a:lnTo>
                    <a:lnTo>
                      <a:pt x="502" y="475"/>
                    </a:lnTo>
                    <a:lnTo>
                      <a:pt x="504" y="471"/>
                    </a:lnTo>
                    <a:lnTo>
                      <a:pt x="508" y="467"/>
                    </a:lnTo>
                    <a:lnTo>
                      <a:pt x="508" y="463"/>
                    </a:lnTo>
                    <a:lnTo>
                      <a:pt x="510" y="461"/>
                    </a:lnTo>
                    <a:lnTo>
                      <a:pt x="514" y="459"/>
                    </a:lnTo>
                    <a:lnTo>
                      <a:pt x="516" y="457"/>
                    </a:lnTo>
                    <a:lnTo>
                      <a:pt x="522" y="449"/>
                    </a:lnTo>
                    <a:lnTo>
                      <a:pt x="522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9"/>
                    </a:lnTo>
                    <a:lnTo>
                      <a:pt x="524" y="447"/>
                    </a:lnTo>
                    <a:lnTo>
                      <a:pt x="524" y="447"/>
                    </a:lnTo>
                    <a:lnTo>
                      <a:pt x="526" y="447"/>
                    </a:lnTo>
                    <a:lnTo>
                      <a:pt x="526" y="447"/>
                    </a:lnTo>
                    <a:lnTo>
                      <a:pt x="526" y="447"/>
                    </a:lnTo>
                    <a:lnTo>
                      <a:pt x="526" y="445"/>
                    </a:lnTo>
                    <a:lnTo>
                      <a:pt x="528" y="445"/>
                    </a:lnTo>
                    <a:lnTo>
                      <a:pt x="530" y="441"/>
                    </a:lnTo>
                    <a:lnTo>
                      <a:pt x="532" y="437"/>
                    </a:lnTo>
                    <a:lnTo>
                      <a:pt x="534" y="435"/>
                    </a:lnTo>
                    <a:lnTo>
                      <a:pt x="536" y="433"/>
                    </a:lnTo>
                    <a:lnTo>
                      <a:pt x="538" y="431"/>
                    </a:lnTo>
                    <a:lnTo>
                      <a:pt x="542" y="429"/>
                    </a:lnTo>
                    <a:lnTo>
                      <a:pt x="540" y="429"/>
                    </a:lnTo>
                    <a:lnTo>
                      <a:pt x="540" y="429"/>
                    </a:lnTo>
                    <a:lnTo>
                      <a:pt x="540" y="427"/>
                    </a:lnTo>
                    <a:lnTo>
                      <a:pt x="542" y="427"/>
                    </a:lnTo>
                    <a:lnTo>
                      <a:pt x="542" y="427"/>
                    </a:lnTo>
                    <a:lnTo>
                      <a:pt x="542" y="427"/>
                    </a:lnTo>
                    <a:lnTo>
                      <a:pt x="544" y="425"/>
                    </a:lnTo>
                    <a:lnTo>
                      <a:pt x="546" y="423"/>
                    </a:lnTo>
                    <a:lnTo>
                      <a:pt x="546" y="421"/>
                    </a:lnTo>
                    <a:lnTo>
                      <a:pt x="548" y="419"/>
                    </a:lnTo>
                    <a:lnTo>
                      <a:pt x="548" y="419"/>
                    </a:lnTo>
                    <a:lnTo>
                      <a:pt x="550" y="417"/>
                    </a:lnTo>
                    <a:lnTo>
                      <a:pt x="550" y="417"/>
                    </a:lnTo>
                    <a:lnTo>
                      <a:pt x="552" y="415"/>
                    </a:lnTo>
                    <a:lnTo>
                      <a:pt x="554" y="413"/>
                    </a:lnTo>
                    <a:lnTo>
                      <a:pt x="556" y="411"/>
                    </a:lnTo>
                    <a:lnTo>
                      <a:pt x="560" y="409"/>
                    </a:lnTo>
                    <a:lnTo>
                      <a:pt x="562" y="407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6" y="405"/>
                    </a:lnTo>
                    <a:lnTo>
                      <a:pt x="568" y="403"/>
                    </a:lnTo>
                    <a:lnTo>
                      <a:pt x="570" y="403"/>
                    </a:lnTo>
                    <a:lnTo>
                      <a:pt x="572" y="401"/>
                    </a:lnTo>
                    <a:lnTo>
                      <a:pt x="574" y="399"/>
                    </a:lnTo>
                    <a:lnTo>
                      <a:pt x="576" y="397"/>
                    </a:lnTo>
                    <a:lnTo>
                      <a:pt x="576" y="393"/>
                    </a:lnTo>
                    <a:lnTo>
                      <a:pt x="582" y="389"/>
                    </a:lnTo>
                    <a:lnTo>
                      <a:pt x="588" y="383"/>
                    </a:lnTo>
                    <a:lnTo>
                      <a:pt x="590" y="379"/>
                    </a:lnTo>
                    <a:lnTo>
                      <a:pt x="590" y="377"/>
                    </a:lnTo>
                    <a:lnTo>
                      <a:pt x="592" y="373"/>
                    </a:lnTo>
                    <a:lnTo>
                      <a:pt x="594" y="369"/>
                    </a:lnTo>
                    <a:lnTo>
                      <a:pt x="594" y="367"/>
                    </a:lnTo>
                    <a:lnTo>
                      <a:pt x="600" y="359"/>
                    </a:lnTo>
                    <a:lnTo>
                      <a:pt x="602" y="357"/>
                    </a:lnTo>
                    <a:lnTo>
                      <a:pt x="604" y="355"/>
                    </a:lnTo>
                    <a:lnTo>
                      <a:pt x="606" y="347"/>
                    </a:lnTo>
                    <a:lnTo>
                      <a:pt x="608" y="345"/>
                    </a:lnTo>
                    <a:lnTo>
                      <a:pt x="612" y="339"/>
                    </a:lnTo>
                    <a:lnTo>
                      <a:pt x="616" y="337"/>
                    </a:lnTo>
                    <a:lnTo>
                      <a:pt x="616" y="333"/>
                    </a:lnTo>
                    <a:lnTo>
                      <a:pt x="616" y="331"/>
                    </a:lnTo>
                    <a:lnTo>
                      <a:pt x="618" y="325"/>
                    </a:lnTo>
                    <a:lnTo>
                      <a:pt x="618" y="321"/>
                    </a:lnTo>
                    <a:lnTo>
                      <a:pt x="618" y="319"/>
                    </a:lnTo>
                    <a:lnTo>
                      <a:pt x="618" y="317"/>
                    </a:lnTo>
                    <a:lnTo>
                      <a:pt x="618" y="311"/>
                    </a:lnTo>
                    <a:lnTo>
                      <a:pt x="618" y="307"/>
                    </a:lnTo>
                    <a:lnTo>
                      <a:pt x="620" y="303"/>
                    </a:lnTo>
                    <a:lnTo>
                      <a:pt x="622" y="291"/>
                    </a:lnTo>
                    <a:lnTo>
                      <a:pt x="626" y="285"/>
                    </a:lnTo>
                    <a:lnTo>
                      <a:pt x="624" y="283"/>
                    </a:lnTo>
                    <a:lnTo>
                      <a:pt x="624" y="283"/>
                    </a:lnTo>
                    <a:close/>
                    <a:moveTo>
                      <a:pt x="506" y="12"/>
                    </a:moveTo>
                    <a:lnTo>
                      <a:pt x="508" y="12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506" y="10"/>
                    </a:lnTo>
                    <a:lnTo>
                      <a:pt x="506" y="12"/>
                    </a:lnTo>
                    <a:lnTo>
                      <a:pt x="506" y="12"/>
                    </a:lnTo>
                    <a:close/>
                    <a:moveTo>
                      <a:pt x="508" y="2"/>
                    </a:moveTo>
                    <a:lnTo>
                      <a:pt x="508" y="4"/>
                    </a:lnTo>
                    <a:lnTo>
                      <a:pt x="510" y="2"/>
                    </a:lnTo>
                    <a:lnTo>
                      <a:pt x="510" y="2"/>
                    </a:lnTo>
                    <a:lnTo>
                      <a:pt x="508" y="2"/>
                    </a:lnTo>
                    <a:lnTo>
                      <a:pt x="508" y="2"/>
                    </a:lnTo>
                    <a:lnTo>
                      <a:pt x="508" y="2"/>
                    </a:lnTo>
                    <a:close/>
                    <a:moveTo>
                      <a:pt x="508" y="2"/>
                    </a:moveTo>
                    <a:lnTo>
                      <a:pt x="508" y="0"/>
                    </a:lnTo>
                    <a:lnTo>
                      <a:pt x="508" y="0"/>
                    </a:lnTo>
                    <a:lnTo>
                      <a:pt x="506" y="0"/>
                    </a:lnTo>
                    <a:lnTo>
                      <a:pt x="506" y="2"/>
                    </a:lnTo>
                    <a:lnTo>
                      <a:pt x="50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 239">
                <a:extLst>
                  <a:ext uri="{FF2B5EF4-FFF2-40B4-BE49-F238E27FC236}">
                    <a16:creationId xmlns:a16="http://schemas.microsoft.com/office/drawing/2014/main" id="{94C46F8D-BBCB-175B-9550-38C9B7AD2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1850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2 h 4"/>
                  <a:gd name="T12" fmla="*/ 0 w 2"/>
                  <a:gd name="T13" fmla="*/ 2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Freeform 240">
                <a:extLst>
                  <a:ext uri="{FF2B5EF4-FFF2-40B4-BE49-F238E27FC236}">
                    <a16:creationId xmlns:a16="http://schemas.microsoft.com/office/drawing/2014/main" id="{FF736518-822A-5D5A-86CE-F544E22646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09" y="1339"/>
                <a:ext cx="50" cy="40"/>
              </a:xfrm>
              <a:custGeom>
                <a:avLst/>
                <a:gdLst>
                  <a:gd name="T0" fmla="*/ 32 w 50"/>
                  <a:gd name="T1" fmla="*/ 12 h 40"/>
                  <a:gd name="T2" fmla="*/ 32 w 50"/>
                  <a:gd name="T3" fmla="*/ 10 h 40"/>
                  <a:gd name="T4" fmla="*/ 50 w 50"/>
                  <a:gd name="T5" fmla="*/ 34 h 40"/>
                  <a:gd name="T6" fmla="*/ 50 w 50"/>
                  <a:gd name="T7" fmla="*/ 34 h 40"/>
                  <a:gd name="T8" fmla="*/ 48 w 50"/>
                  <a:gd name="T9" fmla="*/ 32 h 40"/>
                  <a:gd name="T10" fmla="*/ 48 w 50"/>
                  <a:gd name="T11" fmla="*/ 30 h 40"/>
                  <a:gd name="T12" fmla="*/ 46 w 50"/>
                  <a:gd name="T13" fmla="*/ 28 h 40"/>
                  <a:gd name="T14" fmla="*/ 42 w 50"/>
                  <a:gd name="T15" fmla="*/ 26 h 40"/>
                  <a:gd name="T16" fmla="*/ 38 w 50"/>
                  <a:gd name="T17" fmla="*/ 22 h 40"/>
                  <a:gd name="T18" fmla="*/ 34 w 50"/>
                  <a:gd name="T19" fmla="*/ 22 h 40"/>
                  <a:gd name="T20" fmla="*/ 34 w 50"/>
                  <a:gd name="T21" fmla="*/ 20 h 40"/>
                  <a:gd name="T22" fmla="*/ 36 w 50"/>
                  <a:gd name="T23" fmla="*/ 22 h 40"/>
                  <a:gd name="T24" fmla="*/ 38 w 50"/>
                  <a:gd name="T25" fmla="*/ 22 h 40"/>
                  <a:gd name="T26" fmla="*/ 40 w 50"/>
                  <a:gd name="T27" fmla="*/ 18 h 40"/>
                  <a:gd name="T28" fmla="*/ 32 w 50"/>
                  <a:gd name="T29" fmla="*/ 12 h 40"/>
                  <a:gd name="T30" fmla="*/ 30 w 50"/>
                  <a:gd name="T31" fmla="*/ 10 h 40"/>
                  <a:gd name="T32" fmla="*/ 32 w 50"/>
                  <a:gd name="T33" fmla="*/ 8 h 40"/>
                  <a:gd name="T34" fmla="*/ 30 w 50"/>
                  <a:gd name="T35" fmla="*/ 4 h 40"/>
                  <a:gd name="T36" fmla="*/ 24 w 50"/>
                  <a:gd name="T37" fmla="*/ 4 h 40"/>
                  <a:gd name="T38" fmla="*/ 24 w 50"/>
                  <a:gd name="T39" fmla="*/ 2 h 40"/>
                  <a:gd name="T40" fmla="*/ 26 w 50"/>
                  <a:gd name="T41" fmla="*/ 2 h 40"/>
                  <a:gd name="T42" fmla="*/ 22 w 50"/>
                  <a:gd name="T43" fmla="*/ 0 h 40"/>
                  <a:gd name="T44" fmla="*/ 20 w 50"/>
                  <a:gd name="T45" fmla="*/ 0 h 40"/>
                  <a:gd name="T46" fmla="*/ 16 w 50"/>
                  <a:gd name="T47" fmla="*/ 0 h 40"/>
                  <a:gd name="T48" fmla="*/ 10 w 50"/>
                  <a:gd name="T49" fmla="*/ 0 h 40"/>
                  <a:gd name="T50" fmla="*/ 6 w 50"/>
                  <a:gd name="T51" fmla="*/ 2 h 40"/>
                  <a:gd name="T52" fmla="*/ 0 w 50"/>
                  <a:gd name="T53" fmla="*/ 2 h 40"/>
                  <a:gd name="T54" fmla="*/ 2 w 50"/>
                  <a:gd name="T55" fmla="*/ 6 h 40"/>
                  <a:gd name="T56" fmla="*/ 6 w 50"/>
                  <a:gd name="T57" fmla="*/ 10 h 40"/>
                  <a:gd name="T58" fmla="*/ 4 w 50"/>
                  <a:gd name="T59" fmla="*/ 14 h 40"/>
                  <a:gd name="T60" fmla="*/ 4 w 50"/>
                  <a:gd name="T61" fmla="*/ 16 h 40"/>
                  <a:gd name="T62" fmla="*/ 6 w 50"/>
                  <a:gd name="T63" fmla="*/ 20 h 40"/>
                  <a:gd name="T64" fmla="*/ 10 w 50"/>
                  <a:gd name="T65" fmla="*/ 22 h 40"/>
                  <a:gd name="T66" fmla="*/ 16 w 50"/>
                  <a:gd name="T67" fmla="*/ 22 h 40"/>
                  <a:gd name="T68" fmla="*/ 22 w 50"/>
                  <a:gd name="T69" fmla="*/ 26 h 40"/>
                  <a:gd name="T70" fmla="*/ 26 w 50"/>
                  <a:gd name="T71" fmla="*/ 24 h 40"/>
                  <a:gd name="T72" fmla="*/ 28 w 50"/>
                  <a:gd name="T73" fmla="*/ 26 h 40"/>
                  <a:gd name="T74" fmla="*/ 30 w 50"/>
                  <a:gd name="T75" fmla="*/ 28 h 40"/>
                  <a:gd name="T76" fmla="*/ 34 w 50"/>
                  <a:gd name="T77" fmla="*/ 30 h 40"/>
                  <a:gd name="T78" fmla="*/ 38 w 50"/>
                  <a:gd name="T79" fmla="*/ 28 h 40"/>
                  <a:gd name="T80" fmla="*/ 38 w 50"/>
                  <a:gd name="T81" fmla="*/ 32 h 40"/>
                  <a:gd name="T82" fmla="*/ 42 w 50"/>
                  <a:gd name="T83" fmla="*/ 34 h 40"/>
                  <a:gd name="T84" fmla="*/ 44 w 50"/>
                  <a:gd name="T85" fmla="*/ 38 h 40"/>
                  <a:gd name="T86" fmla="*/ 46 w 50"/>
                  <a:gd name="T87" fmla="*/ 40 h 40"/>
                  <a:gd name="T88" fmla="*/ 50 w 50"/>
                  <a:gd name="T89" fmla="*/ 38 h 40"/>
                  <a:gd name="T90" fmla="*/ 48 w 50"/>
                  <a:gd name="T91" fmla="*/ 36 h 40"/>
                  <a:gd name="T92" fmla="*/ 50 w 50"/>
                  <a:gd name="T93" fmla="*/ 34 h 40"/>
                  <a:gd name="T94" fmla="*/ 22 w 50"/>
                  <a:gd name="T95" fmla="*/ 4 h 40"/>
                  <a:gd name="T96" fmla="*/ 22 w 50"/>
                  <a:gd name="T97" fmla="*/ 2 h 40"/>
                  <a:gd name="T98" fmla="*/ 24 w 50"/>
                  <a:gd name="T9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" h="40">
                    <a:moveTo>
                      <a:pt x="32" y="10"/>
                    </a:moveTo>
                    <a:lnTo>
                      <a:pt x="32" y="10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2" y="10"/>
                    </a:lnTo>
                    <a:close/>
                    <a:moveTo>
                      <a:pt x="50" y="34"/>
                    </a:moveTo>
                    <a:lnTo>
                      <a:pt x="50" y="34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2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30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44" y="28"/>
                    </a:lnTo>
                    <a:lnTo>
                      <a:pt x="42" y="26"/>
                    </a:lnTo>
                    <a:lnTo>
                      <a:pt x="42" y="26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38" y="22"/>
                    </a:lnTo>
                    <a:lnTo>
                      <a:pt x="40" y="20"/>
                    </a:lnTo>
                    <a:lnTo>
                      <a:pt x="40" y="18"/>
                    </a:lnTo>
                    <a:lnTo>
                      <a:pt x="40" y="18"/>
                    </a:lnTo>
                    <a:lnTo>
                      <a:pt x="36" y="16"/>
                    </a:lnTo>
                    <a:lnTo>
                      <a:pt x="34" y="14"/>
                    </a:lnTo>
                    <a:lnTo>
                      <a:pt x="32" y="12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8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8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4" y="16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8" y="20"/>
                    </a:lnTo>
                    <a:lnTo>
                      <a:pt x="20" y="22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4" y="26"/>
                    </a:lnTo>
                    <a:lnTo>
                      <a:pt x="26" y="24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28" y="26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6" y="28"/>
                    </a:lnTo>
                    <a:lnTo>
                      <a:pt x="36" y="28"/>
                    </a:lnTo>
                    <a:lnTo>
                      <a:pt x="38" y="28"/>
                    </a:lnTo>
                    <a:lnTo>
                      <a:pt x="38" y="28"/>
                    </a:lnTo>
                    <a:lnTo>
                      <a:pt x="38" y="30"/>
                    </a:lnTo>
                    <a:lnTo>
                      <a:pt x="38" y="32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4" y="3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46" y="40"/>
                    </a:lnTo>
                    <a:lnTo>
                      <a:pt x="48" y="40"/>
                    </a:lnTo>
                    <a:lnTo>
                      <a:pt x="50" y="40"/>
                    </a:lnTo>
                    <a:lnTo>
                      <a:pt x="50" y="38"/>
                    </a:lnTo>
                    <a:lnTo>
                      <a:pt x="50" y="38"/>
                    </a:lnTo>
                    <a:lnTo>
                      <a:pt x="50" y="36"/>
                    </a:lnTo>
                    <a:lnTo>
                      <a:pt x="48" y="36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50" y="34"/>
                    </a:lnTo>
                    <a:close/>
                    <a:moveTo>
                      <a:pt x="24" y="4"/>
                    </a:moveTo>
                    <a:lnTo>
                      <a:pt x="24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4" y="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Freeform 241">
                <a:extLst>
                  <a:ext uri="{FF2B5EF4-FFF2-40B4-BE49-F238E27FC236}">
                    <a16:creationId xmlns:a16="http://schemas.microsoft.com/office/drawing/2014/main" id="{4DEB19C6-71BF-DD0B-AE69-11740E195C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11" y="2468"/>
                <a:ext cx="242" cy="587"/>
              </a:xfrm>
              <a:custGeom>
                <a:avLst/>
                <a:gdLst>
                  <a:gd name="T0" fmla="*/ 236 w 242"/>
                  <a:gd name="T1" fmla="*/ 583 h 587"/>
                  <a:gd name="T2" fmla="*/ 178 w 242"/>
                  <a:gd name="T3" fmla="*/ 563 h 587"/>
                  <a:gd name="T4" fmla="*/ 166 w 242"/>
                  <a:gd name="T5" fmla="*/ 557 h 587"/>
                  <a:gd name="T6" fmla="*/ 210 w 242"/>
                  <a:gd name="T7" fmla="*/ 585 h 587"/>
                  <a:gd name="T8" fmla="*/ 162 w 242"/>
                  <a:gd name="T9" fmla="*/ 310 h 587"/>
                  <a:gd name="T10" fmla="*/ 218 w 242"/>
                  <a:gd name="T11" fmla="*/ 244 h 587"/>
                  <a:gd name="T12" fmla="*/ 190 w 242"/>
                  <a:gd name="T13" fmla="*/ 204 h 587"/>
                  <a:gd name="T14" fmla="*/ 190 w 242"/>
                  <a:gd name="T15" fmla="*/ 178 h 587"/>
                  <a:gd name="T16" fmla="*/ 188 w 242"/>
                  <a:gd name="T17" fmla="*/ 156 h 587"/>
                  <a:gd name="T18" fmla="*/ 204 w 242"/>
                  <a:gd name="T19" fmla="*/ 130 h 587"/>
                  <a:gd name="T20" fmla="*/ 214 w 242"/>
                  <a:gd name="T21" fmla="*/ 116 h 587"/>
                  <a:gd name="T22" fmla="*/ 226 w 242"/>
                  <a:gd name="T23" fmla="*/ 102 h 587"/>
                  <a:gd name="T24" fmla="*/ 240 w 242"/>
                  <a:gd name="T25" fmla="*/ 90 h 587"/>
                  <a:gd name="T26" fmla="*/ 230 w 242"/>
                  <a:gd name="T27" fmla="*/ 66 h 587"/>
                  <a:gd name="T28" fmla="*/ 218 w 242"/>
                  <a:gd name="T29" fmla="*/ 90 h 587"/>
                  <a:gd name="T30" fmla="*/ 204 w 242"/>
                  <a:gd name="T31" fmla="*/ 98 h 587"/>
                  <a:gd name="T32" fmla="*/ 168 w 242"/>
                  <a:gd name="T33" fmla="*/ 94 h 587"/>
                  <a:gd name="T34" fmla="*/ 170 w 242"/>
                  <a:gd name="T35" fmla="*/ 80 h 587"/>
                  <a:gd name="T36" fmla="*/ 176 w 242"/>
                  <a:gd name="T37" fmla="*/ 62 h 587"/>
                  <a:gd name="T38" fmla="*/ 130 w 242"/>
                  <a:gd name="T39" fmla="*/ 38 h 587"/>
                  <a:gd name="T40" fmla="*/ 92 w 242"/>
                  <a:gd name="T41" fmla="*/ 8 h 587"/>
                  <a:gd name="T42" fmla="*/ 68 w 242"/>
                  <a:gd name="T43" fmla="*/ 14 h 587"/>
                  <a:gd name="T44" fmla="*/ 42 w 242"/>
                  <a:gd name="T45" fmla="*/ 4 h 587"/>
                  <a:gd name="T46" fmla="*/ 26 w 242"/>
                  <a:gd name="T47" fmla="*/ 14 h 587"/>
                  <a:gd name="T48" fmla="*/ 8 w 242"/>
                  <a:gd name="T49" fmla="*/ 50 h 587"/>
                  <a:gd name="T50" fmla="*/ 14 w 242"/>
                  <a:gd name="T51" fmla="*/ 78 h 587"/>
                  <a:gd name="T52" fmla="*/ 10 w 242"/>
                  <a:gd name="T53" fmla="*/ 94 h 587"/>
                  <a:gd name="T54" fmla="*/ 2 w 242"/>
                  <a:gd name="T55" fmla="*/ 124 h 587"/>
                  <a:gd name="T56" fmla="*/ 2 w 242"/>
                  <a:gd name="T57" fmla="*/ 152 h 587"/>
                  <a:gd name="T58" fmla="*/ 0 w 242"/>
                  <a:gd name="T59" fmla="*/ 170 h 587"/>
                  <a:gd name="T60" fmla="*/ 10 w 242"/>
                  <a:gd name="T61" fmla="*/ 192 h 587"/>
                  <a:gd name="T62" fmla="*/ 22 w 242"/>
                  <a:gd name="T63" fmla="*/ 216 h 587"/>
                  <a:gd name="T64" fmla="*/ 20 w 242"/>
                  <a:gd name="T65" fmla="*/ 238 h 587"/>
                  <a:gd name="T66" fmla="*/ 20 w 242"/>
                  <a:gd name="T67" fmla="*/ 258 h 587"/>
                  <a:gd name="T68" fmla="*/ 18 w 242"/>
                  <a:gd name="T69" fmla="*/ 276 h 587"/>
                  <a:gd name="T70" fmla="*/ 28 w 242"/>
                  <a:gd name="T71" fmla="*/ 304 h 587"/>
                  <a:gd name="T72" fmla="*/ 26 w 242"/>
                  <a:gd name="T73" fmla="*/ 322 h 587"/>
                  <a:gd name="T74" fmla="*/ 28 w 242"/>
                  <a:gd name="T75" fmla="*/ 338 h 587"/>
                  <a:gd name="T76" fmla="*/ 36 w 242"/>
                  <a:gd name="T77" fmla="*/ 364 h 587"/>
                  <a:gd name="T78" fmla="*/ 46 w 242"/>
                  <a:gd name="T79" fmla="*/ 384 h 587"/>
                  <a:gd name="T80" fmla="*/ 64 w 242"/>
                  <a:gd name="T81" fmla="*/ 402 h 587"/>
                  <a:gd name="T82" fmla="*/ 66 w 242"/>
                  <a:gd name="T83" fmla="*/ 417 h 587"/>
                  <a:gd name="T84" fmla="*/ 72 w 242"/>
                  <a:gd name="T85" fmla="*/ 441 h 587"/>
                  <a:gd name="T86" fmla="*/ 70 w 242"/>
                  <a:gd name="T87" fmla="*/ 461 h 587"/>
                  <a:gd name="T88" fmla="*/ 70 w 242"/>
                  <a:gd name="T89" fmla="*/ 483 h 587"/>
                  <a:gd name="T90" fmla="*/ 82 w 242"/>
                  <a:gd name="T91" fmla="*/ 511 h 587"/>
                  <a:gd name="T92" fmla="*/ 98 w 242"/>
                  <a:gd name="T93" fmla="*/ 521 h 587"/>
                  <a:gd name="T94" fmla="*/ 140 w 242"/>
                  <a:gd name="T95" fmla="*/ 537 h 587"/>
                  <a:gd name="T96" fmla="*/ 140 w 242"/>
                  <a:gd name="T97" fmla="*/ 527 h 587"/>
                  <a:gd name="T98" fmla="*/ 138 w 242"/>
                  <a:gd name="T99" fmla="*/ 507 h 587"/>
                  <a:gd name="T100" fmla="*/ 142 w 242"/>
                  <a:gd name="T101" fmla="*/ 501 h 587"/>
                  <a:gd name="T102" fmla="*/ 162 w 242"/>
                  <a:gd name="T103" fmla="*/ 465 h 587"/>
                  <a:gd name="T104" fmla="*/ 144 w 242"/>
                  <a:gd name="T105" fmla="*/ 449 h 587"/>
                  <a:gd name="T106" fmla="*/ 144 w 242"/>
                  <a:gd name="T107" fmla="*/ 413 h 587"/>
                  <a:gd name="T108" fmla="*/ 148 w 242"/>
                  <a:gd name="T109" fmla="*/ 378 h 587"/>
                  <a:gd name="T110" fmla="*/ 160 w 242"/>
                  <a:gd name="T111" fmla="*/ 372 h 587"/>
                  <a:gd name="T112" fmla="*/ 146 w 242"/>
                  <a:gd name="T113" fmla="*/ 366 h 587"/>
                  <a:gd name="T114" fmla="*/ 128 w 242"/>
                  <a:gd name="T115" fmla="*/ 338 h 587"/>
                  <a:gd name="T116" fmla="*/ 164 w 242"/>
                  <a:gd name="T117" fmla="*/ 332 h 587"/>
                  <a:gd name="T118" fmla="*/ 156 w 242"/>
                  <a:gd name="T119" fmla="*/ 304 h 587"/>
                  <a:gd name="T120" fmla="*/ 228 w 242"/>
                  <a:gd name="T121" fmla="*/ 28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" h="587">
                    <a:moveTo>
                      <a:pt x="242" y="581"/>
                    </a:moveTo>
                    <a:lnTo>
                      <a:pt x="240" y="581"/>
                    </a:lnTo>
                    <a:lnTo>
                      <a:pt x="238" y="581"/>
                    </a:lnTo>
                    <a:lnTo>
                      <a:pt x="238" y="581"/>
                    </a:lnTo>
                    <a:lnTo>
                      <a:pt x="238" y="581"/>
                    </a:lnTo>
                    <a:lnTo>
                      <a:pt x="236" y="581"/>
                    </a:lnTo>
                    <a:lnTo>
                      <a:pt x="234" y="581"/>
                    </a:lnTo>
                    <a:lnTo>
                      <a:pt x="232" y="581"/>
                    </a:lnTo>
                    <a:lnTo>
                      <a:pt x="232" y="581"/>
                    </a:lnTo>
                    <a:lnTo>
                      <a:pt x="232" y="583"/>
                    </a:lnTo>
                    <a:lnTo>
                      <a:pt x="230" y="583"/>
                    </a:lnTo>
                    <a:lnTo>
                      <a:pt x="230" y="583"/>
                    </a:lnTo>
                    <a:lnTo>
                      <a:pt x="230" y="583"/>
                    </a:lnTo>
                    <a:lnTo>
                      <a:pt x="232" y="585"/>
                    </a:lnTo>
                    <a:lnTo>
                      <a:pt x="234" y="583"/>
                    </a:lnTo>
                    <a:lnTo>
                      <a:pt x="234" y="583"/>
                    </a:lnTo>
                    <a:lnTo>
                      <a:pt x="236" y="583"/>
                    </a:lnTo>
                    <a:lnTo>
                      <a:pt x="240" y="583"/>
                    </a:lnTo>
                    <a:lnTo>
                      <a:pt x="240" y="583"/>
                    </a:lnTo>
                    <a:lnTo>
                      <a:pt x="242" y="581"/>
                    </a:lnTo>
                    <a:lnTo>
                      <a:pt x="242" y="581"/>
                    </a:lnTo>
                    <a:close/>
                    <a:moveTo>
                      <a:pt x="220" y="579"/>
                    </a:moveTo>
                    <a:lnTo>
                      <a:pt x="216" y="579"/>
                    </a:lnTo>
                    <a:lnTo>
                      <a:pt x="212" y="579"/>
                    </a:lnTo>
                    <a:lnTo>
                      <a:pt x="208" y="577"/>
                    </a:lnTo>
                    <a:lnTo>
                      <a:pt x="204" y="577"/>
                    </a:lnTo>
                    <a:lnTo>
                      <a:pt x="200" y="575"/>
                    </a:lnTo>
                    <a:lnTo>
                      <a:pt x="196" y="573"/>
                    </a:lnTo>
                    <a:lnTo>
                      <a:pt x="194" y="571"/>
                    </a:lnTo>
                    <a:lnTo>
                      <a:pt x="190" y="569"/>
                    </a:lnTo>
                    <a:lnTo>
                      <a:pt x="186" y="567"/>
                    </a:lnTo>
                    <a:lnTo>
                      <a:pt x="182" y="565"/>
                    </a:lnTo>
                    <a:lnTo>
                      <a:pt x="180" y="563"/>
                    </a:lnTo>
                    <a:lnTo>
                      <a:pt x="178" y="563"/>
                    </a:lnTo>
                    <a:lnTo>
                      <a:pt x="176" y="561"/>
                    </a:lnTo>
                    <a:lnTo>
                      <a:pt x="172" y="557"/>
                    </a:lnTo>
                    <a:lnTo>
                      <a:pt x="172" y="557"/>
                    </a:lnTo>
                    <a:lnTo>
                      <a:pt x="168" y="557"/>
                    </a:lnTo>
                    <a:lnTo>
                      <a:pt x="168" y="557"/>
                    </a:lnTo>
                    <a:lnTo>
                      <a:pt x="166" y="555"/>
                    </a:lnTo>
                    <a:lnTo>
                      <a:pt x="166" y="555"/>
                    </a:lnTo>
                    <a:lnTo>
                      <a:pt x="166" y="553"/>
                    </a:lnTo>
                    <a:lnTo>
                      <a:pt x="166" y="553"/>
                    </a:lnTo>
                    <a:lnTo>
                      <a:pt x="168" y="553"/>
                    </a:lnTo>
                    <a:lnTo>
                      <a:pt x="170" y="553"/>
                    </a:lnTo>
                    <a:lnTo>
                      <a:pt x="168" y="551"/>
                    </a:lnTo>
                    <a:lnTo>
                      <a:pt x="166" y="551"/>
                    </a:lnTo>
                    <a:lnTo>
                      <a:pt x="162" y="547"/>
                    </a:lnTo>
                    <a:lnTo>
                      <a:pt x="160" y="547"/>
                    </a:lnTo>
                    <a:lnTo>
                      <a:pt x="162" y="551"/>
                    </a:lnTo>
                    <a:lnTo>
                      <a:pt x="166" y="557"/>
                    </a:lnTo>
                    <a:lnTo>
                      <a:pt x="168" y="561"/>
                    </a:lnTo>
                    <a:lnTo>
                      <a:pt x="170" y="565"/>
                    </a:lnTo>
                    <a:lnTo>
                      <a:pt x="172" y="569"/>
                    </a:lnTo>
                    <a:lnTo>
                      <a:pt x="174" y="575"/>
                    </a:lnTo>
                    <a:lnTo>
                      <a:pt x="176" y="579"/>
                    </a:lnTo>
                    <a:lnTo>
                      <a:pt x="178" y="583"/>
                    </a:lnTo>
                    <a:lnTo>
                      <a:pt x="180" y="583"/>
                    </a:lnTo>
                    <a:lnTo>
                      <a:pt x="180" y="583"/>
                    </a:lnTo>
                    <a:lnTo>
                      <a:pt x="182" y="583"/>
                    </a:lnTo>
                    <a:lnTo>
                      <a:pt x="184" y="583"/>
                    </a:lnTo>
                    <a:lnTo>
                      <a:pt x="188" y="583"/>
                    </a:lnTo>
                    <a:lnTo>
                      <a:pt x="190" y="583"/>
                    </a:lnTo>
                    <a:lnTo>
                      <a:pt x="200" y="585"/>
                    </a:lnTo>
                    <a:lnTo>
                      <a:pt x="202" y="585"/>
                    </a:lnTo>
                    <a:lnTo>
                      <a:pt x="206" y="587"/>
                    </a:lnTo>
                    <a:lnTo>
                      <a:pt x="208" y="587"/>
                    </a:lnTo>
                    <a:lnTo>
                      <a:pt x="210" y="585"/>
                    </a:lnTo>
                    <a:lnTo>
                      <a:pt x="212" y="585"/>
                    </a:lnTo>
                    <a:lnTo>
                      <a:pt x="212" y="585"/>
                    </a:lnTo>
                    <a:lnTo>
                      <a:pt x="214" y="585"/>
                    </a:lnTo>
                    <a:lnTo>
                      <a:pt x="214" y="585"/>
                    </a:lnTo>
                    <a:lnTo>
                      <a:pt x="216" y="585"/>
                    </a:lnTo>
                    <a:lnTo>
                      <a:pt x="218" y="585"/>
                    </a:lnTo>
                    <a:lnTo>
                      <a:pt x="220" y="585"/>
                    </a:lnTo>
                    <a:lnTo>
                      <a:pt x="222" y="585"/>
                    </a:lnTo>
                    <a:lnTo>
                      <a:pt x="222" y="583"/>
                    </a:lnTo>
                    <a:lnTo>
                      <a:pt x="224" y="583"/>
                    </a:lnTo>
                    <a:lnTo>
                      <a:pt x="224" y="581"/>
                    </a:lnTo>
                    <a:lnTo>
                      <a:pt x="222" y="579"/>
                    </a:lnTo>
                    <a:lnTo>
                      <a:pt x="220" y="579"/>
                    </a:lnTo>
                    <a:close/>
                    <a:moveTo>
                      <a:pt x="164" y="310"/>
                    </a:moveTo>
                    <a:lnTo>
                      <a:pt x="162" y="310"/>
                    </a:lnTo>
                    <a:lnTo>
                      <a:pt x="162" y="310"/>
                    </a:lnTo>
                    <a:lnTo>
                      <a:pt x="162" y="310"/>
                    </a:lnTo>
                    <a:lnTo>
                      <a:pt x="166" y="312"/>
                    </a:lnTo>
                    <a:lnTo>
                      <a:pt x="166" y="312"/>
                    </a:lnTo>
                    <a:lnTo>
                      <a:pt x="166" y="310"/>
                    </a:lnTo>
                    <a:lnTo>
                      <a:pt x="164" y="310"/>
                    </a:lnTo>
                    <a:lnTo>
                      <a:pt x="164" y="310"/>
                    </a:lnTo>
                    <a:close/>
                    <a:moveTo>
                      <a:pt x="230" y="268"/>
                    </a:moveTo>
                    <a:lnTo>
                      <a:pt x="230" y="266"/>
                    </a:lnTo>
                    <a:lnTo>
                      <a:pt x="228" y="260"/>
                    </a:lnTo>
                    <a:lnTo>
                      <a:pt x="228" y="260"/>
                    </a:lnTo>
                    <a:lnTo>
                      <a:pt x="228" y="260"/>
                    </a:lnTo>
                    <a:lnTo>
                      <a:pt x="224" y="260"/>
                    </a:lnTo>
                    <a:lnTo>
                      <a:pt x="222" y="258"/>
                    </a:lnTo>
                    <a:lnTo>
                      <a:pt x="218" y="256"/>
                    </a:lnTo>
                    <a:lnTo>
                      <a:pt x="218" y="254"/>
                    </a:lnTo>
                    <a:lnTo>
                      <a:pt x="216" y="252"/>
                    </a:lnTo>
                    <a:lnTo>
                      <a:pt x="216" y="248"/>
                    </a:lnTo>
                    <a:lnTo>
                      <a:pt x="218" y="244"/>
                    </a:lnTo>
                    <a:lnTo>
                      <a:pt x="216" y="242"/>
                    </a:lnTo>
                    <a:lnTo>
                      <a:pt x="214" y="238"/>
                    </a:lnTo>
                    <a:lnTo>
                      <a:pt x="210" y="236"/>
                    </a:lnTo>
                    <a:lnTo>
                      <a:pt x="206" y="234"/>
                    </a:lnTo>
                    <a:lnTo>
                      <a:pt x="198" y="230"/>
                    </a:lnTo>
                    <a:lnTo>
                      <a:pt x="194" y="226"/>
                    </a:lnTo>
                    <a:lnTo>
                      <a:pt x="194" y="226"/>
                    </a:lnTo>
                    <a:lnTo>
                      <a:pt x="192" y="222"/>
                    </a:lnTo>
                    <a:lnTo>
                      <a:pt x="194" y="222"/>
                    </a:lnTo>
                    <a:lnTo>
                      <a:pt x="194" y="222"/>
                    </a:lnTo>
                    <a:lnTo>
                      <a:pt x="194" y="220"/>
                    </a:lnTo>
                    <a:lnTo>
                      <a:pt x="194" y="218"/>
                    </a:lnTo>
                    <a:lnTo>
                      <a:pt x="192" y="216"/>
                    </a:lnTo>
                    <a:lnTo>
                      <a:pt x="192" y="216"/>
                    </a:lnTo>
                    <a:lnTo>
                      <a:pt x="190" y="212"/>
                    </a:lnTo>
                    <a:lnTo>
                      <a:pt x="190" y="212"/>
                    </a:lnTo>
                    <a:lnTo>
                      <a:pt x="190" y="204"/>
                    </a:lnTo>
                    <a:lnTo>
                      <a:pt x="190" y="202"/>
                    </a:lnTo>
                    <a:lnTo>
                      <a:pt x="190" y="200"/>
                    </a:lnTo>
                    <a:lnTo>
                      <a:pt x="190" y="200"/>
                    </a:lnTo>
                    <a:lnTo>
                      <a:pt x="192" y="200"/>
                    </a:lnTo>
                    <a:lnTo>
                      <a:pt x="192" y="200"/>
                    </a:lnTo>
                    <a:lnTo>
                      <a:pt x="192" y="198"/>
                    </a:lnTo>
                    <a:lnTo>
                      <a:pt x="190" y="192"/>
                    </a:lnTo>
                    <a:lnTo>
                      <a:pt x="190" y="190"/>
                    </a:lnTo>
                    <a:lnTo>
                      <a:pt x="190" y="188"/>
                    </a:lnTo>
                    <a:lnTo>
                      <a:pt x="190" y="186"/>
                    </a:lnTo>
                    <a:lnTo>
                      <a:pt x="190" y="184"/>
                    </a:lnTo>
                    <a:lnTo>
                      <a:pt x="190" y="184"/>
                    </a:lnTo>
                    <a:lnTo>
                      <a:pt x="190" y="182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88" y="180"/>
                    </a:lnTo>
                    <a:lnTo>
                      <a:pt x="190" y="178"/>
                    </a:lnTo>
                    <a:lnTo>
                      <a:pt x="190" y="178"/>
                    </a:lnTo>
                    <a:lnTo>
                      <a:pt x="190" y="176"/>
                    </a:lnTo>
                    <a:lnTo>
                      <a:pt x="190" y="174"/>
                    </a:lnTo>
                    <a:lnTo>
                      <a:pt x="190" y="174"/>
                    </a:lnTo>
                    <a:lnTo>
                      <a:pt x="190" y="174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0" y="168"/>
                    </a:lnTo>
                    <a:lnTo>
                      <a:pt x="190" y="168"/>
                    </a:lnTo>
                    <a:lnTo>
                      <a:pt x="190" y="166"/>
                    </a:lnTo>
                    <a:lnTo>
                      <a:pt x="190" y="164"/>
                    </a:lnTo>
                    <a:lnTo>
                      <a:pt x="190" y="164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90" y="162"/>
                    </a:lnTo>
                    <a:lnTo>
                      <a:pt x="190" y="158"/>
                    </a:lnTo>
                    <a:lnTo>
                      <a:pt x="188" y="156"/>
                    </a:lnTo>
                    <a:lnTo>
                      <a:pt x="188" y="154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50"/>
                    </a:lnTo>
                    <a:lnTo>
                      <a:pt x="190" y="150"/>
                    </a:lnTo>
                    <a:lnTo>
                      <a:pt x="192" y="148"/>
                    </a:lnTo>
                    <a:lnTo>
                      <a:pt x="194" y="146"/>
                    </a:lnTo>
                    <a:lnTo>
                      <a:pt x="194" y="144"/>
                    </a:lnTo>
                    <a:lnTo>
                      <a:pt x="194" y="144"/>
                    </a:lnTo>
                    <a:lnTo>
                      <a:pt x="196" y="142"/>
                    </a:lnTo>
                    <a:lnTo>
                      <a:pt x="198" y="140"/>
                    </a:lnTo>
                    <a:lnTo>
                      <a:pt x="200" y="138"/>
                    </a:lnTo>
                    <a:lnTo>
                      <a:pt x="202" y="136"/>
                    </a:lnTo>
                    <a:lnTo>
                      <a:pt x="202" y="134"/>
                    </a:lnTo>
                    <a:lnTo>
                      <a:pt x="202" y="132"/>
                    </a:lnTo>
                    <a:lnTo>
                      <a:pt x="204" y="130"/>
                    </a:lnTo>
                    <a:lnTo>
                      <a:pt x="204" y="130"/>
                    </a:lnTo>
                    <a:lnTo>
                      <a:pt x="206" y="128"/>
                    </a:lnTo>
                    <a:lnTo>
                      <a:pt x="206" y="126"/>
                    </a:lnTo>
                    <a:lnTo>
                      <a:pt x="208" y="124"/>
                    </a:lnTo>
                    <a:lnTo>
                      <a:pt x="208" y="122"/>
                    </a:lnTo>
                    <a:lnTo>
                      <a:pt x="210" y="120"/>
                    </a:lnTo>
                    <a:lnTo>
                      <a:pt x="210" y="120"/>
                    </a:lnTo>
                    <a:lnTo>
                      <a:pt x="210" y="118"/>
                    </a:lnTo>
                    <a:lnTo>
                      <a:pt x="210" y="118"/>
                    </a:lnTo>
                    <a:lnTo>
                      <a:pt x="212" y="118"/>
                    </a:lnTo>
                    <a:lnTo>
                      <a:pt x="212" y="118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2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6"/>
                    </a:lnTo>
                    <a:lnTo>
                      <a:pt x="214" y="114"/>
                    </a:lnTo>
                    <a:lnTo>
                      <a:pt x="214" y="114"/>
                    </a:lnTo>
                    <a:lnTo>
                      <a:pt x="216" y="112"/>
                    </a:lnTo>
                    <a:lnTo>
                      <a:pt x="216" y="112"/>
                    </a:lnTo>
                    <a:lnTo>
                      <a:pt x="218" y="110"/>
                    </a:lnTo>
                    <a:lnTo>
                      <a:pt x="218" y="110"/>
                    </a:lnTo>
                    <a:lnTo>
                      <a:pt x="220" y="108"/>
                    </a:lnTo>
                    <a:lnTo>
                      <a:pt x="222" y="108"/>
                    </a:lnTo>
                    <a:lnTo>
                      <a:pt x="222" y="108"/>
                    </a:lnTo>
                    <a:lnTo>
                      <a:pt x="222" y="106"/>
                    </a:lnTo>
                    <a:lnTo>
                      <a:pt x="222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6" y="102"/>
                    </a:lnTo>
                    <a:lnTo>
                      <a:pt x="228" y="102"/>
                    </a:lnTo>
                    <a:lnTo>
                      <a:pt x="228" y="100"/>
                    </a:lnTo>
                    <a:lnTo>
                      <a:pt x="230" y="100"/>
                    </a:lnTo>
                    <a:lnTo>
                      <a:pt x="230" y="100"/>
                    </a:lnTo>
                    <a:lnTo>
                      <a:pt x="230" y="100"/>
                    </a:lnTo>
                    <a:lnTo>
                      <a:pt x="232" y="100"/>
                    </a:lnTo>
                    <a:lnTo>
                      <a:pt x="234" y="100"/>
                    </a:lnTo>
                    <a:lnTo>
                      <a:pt x="234" y="98"/>
                    </a:lnTo>
                    <a:lnTo>
                      <a:pt x="234" y="96"/>
                    </a:lnTo>
                    <a:lnTo>
                      <a:pt x="236" y="98"/>
                    </a:lnTo>
                    <a:lnTo>
                      <a:pt x="236" y="96"/>
                    </a:lnTo>
                    <a:lnTo>
                      <a:pt x="238" y="96"/>
                    </a:lnTo>
                    <a:lnTo>
                      <a:pt x="238" y="96"/>
                    </a:lnTo>
                    <a:lnTo>
                      <a:pt x="240" y="94"/>
                    </a:lnTo>
                    <a:lnTo>
                      <a:pt x="240" y="92"/>
                    </a:lnTo>
                    <a:lnTo>
                      <a:pt x="240" y="90"/>
                    </a:lnTo>
                    <a:lnTo>
                      <a:pt x="240" y="88"/>
                    </a:lnTo>
                    <a:lnTo>
                      <a:pt x="240" y="88"/>
                    </a:lnTo>
                    <a:lnTo>
                      <a:pt x="240" y="86"/>
                    </a:lnTo>
                    <a:lnTo>
                      <a:pt x="240" y="82"/>
                    </a:lnTo>
                    <a:lnTo>
                      <a:pt x="240" y="80"/>
                    </a:lnTo>
                    <a:lnTo>
                      <a:pt x="240" y="80"/>
                    </a:lnTo>
                    <a:lnTo>
                      <a:pt x="240" y="78"/>
                    </a:lnTo>
                    <a:lnTo>
                      <a:pt x="238" y="76"/>
                    </a:lnTo>
                    <a:lnTo>
                      <a:pt x="236" y="74"/>
                    </a:lnTo>
                    <a:lnTo>
                      <a:pt x="236" y="70"/>
                    </a:lnTo>
                    <a:lnTo>
                      <a:pt x="234" y="68"/>
                    </a:lnTo>
                    <a:lnTo>
                      <a:pt x="234" y="68"/>
                    </a:lnTo>
                    <a:lnTo>
                      <a:pt x="232" y="66"/>
                    </a:lnTo>
                    <a:lnTo>
                      <a:pt x="232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30" y="66"/>
                    </a:lnTo>
                    <a:lnTo>
                      <a:pt x="228" y="66"/>
                    </a:lnTo>
                    <a:lnTo>
                      <a:pt x="228" y="66"/>
                    </a:lnTo>
                    <a:lnTo>
                      <a:pt x="226" y="68"/>
                    </a:lnTo>
                    <a:lnTo>
                      <a:pt x="226" y="68"/>
                    </a:lnTo>
                    <a:lnTo>
                      <a:pt x="224" y="66"/>
                    </a:lnTo>
                    <a:lnTo>
                      <a:pt x="224" y="66"/>
                    </a:lnTo>
                    <a:lnTo>
                      <a:pt x="224" y="74"/>
                    </a:lnTo>
                    <a:lnTo>
                      <a:pt x="224" y="80"/>
                    </a:lnTo>
                    <a:lnTo>
                      <a:pt x="224" y="84"/>
                    </a:lnTo>
                    <a:lnTo>
                      <a:pt x="222" y="86"/>
                    </a:lnTo>
                    <a:lnTo>
                      <a:pt x="222" y="86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18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6" y="92"/>
                    </a:lnTo>
                    <a:lnTo>
                      <a:pt x="214" y="92"/>
                    </a:lnTo>
                    <a:lnTo>
                      <a:pt x="214" y="94"/>
                    </a:lnTo>
                    <a:lnTo>
                      <a:pt x="214" y="94"/>
                    </a:lnTo>
                    <a:lnTo>
                      <a:pt x="212" y="94"/>
                    </a:lnTo>
                    <a:lnTo>
                      <a:pt x="212" y="96"/>
                    </a:lnTo>
                    <a:lnTo>
                      <a:pt x="212" y="98"/>
                    </a:lnTo>
                    <a:lnTo>
                      <a:pt x="212" y="98"/>
                    </a:lnTo>
                    <a:lnTo>
                      <a:pt x="212" y="100"/>
                    </a:lnTo>
                    <a:lnTo>
                      <a:pt x="210" y="100"/>
                    </a:lnTo>
                    <a:lnTo>
                      <a:pt x="208" y="98"/>
                    </a:lnTo>
                    <a:lnTo>
                      <a:pt x="208" y="98"/>
                    </a:lnTo>
                    <a:lnTo>
                      <a:pt x="206" y="98"/>
                    </a:lnTo>
                    <a:lnTo>
                      <a:pt x="204" y="98"/>
                    </a:lnTo>
                    <a:lnTo>
                      <a:pt x="204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0" y="102"/>
                    </a:lnTo>
                    <a:lnTo>
                      <a:pt x="200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4" y="100"/>
                    </a:lnTo>
                    <a:lnTo>
                      <a:pt x="194" y="100"/>
                    </a:lnTo>
                    <a:lnTo>
                      <a:pt x="192" y="100"/>
                    </a:lnTo>
                    <a:lnTo>
                      <a:pt x="190" y="100"/>
                    </a:lnTo>
                    <a:lnTo>
                      <a:pt x="186" y="100"/>
                    </a:lnTo>
                    <a:lnTo>
                      <a:pt x="178" y="98"/>
                    </a:lnTo>
                    <a:lnTo>
                      <a:pt x="174" y="98"/>
                    </a:lnTo>
                    <a:lnTo>
                      <a:pt x="166" y="98"/>
                    </a:lnTo>
                    <a:lnTo>
                      <a:pt x="166" y="96"/>
                    </a:lnTo>
                    <a:lnTo>
                      <a:pt x="166" y="94"/>
                    </a:lnTo>
                    <a:lnTo>
                      <a:pt x="168" y="94"/>
                    </a:lnTo>
                    <a:lnTo>
                      <a:pt x="168" y="92"/>
                    </a:lnTo>
                    <a:lnTo>
                      <a:pt x="168" y="92"/>
                    </a:lnTo>
                    <a:lnTo>
                      <a:pt x="168" y="90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70" y="90"/>
                    </a:lnTo>
                    <a:lnTo>
                      <a:pt x="170" y="88"/>
                    </a:lnTo>
                    <a:lnTo>
                      <a:pt x="170" y="88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0" y="86"/>
                    </a:lnTo>
                    <a:lnTo>
                      <a:pt x="172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82"/>
                    </a:lnTo>
                    <a:lnTo>
                      <a:pt x="170" y="80"/>
                    </a:lnTo>
                    <a:lnTo>
                      <a:pt x="170" y="80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8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4" y="72"/>
                    </a:lnTo>
                    <a:lnTo>
                      <a:pt x="176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6" y="68"/>
                    </a:lnTo>
                    <a:lnTo>
                      <a:pt x="178" y="68"/>
                    </a:lnTo>
                    <a:lnTo>
                      <a:pt x="178" y="66"/>
                    </a:lnTo>
                    <a:lnTo>
                      <a:pt x="178" y="64"/>
                    </a:lnTo>
                    <a:lnTo>
                      <a:pt x="178" y="64"/>
                    </a:lnTo>
                    <a:lnTo>
                      <a:pt x="176" y="62"/>
                    </a:lnTo>
                    <a:lnTo>
                      <a:pt x="174" y="58"/>
                    </a:lnTo>
                    <a:lnTo>
                      <a:pt x="170" y="58"/>
                    </a:lnTo>
                    <a:lnTo>
                      <a:pt x="168" y="56"/>
                    </a:lnTo>
                    <a:lnTo>
                      <a:pt x="166" y="56"/>
                    </a:lnTo>
                    <a:lnTo>
                      <a:pt x="166" y="56"/>
                    </a:lnTo>
                    <a:lnTo>
                      <a:pt x="164" y="56"/>
                    </a:lnTo>
                    <a:lnTo>
                      <a:pt x="164" y="54"/>
                    </a:lnTo>
                    <a:lnTo>
                      <a:pt x="162" y="54"/>
                    </a:lnTo>
                    <a:lnTo>
                      <a:pt x="158" y="52"/>
                    </a:lnTo>
                    <a:lnTo>
                      <a:pt x="150" y="48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4"/>
                    </a:lnTo>
                    <a:lnTo>
                      <a:pt x="140" y="40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0" y="38"/>
                    </a:lnTo>
                    <a:lnTo>
                      <a:pt x="124" y="36"/>
                    </a:lnTo>
                    <a:lnTo>
                      <a:pt x="120" y="34"/>
                    </a:lnTo>
                    <a:lnTo>
                      <a:pt x="120" y="32"/>
                    </a:lnTo>
                    <a:lnTo>
                      <a:pt x="118" y="30"/>
                    </a:lnTo>
                    <a:lnTo>
                      <a:pt x="114" y="28"/>
                    </a:lnTo>
                    <a:lnTo>
                      <a:pt x="112" y="28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0" y="26"/>
                    </a:lnTo>
                    <a:lnTo>
                      <a:pt x="108" y="24"/>
                    </a:lnTo>
                    <a:lnTo>
                      <a:pt x="106" y="22"/>
                    </a:lnTo>
                    <a:lnTo>
                      <a:pt x="102" y="18"/>
                    </a:lnTo>
                    <a:lnTo>
                      <a:pt x="100" y="14"/>
                    </a:lnTo>
                    <a:lnTo>
                      <a:pt x="98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8"/>
                    </a:lnTo>
                    <a:lnTo>
                      <a:pt x="92" y="6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0" y="2"/>
                    </a:lnTo>
                    <a:lnTo>
                      <a:pt x="90" y="2"/>
                    </a:lnTo>
                    <a:lnTo>
                      <a:pt x="82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4" y="4"/>
                    </a:lnTo>
                    <a:lnTo>
                      <a:pt x="72" y="4"/>
                    </a:lnTo>
                    <a:lnTo>
                      <a:pt x="72" y="4"/>
                    </a:lnTo>
                    <a:lnTo>
                      <a:pt x="70" y="10"/>
                    </a:lnTo>
                    <a:lnTo>
                      <a:pt x="70" y="12"/>
                    </a:lnTo>
                    <a:lnTo>
                      <a:pt x="68" y="14"/>
                    </a:lnTo>
                    <a:lnTo>
                      <a:pt x="68" y="18"/>
                    </a:lnTo>
                    <a:lnTo>
                      <a:pt x="68" y="18"/>
                    </a:lnTo>
                    <a:lnTo>
                      <a:pt x="68" y="16"/>
                    </a:lnTo>
                    <a:lnTo>
                      <a:pt x="66" y="14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2" y="6"/>
                    </a:lnTo>
                    <a:lnTo>
                      <a:pt x="60" y="6"/>
                    </a:lnTo>
                    <a:lnTo>
                      <a:pt x="60" y="6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6" y="4"/>
                    </a:lnTo>
                    <a:lnTo>
                      <a:pt x="48" y="4"/>
                    </a:lnTo>
                    <a:lnTo>
                      <a:pt x="48" y="4"/>
                    </a:lnTo>
                    <a:lnTo>
                      <a:pt x="46" y="4"/>
                    </a:lnTo>
                    <a:lnTo>
                      <a:pt x="44" y="4"/>
                    </a:lnTo>
                    <a:lnTo>
                      <a:pt x="42" y="4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6" y="20"/>
                    </a:lnTo>
                    <a:lnTo>
                      <a:pt x="26" y="26"/>
                    </a:lnTo>
                    <a:lnTo>
                      <a:pt x="26" y="32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16" y="42"/>
                    </a:lnTo>
                    <a:lnTo>
                      <a:pt x="14" y="44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0" y="56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64"/>
                    </a:lnTo>
                    <a:lnTo>
                      <a:pt x="8" y="66"/>
                    </a:lnTo>
                    <a:lnTo>
                      <a:pt x="10" y="68"/>
                    </a:lnTo>
                    <a:lnTo>
                      <a:pt x="10" y="70"/>
                    </a:lnTo>
                    <a:lnTo>
                      <a:pt x="14" y="76"/>
                    </a:lnTo>
                    <a:lnTo>
                      <a:pt x="14" y="78"/>
                    </a:lnTo>
                    <a:lnTo>
                      <a:pt x="12" y="80"/>
                    </a:lnTo>
                    <a:lnTo>
                      <a:pt x="12" y="80"/>
                    </a:lnTo>
                    <a:lnTo>
                      <a:pt x="12" y="82"/>
                    </a:lnTo>
                    <a:lnTo>
                      <a:pt x="12" y="82"/>
                    </a:lnTo>
                    <a:lnTo>
                      <a:pt x="12" y="84"/>
                    </a:lnTo>
                    <a:lnTo>
                      <a:pt x="14" y="86"/>
                    </a:lnTo>
                    <a:lnTo>
                      <a:pt x="16" y="88"/>
                    </a:lnTo>
                    <a:lnTo>
                      <a:pt x="18" y="90"/>
                    </a:lnTo>
                    <a:lnTo>
                      <a:pt x="18" y="92"/>
                    </a:lnTo>
                    <a:lnTo>
                      <a:pt x="18" y="92"/>
                    </a:lnTo>
                    <a:lnTo>
                      <a:pt x="16" y="94"/>
                    </a:lnTo>
                    <a:lnTo>
                      <a:pt x="14" y="94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8" y="102"/>
                    </a:lnTo>
                    <a:lnTo>
                      <a:pt x="8" y="106"/>
                    </a:lnTo>
                    <a:lnTo>
                      <a:pt x="8" y="108"/>
                    </a:lnTo>
                    <a:lnTo>
                      <a:pt x="8" y="108"/>
                    </a:lnTo>
                    <a:lnTo>
                      <a:pt x="6" y="110"/>
                    </a:lnTo>
                    <a:lnTo>
                      <a:pt x="6" y="112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4" y="114"/>
                    </a:lnTo>
                    <a:lnTo>
                      <a:pt x="4" y="116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2" y="122"/>
                    </a:lnTo>
                    <a:lnTo>
                      <a:pt x="2" y="124"/>
                    </a:lnTo>
                    <a:lnTo>
                      <a:pt x="2" y="128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0" y="132"/>
                    </a:lnTo>
                    <a:lnTo>
                      <a:pt x="0" y="134"/>
                    </a:lnTo>
                    <a:lnTo>
                      <a:pt x="2" y="138"/>
                    </a:lnTo>
                    <a:lnTo>
                      <a:pt x="2" y="142"/>
                    </a:lnTo>
                    <a:lnTo>
                      <a:pt x="4" y="144"/>
                    </a:lnTo>
                    <a:lnTo>
                      <a:pt x="4" y="146"/>
                    </a:lnTo>
                    <a:lnTo>
                      <a:pt x="4" y="148"/>
                    </a:lnTo>
                    <a:lnTo>
                      <a:pt x="4" y="148"/>
                    </a:lnTo>
                    <a:lnTo>
                      <a:pt x="6" y="148"/>
                    </a:lnTo>
                    <a:lnTo>
                      <a:pt x="6" y="148"/>
                    </a:lnTo>
                    <a:lnTo>
                      <a:pt x="6" y="150"/>
                    </a:lnTo>
                    <a:lnTo>
                      <a:pt x="6" y="15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2"/>
                    </a:lnTo>
                    <a:lnTo>
                      <a:pt x="2" y="154"/>
                    </a:lnTo>
                    <a:lnTo>
                      <a:pt x="2" y="154"/>
                    </a:lnTo>
                    <a:lnTo>
                      <a:pt x="2" y="158"/>
                    </a:lnTo>
                    <a:lnTo>
                      <a:pt x="2" y="160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4"/>
                    </a:lnTo>
                    <a:lnTo>
                      <a:pt x="2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6"/>
                    </a:lnTo>
                    <a:lnTo>
                      <a:pt x="0" y="168"/>
                    </a:lnTo>
                    <a:lnTo>
                      <a:pt x="0" y="170"/>
                    </a:lnTo>
                    <a:lnTo>
                      <a:pt x="0" y="172"/>
                    </a:lnTo>
                    <a:lnTo>
                      <a:pt x="0" y="174"/>
                    </a:lnTo>
                    <a:lnTo>
                      <a:pt x="2" y="176"/>
                    </a:lnTo>
                    <a:lnTo>
                      <a:pt x="4" y="178"/>
                    </a:lnTo>
                    <a:lnTo>
                      <a:pt x="4" y="180"/>
                    </a:lnTo>
                    <a:lnTo>
                      <a:pt x="6" y="180"/>
                    </a:lnTo>
                    <a:lnTo>
                      <a:pt x="6" y="180"/>
                    </a:lnTo>
                    <a:lnTo>
                      <a:pt x="6" y="180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2"/>
                    </a:lnTo>
                    <a:lnTo>
                      <a:pt x="6" y="184"/>
                    </a:lnTo>
                    <a:lnTo>
                      <a:pt x="8" y="186"/>
                    </a:lnTo>
                    <a:lnTo>
                      <a:pt x="8" y="186"/>
                    </a:lnTo>
                    <a:lnTo>
                      <a:pt x="10" y="188"/>
                    </a:lnTo>
                    <a:lnTo>
                      <a:pt x="10" y="190"/>
                    </a:lnTo>
                    <a:lnTo>
                      <a:pt x="10" y="192"/>
                    </a:lnTo>
                    <a:lnTo>
                      <a:pt x="12" y="196"/>
                    </a:lnTo>
                    <a:lnTo>
                      <a:pt x="14" y="196"/>
                    </a:lnTo>
                    <a:lnTo>
                      <a:pt x="14" y="198"/>
                    </a:lnTo>
                    <a:lnTo>
                      <a:pt x="14" y="198"/>
                    </a:lnTo>
                    <a:lnTo>
                      <a:pt x="14" y="200"/>
                    </a:lnTo>
                    <a:lnTo>
                      <a:pt x="14" y="202"/>
                    </a:lnTo>
                    <a:lnTo>
                      <a:pt x="14" y="202"/>
                    </a:lnTo>
                    <a:lnTo>
                      <a:pt x="16" y="204"/>
                    </a:lnTo>
                    <a:lnTo>
                      <a:pt x="16" y="204"/>
                    </a:lnTo>
                    <a:lnTo>
                      <a:pt x="18" y="204"/>
                    </a:lnTo>
                    <a:lnTo>
                      <a:pt x="20" y="204"/>
                    </a:lnTo>
                    <a:lnTo>
                      <a:pt x="20" y="206"/>
                    </a:lnTo>
                    <a:lnTo>
                      <a:pt x="20" y="206"/>
                    </a:lnTo>
                    <a:lnTo>
                      <a:pt x="20" y="208"/>
                    </a:lnTo>
                    <a:lnTo>
                      <a:pt x="20" y="210"/>
                    </a:lnTo>
                    <a:lnTo>
                      <a:pt x="20" y="212"/>
                    </a:lnTo>
                    <a:lnTo>
                      <a:pt x="22" y="216"/>
                    </a:lnTo>
                    <a:lnTo>
                      <a:pt x="22" y="218"/>
                    </a:lnTo>
                    <a:lnTo>
                      <a:pt x="22" y="220"/>
                    </a:lnTo>
                    <a:lnTo>
                      <a:pt x="24" y="222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2" y="222"/>
                    </a:lnTo>
                    <a:lnTo>
                      <a:pt x="20" y="222"/>
                    </a:lnTo>
                    <a:lnTo>
                      <a:pt x="20" y="224"/>
                    </a:lnTo>
                    <a:lnTo>
                      <a:pt x="20" y="224"/>
                    </a:lnTo>
                    <a:lnTo>
                      <a:pt x="20" y="226"/>
                    </a:lnTo>
                    <a:lnTo>
                      <a:pt x="20" y="228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0"/>
                    </a:lnTo>
                    <a:lnTo>
                      <a:pt x="20" y="232"/>
                    </a:lnTo>
                    <a:lnTo>
                      <a:pt x="20" y="234"/>
                    </a:lnTo>
                    <a:lnTo>
                      <a:pt x="20" y="238"/>
                    </a:lnTo>
                    <a:lnTo>
                      <a:pt x="18" y="238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8" y="240"/>
                    </a:lnTo>
                    <a:lnTo>
                      <a:pt x="20" y="240"/>
                    </a:lnTo>
                    <a:lnTo>
                      <a:pt x="20" y="242"/>
                    </a:lnTo>
                    <a:lnTo>
                      <a:pt x="20" y="244"/>
                    </a:lnTo>
                    <a:lnTo>
                      <a:pt x="22" y="244"/>
                    </a:lnTo>
                    <a:lnTo>
                      <a:pt x="22" y="246"/>
                    </a:lnTo>
                    <a:lnTo>
                      <a:pt x="22" y="250"/>
                    </a:lnTo>
                    <a:lnTo>
                      <a:pt x="22" y="250"/>
                    </a:lnTo>
                    <a:lnTo>
                      <a:pt x="24" y="252"/>
                    </a:lnTo>
                    <a:lnTo>
                      <a:pt x="24" y="254"/>
                    </a:lnTo>
                    <a:lnTo>
                      <a:pt x="24" y="256"/>
                    </a:lnTo>
                    <a:lnTo>
                      <a:pt x="22" y="256"/>
                    </a:lnTo>
                    <a:lnTo>
                      <a:pt x="22" y="258"/>
                    </a:lnTo>
                    <a:lnTo>
                      <a:pt x="20" y="258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20" y="260"/>
                    </a:lnTo>
                    <a:lnTo>
                      <a:pt x="18" y="260"/>
                    </a:lnTo>
                    <a:lnTo>
                      <a:pt x="18" y="262"/>
                    </a:lnTo>
                    <a:lnTo>
                      <a:pt x="16" y="262"/>
                    </a:lnTo>
                    <a:lnTo>
                      <a:pt x="16" y="264"/>
                    </a:lnTo>
                    <a:lnTo>
                      <a:pt x="18" y="264"/>
                    </a:lnTo>
                    <a:lnTo>
                      <a:pt x="16" y="266"/>
                    </a:lnTo>
                    <a:lnTo>
                      <a:pt x="16" y="268"/>
                    </a:lnTo>
                    <a:lnTo>
                      <a:pt x="16" y="268"/>
                    </a:lnTo>
                    <a:lnTo>
                      <a:pt x="18" y="270"/>
                    </a:lnTo>
                    <a:lnTo>
                      <a:pt x="18" y="272"/>
                    </a:lnTo>
                    <a:lnTo>
                      <a:pt x="18" y="274"/>
                    </a:lnTo>
                    <a:lnTo>
                      <a:pt x="18" y="276"/>
                    </a:lnTo>
                    <a:lnTo>
                      <a:pt x="18" y="276"/>
                    </a:lnTo>
                    <a:lnTo>
                      <a:pt x="20" y="278"/>
                    </a:lnTo>
                    <a:lnTo>
                      <a:pt x="20" y="280"/>
                    </a:lnTo>
                    <a:lnTo>
                      <a:pt x="20" y="282"/>
                    </a:lnTo>
                    <a:lnTo>
                      <a:pt x="20" y="282"/>
                    </a:lnTo>
                    <a:lnTo>
                      <a:pt x="22" y="286"/>
                    </a:lnTo>
                    <a:lnTo>
                      <a:pt x="24" y="288"/>
                    </a:lnTo>
                    <a:lnTo>
                      <a:pt x="26" y="290"/>
                    </a:lnTo>
                    <a:lnTo>
                      <a:pt x="26" y="294"/>
                    </a:lnTo>
                    <a:lnTo>
                      <a:pt x="28" y="296"/>
                    </a:lnTo>
                    <a:lnTo>
                      <a:pt x="28" y="298"/>
                    </a:lnTo>
                    <a:lnTo>
                      <a:pt x="30" y="298"/>
                    </a:lnTo>
                    <a:lnTo>
                      <a:pt x="30" y="300"/>
                    </a:lnTo>
                    <a:lnTo>
                      <a:pt x="30" y="300"/>
                    </a:lnTo>
                    <a:lnTo>
                      <a:pt x="30" y="302"/>
                    </a:lnTo>
                    <a:lnTo>
                      <a:pt x="30" y="302"/>
                    </a:lnTo>
                    <a:lnTo>
                      <a:pt x="28" y="304"/>
                    </a:lnTo>
                    <a:lnTo>
                      <a:pt x="28" y="304"/>
                    </a:lnTo>
                    <a:lnTo>
                      <a:pt x="26" y="304"/>
                    </a:lnTo>
                    <a:lnTo>
                      <a:pt x="26" y="306"/>
                    </a:lnTo>
                    <a:lnTo>
                      <a:pt x="24" y="306"/>
                    </a:lnTo>
                    <a:lnTo>
                      <a:pt x="24" y="308"/>
                    </a:lnTo>
                    <a:lnTo>
                      <a:pt x="26" y="312"/>
                    </a:lnTo>
                    <a:lnTo>
                      <a:pt x="26" y="312"/>
                    </a:lnTo>
                    <a:lnTo>
                      <a:pt x="26" y="314"/>
                    </a:lnTo>
                    <a:lnTo>
                      <a:pt x="26" y="316"/>
                    </a:lnTo>
                    <a:lnTo>
                      <a:pt x="26" y="316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6" y="318"/>
                    </a:lnTo>
                    <a:lnTo>
                      <a:pt x="24" y="318"/>
                    </a:lnTo>
                    <a:lnTo>
                      <a:pt x="24" y="318"/>
                    </a:lnTo>
                    <a:lnTo>
                      <a:pt x="26" y="320"/>
                    </a:lnTo>
                    <a:lnTo>
                      <a:pt x="26" y="322"/>
                    </a:lnTo>
                    <a:lnTo>
                      <a:pt x="28" y="324"/>
                    </a:lnTo>
                    <a:lnTo>
                      <a:pt x="28" y="324"/>
                    </a:lnTo>
                    <a:lnTo>
                      <a:pt x="28" y="324"/>
                    </a:lnTo>
                    <a:lnTo>
                      <a:pt x="28" y="326"/>
                    </a:lnTo>
                    <a:lnTo>
                      <a:pt x="26" y="326"/>
                    </a:lnTo>
                    <a:lnTo>
                      <a:pt x="26" y="326"/>
                    </a:lnTo>
                    <a:lnTo>
                      <a:pt x="26" y="328"/>
                    </a:lnTo>
                    <a:lnTo>
                      <a:pt x="26" y="328"/>
                    </a:lnTo>
                    <a:lnTo>
                      <a:pt x="28" y="330"/>
                    </a:lnTo>
                    <a:lnTo>
                      <a:pt x="30" y="330"/>
                    </a:lnTo>
                    <a:lnTo>
                      <a:pt x="30" y="330"/>
                    </a:lnTo>
                    <a:lnTo>
                      <a:pt x="28" y="332"/>
                    </a:lnTo>
                    <a:lnTo>
                      <a:pt x="28" y="332"/>
                    </a:lnTo>
                    <a:lnTo>
                      <a:pt x="28" y="334"/>
                    </a:lnTo>
                    <a:lnTo>
                      <a:pt x="28" y="334"/>
                    </a:lnTo>
                    <a:lnTo>
                      <a:pt x="28" y="336"/>
                    </a:lnTo>
                    <a:lnTo>
                      <a:pt x="28" y="338"/>
                    </a:lnTo>
                    <a:lnTo>
                      <a:pt x="30" y="340"/>
                    </a:lnTo>
                    <a:lnTo>
                      <a:pt x="30" y="342"/>
                    </a:lnTo>
                    <a:lnTo>
                      <a:pt x="32" y="346"/>
                    </a:lnTo>
                    <a:lnTo>
                      <a:pt x="32" y="348"/>
                    </a:lnTo>
                    <a:lnTo>
                      <a:pt x="34" y="352"/>
                    </a:lnTo>
                    <a:lnTo>
                      <a:pt x="34" y="352"/>
                    </a:lnTo>
                    <a:lnTo>
                      <a:pt x="34" y="352"/>
                    </a:lnTo>
                    <a:lnTo>
                      <a:pt x="36" y="356"/>
                    </a:lnTo>
                    <a:lnTo>
                      <a:pt x="38" y="358"/>
                    </a:lnTo>
                    <a:lnTo>
                      <a:pt x="40" y="360"/>
                    </a:lnTo>
                    <a:lnTo>
                      <a:pt x="40" y="360"/>
                    </a:lnTo>
                    <a:lnTo>
                      <a:pt x="38" y="362"/>
                    </a:lnTo>
                    <a:lnTo>
                      <a:pt x="38" y="362"/>
                    </a:lnTo>
                    <a:lnTo>
                      <a:pt x="36" y="362"/>
                    </a:lnTo>
                    <a:lnTo>
                      <a:pt x="36" y="362"/>
                    </a:lnTo>
                    <a:lnTo>
                      <a:pt x="36" y="362"/>
                    </a:lnTo>
                    <a:lnTo>
                      <a:pt x="36" y="364"/>
                    </a:lnTo>
                    <a:lnTo>
                      <a:pt x="36" y="364"/>
                    </a:lnTo>
                    <a:lnTo>
                      <a:pt x="36" y="366"/>
                    </a:lnTo>
                    <a:lnTo>
                      <a:pt x="38" y="368"/>
                    </a:lnTo>
                    <a:lnTo>
                      <a:pt x="38" y="368"/>
                    </a:lnTo>
                    <a:lnTo>
                      <a:pt x="38" y="370"/>
                    </a:lnTo>
                    <a:lnTo>
                      <a:pt x="38" y="370"/>
                    </a:lnTo>
                    <a:lnTo>
                      <a:pt x="38" y="372"/>
                    </a:lnTo>
                    <a:lnTo>
                      <a:pt x="40" y="376"/>
                    </a:lnTo>
                    <a:lnTo>
                      <a:pt x="40" y="378"/>
                    </a:lnTo>
                    <a:lnTo>
                      <a:pt x="42" y="378"/>
                    </a:lnTo>
                    <a:lnTo>
                      <a:pt x="44" y="378"/>
                    </a:lnTo>
                    <a:lnTo>
                      <a:pt x="46" y="380"/>
                    </a:lnTo>
                    <a:lnTo>
                      <a:pt x="48" y="380"/>
                    </a:lnTo>
                    <a:lnTo>
                      <a:pt x="48" y="382"/>
                    </a:lnTo>
                    <a:lnTo>
                      <a:pt x="46" y="382"/>
                    </a:lnTo>
                    <a:lnTo>
                      <a:pt x="46" y="382"/>
                    </a:lnTo>
                    <a:lnTo>
                      <a:pt x="46" y="384"/>
                    </a:lnTo>
                    <a:lnTo>
                      <a:pt x="48" y="386"/>
                    </a:lnTo>
                    <a:lnTo>
                      <a:pt x="50" y="386"/>
                    </a:lnTo>
                    <a:lnTo>
                      <a:pt x="50" y="388"/>
                    </a:lnTo>
                    <a:lnTo>
                      <a:pt x="50" y="388"/>
                    </a:lnTo>
                    <a:lnTo>
                      <a:pt x="50" y="390"/>
                    </a:lnTo>
                    <a:lnTo>
                      <a:pt x="52" y="392"/>
                    </a:lnTo>
                    <a:lnTo>
                      <a:pt x="52" y="392"/>
                    </a:lnTo>
                    <a:lnTo>
                      <a:pt x="52" y="394"/>
                    </a:lnTo>
                    <a:lnTo>
                      <a:pt x="52" y="394"/>
                    </a:lnTo>
                    <a:lnTo>
                      <a:pt x="52" y="396"/>
                    </a:lnTo>
                    <a:lnTo>
                      <a:pt x="52" y="396"/>
                    </a:lnTo>
                    <a:lnTo>
                      <a:pt x="52" y="398"/>
                    </a:lnTo>
                    <a:lnTo>
                      <a:pt x="54" y="400"/>
                    </a:lnTo>
                    <a:lnTo>
                      <a:pt x="54" y="400"/>
                    </a:lnTo>
                    <a:lnTo>
                      <a:pt x="62" y="400"/>
                    </a:lnTo>
                    <a:lnTo>
                      <a:pt x="64" y="402"/>
                    </a:lnTo>
                    <a:lnTo>
                      <a:pt x="64" y="402"/>
                    </a:lnTo>
                    <a:lnTo>
                      <a:pt x="64" y="405"/>
                    </a:lnTo>
                    <a:lnTo>
                      <a:pt x="64" y="405"/>
                    </a:lnTo>
                    <a:lnTo>
                      <a:pt x="64" y="407"/>
                    </a:lnTo>
                    <a:lnTo>
                      <a:pt x="64" y="409"/>
                    </a:lnTo>
                    <a:lnTo>
                      <a:pt x="62" y="407"/>
                    </a:lnTo>
                    <a:lnTo>
                      <a:pt x="60" y="407"/>
                    </a:lnTo>
                    <a:lnTo>
                      <a:pt x="60" y="407"/>
                    </a:lnTo>
                    <a:lnTo>
                      <a:pt x="58" y="407"/>
                    </a:lnTo>
                    <a:lnTo>
                      <a:pt x="54" y="409"/>
                    </a:lnTo>
                    <a:lnTo>
                      <a:pt x="54" y="407"/>
                    </a:lnTo>
                    <a:lnTo>
                      <a:pt x="54" y="409"/>
                    </a:lnTo>
                    <a:lnTo>
                      <a:pt x="54" y="411"/>
                    </a:lnTo>
                    <a:lnTo>
                      <a:pt x="58" y="411"/>
                    </a:lnTo>
                    <a:lnTo>
                      <a:pt x="62" y="411"/>
                    </a:lnTo>
                    <a:lnTo>
                      <a:pt x="62" y="415"/>
                    </a:lnTo>
                    <a:lnTo>
                      <a:pt x="64" y="417"/>
                    </a:lnTo>
                    <a:lnTo>
                      <a:pt x="66" y="417"/>
                    </a:lnTo>
                    <a:lnTo>
                      <a:pt x="68" y="419"/>
                    </a:lnTo>
                    <a:lnTo>
                      <a:pt x="66" y="421"/>
                    </a:lnTo>
                    <a:lnTo>
                      <a:pt x="66" y="423"/>
                    </a:lnTo>
                    <a:lnTo>
                      <a:pt x="64" y="423"/>
                    </a:lnTo>
                    <a:lnTo>
                      <a:pt x="64" y="423"/>
                    </a:lnTo>
                    <a:lnTo>
                      <a:pt x="64" y="425"/>
                    </a:lnTo>
                    <a:lnTo>
                      <a:pt x="66" y="427"/>
                    </a:lnTo>
                    <a:lnTo>
                      <a:pt x="66" y="429"/>
                    </a:lnTo>
                    <a:lnTo>
                      <a:pt x="68" y="429"/>
                    </a:lnTo>
                    <a:lnTo>
                      <a:pt x="68" y="431"/>
                    </a:lnTo>
                    <a:lnTo>
                      <a:pt x="66" y="433"/>
                    </a:lnTo>
                    <a:lnTo>
                      <a:pt x="66" y="433"/>
                    </a:lnTo>
                    <a:lnTo>
                      <a:pt x="66" y="435"/>
                    </a:lnTo>
                    <a:lnTo>
                      <a:pt x="68" y="435"/>
                    </a:lnTo>
                    <a:lnTo>
                      <a:pt x="68" y="437"/>
                    </a:lnTo>
                    <a:lnTo>
                      <a:pt x="70" y="439"/>
                    </a:lnTo>
                    <a:lnTo>
                      <a:pt x="72" y="441"/>
                    </a:lnTo>
                    <a:lnTo>
                      <a:pt x="72" y="443"/>
                    </a:lnTo>
                    <a:lnTo>
                      <a:pt x="72" y="443"/>
                    </a:lnTo>
                    <a:lnTo>
                      <a:pt x="70" y="445"/>
                    </a:lnTo>
                    <a:lnTo>
                      <a:pt x="70" y="445"/>
                    </a:lnTo>
                    <a:lnTo>
                      <a:pt x="70" y="447"/>
                    </a:lnTo>
                    <a:lnTo>
                      <a:pt x="70" y="449"/>
                    </a:lnTo>
                    <a:lnTo>
                      <a:pt x="72" y="449"/>
                    </a:lnTo>
                    <a:lnTo>
                      <a:pt x="72" y="451"/>
                    </a:lnTo>
                    <a:lnTo>
                      <a:pt x="72" y="451"/>
                    </a:lnTo>
                    <a:lnTo>
                      <a:pt x="72" y="451"/>
                    </a:lnTo>
                    <a:lnTo>
                      <a:pt x="72" y="453"/>
                    </a:lnTo>
                    <a:lnTo>
                      <a:pt x="72" y="455"/>
                    </a:lnTo>
                    <a:lnTo>
                      <a:pt x="70" y="455"/>
                    </a:lnTo>
                    <a:lnTo>
                      <a:pt x="68" y="457"/>
                    </a:lnTo>
                    <a:lnTo>
                      <a:pt x="70" y="459"/>
                    </a:lnTo>
                    <a:lnTo>
                      <a:pt x="70" y="461"/>
                    </a:lnTo>
                    <a:lnTo>
                      <a:pt x="70" y="461"/>
                    </a:lnTo>
                    <a:lnTo>
                      <a:pt x="70" y="463"/>
                    </a:lnTo>
                    <a:lnTo>
                      <a:pt x="70" y="465"/>
                    </a:lnTo>
                    <a:lnTo>
                      <a:pt x="72" y="465"/>
                    </a:lnTo>
                    <a:lnTo>
                      <a:pt x="74" y="467"/>
                    </a:lnTo>
                    <a:lnTo>
                      <a:pt x="76" y="469"/>
                    </a:lnTo>
                    <a:lnTo>
                      <a:pt x="76" y="471"/>
                    </a:lnTo>
                    <a:lnTo>
                      <a:pt x="74" y="473"/>
                    </a:lnTo>
                    <a:lnTo>
                      <a:pt x="72" y="473"/>
                    </a:lnTo>
                    <a:lnTo>
                      <a:pt x="72" y="475"/>
                    </a:lnTo>
                    <a:lnTo>
                      <a:pt x="74" y="477"/>
                    </a:lnTo>
                    <a:lnTo>
                      <a:pt x="74" y="479"/>
                    </a:lnTo>
                    <a:lnTo>
                      <a:pt x="74" y="479"/>
                    </a:lnTo>
                    <a:lnTo>
                      <a:pt x="74" y="481"/>
                    </a:lnTo>
                    <a:lnTo>
                      <a:pt x="74" y="481"/>
                    </a:lnTo>
                    <a:lnTo>
                      <a:pt x="72" y="483"/>
                    </a:lnTo>
                    <a:lnTo>
                      <a:pt x="72" y="483"/>
                    </a:lnTo>
                    <a:lnTo>
                      <a:pt x="70" y="483"/>
                    </a:lnTo>
                    <a:lnTo>
                      <a:pt x="70" y="485"/>
                    </a:lnTo>
                    <a:lnTo>
                      <a:pt x="70" y="487"/>
                    </a:lnTo>
                    <a:lnTo>
                      <a:pt x="72" y="489"/>
                    </a:lnTo>
                    <a:lnTo>
                      <a:pt x="68" y="489"/>
                    </a:lnTo>
                    <a:lnTo>
                      <a:pt x="68" y="489"/>
                    </a:lnTo>
                    <a:lnTo>
                      <a:pt x="68" y="491"/>
                    </a:lnTo>
                    <a:lnTo>
                      <a:pt x="68" y="493"/>
                    </a:lnTo>
                    <a:lnTo>
                      <a:pt x="70" y="495"/>
                    </a:lnTo>
                    <a:lnTo>
                      <a:pt x="72" y="497"/>
                    </a:lnTo>
                    <a:lnTo>
                      <a:pt x="72" y="499"/>
                    </a:lnTo>
                    <a:lnTo>
                      <a:pt x="72" y="501"/>
                    </a:lnTo>
                    <a:lnTo>
                      <a:pt x="74" y="503"/>
                    </a:lnTo>
                    <a:lnTo>
                      <a:pt x="76" y="505"/>
                    </a:lnTo>
                    <a:lnTo>
                      <a:pt x="78" y="507"/>
                    </a:lnTo>
                    <a:lnTo>
                      <a:pt x="80" y="509"/>
                    </a:lnTo>
                    <a:lnTo>
                      <a:pt x="80" y="511"/>
                    </a:lnTo>
                    <a:lnTo>
                      <a:pt x="82" y="511"/>
                    </a:lnTo>
                    <a:lnTo>
                      <a:pt x="82" y="513"/>
                    </a:lnTo>
                    <a:lnTo>
                      <a:pt x="84" y="513"/>
                    </a:lnTo>
                    <a:lnTo>
                      <a:pt x="84" y="513"/>
                    </a:lnTo>
                    <a:lnTo>
                      <a:pt x="86" y="513"/>
                    </a:lnTo>
                    <a:lnTo>
                      <a:pt x="86" y="511"/>
                    </a:lnTo>
                    <a:lnTo>
                      <a:pt x="88" y="511"/>
                    </a:lnTo>
                    <a:lnTo>
                      <a:pt x="90" y="511"/>
                    </a:lnTo>
                    <a:lnTo>
                      <a:pt x="90" y="511"/>
                    </a:lnTo>
                    <a:lnTo>
                      <a:pt x="92" y="511"/>
                    </a:lnTo>
                    <a:lnTo>
                      <a:pt x="92" y="511"/>
                    </a:lnTo>
                    <a:lnTo>
                      <a:pt x="94" y="513"/>
                    </a:lnTo>
                    <a:lnTo>
                      <a:pt x="96" y="515"/>
                    </a:lnTo>
                    <a:lnTo>
                      <a:pt x="96" y="517"/>
                    </a:lnTo>
                    <a:lnTo>
                      <a:pt x="98" y="519"/>
                    </a:lnTo>
                    <a:lnTo>
                      <a:pt x="96" y="519"/>
                    </a:lnTo>
                    <a:lnTo>
                      <a:pt x="96" y="519"/>
                    </a:lnTo>
                    <a:lnTo>
                      <a:pt x="98" y="521"/>
                    </a:lnTo>
                    <a:lnTo>
                      <a:pt x="98" y="521"/>
                    </a:lnTo>
                    <a:lnTo>
                      <a:pt x="100" y="523"/>
                    </a:lnTo>
                    <a:lnTo>
                      <a:pt x="100" y="525"/>
                    </a:lnTo>
                    <a:lnTo>
                      <a:pt x="100" y="527"/>
                    </a:lnTo>
                    <a:lnTo>
                      <a:pt x="102" y="529"/>
                    </a:lnTo>
                    <a:lnTo>
                      <a:pt x="104" y="529"/>
                    </a:lnTo>
                    <a:lnTo>
                      <a:pt x="106" y="531"/>
                    </a:lnTo>
                    <a:lnTo>
                      <a:pt x="108" y="531"/>
                    </a:lnTo>
                    <a:lnTo>
                      <a:pt x="108" y="533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4" y="535"/>
                    </a:lnTo>
                    <a:lnTo>
                      <a:pt x="118" y="535"/>
                    </a:lnTo>
                    <a:lnTo>
                      <a:pt x="124" y="535"/>
                    </a:lnTo>
                    <a:lnTo>
                      <a:pt x="130" y="535"/>
                    </a:lnTo>
                    <a:lnTo>
                      <a:pt x="136" y="535"/>
                    </a:lnTo>
                    <a:lnTo>
                      <a:pt x="140" y="537"/>
                    </a:lnTo>
                    <a:lnTo>
                      <a:pt x="144" y="537"/>
                    </a:lnTo>
                    <a:lnTo>
                      <a:pt x="148" y="537"/>
                    </a:lnTo>
                    <a:lnTo>
                      <a:pt x="152" y="539"/>
                    </a:lnTo>
                    <a:lnTo>
                      <a:pt x="156" y="539"/>
                    </a:lnTo>
                    <a:lnTo>
                      <a:pt x="158" y="539"/>
                    </a:lnTo>
                    <a:lnTo>
                      <a:pt x="160" y="539"/>
                    </a:lnTo>
                    <a:lnTo>
                      <a:pt x="160" y="541"/>
                    </a:lnTo>
                    <a:lnTo>
                      <a:pt x="160" y="541"/>
                    </a:lnTo>
                    <a:lnTo>
                      <a:pt x="158" y="539"/>
                    </a:lnTo>
                    <a:lnTo>
                      <a:pt x="154" y="535"/>
                    </a:lnTo>
                    <a:lnTo>
                      <a:pt x="148" y="529"/>
                    </a:lnTo>
                    <a:lnTo>
                      <a:pt x="148" y="529"/>
                    </a:lnTo>
                    <a:lnTo>
                      <a:pt x="146" y="529"/>
                    </a:lnTo>
                    <a:lnTo>
                      <a:pt x="144" y="529"/>
                    </a:lnTo>
                    <a:lnTo>
                      <a:pt x="142" y="529"/>
                    </a:lnTo>
                    <a:lnTo>
                      <a:pt x="142" y="529"/>
                    </a:lnTo>
                    <a:lnTo>
                      <a:pt x="140" y="527"/>
                    </a:lnTo>
                    <a:lnTo>
                      <a:pt x="142" y="527"/>
                    </a:lnTo>
                    <a:lnTo>
                      <a:pt x="144" y="527"/>
                    </a:lnTo>
                    <a:lnTo>
                      <a:pt x="146" y="527"/>
                    </a:lnTo>
                    <a:lnTo>
                      <a:pt x="146" y="527"/>
                    </a:lnTo>
                    <a:lnTo>
                      <a:pt x="144" y="525"/>
                    </a:lnTo>
                    <a:lnTo>
                      <a:pt x="144" y="523"/>
                    </a:lnTo>
                    <a:lnTo>
                      <a:pt x="140" y="519"/>
                    </a:lnTo>
                    <a:lnTo>
                      <a:pt x="138" y="517"/>
                    </a:lnTo>
                    <a:lnTo>
                      <a:pt x="138" y="517"/>
                    </a:lnTo>
                    <a:lnTo>
                      <a:pt x="138" y="519"/>
                    </a:lnTo>
                    <a:lnTo>
                      <a:pt x="138" y="519"/>
                    </a:lnTo>
                    <a:lnTo>
                      <a:pt x="138" y="517"/>
                    </a:lnTo>
                    <a:lnTo>
                      <a:pt x="138" y="515"/>
                    </a:lnTo>
                    <a:lnTo>
                      <a:pt x="138" y="513"/>
                    </a:lnTo>
                    <a:lnTo>
                      <a:pt x="138" y="511"/>
                    </a:lnTo>
                    <a:lnTo>
                      <a:pt x="138" y="509"/>
                    </a:lnTo>
                    <a:lnTo>
                      <a:pt x="138" y="507"/>
                    </a:lnTo>
                    <a:lnTo>
                      <a:pt x="140" y="505"/>
                    </a:lnTo>
                    <a:lnTo>
                      <a:pt x="142" y="505"/>
                    </a:lnTo>
                    <a:lnTo>
                      <a:pt x="142" y="503"/>
                    </a:lnTo>
                    <a:lnTo>
                      <a:pt x="144" y="503"/>
                    </a:lnTo>
                    <a:lnTo>
                      <a:pt x="142" y="503"/>
                    </a:lnTo>
                    <a:lnTo>
                      <a:pt x="140" y="501"/>
                    </a:lnTo>
                    <a:lnTo>
                      <a:pt x="140" y="501"/>
                    </a:lnTo>
                    <a:lnTo>
                      <a:pt x="138" y="501"/>
                    </a:lnTo>
                    <a:lnTo>
                      <a:pt x="134" y="501"/>
                    </a:lnTo>
                    <a:lnTo>
                      <a:pt x="134" y="499"/>
                    </a:lnTo>
                    <a:lnTo>
                      <a:pt x="138" y="499"/>
                    </a:lnTo>
                    <a:lnTo>
                      <a:pt x="138" y="499"/>
                    </a:lnTo>
                    <a:lnTo>
                      <a:pt x="136" y="497"/>
                    </a:lnTo>
                    <a:lnTo>
                      <a:pt x="136" y="497"/>
                    </a:lnTo>
                    <a:lnTo>
                      <a:pt x="138" y="499"/>
                    </a:lnTo>
                    <a:lnTo>
                      <a:pt x="140" y="501"/>
                    </a:lnTo>
                    <a:lnTo>
                      <a:pt x="142" y="501"/>
                    </a:lnTo>
                    <a:lnTo>
                      <a:pt x="144" y="503"/>
                    </a:lnTo>
                    <a:lnTo>
                      <a:pt x="146" y="503"/>
                    </a:lnTo>
                    <a:lnTo>
                      <a:pt x="148" y="501"/>
                    </a:lnTo>
                    <a:lnTo>
                      <a:pt x="150" y="499"/>
                    </a:lnTo>
                    <a:lnTo>
                      <a:pt x="150" y="497"/>
                    </a:lnTo>
                    <a:lnTo>
                      <a:pt x="148" y="489"/>
                    </a:lnTo>
                    <a:lnTo>
                      <a:pt x="146" y="489"/>
                    </a:lnTo>
                    <a:lnTo>
                      <a:pt x="146" y="487"/>
                    </a:lnTo>
                    <a:lnTo>
                      <a:pt x="148" y="483"/>
                    </a:lnTo>
                    <a:lnTo>
                      <a:pt x="148" y="479"/>
                    </a:lnTo>
                    <a:lnTo>
                      <a:pt x="150" y="477"/>
                    </a:lnTo>
                    <a:lnTo>
                      <a:pt x="150" y="477"/>
                    </a:lnTo>
                    <a:lnTo>
                      <a:pt x="154" y="475"/>
                    </a:lnTo>
                    <a:lnTo>
                      <a:pt x="156" y="473"/>
                    </a:lnTo>
                    <a:lnTo>
                      <a:pt x="158" y="471"/>
                    </a:lnTo>
                    <a:lnTo>
                      <a:pt x="162" y="467"/>
                    </a:lnTo>
                    <a:lnTo>
                      <a:pt x="162" y="465"/>
                    </a:lnTo>
                    <a:lnTo>
                      <a:pt x="162" y="465"/>
                    </a:lnTo>
                    <a:lnTo>
                      <a:pt x="162" y="465"/>
                    </a:lnTo>
                    <a:lnTo>
                      <a:pt x="162" y="463"/>
                    </a:lnTo>
                    <a:lnTo>
                      <a:pt x="160" y="463"/>
                    </a:lnTo>
                    <a:lnTo>
                      <a:pt x="158" y="463"/>
                    </a:lnTo>
                    <a:lnTo>
                      <a:pt x="158" y="463"/>
                    </a:lnTo>
                    <a:lnTo>
                      <a:pt x="156" y="463"/>
                    </a:lnTo>
                    <a:lnTo>
                      <a:pt x="158" y="461"/>
                    </a:lnTo>
                    <a:lnTo>
                      <a:pt x="160" y="461"/>
                    </a:lnTo>
                    <a:lnTo>
                      <a:pt x="160" y="459"/>
                    </a:lnTo>
                    <a:lnTo>
                      <a:pt x="160" y="459"/>
                    </a:lnTo>
                    <a:lnTo>
                      <a:pt x="160" y="455"/>
                    </a:lnTo>
                    <a:lnTo>
                      <a:pt x="158" y="453"/>
                    </a:lnTo>
                    <a:lnTo>
                      <a:pt x="156" y="451"/>
                    </a:lnTo>
                    <a:lnTo>
                      <a:pt x="154" y="449"/>
                    </a:lnTo>
                    <a:lnTo>
                      <a:pt x="146" y="449"/>
                    </a:lnTo>
                    <a:lnTo>
                      <a:pt x="144" y="449"/>
                    </a:lnTo>
                    <a:lnTo>
                      <a:pt x="132" y="441"/>
                    </a:lnTo>
                    <a:lnTo>
                      <a:pt x="130" y="439"/>
                    </a:lnTo>
                    <a:lnTo>
                      <a:pt x="128" y="437"/>
                    </a:lnTo>
                    <a:lnTo>
                      <a:pt x="126" y="435"/>
                    </a:lnTo>
                    <a:lnTo>
                      <a:pt x="126" y="433"/>
                    </a:lnTo>
                    <a:lnTo>
                      <a:pt x="126" y="431"/>
                    </a:lnTo>
                    <a:lnTo>
                      <a:pt x="126" y="431"/>
                    </a:lnTo>
                    <a:lnTo>
                      <a:pt x="126" y="427"/>
                    </a:lnTo>
                    <a:lnTo>
                      <a:pt x="126" y="423"/>
                    </a:lnTo>
                    <a:lnTo>
                      <a:pt x="130" y="417"/>
                    </a:lnTo>
                    <a:lnTo>
                      <a:pt x="130" y="417"/>
                    </a:lnTo>
                    <a:lnTo>
                      <a:pt x="134" y="417"/>
                    </a:lnTo>
                    <a:lnTo>
                      <a:pt x="134" y="417"/>
                    </a:lnTo>
                    <a:lnTo>
                      <a:pt x="134" y="415"/>
                    </a:lnTo>
                    <a:lnTo>
                      <a:pt x="136" y="413"/>
                    </a:lnTo>
                    <a:lnTo>
                      <a:pt x="138" y="411"/>
                    </a:lnTo>
                    <a:lnTo>
                      <a:pt x="144" y="413"/>
                    </a:lnTo>
                    <a:lnTo>
                      <a:pt x="146" y="413"/>
                    </a:lnTo>
                    <a:lnTo>
                      <a:pt x="146" y="411"/>
                    </a:lnTo>
                    <a:lnTo>
                      <a:pt x="146" y="409"/>
                    </a:lnTo>
                    <a:lnTo>
                      <a:pt x="144" y="409"/>
                    </a:lnTo>
                    <a:lnTo>
                      <a:pt x="144" y="407"/>
                    </a:lnTo>
                    <a:lnTo>
                      <a:pt x="146" y="402"/>
                    </a:lnTo>
                    <a:lnTo>
                      <a:pt x="146" y="400"/>
                    </a:lnTo>
                    <a:lnTo>
                      <a:pt x="146" y="398"/>
                    </a:lnTo>
                    <a:lnTo>
                      <a:pt x="146" y="396"/>
                    </a:lnTo>
                    <a:lnTo>
                      <a:pt x="146" y="394"/>
                    </a:lnTo>
                    <a:lnTo>
                      <a:pt x="142" y="390"/>
                    </a:lnTo>
                    <a:lnTo>
                      <a:pt x="142" y="388"/>
                    </a:lnTo>
                    <a:lnTo>
                      <a:pt x="142" y="386"/>
                    </a:lnTo>
                    <a:lnTo>
                      <a:pt x="142" y="386"/>
                    </a:lnTo>
                    <a:lnTo>
                      <a:pt x="144" y="382"/>
                    </a:lnTo>
                    <a:lnTo>
                      <a:pt x="146" y="380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6"/>
                    </a:lnTo>
                    <a:lnTo>
                      <a:pt x="150" y="376"/>
                    </a:lnTo>
                    <a:lnTo>
                      <a:pt x="150" y="376"/>
                    </a:lnTo>
                    <a:lnTo>
                      <a:pt x="146" y="374"/>
                    </a:lnTo>
                    <a:lnTo>
                      <a:pt x="140" y="372"/>
                    </a:lnTo>
                    <a:lnTo>
                      <a:pt x="140" y="370"/>
                    </a:lnTo>
                    <a:lnTo>
                      <a:pt x="142" y="370"/>
                    </a:lnTo>
                    <a:lnTo>
                      <a:pt x="144" y="368"/>
                    </a:lnTo>
                    <a:lnTo>
                      <a:pt x="146" y="368"/>
                    </a:lnTo>
                    <a:lnTo>
                      <a:pt x="150" y="368"/>
                    </a:lnTo>
                    <a:lnTo>
                      <a:pt x="150" y="370"/>
                    </a:lnTo>
                    <a:lnTo>
                      <a:pt x="152" y="372"/>
                    </a:lnTo>
                    <a:lnTo>
                      <a:pt x="154" y="374"/>
                    </a:lnTo>
                    <a:lnTo>
                      <a:pt x="156" y="374"/>
                    </a:lnTo>
                    <a:lnTo>
                      <a:pt x="160" y="372"/>
                    </a:lnTo>
                    <a:lnTo>
                      <a:pt x="160" y="372"/>
                    </a:lnTo>
                    <a:lnTo>
                      <a:pt x="160" y="372"/>
                    </a:lnTo>
                    <a:lnTo>
                      <a:pt x="160" y="368"/>
                    </a:lnTo>
                    <a:lnTo>
                      <a:pt x="158" y="366"/>
                    </a:lnTo>
                    <a:lnTo>
                      <a:pt x="158" y="364"/>
                    </a:lnTo>
                    <a:lnTo>
                      <a:pt x="156" y="362"/>
                    </a:lnTo>
                    <a:lnTo>
                      <a:pt x="156" y="362"/>
                    </a:lnTo>
                    <a:lnTo>
                      <a:pt x="154" y="362"/>
                    </a:lnTo>
                    <a:lnTo>
                      <a:pt x="152" y="362"/>
                    </a:lnTo>
                    <a:lnTo>
                      <a:pt x="150" y="362"/>
                    </a:lnTo>
                    <a:lnTo>
                      <a:pt x="148" y="362"/>
                    </a:lnTo>
                    <a:lnTo>
                      <a:pt x="148" y="364"/>
                    </a:lnTo>
                    <a:lnTo>
                      <a:pt x="152" y="364"/>
                    </a:lnTo>
                    <a:lnTo>
                      <a:pt x="152" y="366"/>
                    </a:lnTo>
                    <a:lnTo>
                      <a:pt x="152" y="366"/>
                    </a:lnTo>
                    <a:lnTo>
                      <a:pt x="150" y="366"/>
                    </a:lnTo>
                    <a:lnTo>
                      <a:pt x="146" y="366"/>
                    </a:lnTo>
                    <a:lnTo>
                      <a:pt x="144" y="366"/>
                    </a:lnTo>
                    <a:lnTo>
                      <a:pt x="144" y="366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4" y="364"/>
                    </a:lnTo>
                    <a:lnTo>
                      <a:pt x="142" y="362"/>
                    </a:lnTo>
                    <a:lnTo>
                      <a:pt x="138" y="362"/>
                    </a:lnTo>
                    <a:lnTo>
                      <a:pt x="136" y="360"/>
                    </a:lnTo>
                    <a:lnTo>
                      <a:pt x="134" y="358"/>
                    </a:lnTo>
                    <a:lnTo>
                      <a:pt x="134" y="354"/>
                    </a:lnTo>
                    <a:lnTo>
                      <a:pt x="134" y="352"/>
                    </a:lnTo>
                    <a:lnTo>
                      <a:pt x="130" y="346"/>
                    </a:lnTo>
                    <a:lnTo>
                      <a:pt x="128" y="344"/>
                    </a:lnTo>
                    <a:lnTo>
                      <a:pt x="128" y="340"/>
                    </a:lnTo>
                    <a:lnTo>
                      <a:pt x="128" y="340"/>
                    </a:lnTo>
                    <a:lnTo>
                      <a:pt x="128" y="338"/>
                    </a:lnTo>
                    <a:lnTo>
                      <a:pt x="130" y="336"/>
                    </a:lnTo>
                    <a:lnTo>
                      <a:pt x="130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2" y="338"/>
                    </a:lnTo>
                    <a:lnTo>
                      <a:pt x="134" y="340"/>
                    </a:lnTo>
                    <a:lnTo>
                      <a:pt x="138" y="340"/>
                    </a:lnTo>
                    <a:lnTo>
                      <a:pt x="142" y="342"/>
                    </a:lnTo>
                    <a:lnTo>
                      <a:pt x="148" y="344"/>
                    </a:lnTo>
                    <a:lnTo>
                      <a:pt x="150" y="344"/>
                    </a:lnTo>
                    <a:lnTo>
                      <a:pt x="156" y="344"/>
                    </a:lnTo>
                    <a:lnTo>
                      <a:pt x="160" y="344"/>
                    </a:lnTo>
                    <a:lnTo>
                      <a:pt x="162" y="342"/>
                    </a:lnTo>
                    <a:lnTo>
                      <a:pt x="168" y="340"/>
                    </a:lnTo>
                    <a:lnTo>
                      <a:pt x="168" y="338"/>
                    </a:lnTo>
                    <a:lnTo>
                      <a:pt x="168" y="336"/>
                    </a:lnTo>
                    <a:lnTo>
                      <a:pt x="164" y="332"/>
                    </a:lnTo>
                    <a:lnTo>
                      <a:pt x="164" y="330"/>
                    </a:lnTo>
                    <a:lnTo>
                      <a:pt x="164" y="328"/>
                    </a:lnTo>
                    <a:lnTo>
                      <a:pt x="162" y="324"/>
                    </a:lnTo>
                    <a:lnTo>
                      <a:pt x="164" y="324"/>
                    </a:lnTo>
                    <a:lnTo>
                      <a:pt x="164" y="324"/>
                    </a:lnTo>
                    <a:lnTo>
                      <a:pt x="166" y="322"/>
                    </a:lnTo>
                    <a:lnTo>
                      <a:pt x="164" y="318"/>
                    </a:lnTo>
                    <a:lnTo>
                      <a:pt x="164" y="316"/>
                    </a:lnTo>
                    <a:lnTo>
                      <a:pt x="164" y="316"/>
                    </a:lnTo>
                    <a:lnTo>
                      <a:pt x="162" y="314"/>
                    </a:lnTo>
                    <a:lnTo>
                      <a:pt x="164" y="314"/>
                    </a:lnTo>
                    <a:lnTo>
                      <a:pt x="162" y="314"/>
                    </a:lnTo>
                    <a:lnTo>
                      <a:pt x="160" y="312"/>
                    </a:lnTo>
                    <a:lnTo>
                      <a:pt x="160" y="312"/>
                    </a:lnTo>
                    <a:lnTo>
                      <a:pt x="158" y="310"/>
                    </a:lnTo>
                    <a:lnTo>
                      <a:pt x="158" y="308"/>
                    </a:lnTo>
                    <a:lnTo>
                      <a:pt x="156" y="304"/>
                    </a:lnTo>
                    <a:lnTo>
                      <a:pt x="156" y="304"/>
                    </a:lnTo>
                    <a:lnTo>
                      <a:pt x="158" y="304"/>
                    </a:lnTo>
                    <a:lnTo>
                      <a:pt x="162" y="306"/>
                    </a:lnTo>
                    <a:lnTo>
                      <a:pt x="164" y="306"/>
                    </a:lnTo>
                    <a:lnTo>
                      <a:pt x="168" y="308"/>
                    </a:lnTo>
                    <a:lnTo>
                      <a:pt x="172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94" y="304"/>
                    </a:lnTo>
                    <a:lnTo>
                      <a:pt x="196" y="304"/>
                    </a:lnTo>
                    <a:lnTo>
                      <a:pt x="204" y="302"/>
                    </a:lnTo>
                    <a:lnTo>
                      <a:pt x="216" y="298"/>
                    </a:lnTo>
                    <a:lnTo>
                      <a:pt x="222" y="292"/>
                    </a:lnTo>
                    <a:lnTo>
                      <a:pt x="224" y="292"/>
                    </a:lnTo>
                    <a:lnTo>
                      <a:pt x="224" y="288"/>
                    </a:lnTo>
                    <a:lnTo>
                      <a:pt x="224" y="284"/>
                    </a:lnTo>
                    <a:lnTo>
                      <a:pt x="228" y="280"/>
                    </a:lnTo>
                    <a:lnTo>
                      <a:pt x="230" y="270"/>
                    </a:lnTo>
                    <a:lnTo>
                      <a:pt x="230" y="2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Freeform 242">
                <a:extLst>
                  <a:ext uri="{FF2B5EF4-FFF2-40B4-BE49-F238E27FC236}">
                    <a16:creationId xmlns:a16="http://schemas.microsoft.com/office/drawing/2014/main" id="{D7A1FCE2-1E62-C53A-0350-7DA11F65EE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5" y="1760"/>
                <a:ext cx="4" cy="12"/>
              </a:xfrm>
              <a:custGeom>
                <a:avLst/>
                <a:gdLst>
                  <a:gd name="T0" fmla="*/ 2 w 4"/>
                  <a:gd name="T1" fmla="*/ 10 h 12"/>
                  <a:gd name="T2" fmla="*/ 2 w 4"/>
                  <a:gd name="T3" fmla="*/ 10 h 12"/>
                  <a:gd name="T4" fmla="*/ 0 w 4"/>
                  <a:gd name="T5" fmla="*/ 10 h 12"/>
                  <a:gd name="T6" fmla="*/ 0 w 4"/>
                  <a:gd name="T7" fmla="*/ 12 h 12"/>
                  <a:gd name="T8" fmla="*/ 0 w 4"/>
                  <a:gd name="T9" fmla="*/ 12 h 12"/>
                  <a:gd name="T10" fmla="*/ 2 w 4"/>
                  <a:gd name="T11" fmla="*/ 12 h 12"/>
                  <a:gd name="T12" fmla="*/ 4 w 4"/>
                  <a:gd name="T13" fmla="*/ 12 h 12"/>
                  <a:gd name="T14" fmla="*/ 4 w 4"/>
                  <a:gd name="T15" fmla="*/ 12 h 12"/>
                  <a:gd name="T16" fmla="*/ 4 w 4"/>
                  <a:gd name="T17" fmla="*/ 12 h 12"/>
                  <a:gd name="T18" fmla="*/ 4 w 4"/>
                  <a:gd name="T19" fmla="*/ 10 h 12"/>
                  <a:gd name="T20" fmla="*/ 4 w 4"/>
                  <a:gd name="T21" fmla="*/ 10 h 12"/>
                  <a:gd name="T22" fmla="*/ 2 w 4"/>
                  <a:gd name="T23" fmla="*/ 10 h 12"/>
                  <a:gd name="T24" fmla="*/ 4 w 4"/>
                  <a:gd name="T25" fmla="*/ 2 h 12"/>
                  <a:gd name="T26" fmla="*/ 4 w 4"/>
                  <a:gd name="T27" fmla="*/ 2 h 12"/>
                  <a:gd name="T28" fmla="*/ 4 w 4"/>
                  <a:gd name="T29" fmla="*/ 0 h 12"/>
                  <a:gd name="T30" fmla="*/ 4 w 4"/>
                  <a:gd name="T31" fmla="*/ 0 h 12"/>
                  <a:gd name="T32" fmla="*/ 2 w 4"/>
                  <a:gd name="T33" fmla="*/ 0 h 12"/>
                  <a:gd name="T34" fmla="*/ 2 w 4"/>
                  <a:gd name="T35" fmla="*/ 0 h 12"/>
                  <a:gd name="T36" fmla="*/ 2 w 4"/>
                  <a:gd name="T37" fmla="*/ 0 h 12"/>
                  <a:gd name="T38" fmla="*/ 2 w 4"/>
                  <a:gd name="T39" fmla="*/ 0 h 12"/>
                  <a:gd name="T40" fmla="*/ 2 w 4"/>
                  <a:gd name="T41" fmla="*/ 2 h 12"/>
                  <a:gd name="T42" fmla="*/ 4 w 4"/>
                  <a:gd name="T4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12">
                    <a:moveTo>
                      <a:pt x="2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0"/>
                    </a:lnTo>
                    <a:close/>
                    <a:moveTo>
                      <a:pt x="4" y="2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Freeform 243">
                <a:extLst>
                  <a:ext uri="{FF2B5EF4-FFF2-40B4-BE49-F238E27FC236}">
                    <a16:creationId xmlns:a16="http://schemas.microsoft.com/office/drawing/2014/main" id="{89DE432F-659B-6980-D16C-8493790D6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1750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0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Freeform 244">
                <a:extLst>
                  <a:ext uri="{FF2B5EF4-FFF2-40B4-BE49-F238E27FC236}">
                    <a16:creationId xmlns:a16="http://schemas.microsoft.com/office/drawing/2014/main" id="{D05AF12A-902F-5DF7-6601-3DC0199DCA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53" y="2157"/>
                <a:ext cx="192" cy="243"/>
              </a:xfrm>
              <a:custGeom>
                <a:avLst/>
                <a:gdLst>
                  <a:gd name="T0" fmla="*/ 190 w 192"/>
                  <a:gd name="T1" fmla="*/ 114 h 243"/>
                  <a:gd name="T2" fmla="*/ 184 w 192"/>
                  <a:gd name="T3" fmla="*/ 116 h 243"/>
                  <a:gd name="T4" fmla="*/ 168 w 192"/>
                  <a:gd name="T5" fmla="*/ 118 h 243"/>
                  <a:gd name="T6" fmla="*/ 164 w 192"/>
                  <a:gd name="T7" fmla="*/ 118 h 243"/>
                  <a:gd name="T8" fmla="*/ 164 w 192"/>
                  <a:gd name="T9" fmla="*/ 108 h 243"/>
                  <a:gd name="T10" fmla="*/ 160 w 192"/>
                  <a:gd name="T11" fmla="*/ 94 h 243"/>
                  <a:gd name="T12" fmla="*/ 158 w 192"/>
                  <a:gd name="T13" fmla="*/ 70 h 243"/>
                  <a:gd name="T14" fmla="*/ 158 w 192"/>
                  <a:gd name="T15" fmla="*/ 50 h 243"/>
                  <a:gd name="T16" fmla="*/ 138 w 192"/>
                  <a:gd name="T17" fmla="*/ 50 h 243"/>
                  <a:gd name="T18" fmla="*/ 132 w 192"/>
                  <a:gd name="T19" fmla="*/ 44 h 243"/>
                  <a:gd name="T20" fmla="*/ 120 w 192"/>
                  <a:gd name="T21" fmla="*/ 52 h 243"/>
                  <a:gd name="T22" fmla="*/ 116 w 192"/>
                  <a:gd name="T23" fmla="*/ 62 h 243"/>
                  <a:gd name="T24" fmla="*/ 102 w 192"/>
                  <a:gd name="T25" fmla="*/ 62 h 243"/>
                  <a:gd name="T26" fmla="*/ 92 w 192"/>
                  <a:gd name="T27" fmla="*/ 64 h 243"/>
                  <a:gd name="T28" fmla="*/ 84 w 192"/>
                  <a:gd name="T29" fmla="*/ 52 h 243"/>
                  <a:gd name="T30" fmla="*/ 78 w 192"/>
                  <a:gd name="T31" fmla="*/ 40 h 243"/>
                  <a:gd name="T32" fmla="*/ 76 w 192"/>
                  <a:gd name="T33" fmla="*/ 30 h 243"/>
                  <a:gd name="T34" fmla="*/ 68 w 192"/>
                  <a:gd name="T35" fmla="*/ 24 h 243"/>
                  <a:gd name="T36" fmla="*/ 40 w 192"/>
                  <a:gd name="T37" fmla="*/ 26 h 243"/>
                  <a:gd name="T38" fmla="*/ 24 w 192"/>
                  <a:gd name="T39" fmla="*/ 24 h 243"/>
                  <a:gd name="T40" fmla="*/ 16 w 192"/>
                  <a:gd name="T41" fmla="*/ 28 h 243"/>
                  <a:gd name="T42" fmla="*/ 10 w 192"/>
                  <a:gd name="T43" fmla="*/ 34 h 243"/>
                  <a:gd name="T44" fmla="*/ 24 w 192"/>
                  <a:gd name="T45" fmla="*/ 72 h 243"/>
                  <a:gd name="T46" fmla="*/ 20 w 192"/>
                  <a:gd name="T47" fmla="*/ 80 h 243"/>
                  <a:gd name="T48" fmla="*/ 22 w 192"/>
                  <a:gd name="T49" fmla="*/ 88 h 243"/>
                  <a:gd name="T50" fmla="*/ 28 w 192"/>
                  <a:gd name="T51" fmla="*/ 106 h 243"/>
                  <a:gd name="T52" fmla="*/ 32 w 192"/>
                  <a:gd name="T53" fmla="*/ 126 h 243"/>
                  <a:gd name="T54" fmla="*/ 18 w 192"/>
                  <a:gd name="T55" fmla="*/ 148 h 243"/>
                  <a:gd name="T56" fmla="*/ 4 w 192"/>
                  <a:gd name="T57" fmla="*/ 192 h 243"/>
                  <a:gd name="T58" fmla="*/ 0 w 192"/>
                  <a:gd name="T59" fmla="*/ 204 h 243"/>
                  <a:gd name="T60" fmla="*/ 2 w 192"/>
                  <a:gd name="T61" fmla="*/ 228 h 243"/>
                  <a:gd name="T62" fmla="*/ 12 w 192"/>
                  <a:gd name="T63" fmla="*/ 228 h 243"/>
                  <a:gd name="T64" fmla="*/ 22 w 192"/>
                  <a:gd name="T65" fmla="*/ 224 h 243"/>
                  <a:gd name="T66" fmla="*/ 30 w 192"/>
                  <a:gd name="T67" fmla="*/ 228 h 243"/>
                  <a:gd name="T68" fmla="*/ 40 w 192"/>
                  <a:gd name="T69" fmla="*/ 231 h 243"/>
                  <a:gd name="T70" fmla="*/ 86 w 192"/>
                  <a:gd name="T71" fmla="*/ 231 h 243"/>
                  <a:gd name="T72" fmla="*/ 104 w 192"/>
                  <a:gd name="T73" fmla="*/ 233 h 243"/>
                  <a:gd name="T74" fmla="*/ 114 w 192"/>
                  <a:gd name="T75" fmla="*/ 239 h 243"/>
                  <a:gd name="T76" fmla="*/ 134 w 192"/>
                  <a:gd name="T77" fmla="*/ 241 h 243"/>
                  <a:gd name="T78" fmla="*/ 148 w 192"/>
                  <a:gd name="T79" fmla="*/ 241 h 243"/>
                  <a:gd name="T80" fmla="*/ 168 w 192"/>
                  <a:gd name="T81" fmla="*/ 239 h 243"/>
                  <a:gd name="T82" fmla="*/ 168 w 192"/>
                  <a:gd name="T83" fmla="*/ 222 h 243"/>
                  <a:gd name="T84" fmla="*/ 158 w 192"/>
                  <a:gd name="T85" fmla="*/ 204 h 243"/>
                  <a:gd name="T86" fmla="*/ 160 w 192"/>
                  <a:gd name="T87" fmla="*/ 172 h 243"/>
                  <a:gd name="T88" fmla="*/ 190 w 192"/>
                  <a:gd name="T89" fmla="*/ 152 h 243"/>
                  <a:gd name="T90" fmla="*/ 190 w 192"/>
                  <a:gd name="T91" fmla="*/ 144 h 243"/>
                  <a:gd name="T92" fmla="*/ 192 w 192"/>
                  <a:gd name="T93" fmla="*/ 130 h 243"/>
                  <a:gd name="T94" fmla="*/ 192 w 192"/>
                  <a:gd name="T95" fmla="*/ 124 h 243"/>
                  <a:gd name="T96" fmla="*/ 6 w 192"/>
                  <a:gd name="T97" fmla="*/ 22 h 243"/>
                  <a:gd name="T98" fmla="*/ 12 w 192"/>
                  <a:gd name="T99" fmla="*/ 16 h 243"/>
                  <a:gd name="T100" fmla="*/ 12 w 192"/>
                  <a:gd name="T101" fmla="*/ 10 h 243"/>
                  <a:gd name="T102" fmla="*/ 20 w 192"/>
                  <a:gd name="T103" fmla="*/ 2 h 243"/>
                  <a:gd name="T104" fmla="*/ 14 w 192"/>
                  <a:gd name="T105" fmla="*/ 0 h 243"/>
                  <a:gd name="T106" fmla="*/ 8 w 192"/>
                  <a:gd name="T107" fmla="*/ 6 h 243"/>
                  <a:gd name="T108" fmla="*/ 4 w 192"/>
                  <a:gd name="T109" fmla="*/ 1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2" h="243">
                    <a:moveTo>
                      <a:pt x="192" y="124"/>
                    </a:moveTo>
                    <a:lnTo>
                      <a:pt x="192" y="122"/>
                    </a:lnTo>
                    <a:lnTo>
                      <a:pt x="192" y="120"/>
                    </a:lnTo>
                    <a:lnTo>
                      <a:pt x="192" y="116"/>
                    </a:lnTo>
                    <a:lnTo>
                      <a:pt x="190" y="114"/>
                    </a:lnTo>
                    <a:lnTo>
                      <a:pt x="190" y="114"/>
                    </a:lnTo>
                    <a:lnTo>
                      <a:pt x="190" y="116"/>
                    </a:lnTo>
                    <a:lnTo>
                      <a:pt x="190" y="116"/>
                    </a:lnTo>
                    <a:lnTo>
                      <a:pt x="188" y="116"/>
                    </a:lnTo>
                    <a:lnTo>
                      <a:pt x="186" y="116"/>
                    </a:lnTo>
                    <a:lnTo>
                      <a:pt x="184" y="116"/>
                    </a:lnTo>
                    <a:lnTo>
                      <a:pt x="184" y="116"/>
                    </a:lnTo>
                    <a:lnTo>
                      <a:pt x="182" y="116"/>
                    </a:lnTo>
                    <a:lnTo>
                      <a:pt x="178" y="118"/>
                    </a:lnTo>
                    <a:lnTo>
                      <a:pt x="176" y="118"/>
                    </a:lnTo>
                    <a:lnTo>
                      <a:pt x="172" y="118"/>
                    </a:lnTo>
                    <a:lnTo>
                      <a:pt x="170" y="118"/>
                    </a:lnTo>
                    <a:lnTo>
                      <a:pt x="168" y="118"/>
                    </a:lnTo>
                    <a:lnTo>
                      <a:pt x="168" y="118"/>
                    </a:lnTo>
                    <a:lnTo>
                      <a:pt x="166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20"/>
                    </a:lnTo>
                    <a:lnTo>
                      <a:pt x="164" y="118"/>
                    </a:lnTo>
                    <a:lnTo>
                      <a:pt x="164" y="116"/>
                    </a:lnTo>
                    <a:lnTo>
                      <a:pt x="162" y="114"/>
                    </a:lnTo>
                    <a:lnTo>
                      <a:pt x="164" y="114"/>
                    </a:lnTo>
                    <a:lnTo>
                      <a:pt x="164" y="112"/>
                    </a:lnTo>
                    <a:lnTo>
                      <a:pt x="164" y="110"/>
                    </a:lnTo>
                    <a:lnTo>
                      <a:pt x="164" y="108"/>
                    </a:lnTo>
                    <a:lnTo>
                      <a:pt x="164" y="106"/>
                    </a:lnTo>
                    <a:lnTo>
                      <a:pt x="164" y="106"/>
                    </a:lnTo>
                    <a:lnTo>
                      <a:pt x="164" y="104"/>
                    </a:lnTo>
                    <a:lnTo>
                      <a:pt x="164" y="100"/>
                    </a:lnTo>
                    <a:lnTo>
                      <a:pt x="162" y="96"/>
                    </a:lnTo>
                    <a:lnTo>
                      <a:pt x="160" y="94"/>
                    </a:lnTo>
                    <a:lnTo>
                      <a:pt x="158" y="92"/>
                    </a:lnTo>
                    <a:lnTo>
                      <a:pt x="158" y="90"/>
                    </a:lnTo>
                    <a:lnTo>
                      <a:pt x="158" y="84"/>
                    </a:lnTo>
                    <a:lnTo>
                      <a:pt x="158" y="80"/>
                    </a:lnTo>
                    <a:lnTo>
                      <a:pt x="158" y="76"/>
                    </a:lnTo>
                    <a:lnTo>
                      <a:pt x="158" y="70"/>
                    </a:lnTo>
                    <a:lnTo>
                      <a:pt x="158" y="64"/>
                    </a:lnTo>
                    <a:lnTo>
                      <a:pt x="158" y="60"/>
                    </a:lnTo>
                    <a:lnTo>
                      <a:pt x="158" y="56"/>
                    </a:lnTo>
                    <a:lnTo>
                      <a:pt x="158" y="52"/>
                    </a:lnTo>
                    <a:lnTo>
                      <a:pt x="158" y="50"/>
                    </a:lnTo>
                    <a:lnTo>
                      <a:pt x="158" y="50"/>
                    </a:lnTo>
                    <a:lnTo>
                      <a:pt x="156" y="50"/>
                    </a:lnTo>
                    <a:lnTo>
                      <a:pt x="152" y="50"/>
                    </a:lnTo>
                    <a:lnTo>
                      <a:pt x="148" y="50"/>
                    </a:lnTo>
                    <a:lnTo>
                      <a:pt x="144" y="50"/>
                    </a:lnTo>
                    <a:lnTo>
                      <a:pt x="138" y="50"/>
                    </a:lnTo>
                    <a:lnTo>
                      <a:pt x="138" y="5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38" y="44"/>
                    </a:lnTo>
                    <a:lnTo>
                      <a:pt x="138" y="44"/>
                    </a:lnTo>
                    <a:lnTo>
                      <a:pt x="136" y="44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28" y="44"/>
                    </a:lnTo>
                    <a:lnTo>
                      <a:pt x="124" y="46"/>
                    </a:lnTo>
                    <a:lnTo>
                      <a:pt x="122" y="48"/>
                    </a:lnTo>
                    <a:lnTo>
                      <a:pt x="120" y="50"/>
                    </a:lnTo>
                    <a:lnTo>
                      <a:pt x="120" y="52"/>
                    </a:lnTo>
                    <a:lnTo>
                      <a:pt x="120" y="54"/>
                    </a:lnTo>
                    <a:lnTo>
                      <a:pt x="120" y="56"/>
                    </a:lnTo>
                    <a:lnTo>
                      <a:pt x="120" y="56"/>
                    </a:lnTo>
                    <a:lnTo>
                      <a:pt x="120" y="58"/>
                    </a:lnTo>
                    <a:lnTo>
                      <a:pt x="118" y="62"/>
                    </a:lnTo>
                    <a:lnTo>
                      <a:pt x="116" y="62"/>
                    </a:lnTo>
                    <a:lnTo>
                      <a:pt x="112" y="62"/>
                    </a:lnTo>
                    <a:lnTo>
                      <a:pt x="112" y="62"/>
                    </a:lnTo>
                    <a:lnTo>
                      <a:pt x="108" y="62"/>
                    </a:lnTo>
                    <a:lnTo>
                      <a:pt x="106" y="62"/>
                    </a:lnTo>
                    <a:lnTo>
                      <a:pt x="106" y="62"/>
                    </a:lnTo>
                    <a:lnTo>
                      <a:pt x="102" y="62"/>
                    </a:lnTo>
                    <a:lnTo>
                      <a:pt x="100" y="64"/>
                    </a:lnTo>
                    <a:lnTo>
                      <a:pt x="98" y="64"/>
                    </a:lnTo>
                    <a:lnTo>
                      <a:pt x="98" y="64"/>
                    </a:lnTo>
                    <a:lnTo>
                      <a:pt x="96" y="64"/>
                    </a:lnTo>
                    <a:lnTo>
                      <a:pt x="94" y="64"/>
                    </a:lnTo>
                    <a:lnTo>
                      <a:pt x="92" y="64"/>
                    </a:lnTo>
                    <a:lnTo>
                      <a:pt x="90" y="64"/>
                    </a:lnTo>
                    <a:lnTo>
                      <a:pt x="90" y="64"/>
                    </a:lnTo>
                    <a:lnTo>
                      <a:pt x="88" y="60"/>
                    </a:lnTo>
                    <a:lnTo>
                      <a:pt x="86" y="56"/>
                    </a:lnTo>
                    <a:lnTo>
                      <a:pt x="84" y="54"/>
                    </a:lnTo>
                    <a:lnTo>
                      <a:pt x="84" y="52"/>
                    </a:lnTo>
                    <a:lnTo>
                      <a:pt x="82" y="52"/>
                    </a:lnTo>
                    <a:lnTo>
                      <a:pt x="82" y="50"/>
                    </a:lnTo>
                    <a:lnTo>
                      <a:pt x="82" y="48"/>
                    </a:lnTo>
                    <a:lnTo>
                      <a:pt x="82" y="46"/>
                    </a:lnTo>
                    <a:lnTo>
                      <a:pt x="80" y="44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76" y="30"/>
                    </a:lnTo>
                    <a:lnTo>
                      <a:pt x="76" y="28"/>
                    </a:lnTo>
                    <a:lnTo>
                      <a:pt x="76" y="28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72" y="24"/>
                    </a:lnTo>
                    <a:lnTo>
                      <a:pt x="68" y="24"/>
                    </a:lnTo>
                    <a:lnTo>
                      <a:pt x="62" y="24"/>
                    </a:lnTo>
                    <a:lnTo>
                      <a:pt x="58" y="24"/>
                    </a:lnTo>
                    <a:lnTo>
                      <a:pt x="52" y="24"/>
                    </a:lnTo>
                    <a:lnTo>
                      <a:pt x="46" y="26"/>
                    </a:lnTo>
                    <a:lnTo>
                      <a:pt x="46" y="26"/>
                    </a:lnTo>
                    <a:lnTo>
                      <a:pt x="40" y="26"/>
                    </a:lnTo>
                    <a:lnTo>
                      <a:pt x="38" y="24"/>
                    </a:lnTo>
                    <a:lnTo>
                      <a:pt x="36" y="24"/>
                    </a:lnTo>
                    <a:lnTo>
                      <a:pt x="34" y="24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24" y="24"/>
                    </a:lnTo>
                    <a:lnTo>
                      <a:pt x="24" y="24"/>
                    </a:lnTo>
                    <a:lnTo>
                      <a:pt x="24" y="26"/>
                    </a:lnTo>
                    <a:lnTo>
                      <a:pt x="22" y="24"/>
                    </a:lnTo>
                    <a:lnTo>
                      <a:pt x="20" y="24"/>
                    </a:lnTo>
                    <a:lnTo>
                      <a:pt x="20" y="26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10" y="34"/>
                    </a:lnTo>
                    <a:lnTo>
                      <a:pt x="12" y="38"/>
                    </a:lnTo>
                    <a:lnTo>
                      <a:pt x="16" y="44"/>
                    </a:lnTo>
                    <a:lnTo>
                      <a:pt x="16" y="50"/>
                    </a:lnTo>
                    <a:lnTo>
                      <a:pt x="20" y="58"/>
                    </a:lnTo>
                    <a:lnTo>
                      <a:pt x="24" y="70"/>
                    </a:lnTo>
                    <a:lnTo>
                      <a:pt x="24" y="72"/>
                    </a:lnTo>
                    <a:lnTo>
                      <a:pt x="24" y="72"/>
                    </a:lnTo>
                    <a:lnTo>
                      <a:pt x="24" y="74"/>
                    </a:lnTo>
                    <a:lnTo>
                      <a:pt x="24" y="76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0" y="84"/>
                    </a:lnTo>
                    <a:lnTo>
                      <a:pt x="22" y="88"/>
                    </a:lnTo>
                    <a:lnTo>
                      <a:pt x="22" y="90"/>
                    </a:lnTo>
                    <a:lnTo>
                      <a:pt x="22" y="94"/>
                    </a:lnTo>
                    <a:lnTo>
                      <a:pt x="24" y="96"/>
                    </a:lnTo>
                    <a:lnTo>
                      <a:pt x="24" y="98"/>
                    </a:lnTo>
                    <a:lnTo>
                      <a:pt x="26" y="104"/>
                    </a:lnTo>
                    <a:lnTo>
                      <a:pt x="28" y="106"/>
                    </a:lnTo>
                    <a:lnTo>
                      <a:pt x="28" y="108"/>
                    </a:lnTo>
                    <a:lnTo>
                      <a:pt x="30" y="110"/>
                    </a:lnTo>
                    <a:lnTo>
                      <a:pt x="30" y="112"/>
                    </a:lnTo>
                    <a:lnTo>
                      <a:pt x="32" y="116"/>
                    </a:lnTo>
                    <a:lnTo>
                      <a:pt x="32" y="118"/>
                    </a:lnTo>
                    <a:lnTo>
                      <a:pt x="32" y="126"/>
                    </a:lnTo>
                    <a:lnTo>
                      <a:pt x="32" y="130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6" y="144"/>
                    </a:lnTo>
                    <a:lnTo>
                      <a:pt x="22" y="146"/>
                    </a:lnTo>
                    <a:lnTo>
                      <a:pt x="18" y="148"/>
                    </a:lnTo>
                    <a:lnTo>
                      <a:pt x="18" y="152"/>
                    </a:lnTo>
                    <a:lnTo>
                      <a:pt x="12" y="160"/>
                    </a:lnTo>
                    <a:lnTo>
                      <a:pt x="10" y="166"/>
                    </a:lnTo>
                    <a:lnTo>
                      <a:pt x="10" y="170"/>
                    </a:lnTo>
                    <a:lnTo>
                      <a:pt x="8" y="182"/>
                    </a:lnTo>
                    <a:lnTo>
                      <a:pt x="4" y="192"/>
                    </a:lnTo>
                    <a:lnTo>
                      <a:pt x="4" y="198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0" y="206"/>
                    </a:lnTo>
                    <a:lnTo>
                      <a:pt x="0" y="214"/>
                    </a:lnTo>
                    <a:lnTo>
                      <a:pt x="0" y="218"/>
                    </a:lnTo>
                    <a:lnTo>
                      <a:pt x="0" y="222"/>
                    </a:lnTo>
                    <a:lnTo>
                      <a:pt x="0" y="228"/>
                    </a:lnTo>
                    <a:lnTo>
                      <a:pt x="2" y="228"/>
                    </a:lnTo>
                    <a:lnTo>
                      <a:pt x="4" y="226"/>
                    </a:lnTo>
                    <a:lnTo>
                      <a:pt x="4" y="226"/>
                    </a:lnTo>
                    <a:lnTo>
                      <a:pt x="6" y="228"/>
                    </a:lnTo>
                    <a:lnTo>
                      <a:pt x="8" y="228"/>
                    </a:lnTo>
                    <a:lnTo>
                      <a:pt x="8" y="228"/>
                    </a:lnTo>
                    <a:lnTo>
                      <a:pt x="12" y="228"/>
                    </a:lnTo>
                    <a:lnTo>
                      <a:pt x="14" y="226"/>
                    </a:lnTo>
                    <a:lnTo>
                      <a:pt x="16" y="226"/>
                    </a:lnTo>
                    <a:lnTo>
                      <a:pt x="16" y="224"/>
                    </a:lnTo>
                    <a:lnTo>
                      <a:pt x="18" y="224"/>
                    </a:lnTo>
                    <a:lnTo>
                      <a:pt x="20" y="224"/>
                    </a:lnTo>
                    <a:lnTo>
                      <a:pt x="22" y="224"/>
                    </a:lnTo>
                    <a:lnTo>
                      <a:pt x="22" y="224"/>
                    </a:lnTo>
                    <a:lnTo>
                      <a:pt x="24" y="224"/>
                    </a:lnTo>
                    <a:lnTo>
                      <a:pt x="26" y="224"/>
                    </a:lnTo>
                    <a:lnTo>
                      <a:pt x="28" y="226"/>
                    </a:lnTo>
                    <a:lnTo>
                      <a:pt x="30" y="228"/>
                    </a:lnTo>
                    <a:lnTo>
                      <a:pt x="30" y="228"/>
                    </a:lnTo>
                    <a:lnTo>
                      <a:pt x="32" y="231"/>
                    </a:lnTo>
                    <a:lnTo>
                      <a:pt x="34" y="231"/>
                    </a:lnTo>
                    <a:lnTo>
                      <a:pt x="34" y="231"/>
                    </a:lnTo>
                    <a:lnTo>
                      <a:pt x="34" y="231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4" y="231"/>
                    </a:lnTo>
                    <a:lnTo>
                      <a:pt x="56" y="231"/>
                    </a:lnTo>
                    <a:lnTo>
                      <a:pt x="62" y="231"/>
                    </a:lnTo>
                    <a:lnTo>
                      <a:pt x="68" y="231"/>
                    </a:lnTo>
                    <a:lnTo>
                      <a:pt x="80" y="231"/>
                    </a:lnTo>
                    <a:lnTo>
                      <a:pt x="86" y="231"/>
                    </a:lnTo>
                    <a:lnTo>
                      <a:pt x="92" y="231"/>
                    </a:lnTo>
                    <a:lnTo>
                      <a:pt x="94" y="231"/>
                    </a:lnTo>
                    <a:lnTo>
                      <a:pt x="98" y="231"/>
                    </a:lnTo>
                    <a:lnTo>
                      <a:pt x="102" y="231"/>
                    </a:lnTo>
                    <a:lnTo>
                      <a:pt x="104" y="231"/>
                    </a:lnTo>
                    <a:lnTo>
                      <a:pt x="104" y="233"/>
                    </a:lnTo>
                    <a:lnTo>
                      <a:pt x="104" y="233"/>
                    </a:lnTo>
                    <a:lnTo>
                      <a:pt x="106" y="235"/>
                    </a:lnTo>
                    <a:lnTo>
                      <a:pt x="108" y="237"/>
                    </a:lnTo>
                    <a:lnTo>
                      <a:pt x="110" y="239"/>
                    </a:lnTo>
                    <a:lnTo>
                      <a:pt x="112" y="239"/>
                    </a:lnTo>
                    <a:lnTo>
                      <a:pt x="114" y="239"/>
                    </a:lnTo>
                    <a:lnTo>
                      <a:pt x="114" y="239"/>
                    </a:lnTo>
                    <a:lnTo>
                      <a:pt x="118" y="239"/>
                    </a:lnTo>
                    <a:lnTo>
                      <a:pt x="122" y="241"/>
                    </a:lnTo>
                    <a:lnTo>
                      <a:pt x="126" y="241"/>
                    </a:lnTo>
                    <a:lnTo>
                      <a:pt x="130" y="241"/>
                    </a:lnTo>
                    <a:lnTo>
                      <a:pt x="134" y="241"/>
                    </a:lnTo>
                    <a:lnTo>
                      <a:pt x="136" y="241"/>
                    </a:lnTo>
                    <a:lnTo>
                      <a:pt x="138" y="243"/>
                    </a:lnTo>
                    <a:lnTo>
                      <a:pt x="138" y="243"/>
                    </a:lnTo>
                    <a:lnTo>
                      <a:pt x="142" y="243"/>
                    </a:lnTo>
                    <a:lnTo>
                      <a:pt x="144" y="241"/>
                    </a:lnTo>
                    <a:lnTo>
                      <a:pt x="148" y="241"/>
                    </a:lnTo>
                    <a:lnTo>
                      <a:pt x="148" y="243"/>
                    </a:lnTo>
                    <a:lnTo>
                      <a:pt x="150" y="243"/>
                    </a:lnTo>
                    <a:lnTo>
                      <a:pt x="154" y="241"/>
                    </a:lnTo>
                    <a:lnTo>
                      <a:pt x="158" y="241"/>
                    </a:lnTo>
                    <a:lnTo>
                      <a:pt x="164" y="239"/>
                    </a:lnTo>
                    <a:lnTo>
                      <a:pt x="168" y="239"/>
                    </a:lnTo>
                    <a:lnTo>
                      <a:pt x="176" y="237"/>
                    </a:lnTo>
                    <a:lnTo>
                      <a:pt x="180" y="237"/>
                    </a:lnTo>
                    <a:lnTo>
                      <a:pt x="178" y="233"/>
                    </a:lnTo>
                    <a:lnTo>
                      <a:pt x="174" y="228"/>
                    </a:lnTo>
                    <a:lnTo>
                      <a:pt x="170" y="224"/>
                    </a:lnTo>
                    <a:lnTo>
                      <a:pt x="168" y="222"/>
                    </a:lnTo>
                    <a:lnTo>
                      <a:pt x="166" y="220"/>
                    </a:lnTo>
                    <a:lnTo>
                      <a:pt x="164" y="218"/>
                    </a:lnTo>
                    <a:lnTo>
                      <a:pt x="162" y="216"/>
                    </a:lnTo>
                    <a:lnTo>
                      <a:pt x="162" y="216"/>
                    </a:lnTo>
                    <a:lnTo>
                      <a:pt x="160" y="210"/>
                    </a:lnTo>
                    <a:lnTo>
                      <a:pt x="158" y="204"/>
                    </a:lnTo>
                    <a:lnTo>
                      <a:pt x="158" y="200"/>
                    </a:lnTo>
                    <a:lnTo>
                      <a:pt x="158" y="196"/>
                    </a:lnTo>
                    <a:lnTo>
                      <a:pt x="158" y="190"/>
                    </a:lnTo>
                    <a:lnTo>
                      <a:pt x="158" y="184"/>
                    </a:lnTo>
                    <a:lnTo>
                      <a:pt x="160" y="178"/>
                    </a:lnTo>
                    <a:lnTo>
                      <a:pt x="160" y="172"/>
                    </a:lnTo>
                    <a:lnTo>
                      <a:pt x="160" y="166"/>
                    </a:lnTo>
                    <a:lnTo>
                      <a:pt x="160" y="160"/>
                    </a:lnTo>
                    <a:lnTo>
                      <a:pt x="160" y="154"/>
                    </a:lnTo>
                    <a:lnTo>
                      <a:pt x="160" y="152"/>
                    </a:lnTo>
                    <a:lnTo>
                      <a:pt x="188" y="152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52"/>
                    </a:lnTo>
                    <a:lnTo>
                      <a:pt x="190" y="148"/>
                    </a:lnTo>
                    <a:lnTo>
                      <a:pt x="190" y="148"/>
                    </a:lnTo>
                    <a:lnTo>
                      <a:pt x="190" y="146"/>
                    </a:lnTo>
                    <a:lnTo>
                      <a:pt x="190" y="144"/>
                    </a:lnTo>
                    <a:lnTo>
                      <a:pt x="190" y="142"/>
                    </a:lnTo>
                    <a:lnTo>
                      <a:pt x="192" y="140"/>
                    </a:lnTo>
                    <a:lnTo>
                      <a:pt x="190" y="136"/>
                    </a:lnTo>
                    <a:lnTo>
                      <a:pt x="190" y="134"/>
                    </a:lnTo>
                    <a:lnTo>
                      <a:pt x="190" y="132"/>
                    </a:lnTo>
                    <a:lnTo>
                      <a:pt x="192" y="130"/>
                    </a:lnTo>
                    <a:lnTo>
                      <a:pt x="190" y="128"/>
                    </a:lnTo>
                    <a:lnTo>
                      <a:pt x="192" y="126"/>
                    </a:lnTo>
                    <a:lnTo>
                      <a:pt x="192" y="126"/>
                    </a:lnTo>
                    <a:lnTo>
                      <a:pt x="192" y="124"/>
                    </a:lnTo>
                    <a:lnTo>
                      <a:pt x="192" y="124"/>
                    </a:lnTo>
                    <a:lnTo>
                      <a:pt x="192" y="124"/>
                    </a:lnTo>
                    <a:close/>
                    <a:moveTo>
                      <a:pt x="4" y="12"/>
                    </a:moveTo>
                    <a:lnTo>
                      <a:pt x="6" y="16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Freeform 245">
                <a:extLst>
                  <a:ext uri="{FF2B5EF4-FFF2-40B4-BE49-F238E27FC236}">
                    <a16:creationId xmlns:a16="http://schemas.microsoft.com/office/drawing/2014/main" id="{F664CA36-3A4C-ED78-429E-6083F994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315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2 w 4"/>
                  <a:gd name="T3" fmla="*/ 0 h 4"/>
                  <a:gd name="T4" fmla="*/ 2 w 4"/>
                  <a:gd name="T5" fmla="*/ 0 h 4"/>
                  <a:gd name="T6" fmla="*/ 0 w 4"/>
                  <a:gd name="T7" fmla="*/ 0 h 4"/>
                  <a:gd name="T8" fmla="*/ 0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0 w 4"/>
                  <a:gd name="T15" fmla="*/ 2 h 4"/>
                  <a:gd name="T16" fmla="*/ 0 w 4"/>
                  <a:gd name="T17" fmla="*/ 4 h 4"/>
                  <a:gd name="T18" fmla="*/ 0 w 4"/>
                  <a:gd name="T19" fmla="*/ 4 h 4"/>
                  <a:gd name="T20" fmla="*/ 0 w 4"/>
                  <a:gd name="T21" fmla="*/ 4 h 4"/>
                  <a:gd name="T22" fmla="*/ 2 w 4"/>
                  <a:gd name="T23" fmla="*/ 4 h 4"/>
                  <a:gd name="T24" fmla="*/ 2 w 4"/>
                  <a:gd name="T25" fmla="*/ 4 h 4"/>
                  <a:gd name="T26" fmla="*/ 4 w 4"/>
                  <a:gd name="T27" fmla="*/ 2 h 4"/>
                  <a:gd name="T28" fmla="*/ 4 w 4"/>
                  <a:gd name="T29" fmla="*/ 2 h 4"/>
                  <a:gd name="T30" fmla="*/ 4 w 4"/>
                  <a:gd name="T31" fmla="*/ 2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Freeform 246">
                <a:extLst>
                  <a:ext uri="{FF2B5EF4-FFF2-40B4-BE49-F238E27FC236}">
                    <a16:creationId xmlns:a16="http://schemas.microsoft.com/office/drawing/2014/main" id="{31EA51A3-019D-B860-773A-A7ABA9C3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8" y="2331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2 w 4"/>
                  <a:gd name="T11" fmla="*/ 2 h 2"/>
                  <a:gd name="T12" fmla="*/ 4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Freeform 247">
                <a:extLst>
                  <a:ext uri="{FF2B5EF4-FFF2-40B4-BE49-F238E27FC236}">
                    <a16:creationId xmlns:a16="http://schemas.microsoft.com/office/drawing/2014/main" id="{D9FE77B2-4BCA-96F3-B585-6DEE1F366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413"/>
                <a:ext cx="316" cy="325"/>
              </a:xfrm>
              <a:custGeom>
                <a:avLst/>
                <a:gdLst>
                  <a:gd name="T0" fmla="*/ 304 w 316"/>
                  <a:gd name="T1" fmla="*/ 227 h 325"/>
                  <a:gd name="T2" fmla="*/ 290 w 316"/>
                  <a:gd name="T3" fmla="*/ 223 h 325"/>
                  <a:gd name="T4" fmla="*/ 280 w 316"/>
                  <a:gd name="T5" fmla="*/ 201 h 325"/>
                  <a:gd name="T6" fmla="*/ 284 w 316"/>
                  <a:gd name="T7" fmla="*/ 189 h 325"/>
                  <a:gd name="T8" fmla="*/ 282 w 316"/>
                  <a:gd name="T9" fmla="*/ 175 h 325"/>
                  <a:gd name="T10" fmla="*/ 284 w 316"/>
                  <a:gd name="T11" fmla="*/ 143 h 325"/>
                  <a:gd name="T12" fmla="*/ 278 w 316"/>
                  <a:gd name="T13" fmla="*/ 127 h 325"/>
                  <a:gd name="T14" fmla="*/ 276 w 316"/>
                  <a:gd name="T15" fmla="*/ 113 h 325"/>
                  <a:gd name="T16" fmla="*/ 272 w 316"/>
                  <a:gd name="T17" fmla="*/ 89 h 325"/>
                  <a:gd name="T18" fmla="*/ 260 w 316"/>
                  <a:gd name="T19" fmla="*/ 75 h 325"/>
                  <a:gd name="T20" fmla="*/ 252 w 316"/>
                  <a:gd name="T21" fmla="*/ 67 h 325"/>
                  <a:gd name="T22" fmla="*/ 250 w 316"/>
                  <a:gd name="T23" fmla="*/ 53 h 325"/>
                  <a:gd name="T24" fmla="*/ 260 w 316"/>
                  <a:gd name="T25" fmla="*/ 45 h 325"/>
                  <a:gd name="T26" fmla="*/ 262 w 316"/>
                  <a:gd name="T27" fmla="*/ 33 h 325"/>
                  <a:gd name="T28" fmla="*/ 260 w 316"/>
                  <a:gd name="T29" fmla="*/ 23 h 325"/>
                  <a:gd name="T30" fmla="*/ 260 w 316"/>
                  <a:gd name="T31" fmla="*/ 11 h 325"/>
                  <a:gd name="T32" fmla="*/ 266 w 316"/>
                  <a:gd name="T33" fmla="*/ 5 h 325"/>
                  <a:gd name="T34" fmla="*/ 252 w 316"/>
                  <a:gd name="T35" fmla="*/ 0 h 325"/>
                  <a:gd name="T36" fmla="*/ 236 w 316"/>
                  <a:gd name="T37" fmla="*/ 0 h 325"/>
                  <a:gd name="T38" fmla="*/ 220 w 316"/>
                  <a:gd name="T39" fmla="*/ 7 h 325"/>
                  <a:gd name="T40" fmla="*/ 194 w 316"/>
                  <a:gd name="T41" fmla="*/ 3 h 325"/>
                  <a:gd name="T42" fmla="*/ 168 w 316"/>
                  <a:gd name="T43" fmla="*/ 9 h 325"/>
                  <a:gd name="T44" fmla="*/ 140 w 316"/>
                  <a:gd name="T45" fmla="*/ 19 h 325"/>
                  <a:gd name="T46" fmla="*/ 124 w 316"/>
                  <a:gd name="T47" fmla="*/ 25 h 325"/>
                  <a:gd name="T48" fmla="*/ 110 w 316"/>
                  <a:gd name="T49" fmla="*/ 37 h 325"/>
                  <a:gd name="T50" fmla="*/ 110 w 316"/>
                  <a:gd name="T51" fmla="*/ 43 h 325"/>
                  <a:gd name="T52" fmla="*/ 112 w 316"/>
                  <a:gd name="T53" fmla="*/ 47 h 325"/>
                  <a:gd name="T54" fmla="*/ 112 w 316"/>
                  <a:gd name="T55" fmla="*/ 59 h 325"/>
                  <a:gd name="T56" fmla="*/ 114 w 316"/>
                  <a:gd name="T57" fmla="*/ 77 h 325"/>
                  <a:gd name="T58" fmla="*/ 120 w 316"/>
                  <a:gd name="T59" fmla="*/ 83 h 325"/>
                  <a:gd name="T60" fmla="*/ 116 w 316"/>
                  <a:gd name="T61" fmla="*/ 91 h 325"/>
                  <a:gd name="T62" fmla="*/ 100 w 316"/>
                  <a:gd name="T63" fmla="*/ 89 h 325"/>
                  <a:gd name="T64" fmla="*/ 92 w 316"/>
                  <a:gd name="T65" fmla="*/ 93 h 325"/>
                  <a:gd name="T66" fmla="*/ 80 w 316"/>
                  <a:gd name="T67" fmla="*/ 97 h 325"/>
                  <a:gd name="T68" fmla="*/ 78 w 316"/>
                  <a:gd name="T69" fmla="*/ 103 h 325"/>
                  <a:gd name="T70" fmla="*/ 80 w 316"/>
                  <a:gd name="T71" fmla="*/ 107 h 325"/>
                  <a:gd name="T72" fmla="*/ 78 w 316"/>
                  <a:gd name="T73" fmla="*/ 111 h 325"/>
                  <a:gd name="T74" fmla="*/ 62 w 316"/>
                  <a:gd name="T75" fmla="*/ 117 h 325"/>
                  <a:gd name="T76" fmla="*/ 50 w 316"/>
                  <a:gd name="T77" fmla="*/ 129 h 325"/>
                  <a:gd name="T78" fmla="*/ 38 w 316"/>
                  <a:gd name="T79" fmla="*/ 131 h 325"/>
                  <a:gd name="T80" fmla="*/ 36 w 316"/>
                  <a:gd name="T81" fmla="*/ 135 h 325"/>
                  <a:gd name="T82" fmla="*/ 26 w 316"/>
                  <a:gd name="T83" fmla="*/ 135 h 325"/>
                  <a:gd name="T84" fmla="*/ 18 w 316"/>
                  <a:gd name="T85" fmla="*/ 139 h 325"/>
                  <a:gd name="T86" fmla="*/ 6 w 316"/>
                  <a:gd name="T87" fmla="*/ 147 h 325"/>
                  <a:gd name="T88" fmla="*/ 2 w 316"/>
                  <a:gd name="T89" fmla="*/ 157 h 325"/>
                  <a:gd name="T90" fmla="*/ 4 w 316"/>
                  <a:gd name="T91" fmla="*/ 177 h 325"/>
                  <a:gd name="T92" fmla="*/ 20 w 316"/>
                  <a:gd name="T93" fmla="*/ 189 h 325"/>
                  <a:gd name="T94" fmla="*/ 38 w 316"/>
                  <a:gd name="T95" fmla="*/ 201 h 325"/>
                  <a:gd name="T96" fmla="*/ 56 w 316"/>
                  <a:gd name="T97" fmla="*/ 215 h 325"/>
                  <a:gd name="T98" fmla="*/ 82 w 316"/>
                  <a:gd name="T99" fmla="*/ 235 h 325"/>
                  <a:gd name="T100" fmla="*/ 112 w 316"/>
                  <a:gd name="T101" fmla="*/ 257 h 325"/>
                  <a:gd name="T102" fmla="*/ 142 w 316"/>
                  <a:gd name="T103" fmla="*/ 281 h 325"/>
                  <a:gd name="T104" fmla="*/ 150 w 316"/>
                  <a:gd name="T105" fmla="*/ 291 h 325"/>
                  <a:gd name="T106" fmla="*/ 158 w 316"/>
                  <a:gd name="T107" fmla="*/ 299 h 325"/>
                  <a:gd name="T108" fmla="*/ 168 w 316"/>
                  <a:gd name="T109" fmla="*/ 305 h 325"/>
                  <a:gd name="T110" fmla="*/ 180 w 316"/>
                  <a:gd name="T111" fmla="*/ 309 h 325"/>
                  <a:gd name="T112" fmla="*/ 182 w 316"/>
                  <a:gd name="T113" fmla="*/ 317 h 325"/>
                  <a:gd name="T114" fmla="*/ 178 w 316"/>
                  <a:gd name="T115" fmla="*/ 321 h 325"/>
                  <a:gd name="T116" fmla="*/ 184 w 316"/>
                  <a:gd name="T117" fmla="*/ 323 h 325"/>
                  <a:gd name="T118" fmla="*/ 204 w 316"/>
                  <a:gd name="T119" fmla="*/ 319 h 325"/>
                  <a:gd name="T120" fmla="*/ 228 w 316"/>
                  <a:gd name="T121" fmla="*/ 309 h 325"/>
                  <a:gd name="T122" fmla="*/ 252 w 316"/>
                  <a:gd name="T123" fmla="*/ 287 h 325"/>
                  <a:gd name="T124" fmla="*/ 300 w 316"/>
                  <a:gd name="T125" fmla="*/ 255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6" h="325">
                    <a:moveTo>
                      <a:pt x="314" y="239"/>
                    </a:moveTo>
                    <a:lnTo>
                      <a:pt x="314" y="237"/>
                    </a:lnTo>
                    <a:lnTo>
                      <a:pt x="312" y="233"/>
                    </a:lnTo>
                    <a:lnTo>
                      <a:pt x="310" y="229"/>
                    </a:lnTo>
                    <a:lnTo>
                      <a:pt x="310" y="229"/>
                    </a:lnTo>
                    <a:lnTo>
                      <a:pt x="304" y="227"/>
                    </a:lnTo>
                    <a:lnTo>
                      <a:pt x="296" y="225"/>
                    </a:lnTo>
                    <a:lnTo>
                      <a:pt x="292" y="225"/>
                    </a:lnTo>
                    <a:lnTo>
                      <a:pt x="292" y="225"/>
                    </a:lnTo>
                    <a:lnTo>
                      <a:pt x="292" y="225"/>
                    </a:lnTo>
                    <a:lnTo>
                      <a:pt x="290" y="223"/>
                    </a:lnTo>
                    <a:lnTo>
                      <a:pt x="290" y="223"/>
                    </a:lnTo>
                    <a:lnTo>
                      <a:pt x="288" y="221"/>
                    </a:lnTo>
                    <a:lnTo>
                      <a:pt x="286" y="215"/>
                    </a:lnTo>
                    <a:lnTo>
                      <a:pt x="286" y="213"/>
                    </a:lnTo>
                    <a:lnTo>
                      <a:pt x="286" y="211"/>
                    </a:lnTo>
                    <a:lnTo>
                      <a:pt x="282" y="205"/>
                    </a:lnTo>
                    <a:lnTo>
                      <a:pt x="280" y="201"/>
                    </a:lnTo>
                    <a:lnTo>
                      <a:pt x="278" y="197"/>
                    </a:lnTo>
                    <a:lnTo>
                      <a:pt x="278" y="197"/>
                    </a:lnTo>
                    <a:lnTo>
                      <a:pt x="278" y="195"/>
                    </a:lnTo>
                    <a:lnTo>
                      <a:pt x="278" y="193"/>
                    </a:lnTo>
                    <a:lnTo>
                      <a:pt x="282" y="191"/>
                    </a:lnTo>
                    <a:lnTo>
                      <a:pt x="284" y="189"/>
                    </a:lnTo>
                    <a:lnTo>
                      <a:pt x="284" y="187"/>
                    </a:lnTo>
                    <a:lnTo>
                      <a:pt x="284" y="183"/>
                    </a:lnTo>
                    <a:lnTo>
                      <a:pt x="284" y="183"/>
                    </a:lnTo>
                    <a:lnTo>
                      <a:pt x="284" y="181"/>
                    </a:lnTo>
                    <a:lnTo>
                      <a:pt x="282" y="177"/>
                    </a:lnTo>
                    <a:lnTo>
                      <a:pt x="282" y="175"/>
                    </a:lnTo>
                    <a:lnTo>
                      <a:pt x="284" y="171"/>
                    </a:lnTo>
                    <a:lnTo>
                      <a:pt x="284" y="167"/>
                    </a:lnTo>
                    <a:lnTo>
                      <a:pt x="284" y="163"/>
                    </a:lnTo>
                    <a:lnTo>
                      <a:pt x="284" y="153"/>
                    </a:lnTo>
                    <a:lnTo>
                      <a:pt x="284" y="145"/>
                    </a:lnTo>
                    <a:lnTo>
                      <a:pt x="284" y="143"/>
                    </a:lnTo>
                    <a:lnTo>
                      <a:pt x="284" y="143"/>
                    </a:lnTo>
                    <a:lnTo>
                      <a:pt x="282" y="139"/>
                    </a:lnTo>
                    <a:lnTo>
                      <a:pt x="282" y="135"/>
                    </a:lnTo>
                    <a:lnTo>
                      <a:pt x="280" y="133"/>
                    </a:lnTo>
                    <a:lnTo>
                      <a:pt x="280" y="131"/>
                    </a:lnTo>
                    <a:lnTo>
                      <a:pt x="278" y="127"/>
                    </a:lnTo>
                    <a:lnTo>
                      <a:pt x="276" y="125"/>
                    </a:lnTo>
                    <a:lnTo>
                      <a:pt x="278" y="125"/>
                    </a:lnTo>
                    <a:lnTo>
                      <a:pt x="280" y="123"/>
                    </a:lnTo>
                    <a:lnTo>
                      <a:pt x="278" y="119"/>
                    </a:lnTo>
                    <a:lnTo>
                      <a:pt x="278" y="115"/>
                    </a:lnTo>
                    <a:lnTo>
                      <a:pt x="276" y="113"/>
                    </a:lnTo>
                    <a:lnTo>
                      <a:pt x="276" y="107"/>
                    </a:lnTo>
                    <a:lnTo>
                      <a:pt x="274" y="103"/>
                    </a:lnTo>
                    <a:lnTo>
                      <a:pt x="274" y="99"/>
                    </a:lnTo>
                    <a:lnTo>
                      <a:pt x="272" y="95"/>
                    </a:lnTo>
                    <a:lnTo>
                      <a:pt x="272" y="91"/>
                    </a:lnTo>
                    <a:lnTo>
                      <a:pt x="272" y="89"/>
                    </a:lnTo>
                    <a:lnTo>
                      <a:pt x="270" y="89"/>
                    </a:lnTo>
                    <a:lnTo>
                      <a:pt x="266" y="87"/>
                    </a:lnTo>
                    <a:lnTo>
                      <a:pt x="264" y="85"/>
                    </a:lnTo>
                    <a:lnTo>
                      <a:pt x="262" y="83"/>
                    </a:lnTo>
                    <a:lnTo>
                      <a:pt x="260" y="79"/>
                    </a:lnTo>
                    <a:lnTo>
                      <a:pt x="260" y="75"/>
                    </a:lnTo>
                    <a:lnTo>
                      <a:pt x="258" y="73"/>
                    </a:lnTo>
                    <a:lnTo>
                      <a:pt x="258" y="73"/>
                    </a:lnTo>
                    <a:lnTo>
                      <a:pt x="254" y="71"/>
                    </a:lnTo>
                    <a:lnTo>
                      <a:pt x="252" y="69"/>
                    </a:lnTo>
                    <a:lnTo>
                      <a:pt x="252" y="69"/>
                    </a:lnTo>
                    <a:lnTo>
                      <a:pt x="252" y="67"/>
                    </a:lnTo>
                    <a:lnTo>
                      <a:pt x="250" y="65"/>
                    </a:lnTo>
                    <a:lnTo>
                      <a:pt x="250" y="61"/>
                    </a:lnTo>
                    <a:lnTo>
                      <a:pt x="250" y="59"/>
                    </a:lnTo>
                    <a:lnTo>
                      <a:pt x="250" y="57"/>
                    </a:lnTo>
                    <a:lnTo>
                      <a:pt x="250" y="55"/>
                    </a:lnTo>
                    <a:lnTo>
                      <a:pt x="250" y="53"/>
                    </a:lnTo>
                    <a:lnTo>
                      <a:pt x="252" y="51"/>
                    </a:lnTo>
                    <a:lnTo>
                      <a:pt x="254" y="49"/>
                    </a:lnTo>
                    <a:lnTo>
                      <a:pt x="256" y="47"/>
                    </a:lnTo>
                    <a:lnTo>
                      <a:pt x="258" y="47"/>
                    </a:lnTo>
                    <a:lnTo>
                      <a:pt x="258" y="45"/>
                    </a:lnTo>
                    <a:lnTo>
                      <a:pt x="260" y="45"/>
                    </a:lnTo>
                    <a:lnTo>
                      <a:pt x="260" y="43"/>
                    </a:lnTo>
                    <a:lnTo>
                      <a:pt x="260" y="41"/>
                    </a:lnTo>
                    <a:lnTo>
                      <a:pt x="260" y="39"/>
                    </a:lnTo>
                    <a:lnTo>
                      <a:pt x="262" y="37"/>
                    </a:lnTo>
                    <a:lnTo>
                      <a:pt x="262" y="35"/>
                    </a:lnTo>
                    <a:lnTo>
                      <a:pt x="262" y="33"/>
                    </a:lnTo>
                    <a:lnTo>
                      <a:pt x="262" y="31"/>
                    </a:lnTo>
                    <a:lnTo>
                      <a:pt x="262" y="27"/>
                    </a:lnTo>
                    <a:lnTo>
                      <a:pt x="262" y="27"/>
                    </a:lnTo>
                    <a:lnTo>
                      <a:pt x="262" y="25"/>
                    </a:lnTo>
                    <a:lnTo>
                      <a:pt x="260" y="23"/>
                    </a:lnTo>
                    <a:lnTo>
                      <a:pt x="260" y="23"/>
                    </a:lnTo>
                    <a:lnTo>
                      <a:pt x="262" y="19"/>
                    </a:lnTo>
                    <a:lnTo>
                      <a:pt x="262" y="17"/>
                    </a:lnTo>
                    <a:lnTo>
                      <a:pt x="262" y="13"/>
                    </a:lnTo>
                    <a:lnTo>
                      <a:pt x="262" y="13"/>
                    </a:lnTo>
                    <a:lnTo>
                      <a:pt x="262" y="11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0" y="11"/>
                    </a:lnTo>
                    <a:lnTo>
                      <a:pt x="262" y="9"/>
                    </a:lnTo>
                    <a:lnTo>
                      <a:pt x="264" y="7"/>
                    </a:lnTo>
                    <a:lnTo>
                      <a:pt x="264" y="5"/>
                    </a:lnTo>
                    <a:lnTo>
                      <a:pt x="266" y="5"/>
                    </a:lnTo>
                    <a:lnTo>
                      <a:pt x="266" y="3"/>
                    </a:lnTo>
                    <a:lnTo>
                      <a:pt x="266" y="3"/>
                    </a:lnTo>
                    <a:lnTo>
                      <a:pt x="260" y="3"/>
                    </a:lnTo>
                    <a:lnTo>
                      <a:pt x="256" y="5"/>
                    </a:lnTo>
                    <a:lnTo>
                      <a:pt x="254" y="3"/>
                    </a:lnTo>
                    <a:lnTo>
                      <a:pt x="252" y="0"/>
                    </a:lnTo>
                    <a:lnTo>
                      <a:pt x="248" y="0"/>
                    </a:lnTo>
                    <a:lnTo>
                      <a:pt x="246" y="0"/>
                    </a:lnTo>
                    <a:lnTo>
                      <a:pt x="246" y="3"/>
                    </a:lnTo>
                    <a:lnTo>
                      <a:pt x="244" y="3"/>
                    </a:lnTo>
                    <a:lnTo>
                      <a:pt x="242" y="3"/>
                    </a:lnTo>
                    <a:lnTo>
                      <a:pt x="236" y="0"/>
                    </a:lnTo>
                    <a:lnTo>
                      <a:pt x="234" y="0"/>
                    </a:lnTo>
                    <a:lnTo>
                      <a:pt x="232" y="0"/>
                    </a:lnTo>
                    <a:lnTo>
                      <a:pt x="232" y="3"/>
                    </a:lnTo>
                    <a:lnTo>
                      <a:pt x="228" y="5"/>
                    </a:lnTo>
                    <a:lnTo>
                      <a:pt x="224" y="5"/>
                    </a:lnTo>
                    <a:lnTo>
                      <a:pt x="220" y="7"/>
                    </a:lnTo>
                    <a:lnTo>
                      <a:pt x="218" y="9"/>
                    </a:lnTo>
                    <a:lnTo>
                      <a:pt x="216" y="7"/>
                    </a:lnTo>
                    <a:lnTo>
                      <a:pt x="212" y="5"/>
                    </a:lnTo>
                    <a:lnTo>
                      <a:pt x="212" y="5"/>
                    </a:lnTo>
                    <a:lnTo>
                      <a:pt x="210" y="3"/>
                    </a:lnTo>
                    <a:lnTo>
                      <a:pt x="194" y="3"/>
                    </a:lnTo>
                    <a:lnTo>
                      <a:pt x="192" y="5"/>
                    </a:lnTo>
                    <a:lnTo>
                      <a:pt x="182" y="5"/>
                    </a:lnTo>
                    <a:lnTo>
                      <a:pt x="182" y="7"/>
                    </a:lnTo>
                    <a:lnTo>
                      <a:pt x="178" y="9"/>
                    </a:lnTo>
                    <a:lnTo>
                      <a:pt x="174" y="9"/>
                    </a:lnTo>
                    <a:lnTo>
                      <a:pt x="168" y="9"/>
                    </a:lnTo>
                    <a:lnTo>
                      <a:pt x="158" y="11"/>
                    </a:lnTo>
                    <a:lnTo>
                      <a:pt x="154" y="11"/>
                    </a:lnTo>
                    <a:lnTo>
                      <a:pt x="150" y="13"/>
                    </a:lnTo>
                    <a:lnTo>
                      <a:pt x="146" y="15"/>
                    </a:lnTo>
                    <a:lnTo>
                      <a:pt x="144" y="17"/>
                    </a:lnTo>
                    <a:lnTo>
                      <a:pt x="140" y="19"/>
                    </a:lnTo>
                    <a:lnTo>
                      <a:pt x="140" y="21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24" y="25"/>
                    </a:lnTo>
                    <a:lnTo>
                      <a:pt x="122" y="27"/>
                    </a:lnTo>
                    <a:lnTo>
                      <a:pt x="120" y="29"/>
                    </a:lnTo>
                    <a:lnTo>
                      <a:pt x="118" y="31"/>
                    </a:lnTo>
                    <a:lnTo>
                      <a:pt x="116" y="33"/>
                    </a:lnTo>
                    <a:lnTo>
                      <a:pt x="114" y="35"/>
                    </a:lnTo>
                    <a:lnTo>
                      <a:pt x="110" y="37"/>
                    </a:lnTo>
                    <a:lnTo>
                      <a:pt x="108" y="37"/>
                    </a:lnTo>
                    <a:lnTo>
                      <a:pt x="104" y="37"/>
                    </a:lnTo>
                    <a:lnTo>
                      <a:pt x="106" y="37"/>
                    </a:lnTo>
                    <a:lnTo>
                      <a:pt x="106" y="39"/>
                    </a:lnTo>
                    <a:lnTo>
                      <a:pt x="110" y="41"/>
                    </a:lnTo>
                    <a:lnTo>
                      <a:pt x="110" y="43"/>
                    </a:lnTo>
                    <a:lnTo>
                      <a:pt x="110" y="43"/>
                    </a:lnTo>
                    <a:lnTo>
                      <a:pt x="110" y="45"/>
                    </a:lnTo>
                    <a:lnTo>
                      <a:pt x="110" y="45"/>
                    </a:lnTo>
                    <a:lnTo>
                      <a:pt x="110" y="47"/>
                    </a:lnTo>
                    <a:lnTo>
                      <a:pt x="112" y="47"/>
                    </a:lnTo>
                    <a:lnTo>
                      <a:pt x="112" y="47"/>
                    </a:lnTo>
                    <a:lnTo>
                      <a:pt x="112" y="49"/>
                    </a:lnTo>
                    <a:lnTo>
                      <a:pt x="110" y="49"/>
                    </a:lnTo>
                    <a:lnTo>
                      <a:pt x="112" y="53"/>
                    </a:lnTo>
                    <a:lnTo>
                      <a:pt x="112" y="57"/>
                    </a:lnTo>
                    <a:lnTo>
                      <a:pt x="112" y="59"/>
                    </a:lnTo>
                    <a:lnTo>
                      <a:pt x="112" y="59"/>
                    </a:lnTo>
                    <a:lnTo>
                      <a:pt x="112" y="61"/>
                    </a:lnTo>
                    <a:lnTo>
                      <a:pt x="112" y="63"/>
                    </a:lnTo>
                    <a:lnTo>
                      <a:pt x="112" y="69"/>
                    </a:lnTo>
                    <a:lnTo>
                      <a:pt x="112" y="71"/>
                    </a:lnTo>
                    <a:lnTo>
                      <a:pt x="114" y="73"/>
                    </a:lnTo>
                    <a:lnTo>
                      <a:pt x="114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16" y="79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0" y="83"/>
                    </a:lnTo>
                    <a:lnTo>
                      <a:pt x="118" y="85"/>
                    </a:lnTo>
                    <a:lnTo>
                      <a:pt x="118" y="85"/>
                    </a:lnTo>
                    <a:lnTo>
                      <a:pt x="118" y="87"/>
                    </a:lnTo>
                    <a:lnTo>
                      <a:pt x="118" y="89"/>
                    </a:lnTo>
                    <a:lnTo>
                      <a:pt x="118" y="89"/>
                    </a:lnTo>
                    <a:lnTo>
                      <a:pt x="116" y="91"/>
                    </a:lnTo>
                    <a:lnTo>
                      <a:pt x="114" y="91"/>
                    </a:lnTo>
                    <a:lnTo>
                      <a:pt x="112" y="91"/>
                    </a:lnTo>
                    <a:lnTo>
                      <a:pt x="108" y="89"/>
                    </a:lnTo>
                    <a:lnTo>
                      <a:pt x="104" y="89"/>
                    </a:lnTo>
                    <a:lnTo>
                      <a:pt x="102" y="89"/>
                    </a:lnTo>
                    <a:lnTo>
                      <a:pt x="100" y="89"/>
                    </a:lnTo>
                    <a:lnTo>
                      <a:pt x="98" y="89"/>
                    </a:lnTo>
                    <a:lnTo>
                      <a:pt x="96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1"/>
                    </a:lnTo>
                    <a:lnTo>
                      <a:pt x="92" y="93"/>
                    </a:lnTo>
                    <a:lnTo>
                      <a:pt x="90" y="95"/>
                    </a:lnTo>
                    <a:lnTo>
                      <a:pt x="90" y="95"/>
                    </a:lnTo>
                    <a:lnTo>
                      <a:pt x="84" y="97"/>
                    </a:lnTo>
                    <a:lnTo>
                      <a:pt x="82" y="97"/>
                    </a:lnTo>
                    <a:lnTo>
                      <a:pt x="80" y="97"/>
                    </a:lnTo>
                    <a:lnTo>
                      <a:pt x="80" y="97"/>
                    </a:lnTo>
                    <a:lnTo>
                      <a:pt x="78" y="97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78" y="101"/>
                    </a:lnTo>
                    <a:lnTo>
                      <a:pt x="78" y="101"/>
                    </a:lnTo>
                    <a:lnTo>
                      <a:pt x="78" y="103"/>
                    </a:lnTo>
                    <a:lnTo>
                      <a:pt x="78" y="105"/>
                    </a:lnTo>
                    <a:lnTo>
                      <a:pt x="78" y="105"/>
                    </a:lnTo>
                    <a:lnTo>
                      <a:pt x="78" y="107"/>
                    </a:lnTo>
                    <a:lnTo>
                      <a:pt x="78" y="107"/>
                    </a:lnTo>
                    <a:lnTo>
                      <a:pt x="78" y="107"/>
                    </a:lnTo>
                    <a:lnTo>
                      <a:pt x="80" y="107"/>
                    </a:lnTo>
                    <a:lnTo>
                      <a:pt x="80" y="107"/>
                    </a:lnTo>
                    <a:lnTo>
                      <a:pt x="80" y="109"/>
                    </a:lnTo>
                    <a:lnTo>
                      <a:pt x="80" y="109"/>
                    </a:lnTo>
                    <a:lnTo>
                      <a:pt x="80" y="111"/>
                    </a:lnTo>
                    <a:lnTo>
                      <a:pt x="80" y="111"/>
                    </a:lnTo>
                    <a:lnTo>
                      <a:pt x="78" y="111"/>
                    </a:lnTo>
                    <a:lnTo>
                      <a:pt x="76" y="111"/>
                    </a:lnTo>
                    <a:lnTo>
                      <a:pt x="72" y="113"/>
                    </a:lnTo>
                    <a:lnTo>
                      <a:pt x="70" y="115"/>
                    </a:lnTo>
                    <a:lnTo>
                      <a:pt x="66" y="117"/>
                    </a:lnTo>
                    <a:lnTo>
                      <a:pt x="66" y="117"/>
                    </a:lnTo>
                    <a:lnTo>
                      <a:pt x="62" y="117"/>
                    </a:lnTo>
                    <a:lnTo>
                      <a:pt x="60" y="119"/>
                    </a:lnTo>
                    <a:lnTo>
                      <a:pt x="58" y="121"/>
                    </a:lnTo>
                    <a:lnTo>
                      <a:pt x="56" y="125"/>
                    </a:lnTo>
                    <a:lnTo>
                      <a:pt x="54" y="127"/>
                    </a:lnTo>
                    <a:lnTo>
                      <a:pt x="52" y="129"/>
                    </a:lnTo>
                    <a:lnTo>
                      <a:pt x="50" y="129"/>
                    </a:lnTo>
                    <a:lnTo>
                      <a:pt x="48" y="129"/>
                    </a:lnTo>
                    <a:lnTo>
                      <a:pt x="44" y="131"/>
                    </a:lnTo>
                    <a:lnTo>
                      <a:pt x="42" y="131"/>
                    </a:lnTo>
                    <a:lnTo>
                      <a:pt x="40" y="131"/>
                    </a:lnTo>
                    <a:lnTo>
                      <a:pt x="38" y="131"/>
                    </a:lnTo>
                    <a:lnTo>
                      <a:pt x="38" y="131"/>
                    </a:lnTo>
                    <a:lnTo>
                      <a:pt x="36" y="131"/>
                    </a:lnTo>
                    <a:lnTo>
                      <a:pt x="36" y="131"/>
                    </a:lnTo>
                    <a:lnTo>
                      <a:pt x="36" y="131"/>
                    </a:lnTo>
                    <a:lnTo>
                      <a:pt x="36" y="133"/>
                    </a:lnTo>
                    <a:lnTo>
                      <a:pt x="36" y="133"/>
                    </a:lnTo>
                    <a:lnTo>
                      <a:pt x="36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2" y="135"/>
                    </a:lnTo>
                    <a:lnTo>
                      <a:pt x="30" y="135"/>
                    </a:lnTo>
                    <a:lnTo>
                      <a:pt x="28" y="135"/>
                    </a:lnTo>
                    <a:lnTo>
                      <a:pt x="26" y="135"/>
                    </a:lnTo>
                    <a:lnTo>
                      <a:pt x="26" y="135"/>
                    </a:lnTo>
                    <a:lnTo>
                      <a:pt x="24" y="135"/>
                    </a:lnTo>
                    <a:lnTo>
                      <a:pt x="24" y="137"/>
                    </a:lnTo>
                    <a:lnTo>
                      <a:pt x="22" y="137"/>
                    </a:lnTo>
                    <a:lnTo>
                      <a:pt x="20" y="139"/>
                    </a:lnTo>
                    <a:lnTo>
                      <a:pt x="18" y="139"/>
                    </a:lnTo>
                    <a:lnTo>
                      <a:pt x="18" y="139"/>
                    </a:lnTo>
                    <a:lnTo>
                      <a:pt x="14" y="143"/>
                    </a:lnTo>
                    <a:lnTo>
                      <a:pt x="12" y="143"/>
                    </a:lnTo>
                    <a:lnTo>
                      <a:pt x="8" y="145"/>
                    </a:lnTo>
                    <a:lnTo>
                      <a:pt x="8" y="147"/>
                    </a:lnTo>
                    <a:lnTo>
                      <a:pt x="6" y="147"/>
                    </a:lnTo>
                    <a:lnTo>
                      <a:pt x="4" y="149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2" y="155"/>
                    </a:lnTo>
                    <a:lnTo>
                      <a:pt x="2" y="157"/>
                    </a:lnTo>
                    <a:lnTo>
                      <a:pt x="2" y="161"/>
                    </a:lnTo>
                    <a:lnTo>
                      <a:pt x="2" y="165"/>
                    </a:lnTo>
                    <a:lnTo>
                      <a:pt x="2" y="169"/>
                    </a:lnTo>
                    <a:lnTo>
                      <a:pt x="2" y="173"/>
                    </a:lnTo>
                    <a:lnTo>
                      <a:pt x="0" y="175"/>
                    </a:lnTo>
                    <a:lnTo>
                      <a:pt x="4" y="177"/>
                    </a:lnTo>
                    <a:lnTo>
                      <a:pt x="6" y="179"/>
                    </a:lnTo>
                    <a:lnTo>
                      <a:pt x="10" y="181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8" y="187"/>
                    </a:lnTo>
                    <a:lnTo>
                      <a:pt x="20" y="189"/>
                    </a:lnTo>
                    <a:lnTo>
                      <a:pt x="24" y="191"/>
                    </a:lnTo>
                    <a:lnTo>
                      <a:pt x="26" y="193"/>
                    </a:lnTo>
                    <a:lnTo>
                      <a:pt x="28" y="195"/>
                    </a:lnTo>
                    <a:lnTo>
                      <a:pt x="32" y="197"/>
                    </a:lnTo>
                    <a:lnTo>
                      <a:pt x="34" y="199"/>
                    </a:lnTo>
                    <a:lnTo>
                      <a:pt x="38" y="201"/>
                    </a:lnTo>
                    <a:lnTo>
                      <a:pt x="40" y="203"/>
                    </a:lnTo>
                    <a:lnTo>
                      <a:pt x="42" y="205"/>
                    </a:lnTo>
                    <a:lnTo>
                      <a:pt x="46" y="207"/>
                    </a:lnTo>
                    <a:lnTo>
                      <a:pt x="48" y="209"/>
                    </a:lnTo>
                    <a:lnTo>
                      <a:pt x="52" y="211"/>
                    </a:lnTo>
                    <a:lnTo>
                      <a:pt x="56" y="215"/>
                    </a:lnTo>
                    <a:lnTo>
                      <a:pt x="58" y="217"/>
                    </a:lnTo>
                    <a:lnTo>
                      <a:pt x="64" y="221"/>
                    </a:lnTo>
                    <a:lnTo>
                      <a:pt x="68" y="223"/>
                    </a:lnTo>
                    <a:lnTo>
                      <a:pt x="72" y="227"/>
                    </a:lnTo>
                    <a:lnTo>
                      <a:pt x="78" y="231"/>
                    </a:lnTo>
                    <a:lnTo>
                      <a:pt x="82" y="235"/>
                    </a:lnTo>
                    <a:lnTo>
                      <a:pt x="88" y="239"/>
                    </a:lnTo>
                    <a:lnTo>
                      <a:pt x="92" y="243"/>
                    </a:lnTo>
                    <a:lnTo>
                      <a:pt x="96" y="247"/>
                    </a:lnTo>
                    <a:lnTo>
                      <a:pt x="102" y="251"/>
                    </a:lnTo>
                    <a:lnTo>
                      <a:pt x="106" y="253"/>
                    </a:lnTo>
                    <a:lnTo>
                      <a:pt x="112" y="257"/>
                    </a:lnTo>
                    <a:lnTo>
                      <a:pt x="116" y="261"/>
                    </a:lnTo>
                    <a:lnTo>
                      <a:pt x="122" y="265"/>
                    </a:lnTo>
                    <a:lnTo>
                      <a:pt x="126" y="269"/>
                    </a:lnTo>
                    <a:lnTo>
                      <a:pt x="132" y="273"/>
                    </a:lnTo>
                    <a:lnTo>
                      <a:pt x="136" y="277"/>
                    </a:lnTo>
                    <a:lnTo>
                      <a:pt x="142" y="281"/>
                    </a:lnTo>
                    <a:lnTo>
                      <a:pt x="146" y="285"/>
                    </a:lnTo>
                    <a:lnTo>
                      <a:pt x="150" y="287"/>
                    </a:lnTo>
                    <a:lnTo>
                      <a:pt x="150" y="287"/>
                    </a:lnTo>
                    <a:lnTo>
                      <a:pt x="150" y="289"/>
                    </a:lnTo>
                    <a:lnTo>
                      <a:pt x="150" y="291"/>
                    </a:lnTo>
                    <a:lnTo>
                      <a:pt x="150" y="291"/>
                    </a:lnTo>
                    <a:lnTo>
                      <a:pt x="150" y="293"/>
                    </a:lnTo>
                    <a:lnTo>
                      <a:pt x="152" y="293"/>
                    </a:lnTo>
                    <a:lnTo>
                      <a:pt x="156" y="297"/>
                    </a:lnTo>
                    <a:lnTo>
                      <a:pt x="156" y="297"/>
                    </a:lnTo>
                    <a:lnTo>
                      <a:pt x="156" y="297"/>
                    </a:lnTo>
                    <a:lnTo>
                      <a:pt x="158" y="299"/>
                    </a:lnTo>
                    <a:lnTo>
                      <a:pt x="158" y="301"/>
                    </a:lnTo>
                    <a:lnTo>
                      <a:pt x="160" y="301"/>
                    </a:lnTo>
                    <a:lnTo>
                      <a:pt x="160" y="301"/>
                    </a:lnTo>
                    <a:lnTo>
                      <a:pt x="166" y="301"/>
                    </a:lnTo>
                    <a:lnTo>
                      <a:pt x="166" y="303"/>
                    </a:lnTo>
                    <a:lnTo>
                      <a:pt x="168" y="305"/>
                    </a:lnTo>
                    <a:lnTo>
                      <a:pt x="170" y="305"/>
                    </a:lnTo>
                    <a:lnTo>
                      <a:pt x="172" y="307"/>
                    </a:lnTo>
                    <a:lnTo>
                      <a:pt x="174" y="307"/>
                    </a:lnTo>
                    <a:lnTo>
                      <a:pt x="176" y="307"/>
                    </a:lnTo>
                    <a:lnTo>
                      <a:pt x="178" y="307"/>
                    </a:lnTo>
                    <a:lnTo>
                      <a:pt x="180" y="309"/>
                    </a:lnTo>
                    <a:lnTo>
                      <a:pt x="180" y="309"/>
                    </a:lnTo>
                    <a:lnTo>
                      <a:pt x="180" y="311"/>
                    </a:lnTo>
                    <a:lnTo>
                      <a:pt x="180" y="311"/>
                    </a:lnTo>
                    <a:lnTo>
                      <a:pt x="180" y="313"/>
                    </a:lnTo>
                    <a:lnTo>
                      <a:pt x="180" y="315"/>
                    </a:lnTo>
                    <a:lnTo>
                      <a:pt x="182" y="317"/>
                    </a:lnTo>
                    <a:lnTo>
                      <a:pt x="182" y="317"/>
                    </a:lnTo>
                    <a:lnTo>
                      <a:pt x="180" y="317"/>
                    </a:lnTo>
                    <a:lnTo>
                      <a:pt x="180" y="319"/>
                    </a:lnTo>
                    <a:lnTo>
                      <a:pt x="180" y="319"/>
                    </a:lnTo>
                    <a:lnTo>
                      <a:pt x="180" y="319"/>
                    </a:lnTo>
                    <a:lnTo>
                      <a:pt x="178" y="321"/>
                    </a:lnTo>
                    <a:lnTo>
                      <a:pt x="180" y="321"/>
                    </a:lnTo>
                    <a:lnTo>
                      <a:pt x="180" y="323"/>
                    </a:lnTo>
                    <a:lnTo>
                      <a:pt x="182" y="323"/>
                    </a:lnTo>
                    <a:lnTo>
                      <a:pt x="182" y="323"/>
                    </a:lnTo>
                    <a:lnTo>
                      <a:pt x="182" y="325"/>
                    </a:lnTo>
                    <a:lnTo>
                      <a:pt x="184" y="323"/>
                    </a:lnTo>
                    <a:lnTo>
                      <a:pt x="184" y="323"/>
                    </a:lnTo>
                    <a:lnTo>
                      <a:pt x="188" y="323"/>
                    </a:lnTo>
                    <a:lnTo>
                      <a:pt x="192" y="323"/>
                    </a:lnTo>
                    <a:lnTo>
                      <a:pt x="196" y="321"/>
                    </a:lnTo>
                    <a:lnTo>
                      <a:pt x="200" y="321"/>
                    </a:lnTo>
                    <a:lnTo>
                      <a:pt x="204" y="319"/>
                    </a:lnTo>
                    <a:lnTo>
                      <a:pt x="208" y="319"/>
                    </a:lnTo>
                    <a:lnTo>
                      <a:pt x="214" y="317"/>
                    </a:lnTo>
                    <a:lnTo>
                      <a:pt x="220" y="317"/>
                    </a:lnTo>
                    <a:lnTo>
                      <a:pt x="222" y="315"/>
                    </a:lnTo>
                    <a:lnTo>
                      <a:pt x="226" y="311"/>
                    </a:lnTo>
                    <a:lnTo>
                      <a:pt x="228" y="309"/>
                    </a:lnTo>
                    <a:lnTo>
                      <a:pt x="232" y="305"/>
                    </a:lnTo>
                    <a:lnTo>
                      <a:pt x="236" y="301"/>
                    </a:lnTo>
                    <a:lnTo>
                      <a:pt x="240" y="297"/>
                    </a:lnTo>
                    <a:lnTo>
                      <a:pt x="244" y="293"/>
                    </a:lnTo>
                    <a:lnTo>
                      <a:pt x="246" y="291"/>
                    </a:lnTo>
                    <a:lnTo>
                      <a:pt x="252" y="287"/>
                    </a:lnTo>
                    <a:lnTo>
                      <a:pt x="260" y="281"/>
                    </a:lnTo>
                    <a:lnTo>
                      <a:pt x="268" y="275"/>
                    </a:lnTo>
                    <a:lnTo>
                      <a:pt x="276" y="271"/>
                    </a:lnTo>
                    <a:lnTo>
                      <a:pt x="284" y="265"/>
                    </a:lnTo>
                    <a:lnTo>
                      <a:pt x="292" y="259"/>
                    </a:lnTo>
                    <a:lnTo>
                      <a:pt x="300" y="255"/>
                    </a:lnTo>
                    <a:lnTo>
                      <a:pt x="308" y="249"/>
                    </a:lnTo>
                    <a:lnTo>
                      <a:pt x="316" y="243"/>
                    </a:lnTo>
                    <a:lnTo>
                      <a:pt x="314" y="2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Freeform 248">
                <a:extLst>
                  <a:ext uri="{FF2B5EF4-FFF2-40B4-BE49-F238E27FC236}">
                    <a16:creationId xmlns:a16="http://schemas.microsoft.com/office/drawing/2014/main" id="{36BA0C88-4E27-63AD-5A76-EF57CCAA8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1315"/>
                <a:ext cx="26" cy="50"/>
              </a:xfrm>
              <a:custGeom>
                <a:avLst/>
                <a:gdLst>
                  <a:gd name="T0" fmla="*/ 26 w 26"/>
                  <a:gd name="T1" fmla="*/ 34 h 50"/>
                  <a:gd name="T2" fmla="*/ 26 w 26"/>
                  <a:gd name="T3" fmla="*/ 32 h 50"/>
                  <a:gd name="T4" fmla="*/ 26 w 26"/>
                  <a:gd name="T5" fmla="*/ 30 h 50"/>
                  <a:gd name="T6" fmla="*/ 22 w 26"/>
                  <a:gd name="T7" fmla="*/ 30 h 50"/>
                  <a:gd name="T8" fmla="*/ 22 w 26"/>
                  <a:gd name="T9" fmla="*/ 28 h 50"/>
                  <a:gd name="T10" fmla="*/ 20 w 26"/>
                  <a:gd name="T11" fmla="*/ 26 h 50"/>
                  <a:gd name="T12" fmla="*/ 18 w 26"/>
                  <a:gd name="T13" fmla="*/ 22 h 50"/>
                  <a:gd name="T14" fmla="*/ 18 w 26"/>
                  <a:gd name="T15" fmla="*/ 20 h 50"/>
                  <a:gd name="T16" fmla="*/ 18 w 26"/>
                  <a:gd name="T17" fmla="*/ 18 h 50"/>
                  <a:gd name="T18" fmla="*/ 18 w 26"/>
                  <a:gd name="T19" fmla="*/ 16 h 50"/>
                  <a:gd name="T20" fmla="*/ 20 w 26"/>
                  <a:gd name="T21" fmla="*/ 14 h 50"/>
                  <a:gd name="T22" fmla="*/ 20 w 26"/>
                  <a:gd name="T23" fmla="*/ 10 h 50"/>
                  <a:gd name="T24" fmla="*/ 18 w 26"/>
                  <a:gd name="T25" fmla="*/ 8 h 50"/>
                  <a:gd name="T26" fmla="*/ 16 w 26"/>
                  <a:gd name="T27" fmla="*/ 6 h 50"/>
                  <a:gd name="T28" fmla="*/ 14 w 26"/>
                  <a:gd name="T29" fmla="*/ 4 h 50"/>
                  <a:gd name="T30" fmla="*/ 12 w 26"/>
                  <a:gd name="T31" fmla="*/ 2 h 50"/>
                  <a:gd name="T32" fmla="*/ 10 w 26"/>
                  <a:gd name="T33" fmla="*/ 2 h 50"/>
                  <a:gd name="T34" fmla="*/ 8 w 26"/>
                  <a:gd name="T35" fmla="*/ 2 h 50"/>
                  <a:gd name="T36" fmla="*/ 6 w 26"/>
                  <a:gd name="T37" fmla="*/ 2 h 50"/>
                  <a:gd name="T38" fmla="*/ 6 w 26"/>
                  <a:gd name="T39" fmla="*/ 0 h 50"/>
                  <a:gd name="T40" fmla="*/ 6 w 26"/>
                  <a:gd name="T41" fmla="*/ 0 h 50"/>
                  <a:gd name="T42" fmla="*/ 4 w 26"/>
                  <a:gd name="T43" fmla="*/ 2 h 50"/>
                  <a:gd name="T44" fmla="*/ 2 w 26"/>
                  <a:gd name="T45" fmla="*/ 6 h 50"/>
                  <a:gd name="T46" fmla="*/ 0 w 26"/>
                  <a:gd name="T47" fmla="*/ 8 h 50"/>
                  <a:gd name="T48" fmla="*/ 2 w 26"/>
                  <a:gd name="T49" fmla="*/ 10 h 50"/>
                  <a:gd name="T50" fmla="*/ 2 w 26"/>
                  <a:gd name="T51" fmla="*/ 12 h 50"/>
                  <a:gd name="T52" fmla="*/ 2 w 26"/>
                  <a:gd name="T53" fmla="*/ 14 h 50"/>
                  <a:gd name="T54" fmla="*/ 4 w 26"/>
                  <a:gd name="T55" fmla="*/ 14 h 50"/>
                  <a:gd name="T56" fmla="*/ 4 w 26"/>
                  <a:gd name="T57" fmla="*/ 18 h 50"/>
                  <a:gd name="T58" fmla="*/ 4 w 26"/>
                  <a:gd name="T59" fmla="*/ 22 h 50"/>
                  <a:gd name="T60" fmla="*/ 4 w 26"/>
                  <a:gd name="T61" fmla="*/ 24 h 50"/>
                  <a:gd name="T62" fmla="*/ 4 w 26"/>
                  <a:gd name="T63" fmla="*/ 30 h 50"/>
                  <a:gd name="T64" fmla="*/ 2 w 26"/>
                  <a:gd name="T65" fmla="*/ 34 h 50"/>
                  <a:gd name="T66" fmla="*/ 4 w 26"/>
                  <a:gd name="T67" fmla="*/ 38 h 50"/>
                  <a:gd name="T68" fmla="*/ 4 w 26"/>
                  <a:gd name="T69" fmla="*/ 40 h 50"/>
                  <a:gd name="T70" fmla="*/ 2 w 26"/>
                  <a:gd name="T71" fmla="*/ 38 h 50"/>
                  <a:gd name="T72" fmla="*/ 2 w 26"/>
                  <a:gd name="T73" fmla="*/ 40 h 50"/>
                  <a:gd name="T74" fmla="*/ 4 w 26"/>
                  <a:gd name="T75" fmla="*/ 42 h 50"/>
                  <a:gd name="T76" fmla="*/ 12 w 26"/>
                  <a:gd name="T77" fmla="*/ 46 h 50"/>
                  <a:gd name="T78" fmla="*/ 12 w 26"/>
                  <a:gd name="T79" fmla="*/ 50 h 50"/>
                  <a:gd name="T80" fmla="*/ 14 w 26"/>
                  <a:gd name="T81" fmla="*/ 50 h 50"/>
                  <a:gd name="T82" fmla="*/ 16 w 26"/>
                  <a:gd name="T83" fmla="*/ 50 h 50"/>
                  <a:gd name="T84" fmla="*/ 16 w 26"/>
                  <a:gd name="T85" fmla="*/ 50 h 50"/>
                  <a:gd name="T86" fmla="*/ 16 w 26"/>
                  <a:gd name="T87" fmla="*/ 48 h 50"/>
                  <a:gd name="T88" fmla="*/ 18 w 26"/>
                  <a:gd name="T89" fmla="*/ 48 h 50"/>
                  <a:gd name="T90" fmla="*/ 18 w 26"/>
                  <a:gd name="T91" fmla="*/ 48 h 50"/>
                  <a:gd name="T92" fmla="*/ 16 w 26"/>
                  <a:gd name="T93" fmla="*/ 46 h 50"/>
                  <a:gd name="T94" fmla="*/ 18 w 26"/>
                  <a:gd name="T95" fmla="*/ 44 h 50"/>
                  <a:gd name="T96" fmla="*/ 18 w 26"/>
                  <a:gd name="T97" fmla="*/ 46 h 50"/>
                  <a:gd name="T98" fmla="*/ 20 w 26"/>
                  <a:gd name="T99" fmla="*/ 44 h 50"/>
                  <a:gd name="T100" fmla="*/ 22 w 26"/>
                  <a:gd name="T101" fmla="*/ 44 h 50"/>
                  <a:gd name="T102" fmla="*/ 22 w 26"/>
                  <a:gd name="T103" fmla="*/ 42 h 50"/>
                  <a:gd name="T104" fmla="*/ 22 w 26"/>
                  <a:gd name="T105" fmla="*/ 40 h 50"/>
                  <a:gd name="T106" fmla="*/ 24 w 26"/>
                  <a:gd name="T107" fmla="*/ 38 h 50"/>
                  <a:gd name="T108" fmla="*/ 26 w 26"/>
                  <a:gd name="T109" fmla="*/ 38 h 50"/>
                  <a:gd name="T110" fmla="*/ 26 w 26"/>
                  <a:gd name="T1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" h="50">
                    <a:moveTo>
                      <a:pt x="26" y="34"/>
                    </a:moveTo>
                    <a:lnTo>
                      <a:pt x="26" y="34"/>
                    </a:lnTo>
                    <a:lnTo>
                      <a:pt x="26" y="32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6" y="30"/>
                    </a:lnTo>
                    <a:lnTo>
                      <a:pt x="24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2"/>
                    </a:lnTo>
                    <a:lnTo>
                      <a:pt x="4" y="22"/>
                    </a:lnTo>
                    <a:lnTo>
                      <a:pt x="4" y="24"/>
                    </a:lnTo>
                    <a:lnTo>
                      <a:pt x="4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2" y="36"/>
                    </a:lnTo>
                    <a:lnTo>
                      <a:pt x="4" y="38"/>
                    </a:lnTo>
                    <a:lnTo>
                      <a:pt x="4" y="38"/>
                    </a:lnTo>
                    <a:lnTo>
                      <a:pt x="4" y="40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2" y="38"/>
                    </a:lnTo>
                    <a:lnTo>
                      <a:pt x="2" y="40"/>
                    </a:lnTo>
                    <a:lnTo>
                      <a:pt x="4" y="42"/>
                    </a:lnTo>
                    <a:lnTo>
                      <a:pt x="4" y="42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8"/>
                    </a:lnTo>
                    <a:lnTo>
                      <a:pt x="12" y="50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16" y="46"/>
                    </a:lnTo>
                    <a:lnTo>
                      <a:pt x="16" y="46"/>
                    </a:lnTo>
                    <a:lnTo>
                      <a:pt x="18" y="44"/>
                    </a:lnTo>
                    <a:lnTo>
                      <a:pt x="18" y="46"/>
                    </a:lnTo>
                    <a:lnTo>
                      <a:pt x="18" y="46"/>
                    </a:lnTo>
                    <a:lnTo>
                      <a:pt x="18" y="44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6" y="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Freeform 249">
                <a:extLst>
                  <a:ext uri="{FF2B5EF4-FFF2-40B4-BE49-F238E27FC236}">
                    <a16:creationId xmlns:a16="http://schemas.microsoft.com/office/drawing/2014/main" id="{BA1D0675-39A3-B368-26B6-F485F2110A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47" y="1011"/>
                <a:ext cx="14" cy="6"/>
              </a:xfrm>
              <a:custGeom>
                <a:avLst/>
                <a:gdLst>
                  <a:gd name="T0" fmla="*/ 14 w 14"/>
                  <a:gd name="T1" fmla="*/ 6 h 6"/>
                  <a:gd name="T2" fmla="*/ 12 w 14"/>
                  <a:gd name="T3" fmla="*/ 4 h 6"/>
                  <a:gd name="T4" fmla="*/ 12 w 14"/>
                  <a:gd name="T5" fmla="*/ 6 h 6"/>
                  <a:gd name="T6" fmla="*/ 12 w 14"/>
                  <a:gd name="T7" fmla="*/ 6 h 6"/>
                  <a:gd name="T8" fmla="*/ 12 w 14"/>
                  <a:gd name="T9" fmla="*/ 6 h 6"/>
                  <a:gd name="T10" fmla="*/ 12 w 14"/>
                  <a:gd name="T11" fmla="*/ 6 h 6"/>
                  <a:gd name="T12" fmla="*/ 14 w 14"/>
                  <a:gd name="T13" fmla="*/ 6 h 6"/>
                  <a:gd name="T14" fmla="*/ 14 w 14"/>
                  <a:gd name="T15" fmla="*/ 6 h 6"/>
                  <a:gd name="T16" fmla="*/ 14 w 14"/>
                  <a:gd name="T17" fmla="*/ 6 h 6"/>
                  <a:gd name="T18" fmla="*/ 14 w 14"/>
                  <a:gd name="T19" fmla="*/ 6 h 6"/>
                  <a:gd name="T20" fmla="*/ 2 w 14"/>
                  <a:gd name="T21" fmla="*/ 2 h 6"/>
                  <a:gd name="T22" fmla="*/ 0 w 14"/>
                  <a:gd name="T23" fmla="*/ 2 h 6"/>
                  <a:gd name="T24" fmla="*/ 0 w 14"/>
                  <a:gd name="T25" fmla="*/ 4 h 6"/>
                  <a:gd name="T26" fmla="*/ 0 w 14"/>
                  <a:gd name="T27" fmla="*/ 4 h 6"/>
                  <a:gd name="T28" fmla="*/ 2 w 14"/>
                  <a:gd name="T29" fmla="*/ 4 h 6"/>
                  <a:gd name="T30" fmla="*/ 2 w 14"/>
                  <a:gd name="T31" fmla="*/ 4 h 6"/>
                  <a:gd name="T32" fmla="*/ 2 w 14"/>
                  <a:gd name="T33" fmla="*/ 4 h 6"/>
                  <a:gd name="T34" fmla="*/ 2 w 14"/>
                  <a:gd name="T35" fmla="*/ 4 h 6"/>
                  <a:gd name="T36" fmla="*/ 2 w 14"/>
                  <a:gd name="T37" fmla="*/ 4 h 6"/>
                  <a:gd name="T38" fmla="*/ 2 w 14"/>
                  <a:gd name="T39" fmla="*/ 2 h 6"/>
                  <a:gd name="T40" fmla="*/ 8 w 14"/>
                  <a:gd name="T41" fmla="*/ 2 h 6"/>
                  <a:gd name="T42" fmla="*/ 8 w 14"/>
                  <a:gd name="T43" fmla="*/ 2 h 6"/>
                  <a:gd name="T44" fmla="*/ 8 w 14"/>
                  <a:gd name="T45" fmla="*/ 0 h 6"/>
                  <a:gd name="T46" fmla="*/ 6 w 14"/>
                  <a:gd name="T47" fmla="*/ 0 h 6"/>
                  <a:gd name="T48" fmla="*/ 6 w 14"/>
                  <a:gd name="T49" fmla="*/ 0 h 6"/>
                  <a:gd name="T50" fmla="*/ 6 w 14"/>
                  <a:gd name="T51" fmla="*/ 0 h 6"/>
                  <a:gd name="T52" fmla="*/ 6 w 14"/>
                  <a:gd name="T53" fmla="*/ 0 h 6"/>
                  <a:gd name="T54" fmla="*/ 4 w 14"/>
                  <a:gd name="T55" fmla="*/ 0 h 6"/>
                  <a:gd name="T56" fmla="*/ 4 w 14"/>
                  <a:gd name="T57" fmla="*/ 0 h 6"/>
                  <a:gd name="T58" fmla="*/ 4 w 14"/>
                  <a:gd name="T59" fmla="*/ 0 h 6"/>
                  <a:gd name="T60" fmla="*/ 4 w 14"/>
                  <a:gd name="T61" fmla="*/ 0 h 6"/>
                  <a:gd name="T62" fmla="*/ 4 w 14"/>
                  <a:gd name="T63" fmla="*/ 0 h 6"/>
                  <a:gd name="T64" fmla="*/ 4 w 14"/>
                  <a:gd name="T65" fmla="*/ 2 h 6"/>
                  <a:gd name="T66" fmla="*/ 4 w 14"/>
                  <a:gd name="T67" fmla="*/ 2 h 6"/>
                  <a:gd name="T68" fmla="*/ 4 w 14"/>
                  <a:gd name="T69" fmla="*/ 2 h 6"/>
                  <a:gd name="T70" fmla="*/ 4 w 14"/>
                  <a:gd name="T71" fmla="*/ 2 h 6"/>
                  <a:gd name="T72" fmla="*/ 4 w 14"/>
                  <a:gd name="T73" fmla="*/ 2 h 6"/>
                  <a:gd name="T74" fmla="*/ 4 w 14"/>
                  <a:gd name="T75" fmla="*/ 2 h 6"/>
                  <a:gd name="T76" fmla="*/ 2 w 14"/>
                  <a:gd name="T77" fmla="*/ 2 h 6"/>
                  <a:gd name="T78" fmla="*/ 2 w 14"/>
                  <a:gd name="T79" fmla="*/ 2 h 6"/>
                  <a:gd name="T80" fmla="*/ 4 w 14"/>
                  <a:gd name="T81" fmla="*/ 4 h 6"/>
                  <a:gd name="T82" fmla="*/ 4 w 14"/>
                  <a:gd name="T83" fmla="*/ 4 h 6"/>
                  <a:gd name="T84" fmla="*/ 8 w 14"/>
                  <a:gd name="T85" fmla="*/ 4 h 6"/>
                  <a:gd name="T86" fmla="*/ 8 w 14"/>
                  <a:gd name="T87" fmla="*/ 4 h 6"/>
                  <a:gd name="T88" fmla="*/ 8 w 14"/>
                  <a:gd name="T89" fmla="*/ 4 h 6"/>
                  <a:gd name="T90" fmla="*/ 8 w 14"/>
                  <a:gd name="T91" fmla="*/ 4 h 6"/>
                  <a:gd name="T92" fmla="*/ 8 w 14"/>
                  <a:gd name="T93" fmla="*/ 2 h 6"/>
                  <a:gd name="T94" fmla="*/ 8 w 14"/>
                  <a:gd name="T95" fmla="*/ 4 h 6"/>
                  <a:gd name="T96" fmla="*/ 10 w 14"/>
                  <a:gd name="T97" fmla="*/ 4 h 6"/>
                  <a:gd name="T98" fmla="*/ 10 w 14"/>
                  <a:gd name="T99" fmla="*/ 2 h 6"/>
                  <a:gd name="T100" fmla="*/ 10 w 14"/>
                  <a:gd name="T101" fmla="*/ 2 h 6"/>
                  <a:gd name="T102" fmla="*/ 8 w 14"/>
                  <a:gd name="T10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lnTo>
                      <a:pt x="12" y="4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close/>
                    <a:moveTo>
                      <a:pt x="2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  <a:moveTo>
                      <a:pt x="8" y="2"/>
                    </a:moveTo>
                    <a:lnTo>
                      <a:pt x="8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Freeform 250">
                <a:extLst>
                  <a:ext uri="{FF2B5EF4-FFF2-40B4-BE49-F238E27FC236}">
                    <a16:creationId xmlns:a16="http://schemas.microsoft.com/office/drawing/2014/main" id="{19408F98-2CF4-B9E2-4CCA-BD6DF2210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387"/>
                <a:ext cx="202" cy="165"/>
              </a:xfrm>
              <a:custGeom>
                <a:avLst/>
                <a:gdLst>
                  <a:gd name="T0" fmla="*/ 194 w 202"/>
                  <a:gd name="T1" fmla="*/ 20 h 165"/>
                  <a:gd name="T2" fmla="*/ 184 w 202"/>
                  <a:gd name="T3" fmla="*/ 22 h 165"/>
                  <a:gd name="T4" fmla="*/ 184 w 202"/>
                  <a:gd name="T5" fmla="*/ 18 h 165"/>
                  <a:gd name="T6" fmla="*/ 170 w 202"/>
                  <a:gd name="T7" fmla="*/ 26 h 165"/>
                  <a:gd name="T8" fmla="*/ 156 w 202"/>
                  <a:gd name="T9" fmla="*/ 33 h 165"/>
                  <a:gd name="T10" fmla="*/ 152 w 202"/>
                  <a:gd name="T11" fmla="*/ 12 h 165"/>
                  <a:gd name="T12" fmla="*/ 146 w 202"/>
                  <a:gd name="T13" fmla="*/ 10 h 165"/>
                  <a:gd name="T14" fmla="*/ 136 w 202"/>
                  <a:gd name="T15" fmla="*/ 2 h 165"/>
                  <a:gd name="T16" fmla="*/ 132 w 202"/>
                  <a:gd name="T17" fmla="*/ 12 h 165"/>
                  <a:gd name="T18" fmla="*/ 126 w 202"/>
                  <a:gd name="T19" fmla="*/ 16 h 165"/>
                  <a:gd name="T20" fmla="*/ 122 w 202"/>
                  <a:gd name="T21" fmla="*/ 24 h 165"/>
                  <a:gd name="T22" fmla="*/ 114 w 202"/>
                  <a:gd name="T23" fmla="*/ 20 h 165"/>
                  <a:gd name="T24" fmla="*/ 110 w 202"/>
                  <a:gd name="T25" fmla="*/ 22 h 165"/>
                  <a:gd name="T26" fmla="*/ 104 w 202"/>
                  <a:gd name="T27" fmla="*/ 29 h 165"/>
                  <a:gd name="T28" fmla="*/ 96 w 202"/>
                  <a:gd name="T29" fmla="*/ 22 h 165"/>
                  <a:gd name="T30" fmla="*/ 84 w 202"/>
                  <a:gd name="T31" fmla="*/ 20 h 165"/>
                  <a:gd name="T32" fmla="*/ 66 w 202"/>
                  <a:gd name="T33" fmla="*/ 16 h 165"/>
                  <a:gd name="T34" fmla="*/ 56 w 202"/>
                  <a:gd name="T35" fmla="*/ 24 h 165"/>
                  <a:gd name="T36" fmla="*/ 52 w 202"/>
                  <a:gd name="T37" fmla="*/ 39 h 165"/>
                  <a:gd name="T38" fmla="*/ 46 w 202"/>
                  <a:gd name="T39" fmla="*/ 45 h 165"/>
                  <a:gd name="T40" fmla="*/ 34 w 202"/>
                  <a:gd name="T41" fmla="*/ 49 h 165"/>
                  <a:gd name="T42" fmla="*/ 34 w 202"/>
                  <a:gd name="T43" fmla="*/ 57 h 165"/>
                  <a:gd name="T44" fmla="*/ 26 w 202"/>
                  <a:gd name="T45" fmla="*/ 59 h 165"/>
                  <a:gd name="T46" fmla="*/ 18 w 202"/>
                  <a:gd name="T47" fmla="*/ 55 h 165"/>
                  <a:gd name="T48" fmla="*/ 8 w 202"/>
                  <a:gd name="T49" fmla="*/ 53 h 165"/>
                  <a:gd name="T50" fmla="*/ 6 w 202"/>
                  <a:gd name="T51" fmla="*/ 59 h 165"/>
                  <a:gd name="T52" fmla="*/ 6 w 202"/>
                  <a:gd name="T53" fmla="*/ 65 h 165"/>
                  <a:gd name="T54" fmla="*/ 4 w 202"/>
                  <a:gd name="T55" fmla="*/ 71 h 165"/>
                  <a:gd name="T56" fmla="*/ 4 w 202"/>
                  <a:gd name="T57" fmla="*/ 75 h 165"/>
                  <a:gd name="T58" fmla="*/ 2 w 202"/>
                  <a:gd name="T59" fmla="*/ 89 h 165"/>
                  <a:gd name="T60" fmla="*/ 6 w 202"/>
                  <a:gd name="T61" fmla="*/ 93 h 165"/>
                  <a:gd name="T62" fmla="*/ 10 w 202"/>
                  <a:gd name="T63" fmla="*/ 113 h 165"/>
                  <a:gd name="T64" fmla="*/ 12 w 202"/>
                  <a:gd name="T65" fmla="*/ 127 h 165"/>
                  <a:gd name="T66" fmla="*/ 28 w 202"/>
                  <a:gd name="T67" fmla="*/ 139 h 165"/>
                  <a:gd name="T68" fmla="*/ 36 w 202"/>
                  <a:gd name="T69" fmla="*/ 161 h 165"/>
                  <a:gd name="T70" fmla="*/ 68 w 202"/>
                  <a:gd name="T71" fmla="*/ 163 h 165"/>
                  <a:gd name="T72" fmla="*/ 82 w 202"/>
                  <a:gd name="T73" fmla="*/ 161 h 165"/>
                  <a:gd name="T74" fmla="*/ 100 w 202"/>
                  <a:gd name="T75" fmla="*/ 155 h 165"/>
                  <a:gd name="T76" fmla="*/ 98 w 202"/>
                  <a:gd name="T77" fmla="*/ 143 h 165"/>
                  <a:gd name="T78" fmla="*/ 102 w 202"/>
                  <a:gd name="T79" fmla="*/ 133 h 165"/>
                  <a:gd name="T80" fmla="*/ 116 w 202"/>
                  <a:gd name="T81" fmla="*/ 131 h 165"/>
                  <a:gd name="T82" fmla="*/ 114 w 202"/>
                  <a:gd name="T83" fmla="*/ 125 h 165"/>
                  <a:gd name="T84" fmla="*/ 126 w 202"/>
                  <a:gd name="T85" fmla="*/ 123 h 165"/>
                  <a:gd name="T86" fmla="*/ 134 w 202"/>
                  <a:gd name="T87" fmla="*/ 123 h 165"/>
                  <a:gd name="T88" fmla="*/ 138 w 202"/>
                  <a:gd name="T89" fmla="*/ 107 h 165"/>
                  <a:gd name="T90" fmla="*/ 144 w 202"/>
                  <a:gd name="T91" fmla="*/ 97 h 165"/>
                  <a:gd name="T92" fmla="*/ 140 w 202"/>
                  <a:gd name="T93" fmla="*/ 83 h 165"/>
                  <a:gd name="T94" fmla="*/ 156 w 202"/>
                  <a:gd name="T95" fmla="*/ 83 h 165"/>
                  <a:gd name="T96" fmla="*/ 156 w 202"/>
                  <a:gd name="T97" fmla="*/ 73 h 165"/>
                  <a:gd name="T98" fmla="*/ 160 w 202"/>
                  <a:gd name="T99" fmla="*/ 65 h 165"/>
                  <a:gd name="T100" fmla="*/ 162 w 202"/>
                  <a:gd name="T101" fmla="*/ 59 h 165"/>
                  <a:gd name="T102" fmla="*/ 160 w 202"/>
                  <a:gd name="T103" fmla="*/ 53 h 165"/>
                  <a:gd name="T104" fmla="*/ 154 w 202"/>
                  <a:gd name="T105" fmla="*/ 43 h 165"/>
                  <a:gd name="T106" fmla="*/ 160 w 202"/>
                  <a:gd name="T107" fmla="*/ 37 h 165"/>
                  <a:gd name="T108" fmla="*/ 170 w 202"/>
                  <a:gd name="T109" fmla="*/ 31 h 165"/>
                  <a:gd name="T110" fmla="*/ 188 w 202"/>
                  <a:gd name="T111" fmla="*/ 29 h 165"/>
                  <a:gd name="T112" fmla="*/ 198 w 202"/>
                  <a:gd name="T113" fmla="*/ 26 h 165"/>
                  <a:gd name="T114" fmla="*/ 200 w 202"/>
                  <a:gd name="T115" fmla="*/ 2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2" h="165">
                    <a:moveTo>
                      <a:pt x="202" y="22"/>
                    </a:moveTo>
                    <a:lnTo>
                      <a:pt x="202" y="22"/>
                    </a:lnTo>
                    <a:lnTo>
                      <a:pt x="200" y="20"/>
                    </a:lnTo>
                    <a:lnTo>
                      <a:pt x="198" y="20"/>
                    </a:lnTo>
                    <a:lnTo>
                      <a:pt x="196" y="20"/>
                    </a:lnTo>
                    <a:lnTo>
                      <a:pt x="196" y="20"/>
                    </a:lnTo>
                    <a:lnTo>
                      <a:pt x="194" y="2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2" y="20"/>
                    </a:lnTo>
                    <a:lnTo>
                      <a:pt x="190" y="20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4" y="22"/>
                    </a:lnTo>
                    <a:lnTo>
                      <a:pt x="186" y="20"/>
                    </a:lnTo>
                    <a:lnTo>
                      <a:pt x="186" y="20"/>
                    </a:lnTo>
                    <a:lnTo>
                      <a:pt x="184" y="20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2" y="18"/>
                    </a:lnTo>
                    <a:lnTo>
                      <a:pt x="182" y="18"/>
                    </a:lnTo>
                    <a:lnTo>
                      <a:pt x="180" y="18"/>
                    </a:lnTo>
                    <a:lnTo>
                      <a:pt x="178" y="20"/>
                    </a:lnTo>
                    <a:lnTo>
                      <a:pt x="174" y="22"/>
                    </a:lnTo>
                    <a:lnTo>
                      <a:pt x="172" y="24"/>
                    </a:lnTo>
                    <a:lnTo>
                      <a:pt x="170" y="26"/>
                    </a:lnTo>
                    <a:lnTo>
                      <a:pt x="166" y="29"/>
                    </a:lnTo>
                    <a:lnTo>
                      <a:pt x="164" y="29"/>
                    </a:lnTo>
                    <a:lnTo>
                      <a:pt x="162" y="31"/>
                    </a:lnTo>
                    <a:lnTo>
                      <a:pt x="160" y="33"/>
                    </a:lnTo>
                    <a:lnTo>
                      <a:pt x="158" y="33"/>
                    </a:lnTo>
                    <a:lnTo>
                      <a:pt x="158" y="33"/>
                    </a:lnTo>
                    <a:lnTo>
                      <a:pt x="156" y="33"/>
                    </a:lnTo>
                    <a:lnTo>
                      <a:pt x="154" y="31"/>
                    </a:lnTo>
                    <a:lnTo>
                      <a:pt x="154" y="26"/>
                    </a:lnTo>
                    <a:lnTo>
                      <a:pt x="152" y="24"/>
                    </a:lnTo>
                    <a:lnTo>
                      <a:pt x="152" y="22"/>
                    </a:lnTo>
                    <a:lnTo>
                      <a:pt x="152" y="18"/>
                    </a:lnTo>
                    <a:lnTo>
                      <a:pt x="152" y="16"/>
                    </a:lnTo>
                    <a:lnTo>
                      <a:pt x="152" y="12"/>
                    </a:lnTo>
                    <a:lnTo>
                      <a:pt x="152" y="12"/>
                    </a:lnTo>
                    <a:lnTo>
                      <a:pt x="152" y="10"/>
                    </a:lnTo>
                    <a:lnTo>
                      <a:pt x="150" y="10"/>
                    </a:lnTo>
                    <a:lnTo>
                      <a:pt x="150" y="10"/>
                    </a:lnTo>
                    <a:lnTo>
                      <a:pt x="148" y="10"/>
                    </a:lnTo>
                    <a:lnTo>
                      <a:pt x="148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6" y="6"/>
                    </a:lnTo>
                    <a:lnTo>
                      <a:pt x="144" y="4"/>
                    </a:lnTo>
                    <a:lnTo>
                      <a:pt x="142" y="2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36" y="2"/>
                    </a:lnTo>
                    <a:lnTo>
                      <a:pt x="134" y="6"/>
                    </a:lnTo>
                    <a:lnTo>
                      <a:pt x="134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2" y="10"/>
                    </a:lnTo>
                    <a:lnTo>
                      <a:pt x="132" y="12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16"/>
                    </a:lnTo>
                    <a:lnTo>
                      <a:pt x="128" y="16"/>
                    </a:lnTo>
                    <a:lnTo>
                      <a:pt x="126" y="16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0" y="24"/>
                    </a:lnTo>
                    <a:lnTo>
                      <a:pt x="120" y="24"/>
                    </a:lnTo>
                    <a:lnTo>
                      <a:pt x="118" y="24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4" y="20"/>
                    </a:lnTo>
                    <a:lnTo>
                      <a:pt x="114" y="22"/>
                    </a:lnTo>
                    <a:lnTo>
                      <a:pt x="114" y="22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2" y="22"/>
                    </a:lnTo>
                    <a:lnTo>
                      <a:pt x="110" y="22"/>
                    </a:lnTo>
                    <a:lnTo>
                      <a:pt x="110" y="24"/>
                    </a:lnTo>
                    <a:lnTo>
                      <a:pt x="108" y="24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6" y="26"/>
                    </a:lnTo>
                    <a:lnTo>
                      <a:pt x="104" y="29"/>
                    </a:lnTo>
                    <a:lnTo>
                      <a:pt x="102" y="29"/>
                    </a:lnTo>
                    <a:lnTo>
                      <a:pt x="100" y="26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4" y="22"/>
                    </a:lnTo>
                    <a:lnTo>
                      <a:pt x="94" y="22"/>
                    </a:lnTo>
                    <a:lnTo>
                      <a:pt x="92" y="22"/>
                    </a:lnTo>
                    <a:lnTo>
                      <a:pt x="92" y="22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84" y="20"/>
                    </a:lnTo>
                    <a:lnTo>
                      <a:pt x="80" y="20"/>
                    </a:lnTo>
                    <a:lnTo>
                      <a:pt x="78" y="20"/>
                    </a:lnTo>
                    <a:lnTo>
                      <a:pt x="76" y="20"/>
                    </a:lnTo>
                    <a:lnTo>
                      <a:pt x="72" y="20"/>
                    </a:lnTo>
                    <a:lnTo>
                      <a:pt x="70" y="18"/>
                    </a:lnTo>
                    <a:lnTo>
                      <a:pt x="68" y="16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6" y="22"/>
                    </a:lnTo>
                    <a:lnTo>
                      <a:pt x="62" y="22"/>
                    </a:lnTo>
                    <a:lnTo>
                      <a:pt x="58" y="22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4" y="33"/>
                    </a:lnTo>
                    <a:lnTo>
                      <a:pt x="54" y="35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8" y="45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46" y="45"/>
                    </a:lnTo>
                    <a:lnTo>
                      <a:pt x="44" y="45"/>
                    </a:lnTo>
                    <a:lnTo>
                      <a:pt x="42" y="47"/>
                    </a:lnTo>
                    <a:lnTo>
                      <a:pt x="40" y="47"/>
                    </a:lnTo>
                    <a:lnTo>
                      <a:pt x="36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4" y="51"/>
                    </a:lnTo>
                    <a:lnTo>
                      <a:pt x="34" y="51"/>
                    </a:lnTo>
                    <a:lnTo>
                      <a:pt x="36" y="51"/>
                    </a:lnTo>
                    <a:lnTo>
                      <a:pt x="34" y="53"/>
                    </a:lnTo>
                    <a:lnTo>
                      <a:pt x="34" y="53"/>
                    </a:lnTo>
                    <a:lnTo>
                      <a:pt x="34" y="57"/>
                    </a:lnTo>
                    <a:lnTo>
                      <a:pt x="34" y="57"/>
                    </a:lnTo>
                    <a:lnTo>
                      <a:pt x="32" y="57"/>
                    </a:lnTo>
                    <a:lnTo>
                      <a:pt x="30" y="59"/>
                    </a:lnTo>
                    <a:lnTo>
                      <a:pt x="30" y="59"/>
                    </a:lnTo>
                    <a:lnTo>
                      <a:pt x="28" y="59"/>
                    </a:lnTo>
                    <a:lnTo>
                      <a:pt x="28" y="59"/>
                    </a:lnTo>
                    <a:lnTo>
                      <a:pt x="26" y="59"/>
                    </a:lnTo>
                    <a:lnTo>
                      <a:pt x="26" y="59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8" y="55"/>
                    </a:lnTo>
                    <a:lnTo>
                      <a:pt x="16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5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59"/>
                    </a:lnTo>
                    <a:lnTo>
                      <a:pt x="6" y="61"/>
                    </a:lnTo>
                    <a:lnTo>
                      <a:pt x="6" y="61"/>
                    </a:lnTo>
                    <a:lnTo>
                      <a:pt x="8" y="63"/>
                    </a:lnTo>
                    <a:lnTo>
                      <a:pt x="6" y="63"/>
                    </a:lnTo>
                    <a:lnTo>
                      <a:pt x="6" y="65"/>
                    </a:lnTo>
                    <a:lnTo>
                      <a:pt x="6" y="65"/>
                    </a:lnTo>
                    <a:lnTo>
                      <a:pt x="6" y="67"/>
                    </a:lnTo>
                    <a:lnTo>
                      <a:pt x="6" y="67"/>
                    </a:lnTo>
                    <a:lnTo>
                      <a:pt x="6" y="69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4" y="71"/>
                    </a:lnTo>
                    <a:lnTo>
                      <a:pt x="4" y="71"/>
                    </a:lnTo>
                    <a:lnTo>
                      <a:pt x="4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2" y="73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6" y="77"/>
                    </a:lnTo>
                    <a:lnTo>
                      <a:pt x="2" y="77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2" y="85"/>
                    </a:lnTo>
                    <a:lnTo>
                      <a:pt x="2" y="87"/>
                    </a:lnTo>
                    <a:lnTo>
                      <a:pt x="2" y="89"/>
                    </a:lnTo>
                    <a:lnTo>
                      <a:pt x="2" y="89"/>
                    </a:lnTo>
                    <a:lnTo>
                      <a:pt x="4" y="89"/>
                    </a:lnTo>
                    <a:lnTo>
                      <a:pt x="6" y="89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8" y="91"/>
                    </a:lnTo>
                    <a:lnTo>
                      <a:pt x="6" y="93"/>
                    </a:lnTo>
                    <a:lnTo>
                      <a:pt x="6" y="95"/>
                    </a:lnTo>
                    <a:lnTo>
                      <a:pt x="4" y="97"/>
                    </a:lnTo>
                    <a:lnTo>
                      <a:pt x="4" y="99"/>
                    </a:lnTo>
                    <a:lnTo>
                      <a:pt x="4" y="101"/>
                    </a:lnTo>
                    <a:lnTo>
                      <a:pt x="6" y="103"/>
                    </a:lnTo>
                    <a:lnTo>
                      <a:pt x="8" y="107"/>
                    </a:lnTo>
                    <a:lnTo>
                      <a:pt x="10" y="113"/>
                    </a:lnTo>
                    <a:lnTo>
                      <a:pt x="10" y="115"/>
                    </a:lnTo>
                    <a:lnTo>
                      <a:pt x="10" y="119"/>
                    </a:lnTo>
                    <a:lnTo>
                      <a:pt x="10" y="119"/>
                    </a:lnTo>
                    <a:lnTo>
                      <a:pt x="12" y="123"/>
                    </a:lnTo>
                    <a:lnTo>
                      <a:pt x="12" y="123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16" y="127"/>
                    </a:lnTo>
                    <a:lnTo>
                      <a:pt x="20" y="129"/>
                    </a:lnTo>
                    <a:lnTo>
                      <a:pt x="26" y="129"/>
                    </a:lnTo>
                    <a:lnTo>
                      <a:pt x="26" y="131"/>
                    </a:lnTo>
                    <a:lnTo>
                      <a:pt x="28" y="135"/>
                    </a:lnTo>
                    <a:lnTo>
                      <a:pt x="28" y="137"/>
                    </a:lnTo>
                    <a:lnTo>
                      <a:pt x="28" y="139"/>
                    </a:lnTo>
                    <a:lnTo>
                      <a:pt x="26" y="143"/>
                    </a:lnTo>
                    <a:lnTo>
                      <a:pt x="22" y="147"/>
                    </a:lnTo>
                    <a:lnTo>
                      <a:pt x="20" y="151"/>
                    </a:lnTo>
                    <a:lnTo>
                      <a:pt x="16" y="155"/>
                    </a:lnTo>
                    <a:lnTo>
                      <a:pt x="22" y="157"/>
                    </a:lnTo>
                    <a:lnTo>
                      <a:pt x="28" y="159"/>
                    </a:lnTo>
                    <a:lnTo>
                      <a:pt x="36" y="161"/>
                    </a:lnTo>
                    <a:lnTo>
                      <a:pt x="40" y="163"/>
                    </a:lnTo>
                    <a:lnTo>
                      <a:pt x="42" y="163"/>
                    </a:lnTo>
                    <a:lnTo>
                      <a:pt x="58" y="163"/>
                    </a:lnTo>
                    <a:lnTo>
                      <a:pt x="66" y="163"/>
                    </a:lnTo>
                    <a:lnTo>
                      <a:pt x="68" y="165"/>
                    </a:lnTo>
                    <a:lnTo>
                      <a:pt x="68" y="163"/>
                    </a:lnTo>
                    <a:lnTo>
                      <a:pt x="68" y="163"/>
                    </a:lnTo>
                    <a:lnTo>
                      <a:pt x="70" y="163"/>
                    </a:lnTo>
                    <a:lnTo>
                      <a:pt x="72" y="161"/>
                    </a:lnTo>
                    <a:lnTo>
                      <a:pt x="74" y="161"/>
                    </a:lnTo>
                    <a:lnTo>
                      <a:pt x="76" y="161"/>
                    </a:lnTo>
                    <a:lnTo>
                      <a:pt x="78" y="161"/>
                    </a:lnTo>
                    <a:lnTo>
                      <a:pt x="80" y="161"/>
                    </a:lnTo>
                    <a:lnTo>
                      <a:pt x="82" y="161"/>
                    </a:lnTo>
                    <a:lnTo>
                      <a:pt x="84" y="161"/>
                    </a:lnTo>
                    <a:lnTo>
                      <a:pt x="88" y="159"/>
                    </a:lnTo>
                    <a:lnTo>
                      <a:pt x="90" y="159"/>
                    </a:lnTo>
                    <a:lnTo>
                      <a:pt x="94" y="157"/>
                    </a:lnTo>
                    <a:lnTo>
                      <a:pt x="98" y="157"/>
                    </a:lnTo>
                    <a:lnTo>
                      <a:pt x="98" y="155"/>
                    </a:lnTo>
                    <a:lnTo>
                      <a:pt x="100" y="155"/>
                    </a:lnTo>
                    <a:lnTo>
                      <a:pt x="100" y="153"/>
                    </a:lnTo>
                    <a:lnTo>
                      <a:pt x="98" y="153"/>
                    </a:lnTo>
                    <a:lnTo>
                      <a:pt x="98" y="151"/>
                    </a:lnTo>
                    <a:lnTo>
                      <a:pt x="98" y="149"/>
                    </a:lnTo>
                    <a:lnTo>
                      <a:pt x="98" y="147"/>
                    </a:lnTo>
                    <a:lnTo>
                      <a:pt x="98" y="145"/>
                    </a:lnTo>
                    <a:lnTo>
                      <a:pt x="98" y="143"/>
                    </a:lnTo>
                    <a:lnTo>
                      <a:pt x="98" y="139"/>
                    </a:lnTo>
                    <a:lnTo>
                      <a:pt x="98" y="137"/>
                    </a:lnTo>
                    <a:lnTo>
                      <a:pt x="100" y="137"/>
                    </a:lnTo>
                    <a:lnTo>
                      <a:pt x="100" y="135"/>
                    </a:lnTo>
                    <a:lnTo>
                      <a:pt x="100" y="135"/>
                    </a:lnTo>
                    <a:lnTo>
                      <a:pt x="102" y="135"/>
                    </a:lnTo>
                    <a:lnTo>
                      <a:pt x="102" y="133"/>
                    </a:lnTo>
                    <a:lnTo>
                      <a:pt x="104" y="131"/>
                    </a:lnTo>
                    <a:lnTo>
                      <a:pt x="104" y="131"/>
                    </a:lnTo>
                    <a:lnTo>
                      <a:pt x="106" y="131"/>
                    </a:lnTo>
                    <a:lnTo>
                      <a:pt x="108" y="131"/>
                    </a:lnTo>
                    <a:lnTo>
                      <a:pt x="110" y="131"/>
                    </a:lnTo>
                    <a:lnTo>
                      <a:pt x="114" y="131"/>
                    </a:lnTo>
                    <a:lnTo>
                      <a:pt x="116" y="131"/>
                    </a:lnTo>
                    <a:lnTo>
                      <a:pt x="116" y="131"/>
                    </a:lnTo>
                    <a:lnTo>
                      <a:pt x="118" y="129"/>
                    </a:lnTo>
                    <a:lnTo>
                      <a:pt x="116" y="129"/>
                    </a:lnTo>
                    <a:lnTo>
                      <a:pt x="116" y="129"/>
                    </a:lnTo>
                    <a:lnTo>
                      <a:pt x="114" y="127"/>
                    </a:lnTo>
                    <a:lnTo>
                      <a:pt x="114" y="127"/>
                    </a:lnTo>
                    <a:lnTo>
                      <a:pt x="114" y="125"/>
                    </a:lnTo>
                    <a:lnTo>
                      <a:pt x="116" y="125"/>
                    </a:lnTo>
                    <a:lnTo>
                      <a:pt x="120" y="123"/>
                    </a:lnTo>
                    <a:lnTo>
                      <a:pt x="122" y="123"/>
                    </a:lnTo>
                    <a:lnTo>
                      <a:pt x="122" y="121"/>
                    </a:lnTo>
                    <a:lnTo>
                      <a:pt x="122" y="121"/>
                    </a:lnTo>
                    <a:lnTo>
                      <a:pt x="124" y="121"/>
                    </a:lnTo>
                    <a:lnTo>
                      <a:pt x="126" y="123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30" y="123"/>
                    </a:lnTo>
                    <a:lnTo>
                      <a:pt x="130" y="123"/>
                    </a:lnTo>
                    <a:lnTo>
                      <a:pt x="132" y="125"/>
                    </a:lnTo>
                    <a:lnTo>
                      <a:pt x="134" y="125"/>
                    </a:lnTo>
                    <a:lnTo>
                      <a:pt x="134" y="123"/>
                    </a:lnTo>
                    <a:lnTo>
                      <a:pt x="136" y="123"/>
                    </a:lnTo>
                    <a:lnTo>
                      <a:pt x="138" y="121"/>
                    </a:lnTo>
                    <a:lnTo>
                      <a:pt x="138" y="119"/>
                    </a:lnTo>
                    <a:lnTo>
                      <a:pt x="138" y="113"/>
                    </a:lnTo>
                    <a:lnTo>
                      <a:pt x="136" y="111"/>
                    </a:lnTo>
                    <a:lnTo>
                      <a:pt x="136" y="109"/>
                    </a:lnTo>
                    <a:lnTo>
                      <a:pt x="138" y="107"/>
                    </a:lnTo>
                    <a:lnTo>
                      <a:pt x="138" y="105"/>
                    </a:lnTo>
                    <a:lnTo>
                      <a:pt x="138" y="105"/>
                    </a:lnTo>
                    <a:lnTo>
                      <a:pt x="138" y="103"/>
                    </a:lnTo>
                    <a:lnTo>
                      <a:pt x="138" y="99"/>
                    </a:lnTo>
                    <a:lnTo>
                      <a:pt x="140" y="99"/>
                    </a:lnTo>
                    <a:lnTo>
                      <a:pt x="142" y="99"/>
                    </a:lnTo>
                    <a:lnTo>
                      <a:pt x="144" y="97"/>
                    </a:lnTo>
                    <a:lnTo>
                      <a:pt x="146" y="97"/>
                    </a:lnTo>
                    <a:lnTo>
                      <a:pt x="148" y="95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6" y="89"/>
                    </a:lnTo>
                    <a:lnTo>
                      <a:pt x="144" y="87"/>
                    </a:lnTo>
                    <a:lnTo>
                      <a:pt x="140" y="83"/>
                    </a:lnTo>
                    <a:lnTo>
                      <a:pt x="140" y="81"/>
                    </a:lnTo>
                    <a:lnTo>
                      <a:pt x="142" y="81"/>
                    </a:lnTo>
                    <a:lnTo>
                      <a:pt x="146" y="83"/>
                    </a:lnTo>
                    <a:lnTo>
                      <a:pt x="148" y="83"/>
                    </a:lnTo>
                    <a:lnTo>
                      <a:pt x="148" y="83"/>
                    </a:lnTo>
                    <a:lnTo>
                      <a:pt x="152" y="83"/>
                    </a:lnTo>
                    <a:lnTo>
                      <a:pt x="156" y="83"/>
                    </a:lnTo>
                    <a:lnTo>
                      <a:pt x="158" y="81"/>
                    </a:lnTo>
                    <a:lnTo>
                      <a:pt x="158" y="79"/>
                    </a:lnTo>
                    <a:lnTo>
                      <a:pt x="158" y="79"/>
                    </a:lnTo>
                    <a:lnTo>
                      <a:pt x="158" y="77"/>
                    </a:lnTo>
                    <a:lnTo>
                      <a:pt x="158" y="75"/>
                    </a:lnTo>
                    <a:lnTo>
                      <a:pt x="156" y="75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3"/>
                    </a:lnTo>
                    <a:lnTo>
                      <a:pt x="156" y="71"/>
                    </a:lnTo>
                    <a:lnTo>
                      <a:pt x="156" y="69"/>
                    </a:lnTo>
                    <a:lnTo>
                      <a:pt x="158" y="69"/>
                    </a:lnTo>
                    <a:lnTo>
                      <a:pt x="158" y="67"/>
                    </a:lnTo>
                    <a:lnTo>
                      <a:pt x="160" y="65"/>
                    </a:lnTo>
                    <a:lnTo>
                      <a:pt x="160" y="65"/>
                    </a:lnTo>
                    <a:lnTo>
                      <a:pt x="162" y="63"/>
                    </a:lnTo>
                    <a:lnTo>
                      <a:pt x="162" y="63"/>
                    </a:lnTo>
                    <a:lnTo>
                      <a:pt x="162" y="61"/>
                    </a:lnTo>
                    <a:lnTo>
                      <a:pt x="162" y="61"/>
                    </a:lnTo>
                    <a:lnTo>
                      <a:pt x="162" y="61"/>
                    </a:lnTo>
                    <a:lnTo>
                      <a:pt x="162" y="59"/>
                    </a:lnTo>
                    <a:lnTo>
                      <a:pt x="160" y="59"/>
                    </a:lnTo>
                    <a:lnTo>
                      <a:pt x="160" y="59"/>
                    </a:lnTo>
                    <a:lnTo>
                      <a:pt x="162" y="57"/>
                    </a:lnTo>
                    <a:lnTo>
                      <a:pt x="162" y="57"/>
                    </a:lnTo>
                    <a:lnTo>
                      <a:pt x="160" y="55"/>
                    </a:lnTo>
                    <a:lnTo>
                      <a:pt x="160" y="55"/>
                    </a:lnTo>
                    <a:lnTo>
                      <a:pt x="160" y="53"/>
                    </a:lnTo>
                    <a:lnTo>
                      <a:pt x="158" y="51"/>
                    </a:lnTo>
                    <a:lnTo>
                      <a:pt x="158" y="49"/>
                    </a:lnTo>
                    <a:lnTo>
                      <a:pt x="156" y="49"/>
                    </a:lnTo>
                    <a:lnTo>
                      <a:pt x="156" y="47"/>
                    </a:lnTo>
                    <a:lnTo>
                      <a:pt x="154" y="45"/>
                    </a:lnTo>
                    <a:lnTo>
                      <a:pt x="152" y="45"/>
                    </a:lnTo>
                    <a:lnTo>
                      <a:pt x="154" y="43"/>
                    </a:lnTo>
                    <a:lnTo>
                      <a:pt x="154" y="43"/>
                    </a:lnTo>
                    <a:lnTo>
                      <a:pt x="156" y="41"/>
                    </a:lnTo>
                    <a:lnTo>
                      <a:pt x="156" y="39"/>
                    </a:lnTo>
                    <a:lnTo>
                      <a:pt x="158" y="39"/>
                    </a:lnTo>
                    <a:lnTo>
                      <a:pt x="160" y="39"/>
                    </a:lnTo>
                    <a:lnTo>
                      <a:pt x="160" y="39"/>
                    </a:lnTo>
                    <a:lnTo>
                      <a:pt x="160" y="37"/>
                    </a:lnTo>
                    <a:lnTo>
                      <a:pt x="162" y="37"/>
                    </a:lnTo>
                    <a:lnTo>
                      <a:pt x="164" y="35"/>
                    </a:lnTo>
                    <a:lnTo>
                      <a:pt x="164" y="33"/>
                    </a:lnTo>
                    <a:lnTo>
                      <a:pt x="166" y="33"/>
                    </a:lnTo>
                    <a:lnTo>
                      <a:pt x="166" y="33"/>
                    </a:lnTo>
                    <a:lnTo>
                      <a:pt x="168" y="33"/>
                    </a:lnTo>
                    <a:lnTo>
                      <a:pt x="170" y="31"/>
                    </a:lnTo>
                    <a:lnTo>
                      <a:pt x="170" y="31"/>
                    </a:lnTo>
                    <a:lnTo>
                      <a:pt x="174" y="31"/>
                    </a:lnTo>
                    <a:lnTo>
                      <a:pt x="176" y="31"/>
                    </a:lnTo>
                    <a:lnTo>
                      <a:pt x="178" y="31"/>
                    </a:lnTo>
                    <a:lnTo>
                      <a:pt x="182" y="29"/>
                    </a:lnTo>
                    <a:lnTo>
                      <a:pt x="188" y="29"/>
                    </a:lnTo>
                    <a:lnTo>
                      <a:pt x="188" y="29"/>
                    </a:lnTo>
                    <a:lnTo>
                      <a:pt x="190" y="31"/>
                    </a:lnTo>
                    <a:lnTo>
                      <a:pt x="192" y="31"/>
                    </a:lnTo>
                    <a:lnTo>
                      <a:pt x="192" y="31"/>
                    </a:lnTo>
                    <a:lnTo>
                      <a:pt x="194" y="29"/>
                    </a:lnTo>
                    <a:lnTo>
                      <a:pt x="198" y="29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8" y="26"/>
                    </a:lnTo>
                    <a:lnTo>
                      <a:pt x="196" y="24"/>
                    </a:lnTo>
                    <a:lnTo>
                      <a:pt x="196" y="24"/>
                    </a:lnTo>
                    <a:lnTo>
                      <a:pt x="198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0" y="22"/>
                    </a:lnTo>
                    <a:lnTo>
                      <a:pt x="202" y="22"/>
                    </a:lnTo>
                    <a:lnTo>
                      <a:pt x="202" y="22"/>
                    </a:lnTo>
                    <a:lnTo>
                      <a:pt x="202" y="2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50000"/>
                    <a:alpha val="42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5F980BD0-0817-7B25-603D-F3221DE0D921}"/>
                </a:ext>
              </a:extLst>
            </p:cNvPr>
            <p:cNvSpPr/>
            <p:nvPr/>
          </p:nvSpPr>
          <p:spPr>
            <a:xfrm>
              <a:off x="3831854" y="1255438"/>
              <a:ext cx="1097280" cy="1097280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D6E44714-A208-AEDE-4147-00CAE4CC75C9}"/>
                </a:ext>
              </a:extLst>
            </p:cNvPr>
            <p:cNvSpPr/>
            <p:nvPr/>
          </p:nvSpPr>
          <p:spPr>
            <a:xfrm>
              <a:off x="6294560" y="926531"/>
              <a:ext cx="1097280" cy="1097280"/>
            </a:xfrm>
            <a:prstGeom prst="ellipse">
              <a:avLst/>
            </a:prstGeom>
            <a:solidFill>
              <a:schemeClr val="accent3">
                <a:alpha val="10000"/>
              </a:schemeClr>
            </a:solidFill>
            <a:ln>
              <a:solidFill>
                <a:schemeClr val="accent2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A8A9E7E1-8FFB-430E-C60F-3DACB71F8168}"/>
                </a:ext>
              </a:extLst>
            </p:cNvPr>
            <p:cNvSpPr/>
            <p:nvPr/>
          </p:nvSpPr>
          <p:spPr>
            <a:xfrm>
              <a:off x="5782175" y="2255059"/>
              <a:ext cx="548640" cy="548640"/>
            </a:xfrm>
            <a:prstGeom prst="ellipse">
              <a:avLst/>
            </a:prstGeom>
            <a:solidFill>
              <a:schemeClr val="accent4">
                <a:alpha val="10000"/>
              </a:schemeClr>
            </a:solidFill>
            <a:ln>
              <a:solidFill>
                <a:schemeClr val="accent4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3CC92334-F7C4-95E0-46EF-2664C3B2B711}"/>
                </a:ext>
              </a:extLst>
            </p:cNvPr>
            <p:cNvSpPr/>
            <p:nvPr/>
          </p:nvSpPr>
          <p:spPr>
            <a:xfrm>
              <a:off x="4073571" y="2660816"/>
              <a:ext cx="1097280" cy="1097280"/>
            </a:xfrm>
            <a:prstGeom prst="ellipse">
              <a:avLst/>
            </a:prstGeom>
            <a:solidFill>
              <a:schemeClr val="accent4">
                <a:alpha val="10000"/>
              </a:schemeClr>
            </a:solidFill>
            <a:ln>
              <a:solidFill>
                <a:schemeClr val="accent4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F5FD8BF1-E772-8EA2-84BE-A9A53D54BA83}"/>
                </a:ext>
              </a:extLst>
            </p:cNvPr>
            <p:cNvSpPr/>
            <p:nvPr/>
          </p:nvSpPr>
          <p:spPr>
            <a:xfrm>
              <a:off x="6511713" y="2670875"/>
              <a:ext cx="1371600" cy="1371600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48298572-46D3-3C75-A8F8-A04FB313416B}"/>
                </a:ext>
              </a:extLst>
            </p:cNvPr>
            <p:cNvSpPr/>
            <p:nvPr/>
          </p:nvSpPr>
          <p:spPr>
            <a:xfrm>
              <a:off x="4998193" y="1065518"/>
              <a:ext cx="411480" cy="411480"/>
            </a:xfrm>
            <a:prstGeom prst="ellipse">
              <a:avLst/>
            </a:prstGeom>
            <a:solidFill>
              <a:schemeClr val="accent1">
                <a:alpha val="10000"/>
              </a:schemeClr>
            </a:solidFill>
            <a:ln>
              <a:solidFill>
                <a:schemeClr val="accent1"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6017FF5D-6C3B-F05C-E3D6-6BC364CD940D}"/>
                </a:ext>
              </a:extLst>
            </p:cNvPr>
            <p:cNvGrpSpPr/>
            <p:nvPr/>
          </p:nvGrpSpPr>
          <p:grpSpPr>
            <a:xfrm>
              <a:off x="4248839" y="1636547"/>
              <a:ext cx="656378" cy="562489"/>
              <a:chOff x="8945633" y="22034"/>
              <a:chExt cx="875170" cy="749985"/>
            </a:xfrm>
          </p:grpSpPr>
          <p:sp>
            <p:nvSpPr>
              <p:cNvPr id="257" name="Right Triangle 256">
                <a:extLst>
                  <a:ext uri="{FF2B5EF4-FFF2-40B4-BE49-F238E27FC236}">
                    <a16:creationId xmlns:a16="http://schemas.microsoft.com/office/drawing/2014/main" id="{EB587943-B302-7650-9916-16D2EACB89E3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B1E5E6D1-9770-3DE2-32FC-F48EFCCF73B6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47EF2275-2CF9-5B78-5088-DC028017C75C}"/>
                </a:ext>
              </a:extLst>
            </p:cNvPr>
            <p:cNvGrpSpPr/>
            <p:nvPr/>
          </p:nvGrpSpPr>
          <p:grpSpPr>
            <a:xfrm>
              <a:off x="5140766" y="785553"/>
              <a:ext cx="656378" cy="562489"/>
              <a:chOff x="8945633" y="22034"/>
              <a:chExt cx="875170" cy="749985"/>
            </a:xfrm>
          </p:grpSpPr>
          <p:sp>
            <p:nvSpPr>
              <p:cNvPr id="260" name="Right Triangle 259">
                <a:extLst>
                  <a:ext uri="{FF2B5EF4-FFF2-40B4-BE49-F238E27FC236}">
                    <a16:creationId xmlns:a16="http://schemas.microsoft.com/office/drawing/2014/main" id="{C56DF7CD-2B73-2814-474C-04BCB67563CB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0CC8E394-11F1-0668-FA83-B9D070E71ED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A08B50DE-71A1-64C5-C6F5-04191F513964}"/>
                </a:ext>
              </a:extLst>
            </p:cNvPr>
            <p:cNvGrpSpPr/>
            <p:nvPr/>
          </p:nvGrpSpPr>
          <p:grpSpPr>
            <a:xfrm>
              <a:off x="6990688" y="2941857"/>
              <a:ext cx="656378" cy="562489"/>
              <a:chOff x="8945633" y="22034"/>
              <a:chExt cx="875170" cy="749985"/>
            </a:xfrm>
          </p:grpSpPr>
          <p:sp>
            <p:nvSpPr>
              <p:cNvPr id="263" name="Right Triangle 262">
                <a:extLst>
                  <a:ext uri="{FF2B5EF4-FFF2-40B4-BE49-F238E27FC236}">
                    <a16:creationId xmlns:a16="http://schemas.microsoft.com/office/drawing/2014/main" id="{D8BAA6A3-BE30-0056-02FB-806EDD14CE3C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4" name="Rectangle 263">
                <a:extLst>
                  <a:ext uri="{FF2B5EF4-FFF2-40B4-BE49-F238E27FC236}">
                    <a16:creationId xmlns:a16="http://schemas.microsoft.com/office/drawing/2014/main" id="{3FBECED2-5D80-9C0D-9EC7-54CA32163F7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09F0515C-76FD-8B66-2653-53A83F94317D}"/>
                </a:ext>
              </a:extLst>
            </p:cNvPr>
            <p:cNvGrpSpPr/>
            <p:nvPr/>
          </p:nvGrpSpPr>
          <p:grpSpPr>
            <a:xfrm>
              <a:off x="5968061" y="2108140"/>
              <a:ext cx="656378" cy="562489"/>
              <a:chOff x="8945633" y="22034"/>
              <a:chExt cx="875170" cy="749985"/>
            </a:xfrm>
          </p:grpSpPr>
          <p:sp>
            <p:nvSpPr>
              <p:cNvPr id="266" name="Right Triangle 265">
                <a:extLst>
                  <a:ext uri="{FF2B5EF4-FFF2-40B4-BE49-F238E27FC236}">
                    <a16:creationId xmlns:a16="http://schemas.microsoft.com/office/drawing/2014/main" id="{13936E12-DEAF-AC3C-0FE1-03AF8749D497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7" name="Rectangle 266">
                <a:extLst>
                  <a:ext uri="{FF2B5EF4-FFF2-40B4-BE49-F238E27FC236}">
                    <a16:creationId xmlns:a16="http://schemas.microsoft.com/office/drawing/2014/main" id="{48429557-C492-DFDC-2FE0-FED185958BC6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FFD7A2DB-EED2-C7ED-EDD3-8A33EC89F83C}"/>
                </a:ext>
              </a:extLst>
            </p:cNvPr>
            <p:cNvGrpSpPr/>
            <p:nvPr/>
          </p:nvGrpSpPr>
          <p:grpSpPr>
            <a:xfrm>
              <a:off x="6687253" y="1099560"/>
              <a:ext cx="656378" cy="562489"/>
              <a:chOff x="8945633" y="22034"/>
              <a:chExt cx="875170" cy="749985"/>
            </a:xfrm>
          </p:grpSpPr>
          <p:sp>
            <p:nvSpPr>
              <p:cNvPr id="269" name="Right Triangle 268">
                <a:extLst>
                  <a:ext uri="{FF2B5EF4-FFF2-40B4-BE49-F238E27FC236}">
                    <a16:creationId xmlns:a16="http://schemas.microsoft.com/office/drawing/2014/main" id="{C6BC7E9F-7016-57FA-F09E-F10C365E90E9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0" name="Rectangle 269">
                <a:extLst>
                  <a:ext uri="{FF2B5EF4-FFF2-40B4-BE49-F238E27FC236}">
                    <a16:creationId xmlns:a16="http://schemas.microsoft.com/office/drawing/2014/main" id="{D7295A5B-FC9F-6D85-6801-BBC2B7DFC4F5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  <p:grpSp>
          <p:nvGrpSpPr>
            <p:cNvPr id="271" name="Group 270">
              <a:extLst>
                <a:ext uri="{FF2B5EF4-FFF2-40B4-BE49-F238E27FC236}">
                  <a16:creationId xmlns:a16="http://schemas.microsoft.com/office/drawing/2014/main" id="{C9BF8104-8D78-4A88-62E9-FDBCFF3E60F4}"/>
                </a:ext>
              </a:extLst>
            </p:cNvPr>
            <p:cNvGrpSpPr/>
            <p:nvPr/>
          </p:nvGrpSpPr>
          <p:grpSpPr>
            <a:xfrm>
              <a:off x="4669068" y="2628749"/>
              <a:ext cx="656378" cy="562489"/>
              <a:chOff x="8945633" y="22034"/>
              <a:chExt cx="875170" cy="749985"/>
            </a:xfrm>
          </p:grpSpPr>
          <p:sp>
            <p:nvSpPr>
              <p:cNvPr id="272" name="Right Triangle 271">
                <a:extLst>
                  <a:ext uri="{FF2B5EF4-FFF2-40B4-BE49-F238E27FC236}">
                    <a16:creationId xmlns:a16="http://schemas.microsoft.com/office/drawing/2014/main" id="{9F434997-71BF-3410-8566-085C4AC0AF8D}"/>
                  </a:ext>
                </a:extLst>
              </p:cNvPr>
              <p:cNvSpPr/>
              <p:nvPr/>
            </p:nvSpPr>
            <p:spPr>
              <a:xfrm flipH="1" flipV="1">
                <a:off x="8967666" y="535577"/>
                <a:ext cx="91862" cy="236442"/>
              </a:xfrm>
              <a:prstGeom prst="rtTriangl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b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53BF39E5-87B3-ECD9-9064-3E1368708283}"/>
                  </a:ext>
                </a:extLst>
              </p:cNvPr>
              <p:cNvSpPr/>
              <p:nvPr/>
            </p:nvSpPr>
            <p:spPr>
              <a:xfrm>
                <a:off x="8945633" y="22034"/>
                <a:ext cx="875170" cy="52881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350" b="1" dirty="0">
                    <a:latin typeface="Calibri" panose="020F0502020204030204" pitchFamily="34" charset="0"/>
                    <a:cs typeface="Calibri" panose="020F0502020204030204" pitchFamily="34" charset="0"/>
                  </a:rPr>
                  <a:t>Text</a:t>
                </a:r>
              </a:p>
            </p:txBody>
          </p:sp>
        </p:grp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F7A138C4-7CFC-8570-1D41-D06CB1249F7F}"/>
              </a:ext>
            </a:extLst>
          </p:cNvPr>
          <p:cNvGrpSpPr/>
          <p:nvPr/>
        </p:nvGrpSpPr>
        <p:grpSpPr>
          <a:xfrm>
            <a:off x="486796" y="2917084"/>
            <a:ext cx="2032698" cy="0"/>
            <a:chOff x="705080" y="4373696"/>
            <a:chExt cx="2710264" cy="0"/>
          </a:xfrm>
        </p:grpSpPr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088B773B-E022-A92C-D9C6-7ABF4C823668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FC275CB3-C21D-AD94-BC58-2C4FCC5E9CF2}"/>
                </a:ext>
              </a:extLst>
            </p:cNvPr>
            <p:cNvCxnSpPr/>
            <p:nvPr/>
          </p:nvCxnSpPr>
          <p:spPr>
            <a:xfrm>
              <a:off x="705080" y="4373696"/>
              <a:ext cx="1894901" cy="0"/>
            </a:xfrm>
            <a:prstGeom prst="line">
              <a:avLst/>
            </a:prstGeom>
            <a:ln w="571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E6A27E73-80F2-87CB-92A5-D2C0CF0908C7}"/>
              </a:ext>
            </a:extLst>
          </p:cNvPr>
          <p:cNvGrpSpPr/>
          <p:nvPr/>
        </p:nvGrpSpPr>
        <p:grpSpPr>
          <a:xfrm>
            <a:off x="486796" y="3488584"/>
            <a:ext cx="2032698" cy="0"/>
            <a:chOff x="705080" y="4373696"/>
            <a:chExt cx="2710264" cy="0"/>
          </a:xfrm>
        </p:grpSpPr>
        <p:cxnSp>
          <p:nvCxnSpPr>
            <p:cNvPr id="278" name="Straight Connector 277">
              <a:extLst>
                <a:ext uri="{FF2B5EF4-FFF2-40B4-BE49-F238E27FC236}">
                  <a16:creationId xmlns:a16="http://schemas.microsoft.com/office/drawing/2014/main" id="{7F0495EE-834E-982A-E7E4-983A0F5B28A0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9" name="Straight Connector 278">
              <a:extLst>
                <a:ext uri="{FF2B5EF4-FFF2-40B4-BE49-F238E27FC236}">
                  <a16:creationId xmlns:a16="http://schemas.microsoft.com/office/drawing/2014/main" id="{417B1F97-A7D1-117B-4539-1732BB4C18C2}"/>
                </a:ext>
              </a:extLst>
            </p:cNvPr>
            <p:cNvCxnSpPr/>
            <p:nvPr/>
          </p:nvCxnSpPr>
          <p:spPr>
            <a:xfrm>
              <a:off x="705080" y="4373696"/>
              <a:ext cx="1188720" cy="0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1CF72CBA-945D-024E-BF38-5A3DBD08AF7F}"/>
              </a:ext>
            </a:extLst>
          </p:cNvPr>
          <p:cNvGrpSpPr/>
          <p:nvPr/>
        </p:nvGrpSpPr>
        <p:grpSpPr>
          <a:xfrm>
            <a:off x="486796" y="4060084"/>
            <a:ext cx="2032698" cy="0"/>
            <a:chOff x="705080" y="4373696"/>
            <a:chExt cx="2710264" cy="0"/>
          </a:xfrm>
        </p:grpSpPr>
        <p:cxnSp>
          <p:nvCxnSpPr>
            <p:cNvPr id="281" name="Straight Connector 280">
              <a:extLst>
                <a:ext uri="{FF2B5EF4-FFF2-40B4-BE49-F238E27FC236}">
                  <a16:creationId xmlns:a16="http://schemas.microsoft.com/office/drawing/2014/main" id="{75712163-5FB4-DE39-C0D2-CCB78CCA1EAB}"/>
                </a:ext>
              </a:extLst>
            </p:cNvPr>
            <p:cNvCxnSpPr/>
            <p:nvPr/>
          </p:nvCxnSpPr>
          <p:spPr>
            <a:xfrm>
              <a:off x="1520443" y="4373696"/>
              <a:ext cx="1894901" cy="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>
              <a:extLst>
                <a:ext uri="{FF2B5EF4-FFF2-40B4-BE49-F238E27FC236}">
                  <a16:creationId xmlns:a16="http://schemas.microsoft.com/office/drawing/2014/main" id="{01988B6A-6580-344C-EC59-B963110C7BEE}"/>
                </a:ext>
              </a:extLst>
            </p:cNvPr>
            <p:cNvCxnSpPr/>
            <p:nvPr/>
          </p:nvCxnSpPr>
          <p:spPr>
            <a:xfrm>
              <a:off x="705080" y="4373696"/>
              <a:ext cx="1371600" cy="0"/>
            </a:xfrm>
            <a:prstGeom prst="line">
              <a:avLst/>
            </a:prstGeom>
            <a:ln w="571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DE63EA80-6DE5-7DBE-6F5C-8DDC62E5C1F5}"/>
              </a:ext>
            </a:extLst>
          </p:cNvPr>
          <p:cNvGrpSpPr/>
          <p:nvPr/>
        </p:nvGrpSpPr>
        <p:grpSpPr>
          <a:xfrm>
            <a:off x="485050" y="2566893"/>
            <a:ext cx="2034445" cy="369332"/>
            <a:chOff x="690051" y="3906777"/>
            <a:chExt cx="2712593" cy="492443"/>
          </a:xfrm>
        </p:grpSpPr>
        <p:sp>
          <p:nvSpPr>
            <p:cNvPr id="284" name="Rectangle 283">
              <a:extLst>
                <a:ext uri="{FF2B5EF4-FFF2-40B4-BE49-F238E27FC236}">
                  <a16:creationId xmlns:a16="http://schemas.microsoft.com/office/drawing/2014/main" id="{6A545276-8EBA-2864-C699-24CA328E6579}"/>
                </a:ext>
              </a:extLst>
            </p:cNvPr>
            <p:cNvSpPr/>
            <p:nvPr/>
          </p:nvSpPr>
          <p:spPr>
            <a:xfrm>
              <a:off x="2677915" y="3906777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5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62%</a:t>
              </a:r>
              <a:endParaRPr lang="en-US" dirty="0">
                <a:solidFill>
                  <a:schemeClr val="accent5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7DF82288-DA0C-4CA7-D511-63E59277FDE2}"/>
                </a:ext>
              </a:extLst>
            </p:cNvPr>
            <p:cNvSpPr/>
            <p:nvPr/>
          </p:nvSpPr>
          <p:spPr>
            <a:xfrm>
              <a:off x="690051" y="3952942"/>
              <a:ext cx="17262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021E199B-3D6E-966F-8D26-5F9995516E8E}"/>
              </a:ext>
            </a:extLst>
          </p:cNvPr>
          <p:cNvGrpSpPr/>
          <p:nvPr/>
        </p:nvGrpSpPr>
        <p:grpSpPr>
          <a:xfrm>
            <a:off x="495361" y="3138392"/>
            <a:ext cx="2024134" cy="369332"/>
            <a:chOff x="703799" y="4668776"/>
            <a:chExt cx="2698845" cy="492443"/>
          </a:xfrm>
        </p:grpSpPr>
        <p:sp>
          <p:nvSpPr>
            <p:cNvPr id="287" name="Rectangle 286">
              <a:extLst>
                <a:ext uri="{FF2B5EF4-FFF2-40B4-BE49-F238E27FC236}">
                  <a16:creationId xmlns:a16="http://schemas.microsoft.com/office/drawing/2014/main" id="{9D08476D-5A09-A01B-EB62-7D5E37B59674}"/>
                </a:ext>
              </a:extLst>
            </p:cNvPr>
            <p:cNvSpPr/>
            <p:nvPr/>
          </p:nvSpPr>
          <p:spPr>
            <a:xfrm>
              <a:off x="2677915" y="4668776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40%</a:t>
              </a:r>
              <a:endParaRPr lang="en-US" dirty="0">
                <a:solidFill>
                  <a:schemeClr val="accent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8" name="Rectangle 287">
              <a:extLst>
                <a:ext uri="{FF2B5EF4-FFF2-40B4-BE49-F238E27FC236}">
                  <a16:creationId xmlns:a16="http://schemas.microsoft.com/office/drawing/2014/main" id="{5FB0D438-4D84-D629-9AB6-6C7F94DFAB14}"/>
                </a:ext>
              </a:extLst>
            </p:cNvPr>
            <p:cNvSpPr/>
            <p:nvPr/>
          </p:nvSpPr>
          <p:spPr>
            <a:xfrm>
              <a:off x="703799" y="4714941"/>
              <a:ext cx="1726284" cy="400110"/>
            </a:xfrm>
            <a:prstGeom prst="rect">
              <a:avLst/>
            </a:prstGeom>
            <a:ln>
              <a:noFill/>
            </a:ln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BF3AD66-F3BB-81C1-B3B5-3D1D8A89D7A6}"/>
              </a:ext>
            </a:extLst>
          </p:cNvPr>
          <p:cNvGrpSpPr/>
          <p:nvPr/>
        </p:nvGrpSpPr>
        <p:grpSpPr>
          <a:xfrm>
            <a:off x="485048" y="3716619"/>
            <a:ext cx="2034446" cy="369332"/>
            <a:chOff x="690050" y="5439746"/>
            <a:chExt cx="2712594" cy="492443"/>
          </a:xfrm>
        </p:grpSpPr>
        <p:sp>
          <p:nvSpPr>
            <p:cNvPr id="290" name="Rectangle 289">
              <a:extLst>
                <a:ext uri="{FF2B5EF4-FFF2-40B4-BE49-F238E27FC236}">
                  <a16:creationId xmlns:a16="http://schemas.microsoft.com/office/drawing/2014/main" id="{4DE29AC9-E992-B81E-994A-3D1A23016BAB}"/>
                </a:ext>
              </a:extLst>
            </p:cNvPr>
            <p:cNvSpPr/>
            <p:nvPr/>
          </p:nvSpPr>
          <p:spPr>
            <a:xfrm>
              <a:off x="2677915" y="5439746"/>
              <a:ext cx="724729" cy="49244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b="1" spc="-113" dirty="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50%</a:t>
              </a:r>
              <a:endParaRPr lang="en-US" dirty="0">
                <a:solidFill>
                  <a:schemeClr val="accent3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1" name="Rectangle 290">
              <a:extLst>
                <a:ext uri="{FF2B5EF4-FFF2-40B4-BE49-F238E27FC236}">
                  <a16:creationId xmlns:a16="http://schemas.microsoft.com/office/drawing/2014/main" id="{680840D1-7903-30AD-C12A-9ED7504CF7F6}"/>
                </a:ext>
              </a:extLst>
            </p:cNvPr>
            <p:cNvSpPr/>
            <p:nvPr/>
          </p:nvSpPr>
          <p:spPr>
            <a:xfrm>
              <a:off x="690050" y="5485911"/>
              <a:ext cx="17262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350" b="1" dirty="0">
                  <a:latin typeface="Calibri" panose="020F0502020204030204" pitchFamily="34" charset="0"/>
                  <a:cs typeface="Calibri" panose="020F0502020204030204" pitchFamily="34" charset="0"/>
                </a:rPr>
                <a:t>Enter text here.</a:t>
              </a:r>
              <a:endParaRPr lang="en-US" sz="135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91778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DA3668-DE1A-7A21-5920-A017377C4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6373145-86E9-C57C-29A4-93CC7A7E4D1B}"/>
              </a:ext>
            </a:extLst>
          </p:cNvPr>
          <p:cNvGrpSpPr/>
          <p:nvPr/>
        </p:nvGrpSpPr>
        <p:grpSpPr>
          <a:xfrm>
            <a:off x="1851700" y="1129100"/>
            <a:ext cx="5440600" cy="3239700"/>
            <a:chOff x="1851700" y="1464950"/>
            <a:chExt cx="5440600" cy="3239700"/>
          </a:xfrm>
        </p:grpSpPr>
        <p:grpSp>
          <p:nvGrpSpPr>
            <p:cNvPr id="4" name="Google Shape;254;p43">
              <a:extLst>
                <a:ext uri="{FF2B5EF4-FFF2-40B4-BE49-F238E27FC236}">
                  <a16:creationId xmlns:a16="http://schemas.microsoft.com/office/drawing/2014/main" id="{42E03E8C-F704-11E8-9A78-903B51CB6B4C}"/>
                </a:ext>
              </a:extLst>
            </p:cNvPr>
            <p:cNvGrpSpPr/>
            <p:nvPr/>
          </p:nvGrpSpPr>
          <p:grpSpPr>
            <a:xfrm>
              <a:off x="1851700" y="1464950"/>
              <a:ext cx="5440600" cy="3239700"/>
              <a:chOff x="1851700" y="1464950"/>
              <a:chExt cx="5440600" cy="3239700"/>
            </a:xfrm>
          </p:grpSpPr>
          <p:sp>
            <p:nvSpPr>
              <p:cNvPr id="14" name="Google Shape;255;p43">
                <a:extLst>
                  <a:ext uri="{FF2B5EF4-FFF2-40B4-BE49-F238E27FC236}">
                    <a16:creationId xmlns:a16="http://schemas.microsoft.com/office/drawing/2014/main" id="{A61DEAFA-DDEE-DC6C-20B1-E09E32F4D03F}"/>
                  </a:ext>
                </a:extLst>
              </p:cNvPr>
              <p:cNvSpPr/>
              <p:nvPr/>
            </p:nvSpPr>
            <p:spPr>
              <a:xfrm>
                <a:off x="5160193" y="3819591"/>
                <a:ext cx="1868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0" y="55"/>
                      <a:pt x="0" y="82"/>
                      <a:pt x="27" y="109"/>
                    </a:cubicBezTo>
                    <a:cubicBezTo>
                      <a:pt x="0" y="82"/>
                      <a:pt x="0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56;p43">
                <a:extLst>
                  <a:ext uri="{FF2B5EF4-FFF2-40B4-BE49-F238E27FC236}">
                    <a16:creationId xmlns:a16="http://schemas.microsoft.com/office/drawing/2014/main" id="{7026FC64-0BE1-5C02-8DA6-AEDAABAEC112}"/>
                  </a:ext>
                </a:extLst>
              </p:cNvPr>
              <p:cNvSpPr/>
              <p:nvPr/>
            </p:nvSpPr>
            <p:spPr>
              <a:xfrm>
                <a:off x="5580102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17" y="326"/>
                      <a:pt x="271" y="272"/>
                      <a:pt x="298" y="217"/>
                    </a:cubicBezTo>
                    <a:cubicBezTo>
                      <a:pt x="298" y="190"/>
                      <a:pt x="298" y="190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57;p43">
                <a:extLst>
                  <a:ext uri="{FF2B5EF4-FFF2-40B4-BE49-F238E27FC236}">
                    <a16:creationId xmlns:a16="http://schemas.microsoft.com/office/drawing/2014/main" id="{90491041-9026-D727-5148-E9546786EB81}"/>
                  </a:ext>
                </a:extLst>
              </p:cNvPr>
              <p:cNvSpPr/>
              <p:nvPr/>
            </p:nvSpPr>
            <p:spPr>
              <a:xfrm>
                <a:off x="5610863" y="3417765"/>
                <a:ext cx="1634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0" y="55"/>
                      <a:pt x="0" y="109"/>
                      <a:pt x="0" y="164"/>
                    </a:cubicBezTo>
                    <a:cubicBezTo>
                      <a:pt x="0" y="191"/>
                      <a:pt x="0" y="245"/>
                      <a:pt x="27" y="299"/>
                    </a:cubicBezTo>
                    <a:lnTo>
                      <a:pt x="82" y="299"/>
                    </a:lnTo>
                    <a:cubicBezTo>
                      <a:pt x="163" y="299"/>
                      <a:pt x="244" y="245"/>
                      <a:pt x="244" y="137"/>
                    </a:cubicBezTo>
                    <a:cubicBezTo>
                      <a:pt x="244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58;p43">
                <a:extLst>
                  <a:ext uri="{FF2B5EF4-FFF2-40B4-BE49-F238E27FC236}">
                    <a16:creationId xmlns:a16="http://schemas.microsoft.com/office/drawing/2014/main" id="{F91A4CDC-D538-0483-FBB9-7EFAE760DACA}"/>
                  </a:ext>
                </a:extLst>
              </p:cNvPr>
              <p:cNvSpPr/>
              <p:nvPr/>
            </p:nvSpPr>
            <p:spPr>
              <a:xfrm>
                <a:off x="594749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59;p43">
                <a:extLst>
                  <a:ext uri="{FF2B5EF4-FFF2-40B4-BE49-F238E27FC236}">
                    <a16:creationId xmlns:a16="http://schemas.microsoft.com/office/drawing/2014/main" id="{58112D9D-DB00-2CA5-C96C-7EB1F89BBE2E}"/>
                  </a:ext>
                </a:extLst>
              </p:cNvPr>
              <p:cNvSpPr/>
              <p:nvPr/>
            </p:nvSpPr>
            <p:spPr>
              <a:xfrm>
                <a:off x="5947497" y="354808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60;p43">
                <a:extLst>
                  <a:ext uri="{FF2B5EF4-FFF2-40B4-BE49-F238E27FC236}">
                    <a16:creationId xmlns:a16="http://schemas.microsoft.com/office/drawing/2014/main" id="{C72B1B08-6472-6F4E-65E5-65D942C77E93}"/>
                  </a:ext>
                </a:extLst>
              </p:cNvPr>
              <p:cNvSpPr/>
              <p:nvPr/>
            </p:nvSpPr>
            <p:spPr>
              <a:xfrm>
                <a:off x="5894983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61;p43">
                <a:extLst>
                  <a:ext uri="{FF2B5EF4-FFF2-40B4-BE49-F238E27FC236}">
                    <a16:creationId xmlns:a16="http://schemas.microsoft.com/office/drawing/2014/main" id="{7A88165F-70EA-CFBC-3661-B08BD2E4EDFB}"/>
                  </a:ext>
                </a:extLst>
              </p:cNvPr>
              <p:cNvSpPr/>
              <p:nvPr/>
            </p:nvSpPr>
            <p:spPr>
              <a:xfrm>
                <a:off x="6104904" y="354808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62;p43">
                <a:extLst>
                  <a:ext uri="{FF2B5EF4-FFF2-40B4-BE49-F238E27FC236}">
                    <a16:creationId xmlns:a16="http://schemas.microsoft.com/office/drawing/2014/main" id="{0157E9E3-C18B-77BE-9F45-C8FCE6DF53F5}"/>
                  </a:ext>
                </a:extLst>
              </p:cNvPr>
              <p:cNvSpPr/>
              <p:nvPr/>
            </p:nvSpPr>
            <p:spPr>
              <a:xfrm>
                <a:off x="6104904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37" y="0"/>
                    </a:moveTo>
                    <a:cubicBezTo>
                      <a:pt x="137" y="27"/>
                      <a:pt x="137" y="27"/>
                      <a:pt x="109" y="27"/>
                    </a:cubicBezTo>
                    <a:lnTo>
                      <a:pt x="82" y="27"/>
                    </a:lnTo>
                    <a:cubicBezTo>
                      <a:pt x="55" y="55"/>
                      <a:pt x="1" y="109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63;p43">
                <a:extLst>
                  <a:ext uri="{FF2B5EF4-FFF2-40B4-BE49-F238E27FC236}">
                    <a16:creationId xmlns:a16="http://schemas.microsoft.com/office/drawing/2014/main" id="{52A55A0B-CC8C-6856-2AC4-7E12376BB694}"/>
                  </a:ext>
                </a:extLst>
              </p:cNvPr>
              <p:cNvSpPr/>
              <p:nvPr/>
            </p:nvSpPr>
            <p:spPr>
              <a:xfrm>
                <a:off x="6059664" y="3548081"/>
                <a:ext cx="1454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3" extrusionOk="0">
                    <a:moveTo>
                      <a:pt x="55" y="1"/>
                    </a:moveTo>
                    <a:cubicBezTo>
                      <a:pt x="28" y="1"/>
                      <a:pt x="1" y="28"/>
                      <a:pt x="1" y="28"/>
                    </a:cubicBezTo>
                    <a:cubicBezTo>
                      <a:pt x="28" y="136"/>
                      <a:pt x="55" y="245"/>
                      <a:pt x="82" y="272"/>
                    </a:cubicBezTo>
                    <a:lnTo>
                      <a:pt x="164" y="272"/>
                    </a:lnTo>
                    <a:cubicBezTo>
                      <a:pt x="191" y="245"/>
                      <a:pt x="218" y="218"/>
                      <a:pt x="218" y="164"/>
                    </a:cubicBezTo>
                    <a:cubicBezTo>
                      <a:pt x="218" y="82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64;p43">
                <a:extLst>
                  <a:ext uri="{FF2B5EF4-FFF2-40B4-BE49-F238E27FC236}">
                    <a16:creationId xmlns:a16="http://schemas.microsoft.com/office/drawing/2014/main" id="{41B3F0B7-BBE4-98DB-D928-8559F55EBF04}"/>
                  </a:ext>
                </a:extLst>
              </p:cNvPr>
              <p:cNvSpPr/>
              <p:nvPr/>
            </p:nvSpPr>
            <p:spPr>
              <a:xfrm>
                <a:off x="6014424" y="3602397"/>
                <a:ext cx="553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5" extrusionOk="0">
                    <a:moveTo>
                      <a:pt x="1" y="1"/>
                    </a:moveTo>
                    <a:cubicBezTo>
                      <a:pt x="28" y="1"/>
                      <a:pt x="55" y="55"/>
                      <a:pt x="82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65;p43">
                <a:extLst>
                  <a:ext uri="{FF2B5EF4-FFF2-40B4-BE49-F238E27FC236}">
                    <a16:creationId xmlns:a16="http://schemas.microsoft.com/office/drawing/2014/main" id="{05685578-39CF-D210-EA37-2E14CB762343}"/>
                  </a:ext>
                </a:extLst>
              </p:cNvPr>
              <p:cNvSpPr/>
              <p:nvPr/>
            </p:nvSpPr>
            <p:spPr>
              <a:xfrm>
                <a:off x="6224411" y="3707357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109"/>
                      <a:pt x="54" y="136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66;p43">
                <a:extLst>
                  <a:ext uri="{FF2B5EF4-FFF2-40B4-BE49-F238E27FC236}">
                    <a16:creationId xmlns:a16="http://schemas.microsoft.com/office/drawing/2014/main" id="{9B42AF70-A8E4-03EB-3461-B66B32BFDDFA}"/>
                  </a:ext>
                </a:extLst>
              </p:cNvPr>
              <p:cNvSpPr/>
              <p:nvPr/>
            </p:nvSpPr>
            <p:spPr>
              <a:xfrm>
                <a:off x="6164691" y="3705556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54" y="1"/>
                    </a:moveTo>
                    <a:cubicBezTo>
                      <a:pt x="27" y="1"/>
                      <a:pt x="27" y="28"/>
                      <a:pt x="0" y="28"/>
                    </a:cubicBezTo>
                    <a:lnTo>
                      <a:pt x="0" y="109"/>
                    </a:lnTo>
                    <a:cubicBezTo>
                      <a:pt x="0" y="136"/>
                      <a:pt x="54" y="163"/>
                      <a:pt x="81" y="163"/>
                    </a:cubicBezTo>
                    <a:cubicBezTo>
                      <a:pt x="109" y="163"/>
                      <a:pt x="136" y="136"/>
                      <a:pt x="163" y="82"/>
                    </a:cubicBezTo>
                    <a:cubicBezTo>
                      <a:pt x="136" y="55"/>
                      <a:pt x="136" y="28"/>
                      <a:pt x="109" y="28"/>
                    </a:cubicBezTo>
                    <a:cubicBezTo>
                      <a:pt x="109" y="28"/>
                      <a:pt x="81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7;p43">
                <a:extLst>
                  <a:ext uri="{FF2B5EF4-FFF2-40B4-BE49-F238E27FC236}">
                    <a16:creationId xmlns:a16="http://schemas.microsoft.com/office/drawing/2014/main" id="{0581C1E1-04BD-CE81-9AFE-7FC42197DBCA}"/>
                  </a:ext>
                </a:extLst>
              </p:cNvPr>
              <p:cNvSpPr/>
              <p:nvPr/>
            </p:nvSpPr>
            <p:spPr>
              <a:xfrm>
                <a:off x="6631642" y="3658514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45"/>
                      <a:pt x="136" y="245"/>
                    </a:cubicBezTo>
                    <a:cubicBezTo>
                      <a:pt x="217" y="245"/>
                      <a:pt x="271" y="190"/>
                      <a:pt x="298" y="136"/>
                    </a:cubicBezTo>
                    <a:cubicBezTo>
                      <a:pt x="285" y="55"/>
                      <a:pt x="237" y="41"/>
                      <a:pt x="187" y="41"/>
                    </a:cubicBezTo>
                    <a:cubicBezTo>
                      <a:pt x="161" y="41"/>
                      <a:pt x="135" y="44"/>
                      <a:pt x="112" y="44"/>
                    </a:cubicBezTo>
                    <a:cubicBezTo>
                      <a:pt x="88" y="44"/>
                      <a:pt x="68" y="41"/>
                      <a:pt x="54" y="28"/>
                    </a:cubicBezTo>
                    <a:cubicBezTo>
                      <a:pt x="27" y="28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68;p43">
                <a:extLst>
                  <a:ext uri="{FF2B5EF4-FFF2-40B4-BE49-F238E27FC236}">
                    <a16:creationId xmlns:a16="http://schemas.microsoft.com/office/drawing/2014/main" id="{5E3FF13E-7AFB-4392-6A34-C9FD080EEDB0}"/>
                  </a:ext>
                </a:extLst>
              </p:cNvPr>
              <p:cNvSpPr/>
              <p:nvPr/>
            </p:nvSpPr>
            <p:spPr>
              <a:xfrm>
                <a:off x="6579129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69;p43">
                <a:extLst>
                  <a:ext uri="{FF2B5EF4-FFF2-40B4-BE49-F238E27FC236}">
                    <a16:creationId xmlns:a16="http://schemas.microsoft.com/office/drawing/2014/main" id="{9BEB08E5-B505-4D07-1168-668A599B1079}"/>
                  </a:ext>
                </a:extLst>
              </p:cNvPr>
              <p:cNvSpPr/>
              <p:nvPr/>
            </p:nvSpPr>
            <p:spPr>
              <a:xfrm>
                <a:off x="6526615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70;p43">
                <a:extLst>
                  <a:ext uri="{FF2B5EF4-FFF2-40B4-BE49-F238E27FC236}">
                    <a16:creationId xmlns:a16="http://schemas.microsoft.com/office/drawing/2014/main" id="{843F38E9-C66C-A2C1-BEC5-78267ADA039A}"/>
                  </a:ext>
                </a:extLst>
              </p:cNvPr>
              <p:cNvSpPr/>
              <p:nvPr/>
            </p:nvSpPr>
            <p:spPr>
              <a:xfrm>
                <a:off x="655197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71;p43">
                <a:extLst>
                  <a:ext uri="{FF2B5EF4-FFF2-40B4-BE49-F238E27FC236}">
                    <a16:creationId xmlns:a16="http://schemas.microsoft.com/office/drawing/2014/main" id="{200FC8D1-508D-0723-94EE-C57311EA751E}"/>
                  </a:ext>
                </a:extLst>
              </p:cNvPr>
              <p:cNvSpPr/>
              <p:nvPr/>
            </p:nvSpPr>
            <p:spPr>
              <a:xfrm>
                <a:off x="6535690" y="370555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0" y="1"/>
                    </a:moveTo>
                    <a:cubicBezTo>
                      <a:pt x="55" y="55"/>
                      <a:pt x="109" y="109"/>
                      <a:pt x="163" y="163"/>
                    </a:cubicBezTo>
                    <a:cubicBezTo>
                      <a:pt x="163" y="82"/>
                      <a:pt x="109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72;p43">
                <a:extLst>
                  <a:ext uri="{FF2B5EF4-FFF2-40B4-BE49-F238E27FC236}">
                    <a16:creationId xmlns:a16="http://schemas.microsoft.com/office/drawing/2014/main" id="{846E35EF-5340-564C-E0CD-64CE73813ABA}"/>
                  </a:ext>
                </a:extLst>
              </p:cNvPr>
              <p:cNvSpPr/>
              <p:nvPr/>
            </p:nvSpPr>
            <p:spPr>
              <a:xfrm>
                <a:off x="647416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73;p43">
                <a:extLst>
                  <a:ext uri="{FF2B5EF4-FFF2-40B4-BE49-F238E27FC236}">
                    <a16:creationId xmlns:a16="http://schemas.microsoft.com/office/drawing/2014/main" id="{07FEBA05-D634-4337-2D3C-81E25F9C979F}"/>
                  </a:ext>
                </a:extLst>
              </p:cNvPr>
              <p:cNvSpPr/>
              <p:nvPr/>
            </p:nvSpPr>
            <p:spPr>
              <a:xfrm>
                <a:off x="6501326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81" y="1"/>
                    </a:moveTo>
                    <a:cubicBezTo>
                      <a:pt x="109" y="55"/>
                      <a:pt x="136" y="82"/>
                      <a:pt x="163" y="109"/>
                    </a:cubicBezTo>
                    <a:cubicBezTo>
                      <a:pt x="109" y="137"/>
                      <a:pt x="27" y="164"/>
                      <a:pt x="0" y="218"/>
                    </a:cubicBezTo>
                    <a:cubicBezTo>
                      <a:pt x="27" y="272"/>
                      <a:pt x="81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74;p43">
                <a:extLst>
                  <a:ext uri="{FF2B5EF4-FFF2-40B4-BE49-F238E27FC236}">
                    <a16:creationId xmlns:a16="http://schemas.microsoft.com/office/drawing/2014/main" id="{0565BD5A-9BF3-002D-F9AD-02A893E2864C}"/>
                  </a:ext>
                </a:extLst>
              </p:cNvPr>
              <p:cNvSpPr/>
              <p:nvPr/>
            </p:nvSpPr>
            <p:spPr>
              <a:xfrm>
                <a:off x="6725726" y="362955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0" y="28"/>
                      <a:pt x="0" y="82"/>
                      <a:pt x="55" y="82"/>
                    </a:cubicBezTo>
                    <a:cubicBezTo>
                      <a:pt x="55" y="55"/>
                      <a:pt x="28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75;p43">
                <a:extLst>
                  <a:ext uri="{FF2B5EF4-FFF2-40B4-BE49-F238E27FC236}">
                    <a16:creationId xmlns:a16="http://schemas.microsoft.com/office/drawing/2014/main" id="{AE5E80F2-DA22-C62E-EDE7-B700424899D7}"/>
                  </a:ext>
                </a:extLst>
              </p:cNvPr>
              <p:cNvSpPr/>
              <p:nvPr/>
            </p:nvSpPr>
            <p:spPr>
              <a:xfrm>
                <a:off x="6684089" y="3653109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136" y="244"/>
                      <a:pt x="218" y="190"/>
                      <a:pt x="299" y="136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276;p43">
                <a:extLst>
                  <a:ext uri="{FF2B5EF4-FFF2-40B4-BE49-F238E27FC236}">
                    <a16:creationId xmlns:a16="http://schemas.microsoft.com/office/drawing/2014/main" id="{086C37E9-7432-0E62-56F5-14AB1BB10738}"/>
                  </a:ext>
                </a:extLst>
              </p:cNvPr>
              <p:cNvSpPr/>
              <p:nvPr/>
            </p:nvSpPr>
            <p:spPr>
              <a:xfrm>
                <a:off x="6631642" y="4389701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190"/>
                      <a:pt x="27" y="245"/>
                      <a:pt x="54" y="272"/>
                    </a:cubicBezTo>
                    <a:cubicBezTo>
                      <a:pt x="136" y="245"/>
                      <a:pt x="190" y="163"/>
                      <a:pt x="271" y="55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77;p43">
                <a:extLst>
                  <a:ext uri="{FF2B5EF4-FFF2-40B4-BE49-F238E27FC236}">
                    <a16:creationId xmlns:a16="http://schemas.microsoft.com/office/drawing/2014/main" id="{6FE7EB9C-E7E8-084A-C405-D85C7555596B}"/>
                  </a:ext>
                </a:extLst>
              </p:cNvPr>
              <p:cNvSpPr/>
              <p:nvPr/>
            </p:nvSpPr>
            <p:spPr>
              <a:xfrm>
                <a:off x="6606286" y="436254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2" y="1"/>
                      <a:pt x="0" y="55"/>
                      <a:pt x="0" y="109"/>
                    </a:cubicBezTo>
                    <a:cubicBezTo>
                      <a:pt x="27" y="163"/>
                      <a:pt x="27" y="245"/>
                      <a:pt x="82" y="299"/>
                    </a:cubicBezTo>
                    <a:cubicBezTo>
                      <a:pt x="82" y="326"/>
                      <a:pt x="109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78;p43">
                <a:extLst>
                  <a:ext uri="{FF2B5EF4-FFF2-40B4-BE49-F238E27FC236}">
                    <a16:creationId xmlns:a16="http://schemas.microsoft.com/office/drawing/2014/main" id="{ED522D04-0ECA-5415-4D0E-CA7ACDF9D6E5}"/>
                  </a:ext>
                </a:extLst>
              </p:cNvPr>
              <p:cNvSpPr/>
              <p:nvPr/>
            </p:nvSpPr>
            <p:spPr>
              <a:xfrm>
                <a:off x="6709445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79;p43">
                <a:extLst>
                  <a:ext uri="{FF2B5EF4-FFF2-40B4-BE49-F238E27FC236}">
                    <a16:creationId xmlns:a16="http://schemas.microsoft.com/office/drawing/2014/main" id="{700ABDF6-17CB-A11D-10E5-A5D7CAFC9322}"/>
                  </a:ext>
                </a:extLst>
              </p:cNvPr>
              <p:cNvSpPr/>
              <p:nvPr/>
            </p:nvSpPr>
            <p:spPr>
              <a:xfrm>
                <a:off x="6684089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80;p43">
                <a:extLst>
                  <a:ext uri="{FF2B5EF4-FFF2-40B4-BE49-F238E27FC236}">
                    <a16:creationId xmlns:a16="http://schemas.microsoft.com/office/drawing/2014/main" id="{BB00AE37-E64A-6B40-6FC5-E4F14001273B}"/>
                  </a:ext>
                </a:extLst>
              </p:cNvPr>
              <p:cNvSpPr/>
              <p:nvPr/>
            </p:nvSpPr>
            <p:spPr>
              <a:xfrm>
                <a:off x="6684089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81;p43">
                <a:extLst>
                  <a:ext uri="{FF2B5EF4-FFF2-40B4-BE49-F238E27FC236}">
                    <a16:creationId xmlns:a16="http://schemas.microsoft.com/office/drawing/2014/main" id="{7C199377-97F6-B253-BE19-73FA969617E6}"/>
                  </a:ext>
                </a:extLst>
              </p:cNvPr>
              <p:cNvSpPr/>
              <p:nvPr/>
            </p:nvSpPr>
            <p:spPr>
              <a:xfrm>
                <a:off x="6709445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82;p43">
                <a:extLst>
                  <a:ext uri="{FF2B5EF4-FFF2-40B4-BE49-F238E27FC236}">
                    <a16:creationId xmlns:a16="http://schemas.microsoft.com/office/drawing/2014/main" id="{F41DD70C-E4B7-D388-45A6-7ADB47862AB2}"/>
                  </a:ext>
                </a:extLst>
              </p:cNvPr>
              <p:cNvSpPr/>
              <p:nvPr/>
            </p:nvSpPr>
            <p:spPr>
              <a:xfrm>
                <a:off x="6684089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83;p43">
                <a:extLst>
                  <a:ext uri="{FF2B5EF4-FFF2-40B4-BE49-F238E27FC236}">
                    <a16:creationId xmlns:a16="http://schemas.microsoft.com/office/drawing/2014/main" id="{D2131277-85B8-E287-6A6F-6B6CBA20FB2D}"/>
                  </a:ext>
                </a:extLst>
              </p:cNvPr>
              <p:cNvSpPr/>
              <p:nvPr/>
            </p:nvSpPr>
            <p:spPr>
              <a:xfrm>
                <a:off x="6684089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84;p43">
                <a:extLst>
                  <a:ext uri="{FF2B5EF4-FFF2-40B4-BE49-F238E27FC236}">
                    <a16:creationId xmlns:a16="http://schemas.microsoft.com/office/drawing/2014/main" id="{1C1EDC33-2096-ADA9-1B4C-8F12F9F469FB}"/>
                  </a:ext>
                </a:extLst>
              </p:cNvPr>
              <p:cNvSpPr/>
              <p:nvPr/>
            </p:nvSpPr>
            <p:spPr>
              <a:xfrm>
                <a:off x="6658733" y="3732713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09"/>
                    </a:cubicBezTo>
                    <a:cubicBezTo>
                      <a:pt x="28" y="136"/>
                      <a:pt x="55" y="136"/>
                      <a:pt x="82" y="136"/>
                    </a:cubicBezTo>
                    <a:lnTo>
                      <a:pt x="299" y="136"/>
                    </a:lnTo>
                    <a:cubicBezTo>
                      <a:pt x="272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85;p43">
                <a:extLst>
                  <a:ext uri="{FF2B5EF4-FFF2-40B4-BE49-F238E27FC236}">
                    <a16:creationId xmlns:a16="http://schemas.microsoft.com/office/drawing/2014/main" id="{F043C21C-A402-EF9C-022E-5D4CCD9DCC3A}"/>
                  </a:ext>
                </a:extLst>
              </p:cNvPr>
              <p:cNvSpPr/>
              <p:nvPr/>
            </p:nvSpPr>
            <p:spPr>
              <a:xfrm>
                <a:off x="6631642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1" y="1"/>
                      <a:pt x="27" y="55"/>
                      <a:pt x="0" y="109"/>
                    </a:cubicBezTo>
                    <a:cubicBezTo>
                      <a:pt x="27" y="163"/>
                      <a:pt x="54" y="190"/>
                      <a:pt x="109" y="245"/>
                    </a:cubicBezTo>
                    <a:cubicBezTo>
                      <a:pt x="109" y="245"/>
                      <a:pt x="190" y="272"/>
                      <a:pt x="190" y="299"/>
                    </a:cubicBezTo>
                    <a:cubicBezTo>
                      <a:pt x="190" y="299"/>
                      <a:pt x="190" y="326"/>
                      <a:pt x="190" y="326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136"/>
                      <a:pt x="298" y="136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86;p43">
                <a:extLst>
                  <a:ext uri="{FF2B5EF4-FFF2-40B4-BE49-F238E27FC236}">
                    <a16:creationId xmlns:a16="http://schemas.microsoft.com/office/drawing/2014/main" id="{1648CF15-2D20-BCDA-20D5-575B2646F821}"/>
                  </a:ext>
                </a:extLst>
              </p:cNvPr>
              <p:cNvSpPr/>
              <p:nvPr/>
            </p:nvSpPr>
            <p:spPr>
              <a:xfrm>
                <a:off x="6631642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136"/>
                      <a:pt x="298" y="109"/>
                      <a:pt x="298" y="81"/>
                    </a:cubicBezTo>
                    <a:cubicBezTo>
                      <a:pt x="244" y="54"/>
                      <a:pt x="190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87;p43">
                <a:extLst>
                  <a:ext uri="{FF2B5EF4-FFF2-40B4-BE49-F238E27FC236}">
                    <a16:creationId xmlns:a16="http://schemas.microsoft.com/office/drawing/2014/main" id="{D4DD40B8-EF36-C20D-B0EF-95F3B227E39E}"/>
                  </a:ext>
                </a:extLst>
              </p:cNvPr>
              <p:cNvSpPr/>
              <p:nvPr/>
            </p:nvSpPr>
            <p:spPr>
              <a:xfrm>
                <a:off x="663164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88;p43">
                <a:extLst>
                  <a:ext uri="{FF2B5EF4-FFF2-40B4-BE49-F238E27FC236}">
                    <a16:creationId xmlns:a16="http://schemas.microsoft.com/office/drawing/2014/main" id="{668DBFFB-171C-F331-639B-B97EEF81139E}"/>
                  </a:ext>
                </a:extLst>
              </p:cNvPr>
              <p:cNvSpPr/>
              <p:nvPr/>
            </p:nvSpPr>
            <p:spPr>
              <a:xfrm>
                <a:off x="6656932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89;p43">
                <a:extLst>
                  <a:ext uri="{FF2B5EF4-FFF2-40B4-BE49-F238E27FC236}">
                    <a16:creationId xmlns:a16="http://schemas.microsoft.com/office/drawing/2014/main" id="{E095F9B4-B50A-D6F3-6C35-7C47DAAC98D9}"/>
                  </a:ext>
                </a:extLst>
              </p:cNvPr>
              <p:cNvSpPr/>
              <p:nvPr/>
            </p:nvSpPr>
            <p:spPr>
              <a:xfrm>
                <a:off x="6656932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90;p43">
                <a:extLst>
                  <a:ext uri="{FF2B5EF4-FFF2-40B4-BE49-F238E27FC236}">
                    <a16:creationId xmlns:a16="http://schemas.microsoft.com/office/drawing/2014/main" id="{5C98948F-1B39-DAB4-BEC8-C1708A3E9927}"/>
                  </a:ext>
                </a:extLst>
              </p:cNvPr>
              <p:cNvSpPr/>
              <p:nvPr/>
            </p:nvSpPr>
            <p:spPr>
              <a:xfrm>
                <a:off x="6631642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91;p43">
                <a:extLst>
                  <a:ext uri="{FF2B5EF4-FFF2-40B4-BE49-F238E27FC236}">
                    <a16:creationId xmlns:a16="http://schemas.microsoft.com/office/drawing/2014/main" id="{BEF02867-FE18-4CC0-E8A7-2D062119D8AC}"/>
                  </a:ext>
                </a:extLst>
              </p:cNvPr>
              <p:cNvSpPr/>
              <p:nvPr/>
            </p:nvSpPr>
            <p:spPr>
              <a:xfrm>
                <a:off x="6631642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92;p43">
                <a:extLst>
                  <a:ext uri="{FF2B5EF4-FFF2-40B4-BE49-F238E27FC236}">
                    <a16:creationId xmlns:a16="http://schemas.microsoft.com/office/drawing/2014/main" id="{F58B91AC-C4EC-004D-8976-832D2D52123B}"/>
                  </a:ext>
                </a:extLst>
              </p:cNvPr>
              <p:cNvSpPr/>
              <p:nvPr/>
            </p:nvSpPr>
            <p:spPr>
              <a:xfrm>
                <a:off x="6656932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293;p43">
                <a:extLst>
                  <a:ext uri="{FF2B5EF4-FFF2-40B4-BE49-F238E27FC236}">
                    <a16:creationId xmlns:a16="http://schemas.microsoft.com/office/drawing/2014/main" id="{C3C1EB19-E28D-1CCE-9E12-72AEF7D80843}"/>
                  </a:ext>
                </a:extLst>
              </p:cNvPr>
              <p:cNvSpPr/>
              <p:nvPr/>
            </p:nvSpPr>
            <p:spPr>
              <a:xfrm>
                <a:off x="6656932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94;p43">
                <a:extLst>
                  <a:ext uri="{FF2B5EF4-FFF2-40B4-BE49-F238E27FC236}">
                    <a16:creationId xmlns:a16="http://schemas.microsoft.com/office/drawing/2014/main" id="{D3FDCAA7-B14F-A163-B3B9-5C83E6215DA9}"/>
                  </a:ext>
                </a:extLst>
              </p:cNvPr>
              <p:cNvSpPr/>
              <p:nvPr/>
            </p:nvSpPr>
            <p:spPr>
              <a:xfrm>
                <a:off x="6631642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95;p43">
                <a:extLst>
                  <a:ext uri="{FF2B5EF4-FFF2-40B4-BE49-F238E27FC236}">
                    <a16:creationId xmlns:a16="http://schemas.microsoft.com/office/drawing/2014/main" id="{F5398A72-87B5-5050-9DCC-1FAD559EAF95}"/>
                  </a:ext>
                </a:extLst>
              </p:cNvPr>
              <p:cNvSpPr/>
              <p:nvPr/>
            </p:nvSpPr>
            <p:spPr>
              <a:xfrm>
                <a:off x="6631642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96;p43">
                <a:extLst>
                  <a:ext uri="{FF2B5EF4-FFF2-40B4-BE49-F238E27FC236}">
                    <a16:creationId xmlns:a16="http://schemas.microsoft.com/office/drawing/2014/main" id="{D0B5C43B-370E-51C7-87DA-F4219B641E52}"/>
                  </a:ext>
                </a:extLst>
              </p:cNvPr>
              <p:cNvSpPr/>
              <p:nvPr/>
            </p:nvSpPr>
            <p:spPr>
              <a:xfrm>
                <a:off x="6656932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97;p43">
                <a:extLst>
                  <a:ext uri="{FF2B5EF4-FFF2-40B4-BE49-F238E27FC236}">
                    <a16:creationId xmlns:a16="http://schemas.microsoft.com/office/drawing/2014/main" id="{FCB61E53-DA05-37A5-A924-50A41E4AAEFC}"/>
                  </a:ext>
                </a:extLst>
              </p:cNvPr>
              <p:cNvSpPr/>
              <p:nvPr/>
            </p:nvSpPr>
            <p:spPr>
              <a:xfrm>
                <a:off x="6656932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98;p43">
                <a:extLst>
                  <a:ext uri="{FF2B5EF4-FFF2-40B4-BE49-F238E27FC236}">
                    <a16:creationId xmlns:a16="http://schemas.microsoft.com/office/drawing/2014/main" id="{ABBFD126-1810-9532-60B4-FAF5BB390214}"/>
                  </a:ext>
                </a:extLst>
              </p:cNvPr>
              <p:cNvSpPr/>
              <p:nvPr/>
            </p:nvSpPr>
            <p:spPr>
              <a:xfrm>
                <a:off x="6631642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99;p43">
                <a:extLst>
                  <a:ext uri="{FF2B5EF4-FFF2-40B4-BE49-F238E27FC236}">
                    <a16:creationId xmlns:a16="http://schemas.microsoft.com/office/drawing/2014/main" id="{B7ED24BB-2E7C-D966-76CB-453855ACF3FD}"/>
                  </a:ext>
                </a:extLst>
              </p:cNvPr>
              <p:cNvSpPr/>
              <p:nvPr/>
            </p:nvSpPr>
            <p:spPr>
              <a:xfrm>
                <a:off x="6640650" y="4284741"/>
                <a:ext cx="734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9" extrusionOk="0">
                    <a:moveTo>
                      <a:pt x="1" y="0"/>
                    </a:moveTo>
                    <a:lnTo>
                      <a:pt x="1" y="109"/>
                    </a:lnTo>
                    <a:cubicBezTo>
                      <a:pt x="55" y="82"/>
                      <a:pt x="82" y="54"/>
                      <a:pt x="109" y="27"/>
                    </a:cubicBezTo>
                    <a:cubicBezTo>
                      <a:pt x="82" y="0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300;p43">
                <a:extLst>
                  <a:ext uri="{FF2B5EF4-FFF2-40B4-BE49-F238E27FC236}">
                    <a16:creationId xmlns:a16="http://schemas.microsoft.com/office/drawing/2014/main" id="{2D89AE89-B3A9-016C-35EF-B1B2475A3943}"/>
                  </a:ext>
                </a:extLst>
              </p:cNvPr>
              <p:cNvSpPr/>
              <p:nvPr/>
            </p:nvSpPr>
            <p:spPr>
              <a:xfrm>
                <a:off x="6631642" y="4342659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1" y="0"/>
                    </a:moveTo>
                    <a:cubicBezTo>
                      <a:pt x="190" y="27"/>
                      <a:pt x="81" y="54"/>
                      <a:pt x="0" y="82"/>
                    </a:cubicBezTo>
                    <a:cubicBezTo>
                      <a:pt x="0" y="163"/>
                      <a:pt x="54" y="217"/>
                      <a:pt x="136" y="217"/>
                    </a:cubicBezTo>
                    <a:cubicBezTo>
                      <a:pt x="244" y="217"/>
                      <a:pt x="298" y="163"/>
                      <a:pt x="298" y="82"/>
                    </a:cubicBezTo>
                    <a:cubicBezTo>
                      <a:pt x="298" y="54"/>
                      <a:pt x="298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301;p43">
                <a:extLst>
                  <a:ext uri="{FF2B5EF4-FFF2-40B4-BE49-F238E27FC236}">
                    <a16:creationId xmlns:a16="http://schemas.microsoft.com/office/drawing/2014/main" id="{C1FB24A4-8049-6B46-0634-B4EDE9FCB224}"/>
                  </a:ext>
                </a:extLst>
              </p:cNvPr>
              <p:cNvSpPr/>
              <p:nvPr/>
            </p:nvSpPr>
            <p:spPr>
              <a:xfrm>
                <a:off x="6604485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302;p43">
                <a:extLst>
                  <a:ext uri="{FF2B5EF4-FFF2-40B4-BE49-F238E27FC236}">
                    <a16:creationId xmlns:a16="http://schemas.microsoft.com/office/drawing/2014/main" id="{D44E54FA-3C4F-91DC-DD0A-A8F348E3A8BD}"/>
                  </a:ext>
                </a:extLst>
              </p:cNvPr>
              <p:cNvSpPr/>
              <p:nvPr/>
            </p:nvSpPr>
            <p:spPr>
              <a:xfrm>
                <a:off x="6579129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303;p43">
                <a:extLst>
                  <a:ext uri="{FF2B5EF4-FFF2-40B4-BE49-F238E27FC236}">
                    <a16:creationId xmlns:a16="http://schemas.microsoft.com/office/drawing/2014/main" id="{58A55286-FEB9-881D-10DB-BD82D72A93A8}"/>
                  </a:ext>
                </a:extLst>
              </p:cNvPr>
              <p:cNvSpPr/>
              <p:nvPr/>
            </p:nvSpPr>
            <p:spPr>
              <a:xfrm>
                <a:off x="6631642" y="4284741"/>
                <a:ext cx="9075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45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cubicBezTo>
                      <a:pt x="54" y="190"/>
                      <a:pt x="109" y="136"/>
                      <a:pt x="136" y="109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304;p43">
                <a:extLst>
                  <a:ext uri="{FF2B5EF4-FFF2-40B4-BE49-F238E27FC236}">
                    <a16:creationId xmlns:a16="http://schemas.microsoft.com/office/drawing/2014/main" id="{EAC552E7-FA41-1C5A-70E8-473A84D08DC8}"/>
                  </a:ext>
                </a:extLst>
              </p:cNvPr>
              <p:cNvSpPr/>
              <p:nvPr/>
            </p:nvSpPr>
            <p:spPr>
              <a:xfrm>
                <a:off x="6579129" y="4284741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190"/>
                      <a:pt x="28" y="244"/>
                      <a:pt x="55" y="271"/>
                    </a:cubicBezTo>
                    <a:cubicBezTo>
                      <a:pt x="217" y="271"/>
                      <a:pt x="217" y="163"/>
                      <a:pt x="299" y="109"/>
                    </a:cubicBezTo>
                    <a:cubicBezTo>
                      <a:pt x="272" y="27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305;p43">
                <a:extLst>
                  <a:ext uri="{FF2B5EF4-FFF2-40B4-BE49-F238E27FC236}">
                    <a16:creationId xmlns:a16="http://schemas.microsoft.com/office/drawing/2014/main" id="{6885EA78-587E-669F-EFC9-DB9B4369E567}"/>
                  </a:ext>
                </a:extLst>
              </p:cNvPr>
              <p:cNvSpPr/>
              <p:nvPr/>
            </p:nvSpPr>
            <p:spPr>
              <a:xfrm>
                <a:off x="655197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306;p43">
                <a:extLst>
                  <a:ext uri="{FF2B5EF4-FFF2-40B4-BE49-F238E27FC236}">
                    <a16:creationId xmlns:a16="http://schemas.microsoft.com/office/drawing/2014/main" id="{7236F5EA-2AF4-0576-3DD6-E3B4B4EB1828}"/>
                  </a:ext>
                </a:extLst>
              </p:cNvPr>
              <p:cNvSpPr/>
              <p:nvPr/>
            </p:nvSpPr>
            <p:spPr>
              <a:xfrm>
                <a:off x="6526615" y="4232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307;p43">
                <a:extLst>
                  <a:ext uri="{FF2B5EF4-FFF2-40B4-BE49-F238E27FC236}">
                    <a16:creationId xmlns:a16="http://schemas.microsoft.com/office/drawing/2014/main" id="{5EBE42A8-D465-D134-3A74-E53FC6922DCE}"/>
                  </a:ext>
                </a:extLst>
              </p:cNvPr>
              <p:cNvSpPr/>
              <p:nvPr/>
            </p:nvSpPr>
            <p:spPr>
              <a:xfrm>
                <a:off x="6539293" y="4284741"/>
                <a:ext cx="553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83" h="55" extrusionOk="0">
                    <a:moveTo>
                      <a:pt x="1" y="0"/>
                    </a:moveTo>
                    <a:cubicBezTo>
                      <a:pt x="28" y="27"/>
                      <a:pt x="55" y="27"/>
                      <a:pt x="82" y="54"/>
                    </a:cubicBezTo>
                    <a:cubicBezTo>
                      <a:pt x="55" y="27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308;p43">
                <a:extLst>
                  <a:ext uri="{FF2B5EF4-FFF2-40B4-BE49-F238E27FC236}">
                    <a16:creationId xmlns:a16="http://schemas.microsoft.com/office/drawing/2014/main" id="{C9DC8621-EC06-F6E8-F6F3-A9F772EA23AB}"/>
                  </a:ext>
                </a:extLst>
              </p:cNvPr>
              <p:cNvSpPr/>
              <p:nvPr/>
            </p:nvSpPr>
            <p:spPr>
              <a:xfrm>
                <a:off x="6999038" y="438970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309;p43">
                <a:extLst>
                  <a:ext uri="{FF2B5EF4-FFF2-40B4-BE49-F238E27FC236}">
                    <a16:creationId xmlns:a16="http://schemas.microsoft.com/office/drawing/2014/main" id="{E8C9BFCF-73FF-0BA7-CC69-77E404386A78}"/>
                  </a:ext>
                </a:extLst>
              </p:cNvPr>
              <p:cNvSpPr/>
              <p:nvPr/>
            </p:nvSpPr>
            <p:spPr>
              <a:xfrm>
                <a:off x="6973682" y="441505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310;p43">
                <a:extLst>
                  <a:ext uri="{FF2B5EF4-FFF2-40B4-BE49-F238E27FC236}">
                    <a16:creationId xmlns:a16="http://schemas.microsoft.com/office/drawing/2014/main" id="{EF1382A7-BFDF-E195-4CA1-359588A9BB3D}"/>
                  </a:ext>
                </a:extLst>
              </p:cNvPr>
              <p:cNvSpPr/>
              <p:nvPr/>
            </p:nvSpPr>
            <p:spPr>
              <a:xfrm>
                <a:off x="6946524" y="444221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311;p43">
                <a:extLst>
                  <a:ext uri="{FF2B5EF4-FFF2-40B4-BE49-F238E27FC236}">
                    <a16:creationId xmlns:a16="http://schemas.microsoft.com/office/drawing/2014/main" id="{606FFF7F-BECE-3022-FFC7-F634CE633A6B}"/>
                  </a:ext>
                </a:extLst>
              </p:cNvPr>
              <p:cNvSpPr/>
              <p:nvPr/>
            </p:nvSpPr>
            <p:spPr>
              <a:xfrm>
                <a:off x="6973682" y="4467504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55" y="163"/>
                      <a:pt x="136" y="82"/>
                      <a:pt x="190" y="28"/>
                    </a:cubicBezTo>
                    <a:cubicBezTo>
                      <a:pt x="190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312;p43">
                <a:extLst>
                  <a:ext uri="{FF2B5EF4-FFF2-40B4-BE49-F238E27FC236}">
                    <a16:creationId xmlns:a16="http://schemas.microsoft.com/office/drawing/2014/main" id="{629D9AAA-4517-0774-93DF-7ACA846563AF}"/>
                  </a:ext>
                </a:extLst>
              </p:cNvPr>
              <p:cNvSpPr/>
              <p:nvPr/>
            </p:nvSpPr>
            <p:spPr>
              <a:xfrm>
                <a:off x="7103998" y="4284741"/>
                <a:ext cx="9075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2" extrusionOk="0">
                    <a:moveTo>
                      <a:pt x="136" y="0"/>
                    </a:moveTo>
                    <a:cubicBezTo>
                      <a:pt x="55" y="27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163"/>
                      <a:pt x="82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313;p43">
                <a:extLst>
                  <a:ext uri="{FF2B5EF4-FFF2-40B4-BE49-F238E27FC236}">
                    <a16:creationId xmlns:a16="http://schemas.microsoft.com/office/drawing/2014/main" id="{9EE26E47-EF6D-F633-B8F9-CF20BA5B4848}"/>
                  </a:ext>
                </a:extLst>
              </p:cNvPr>
              <p:cNvSpPr/>
              <p:nvPr/>
            </p:nvSpPr>
            <p:spPr>
              <a:xfrm>
                <a:off x="7078642" y="4310030"/>
                <a:ext cx="1634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163" y="326"/>
                      <a:pt x="163" y="326"/>
                      <a:pt x="163" y="299"/>
                    </a:cubicBezTo>
                    <a:cubicBezTo>
                      <a:pt x="191" y="272"/>
                      <a:pt x="191" y="245"/>
                      <a:pt x="191" y="218"/>
                    </a:cubicBezTo>
                    <a:cubicBezTo>
                      <a:pt x="191" y="191"/>
                      <a:pt x="163" y="164"/>
                      <a:pt x="163" y="137"/>
                    </a:cubicBezTo>
                    <a:cubicBezTo>
                      <a:pt x="163" y="82"/>
                      <a:pt x="191" y="55"/>
                      <a:pt x="245" y="55"/>
                    </a:cubicBezTo>
                    <a:cubicBezTo>
                      <a:pt x="218" y="28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314;p43">
                <a:extLst>
                  <a:ext uri="{FF2B5EF4-FFF2-40B4-BE49-F238E27FC236}">
                    <a16:creationId xmlns:a16="http://schemas.microsoft.com/office/drawing/2014/main" id="{CD0C1888-1491-B46B-D5C9-9EFCC8069069}"/>
                  </a:ext>
                </a:extLst>
              </p:cNvPr>
              <p:cNvSpPr/>
              <p:nvPr/>
            </p:nvSpPr>
            <p:spPr>
              <a:xfrm>
                <a:off x="7053286" y="4284741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137" y="0"/>
                    </a:moveTo>
                    <a:cubicBezTo>
                      <a:pt x="109" y="0"/>
                      <a:pt x="82" y="0"/>
                      <a:pt x="55" y="27"/>
                    </a:cubicBezTo>
                    <a:cubicBezTo>
                      <a:pt x="55" y="82"/>
                      <a:pt x="28" y="163"/>
                      <a:pt x="1" y="244"/>
                    </a:cubicBezTo>
                    <a:cubicBezTo>
                      <a:pt x="28" y="271"/>
                      <a:pt x="82" y="299"/>
                      <a:pt x="137" y="299"/>
                    </a:cubicBezTo>
                    <a:cubicBezTo>
                      <a:pt x="218" y="299"/>
                      <a:pt x="272" y="244"/>
                      <a:pt x="272" y="163"/>
                    </a:cubicBezTo>
                    <a:cubicBezTo>
                      <a:pt x="272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315;p43">
                <a:extLst>
                  <a:ext uri="{FF2B5EF4-FFF2-40B4-BE49-F238E27FC236}">
                    <a16:creationId xmlns:a16="http://schemas.microsoft.com/office/drawing/2014/main" id="{10C434CE-FCBD-512D-18B0-385768B60F25}"/>
                  </a:ext>
                </a:extLst>
              </p:cNvPr>
              <p:cNvSpPr/>
              <p:nvPr/>
            </p:nvSpPr>
            <p:spPr>
              <a:xfrm>
                <a:off x="7056956" y="4337188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82" y="1"/>
                    </a:moveTo>
                    <a:cubicBezTo>
                      <a:pt x="54" y="82"/>
                      <a:pt x="0" y="136"/>
                      <a:pt x="0" y="218"/>
                    </a:cubicBezTo>
                    <a:cubicBezTo>
                      <a:pt x="0" y="245"/>
                      <a:pt x="0" y="272"/>
                      <a:pt x="27" y="299"/>
                    </a:cubicBezTo>
                    <a:lnTo>
                      <a:pt x="82" y="299"/>
                    </a:lnTo>
                    <a:cubicBezTo>
                      <a:pt x="163" y="299"/>
                      <a:pt x="217" y="245"/>
                      <a:pt x="217" y="164"/>
                    </a:cubicBezTo>
                    <a:cubicBezTo>
                      <a:pt x="217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316;p43">
                <a:extLst>
                  <a:ext uri="{FF2B5EF4-FFF2-40B4-BE49-F238E27FC236}">
                    <a16:creationId xmlns:a16="http://schemas.microsoft.com/office/drawing/2014/main" id="{D049821B-6E9C-0A83-6F2A-48D15E711C73}"/>
                  </a:ext>
                </a:extLst>
              </p:cNvPr>
              <p:cNvSpPr/>
              <p:nvPr/>
            </p:nvSpPr>
            <p:spPr>
              <a:xfrm>
                <a:off x="7044278" y="4315502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0" y="0"/>
                    </a:moveTo>
                    <a:cubicBezTo>
                      <a:pt x="0" y="27"/>
                      <a:pt x="0" y="27"/>
                      <a:pt x="27" y="55"/>
                    </a:cubicBezTo>
                    <a:cubicBezTo>
                      <a:pt x="27" y="27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317;p43">
                <a:extLst>
                  <a:ext uri="{FF2B5EF4-FFF2-40B4-BE49-F238E27FC236}">
                    <a16:creationId xmlns:a16="http://schemas.microsoft.com/office/drawing/2014/main" id="{2F0CFB02-3733-F00E-382C-342765A5BDFB}"/>
                  </a:ext>
                </a:extLst>
              </p:cNvPr>
              <p:cNvSpPr/>
              <p:nvPr/>
            </p:nvSpPr>
            <p:spPr>
              <a:xfrm>
                <a:off x="7026195" y="436254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190" y="326"/>
                      <a:pt x="217" y="299"/>
                      <a:pt x="244" y="272"/>
                    </a:cubicBezTo>
                    <a:cubicBezTo>
                      <a:pt x="271" y="245"/>
                      <a:pt x="271" y="190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318;p43">
                <a:extLst>
                  <a:ext uri="{FF2B5EF4-FFF2-40B4-BE49-F238E27FC236}">
                    <a16:creationId xmlns:a16="http://schemas.microsoft.com/office/drawing/2014/main" id="{40D0FADA-669F-B1A9-5F37-8A21F0C74DE6}"/>
                  </a:ext>
                </a:extLst>
              </p:cNvPr>
              <p:cNvSpPr/>
              <p:nvPr/>
            </p:nvSpPr>
            <p:spPr>
              <a:xfrm>
                <a:off x="7015319" y="4348064"/>
                <a:ext cx="3670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5" h="110" extrusionOk="0">
                    <a:moveTo>
                      <a:pt x="55" y="1"/>
                    </a:moveTo>
                    <a:lnTo>
                      <a:pt x="55" y="1"/>
                    </a:lnTo>
                    <a:cubicBezTo>
                      <a:pt x="27" y="28"/>
                      <a:pt x="27" y="82"/>
                      <a:pt x="0" y="109"/>
                    </a:cubicBezTo>
                    <a:cubicBezTo>
                      <a:pt x="27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319;p43">
                <a:extLst>
                  <a:ext uri="{FF2B5EF4-FFF2-40B4-BE49-F238E27FC236}">
                    <a16:creationId xmlns:a16="http://schemas.microsoft.com/office/drawing/2014/main" id="{DCE1F597-3C21-4029-97F6-7FA13BC01C65}"/>
                  </a:ext>
                </a:extLst>
              </p:cNvPr>
              <p:cNvSpPr/>
              <p:nvPr/>
            </p:nvSpPr>
            <p:spPr>
              <a:xfrm>
                <a:off x="6296809" y="3365318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0" y="0"/>
                    </a:moveTo>
                    <a:cubicBezTo>
                      <a:pt x="0" y="27"/>
                      <a:pt x="27" y="55"/>
                      <a:pt x="54" y="55"/>
                    </a:cubicBezTo>
                    <a:lnTo>
                      <a:pt x="109" y="55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320;p43">
                <a:extLst>
                  <a:ext uri="{FF2B5EF4-FFF2-40B4-BE49-F238E27FC236}">
                    <a16:creationId xmlns:a16="http://schemas.microsoft.com/office/drawing/2014/main" id="{0949A2F6-F424-1A7C-6245-BD909BDAF047}"/>
                  </a:ext>
                </a:extLst>
              </p:cNvPr>
              <p:cNvSpPr/>
              <p:nvPr/>
            </p:nvSpPr>
            <p:spPr>
              <a:xfrm>
                <a:off x="6289536" y="3368921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82" y="28"/>
                      <a:pt x="55" y="28"/>
                      <a:pt x="28" y="28"/>
                    </a:cubicBezTo>
                    <a:cubicBezTo>
                      <a:pt x="1" y="55"/>
                      <a:pt x="1" y="55"/>
                      <a:pt x="1" y="82"/>
                    </a:cubicBezTo>
                    <a:cubicBezTo>
                      <a:pt x="1" y="109"/>
                      <a:pt x="1" y="136"/>
                      <a:pt x="28" y="163"/>
                    </a:cubicBezTo>
                    <a:cubicBezTo>
                      <a:pt x="55" y="136"/>
                      <a:pt x="82" y="82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321;p43">
                <a:extLst>
                  <a:ext uri="{FF2B5EF4-FFF2-40B4-BE49-F238E27FC236}">
                    <a16:creationId xmlns:a16="http://schemas.microsoft.com/office/drawing/2014/main" id="{513EDC2D-1DDB-BC7F-8FCD-87F4F99EE076}"/>
                  </a:ext>
                </a:extLst>
              </p:cNvPr>
              <p:cNvSpPr/>
              <p:nvPr/>
            </p:nvSpPr>
            <p:spPr>
              <a:xfrm>
                <a:off x="6264180" y="339247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09" y="27"/>
                      <a:pt x="137" y="190"/>
                      <a:pt x="1" y="190"/>
                    </a:cubicBezTo>
                    <a:cubicBezTo>
                      <a:pt x="28" y="244"/>
                      <a:pt x="82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82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322;p43">
                <a:extLst>
                  <a:ext uri="{FF2B5EF4-FFF2-40B4-BE49-F238E27FC236}">
                    <a16:creationId xmlns:a16="http://schemas.microsoft.com/office/drawing/2014/main" id="{8A60400A-E52F-4FF5-BA23-6752C2FB3798}"/>
                  </a:ext>
                </a:extLst>
              </p:cNvPr>
              <p:cNvSpPr/>
              <p:nvPr/>
            </p:nvSpPr>
            <p:spPr>
              <a:xfrm>
                <a:off x="6226213" y="3235001"/>
                <a:ext cx="547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82" h="272" extrusionOk="0">
                    <a:moveTo>
                      <a:pt x="27" y="0"/>
                    </a:moveTo>
                    <a:cubicBezTo>
                      <a:pt x="27" y="28"/>
                      <a:pt x="27" y="55"/>
                      <a:pt x="27" y="82"/>
                    </a:cubicBezTo>
                    <a:cubicBezTo>
                      <a:pt x="27" y="136"/>
                      <a:pt x="27" y="217"/>
                      <a:pt x="0" y="272"/>
                    </a:cubicBezTo>
                    <a:cubicBezTo>
                      <a:pt x="55" y="245"/>
                      <a:pt x="82" y="190"/>
                      <a:pt x="82" y="136"/>
                    </a:cubicBezTo>
                    <a:cubicBezTo>
                      <a:pt x="82" y="82"/>
                      <a:pt x="55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323;p43">
                <a:extLst>
                  <a:ext uri="{FF2B5EF4-FFF2-40B4-BE49-F238E27FC236}">
                    <a16:creationId xmlns:a16="http://schemas.microsoft.com/office/drawing/2014/main" id="{C488231C-8E7F-6A29-06F2-0EAC85BB920E}"/>
                  </a:ext>
                </a:extLst>
              </p:cNvPr>
              <p:cNvSpPr/>
              <p:nvPr/>
            </p:nvSpPr>
            <p:spPr>
              <a:xfrm>
                <a:off x="647416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324;p43">
                <a:extLst>
                  <a:ext uri="{FF2B5EF4-FFF2-40B4-BE49-F238E27FC236}">
                    <a16:creationId xmlns:a16="http://schemas.microsoft.com/office/drawing/2014/main" id="{B5C12B20-73D3-6906-96A3-C612BD2DF519}"/>
                  </a:ext>
                </a:extLst>
              </p:cNvPr>
              <p:cNvSpPr/>
              <p:nvPr/>
            </p:nvSpPr>
            <p:spPr>
              <a:xfrm>
                <a:off x="6579129" y="2708330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190"/>
                      <a:pt x="28" y="245"/>
                      <a:pt x="55" y="272"/>
                    </a:cubicBezTo>
                    <a:cubicBezTo>
                      <a:pt x="109" y="190"/>
                      <a:pt x="163" y="82"/>
                      <a:pt x="245" y="28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325;p43">
                <a:extLst>
                  <a:ext uri="{FF2B5EF4-FFF2-40B4-BE49-F238E27FC236}">
                    <a16:creationId xmlns:a16="http://schemas.microsoft.com/office/drawing/2014/main" id="{3E284294-C765-EFE0-3A2C-0581755263F8}"/>
                  </a:ext>
                </a:extLst>
              </p:cNvPr>
              <p:cNvSpPr/>
              <p:nvPr/>
            </p:nvSpPr>
            <p:spPr>
              <a:xfrm>
                <a:off x="6557376" y="2471251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55" y="0"/>
                    </a:moveTo>
                    <a:cubicBezTo>
                      <a:pt x="28" y="82"/>
                      <a:pt x="1" y="190"/>
                      <a:pt x="1" y="299"/>
                    </a:cubicBezTo>
                    <a:cubicBezTo>
                      <a:pt x="28" y="299"/>
                      <a:pt x="55" y="326"/>
                      <a:pt x="82" y="326"/>
                    </a:cubicBezTo>
                    <a:cubicBezTo>
                      <a:pt x="164" y="326"/>
                      <a:pt x="245" y="244"/>
                      <a:pt x="245" y="163"/>
                    </a:cubicBezTo>
                    <a:cubicBezTo>
                      <a:pt x="245" y="109"/>
                      <a:pt x="218" y="82"/>
                      <a:pt x="191" y="54"/>
                    </a:cubicBezTo>
                    <a:cubicBezTo>
                      <a:pt x="164" y="27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326;p43">
                <a:extLst>
                  <a:ext uri="{FF2B5EF4-FFF2-40B4-BE49-F238E27FC236}">
                    <a16:creationId xmlns:a16="http://schemas.microsoft.com/office/drawing/2014/main" id="{FA8D374E-4BDB-ADBD-FB12-31A7BE6ED2A6}"/>
                  </a:ext>
                </a:extLst>
              </p:cNvPr>
              <p:cNvSpPr/>
              <p:nvPr/>
            </p:nvSpPr>
            <p:spPr>
              <a:xfrm>
                <a:off x="6564649" y="2525499"/>
                <a:ext cx="914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3" extrusionOk="0">
                    <a:moveTo>
                      <a:pt x="0" y="1"/>
                    </a:moveTo>
                    <a:lnTo>
                      <a:pt x="0" y="272"/>
                    </a:lnTo>
                    <a:cubicBezTo>
                      <a:pt x="82" y="272"/>
                      <a:pt x="136" y="218"/>
                      <a:pt x="136" y="137"/>
                    </a:cubicBezTo>
                    <a:cubicBezTo>
                      <a:pt x="136" y="82"/>
                      <a:pt x="109" y="55"/>
                      <a:pt x="82" y="28"/>
                    </a:cubicBezTo>
                    <a:cubicBezTo>
                      <a:pt x="55" y="1"/>
                      <a:pt x="28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327;p43">
                <a:extLst>
                  <a:ext uri="{FF2B5EF4-FFF2-40B4-BE49-F238E27FC236}">
                    <a16:creationId xmlns:a16="http://schemas.microsoft.com/office/drawing/2014/main" id="{3B00623A-4209-1435-40C7-9DD8F1ED47EE}"/>
                  </a:ext>
                </a:extLst>
              </p:cNvPr>
              <p:cNvSpPr/>
              <p:nvPr/>
            </p:nvSpPr>
            <p:spPr>
              <a:xfrm>
                <a:off x="6562847" y="2628658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0" y="1"/>
                    </a:moveTo>
                    <a:cubicBezTo>
                      <a:pt x="0" y="82"/>
                      <a:pt x="0" y="191"/>
                      <a:pt x="0" y="191"/>
                    </a:cubicBezTo>
                    <a:cubicBezTo>
                      <a:pt x="55" y="191"/>
                      <a:pt x="82" y="137"/>
                      <a:pt x="109" y="55"/>
                    </a:cubicBezTo>
                    <a:cubicBezTo>
                      <a:pt x="82" y="28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328;p43">
                <a:extLst>
                  <a:ext uri="{FF2B5EF4-FFF2-40B4-BE49-F238E27FC236}">
                    <a16:creationId xmlns:a16="http://schemas.microsoft.com/office/drawing/2014/main" id="{81974CDB-D914-57A4-E2D0-27381EE9F4DF}"/>
                  </a:ext>
                </a:extLst>
              </p:cNvPr>
              <p:cNvSpPr/>
              <p:nvPr/>
            </p:nvSpPr>
            <p:spPr>
              <a:xfrm>
                <a:off x="7288630" y="2116467"/>
                <a:ext cx="3670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55" h="83" extrusionOk="0">
                    <a:moveTo>
                      <a:pt x="0" y="1"/>
                    </a:moveTo>
                    <a:cubicBezTo>
                      <a:pt x="0" y="28"/>
                      <a:pt x="27" y="55"/>
                      <a:pt x="54" y="82"/>
                    </a:cubicBezTo>
                    <a:cubicBezTo>
                      <a:pt x="54" y="55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329;p43">
                <a:extLst>
                  <a:ext uri="{FF2B5EF4-FFF2-40B4-BE49-F238E27FC236}">
                    <a16:creationId xmlns:a16="http://schemas.microsoft.com/office/drawing/2014/main" id="{BF7BE1C9-55AF-8ED6-91EE-DB0F0FBC3222}"/>
                  </a:ext>
                </a:extLst>
              </p:cNvPr>
              <p:cNvSpPr/>
              <p:nvPr/>
            </p:nvSpPr>
            <p:spPr>
              <a:xfrm>
                <a:off x="723611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330;p43">
                <a:extLst>
                  <a:ext uri="{FF2B5EF4-FFF2-40B4-BE49-F238E27FC236}">
                    <a16:creationId xmlns:a16="http://schemas.microsoft.com/office/drawing/2014/main" id="{273B996C-CB44-41AC-F082-0DE0949EACA7}"/>
                  </a:ext>
                </a:extLst>
              </p:cNvPr>
              <p:cNvSpPr/>
              <p:nvPr/>
            </p:nvSpPr>
            <p:spPr>
              <a:xfrm>
                <a:off x="7263274" y="2130946"/>
                <a:ext cx="5471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82" h="83" extrusionOk="0">
                    <a:moveTo>
                      <a:pt x="82" y="1"/>
                    </a:moveTo>
                    <a:cubicBezTo>
                      <a:pt x="55" y="1"/>
                      <a:pt x="0" y="55"/>
                      <a:pt x="0" y="82"/>
                    </a:cubicBezTo>
                    <a:cubicBezTo>
                      <a:pt x="27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331;p43">
                <a:extLst>
                  <a:ext uri="{FF2B5EF4-FFF2-40B4-BE49-F238E27FC236}">
                    <a16:creationId xmlns:a16="http://schemas.microsoft.com/office/drawing/2014/main" id="{6053F872-821C-955A-3697-BCCC916A676D}"/>
                  </a:ext>
                </a:extLst>
              </p:cNvPr>
              <p:cNvSpPr/>
              <p:nvPr/>
            </p:nvSpPr>
            <p:spPr>
              <a:xfrm>
                <a:off x="7236116" y="2156302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163"/>
                      <a:pt x="0" y="191"/>
                      <a:pt x="0" y="218"/>
                    </a:cubicBezTo>
                    <a:lnTo>
                      <a:pt x="82" y="218"/>
                    </a:lnTo>
                    <a:cubicBezTo>
                      <a:pt x="163" y="218"/>
                      <a:pt x="217" y="136"/>
                      <a:pt x="245" y="55"/>
                    </a:cubicBezTo>
                    <a:cubicBezTo>
                      <a:pt x="217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332;p43">
                <a:extLst>
                  <a:ext uri="{FF2B5EF4-FFF2-40B4-BE49-F238E27FC236}">
                    <a16:creationId xmlns:a16="http://schemas.microsoft.com/office/drawing/2014/main" id="{C6A87169-204D-76DB-4849-95FFB804576B}"/>
                  </a:ext>
                </a:extLst>
              </p:cNvPr>
              <p:cNvSpPr/>
              <p:nvPr/>
            </p:nvSpPr>
            <p:spPr>
              <a:xfrm>
                <a:off x="7183603" y="2054945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1"/>
                      <a:pt x="55" y="245"/>
                      <a:pt x="136" y="245"/>
                    </a:cubicBezTo>
                    <a:cubicBezTo>
                      <a:pt x="218" y="245"/>
                      <a:pt x="272" y="218"/>
                      <a:pt x="299" y="163"/>
                    </a:cubicBezTo>
                    <a:cubicBezTo>
                      <a:pt x="191" y="109"/>
                      <a:pt x="109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333;p43">
                <a:extLst>
                  <a:ext uri="{FF2B5EF4-FFF2-40B4-BE49-F238E27FC236}">
                    <a16:creationId xmlns:a16="http://schemas.microsoft.com/office/drawing/2014/main" id="{79E18D4A-45C5-13F1-AA70-B3561C804D00}"/>
                  </a:ext>
                </a:extLst>
              </p:cNvPr>
              <p:cNvSpPr/>
              <p:nvPr/>
            </p:nvSpPr>
            <p:spPr>
              <a:xfrm>
                <a:off x="7183603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334;p43">
                <a:extLst>
                  <a:ext uri="{FF2B5EF4-FFF2-40B4-BE49-F238E27FC236}">
                    <a16:creationId xmlns:a16="http://schemas.microsoft.com/office/drawing/2014/main" id="{D57960E8-7DA6-F514-23B6-2E432CB8CAA0}"/>
                  </a:ext>
                </a:extLst>
              </p:cNvPr>
              <p:cNvSpPr/>
              <p:nvPr/>
            </p:nvSpPr>
            <p:spPr>
              <a:xfrm>
                <a:off x="720895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335;p43">
                <a:extLst>
                  <a:ext uri="{FF2B5EF4-FFF2-40B4-BE49-F238E27FC236}">
                    <a16:creationId xmlns:a16="http://schemas.microsoft.com/office/drawing/2014/main" id="{FDDC83CE-5E43-B819-46F8-9C792E001E50}"/>
                  </a:ext>
                </a:extLst>
              </p:cNvPr>
              <p:cNvSpPr/>
              <p:nvPr/>
            </p:nvSpPr>
            <p:spPr>
              <a:xfrm>
                <a:off x="720895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336;p43">
                <a:extLst>
                  <a:ext uri="{FF2B5EF4-FFF2-40B4-BE49-F238E27FC236}">
                    <a16:creationId xmlns:a16="http://schemas.microsoft.com/office/drawing/2014/main" id="{7E85A6FE-98EF-87EA-D0BA-C35C3F7575EA}"/>
                  </a:ext>
                </a:extLst>
              </p:cNvPr>
              <p:cNvSpPr/>
              <p:nvPr/>
            </p:nvSpPr>
            <p:spPr>
              <a:xfrm>
                <a:off x="713115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337;p43">
                <a:extLst>
                  <a:ext uri="{FF2B5EF4-FFF2-40B4-BE49-F238E27FC236}">
                    <a16:creationId xmlns:a16="http://schemas.microsoft.com/office/drawing/2014/main" id="{6E4836B1-BA76-810F-8456-88E7B4D8F12B}"/>
                  </a:ext>
                </a:extLst>
              </p:cNvPr>
              <p:cNvSpPr/>
              <p:nvPr/>
            </p:nvSpPr>
            <p:spPr>
              <a:xfrm>
                <a:off x="7156445" y="2036862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82"/>
                      <a:pt x="82" y="136"/>
                      <a:pt x="164" y="136"/>
                    </a:cubicBezTo>
                    <a:lnTo>
                      <a:pt x="191" y="136"/>
                    </a:lnTo>
                    <a:cubicBezTo>
                      <a:pt x="137" y="82"/>
                      <a:pt x="82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338;p43">
                <a:extLst>
                  <a:ext uri="{FF2B5EF4-FFF2-40B4-BE49-F238E27FC236}">
                    <a16:creationId xmlns:a16="http://schemas.microsoft.com/office/drawing/2014/main" id="{28F4BA11-5AD8-6334-B233-37F635EEF83F}"/>
                  </a:ext>
                </a:extLst>
              </p:cNvPr>
              <p:cNvSpPr/>
              <p:nvPr/>
            </p:nvSpPr>
            <p:spPr>
              <a:xfrm>
                <a:off x="713115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339;p43">
                <a:extLst>
                  <a:ext uri="{FF2B5EF4-FFF2-40B4-BE49-F238E27FC236}">
                    <a16:creationId xmlns:a16="http://schemas.microsoft.com/office/drawing/2014/main" id="{BD3F1FBA-A098-341B-4A50-1A464650BFD7}"/>
                  </a:ext>
                </a:extLst>
              </p:cNvPr>
              <p:cNvSpPr/>
              <p:nvPr/>
            </p:nvSpPr>
            <p:spPr>
              <a:xfrm>
                <a:off x="715644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340;p43">
                <a:extLst>
                  <a:ext uri="{FF2B5EF4-FFF2-40B4-BE49-F238E27FC236}">
                    <a16:creationId xmlns:a16="http://schemas.microsoft.com/office/drawing/2014/main" id="{9A3B1A63-C3C6-F83B-847E-135218176F92}"/>
                  </a:ext>
                </a:extLst>
              </p:cNvPr>
              <p:cNvSpPr/>
              <p:nvPr/>
            </p:nvSpPr>
            <p:spPr>
              <a:xfrm>
                <a:off x="7131156" y="2210617"/>
                <a:ext cx="367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36" extrusionOk="0">
                    <a:moveTo>
                      <a:pt x="54" y="0"/>
                    </a:moveTo>
                    <a:lnTo>
                      <a:pt x="54" y="0"/>
                    </a:lnTo>
                    <a:cubicBezTo>
                      <a:pt x="27" y="27"/>
                      <a:pt x="0" y="82"/>
                      <a:pt x="0" y="136"/>
                    </a:cubicBezTo>
                    <a:cubicBezTo>
                      <a:pt x="27" y="82"/>
                      <a:pt x="54" y="55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341;p43">
                <a:extLst>
                  <a:ext uri="{FF2B5EF4-FFF2-40B4-BE49-F238E27FC236}">
                    <a16:creationId xmlns:a16="http://schemas.microsoft.com/office/drawing/2014/main" id="{FAA5B72C-8C96-ABFB-83DA-D6B2F19C8445}"/>
                  </a:ext>
                </a:extLst>
              </p:cNvPr>
              <p:cNvSpPr/>
              <p:nvPr/>
            </p:nvSpPr>
            <p:spPr>
              <a:xfrm>
                <a:off x="7114875" y="3864832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0" y="1"/>
                    </a:moveTo>
                    <a:cubicBezTo>
                      <a:pt x="27" y="28"/>
                      <a:pt x="27" y="55"/>
                      <a:pt x="54" y="55"/>
                    </a:cubicBezTo>
                    <a:cubicBezTo>
                      <a:pt x="81" y="55"/>
                      <a:pt x="81" y="55"/>
                      <a:pt x="109" y="28"/>
                    </a:cubicBezTo>
                    <a:cubicBezTo>
                      <a:pt x="81" y="1"/>
                      <a:pt x="54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342;p43">
                <a:extLst>
                  <a:ext uri="{FF2B5EF4-FFF2-40B4-BE49-F238E27FC236}">
                    <a16:creationId xmlns:a16="http://schemas.microsoft.com/office/drawing/2014/main" id="{A907F4A8-E894-310D-4754-2C2E85CC1294}"/>
                  </a:ext>
                </a:extLst>
              </p:cNvPr>
              <p:cNvSpPr/>
              <p:nvPr/>
            </p:nvSpPr>
            <p:spPr>
              <a:xfrm>
                <a:off x="7078642" y="200249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82"/>
                      <a:pt x="299" y="82"/>
                      <a:pt x="299" y="82"/>
                    </a:cubicBezTo>
                    <a:cubicBezTo>
                      <a:pt x="218" y="54"/>
                      <a:pt x="136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343;p43">
                <a:extLst>
                  <a:ext uri="{FF2B5EF4-FFF2-40B4-BE49-F238E27FC236}">
                    <a16:creationId xmlns:a16="http://schemas.microsoft.com/office/drawing/2014/main" id="{9C16C201-2ACE-0200-1440-9C0F4F137A4E}"/>
                  </a:ext>
                </a:extLst>
              </p:cNvPr>
              <p:cNvSpPr/>
              <p:nvPr/>
            </p:nvSpPr>
            <p:spPr>
              <a:xfrm>
                <a:off x="7078642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344;p43">
                <a:extLst>
                  <a:ext uri="{FF2B5EF4-FFF2-40B4-BE49-F238E27FC236}">
                    <a16:creationId xmlns:a16="http://schemas.microsoft.com/office/drawing/2014/main" id="{F0FE41A9-5678-E64B-E618-B12394FB5FF4}"/>
                  </a:ext>
                </a:extLst>
              </p:cNvPr>
              <p:cNvSpPr/>
              <p:nvPr/>
            </p:nvSpPr>
            <p:spPr>
              <a:xfrm>
                <a:off x="710399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345;p43">
                <a:extLst>
                  <a:ext uri="{FF2B5EF4-FFF2-40B4-BE49-F238E27FC236}">
                    <a16:creationId xmlns:a16="http://schemas.microsoft.com/office/drawing/2014/main" id="{CFBA2907-0FB6-F78D-7AA4-84DDD03C3370}"/>
                  </a:ext>
                </a:extLst>
              </p:cNvPr>
              <p:cNvSpPr/>
              <p:nvPr/>
            </p:nvSpPr>
            <p:spPr>
              <a:xfrm>
                <a:off x="7078642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346;p43">
                <a:extLst>
                  <a:ext uri="{FF2B5EF4-FFF2-40B4-BE49-F238E27FC236}">
                    <a16:creationId xmlns:a16="http://schemas.microsoft.com/office/drawing/2014/main" id="{CC08BF91-190D-D843-A0C4-A689E8476E36}"/>
                  </a:ext>
                </a:extLst>
              </p:cNvPr>
              <p:cNvSpPr/>
              <p:nvPr/>
            </p:nvSpPr>
            <p:spPr>
              <a:xfrm>
                <a:off x="710399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347;p43">
                <a:extLst>
                  <a:ext uri="{FF2B5EF4-FFF2-40B4-BE49-F238E27FC236}">
                    <a16:creationId xmlns:a16="http://schemas.microsoft.com/office/drawing/2014/main" id="{2FD1375D-808F-53A7-B483-3C66DA23F5F9}"/>
                  </a:ext>
                </a:extLst>
              </p:cNvPr>
              <p:cNvSpPr/>
              <p:nvPr/>
            </p:nvSpPr>
            <p:spPr>
              <a:xfrm>
                <a:off x="7078642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348;p43">
                <a:extLst>
                  <a:ext uri="{FF2B5EF4-FFF2-40B4-BE49-F238E27FC236}">
                    <a16:creationId xmlns:a16="http://schemas.microsoft.com/office/drawing/2014/main" id="{7E5E8B8A-DDE2-8349-14F1-BD08273F1510}"/>
                  </a:ext>
                </a:extLst>
              </p:cNvPr>
              <p:cNvSpPr/>
              <p:nvPr/>
            </p:nvSpPr>
            <p:spPr>
              <a:xfrm>
                <a:off x="710399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349;p43">
                <a:extLst>
                  <a:ext uri="{FF2B5EF4-FFF2-40B4-BE49-F238E27FC236}">
                    <a16:creationId xmlns:a16="http://schemas.microsoft.com/office/drawing/2014/main" id="{261ADA17-2E32-84DC-55E0-684B4009D9CD}"/>
                  </a:ext>
                </a:extLst>
              </p:cNvPr>
              <p:cNvSpPr/>
              <p:nvPr/>
            </p:nvSpPr>
            <p:spPr>
              <a:xfrm>
                <a:off x="7078642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17"/>
                      <a:pt x="28" y="271"/>
                      <a:pt x="82" y="299"/>
                    </a:cubicBezTo>
                    <a:cubicBezTo>
                      <a:pt x="136" y="271"/>
                      <a:pt x="191" y="244"/>
                      <a:pt x="245" y="244"/>
                    </a:cubicBezTo>
                    <a:lnTo>
                      <a:pt x="272" y="244"/>
                    </a:lnTo>
                    <a:cubicBezTo>
                      <a:pt x="272" y="217"/>
                      <a:pt x="299" y="190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350;p43">
                <a:extLst>
                  <a:ext uri="{FF2B5EF4-FFF2-40B4-BE49-F238E27FC236}">
                    <a16:creationId xmlns:a16="http://schemas.microsoft.com/office/drawing/2014/main" id="{D97732FA-CB84-E651-7071-33C79BE339B1}"/>
                  </a:ext>
                </a:extLst>
              </p:cNvPr>
              <p:cNvSpPr/>
              <p:nvPr/>
            </p:nvSpPr>
            <p:spPr>
              <a:xfrm>
                <a:off x="710399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44" y="109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351;p43">
                <a:extLst>
                  <a:ext uri="{FF2B5EF4-FFF2-40B4-BE49-F238E27FC236}">
                    <a16:creationId xmlns:a16="http://schemas.microsoft.com/office/drawing/2014/main" id="{478D67E0-91A2-E962-EC49-3C83BAEF1893}"/>
                  </a:ext>
                </a:extLst>
              </p:cNvPr>
              <p:cNvSpPr/>
              <p:nvPr/>
            </p:nvSpPr>
            <p:spPr>
              <a:xfrm>
                <a:off x="7103998" y="3872105"/>
                <a:ext cx="9075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0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27"/>
                    </a:cubicBezTo>
                    <a:cubicBezTo>
                      <a:pt x="0" y="109"/>
                      <a:pt x="55" y="163"/>
                      <a:pt x="136" y="190"/>
                    </a:cubicBezTo>
                    <a:lnTo>
                      <a:pt x="136" y="109"/>
                    </a:lnTo>
                    <a:cubicBezTo>
                      <a:pt x="82" y="81"/>
                      <a:pt x="55" y="54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352;p43">
                <a:extLst>
                  <a:ext uri="{FF2B5EF4-FFF2-40B4-BE49-F238E27FC236}">
                    <a16:creationId xmlns:a16="http://schemas.microsoft.com/office/drawing/2014/main" id="{A11FDDE1-1CCA-B3EA-0343-F04ACDA7AB73}"/>
                  </a:ext>
                </a:extLst>
              </p:cNvPr>
              <p:cNvSpPr/>
              <p:nvPr/>
            </p:nvSpPr>
            <p:spPr>
              <a:xfrm>
                <a:off x="702619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353;p43">
                <a:extLst>
                  <a:ext uri="{FF2B5EF4-FFF2-40B4-BE49-F238E27FC236}">
                    <a16:creationId xmlns:a16="http://schemas.microsoft.com/office/drawing/2014/main" id="{155A3806-0857-B072-8462-7D4DD0FA3AD8}"/>
                  </a:ext>
                </a:extLst>
              </p:cNvPr>
              <p:cNvSpPr/>
              <p:nvPr/>
            </p:nvSpPr>
            <p:spPr>
              <a:xfrm>
                <a:off x="7008046" y="1991621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55" y="28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354;p43">
                <a:extLst>
                  <a:ext uri="{FF2B5EF4-FFF2-40B4-BE49-F238E27FC236}">
                    <a16:creationId xmlns:a16="http://schemas.microsoft.com/office/drawing/2014/main" id="{2E244A00-9E82-14DD-638F-362BB6F55245}"/>
                  </a:ext>
                </a:extLst>
              </p:cNvPr>
              <p:cNvSpPr/>
              <p:nvPr/>
            </p:nvSpPr>
            <p:spPr>
              <a:xfrm>
                <a:off x="699903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355;p43">
                <a:extLst>
                  <a:ext uri="{FF2B5EF4-FFF2-40B4-BE49-F238E27FC236}">
                    <a16:creationId xmlns:a16="http://schemas.microsoft.com/office/drawing/2014/main" id="{AF5DDCD5-581E-93C7-2A21-38D86C451657}"/>
                  </a:ext>
                </a:extLst>
              </p:cNvPr>
              <p:cNvSpPr/>
              <p:nvPr/>
            </p:nvSpPr>
            <p:spPr>
              <a:xfrm>
                <a:off x="702619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356;p43">
                <a:extLst>
                  <a:ext uri="{FF2B5EF4-FFF2-40B4-BE49-F238E27FC236}">
                    <a16:creationId xmlns:a16="http://schemas.microsoft.com/office/drawing/2014/main" id="{492075A7-7AC4-3933-077D-507D9612198F}"/>
                  </a:ext>
                </a:extLst>
              </p:cNvPr>
              <p:cNvSpPr/>
              <p:nvPr/>
            </p:nvSpPr>
            <p:spPr>
              <a:xfrm>
                <a:off x="7051485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357;p43">
                <a:extLst>
                  <a:ext uri="{FF2B5EF4-FFF2-40B4-BE49-F238E27FC236}">
                    <a16:creationId xmlns:a16="http://schemas.microsoft.com/office/drawing/2014/main" id="{10DE16BA-4C2B-2346-142E-644A4FD13C75}"/>
                  </a:ext>
                </a:extLst>
              </p:cNvPr>
              <p:cNvSpPr/>
              <p:nvPr/>
            </p:nvSpPr>
            <p:spPr>
              <a:xfrm>
                <a:off x="702619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358;p43">
                <a:extLst>
                  <a:ext uri="{FF2B5EF4-FFF2-40B4-BE49-F238E27FC236}">
                    <a16:creationId xmlns:a16="http://schemas.microsoft.com/office/drawing/2014/main" id="{A4E04B23-C705-4A26-F5C8-7E0B7788DFFC}"/>
                  </a:ext>
                </a:extLst>
              </p:cNvPr>
              <p:cNvSpPr/>
              <p:nvPr/>
            </p:nvSpPr>
            <p:spPr>
              <a:xfrm>
                <a:off x="705148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359;p43">
                <a:extLst>
                  <a:ext uri="{FF2B5EF4-FFF2-40B4-BE49-F238E27FC236}">
                    <a16:creationId xmlns:a16="http://schemas.microsoft.com/office/drawing/2014/main" id="{8597798F-2EFF-2B80-1DB6-4308BDA7E7E7}"/>
                  </a:ext>
                </a:extLst>
              </p:cNvPr>
              <p:cNvSpPr/>
              <p:nvPr/>
            </p:nvSpPr>
            <p:spPr>
              <a:xfrm>
                <a:off x="702619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360;p43">
                <a:extLst>
                  <a:ext uri="{FF2B5EF4-FFF2-40B4-BE49-F238E27FC236}">
                    <a16:creationId xmlns:a16="http://schemas.microsoft.com/office/drawing/2014/main" id="{E105F868-7758-10FB-10D7-300CE224ECD2}"/>
                  </a:ext>
                </a:extLst>
              </p:cNvPr>
              <p:cNvSpPr/>
              <p:nvPr/>
            </p:nvSpPr>
            <p:spPr>
              <a:xfrm>
                <a:off x="7051485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361;p43">
                <a:extLst>
                  <a:ext uri="{FF2B5EF4-FFF2-40B4-BE49-F238E27FC236}">
                    <a16:creationId xmlns:a16="http://schemas.microsoft.com/office/drawing/2014/main" id="{82D2E3DA-6D4E-5359-E25F-730F9AAF8C37}"/>
                  </a:ext>
                </a:extLst>
              </p:cNvPr>
              <p:cNvSpPr/>
              <p:nvPr/>
            </p:nvSpPr>
            <p:spPr>
              <a:xfrm>
                <a:off x="702619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362;p43">
                <a:extLst>
                  <a:ext uri="{FF2B5EF4-FFF2-40B4-BE49-F238E27FC236}">
                    <a16:creationId xmlns:a16="http://schemas.microsoft.com/office/drawing/2014/main" id="{0F11E884-FFE9-5319-C876-D5EF4805383F}"/>
                  </a:ext>
                </a:extLst>
              </p:cNvPr>
              <p:cNvSpPr/>
              <p:nvPr/>
            </p:nvSpPr>
            <p:spPr>
              <a:xfrm>
                <a:off x="705148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363;p43">
                <a:extLst>
                  <a:ext uri="{FF2B5EF4-FFF2-40B4-BE49-F238E27FC236}">
                    <a16:creationId xmlns:a16="http://schemas.microsoft.com/office/drawing/2014/main" id="{39F2F6E9-A4E3-ED00-D231-3C399121F959}"/>
                  </a:ext>
                </a:extLst>
              </p:cNvPr>
              <p:cNvSpPr/>
              <p:nvPr/>
            </p:nvSpPr>
            <p:spPr>
              <a:xfrm>
                <a:off x="7051485" y="2235974"/>
                <a:ext cx="1454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0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82" y="109"/>
                      <a:pt x="164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364;p43">
                <a:extLst>
                  <a:ext uri="{FF2B5EF4-FFF2-40B4-BE49-F238E27FC236}">
                    <a16:creationId xmlns:a16="http://schemas.microsoft.com/office/drawing/2014/main" id="{C76B2CE5-35F8-3408-AFB3-678266149E24}"/>
                  </a:ext>
                </a:extLst>
              </p:cNvPr>
              <p:cNvSpPr/>
              <p:nvPr/>
            </p:nvSpPr>
            <p:spPr>
              <a:xfrm>
                <a:off x="7026195" y="2261263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54" y="109"/>
                      <a:pt x="109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365;p43">
                <a:extLst>
                  <a:ext uri="{FF2B5EF4-FFF2-40B4-BE49-F238E27FC236}">
                    <a16:creationId xmlns:a16="http://schemas.microsoft.com/office/drawing/2014/main" id="{ED64639A-BA21-E558-0EA8-F165EB2AECBE}"/>
                  </a:ext>
                </a:extLst>
              </p:cNvPr>
              <p:cNvSpPr/>
              <p:nvPr/>
            </p:nvSpPr>
            <p:spPr>
              <a:xfrm>
                <a:off x="7027997" y="4208739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0" y="0"/>
                    </a:moveTo>
                    <a:cubicBezTo>
                      <a:pt x="27" y="81"/>
                      <a:pt x="27" y="163"/>
                      <a:pt x="82" y="244"/>
                    </a:cubicBezTo>
                    <a:cubicBezTo>
                      <a:pt x="82" y="244"/>
                      <a:pt x="109" y="271"/>
                      <a:pt x="109" y="271"/>
                    </a:cubicBezTo>
                    <a:cubicBezTo>
                      <a:pt x="163" y="271"/>
                      <a:pt x="190" y="244"/>
                      <a:pt x="217" y="217"/>
                    </a:cubicBezTo>
                    <a:cubicBezTo>
                      <a:pt x="163" y="163"/>
                      <a:pt x="54" y="136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366;p43">
                <a:extLst>
                  <a:ext uri="{FF2B5EF4-FFF2-40B4-BE49-F238E27FC236}">
                    <a16:creationId xmlns:a16="http://schemas.microsoft.com/office/drawing/2014/main" id="{AAC82B23-6D1E-C955-20B4-C5DEB6370860}"/>
                  </a:ext>
                </a:extLst>
              </p:cNvPr>
              <p:cNvSpPr/>
              <p:nvPr/>
            </p:nvSpPr>
            <p:spPr>
              <a:xfrm>
                <a:off x="7051485" y="4235830"/>
                <a:ext cx="3737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6" h="218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7"/>
                      <a:pt x="28" y="191"/>
                      <a:pt x="55" y="218"/>
                    </a:cubicBezTo>
                    <a:cubicBezTo>
                      <a:pt x="28" y="164"/>
                      <a:pt x="28" y="109"/>
                      <a:pt x="28" y="82"/>
                    </a:cubicBezTo>
                    <a:cubicBezTo>
                      <a:pt x="28" y="55"/>
                      <a:pt x="55" y="55"/>
                      <a:pt x="55" y="28"/>
                    </a:cubicBezTo>
                    <a:cubicBezTo>
                      <a:pt x="55" y="28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367;p43">
                <a:extLst>
                  <a:ext uri="{FF2B5EF4-FFF2-40B4-BE49-F238E27FC236}">
                    <a16:creationId xmlns:a16="http://schemas.microsoft.com/office/drawing/2014/main" id="{B79A3694-BF16-8DE1-785F-3DA9DD524D70}"/>
                  </a:ext>
                </a:extLst>
              </p:cNvPr>
              <p:cNvSpPr/>
              <p:nvPr/>
            </p:nvSpPr>
            <p:spPr>
              <a:xfrm>
                <a:off x="6973682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368;p43">
                <a:extLst>
                  <a:ext uri="{FF2B5EF4-FFF2-40B4-BE49-F238E27FC236}">
                    <a16:creationId xmlns:a16="http://schemas.microsoft.com/office/drawing/2014/main" id="{BBBBDAA9-1065-E616-FD4A-88A2357D54AA}"/>
                  </a:ext>
                </a:extLst>
              </p:cNvPr>
              <p:cNvSpPr/>
              <p:nvPr/>
            </p:nvSpPr>
            <p:spPr>
              <a:xfrm>
                <a:off x="6973682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369;p43">
                <a:extLst>
                  <a:ext uri="{FF2B5EF4-FFF2-40B4-BE49-F238E27FC236}">
                    <a16:creationId xmlns:a16="http://schemas.microsoft.com/office/drawing/2014/main" id="{6AA2F665-0C8A-486A-678F-E47C5317B974}"/>
                  </a:ext>
                </a:extLst>
              </p:cNvPr>
              <p:cNvSpPr/>
              <p:nvPr/>
            </p:nvSpPr>
            <p:spPr>
              <a:xfrm>
                <a:off x="699903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370;p43">
                <a:extLst>
                  <a:ext uri="{FF2B5EF4-FFF2-40B4-BE49-F238E27FC236}">
                    <a16:creationId xmlns:a16="http://schemas.microsoft.com/office/drawing/2014/main" id="{835C9671-B170-D1A8-F08A-D0EAE05278CF}"/>
                  </a:ext>
                </a:extLst>
              </p:cNvPr>
              <p:cNvSpPr/>
              <p:nvPr/>
            </p:nvSpPr>
            <p:spPr>
              <a:xfrm>
                <a:off x="6973682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371;p43">
                <a:extLst>
                  <a:ext uri="{FF2B5EF4-FFF2-40B4-BE49-F238E27FC236}">
                    <a16:creationId xmlns:a16="http://schemas.microsoft.com/office/drawing/2014/main" id="{D3BC261F-5B24-42E5-3DC2-26C221465495}"/>
                  </a:ext>
                </a:extLst>
              </p:cNvPr>
              <p:cNvSpPr/>
              <p:nvPr/>
            </p:nvSpPr>
            <p:spPr>
              <a:xfrm>
                <a:off x="699903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372;p43">
                <a:extLst>
                  <a:ext uri="{FF2B5EF4-FFF2-40B4-BE49-F238E27FC236}">
                    <a16:creationId xmlns:a16="http://schemas.microsoft.com/office/drawing/2014/main" id="{D4E84C46-98F5-1E29-6305-EC6C447DFFCE}"/>
                  </a:ext>
                </a:extLst>
              </p:cNvPr>
              <p:cNvSpPr/>
              <p:nvPr/>
            </p:nvSpPr>
            <p:spPr>
              <a:xfrm>
                <a:off x="6973682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373;p43">
                <a:extLst>
                  <a:ext uri="{FF2B5EF4-FFF2-40B4-BE49-F238E27FC236}">
                    <a16:creationId xmlns:a16="http://schemas.microsoft.com/office/drawing/2014/main" id="{77E546F3-5C88-31E9-69CD-DB73F6131478}"/>
                  </a:ext>
                </a:extLst>
              </p:cNvPr>
              <p:cNvSpPr/>
              <p:nvPr/>
            </p:nvSpPr>
            <p:spPr>
              <a:xfrm>
                <a:off x="699903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374;p43">
                <a:extLst>
                  <a:ext uri="{FF2B5EF4-FFF2-40B4-BE49-F238E27FC236}">
                    <a16:creationId xmlns:a16="http://schemas.microsoft.com/office/drawing/2014/main" id="{548818DC-4F10-F1FE-E26A-A066BA1DB06D}"/>
                  </a:ext>
                </a:extLst>
              </p:cNvPr>
              <p:cNvSpPr/>
              <p:nvPr/>
            </p:nvSpPr>
            <p:spPr>
              <a:xfrm>
                <a:off x="6973682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375;p43">
                <a:extLst>
                  <a:ext uri="{FF2B5EF4-FFF2-40B4-BE49-F238E27FC236}">
                    <a16:creationId xmlns:a16="http://schemas.microsoft.com/office/drawing/2014/main" id="{E437CE33-9862-F1E3-D8D8-3A7BF50E3807}"/>
                  </a:ext>
                </a:extLst>
              </p:cNvPr>
              <p:cNvSpPr/>
              <p:nvPr/>
            </p:nvSpPr>
            <p:spPr>
              <a:xfrm>
                <a:off x="699903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376;p43">
                <a:extLst>
                  <a:ext uri="{FF2B5EF4-FFF2-40B4-BE49-F238E27FC236}">
                    <a16:creationId xmlns:a16="http://schemas.microsoft.com/office/drawing/2014/main" id="{DA50543F-8688-584E-E6A8-4B8AFEB38714}"/>
                  </a:ext>
                </a:extLst>
              </p:cNvPr>
              <p:cNvSpPr/>
              <p:nvPr/>
            </p:nvSpPr>
            <p:spPr>
              <a:xfrm>
                <a:off x="6951929" y="2288420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82" y="55"/>
                      <a:pt x="164" y="109"/>
                      <a:pt x="218" y="136"/>
                    </a:cubicBezTo>
                    <a:cubicBezTo>
                      <a:pt x="218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377;p43">
                <a:extLst>
                  <a:ext uri="{FF2B5EF4-FFF2-40B4-BE49-F238E27FC236}">
                    <a16:creationId xmlns:a16="http://schemas.microsoft.com/office/drawing/2014/main" id="{A6BF61D7-2703-17DD-3BF8-30B1BE4E05DA}"/>
                  </a:ext>
                </a:extLst>
              </p:cNvPr>
              <p:cNvSpPr/>
              <p:nvPr/>
            </p:nvSpPr>
            <p:spPr>
              <a:xfrm>
                <a:off x="691936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378;p43">
                <a:extLst>
                  <a:ext uri="{FF2B5EF4-FFF2-40B4-BE49-F238E27FC236}">
                    <a16:creationId xmlns:a16="http://schemas.microsoft.com/office/drawing/2014/main" id="{EA4E5E27-71F2-3D5D-64F0-26AE3C525BAE}"/>
                  </a:ext>
                </a:extLst>
              </p:cNvPr>
              <p:cNvSpPr/>
              <p:nvPr/>
            </p:nvSpPr>
            <p:spPr>
              <a:xfrm>
                <a:off x="689407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379;p43">
                <a:extLst>
                  <a:ext uri="{FF2B5EF4-FFF2-40B4-BE49-F238E27FC236}">
                    <a16:creationId xmlns:a16="http://schemas.microsoft.com/office/drawing/2014/main" id="{A4587916-B248-A75D-6E6D-07CE222BE466}"/>
                  </a:ext>
                </a:extLst>
              </p:cNvPr>
              <p:cNvSpPr/>
              <p:nvPr/>
            </p:nvSpPr>
            <p:spPr>
              <a:xfrm>
                <a:off x="691936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380;p43">
                <a:extLst>
                  <a:ext uri="{FF2B5EF4-FFF2-40B4-BE49-F238E27FC236}">
                    <a16:creationId xmlns:a16="http://schemas.microsoft.com/office/drawing/2014/main" id="{31EC1F20-2596-200E-D6D0-3D8581E6F225}"/>
                  </a:ext>
                </a:extLst>
              </p:cNvPr>
              <p:cNvSpPr/>
              <p:nvPr/>
            </p:nvSpPr>
            <p:spPr>
              <a:xfrm>
                <a:off x="694652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381;p43">
                <a:extLst>
                  <a:ext uri="{FF2B5EF4-FFF2-40B4-BE49-F238E27FC236}">
                    <a16:creationId xmlns:a16="http://schemas.microsoft.com/office/drawing/2014/main" id="{3C9A4466-ABC2-96AF-DC32-FC1D0A81A6AE}"/>
                  </a:ext>
                </a:extLst>
              </p:cNvPr>
              <p:cNvSpPr/>
              <p:nvPr/>
            </p:nvSpPr>
            <p:spPr>
              <a:xfrm>
                <a:off x="689407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382;p43">
                <a:extLst>
                  <a:ext uri="{FF2B5EF4-FFF2-40B4-BE49-F238E27FC236}">
                    <a16:creationId xmlns:a16="http://schemas.microsoft.com/office/drawing/2014/main" id="{F083CB49-4054-B91E-9D56-F84A268CB280}"/>
                  </a:ext>
                </a:extLst>
              </p:cNvPr>
              <p:cNvSpPr/>
              <p:nvPr/>
            </p:nvSpPr>
            <p:spPr>
              <a:xfrm>
                <a:off x="691936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383;p43">
                <a:extLst>
                  <a:ext uri="{FF2B5EF4-FFF2-40B4-BE49-F238E27FC236}">
                    <a16:creationId xmlns:a16="http://schemas.microsoft.com/office/drawing/2014/main" id="{E877D7C4-FF79-43AB-2859-1406D186103C}"/>
                  </a:ext>
                </a:extLst>
              </p:cNvPr>
              <p:cNvSpPr/>
              <p:nvPr/>
            </p:nvSpPr>
            <p:spPr>
              <a:xfrm>
                <a:off x="6946524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384;p43">
                <a:extLst>
                  <a:ext uri="{FF2B5EF4-FFF2-40B4-BE49-F238E27FC236}">
                    <a16:creationId xmlns:a16="http://schemas.microsoft.com/office/drawing/2014/main" id="{786B4896-7241-51EB-AD69-116C1BB6AA24}"/>
                  </a:ext>
                </a:extLst>
              </p:cNvPr>
              <p:cNvSpPr/>
              <p:nvPr/>
            </p:nvSpPr>
            <p:spPr>
              <a:xfrm>
                <a:off x="689407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385;p43">
                <a:extLst>
                  <a:ext uri="{FF2B5EF4-FFF2-40B4-BE49-F238E27FC236}">
                    <a16:creationId xmlns:a16="http://schemas.microsoft.com/office/drawing/2014/main" id="{FD1078E7-0F5E-6C92-A9BE-12697918099E}"/>
                  </a:ext>
                </a:extLst>
              </p:cNvPr>
              <p:cNvSpPr/>
              <p:nvPr/>
            </p:nvSpPr>
            <p:spPr>
              <a:xfrm>
                <a:off x="691936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386;p43">
                <a:extLst>
                  <a:ext uri="{FF2B5EF4-FFF2-40B4-BE49-F238E27FC236}">
                    <a16:creationId xmlns:a16="http://schemas.microsoft.com/office/drawing/2014/main" id="{1A6E6B68-116F-4ACA-E031-24C3D61222C6}"/>
                  </a:ext>
                </a:extLst>
              </p:cNvPr>
              <p:cNvSpPr/>
              <p:nvPr/>
            </p:nvSpPr>
            <p:spPr>
              <a:xfrm>
                <a:off x="6946524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387;p43">
                <a:extLst>
                  <a:ext uri="{FF2B5EF4-FFF2-40B4-BE49-F238E27FC236}">
                    <a16:creationId xmlns:a16="http://schemas.microsoft.com/office/drawing/2014/main" id="{087E7594-BBEC-C238-464A-F0F474126AEE}"/>
                  </a:ext>
                </a:extLst>
              </p:cNvPr>
              <p:cNvSpPr/>
              <p:nvPr/>
            </p:nvSpPr>
            <p:spPr>
              <a:xfrm>
                <a:off x="691936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388;p43">
                <a:extLst>
                  <a:ext uri="{FF2B5EF4-FFF2-40B4-BE49-F238E27FC236}">
                    <a16:creationId xmlns:a16="http://schemas.microsoft.com/office/drawing/2014/main" id="{8B42EAEB-5762-3381-C397-5B8751F0807A}"/>
                  </a:ext>
                </a:extLst>
              </p:cNvPr>
              <p:cNvSpPr/>
              <p:nvPr/>
            </p:nvSpPr>
            <p:spPr>
              <a:xfrm>
                <a:off x="694652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389;p43">
                <a:extLst>
                  <a:ext uri="{FF2B5EF4-FFF2-40B4-BE49-F238E27FC236}">
                    <a16:creationId xmlns:a16="http://schemas.microsoft.com/office/drawing/2014/main" id="{332EA578-AB52-6C0E-48E7-CC5370CF1215}"/>
                  </a:ext>
                </a:extLst>
              </p:cNvPr>
              <p:cNvSpPr/>
              <p:nvPr/>
            </p:nvSpPr>
            <p:spPr>
              <a:xfrm>
                <a:off x="6866919" y="2002498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0" y="190"/>
                      <a:pt x="82" y="244"/>
                      <a:pt x="163" y="244"/>
                    </a:cubicBezTo>
                    <a:cubicBezTo>
                      <a:pt x="244" y="244"/>
                      <a:pt x="326" y="190"/>
                      <a:pt x="326" y="109"/>
                    </a:cubicBezTo>
                    <a:cubicBezTo>
                      <a:pt x="326" y="54"/>
                      <a:pt x="299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390;p43">
                <a:extLst>
                  <a:ext uri="{FF2B5EF4-FFF2-40B4-BE49-F238E27FC236}">
                    <a16:creationId xmlns:a16="http://schemas.microsoft.com/office/drawing/2014/main" id="{8CD538AD-9371-601A-F268-599A1E50DAF6}"/>
                  </a:ext>
                </a:extLst>
              </p:cNvPr>
              <p:cNvSpPr/>
              <p:nvPr/>
            </p:nvSpPr>
            <p:spPr>
              <a:xfrm>
                <a:off x="686691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391;p43">
                <a:extLst>
                  <a:ext uri="{FF2B5EF4-FFF2-40B4-BE49-F238E27FC236}">
                    <a16:creationId xmlns:a16="http://schemas.microsoft.com/office/drawing/2014/main" id="{9F83677B-A42E-9E50-B35A-574BECA7E767}"/>
                  </a:ext>
                </a:extLst>
              </p:cNvPr>
              <p:cNvSpPr/>
              <p:nvPr/>
            </p:nvSpPr>
            <p:spPr>
              <a:xfrm>
                <a:off x="686691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392;p43">
                <a:extLst>
                  <a:ext uri="{FF2B5EF4-FFF2-40B4-BE49-F238E27FC236}">
                    <a16:creationId xmlns:a16="http://schemas.microsoft.com/office/drawing/2014/main" id="{E7606BB4-1F41-89A1-4F1D-7EF4FD5511A5}"/>
                  </a:ext>
                </a:extLst>
              </p:cNvPr>
              <p:cNvSpPr/>
              <p:nvPr/>
            </p:nvSpPr>
            <p:spPr>
              <a:xfrm>
                <a:off x="686691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393;p43">
                <a:extLst>
                  <a:ext uri="{FF2B5EF4-FFF2-40B4-BE49-F238E27FC236}">
                    <a16:creationId xmlns:a16="http://schemas.microsoft.com/office/drawing/2014/main" id="{FE02508E-A526-C6DC-3705-66FE388E5341}"/>
                  </a:ext>
                </a:extLst>
              </p:cNvPr>
              <p:cNvSpPr/>
              <p:nvPr/>
            </p:nvSpPr>
            <p:spPr>
              <a:xfrm>
                <a:off x="686691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394;p43">
                <a:extLst>
                  <a:ext uri="{FF2B5EF4-FFF2-40B4-BE49-F238E27FC236}">
                    <a16:creationId xmlns:a16="http://schemas.microsoft.com/office/drawing/2014/main" id="{C04CC206-DDA2-47A8-19D1-0B6AA27880F9}"/>
                  </a:ext>
                </a:extLst>
              </p:cNvPr>
              <p:cNvSpPr/>
              <p:nvPr/>
            </p:nvSpPr>
            <p:spPr>
              <a:xfrm>
                <a:off x="6868721" y="226493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44" y="0"/>
                    </a:moveTo>
                    <a:cubicBezTo>
                      <a:pt x="217" y="27"/>
                      <a:pt x="190" y="54"/>
                      <a:pt x="136" y="81"/>
                    </a:cubicBezTo>
                    <a:cubicBezTo>
                      <a:pt x="82" y="136"/>
                      <a:pt x="55" y="136"/>
                      <a:pt x="0" y="163"/>
                    </a:cubicBezTo>
                    <a:cubicBezTo>
                      <a:pt x="27" y="217"/>
                      <a:pt x="82" y="244"/>
                      <a:pt x="136" y="244"/>
                    </a:cubicBezTo>
                    <a:cubicBezTo>
                      <a:pt x="217" y="244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395;p43">
                <a:extLst>
                  <a:ext uri="{FF2B5EF4-FFF2-40B4-BE49-F238E27FC236}">
                    <a16:creationId xmlns:a16="http://schemas.microsoft.com/office/drawing/2014/main" id="{A3DE6A97-63D3-9343-4E63-CA45745A0F15}"/>
                  </a:ext>
                </a:extLst>
              </p:cNvPr>
              <p:cNvSpPr/>
              <p:nvPr/>
            </p:nvSpPr>
            <p:spPr>
              <a:xfrm>
                <a:off x="6895879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54" y="0"/>
                    </a:moveTo>
                    <a:cubicBezTo>
                      <a:pt x="81" y="54"/>
                      <a:pt x="81" y="136"/>
                      <a:pt x="0" y="244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17" y="298"/>
                      <a:pt x="271" y="217"/>
                      <a:pt x="271" y="136"/>
                    </a:cubicBezTo>
                    <a:cubicBezTo>
                      <a:pt x="271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396;p43">
                <a:extLst>
                  <a:ext uri="{FF2B5EF4-FFF2-40B4-BE49-F238E27FC236}">
                    <a16:creationId xmlns:a16="http://schemas.microsoft.com/office/drawing/2014/main" id="{F92349FD-7E44-BB1C-B416-4F19F71746ED}"/>
                  </a:ext>
                </a:extLst>
              </p:cNvPr>
              <p:cNvSpPr/>
              <p:nvPr/>
            </p:nvSpPr>
            <p:spPr>
              <a:xfrm>
                <a:off x="6894077" y="2288420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1"/>
                      <a:pt x="27" y="218"/>
                      <a:pt x="27" y="245"/>
                    </a:cubicBezTo>
                    <a:cubicBezTo>
                      <a:pt x="108" y="136"/>
                      <a:pt x="190" y="82"/>
                      <a:pt x="244" y="28"/>
                    </a:cubicBezTo>
                    <a:cubicBezTo>
                      <a:pt x="217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397;p43">
                <a:extLst>
                  <a:ext uri="{FF2B5EF4-FFF2-40B4-BE49-F238E27FC236}">
                    <a16:creationId xmlns:a16="http://schemas.microsoft.com/office/drawing/2014/main" id="{F011EDBC-DC7C-C7C0-20AF-68E5AAE66828}"/>
                  </a:ext>
                </a:extLst>
              </p:cNvPr>
              <p:cNvSpPr/>
              <p:nvPr/>
            </p:nvSpPr>
            <p:spPr>
              <a:xfrm>
                <a:off x="684156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398;p43">
                <a:extLst>
                  <a:ext uri="{FF2B5EF4-FFF2-40B4-BE49-F238E27FC236}">
                    <a16:creationId xmlns:a16="http://schemas.microsoft.com/office/drawing/2014/main" id="{E049E6F7-517F-B15B-6650-457D532389BB}"/>
                  </a:ext>
                </a:extLst>
              </p:cNvPr>
              <p:cNvSpPr/>
              <p:nvPr/>
            </p:nvSpPr>
            <p:spPr>
              <a:xfrm>
                <a:off x="686691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90" y="299"/>
                    </a:lnTo>
                    <a:cubicBezTo>
                      <a:pt x="244" y="217"/>
                      <a:pt x="271" y="163"/>
                      <a:pt x="299" y="82"/>
                    </a:cubicBezTo>
                    <a:cubicBezTo>
                      <a:pt x="271" y="28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399;p43">
                <a:extLst>
                  <a:ext uri="{FF2B5EF4-FFF2-40B4-BE49-F238E27FC236}">
                    <a16:creationId xmlns:a16="http://schemas.microsoft.com/office/drawing/2014/main" id="{39256E24-E7B6-7B50-62FA-A1ADC0F2087E}"/>
                  </a:ext>
                </a:extLst>
              </p:cNvPr>
              <p:cNvSpPr/>
              <p:nvPr/>
            </p:nvSpPr>
            <p:spPr>
              <a:xfrm>
                <a:off x="684156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400;p43">
                <a:extLst>
                  <a:ext uri="{FF2B5EF4-FFF2-40B4-BE49-F238E27FC236}">
                    <a16:creationId xmlns:a16="http://schemas.microsoft.com/office/drawing/2014/main" id="{84EFB832-E961-B427-FB27-13437B3AA4C3}"/>
                  </a:ext>
                </a:extLst>
              </p:cNvPr>
              <p:cNvSpPr/>
              <p:nvPr/>
            </p:nvSpPr>
            <p:spPr>
              <a:xfrm>
                <a:off x="6866919" y="2369893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54" y="0"/>
                    </a:moveTo>
                    <a:cubicBezTo>
                      <a:pt x="27" y="27"/>
                      <a:pt x="0" y="55"/>
                      <a:pt x="0" y="109"/>
                    </a:cubicBezTo>
                    <a:cubicBezTo>
                      <a:pt x="0" y="163"/>
                      <a:pt x="27" y="190"/>
                      <a:pt x="82" y="217"/>
                    </a:cubicBezTo>
                    <a:cubicBezTo>
                      <a:pt x="82" y="190"/>
                      <a:pt x="82" y="163"/>
                      <a:pt x="82" y="136"/>
                    </a:cubicBezTo>
                    <a:cubicBezTo>
                      <a:pt x="82" y="82"/>
                      <a:pt x="82" y="55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401;p43">
                <a:extLst>
                  <a:ext uri="{FF2B5EF4-FFF2-40B4-BE49-F238E27FC236}">
                    <a16:creationId xmlns:a16="http://schemas.microsoft.com/office/drawing/2014/main" id="{3997F3E1-F2DA-599F-9137-35098B0EA62F}"/>
                  </a:ext>
                </a:extLst>
              </p:cNvPr>
              <p:cNvSpPr/>
              <p:nvPr/>
            </p:nvSpPr>
            <p:spPr>
              <a:xfrm>
                <a:off x="684156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lnTo>
                      <a:pt x="190" y="299"/>
                    </a:lnTo>
                    <a:cubicBezTo>
                      <a:pt x="217" y="191"/>
                      <a:pt x="245" y="136"/>
                      <a:pt x="299" y="82"/>
                    </a:cubicBezTo>
                    <a:cubicBezTo>
                      <a:pt x="272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402;p43">
                <a:extLst>
                  <a:ext uri="{FF2B5EF4-FFF2-40B4-BE49-F238E27FC236}">
                    <a16:creationId xmlns:a16="http://schemas.microsoft.com/office/drawing/2014/main" id="{8006B545-95BE-2E28-52F5-C1BE97CF9C24}"/>
                  </a:ext>
                </a:extLst>
              </p:cNvPr>
              <p:cNvSpPr/>
              <p:nvPr/>
            </p:nvSpPr>
            <p:spPr>
              <a:xfrm>
                <a:off x="6866919" y="3741788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54"/>
                      <a:pt x="27" y="81"/>
                      <a:pt x="54" y="109"/>
                    </a:cubicBezTo>
                    <a:cubicBezTo>
                      <a:pt x="54" y="109"/>
                      <a:pt x="54" y="109"/>
                      <a:pt x="54" y="81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403;p43">
                <a:extLst>
                  <a:ext uri="{FF2B5EF4-FFF2-40B4-BE49-F238E27FC236}">
                    <a16:creationId xmlns:a16="http://schemas.microsoft.com/office/drawing/2014/main" id="{5C99722B-76E9-5D10-A7DA-EAA4354B61AF}"/>
                  </a:ext>
                </a:extLst>
              </p:cNvPr>
              <p:cNvSpPr/>
              <p:nvPr/>
            </p:nvSpPr>
            <p:spPr>
              <a:xfrm>
                <a:off x="6814406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404;p43">
                <a:extLst>
                  <a:ext uri="{FF2B5EF4-FFF2-40B4-BE49-F238E27FC236}">
                    <a16:creationId xmlns:a16="http://schemas.microsoft.com/office/drawing/2014/main" id="{BF4DA8A4-6E24-45FB-C091-E0FBDF22817C}"/>
                  </a:ext>
                </a:extLst>
              </p:cNvPr>
              <p:cNvSpPr/>
              <p:nvPr/>
            </p:nvSpPr>
            <p:spPr>
              <a:xfrm>
                <a:off x="681440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405;p43">
                <a:extLst>
                  <a:ext uri="{FF2B5EF4-FFF2-40B4-BE49-F238E27FC236}">
                    <a16:creationId xmlns:a16="http://schemas.microsoft.com/office/drawing/2014/main" id="{86A3FC2D-83C3-4340-6C7E-62BFA2C2C51C}"/>
                  </a:ext>
                </a:extLst>
              </p:cNvPr>
              <p:cNvSpPr/>
              <p:nvPr/>
            </p:nvSpPr>
            <p:spPr>
              <a:xfrm>
                <a:off x="684156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406;p43">
                <a:extLst>
                  <a:ext uri="{FF2B5EF4-FFF2-40B4-BE49-F238E27FC236}">
                    <a16:creationId xmlns:a16="http://schemas.microsoft.com/office/drawing/2014/main" id="{0841790D-5C07-6F05-82C6-653E48C68F29}"/>
                  </a:ext>
                </a:extLst>
              </p:cNvPr>
              <p:cNvSpPr/>
              <p:nvPr/>
            </p:nvSpPr>
            <p:spPr>
              <a:xfrm>
                <a:off x="681440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407;p43">
                <a:extLst>
                  <a:ext uri="{FF2B5EF4-FFF2-40B4-BE49-F238E27FC236}">
                    <a16:creationId xmlns:a16="http://schemas.microsoft.com/office/drawing/2014/main" id="{06D173A9-B767-65B3-40BC-8059BC0CC9A9}"/>
                  </a:ext>
                </a:extLst>
              </p:cNvPr>
              <p:cNvSpPr/>
              <p:nvPr/>
            </p:nvSpPr>
            <p:spPr>
              <a:xfrm>
                <a:off x="684156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408;p43">
                <a:extLst>
                  <a:ext uri="{FF2B5EF4-FFF2-40B4-BE49-F238E27FC236}">
                    <a16:creationId xmlns:a16="http://schemas.microsoft.com/office/drawing/2014/main" id="{FA93FF06-4C9D-A7E8-2F7B-851C539014E5}"/>
                  </a:ext>
                </a:extLst>
              </p:cNvPr>
              <p:cNvSpPr/>
              <p:nvPr/>
            </p:nvSpPr>
            <p:spPr>
              <a:xfrm>
                <a:off x="681440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409;p43">
                <a:extLst>
                  <a:ext uri="{FF2B5EF4-FFF2-40B4-BE49-F238E27FC236}">
                    <a16:creationId xmlns:a16="http://schemas.microsoft.com/office/drawing/2014/main" id="{61922BC3-6CD6-54D3-E91C-13F3FC336295}"/>
                  </a:ext>
                </a:extLst>
              </p:cNvPr>
              <p:cNvSpPr/>
              <p:nvPr/>
            </p:nvSpPr>
            <p:spPr>
              <a:xfrm>
                <a:off x="684156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410;p43">
                <a:extLst>
                  <a:ext uri="{FF2B5EF4-FFF2-40B4-BE49-F238E27FC236}">
                    <a16:creationId xmlns:a16="http://schemas.microsoft.com/office/drawing/2014/main" id="{A46C00A9-DA69-835D-3E18-2EA5632AC2DD}"/>
                  </a:ext>
                </a:extLst>
              </p:cNvPr>
              <p:cNvSpPr/>
              <p:nvPr/>
            </p:nvSpPr>
            <p:spPr>
              <a:xfrm>
                <a:off x="681440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411;p43">
                <a:extLst>
                  <a:ext uri="{FF2B5EF4-FFF2-40B4-BE49-F238E27FC236}">
                    <a16:creationId xmlns:a16="http://schemas.microsoft.com/office/drawing/2014/main" id="{4CB8C847-88DB-1ADF-BA22-03A9FA67F1A1}"/>
                  </a:ext>
                </a:extLst>
              </p:cNvPr>
              <p:cNvSpPr/>
              <p:nvPr/>
            </p:nvSpPr>
            <p:spPr>
              <a:xfrm>
                <a:off x="684156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412;p43">
                <a:extLst>
                  <a:ext uri="{FF2B5EF4-FFF2-40B4-BE49-F238E27FC236}">
                    <a16:creationId xmlns:a16="http://schemas.microsoft.com/office/drawing/2014/main" id="{37837E33-FBD1-BE45-9E1D-21612171A767}"/>
                  </a:ext>
                </a:extLst>
              </p:cNvPr>
              <p:cNvSpPr/>
              <p:nvPr/>
            </p:nvSpPr>
            <p:spPr>
              <a:xfrm>
                <a:off x="684156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413;p43">
                <a:extLst>
                  <a:ext uri="{FF2B5EF4-FFF2-40B4-BE49-F238E27FC236}">
                    <a16:creationId xmlns:a16="http://schemas.microsoft.com/office/drawing/2014/main" id="{EF8CBC9E-4C4C-AD82-6598-A6EFB75074B5}"/>
                  </a:ext>
                </a:extLst>
              </p:cNvPr>
              <p:cNvSpPr/>
              <p:nvPr/>
            </p:nvSpPr>
            <p:spPr>
              <a:xfrm>
                <a:off x="6789050" y="2235974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109" y="190"/>
                      <a:pt x="191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414;p43">
                <a:extLst>
                  <a:ext uri="{FF2B5EF4-FFF2-40B4-BE49-F238E27FC236}">
                    <a16:creationId xmlns:a16="http://schemas.microsoft.com/office/drawing/2014/main" id="{E1CB3FD4-88E3-0E65-BD5D-BBF40E81141C}"/>
                  </a:ext>
                </a:extLst>
              </p:cNvPr>
              <p:cNvSpPr/>
              <p:nvPr/>
            </p:nvSpPr>
            <p:spPr>
              <a:xfrm>
                <a:off x="6818009" y="2315578"/>
                <a:ext cx="1821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72" extrusionOk="0">
                    <a:moveTo>
                      <a:pt x="164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82" y="272"/>
                      <a:pt x="109" y="272"/>
                    </a:cubicBezTo>
                    <a:cubicBezTo>
                      <a:pt x="191" y="272"/>
                      <a:pt x="272" y="218"/>
                      <a:pt x="272" y="136"/>
                    </a:cubicBezTo>
                    <a:cubicBezTo>
                      <a:pt x="272" y="55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415;p43">
                <a:extLst>
                  <a:ext uri="{FF2B5EF4-FFF2-40B4-BE49-F238E27FC236}">
                    <a16:creationId xmlns:a16="http://schemas.microsoft.com/office/drawing/2014/main" id="{7A0FAD40-85A6-593A-FC39-E8C0318E24C8}"/>
                  </a:ext>
                </a:extLst>
              </p:cNvPr>
              <p:cNvSpPr/>
              <p:nvPr/>
            </p:nvSpPr>
            <p:spPr>
              <a:xfrm>
                <a:off x="681440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416;p43">
                <a:extLst>
                  <a:ext uri="{FF2B5EF4-FFF2-40B4-BE49-F238E27FC236}">
                    <a16:creationId xmlns:a16="http://schemas.microsoft.com/office/drawing/2014/main" id="{D5FE8B2A-BA46-A8D8-A752-700FA8604E22}"/>
                  </a:ext>
                </a:extLst>
              </p:cNvPr>
              <p:cNvSpPr/>
              <p:nvPr/>
            </p:nvSpPr>
            <p:spPr>
              <a:xfrm>
                <a:off x="678905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417;p43">
                <a:extLst>
                  <a:ext uri="{FF2B5EF4-FFF2-40B4-BE49-F238E27FC236}">
                    <a16:creationId xmlns:a16="http://schemas.microsoft.com/office/drawing/2014/main" id="{0E23C060-FCF5-C5F0-6245-0C9A000BC764}"/>
                  </a:ext>
                </a:extLst>
              </p:cNvPr>
              <p:cNvSpPr/>
              <p:nvPr/>
            </p:nvSpPr>
            <p:spPr>
              <a:xfrm>
                <a:off x="681440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418;p43">
                <a:extLst>
                  <a:ext uri="{FF2B5EF4-FFF2-40B4-BE49-F238E27FC236}">
                    <a16:creationId xmlns:a16="http://schemas.microsoft.com/office/drawing/2014/main" id="{D3AB066D-854D-4239-E41B-EBEF4C2E37C9}"/>
                  </a:ext>
                </a:extLst>
              </p:cNvPr>
              <p:cNvSpPr/>
              <p:nvPr/>
            </p:nvSpPr>
            <p:spPr>
              <a:xfrm>
                <a:off x="6814406" y="3691076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lnTo>
                      <a:pt x="218" y="136"/>
                    </a:lnTo>
                    <a:cubicBezTo>
                      <a:pt x="163" y="82"/>
                      <a:pt x="82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419;p43">
                <a:extLst>
                  <a:ext uri="{FF2B5EF4-FFF2-40B4-BE49-F238E27FC236}">
                    <a16:creationId xmlns:a16="http://schemas.microsoft.com/office/drawing/2014/main" id="{29BFA2EB-748C-CAEE-A532-D86D4C206E7A}"/>
                  </a:ext>
                </a:extLst>
              </p:cNvPr>
              <p:cNvSpPr/>
              <p:nvPr/>
            </p:nvSpPr>
            <p:spPr>
              <a:xfrm>
                <a:off x="6843365" y="3707357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55" y="1"/>
                    </a:moveTo>
                    <a:cubicBezTo>
                      <a:pt x="28" y="28"/>
                      <a:pt x="28" y="28"/>
                      <a:pt x="1" y="55"/>
                    </a:cubicBezTo>
                    <a:cubicBezTo>
                      <a:pt x="55" y="136"/>
                      <a:pt x="136" y="245"/>
                      <a:pt x="190" y="245"/>
                    </a:cubicBezTo>
                    <a:cubicBezTo>
                      <a:pt x="163" y="136"/>
                      <a:pt x="109" y="82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420;p43">
                <a:extLst>
                  <a:ext uri="{FF2B5EF4-FFF2-40B4-BE49-F238E27FC236}">
                    <a16:creationId xmlns:a16="http://schemas.microsoft.com/office/drawing/2014/main" id="{53A6ADE7-261B-6551-7508-5C40E8D95C09}"/>
                  </a:ext>
                </a:extLst>
              </p:cNvPr>
              <p:cNvSpPr/>
              <p:nvPr/>
            </p:nvSpPr>
            <p:spPr>
              <a:xfrm>
                <a:off x="6761892" y="1957257"/>
                <a:ext cx="2181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6" extrusionOk="0">
                    <a:moveTo>
                      <a:pt x="1" y="0"/>
                    </a:moveTo>
                    <a:cubicBezTo>
                      <a:pt x="28" y="81"/>
                      <a:pt x="82" y="136"/>
                      <a:pt x="164" y="136"/>
                    </a:cubicBezTo>
                    <a:cubicBezTo>
                      <a:pt x="245" y="136"/>
                      <a:pt x="299" y="81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421;p43">
                <a:extLst>
                  <a:ext uri="{FF2B5EF4-FFF2-40B4-BE49-F238E27FC236}">
                    <a16:creationId xmlns:a16="http://schemas.microsoft.com/office/drawing/2014/main" id="{E23F110D-62A5-D5C9-038B-FD0983560EA3}"/>
                  </a:ext>
                </a:extLst>
              </p:cNvPr>
              <p:cNvSpPr/>
              <p:nvPr/>
            </p:nvSpPr>
            <p:spPr>
              <a:xfrm>
                <a:off x="6747413" y="1971737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4"/>
                      <a:pt x="137" y="163"/>
                    </a:cubicBezTo>
                    <a:cubicBezTo>
                      <a:pt x="137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422;p43">
                <a:extLst>
                  <a:ext uri="{FF2B5EF4-FFF2-40B4-BE49-F238E27FC236}">
                    <a16:creationId xmlns:a16="http://schemas.microsoft.com/office/drawing/2014/main" id="{643AED8A-A69D-6F89-2320-7BE5FEFE51CB}"/>
                  </a:ext>
                </a:extLst>
              </p:cNvPr>
              <p:cNvSpPr/>
              <p:nvPr/>
            </p:nvSpPr>
            <p:spPr>
              <a:xfrm>
                <a:off x="6761892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423;p43">
                <a:extLst>
                  <a:ext uri="{FF2B5EF4-FFF2-40B4-BE49-F238E27FC236}">
                    <a16:creationId xmlns:a16="http://schemas.microsoft.com/office/drawing/2014/main" id="{D2685B72-87AE-876E-18FE-273239D21F3D}"/>
                  </a:ext>
                </a:extLst>
              </p:cNvPr>
              <p:cNvSpPr/>
              <p:nvPr/>
            </p:nvSpPr>
            <p:spPr>
              <a:xfrm>
                <a:off x="6789050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424;p43">
                <a:extLst>
                  <a:ext uri="{FF2B5EF4-FFF2-40B4-BE49-F238E27FC236}">
                    <a16:creationId xmlns:a16="http://schemas.microsoft.com/office/drawing/2014/main" id="{7E2C997F-89C0-7DC6-DE24-8D66991551F9}"/>
                  </a:ext>
                </a:extLst>
              </p:cNvPr>
              <p:cNvSpPr/>
              <p:nvPr/>
            </p:nvSpPr>
            <p:spPr>
              <a:xfrm>
                <a:off x="6747413" y="2024184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5"/>
                      <a:pt x="137" y="163"/>
                    </a:cubicBezTo>
                    <a:cubicBezTo>
                      <a:pt x="137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425;p43">
                <a:extLst>
                  <a:ext uri="{FF2B5EF4-FFF2-40B4-BE49-F238E27FC236}">
                    <a16:creationId xmlns:a16="http://schemas.microsoft.com/office/drawing/2014/main" id="{19E617A0-F677-89B6-B67F-8C845A439E8E}"/>
                  </a:ext>
                </a:extLst>
              </p:cNvPr>
              <p:cNvSpPr/>
              <p:nvPr/>
            </p:nvSpPr>
            <p:spPr>
              <a:xfrm>
                <a:off x="6761892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426;p43">
                <a:extLst>
                  <a:ext uri="{FF2B5EF4-FFF2-40B4-BE49-F238E27FC236}">
                    <a16:creationId xmlns:a16="http://schemas.microsoft.com/office/drawing/2014/main" id="{E31C0D35-A89E-AB9E-AC76-32C56536C2CF}"/>
                  </a:ext>
                </a:extLst>
              </p:cNvPr>
              <p:cNvSpPr/>
              <p:nvPr/>
            </p:nvSpPr>
            <p:spPr>
              <a:xfrm>
                <a:off x="678905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427;p43">
                <a:extLst>
                  <a:ext uri="{FF2B5EF4-FFF2-40B4-BE49-F238E27FC236}">
                    <a16:creationId xmlns:a16="http://schemas.microsoft.com/office/drawing/2014/main" id="{9AF184AF-C969-A68D-673F-0E63E7FA4206}"/>
                  </a:ext>
                </a:extLst>
              </p:cNvPr>
              <p:cNvSpPr/>
              <p:nvPr/>
            </p:nvSpPr>
            <p:spPr>
              <a:xfrm>
                <a:off x="6747413" y="207669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7" y="244"/>
                      <a:pt x="137" y="163"/>
                    </a:cubicBezTo>
                    <a:cubicBezTo>
                      <a:pt x="137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428;p43">
                <a:extLst>
                  <a:ext uri="{FF2B5EF4-FFF2-40B4-BE49-F238E27FC236}">
                    <a16:creationId xmlns:a16="http://schemas.microsoft.com/office/drawing/2014/main" id="{35D86AB2-28B2-0BBC-E3CD-89455D877B90}"/>
                  </a:ext>
                </a:extLst>
              </p:cNvPr>
              <p:cNvSpPr/>
              <p:nvPr/>
            </p:nvSpPr>
            <p:spPr>
              <a:xfrm>
                <a:off x="6761892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429;p43">
                <a:extLst>
                  <a:ext uri="{FF2B5EF4-FFF2-40B4-BE49-F238E27FC236}">
                    <a16:creationId xmlns:a16="http://schemas.microsoft.com/office/drawing/2014/main" id="{0CE70768-6DC7-9F49-16ED-6ADB9C44CC36}"/>
                  </a:ext>
                </a:extLst>
              </p:cNvPr>
              <p:cNvSpPr/>
              <p:nvPr/>
            </p:nvSpPr>
            <p:spPr>
              <a:xfrm>
                <a:off x="678905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430;p43">
                <a:extLst>
                  <a:ext uri="{FF2B5EF4-FFF2-40B4-BE49-F238E27FC236}">
                    <a16:creationId xmlns:a16="http://schemas.microsoft.com/office/drawing/2014/main" id="{FA6BF650-B6CE-E3B3-7B95-92B4F196A73D}"/>
                  </a:ext>
                </a:extLst>
              </p:cNvPr>
              <p:cNvSpPr/>
              <p:nvPr/>
            </p:nvSpPr>
            <p:spPr>
              <a:xfrm>
                <a:off x="6747413" y="213094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37" y="218"/>
                      <a:pt x="137" y="137"/>
                    </a:cubicBezTo>
                    <a:cubicBezTo>
                      <a:pt x="137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431;p43">
                <a:extLst>
                  <a:ext uri="{FF2B5EF4-FFF2-40B4-BE49-F238E27FC236}">
                    <a16:creationId xmlns:a16="http://schemas.microsoft.com/office/drawing/2014/main" id="{AE87A9AC-5A4B-3AD1-E76F-73CB78D18A8C}"/>
                  </a:ext>
                </a:extLst>
              </p:cNvPr>
              <p:cNvSpPr/>
              <p:nvPr/>
            </p:nvSpPr>
            <p:spPr>
              <a:xfrm>
                <a:off x="6761892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432;p43">
                <a:extLst>
                  <a:ext uri="{FF2B5EF4-FFF2-40B4-BE49-F238E27FC236}">
                    <a16:creationId xmlns:a16="http://schemas.microsoft.com/office/drawing/2014/main" id="{0C15ECB5-9998-05E3-6406-6541EA89EF89}"/>
                  </a:ext>
                </a:extLst>
              </p:cNvPr>
              <p:cNvSpPr/>
              <p:nvPr/>
            </p:nvSpPr>
            <p:spPr>
              <a:xfrm>
                <a:off x="678905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433;p43">
                <a:extLst>
                  <a:ext uri="{FF2B5EF4-FFF2-40B4-BE49-F238E27FC236}">
                    <a16:creationId xmlns:a16="http://schemas.microsoft.com/office/drawing/2014/main" id="{961BC9AD-DE66-ED16-582B-33441F7EB367}"/>
                  </a:ext>
                </a:extLst>
              </p:cNvPr>
              <p:cNvSpPr/>
              <p:nvPr/>
            </p:nvSpPr>
            <p:spPr>
              <a:xfrm>
                <a:off x="6747413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37" y="218"/>
                      <a:pt x="137" y="136"/>
                    </a:cubicBezTo>
                    <a:cubicBezTo>
                      <a:pt x="137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434;p43">
                <a:extLst>
                  <a:ext uri="{FF2B5EF4-FFF2-40B4-BE49-F238E27FC236}">
                    <a16:creationId xmlns:a16="http://schemas.microsoft.com/office/drawing/2014/main" id="{E73C0F3F-9337-8E93-E32A-55218C62FA7E}"/>
                  </a:ext>
                </a:extLst>
              </p:cNvPr>
              <p:cNvSpPr/>
              <p:nvPr/>
            </p:nvSpPr>
            <p:spPr>
              <a:xfrm>
                <a:off x="6761892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435;p43">
                <a:extLst>
                  <a:ext uri="{FF2B5EF4-FFF2-40B4-BE49-F238E27FC236}">
                    <a16:creationId xmlns:a16="http://schemas.microsoft.com/office/drawing/2014/main" id="{780CB44A-8D08-72B1-8C1C-38E462EAD5D8}"/>
                  </a:ext>
                </a:extLst>
              </p:cNvPr>
              <p:cNvSpPr/>
              <p:nvPr/>
            </p:nvSpPr>
            <p:spPr>
              <a:xfrm>
                <a:off x="678905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436;p43">
                <a:extLst>
                  <a:ext uri="{FF2B5EF4-FFF2-40B4-BE49-F238E27FC236}">
                    <a16:creationId xmlns:a16="http://schemas.microsoft.com/office/drawing/2014/main" id="{E6D40B83-4FA6-7583-AC6F-B0DD33FF1AB4}"/>
                  </a:ext>
                </a:extLst>
              </p:cNvPr>
              <p:cNvSpPr/>
              <p:nvPr/>
            </p:nvSpPr>
            <p:spPr>
              <a:xfrm>
                <a:off x="6747413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37" y="217"/>
                      <a:pt x="137" y="136"/>
                    </a:cubicBezTo>
                    <a:cubicBezTo>
                      <a:pt x="137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437;p43">
                <a:extLst>
                  <a:ext uri="{FF2B5EF4-FFF2-40B4-BE49-F238E27FC236}">
                    <a16:creationId xmlns:a16="http://schemas.microsoft.com/office/drawing/2014/main" id="{16D82335-ECF3-D9ED-05FC-7E03DD3F6578}"/>
                  </a:ext>
                </a:extLst>
              </p:cNvPr>
              <p:cNvSpPr/>
              <p:nvPr/>
            </p:nvSpPr>
            <p:spPr>
              <a:xfrm>
                <a:off x="6761892" y="2261263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7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55" y="109"/>
                      <a:pt x="109" y="55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438;p43">
                <a:extLst>
                  <a:ext uri="{FF2B5EF4-FFF2-40B4-BE49-F238E27FC236}">
                    <a16:creationId xmlns:a16="http://schemas.microsoft.com/office/drawing/2014/main" id="{A321F44F-B5D9-9F1B-4C3D-D6A0B4413947}"/>
                  </a:ext>
                </a:extLst>
              </p:cNvPr>
              <p:cNvSpPr/>
              <p:nvPr/>
            </p:nvSpPr>
            <p:spPr>
              <a:xfrm>
                <a:off x="6747413" y="2288420"/>
                <a:ext cx="7340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lnTo>
                      <a:pt x="28" y="299"/>
                    </a:lnTo>
                    <a:cubicBezTo>
                      <a:pt x="55" y="191"/>
                      <a:pt x="82" y="109"/>
                      <a:pt x="109" y="28"/>
                    </a:cubicBezTo>
                    <a:cubicBezTo>
                      <a:pt x="82" y="1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439;p43">
                <a:extLst>
                  <a:ext uri="{FF2B5EF4-FFF2-40B4-BE49-F238E27FC236}">
                    <a16:creationId xmlns:a16="http://schemas.microsoft.com/office/drawing/2014/main" id="{34F6DCEB-6A96-DA01-608F-B5BF4489187F}"/>
                  </a:ext>
                </a:extLst>
              </p:cNvPr>
              <p:cNvSpPr/>
              <p:nvPr/>
            </p:nvSpPr>
            <p:spPr>
              <a:xfrm>
                <a:off x="6772769" y="2369893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09" y="0"/>
                    </a:moveTo>
                    <a:cubicBezTo>
                      <a:pt x="55" y="82"/>
                      <a:pt x="28" y="163"/>
                      <a:pt x="1" y="244"/>
                    </a:cubicBezTo>
                    <a:cubicBezTo>
                      <a:pt x="82" y="244"/>
                      <a:pt x="163" y="190"/>
                      <a:pt x="163" y="109"/>
                    </a:cubicBezTo>
                    <a:cubicBezTo>
                      <a:pt x="163" y="55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440;p43">
                <a:extLst>
                  <a:ext uri="{FF2B5EF4-FFF2-40B4-BE49-F238E27FC236}">
                    <a16:creationId xmlns:a16="http://schemas.microsoft.com/office/drawing/2014/main" id="{2F7A4B7F-96BC-FFAC-1FA8-CF9242B9A8F1}"/>
                  </a:ext>
                </a:extLst>
              </p:cNvPr>
              <p:cNvSpPr/>
              <p:nvPr/>
            </p:nvSpPr>
            <p:spPr>
              <a:xfrm>
                <a:off x="6790851" y="2344537"/>
                <a:ext cx="1821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5" extrusionOk="0">
                    <a:moveTo>
                      <a:pt x="245" y="1"/>
                    </a:moveTo>
                    <a:cubicBezTo>
                      <a:pt x="218" y="1"/>
                      <a:pt x="218" y="28"/>
                      <a:pt x="191" y="55"/>
                    </a:cubicBezTo>
                    <a:cubicBezTo>
                      <a:pt x="137" y="82"/>
                      <a:pt x="55" y="136"/>
                      <a:pt x="1" y="190"/>
                    </a:cubicBezTo>
                    <a:cubicBezTo>
                      <a:pt x="28" y="218"/>
                      <a:pt x="82" y="245"/>
                      <a:pt x="137" y="245"/>
                    </a:cubicBezTo>
                    <a:cubicBezTo>
                      <a:pt x="218" y="245"/>
                      <a:pt x="272" y="163"/>
                      <a:pt x="272" y="82"/>
                    </a:cubicBezTo>
                    <a:cubicBezTo>
                      <a:pt x="272" y="55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441;p43">
                <a:extLst>
                  <a:ext uri="{FF2B5EF4-FFF2-40B4-BE49-F238E27FC236}">
                    <a16:creationId xmlns:a16="http://schemas.microsoft.com/office/drawing/2014/main" id="{7ED4F922-7C2D-FDFF-CB34-DDC643C1E17B}"/>
                  </a:ext>
                </a:extLst>
              </p:cNvPr>
              <p:cNvSpPr/>
              <p:nvPr/>
            </p:nvSpPr>
            <p:spPr>
              <a:xfrm>
                <a:off x="6772769" y="241873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cubicBezTo>
                      <a:pt x="1" y="109"/>
                      <a:pt x="1" y="190"/>
                      <a:pt x="28" y="299"/>
                    </a:cubicBezTo>
                    <a:cubicBezTo>
                      <a:pt x="82" y="299"/>
                      <a:pt x="163" y="245"/>
                      <a:pt x="163" y="163"/>
                    </a:cubicBezTo>
                    <a:cubicBezTo>
                      <a:pt x="163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442;p43">
                <a:extLst>
                  <a:ext uri="{FF2B5EF4-FFF2-40B4-BE49-F238E27FC236}">
                    <a16:creationId xmlns:a16="http://schemas.microsoft.com/office/drawing/2014/main" id="{320953A9-496F-F966-B12C-B79A9C620E7A}"/>
                  </a:ext>
                </a:extLst>
              </p:cNvPr>
              <p:cNvSpPr/>
              <p:nvPr/>
            </p:nvSpPr>
            <p:spPr>
              <a:xfrm>
                <a:off x="6778240" y="2473052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82"/>
                      <a:pt x="27" y="136"/>
                      <a:pt x="54" y="217"/>
                    </a:cubicBezTo>
                    <a:cubicBezTo>
                      <a:pt x="54" y="190"/>
                      <a:pt x="81" y="163"/>
                      <a:pt x="81" y="136"/>
                    </a:cubicBezTo>
                    <a:cubicBezTo>
                      <a:pt x="81" y="82"/>
                      <a:pt x="54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443;p43">
                <a:extLst>
                  <a:ext uri="{FF2B5EF4-FFF2-40B4-BE49-F238E27FC236}">
                    <a16:creationId xmlns:a16="http://schemas.microsoft.com/office/drawing/2014/main" id="{29484A13-5183-70DC-87D3-2CE7B58465D1}"/>
                  </a:ext>
                </a:extLst>
              </p:cNvPr>
              <p:cNvSpPr/>
              <p:nvPr/>
            </p:nvSpPr>
            <p:spPr>
              <a:xfrm>
                <a:off x="678905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444;p43">
                <a:extLst>
                  <a:ext uri="{FF2B5EF4-FFF2-40B4-BE49-F238E27FC236}">
                    <a16:creationId xmlns:a16="http://schemas.microsoft.com/office/drawing/2014/main" id="{503E0AB9-5A75-E2A9-1DEA-AD5D297A9A4A}"/>
                  </a:ext>
                </a:extLst>
              </p:cNvPr>
              <p:cNvSpPr/>
              <p:nvPr/>
            </p:nvSpPr>
            <p:spPr>
              <a:xfrm>
                <a:off x="6789050" y="2498408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8" y="190"/>
                      <a:pt x="28" y="217"/>
                      <a:pt x="55" y="244"/>
                    </a:cubicBezTo>
                    <a:cubicBezTo>
                      <a:pt x="82" y="163"/>
                      <a:pt x="136" y="81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445;p43">
                <a:extLst>
                  <a:ext uri="{FF2B5EF4-FFF2-40B4-BE49-F238E27FC236}">
                    <a16:creationId xmlns:a16="http://schemas.microsoft.com/office/drawing/2014/main" id="{62033429-F1FB-1FA2-36A0-B37E122319DA}"/>
                  </a:ext>
                </a:extLst>
              </p:cNvPr>
              <p:cNvSpPr/>
              <p:nvPr/>
            </p:nvSpPr>
            <p:spPr>
              <a:xfrm>
                <a:off x="6684089" y="1922827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63" y="272"/>
                    </a:cubicBezTo>
                    <a:cubicBezTo>
                      <a:pt x="190" y="272"/>
                      <a:pt x="245" y="245"/>
                      <a:pt x="272" y="218"/>
                    </a:cubicBezTo>
                    <a:cubicBezTo>
                      <a:pt x="218" y="109"/>
                      <a:pt x="163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446;p43">
                <a:extLst>
                  <a:ext uri="{FF2B5EF4-FFF2-40B4-BE49-F238E27FC236}">
                    <a16:creationId xmlns:a16="http://schemas.microsoft.com/office/drawing/2014/main" id="{A27B78D5-1AEA-859D-88D8-0B7B8FD6374C}"/>
                  </a:ext>
                </a:extLst>
              </p:cNvPr>
              <p:cNvSpPr/>
              <p:nvPr/>
            </p:nvSpPr>
            <p:spPr>
              <a:xfrm>
                <a:off x="6709445" y="195178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18"/>
                      <a:pt x="163" y="218"/>
                    </a:cubicBezTo>
                    <a:cubicBezTo>
                      <a:pt x="244" y="218"/>
                      <a:pt x="299" y="191"/>
                      <a:pt x="299" y="109"/>
                    </a:cubicBezTo>
                    <a:cubicBezTo>
                      <a:pt x="190" y="109"/>
                      <a:pt x="109" y="82"/>
                      <a:pt x="55" y="28"/>
                    </a:cubicBezTo>
                    <a:cubicBezTo>
                      <a:pt x="27" y="28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447;p43">
                <a:extLst>
                  <a:ext uri="{FF2B5EF4-FFF2-40B4-BE49-F238E27FC236}">
                    <a16:creationId xmlns:a16="http://schemas.microsoft.com/office/drawing/2014/main" id="{3FD4B1D7-A269-E28D-9591-C515D2F7D91E}"/>
                  </a:ext>
                </a:extLst>
              </p:cNvPr>
              <p:cNvSpPr/>
              <p:nvPr/>
            </p:nvSpPr>
            <p:spPr>
              <a:xfrm>
                <a:off x="6709445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448;p43">
                <a:extLst>
                  <a:ext uri="{FF2B5EF4-FFF2-40B4-BE49-F238E27FC236}">
                    <a16:creationId xmlns:a16="http://schemas.microsoft.com/office/drawing/2014/main" id="{85D752C9-9938-290B-2506-1499DD357A37}"/>
                  </a:ext>
                </a:extLst>
              </p:cNvPr>
              <p:cNvSpPr/>
              <p:nvPr/>
            </p:nvSpPr>
            <p:spPr>
              <a:xfrm>
                <a:off x="6736603" y="1971737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449;p43">
                <a:extLst>
                  <a:ext uri="{FF2B5EF4-FFF2-40B4-BE49-F238E27FC236}">
                    <a16:creationId xmlns:a16="http://schemas.microsoft.com/office/drawing/2014/main" id="{EA6069DF-40D7-7000-39CA-616DC578AE5C}"/>
                  </a:ext>
                </a:extLst>
              </p:cNvPr>
              <p:cNvSpPr/>
              <p:nvPr/>
            </p:nvSpPr>
            <p:spPr>
              <a:xfrm>
                <a:off x="6709445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450;p43">
                <a:extLst>
                  <a:ext uri="{FF2B5EF4-FFF2-40B4-BE49-F238E27FC236}">
                    <a16:creationId xmlns:a16="http://schemas.microsoft.com/office/drawing/2014/main" id="{66B23171-563C-857D-BDBF-4A8996189569}"/>
                  </a:ext>
                </a:extLst>
              </p:cNvPr>
              <p:cNvSpPr/>
              <p:nvPr/>
            </p:nvSpPr>
            <p:spPr>
              <a:xfrm>
                <a:off x="6736603" y="2024184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451;p43">
                <a:extLst>
                  <a:ext uri="{FF2B5EF4-FFF2-40B4-BE49-F238E27FC236}">
                    <a16:creationId xmlns:a16="http://schemas.microsoft.com/office/drawing/2014/main" id="{C555AAE6-E9EC-3D3C-B162-1F594C598599}"/>
                  </a:ext>
                </a:extLst>
              </p:cNvPr>
              <p:cNvSpPr/>
              <p:nvPr/>
            </p:nvSpPr>
            <p:spPr>
              <a:xfrm>
                <a:off x="670944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452;p43">
                <a:extLst>
                  <a:ext uri="{FF2B5EF4-FFF2-40B4-BE49-F238E27FC236}">
                    <a16:creationId xmlns:a16="http://schemas.microsoft.com/office/drawing/2014/main" id="{6E2DF31F-EBE2-2F38-0391-E67D86842843}"/>
                  </a:ext>
                </a:extLst>
              </p:cNvPr>
              <p:cNvSpPr/>
              <p:nvPr/>
            </p:nvSpPr>
            <p:spPr>
              <a:xfrm>
                <a:off x="6736603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453;p43">
                <a:extLst>
                  <a:ext uri="{FF2B5EF4-FFF2-40B4-BE49-F238E27FC236}">
                    <a16:creationId xmlns:a16="http://schemas.microsoft.com/office/drawing/2014/main" id="{85255239-4170-887C-D335-B9618C08EFC1}"/>
                  </a:ext>
                </a:extLst>
              </p:cNvPr>
              <p:cNvSpPr/>
              <p:nvPr/>
            </p:nvSpPr>
            <p:spPr>
              <a:xfrm>
                <a:off x="670944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454;p43">
                <a:extLst>
                  <a:ext uri="{FF2B5EF4-FFF2-40B4-BE49-F238E27FC236}">
                    <a16:creationId xmlns:a16="http://schemas.microsoft.com/office/drawing/2014/main" id="{9E379379-67E7-9B9B-A8E2-6C03E16FA6AC}"/>
                  </a:ext>
                </a:extLst>
              </p:cNvPr>
              <p:cNvSpPr/>
              <p:nvPr/>
            </p:nvSpPr>
            <p:spPr>
              <a:xfrm>
                <a:off x="6736603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455;p43">
                <a:extLst>
                  <a:ext uri="{FF2B5EF4-FFF2-40B4-BE49-F238E27FC236}">
                    <a16:creationId xmlns:a16="http://schemas.microsoft.com/office/drawing/2014/main" id="{5E922862-EEAD-189B-49BF-F1DFD31577D6}"/>
                  </a:ext>
                </a:extLst>
              </p:cNvPr>
              <p:cNvSpPr/>
              <p:nvPr/>
            </p:nvSpPr>
            <p:spPr>
              <a:xfrm>
                <a:off x="670944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456;p43">
                <a:extLst>
                  <a:ext uri="{FF2B5EF4-FFF2-40B4-BE49-F238E27FC236}">
                    <a16:creationId xmlns:a16="http://schemas.microsoft.com/office/drawing/2014/main" id="{0AABD1F4-A828-9B63-116C-F7BEEA610855}"/>
                  </a:ext>
                </a:extLst>
              </p:cNvPr>
              <p:cNvSpPr/>
              <p:nvPr/>
            </p:nvSpPr>
            <p:spPr>
              <a:xfrm>
                <a:off x="6736603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457;p43">
                <a:extLst>
                  <a:ext uri="{FF2B5EF4-FFF2-40B4-BE49-F238E27FC236}">
                    <a16:creationId xmlns:a16="http://schemas.microsoft.com/office/drawing/2014/main" id="{A962CA7A-1B45-B850-E45F-0AFA3691A8C7}"/>
                  </a:ext>
                </a:extLst>
              </p:cNvPr>
              <p:cNvSpPr/>
              <p:nvPr/>
            </p:nvSpPr>
            <p:spPr>
              <a:xfrm>
                <a:off x="6736603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458;p43">
                <a:extLst>
                  <a:ext uri="{FF2B5EF4-FFF2-40B4-BE49-F238E27FC236}">
                    <a16:creationId xmlns:a16="http://schemas.microsoft.com/office/drawing/2014/main" id="{4E8D4F7B-E1C1-D5B4-AAE1-7166E0396F42}"/>
                  </a:ext>
                </a:extLst>
              </p:cNvPr>
              <p:cNvSpPr/>
              <p:nvPr/>
            </p:nvSpPr>
            <p:spPr>
              <a:xfrm>
                <a:off x="670944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459;p43">
                <a:extLst>
                  <a:ext uri="{FF2B5EF4-FFF2-40B4-BE49-F238E27FC236}">
                    <a16:creationId xmlns:a16="http://schemas.microsoft.com/office/drawing/2014/main" id="{44F2B448-E9D0-E943-9183-768F1919C29B}"/>
                  </a:ext>
                </a:extLst>
              </p:cNvPr>
              <p:cNvSpPr/>
              <p:nvPr/>
            </p:nvSpPr>
            <p:spPr>
              <a:xfrm>
                <a:off x="6716652" y="2313776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55" y="0"/>
                    </a:moveTo>
                    <a:cubicBezTo>
                      <a:pt x="28" y="0"/>
                      <a:pt x="1" y="0"/>
                      <a:pt x="1" y="28"/>
                    </a:cubicBezTo>
                    <a:lnTo>
                      <a:pt x="136" y="28"/>
                    </a:lnTo>
                    <a:cubicBezTo>
                      <a:pt x="109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460;p43">
                <a:extLst>
                  <a:ext uri="{FF2B5EF4-FFF2-40B4-BE49-F238E27FC236}">
                    <a16:creationId xmlns:a16="http://schemas.microsoft.com/office/drawing/2014/main" id="{F5E448E5-9458-71DD-88F2-5B0DEC96132B}"/>
                  </a:ext>
                </a:extLst>
              </p:cNvPr>
              <p:cNvSpPr/>
              <p:nvPr/>
            </p:nvSpPr>
            <p:spPr>
              <a:xfrm>
                <a:off x="6736603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461;p43">
                <a:extLst>
                  <a:ext uri="{FF2B5EF4-FFF2-40B4-BE49-F238E27FC236}">
                    <a16:creationId xmlns:a16="http://schemas.microsoft.com/office/drawing/2014/main" id="{F34080C2-164E-AFEC-4089-E9773A36BF79}"/>
                  </a:ext>
                </a:extLst>
              </p:cNvPr>
              <p:cNvSpPr/>
              <p:nvPr/>
            </p:nvSpPr>
            <p:spPr>
              <a:xfrm>
                <a:off x="668408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82" y="245"/>
                      <a:pt x="136" y="272"/>
                      <a:pt x="163" y="299"/>
                    </a:cubicBezTo>
                    <a:cubicBezTo>
                      <a:pt x="245" y="272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462;p43">
                <a:extLst>
                  <a:ext uri="{FF2B5EF4-FFF2-40B4-BE49-F238E27FC236}">
                    <a16:creationId xmlns:a16="http://schemas.microsoft.com/office/drawing/2014/main" id="{8CC0FC7D-081C-FDCB-3FDC-202AB5DD12AD}"/>
                  </a:ext>
                </a:extLst>
              </p:cNvPr>
              <p:cNvSpPr/>
              <p:nvPr/>
            </p:nvSpPr>
            <p:spPr>
              <a:xfrm>
                <a:off x="6709445" y="3629554"/>
                <a:ext cx="1094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2" extrusionOk="0">
                    <a:moveTo>
                      <a:pt x="82" y="0"/>
                    </a:moveTo>
                    <a:cubicBezTo>
                      <a:pt x="55" y="28"/>
                      <a:pt x="0" y="55"/>
                      <a:pt x="0" y="136"/>
                    </a:cubicBezTo>
                    <a:cubicBezTo>
                      <a:pt x="0" y="190"/>
                      <a:pt x="55" y="245"/>
                      <a:pt x="136" y="272"/>
                    </a:cubicBezTo>
                    <a:cubicBezTo>
                      <a:pt x="136" y="245"/>
                      <a:pt x="163" y="190"/>
                      <a:pt x="163" y="136"/>
                    </a:cubicBezTo>
                    <a:cubicBezTo>
                      <a:pt x="163" y="82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463;p43">
                <a:extLst>
                  <a:ext uri="{FF2B5EF4-FFF2-40B4-BE49-F238E27FC236}">
                    <a16:creationId xmlns:a16="http://schemas.microsoft.com/office/drawing/2014/main" id="{2A19E908-DF77-59FB-4DC1-58582DEF6EB4}"/>
                  </a:ext>
                </a:extLst>
              </p:cNvPr>
              <p:cNvSpPr/>
              <p:nvPr/>
            </p:nvSpPr>
            <p:spPr>
              <a:xfrm>
                <a:off x="6709445" y="4006025"/>
                <a:ext cx="10943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82"/>
                      <a:pt x="82" y="136"/>
                      <a:pt x="163" y="136"/>
                    </a:cubicBezTo>
                    <a:cubicBezTo>
                      <a:pt x="109" y="109"/>
                      <a:pt x="55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464;p43">
                <a:extLst>
                  <a:ext uri="{FF2B5EF4-FFF2-40B4-BE49-F238E27FC236}">
                    <a16:creationId xmlns:a16="http://schemas.microsoft.com/office/drawing/2014/main" id="{997F1FCC-530C-2276-F11D-7D24BE42788F}"/>
                  </a:ext>
                </a:extLst>
              </p:cNvPr>
              <p:cNvSpPr/>
              <p:nvPr/>
            </p:nvSpPr>
            <p:spPr>
              <a:xfrm>
                <a:off x="6736603" y="4082026"/>
                <a:ext cx="6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" h="82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27"/>
                    </a:cubicBezTo>
                    <a:cubicBezTo>
                      <a:pt x="0" y="55"/>
                      <a:pt x="0" y="82"/>
                      <a:pt x="0" y="82"/>
                    </a:cubicBezTo>
                    <a:cubicBezTo>
                      <a:pt x="0" y="55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465;p43">
                <a:extLst>
                  <a:ext uri="{FF2B5EF4-FFF2-40B4-BE49-F238E27FC236}">
                    <a16:creationId xmlns:a16="http://schemas.microsoft.com/office/drawing/2014/main" id="{944F47B7-D16B-C2C2-AFD2-2FB3F3F415DC}"/>
                  </a:ext>
                </a:extLst>
              </p:cNvPr>
              <p:cNvSpPr/>
              <p:nvPr/>
            </p:nvSpPr>
            <p:spPr>
              <a:xfrm>
                <a:off x="6709445" y="415262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5" y="299"/>
                      <a:pt x="109" y="299"/>
                    </a:cubicBezTo>
                    <a:cubicBezTo>
                      <a:pt x="163" y="244"/>
                      <a:pt x="190" y="190"/>
                      <a:pt x="244" y="109"/>
                    </a:cubicBezTo>
                    <a:cubicBezTo>
                      <a:pt x="244" y="82"/>
                      <a:pt x="272" y="54"/>
                      <a:pt x="272" y="54"/>
                    </a:cubicBezTo>
                    <a:cubicBezTo>
                      <a:pt x="244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466;p43">
                <a:extLst>
                  <a:ext uri="{FF2B5EF4-FFF2-40B4-BE49-F238E27FC236}">
                    <a16:creationId xmlns:a16="http://schemas.microsoft.com/office/drawing/2014/main" id="{0B3FED4C-E11A-AD0F-69D4-DE8A522B5425}"/>
                  </a:ext>
                </a:extLst>
              </p:cNvPr>
              <p:cNvSpPr/>
              <p:nvPr/>
            </p:nvSpPr>
            <p:spPr>
              <a:xfrm>
                <a:off x="6660602" y="1805188"/>
                <a:ext cx="1267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54" y="55"/>
                      <a:pt x="109" y="55"/>
                    </a:cubicBezTo>
                    <a:cubicBezTo>
                      <a:pt x="136" y="55"/>
                      <a:pt x="163" y="55"/>
                      <a:pt x="190" y="28"/>
                    </a:cubicBezTo>
                    <a:cubicBezTo>
                      <a:pt x="136" y="28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467;p43">
                <a:extLst>
                  <a:ext uri="{FF2B5EF4-FFF2-40B4-BE49-F238E27FC236}">
                    <a16:creationId xmlns:a16="http://schemas.microsoft.com/office/drawing/2014/main" id="{07496877-2341-1225-BEAD-6E853C9504B9}"/>
                  </a:ext>
                </a:extLst>
              </p:cNvPr>
              <p:cNvSpPr/>
              <p:nvPr/>
            </p:nvSpPr>
            <p:spPr>
              <a:xfrm>
                <a:off x="6656932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468;p43">
                <a:extLst>
                  <a:ext uri="{FF2B5EF4-FFF2-40B4-BE49-F238E27FC236}">
                    <a16:creationId xmlns:a16="http://schemas.microsoft.com/office/drawing/2014/main" id="{BCD628DD-FE10-462B-64A5-06A1C29B2982}"/>
                  </a:ext>
                </a:extLst>
              </p:cNvPr>
              <p:cNvSpPr/>
              <p:nvPr/>
            </p:nvSpPr>
            <p:spPr>
              <a:xfrm>
                <a:off x="6656932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469;p43">
                <a:extLst>
                  <a:ext uri="{FF2B5EF4-FFF2-40B4-BE49-F238E27FC236}">
                    <a16:creationId xmlns:a16="http://schemas.microsoft.com/office/drawing/2014/main" id="{F4399153-EE63-4464-7DA4-5937D9EBB1D3}"/>
                  </a:ext>
                </a:extLst>
              </p:cNvPr>
              <p:cNvSpPr/>
              <p:nvPr/>
            </p:nvSpPr>
            <p:spPr>
              <a:xfrm>
                <a:off x="6684089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470;p43">
                <a:extLst>
                  <a:ext uri="{FF2B5EF4-FFF2-40B4-BE49-F238E27FC236}">
                    <a16:creationId xmlns:a16="http://schemas.microsoft.com/office/drawing/2014/main" id="{21FAB650-CF02-F5CA-95DB-0182A07E71C8}"/>
                  </a:ext>
                </a:extLst>
              </p:cNvPr>
              <p:cNvSpPr/>
              <p:nvPr/>
            </p:nvSpPr>
            <p:spPr>
              <a:xfrm>
                <a:off x="6656932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471;p43">
                <a:extLst>
                  <a:ext uri="{FF2B5EF4-FFF2-40B4-BE49-F238E27FC236}">
                    <a16:creationId xmlns:a16="http://schemas.microsoft.com/office/drawing/2014/main" id="{A3232742-3125-EA11-2F74-F6B4C69BBF10}"/>
                  </a:ext>
                </a:extLst>
              </p:cNvPr>
              <p:cNvSpPr/>
              <p:nvPr/>
            </p:nvSpPr>
            <p:spPr>
              <a:xfrm>
                <a:off x="6684089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472;p43">
                <a:extLst>
                  <a:ext uri="{FF2B5EF4-FFF2-40B4-BE49-F238E27FC236}">
                    <a16:creationId xmlns:a16="http://schemas.microsoft.com/office/drawing/2014/main" id="{548C8DBC-F6A3-66A5-7004-316006E75421}"/>
                  </a:ext>
                </a:extLst>
              </p:cNvPr>
              <p:cNvSpPr/>
              <p:nvPr/>
            </p:nvSpPr>
            <p:spPr>
              <a:xfrm>
                <a:off x="6656932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473;p43">
                <a:extLst>
                  <a:ext uri="{FF2B5EF4-FFF2-40B4-BE49-F238E27FC236}">
                    <a16:creationId xmlns:a16="http://schemas.microsoft.com/office/drawing/2014/main" id="{C7BBA0DB-E27E-3F64-6041-63C7930E34BA}"/>
                  </a:ext>
                </a:extLst>
              </p:cNvPr>
              <p:cNvSpPr/>
              <p:nvPr/>
            </p:nvSpPr>
            <p:spPr>
              <a:xfrm>
                <a:off x="668408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474;p43">
                <a:extLst>
                  <a:ext uri="{FF2B5EF4-FFF2-40B4-BE49-F238E27FC236}">
                    <a16:creationId xmlns:a16="http://schemas.microsoft.com/office/drawing/2014/main" id="{95AA87D0-E83E-5473-3D92-A2D45F490780}"/>
                  </a:ext>
                </a:extLst>
              </p:cNvPr>
              <p:cNvSpPr/>
              <p:nvPr/>
            </p:nvSpPr>
            <p:spPr>
              <a:xfrm>
                <a:off x="6656932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475;p43">
                <a:extLst>
                  <a:ext uri="{FF2B5EF4-FFF2-40B4-BE49-F238E27FC236}">
                    <a16:creationId xmlns:a16="http://schemas.microsoft.com/office/drawing/2014/main" id="{DFB374E1-D41A-A1C8-96D8-C714C1F7B367}"/>
                  </a:ext>
                </a:extLst>
              </p:cNvPr>
              <p:cNvSpPr/>
              <p:nvPr/>
            </p:nvSpPr>
            <p:spPr>
              <a:xfrm>
                <a:off x="668408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476;p43">
                <a:extLst>
                  <a:ext uri="{FF2B5EF4-FFF2-40B4-BE49-F238E27FC236}">
                    <a16:creationId xmlns:a16="http://schemas.microsoft.com/office/drawing/2014/main" id="{D3FA6338-2E49-64EC-F80F-22F8BD2853BE}"/>
                  </a:ext>
                </a:extLst>
              </p:cNvPr>
              <p:cNvSpPr/>
              <p:nvPr/>
            </p:nvSpPr>
            <p:spPr>
              <a:xfrm>
                <a:off x="6656932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477;p43">
                <a:extLst>
                  <a:ext uri="{FF2B5EF4-FFF2-40B4-BE49-F238E27FC236}">
                    <a16:creationId xmlns:a16="http://schemas.microsoft.com/office/drawing/2014/main" id="{DB212427-77A2-DB36-99BA-699D0237EA04}"/>
                  </a:ext>
                </a:extLst>
              </p:cNvPr>
              <p:cNvSpPr/>
              <p:nvPr/>
            </p:nvSpPr>
            <p:spPr>
              <a:xfrm>
                <a:off x="668408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478;p43">
                <a:extLst>
                  <a:ext uri="{FF2B5EF4-FFF2-40B4-BE49-F238E27FC236}">
                    <a16:creationId xmlns:a16="http://schemas.microsoft.com/office/drawing/2014/main" id="{A5F85DDE-5A3F-B821-A8BC-DDF89FFB6781}"/>
                  </a:ext>
                </a:extLst>
              </p:cNvPr>
              <p:cNvSpPr/>
              <p:nvPr/>
            </p:nvSpPr>
            <p:spPr>
              <a:xfrm>
                <a:off x="6656932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479;p43">
                <a:extLst>
                  <a:ext uri="{FF2B5EF4-FFF2-40B4-BE49-F238E27FC236}">
                    <a16:creationId xmlns:a16="http://schemas.microsoft.com/office/drawing/2014/main" id="{C66F54CE-0CD9-EF01-DEFA-5EB6D1ABD517}"/>
                  </a:ext>
                </a:extLst>
              </p:cNvPr>
              <p:cNvSpPr/>
              <p:nvPr/>
            </p:nvSpPr>
            <p:spPr>
              <a:xfrm>
                <a:off x="668408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480;p43">
                <a:extLst>
                  <a:ext uri="{FF2B5EF4-FFF2-40B4-BE49-F238E27FC236}">
                    <a16:creationId xmlns:a16="http://schemas.microsoft.com/office/drawing/2014/main" id="{9497984B-9431-4359-7236-6274D24CC910}"/>
                  </a:ext>
                </a:extLst>
              </p:cNvPr>
              <p:cNvSpPr/>
              <p:nvPr/>
            </p:nvSpPr>
            <p:spPr>
              <a:xfrm>
                <a:off x="6631642" y="2288420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54" y="245"/>
                    </a:cubicBezTo>
                    <a:lnTo>
                      <a:pt x="271" y="245"/>
                    </a:lnTo>
                    <a:cubicBezTo>
                      <a:pt x="298" y="218"/>
                      <a:pt x="298" y="163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481;p43">
                <a:extLst>
                  <a:ext uri="{FF2B5EF4-FFF2-40B4-BE49-F238E27FC236}">
                    <a16:creationId xmlns:a16="http://schemas.microsoft.com/office/drawing/2014/main" id="{76E730B6-2F61-0824-C2A8-1C51412BAF63}"/>
                  </a:ext>
                </a:extLst>
              </p:cNvPr>
              <p:cNvSpPr/>
              <p:nvPr/>
            </p:nvSpPr>
            <p:spPr>
              <a:xfrm>
                <a:off x="6644254" y="2659486"/>
                <a:ext cx="7340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0" extrusionOk="0">
                    <a:moveTo>
                      <a:pt x="82" y="0"/>
                    </a:moveTo>
                    <a:cubicBezTo>
                      <a:pt x="55" y="81"/>
                      <a:pt x="1" y="136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90"/>
                      <a:pt x="82" y="163"/>
                      <a:pt x="109" y="136"/>
                    </a:cubicBezTo>
                    <a:cubicBezTo>
                      <a:pt x="109" y="136"/>
                      <a:pt x="109" y="109"/>
                      <a:pt x="109" y="81"/>
                    </a:cubicBezTo>
                    <a:cubicBezTo>
                      <a:pt x="109" y="54"/>
                      <a:pt x="109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482;p43">
                <a:extLst>
                  <a:ext uri="{FF2B5EF4-FFF2-40B4-BE49-F238E27FC236}">
                    <a16:creationId xmlns:a16="http://schemas.microsoft.com/office/drawing/2014/main" id="{5A72EA5A-1D95-A944-F224-E3E8A535DEA6}"/>
                  </a:ext>
                </a:extLst>
              </p:cNvPr>
              <p:cNvSpPr/>
              <p:nvPr/>
            </p:nvSpPr>
            <p:spPr>
              <a:xfrm>
                <a:off x="6656932" y="3942635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18" y="299"/>
                      <a:pt x="245" y="299"/>
                      <a:pt x="272" y="272"/>
                    </a:cubicBezTo>
                    <a:cubicBezTo>
                      <a:pt x="245" y="191"/>
                      <a:pt x="245" y="109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483;p43">
                <a:extLst>
                  <a:ext uri="{FF2B5EF4-FFF2-40B4-BE49-F238E27FC236}">
                    <a16:creationId xmlns:a16="http://schemas.microsoft.com/office/drawing/2014/main" id="{C4FFFA3B-9A4C-F356-9413-D4A13FEC3458}"/>
                  </a:ext>
                </a:extLst>
              </p:cNvPr>
              <p:cNvSpPr/>
              <p:nvPr/>
            </p:nvSpPr>
            <p:spPr>
              <a:xfrm>
                <a:off x="6684089" y="3971594"/>
                <a:ext cx="12744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3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36" y="272"/>
                    </a:cubicBezTo>
                    <a:lnTo>
                      <a:pt x="190" y="272"/>
                    </a:lnTo>
                    <a:cubicBezTo>
                      <a:pt x="163" y="191"/>
                      <a:pt x="136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484;p43">
                <a:extLst>
                  <a:ext uri="{FF2B5EF4-FFF2-40B4-BE49-F238E27FC236}">
                    <a16:creationId xmlns:a16="http://schemas.microsoft.com/office/drawing/2014/main" id="{1B9357BB-B226-2BF7-D00C-EF05FD7E3602}"/>
                  </a:ext>
                </a:extLst>
              </p:cNvPr>
              <p:cNvSpPr/>
              <p:nvPr/>
            </p:nvSpPr>
            <p:spPr>
              <a:xfrm>
                <a:off x="6684089" y="4232227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163"/>
                      <a:pt x="82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485;p43">
                <a:extLst>
                  <a:ext uri="{FF2B5EF4-FFF2-40B4-BE49-F238E27FC236}">
                    <a16:creationId xmlns:a16="http://schemas.microsoft.com/office/drawing/2014/main" id="{B48839D6-00D1-38C9-7583-1CD229E38A8D}"/>
                  </a:ext>
                </a:extLst>
              </p:cNvPr>
              <p:cNvSpPr/>
              <p:nvPr/>
            </p:nvSpPr>
            <p:spPr>
              <a:xfrm>
                <a:off x="6604485" y="1901140"/>
                <a:ext cx="21752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1" extrusionOk="0">
                    <a:moveTo>
                      <a:pt x="27" y="0"/>
                    </a:moveTo>
                    <a:cubicBezTo>
                      <a:pt x="0" y="0"/>
                      <a:pt x="0" y="27"/>
                      <a:pt x="0" y="54"/>
                    </a:cubicBezTo>
                    <a:cubicBezTo>
                      <a:pt x="0" y="136"/>
                      <a:pt x="82" y="190"/>
                      <a:pt x="163" y="190"/>
                    </a:cubicBezTo>
                    <a:cubicBezTo>
                      <a:pt x="244" y="190"/>
                      <a:pt x="326" y="136"/>
                      <a:pt x="326" y="54"/>
                    </a:cubicBezTo>
                    <a:cubicBezTo>
                      <a:pt x="217" y="27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486;p43">
                <a:extLst>
                  <a:ext uri="{FF2B5EF4-FFF2-40B4-BE49-F238E27FC236}">
                    <a16:creationId xmlns:a16="http://schemas.microsoft.com/office/drawing/2014/main" id="{0B75F015-BA69-5263-F4A8-869D2E4403A7}"/>
                  </a:ext>
                </a:extLst>
              </p:cNvPr>
              <p:cNvSpPr/>
              <p:nvPr/>
            </p:nvSpPr>
            <p:spPr>
              <a:xfrm>
                <a:off x="6604485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487;p43">
                <a:extLst>
                  <a:ext uri="{FF2B5EF4-FFF2-40B4-BE49-F238E27FC236}">
                    <a16:creationId xmlns:a16="http://schemas.microsoft.com/office/drawing/2014/main" id="{D2C93606-4B84-0677-5910-A78A60FE8793}"/>
                  </a:ext>
                </a:extLst>
              </p:cNvPr>
              <p:cNvSpPr/>
              <p:nvPr/>
            </p:nvSpPr>
            <p:spPr>
              <a:xfrm>
                <a:off x="663164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488;p43">
                <a:extLst>
                  <a:ext uri="{FF2B5EF4-FFF2-40B4-BE49-F238E27FC236}">
                    <a16:creationId xmlns:a16="http://schemas.microsoft.com/office/drawing/2014/main" id="{3663AD23-8759-CD76-7F8D-828E7DDEF3E6}"/>
                  </a:ext>
                </a:extLst>
              </p:cNvPr>
              <p:cNvSpPr/>
              <p:nvPr/>
            </p:nvSpPr>
            <p:spPr>
              <a:xfrm>
                <a:off x="6604485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489;p43">
                <a:extLst>
                  <a:ext uri="{FF2B5EF4-FFF2-40B4-BE49-F238E27FC236}">
                    <a16:creationId xmlns:a16="http://schemas.microsoft.com/office/drawing/2014/main" id="{4BE81FE0-800A-D835-8964-9A20ECB6EFFF}"/>
                  </a:ext>
                </a:extLst>
              </p:cNvPr>
              <p:cNvSpPr/>
              <p:nvPr/>
            </p:nvSpPr>
            <p:spPr>
              <a:xfrm>
                <a:off x="663164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490;p43">
                <a:extLst>
                  <a:ext uri="{FF2B5EF4-FFF2-40B4-BE49-F238E27FC236}">
                    <a16:creationId xmlns:a16="http://schemas.microsoft.com/office/drawing/2014/main" id="{85BE5B8F-529D-E282-84AF-D3C347526A3C}"/>
                  </a:ext>
                </a:extLst>
              </p:cNvPr>
              <p:cNvSpPr/>
              <p:nvPr/>
            </p:nvSpPr>
            <p:spPr>
              <a:xfrm>
                <a:off x="6604485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491;p43">
                <a:extLst>
                  <a:ext uri="{FF2B5EF4-FFF2-40B4-BE49-F238E27FC236}">
                    <a16:creationId xmlns:a16="http://schemas.microsoft.com/office/drawing/2014/main" id="{44C12684-E727-9C63-C9BD-8EE2BD87B283}"/>
                  </a:ext>
                </a:extLst>
              </p:cNvPr>
              <p:cNvSpPr/>
              <p:nvPr/>
            </p:nvSpPr>
            <p:spPr>
              <a:xfrm>
                <a:off x="663164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492;p43">
                <a:extLst>
                  <a:ext uri="{FF2B5EF4-FFF2-40B4-BE49-F238E27FC236}">
                    <a16:creationId xmlns:a16="http://schemas.microsoft.com/office/drawing/2014/main" id="{EA4EA7F9-4389-774F-4859-5DD009CB00F1}"/>
                  </a:ext>
                </a:extLst>
              </p:cNvPr>
              <p:cNvSpPr/>
              <p:nvPr/>
            </p:nvSpPr>
            <p:spPr>
              <a:xfrm>
                <a:off x="660448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493;p43">
                <a:extLst>
                  <a:ext uri="{FF2B5EF4-FFF2-40B4-BE49-F238E27FC236}">
                    <a16:creationId xmlns:a16="http://schemas.microsoft.com/office/drawing/2014/main" id="{43FE7B59-4E50-FD9F-12A3-94E3F5D1C433}"/>
                  </a:ext>
                </a:extLst>
              </p:cNvPr>
              <p:cNvSpPr/>
              <p:nvPr/>
            </p:nvSpPr>
            <p:spPr>
              <a:xfrm>
                <a:off x="6631642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494;p43">
                <a:extLst>
                  <a:ext uri="{FF2B5EF4-FFF2-40B4-BE49-F238E27FC236}">
                    <a16:creationId xmlns:a16="http://schemas.microsoft.com/office/drawing/2014/main" id="{81CBFB2B-0C39-3B20-F2A0-93AAE274223E}"/>
                  </a:ext>
                </a:extLst>
              </p:cNvPr>
              <p:cNvSpPr/>
              <p:nvPr/>
            </p:nvSpPr>
            <p:spPr>
              <a:xfrm>
                <a:off x="660448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495;p43">
                <a:extLst>
                  <a:ext uri="{FF2B5EF4-FFF2-40B4-BE49-F238E27FC236}">
                    <a16:creationId xmlns:a16="http://schemas.microsoft.com/office/drawing/2014/main" id="{4A0A99F4-83B0-7244-573F-D5092DC4A458}"/>
                  </a:ext>
                </a:extLst>
              </p:cNvPr>
              <p:cNvSpPr/>
              <p:nvPr/>
            </p:nvSpPr>
            <p:spPr>
              <a:xfrm>
                <a:off x="663164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496;p43">
                <a:extLst>
                  <a:ext uri="{FF2B5EF4-FFF2-40B4-BE49-F238E27FC236}">
                    <a16:creationId xmlns:a16="http://schemas.microsoft.com/office/drawing/2014/main" id="{63381838-4A93-307B-C4EE-64DB0A6472E8}"/>
                  </a:ext>
                </a:extLst>
              </p:cNvPr>
              <p:cNvSpPr/>
              <p:nvPr/>
            </p:nvSpPr>
            <p:spPr>
              <a:xfrm>
                <a:off x="660448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497;p43">
                <a:extLst>
                  <a:ext uri="{FF2B5EF4-FFF2-40B4-BE49-F238E27FC236}">
                    <a16:creationId xmlns:a16="http://schemas.microsoft.com/office/drawing/2014/main" id="{61220838-1109-E1ED-3A3E-0E90609F46ED}"/>
                  </a:ext>
                </a:extLst>
              </p:cNvPr>
              <p:cNvSpPr/>
              <p:nvPr/>
            </p:nvSpPr>
            <p:spPr>
              <a:xfrm>
                <a:off x="663164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498;p43">
                <a:extLst>
                  <a:ext uri="{FF2B5EF4-FFF2-40B4-BE49-F238E27FC236}">
                    <a16:creationId xmlns:a16="http://schemas.microsoft.com/office/drawing/2014/main" id="{F26F9037-B95C-8770-AA1B-B6FD4EE1B21C}"/>
                  </a:ext>
                </a:extLst>
              </p:cNvPr>
              <p:cNvSpPr/>
              <p:nvPr/>
            </p:nvSpPr>
            <p:spPr>
              <a:xfrm>
                <a:off x="660448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499;p43">
                <a:extLst>
                  <a:ext uri="{FF2B5EF4-FFF2-40B4-BE49-F238E27FC236}">
                    <a16:creationId xmlns:a16="http://schemas.microsoft.com/office/drawing/2014/main" id="{BC8081D2-50FE-1FE4-C262-8FC5ECCEF26D}"/>
                  </a:ext>
                </a:extLst>
              </p:cNvPr>
              <p:cNvSpPr/>
              <p:nvPr/>
            </p:nvSpPr>
            <p:spPr>
              <a:xfrm>
                <a:off x="663164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00;p43">
                <a:extLst>
                  <a:ext uri="{FF2B5EF4-FFF2-40B4-BE49-F238E27FC236}">
                    <a16:creationId xmlns:a16="http://schemas.microsoft.com/office/drawing/2014/main" id="{61F2414E-1193-3B1C-9EE8-0131609ED5AE}"/>
                  </a:ext>
                </a:extLst>
              </p:cNvPr>
              <p:cNvSpPr/>
              <p:nvPr/>
            </p:nvSpPr>
            <p:spPr>
              <a:xfrm>
                <a:off x="6579129" y="2550855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28" y="245"/>
                    </a:cubicBezTo>
                    <a:cubicBezTo>
                      <a:pt x="55" y="218"/>
                      <a:pt x="109" y="191"/>
                      <a:pt x="136" y="191"/>
                    </a:cubicBezTo>
                    <a:cubicBezTo>
                      <a:pt x="190" y="191"/>
                      <a:pt x="245" y="218"/>
                      <a:pt x="272" y="245"/>
                    </a:cubicBezTo>
                    <a:cubicBezTo>
                      <a:pt x="272" y="245"/>
                      <a:pt x="272" y="218"/>
                      <a:pt x="299" y="218"/>
                    </a:cubicBezTo>
                    <a:cubicBezTo>
                      <a:pt x="272" y="136"/>
                      <a:pt x="245" y="82"/>
                      <a:pt x="217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01;p43">
                <a:extLst>
                  <a:ext uri="{FF2B5EF4-FFF2-40B4-BE49-F238E27FC236}">
                    <a16:creationId xmlns:a16="http://schemas.microsoft.com/office/drawing/2014/main" id="{A26F2D58-8B9D-51E1-8D35-51648120BF43}"/>
                  </a:ext>
                </a:extLst>
              </p:cNvPr>
              <p:cNvSpPr/>
              <p:nvPr/>
            </p:nvSpPr>
            <p:spPr>
              <a:xfrm>
                <a:off x="6604485" y="2685776"/>
                <a:ext cx="10876" cy="1721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58" extrusionOk="0">
                    <a:moveTo>
                      <a:pt x="102" y="1"/>
                    </a:moveTo>
                    <a:cubicBezTo>
                      <a:pt x="76" y="1"/>
                      <a:pt x="45" y="13"/>
                      <a:pt x="27" y="13"/>
                    </a:cubicBezTo>
                    <a:cubicBezTo>
                      <a:pt x="27" y="40"/>
                      <a:pt x="0" y="67"/>
                      <a:pt x="0" y="94"/>
                    </a:cubicBezTo>
                    <a:cubicBezTo>
                      <a:pt x="0" y="176"/>
                      <a:pt x="82" y="257"/>
                      <a:pt x="163" y="257"/>
                    </a:cubicBezTo>
                    <a:cubicBezTo>
                      <a:pt x="136" y="230"/>
                      <a:pt x="82" y="176"/>
                      <a:pt x="82" y="121"/>
                    </a:cubicBezTo>
                    <a:cubicBezTo>
                      <a:pt x="82" y="94"/>
                      <a:pt x="109" y="67"/>
                      <a:pt x="136" y="13"/>
                    </a:cubicBezTo>
                    <a:cubicBezTo>
                      <a:pt x="127" y="4"/>
                      <a:pt x="115" y="1"/>
                      <a:pt x="10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02;p43">
                <a:extLst>
                  <a:ext uri="{FF2B5EF4-FFF2-40B4-BE49-F238E27FC236}">
                    <a16:creationId xmlns:a16="http://schemas.microsoft.com/office/drawing/2014/main" id="{66F12B30-8F47-3CD3-AEE2-D167F742CF2A}"/>
                  </a:ext>
                </a:extLst>
              </p:cNvPr>
              <p:cNvSpPr/>
              <p:nvPr/>
            </p:nvSpPr>
            <p:spPr>
              <a:xfrm>
                <a:off x="6615294" y="2682974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82" y="1"/>
                    </a:moveTo>
                    <a:cubicBezTo>
                      <a:pt x="55" y="28"/>
                      <a:pt x="28" y="55"/>
                      <a:pt x="28" y="82"/>
                    </a:cubicBezTo>
                    <a:cubicBezTo>
                      <a:pt x="1" y="109"/>
                      <a:pt x="1" y="163"/>
                      <a:pt x="28" y="163"/>
                    </a:cubicBezTo>
                    <a:cubicBezTo>
                      <a:pt x="55" y="163"/>
                      <a:pt x="109" y="136"/>
                      <a:pt x="137" y="82"/>
                    </a:cubicBezTo>
                    <a:cubicBezTo>
                      <a:pt x="137" y="55"/>
                      <a:pt x="109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03;p43">
                <a:extLst>
                  <a:ext uri="{FF2B5EF4-FFF2-40B4-BE49-F238E27FC236}">
                    <a16:creationId xmlns:a16="http://schemas.microsoft.com/office/drawing/2014/main" id="{D09F9845-F685-70DF-E07E-950209484588}"/>
                  </a:ext>
                </a:extLst>
              </p:cNvPr>
              <p:cNvSpPr/>
              <p:nvPr/>
            </p:nvSpPr>
            <p:spPr>
              <a:xfrm>
                <a:off x="6604485" y="3629554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4" y="0"/>
                    </a:moveTo>
                    <a:cubicBezTo>
                      <a:pt x="27" y="55"/>
                      <a:pt x="0" y="82"/>
                      <a:pt x="0" y="136"/>
                    </a:cubicBezTo>
                    <a:cubicBezTo>
                      <a:pt x="0" y="217"/>
                      <a:pt x="82" y="272"/>
                      <a:pt x="163" y="272"/>
                    </a:cubicBezTo>
                    <a:cubicBezTo>
                      <a:pt x="190" y="272"/>
                      <a:pt x="244" y="272"/>
                      <a:pt x="271" y="245"/>
                    </a:cubicBezTo>
                    <a:cubicBezTo>
                      <a:pt x="217" y="163"/>
                      <a:pt x="163" y="82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04;p43">
                <a:extLst>
                  <a:ext uri="{FF2B5EF4-FFF2-40B4-BE49-F238E27FC236}">
                    <a16:creationId xmlns:a16="http://schemas.microsoft.com/office/drawing/2014/main" id="{8F799A62-3DD1-3ACB-8BA5-3EB080529722}"/>
                  </a:ext>
                </a:extLst>
              </p:cNvPr>
              <p:cNvSpPr/>
              <p:nvPr/>
            </p:nvSpPr>
            <p:spPr>
              <a:xfrm>
                <a:off x="6604485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109" y="191"/>
                      <a:pt x="163" y="218"/>
                      <a:pt x="244" y="299"/>
                    </a:cubicBezTo>
                    <a:cubicBezTo>
                      <a:pt x="271" y="272"/>
                      <a:pt x="326" y="218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05;p43">
                <a:extLst>
                  <a:ext uri="{FF2B5EF4-FFF2-40B4-BE49-F238E27FC236}">
                    <a16:creationId xmlns:a16="http://schemas.microsoft.com/office/drawing/2014/main" id="{7653807D-AC28-7539-2408-1EF148E073C3}"/>
                  </a:ext>
                </a:extLst>
              </p:cNvPr>
              <p:cNvSpPr/>
              <p:nvPr/>
            </p:nvSpPr>
            <p:spPr>
              <a:xfrm>
                <a:off x="6579129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55" y="1"/>
                      <a:pt x="0" y="82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45" y="109"/>
                      <a:pt x="190" y="109"/>
                      <a:pt x="163" y="82"/>
                    </a:cubicBezTo>
                    <a:cubicBezTo>
                      <a:pt x="136" y="55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06;p43">
                <a:extLst>
                  <a:ext uri="{FF2B5EF4-FFF2-40B4-BE49-F238E27FC236}">
                    <a16:creationId xmlns:a16="http://schemas.microsoft.com/office/drawing/2014/main" id="{B9CE8044-064F-A942-3731-A21A8C587AE8}"/>
                  </a:ext>
                </a:extLst>
              </p:cNvPr>
              <p:cNvSpPr/>
              <p:nvPr/>
            </p:nvSpPr>
            <p:spPr>
              <a:xfrm>
                <a:off x="6604485" y="3837674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36" y="1"/>
                    </a:moveTo>
                    <a:cubicBezTo>
                      <a:pt x="54" y="28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163" y="218"/>
                      <a:pt x="136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07;p43">
                <a:extLst>
                  <a:ext uri="{FF2B5EF4-FFF2-40B4-BE49-F238E27FC236}">
                    <a16:creationId xmlns:a16="http://schemas.microsoft.com/office/drawing/2014/main" id="{A27514E9-0B1F-4578-9A9B-65A74981C89F}"/>
                  </a:ext>
                </a:extLst>
              </p:cNvPr>
              <p:cNvSpPr/>
              <p:nvPr/>
            </p:nvSpPr>
            <p:spPr>
              <a:xfrm>
                <a:off x="6579129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08;p43">
                <a:extLst>
                  <a:ext uri="{FF2B5EF4-FFF2-40B4-BE49-F238E27FC236}">
                    <a16:creationId xmlns:a16="http://schemas.microsoft.com/office/drawing/2014/main" id="{FCEB02F9-7D08-9AB9-771E-9A0734EB6622}"/>
                  </a:ext>
                </a:extLst>
              </p:cNvPr>
              <p:cNvSpPr/>
              <p:nvPr/>
            </p:nvSpPr>
            <p:spPr>
              <a:xfrm>
                <a:off x="6604485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09;p43">
                <a:extLst>
                  <a:ext uri="{FF2B5EF4-FFF2-40B4-BE49-F238E27FC236}">
                    <a16:creationId xmlns:a16="http://schemas.microsoft.com/office/drawing/2014/main" id="{9CD024DE-3547-E20D-8EEB-41F1406FBA7C}"/>
                  </a:ext>
                </a:extLst>
              </p:cNvPr>
              <p:cNvSpPr/>
              <p:nvPr/>
            </p:nvSpPr>
            <p:spPr>
              <a:xfrm>
                <a:off x="6604485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10;p43">
                <a:extLst>
                  <a:ext uri="{FF2B5EF4-FFF2-40B4-BE49-F238E27FC236}">
                    <a16:creationId xmlns:a16="http://schemas.microsoft.com/office/drawing/2014/main" id="{E29E39AD-1387-EA4E-9B86-6AC98E687FBD}"/>
                  </a:ext>
                </a:extLst>
              </p:cNvPr>
              <p:cNvSpPr/>
              <p:nvPr/>
            </p:nvSpPr>
            <p:spPr>
              <a:xfrm>
                <a:off x="6579129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11;p43">
                <a:extLst>
                  <a:ext uri="{FF2B5EF4-FFF2-40B4-BE49-F238E27FC236}">
                    <a16:creationId xmlns:a16="http://schemas.microsoft.com/office/drawing/2014/main" id="{E83B1CCA-B70E-9FB7-2170-8423F2B99A0C}"/>
                  </a:ext>
                </a:extLst>
              </p:cNvPr>
              <p:cNvSpPr/>
              <p:nvPr/>
            </p:nvSpPr>
            <p:spPr>
              <a:xfrm>
                <a:off x="6579129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12;p43">
                <a:extLst>
                  <a:ext uri="{FF2B5EF4-FFF2-40B4-BE49-F238E27FC236}">
                    <a16:creationId xmlns:a16="http://schemas.microsoft.com/office/drawing/2014/main" id="{F733BEDE-E7A8-0168-2717-4F1F3117C772}"/>
                  </a:ext>
                </a:extLst>
              </p:cNvPr>
              <p:cNvSpPr/>
              <p:nvPr/>
            </p:nvSpPr>
            <p:spPr>
              <a:xfrm>
                <a:off x="6604485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13;p43">
                <a:extLst>
                  <a:ext uri="{FF2B5EF4-FFF2-40B4-BE49-F238E27FC236}">
                    <a16:creationId xmlns:a16="http://schemas.microsoft.com/office/drawing/2014/main" id="{14E2811D-FA33-D99B-8A42-170349E66A7F}"/>
                  </a:ext>
                </a:extLst>
              </p:cNvPr>
              <p:cNvSpPr/>
              <p:nvPr/>
            </p:nvSpPr>
            <p:spPr>
              <a:xfrm>
                <a:off x="6604485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14;p43">
                <a:extLst>
                  <a:ext uri="{FF2B5EF4-FFF2-40B4-BE49-F238E27FC236}">
                    <a16:creationId xmlns:a16="http://schemas.microsoft.com/office/drawing/2014/main" id="{8894B652-0CC0-CDB2-E21B-5694A5A28220}"/>
                  </a:ext>
                </a:extLst>
              </p:cNvPr>
              <p:cNvSpPr/>
              <p:nvPr/>
            </p:nvSpPr>
            <p:spPr>
              <a:xfrm>
                <a:off x="6579129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15;p43">
                <a:extLst>
                  <a:ext uri="{FF2B5EF4-FFF2-40B4-BE49-F238E27FC236}">
                    <a16:creationId xmlns:a16="http://schemas.microsoft.com/office/drawing/2014/main" id="{F456AC0E-69C6-0F8C-3F3C-D9FFD29AD8A4}"/>
                  </a:ext>
                </a:extLst>
              </p:cNvPr>
              <p:cNvSpPr/>
              <p:nvPr/>
            </p:nvSpPr>
            <p:spPr>
              <a:xfrm>
                <a:off x="6579129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16;p43">
                <a:extLst>
                  <a:ext uri="{FF2B5EF4-FFF2-40B4-BE49-F238E27FC236}">
                    <a16:creationId xmlns:a16="http://schemas.microsoft.com/office/drawing/2014/main" id="{2754B945-60F8-4A8D-7748-5376B2110901}"/>
                  </a:ext>
                </a:extLst>
              </p:cNvPr>
              <p:cNvSpPr/>
              <p:nvPr/>
            </p:nvSpPr>
            <p:spPr>
              <a:xfrm>
                <a:off x="6604485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17;p43">
                <a:extLst>
                  <a:ext uri="{FF2B5EF4-FFF2-40B4-BE49-F238E27FC236}">
                    <a16:creationId xmlns:a16="http://schemas.microsoft.com/office/drawing/2014/main" id="{873B4A44-EF9F-99D9-45F4-ADC59382165D}"/>
                  </a:ext>
                </a:extLst>
              </p:cNvPr>
              <p:cNvSpPr/>
              <p:nvPr/>
            </p:nvSpPr>
            <p:spPr>
              <a:xfrm>
                <a:off x="6604485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18;p43">
                <a:extLst>
                  <a:ext uri="{FF2B5EF4-FFF2-40B4-BE49-F238E27FC236}">
                    <a16:creationId xmlns:a16="http://schemas.microsoft.com/office/drawing/2014/main" id="{2AE9427D-24BA-E662-D605-6ECE1DCB65EA}"/>
                  </a:ext>
                </a:extLst>
              </p:cNvPr>
              <p:cNvSpPr/>
              <p:nvPr/>
            </p:nvSpPr>
            <p:spPr>
              <a:xfrm>
                <a:off x="6579129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19;p43">
                <a:extLst>
                  <a:ext uri="{FF2B5EF4-FFF2-40B4-BE49-F238E27FC236}">
                    <a16:creationId xmlns:a16="http://schemas.microsoft.com/office/drawing/2014/main" id="{7EF6EEE9-65AF-B6EF-2450-C2663974C499}"/>
                  </a:ext>
                </a:extLst>
              </p:cNvPr>
              <p:cNvSpPr/>
              <p:nvPr/>
            </p:nvSpPr>
            <p:spPr>
              <a:xfrm>
                <a:off x="6579129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20;p43">
                <a:extLst>
                  <a:ext uri="{FF2B5EF4-FFF2-40B4-BE49-F238E27FC236}">
                    <a16:creationId xmlns:a16="http://schemas.microsoft.com/office/drawing/2014/main" id="{C505C10D-6E6F-C075-1F0D-2DC86C72BEE0}"/>
                  </a:ext>
                </a:extLst>
              </p:cNvPr>
              <p:cNvSpPr/>
              <p:nvPr/>
            </p:nvSpPr>
            <p:spPr>
              <a:xfrm>
                <a:off x="6604485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21;p43">
                <a:extLst>
                  <a:ext uri="{FF2B5EF4-FFF2-40B4-BE49-F238E27FC236}">
                    <a16:creationId xmlns:a16="http://schemas.microsoft.com/office/drawing/2014/main" id="{394A3C4A-36C8-2EA8-26A1-FE604C4D753D}"/>
                  </a:ext>
                </a:extLst>
              </p:cNvPr>
              <p:cNvSpPr/>
              <p:nvPr/>
            </p:nvSpPr>
            <p:spPr>
              <a:xfrm>
                <a:off x="6551971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22;p43">
                <a:extLst>
                  <a:ext uri="{FF2B5EF4-FFF2-40B4-BE49-F238E27FC236}">
                    <a16:creationId xmlns:a16="http://schemas.microsoft.com/office/drawing/2014/main" id="{442198DF-B122-AF66-2E36-AF6092CD955D}"/>
                  </a:ext>
                </a:extLst>
              </p:cNvPr>
              <p:cNvSpPr/>
              <p:nvPr/>
            </p:nvSpPr>
            <p:spPr>
              <a:xfrm>
                <a:off x="6579129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23;p43">
                <a:extLst>
                  <a:ext uri="{FF2B5EF4-FFF2-40B4-BE49-F238E27FC236}">
                    <a16:creationId xmlns:a16="http://schemas.microsoft.com/office/drawing/2014/main" id="{626934E4-E1BB-BBF3-11F4-B8B31411CBAA}"/>
                  </a:ext>
                </a:extLst>
              </p:cNvPr>
              <p:cNvSpPr/>
              <p:nvPr/>
            </p:nvSpPr>
            <p:spPr>
              <a:xfrm>
                <a:off x="6551971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24;p43">
                <a:extLst>
                  <a:ext uri="{FF2B5EF4-FFF2-40B4-BE49-F238E27FC236}">
                    <a16:creationId xmlns:a16="http://schemas.microsoft.com/office/drawing/2014/main" id="{1B1616D4-7B16-6839-79F3-E38F4BA967EF}"/>
                  </a:ext>
                </a:extLst>
              </p:cNvPr>
              <p:cNvSpPr/>
              <p:nvPr/>
            </p:nvSpPr>
            <p:spPr>
              <a:xfrm>
                <a:off x="6579129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25;p43">
                <a:extLst>
                  <a:ext uri="{FF2B5EF4-FFF2-40B4-BE49-F238E27FC236}">
                    <a16:creationId xmlns:a16="http://schemas.microsoft.com/office/drawing/2014/main" id="{70303AA8-BC36-3EE3-EC25-77F378974713}"/>
                  </a:ext>
                </a:extLst>
              </p:cNvPr>
              <p:cNvSpPr/>
              <p:nvPr/>
            </p:nvSpPr>
            <p:spPr>
              <a:xfrm>
                <a:off x="6551971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26;p43">
                <a:extLst>
                  <a:ext uri="{FF2B5EF4-FFF2-40B4-BE49-F238E27FC236}">
                    <a16:creationId xmlns:a16="http://schemas.microsoft.com/office/drawing/2014/main" id="{56BD385F-3CE6-6001-8F0D-65772AE298A0}"/>
                  </a:ext>
                </a:extLst>
              </p:cNvPr>
              <p:cNvSpPr/>
              <p:nvPr/>
            </p:nvSpPr>
            <p:spPr>
              <a:xfrm>
                <a:off x="6579129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27;p43">
                <a:extLst>
                  <a:ext uri="{FF2B5EF4-FFF2-40B4-BE49-F238E27FC236}">
                    <a16:creationId xmlns:a16="http://schemas.microsoft.com/office/drawing/2014/main" id="{0C3F3710-50A8-583A-8E9E-04CE6A93EA2C}"/>
                  </a:ext>
                </a:extLst>
              </p:cNvPr>
              <p:cNvSpPr/>
              <p:nvPr/>
            </p:nvSpPr>
            <p:spPr>
              <a:xfrm>
                <a:off x="655197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28;p43">
                <a:extLst>
                  <a:ext uri="{FF2B5EF4-FFF2-40B4-BE49-F238E27FC236}">
                    <a16:creationId xmlns:a16="http://schemas.microsoft.com/office/drawing/2014/main" id="{46346E39-30DA-1485-C5F3-197AB42CED30}"/>
                  </a:ext>
                </a:extLst>
              </p:cNvPr>
              <p:cNvSpPr/>
              <p:nvPr/>
            </p:nvSpPr>
            <p:spPr>
              <a:xfrm>
                <a:off x="657912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29;p43">
                <a:extLst>
                  <a:ext uri="{FF2B5EF4-FFF2-40B4-BE49-F238E27FC236}">
                    <a16:creationId xmlns:a16="http://schemas.microsoft.com/office/drawing/2014/main" id="{0DDA7564-64B6-7826-DA4F-74AB2A33352E}"/>
                  </a:ext>
                </a:extLst>
              </p:cNvPr>
              <p:cNvSpPr/>
              <p:nvPr/>
            </p:nvSpPr>
            <p:spPr>
              <a:xfrm>
                <a:off x="6551971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30;p43">
                <a:extLst>
                  <a:ext uri="{FF2B5EF4-FFF2-40B4-BE49-F238E27FC236}">
                    <a16:creationId xmlns:a16="http://schemas.microsoft.com/office/drawing/2014/main" id="{F74C5E7B-A1CA-99FD-82CA-827852D1A4F0}"/>
                  </a:ext>
                </a:extLst>
              </p:cNvPr>
              <p:cNvSpPr/>
              <p:nvPr/>
            </p:nvSpPr>
            <p:spPr>
              <a:xfrm>
                <a:off x="6579129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31;p43">
                <a:extLst>
                  <a:ext uri="{FF2B5EF4-FFF2-40B4-BE49-F238E27FC236}">
                    <a16:creationId xmlns:a16="http://schemas.microsoft.com/office/drawing/2014/main" id="{281F813B-1030-F4BA-976B-0FC55670E181}"/>
                  </a:ext>
                </a:extLst>
              </p:cNvPr>
              <p:cNvSpPr/>
              <p:nvPr/>
            </p:nvSpPr>
            <p:spPr>
              <a:xfrm>
                <a:off x="655197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32;p43">
                <a:extLst>
                  <a:ext uri="{FF2B5EF4-FFF2-40B4-BE49-F238E27FC236}">
                    <a16:creationId xmlns:a16="http://schemas.microsoft.com/office/drawing/2014/main" id="{AD64D7F3-2A28-AC52-C13E-28BE683AB465}"/>
                  </a:ext>
                </a:extLst>
              </p:cNvPr>
              <p:cNvSpPr/>
              <p:nvPr/>
            </p:nvSpPr>
            <p:spPr>
              <a:xfrm>
                <a:off x="657912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33;p43">
                <a:extLst>
                  <a:ext uri="{FF2B5EF4-FFF2-40B4-BE49-F238E27FC236}">
                    <a16:creationId xmlns:a16="http://schemas.microsoft.com/office/drawing/2014/main" id="{8ADA2103-F199-95DB-AF65-874ED188F8F5}"/>
                  </a:ext>
                </a:extLst>
              </p:cNvPr>
              <p:cNvSpPr/>
              <p:nvPr/>
            </p:nvSpPr>
            <p:spPr>
              <a:xfrm>
                <a:off x="655197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34;p43">
                <a:extLst>
                  <a:ext uri="{FF2B5EF4-FFF2-40B4-BE49-F238E27FC236}">
                    <a16:creationId xmlns:a16="http://schemas.microsoft.com/office/drawing/2014/main" id="{253AF8F1-B560-C1FB-4A4B-CD5F40E31401}"/>
                  </a:ext>
                </a:extLst>
              </p:cNvPr>
              <p:cNvSpPr/>
              <p:nvPr/>
            </p:nvSpPr>
            <p:spPr>
              <a:xfrm>
                <a:off x="657912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35;p43">
                <a:extLst>
                  <a:ext uri="{FF2B5EF4-FFF2-40B4-BE49-F238E27FC236}">
                    <a16:creationId xmlns:a16="http://schemas.microsoft.com/office/drawing/2014/main" id="{FEF3ADE5-9377-75E0-A97C-D525587173C9}"/>
                  </a:ext>
                </a:extLst>
              </p:cNvPr>
              <p:cNvSpPr/>
              <p:nvPr/>
            </p:nvSpPr>
            <p:spPr>
              <a:xfrm>
                <a:off x="6551971" y="2313776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82" y="109"/>
                      <a:pt x="163" y="82"/>
                      <a:pt x="245" y="28"/>
                    </a:cubicBezTo>
                    <a:cubicBezTo>
                      <a:pt x="218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36;p43">
                <a:extLst>
                  <a:ext uri="{FF2B5EF4-FFF2-40B4-BE49-F238E27FC236}">
                    <a16:creationId xmlns:a16="http://schemas.microsoft.com/office/drawing/2014/main" id="{A0600352-C6EB-88DC-182C-A4EB8F562BD7}"/>
                  </a:ext>
                </a:extLst>
              </p:cNvPr>
              <p:cNvSpPr/>
              <p:nvPr/>
            </p:nvSpPr>
            <p:spPr>
              <a:xfrm>
                <a:off x="657912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37;p43">
                <a:extLst>
                  <a:ext uri="{FF2B5EF4-FFF2-40B4-BE49-F238E27FC236}">
                    <a16:creationId xmlns:a16="http://schemas.microsoft.com/office/drawing/2014/main" id="{D6235882-9F68-D62E-9E53-04AA4F8615EF}"/>
                  </a:ext>
                </a:extLst>
              </p:cNvPr>
              <p:cNvSpPr/>
              <p:nvPr/>
            </p:nvSpPr>
            <p:spPr>
              <a:xfrm>
                <a:off x="6526615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109"/>
                      <a:pt x="272" y="54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38;p43">
                <a:extLst>
                  <a:ext uri="{FF2B5EF4-FFF2-40B4-BE49-F238E27FC236}">
                    <a16:creationId xmlns:a16="http://schemas.microsoft.com/office/drawing/2014/main" id="{BD3F8065-D127-B9CB-6130-FB500A5D2C89}"/>
                  </a:ext>
                </a:extLst>
              </p:cNvPr>
              <p:cNvSpPr/>
              <p:nvPr/>
            </p:nvSpPr>
            <p:spPr>
              <a:xfrm>
                <a:off x="6579129" y="2500210"/>
                <a:ext cx="367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45" extrusionOk="0">
                    <a:moveTo>
                      <a:pt x="55" y="0"/>
                    </a:moveTo>
                    <a:cubicBezTo>
                      <a:pt x="0" y="27"/>
                      <a:pt x="0" y="82"/>
                      <a:pt x="0" y="109"/>
                    </a:cubicBezTo>
                    <a:cubicBezTo>
                      <a:pt x="0" y="163"/>
                      <a:pt x="0" y="190"/>
                      <a:pt x="28" y="217"/>
                    </a:cubicBezTo>
                    <a:cubicBezTo>
                      <a:pt x="55" y="217"/>
                      <a:pt x="55" y="244"/>
                      <a:pt x="55" y="244"/>
                    </a:cubicBezTo>
                    <a:lnTo>
                      <a:pt x="55" y="244"/>
                    </a:lnTo>
                    <a:cubicBezTo>
                      <a:pt x="55" y="217"/>
                      <a:pt x="28" y="190"/>
                      <a:pt x="55" y="163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39;p43">
                <a:extLst>
                  <a:ext uri="{FF2B5EF4-FFF2-40B4-BE49-F238E27FC236}">
                    <a16:creationId xmlns:a16="http://schemas.microsoft.com/office/drawing/2014/main" id="{032ABE16-AB98-8222-4C93-9B48E351C774}"/>
                  </a:ext>
                </a:extLst>
              </p:cNvPr>
              <p:cNvSpPr/>
              <p:nvPr/>
            </p:nvSpPr>
            <p:spPr>
              <a:xfrm>
                <a:off x="6562847" y="257621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0" y="0"/>
                    </a:moveTo>
                    <a:cubicBezTo>
                      <a:pt x="0" y="109"/>
                      <a:pt x="27" y="136"/>
                      <a:pt x="27" y="272"/>
                    </a:cubicBezTo>
                    <a:cubicBezTo>
                      <a:pt x="27" y="272"/>
                      <a:pt x="27" y="299"/>
                      <a:pt x="27" y="299"/>
                    </a:cubicBezTo>
                    <a:cubicBezTo>
                      <a:pt x="109" y="299"/>
                      <a:pt x="163" y="244"/>
                      <a:pt x="163" y="163"/>
                    </a:cubicBezTo>
                    <a:cubicBezTo>
                      <a:pt x="163" y="109"/>
                      <a:pt x="136" y="82"/>
                      <a:pt x="109" y="55"/>
                    </a:cubicBezTo>
                    <a:cubicBezTo>
                      <a:pt x="82" y="27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40;p43">
                <a:extLst>
                  <a:ext uri="{FF2B5EF4-FFF2-40B4-BE49-F238E27FC236}">
                    <a16:creationId xmlns:a16="http://schemas.microsoft.com/office/drawing/2014/main" id="{86C75C8A-9F5F-0BDC-2538-69A0ED5D3B23}"/>
                  </a:ext>
                </a:extLst>
              </p:cNvPr>
              <p:cNvSpPr/>
              <p:nvPr/>
            </p:nvSpPr>
            <p:spPr>
              <a:xfrm>
                <a:off x="6553773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109" y="1"/>
                      <a:pt x="109" y="28"/>
                      <a:pt x="82" y="28"/>
                    </a:cubicBezTo>
                    <a:cubicBezTo>
                      <a:pt x="55" y="109"/>
                      <a:pt x="55" y="190"/>
                      <a:pt x="1" y="245"/>
                    </a:cubicBezTo>
                    <a:cubicBezTo>
                      <a:pt x="28" y="299"/>
                      <a:pt x="82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41;p43">
                <a:extLst>
                  <a:ext uri="{FF2B5EF4-FFF2-40B4-BE49-F238E27FC236}">
                    <a16:creationId xmlns:a16="http://schemas.microsoft.com/office/drawing/2014/main" id="{41798F0D-BEDD-5261-B504-8017446273A3}"/>
                  </a:ext>
                </a:extLst>
              </p:cNvPr>
              <p:cNvSpPr/>
              <p:nvPr/>
            </p:nvSpPr>
            <p:spPr>
              <a:xfrm>
                <a:off x="6530285" y="2708330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36" y="0"/>
                    </a:moveTo>
                    <a:cubicBezTo>
                      <a:pt x="109" y="55"/>
                      <a:pt x="0" y="136"/>
                      <a:pt x="0" y="217"/>
                    </a:cubicBezTo>
                    <a:cubicBezTo>
                      <a:pt x="0" y="245"/>
                      <a:pt x="0" y="272"/>
                      <a:pt x="27" y="272"/>
                    </a:cubicBezTo>
                    <a:cubicBezTo>
                      <a:pt x="27" y="299"/>
                      <a:pt x="54" y="299"/>
                      <a:pt x="81" y="299"/>
                    </a:cubicBezTo>
                    <a:lnTo>
                      <a:pt x="136" y="299"/>
                    </a:lnTo>
                    <a:cubicBezTo>
                      <a:pt x="136" y="299"/>
                      <a:pt x="109" y="272"/>
                      <a:pt x="109" y="272"/>
                    </a:cubicBezTo>
                    <a:cubicBezTo>
                      <a:pt x="109" y="199"/>
                      <a:pt x="133" y="175"/>
                      <a:pt x="173" y="175"/>
                    </a:cubicBezTo>
                    <a:cubicBezTo>
                      <a:pt x="193" y="175"/>
                      <a:pt x="217" y="181"/>
                      <a:pt x="244" y="190"/>
                    </a:cubicBezTo>
                    <a:cubicBezTo>
                      <a:pt x="244" y="163"/>
                      <a:pt x="244" y="163"/>
                      <a:pt x="244" y="163"/>
                    </a:cubicBezTo>
                    <a:cubicBezTo>
                      <a:pt x="244" y="82"/>
                      <a:pt x="190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42;p43">
                <a:extLst>
                  <a:ext uri="{FF2B5EF4-FFF2-40B4-BE49-F238E27FC236}">
                    <a16:creationId xmlns:a16="http://schemas.microsoft.com/office/drawing/2014/main" id="{33EAA47F-07E1-77F0-2615-AAE88E9007C2}"/>
                  </a:ext>
                </a:extLst>
              </p:cNvPr>
              <p:cNvSpPr/>
              <p:nvPr/>
            </p:nvSpPr>
            <p:spPr>
              <a:xfrm>
                <a:off x="6551971" y="2786133"/>
                <a:ext cx="1094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2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82" y="28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55" y="191"/>
                      <a:pt x="136" y="136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43;p43">
                <a:extLst>
                  <a:ext uri="{FF2B5EF4-FFF2-40B4-BE49-F238E27FC236}">
                    <a16:creationId xmlns:a16="http://schemas.microsoft.com/office/drawing/2014/main" id="{EF147D13-42AB-69DF-3E38-CC61D79A3CF6}"/>
                  </a:ext>
                </a:extLst>
              </p:cNvPr>
              <p:cNvSpPr/>
              <p:nvPr/>
            </p:nvSpPr>
            <p:spPr>
              <a:xfrm>
                <a:off x="6530285" y="2760843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54" y="0"/>
                    </a:moveTo>
                    <a:cubicBezTo>
                      <a:pt x="27" y="81"/>
                      <a:pt x="0" y="163"/>
                      <a:pt x="0" y="217"/>
                    </a:cubicBezTo>
                    <a:cubicBezTo>
                      <a:pt x="0" y="244"/>
                      <a:pt x="27" y="271"/>
                      <a:pt x="27" y="298"/>
                    </a:cubicBezTo>
                    <a:lnTo>
                      <a:pt x="81" y="298"/>
                    </a:lnTo>
                    <a:cubicBezTo>
                      <a:pt x="190" y="298"/>
                      <a:pt x="244" y="244"/>
                      <a:pt x="244" y="163"/>
                    </a:cubicBezTo>
                    <a:cubicBezTo>
                      <a:pt x="244" y="54"/>
                      <a:pt x="190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44;p43">
                <a:extLst>
                  <a:ext uri="{FF2B5EF4-FFF2-40B4-BE49-F238E27FC236}">
                    <a16:creationId xmlns:a16="http://schemas.microsoft.com/office/drawing/2014/main" id="{35915A16-B2C2-D74E-4569-E9ACB3B9D8D7}"/>
                  </a:ext>
                </a:extLst>
              </p:cNvPr>
              <p:cNvSpPr/>
              <p:nvPr/>
            </p:nvSpPr>
            <p:spPr>
              <a:xfrm>
                <a:off x="6526615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72" y="272"/>
                      <a:pt x="299" y="190"/>
                    </a:cubicBezTo>
                    <a:cubicBezTo>
                      <a:pt x="299" y="163"/>
                      <a:pt x="299" y="136"/>
                      <a:pt x="299" y="136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45;p43">
                <a:extLst>
                  <a:ext uri="{FF2B5EF4-FFF2-40B4-BE49-F238E27FC236}">
                    <a16:creationId xmlns:a16="http://schemas.microsoft.com/office/drawing/2014/main" id="{984EAD62-7968-CDDF-F270-101C6271EF29}"/>
                  </a:ext>
                </a:extLst>
              </p:cNvPr>
              <p:cNvSpPr/>
              <p:nvPr/>
            </p:nvSpPr>
            <p:spPr>
              <a:xfrm>
                <a:off x="655197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46;p43">
                <a:extLst>
                  <a:ext uri="{FF2B5EF4-FFF2-40B4-BE49-F238E27FC236}">
                    <a16:creationId xmlns:a16="http://schemas.microsoft.com/office/drawing/2014/main" id="{B19633F5-0047-FFE8-961D-08F84DC170BC}"/>
                  </a:ext>
                </a:extLst>
              </p:cNvPr>
              <p:cNvSpPr/>
              <p:nvPr/>
            </p:nvSpPr>
            <p:spPr>
              <a:xfrm>
                <a:off x="6579129" y="3613273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0" y="0"/>
                    </a:moveTo>
                    <a:cubicBezTo>
                      <a:pt x="0" y="82"/>
                      <a:pt x="82" y="136"/>
                      <a:pt x="136" y="136"/>
                    </a:cubicBezTo>
                    <a:cubicBezTo>
                      <a:pt x="163" y="136"/>
                      <a:pt x="190" y="109"/>
                      <a:pt x="217" y="109"/>
                    </a:cubicBezTo>
                    <a:cubicBezTo>
                      <a:pt x="163" y="82"/>
                      <a:pt x="109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47;p43">
                <a:extLst>
                  <a:ext uri="{FF2B5EF4-FFF2-40B4-BE49-F238E27FC236}">
                    <a16:creationId xmlns:a16="http://schemas.microsoft.com/office/drawing/2014/main" id="{3BD6FF6A-3128-71D2-D9BF-D2FE16EA1075}"/>
                  </a:ext>
                </a:extLst>
              </p:cNvPr>
              <p:cNvSpPr/>
              <p:nvPr/>
            </p:nvSpPr>
            <p:spPr>
              <a:xfrm>
                <a:off x="6579129" y="3710961"/>
                <a:ext cx="186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10" extrusionOk="0">
                    <a:moveTo>
                      <a:pt x="28" y="1"/>
                    </a:moveTo>
                    <a:lnTo>
                      <a:pt x="28" y="1"/>
                    </a:lnTo>
                    <a:cubicBezTo>
                      <a:pt x="0" y="28"/>
                      <a:pt x="0" y="55"/>
                      <a:pt x="0" y="82"/>
                    </a:cubicBezTo>
                    <a:cubicBezTo>
                      <a:pt x="0" y="82"/>
                      <a:pt x="0" y="109"/>
                      <a:pt x="0" y="109"/>
                    </a:cubicBezTo>
                    <a:cubicBezTo>
                      <a:pt x="0" y="82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48;p43">
                <a:extLst>
                  <a:ext uri="{FF2B5EF4-FFF2-40B4-BE49-F238E27FC236}">
                    <a16:creationId xmlns:a16="http://schemas.microsoft.com/office/drawing/2014/main" id="{9BEA2E8B-8C78-EC2F-A3CE-2BD0780B4ECD}"/>
                  </a:ext>
                </a:extLst>
              </p:cNvPr>
              <p:cNvSpPr/>
              <p:nvPr/>
            </p:nvSpPr>
            <p:spPr>
              <a:xfrm>
                <a:off x="6557376" y="3785227"/>
                <a:ext cx="1641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99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7"/>
                    </a:cubicBezTo>
                    <a:lnTo>
                      <a:pt x="1" y="271"/>
                    </a:lnTo>
                    <a:cubicBezTo>
                      <a:pt x="28" y="298"/>
                      <a:pt x="55" y="298"/>
                      <a:pt x="82" y="298"/>
                    </a:cubicBezTo>
                    <a:cubicBezTo>
                      <a:pt x="164" y="298"/>
                      <a:pt x="245" y="244"/>
                      <a:pt x="245" y="163"/>
                    </a:cubicBezTo>
                    <a:cubicBezTo>
                      <a:pt x="245" y="81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49;p43">
                <a:extLst>
                  <a:ext uri="{FF2B5EF4-FFF2-40B4-BE49-F238E27FC236}">
                    <a16:creationId xmlns:a16="http://schemas.microsoft.com/office/drawing/2014/main" id="{883E2224-DD55-930F-5A58-7578E2964D5E}"/>
                  </a:ext>
                </a:extLst>
              </p:cNvPr>
              <p:cNvSpPr/>
              <p:nvPr/>
            </p:nvSpPr>
            <p:spPr>
              <a:xfrm>
                <a:off x="6553773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82" y="1"/>
                      <a:pt x="55" y="28"/>
                      <a:pt x="28" y="55"/>
                    </a:cubicBezTo>
                    <a:cubicBezTo>
                      <a:pt x="28" y="109"/>
                      <a:pt x="1" y="163"/>
                      <a:pt x="1" y="218"/>
                    </a:cubicBezTo>
                    <a:cubicBezTo>
                      <a:pt x="28" y="272"/>
                      <a:pt x="82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50;p43">
                <a:extLst>
                  <a:ext uri="{FF2B5EF4-FFF2-40B4-BE49-F238E27FC236}">
                    <a16:creationId xmlns:a16="http://schemas.microsoft.com/office/drawing/2014/main" id="{5020981C-D469-1878-F7C3-D8D943B26631}"/>
                  </a:ext>
                </a:extLst>
              </p:cNvPr>
              <p:cNvSpPr/>
              <p:nvPr/>
            </p:nvSpPr>
            <p:spPr>
              <a:xfrm>
                <a:off x="655197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51;p43">
                <a:extLst>
                  <a:ext uri="{FF2B5EF4-FFF2-40B4-BE49-F238E27FC236}">
                    <a16:creationId xmlns:a16="http://schemas.microsoft.com/office/drawing/2014/main" id="{FF6D8ADF-85BA-6979-D464-3C4A724272C6}"/>
                  </a:ext>
                </a:extLst>
              </p:cNvPr>
              <p:cNvSpPr/>
              <p:nvPr/>
            </p:nvSpPr>
            <p:spPr>
              <a:xfrm>
                <a:off x="6528483" y="3873906"/>
                <a:ext cx="1814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3" extrusionOk="0">
                    <a:moveTo>
                      <a:pt x="271" y="0"/>
                    </a:moveTo>
                    <a:cubicBezTo>
                      <a:pt x="217" y="82"/>
                      <a:pt x="163" y="136"/>
                      <a:pt x="108" y="136"/>
                    </a:cubicBezTo>
                    <a:cubicBezTo>
                      <a:pt x="54" y="136"/>
                      <a:pt x="27" y="136"/>
                      <a:pt x="0" y="109"/>
                    </a:cubicBezTo>
                    <a:lnTo>
                      <a:pt x="0" y="109"/>
                    </a:lnTo>
                    <a:cubicBezTo>
                      <a:pt x="27" y="136"/>
                      <a:pt x="81" y="163"/>
                      <a:pt x="108" y="163"/>
                    </a:cubicBezTo>
                    <a:cubicBezTo>
                      <a:pt x="217" y="163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52;p43">
                <a:extLst>
                  <a:ext uri="{FF2B5EF4-FFF2-40B4-BE49-F238E27FC236}">
                    <a16:creationId xmlns:a16="http://schemas.microsoft.com/office/drawing/2014/main" id="{7AA380A6-175E-3E23-A8A5-150079FA7241}"/>
                  </a:ext>
                </a:extLst>
              </p:cNvPr>
              <p:cNvSpPr/>
              <p:nvPr/>
            </p:nvSpPr>
            <p:spPr>
              <a:xfrm>
                <a:off x="655197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53;p43">
                <a:extLst>
                  <a:ext uri="{FF2B5EF4-FFF2-40B4-BE49-F238E27FC236}">
                    <a16:creationId xmlns:a16="http://schemas.microsoft.com/office/drawing/2014/main" id="{06E82ACD-3317-B062-60F3-93CB57295966}"/>
                  </a:ext>
                </a:extLst>
              </p:cNvPr>
              <p:cNvSpPr/>
              <p:nvPr/>
            </p:nvSpPr>
            <p:spPr>
              <a:xfrm>
                <a:off x="6526615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54;p43">
                <a:extLst>
                  <a:ext uri="{FF2B5EF4-FFF2-40B4-BE49-F238E27FC236}">
                    <a16:creationId xmlns:a16="http://schemas.microsoft.com/office/drawing/2014/main" id="{15893B40-2A21-F678-FDCB-AFCB513839F0}"/>
                  </a:ext>
                </a:extLst>
              </p:cNvPr>
              <p:cNvSpPr/>
              <p:nvPr/>
            </p:nvSpPr>
            <p:spPr>
              <a:xfrm>
                <a:off x="6526615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55;p43">
                <a:extLst>
                  <a:ext uri="{FF2B5EF4-FFF2-40B4-BE49-F238E27FC236}">
                    <a16:creationId xmlns:a16="http://schemas.microsoft.com/office/drawing/2014/main" id="{6E210911-06F4-751D-5597-99CA400BFE0C}"/>
                  </a:ext>
                </a:extLst>
              </p:cNvPr>
              <p:cNvSpPr/>
              <p:nvPr/>
            </p:nvSpPr>
            <p:spPr>
              <a:xfrm>
                <a:off x="655197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56;p43">
                <a:extLst>
                  <a:ext uri="{FF2B5EF4-FFF2-40B4-BE49-F238E27FC236}">
                    <a16:creationId xmlns:a16="http://schemas.microsoft.com/office/drawing/2014/main" id="{65ED6546-747E-A097-B58F-52B113ED1E54}"/>
                  </a:ext>
                </a:extLst>
              </p:cNvPr>
              <p:cNvSpPr/>
              <p:nvPr/>
            </p:nvSpPr>
            <p:spPr>
              <a:xfrm>
                <a:off x="655197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57;p43">
                <a:extLst>
                  <a:ext uri="{FF2B5EF4-FFF2-40B4-BE49-F238E27FC236}">
                    <a16:creationId xmlns:a16="http://schemas.microsoft.com/office/drawing/2014/main" id="{CE7F9C2F-D148-71C2-B4B3-6674F21E87DF}"/>
                  </a:ext>
                </a:extLst>
              </p:cNvPr>
              <p:cNvSpPr/>
              <p:nvPr/>
            </p:nvSpPr>
            <p:spPr>
              <a:xfrm>
                <a:off x="6526615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58;p43">
                <a:extLst>
                  <a:ext uri="{FF2B5EF4-FFF2-40B4-BE49-F238E27FC236}">
                    <a16:creationId xmlns:a16="http://schemas.microsoft.com/office/drawing/2014/main" id="{FE5314C6-1FE9-2150-FAF0-29B40BA4AB01}"/>
                  </a:ext>
                </a:extLst>
              </p:cNvPr>
              <p:cNvSpPr/>
              <p:nvPr/>
            </p:nvSpPr>
            <p:spPr>
              <a:xfrm>
                <a:off x="6526615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59;p43">
                <a:extLst>
                  <a:ext uri="{FF2B5EF4-FFF2-40B4-BE49-F238E27FC236}">
                    <a16:creationId xmlns:a16="http://schemas.microsoft.com/office/drawing/2014/main" id="{1DB8CDDA-E341-F733-C215-9694D2EABDEE}"/>
                  </a:ext>
                </a:extLst>
              </p:cNvPr>
              <p:cNvSpPr/>
              <p:nvPr/>
            </p:nvSpPr>
            <p:spPr>
              <a:xfrm>
                <a:off x="655197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0;p43">
                <a:extLst>
                  <a:ext uri="{FF2B5EF4-FFF2-40B4-BE49-F238E27FC236}">
                    <a16:creationId xmlns:a16="http://schemas.microsoft.com/office/drawing/2014/main" id="{94B0B12D-7DD2-B9B6-686B-A65EE863C7BB}"/>
                  </a:ext>
                </a:extLst>
              </p:cNvPr>
              <p:cNvSpPr/>
              <p:nvPr/>
            </p:nvSpPr>
            <p:spPr>
              <a:xfrm>
                <a:off x="655197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1;p43">
                <a:extLst>
                  <a:ext uri="{FF2B5EF4-FFF2-40B4-BE49-F238E27FC236}">
                    <a16:creationId xmlns:a16="http://schemas.microsoft.com/office/drawing/2014/main" id="{F7454E0E-C808-71E8-87CF-EA1C4DA2B171}"/>
                  </a:ext>
                </a:extLst>
              </p:cNvPr>
              <p:cNvSpPr/>
              <p:nvPr/>
            </p:nvSpPr>
            <p:spPr>
              <a:xfrm>
                <a:off x="6526615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2;p43">
                <a:extLst>
                  <a:ext uri="{FF2B5EF4-FFF2-40B4-BE49-F238E27FC236}">
                    <a16:creationId xmlns:a16="http://schemas.microsoft.com/office/drawing/2014/main" id="{51D2281D-C26F-0CF2-01FF-150E3DFD5408}"/>
                  </a:ext>
                </a:extLst>
              </p:cNvPr>
              <p:cNvSpPr/>
              <p:nvPr/>
            </p:nvSpPr>
            <p:spPr>
              <a:xfrm>
                <a:off x="6526615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3;p43">
                <a:extLst>
                  <a:ext uri="{FF2B5EF4-FFF2-40B4-BE49-F238E27FC236}">
                    <a16:creationId xmlns:a16="http://schemas.microsoft.com/office/drawing/2014/main" id="{4B4B758D-7368-C814-BED3-900E1C587BB2}"/>
                  </a:ext>
                </a:extLst>
              </p:cNvPr>
              <p:cNvSpPr/>
              <p:nvPr/>
            </p:nvSpPr>
            <p:spPr>
              <a:xfrm>
                <a:off x="655197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4;p43">
                <a:extLst>
                  <a:ext uri="{FF2B5EF4-FFF2-40B4-BE49-F238E27FC236}">
                    <a16:creationId xmlns:a16="http://schemas.microsoft.com/office/drawing/2014/main" id="{93A1EF87-A220-10A2-5598-377427E15B64}"/>
                  </a:ext>
                </a:extLst>
              </p:cNvPr>
              <p:cNvSpPr/>
              <p:nvPr/>
            </p:nvSpPr>
            <p:spPr>
              <a:xfrm>
                <a:off x="6499457" y="1949984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45"/>
                      <a:pt x="164" y="245"/>
                    </a:cubicBezTo>
                    <a:cubicBezTo>
                      <a:pt x="245" y="245"/>
                      <a:pt x="326" y="190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5;p43">
                <a:extLst>
                  <a:ext uri="{FF2B5EF4-FFF2-40B4-BE49-F238E27FC236}">
                    <a16:creationId xmlns:a16="http://schemas.microsoft.com/office/drawing/2014/main" id="{FD5766C2-43D4-0A54-616E-7AEA07A92C88}"/>
                  </a:ext>
                </a:extLst>
              </p:cNvPr>
              <p:cNvSpPr/>
              <p:nvPr/>
            </p:nvSpPr>
            <p:spPr>
              <a:xfrm>
                <a:off x="6528417" y="1919223"/>
                <a:ext cx="1821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6" extrusionOk="0">
                    <a:moveTo>
                      <a:pt x="109" y="0"/>
                    </a:moveTo>
                    <a:cubicBezTo>
                      <a:pt x="109" y="0"/>
                      <a:pt x="82" y="28"/>
                      <a:pt x="82" y="28"/>
                    </a:cubicBezTo>
                    <a:cubicBezTo>
                      <a:pt x="28" y="82"/>
                      <a:pt x="1" y="163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218" y="326"/>
                      <a:pt x="272" y="245"/>
                      <a:pt x="272" y="163"/>
                    </a:cubicBezTo>
                    <a:cubicBezTo>
                      <a:pt x="272" y="82"/>
                      <a:pt x="218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6;p43">
                <a:extLst>
                  <a:ext uri="{FF2B5EF4-FFF2-40B4-BE49-F238E27FC236}">
                    <a16:creationId xmlns:a16="http://schemas.microsoft.com/office/drawing/2014/main" id="{60EA8800-DC4D-A83B-E624-27046AE36530}"/>
                  </a:ext>
                </a:extLst>
              </p:cNvPr>
              <p:cNvSpPr/>
              <p:nvPr/>
            </p:nvSpPr>
            <p:spPr>
              <a:xfrm>
                <a:off x="6499457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;p43">
                <a:extLst>
                  <a:ext uri="{FF2B5EF4-FFF2-40B4-BE49-F238E27FC236}">
                    <a16:creationId xmlns:a16="http://schemas.microsoft.com/office/drawing/2014/main" id="{3B7DCE4B-E7C7-38CF-1DF2-918C1D422BBB}"/>
                  </a:ext>
                </a:extLst>
              </p:cNvPr>
              <p:cNvSpPr/>
              <p:nvPr/>
            </p:nvSpPr>
            <p:spPr>
              <a:xfrm>
                <a:off x="6526615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8;p43">
                <a:extLst>
                  <a:ext uri="{FF2B5EF4-FFF2-40B4-BE49-F238E27FC236}">
                    <a16:creationId xmlns:a16="http://schemas.microsoft.com/office/drawing/2014/main" id="{A8739AF4-46F2-337F-5BAE-66740AF88A4B}"/>
                  </a:ext>
                </a:extLst>
              </p:cNvPr>
              <p:cNvSpPr/>
              <p:nvPr/>
            </p:nvSpPr>
            <p:spPr>
              <a:xfrm>
                <a:off x="6499457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9;p43">
                <a:extLst>
                  <a:ext uri="{FF2B5EF4-FFF2-40B4-BE49-F238E27FC236}">
                    <a16:creationId xmlns:a16="http://schemas.microsoft.com/office/drawing/2014/main" id="{0122F25F-6C30-D06C-B1F2-8E073F711C2D}"/>
                  </a:ext>
                </a:extLst>
              </p:cNvPr>
              <p:cNvSpPr/>
              <p:nvPr/>
            </p:nvSpPr>
            <p:spPr>
              <a:xfrm>
                <a:off x="6526615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70;p43">
                <a:extLst>
                  <a:ext uri="{FF2B5EF4-FFF2-40B4-BE49-F238E27FC236}">
                    <a16:creationId xmlns:a16="http://schemas.microsoft.com/office/drawing/2014/main" id="{04FFB917-E39B-D30C-564C-E6FBDCD4A6FB}"/>
                  </a:ext>
                </a:extLst>
              </p:cNvPr>
              <p:cNvSpPr/>
              <p:nvPr/>
            </p:nvSpPr>
            <p:spPr>
              <a:xfrm>
                <a:off x="6499457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71;p43">
                <a:extLst>
                  <a:ext uri="{FF2B5EF4-FFF2-40B4-BE49-F238E27FC236}">
                    <a16:creationId xmlns:a16="http://schemas.microsoft.com/office/drawing/2014/main" id="{B708E649-7AB7-415A-240F-F8C372D41AD8}"/>
                  </a:ext>
                </a:extLst>
              </p:cNvPr>
              <p:cNvSpPr/>
              <p:nvPr/>
            </p:nvSpPr>
            <p:spPr>
              <a:xfrm>
                <a:off x="652661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72;p43">
                <a:extLst>
                  <a:ext uri="{FF2B5EF4-FFF2-40B4-BE49-F238E27FC236}">
                    <a16:creationId xmlns:a16="http://schemas.microsoft.com/office/drawing/2014/main" id="{984C5227-8767-5DEF-D7A3-EC2433C291C5}"/>
                  </a:ext>
                </a:extLst>
              </p:cNvPr>
              <p:cNvSpPr/>
              <p:nvPr/>
            </p:nvSpPr>
            <p:spPr>
              <a:xfrm>
                <a:off x="6499457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73;p43">
                <a:extLst>
                  <a:ext uri="{FF2B5EF4-FFF2-40B4-BE49-F238E27FC236}">
                    <a16:creationId xmlns:a16="http://schemas.microsoft.com/office/drawing/2014/main" id="{EE5C3A74-3C1B-FB56-F5D6-070A6A981A76}"/>
                  </a:ext>
                </a:extLst>
              </p:cNvPr>
              <p:cNvSpPr/>
              <p:nvPr/>
            </p:nvSpPr>
            <p:spPr>
              <a:xfrm>
                <a:off x="6526615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74;p43">
                <a:extLst>
                  <a:ext uri="{FF2B5EF4-FFF2-40B4-BE49-F238E27FC236}">
                    <a16:creationId xmlns:a16="http://schemas.microsoft.com/office/drawing/2014/main" id="{7A285097-008F-07F2-83D1-0AE9D4BF4EE1}"/>
                  </a:ext>
                </a:extLst>
              </p:cNvPr>
              <p:cNvSpPr/>
              <p:nvPr/>
            </p:nvSpPr>
            <p:spPr>
              <a:xfrm>
                <a:off x="6499457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75;p43">
                <a:extLst>
                  <a:ext uri="{FF2B5EF4-FFF2-40B4-BE49-F238E27FC236}">
                    <a16:creationId xmlns:a16="http://schemas.microsoft.com/office/drawing/2014/main" id="{DC24C4A8-9EDB-5CB2-6A54-3B19921AF5C2}"/>
                  </a:ext>
                </a:extLst>
              </p:cNvPr>
              <p:cNvSpPr/>
              <p:nvPr/>
            </p:nvSpPr>
            <p:spPr>
              <a:xfrm>
                <a:off x="652661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76;p43">
                <a:extLst>
                  <a:ext uri="{FF2B5EF4-FFF2-40B4-BE49-F238E27FC236}">
                    <a16:creationId xmlns:a16="http://schemas.microsoft.com/office/drawing/2014/main" id="{D6E22B8F-E6AF-2204-D9C9-A0A92356F701}"/>
                  </a:ext>
                </a:extLst>
              </p:cNvPr>
              <p:cNvSpPr/>
              <p:nvPr/>
            </p:nvSpPr>
            <p:spPr>
              <a:xfrm>
                <a:off x="6499457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77;p43">
                <a:extLst>
                  <a:ext uri="{FF2B5EF4-FFF2-40B4-BE49-F238E27FC236}">
                    <a16:creationId xmlns:a16="http://schemas.microsoft.com/office/drawing/2014/main" id="{82B61515-A8B2-90BC-A649-90CB49132826}"/>
                  </a:ext>
                </a:extLst>
              </p:cNvPr>
              <p:cNvSpPr/>
              <p:nvPr/>
            </p:nvSpPr>
            <p:spPr>
              <a:xfrm>
                <a:off x="6526615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78;p43">
                <a:extLst>
                  <a:ext uri="{FF2B5EF4-FFF2-40B4-BE49-F238E27FC236}">
                    <a16:creationId xmlns:a16="http://schemas.microsoft.com/office/drawing/2014/main" id="{F416BECA-7FBD-7D2E-D742-57B23196AE1A}"/>
                  </a:ext>
                </a:extLst>
              </p:cNvPr>
              <p:cNvSpPr/>
              <p:nvPr/>
            </p:nvSpPr>
            <p:spPr>
              <a:xfrm>
                <a:off x="6499457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79;p43">
                <a:extLst>
                  <a:ext uri="{FF2B5EF4-FFF2-40B4-BE49-F238E27FC236}">
                    <a16:creationId xmlns:a16="http://schemas.microsoft.com/office/drawing/2014/main" id="{14D6D2D9-3D68-2A8E-1980-C416B7C49C53}"/>
                  </a:ext>
                </a:extLst>
              </p:cNvPr>
              <p:cNvSpPr/>
              <p:nvPr/>
            </p:nvSpPr>
            <p:spPr>
              <a:xfrm>
                <a:off x="6526615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80;p43">
                <a:extLst>
                  <a:ext uri="{FF2B5EF4-FFF2-40B4-BE49-F238E27FC236}">
                    <a16:creationId xmlns:a16="http://schemas.microsoft.com/office/drawing/2014/main" id="{6B02FF15-7A10-F48D-CE5D-13A0C9303208}"/>
                  </a:ext>
                </a:extLst>
              </p:cNvPr>
              <p:cNvSpPr/>
              <p:nvPr/>
            </p:nvSpPr>
            <p:spPr>
              <a:xfrm>
                <a:off x="6526615" y="2340934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36"/>
                      <a:pt x="109" y="55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81;p43">
                <a:extLst>
                  <a:ext uri="{FF2B5EF4-FFF2-40B4-BE49-F238E27FC236}">
                    <a16:creationId xmlns:a16="http://schemas.microsoft.com/office/drawing/2014/main" id="{31302E0F-C17E-BCDC-E364-DCD8FED3BEBE}"/>
                  </a:ext>
                </a:extLst>
              </p:cNvPr>
              <p:cNvSpPr/>
              <p:nvPr/>
            </p:nvSpPr>
            <p:spPr>
              <a:xfrm>
                <a:off x="6499457" y="2366290"/>
                <a:ext cx="1641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5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82" y="217"/>
                      <a:pt x="109" y="190"/>
                      <a:pt x="137" y="163"/>
                    </a:cubicBezTo>
                    <a:cubicBezTo>
                      <a:pt x="191" y="109"/>
                      <a:pt x="218" y="81"/>
                      <a:pt x="245" y="27"/>
                    </a:cubicBezTo>
                    <a:cubicBezTo>
                      <a:pt x="218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82;p43">
                <a:extLst>
                  <a:ext uri="{FF2B5EF4-FFF2-40B4-BE49-F238E27FC236}">
                    <a16:creationId xmlns:a16="http://schemas.microsoft.com/office/drawing/2014/main" id="{7B1F0654-AB0C-80D4-6422-52D7479CCBDC}"/>
                  </a:ext>
                </a:extLst>
              </p:cNvPr>
              <p:cNvSpPr/>
              <p:nvPr/>
            </p:nvSpPr>
            <p:spPr>
              <a:xfrm>
                <a:off x="6526615" y="244769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55" y="1"/>
                    </a:moveTo>
                    <a:cubicBezTo>
                      <a:pt x="1" y="28"/>
                      <a:pt x="1" y="82"/>
                      <a:pt x="1" y="109"/>
                    </a:cubicBezTo>
                    <a:cubicBezTo>
                      <a:pt x="1" y="218"/>
                      <a:pt x="55" y="272"/>
                      <a:pt x="136" y="272"/>
                    </a:cubicBezTo>
                    <a:cubicBezTo>
                      <a:pt x="191" y="272"/>
                      <a:pt x="218" y="272"/>
                      <a:pt x="245" y="245"/>
                    </a:cubicBezTo>
                    <a:cubicBezTo>
                      <a:pt x="191" y="136"/>
                      <a:pt x="109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83;p43">
                <a:extLst>
                  <a:ext uri="{FF2B5EF4-FFF2-40B4-BE49-F238E27FC236}">
                    <a16:creationId xmlns:a16="http://schemas.microsoft.com/office/drawing/2014/main" id="{2AA63CE0-2D62-56D1-5BA7-485D79F4D8C6}"/>
                  </a:ext>
                </a:extLst>
              </p:cNvPr>
              <p:cNvSpPr/>
              <p:nvPr/>
            </p:nvSpPr>
            <p:spPr>
              <a:xfrm>
                <a:off x="6499457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84;p43">
                <a:extLst>
                  <a:ext uri="{FF2B5EF4-FFF2-40B4-BE49-F238E27FC236}">
                    <a16:creationId xmlns:a16="http://schemas.microsoft.com/office/drawing/2014/main" id="{701FB3CD-1585-FFFB-232B-DF81CB67D076}"/>
                  </a:ext>
                </a:extLst>
              </p:cNvPr>
              <p:cNvSpPr/>
              <p:nvPr/>
            </p:nvSpPr>
            <p:spPr>
              <a:xfrm>
                <a:off x="647416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85;p43">
                <a:extLst>
                  <a:ext uri="{FF2B5EF4-FFF2-40B4-BE49-F238E27FC236}">
                    <a16:creationId xmlns:a16="http://schemas.microsoft.com/office/drawing/2014/main" id="{562C443B-966B-63BD-7433-A17E71DFA0E9}"/>
                  </a:ext>
                </a:extLst>
              </p:cNvPr>
              <p:cNvSpPr/>
              <p:nvPr/>
            </p:nvSpPr>
            <p:spPr>
              <a:xfrm>
                <a:off x="6499457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86;p43">
                <a:extLst>
                  <a:ext uri="{FF2B5EF4-FFF2-40B4-BE49-F238E27FC236}">
                    <a16:creationId xmlns:a16="http://schemas.microsoft.com/office/drawing/2014/main" id="{9E71184A-AF83-CAA9-5341-B60FCB6EEC21}"/>
                  </a:ext>
                </a:extLst>
              </p:cNvPr>
              <p:cNvSpPr/>
              <p:nvPr/>
            </p:nvSpPr>
            <p:spPr>
              <a:xfrm>
                <a:off x="647416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87;p43">
                <a:extLst>
                  <a:ext uri="{FF2B5EF4-FFF2-40B4-BE49-F238E27FC236}">
                    <a16:creationId xmlns:a16="http://schemas.microsoft.com/office/drawing/2014/main" id="{F0EDBE2B-15E7-656A-E580-9B501E0B000A}"/>
                  </a:ext>
                </a:extLst>
              </p:cNvPr>
              <p:cNvSpPr/>
              <p:nvPr/>
            </p:nvSpPr>
            <p:spPr>
              <a:xfrm>
                <a:off x="6499457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88;p43">
                <a:extLst>
                  <a:ext uri="{FF2B5EF4-FFF2-40B4-BE49-F238E27FC236}">
                    <a16:creationId xmlns:a16="http://schemas.microsoft.com/office/drawing/2014/main" id="{5F9F2DAC-BA93-6E8D-F369-AAAD1CF8E098}"/>
                  </a:ext>
                </a:extLst>
              </p:cNvPr>
              <p:cNvSpPr/>
              <p:nvPr/>
            </p:nvSpPr>
            <p:spPr>
              <a:xfrm>
                <a:off x="6526615" y="255085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64" y="191"/>
                      <a:pt x="164" y="82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9;p43">
                <a:extLst>
                  <a:ext uri="{FF2B5EF4-FFF2-40B4-BE49-F238E27FC236}">
                    <a16:creationId xmlns:a16="http://schemas.microsoft.com/office/drawing/2014/main" id="{A2E091AE-5963-3FAB-8137-0810F680768D}"/>
                  </a:ext>
                </a:extLst>
              </p:cNvPr>
              <p:cNvSpPr/>
              <p:nvPr/>
            </p:nvSpPr>
            <p:spPr>
              <a:xfrm>
                <a:off x="6499457" y="2632328"/>
                <a:ext cx="373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6" h="82" extrusionOk="0">
                    <a:moveTo>
                      <a:pt x="55" y="0"/>
                    </a:moveTo>
                    <a:cubicBezTo>
                      <a:pt x="28" y="0"/>
                      <a:pt x="28" y="54"/>
                      <a:pt x="1" y="82"/>
                    </a:cubicBezTo>
                    <a:cubicBezTo>
                      <a:pt x="28" y="54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90;p43">
                <a:extLst>
                  <a:ext uri="{FF2B5EF4-FFF2-40B4-BE49-F238E27FC236}">
                    <a16:creationId xmlns:a16="http://schemas.microsoft.com/office/drawing/2014/main" id="{6F741073-F836-80DA-AF5A-3C4C37712C2E}"/>
                  </a:ext>
                </a:extLst>
              </p:cNvPr>
              <p:cNvSpPr/>
              <p:nvPr/>
            </p:nvSpPr>
            <p:spPr>
              <a:xfrm>
                <a:off x="6474168" y="2655816"/>
                <a:ext cx="1454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3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27" y="245"/>
                      <a:pt x="82" y="272"/>
                    </a:cubicBezTo>
                    <a:cubicBezTo>
                      <a:pt x="136" y="191"/>
                      <a:pt x="163" y="109"/>
                      <a:pt x="217" y="28"/>
                    </a:cubicBezTo>
                    <a:cubicBezTo>
                      <a:pt x="190" y="1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91;p43">
                <a:extLst>
                  <a:ext uri="{FF2B5EF4-FFF2-40B4-BE49-F238E27FC236}">
                    <a16:creationId xmlns:a16="http://schemas.microsoft.com/office/drawing/2014/main" id="{1C0BCC30-9616-160E-5B25-61C3075A1285}"/>
                  </a:ext>
                </a:extLst>
              </p:cNvPr>
              <p:cNvSpPr/>
              <p:nvPr/>
            </p:nvSpPr>
            <p:spPr>
              <a:xfrm>
                <a:off x="6499457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92;p43">
                <a:extLst>
                  <a:ext uri="{FF2B5EF4-FFF2-40B4-BE49-F238E27FC236}">
                    <a16:creationId xmlns:a16="http://schemas.microsoft.com/office/drawing/2014/main" id="{E03D8F0A-983A-A0AF-926C-FF9FDB4290F6}"/>
                  </a:ext>
                </a:extLst>
              </p:cNvPr>
              <p:cNvSpPr/>
              <p:nvPr/>
            </p:nvSpPr>
            <p:spPr>
              <a:xfrm>
                <a:off x="6526615" y="2865804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28" y="136"/>
                      <a:pt x="28" y="136"/>
                      <a:pt x="55" y="109"/>
                    </a:cubicBezTo>
                    <a:lnTo>
                      <a:pt x="55" y="109"/>
                    </a:lnTo>
                    <a:cubicBezTo>
                      <a:pt x="55" y="163"/>
                      <a:pt x="28" y="190"/>
                      <a:pt x="55" y="271"/>
                    </a:cubicBezTo>
                    <a:cubicBezTo>
                      <a:pt x="164" y="217"/>
                      <a:pt x="164" y="136"/>
                      <a:pt x="245" y="54"/>
                    </a:cubicBezTo>
                    <a:cubicBezTo>
                      <a:pt x="245" y="54"/>
                      <a:pt x="245" y="54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93;p43">
                <a:extLst>
                  <a:ext uri="{FF2B5EF4-FFF2-40B4-BE49-F238E27FC236}">
                    <a16:creationId xmlns:a16="http://schemas.microsoft.com/office/drawing/2014/main" id="{5842A4EC-B3C6-DABB-7B7C-9D818F26F094}"/>
                  </a:ext>
                </a:extLst>
              </p:cNvPr>
              <p:cNvSpPr/>
              <p:nvPr/>
            </p:nvSpPr>
            <p:spPr>
              <a:xfrm>
                <a:off x="6499457" y="3580711"/>
                <a:ext cx="1821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81"/>
                    </a:cubicBezTo>
                    <a:cubicBezTo>
                      <a:pt x="1" y="163"/>
                      <a:pt x="82" y="217"/>
                      <a:pt x="164" y="217"/>
                    </a:cubicBezTo>
                    <a:cubicBezTo>
                      <a:pt x="218" y="217"/>
                      <a:pt x="245" y="190"/>
                      <a:pt x="272" y="163"/>
                    </a:cubicBezTo>
                    <a:cubicBezTo>
                      <a:pt x="245" y="109"/>
                      <a:pt x="191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94;p43">
                <a:extLst>
                  <a:ext uri="{FF2B5EF4-FFF2-40B4-BE49-F238E27FC236}">
                    <a16:creationId xmlns:a16="http://schemas.microsoft.com/office/drawing/2014/main" id="{D4338CF8-8B16-3384-DA42-B1C733C468D1}"/>
                  </a:ext>
                </a:extLst>
              </p:cNvPr>
              <p:cNvSpPr/>
              <p:nvPr/>
            </p:nvSpPr>
            <p:spPr>
              <a:xfrm>
                <a:off x="6499457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95;p43">
                <a:extLst>
                  <a:ext uri="{FF2B5EF4-FFF2-40B4-BE49-F238E27FC236}">
                    <a16:creationId xmlns:a16="http://schemas.microsoft.com/office/drawing/2014/main" id="{29DD9C56-A593-8952-0B57-9A7ABB762B46}"/>
                  </a:ext>
                </a:extLst>
              </p:cNvPr>
              <p:cNvSpPr/>
              <p:nvPr/>
            </p:nvSpPr>
            <p:spPr>
              <a:xfrm>
                <a:off x="6526615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96;p43">
                <a:extLst>
                  <a:ext uri="{FF2B5EF4-FFF2-40B4-BE49-F238E27FC236}">
                    <a16:creationId xmlns:a16="http://schemas.microsoft.com/office/drawing/2014/main" id="{E580D10F-2867-0C5D-B9EB-3FDA447517FA}"/>
                  </a:ext>
                </a:extLst>
              </p:cNvPr>
              <p:cNvSpPr/>
              <p:nvPr/>
            </p:nvSpPr>
            <p:spPr>
              <a:xfrm>
                <a:off x="647416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97;p43">
                <a:extLst>
                  <a:ext uri="{FF2B5EF4-FFF2-40B4-BE49-F238E27FC236}">
                    <a16:creationId xmlns:a16="http://schemas.microsoft.com/office/drawing/2014/main" id="{0753C84D-AC0B-00ED-66E7-ED0E8FECA330}"/>
                  </a:ext>
                </a:extLst>
              </p:cNvPr>
              <p:cNvSpPr/>
              <p:nvPr/>
            </p:nvSpPr>
            <p:spPr>
              <a:xfrm>
                <a:off x="6499457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98;p43">
                <a:extLst>
                  <a:ext uri="{FF2B5EF4-FFF2-40B4-BE49-F238E27FC236}">
                    <a16:creationId xmlns:a16="http://schemas.microsoft.com/office/drawing/2014/main" id="{85FD3769-9BD9-3BD6-5A84-F907C0F53B67}"/>
                  </a:ext>
                </a:extLst>
              </p:cNvPr>
              <p:cNvSpPr/>
              <p:nvPr/>
            </p:nvSpPr>
            <p:spPr>
              <a:xfrm>
                <a:off x="6499457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99;p43">
                <a:extLst>
                  <a:ext uri="{FF2B5EF4-FFF2-40B4-BE49-F238E27FC236}">
                    <a16:creationId xmlns:a16="http://schemas.microsoft.com/office/drawing/2014/main" id="{6797AC2D-9EB0-7C57-8CDF-33589BCB8AC0}"/>
                  </a:ext>
                </a:extLst>
              </p:cNvPr>
              <p:cNvSpPr/>
              <p:nvPr/>
            </p:nvSpPr>
            <p:spPr>
              <a:xfrm>
                <a:off x="6499457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600;p43">
                <a:extLst>
                  <a:ext uri="{FF2B5EF4-FFF2-40B4-BE49-F238E27FC236}">
                    <a16:creationId xmlns:a16="http://schemas.microsoft.com/office/drawing/2014/main" id="{7691F7B7-53E3-9E56-D98E-F106D4336A21}"/>
                  </a:ext>
                </a:extLst>
              </p:cNvPr>
              <p:cNvSpPr/>
              <p:nvPr/>
            </p:nvSpPr>
            <p:spPr>
              <a:xfrm>
                <a:off x="6499457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601;p43">
                <a:extLst>
                  <a:ext uri="{FF2B5EF4-FFF2-40B4-BE49-F238E27FC236}">
                    <a16:creationId xmlns:a16="http://schemas.microsoft.com/office/drawing/2014/main" id="{19CFFA15-0EC6-E3B8-9A73-E4FBA669902B}"/>
                  </a:ext>
                </a:extLst>
              </p:cNvPr>
              <p:cNvSpPr/>
              <p:nvPr/>
            </p:nvSpPr>
            <p:spPr>
              <a:xfrm>
                <a:off x="6499457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602;p43">
                <a:extLst>
                  <a:ext uri="{FF2B5EF4-FFF2-40B4-BE49-F238E27FC236}">
                    <a16:creationId xmlns:a16="http://schemas.microsoft.com/office/drawing/2014/main" id="{A137B38F-6C7B-91EC-3F45-37DF8B064243}"/>
                  </a:ext>
                </a:extLst>
              </p:cNvPr>
              <p:cNvSpPr/>
              <p:nvPr/>
            </p:nvSpPr>
            <p:spPr>
              <a:xfrm>
                <a:off x="6499457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603;p43">
                <a:extLst>
                  <a:ext uri="{FF2B5EF4-FFF2-40B4-BE49-F238E27FC236}">
                    <a16:creationId xmlns:a16="http://schemas.microsoft.com/office/drawing/2014/main" id="{A5D193A9-8DA2-F011-B19F-FBB3C3988C22}"/>
                  </a:ext>
                </a:extLst>
              </p:cNvPr>
              <p:cNvSpPr/>
              <p:nvPr/>
            </p:nvSpPr>
            <p:spPr>
              <a:xfrm>
                <a:off x="6499457" y="4212343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28" y="0"/>
                    </a:moveTo>
                    <a:cubicBezTo>
                      <a:pt x="1" y="0"/>
                      <a:pt x="1" y="27"/>
                      <a:pt x="1" y="55"/>
                    </a:cubicBezTo>
                    <a:cubicBezTo>
                      <a:pt x="1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604;p43">
                <a:extLst>
                  <a:ext uri="{FF2B5EF4-FFF2-40B4-BE49-F238E27FC236}">
                    <a16:creationId xmlns:a16="http://schemas.microsoft.com/office/drawing/2014/main" id="{443585C9-8025-F2F5-4EC4-E31C23B47DD8}"/>
                  </a:ext>
                </a:extLst>
              </p:cNvPr>
              <p:cNvSpPr/>
              <p:nvPr/>
            </p:nvSpPr>
            <p:spPr>
              <a:xfrm>
                <a:off x="6501326" y="420506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81" y="1"/>
                      <a:pt x="54" y="28"/>
                      <a:pt x="0" y="82"/>
                    </a:cubicBezTo>
                    <a:cubicBezTo>
                      <a:pt x="54" y="109"/>
                      <a:pt x="81" y="136"/>
                      <a:pt x="81" y="245"/>
                    </a:cubicBezTo>
                    <a:cubicBezTo>
                      <a:pt x="81" y="272"/>
                      <a:pt x="81" y="299"/>
                      <a:pt x="81" y="299"/>
                    </a:cubicBezTo>
                    <a:cubicBezTo>
                      <a:pt x="81" y="299"/>
                      <a:pt x="109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605;p43">
                <a:extLst>
                  <a:ext uri="{FF2B5EF4-FFF2-40B4-BE49-F238E27FC236}">
                    <a16:creationId xmlns:a16="http://schemas.microsoft.com/office/drawing/2014/main" id="{D093EB62-D96D-4441-57A3-11895F14FEFD}"/>
                  </a:ext>
                </a:extLst>
              </p:cNvPr>
              <p:cNvSpPr/>
              <p:nvPr/>
            </p:nvSpPr>
            <p:spPr>
              <a:xfrm>
                <a:off x="6474168" y="417978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190" y="217"/>
                      <a:pt x="217" y="136"/>
                      <a:pt x="272" y="54"/>
                    </a:cubicBezTo>
                    <a:cubicBezTo>
                      <a:pt x="244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606;p43">
                <a:extLst>
                  <a:ext uri="{FF2B5EF4-FFF2-40B4-BE49-F238E27FC236}">
                    <a16:creationId xmlns:a16="http://schemas.microsoft.com/office/drawing/2014/main" id="{6634F623-1696-7CF4-73D2-5EFC7888F577}"/>
                  </a:ext>
                </a:extLst>
              </p:cNvPr>
              <p:cNvSpPr/>
              <p:nvPr/>
            </p:nvSpPr>
            <p:spPr>
              <a:xfrm>
                <a:off x="6477771" y="4236965"/>
                <a:ext cx="16348" cy="780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7" extrusionOk="0">
                    <a:moveTo>
                      <a:pt x="153" y="0"/>
                    </a:moveTo>
                    <a:cubicBezTo>
                      <a:pt x="117" y="0"/>
                      <a:pt x="75" y="20"/>
                      <a:pt x="1" y="65"/>
                    </a:cubicBezTo>
                    <a:cubicBezTo>
                      <a:pt x="25" y="102"/>
                      <a:pt x="61" y="117"/>
                      <a:pt x="100" y="117"/>
                    </a:cubicBezTo>
                    <a:cubicBezTo>
                      <a:pt x="147" y="117"/>
                      <a:pt x="200" y="95"/>
                      <a:pt x="245" y="65"/>
                    </a:cubicBezTo>
                    <a:cubicBezTo>
                      <a:pt x="245" y="65"/>
                      <a:pt x="245" y="38"/>
                      <a:pt x="245" y="38"/>
                    </a:cubicBezTo>
                    <a:cubicBezTo>
                      <a:pt x="208" y="14"/>
                      <a:pt x="182" y="0"/>
                      <a:pt x="15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607;p43">
                <a:extLst>
                  <a:ext uri="{FF2B5EF4-FFF2-40B4-BE49-F238E27FC236}">
                    <a16:creationId xmlns:a16="http://schemas.microsoft.com/office/drawing/2014/main" id="{C64AE24D-A0BF-A045-2B1D-1C3397A4229D}"/>
                  </a:ext>
                </a:extLst>
              </p:cNvPr>
              <p:cNvSpPr/>
              <p:nvPr/>
            </p:nvSpPr>
            <p:spPr>
              <a:xfrm>
                <a:off x="6447010" y="1949984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109"/>
                    </a:cubicBezTo>
                    <a:cubicBezTo>
                      <a:pt x="0" y="190"/>
                      <a:pt x="82" y="245"/>
                      <a:pt x="163" y="245"/>
                    </a:cubicBezTo>
                    <a:cubicBezTo>
                      <a:pt x="245" y="245"/>
                      <a:pt x="326" y="190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608;p43">
                <a:extLst>
                  <a:ext uri="{FF2B5EF4-FFF2-40B4-BE49-F238E27FC236}">
                    <a16:creationId xmlns:a16="http://schemas.microsoft.com/office/drawing/2014/main" id="{56F8BA47-DBC9-CCC6-0181-ED6C3896E052}"/>
                  </a:ext>
                </a:extLst>
              </p:cNvPr>
              <p:cNvSpPr/>
              <p:nvPr/>
            </p:nvSpPr>
            <p:spPr>
              <a:xfrm>
                <a:off x="6447010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609;p43">
                <a:extLst>
                  <a:ext uri="{FF2B5EF4-FFF2-40B4-BE49-F238E27FC236}">
                    <a16:creationId xmlns:a16="http://schemas.microsoft.com/office/drawing/2014/main" id="{905D4E36-E2C8-1AD3-347A-F4B9E27879CF}"/>
                  </a:ext>
                </a:extLst>
              </p:cNvPr>
              <p:cNvSpPr/>
              <p:nvPr/>
            </p:nvSpPr>
            <p:spPr>
              <a:xfrm>
                <a:off x="647416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610;p43">
                <a:extLst>
                  <a:ext uri="{FF2B5EF4-FFF2-40B4-BE49-F238E27FC236}">
                    <a16:creationId xmlns:a16="http://schemas.microsoft.com/office/drawing/2014/main" id="{7E5BC6AD-68E7-EB25-206E-B273163A8AEF}"/>
                  </a:ext>
                </a:extLst>
              </p:cNvPr>
              <p:cNvSpPr/>
              <p:nvPr/>
            </p:nvSpPr>
            <p:spPr>
              <a:xfrm>
                <a:off x="6447010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611;p43">
                <a:extLst>
                  <a:ext uri="{FF2B5EF4-FFF2-40B4-BE49-F238E27FC236}">
                    <a16:creationId xmlns:a16="http://schemas.microsoft.com/office/drawing/2014/main" id="{B43B721B-DAC9-2B95-A1D5-DE6027CA6A86}"/>
                  </a:ext>
                </a:extLst>
              </p:cNvPr>
              <p:cNvSpPr/>
              <p:nvPr/>
            </p:nvSpPr>
            <p:spPr>
              <a:xfrm>
                <a:off x="647416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612;p43">
                <a:extLst>
                  <a:ext uri="{FF2B5EF4-FFF2-40B4-BE49-F238E27FC236}">
                    <a16:creationId xmlns:a16="http://schemas.microsoft.com/office/drawing/2014/main" id="{112E3398-8190-8141-6E2B-BFA7F96C3A8C}"/>
                  </a:ext>
                </a:extLst>
              </p:cNvPr>
              <p:cNvSpPr/>
              <p:nvPr/>
            </p:nvSpPr>
            <p:spPr>
              <a:xfrm>
                <a:off x="6447010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613;p43">
                <a:extLst>
                  <a:ext uri="{FF2B5EF4-FFF2-40B4-BE49-F238E27FC236}">
                    <a16:creationId xmlns:a16="http://schemas.microsoft.com/office/drawing/2014/main" id="{EBCCD7ED-A019-1175-3773-1458EDE028F0}"/>
                  </a:ext>
                </a:extLst>
              </p:cNvPr>
              <p:cNvSpPr/>
              <p:nvPr/>
            </p:nvSpPr>
            <p:spPr>
              <a:xfrm>
                <a:off x="647416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614;p43">
                <a:extLst>
                  <a:ext uri="{FF2B5EF4-FFF2-40B4-BE49-F238E27FC236}">
                    <a16:creationId xmlns:a16="http://schemas.microsoft.com/office/drawing/2014/main" id="{292E671E-FA38-EDFE-E354-1CE6E0200090}"/>
                  </a:ext>
                </a:extLst>
              </p:cNvPr>
              <p:cNvSpPr/>
              <p:nvPr/>
            </p:nvSpPr>
            <p:spPr>
              <a:xfrm>
                <a:off x="6447010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615;p43">
                <a:extLst>
                  <a:ext uri="{FF2B5EF4-FFF2-40B4-BE49-F238E27FC236}">
                    <a16:creationId xmlns:a16="http://schemas.microsoft.com/office/drawing/2014/main" id="{66D2AB38-D1B0-20FF-EA40-42AFD3487D4B}"/>
                  </a:ext>
                </a:extLst>
              </p:cNvPr>
              <p:cNvSpPr/>
              <p:nvPr/>
            </p:nvSpPr>
            <p:spPr>
              <a:xfrm>
                <a:off x="647416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616;p43">
                <a:extLst>
                  <a:ext uri="{FF2B5EF4-FFF2-40B4-BE49-F238E27FC236}">
                    <a16:creationId xmlns:a16="http://schemas.microsoft.com/office/drawing/2014/main" id="{35AE5228-D34B-1ACB-5072-391BFD17A12E}"/>
                  </a:ext>
                </a:extLst>
              </p:cNvPr>
              <p:cNvSpPr/>
              <p:nvPr/>
            </p:nvSpPr>
            <p:spPr>
              <a:xfrm>
                <a:off x="6447010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617;p43">
                <a:extLst>
                  <a:ext uri="{FF2B5EF4-FFF2-40B4-BE49-F238E27FC236}">
                    <a16:creationId xmlns:a16="http://schemas.microsoft.com/office/drawing/2014/main" id="{228784F0-A044-2D89-A444-5375C1A49EBD}"/>
                  </a:ext>
                </a:extLst>
              </p:cNvPr>
              <p:cNvSpPr/>
              <p:nvPr/>
            </p:nvSpPr>
            <p:spPr>
              <a:xfrm>
                <a:off x="647416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618;p43">
                <a:extLst>
                  <a:ext uri="{FF2B5EF4-FFF2-40B4-BE49-F238E27FC236}">
                    <a16:creationId xmlns:a16="http://schemas.microsoft.com/office/drawing/2014/main" id="{3DCCEDA7-FA6D-21C9-6383-3A9FFEE9ED0F}"/>
                  </a:ext>
                </a:extLst>
              </p:cNvPr>
              <p:cNvSpPr/>
              <p:nvPr/>
            </p:nvSpPr>
            <p:spPr>
              <a:xfrm>
                <a:off x="6447010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619;p43">
                <a:extLst>
                  <a:ext uri="{FF2B5EF4-FFF2-40B4-BE49-F238E27FC236}">
                    <a16:creationId xmlns:a16="http://schemas.microsoft.com/office/drawing/2014/main" id="{30F8040C-42BA-AEAA-4396-B16B3B6FCCFC}"/>
                  </a:ext>
                </a:extLst>
              </p:cNvPr>
              <p:cNvSpPr/>
              <p:nvPr/>
            </p:nvSpPr>
            <p:spPr>
              <a:xfrm>
                <a:off x="647416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620;p43">
                <a:extLst>
                  <a:ext uri="{FF2B5EF4-FFF2-40B4-BE49-F238E27FC236}">
                    <a16:creationId xmlns:a16="http://schemas.microsoft.com/office/drawing/2014/main" id="{83C3E59E-F89D-C490-F920-C3FD96415BAE}"/>
                  </a:ext>
                </a:extLst>
              </p:cNvPr>
              <p:cNvSpPr/>
              <p:nvPr/>
            </p:nvSpPr>
            <p:spPr>
              <a:xfrm>
                <a:off x="6447010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621;p43">
                <a:extLst>
                  <a:ext uri="{FF2B5EF4-FFF2-40B4-BE49-F238E27FC236}">
                    <a16:creationId xmlns:a16="http://schemas.microsoft.com/office/drawing/2014/main" id="{04638427-82E0-0F20-20CC-180D09FE8AA6}"/>
                  </a:ext>
                </a:extLst>
              </p:cNvPr>
              <p:cNvSpPr/>
              <p:nvPr/>
            </p:nvSpPr>
            <p:spPr>
              <a:xfrm>
                <a:off x="647416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622;p43">
                <a:extLst>
                  <a:ext uri="{FF2B5EF4-FFF2-40B4-BE49-F238E27FC236}">
                    <a16:creationId xmlns:a16="http://schemas.microsoft.com/office/drawing/2014/main" id="{C37BCE57-77AB-EC8D-4043-46A9BA12E0D6}"/>
                  </a:ext>
                </a:extLst>
              </p:cNvPr>
              <p:cNvSpPr/>
              <p:nvPr/>
            </p:nvSpPr>
            <p:spPr>
              <a:xfrm>
                <a:off x="6447010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623;p43">
                <a:extLst>
                  <a:ext uri="{FF2B5EF4-FFF2-40B4-BE49-F238E27FC236}">
                    <a16:creationId xmlns:a16="http://schemas.microsoft.com/office/drawing/2014/main" id="{E2D41BB3-A99D-2274-AE6F-CB0251EC2419}"/>
                  </a:ext>
                </a:extLst>
              </p:cNvPr>
              <p:cNvSpPr/>
              <p:nvPr/>
            </p:nvSpPr>
            <p:spPr>
              <a:xfrm>
                <a:off x="647416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624;p43">
                <a:extLst>
                  <a:ext uri="{FF2B5EF4-FFF2-40B4-BE49-F238E27FC236}">
                    <a16:creationId xmlns:a16="http://schemas.microsoft.com/office/drawing/2014/main" id="{86F4914A-CE75-04B3-3DDD-E76DD905909B}"/>
                  </a:ext>
                </a:extLst>
              </p:cNvPr>
              <p:cNvSpPr/>
              <p:nvPr/>
            </p:nvSpPr>
            <p:spPr>
              <a:xfrm>
                <a:off x="6474168" y="2393381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91"/>
                      <a:pt x="0" y="218"/>
                      <a:pt x="27" y="245"/>
                    </a:cubicBezTo>
                    <a:cubicBezTo>
                      <a:pt x="82" y="164"/>
                      <a:pt x="163" y="109"/>
                      <a:pt x="244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625;p43">
                <a:extLst>
                  <a:ext uri="{FF2B5EF4-FFF2-40B4-BE49-F238E27FC236}">
                    <a16:creationId xmlns:a16="http://schemas.microsoft.com/office/drawing/2014/main" id="{A82E96DB-33F1-EFF8-7290-F990F391F9B8}"/>
                  </a:ext>
                </a:extLst>
              </p:cNvPr>
              <p:cNvSpPr/>
              <p:nvPr/>
            </p:nvSpPr>
            <p:spPr>
              <a:xfrm>
                <a:off x="6447010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626;p43">
                <a:extLst>
                  <a:ext uri="{FF2B5EF4-FFF2-40B4-BE49-F238E27FC236}">
                    <a16:creationId xmlns:a16="http://schemas.microsoft.com/office/drawing/2014/main" id="{4043EFB7-A716-8B8C-D75D-2C0E56E8679F}"/>
                  </a:ext>
                </a:extLst>
              </p:cNvPr>
              <p:cNvSpPr/>
              <p:nvPr/>
            </p:nvSpPr>
            <p:spPr>
              <a:xfrm>
                <a:off x="647416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7" y="28"/>
                      <a:pt x="0" y="82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17" y="136"/>
                      <a:pt x="136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627;p43">
                <a:extLst>
                  <a:ext uri="{FF2B5EF4-FFF2-40B4-BE49-F238E27FC236}">
                    <a16:creationId xmlns:a16="http://schemas.microsoft.com/office/drawing/2014/main" id="{8B4B8E34-BABE-D2EF-80E1-EF1ABD974EB7}"/>
                  </a:ext>
                </a:extLst>
              </p:cNvPr>
              <p:cNvSpPr/>
              <p:nvPr/>
            </p:nvSpPr>
            <p:spPr>
              <a:xfrm>
                <a:off x="6447010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628;p43">
                <a:extLst>
                  <a:ext uri="{FF2B5EF4-FFF2-40B4-BE49-F238E27FC236}">
                    <a16:creationId xmlns:a16="http://schemas.microsoft.com/office/drawing/2014/main" id="{AEC4355B-E356-885D-20BD-E4FBE1C8ECFA}"/>
                  </a:ext>
                </a:extLst>
              </p:cNvPr>
              <p:cNvSpPr/>
              <p:nvPr/>
            </p:nvSpPr>
            <p:spPr>
              <a:xfrm>
                <a:off x="6447010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629;p43">
                <a:extLst>
                  <a:ext uri="{FF2B5EF4-FFF2-40B4-BE49-F238E27FC236}">
                    <a16:creationId xmlns:a16="http://schemas.microsoft.com/office/drawing/2014/main" id="{79952C4E-9DFF-2CCD-A735-ADEEF46278D7}"/>
                  </a:ext>
                </a:extLst>
              </p:cNvPr>
              <p:cNvSpPr/>
              <p:nvPr/>
            </p:nvSpPr>
            <p:spPr>
              <a:xfrm>
                <a:off x="644701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630;p43">
                <a:extLst>
                  <a:ext uri="{FF2B5EF4-FFF2-40B4-BE49-F238E27FC236}">
                    <a16:creationId xmlns:a16="http://schemas.microsoft.com/office/drawing/2014/main" id="{D99D0BE8-C9E5-9532-46BF-2285207EE17E}"/>
                  </a:ext>
                </a:extLst>
              </p:cNvPr>
              <p:cNvSpPr/>
              <p:nvPr/>
            </p:nvSpPr>
            <p:spPr>
              <a:xfrm>
                <a:off x="6447010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631;p43">
                <a:extLst>
                  <a:ext uri="{FF2B5EF4-FFF2-40B4-BE49-F238E27FC236}">
                    <a16:creationId xmlns:a16="http://schemas.microsoft.com/office/drawing/2014/main" id="{B700DAE6-9B21-7B63-0514-115C26A91AD8}"/>
                  </a:ext>
                </a:extLst>
              </p:cNvPr>
              <p:cNvSpPr/>
              <p:nvPr/>
            </p:nvSpPr>
            <p:spPr>
              <a:xfrm>
                <a:off x="6447010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190" y="326"/>
                      <a:pt x="190" y="326"/>
                      <a:pt x="217" y="299"/>
                    </a:cubicBezTo>
                    <a:cubicBezTo>
                      <a:pt x="245" y="272"/>
                      <a:pt x="272" y="218"/>
                      <a:pt x="299" y="163"/>
                    </a:cubicBezTo>
                    <a:lnTo>
                      <a:pt x="326" y="163"/>
                    </a:ln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632;p43">
                <a:extLst>
                  <a:ext uri="{FF2B5EF4-FFF2-40B4-BE49-F238E27FC236}">
                    <a16:creationId xmlns:a16="http://schemas.microsoft.com/office/drawing/2014/main" id="{2E806058-81A6-9043-019C-53215F422241}"/>
                  </a:ext>
                </a:extLst>
              </p:cNvPr>
              <p:cNvSpPr/>
              <p:nvPr/>
            </p:nvSpPr>
            <p:spPr>
              <a:xfrm>
                <a:off x="6421654" y="2708330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217"/>
                      <a:pt x="109" y="217"/>
                      <a:pt x="163" y="217"/>
                    </a:cubicBezTo>
                    <a:cubicBezTo>
                      <a:pt x="191" y="217"/>
                      <a:pt x="245" y="190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633;p43">
                <a:extLst>
                  <a:ext uri="{FF2B5EF4-FFF2-40B4-BE49-F238E27FC236}">
                    <a16:creationId xmlns:a16="http://schemas.microsoft.com/office/drawing/2014/main" id="{654368D6-9FD1-C3DF-07D4-B17F1C82771F}"/>
                  </a:ext>
                </a:extLst>
              </p:cNvPr>
              <p:cNvSpPr/>
              <p:nvPr/>
            </p:nvSpPr>
            <p:spPr>
              <a:xfrm>
                <a:off x="6474168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17"/>
                      <a:pt x="27" y="271"/>
                      <a:pt x="82" y="299"/>
                    </a:cubicBezTo>
                    <a:cubicBezTo>
                      <a:pt x="82" y="271"/>
                      <a:pt x="109" y="244"/>
                      <a:pt x="109" y="244"/>
                    </a:cubicBezTo>
                    <a:cubicBezTo>
                      <a:pt x="136" y="244"/>
                      <a:pt x="163" y="271"/>
                      <a:pt x="190" y="299"/>
                    </a:cubicBezTo>
                    <a:cubicBezTo>
                      <a:pt x="244" y="271"/>
                      <a:pt x="299" y="217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634;p43">
                <a:extLst>
                  <a:ext uri="{FF2B5EF4-FFF2-40B4-BE49-F238E27FC236}">
                    <a16:creationId xmlns:a16="http://schemas.microsoft.com/office/drawing/2014/main" id="{E178A0AA-7031-81C5-E963-5790675C0B31}"/>
                  </a:ext>
                </a:extLst>
              </p:cNvPr>
              <p:cNvSpPr/>
              <p:nvPr/>
            </p:nvSpPr>
            <p:spPr>
              <a:xfrm>
                <a:off x="6456085" y="2892962"/>
                <a:ext cx="1267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72" extrusionOk="0">
                    <a:moveTo>
                      <a:pt x="54" y="0"/>
                    </a:moveTo>
                    <a:cubicBezTo>
                      <a:pt x="54" y="27"/>
                      <a:pt x="27" y="81"/>
                      <a:pt x="27" y="163"/>
                    </a:cubicBezTo>
                    <a:cubicBezTo>
                      <a:pt x="27" y="190"/>
                      <a:pt x="0" y="217"/>
                      <a:pt x="27" y="217"/>
                    </a:cubicBezTo>
                    <a:cubicBezTo>
                      <a:pt x="81" y="217"/>
                      <a:pt x="81" y="244"/>
                      <a:pt x="81" y="271"/>
                    </a:cubicBezTo>
                    <a:cubicBezTo>
                      <a:pt x="136" y="244"/>
                      <a:pt x="190" y="190"/>
                      <a:pt x="190" y="136"/>
                    </a:cubicBezTo>
                    <a:cubicBezTo>
                      <a:pt x="190" y="81"/>
                      <a:pt x="136" y="0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635;p43">
                <a:extLst>
                  <a:ext uri="{FF2B5EF4-FFF2-40B4-BE49-F238E27FC236}">
                    <a16:creationId xmlns:a16="http://schemas.microsoft.com/office/drawing/2014/main" id="{F5D58C68-6FDD-B6BF-13D4-840EF701B648}"/>
                  </a:ext>
                </a:extLst>
              </p:cNvPr>
              <p:cNvSpPr/>
              <p:nvPr/>
            </p:nvSpPr>
            <p:spPr>
              <a:xfrm>
                <a:off x="6447010" y="2898366"/>
                <a:ext cx="1868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09" extrusionOk="0">
                    <a:moveTo>
                      <a:pt x="28" y="0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82"/>
                      <a:pt x="0" y="109"/>
                      <a:pt x="28" y="109"/>
                    </a:cubicBezTo>
                    <a:cubicBezTo>
                      <a:pt x="28" y="82"/>
                      <a:pt x="28" y="55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636;p43">
                <a:extLst>
                  <a:ext uri="{FF2B5EF4-FFF2-40B4-BE49-F238E27FC236}">
                    <a16:creationId xmlns:a16="http://schemas.microsoft.com/office/drawing/2014/main" id="{8C8E03E8-5DBF-DA1A-9035-CD940861E28D}"/>
                  </a:ext>
                </a:extLst>
              </p:cNvPr>
              <p:cNvSpPr/>
              <p:nvPr/>
            </p:nvSpPr>
            <p:spPr>
              <a:xfrm>
                <a:off x="6421654" y="3558958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1" y="1"/>
                    </a:moveTo>
                    <a:cubicBezTo>
                      <a:pt x="1" y="82"/>
                      <a:pt x="55" y="163"/>
                      <a:pt x="136" y="163"/>
                    </a:cubicBezTo>
                    <a:cubicBezTo>
                      <a:pt x="163" y="163"/>
                      <a:pt x="191" y="136"/>
                      <a:pt x="218" y="136"/>
                    </a:cubicBezTo>
                    <a:cubicBezTo>
                      <a:pt x="136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637;p43">
                <a:extLst>
                  <a:ext uri="{FF2B5EF4-FFF2-40B4-BE49-F238E27FC236}">
                    <a16:creationId xmlns:a16="http://schemas.microsoft.com/office/drawing/2014/main" id="{39D9E968-7B95-0537-3CAD-D6E88E2191B7}"/>
                  </a:ext>
                </a:extLst>
              </p:cNvPr>
              <p:cNvSpPr/>
              <p:nvPr/>
            </p:nvSpPr>
            <p:spPr>
              <a:xfrm>
                <a:off x="6448812" y="3627753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82"/>
                    </a:cubicBezTo>
                    <a:cubicBezTo>
                      <a:pt x="28" y="109"/>
                      <a:pt x="28" y="109"/>
                      <a:pt x="55" y="109"/>
                    </a:cubicBezTo>
                    <a:cubicBezTo>
                      <a:pt x="136" y="109"/>
                      <a:pt x="218" y="136"/>
                      <a:pt x="272" y="163"/>
                    </a:cubicBezTo>
                    <a:cubicBezTo>
                      <a:pt x="272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638;p43">
                <a:extLst>
                  <a:ext uri="{FF2B5EF4-FFF2-40B4-BE49-F238E27FC236}">
                    <a16:creationId xmlns:a16="http://schemas.microsoft.com/office/drawing/2014/main" id="{1210F5D6-6FFB-6D1B-35FD-B05902A57607}"/>
                  </a:ext>
                </a:extLst>
              </p:cNvPr>
              <p:cNvSpPr/>
              <p:nvPr/>
            </p:nvSpPr>
            <p:spPr>
              <a:xfrm>
                <a:off x="6447010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639;p43">
                <a:extLst>
                  <a:ext uri="{FF2B5EF4-FFF2-40B4-BE49-F238E27FC236}">
                    <a16:creationId xmlns:a16="http://schemas.microsoft.com/office/drawing/2014/main" id="{AAE1ECEB-DBA1-0F41-CB04-00568DB7A221}"/>
                  </a:ext>
                </a:extLst>
              </p:cNvPr>
              <p:cNvSpPr/>
              <p:nvPr/>
            </p:nvSpPr>
            <p:spPr>
              <a:xfrm>
                <a:off x="6447010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640;p43">
                <a:extLst>
                  <a:ext uri="{FF2B5EF4-FFF2-40B4-BE49-F238E27FC236}">
                    <a16:creationId xmlns:a16="http://schemas.microsoft.com/office/drawing/2014/main" id="{3944F028-A6C1-60A5-64E0-8AC09662D83F}"/>
                  </a:ext>
                </a:extLst>
              </p:cNvPr>
              <p:cNvSpPr/>
              <p:nvPr/>
            </p:nvSpPr>
            <p:spPr>
              <a:xfrm>
                <a:off x="642165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641;p43">
                <a:extLst>
                  <a:ext uri="{FF2B5EF4-FFF2-40B4-BE49-F238E27FC236}">
                    <a16:creationId xmlns:a16="http://schemas.microsoft.com/office/drawing/2014/main" id="{BCE88DD1-6FEF-57AB-9863-9343FF60F29A}"/>
                  </a:ext>
                </a:extLst>
              </p:cNvPr>
              <p:cNvSpPr/>
              <p:nvPr/>
            </p:nvSpPr>
            <p:spPr>
              <a:xfrm>
                <a:off x="642165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642;p43">
                <a:extLst>
                  <a:ext uri="{FF2B5EF4-FFF2-40B4-BE49-F238E27FC236}">
                    <a16:creationId xmlns:a16="http://schemas.microsoft.com/office/drawing/2014/main" id="{3DCFC414-2DCC-8BCD-0E03-9BD84D32464F}"/>
                  </a:ext>
                </a:extLst>
              </p:cNvPr>
              <p:cNvSpPr/>
              <p:nvPr/>
            </p:nvSpPr>
            <p:spPr>
              <a:xfrm>
                <a:off x="6447010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643;p43">
                <a:extLst>
                  <a:ext uri="{FF2B5EF4-FFF2-40B4-BE49-F238E27FC236}">
                    <a16:creationId xmlns:a16="http://schemas.microsoft.com/office/drawing/2014/main" id="{704E1D51-F1E5-186D-B30F-360DEA85C7CE}"/>
                  </a:ext>
                </a:extLst>
              </p:cNvPr>
              <p:cNvSpPr/>
              <p:nvPr/>
            </p:nvSpPr>
            <p:spPr>
              <a:xfrm>
                <a:off x="647416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644;p43">
                <a:extLst>
                  <a:ext uri="{FF2B5EF4-FFF2-40B4-BE49-F238E27FC236}">
                    <a16:creationId xmlns:a16="http://schemas.microsoft.com/office/drawing/2014/main" id="{C2772337-E8C4-6069-8DC7-3FCD1A8CBDF3}"/>
                  </a:ext>
                </a:extLst>
              </p:cNvPr>
              <p:cNvSpPr/>
              <p:nvPr/>
            </p:nvSpPr>
            <p:spPr>
              <a:xfrm>
                <a:off x="6447010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645;p43">
                <a:extLst>
                  <a:ext uri="{FF2B5EF4-FFF2-40B4-BE49-F238E27FC236}">
                    <a16:creationId xmlns:a16="http://schemas.microsoft.com/office/drawing/2014/main" id="{17E9C0AE-0640-127C-3EEB-4F9D3C7FB30E}"/>
                  </a:ext>
                </a:extLst>
              </p:cNvPr>
              <p:cNvSpPr/>
              <p:nvPr/>
            </p:nvSpPr>
            <p:spPr>
              <a:xfrm>
                <a:off x="6421654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646;p43">
                <a:extLst>
                  <a:ext uri="{FF2B5EF4-FFF2-40B4-BE49-F238E27FC236}">
                    <a16:creationId xmlns:a16="http://schemas.microsoft.com/office/drawing/2014/main" id="{B466241A-F1BA-417E-A600-AB057E9AA0FC}"/>
                  </a:ext>
                </a:extLst>
              </p:cNvPr>
              <p:cNvSpPr/>
              <p:nvPr/>
            </p:nvSpPr>
            <p:spPr>
              <a:xfrm>
                <a:off x="6421654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647;p43">
                <a:extLst>
                  <a:ext uri="{FF2B5EF4-FFF2-40B4-BE49-F238E27FC236}">
                    <a16:creationId xmlns:a16="http://schemas.microsoft.com/office/drawing/2014/main" id="{5B8D279F-58FB-3B87-B56D-A148D5D8789D}"/>
                  </a:ext>
                </a:extLst>
              </p:cNvPr>
              <p:cNvSpPr/>
              <p:nvPr/>
            </p:nvSpPr>
            <p:spPr>
              <a:xfrm>
                <a:off x="6447010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648;p43">
                <a:extLst>
                  <a:ext uri="{FF2B5EF4-FFF2-40B4-BE49-F238E27FC236}">
                    <a16:creationId xmlns:a16="http://schemas.microsoft.com/office/drawing/2014/main" id="{389089BF-C397-F5F3-A10B-343A03BB6CF9}"/>
                  </a:ext>
                </a:extLst>
              </p:cNvPr>
              <p:cNvSpPr/>
              <p:nvPr/>
            </p:nvSpPr>
            <p:spPr>
              <a:xfrm>
                <a:off x="647416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649;p43">
                <a:extLst>
                  <a:ext uri="{FF2B5EF4-FFF2-40B4-BE49-F238E27FC236}">
                    <a16:creationId xmlns:a16="http://schemas.microsoft.com/office/drawing/2014/main" id="{F8F73ADE-D428-FFB0-6499-4EB918B3BDBC}"/>
                  </a:ext>
                </a:extLst>
              </p:cNvPr>
              <p:cNvSpPr/>
              <p:nvPr/>
            </p:nvSpPr>
            <p:spPr>
              <a:xfrm>
                <a:off x="6474168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650;p43">
                <a:extLst>
                  <a:ext uri="{FF2B5EF4-FFF2-40B4-BE49-F238E27FC236}">
                    <a16:creationId xmlns:a16="http://schemas.microsoft.com/office/drawing/2014/main" id="{39BC1734-B443-E348-0904-C31B47CE7488}"/>
                  </a:ext>
                </a:extLst>
              </p:cNvPr>
              <p:cNvSpPr/>
              <p:nvPr/>
            </p:nvSpPr>
            <p:spPr>
              <a:xfrm>
                <a:off x="6447010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651;p43">
                <a:extLst>
                  <a:ext uri="{FF2B5EF4-FFF2-40B4-BE49-F238E27FC236}">
                    <a16:creationId xmlns:a16="http://schemas.microsoft.com/office/drawing/2014/main" id="{2420D48D-47D3-0C3D-0591-E36869C35159}"/>
                  </a:ext>
                </a:extLst>
              </p:cNvPr>
              <p:cNvSpPr/>
              <p:nvPr/>
            </p:nvSpPr>
            <p:spPr>
              <a:xfrm>
                <a:off x="6421654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652;p43">
                <a:extLst>
                  <a:ext uri="{FF2B5EF4-FFF2-40B4-BE49-F238E27FC236}">
                    <a16:creationId xmlns:a16="http://schemas.microsoft.com/office/drawing/2014/main" id="{CAEFD6F6-BC57-17D3-3317-8C0AF3C4FF0F}"/>
                  </a:ext>
                </a:extLst>
              </p:cNvPr>
              <p:cNvSpPr/>
              <p:nvPr/>
            </p:nvSpPr>
            <p:spPr>
              <a:xfrm>
                <a:off x="6421654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653;p43">
                <a:extLst>
                  <a:ext uri="{FF2B5EF4-FFF2-40B4-BE49-F238E27FC236}">
                    <a16:creationId xmlns:a16="http://schemas.microsoft.com/office/drawing/2014/main" id="{D69990B9-CD45-6AB6-D17A-7CDD2EC38EE7}"/>
                  </a:ext>
                </a:extLst>
              </p:cNvPr>
              <p:cNvSpPr/>
              <p:nvPr/>
            </p:nvSpPr>
            <p:spPr>
              <a:xfrm>
                <a:off x="6447010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654;p43">
                <a:extLst>
                  <a:ext uri="{FF2B5EF4-FFF2-40B4-BE49-F238E27FC236}">
                    <a16:creationId xmlns:a16="http://schemas.microsoft.com/office/drawing/2014/main" id="{75B43F25-0C81-37D4-3F6B-79C24D54C57E}"/>
                  </a:ext>
                </a:extLst>
              </p:cNvPr>
              <p:cNvSpPr/>
              <p:nvPr/>
            </p:nvSpPr>
            <p:spPr>
              <a:xfrm>
                <a:off x="6474168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655;p43">
                <a:extLst>
                  <a:ext uri="{FF2B5EF4-FFF2-40B4-BE49-F238E27FC236}">
                    <a16:creationId xmlns:a16="http://schemas.microsoft.com/office/drawing/2014/main" id="{40455E4C-F45D-54B3-D077-4EDF2617E8A0}"/>
                  </a:ext>
                </a:extLst>
              </p:cNvPr>
              <p:cNvSpPr/>
              <p:nvPr/>
            </p:nvSpPr>
            <p:spPr>
              <a:xfrm>
                <a:off x="647416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656;p43">
                <a:extLst>
                  <a:ext uri="{FF2B5EF4-FFF2-40B4-BE49-F238E27FC236}">
                    <a16:creationId xmlns:a16="http://schemas.microsoft.com/office/drawing/2014/main" id="{97AE09CF-7124-1C3A-DCB3-84BD652D0F03}"/>
                  </a:ext>
                </a:extLst>
              </p:cNvPr>
              <p:cNvSpPr/>
              <p:nvPr/>
            </p:nvSpPr>
            <p:spPr>
              <a:xfrm>
                <a:off x="6447010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657;p43">
                <a:extLst>
                  <a:ext uri="{FF2B5EF4-FFF2-40B4-BE49-F238E27FC236}">
                    <a16:creationId xmlns:a16="http://schemas.microsoft.com/office/drawing/2014/main" id="{43929C66-DD8B-6177-E0BF-CBCEF3B47160}"/>
                  </a:ext>
                </a:extLst>
              </p:cNvPr>
              <p:cNvSpPr/>
              <p:nvPr/>
            </p:nvSpPr>
            <p:spPr>
              <a:xfrm>
                <a:off x="6421654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658;p43">
                <a:extLst>
                  <a:ext uri="{FF2B5EF4-FFF2-40B4-BE49-F238E27FC236}">
                    <a16:creationId xmlns:a16="http://schemas.microsoft.com/office/drawing/2014/main" id="{9AF2E1EB-A947-B55A-F2EC-191850410C43}"/>
                  </a:ext>
                </a:extLst>
              </p:cNvPr>
              <p:cNvSpPr/>
              <p:nvPr/>
            </p:nvSpPr>
            <p:spPr>
              <a:xfrm>
                <a:off x="6456085" y="4205069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27" y="1"/>
                    </a:moveTo>
                    <a:cubicBezTo>
                      <a:pt x="0" y="1"/>
                      <a:pt x="0" y="1"/>
                      <a:pt x="0" y="28"/>
                    </a:cubicBezTo>
                    <a:cubicBezTo>
                      <a:pt x="0" y="55"/>
                      <a:pt x="27" y="82"/>
                      <a:pt x="27" y="82"/>
                    </a:cubicBezTo>
                    <a:cubicBezTo>
                      <a:pt x="27" y="82"/>
                      <a:pt x="0" y="245"/>
                      <a:pt x="109" y="245"/>
                    </a:cubicBezTo>
                    <a:cubicBezTo>
                      <a:pt x="109" y="245"/>
                      <a:pt x="136" y="245"/>
                      <a:pt x="163" y="218"/>
                    </a:cubicBezTo>
                    <a:cubicBezTo>
                      <a:pt x="163" y="218"/>
                      <a:pt x="190" y="191"/>
                      <a:pt x="190" y="164"/>
                    </a:cubicBezTo>
                    <a:cubicBezTo>
                      <a:pt x="190" y="82"/>
                      <a:pt x="109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659;p43">
                <a:extLst>
                  <a:ext uri="{FF2B5EF4-FFF2-40B4-BE49-F238E27FC236}">
                    <a16:creationId xmlns:a16="http://schemas.microsoft.com/office/drawing/2014/main" id="{9E05BBFD-F79E-51A9-6245-9AF118052A43}"/>
                  </a:ext>
                </a:extLst>
              </p:cNvPr>
              <p:cNvSpPr/>
              <p:nvPr/>
            </p:nvSpPr>
            <p:spPr>
              <a:xfrm>
                <a:off x="6396298" y="1946381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82" y="0"/>
                    </a:moveTo>
                    <a:cubicBezTo>
                      <a:pt x="82" y="82"/>
                      <a:pt x="28" y="163"/>
                      <a:pt x="1" y="217"/>
                    </a:cubicBezTo>
                    <a:cubicBezTo>
                      <a:pt x="28" y="272"/>
                      <a:pt x="82" y="299"/>
                      <a:pt x="137" y="299"/>
                    </a:cubicBezTo>
                    <a:cubicBezTo>
                      <a:pt x="218" y="299"/>
                      <a:pt x="272" y="244"/>
                      <a:pt x="272" y="163"/>
                    </a:cubicBezTo>
                    <a:cubicBezTo>
                      <a:pt x="272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660;p43">
                <a:extLst>
                  <a:ext uri="{FF2B5EF4-FFF2-40B4-BE49-F238E27FC236}">
                    <a16:creationId xmlns:a16="http://schemas.microsoft.com/office/drawing/2014/main" id="{ADFD0C23-117A-2632-E811-4847638492D0}"/>
                  </a:ext>
                </a:extLst>
              </p:cNvPr>
              <p:cNvSpPr/>
              <p:nvPr/>
            </p:nvSpPr>
            <p:spPr>
              <a:xfrm>
                <a:off x="636920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661;p43">
                <a:extLst>
                  <a:ext uri="{FF2B5EF4-FFF2-40B4-BE49-F238E27FC236}">
                    <a16:creationId xmlns:a16="http://schemas.microsoft.com/office/drawing/2014/main" id="{CAB15012-779A-198B-3548-D4BB2E63A013}"/>
                  </a:ext>
                </a:extLst>
              </p:cNvPr>
              <p:cNvSpPr/>
              <p:nvPr/>
            </p:nvSpPr>
            <p:spPr>
              <a:xfrm>
                <a:off x="639449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662;p43">
                <a:extLst>
                  <a:ext uri="{FF2B5EF4-FFF2-40B4-BE49-F238E27FC236}">
                    <a16:creationId xmlns:a16="http://schemas.microsoft.com/office/drawing/2014/main" id="{8C3FF3D9-A13B-9641-F97F-B452E4A2A6FE}"/>
                  </a:ext>
                </a:extLst>
              </p:cNvPr>
              <p:cNvSpPr/>
              <p:nvPr/>
            </p:nvSpPr>
            <p:spPr>
              <a:xfrm>
                <a:off x="642165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663;p43">
                <a:extLst>
                  <a:ext uri="{FF2B5EF4-FFF2-40B4-BE49-F238E27FC236}">
                    <a16:creationId xmlns:a16="http://schemas.microsoft.com/office/drawing/2014/main" id="{C2B41DBF-396E-B2A2-0E7A-4D2C995F61C0}"/>
                  </a:ext>
                </a:extLst>
              </p:cNvPr>
              <p:cNvSpPr/>
              <p:nvPr/>
            </p:nvSpPr>
            <p:spPr>
              <a:xfrm>
                <a:off x="639449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664;p43">
                <a:extLst>
                  <a:ext uri="{FF2B5EF4-FFF2-40B4-BE49-F238E27FC236}">
                    <a16:creationId xmlns:a16="http://schemas.microsoft.com/office/drawing/2014/main" id="{F47722B0-5B78-2ADF-7667-6A0B36D49F01}"/>
                  </a:ext>
                </a:extLst>
              </p:cNvPr>
              <p:cNvSpPr/>
              <p:nvPr/>
            </p:nvSpPr>
            <p:spPr>
              <a:xfrm>
                <a:off x="642165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665;p43">
                <a:extLst>
                  <a:ext uri="{FF2B5EF4-FFF2-40B4-BE49-F238E27FC236}">
                    <a16:creationId xmlns:a16="http://schemas.microsoft.com/office/drawing/2014/main" id="{A7A2BFAB-AA9E-7B1B-73BA-F307254E4CA3}"/>
                  </a:ext>
                </a:extLst>
              </p:cNvPr>
              <p:cNvSpPr/>
              <p:nvPr/>
            </p:nvSpPr>
            <p:spPr>
              <a:xfrm>
                <a:off x="639449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666;p43">
                <a:extLst>
                  <a:ext uri="{FF2B5EF4-FFF2-40B4-BE49-F238E27FC236}">
                    <a16:creationId xmlns:a16="http://schemas.microsoft.com/office/drawing/2014/main" id="{286CD354-C073-5445-85CA-776B6BCD7A5F}"/>
                  </a:ext>
                </a:extLst>
              </p:cNvPr>
              <p:cNvSpPr/>
              <p:nvPr/>
            </p:nvSpPr>
            <p:spPr>
              <a:xfrm>
                <a:off x="642165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667;p43">
                <a:extLst>
                  <a:ext uri="{FF2B5EF4-FFF2-40B4-BE49-F238E27FC236}">
                    <a16:creationId xmlns:a16="http://schemas.microsoft.com/office/drawing/2014/main" id="{7A62ACE0-1E08-3B3F-F438-992CD7B28900}"/>
                  </a:ext>
                </a:extLst>
              </p:cNvPr>
              <p:cNvSpPr/>
              <p:nvPr/>
            </p:nvSpPr>
            <p:spPr>
              <a:xfrm>
                <a:off x="639449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668;p43">
                <a:extLst>
                  <a:ext uri="{FF2B5EF4-FFF2-40B4-BE49-F238E27FC236}">
                    <a16:creationId xmlns:a16="http://schemas.microsoft.com/office/drawing/2014/main" id="{3C4AA57F-4297-FF48-FFFE-311C7D7F7D9B}"/>
                  </a:ext>
                </a:extLst>
              </p:cNvPr>
              <p:cNvSpPr/>
              <p:nvPr/>
            </p:nvSpPr>
            <p:spPr>
              <a:xfrm>
                <a:off x="642165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669;p43">
                <a:extLst>
                  <a:ext uri="{FF2B5EF4-FFF2-40B4-BE49-F238E27FC236}">
                    <a16:creationId xmlns:a16="http://schemas.microsoft.com/office/drawing/2014/main" id="{51BBF043-5358-C75E-A92E-89C3D56018D8}"/>
                  </a:ext>
                </a:extLst>
              </p:cNvPr>
              <p:cNvSpPr/>
              <p:nvPr/>
            </p:nvSpPr>
            <p:spPr>
              <a:xfrm>
                <a:off x="639449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670;p43">
                <a:extLst>
                  <a:ext uri="{FF2B5EF4-FFF2-40B4-BE49-F238E27FC236}">
                    <a16:creationId xmlns:a16="http://schemas.microsoft.com/office/drawing/2014/main" id="{3467F9FF-8434-B378-3E64-08E64923A6E4}"/>
                  </a:ext>
                </a:extLst>
              </p:cNvPr>
              <p:cNvSpPr/>
              <p:nvPr/>
            </p:nvSpPr>
            <p:spPr>
              <a:xfrm>
                <a:off x="642165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671;p43">
                <a:extLst>
                  <a:ext uri="{FF2B5EF4-FFF2-40B4-BE49-F238E27FC236}">
                    <a16:creationId xmlns:a16="http://schemas.microsoft.com/office/drawing/2014/main" id="{F981947B-D2F2-73B1-2B97-84AE7B1552DB}"/>
                  </a:ext>
                </a:extLst>
              </p:cNvPr>
              <p:cNvSpPr/>
              <p:nvPr/>
            </p:nvSpPr>
            <p:spPr>
              <a:xfrm>
                <a:off x="639449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672;p43">
                <a:extLst>
                  <a:ext uri="{FF2B5EF4-FFF2-40B4-BE49-F238E27FC236}">
                    <a16:creationId xmlns:a16="http://schemas.microsoft.com/office/drawing/2014/main" id="{645A6D4B-C5EA-FA27-1195-E01C6DED101D}"/>
                  </a:ext>
                </a:extLst>
              </p:cNvPr>
              <p:cNvSpPr/>
              <p:nvPr/>
            </p:nvSpPr>
            <p:spPr>
              <a:xfrm>
                <a:off x="642165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673;p43">
                <a:extLst>
                  <a:ext uri="{FF2B5EF4-FFF2-40B4-BE49-F238E27FC236}">
                    <a16:creationId xmlns:a16="http://schemas.microsoft.com/office/drawing/2014/main" id="{C7933BD0-028E-D3B9-B575-9EB85A911516}"/>
                  </a:ext>
                </a:extLst>
              </p:cNvPr>
              <p:cNvSpPr/>
              <p:nvPr/>
            </p:nvSpPr>
            <p:spPr>
              <a:xfrm>
                <a:off x="639449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674;p43">
                <a:extLst>
                  <a:ext uri="{FF2B5EF4-FFF2-40B4-BE49-F238E27FC236}">
                    <a16:creationId xmlns:a16="http://schemas.microsoft.com/office/drawing/2014/main" id="{943AD3C7-569E-495D-34D3-EAE6446FA81B}"/>
                  </a:ext>
                </a:extLst>
              </p:cNvPr>
              <p:cNvSpPr/>
              <p:nvPr/>
            </p:nvSpPr>
            <p:spPr>
              <a:xfrm>
                <a:off x="642165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675;p43">
                <a:extLst>
                  <a:ext uri="{FF2B5EF4-FFF2-40B4-BE49-F238E27FC236}">
                    <a16:creationId xmlns:a16="http://schemas.microsoft.com/office/drawing/2014/main" id="{042868B7-7A47-1100-CAEA-EC36CF386B66}"/>
                  </a:ext>
                </a:extLst>
              </p:cNvPr>
              <p:cNvSpPr/>
              <p:nvPr/>
            </p:nvSpPr>
            <p:spPr>
              <a:xfrm>
                <a:off x="639449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676;p43">
                <a:extLst>
                  <a:ext uri="{FF2B5EF4-FFF2-40B4-BE49-F238E27FC236}">
                    <a16:creationId xmlns:a16="http://schemas.microsoft.com/office/drawing/2014/main" id="{916648B3-40A1-AFD8-B08E-8406A7ED6B10}"/>
                  </a:ext>
                </a:extLst>
              </p:cNvPr>
              <p:cNvSpPr/>
              <p:nvPr/>
            </p:nvSpPr>
            <p:spPr>
              <a:xfrm>
                <a:off x="642165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677;p43">
                <a:extLst>
                  <a:ext uri="{FF2B5EF4-FFF2-40B4-BE49-F238E27FC236}">
                    <a16:creationId xmlns:a16="http://schemas.microsoft.com/office/drawing/2014/main" id="{0029D0E9-255C-5656-9B5C-69B37BCED386}"/>
                  </a:ext>
                </a:extLst>
              </p:cNvPr>
              <p:cNvSpPr/>
              <p:nvPr/>
            </p:nvSpPr>
            <p:spPr>
              <a:xfrm>
                <a:off x="639449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678;p43">
                <a:extLst>
                  <a:ext uri="{FF2B5EF4-FFF2-40B4-BE49-F238E27FC236}">
                    <a16:creationId xmlns:a16="http://schemas.microsoft.com/office/drawing/2014/main" id="{373D467D-235F-0969-131A-9FA850A275FD}"/>
                  </a:ext>
                </a:extLst>
              </p:cNvPr>
              <p:cNvSpPr/>
              <p:nvPr/>
            </p:nvSpPr>
            <p:spPr>
              <a:xfrm>
                <a:off x="642165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679;p43">
                <a:extLst>
                  <a:ext uri="{FF2B5EF4-FFF2-40B4-BE49-F238E27FC236}">
                    <a16:creationId xmlns:a16="http://schemas.microsoft.com/office/drawing/2014/main" id="{A2DF0831-8989-1F91-F634-3310F0F7C60B}"/>
                  </a:ext>
                </a:extLst>
              </p:cNvPr>
              <p:cNvSpPr/>
              <p:nvPr/>
            </p:nvSpPr>
            <p:spPr>
              <a:xfrm>
                <a:off x="639449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680;p43">
                <a:extLst>
                  <a:ext uri="{FF2B5EF4-FFF2-40B4-BE49-F238E27FC236}">
                    <a16:creationId xmlns:a16="http://schemas.microsoft.com/office/drawing/2014/main" id="{91E8D314-B9D4-297B-E6F1-CDC95F7C37A0}"/>
                  </a:ext>
                </a:extLst>
              </p:cNvPr>
              <p:cNvSpPr/>
              <p:nvPr/>
            </p:nvSpPr>
            <p:spPr>
              <a:xfrm>
                <a:off x="642165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681;p43">
                <a:extLst>
                  <a:ext uri="{FF2B5EF4-FFF2-40B4-BE49-F238E27FC236}">
                    <a16:creationId xmlns:a16="http://schemas.microsoft.com/office/drawing/2014/main" id="{C5A9B66D-FE12-705C-ECF9-FB9B5236087C}"/>
                  </a:ext>
                </a:extLst>
              </p:cNvPr>
              <p:cNvSpPr/>
              <p:nvPr/>
            </p:nvSpPr>
            <p:spPr>
              <a:xfrm>
                <a:off x="639449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682;p43">
                <a:extLst>
                  <a:ext uri="{FF2B5EF4-FFF2-40B4-BE49-F238E27FC236}">
                    <a16:creationId xmlns:a16="http://schemas.microsoft.com/office/drawing/2014/main" id="{4BC744F1-B0BC-3665-FC68-7613AA4F1365}"/>
                  </a:ext>
                </a:extLst>
              </p:cNvPr>
              <p:cNvSpPr/>
              <p:nvPr/>
            </p:nvSpPr>
            <p:spPr>
              <a:xfrm>
                <a:off x="642165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683;p43">
                <a:extLst>
                  <a:ext uri="{FF2B5EF4-FFF2-40B4-BE49-F238E27FC236}">
                    <a16:creationId xmlns:a16="http://schemas.microsoft.com/office/drawing/2014/main" id="{DE647B26-9790-4553-EF16-47E2AF9B88CA}"/>
                  </a:ext>
                </a:extLst>
              </p:cNvPr>
              <p:cNvSpPr/>
              <p:nvPr/>
            </p:nvSpPr>
            <p:spPr>
              <a:xfrm>
                <a:off x="639449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684;p43">
                <a:extLst>
                  <a:ext uri="{FF2B5EF4-FFF2-40B4-BE49-F238E27FC236}">
                    <a16:creationId xmlns:a16="http://schemas.microsoft.com/office/drawing/2014/main" id="{0821CE3F-1936-5E55-4F10-932D7D40AA1C}"/>
                  </a:ext>
                </a:extLst>
              </p:cNvPr>
              <p:cNvSpPr/>
              <p:nvPr/>
            </p:nvSpPr>
            <p:spPr>
              <a:xfrm>
                <a:off x="642165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685;p43">
                <a:extLst>
                  <a:ext uri="{FF2B5EF4-FFF2-40B4-BE49-F238E27FC236}">
                    <a16:creationId xmlns:a16="http://schemas.microsoft.com/office/drawing/2014/main" id="{B1103BA3-C43A-2F95-74E3-77765F5CE32F}"/>
                  </a:ext>
                </a:extLst>
              </p:cNvPr>
              <p:cNvSpPr/>
              <p:nvPr/>
            </p:nvSpPr>
            <p:spPr>
              <a:xfrm>
                <a:off x="639449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686;p43">
                <a:extLst>
                  <a:ext uri="{FF2B5EF4-FFF2-40B4-BE49-F238E27FC236}">
                    <a16:creationId xmlns:a16="http://schemas.microsoft.com/office/drawing/2014/main" id="{598904B6-5075-75F1-476A-746061D1429C}"/>
                  </a:ext>
                </a:extLst>
              </p:cNvPr>
              <p:cNvSpPr/>
              <p:nvPr/>
            </p:nvSpPr>
            <p:spPr>
              <a:xfrm>
                <a:off x="642165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687;p43">
                <a:extLst>
                  <a:ext uri="{FF2B5EF4-FFF2-40B4-BE49-F238E27FC236}">
                    <a16:creationId xmlns:a16="http://schemas.microsoft.com/office/drawing/2014/main" id="{0F056F11-6670-17CE-0AD6-036B3630D65F}"/>
                  </a:ext>
                </a:extLst>
              </p:cNvPr>
              <p:cNvSpPr/>
              <p:nvPr/>
            </p:nvSpPr>
            <p:spPr>
              <a:xfrm>
                <a:off x="6421654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688;p43">
                <a:extLst>
                  <a:ext uri="{FF2B5EF4-FFF2-40B4-BE49-F238E27FC236}">
                    <a16:creationId xmlns:a16="http://schemas.microsoft.com/office/drawing/2014/main" id="{06219FBE-22AB-F5EB-2088-5DE1300998D1}"/>
                  </a:ext>
                </a:extLst>
              </p:cNvPr>
              <p:cNvSpPr/>
              <p:nvPr/>
            </p:nvSpPr>
            <p:spPr>
              <a:xfrm>
                <a:off x="639449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689;p43">
                <a:extLst>
                  <a:ext uri="{FF2B5EF4-FFF2-40B4-BE49-F238E27FC236}">
                    <a16:creationId xmlns:a16="http://schemas.microsoft.com/office/drawing/2014/main" id="{10B5B090-9B0B-1280-4979-6B5E41B7B3BC}"/>
                  </a:ext>
                </a:extLst>
              </p:cNvPr>
              <p:cNvSpPr/>
              <p:nvPr/>
            </p:nvSpPr>
            <p:spPr>
              <a:xfrm>
                <a:off x="6421654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690;p43">
                <a:extLst>
                  <a:ext uri="{FF2B5EF4-FFF2-40B4-BE49-F238E27FC236}">
                    <a16:creationId xmlns:a16="http://schemas.microsoft.com/office/drawing/2014/main" id="{D8334109-5689-D642-C4C9-2864DF2225E4}"/>
                  </a:ext>
                </a:extLst>
              </p:cNvPr>
              <p:cNvSpPr/>
              <p:nvPr/>
            </p:nvSpPr>
            <p:spPr>
              <a:xfrm>
                <a:off x="6369208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190" y="299"/>
                      <a:pt x="217" y="299"/>
                      <a:pt x="244" y="272"/>
                    </a:cubicBezTo>
                    <a:cubicBezTo>
                      <a:pt x="244" y="245"/>
                      <a:pt x="271" y="245"/>
                      <a:pt x="271" y="217"/>
                    </a:cubicBezTo>
                    <a:cubicBezTo>
                      <a:pt x="298" y="190"/>
                      <a:pt x="298" y="190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691;p43">
                <a:extLst>
                  <a:ext uri="{FF2B5EF4-FFF2-40B4-BE49-F238E27FC236}">
                    <a16:creationId xmlns:a16="http://schemas.microsoft.com/office/drawing/2014/main" id="{4B08B245-B08B-8FBB-C6A4-929B44C4BA9F}"/>
                  </a:ext>
                </a:extLst>
              </p:cNvPr>
              <p:cNvSpPr/>
              <p:nvPr/>
            </p:nvSpPr>
            <p:spPr>
              <a:xfrm>
                <a:off x="6394497" y="2891093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64" y="1"/>
                    </a:moveTo>
                    <a:cubicBezTo>
                      <a:pt x="136" y="1"/>
                      <a:pt x="109" y="28"/>
                      <a:pt x="109" y="28"/>
                    </a:cubicBezTo>
                    <a:cubicBezTo>
                      <a:pt x="82" y="28"/>
                      <a:pt x="82" y="55"/>
                      <a:pt x="55" y="55"/>
                    </a:cubicBezTo>
                    <a:cubicBezTo>
                      <a:pt x="55" y="55"/>
                      <a:pt x="55" y="82"/>
                      <a:pt x="28" y="82"/>
                    </a:cubicBezTo>
                    <a:cubicBezTo>
                      <a:pt x="28" y="109"/>
                      <a:pt x="1" y="137"/>
                      <a:pt x="1" y="164"/>
                    </a:cubicBezTo>
                    <a:lnTo>
                      <a:pt x="82" y="164"/>
                    </a:lnTo>
                    <a:cubicBezTo>
                      <a:pt x="164" y="164"/>
                      <a:pt x="245" y="137"/>
                      <a:pt x="299" y="109"/>
                    </a:cubicBezTo>
                    <a:cubicBezTo>
                      <a:pt x="272" y="55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692;p43">
                <a:extLst>
                  <a:ext uri="{FF2B5EF4-FFF2-40B4-BE49-F238E27FC236}">
                    <a16:creationId xmlns:a16="http://schemas.microsoft.com/office/drawing/2014/main" id="{D51A4EFE-9B11-ED21-95C9-429F589FAF7C}"/>
                  </a:ext>
                </a:extLst>
              </p:cNvPr>
              <p:cNvSpPr/>
              <p:nvPr/>
            </p:nvSpPr>
            <p:spPr>
              <a:xfrm>
                <a:off x="6421654" y="2869407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28"/>
                    </a:cubicBezTo>
                    <a:cubicBezTo>
                      <a:pt x="1" y="55"/>
                      <a:pt x="1" y="82"/>
                      <a:pt x="1" y="109"/>
                    </a:cubicBezTo>
                    <a:cubicBezTo>
                      <a:pt x="1" y="190"/>
                      <a:pt x="55" y="245"/>
                      <a:pt x="136" y="245"/>
                    </a:cubicBezTo>
                    <a:cubicBezTo>
                      <a:pt x="218" y="245"/>
                      <a:pt x="299" y="190"/>
                      <a:pt x="299" y="109"/>
                    </a:cubicBezTo>
                    <a:cubicBezTo>
                      <a:pt x="299" y="55"/>
                      <a:pt x="299" y="28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693;p43">
                <a:extLst>
                  <a:ext uri="{FF2B5EF4-FFF2-40B4-BE49-F238E27FC236}">
                    <a16:creationId xmlns:a16="http://schemas.microsoft.com/office/drawing/2014/main" id="{21FF71A1-9DDB-2B73-8AD0-ABC670700DD3}"/>
                  </a:ext>
                </a:extLst>
              </p:cNvPr>
              <p:cNvSpPr/>
              <p:nvPr/>
            </p:nvSpPr>
            <p:spPr>
              <a:xfrm>
                <a:off x="6421654" y="2918251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55" y="164"/>
                      <a:pt x="109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694;p43">
                <a:extLst>
                  <a:ext uri="{FF2B5EF4-FFF2-40B4-BE49-F238E27FC236}">
                    <a16:creationId xmlns:a16="http://schemas.microsoft.com/office/drawing/2014/main" id="{89017AED-9D1F-4CF4-A648-97567E3C20F4}"/>
                  </a:ext>
                </a:extLst>
              </p:cNvPr>
              <p:cNvSpPr/>
              <p:nvPr/>
            </p:nvSpPr>
            <p:spPr>
              <a:xfrm>
                <a:off x="6394497" y="294540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1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36"/>
                      <a:pt x="55" y="82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695;p43">
                <a:extLst>
                  <a:ext uri="{FF2B5EF4-FFF2-40B4-BE49-F238E27FC236}">
                    <a16:creationId xmlns:a16="http://schemas.microsoft.com/office/drawing/2014/main" id="{A65E6F1B-CF65-9007-3B70-4572AB16F095}"/>
                  </a:ext>
                </a:extLst>
              </p:cNvPr>
              <p:cNvSpPr/>
              <p:nvPr/>
            </p:nvSpPr>
            <p:spPr>
              <a:xfrm>
                <a:off x="6372811" y="2918251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82" y="1"/>
                    </a:moveTo>
                    <a:cubicBezTo>
                      <a:pt x="55" y="1"/>
                      <a:pt x="55" y="1"/>
                      <a:pt x="27" y="28"/>
                    </a:cubicBezTo>
                    <a:cubicBezTo>
                      <a:pt x="0" y="55"/>
                      <a:pt x="0" y="55"/>
                      <a:pt x="0" y="82"/>
                    </a:cubicBezTo>
                    <a:cubicBezTo>
                      <a:pt x="0" y="136"/>
                      <a:pt x="27" y="191"/>
                      <a:pt x="55" y="191"/>
                    </a:cubicBezTo>
                    <a:cubicBezTo>
                      <a:pt x="82" y="191"/>
                      <a:pt x="136" y="136"/>
                      <a:pt x="163" y="136"/>
                    </a:cubicBezTo>
                    <a:cubicBezTo>
                      <a:pt x="136" y="109"/>
                      <a:pt x="163" y="82"/>
                      <a:pt x="163" y="55"/>
                    </a:cubicBezTo>
                    <a:cubicBezTo>
                      <a:pt x="163" y="109"/>
                      <a:pt x="190" y="164"/>
                      <a:pt x="217" y="191"/>
                    </a:cubicBezTo>
                    <a:lnTo>
                      <a:pt x="217" y="245"/>
                    </a:lnTo>
                    <a:cubicBezTo>
                      <a:pt x="244" y="218"/>
                      <a:pt x="244" y="191"/>
                      <a:pt x="244" y="164"/>
                    </a:cubicBezTo>
                    <a:cubicBezTo>
                      <a:pt x="244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696;p43">
                <a:extLst>
                  <a:ext uri="{FF2B5EF4-FFF2-40B4-BE49-F238E27FC236}">
                    <a16:creationId xmlns:a16="http://schemas.microsoft.com/office/drawing/2014/main" id="{6F87BDD2-23B3-47E0-9644-7DF5611FEB76}"/>
                  </a:ext>
                </a:extLst>
              </p:cNvPr>
              <p:cNvSpPr/>
              <p:nvPr/>
            </p:nvSpPr>
            <p:spPr>
              <a:xfrm>
                <a:off x="6396298" y="3575239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37" y="1"/>
                    </a:moveTo>
                    <a:cubicBezTo>
                      <a:pt x="55" y="1"/>
                      <a:pt x="1" y="28"/>
                      <a:pt x="1" y="82"/>
                    </a:cubicBezTo>
                    <a:cubicBezTo>
                      <a:pt x="55" y="109"/>
                      <a:pt x="109" y="136"/>
                      <a:pt x="137" y="191"/>
                    </a:cubicBezTo>
                    <a:cubicBezTo>
                      <a:pt x="137" y="218"/>
                      <a:pt x="164" y="272"/>
                      <a:pt x="191" y="272"/>
                    </a:cubicBezTo>
                    <a:cubicBezTo>
                      <a:pt x="191" y="299"/>
                      <a:pt x="191" y="299"/>
                      <a:pt x="191" y="299"/>
                    </a:cubicBezTo>
                    <a:cubicBezTo>
                      <a:pt x="245" y="272"/>
                      <a:pt x="272" y="218"/>
                      <a:pt x="272" y="163"/>
                    </a:cubicBezTo>
                    <a:cubicBezTo>
                      <a:pt x="272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697;p43">
                <a:extLst>
                  <a:ext uri="{FF2B5EF4-FFF2-40B4-BE49-F238E27FC236}">
                    <a16:creationId xmlns:a16="http://schemas.microsoft.com/office/drawing/2014/main" id="{91E4634B-159A-37A0-E242-2AA67E78B7BB}"/>
                  </a:ext>
                </a:extLst>
              </p:cNvPr>
              <p:cNvSpPr/>
              <p:nvPr/>
            </p:nvSpPr>
            <p:spPr>
              <a:xfrm>
                <a:off x="642165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163" y="299"/>
                      <a:pt x="163" y="272"/>
                      <a:pt x="163" y="245"/>
                    </a:cubicBezTo>
                    <a:lnTo>
                      <a:pt x="163" y="326"/>
                    </a:ln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698;p43">
                <a:extLst>
                  <a:ext uri="{FF2B5EF4-FFF2-40B4-BE49-F238E27FC236}">
                    <a16:creationId xmlns:a16="http://schemas.microsoft.com/office/drawing/2014/main" id="{0B4E9D2C-2EF3-9D7F-9322-A6D1615DB9E0}"/>
                  </a:ext>
                </a:extLst>
              </p:cNvPr>
              <p:cNvSpPr/>
              <p:nvPr/>
            </p:nvSpPr>
            <p:spPr>
              <a:xfrm>
                <a:off x="6376414" y="3761673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36" y="0"/>
                    </a:moveTo>
                    <a:cubicBezTo>
                      <a:pt x="109" y="28"/>
                      <a:pt x="82" y="28"/>
                      <a:pt x="1" y="55"/>
                    </a:cubicBezTo>
                    <a:cubicBezTo>
                      <a:pt x="28" y="82"/>
                      <a:pt x="109" y="109"/>
                      <a:pt x="190" y="136"/>
                    </a:cubicBezTo>
                    <a:cubicBezTo>
                      <a:pt x="190" y="136"/>
                      <a:pt x="190" y="109"/>
                      <a:pt x="190" y="109"/>
                    </a:cubicBezTo>
                    <a:cubicBezTo>
                      <a:pt x="190" y="82"/>
                      <a:pt x="163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699;p43">
                <a:extLst>
                  <a:ext uri="{FF2B5EF4-FFF2-40B4-BE49-F238E27FC236}">
                    <a16:creationId xmlns:a16="http://schemas.microsoft.com/office/drawing/2014/main" id="{FBB81560-2CDF-7C68-D410-861C37E1561D}"/>
                  </a:ext>
                </a:extLst>
              </p:cNvPr>
              <p:cNvSpPr/>
              <p:nvPr/>
            </p:nvSpPr>
            <p:spPr>
              <a:xfrm>
                <a:off x="6394497" y="3785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700;p43">
                <a:extLst>
                  <a:ext uri="{FF2B5EF4-FFF2-40B4-BE49-F238E27FC236}">
                    <a16:creationId xmlns:a16="http://schemas.microsoft.com/office/drawing/2014/main" id="{31C12E32-13F2-9221-C71D-A85DF2C41FE0}"/>
                  </a:ext>
                </a:extLst>
              </p:cNvPr>
              <p:cNvSpPr/>
              <p:nvPr/>
            </p:nvSpPr>
            <p:spPr>
              <a:xfrm>
                <a:off x="6421654" y="3768879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36" y="164"/>
                    </a:cubicBezTo>
                    <a:cubicBezTo>
                      <a:pt x="191" y="164"/>
                      <a:pt x="218" y="137"/>
                      <a:pt x="245" y="109"/>
                    </a:cubicBezTo>
                    <a:cubicBezTo>
                      <a:pt x="163" y="82"/>
                      <a:pt x="82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701;p43">
                <a:extLst>
                  <a:ext uri="{FF2B5EF4-FFF2-40B4-BE49-F238E27FC236}">
                    <a16:creationId xmlns:a16="http://schemas.microsoft.com/office/drawing/2014/main" id="{F29B1298-268E-C567-8BD4-860117ED3230}"/>
                  </a:ext>
                </a:extLst>
              </p:cNvPr>
              <p:cNvSpPr/>
              <p:nvPr/>
            </p:nvSpPr>
            <p:spPr>
              <a:xfrm>
                <a:off x="6394497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702;p43">
                <a:extLst>
                  <a:ext uri="{FF2B5EF4-FFF2-40B4-BE49-F238E27FC236}">
                    <a16:creationId xmlns:a16="http://schemas.microsoft.com/office/drawing/2014/main" id="{0BAC300D-AFDA-56AE-B1C4-19C056BE8C1A}"/>
                  </a:ext>
                </a:extLst>
              </p:cNvPr>
              <p:cNvSpPr/>
              <p:nvPr/>
            </p:nvSpPr>
            <p:spPr>
              <a:xfrm>
                <a:off x="636920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0" y="137"/>
                      <a:pt x="0" y="164"/>
                      <a:pt x="0" y="218"/>
                    </a:cubicBezTo>
                    <a:cubicBezTo>
                      <a:pt x="27" y="272"/>
                      <a:pt x="81" y="299"/>
                      <a:pt x="136" y="299"/>
                    </a:cubicBezTo>
                    <a:cubicBezTo>
                      <a:pt x="217" y="299"/>
                      <a:pt x="298" y="218"/>
                      <a:pt x="298" y="137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703;p43">
                <a:extLst>
                  <a:ext uri="{FF2B5EF4-FFF2-40B4-BE49-F238E27FC236}">
                    <a16:creationId xmlns:a16="http://schemas.microsoft.com/office/drawing/2014/main" id="{3076C89A-0FBD-C70F-28BF-41CAC8992FDA}"/>
                  </a:ext>
                </a:extLst>
              </p:cNvPr>
              <p:cNvSpPr/>
              <p:nvPr/>
            </p:nvSpPr>
            <p:spPr>
              <a:xfrm>
                <a:off x="636920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704;p43">
                <a:extLst>
                  <a:ext uri="{FF2B5EF4-FFF2-40B4-BE49-F238E27FC236}">
                    <a16:creationId xmlns:a16="http://schemas.microsoft.com/office/drawing/2014/main" id="{30F7C081-9DA3-5A07-3FAD-C79EA8273BE3}"/>
                  </a:ext>
                </a:extLst>
              </p:cNvPr>
              <p:cNvSpPr/>
              <p:nvPr/>
            </p:nvSpPr>
            <p:spPr>
              <a:xfrm>
                <a:off x="6394497" y="389018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705;p43">
                <a:extLst>
                  <a:ext uri="{FF2B5EF4-FFF2-40B4-BE49-F238E27FC236}">
                    <a16:creationId xmlns:a16="http://schemas.microsoft.com/office/drawing/2014/main" id="{9CE6FE26-0410-3D01-00A5-C12FB7B98645}"/>
                  </a:ext>
                </a:extLst>
              </p:cNvPr>
              <p:cNvSpPr/>
              <p:nvPr/>
            </p:nvSpPr>
            <p:spPr>
              <a:xfrm>
                <a:off x="6394497" y="394263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706;p43">
                <a:extLst>
                  <a:ext uri="{FF2B5EF4-FFF2-40B4-BE49-F238E27FC236}">
                    <a16:creationId xmlns:a16="http://schemas.microsoft.com/office/drawing/2014/main" id="{E1227940-2601-7399-2141-E3CD28CA42A9}"/>
                  </a:ext>
                </a:extLst>
              </p:cNvPr>
              <p:cNvSpPr/>
              <p:nvPr/>
            </p:nvSpPr>
            <p:spPr>
              <a:xfrm>
                <a:off x="636920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8" y="217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707;p43">
                <a:extLst>
                  <a:ext uri="{FF2B5EF4-FFF2-40B4-BE49-F238E27FC236}">
                    <a16:creationId xmlns:a16="http://schemas.microsoft.com/office/drawing/2014/main" id="{E7E16E26-898D-4590-6AB1-286E977BBFAC}"/>
                  </a:ext>
                </a:extLst>
              </p:cNvPr>
              <p:cNvSpPr/>
              <p:nvPr/>
            </p:nvSpPr>
            <p:spPr>
              <a:xfrm>
                <a:off x="636920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708;p43">
                <a:extLst>
                  <a:ext uri="{FF2B5EF4-FFF2-40B4-BE49-F238E27FC236}">
                    <a16:creationId xmlns:a16="http://schemas.microsoft.com/office/drawing/2014/main" id="{24DBCD84-CE9A-938B-62DC-6BC3C4D0612C}"/>
                  </a:ext>
                </a:extLst>
              </p:cNvPr>
              <p:cNvSpPr/>
              <p:nvPr/>
            </p:nvSpPr>
            <p:spPr>
              <a:xfrm>
                <a:off x="6394497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709;p43">
                <a:extLst>
                  <a:ext uri="{FF2B5EF4-FFF2-40B4-BE49-F238E27FC236}">
                    <a16:creationId xmlns:a16="http://schemas.microsoft.com/office/drawing/2014/main" id="{19419DE5-82B8-A98F-DB22-A28A7D6757A0}"/>
                  </a:ext>
                </a:extLst>
              </p:cNvPr>
              <p:cNvSpPr/>
              <p:nvPr/>
            </p:nvSpPr>
            <p:spPr>
              <a:xfrm>
                <a:off x="6394497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710;p43">
                <a:extLst>
                  <a:ext uri="{FF2B5EF4-FFF2-40B4-BE49-F238E27FC236}">
                    <a16:creationId xmlns:a16="http://schemas.microsoft.com/office/drawing/2014/main" id="{374C6D94-3D3D-A539-2C0F-66922B764BDA}"/>
                  </a:ext>
                </a:extLst>
              </p:cNvPr>
              <p:cNvSpPr/>
              <p:nvPr/>
            </p:nvSpPr>
            <p:spPr>
              <a:xfrm>
                <a:off x="6369208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711;p43">
                <a:extLst>
                  <a:ext uri="{FF2B5EF4-FFF2-40B4-BE49-F238E27FC236}">
                    <a16:creationId xmlns:a16="http://schemas.microsoft.com/office/drawing/2014/main" id="{C7EF12D9-BC1A-7F4A-030D-66EF054F08BB}"/>
                  </a:ext>
                </a:extLst>
              </p:cNvPr>
              <p:cNvSpPr/>
              <p:nvPr/>
            </p:nvSpPr>
            <p:spPr>
              <a:xfrm>
                <a:off x="6369208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712;p43">
                <a:extLst>
                  <a:ext uri="{FF2B5EF4-FFF2-40B4-BE49-F238E27FC236}">
                    <a16:creationId xmlns:a16="http://schemas.microsoft.com/office/drawing/2014/main" id="{1BFB1CE1-6971-D185-B2AB-57E48282D761}"/>
                  </a:ext>
                </a:extLst>
              </p:cNvPr>
              <p:cNvSpPr/>
              <p:nvPr/>
            </p:nvSpPr>
            <p:spPr>
              <a:xfrm>
                <a:off x="6394497" y="410010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713;p43">
                <a:extLst>
                  <a:ext uri="{FF2B5EF4-FFF2-40B4-BE49-F238E27FC236}">
                    <a16:creationId xmlns:a16="http://schemas.microsoft.com/office/drawing/2014/main" id="{B1F305D0-7616-5945-540F-7D9020BFE407}"/>
                  </a:ext>
                </a:extLst>
              </p:cNvPr>
              <p:cNvSpPr/>
              <p:nvPr/>
            </p:nvSpPr>
            <p:spPr>
              <a:xfrm>
                <a:off x="6399968" y="4152623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82" y="0"/>
                    </a:moveTo>
                    <a:cubicBezTo>
                      <a:pt x="54" y="0"/>
                      <a:pt x="27" y="27"/>
                      <a:pt x="0" y="27"/>
                    </a:cubicBezTo>
                    <a:cubicBezTo>
                      <a:pt x="82" y="27"/>
                      <a:pt x="136" y="54"/>
                      <a:pt x="190" y="54"/>
                    </a:cubicBezTo>
                    <a:cubicBezTo>
                      <a:pt x="163" y="27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714;p43">
                <a:extLst>
                  <a:ext uri="{FF2B5EF4-FFF2-40B4-BE49-F238E27FC236}">
                    <a16:creationId xmlns:a16="http://schemas.microsoft.com/office/drawing/2014/main" id="{11734F35-5D47-E840-4C18-296A7B848474}"/>
                  </a:ext>
                </a:extLst>
              </p:cNvPr>
              <p:cNvSpPr/>
              <p:nvPr/>
            </p:nvSpPr>
            <p:spPr>
              <a:xfrm>
                <a:off x="636920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715;p43">
                <a:extLst>
                  <a:ext uri="{FF2B5EF4-FFF2-40B4-BE49-F238E27FC236}">
                    <a16:creationId xmlns:a16="http://schemas.microsoft.com/office/drawing/2014/main" id="{D9D5C31D-7BE6-D7CF-68D3-157893520222}"/>
                  </a:ext>
                </a:extLst>
              </p:cNvPr>
              <p:cNvSpPr/>
              <p:nvPr/>
            </p:nvSpPr>
            <p:spPr>
              <a:xfrm>
                <a:off x="634205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716;p43">
                <a:extLst>
                  <a:ext uri="{FF2B5EF4-FFF2-40B4-BE49-F238E27FC236}">
                    <a16:creationId xmlns:a16="http://schemas.microsoft.com/office/drawing/2014/main" id="{5A62AE49-398C-EFB1-AC88-A442FD108874}"/>
                  </a:ext>
                </a:extLst>
              </p:cNvPr>
              <p:cNvSpPr/>
              <p:nvPr/>
            </p:nvSpPr>
            <p:spPr>
              <a:xfrm>
                <a:off x="634205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717;p43">
                <a:extLst>
                  <a:ext uri="{FF2B5EF4-FFF2-40B4-BE49-F238E27FC236}">
                    <a16:creationId xmlns:a16="http://schemas.microsoft.com/office/drawing/2014/main" id="{E5EAE4ED-2D69-6CC3-04FC-4FE988D89CC8}"/>
                  </a:ext>
                </a:extLst>
              </p:cNvPr>
              <p:cNvSpPr/>
              <p:nvPr/>
            </p:nvSpPr>
            <p:spPr>
              <a:xfrm>
                <a:off x="634205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718;p43">
                <a:extLst>
                  <a:ext uri="{FF2B5EF4-FFF2-40B4-BE49-F238E27FC236}">
                    <a16:creationId xmlns:a16="http://schemas.microsoft.com/office/drawing/2014/main" id="{9D71AEBE-E241-B7FB-2B07-BAC4E3D038F1}"/>
                  </a:ext>
                </a:extLst>
              </p:cNvPr>
              <p:cNvSpPr/>
              <p:nvPr/>
            </p:nvSpPr>
            <p:spPr>
              <a:xfrm>
                <a:off x="634205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719;p43">
                <a:extLst>
                  <a:ext uri="{FF2B5EF4-FFF2-40B4-BE49-F238E27FC236}">
                    <a16:creationId xmlns:a16="http://schemas.microsoft.com/office/drawing/2014/main" id="{546FF785-87D0-0ACA-4E2D-A6DD561FDB3C}"/>
                  </a:ext>
                </a:extLst>
              </p:cNvPr>
              <p:cNvSpPr/>
              <p:nvPr/>
            </p:nvSpPr>
            <p:spPr>
              <a:xfrm>
                <a:off x="636920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720;p43">
                <a:extLst>
                  <a:ext uri="{FF2B5EF4-FFF2-40B4-BE49-F238E27FC236}">
                    <a16:creationId xmlns:a16="http://schemas.microsoft.com/office/drawing/2014/main" id="{B42429CE-25BE-6F3B-A228-262F4669FC30}"/>
                  </a:ext>
                </a:extLst>
              </p:cNvPr>
              <p:cNvSpPr/>
              <p:nvPr/>
            </p:nvSpPr>
            <p:spPr>
              <a:xfrm>
                <a:off x="634205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721;p43">
                <a:extLst>
                  <a:ext uri="{FF2B5EF4-FFF2-40B4-BE49-F238E27FC236}">
                    <a16:creationId xmlns:a16="http://schemas.microsoft.com/office/drawing/2014/main" id="{932027FF-DF2E-5D8F-2132-4DA1F43DC6A9}"/>
                  </a:ext>
                </a:extLst>
              </p:cNvPr>
              <p:cNvSpPr/>
              <p:nvPr/>
            </p:nvSpPr>
            <p:spPr>
              <a:xfrm>
                <a:off x="636920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722;p43">
                <a:extLst>
                  <a:ext uri="{FF2B5EF4-FFF2-40B4-BE49-F238E27FC236}">
                    <a16:creationId xmlns:a16="http://schemas.microsoft.com/office/drawing/2014/main" id="{50982F81-2544-5E1E-051B-9B65E287FF21}"/>
                  </a:ext>
                </a:extLst>
              </p:cNvPr>
              <p:cNvSpPr/>
              <p:nvPr/>
            </p:nvSpPr>
            <p:spPr>
              <a:xfrm>
                <a:off x="634205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723;p43">
                <a:extLst>
                  <a:ext uri="{FF2B5EF4-FFF2-40B4-BE49-F238E27FC236}">
                    <a16:creationId xmlns:a16="http://schemas.microsoft.com/office/drawing/2014/main" id="{D129C22B-1C71-C6A6-6BA8-503FC4D60992}"/>
                  </a:ext>
                </a:extLst>
              </p:cNvPr>
              <p:cNvSpPr/>
              <p:nvPr/>
            </p:nvSpPr>
            <p:spPr>
              <a:xfrm>
                <a:off x="636920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724;p43">
                <a:extLst>
                  <a:ext uri="{FF2B5EF4-FFF2-40B4-BE49-F238E27FC236}">
                    <a16:creationId xmlns:a16="http://schemas.microsoft.com/office/drawing/2014/main" id="{6A1B83C4-8074-795F-23D0-8D15B1F150C2}"/>
                  </a:ext>
                </a:extLst>
              </p:cNvPr>
              <p:cNvSpPr/>
              <p:nvPr/>
            </p:nvSpPr>
            <p:spPr>
              <a:xfrm>
                <a:off x="634205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725;p43">
                <a:extLst>
                  <a:ext uri="{FF2B5EF4-FFF2-40B4-BE49-F238E27FC236}">
                    <a16:creationId xmlns:a16="http://schemas.microsoft.com/office/drawing/2014/main" id="{650E50F3-FB3E-E853-ED31-84971FCC31A7}"/>
                  </a:ext>
                </a:extLst>
              </p:cNvPr>
              <p:cNvSpPr/>
              <p:nvPr/>
            </p:nvSpPr>
            <p:spPr>
              <a:xfrm>
                <a:off x="636920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726;p43">
                <a:extLst>
                  <a:ext uri="{FF2B5EF4-FFF2-40B4-BE49-F238E27FC236}">
                    <a16:creationId xmlns:a16="http://schemas.microsoft.com/office/drawing/2014/main" id="{EC163630-774B-D484-E586-FB9A8EA0738C}"/>
                  </a:ext>
                </a:extLst>
              </p:cNvPr>
              <p:cNvSpPr/>
              <p:nvPr/>
            </p:nvSpPr>
            <p:spPr>
              <a:xfrm>
                <a:off x="634205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727;p43">
                <a:extLst>
                  <a:ext uri="{FF2B5EF4-FFF2-40B4-BE49-F238E27FC236}">
                    <a16:creationId xmlns:a16="http://schemas.microsoft.com/office/drawing/2014/main" id="{CC496BF5-720E-FF27-EF9F-23FA5484CBF5}"/>
                  </a:ext>
                </a:extLst>
              </p:cNvPr>
              <p:cNvSpPr/>
              <p:nvPr/>
            </p:nvSpPr>
            <p:spPr>
              <a:xfrm>
                <a:off x="636920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8" y="217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728;p43">
                <a:extLst>
                  <a:ext uri="{FF2B5EF4-FFF2-40B4-BE49-F238E27FC236}">
                    <a16:creationId xmlns:a16="http://schemas.microsoft.com/office/drawing/2014/main" id="{DB6734E1-7D95-659D-5CC6-CD8DBDAB8B69}"/>
                  </a:ext>
                </a:extLst>
              </p:cNvPr>
              <p:cNvSpPr/>
              <p:nvPr/>
            </p:nvSpPr>
            <p:spPr>
              <a:xfrm>
                <a:off x="634205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729;p43">
                <a:extLst>
                  <a:ext uri="{FF2B5EF4-FFF2-40B4-BE49-F238E27FC236}">
                    <a16:creationId xmlns:a16="http://schemas.microsoft.com/office/drawing/2014/main" id="{C3AE5713-5468-674C-A47D-971309267DBA}"/>
                  </a:ext>
                </a:extLst>
              </p:cNvPr>
              <p:cNvSpPr/>
              <p:nvPr/>
            </p:nvSpPr>
            <p:spPr>
              <a:xfrm>
                <a:off x="636920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730;p43">
                <a:extLst>
                  <a:ext uri="{FF2B5EF4-FFF2-40B4-BE49-F238E27FC236}">
                    <a16:creationId xmlns:a16="http://schemas.microsoft.com/office/drawing/2014/main" id="{F81989D4-8775-978C-622C-EB31F4036CFF}"/>
                  </a:ext>
                </a:extLst>
              </p:cNvPr>
              <p:cNvSpPr/>
              <p:nvPr/>
            </p:nvSpPr>
            <p:spPr>
              <a:xfrm>
                <a:off x="634205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731;p43">
                <a:extLst>
                  <a:ext uri="{FF2B5EF4-FFF2-40B4-BE49-F238E27FC236}">
                    <a16:creationId xmlns:a16="http://schemas.microsoft.com/office/drawing/2014/main" id="{B6F61A87-FA14-2494-64AD-6372E367CF2A}"/>
                  </a:ext>
                </a:extLst>
              </p:cNvPr>
              <p:cNvSpPr/>
              <p:nvPr/>
            </p:nvSpPr>
            <p:spPr>
              <a:xfrm>
                <a:off x="636920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732;p43">
                <a:extLst>
                  <a:ext uri="{FF2B5EF4-FFF2-40B4-BE49-F238E27FC236}">
                    <a16:creationId xmlns:a16="http://schemas.microsoft.com/office/drawing/2014/main" id="{00D61C28-20B6-4561-BF57-A0C7AC28C149}"/>
                  </a:ext>
                </a:extLst>
              </p:cNvPr>
              <p:cNvSpPr/>
              <p:nvPr/>
            </p:nvSpPr>
            <p:spPr>
              <a:xfrm>
                <a:off x="634205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733;p43">
                <a:extLst>
                  <a:ext uri="{FF2B5EF4-FFF2-40B4-BE49-F238E27FC236}">
                    <a16:creationId xmlns:a16="http://schemas.microsoft.com/office/drawing/2014/main" id="{42F95565-2FE2-1DC0-37AB-FD4FB7289D5C}"/>
                  </a:ext>
                </a:extLst>
              </p:cNvPr>
              <p:cNvSpPr/>
              <p:nvPr/>
            </p:nvSpPr>
            <p:spPr>
              <a:xfrm>
                <a:off x="636920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734;p43">
                <a:extLst>
                  <a:ext uri="{FF2B5EF4-FFF2-40B4-BE49-F238E27FC236}">
                    <a16:creationId xmlns:a16="http://schemas.microsoft.com/office/drawing/2014/main" id="{3D042CA8-35E7-38F7-A3FC-36AD64224E31}"/>
                  </a:ext>
                </a:extLst>
              </p:cNvPr>
              <p:cNvSpPr/>
              <p:nvPr/>
            </p:nvSpPr>
            <p:spPr>
              <a:xfrm>
                <a:off x="634205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735;p43">
                <a:extLst>
                  <a:ext uri="{FF2B5EF4-FFF2-40B4-BE49-F238E27FC236}">
                    <a16:creationId xmlns:a16="http://schemas.microsoft.com/office/drawing/2014/main" id="{8109D698-339E-28A2-3CF0-745DE7AA001D}"/>
                  </a:ext>
                </a:extLst>
              </p:cNvPr>
              <p:cNvSpPr/>
              <p:nvPr/>
            </p:nvSpPr>
            <p:spPr>
              <a:xfrm>
                <a:off x="636920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736;p43">
                <a:extLst>
                  <a:ext uri="{FF2B5EF4-FFF2-40B4-BE49-F238E27FC236}">
                    <a16:creationId xmlns:a16="http://schemas.microsoft.com/office/drawing/2014/main" id="{26D8427B-560D-156E-BFC5-5EC0F87B22C8}"/>
                  </a:ext>
                </a:extLst>
              </p:cNvPr>
              <p:cNvSpPr/>
              <p:nvPr/>
            </p:nvSpPr>
            <p:spPr>
              <a:xfrm>
                <a:off x="634205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737;p43">
                <a:extLst>
                  <a:ext uri="{FF2B5EF4-FFF2-40B4-BE49-F238E27FC236}">
                    <a16:creationId xmlns:a16="http://schemas.microsoft.com/office/drawing/2014/main" id="{E5BFE737-D0B0-1AB0-1145-A7218C61A109}"/>
                  </a:ext>
                </a:extLst>
              </p:cNvPr>
              <p:cNvSpPr/>
              <p:nvPr/>
            </p:nvSpPr>
            <p:spPr>
              <a:xfrm>
                <a:off x="636920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738;p43">
                <a:extLst>
                  <a:ext uri="{FF2B5EF4-FFF2-40B4-BE49-F238E27FC236}">
                    <a16:creationId xmlns:a16="http://schemas.microsoft.com/office/drawing/2014/main" id="{5E5EAC54-CF26-EA9B-A4F8-56971AA2AEC9}"/>
                  </a:ext>
                </a:extLst>
              </p:cNvPr>
              <p:cNvSpPr/>
              <p:nvPr/>
            </p:nvSpPr>
            <p:spPr>
              <a:xfrm>
                <a:off x="634205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739;p43">
                <a:extLst>
                  <a:ext uri="{FF2B5EF4-FFF2-40B4-BE49-F238E27FC236}">
                    <a16:creationId xmlns:a16="http://schemas.microsoft.com/office/drawing/2014/main" id="{31D79514-5B39-4192-1B8D-31CD0C6E4E41}"/>
                  </a:ext>
                </a:extLst>
              </p:cNvPr>
              <p:cNvSpPr/>
              <p:nvPr/>
            </p:nvSpPr>
            <p:spPr>
              <a:xfrm>
                <a:off x="636920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740;p43">
                <a:extLst>
                  <a:ext uri="{FF2B5EF4-FFF2-40B4-BE49-F238E27FC236}">
                    <a16:creationId xmlns:a16="http://schemas.microsoft.com/office/drawing/2014/main" id="{0712E578-C963-B190-FAC7-49327556B5EE}"/>
                  </a:ext>
                </a:extLst>
              </p:cNvPr>
              <p:cNvSpPr/>
              <p:nvPr/>
            </p:nvSpPr>
            <p:spPr>
              <a:xfrm>
                <a:off x="634205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741;p43">
                <a:extLst>
                  <a:ext uri="{FF2B5EF4-FFF2-40B4-BE49-F238E27FC236}">
                    <a16:creationId xmlns:a16="http://schemas.microsoft.com/office/drawing/2014/main" id="{DF49F71F-F820-A3BE-5D48-5F879CF598FD}"/>
                  </a:ext>
                </a:extLst>
              </p:cNvPr>
              <p:cNvSpPr/>
              <p:nvPr/>
            </p:nvSpPr>
            <p:spPr>
              <a:xfrm>
                <a:off x="636920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742;p43">
                <a:extLst>
                  <a:ext uri="{FF2B5EF4-FFF2-40B4-BE49-F238E27FC236}">
                    <a16:creationId xmlns:a16="http://schemas.microsoft.com/office/drawing/2014/main" id="{ADBF5BA0-C501-42FB-F6A0-7EEB2870B903}"/>
                  </a:ext>
                </a:extLst>
              </p:cNvPr>
              <p:cNvSpPr/>
              <p:nvPr/>
            </p:nvSpPr>
            <p:spPr>
              <a:xfrm>
                <a:off x="6369208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lnTo>
                      <a:pt x="298" y="136"/>
                    </a:ln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743;p43">
                <a:extLst>
                  <a:ext uri="{FF2B5EF4-FFF2-40B4-BE49-F238E27FC236}">
                    <a16:creationId xmlns:a16="http://schemas.microsoft.com/office/drawing/2014/main" id="{C84F3C8E-76D9-81C1-02EC-FD1917E2A7EC}"/>
                  </a:ext>
                </a:extLst>
              </p:cNvPr>
              <p:cNvSpPr/>
              <p:nvPr/>
            </p:nvSpPr>
            <p:spPr>
              <a:xfrm>
                <a:off x="634205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744;p43">
                <a:extLst>
                  <a:ext uri="{FF2B5EF4-FFF2-40B4-BE49-F238E27FC236}">
                    <a16:creationId xmlns:a16="http://schemas.microsoft.com/office/drawing/2014/main" id="{B4DF3B77-E30C-6765-C4DD-9445E72B15B1}"/>
                  </a:ext>
                </a:extLst>
              </p:cNvPr>
              <p:cNvSpPr/>
              <p:nvPr/>
            </p:nvSpPr>
            <p:spPr>
              <a:xfrm>
                <a:off x="6369208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4" y="136"/>
                      <a:pt x="136" y="136"/>
                    </a:cubicBezTo>
                    <a:cubicBezTo>
                      <a:pt x="217" y="136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745;p43">
                <a:extLst>
                  <a:ext uri="{FF2B5EF4-FFF2-40B4-BE49-F238E27FC236}">
                    <a16:creationId xmlns:a16="http://schemas.microsoft.com/office/drawing/2014/main" id="{B9C15FE2-81D1-B13E-6EE6-CB23AB67B122}"/>
                  </a:ext>
                </a:extLst>
              </p:cNvPr>
              <p:cNvSpPr/>
              <p:nvPr/>
            </p:nvSpPr>
            <p:spPr>
              <a:xfrm>
                <a:off x="634205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746;p43">
                <a:extLst>
                  <a:ext uri="{FF2B5EF4-FFF2-40B4-BE49-F238E27FC236}">
                    <a16:creationId xmlns:a16="http://schemas.microsoft.com/office/drawing/2014/main" id="{3F86A695-C4B2-F4E2-0728-1E3426882F6D}"/>
                  </a:ext>
                </a:extLst>
              </p:cNvPr>
              <p:cNvSpPr/>
              <p:nvPr/>
            </p:nvSpPr>
            <p:spPr>
              <a:xfrm>
                <a:off x="6342050" y="2797009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0" y="0"/>
                    </a:moveTo>
                    <a:cubicBezTo>
                      <a:pt x="0" y="82"/>
                      <a:pt x="54" y="136"/>
                      <a:pt x="136" y="163"/>
                    </a:cubicBezTo>
                    <a:cubicBezTo>
                      <a:pt x="109" y="136"/>
                      <a:pt x="109" y="109"/>
                      <a:pt x="82" y="109"/>
                    </a:cubicBezTo>
                    <a:cubicBezTo>
                      <a:pt x="54" y="55"/>
                      <a:pt x="27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747;p43">
                <a:extLst>
                  <a:ext uri="{FF2B5EF4-FFF2-40B4-BE49-F238E27FC236}">
                    <a16:creationId xmlns:a16="http://schemas.microsoft.com/office/drawing/2014/main" id="{73039F7A-C688-A326-EF8C-30CBB1169BD9}"/>
                  </a:ext>
                </a:extLst>
              </p:cNvPr>
              <p:cNvSpPr/>
              <p:nvPr/>
            </p:nvSpPr>
            <p:spPr>
              <a:xfrm>
                <a:off x="634205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748;p43">
                <a:extLst>
                  <a:ext uri="{FF2B5EF4-FFF2-40B4-BE49-F238E27FC236}">
                    <a16:creationId xmlns:a16="http://schemas.microsoft.com/office/drawing/2014/main" id="{BFEC058E-29C0-025D-522C-D7D82AB64348}"/>
                  </a:ext>
                </a:extLst>
              </p:cNvPr>
              <p:cNvSpPr/>
              <p:nvPr/>
            </p:nvSpPr>
            <p:spPr>
              <a:xfrm>
                <a:off x="6322099" y="2865804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82" y="0"/>
                    </a:moveTo>
                    <a:cubicBezTo>
                      <a:pt x="82" y="27"/>
                      <a:pt x="1" y="163"/>
                      <a:pt x="1" y="217"/>
                    </a:cubicBezTo>
                    <a:cubicBezTo>
                      <a:pt x="1" y="244"/>
                      <a:pt x="1" y="271"/>
                      <a:pt x="28" y="299"/>
                    </a:cubicBezTo>
                    <a:lnTo>
                      <a:pt x="55" y="299"/>
                    </a:lnTo>
                    <a:cubicBezTo>
                      <a:pt x="136" y="299"/>
                      <a:pt x="218" y="244"/>
                      <a:pt x="218" y="163"/>
                    </a:cubicBezTo>
                    <a:cubicBezTo>
                      <a:pt x="218" y="82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749;p43">
                <a:extLst>
                  <a:ext uri="{FF2B5EF4-FFF2-40B4-BE49-F238E27FC236}">
                    <a16:creationId xmlns:a16="http://schemas.microsoft.com/office/drawing/2014/main" id="{FC605997-7B25-22A4-A7C2-4FEC595CBFAD}"/>
                  </a:ext>
                </a:extLst>
              </p:cNvPr>
              <p:cNvSpPr/>
              <p:nvPr/>
            </p:nvSpPr>
            <p:spPr>
              <a:xfrm>
                <a:off x="6342050" y="3522792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09" y="0"/>
                    </a:moveTo>
                    <a:cubicBezTo>
                      <a:pt x="54" y="27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90" y="298"/>
                    </a:lnTo>
                    <a:cubicBezTo>
                      <a:pt x="163" y="244"/>
                      <a:pt x="136" y="244"/>
                      <a:pt x="136" y="190"/>
                    </a:cubicBezTo>
                    <a:cubicBezTo>
                      <a:pt x="136" y="136"/>
                      <a:pt x="217" y="136"/>
                      <a:pt x="217" y="81"/>
                    </a:cubicBezTo>
                    <a:cubicBezTo>
                      <a:pt x="163" y="54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750;p43">
                <a:extLst>
                  <a:ext uri="{FF2B5EF4-FFF2-40B4-BE49-F238E27FC236}">
                    <a16:creationId xmlns:a16="http://schemas.microsoft.com/office/drawing/2014/main" id="{2314C5DE-3F59-1662-155F-13F570C54F66}"/>
                  </a:ext>
                </a:extLst>
              </p:cNvPr>
              <p:cNvSpPr/>
              <p:nvPr/>
            </p:nvSpPr>
            <p:spPr>
              <a:xfrm>
                <a:off x="6316694" y="3608535"/>
                <a:ext cx="16348" cy="13812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07" extrusionOk="0">
                    <a:moveTo>
                      <a:pt x="77" y="0"/>
                    </a:moveTo>
                    <a:cubicBezTo>
                      <a:pt x="35" y="0"/>
                      <a:pt x="0" y="21"/>
                      <a:pt x="0" y="71"/>
                    </a:cubicBezTo>
                    <a:cubicBezTo>
                      <a:pt x="0" y="98"/>
                      <a:pt x="28" y="126"/>
                      <a:pt x="55" y="180"/>
                    </a:cubicBezTo>
                    <a:cubicBezTo>
                      <a:pt x="82" y="180"/>
                      <a:pt x="109" y="207"/>
                      <a:pt x="136" y="207"/>
                    </a:cubicBezTo>
                    <a:cubicBezTo>
                      <a:pt x="163" y="207"/>
                      <a:pt x="190" y="207"/>
                      <a:pt x="217" y="180"/>
                    </a:cubicBezTo>
                    <a:cubicBezTo>
                      <a:pt x="217" y="153"/>
                      <a:pt x="245" y="126"/>
                      <a:pt x="245" y="126"/>
                    </a:cubicBezTo>
                    <a:cubicBezTo>
                      <a:pt x="245" y="58"/>
                      <a:pt x="149" y="0"/>
                      <a:pt x="7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751;p43">
                <a:extLst>
                  <a:ext uri="{FF2B5EF4-FFF2-40B4-BE49-F238E27FC236}">
                    <a16:creationId xmlns:a16="http://schemas.microsoft.com/office/drawing/2014/main" id="{E8F4DE9C-36B9-84BA-34E8-D9FEA3E8BD7F}"/>
                  </a:ext>
                </a:extLst>
              </p:cNvPr>
              <p:cNvSpPr/>
              <p:nvPr/>
            </p:nvSpPr>
            <p:spPr>
              <a:xfrm>
                <a:off x="6369208" y="3607801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82"/>
                      <a:pt x="0" y="109"/>
                      <a:pt x="0" y="109"/>
                    </a:cubicBezTo>
                    <a:cubicBezTo>
                      <a:pt x="81" y="137"/>
                      <a:pt x="136" y="191"/>
                      <a:pt x="190" y="191"/>
                    </a:cubicBezTo>
                    <a:cubicBezTo>
                      <a:pt x="244" y="191"/>
                      <a:pt x="271" y="164"/>
                      <a:pt x="271" y="137"/>
                    </a:cubicBezTo>
                    <a:cubicBezTo>
                      <a:pt x="244" y="109"/>
                      <a:pt x="217" y="82"/>
                      <a:pt x="190" y="28"/>
                    </a:cubicBezTo>
                    <a:cubicBezTo>
                      <a:pt x="163" y="28"/>
                      <a:pt x="136" y="35"/>
                      <a:pt x="112" y="35"/>
                    </a:cubicBezTo>
                    <a:cubicBezTo>
                      <a:pt x="88" y="35"/>
                      <a:pt x="68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752;p43">
                <a:extLst>
                  <a:ext uri="{FF2B5EF4-FFF2-40B4-BE49-F238E27FC236}">
                    <a16:creationId xmlns:a16="http://schemas.microsoft.com/office/drawing/2014/main" id="{00D43C98-41C2-48CC-66CF-203FF935279C}"/>
                  </a:ext>
                </a:extLst>
              </p:cNvPr>
              <p:cNvSpPr/>
              <p:nvPr/>
            </p:nvSpPr>
            <p:spPr>
              <a:xfrm>
                <a:off x="6342050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753;p43">
                <a:extLst>
                  <a:ext uri="{FF2B5EF4-FFF2-40B4-BE49-F238E27FC236}">
                    <a16:creationId xmlns:a16="http://schemas.microsoft.com/office/drawing/2014/main" id="{9A28C32C-6D00-3E2F-1BA3-1E954DB16403}"/>
                  </a:ext>
                </a:extLst>
              </p:cNvPr>
              <p:cNvSpPr/>
              <p:nvPr/>
            </p:nvSpPr>
            <p:spPr>
              <a:xfrm>
                <a:off x="6316694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109" y="1"/>
                      <a:pt x="55" y="55"/>
                      <a:pt x="0" y="109"/>
                    </a:cubicBezTo>
                    <a:cubicBezTo>
                      <a:pt x="0" y="109"/>
                      <a:pt x="0" y="137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754;p43">
                <a:extLst>
                  <a:ext uri="{FF2B5EF4-FFF2-40B4-BE49-F238E27FC236}">
                    <a16:creationId xmlns:a16="http://schemas.microsoft.com/office/drawing/2014/main" id="{701FBAED-EE80-A0B6-D825-4D4AF18221B8}"/>
                  </a:ext>
                </a:extLst>
              </p:cNvPr>
              <p:cNvSpPr/>
              <p:nvPr/>
            </p:nvSpPr>
            <p:spPr>
              <a:xfrm>
                <a:off x="6316694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755;p43">
                <a:extLst>
                  <a:ext uri="{FF2B5EF4-FFF2-40B4-BE49-F238E27FC236}">
                    <a16:creationId xmlns:a16="http://schemas.microsoft.com/office/drawing/2014/main" id="{86AA305C-6ED1-E656-1C5A-3EE7FEB87CE6}"/>
                  </a:ext>
                </a:extLst>
              </p:cNvPr>
              <p:cNvSpPr/>
              <p:nvPr/>
            </p:nvSpPr>
            <p:spPr>
              <a:xfrm>
                <a:off x="6342050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756;p43">
                <a:extLst>
                  <a:ext uri="{FF2B5EF4-FFF2-40B4-BE49-F238E27FC236}">
                    <a16:creationId xmlns:a16="http://schemas.microsoft.com/office/drawing/2014/main" id="{F7409F2C-DA7C-0848-FC78-67B7F053426D}"/>
                  </a:ext>
                </a:extLst>
              </p:cNvPr>
              <p:cNvSpPr/>
              <p:nvPr/>
            </p:nvSpPr>
            <p:spPr>
              <a:xfrm>
                <a:off x="6342050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757;p43">
                <a:extLst>
                  <a:ext uri="{FF2B5EF4-FFF2-40B4-BE49-F238E27FC236}">
                    <a16:creationId xmlns:a16="http://schemas.microsoft.com/office/drawing/2014/main" id="{FB5E0BB6-3682-4011-D8AE-54650559E946}"/>
                  </a:ext>
                </a:extLst>
              </p:cNvPr>
              <p:cNvSpPr/>
              <p:nvPr/>
            </p:nvSpPr>
            <p:spPr>
              <a:xfrm>
                <a:off x="6316694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758;p43">
                <a:extLst>
                  <a:ext uri="{FF2B5EF4-FFF2-40B4-BE49-F238E27FC236}">
                    <a16:creationId xmlns:a16="http://schemas.microsoft.com/office/drawing/2014/main" id="{0E372C20-BC5B-56D8-0681-44263A4B5FE7}"/>
                  </a:ext>
                </a:extLst>
              </p:cNvPr>
              <p:cNvSpPr/>
              <p:nvPr/>
            </p:nvSpPr>
            <p:spPr>
              <a:xfrm>
                <a:off x="6316694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759;p43">
                <a:extLst>
                  <a:ext uri="{FF2B5EF4-FFF2-40B4-BE49-F238E27FC236}">
                    <a16:creationId xmlns:a16="http://schemas.microsoft.com/office/drawing/2014/main" id="{88650828-6AF5-95AD-5258-C3EF6C551E7A}"/>
                  </a:ext>
                </a:extLst>
              </p:cNvPr>
              <p:cNvSpPr/>
              <p:nvPr/>
            </p:nvSpPr>
            <p:spPr>
              <a:xfrm>
                <a:off x="6342050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760;p43">
                <a:extLst>
                  <a:ext uri="{FF2B5EF4-FFF2-40B4-BE49-F238E27FC236}">
                    <a16:creationId xmlns:a16="http://schemas.microsoft.com/office/drawing/2014/main" id="{318E1023-77CD-2861-1AE4-F33A04F5434B}"/>
                  </a:ext>
                </a:extLst>
              </p:cNvPr>
              <p:cNvSpPr/>
              <p:nvPr/>
            </p:nvSpPr>
            <p:spPr>
              <a:xfrm>
                <a:off x="6342050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761;p43">
                <a:extLst>
                  <a:ext uri="{FF2B5EF4-FFF2-40B4-BE49-F238E27FC236}">
                    <a16:creationId xmlns:a16="http://schemas.microsoft.com/office/drawing/2014/main" id="{2F505F50-8C9B-0C3B-4292-6E76EA10D5DD}"/>
                  </a:ext>
                </a:extLst>
              </p:cNvPr>
              <p:cNvSpPr/>
              <p:nvPr/>
            </p:nvSpPr>
            <p:spPr>
              <a:xfrm>
                <a:off x="6316694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762;p43">
                <a:extLst>
                  <a:ext uri="{FF2B5EF4-FFF2-40B4-BE49-F238E27FC236}">
                    <a16:creationId xmlns:a16="http://schemas.microsoft.com/office/drawing/2014/main" id="{8281C2F2-763E-E69F-564F-15AC342B9EDA}"/>
                  </a:ext>
                </a:extLst>
              </p:cNvPr>
              <p:cNvSpPr/>
              <p:nvPr/>
            </p:nvSpPr>
            <p:spPr>
              <a:xfrm>
                <a:off x="6316694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763;p43">
                <a:extLst>
                  <a:ext uri="{FF2B5EF4-FFF2-40B4-BE49-F238E27FC236}">
                    <a16:creationId xmlns:a16="http://schemas.microsoft.com/office/drawing/2014/main" id="{FDDC8D0A-8990-D65A-7534-B4FD4BD4CB06}"/>
                  </a:ext>
                </a:extLst>
              </p:cNvPr>
              <p:cNvSpPr/>
              <p:nvPr/>
            </p:nvSpPr>
            <p:spPr>
              <a:xfrm>
                <a:off x="6342050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764;p43">
                <a:extLst>
                  <a:ext uri="{FF2B5EF4-FFF2-40B4-BE49-F238E27FC236}">
                    <a16:creationId xmlns:a16="http://schemas.microsoft.com/office/drawing/2014/main" id="{C71C1ACB-D86B-16A5-1CF5-E7F818490431}"/>
                  </a:ext>
                </a:extLst>
              </p:cNvPr>
              <p:cNvSpPr/>
              <p:nvPr/>
            </p:nvSpPr>
            <p:spPr>
              <a:xfrm>
                <a:off x="6342050" y="415262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17"/>
                    </a:cubicBezTo>
                    <a:lnTo>
                      <a:pt x="54" y="217"/>
                    </a:lnTo>
                    <a:cubicBezTo>
                      <a:pt x="163" y="190"/>
                      <a:pt x="217" y="136"/>
                      <a:pt x="271" y="82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765;p43">
                <a:extLst>
                  <a:ext uri="{FF2B5EF4-FFF2-40B4-BE49-F238E27FC236}">
                    <a16:creationId xmlns:a16="http://schemas.microsoft.com/office/drawing/2014/main" id="{1610C30A-C6B5-B57E-5C7D-0A5CB9739142}"/>
                  </a:ext>
                </a:extLst>
              </p:cNvPr>
              <p:cNvSpPr/>
              <p:nvPr/>
            </p:nvSpPr>
            <p:spPr>
              <a:xfrm>
                <a:off x="6316694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766;p43">
                <a:extLst>
                  <a:ext uri="{FF2B5EF4-FFF2-40B4-BE49-F238E27FC236}">
                    <a16:creationId xmlns:a16="http://schemas.microsoft.com/office/drawing/2014/main" id="{42040D68-F283-C426-ACA5-E479A95FE24B}"/>
                  </a:ext>
                </a:extLst>
              </p:cNvPr>
              <p:cNvSpPr/>
              <p:nvPr/>
            </p:nvSpPr>
            <p:spPr>
              <a:xfrm>
                <a:off x="6316694" y="186851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28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82"/>
                      <a:pt x="272" y="55"/>
                      <a:pt x="245" y="28"/>
                    </a:cubicBezTo>
                    <a:cubicBezTo>
                      <a:pt x="190" y="1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767;p43">
                <a:extLst>
                  <a:ext uri="{FF2B5EF4-FFF2-40B4-BE49-F238E27FC236}">
                    <a16:creationId xmlns:a16="http://schemas.microsoft.com/office/drawing/2014/main" id="{4F4AE4A4-2552-14CC-C959-CF17D31ACEBB}"/>
                  </a:ext>
                </a:extLst>
              </p:cNvPr>
              <p:cNvSpPr/>
              <p:nvPr/>
            </p:nvSpPr>
            <p:spPr>
              <a:xfrm>
                <a:off x="628953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768;p43">
                <a:extLst>
                  <a:ext uri="{FF2B5EF4-FFF2-40B4-BE49-F238E27FC236}">
                    <a16:creationId xmlns:a16="http://schemas.microsoft.com/office/drawing/2014/main" id="{D64E8E7B-0FE5-B046-7129-CFEED1059342}"/>
                  </a:ext>
                </a:extLst>
              </p:cNvPr>
              <p:cNvSpPr/>
              <p:nvPr/>
            </p:nvSpPr>
            <p:spPr>
              <a:xfrm>
                <a:off x="628953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769;p43">
                <a:extLst>
                  <a:ext uri="{FF2B5EF4-FFF2-40B4-BE49-F238E27FC236}">
                    <a16:creationId xmlns:a16="http://schemas.microsoft.com/office/drawing/2014/main" id="{9EE85F9C-0DB3-59DC-4AC4-725EDF7D676D}"/>
                  </a:ext>
                </a:extLst>
              </p:cNvPr>
              <p:cNvSpPr/>
              <p:nvPr/>
            </p:nvSpPr>
            <p:spPr>
              <a:xfrm>
                <a:off x="6316694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770;p43">
                <a:extLst>
                  <a:ext uri="{FF2B5EF4-FFF2-40B4-BE49-F238E27FC236}">
                    <a16:creationId xmlns:a16="http://schemas.microsoft.com/office/drawing/2014/main" id="{F9BC8C2F-19A5-F049-A532-5034C0F30C0B}"/>
                  </a:ext>
                </a:extLst>
              </p:cNvPr>
              <p:cNvSpPr/>
              <p:nvPr/>
            </p:nvSpPr>
            <p:spPr>
              <a:xfrm>
                <a:off x="628953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771;p43">
                <a:extLst>
                  <a:ext uri="{FF2B5EF4-FFF2-40B4-BE49-F238E27FC236}">
                    <a16:creationId xmlns:a16="http://schemas.microsoft.com/office/drawing/2014/main" id="{85E860C5-865D-FF1B-C3E9-FFA7EEC251E9}"/>
                  </a:ext>
                </a:extLst>
              </p:cNvPr>
              <p:cNvSpPr/>
              <p:nvPr/>
            </p:nvSpPr>
            <p:spPr>
              <a:xfrm>
                <a:off x="6316694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772;p43">
                <a:extLst>
                  <a:ext uri="{FF2B5EF4-FFF2-40B4-BE49-F238E27FC236}">
                    <a16:creationId xmlns:a16="http://schemas.microsoft.com/office/drawing/2014/main" id="{2BBBF41D-F0FE-B0E8-78CD-E2A2B157B229}"/>
                  </a:ext>
                </a:extLst>
              </p:cNvPr>
              <p:cNvSpPr/>
              <p:nvPr/>
            </p:nvSpPr>
            <p:spPr>
              <a:xfrm>
                <a:off x="628953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773;p43">
                <a:extLst>
                  <a:ext uri="{FF2B5EF4-FFF2-40B4-BE49-F238E27FC236}">
                    <a16:creationId xmlns:a16="http://schemas.microsoft.com/office/drawing/2014/main" id="{61F51790-5225-21C9-82DA-D7AF5747E1D2}"/>
                  </a:ext>
                </a:extLst>
              </p:cNvPr>
              <p:cNvSpPr/>
              <p:nvPr/>
            </p:nvSpPr>
            <p:spPr>
              <a:xfrm>
                <a:off x="631669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774;p43">
                <a:extLst>
                  <a:ext uri="{FF2B5EF4-FFF2-40B4-BE49-F238E27FC236}">
                    <a16:creationId xmlns:a16="http://schemas.microsoft.com/office/drawing/2014/main" id="{D4088A6B-D33F-1F0A-FB15-F6BEB6EAA44E}"/>
                  </a:ext>
                </a:extLst>
              </p:cNvPr>
              <p:cNvSpPr/>
              <p:nvPr/>
            </p:nvSpPr>
            <p:spPr>
              <a:xfrm>
                <a:off x="628953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775;p43">
                <a:extLst>
                  <a:ext uri="{FF2B5EF4-FFF2-40B4-BE49-F238E27FC236}">
                    <a16:creationId xmlns:a16="http://schemas.microsoft.com/office/drawing/2014/main" id="{CC9CA858-8961-F41A-3BD8-DC507A085DDA}"/>
                  </a:ext>
                </a:extLst>
              </p:cNvPr>
              <p:cNvSpPr/>
              <p:nvPr/>
            </p:nvSpPr>
            <p:spPr>
              <a:xfrm>
                <a:off x="631669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776;p43">
                <a:extLst>
                  <a:ext uri="{FF2B5EF4-FFF2-40B4-BE49-F238E27FC236}">
                    <a16:creationId xmlns:a16="http://schemas.microsoft.com/office/drawing/2014/main" id="{D0DC8D04-AE9A-1E8F-97F3-1B09FDA22542}"/>
                  </a:ext>
                </a:extLst>
              </p:cNvPr>
              <p:cNvSpPr/>
              <p:nvPr/>
            </p:nvSpPr>
            <p:spPr>
              <a:xfrm>
                <a:off x="628953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777;p43">
                <a:extLst>
                  <a:ext uri="{FF2B5EF4-FFF2-40B4-BE49-F238E27FC236}">
                    <a16:creationId xmlns:a16="http://schemas.microsoft.com/office/drawing/2014/main" id="{858CED73-7450-4C59-E807-9956BAB66DC8}"/>
                  </a:ext>
                </a:extLst>
              </p:cNvPr>
              <p:cNvSpPr/>
              <p:nvPr/>
            </p:nvSpPr>
            <p:spPr>
              <a:xfrm>
                <a:off x="6316694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778;p43">
                <a:extLst>
                  <a:ext uri="{FF2B5EF4-FFF2-40B4-BE49-F238E27FC236}">
                    <a16:creationId xmlns:a16="http://schemas.microsoft.com/office/drawing/2014/main" id="{4B6E384A-A5E5-9186-E04E-A11B7201067B}"/>
                  </a:ext>
                </a:extLst>
              </p:cNvPr>
              <p:cNvSpPr/>
              <p:nvPr/>
            </p:nvSpPr>
            <p:spPr>
              <a:xfrm>
                <a:off x="628953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779;p43">
                <a:extLst>
                  <a:ext uri="{FF2B5EF4-FFF2-40B4-BE49-F238E27FC236}">
                    <a16:creationId xmlns:a16="http://schemas.microsoft.com/office/drawing/2014/main" id="{E29C7D6A-142B-793C-83AB-D31D818F8919}"/>
                  </a:ext>
                </a:extLst>
              </p:cNvPr>
              <p:cNvSpPr/>
              <p:nvPr/>
            </p:nvSpPr>
            <p:spPr>
              <a:xfrm>
                <a:off x="6316694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780;p43">
                <a:extLst>
                  <a:ext uri="{FF2B5EF4-FFF2-40B4-BE49-F238E27FC236}">
                    <a16:creationId xmlns:a16="http://schemas.microsoft.com/office/drawing/2014/main" id="{70F28657-4DAE-E5C2-F510-81B71E9A6AFD}"/>
                  </a:ext>
                </a:extLst>
              </p:cNvPr>
              <p:cNvSpPr/>
              <p:nvPr/>
            </p:nvSpPr>
            <p:spPr>
              <a:xfrm>
                <a:off x="628953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781;p43">
                <a:extLst>
                  <a:ext uri="{FF2B5EF4-FFF2-40B4-BE49-F238E27FC236}">
                    <a16:creationId xmlns:a16="http://schemas.microsoft.com/office/drawing/2014/main" id="{73B6263E-B265-D53D-9C2C-A13F66F9FB6A}"/>
                  </a:ext>
                </a:extLst>
              </p:cNvPr>
              <p:cNvSpPr/>
              <p:nvPr/>
            </p:nvSpPr>
            <p:spPr>
              <a:xfrm>
                <a:off x="631669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782;p43">
                <a:extLst>
                  <a:ext uri="{FF2B5EF4-FFF2-40B4-BE49-F238E27FC236}">
                    <a16:creationId xmlns:a16="http://schemas.microsoft.com/office/drawing/2014/main" id="{22314237-77C3-977F-D5B3-734AAE10CAB8}"/>
                  </a:ext>
                </a:extLst>
              </p:cNvPr>
              <p:cNvSpPr/>
              <p:nvPr/>
            </p:nvSpPr>
            <p:spPr>
              <a:xfrm>
                <a:off x="628953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783;p43">
                <a:extLst>
                  <a:ext uri="{FF2B5EF4-FFF2-40B4-BE49-F238E27FC236}">
                    <a16:creationId xmlns:a16="http://schemas.microsoft.com/office/drawing/2014/main" id="{82E67BDF-867D-2168-D5AF-DFD732F88B07}"/>
                  </a:ext>
                </a:extLst>
              </p:cNvPr>
              <p:cNvSpPr/>
              <p:nvPr/>
            </p:nvSpPr>
            <p:spPr>
              <a:xfrm>
                <a:off x="6316694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784;p43">
                <a:extLst>
                  <a:ext uri="{FF2B5EF4-FFF2-40B4-BE49-F238E27FC236}">
                    <a16:creationId xmlns:a16="http://schemas.microsoft.com/office/drawing/2014/main" id="{9EED344F-AEFC-BAAE-7831-A6E4694A2BEC}"/>
                  </a:ext>
                </a:extLst>
              </p:cNvPr>
              <p:cNvSpPr/>
              <p:nvPr/>
            </p:nvSpPr>
            <p:spPr>
              <a:xfrm>
                <a:off x="628953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785;p43">
                <a:extLst>
                  <a:ext uri="{FF2B5EF4-FFF2-40B4-BE49-F238E27FC236}">
                    <a16:creationId xmlns:a16="http://schemas.microsoft.com/office/drawing/2014/main" id="{03137F49-81D4-09AA-ED46-CB7171B35227}"/>
                  </a:ext>
                </a:extLst>
              </p:cNvPr>
              <p:cNvSpPr/>
              <p:nvPr/>
            </p:nvSpPr>
            <p:spPr>
              <a:xfrm>
                <a:off x="6316694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786;p43">
                <a:extLst>
                  <a:ext uri="{FF2B5EF4-FFF2-40B4-BE49-F238E27FC236}">
                    <a16:creationId xmlns:a16="http://schemas.microsoft.com/office/drawing/2014/main" id="{5DAA55BD-FFF5-46CC-4BDC-2513A29BD3A0}"/>
                  </a:ext>
                </a:extLst>
              </p:cNvPr>
              <p:cNvSpPr/>
              <p:nvPr/>
            </p:nvSpPr>
            <p:spPr>
              <a:xfrm>
                <a:off x="628953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787;p43">
                <a:extLst>
                  <a:ext uri="{FF2B5EF4-FFF2-40B4-BE49-F238E27FC236}">
                    <a16:creationId xmlns:a16="http://schemas.microsoft.com/office/drawing/2014/main" id="{CB4B52CD-777F-E7BB-67DE-8369BB0FDB78}"/>
                  </a:ext>
                </a:extLst>
              </p:cNvPr>
              <p:cNvSpPr/>
              <p:nvPr/>
            </p:nvSpPr>
            <p:spPr>
              <a:xfrm>
                <a:off x="6316694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788;p43">
                <a:extLst>
                  <a:ext uri="{FF2B5EF4-FFF2-40B4-BE49-F238E27FC236}">
                    <a16:creationId xmlns:a16="http://schemas.microsoft.com/office/drawing/2014/main" id="{F4CDDAA7-7717-B26B-47D5-B7ACE0534D89}"/>
                  </a:ext>
                </a:extLst>
              </p:cNvPr>
              <p:cNvSpPr/>
              <p:nvPr/>
            </p:nvSpPr>
            <p:spPr>
              <a:xfrm>
                <a:off x="628953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789;p43">
                <a:extLst>
                  <a:ext uri="{FF2B5EF4-FFF2-40B4-BE49-F238E27FC236}">
                    <a16:creationId xmlns:a16="http://schemas.microsoft.com/office/drawing/2014/main" id="{0D07F64C-1D2F-007B-C8C2-3CAF97665615}"/>
                  </a:ext>
                </a:extLst>
              </p:cNvPr>
              <p:cNvSpPr/>
              <p:nvPr/>
            </p:nvSpPr>
            <p:spPr>
              <a:xfrm>
                <a:off x="6316694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790;p43">
                <a:extLst>
                  <a:ext uri="{FF2B5EF4-FFF2-40B4-BE49-F238E27FC236}">
                    <a16:creationId xmlns:a16="http://schemas.microsoft.com/office/drawing/2014/main" id="{50A9AE1C-1E49-AB24-48F0-ADCA5638694A}"/>
                  </a:ext>
                </a:extLst>
              </p:cNvPr>
              <p:cNvSpPr/>
              <p:nvPr/>
            </p:nvSpPr>
            <p:spPr>
              <a:xfrm>
                <a:off x="628953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791;p43">
                <a:extLst>
                  <a:ext uri="{FF2B5EF4-FFF2-40B4-BE49-F238E27FC236}">
                    <a16:creationId xmlns:a16="http://schemas.microsoft.com/office/drawing/2014/main" id="{AC33E4F5-6C6E-3EB5-700B-22F18F7D3669}"/>
                  </a:ext>
                </a:extLst>
              </p:cNvPr>
              <p:cNvSpPr/>
              <p:nvPr/>
            </p:nvSpPr>
            <p:spPr>
              <a:xfrm>
                <a:off x="6316694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792;p43">
                <a:extLst>
                  <a:ext uri="{FF2B5EF4-FFF2-40B4-BE49-F238E27FC236}">
                    <a16:creationId xmlns:a16="http://schemas.microsoft.com/office/drawing/2014/main" id="{EFD8C3C8-7E78-6AE8-2077-0C9FC175F63A}"/>
                  </a:ext>
                </a:extLst>
              </p:cNvPr>
              <p:cNvSpPr/>
              <p:nvPr/>
            </p:nvSpPr>
            <p:spPr>
              <a:xfrm>
                <a:off x="628953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793;p43">
                <a:extLst>
                  <a:ext uri="{FF2B5EF4-FFF2-40B4-BE49-F238E27FC236}">
                    <a16:creationId xmlns:a16="http://schemas.microsoft.com/office/drawing/2014/main" id="{62018A51-669E-017E-C04F-912441360FAB}"/>
                  </a:ext>
                </a:extLst>
              </p:cNvPr>
              <p:cNvSpPr/>
              <p:nvPr/>
            </p:nvSpPr>
            <p:spPr>
              <a:xfrm>
                <a:off x="6316694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794;p43">
                <a:extLst>
                  <a:ext uri="{FF2B5EF4-FFF2-40B4-BE49-F238E27FC236}">
                    <a16:creationId xmlns:a16="http://schemas.microsoft.com/office/drawing/2014/main" id="{7519D4B4-FA28-CFEC-D172-C05B806FA18B}"/>
                  </a:ext>
                </a:extLst>
              </p:cNvPr>
              <p:cNvSpPr/>
              <p:nvPr/>
            </p:nvSpPr>
            <p:spPr>
              <a:xfrm>
                <a:off x="628953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795;p43">
                <a:extLst>
                  <a:ext uri="{FF2B5EF4-FFF2-40B4-BE49-F238E27FC236}">
                    <a16:creationId xmlns:a16="http://schemas.microsoft.com/office/drawing/2014/main" id="{999977F7-26CC-322E-3497-1CBA879A0FEB}"/>
                  </a:ext>
                </a:extLst>
              </p:cNvPr>
              <p:cNvSpPr/>
              <p:nvPr/>
            </p:nvSpPr>
            <p:spPr>
              <a:xfrm>
                <a:off x="6316694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796;p43">
                <a:extLst>
                  <a:ext uri="{FF2B5EF4-FFF2-40B4-BE49-F238E27FC236}">
                    <a16:creationId xmlns:a16="http://schemas.microsoft.com/office/drawing/2014/main" id="{9EF9C6BE-7A09-E280-0DBC-6BA2F778832C}"/>
                  </a:ext>
                </a:extLst>
              </p:cNvPr>
              <p:cNvSpPr/>
              <p:nvPr/>
            </p:nvSpPr>
            <p:spPr>
              <a:xfrm>
                <a:off x="6316694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797;p43">
                <a:extLst>
                  <a:ext uri="{FF2B5EF4-FFF2-40B4-BE49-F238E27FC236}">
                    <a16:creationId xmlns:a16="http://schemas.microsoft.com/office/drawing/2014/main" id="{FAD292CE-197B-BA35-5BBA-2267FB21B8DD}"/>
                  </a:ext>
                </a:extLst>
              </p:cNvPr>
              <p:cNvSpPr/>
              <p:nvPr/>
            </p:nvSpPr>
            <p:spPr>
              <a:xfrm>
                <a:off x="628953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798;p43">
                <a:extLst>
                  <a:ext uri="{FF2B5EF4-FFF2-40B4-BE49-F238E27FC236}">
                    <a16:creationId xmlns:a16="http://schemas.microsoft.com/office/drawing/2014/main" id="{A39A7E73-F9C8-4166-1B71-CC166ECA4DCC}"/>
                  </a:ext>
                </a:extLst>
              </p:cNvPr>
              <p:cNvSpPr/>
              <p:nvPr/>
            </p:nvSpPr>
            <p:spPr>
              <a:xfrm>
                <a:off x="6316694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5" y="136"/>
                      <a:pt x="136" y="136"/>
                    </a:cubicBezTo>
                    <a:cubicBezTo>
                      <a:pt x="217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799;p43">
                <a:extLst>
                  <a:ext uri="{FF2B5EF4-FFF2-40B4-BE49-F238E27FC236}">
                    <a16:creationId xmlns:a16="http://schemas.microsoft.com/office/drawing/2014/main" id="{6809C757-3A27-837A-6111-60971D7DED6A}"/>
                  </a:ext>
                </a:extLst>
              </p:cNvPr>
              <p:cNvSpPr/>
              <p:nvPr/>
            </p:nvSpPr>
            <p:spPr>
              <a:xfrm>
                <a:off x="628953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800;p43">
                <a:extLst>
                  <a:ext uri="{FF2B5EF4-FFF2-40B4-BE49-F238E27FC236}">
                    <a16:creationId xmlns:a16="http://schemas.microsoft.com/office/drawing/2014/main" id="{F3F2D53C-08E4-6F69-0550-7837F1945553}"/>
                  </a:ext>
                </a:extLst>
              </p:cNvPr>
              <p:cNvSpPr/>
              <p:nvPr/>
            </p:nvSpPr>
            <p:spPr>
              <a:xfrm>
                <a:off x="6316694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801;p43">
                <a:extLst>
                  <a:ext uri="{FF2B5EF4-FFF2-40B4-BE49-F238E27FC236}">
                    <a16:creationId xmlns:a16="http://schemas.microsoft.com/office/drawing/2014/main" id="{42476E03-F63D-AFBF-4597-5FFDA4FF756E}"/>
                  </a:ext>
                </a:extLst>
              </p:cNvPr>
              <p:cNvSpPr/>
              <p:nvPr/>
            </p:nvSpPr>
            <p:spPr>
              <a:xfrm>
                <a:off x="6304016" y="2789736"/>
                <a:ext cx="5471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82" h="246" extrusionOk="0">
                    <a:moveTo>
                      <a:pt x="28" y="1"/>
                    </a:moveTo>
                    <a:cubicBezTo>
                      <a:pt x="1" y="55"/>
                      <a:pt x="28" y="82"/>
                      <a:pt x="28" y="191"/>
                    </a:cubicBezTo>
                    <a:cubicBezTo>
                      <a:pt x="28" y="218"/>
                      <a:pt x="28" y="218"/>
                      <a:pt x="1" y="245"/>
                    </a:cubicBezTo>
                    <a:cubicBezTo>
                      <a:pt x="55" y="218"/>
                      <a:pt x="82" y="164"/>
                      <a:pt x="82" y="109"/>
                    </a:cubicBezTo>
                    <a:cubicBezTo>
                      <a:pt x="82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802;p43">
                <a:extLst>
                  <a:ext uri="{FF2B5EF4-FFF2-40B4-BE49-F238E27FC236}">
                    <a16:creationId xmlns:a16="http://schemas.microsoft.com/office/drawing/2014/main" id="{D8598A94-9CB8-EE52-39BC-1C2763502F9A}"/>
                  </a:ext>
                </a:extLst>
              </p:cNvPr>
              <p:cNvSpPr/>
              <p:nvPr/>
            </p:nvSpPr>
            <p:spPr>
              <a:xfrm>
                <a:off x="6316694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803;p43">
                <a:extLst>
                  <a:ext uri="{FF2B5EF4-FFF2-40B4-BE49-F238E27FC236}">
                    <a16:creationId xmlns:a16="http://schemas.microsoft.com/office/drawing/2014/main" id="{480946A4-1B08-4801-0EA2-F6D149051E52}"/>
                  </a:ext>
                </a:extLst>
              </p:cNvPr>
              <p:cNvSpPr/>
              <p:nvPr/>
            </p:nvSpPr>
            <p:spPr>
              <a:xfrm>
                <a:off x="6316694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55" y="163"/>
                      <a:pt x="136" y="218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804;p43">
                <a:extLst>
                  <a:ext uri="{FF2B5EF4-FFF2-40B4-BE49-F238E27FC236}">
                    <a16:creationId xmlns:a16="http://schemas.microsoft.com/office/drawing/2014/main" id="{4FA31537-A82E-B1BB-A9CA-5DE8B06F731D}"/>
                  </a:ext>
                </a:extLst>
              </p:cNvPr>
              <p:cNvSpPr/>
              <p:nvPr/>
            </p:nvSpPr>
            <p:spPr>
              <a:xfrm>
                <a:off x="6289536" y="3325482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28" y="55"/>
                      <a:pt x="82" y="109"/>
                      <a:pt x="163" y="109"/>
                    </a:cubicBezTo>
                    <a:lnTo>
                      <a:pt x="218" y="109"/>
                    </a:lnTo>
                    <a:cubicBezTo>
                      <a:pt x="218" y="82"/>
                      <a:pt x="218" y="55"/>
                      <a:pt x="218" y="28"/>
                    </a:cubicBezTo>
                    <a:cubicBezTo>
                      <a:pt x="136" y="28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805;p43">
                <a:extLst>
                  <a:ext uri="{FF2B5EF4-FFF2-40B4-BE49-F238E27FC236}">
                    <a16:creationId xmlns:a16="http://schemas.microsoft.com/office/drawing/2014/main" id="{CC9F09D0-5002-4DAA-8151-862A3E714976}"/>
                  </a:ext>
                </a:extLst>
              </p:cNvPr>
              <p:cNvSpPr/>
              <p:nvPr/>
            </p:nvSpPr>
            <p:spPr>
              <a:xfrm>
                <a:off x="6307619" y="3372524"/>
                <a:ext cx="186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7" extrusionOk="0">
                    <a:moveTo>
                      <a:pt x="1" y="1"/>
                    </a:moveTo>
                    <a:cubicBezTo>
                      <a:pt x="1" y="28"/>
                      <a:pt x="1" y="82"/>
                      <a:pt x="1" y="136"/>
                    </a:cubicBezTo>
                    <a:cubicBezTo>
                      <a:pt x="28" y="109"/>
                      <a:pt x="28" y="82"/>
                      <a:pt x="28" y="28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806;p43">
                <a:extLst>
                  <a:ext uri="{FF2B5EF4-FFF2-40B4-BE49-F238E27FC236}">
                    <a16:creationId xmlns:a16="http://schemas.microsoft.com/office/drawing/2014/main" id="{A65689E3-D072-256D-9D02-6DAF8EEE6F1E}"/>
                  </a:ext>
                </a:extLst>
              </p:cNvPr>
              <p:cNvSpPr/>
              <p:nvPr/>
            </p:nvSpPr>
            <p:spPr>
              <a:xfrm>
                <a:off x="6273255" y="3354441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28" y="1"/>
                    </a:moveTo>
                    <a:cubicBezTo>
                      <a:pt x="28" y="1"/>
                      <a:pt x="28" y="28"/>
                      <a:pt x="1" y="82"/>
                    </a:cubicBezTo>
                    <a:cubicBezTo>
                      <a:pt x="55" y="82"/>
                      <a:pt x="82" y="55"/>
                      <a:pt x="109" y="28"/>
                    </a:cubicBezTo>
                    <a:cubicBezTo>
                      <a:pt x="109" y="1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807;p43">
                <a:extLst>
                  <a:ext uri="{FF2B5EF4-FFF2-40B4-BE49-F238E27FC236}">
                    <a16:creationId xmlns:a16="http://schemas.microsoft.com/office/drawing/2014/main" id="{FF02AAC5-142D-5046-F12D-635278566807}"/>
                  </a:ext>
                </a:extLst>
              </p:cNvPr>
              <p:cNvSpPr/>
              <p:nvPr/>
            </p:nvSpPr>
            <p:spPr>
              <a:xfrm>
                <a:off x="6316694" y="339247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82" y="0"/>
                    </a:moveTo>
                    <a:cubicBezTo>
                      <a:pt x="28" y="27"/>
                      <a:pt x="0" y="82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136" y="190"/>
                      <a:pt x="109" y="109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808;p43">
                <a:extLst>
                  <a:ext uri="{FF2B5EF4-FFF2-40B4-BE49-F238E27FC236}">
                    <a16:creationId xmlns:a16="http://schemas.microsoft.com/office/drawing/2014/main" id="{ACD3D98D-48E5-109A-AD8C-2F97352D3814}"/>
                  </a:ext>
                </a:extLst>
              </p:cNvPr>
              <p:cNvSpPr/>
              <p:nvPr/>
            </p:nvSpPr>
            <p:spPr>
              <a:xfrm>
                <a:off x="6289536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18" y="299"/>
                      <a:pt x="272" y="272"/>
                      <a:pt x="299" y="218"/>
                    </a:cubicBezTo>
                    <a:cubicBezTo>
                      <a:pt x="299" y="218"/>
                      <a:pt x="272" y="191"/>
                      <a:pt x="272" y="191"/>
                    </a:cubicBezTo>
                    <a:cubicBezTo>
                      <a:pt x="272" y="164"/>
                      <a:pt x="299" y="164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809;p43">
                <a:extLst>
                  <a:ext uri="{FF2B5EF4-FFF2-40B4-BE49-F238E27FC236}">
                    <a16:creationId xmlns:a16="http://schemas.microsoft.com/office/drawing/2014/main" id="{C4C089EE-26DC-FC90-1E63-2002168C1512}"/>
                  </a:ext>
                </a:extLst>
              </p:cNvPr>
              <p:cNvSpPr/>
              <p:nvPr/>
            </p:nvSpPr>
            <p:spPr>
              <a:xfrm>
                <a:off x="6289536" y="3522792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63" y="0"/>
                    </a:moveTo>
                    <a:cubicBezTo>
                      <a:pt x="109" y="27"/>
                      <a:pt x="55" y="81"/>
                      <a:pt x="1" y="109"/>
                    </a:cubicBez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17"/>
                      <a:pt x="28" y="271"/>
                      <a:pt x="82" y="298"/>
                    </a:cubicBezTo>
                    <a:cubicBezTo>
                      <a:pt x="136" y="217"/>
                      <a:pt x="136" y="136"/>
                      <a:pt x="163" y="81"/>
                    </a:cubicBezTo>
                    <a:cubicBezTo>
                      <a:pt x="190" y="81"/>
                      <a:pt x="190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810;p43">
                <a:extLst>
                  <a:ext uri="{FF2B5EF4-FFF2-40B4-BE49-F238E27FC236}">
                    <a16:creationId xmlns:a16="http://schemas.microsoft.com/office/drawing/2014/main" id="{1C934A6F-8BD5-19EB-CFEE-9217FE4BC98D}"/>
                  </a:ext>
                </a:extLst>
              </p:cNvPr>
              <p:cNvSpPr/>
              <p:nvPr/>
            </p:nvSpPr>
            <p:spPr>
              <a:xfrm>
                <a:off x="6289536" y="3732713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82" y="109"/>
                      <a:pt x="136" y="55"/>
                      <a:pt x="163" y="28"/>
                    </a:cubicBezTo>
                    <a:cubicBezTo>
                      <a:pt x="163" y="28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811;p43">
                <a:extLst>
                  <a:ext uri="{FF2B5EF4-FFF2-40B4-BE49-F238E27FC236}">
                    <a16:creationId xmlns:a16="http://schemas.microsoft.com/office/drawing/2014/main" id="{0D73D944-0329-2358-EAE7-8D0F3BDA5A59}"/>
                  </a:ext>
                </a:extLst>
              </p:cNvPr>
              <p:cNvSpPr/>
              <p:nvPr/>
            </p:nvSpPr>
            <p:spPr>
              <a:xfrm>
                <a:off x="6316694" y="3709159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28" y="1"/>
                    </a:moveTo>
                    <a:cubicBezTo>
                      <a:pt x="0" y="28"/>
                      <a:pt x="0" y="82"/>
                      <a:pt x="0" y="109"/>
                    </a:cubicBezTo>
                    <a:cubicBezTo>
                      <a:pt x="0" y="136"/>
                      <a:pt x="0" y="164"/>
                      <a:pt x="28" y="191"/>
                    </a:cubicBezTo>
                    <a:cubicBezTo>
                      <a:pt x="109" y="164"/>
                      <a:pt x="217" y="109"/>
                      <a:pt x="245" y="28"/>
                    </a:cubicBezTo>
                    <a:cubicBezTo>
                      <a:pt x="217" y="1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812;p43">
                <a:extLst>
                  <a:ext uri="{FF2B5EF4-FFF2-40B4-BE49-F238E27FC236}">
                    <a16:creationId xmlns:a16="http://schemas.microsoft.com/office/drawing/2014/main" id="{4AA2E7E2-505D-679D-390C-2CD344BBDC1A}"/>
                  </a:ext>
                </a:extLst>
              </p:cNvPr>
              <p:cNvSpPr/>
              <p:nvPr/>
            </p:nvSpPr>
            <p:spPr>
              <a:xfrm>
                <a:off x="6291338" y="3837674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82" y="82"/>
                      <a:pt x="28" y="136"/>
                      <a:pt x="1" y="245"/>
                    </a:cubicBezTo>
                    <a:cubicBezTo>
                      <a:pt x="28" y="299"/>
                      <a:pt x="82" y="299"/>
                      <a:pt x="136" y="299"/>
                    </a:cubicBezTo>
                    <a:cubicBezTo>
                      <a:pt x="218" y="299"/>
                      <a:pt x="272" y="245"/>
                      <a:pt x="272" y="163"/>
                    </a:cubicBezTo>
                    <a:cubicBezTo>
                      <a:pt x="272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813;p43">
                <a:extLst>
                  <a:ext uri="{FF2B5EF4-FFF2-40B4-BE49-F238E27FC236}">
                    <a16:creationId xmlns:a16="http://schemas.microsoft.com/office/drawing/2014/main" id="{8B6D065E-8E25-EB5B-0FF5-8AFDAC7CF2F0}"/>
                  </a:ext>
                </a:extLst>
              </p:cNvPr>
              <p:cNvSpPr/>
              <p:nvPr/>
            </p:nvSpPr>
            <p:spPr>
              <a:xfrm>
                <a:off x="626418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1"/>
                    </a:moveTo>
                    <a:cubicBezTo>
                      <a:pt x="218" y="82"/>
                      <a:pt x="191" y="136"/>
                      <a:pt x="164" y="163"/>
                    </a:cubicBezTo>
                    <a:cubicBezTo>
                      <a:pt x="137" y="109"/>
                      <a:pt x="109" y="82"/>
                      <a:pt x="55" y="28"/>
                    </a:cubicBezTo>
                    <a:cubicBezTo>
                      <a:pt x="28" y="55"/>
                      <a:pt x="1" y="82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814;p43">
                <a:extLst>
                  <a:ext uri="{FF2B5EF4-FFF2-40B4-BE49-F238E27FC236}">
                    <a16:creationId xmlns:a16="http://schemas.microsoft.com/office/drawing/2014/main" id="{ADFE8DE3-A873-993E-3C45-987E6E69A1CD}"/>
                  </a:ext>
                </a:extLst>
              </p:cNvPr>
              <p:cNvSpPr/>
              <p:nvPr/>
            </p:nvSpPr>
            <p:spPr>
              <a:xfrm>
                <a:off x="6289536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815;p43">
                <a:extLst>
                  <a:ext uri="{FF2B5EF4-FFF2-40B4-BE49-F238E27FC236}">
                    <a16:creationId xmlns:a16="http://schemas.microsoft.com/office/drawing/2014/main" id="{F6A69133-90AB-B9B9-717C-0F742F9E14F8}"/>
                  </a:ext>
                </a:extLst>
              </p:cNvPr>
              <p:cNvSpPr/>
              <p:nvPr/>
            </p:nvSpPr>
            <p:spPr>
              <a:xfrm>
                <a:off x="628953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816;p43">
                <a:extLst>
                  <a:ext uri="{FF2B5EF4-FFF2-40B4-BE49-F238E27FC236}">
                    <a16:creationId xmlns:a16="http://schemas.microsoft.com/office/drawing/2014/main" id="{5B89450C-33B0-FD8E-4DEF-8882690F9F31}"/>
                  </a:ext>
                </a:extLst>
              </p:cNvPr>
              <p:cNvSpPr/>
              <p:nvPr/>
            </p:nvSpPr>
            <p:spPr>
              <a:xfrm>
                <a:off x="6264180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817;p43">
                <a:extLst>
                  <a:ext uri="{FF2B5EF4-FFF2-40B4-BE49-F238E27FC236}">
                    <a16:creationId xmlns:a16="http://schemas.microsoft.com/office/drawing/2014/main" id="{9B07A274-0DF7-E58E-5B45-6541F13D6862}"/>
                  </a:ext>
                </a:extLst>
              </p:cNvPr>
              <p:cNvSpPr/>
              <p:nvPr/>
            </p:nvSpPr>
            <p:spPr>
              <a:xfrm>
                <a:off x="6264180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818;p43">
                <a:extLst>
                  <a:ext uri="{FF2B5EF4-FFF2-40B4-BE49-F238E27FC236}">
                    <a16:creationId xmlns:a16="http://schemas.microsoft.com/office/drawing/2014/main" id="{ED640148-EDD5-D222-EDD6-831D32B5B1D7}"/>
                  </a:ext>
                </a:extLst>
              </p:cNvPr>
              <p:cNvSpPr/>
              <p:nvPr/>
            </p:nvSpPr>
            <p:spPr>
              <a:xfrm>
                <a:off x="6289536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819;p43">
                <a:extLst>
                  <a:ext uri="{FF2B5EF4-FFF2-40B4-BE49-F238E27FC236}">
                    <a16:creationId xmlns:a16="http://schemas.microsoft.com/office/drawing/2014/main" id="{ADB605B7-B754-38D9-0F7A-64EF3C84ED0F}"/>
                  </a:ext>
                </a:extLst>
              </p:cNvPr>
              <p:cNvSpPr/>
              <p:nvPr/>
            </p:nvSpPr>
            <p:spPr>
              <a:xfrm>
                <a:off x="6289536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820;p43">
                <a:extLst>
                  <a:ext uri="{FF2B5EF4-FFF2-40B4-BE49-F238E27FC236}">
                    <a16:creationId xmlns:a16="http://schemas.microsoft.com/office/drawing/2014/main" id="{2125EF1E-D7C4-4262-0182-D812FCD63D97}"/>
                  </a:ext>
                </a:extLst>
              </p:cNvPr>
              <p:cNvSpPr/>
              <p:nvPr/>
            </p:nvSpPr>
            <p:spPr>
              <a:xfrm>
                <a:off x="6264180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821;p43">
                <a:extLst>
                  <a:ext uri="{FF2B5EF4-FFF2-40B4-BE49-F238E27FC236}">
                    <a16:creationId xmlns:a16="http://schemas.microsoft.com/office/drawing/2014/main" id="{C01D5F8F-3E92-8EAB-FBE2-80376887C1CC}"/>
                  </a:ext>
                </a:extLst>
              </p:cNvPr>
              <p:cNvSpPr/>
              <p:nvPr/>
            </p:nvSpPr>
            <p:spPr>
              <a:xfrm>
                <a:off x="6264180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822;p43">
                <a:extLst>
                  <a:ext uri="{FF2B5EF4-FFF2-40B4-BE49-F238E27FC236}">
                    <a16:creationId xmlns:a16="http://schemas.microsoft.com/office/drawing/2014/main" id="{E86C4BED-8E83-5C10-4483-EAA60834FA68}"/>
                  </a:ext>
                </a:extLst>
              </p:cNvPr>
              <p:cNvSpPr/>
              <p:nvPr/>
            </p:nvSpPr>
            <p:spPr>
              <a:xfrm>
                <a:off x="6289536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823;p43">
                <a:extLst>
                  <a:ext uri="{FF2B5EF4-FFF2-40B4-BE49-F238E27FC236}">
                    <a16:creationId xmlns:a16="http://schemas.microsoft.com/office/drawing/2014/main" id="{A98FCA38-72FF-302F-ECD1-74BEA645BC2C}"/>
                  </a:ext>
                </a:extLst>
              </p:cNvPr>
              <p:cNvSpPr/>
              <p:nvPr/>
            </p:nvSpPr>
            <p:spPr>
              <a:xfrm>
                <a:off x="6289536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824;p43">
                <a:extLst>
                  <a:ext uri="{FF2B5EF4-FFF2-40B4-BE49-F238E27FC236}">
                    <a16:creationId xmlns:a16="http://schemas.microsoft.com/office/drawing/2014/main" id="{D1931080-F7EE-FAF2-C4DE-87A614358B92}"/>
                  </a:ext>
                </a:extLst>
              </p:cNvPr>
              <p:cNvSpPr/>
              <p:nvPr/>
            </p:nvSpPr>
            <p:spPr>
              <a:xfrm>
                <a:off x="6264180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825;p43">
                <a:extLst>
                  <a:ext uri="{FF2B5EF4-FFF2-40B4-BE49-F238E27FC236}">
                    <a16:creationId xmlns:a16="http://schemas.microsoft.com/office/drawing/2014/main" id="{7F52DFE0-FA45-D0A3-33C4-20A4C0896BFF}"/>
                  </a:ext>
                </a:extLst>
              </p:cNvPr>
              <p:cNvSpPr/>
              <p:nvPr/>
            </p:nvSpPr>
            <p:spPr>
              <a:xfrm>
                <a:off x="6264180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191" y="298"/>
                      <a:pt x="245" y="271"/>
                      <a:pt x="272" y="244"/>
                    </a:cubicBezTo>
                    <a:cubicBezTo>
                      <a:pt x="272" y="190"/>
                      <a:pt x="272" y="163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826;p43">
                <a:extLst>
                  <a:ext uri="{FF2B5EF4-FFF2-40B4-BE49-F238E27FC236}">
                    <a16:creationId xmlns:a16="http://schemas.microsoft.com/office/drawing/2014/main" id="{BD1C8B11-F97B-DE5E-3793-4218CC70626C}"/>
                  </a:ext>
                </a:extLst>
              </p:cNvPr>
              <p:cNvSpPr/>
              <p:nvPr/>
            </p:nvSpPr>
            <p:spPr>
              <a:xfrm>
                <a:off x="6237089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827;p43">
                <a:extLst>
                  <a:ext uri="{FF2B5EF4-FFF2-40B4-BE49-F238E27FC236}">
                    <a16:creationId xmlns:a16="http://schemas.microsoft.com/office/drawing/2014/main" id="{3C4B96D7-C100-9AF3-2A82-222CF535F807}"/>
                  </a:ext>
                </a:extLst>
              </p:cNvPr>
              <p:cNvSpPr/>
              <p:nvPr/>
            </p:nvSpPr>
            <p:spPr>
              <a:xfrm>
                <a:off x="6271453" y="1868511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82" y="1"/>
                    </a:moveTo>
                    <a:cubicBezTo>
                      <a:pt x="28" y="55"/>
                      <a:pt x="0" y="137"/>
                      <a:pt x="0" y="272"/>
                    </a:cubicBezTo>
                    <a:cubicBezTo>
                      <a:pt x="0" y="299"/>
                      <a:pt x="28" y="299"/>
                      <a:pt x="28" y="299"/>
                    </a:cubicBezTo>
                    <a:cubicBezTo>
                      <a:pt x="109" y="299"/>
                      <a:pt x="190" y="218"/>
                      <a:pt x="190" y="137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828;p43">
                <a:extLst>
                  <a:ext uri="{FF2B5EF4-FFF2-40B4-BE49-F238E27FC236}">
                    <a16:creationId xmlns:a16="http://schemas.microsoft.com/office/drawing/2014/main" id="{1812151C-E534-DD8D-E10E-260FBE8DE44F}"/>
                  </a:ext>
                </a:extLst>
              </p:cNvPr>
              <p:cNvSpPr/>
              <p:nvPr/>
            </p:nvSpPr>
            <p:spPr>
              <a:xfrm>
                <a:off x="623708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829;p43">
                <a:extLst>
                  <a:ext uri="{FF2B5EF4-FFF2-40B4-BE49-F238E27FC236}">
                    <a16:creationId xmlns:a16="http://schemas.microsoft.com/office/drawing/2014/main" id="{09295335-D179-197B-4AA7-30861A20E114}"/>
                  </a:ext>
                </a:extLst>
              </p:cNvPr>
              <p:cNvSpPr/>
              <p:nvPr/>
            </p:nvSpPr>
            <p:spPr>
              <a:xfrm>
                <a:off x="6264180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830;p43">
                <a:extLst>
                  <a:ext uri="{FF2B5EF4-FFF2-40B4-BE49-F238E27FC236}">
                    <a16:creationId xmlns:a16="http://schemas.microsoft.com/office/drawing/2014/main" id="{D040687A-771D-FDE8-60D6-3702F3F3B941}"/>
                  </a:ext>
                </a:extLst>
              </p:cNvPr>
              <p:cNvSpPr/>
              <p:nvPr/>
            </p:nvSpPr>
            <p:spPr>
              <a:xfrm>
                <a:off x="6237089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831;p43">
                <a:extLst>
                  <a:ext uri="{FF2B5EF4-FFF2-40B4-BE49-F238E27FC236}">
                    <a16:creationId xmlns:a16="http://schemas.microsoft.com/office/drawing/2014/main" id="{E19A62D3-6015-2B89-59F6-58261DF17247}"/>
                  </a:ext>
                </a:extLst>
              </p:cNvPr>
              <p:cNvSpPr/>
              <p:nvPr/>
            </p:nvSpPr>
            <p:spPr>
              <a:xfrm>
                <a:off x="6264180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832;p43">
                <a:extLst>
                  <a:ext uri="{FF2B5EF4-FFF2-40B4-BE49-F238E27FC236}">
                    <a16:creationId xmlns:a16="http://schemas.microsoft.com/office/drawing/2014/main" id="{DDB894EA-B680-DEAC-E733-ADC9824338B0}"/>
                  </a:ext>
                </a:extLst>
              </p:cNvPr>
              <p:cNvSpPr/>
              <p:nvPr/>
            </p:nvSpPr>
            <p:spPr>
              <a:xfrm>
                <a:off x="623708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833;p43">
                <a:extLst>
                  <a:ext uri="{FF2B5EF4-FFF2-40B4-BE49-F238E27FC236}">
                    <a16:creationId xmlns:a16="http://schemas.microsoft.com/office/drawing/2014/main" id="{EE4A6EF0-4A72-80FC-C6DF-8BA187E1C54D}"/>
                  </a:ext>
                </a:extLst>
              </p:cNvPr>
              <p:cNvSpPr/>
              <p:nvPr/>
            </p:nvSpPr>
            <p:spPr>
              <a:xfrm>
                <a:off x="626418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834;p43">
                <a:extLst>
                  <a:ext uri="{FF2B5EF4-FFF2-40B4-BE49-F238E27FC236}">
                    <a16:creationId xmlns:a16="http://schemas.microsoft.com/office/drawing/2014/main" id="{C5139C5F-9336-558E-2F0F-C69D7F9C2847}"/>
                  </a:ext>
                </a:extLst>
              </p:cNvPr>
              <p:cNvSpPr/>
              <p:nvPr/>
            </p:nvSpPr>
            <p:spPr>
              <a:xfrm>
                <a:off x="623708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835;p43">
                <a:extLst>
                  <a:ext uri="{FF2B5EF4-FFF2-40B4-BE49-F238E27FC236}">
                    <a16:creationId xmlns:a16="http://schemas.microsoft.com/office/drawing/2014/main" id="{F177CEF6-490F-04B4-53DD-7B160DE09612}"/>
                  </a:ext>
                </a:extLst>
              </p:cNvPr>
              <p:cNvSpPr/>
              <p:nvPr/>
            </p:nvSpPr>
            <p:spPr>
              <a:xfrm>
                <a:off x="626418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836;p43">
                <a:extLst>
                  <a:ext uri="{FF2B5EF4-FFF2-40B4-BE49-F238E27FC236}">
                    <a16:creationId xmlns:a16="http://schemas.microsoft.com/office/drawing/2014/main" id="{230A56C0-AAD6-A409-160E-9B4C68F4B93D}"/>
                  </a:ext>
                </a:extLst>
              </p:cNvPr>
              <p:cNvSpPr/>
              <p:nvPr/>
            </p:nvSpPr>
            <p:spPr>
              <a:xfrm>
                <a:off x="623708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837;p43">
                <a:extLst>
                  <a:ext uri="{FF2B5EF4-FFF2-40B4-BE49-F238E27FC236}">
                    <a16:creationId xmlns:a16="http://schemas.microsoft.com/office/drawing/2014/main" id="{83A6D282-5A91-C69D-C635-44C9A0EAF639}"/>
                  </a:ext>
                </a:extLst>
              </p:cNvPr>
              <p:cNvSpPr/>
              <p:nvPr/>
            </p:nvSpPr>
            <p:spPr>
              <a:xfrm>
                <a:off x="626418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838;p43">
                <a:extLst>
                  <a:ext uri="{FF2B5EF4-FFF2-40B4-BE49-F238E27FC236}">
                    <a16:creationId xmlns:a16="http://schemas.microsoft.com/office/drawing/2014/main" id="{1702E50E-F0A2-EC2E-0C54-067E1803AD6A}"/>
                  </a:ext>
                </a:extLst>
              </p:cNvPr>
              <p:cNvSpPr/>
              <p:nvPr/>
            </p:nvSpPr>
            <p:spPr>
              <a:xfrm>
                <a:off x="623708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839;p43">
                <a:extLst>
                  <a:ext uri="{FF2B5EF4-FFF2-40B4-BE49-F238E27FC236}">
                    <a16:creationId xmlns:a16="http://schemas.microsoft.com/office/drawing/2014/main" id="{BDEF676A-0A2C-E9F0-6CAF-48CE9AE5F223}"/>
                  </a:ext>
                </a:extLst>
              </p:cNvPr>
              <p:cNvSpPr/>
              <p:nvPr/>
            </p:nvSpPr>
            <p:spPr>
              <a:xfrm>
                <a:off x="626418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840;p43">
                <a:extLst>
                  <a:ext uri="{FF2B5EF4-FFF2-40B4-BE49-F238E27FC236}">
                    <a16:creationId xmlns:a16="http://schemas.microsoft.com/office/drawing/2014/main" id="{83E090D1-C46E-FA19-71BA-43F27B2FE2B1}"/>
                  </a:ext>
                </a:extLst>
              </p:cNvPr>
              <p:cNvSpPr/>
              <p:nvPr/>
            </p:nvSpPr>
            <p:spPr>
              <a:xfrm>
                <a:off x="6237089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841;p43">
                <a:extLst>
                  <a:ext uri="{FF2B5EF4-FFF2-40B4-BE49-F238E27FC236}">
                    <a16:creationId xmlns:a16="http://schemas.microsoft.com/office/drawing/2014/main" id="{C2FC0536-8637-98BC-18F8-840B682B41C3}"/>
                  </a:ext>
                </a:extLst>
              </p:cNvPr>
              <p:cNvSpPr/>
              <p:nvPr/>
            </p:nvSpPr>
            <p:spPr>
              <a:xfrm>
                <a:off x="626418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842;p43">
                <a:extLst>
                  <a:ext uri="{FF2B5EF4-FFF2-40B4-BE49-F238E27FC236}">
                    <a16:creationId xmlns:a16="http://schemas.microsoft.com/office/drawing/2014/main" id="{84CF991E-070D-51CF-C0CB-6331EBA0BD68}"/>
                  </a:ext>
                </a:extLst>
              </p:cNvPr>
              <p:cNvSpPr/>
              <p:nvPr/>
            </p:nvSpPr>
            <p:spPr>
              <a:xfrm>
                <a:off x="623708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843;p43">
                <a:extLst>
                  <a:ext uri="{FF2B5EF4-FFF2-40B4-BE49-F238E27FC236}">
                    <a16:creationId xmlns:a16="http://schemas.microsoft.com/office/drawing/2014/main" id="{576A73B3-E018-5457-1F55-AF2C192AE3BA}"/>
                  </a:ext>
                </a:extLst>
              </p:cNvPr>
              <p:cNvSpPr/>
              <p:nvPr/>
            </p:nvSpPr>
            <p:spPr>
              <a:xfrm>
                <a:off x="626418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844;p43">
                <a:extLst>
                  <a:ext uri="{FF2B5EF4-FFF2-40B4-BE49-F238E27FC236}">
                    <a16:creationId xmlns:a16="http://schemas.microsoft.com/office/drawing/2014/main" id="{874336D4-829E-5AC6-156E-762C8C9EEC41}"/>
                  </a:ext>
                </a:extLst>
              </p:cNvPr>
              <p:cNvSpPr/>
              <p:nvPr/>
            </p:nvSpPr>
            <p:spPr>
              <a:xfrm>
                <a:off x="6237089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845;p43">
                <a:extLst>
                  <a:ext uri="{FF2B5EF4-FFF2-40B4-BE49-F238E27FC236}">
                    <a16:creationId xmlns:a16="http://schemas.microsoft.com/office/drawing/2014/main" id="{159AB588-3140-E594-0E21-9E5E2ED50639}"/>
                  </a:ext>
                </a:extLst>
              </p:cNvPr>
              <p:cNvSpPr/>
              <p:nvPr/>
            </p:nvSpPr>
            <p:spPr>
              <a:xfrm>
                <a:off x="626418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846;p43">
                <a:extLst>
                  <a:ext uri="{FF2B5EF4-FFF2-40B4-BE49-F238E27FC236}">
                    <a16:creationId xmlns:a16="http://schemas.microsoft.com/office/drawing/2014/main" id="{1EE97717-33B1-3B57-9109-8815D243B47C}"/>
                  </a:ext>
                </a:extLst>
              </p:cNvPr>
              <p:cNvSpPr/>
              <p:nvPr/>
            </p:nvSpPr>
            <p:spPr>
              <a:xfrm>
                <a:off x="623708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847;p43">
                <a:extLst>
                  <a:ext uri="{FF2B5EF4-FFF2-40B4-BE49-F238E27FC236}">
                    <a16:creationId xmlns:a16="http://schemas.microsoft.com/office/drawing/2014/main" id="{5DA464E9-49D4-B1D2-0D8E-DC04B5AFDB24}"/>
                  </a:ext>
                </a:extLst>
              </p:cNvPr>
              <p:cNvSpPr/>
              <p:nvPr/>
            </p:nvSpPr>
            <p:spPr>
              <a:xfrm>
                <a:off x="626418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848;p43">
                <a:extLst>
                  <a:ext uri="{FF2B5EF4-FFF2-40B4-BE49-F238E27FC236}">
                    <a16:creationId xmlns:a16="http://schemas.microsoft.com/office/drawing/2014/main" id="{3A250EB3-CEC4-D9BC-2C28-5F457A2129DE}"/>
                  </a:ext>
                </a:extLst>
              </p:cNvPr>
              <p:cNvSpPr/>
              <p:nvPr/>
            </p:nvSpPr>
            <p:spPr>
              <a:xfrm>
                <a:off x="623708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849;p43">
                <a:extLst>
                  <a:ext uri="{FF2B5EF4-FFF2-40B4-BE49-F238E27FC236}">
                    <a16:creationId xmlns:a16="http://schemas.microsoft.com/office/drawing/2014/main" id="{C08F235C-C9A8-959C-1336-467F8D00ED31}"/>
                  </a:ext>
                </a:extLst>
              </p:cNvPr>
              <p:cNvSpPr/>
              <p:nvPr/>
            </p:nvSpPr>
            <p:spPr>
              <a:xfrm>
                <a:off x="626418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850;p43">
                <a:extLst>
                  <a:ext uri="{FF2B5EF4-FFF2-40B4-BE49-F238E27FC236}">
                    <a16:creationId xmlns:a16="http://schemas.microsoft.com/office/drawing/2014/main" id="{0FA30631-EF5E-C518-7297-F02F21830208}"/>
                  </a:ext>
                </a:extLst>
              </p:cNvPr>
              <p:cNvSpPr/>
              <p:nvPr/>
            </p:nvSpPr>
            <p:spPr>
              <a:xfrm>
                <a:off x="623708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851;p43">
                <a:extLst>
                  <a:ext uri="{FF2B5EF4-FFF2-40B4-BE49-F238E27FC236}">
                    <a16:creationId xmlns:a16="http://schemas.microsoft.com/office/drawing/2014/main" id="{9EEC155B-7C33-7FC5-1772-245AD77E8536}"/>
                  </a:ext>
                </a:extLst>
              </p:cNvPr>
              <p:cNvSpPr/>
              <p:nvPr/>
            </p:nvSpPr>
            <p:spPr>
              <a:xfrm>
                <a:off x="626418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852;p43">
                <a:extLst>
                  <a:ext uri="{FF2B5EF4-FFF2-40B4-BE49-F238E27FC236}">
                    <a16:creationId xmlns:a16="http://schemas.microsoft.com/office/drawing/2014/main" id="{DD4654C3-8494-AE2C-8E2C-B627D2167769}"/>
                  </a:ext>
                </a:extLst>
              </p:cNvPr>
              <p:cNvSpPr/>
              <p:nvPr/>
            </p:nvSpPr>
            <p:spPr>
              <a:xfrm>
                <a:off x="623708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853;p43">
                <a:extLst>
                  <a:ext uri="{FF2B5EF4-FFF2-40B4-BE49-F238E27FC236}">
                    <a16:creationId xmlns:a16="http://schemas.microsoft.com/office/drawing/2014/main" id="{1ACE3428-79AE-2672-189E-5526E76DD683}"/>
                  </a:ext>
                </a:extLst>
              </p:cNvPr>
              <p:cNvSpPr/>
              <p:nvPr/>
            </p:nvSpPr>
            <p:spPr>
              <a:xfrm>
                <a:off x="626418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854;p43">
                <a:extLst>
                  <a:ext uri="{FF2B5EF4-FFF2-40B4-BE49-F238E27FC236}">
                    <a16:creationId xmlns:a16="http://schemas.microsoft.com/office/drawing/2014/main" id="{55CB37DD-8C03-D820-DAC5-F08DA327D189}"/>
                  </a:ext>
                </a:extLst>
              </p:cNvPr>
              <p:cNvSpPr/>
              <p:nvPr/>
            </p:nvSpPr>
            <p:spPr>
              <a:xfrm>
                <a:off x="623708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855;p43">
                <a:extLst>
                  <a:ext uri="{FF2B5EF4-FFF2-40B4-BE49-F238E27FC236}">
                    <a16:creationId xmlns:a16="http://schemas.microsoft.com/office/drawing/2014/main" id="{8445350E-F690-4F85-E53B-30454A4C4B6A}"/>
                  </a:ext>
                </a:extLst>
              </p:cNvPr>
              <p:cNvSpPr/>
              <p:nvPr/>
            </p:nvSpPr>
            <p:spPr>
              <a:xfrm>
                <a:off x="626418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856;p43">
                <a:extLst>
                  <a:ext uri="{FF2B5EF4-FFF2-40B4-BE49-F238E27FC236}">
                    <a16:creationId xmlns:a16="http://schemas.microsoft.com/office/drawing/2014/main" id="{4D8F8E61-8753-E4DD-E2AF-6C54831E9F92}"/>
                  </a:ext>
                </a:extLst>
              </p:cNvPr>
              <p:cNvSpPr/>
              <p:nvPr/>
            </p:nvSpPr>
            <p:spPr>
              <a:xfrm>
                <a:off x="6264180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857;p43">
                <a:extLst>
                  <a:ext uri="{FF2B5EF4-FFF2-40B4-BE49-F238E27FC236}">
                    <a16:creationId xmlns:a16="http://schemas.microsoft.com/office/drawing/2014/main" id="{F9166A81-C710-DA9D-0DF1-777654591D6E}"/>
                  </a:ext>
                </a:extLst>
              </p:cNvPr>
              <p:cNvSpPr/>
              <p:nvPr/>
            </p:nvSpPr>
            <p:spPr>
              <a:xfrm>
                <a:off x="623708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858;p43">
                <a:extLst>
                  <a:ext uri="{FF2B5EF4-FFF2-40B4-BE49-F238E27FC236}">
                    <a16:creationId xmlns:a16="http://schemas.microsoft.com/office/drawing/2014/main" id="{50D7A50F-D039-7F34-F183-2FB0C793428E}"/>
                  </a:ext>
                </a:extLst>
              </p:cNvPr>
              <p:cNvSpPr/>
              <p:nvPr/>
            </p:nvSpPr>
            <p:spPr>
              <a:xfrm>
                <a:off x="6264180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7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859;p43">
                <a:extLst>
                  <a:ext uri="{FF2B5EF4-FFF2-40B4-BE49-F238E27FC236}">
                    <a16:creationId xmlns:a16="http://schemas.microsoft.com/office/drawing/2014/main" id="{9E7A65B6-9A7D-7A1D-0847-A490EFB909CF}"/>
                  </a:ext>
                </a:extLst>
              </p:cNvPr>
              <p:cNvSpPr/>
              <p:nvPr/>
            </p:nvSpPr>
            <p:spPr>
              <a:xfrm>
                <a:off x="623708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860;p43">
                <a:extLst>
                  <a:ext uri="{FF2B5EF4-FFF2-40B4-BE49-F238E27FC236}">
                    <a16:creationId xmlns:a16="http://schemas.microsoft.com/office/drawing/2014/main" id="{0BBBE5F0-86DC-21EA-82E6-9E8DF3797544}"/>
                  </a:ext>
                </a:extLst>
              </p:cNvPr>
              <p:cNvSpPr/>
              <p:nvPr/>
            </p:nvSpPr>
            <p:spPr>
              <a:xfrm>
                <a:off x="626418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861;p43">
                <a:extLst>
                  <a:ext uri="{FF2B5EF4-FFF2-40B4-BE49-F238E27FC236}">
                    <a16:creationId xmlns:a16="http://schemas.microsoft.com/office/drawing/2014/main" id="{A05F109E-6C10-4BF7-4F93-72616FADECBB}"/>
                  </a:ext>
                </a:extLst>
              </p:cNvPr>
              <p:cNvSpPr/>
              <p:nvPr/>
            </p:nvSpPr>
            <p:spPr>
              <a:xfrm>
                <a:off x="6244296" y="2787934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82" y="1"/>
                    </a:moveTo>
                    <a:cubicBezTo>
                      <a:pt x="28" y="55"/>
                      <a:pt x="1" y="109"/>
                      <a:pt x="1" y="191"/>
                    </a:cubicBezTo>
                    <a:cubicBezTo>
                      <a:pt x="82" y="191"/>
                      <a:pt x="136" y="164"/>
                      <a:pt x="190" y="109"/>
                    </a:cubicBezTo>
                    <a:cubicBezTo>
                      <a:pt x="190" y="55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862;p43">
                <a:extLst>
                  <a:ext uri="{FF2B5EF4-FFF2-40B4-BE49-F238E27FC236}">
                    <a16:creationId xmlns:a16="http://schemas.microsoft.com/office/drawing/2014/main" id="{6A0AA60F-C478-3094-AA2A-3B180345012C}"/>
                  </a:ext>
                </a:extLst>
              </p:cNvPr>
              <p:cNvSpPr/>
              <p:nvPr/>
            </p:nvSpPr>
            <p:spPr>
              <a:xfrm>
                <a:off x="6264180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863;p43">
                <a:extLst>
                  <a:ext uri="{FF2B5EF4-FFF2-40B4-BE49-F238E27FC236}">
                    <a16:creationId xmlns:a16="http://schemas.microsoft.com/office/drawing/2014/main" id="{74C2CEED-F819-C56E-012E-C1F4F84BA90C}"/>
                  </a:ext>
                </a:extLst>
              </p:cNvPr>
              <p:cNvSpPr/>
              <p:nvPr/>
            </p:nvSpPr>
            <p:spPr>
              <a:xfrm>
                <a:off x="6237089" y="28386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17"/>
                    </a:cubicBezTo>
                    <a:cubicBezTo>
                      <a:pt x="109" y="190"/>
                      <a:pt x="190" y="136"/>
                      <a:pt x="298" y="82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864;p43">
                <a:extLst>
                  <a:ext uri="{FF2B5EF4-FFF2-40B4-BE49-F238E27FC236}">
                    <a16:creationId xmlns:a16="http://schemas.microsoft.com/office/drawing/2014/main" id="{13B44C1C-81A1-4C0F-7B41-8D93FB672975}"/>
                  </a:ext>
                </a:extLst>
              </p:cNvPr>
              <p:cNvSpPr/>
              <p:nvPr/>
            </p:nvSpPr>
            <p:spPr>
              <a:xfrm>
                <a:off x="6229816" y="2825968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8" y="0"/>
                    </a:move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865;p43">
                <a:extLst>
                  <a:ext uri="{FF2B5EF4-FFF2-40B4-BE49-F238E27FC236}">
                    <a16:creationId xmlns:a16="http://schemas.microsoft.com/office/drawing/2014/main" id="{EC2084F7-A64D-1F69-1810-543F9DF1509B}"/>
                  </a:ext>
                </a:extLst>
              </p:cNvPr>
              <p:cNvSpPr/>
              <p:nvPr/>
            </p:nvSpPr>
            <p:spPr>
              <a:xfrm>
                <a:off x="6237089" y="2945409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163" y="299"/>
                      <a:pt x="190" y="299"/>
                      <a:pt x="217" y="272"/>
                    </a:cubicBezTo>
                    <a:cubicBezTo>
                      <a:pt x="190" y="163"/>
                      <a:pt x="163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866;p43">
                <a:extLst>
                  <a:ext uri="{FF2B5EF4-FFF2-40B4-BE49-F238E27FC236}">
                    <a16:creationId xmlns:a16="http://schemas.microsoft.com/office/drawing/2014/main" id="{C2CD84E0-FB02-407F-06FF-21B1D67AF38A}"/>
                  </a:ext>
                </a:extLst>
              </p:cNvPr>
              <p:cNvSpPr/>
              <p:nvPr/>
            </p:nvSpPr>
            <p:spPr>
              <a:xfrm>
                <a:off x="6237089" y="2997922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09" y="299"/>
                    </a:cubicBezTo>
                    <a:cubicBezTo>
                      <a:pt x="109" y="190"/>
                      <a:pt x="163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867;p43">
                <a:extLst>
                  <a:ext uri="{FF2B5EF4-FFF2-40B4-BE49-F238E27FC236}">
                    <a16:creationId xmlns:a16="http://schemas.microsoft.com/office/drawing/2014/main" id="{7486E180-C8D1-95F9-8715-762387D4FEE0}"/>
                  </a:ext>
                </a:extLst>
              </p:cNvPr>
              <p:cNvSpPr/>
              <p:nvPr/>
            </p:nvSpPr>
            <p:spPr>
              <a:xfrm>
                <a:off x="6237089" y="3102883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54" y="272"/>
                      <a:pt x="109" y="299"/>
                    </a:cubicBezTo>
                    <a:cubicBezTo>
                      <a:pt x="136" y="190"/>
                      <a:pt x="163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868;p43">
                <a:extLst>
                  <a:ext uri="{FF2B5EF4-FFF2-40B4-BE49-F238E27FC236}">
                    <a16:creationId xmlns:a16="http://schemas.microsoft.com/office/drawing/2014/main" id="{67EB6C31-2961-D982-84A1-CAD0EED91193}"/>
                  </a:ext>
                </a:extLst>
              </p:cNvPr>
              <p:cNvSpPr/>
              <p:nvPr/>
            </p:nvSpPr>
            <p:spPr>
              <a:xfrm>
                <a:off x="6226213" y="3130040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0" y="27"/>
                      <a:pt x="27" y="55"/>
                      <a:pt x="55" y="82"/>
                    </a:cubicBezTo>
                    <a:cubicBezTo>
                      <a:pt x="55" y="55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869;p43">
                <a:extLst>
                  <a:ext uri="{FF2B5EF4-FFF2-40B4-BE49-F238E27FC236}">
                    <a16:creationId xmlns:a16="http://schemas.microsoft.com/office/drawing/2014/main" id="{DD579F2F-2592-7E03-B021-42D077797FA7}"/>
                  </a:ext>
                </a:extLst>
              </p:cNvPr>
              <p:cNvSpPr/>
              <p:nvPr/>
            </p:nvSpPr>
            <p:spPr>
              <a:xfrm>
                <a:off x="6238891" y="3216918"/>
                <a:ext cx="9075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3" extrusionOk="0">
                    <a:moveTo>
                      <a:pt x="109" y="0"/>
                    </a:moveTo>
                    <a:cubicBezTo>
                      <a:pt x="82" y="27"/>
                      <a:pt x="54" y="82"/>
                      <a:pt x="0" y="82"/>
                    </a:cubicBezTo>
                    <a:cubicBezTo>
                      <a:pt x="0" y="136"/>
                      <a:pt x="54" y="163"/>
                      <a:pt x="136" y="163"/>
                    </a:cubicBezTo>
                    <a:cubicBezTo>
                      <a:pt x="136" y="136"/>
                      <a:pt x="136" y="109"/>
                      <a:pt x="136" y="109"/>
                    </a:cubicBezTo>
                    <a:cubicBezTo>
                      <a:pt x="136" y="82"/>
                      <a:pt x="109" y="54"/>
                      <a:pt x="109" y="54"/>
                    </a:cubicBezTo>
                    <a:cubicBezTo>
                      <a:pt x="109" y="27"/>
                      <a:pt x="109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870;p43">
                <a:extLst>
                  <a:ext uri="{FF2B5EF4-FFF2-40B4-BE49-F238E27FC236}">
                    <a16:creationId xmlns:a16="http://schemas.microsoft.com/office/drawing/2014/main" id="{081B109D-2962-38B9-543F-1D3D67E75BBE}"/>
                  </a:ext>
                </a:extLst>
              </p:cNvPr>
              <p:cNvSpPr/>
              <p:nvPr/>
            </p:nvSpPr>
            <p:spPr>
              <a:xfrm>
                <a:off x="6237089" y="3260357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36" y="299"/>
                    </a:cubicBezTo>
                    <a:cubicBezTo>
                      <a:pt x="109" y="271"/>
                      <a:pt x="109" y="217"/>
                      <a:pt x="109" y="190"/>
                    </a:cubicBezTo>
                    <a:cubicBezTo>
                      <a:pt x="109" y="109"/>
                      <a:pt x="163" y="54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871;p43">
                <a:extLst>
                  <a:ext uri="{FF2B5EF4-FFF2-40B4-BE49-F238E27FC236}">
                    <a16:creationId xmlns:a16="http://schemas.microsoft.com/office/drawing/2014/main" id="{6F353C31-A5B6-4077-E080-5674E4FD2397}"/>
                  </a:ext>
                </a:extLst>
              </p:cNvPr>
              <p:cNvSpPr/>
              <p:nvPr/>
            </p:nvSpPr>
            <p:spPr>
              <a:xfrm>
                <a:off x="6238891" y="3312804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109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54" y="164"/>
                      <a:pt x="82" y="245"/>
                      <a:pt x="109" y="245"/>
                    </a:cubicBezTo>
                    <a:cubicBezTo>
                      <a:pt x="136" y="245"/>
                      <a:pt x="190" y="136"/>
                      <a:pt x="163" y="82"/>
                    </a:cubicBezTo>
                    <a:cubicBezTo>
                      <a:pt x="163" y="28"/>
                      <a:pt x="136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872;p43">
                <a:extLst>
                  <a:ext uri="{FF2B5EF4-FFF2-40B4-BE49-F238E27FC236}">
                    <a16:creationId xmlns:a16="http://schemas.microsoft.com/office/drawing/2014/main" id="{591115A4-AFC1-EF07-4E17-0F6DE53FF849}"/>
                  </a:ext>
                </a:extLst>
              </p:cNvPr>
              <p:cNvSpPr/>
              <p:nvPr/>
            </p:nvSpPr>
            <p:spPr>
              <a:xfrm>
                <a:off x="6264180" y="3292920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36"/>
                      <a:pt x="55" y="217"/>
                      <a:pt x="137" y="217"/>
                    </a:cubicBezTo>
                    <a:cubicBezTo>
                      <a:pt x="164" y="217"/>
                      <a:pt x="191" y="190"/>
                      <a:pt x="191" y="190"/>
                    </a:cubicBezTo>
                    <a:cubicBezTo>
                      <a:pt x="218" y="190"/>
                      <a:pt x="218" y="163"/>
                      <a:pt x="218" y="136"/>
                    </a:cubicBezTo>
                    <a:lnTo>
                      <a:pt x="191" y="136"/>
                    </a:lnTo>
                    <a:cubicBezTo>
                      <a:pt x="164" y="136"/>
                      <a:pt x="137" y="190"/>
                      <a:pt x="109" y="190"/>
                    </a:cubicBezTo>
                    <a:cubicBezTo>
                      <a:pt x="82" y="190"/>
                      <a:pt x="55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873;p43">
                <a:extLst>
                  <a:ext uri="{FF2B5EF4-FFF2-40B4-BE49-F238E27FC236}">
                    <a16:creationId xmlns:a16="http://schemas.microsoft.com/office/drawing/2014/main" id="{7D77E15B-05DF-FCC3-D06E-6E5D182914D6}"/>
                  </a:ext>
                </a:extLst>
              </p:cNvPr>
              <p:cNvSpPr/>
              <p:nvPr/>
            </p:nvSpPr>
            <p:spPr>
              <a:xfrm>
                <a:off x="6264180" y="3341763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55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63"/>
                      <a:pt x="28" y="218"/>
                      <a:pt x="55" y="245"/>
                    </a:cubicBezTo>
                    <a:cubicBezTo>
                      <a:pt x="109" y="191"/>
                      <a:pt x="137" y="136"/>
                      <a:pt x="137" y="82"/>
                    </a:cubicBezTo>
                    <a:cubicBezTo>
                      <a:pt x="137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874;p43">
                <a:extLst>
                  <a:ext uri="{FF2B5EF4-FFF2-40B4-BE49-F238E27FC236}">
                    <a16:creationId xmlns:a16="http://schemas.microsoft.com/office/drawing/2014/main" id="{AFE17B75-D2A7-E633-E355-8605C604C1FC}"/>
                  </a:ext>
                </a:extLst>
              </p:cNvPr>
              <p:cNvSpPr/>
              <p:nvPr/>
            </p:nvSpPr>
            <p:spPr>
              <a:xfrm>
                <a:off x="6222610" y="3352640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109"/>
                    </a:cubicBezTo>
                    <a:cubicBezTo>
                      <a:pt x="0" y="82"/>
                      <a:pt x="27" y="82"/>
                      <a:pt x="54" y="82"/>
                    </a:cubicBezTo>
                    <a:cubicBezTo>
                      <a:pt x="27" y="55"/>
                      <a:pt x="27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875;p43">
                <a:extLst>
                  <a:ext uri="{FF2B5EF4-FFF2-40B4-BE49-F238E27FC236}">
                    <a16:creationId xmlns:a16="http://schemas.microsoft.com/office/drawing/2014/main" id="{D7B8956C-7AF6-7BA3-F1FA-F8A5100916E6}"/>
                  </a:ext>
                </a:extLst>
              </p:cNvPr>
              <p:cNvSpPr/>
              <p:nvPr/>
            </p:nvSpPr>
            <p:spPr>
              <a:xfrm>
                <a:off x="6237089" y="3529999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6"/>
                      <a:pt x="81" y="190"/>
                      <a:pt x="163" y="190"/>
                    </a:cubicBezTo>
                    <a:cubicBezTo>
                      <a:pt x="244" y="190"/>
                      <a:pt x="298" y="136"/>
                      <a:pt x="298" y="55"/>
                    </a:cubicBezTo>
                    <a:lnTo>
                      <a:pt x="5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876;p43">
                <a:extLst>
                  <a:ext uri="{FF2B5EF4-FFF2-40B4-BE49-F238E27FC236}">
                    <a16:creationId xmlns:a16="http://schemas.microsoft.com/office/drawing/2014/main" id="{1D4B489F-FA5A-0728-DC4C-2313F7C4CC79}"/>
                  </a:ext>
                </a:extLst>
              </p:cNvPr>
              <p:cNvSpPr/>
              <p:nvPr/>
            </p:nvSpPr>
            <p:spPr>
              <a:xfrm>
                <a:off x="6237089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163" y="245"/>
                      <a:pt x="163" y="191"/>
                      <a:pt x="163" y="163"/>
                    </a:cubicBezTo>
                    <a:cubicBezTo>
                      <a:pt x="217" y="163"/>
                      <a:pt x="271" y="163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877;p43">
                <a:extLst>
                  <a:ext uri="{FF2B5EF4-FFF2-40B4-BE49-F238E27FC236}">
                    <a16:creationId xmlns:a16="http://schemas.microsoft.com/office/drawing/2014/main" id="{DF90D88B-4F23-3B20-F7C4-9FE393F1ACD0}"/>
                  </a:ext>
                </a:extLst>
              </p:cNvPr>
              <p:cNvSpPr/>
              <p:nvPr/>
            </p:nvSpPr>
            <p:spPr>
              <a:xfrm>
                <a:off x="6266049" y="3562561"/>
                <a:ext cx="9075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" extrusionOk="0">
                    <a:moveTo>
                      <a:pt x="136" y="1"/>
                    </a:moveTo>
                    <a:cubicBezTo>
                      <a:pt x="136" y="1"/>
                      <a:pt x="54" y="28"/>
                      <a:pt x="0" y="28"/>
                    </a:cubicBezTo>
                    <a:cubicBezTo>
                      <a:pt x="27" y="82"/>
                      <a:pt x="54" y="109"/>
                      <a:pt x="109" y="109"/>
                    </a:cubicBezTo>
                    <a:cubicBezTo>
                      <a:pt x="109" y="82"/>
                      <a:pt x="136" y="82"/>
                      <a:pt x="136" y="82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878;p43">
                <a:extLst>
                  <a:ext uri="{FF2B5EF4-FFF2-40B4-BE49-F238E27FC236}">
                    <a16:creationId xmlns:a16="http://schemas.microsoft.com/office/drawing/2014/main" id="{E092053F-DCC9-8270-9E8E-8DB2D21352D4}"/>
                  </a:ext>
                </a:extLst>
              </p:cNvPr>
              <p:cNvSpPr/>
              <p:nvPr/>
            </p:nvSpPr>
            <p:spPr>
              <a:xfrm>
                <a:off x="6218940" y="3549883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55" y="1"/>
                    </a:moveTo>
                    <a:cubicBezTo>
                      <a:pt x="28" y="82"/>
                      <a:pt x="28" y="164"/>
                      <a:pt x="28" y="245"/>
                    </a:cubicBezTo>
                    <a:cubicBezTo>
                      <a:pt x="28" y="245"/>
                      <a:pt x="28" y="272"/>
                      <a:pt x="1" y="299"/>
                    </a:cubicBezTo>
                    <a:lnTo>
                      <a:pt x="28" y="299"/>
                    </a:lnTo>
                    <a:cubicBezTo>
                      <a:pt x="82" y="299"/>
                      <a:pt x="109" y="272"/>
                      <a:pt x="136" y="245"/>
                    </a:cubicBezTo>
                    <a:cubicBezTo>
                      <a:pt x="136" y="191"/>
                      <a:pt x="136" y="137"/>
                      <a:pt x="136" y="109"/>
                    </a:cubicBezTo>
                    <a:cubicBezTo>
                      <a:pt x="136" y="82"/>
                      <a:pt x="136" y="55"/>
                      <a:pt x="136" y="28"/>
                    </a:cubicBezTo>
                    <a:cubicBezTo>
                      <a:pt x="109" y="1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879;p43">
                <a:extLst>
                  <a:ext uri="{FF2B5EF4-FFF2-40B4-BE49-F238E27FC236}">
                    <a16:creationId xmlns:a16="http://schemas.microsoft.com/office/drawing/2014/main" id="{72C5DC8A-1866-A645-9497-32EA85B831A2}"/>
                  </a:ext>
                </a:extLst>
              </p:cNvPr>
              <p:cNvSpPr/>
              <p:nvPr/>
            </p:nvSpPr>
            <p:spPr>
              <a:xfrm>
                <a:off x="6244296" y="3627753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" y="0"/>
                    </a:moveTo>
                    <a:cubicBezTo>
                      <a:pt x="28" y="55"/>
                      <a:pt x="55" y="82"/>
                      <a:pt x="55" y="136"/>
                    </a:cubicBezTo>
                    <a:cubicBezTo>
                      <a:pt x="55" y="163"/>
                      <a:pt x="55" y="190"/>
                      <a:pt x="55" y="217"/>
                    </a:cubicBezTo>
                    <a:lnTo>
                      <a:pt x="136" y="217"/>
                    </a:lnTo>
                    <a:cubicBezTo>
                      <a:pt x="136" y="190"/>
                      <a:pt x="163" y="163"/>
                      <a:pt x="190" y="136"/>
                    </a:cubicBezTo>
                    <a:cubicBezTo>
                      <a:pt x="190" y="55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880;p43">
                <a:extLst>
                  <a:ext uri="{FF2B5EF4-FFF2-40B4-BE49-F238E27FC236}">
                    <a16:creationId xmlns:a16="http://schemas.microsoft.com/office/drawing/2014/main" id="{EE9A504E-8C6F-EE2C-FD87-1A1555F57D39}"/>
                  </a:ext>
                </a:extLst>
              </p:cNvPr>
              <p:cNvSpPr/>
              <p:nvPr/>
            </p:nvSpPr>
            <p:spPr>
              <a:xfrm>
                <a:off x="6266049" y="3709159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7" y="1"/>
                    </a:moveTo>
                    <a:cubicBezTo>
                      <a:pt x="0" y="1"/>
                      <a:pt x="0" y="1"/>
                      <a:pt x="0" y="28"/>
                    </a:cubicBezTo>
                    <a:cubicBezTo>
                      <a:pt x="0" y="1"/>
                      <a:pt x="0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881;p43">
                <a:extLst>
                  <a:ext uri="{FF2B5EF4-FFF2-40B4-BE49-F238E27FC236}">
                    <a16:creationId xmlns:a16="http://schemas.microsoft.com/office/drawing/2014/main" id="{DBDE9462-964A-F104-DEA4-49155E788DE1}"/>
                  </a:ext>
                </a:extLst>
              </p:cNvPr>
              <p:cNvSpPr/>
              <p:nvPr/>
            </p:nvSpPr>
            <p:spPr>
              <a:xfrm>
                <a:off x="6215337" y="3723639"/>
                <a:ext cx="12744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6" extrusionOk="0">
                    <a:moveTo>
                      <a:pt x="109" y="1"/>
                    </a:moveTo>
                    <a:cubicBezTo>
                      <a:pt x="82" y="1"/>
                      <a:pt x="28" y="1"/>
                      <a:pt x="1" y="28"/>
                    </a:cubicBezTo>
                    <a:cubicBezTo>
                      <a:pt x="28" y="28"/>
                      <a:pt x="55" y="55"/>
                      <a:pt x="82" y="55"/>
                    </a:cubicBezTo>
                    <a:cubicBezTo>
                      <a:pt x="136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882;p43">
                <a:extLst>
                  <a:ext uri="{FF2B5EF4-FFF2-40B4-BE49-F238E27FC236}">
                    <a16:creationId xmlns:a16="http://schemas.microsoft.com/office/drawing/2014/main" id="{6D5B57A1-D37D-3F58-6437-D317F3DC3C45}"/>
                  </a:ext>
                </a:extLst>
              </p:cNvPr>
              <p:cNvSpPr/>
              <p:nvPr/>
            </p:nvSpPr>
            <p:spPr>
              <a:xfrm>
                <a:off x="6246097" y="389919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cubicBezTo>
                      <a:pt x="136" y="55"/>
                      <a:pt x="82" y="109"/>
                      <a:pt x="1" y="164"/>
                    </a:cubicBezTo>
                    <a:lnTo>
                      <a:pt x="28" y="164"/>
                    </a:lnTo>
                    <a:cubicBezTo>
                      <a:pt x="109" y="164"/>
                      <a:pt x="163" y="109"/>
                      <a:pt x="163" y="28"/>
                    </a:cubicBezTo>
                    <a:cubicBezTo>
                      <a:pt x="163" y="1"/>
                      <a:pt x="163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883;p43">
                <a:extLst>
                  <a:ext uri="{FF2B5EF4-FFF2-40B4-BE49-F238E27FC236}">
                    <a16:creationId xmlns:a16="http://schemas.microsoft.com/office/drawing/2014/main" id="{42EFBF10-5B85-7D5D-33C3-4855499F8A3A}"/>
                  </a:ext>
                </a:extLst>
              </p:cNvPr>
              <p:cNvSpPr/>
              <p:nvPr/>
            </p:nvSpPr>
            <p:spPr>
              <a:xfrm>
                <a:off x="6211733" y="392094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63" y="55"/>
                      <a:pt x="82" y="82"/>
                      <a:pt x="0" y="109"/>
                    </a:cubicBezTo>
                    <a:cubicBezTo>
                      <a:pt x="0" y="190"/>
                      <a:pt x="55" y="244"/>
                      <a:pt x="136" y="244"/>
                    </a:cubicBezTo>
                    <a:cubicBezTo>
                      <a:pt x="217" y="244"/>
                      <a:pt x="299" y="163"/>
                      <a:pt x="299" y="82"/>
                    </a:cubicBezTo>
                    <a:cubicBezTo>
                      <a:pt x="299" y="55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884;p43">
                <a:extLst>
                  <a:ext uri="{FF2B5EF4-FFF2-40B4-BE49-F238E27FC236}">
                    <a16:creationId xmlns:a16="http://schemas.microsoft.com/office/drawing/2014/main" id="{77D234D9-1D98-0CD7-9E53-29FA364AFC0F}"/>
                  </a:ext>
                </a:extLst>
              </p:cNvPr>
              <p:cNvSpPr/>
              <p:nvPr/>
            </p:nvSpPr>
            <p:spPr>
              <a:xfrm>
                <a:off x="6237089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885;p43">
                <a:extLst>
                  <a:ext uri="{FF2B5EF4-FFF2-40B4-BE49-F238E27FC236}">
                    <a16:creationId xmlns:a16="http://schemas.microsoft.com/office/drawing/2014/main" id="{E8AC243A-392A-D546-1C6D-D998CC701707}"/>
                  </a:ext>
                </a:extLst>
              </p:cNvPr>
              <p:cNvSpPr/>
              <p:nvPr/>
            </p:nvSpPr>
            <p:spPr>
              <a:xfrm>
                <a:off x="621173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886;p43">
                <a:extLst>
                  <a:ext uri="{FF2B5EF4-FFF2-40B4-BE49-F238E27FC236}">
                    <a16:creationId xmlns:a16="http://schemas.microsoft.com/office/drawing/2014/main" id="{7BA42A91-E32C-6687-976C-5E494B5F7BBC}"/>
                  </a:ext>
                </a:extLst>
              </p:cNvPr>
              <p:cNvSpPr/>
              <p:nvPr/>
            </p:nvSpPr>
            <p:spPr>
              <a:xfrm>
                <a:off x="6237089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887;p43">
                <a:extLst>
                  <a:ext uri="{FF2B5EF4-FFF2-40B4-BE49-F238E27FC236}">
                    <a16:creationId xmlns:a16="http://schemas.microsoft.com/office/drawing/2014/main" id="{8B717256-2E18-26C9-B981-584412AC60F5}"/>
                  </a:ext>
                </a:extLst>
              </p:cNvPr>
              <p:cNvSpPr/>
              <p:nvPr/>
            </p:nvSpPr>
            <p:spPr>
              <a:xfrm>
                <a:off x="6237089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888;p43">
                <a:extLst>
                  <a:ext uri="{FF2B5EF4-FFF2-40B4-BE49-F238E27FC236}">
                    <a16:creationId xmlns:a16="http://schemas.microsoft.com/office/drawing/2014/main" id="{AC37E1D7-4C0A-20F9-1EB3-8F473A893B8F}"/>
                  </a:ext>
                </a:extLst>
              </p:cNvPr>
              <p:cNvSpPr/>
              <p:nvPr/>
            </p:nvSpPr>
            <p:spPr>
              <a:xfrm>
                <a:off x="6211733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889;p43">
                <a:extLst>
                  <a:ext uri="{FF2B5EF4-FFF2-40B4-BE49-F238E27FC236}">
                    <a16:creationId xmlns:a16="http://schemas.microsoft.com/office/drawing/2014/main" id="{46A29729-6368-9287-973C-4A6F2762EE81}"/>
                  </a:ext>
                </a:extLst>
              </p:cNvPr>
              <p:cNvSpPr/>
              <p:nvPr/>
            </p:nvSpPr>
            <p:spPr>
              <a:xfrm>
                <a:off x="6211733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890;p43">
                <a:extLst>
                  <a:ext uri="{FF2B5EF4-FFF2-40B4-BE49-F238E27FC236}">
                    <a16:creationId xmlns:a16="http://schemas.microsoft.com/office/drawing/2014/main" id="{EC5DB896-4ADD-BE29-FE6D-DD5EE74878EF}"/>
                  </a:ext>
                </a:extLst>
              </p:cNvPr>
              <p:cNvSpPr/>
              <p:nvPr/>
            </p:nvSpPr>
            <p:spPr>
              <a:xfrm>
                <a:off x="6237089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891;p43">
                <a:extLst>
                  <a:ext uri="{FF2B5EF4-FFF2-40B4-BE49-F238E27FC236}">
                    <a16:creationId xmlns:a16="http://schemas.microsoft.com/office/drawing/2014/main" id="{FCFC06CE-43E9-FBD0-B6CA-2D3500F62151}"/>
                  </a:ext>
                </a:extLst>
              </p:cNvPr>
              <p:cNvSpPr/>
              <p:nvPr/>
            </p:nvSpPr>
            <p:spPr>
              <a:xfrm>
                <a:off x="6237089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892;p43">
                <a:extLst>
                  <a:ext uri="{FF2B5EF4-FFF2-40B4-BE49-F238E27FC236}">
                    <a16:creationId xmlns:a16="http://schemas.microsoft.com/office/drawing/2014/main" id="{330141BE-9644-4774-F336-255BF75BEF06}"/>
                  </a:ext>
                </a:extLst>
              </p:cNvPr>
              <p:cNvSpPr/>
              <p:nvPr/>
            </p:nvSpPr>
            <p:spPr>
              <a:xfrm>
                <a:off x="6211733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893;p43">
                <a:extLst>
                  <a:ext uri="{FF2B5EF4-FFF2-40B4-BE49-F238E27FC236}">
                    <a16:creationId xmlns:a16="http://schemas.microsoft.com/office/drawing/2014/main" id="{17BC01E1-2FE2-D78C-8319-5DA4242BA0CD}"/>
                  </a:ext>
                </a:extLst>
              </p:cNvPr>
              <p:cNvSpPr/>
              <p:nvPr/>
            </p:nvSpPr>
            <p:spPr>
              <a:xfrm>
                <a:off x="6211733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894;p43">
                <a:extLst>
                  <a:ext uri="{FF2B5EF4-FFF2-40B4-BE49-F238E27FC236}">
                    <a16:creationId xmlns:a16="http://schemas.microsoft.com/office/drawing/2014/main" id="{7C4EADA3-748C-6721-CCF9-16F17EE51636}"/>
                  </a:ext>
                </a:extLst>
              </p:cNvPr>
              <p:cNvSpPr/>
              <p:nvPr/>
            </p:nvSpPr>
            <p:spPr>
              <a:xfrm>
                <a:off x="618457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895;p43">
                <a:extLst>
                  <a:ext uri="{FF2B5EF4-FFF2-40B4-BE49-F238E27FC236}">
                    <a16:creationId xmlns:a16="http://schemas.microsoft.com/office/drawing/2014/main" id="{D107CA35-9426-1BDF-380C-0DDC531A66D8}"/>
                  </a:ext>
                </a:extLst>
              </p:cNvPr>
              <p:cNvSpPr/>
              <p:nvPr/>
            </p:nvSpPr>
            <p:spPr>
              <a:xfrm>
                <a:off x="618457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896;p43">
                <a:extLst>
                  <a:ext uri="{FF2B5EF4-FFF2-40B4-BE49-F238E27FC236}">
                    <a16:creationId xmlns:a16="http://schemas.microsoft.com/office/drawing/2014/main" id="{A34731D1-11D7-9AC4-A60A-CB468DE45DD6}"/>
                  </a:ext>
                </a:extLst>
              </p:cNvPr>
              <p:cNvSpPr/>
              <p:nvPr/>
            </p:nvSpPr>
            <p:spPr>
              <a:xfrm>
                <a:off x="621173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897;p43">
                <a:extLst>
                  <a:ext uri="{FF2B5EF4-FFF2-40B4-BE49-F238E27FC236}">
                    <a16:creationId xmlns:a16="http://schemas.microsoft.com/office/drawing/2014/main" id="{A49095D5-2C09-6326-A62C-21ED6927E203}"/>
                  </a:ext>
                </a:extLst>
              </p:cNvPr>
              <p:cNvSpPr/>
              <p:nvPr/>
            </p:nvSpPr>
            <p:spPr>
              <a:xfrm>
                <a:off x="618457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898;p43">
                <a:extLst>
                  <a:ext uri="{FF2B5EF4-FFF2-40B4-BE49-F238E27FC236}">
                    <a16:creationId xmlns:a16="http://schemas.microsoft.com/office/drawing/2014/main" id="{77980436-C882-B79C-4DFF-830292668560}"/>
                  </a:ext>
                </a:extLst>
              </p:cNvPr>
              <p:cNvSpPr/>
              <p:nvPr/>
            </p:nvSpPr>
            <p:spPr>
              <a:xfrm>
                <a:off x="621173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899;p43">
                <a:extLst>
                  <a:ext uri="{FF2B5EF4-FFF2-40B4-BE49-F238E27FC236}">
                    <a16:creationId xmlns:a16="http://schemas.microsoft.com/office/drawing/2014/main" id="{772D687C-1E0A-C2C9-B379-B7976EFC6542}"/>
                  </a:ext>
                </a:extLst>
              </p:cNvPr>
              <p:cNvSpPr/>
              <p:nvPr/>
            </p:nvSpPr>
            <p:spPr>
              <a:xfrm>
                <a:off x="618457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900;p43">
                <a:extLst>
                  <a:ext uri="{FF2B5EF4-FFF2-40B4-BE49-F238E27FC236}">
                    <a16:creationId xmlns:a16="http://schemas.microsoft.com/office/drawing/2014/main" id="{EF94E2F7-CBAA-EA67-658A-2E95BA959514}"/>
                  </a:ext>
                </a:extLst>
              </p:cNvPr>
              <p:cNvSpPr/>
              <p:nvPr/>
            </p:nvSpPr>
            <p:spPr>
              <a:xfrm>
                <a:off x="621173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901;p43">
                <a:extLst>
                  <a:ext uri="{FF2B5EF4-FFF2-40B4-BE49-F238E27FC236}">
                    <a16:creationId xmlns:a16="http://schemas.microsoft.com/office/drawing/2014/main" id="{178D6317-4F07-53DF-DDE4-416A52581245}"/>
                  </a:ext>
                </a:extLst>
              </p:cNvPr>
              <p:cNvSpPr/>
              <p:nvPr/>
            </p:nvSpPr>
            <p:spPr>
              <a:xfrm>
                <a:off x="618457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902;p43">
                <a:extLst>
                  <a:ext uri="{FF2B5EF4-FFF2-40B4-BE49-F238E27FC236}">
                    <a16:creationId xmlns:a16="http://schemas.microsoft.com/office/drawing/2014/main" id="{DF41F322-9CD5-377B-F14F-264FAAD4398E}"/>
                  </a:ext>
                </a:extLst>
              </p:cNvPr>
              <p:cNvSpPr/>
              <p:nvPr/>
            </p:nvSpPr>
            <p:spPr>
              <a:xfrm>
                <a:off x="621173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903;p43">
                <a:extLst>
                  <a:ext uri="{FF2B5EF4-FFF2-40B4-BE49-F238E27FC236}">
                    <a16:creationId xmlns:a16="http://schemas.microsoft.com/office/drawing/2014/main" id="{29BB12BB-6D5F-2686-F725-8DEF03DCEB46}"/>
                  </a:ext>
                </a:extLst>
              </p:cNvPr>
              <p:cNvSpPr/>
              <p:nvPr/>
            </p:nvSpPr>
            <p:spPr>
              <a:xfrm>
                <a:off x="618457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904;p43">
                <a:extLst>
                  <a:ext uri="{FF2B5EF4-FFF2-40B4-BE49-F238E27FC236}">
                    <a16:creationId xmlns:a16="http://schemas.microsoft.com/office/drawing/2014/main" id="{545E5844-8B56-85C8-54E0-EF255ACB045B}"/>
                  </a:ext>
                </a:extLst>
              </p:cNvPr>
              <p:cNvSpPr/>
              <p:nvPr/>
            </p:nvSpPr>
            <p:spPr>
              <a:xfrm>
                <a:off x="621173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905;p43">
                <a:extLst>
                  <a:ext uri="{FF2B5EF4-FFF2-40B4-BE49-F238E27FC236}">
                    <a16:creationId xmlns:a16="http://schemas.microsoft.com/office/drawing/2014/main" id="{133051A7-A587-4261-EED8-C1D7631272D3}"/>
                  </a:ext>
                </a:extLst>
              </p:cNvPr>
              <p:cNvSpPr/>
              <p:nvPr/>
            </p:nvSpPr>
            <p:spPr>
              <a:xfrm>
                <a:off x="618457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906;p43">
                <a:extLst>
                  <a:ext uri="{FF2B5EF4-FFF2-40B4-BE49-F238E27FC236}">
                    <a16:creationId xmlns:a16="http://schemas.microsoft.com/office/drawing/2014/main" id="{A0C981F3-E536-082D-78F3-A2E453D1596E}"/>
                  </a:ext>
                </a:extLst>
              </p:cNvPr>
              <p:cNvSpPr/>
              <p:nvPr/>
            </p:nvSpPr>
            <p:spPr>
              <a:xfrm>
                <a:off x="621173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907;p43">
                <a:extLst>
                  <a:ext uri="{FF2B5EF4-FFF2-40B4-BE49-F238E27FC236}">
                    <a16:creationId xmlns:a16="http://schemas.microsoft.com/office/drawing/2014/main" id="{11E893D9-6A29-4069-11DF-223BFAB7FCF2}"/>
                  </a:ext>
                </a:extLst>
              </p:cNvPr>
              <p:cNvSpPr/>
              <p:nvPr/>
            </p:nvSpPr>
            <p:spPr>
              <a:xfrm>
                <a:off x="618457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908;p43">
                <a:extLst>
                  <a:ext uri="{FF2B5EF4-FFF2-40B4-BE49-F238E27FC236}">
                    <a16:creationId xmlns:a16="http://schemas.microsoft.com/office/drawing/2014/main" id="{4445DE85-AB90-A948-256A-C6EE785FD1BF}"/>
                  </a:ext>
                </a:extLst>
              </p:cNvPr>
              <p:cNvSpPr/>
              <p:nvPr/>
            </p:nvSpPr>
            <p:spPr>
              <a:xfrm>
                <a:off x="621173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909;p43">
                <a:extLst>
                  <a:ext uri="{FF2B5EF4-FFF2-40B4-BE49-F238E27FC236}">
                    <a16:creationId xmlns:a16="http://schemas.microsoft.com/office/drawing/2014/main" id="{B4990DED-149D-05B6-3227-636CFE3A112C}"/>
                  </a:ext>
                </a:extLst>
              </p:cNvPr>
              <p:cNvSpPr/>
              <p:nvPr/>
            </p:nvSpPr>
            <p:spPr>
              <a:xfrm>
                <a:off x="618457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910;p43">
                <a:extLst>
                  <a:ext uri="{FF2B5EF4-FFF2-40B4-BE49-F238E27FC236}">
                    <a16:creationId xmlns:a16="http://schemas.microsoft.com/office/drawing/2014/main" id="{5BD29D01-B29B-89D6-ACC7-7F70A1EC1836}"/>
                  </a:ext>
                </a:extLst>
              </p:cNvPr>
              <p:cNvSpPr/>
              <p:nvPr/>
            </p:nvSpPr>
            <p:spPr>
              <a:xfrm>
                <a:off x="621173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911;p43">
                <a:extLst>
                  <a:ext uri="{FF2B5EF4-FFF2-40B4-BE49-F238E27FC236}">
                    <a16:creationId xmlns:a16="http://schemas.microsoft.com/office/drawing/2014/main" id="{2D136BC2-B25E-1CB3-2714-A65D1DDD3AA3}"/>
                  </a:ext>
                </a:extLst>
              </p:cNvPr>
              <p:cNvSpPr/>
              <p:nvPr/>
            </p:nvSpPr>
            <p:spPr>
              <a:xfrm>
                <a:off x="618457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912;p43">
                <a:extLst>
                  <a:ext uri="{FF2B5EF4-FFF2-40B4-BE49-F238E27FC236}">
                    <a16:creationId xmlns:a16="http://schemas.microsoft.com/office/drawing/2014/main" id="{09194647-3D03-B1D8-7432-3D37BE674671}"/>
                  </a:ext>
                </a:extLst>
              </p:cNvPr>
              <p:cNvSpPr/>
              <p:nvPr/>
            </p:nvSpPr>
            <p:spPr>
              <a:xfrm>
                <a:off x="621173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913;p43">
                <a:extLst>
                  <a:ext uri="{FF2B5EF4-FFF2-40B4-BE49-F238E27FC236}">
                    <a16:creationId xmlns:a16="http://schemas.microsoft.com/office/drawing/2014/main" id="{327DC52C-BD0E-F361-D1C4-105A626D99A5}"/>
                  </a:ext>
                </a:extLst>
              </p:cNvPr>
              <p:cNvSpPr/>
              <p:nvPr/>
            </p:nvSpPr>
            <p:spPr>
              <a:xfrm>
                <a:off x="618457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914;p43">
                <a:extLst>
                  <a:ext uri="{FF2B5EF4-FFF2-40B4-BE49-F238E27FC236}">
                    <a16:creationId xmlns:a16="http://schemas.microsoft.com/office/drawing/2014/main" id="{10CC98F3-9C7A-1640-C151-3809C8B2F7E1}"/>
                  </a:ext>
                </a:extLst>
              </p:cNvPr>
              <p:cNvSpPr/>
              <p:nvPr/>
            </p:nvSpPr>
            <p:spPr>
              <a:xfrm>
                <a:off x="621173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915;p43">
                <a:extLst>
                  <a:ext uri="{FF2B5EF4-FFF2-40B4-BE49-F238E27FC236}">
                    <a16:creationId xmlns:a16="http://schemas.microsoft.com/office/drawing/2014/main" id="{0D9F8C1C-0177-AE5E-034A-933301A83F4D}"/>
                  </a:ext>
                </a:extLst>
              </p:cNvPr>
              <p:cNvSpPr/>
              <p:nvPr/>
            </p:nvSpPr>
            <p:spPr>
              <a:xfrm>
                <a:off x="618457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916;p43">
                <a:extLst>
                  <a:ext uri="{FF2B5EF4-FFF2-40B4-BE49-F238E27FC236}">
                    <a16:creationId xmlns:a16="http://schemas.microsoft.com/office/drawing/2014/main" id="{94542D92-64CD-C939-76C6-E957043AA7B0}"/>
                  </a:ext>
                </a:extLst>
              </p:cNvPr>
              <p:cNvSpPr/>
              <p:nvPr/>
            </p:nvSpPr>
            <p:spPr>
              <a:xfrm>
                <a:off x="621173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917;p43">
                <a:extLst>
                  <a:ext uri="{FF2B5EF4-FFF2-40B4-BE49-F238E27FC236}">
                    <a16:creationId xmlns:a16="http://schemas.microsoft.com/office/drawing/2014/main" id="{09FDB0F2-F3BF-4A7E-02F8-1C7CFF61968A}"/>
                  </a:ext>
                </a:extLst>
              </p:cNvPr>
              <p:cNvSpPr/>
              <p:nvPr/>
            </p:nvSpPr>
            <p:spPr>
              <a:xfrm>
                <a:off x="618457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918;p43">
                <a:extLst>
                  <a:ext uri="{FF2B5EF4-FFF2-40B4-BE49-F238E27FC236}">
                    <a16:creationId xmlns:a16="http://schemas.microsoft.com/office/drawing/2014/main" id="{F24894FC-68C8-2AA1-9360-548AFCBBF4BC}"/>
                  </a:ext>
                </a:extLst>
              </p:cNvPr>
              <p:cNvSpPr/>
              <p:nvPr/>
            </p:nvSpPr>
            <p:spPr>
              <a:xfrm>
                <a:off x="621173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919;p43">
                <a:extLst>
                  <a:ext uri="{FF2B5EF4-FFF2-40B4-BE49-F238E27FC236}">
                    <a16:creationId xmlns:a16="http://schemas.microsoft.com/office/drawing/2014/main" id="{DF1ABC8E-B4E5-E652-2CA0-9750BBEE5236}"/>
                  </a:ext>
                </a:extLst>
              </p:cNvPr>
              <p:cNvSpPr/>
              <p:nvPr/>
            </p:nvSpPr>
            <p:spPr>
              <a:xfrm>
                <a:off x="618457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920;p43">
                <a:extLst>
                  <a:ext uri="{FF2B5EF4-FFF2-40B4-BE49-F238E27FC236}">
                    <a16:creationId xmlns:a16="http://schemas.microsoft.com/office/drawing/2014/main" id="{C5D17163-D0A6-6823-02D5-E3808F86F2C8}"/>
                  </a:ext>
                </a:extLst>
              </p:cNvPr>
              <p:cNvSpPr/>
              <p:nvPr/>
            </p:nvSpPr>
            <p:spPr>
              <a:xfrm>
                <a:off x="621173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921;p43">
                <a:extLst>
                  <a:ext uri="{FF2B5EF4-FFF2-40B4-BE49-F238E27FC236}">
                    <a16:creationId xmlns:a16="http://schemas.microsoft.com/office/drawing/2014/main" id="{5D13AE30-13CC-0B35-2D89-5D69C70E14D0}"/>
                  </a:ext>
                </a:extLst>
              </p:cNvPr>
              <p:cNvSpPr/>
              <p:nvPr/>
            </p:nvSpPr>
            <p:spPr>
              <a:xfrm>
                <a:off x="618457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922;p43">
                <a:extLst>
                  <a:ext uri="{FF2B5EF4-FFF2-40B4-BE49-F238E27FC236}">
                    <a16:creationId xmlns:a16="http://schemas.microsoft.com/office/drawing/2014/main" id="{39D4746D-792F-2CD5-0E04-75AB317C7DB5}"/>
                  </a:ext>
                </a:extLst>
              </p:cNvPr>
              <p:cNvSpPr/>
              <p:nvPr/>
            </p:nvSpPr>
            <p:spPr>
              <a:xfrm>
                <a:off x="621173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923;p43">
                <a:extLst>
                  <a:ext uri="{FF2B5EF4-FFF2-40B4-BE49-F238E27FC236}">
                    <a16:creationId xmlns:a16="http://schemas.microsoft.com/office/drawing/2014/main" id="{ACA8EF0F-AC78-C870-CA95-14194838D0FF}"/>
                  </a:ext>
                </a:extLst>
              </p:cNvPr>
              <p:cNvSpPr/>
              <p:nvPr/>
            </p:nvSpPr>
            <p:spPr>
              <a:xfrm>
                <a:off x="6211733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924;p43">
                <a:extLst>
                  <a:ext uri="{FF2B5EF4-FFF2-40B4-BE49-F238E27FC236}">
                    <a16:creationId xmlns:a16="http://schemas.microsoft.com/office/drawing/2014/main" id="{267F3946-6CAF-8CF0-B711-9C39A77D481B}"/>
                  </a:ext>
                </a:extLst>
              </p:cNvPr>
              <p:cNvSpPr/>
              <p:nvPr/>
            </p:nvSpPr>
            <p:spPr>
              <a:xfrm>
                <a:off x="618457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925;p43">
                <a:extLst>
                  <a:ext uri="{FF2B5EF4-FFF2-40B4-BE49-F238E27FC236}">
                    <a16:creationId xmlns:a16="http://schemas.microsoft.com/office/drawing/2014/main" id="{13EFCE85-8DD5-652C-64D7-E2D463FAB32A}"/>
                  </a:ext>
                </a:extLst>
              </p:cNvPr>
              <p:cNvSpPr/>
              <p:nvPr/>
            </p:nvSpPr>
            <p:spPr>
              <a:xfrm>
                <a:off x="6211733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55" y="136"/>
                      <a:pt x="136" y="136"/>
                    </a:cubicBezTo>
                    <a:cubicBezTo>
                      <a:pt x="217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926;p43">
                <a:extLst>
                  <a:ext uri="{FF2B5EF4-FFF2-40B4-BE49-F238E27FC236}">
                    <a16:creationId xmlns:a16="http://schemas.microsoft.com/office/drawing/2014/main" id="{EA382808-6D42-EB70-BB87-23C9AA58B651}"/>
                  </a:ext>
                </a:extLst>
              </p:cNvPr>
              <p:cNvSpPr/>
              <p:nvPr/>
            </p:nvSpPr>
            <p:spPr>
              <a:xfrm>
                <a:off x="618457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927;p43">
                <a:extLst>
                  <a:ext uri="{FF2B5EF4-FFF2-40B4-BE49-F238E27FC236}">
                    <a16:creationId xmlns:a16="http://schemas.microsoft.com/office/drawing/2014/main" id="{5BA02BC9-3A27-8C57-632F-6CBCD0DA4D4B}"/>
                  </a:ext>
                </a:extLst>
              </p:cNvPr>
              <p:cNvSpPr/>
              <p:nvPr/>
            </p:nvSpPr>
            <p:spPr>
              <a:xfrm>
                <a:off x="6211733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928;p43">
                <a:extLst>
                  <a:ext uri="{FF2B5EF4-FFF2-40B4-BE49-F238E27FC236}">
                    <a16:creationId xmlns:a16="http://schemas.microsoft.com/office/drawing/2014/main" id="{616A8119-CD0B-A616-C034-76A44AB92CAE}"/>
                  </a:ext>
                </a:extLst>
              </p:cNvPr>
              <p:cNvSpPr/>
              <p:nvPr/>
            </p:nvSpPr>
            <p:spPr>
              <a:xfrm>
                <a:off x="6184576" y="278613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18"/>
                      <a:pt x="28" y="272"/>
                      <a:pt x="82" y="299"/>
                    </a:cubicBezTo>
                    <a:cubicBezTo>
                      <a:pt x="109" y="191"/>
                      <a:pt x="217" y="191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929;p43">
                <a:extLst>
                  <a:ext uri="{FF2B5EF4-FFF2-40B4-BE49-F238E27FC236}">
                    <a16:creationId xmlns:a16="http://schemas.microsoft.com/office/drawing/2014/main" id="{CB9C480E-951B-2A4F-33F6-FCE8DBF484B0}"/>
                  </a:ext>
                </a:extLst>
              </p:cNvPr>
              <p:cNvSpPr/>
              <p:nvPr/>
            </p:nvSpPr>
            <p:spPr>
              <a:xfrm>
                <a:off x="621173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930;p43">
                <a:extLst>
                  <a:ext uri="{FF2B5EF4-FFF2-40B4-BE49-F238E27FC236}">
                    <a16:creationId xmlns:a16="http://schemas.microsoft.com/office/drawing/2014/main" id="{93E402C4-C594-B177-41D2-3913492F8318}"/>
                  </a:ext>
                </a:extLst>
              </p:cNvPr>
              <p:cNvSpPr/>
              <p:nvPr/>
            </p:nvSpPr>
            <p:spPr>
              <a:xfrm>
                <a:off x="618457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931;p43">
                <a:extLst>
                  <a:ext uri="{FF2B5EF4-FFF2-40B4-BE49-F238E27FC236}">
                    <a16:creationId xmlns:a16="http://schemas.microsoft.com/office/drawing/2014/main" id="{2E343A50-5C5A-15C8-DCBE-A080168BFD26}"/>
                  </a:ext>
                </a:extLst>
              </p:cNvPr>
              <p:cNvSpPr/>
              <p:nvPr/>
            </p:nvSpPr>
            <p:spPr>
              <a:xfrm>
                <a:off x="618457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932;p43">
                <a:extLst>
                  <a:ext uri="{FF2B5EF4-FFF2-40B4-BE49-F238E27FC236}">
                    <a16:creationId xmlns:a16="http://schemas.microsoft.com/office/drawing/2014/main" id="{7C0D43DE-D1F4-A43C-228D-DE4D70B0F4FE}"/>
                  </a:ext>
                </a:extLst>
              </p:cNvPr>
              <p:cNvSpPr/>
              <p:nvPr/>
            </p:nvSpPr>
            <p:spPr>
              <a:xfrm>
                <a:off x="6211733" y="2865804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5" y="271"/>
                    </a:cubicBezTo>
                    <a:cubicBezTo>
                      <a:pt x="55" y="163"/>
                      <a:pt x="190" y="136"/>
                      <a:pt x="217" y="27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933;p43">
                <a:extLst>
                  <a:ext uri="{FF2B5EF4-FFF2-40B4-BE49-F238E27FC236}">
                    <a16:creationId xmlns:a16="http://schemas.microsoft.com/office/drawing/2014/main" id="{5271F0D6-1431-A1CF-161C-665C4CB0A7A1}"/>
                  </a:ext>
                </a:extLst>
              </p:cNvPr>
              <p:cNvSpPr/>
              <p:nvPr/>
            </p:nvSpPr>
            <p:spPr>
              <a:xfrm>
                <a:off x="621173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934;p43">
                <a:extLst>
                  <a:ext uri="{FF2B5EF4-FFF2-40B4-BE49-F238E27FC236}">
                    <a16:creationId xmlns:a16="http://schemas.microsoft.com/office/drawing/2014/main" id="{3B4DDE24-714F-2CBC-3EA9-9B891A59DAFB}"/>
                  </a:ext>
                </a:extLst>
              </p:cNvPr>
              <p:cNvSpPr/>
              <p:nvPr/>
            </p:nvSpPr>
            <p:spPr>
              <a:xfrm>
                <a:off x="618457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935;p43">
                <a:extLst>
                  <a:ext uri="{FF2B5EF4-FFF2-40B4-BE49-F238E27FC236}">
                    <a16:creationId xmlns:a16="http://schemas.microsoft.com/office/drawing/2014/main" id="{FE3343AE-3CBF-5776-18C3-548312160ECE}"/>
                  </a:ext>
                </a:extLst>
              </p:cNvPr>
              <p:cNvSpPr/>
              <p:nvPr/>
            </p:nvSpPr>
            <p:spPr>
              <a:xfrm>
                <a:off x="618457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936;p43">
                <a:extLst>
                  <a:ext uri="{FF2B5EF4-FFF2-40B4-BE49-F238E27FC236}">
                    <a16:creationId xmlns:a16="http://schemas.microsoft.com/office/drawing/2014/main" id="{DDA10ADA-35FD-7E3A-57FF-F2DA3089CB50}"/>
                  </a:ext>
                </a:extLst>
              </p:cNvPr>
              <p:cNvSpPr/>
              <p:nvPr/>
            </p:nvSpPr>
            <p:spPr>
              <a:xfrm>
                <a:off x="621173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937;p43">
                <a:extLst>
                  <a:ext uri="{FF2B5EF4-FFF2-40B4-BE49-F238E27FC236}">
                    <a16:creationId xmlns:a16="http://schemas.microsoft.com/office/drawing/2014/main" id="{9DBB655E-506F-5A72-4A19-B1F53FD68D9D}"/>
                  </a:ext>
                </a:extLst>
              </p:cNvPr>
              <p:cNvSpPr/>
              <p:nvPr/>
            </p:nvSpPr>
            <p:spPr>
              <a:xfrm>
                <a:off x="6211733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217" y="299"/>
                    </a:lnTo>
                    <a:cubicBezTo>
                      <a:pt x="244" y="245"/>
                      <a:pt x="272" y="191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938;p43">
                <a:extLst>
                  <a:ext uri="{FF2B5EF4-FFF2-40B4-BE49-F238E27FC236}">
                    <a16:creationId xmlns:a16="http://schemas.microsoft.com/office/drawing/2014/main" id="{5F40F7B2-8D99-4AE0-7416-24F21FA33FFD}"/>
                  </a:ext>
                </a:extLst>
              </p:cNvPr>
              <p:cNvSpPr/>
              <p:nvPr/>
            </p:nvSpPr>
            <p:spPr>
              <a:xfrm>
                <a:off x="618457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939;p43">
                <a:extLst>
                  <a:ext uri="{FF2B5EF4-FFF2-40B4-BE49-F238E27FC236}">
                    <a16:creationId xmlns:a16="http://schemas.microsoft.com/office/drawing/2014/main" id="{35A7016B-AF8B-35DE-E7E2-9A905A5BE3FC}"/>
                  </a:ext>
                </a:extLst>
              </p:cNvPr>
              <p:cNvSpPr/>
              <p:nvPr/>
            </p:nvSpPr>
            <p:spPr>
              <a:xfrm>
                <a:off x="6200857" y="3379797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55" y="0"/>
                    </a:moveTo>
                    <a:cubicBezTo>
                      <a:pt x="28" y="0"/>
                      <a:pt x="28" y="27"/>
                      <a:pt x="1" y="55"/>
                    </a:cubicBezTo>
                    <a:cubicBezTo>
                      <a:pt x="28" y="27"/>
                      <a:pt x="28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940;p43">
                <a:extLst>
                  <a:ext uri="{FF2B5EF4-FFF2-40B4-BE49-F238E27FC236}">
                    <a16:creationId xmlns:a16="http://schemas.microsoft.com/office/drawing/2014/main" id="{A28A74DF-7FC6-D5BD-284F-760C61E5AA31}"/>
                  </a:ext>
                </a:extLst>
              </p:cNvPr>
              <p:cNvSpPr/>
              <p:nvPr/>
            </p:nvSpPr>
            <p:spPr>
              <a:xfrm>
                <a:off x="6184576" y="3425038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0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0" y="82"/>
                      <a:pt x="28" y="136"/>
                      <a:pt x="82" y="163"/>
                    </a:cubicBezTo>
                    <a:cubicBezTo>
                      <a:pt x="82" y="82"/>
                      <a:pt x="55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941;p43">
                <a:extLst>
                  <a:ext uri="{FF2B5EF4-FFF2-40B4-BE49-F238E27FC236}">
                    <a16:creationId xmlns:a16="http://schemas.microsoft.com/office/drawing/2014/main" id="{A30352CC-B542-A7B9-688E-2A88B0ED42B8}"/>
                  </a:ext>
                </a:extLst>
              </p:cNvPr>
              <p:cNvSpPr/>
              <p:nvPr/>
            </p:nvSpPr>
            <p:spPr>
              <a:xfrm>
                <a:off x="6184576" y="3470278"/>
                <a:ext cx="1634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5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0" y="218"/>
                      <a:pt x="28" y="245"/>
                    </a:cubicBezTo>
                    <a:cubicBezTo>
                      <a:pt x="28" y="218"/>
                      <a:pt x="55" y="218"/>
                      <a:pt x="55" y="218"/>
                    </a:cubicBezTo>
                    <a:cubicBezTo>
                      <a:pt x="55" y="190"/>
                      <a:pt x="28" y="163"/>
                      <a:pt x="28" y="136"/>
                    </a:cubicBezTo>
                    <a:cubicBezTo>
                      <a:pt x="28" y="136"/>
                      <a:pt x="163" y="55"/>
                      <a:pt x="245" y="28"/>
                    </a:cubicBezTo>
                    <a:cubicBezTo>
                      <a:pt x="217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942;p43">
                <a:extLst>
                  <a:ext uri="{FF2B5EF4-FFF2-40B4-BE49-F238E27FC236}">
                    <a16:creationId xmlns:a16="http://schemas.microsoft.com/office/drawing/2014/main" id="{9FF8285E-85E6-34FC-4B56-399B5FEAF42D}"/>
                  </a:ext>
                </a:extLst>
              </p:cNvPr>
              <p:cNvSpPr/>
              <p:nvPr/>
            </p:nvSpPr>
            <p:spPr>
              <a:xfrm>
                <a:off x="6184576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17"/>
                      <a:pt x="28" y="271"/>
                      <a:pt x="82" y="298"/>
                    </a:cubicBezTo>
                    <a:lnTo>
                      <a:pt x="109" y="244"/>
                    </a:lnTo>
                    <a:cubicBezTo>
                      <a:pt x="136" y="217"/>
                      <a:pt x="163" y="217"/>
                      <a:pt x="190" y="217"/>
                    </a:cubicBezTo>
                    <a:lnTo>
                      <a:pt x="299" y="217"/>
                    </a:lnTo>
                    <a:cubicBezTo>
                      <a:pt x="299" y="190"/>
                      <a:pt x="299" y="190"/>
                      <a:pt x="299" y="163"/>
                    </a:cubicBezTo>
                    <a:cubicBezTo>
                      <a:pt x="299" y="136"/>
                      <a:pt x="299" y="109"/>
                      <a:pt x="299" y="81"/>
                    </a:cubicBezTo>
                    <a:cubicBezTo>
                      <a:pt x="272" y="81"/>
                      <a:pt x="245" y="54"/>
                      <a:pt x="217" y="27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943;p43">
                <a:extLst>
                  <a:ext uri="{FF2B5EF4-FFF2-40B4-BE49-F238E27FC236}">
                    <a16:creationId xmlns:a16="http://schemas.microsoft.com/office/drawing/2014/main" id="{0C983CC8-5C04-2F5E-E241-16C7B52EB3CE}"/>
                  </a:ext>
                </a:extLst>
              </p:cNvPr>
              <p:cNvSpPr/>
              <p:nvPr/>
            </p:nvSpPr>
            <p:spPr>
              <a:xfrm>
                <a:off x="6211733" y="3600595"/>
                <a:ext cx="1814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190"/>
                      <a:pt x="0" y="245"/>
                      <a:pt x="27" y="272"/>
                    </a:cubicBezTo>
                    <a:lnTo>
                      <a:pt x="82" y="272"/>
                    </a:lnTo>
                    <a:lnTo>
                      <a:pt x="82" y="299"/>
                    </a:lnTo>
                    <a:cubicBezTo>
                      <a:pt x="109" y="326"/>
                      <a:pt x="109" y="326"/>
                      <a:pt x="136" y="326"/>
                    </a:cubicBezTo>
                    <a:cubicBezTo>
                      <a:pt x="190" y="326"/>
                      <a:pt x="244" y="299"/>
                      <a:pt x="272" y="245"/>
                    </a:cubicBezTo>
                    <a:cubicBezTo>
                      <a:pt x="272" y="217"/>
                      <a:pt x="244" y="190"/>
                      <a:pt x="244" y="163"/>
                    </a:cubicBezTo>
                    <a:cubicBezTo>
                      <a:pt x="244" y="136"/>
                      <a:pt x="272" y="109"/>
                      <a:pt x="272" y="82"/>
                    </a:cubicBezTo>
                    <a:cubicBezTo>
                      <a:pt x="244" y="55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944;p43">
                <a:extLst>
                  <a:ext uri="{FF2B5EF4-FFF2-40B4-BE49-F238E27FC236}">
                    <a16:creationId xmlns:a16="http://schemas.microsoft.com/office/drawing/2014/main" id="{0FFC293F-1E5B-DE1F-394B-5CE63AC406C6}"/>
                  </a:ext>
                </a:extLst>
              </p:cNvPr>
              <p:cNvSpPr/>
              <p:nvPr/>
            </p:nvSpPr>
            <p:spPr>
              <a:xfrm>
                <a:off x="6218940" y="3653109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28" y="0"/>
                    </a:moveTo>
                    <a:cubicBezTo>
                      <a:pt x="28" y="0"/>
                      <a:pt x="1" y="27"/>
                      <a:pt x="1" y="27"/>
                    </a:cubicBezTo>
                    <a:cubicBezTo>
                      <a:pt x="28" y="54"/>
                      <a:pt x="55" y="81"/>
                      <a:pt x="109" y="81"/>
                    </a:cubicBezTo>
                    <a:cubicBezTo>
                      <a:pt x="109" y="81"/>
                      <a:pt x="109" y="54"/>
                      <a:pt x="136" y="54"/>
                    </a:cubicBezTo>
                    <a:cubicBezTo>
                      <a:pt x="109" y="27"/>
                      <a:pt x="82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945;p43">
                <a:extLst>
                  <a:ext uri="{FF2B5EF4-FFF2-40B4-BE49-F238E27FC236}">
                    <a16:creationId xmlns:a16="http://schemas.microsoft.com/office/drawing/2014/main" id="{9F6CEE55-D14C-7A70-4548-62E76E23DB98}"/>
                  </a:ext>
                </a:extLst>
              </p:cNvPr>
              <p:cNvSpPr/>
              <p:nvPr/>
            </p:nvSpPr>
            <p:spPr>
              <a:xfrm>
                <a:off x="6177303" y="3712829"/>
                <a:ext cx="1935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" h="82" extrusionOk="0">
                    <a:moveTo>
                      <a:pt x="1" y="0"/>
                    </a:moveTo>
                    <a:cubicBezTo>
                      <a:pt x="1" y="0"/>
                      <a:pt x="1" y="27"/>
                      <a:pt x="1" y="27"/>
                    </a:cubicBezTo>
                    <a:cubicBezTo>
                      <a:pt x="1" y="54"/>
                      <a:pt x="1" y="54"/>
                      <a:pt x="28" y="81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27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946;p43">
                <a:extLst>
                  <a:ext uri="{FF2B5EF4-FFF2-40B4-BE49-F238E27FC236}">
                    <a16:creationId xmlns:a16="http://schemas.microsoft.com/office/drawing/2014/main" id="{8FA938E8-2C50-8D85-C291-E44114F6A8A4}"/>
                  </a:ext>
                </a:extLst>
              </p:cNvPr>
              <p:cNvSpPr/>
              <p:nvPr/>
            </p:nvSpPr>
            <p:spPr>
              <a:xfrm>
                <a:off x="618457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947;p43">
                <a:extLst>
                  <a:ext uri="{FF2B5EF4-FFF2-40B4-BE49-F238E27FC236}">
                    <a16:creationId xmlns:a16="http://schemas.microsoft.com/office/drawing/2014/main" id="{A28CDE4E-6C6A-7B0D-9FD2-3EEF209D53C1}"/>
                  </a:ext>
                </a:extLst>
              </p:cNvPr>
              <p:cNvSpPr/>
              <p:nvPr/>
            </p:nvSpPr>
            <p:spPr>
              <a:xfrm>
                <a:off x="6157418" y="3969792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948;p43">
                <a:extLst>
                  <a:ext uri="{FF2B5EF4-FFF2-40B4-BE49-F238E27FC236}">
                    <a16:creationId xmlns:a16="http://schemas.microsoft.com/office/drawing/2014/main" id="{CE0A350F-CCE6-1A12-0AC8-0BDB7B86F0C3}"/>
                  </a:ext>
                </a:extLst>
              </p:cNvPr>
              <p:cNvSpPr/>
              <p:nvPr/>
            </p:nvSpPr>
            <p:spPr>
              <a:xfrm>
                <a:off x="6184576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949;p43">
                <a:extLst>
                  <a:ext uri="{FF2B5EF4-FFF2-40B4-BE49-F238E27FC236}">
                    <a16:creationId xmlns:a16="http://schemas.microsoft.com/office/drawing/2014/main" id="{6D64958E-2781-4450-4A7F-89734054756F}"/>
                  </a:ext>
                </a:extLst>
              </p:cNvPr>
              <p:cNvSpPr/>
              <p:nvPr/>
            </p:nvSpPr>
            <p:spPr>
              <a:xfrm>
                <a:off x="6184576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950;p43">
                <a:extLst>
                  <a:ext uri="{FF2B5EF4-FFF2-40B4-BE49-F238E27FC236}">
                    <a16:creationId xmlns:a16="http://schemas.microsoft.com/office/drawing/2014/main" id="{6602C612-293A-AE58-3D18-879405E63DA6}"/>
                  </a:ext>
                </a:extLst>
              </p:cNvPr>
              <p:cNvSpPr/>
              <p:nvPr/>
            </p:nvSpPr>
            <p:spPr>
              <a:xfrm>
                <a:off x="6157418" y="402230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951;p43">
                <a:extLst>
                  <a:ext uri="{FF2B5EF4-FFF2-40B4-BE49-F238E27FC236}">
                    <a16:creationId xmlns:a16="http://schemas.microsoft.com/office/drawing/2014/main" id="{E6E28FE0-06E2-52CE-3AFF-F72EAE48B893}"/>
                  </a:ext>
                </a:extLst>
              </p:cNvPr>
              <p:cNvSpPr/>
              <p:nvPr/>
            </p:nvSpPr>
            <p:spPr>
              <a:xfrm>
                <a:off x="6157418" y="4074753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952;p43">
                <a:extLst>
                  <a:ext uri="{FF2B5EF4-FFF2-40B4-BE49-F238E27FC236}">
                    <a16:creationId xmlns:a16="http://schemas.microsoft.com/office/drawing/2014/main" id="{AC6DD289-0684-5F5A-29EB-6D74436F4F02}"/>
                  </a:ext>
                </a:extLst>
              </p:cNvPr>
              <p:cNvSpPr/>
              <p:nvPr/>
            </p:nvSpPr>
            <p:spPr>
              <a:xfrm>
                <a:off x="6184576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953;p43">
                <a:extLst>
                  <a:ext uri="{FF2B5EF4-FFF2-40B4-BE49-F238E27FC236}">
                    <a16:creationId xmlns:a16="http://schemas.microsoft.com/office/drawing/2014/main" id="{1CFC2ABF-D68F-A6A9-DB21-12DBFBB97CC2}"/>
                  </a:ext>
                </a:extLst>
              </p:cNvPr>
              <p:cNvSpPr/>
              <p:nvPr/>
            </p:nvSpPr>
            <p:spPr>
              <a:xfrm>
                <a:off x="6184576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954;p43">
                <a:extLst>
                  <a:ext uri="{FF2B5EF4-FFF2-40B4-BE49-F238E27FC236}">
                    <a16:creationId xmlns:a16="http://schemas.microsoft.com/office/drawing/2014/main" id="{93F2162B-14BD-6CD6-E86F-BFD8448D3817}"/>
                  </a:ext>
                </a:extLst>
              </p:cNvPr>
              <p:cNvSpPr/>
              <p:nvPr/>
            </p:nvSpPr>
            <p:spPr>
              <a:xfrm>
                <a:off x="6157418" y="412726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955;p43">
                <a:extLst>
                  <a:ext uri="{FF2B5EF4-FFF2-40B4-BE49-F238E27FC236}">
                    <a16:creationId xmlns:a16="http://schemas.microsoft.com/office/drawing/2014/main" id="{DEEADA52-C2B5-CD7B-C686-7AC08B1424D7}"/>
                  </a:ext>
                </a:extLst>
              </p:cNvPr>
              <p:cNvSpPr/>
              <p:nvPr/>
            </p:nvSpPr>
            <p:spPr>
              <a:xfrm>
                <a:off x="6184576" y="4205069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18"/>
                      <a:pt x="28" y="245"/>
                      <a:pt x="55" y="272"/>
                    </a:cubicBezTo>
                    <a:cubicBezTo>
                      <a:pt x="163" y="272"/>
                      <a:pt x="245" y="245"/>
                      <a:pt x="299" y="191"/>
                    </a:cubicBez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956;p43">
                <a:extLst>
                  <a:ext uri="{FF2B5EF4-FFF2-40B4-BE49-F238E27FC236}">
                    <a16:creationId xmlns:a16="http://schemas.microsoft.com/office/drawing/2014/main" id="{2C956BE9-778D-28D4-292F-79E53FAC93DB}"/>
                  </a:ext>
                </a:extLst>
              </p:cNvPr>
              <p:cNvSpPr/>
              <p:nvPr/>
            </p:nvSpPr>
            <p:spPr>
              <a:xfrm>
                <a:off x="6132062" y="1794311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55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957;p43">
                <a:extLst>
                  <a:ext uri="{FF2B5EF4-FFF2-40B4-BE49-F238E27FC236}">
                    <a16:creationId xmlns:a16="http://schemas.microsoft.com/office/drawing/2014/main" id="{9643BCBD-04FE-63D3-C739-65C7F33A6F6E}"/>
                  </a:ext>
                </a:extLst>
              </p:cNvPr>
              <p:cNvSpPr/>
              <p:nvPr/>
            </p:nvSpPr>
            <p:spPr>
              <a:xfrm>
                <a:off x="613206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958;p43">
                <a:extLst>
                  <a:ext uri="{FF2B5EF4-FFF2-40B4-BE49-F238E27FC236}">
                    <a16:creationId xmlns:a16="http://schemas.microsoft.com/office/drawing/2014/main" id="{660DECB6-F7EA-C49D-9FFE-EE23FF998EE3}"/>
                  </a:ext>
                </a:extLst>
              </p:cNvPr>
              <p:cNvSpPr/>
              <p:nvPr/>
            </p:nvSpPr>
            <p:spPr>
              <a:xfrm>
                <a:off x="6157418" y="187758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3"/>
                      <a:pt x="163" y="163"/>
                    </a:cubicBezTo>
                    <a:cubicBezTo>
                      <a:pt x="245" y="163"/>
                      <a:pt x="299" y="109"/>
                      <a:pt x="299" y="55"/>
                    </a:cubicBezTo>
                    <a:cubicBezTo>
                      <a:pt x="218" y="28"/>
                      <a:pt x="109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959;p43">
                <a:extLst>
                  <a:ext uri="{FF2B5EF4-FFF2-40B4-BE49-F238E27FC236}">
                    <a16:creationId xmlns:a16="http://schemas.microsoft.com/office/drawing/2014/main" id="{B70223BE-E0C0-748C-18AF-60198DE7A300}"/>
                  </a:ext>
                </a:extLst>
              </p:cNvPr>
              <p:cNvSpPr/>
              <p:nvPr/>
            </p:nvSpPr>
            <p:spPr>
              <a:xfrm>
                <a:off x="613206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960;p43">
                <a:extLst>
                  <a:ext uri="{FF2B5EF4-FFF2-40B4-BE49-F238E27FC236}">
                    <a16:creationId xmlns:a16="http://schemas.microsoft.com/office/drawing/2014/main" id="{413C9F0F-1978-E2D8-6BE8-51C9EE1E4066}"/>
                  </a:ext>
                </a:extLst>
              </p:cNvPr>
              <p:cNvSpPr/>
              <p:nvPr/>
            </p:nvSpPr>
            <p:spPr>
              <a:xfrm>
                <a:off x="6157418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961;p43">
                <a:extLst>
                  <a:ext uri="{FF2B5EF4-FFF2-40B4-BE49-F238E27FC236}">
                    <a16:creationId xmlns:a16="http://schemas.microsoft.com/office/drawing/2014/main" id="{1F4174D3-A959-0E28-1B10-E56DDCE32BF4}"/>
                  </a:ext>
                </a:extLst>
              </p:cNvPr>
              <p:cNvSpPr/>
              <p:nvPr/>
            </p:nvSpPr>
            <p:spPr>
              <a:xfrm>
                <a:off x="613206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962;p43">
                <a:extLst>
                  <a:ext uri="{FF2B5EF4-FFF2-40B4-BE49-F238E27FC236}">
                    <a16:creationId xmlns:a16="http://schemas.microsoft.com/office/drawing/2014/main" id="{FC1E4E49-B3C7-2096-8A63-5C3D9DA5543C}"/>
                  </a:ext>
                </a:extLst>
              </p:cNvPr>
              <p:cNvSpPr/>
              <p:nvPr/>
            </p:nvSpPr>
            <p:spPr>
              <a:xfrm>
                <a:off x="6157418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963;p43">
                <a:extLst>
                  <a:ext uri="{FF2B5EF4-FFF2-40B4-BE49-F238E27FC236}">
                    <a16:creationId xmlns:a16="http://schemas.microsoft.com/office/drawing/2014/main" id="{AA5049F0-9458-9732-2800-3D15246C4AB5}"/>
                  </a:ext>
                </a:extLst>
              </p:cNvPr>
              <p:cNvSpPr/>
              <p:nvPr/>
            </p:nvSpPr>
            <p:spPr>
              <a:xfrm>
                <a:off x="613206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964;p43">
                <a:extLst>
                  <a:ext uri="{FF2B5EF4-FFF2-40B4-BE49-F238E27FC236}">
                    <a16:creationId xmlns:a16="http://schemas.microsoft.com/office/drawing/2014/main" id="{8273A60D-A749-4DC3-A190-C019BC8C2D40}"/>
                  </a:ext>
                </a:extLst>
              </p:cNvPr>
              <p:cNvSpPr/>
              <p:nvPr/>
            </p:nvSpPr>
            <p:spPr>
              <a:xfrm>
                <a:off x="6157418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965;p43">
                <a:extLst>
                  <a:ext uri="{FF2B5EF4-FFF2-40B4-BE49-F238E27FC236}">
                    <a16:creationId xmlns:a16="http://schemas.microsoft.com/office/drawing/2014/main" id="{6D65EBC3-F3C9-B597-F5DF-3FD07AF12CD4}"/>
                  </a:ext>
                </a:extLst>
              </p:cNvPr>
              <p:cNvSpPr/>
              <p:nvPr/>
            </p:nvSpPr>
            <p:spPr>
              <a:xfrm>
                <a:off x="613206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966;p43">
                <a:extLst>
                  <a:ext uri="{FF2B5EF4-FFF2-40B4-BE49-F238E27FC236}">
                    <a16:creationId xmlns:a16="http://schemas.microsoft.com/office/drawing/2014/main" id="{FF6E5555-C88E-92E4-1072-954F30119BDF}"/>
                  </a:ext>
                </a:extLst>
              </p:cNvPr>
              <p:cNvSpPr/>
              <p:nvPr/>
            </p:nvSpPr>
            <p:spPr>
              <a:xfrm>
                <a:off x="6157418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967;p43">
                <a:extLst>
                  <a:ext uri="{FF2B5EF4-FFF2-40B4-BE49-F238E27FC236}">
                    <a16:creationId xmlns:a16="http://schemas.microsoft.com/office/drawing/2014/main" id="{00CA0556-E3BD-E35F-8B4B-E53CBE6C91BB}"/>
                  </a:ext>
                </a:extLst>
              </p:cNvPr>
              <p:cNvSpPr/>
              <p:nvPr/>
            </p:nvSpPr>
            <p:spPr>
              <a:xfrm>
                <a:off x="613206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968;p43">
                <a:extLst>
                  <a:ext uri="{FF2B5EF4-FFF2-40B4-BE49-F238E27FC236}">
                    <a16:creationId xmlns:a16="http://schemas.microsoft.com/office/drawing/2014/main" id="{817B1EF0-FC94-9CB9-AD73-C2B5C9A72C03}"/>
                  </a:ext>
                </a:extLst>
              </p:cNvPr>
              <p:cNvSpPr/>
              <p:nvPr/>
            </p:nvSpPr>
            <p:spPr>
              <a:xfrm>
                <a:off x="6157418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969;p43">
                <a:extLst>
                  <a:ext uri="{FF2B5EF4-FFF2-40B4-BE49-F238E27FC236}">
                    <a16:creationId xmlns:a16="http://schemas.microsoft.com/office/drawing/2014/main" id="{71439432-3AED-56E7-FB0D-440127081044}"/>
                  </a:ext>
                </a:extLst>
              </p:cNvPr>
              <p:cNvSpPr/>
              <p:nvPr/>
            </p:nvSpPr>
            <p:spPr>
              <a:xfrm>
                <a:off x="613206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970;p43">
                <a:extLst>
                  <a:ext uri="{FF2B5EF4-FFF2-40B4-BE49-F238E27FC236}">
                    <a16:creationId xmlns:a16="http://schemas.microsoft.com/office/drawing/2014/main" id="{C84900F0-2DFA-C91C-F650-D100B825D0F3}"/>
                  </a:ext>
                </a:extLst>
              </p:cNvPr>
              <p:cNvSpPr/>
              <p:nvPr/>
            </p:nvSpPr>
            <p:spPr>
              <a:xfrm>
                <a:off x="6157418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971;p43">
                <a:extLst>
                  <a:ext uri="{FF2B5EF4-FFF2-40B4-BE49-F238E27FC236}">
                    <a16:creationId xmlns:a16="http://schemas.microsoft.com/office/drawing/2014/main" id="{8D4A8235-7BE4-F732-476C-EB4497546ECD}"/>
                  </a:ext>
                </a:extLst>
              </p:cNvPr>
              <p:cNvSpPr/>
              <p:nvPr/>
            </p:nvSpPr>
            <p:spPr>
              <a:xfrm>
                <a:off x="613206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972;p43">
                <a:extLst>
                  <a:ext uri="{FF2B5EF4-FFF2-40B4-BE49-F238E27FC236}">
                    <a16:creationId xmlns:a16="http://schemas.microsoft.com/office/drawing/2014/main" id="{9E4C074E-E380-E4DC-EE48-4A76003B4932}"/>
                  </a:ext>
                </a:extLst>
              </p:cNvPr>
              <p:cNvSpPr/>
              <p:nvPr/>
            </p:nvSpPr>
            <p:spPr>
              <a:xfrm>
                <a:off x="6157418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973;p43">
                <a:extLst>
                  <a:ext uri="{FF2B5EF4-FFF2-40B4-BE49-F238E27FC236}">
                    <a16:creationId xmlns:a16="http://schemas.microsoft.com/office/drawing/2014/main" id="{1C165E43-E859-F922-822C-D934DA45BE2C}"/>
                  </a:ext>
                </a:extLst>
              </p:cNvPr>
              <p:cNvSpPr/>
              <p:nvPr/>
            </p:nvSpPr>
            <p:spPr>
              <a:xfrm>
                <a:off x="613206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974;p43">
                <a:extLst>
                  <a:ext uri="{FF2B5EF4-FFF2-40B4-BE49-F238E27FC236}">
                    <a16:creationId xmlns:a16="http://schemas.microsoft.com/office/drawing/2014/main" id="{4CAE1AEE-3A30-8822-1977-D1EBA0E80C5C}"/>
                  </a:ext>
                </a:extLst>
              </p:cNvPr>
              <p:cNvSpPr/>
              <p:nvPr/>
            </p:nvSpPr>
            <p:spPr>
              <a:xfrm>
                <a:off x="6157418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975;p43">
                <a:extLst>
                  <a:ext uri="{FF2B5EF4-FFF2-40B4-BE49-F238E27FC236}">
                    <a16:creationId xmlns:a16="http://schemas.microsoft.com/office/drawing/2014/main" id="{BE41C553-A0E5-7D89-9018-D94F36BE5491}"/>
                  </a:ext>
                </a:extLst>
              </p:cNvPr>
              <p:cNvSpPr/>
              <p:nvPr/>
            </p:nvSpPr>
            <p:spPr>
              <a:xfrm>
                <a:off x="613206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976;p43">
                <a:extLst>
                  <a:ext uri="{FF2B5EF4-FFF2-40B4-BE49-F238E27FC236}">
                    <a16:creationId xmlns:a16="http://schemas.microsoft.com/office/drawing/2014/main" id="{C16D55C9-8022-D6A6-A00F-819A692D99AE}"/>
                  </a:ext>
                </a:extLst>
              </p:cNvPr>
              <p:cNvSpPr/>
              <p:nvPr/>
            </p:nvSpPr>
            <p:spPr>
              <a:xfrm>
                <a:off x="6157418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977;p43">
                <a:extLst>
                  <a:ext uri="{FF2B5EF4-FFF2-40B4-BE49-F238E27FC236}">
                    <a16:creationId xmlns:a16="http://schemas.microsoft.com/office/drawing/2014/main" id="{4B14ADEF-EEBE-E8AD-FBB0-A5FFDBBC0AC5}"/>
                  </a:ext>
                </a:extLst>
              </p:cNvPr>
              <p:cNvSpPr/>
              <p:nvPr/>
            </p:nvSpPr>
            <p:spPr>
              <a:xfrm>
                <a:off x="613206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978;p43">
                <a:extLst>
                  <a:ext uri="{FF2B5EF4-FFF2-40B4-BE49-F238E27FC236}">
                    <a16:creationId xmlns:a16="http://schemas.microsoft.com/office/drawing/2014/main" id="{5CB3D4DF-E8BA-54BD-84F5-C7E78435D0D8}"/>
                  </a:ext>
                </a:extLst>
              </p:cNvPr>
              <p:cNvSpPr/>
              <p:nvPr/>
            </p:nvSpPr>
            <p:spPr>
              <a:xfrm>
                <a:off x="6157418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979;p43">
                <a:extLst>
                  <a:ext uri="{FF2B5EF4-FFF2-40B4-BE49-F238E27FC236}">
                    <a16:creationId xmlns:a16="http://schemas.microsoft.com/office/drawing/2014/main" id="{6D0D861D-B184-23E5-4D68-36965B26D016}"/>
                  </a:ext>
                </a:extLst>
              </p:cNvPr>
              <p:cNvSpPr/>
              <p:nvPr/>
            </p:nvSpPr>
            <p:spPr>
              <a:xfrm>
                <a:off x="613206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980;p43">
                <a:extLst>
                  <a:ext uri="{FF2B5EF4-FFF2-40B4-BE49-F238E27FC236}">
                    <a16:creationId xmlns:a16="http://schemas.microsoft.com/office/drawing/2014/main" id="{A3AF631A-2804-5C19-EAC8-9C71C7EDBAA8}"/>
                  </a:ext>
                </a:extLst>
              </p:cNvPr>
              <p:cNvSpPr/>
              <p:nvPr/>
            </p:nvSpPr>
            <p:spPr>
              <a:xfrm>
                <a:off x="6157418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981;p43">
                <a:extLst>
                  <a:ext uri="{FF2B5EF4-FFF2-40B4-BE49-F238E27FC236}">
                    <a16:creationId xmlns:a16="http://schemas.microsoft.com/office/drawing/2014/main" id="{759DC3C8-CB05-3937-818A-B06F6F8E92D5}"/>
                  </a:ext>
                </a:extLst>
              </p:cNvPr>
              <p:cNvSpPr/>
              <p:nvPr/>
            </p:nvSpPr>
            <p:spPr>
              <a:xfrm>
                <a:off x="613206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982;p43">
                <a:extLst>
                  <a:ext uri="{FF2B5EF4-FFF2-40B4-BE49-F238E27FC236}">
                    <a16:creationId xmlns:a16="http://schemas.microsoft.com/office/drawing/2014/main" id="{152F706E-C793-916A-51D9-6A643CFEE657}"/>
                  </a:ext>
                </a:extLst>
              </p:cNvPr>
              <p:cNvSpPr/>
              <p:nvPr/>
            </p:nvSpPr>
            <p:spPr>
              <a:xfrm>
                <a:off x="6157418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983;p43">
                <a:extLst>
                  <a:ext uri="{FF2B5EF4-FFF2-40B4-BE49-F238E27FC236}">
                    <a16:creationId xmlns:a16="http://schemas.microsoft.com/office/drawing/2014/main" id="{1750DE3F-C60E-6ACC-1311-4E63F35472BE}"/>
                  </a:ext>
                </a:extLst>
              </p:cNvPr>
              <p:cNvSpPr/>
              <p:nvPr/>
            </p:nvSpPr>
            <p:spPr>
              <a:xfrm>
                <a:off x="613206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984;p43">
                <a:extLst>
                  <a:ext uri="{FF2B5EF4-FFF2-40B4-BE49-F238E27FC236}">
                    <a16:creationId xmlns:a16="http://schemas.microsoft.com/office/drawing/2014/main" id="{18995B3E-29C0-58DA-0A33-2CB1A714145D}"/>
                  </a:ext>
                </a:extLst>
              </p:cNvPr>
              <p:cNvSpPr/>
              <p:nvPr/>
            </p:nvSpPr>
            <p:spPr>
              <a:xfrm>
                <a:off x="6157418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985;p43">
                <a:extLst>
                  <a:ext uri="{FF2B5EF4-FFF2-40B4-BE49-F238E27FC236}">
                    <a16:creationId xmlns:a16="http://schemas.microsoft.com/office/drawing/2014/main" id="{9E5EA0FB-DF32-2271-5812-BDC04639F62D}"/>
                  </a:ext>
                </a:extLst>
              </p:cNvPr>
              <p:cNvSpPr/>
              <p:nvPr/>
            </p:nvSpPr>
            <p:spPr>
              <a:xfrm>
                <a:off x="613206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986;p43">
                <a:extLst>
                  <a:ext uri="{FF2B5EF4-FFF2-40B4-BE49-F238E27FC236}">
                    <a16:creationId xmlns:a16="http://schemas.microsoft.com/office/drawing/2014/main" id="{42098DA4-A6CB-2A89-9239-93F472C5D04B}"/>
                  </a:ext>
                </a:extLst>
              </p:cNvPr>
              <p:cNvSpPr/>
              <p:nvPr/>
            </p:nvSpPr>
            <p:spPr>
              <a:xfrm>
                <a:off x="6157418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987;p43">
                <a:extLst>
                  <a:ext uri="{FF2B5EF4-FFF2-40B4-BE49-F238E27FC236}">
                    <a16:creationId xmlns:a16="http://schemas.microsoft.com/office/drawing/2014/main" id="{FF0F6AF1-79CC-5214-EF5B-C69A921E28F6}"/>
                  </a:ext>
                </a:extLst>
              </p:cNvPr>
              <p:cNvSpPr/>
              <p:nvPr/>
            </p:nvSpPr>
            <p:spPr>
              <a:xfrm>
                <a:off x="6157418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988;p43">
                <a:extLst>
                  <a:ext uri="{FF2B5EF4-FFF2-40B4-BE49-F238E27FC236}">
                    <a16:creationId xmlns:a16="http://schemas.microsoft.com/office/drawing/2014/main" id="{05524A5F-18F8-EE50-6709-F31254747629}"/>
                  </a:ext>
                </a:extLst>
              </p:cNvPr>
              <p:cNvSpPr/>
              <p:nvPr/>
            </p:nvSpPr>
            <p:spPr>
              <a:xfrm>
                <a:off x="613206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989;p43">
                <a:extLst>
                  <a:ext uri="{FF2B5EF4-FFF2-40B4-BE49-F238E27FC236}">
                    <a16:creationId xmlns:a16="http://schemas.microsoft.com/office/drawing/2014/main" id="{280943F9-5954-CA3C-A5A9-6AF09915A5D2}"/>
                  </a:ext>
                </a:extLst>
              </p:cNvPr>
              <p:cNvSpPr/>
              <p:nvPr/>
            </p:nvSpPr>
            <p:spPr>
              <a:xfrm>
                <a:off x="6157418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990;p43">
                <a:extLst>
                  <a:ext uri="{FF2B5EF4-FFF2-40B4-BE49-F238E27FC236}">
                    <a16:creationId xmlns:a16="http://schemas.microsoft.com/office/drawing/2014/main" id="{17345C40-1E6A-DDA1-D7C6-CEFEDD095EEE}"/>
                  </a:ext>
                </a:extLst>
              </p:cNvPr>
              <p:cNvSpPr/>
              <p:nvPr/>
            </p:nvSpPr>
            <p:spPr>
              <a:xfrm>
                <a:off x="613206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991;p43">
                <a:extLst>
                  <a:ext uri="{FF2B5EF4-FFF2-40B4-BE49-F238E27FC236}">
                    <a16:creationId xmlns:a16="http://schemas.microsoft.com/office/drawing/2014/main" id="{5AD97242-3AF3-6CFA-DAE2-338CAE4FBA9E}"/>
                  </a:ext>
                </a:extLst>
              </p:cNvPr>
              <p:cNvSpPr/>
              <p:nvPr/>
            </p:nvSpPr>
            <p:spPr>
              <a:xfrm>
                <a:off x="6157418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992;p43">
                <a:extLst>
                  <a:ext uri="{FF2B5EF4-FFF2-40B4-BE49-F238E27FC236}">
                    <a16:creationId xmlns:a16="http://schemas.microsoft.com/office/drawing/2014/main" id="{1EB48F4F-7392-FFDD-70A5-3C832B110E12}"/>
                  </a:ext>
                </a:extLst>
              </p:cNvPr>
              <p:cNvSpPr/>
              <p:nvPr/>
            </p:nvSpPr>
            <p:spPr>
              <a:xfrm>
                <a:off x="613206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993;p43">
                <a:extLst>
                  <a:ext uri="{FF2B5EF4-FFF2-40B4-BE49-F238E27FC236}">
                    <a16:creationId xmlns:a16="http://schemas.microsoft.com/office/drawing/2014/main" id="{B7F67FFD-F9BB-CAC9-2F04-CE546E0DD1FF}"/>
                  </a:ext>
                </a:extLst>
              </p:cNvPr>
              <p:cNvSpPr/>
              <p:nvPr/>
            </p:nvSpPr>
            <p:spPr>
              <a:xfrm>
                <a:off x="6157418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994;p43">
                <a:extLst>
                  <a:ext uri="{FF2B5EF4-FFF2-40B4-BE49-F238E27FC236}">
                    <a16:creationId xmlns:a16="http://schemas.microsoft.com/office/drawing/2014/main" id="{94D449B7-2B8F-2E2F-CEB8-89152FA1AB5D}"/>
                  </a:ext>
                </a:extLst>
              </p:cNvPr>
              <p:cNvSpPr/>
              <p:nvPr/>
            </p:nvSpPr>
            <p:spPr>
              <a:xfrm>
                <a:off x="613206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995;p43">
                <a:extLst>
                  <a:ext uri="{FF2B5EF4-FFF2-40B4-BE49-F238E27FC236}">
                    <a16:creationId xmlns:a16="http://schemas.microsoft.com/office/drawing/2014/main" id="{9C87719E-ADA2-7065-B80B-093ECE23FF74}"/>
                  </a:ext>
                </a:extLst>
              </p:cNvPr>
              <p:cNvSpPr/>
              <p:nvPr/>
            </p:nvSpPr>
            <p:spPr>
              <a:xfrm>
                <a:off x="6157418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996;p43">
                <a:extLst>
                  <a:ext uri="{FF2B5EF4-FFF2-40B4-BE49-F238E27FC236}">
                    <a16:creationId xmlns:a16="http://schemas.microsoft.com/office/drawing/2014/main" id="{EA225DE9-E87F-AAB4-E83E-B0D3967D9A1B}"/>
                  </a:ext>
                </a:extLst>
              </p:cNvPr>
              <p:cNvSpPr/>
              <p:nvPr/>
            </p:nvSpPr>
            <p:spPr>
              <a:xfrm>
                <a:off x="613206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997;p43">
                <a:extLst>
                  <a:ext uri="{FF2B5EF4-FFF2-40B4-BE49-F238E27FC236}">
                    <a16:creationId xmlns:a16="http://schemas.microsoft.com/office/drawing/2014/main" id="{D784AA15-BBA5-384D-47ED-BE0A0C88137F}"/>
                  </a:ext>
                </a:extLst>
              </p:cNvPr>
              <p:cNvSpPr/>
              <p:nvPr/>
            </p:nvSpPr>
            <p:spPr>
              <a:xfrm>
                <a:off x="6157418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998;p43">
                <a:extLst>
                  <a:ext uri="{FF2B5EF4-FFF2-40B4-BE49-F238E27FC236}">
                    <a16:creationId xmlns:a16="http://schemas.microsoft.com/office/drawing/2014/main" id="{62C10D5D-F0FB-5382-DAC4-DFC2550A274E}"/>
                  </a:ext>
                </a:extLst>
              </p:cNvPr>
              <p:cNvSpPr/>
              <p:nvPr/>
            </p:nvSpPr>
            <p:spPr>
              <a:xfrm>
                <a:off x="6157418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28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999;p43">
                <a:extLst>
                  <a:ext uri="{FF2B5EF4-FFF2-40B4-BE49-F238E27FC236}">
                    <a16:creationId xmlns:a16="http://schemas.microsoft.com/office/drawing/2014/main" id="{E8558D37-2D98-202D-20D8-40CF96588E11}"/>
                  </a:ext>
                </a:extLst>
              </p:cNvPr>
              <p:cNvSpPr/>
              <p:nvPr/>
            </p:nvSpPr>
            <p:spPr>
              <a:xfrm>
                <a:off x="613206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1000;p43">
                <a:extLst>
                  <a:ext uri="{FF2B5EF4-FFF2-40B4-BE49-F238E27FC236}">
                    <a16:creationId xmlns:a16="http://schemas.microsoft.com/office/drawing/2014/main" id="{1AA41F53-4BE9-840F-2897-851B9376B708}"/>
                  </a:ext>
                </a:extLst>
              </p:cNvPr>
              <p:cNvSpPr/>
              <p:nvPr/>
            </p:nvSpPr>
            <p:spPr>
              <a:xfrm>
                <a:off x="613206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1001;p43">
                <a:extLst>
                  <a:ext uri="{FF2B5EF4-FFF2-40B4-BE49-F238E27FC236}">
                    <a16:creationId xmlns:a16="http://schemas.microsoft.com/office/drawing/2014/main" id="{FCF58EB1-04ED-233F-A958-42783395043D}"/>
                  </a:ext>
                </a:extLst>
              </p:cNvPr>
              <p:cNvSpPr/>
              <p:nvPr/>
            </p:nvSpPr>
            <p:spPr>
              <a:xfrm>
                <a:off x="6157418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1002;p43">
                <a:extLst>
                  <a:ext uri="{FF2B5EF4-FFF2-40B4-BE49-F238E27FC236}">
                    <a16:creationId xmlns:a16="http://schemas.microsoft.com/office/drawing/2014/main" id="{EEE97D04-2EFC-FAF4-3B64-27F2B6FBA7D3}"/>
                  </a:ext>
                </a:extLst>
              </p:cNvPr>
              <p:cNvSpPr/>
              <p:nvPr/>
            </p:nvSpPr>
            <p:spPr>
              <a:xfrm>
                <a:off x="6157418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28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1003;p43">
                <a:extLst>
                  <a:ext uri="{FF2B5EF4-FFF2-40B4-BE49-F238E27FC236}">
                    <a16:creationId xmlns:a16="http://schemas.microsoft.com/office/drawing/2014/main" id="{CF43C9D8-A819-5C2D-14B6-9E0799918C80}"/>
                  </a:ext>
                </a:extLst>
              </p:cNvPr>
              <p:cNvSpPr/>
              <p:nvPr/>
            </p:nvSpPr>
            <p:spPr>
              <a:xfrm>
                <a:off x="613206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1004;p43">
                <a:extLst>
                  <a:ext uri="{FF2B5EF4-FFF2-40B4-BE49-F238E27FC236}">
                    <a16:creationId xmlns:a16="http://schemas.microsoft.com/office/drawing/2014/main" id="{F50DCFBF-7CBB-AD56-65E7-D740C75948EC}"/>
                  </a:ext>
                </a:extLst>
              </p:cNvPr>
              <p:cNvSpPr/>
              <p:nvPr/>
            </p:nvSpPr>
            <p:spPr>
              <a:xfrm>
                <a:off x="613206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1005;p43">
                <a:extLst>
                  <a:ext uri="{FF2B5EF4-FFF2-40B4-BE49-F238E27FC236}">
                    <a16:creationId xmlns:a16="http://schemas.microsoft.com/office/drawing/2014/main" id="{13A0541A-9245-5B0B-A757-ADFA68776C05}"/>
                  </a:ext>
                </a:extLst>
              </p:cNvPr>
              <p:cNvSpPr/>
              <p:nvPr/>
            </p:nvSpPr>
            <p:spPr>
              <a:xfrm>
                <a:off x="6157418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1006;p43">
                <a:extLst>
                  <a:ext uri="{FF2B5EF4-FFF2-40B4-BE49-F238E27FC236}">
                    <a16:creationId xmlns:a16="http://schemas.microsoft.com/office/drawing/2014/main" id="{4967BCF2-13F1-448A-5EF6-F4EBC18CE035}"/>
                  </a:ext>
                </a:extLst>
              </p:cNvPr>
              <p:cNvSpPr/>
              <p:nvPr/>
            </p:nvSpPr>
            <p:spPr>
              <a:xfrm>
                <a:off x="6132062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1007;p43">
                <a:extLst>
                  <a:ext uri="{FF2B5EF4-FFF2-40B4-BE49-F238E27FC236}">
                    <a16:creationId xmlns:a16="http://schemas.microsoft.com/office/drawing/2014/main" id="{F35BEA96-67BC-F34F-AAC2-0E7F47C61B4F}"/>
                  </a:ext>
                </a:extLst>
              </p:cNvPr>
              <p:cNvSpPr/>
              <p:nvPr/>
            </p:nvSpPr>
            <p:spPr>
              <a:xfrm>
                <a:off x="615922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109" y="1"/>
                      <a:pt x="82" y="28"/>
                      <a:pt x="55" y="28"/>
                    </a:cubicBezTo>
                    <a:cubicBezTo>
                      <a:pt x="28" y="82"/>
                      <a:pt x="1" y="136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1008;p43">
                <a:extLst>
                  <a:ext uri="{FF2B5EF4-FFF2-40B4-BE49-F238E27FC236}">
                    <a16:creationId xmlns:a16="http://schemas.microsoft.com/office/drawing/2014/main" id="{BBA64400-E141-D8FD-09A9-B8BE836AD005}"/>
                  </a:ext>
                </a:extLst>
              </p:cNvPr>
              <p:cNvSpPr/>
              <p:nvPr/>
            </p:nvSpPr>
            <p:spPr>
              <a:xfrm>
                <a:off x="6157418" y="349563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28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1009;p43">
                <a:extLst>
                  <a:ext uri="{FF2B5EF4-FFF2-40B4-BE49-F238E27FC236}">
                    <a16:creationId xmlns:a16="http://schemas.microsoft.com/office/drawing/2014/main" id="{8FD44C84-6400-BF81-7FB1-29C0D5208FF5}"/>
                  </a:ext>
                </a:extLst>
              </p:cNvPr>
              <p:cNvSpPr/>
              <p:nvPr/>
            </p:nvSpPr>
            <p:spPr>
              <a:xfrm>
                <a:off x="6132062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1010;p43">
                <a:extLst>
                  <a:ext uri="{FF2B5EF4-FFF2-40B4-BE49-F238E27FC236}">
                    <a16:creationId xmlns:a16="http://schemas.microsoft.com/office/drawing/2014/main" id="{7E632C80-61BC-D634-F785-264CEC019950}"/>
                  </a:ext>
                </a:extLst>
              </p:cNvPr>
              <p:cNvSpPr/>
              <p:nvPr/>
            </p:nvSpPr>
            <p:spPr>
              <a:xfrm>
                <a:off x="6132062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1011;p43">
                <a:extLst>
                  <a:ext uri="{FF2B5EF4-FFF2-40B4-BE49-F238E27FC236}">
                    <a16:creationId xmlns:a16="http://schemas.microsoft.com/office/drawing/2014/main" id="{6F55738C-4D9B-BF98-4E08-4CAB6CE1E942}"/>
                  </a:ext>
                </a:extLst>
              </p:cNvPr>
              <p:cNvSpPr/>
              <p:nvPr/>
            </p:nvSpPr>
            <p:spPr>
              <a:xfrm>
                <a:off x="6157418" y="354808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28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1012;p43">
                <a:extLst>
                  <a:ext uri="{FF2B5EF4-FFF2-40B4-BE49-F238E27FC236}">
                    <a16:creationId xmlns:a16="http://schemas.microsoft.com/office/drawing/2014/main" id="{6F09FB5C-CA4E-96C3-570D-79A9F83414F8}"/>
                  </a:ext>
                </a:extLst>
              </p:cNvPr>
              <p:cNvSpPr/>
              <p:nvPr/>
            </p:nvSpPr>
            <p:spPr>
              <a:xfrm>
                <a:off x="6104904" y="3600595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17"/>
                      <a:pt x="28" y="245"/>
                    </a:cubicBezTo>
                    <a:cubicBezTo>
                      <a:pt x="109" y="245"/>
                      <a:pt x="164" y="136"/>
                      <a:pt x="218" y="136"/>
                    </a:cubicBezTo>
                    <a:cubicBezTo>
                      <a:pt x="245" y="136"/>
                      <a:pt x="299" y="163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1013;p43">
                <a:extLst>
                  <a:ext uri="{FF2B5EF4-FFF2-40B4-BE49-F238E27FC236}">
                    <a16:creationId xmlns:a16="http://schemas.microsoft.com/office/drawing/2014/main" id="{15CA177F-B525-0B30-B492-EFB8302119F1}"/>
                  </a:ext>
                </a:extLst>
              </p:cNvPr>
              <p:cNvSpPr/>
              <p:nvPr/>
            </p:nvSpPr>
            <p:spPr>
              <a:xfrm>
                <a:off x="6157418" y="3600595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55" y="272"/>
                      <a:pt x="109" y="299"/>
                    </a:cubicBezTo>
                    <a:cubicBezTo>
                      <a:pt x="109" y="299"/>
                      <a:pt x="109" y="272"/>
                      <a:pt x="136" y="272"/>
                    </a:cubicBezTo>
                    <a:cubicBezTo>
                      <a:pt x="136" y="190"/>
                      <a:pt x="190" y="109"/>
                      <a:pt x="218" y="28"/>
                    </a:cubicBezTo>
                    <a:cubicBezTo>
                      <a:pt x="190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1014;p43">
                <a:extLst>
                  <a:ext uri="{FF2B5EF4-FFF2-40B4-BE49-F238E27FC236}">
                    <a16:creationId xmlns:a16="http://schemas.microsoft.com/office/drawing/2014/main" id="{3617DCD4-0035-8CC3-CCCB-BE3D93A8C9AD}"/>
                  </a:ext>
                </a:extLst>
              </p:cNvPr>
              <p:cNvSpPr/>
              <p:nvPr/>
            </p:nvSpPr>
            <p:spPr>
              <a:xfrm>
                <a:off x="6141137" y="3700151"/>
                <a:ext cx="547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2" h="1" extrusionOk="0">
                    <a:moveTo>
                      <a:pt x="28" y="0"/>
                    </a:moveTo>
                    <a:cubicBezTo>
                      <a:pt x="28" y="0"/>
                      <a:pt x="55" y="0"/>
                      <a:pt x="82" y="0"/>
                    </a:cubicBezTo>
                    <a:cubicBezTo>
                      <a:pt x="55" y="0"/>
                      <a:pt x="28" y="0"/>
                      <a:pt x="0" y="0"/>
                    </a:cubicBezTo>
                    <a:cubicBezTo>
                      <a:pt x="0" y="0"/>
                      <a:pt x="0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1015;p43">
                <a:extLst>
                  <a:ext uri="{FF2B5EF4-FFF2-40B4-BE49-F238E27FC236}">
                    <a16:creationId xmlns:a16="http://schemas.microsoft.com/office/drawing/2014/main" id="{33E36451-AFCE-0221-90D7-0ACA2131A035}"/>
                  </a:ext>
                </a:extLst>
              </p:cNvPr>
              <p:cNvSpPr/>
              <p:nvPr/>
            </p:nvSpPr>
            <p:spPr>
              <a:xfrm>
                <a:off x="6132062" y="3692878"/>
                <a:ext cx="914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10" extrusionOk="0">
                    <a:moveTo>
                      <a:pt x="1" y="1"/>
                    </a:moveTo>
                    <a:cubicBezTo>
                      <a:pt x="23" y="45"/>
                      <a:pt x="63" y="89"/>
                      <a:pt x="106" y="104"/>
                    </a:cubicBezTo>
                    <a:lnTo>
                      <a:pt x="106" y="104"/>
                    </a:lnTo>
                    <a:cubicBezTo>
                      <a:pt x="100" y="100"/>
                      <a:pt x="93" y="93"/>
                      <a:pt x="82" y="82"/>
                    </a:cubicBezTo>
                    <a:cubicBezTo>
                      <a:pt x="82" y="82"/>
                      <a:pt x="82" y="1"/>
                      <a:pt x="28" y="1"/>
                    </a:cubicBezTo>
                    <a:close/>
                    <a:moveTo>
                      <a:pt x="106" y="104"/>
                    </a:moveTo>
                    <a:cubicBezTo>
                      <a:pt x="114" y="109"/>
                      <a:pt x="121" y="109"/>
                      <a:pt x="136" y="109"/>
                    </a:cubicBezTo>
                    <a:cubicBezTo>
                      <a:pt x="126" y="109"/>
                      <a:pt x="116" y="107"/>
                      <a:pt x="106" y="104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1016;p43">
                <a:extLst>
                  <a:ext uri="{FF2B5EF4-FFF2-40B4-BE49-F238E27FC236}">
                    <a16:creationId xmlns:a16="http://schemas.microsoft.com/office/drawing/2014/main" id="{195B1CAC-9D18-D7B5-FA01-BFBD6141DCD6}"/>
                  </a:ext>
                </a:extLst>
              </p:cNvPr>
              <p:cNvSpPr/>
              <p:nvPr/>
            </p:nvSpPr>
            <p:spPr>
              <a:xfrm>
                <a:off x="6113979" y="3705556"/>
                <a:ext cx="734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8" extrusionOk="0">
                    <a:moveTo>
                      <a:pt x="28" y="1"/>
                    </a:moveTo>
                    <a:cubicBezTo>
                      <a:pt x="28" y="1"/>
                      <a:pt x="28" y="28"/>
                      <a:pt x="1" y="28"/>
                    </a:cubicBezTo>
                    <a:lnTo>
                      <a:pt x="109" y="28"/>
                    </a:lnTo>
                    <a:cubicBezTo>
                      <a:pt x="82" y="28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1017;p43">
                <a:extLst>
                  <a:ext uri="{FF2B5EF4-FFF2-40B4-BE49-F238E27FC236}">
                    <a16:creationId xmlns:a16="http://schemas.microsoft.com/office/drawing/2014/main" id="{74791848-E70D-E6F5-9ACF-FCA49E462653}"/>
                  </a:ext>
                </a:extLst>
              </p:cNvPr>
              <p:cNvSpPr/>
              <p:nvPr/>
            </p:nvSpPr>
            <p:spPr>
              <a:xfrm>
                <a:off x="6142938" y="3953511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09" y="55"/>
                      <a:pt x="55" y="109"/>
                      <a:pt x="1" y="136"/>
                    </a:cubicBezTo>
                    <a:cubicBezTo>
                      <a:pt x="82" y="136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1018;p43">
                <a:extLst>
                  <a:ext uri="{FF2B5EF4-FFF2-40B4-BE49-F238E27FC236}">
                    <a16:creationId xmlns:a16="http://schemas.microsoft.com/office/drawing/2014/main" id="{CEC28BBB-9875-8CA2-C45F-149FF499490C}"/>
                  </a:ext>
                </a:extLst>
              </p:cNvPr>
              <p:cNvSpPr/>
              <p:nvPr/>
            </p:nvSpPr>
            <p:spPr>
              <a:xfrm>
                <a:off x="6126657" y="3977065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0" y="0"/>
                    </a:moveTo>
                    <a:lnTo>
                      <a:pt x="0" y="54"/>
                    </a:lnTo>
                    <a:cubicBezTo>
                      <a:pt x="0" y="54"/>
                      <a:pt x="0" y="54"/>
                      <a:pt x="0" y="27"/>
                    </a:cubicBezTo>
                    <a:cubicBezTo>
                      <a:pt x="0" y="27"/>
                      <a:pt x="0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1019;p43">
                <a:extLst>
                  <a:ext uri="{FF2B5EF4-FFF2-40B4-BE49-F238E27FC236}">
                    <a16:creationId xmlns:a16="http://schemas.microsoft.com/office/drawing/2014/main" id="{51A8C6E0-B641-4507-32AF-618F87FCCCC4}"/>
                  </a:ext>
                </a:extLst>
              </p:cNvPr>
              <p:cNvSpPr/>
              <p:nvPr/>
            </p:nvSpPr>
            <p:spPr>
              <a:xfrm>
                <a:off x="6132062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1020;p43">
                <a:extLst>
                  <a:ext uri="{FF2B5EF4-FFF2-40B4-BE49-F238E27FC236}">
                    <a16:creationId xmlns:a16="http://schemas.microsoft.com/office/drawing/2014/main" id="{6D3FFFE6-8863-9F18-C10D-AF8A295E91BB}"/>
                  </a:ext>
                </a:extLst>
              </p:cNvPr>
              <p:cNvSpPr/>
              <p:nvPr/>
            </p:nvSpPr>
            <p:spPr>
              <a:xfrm>
                <a:off x="6132062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1021;p43">
                <a:extLst>
                  <a:ext uri="{FF2B5EF4-FFF2-40B4-BE49-F238E27FC236}">
                    <a16:creationId xmlns:a16="http://schemas.microsoft.com/office/drawing/2014/main" id="{49B1CC93-0498-F3BD-7457-ABEA89A4514C}"/>
                  </a:ext>
                </a:extLst>
              </p:cNvPr>
              <p:cNvSpPr/>
              <p:nvPr/>
            </p:nvSpPr>
            <p:spPr>
              <a:xfrm>
                <a:off x="6142938" y="410010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cubicBezTo>
                      <a:pt x="28" y="82"/>
                      <a:pt x="28" y="190"/>
                      <a:pt x="55" y="299"/>
                    </a:cubicBezTo>
                    <a:cubicBezTo>
                      <a:pt x="109" y="272"/>
                      <a:pt x="136" y="218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1022;p43">
                <a:extLst>
                  <a:ext uri="{FF2B5EF4-FFF2-40B4-BE49-F238E27FC236}">
                    <a16:creationId xmlns:a16="http://schemas.microsoft.com/office/drawing/2014/main" id="{6E9FDDA0-1111-4498-B556-309F391FD37B}"/>
                  </a:ext>
                </a:extLst>
              </p:cNvPr>
              <p:cNvSpPr/>
              <p:nvPr/>
            </p:nvSpPr>
            <p:spPr>
              <a:xfrm>
                <a:off x="6157418" y="417978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1023;p43">
                <a:extLst>
                  <a:ext uri="{FF2B5EF4-FFF2-40B4-BE49-F238E27FC236}">
                    <a16:creationId xmlns:a16="http://schemas.microsoft.com/office/drawing/2014/main" id="{75D72876-A406-0F25-D52A-6711ABA4C416}"/>
                  </a:ext>
                </a:extLst>
              </p:cNvPr>
              <p:cNvSpPr/>
              <p:nvPr/>
            </p:nvSpPr>
            <p:spPr>
              <a:xfrm>
                <a:off x="607961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1024;p43">
                <a:extLst>
                  <a:ext uri="{FF2B5EF4-FFF2-40B4-BE49-F238E27FC236}">
                    <a16:creationId xmlns:a16="http://schemas.microsoft.com/office/drawing/2014/main" id="{71355A21-9162-56DE-A15E-8BD6A125CC97}"/>
                  </a:ext>
                </a:extLst>
              </p:cNvPr>
              <p:cNvSpPr/>
              <p:nvPr/>
            </p:nvSpPr>
            <p:spPr>
              <a:xfrm>
                <a:off x="6104904" y="1767221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81"/>
                    </a:cubicBezTo>
                    <a:cubicBezTo>
                      <a:pt x="1" y="163"/>
                      <a:pt x="82" y="244"/>
                      <a:pt x="164" y="244"/>
                    </a:cubicBezTo>
                    <a:cubicBezTo>
                      <a:pt x="218" y="244"/>
                      <a:pt x="272" y="190"/>
                      <a:pt x="299" y="163"/>
                    </a:cubicBezTo>
                    <a:cubicBezTo>
                      <a:pt x="245" y="109"/>
                      <a:pt x="164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1025;p43">
                <a:extLst>
                  <a:ext uri="{FF2B5EF4-FFF2-40B4-BE49-F238E27FC236}">
                    <a16:creationId xmlns:a16="http://schemas.microsoft.com/office/drawing/2014/main" id="{4132FDDA-DDEE-7C06-5BFB-09CD243E802D}"/>
                  </a:ext>
                </a:extLst>
              </p:cNvPr>
              <p:cNvSpPr/>
              <p:nvPr/>
            </p:nvSpPr>
            <p:spPr>
              <a:xfrm>
                <a:off x="6104904" y="1814263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28" y="190"/>
                      <a:pt x="28" y="190"/>
                    </a:cubicBezTo>
                    <a:cubicBezTo>
                      <a:pt x="109" y="136"/>
                      <a:pt x="164" y="82"/>
                      <a:pt x="218" y="27"/>
                    </a:cubicBezTo>
                    <a:cubicBezTo>
                      <a:pt x="218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1026;p43">
                <a:extLst>
                  <a:ext uri="{FF2B5EF4-FFF2-40B4-BE49-F238E27FC236}">
                    <a16:creationId xmlns:a16="http://schemas.microsoft.com/office/drawing/2014/main" id="{233B8CAA-5501-B5BD-3B59-FE992F850306}"/>
                  </a:ext>
                </a:extLst>
              </p:cNvPr>
              <p:cNvSpPr/>
              <p:nvPr/>
            </p:nvSpPr>
            <p:spPr>
              <a:xfrm>
                <a:off x="607961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1027;p43">
                <a:extLst>
                  <a:ext uri="{FF2B5EF4-FFF2-40B4-BE49-F238E27FC236}">
                    <a16:creationId xmlns:a16="http://schemas.microsoft.com/office/drawing/2014/main" id="{398AF295-63D0-1954-E776-182EDE4673CB}"/>
                  </a:ext>
                </a:extLst>
              </p:cNvPr>
              <p:cNvSpPr/>
              <p:nvPr/>
            </p:nvSpPr>
            <p:spPr>
              <a:xfrm>
                <a:off x="6104904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1028;p43">
                <a:extLst>
                  <a:ext uri="{FF2B5EF4-FFF2-40B4-BE49-F238E27FC236}">
                    <a16:creationId xmlns:a16="http://schemas.microsoft.com/office/drawing/2014/main" id="{8E561FB8-124C-BA36-7C8B-FBA58236F36E}"/>
                  </a:ext>
                </a:extLst>
              </p:cNvPr>
              <p:cNvSpPr/>
              <p:nvPr/>
            </p:nvSpPr>
            <p:spPr>
              <a:xfrm>
                <a:off x="6052458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1029;p43">
                <a:extLst>
                  <a:ext uri="{FF2B5EF4-FFF2-40B4-BE49-F238E27FC236}">
                    <a16:creationId xmlns:a16="http://schemas.microsoft.com/office/drawing/2014/main" id="{CB4A3DF5-AA8B-99C2-EBDA-E731E352D82E}"/>
                  </a:ext>
                </a:extLst>
              </p:cNvPr>
              <p:cNvSpPr/>
              <p:nvPr/>
            </p:nvSpPr>
            <p:spPr>
              <a:xfrm>
                <a:off x="607961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1030;p43">
                <a:extLst>
                  <a:ext uri="{FF2B5EF4-FFF2-40B4-BE49-F238E27FC236}">
                    <a16:creationId xmlns:a16="http://schemas.microsoft.com/office/drawing/2014/main" id="{3FB4F8E4-D70B-8897-01AD-263FBAFAB59F}"/>
                  </a:ext>
                </a:extLst>
              </p:cNvPr>
              <p:cNvSpPr/>
              <p:nvPr/>
            </p:nvSpPr>
            <p:spPr>
              <a:xfrm>
                <a:off x="6104904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1031;p43">
                <a:extLst>
                  <a:ext uri="{FF2B5EF4-FFF2-40B4-BE49-F238E27FC236}">
                    <a16:creationId xmlns:a16="http://schemas.microsoft.com/office/drawing/2014/main" id="{2006E816-5BC2-BC81-9DAA-A801990A4AD8}"/>
                  </a:ext>
                </a:extLst>
              </p:cNvPr>
              <p:cNvSpPr/>
              <p:nvPr/>
            </p:nvSpPr>
            <p:spPr>
              <a:xfrm>
                <a:off x="607961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1032;p43">
                <a:extLst>
                  <a:ext uri="{FF2B5EF4-FFF2-40B4-BE49-F238E27FC236}">
                    <a16:creationId xmlns:a16="http://schemas.microsoft.com/office/drawing/2014/main" id="{029F7ABE-6052-FD38-0BEA-5A0BA3A06E83}"/>
                  </a:ext>
                </a:extLst>
              </p:cNvPr>
              <p:cNvSpPr/>
              <p:nvPr/>
            </p:nvSpPr>
            <p:spPr>
              <a:xfrm>
                <a:off x="6104904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1033;p43">
                <a:extLst>
                  <a:ext uri="{FF2B5EF4-FFF2-40B4-BE49-F238E27FC236}">
                    <a16:creationId xmlns:a16="http://schemas.microsoft.com/office/drawing/2014/main" id="{C30449D0-3267-6DBF-05EA-FE74DBA95FA6}"/>
                  </a:ext>
                </a:extLst>
              </p:cNvPr>
              <p:cNvSpPr/>
              <p:nvPr/>
            </p:nvSpPr>
            <p:spPr>
              <a:xfrm>
                <a:off x="607961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1034;p43">
                <a:extLst>
                  <a:ext uri="{FF2B5EF4-FFF2-40B4-BE49-F238E27FC236}">
                    <a16:creationId xmlns:a16="http://schemas.microsoft.com/office/drawing/2014/main" id="{597C46BD-9038-6CE7-16F9-FE7158BBCF68}"/>
                  </a:ext>
                </a:extLst>
              </p:cNvPr>
              <p:cNvSpPr/>
              <p:nvPr/>
            </p:nvSpPr>
            <p:spPr>
              <a:xfrm>
                <a:off x="6104904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1035;p43">
                <a:extLst>
                  <a:ext uri="{FF2B5EF4-FFF2-40B4-BE49-F238E27FC236}">
                    <a16:creationId xmlns:a16="http://schemas.microsoft.com/office/drawing/2014/main" id="{C53AC0B6-D4C1-F9E0-C747-9CE043A505DB}"/>
                  </a:ext>
                </a:extLst>
              </p:cNvPr>
              <p:cNvSpPr/>
              <p:nvPr/>
            </p:nvSpPr>
            <p:spPr>
              <a:xfrm>
                <a:off x="607961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1036;p43">
                <a:extLst>
                  <a:ext uri="{FF2B5EF4-FFF2-40B4-BE49-F238E27FC236}">
                    <a16:creationId xmlns:a16="http://schemas.microsoft.com/office/drawing/2014/main" id="{21B90E8A-D7F7-B727-4AA2-86D2F861496A}"/>
                  </a:ext>
                </a:extLst>
              </p:cNvPr>
              <p:cNvSpPr/>
              <p:nvPr/>
            </p:nvSpPr>
            <p:spPr>
              <a:xfrm>
                <a:off x="6104904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1037;p43">
                <a:extLst>
                  <a:ext uri="{FF2B5EF4-FFF2-40B4-BE49-F238E27FC236}">
                    <a16:creationId xmlns:a16="http://schemas.microsoft.com/office/drawing/2014/main" id="{742BDB9A-9C51-0CD2-40A3-84CF3C791C99}"/>
                  </a:ext>
                </a:extLst>
              </p:cNvPr>
              <p:cNvSpPr/>
              <p:nvPr/>
            </p:nvSpPr>
            <p:spPr>
              <a:xfrm>
                <a:off x="607961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1038;p43">
                <a:extLst>
                  <a:ext uri="{FF2B5EF4-FFF2-40B4-BE49-F238E27FC236}">
                    <a16:creationId xmlns:a16="http://schemas.microsoft.com/office/drawing/2014/main" id="{4F0DFD3A-9C96-CAB8-38FE-5B8AB9BBFB0C}"/>
                  </a:ext>
                </a:extLst>
              </p:cNvPr>
              <p:cNvSpPr/>
              <p:nvPr/>
            </p:nvSpPr>
            <p:spPr>
              <a:xfrm>
                <a:off x="6104904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1039;p43">
                <a:extLst>
                  <a:ext uri="{FF2B5EF4-FFF2-40B4-BE49-F238E27FC236}">
                    <a16:creationId xmlns:a16="http://schemas.microsoft.com/office/drawing/2014/main" id="{14D09118-8A46-B773-CA6B-B2DE818711A5}"/>
                  </a:ext>
                </a:extLst>
              </p:cNvPr>
              <p:cNvSpPr/>
              <p:nvPr/>
            </p:nvSpPr>
            <p:spPr>
              <a:xfrm>
                <a:off x="607961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1040;p43">
                <a:extLst>
                  <a:ext uri="{FF2B5EF4-FFF2-40B4-BE49-F238E27FC236}">
                    <a16:creationId xmlns:a16="http://schemas.microsoft.com/office/drawing/2014/main" id="{B74846A5-5B91-126C-5895-4ED98A99A6B8}"/>
                  </a:ext>
                </a:extLst>
              </p:cNvPr>
              <p:cNvSpPr/>
              <p:nvPr/>
            </p:nvSpPr>
            <p:spPr>
              <a:xfrm>
                <a:off x="6104904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1041;p43">
                <a:extLst>
                  <a:ext uri="{FF2B5EF4-FFF2-40B4-BE49-F238E27FC236}">
                    <a16:creationId xmlns:a16="http://schemas.microsoft.com/office/drawing/2014/main" id="{C5580CF6-890C-6BAE-870C-E70D733FE635}"/>
                  </a:ext>
                </a:extLst>
              </p:cNvPr>
              <p:cNvSpPr/>
              <p:nvPr/>
            </p:nvSpPr>
            <p:spPr>
              <a:xfrm>
                <a:off x="607961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1042;p43">
                <a:extLst>
                  <a:ext uri="{FF2B5EF4-FFF2-40B4-BE49-F238E27FC236}">
                    <a16:creationId xmlns:a16="http://schemas.microsoft.com/office/drawing/2014/main" id="{FC413D61-B327-5F9B-D1B7-3897D9AA88CF}"/>
                  </a:ext>
                </a:extLst>
              </p:cNvPr>
              <p:cNvSpPr/>
              <p:nvPr/>
            </p:nvSpPr>
            <p:spPr>
              <a:xfrm>
                <a:off x="6104904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1043;p43">
                <a:extLst>
                  <a:ext uri="{FF2B5EF4-FFF2-40B4-BE49-F238E27FC236}">
                    <a16:creationId xmlns:a16="http://schemas.microsoft.com/office/drawing/2014/main" id="{3A6F1AD0-0DA2-B130-1F84-D166C068DBBD}"/>
                  </a:ext>
                </a:extLst>
              </p:cNvPr>
              <p:cNvSpPr/>
              <p:nvPr/>
            </p:nvSpPr>
            <p:spPr>
              <a:xfrm>
                <a:off x="607961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1044;p43">
                <a:extLst>
                  <a:ext uri="{FF2B5EF4-FFF2-40B4-BE49-F238E27FC236}">
                    <a16:creationId xmlns:a16="http://schemas.microsoft.com/office/drawing/2014/main" id="{55295837-3E6D-51F4-1AF3-AA8B2E8D1E1F}"/>
                  </a:ext>
                </a:extLst>
              </p:cNvPr>
              <p:cNvSpPr/>
              <p:nvPr/>
            </p:nvSpPr>
            <p:spPr>
              <a:xfrm>
                <a:off x="6104904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1045;p43">
                <a:extLst>
                  <a:ext uri="{FF2B5EF4-FFF2-40B4-BE49-F238E27FC236}">
                    <a16:creationId xmlns:a16="http://schemas.microsoft.com/office/drawing/2014/main" id="{E96E2AA6-EB15-E3CE-D1F1-1D6C4168D669}"/>
                  </a:ext>
                </a:extLst>
              </p:cNvPr>
              <p:cNvSpPr/>
              <p:nvPr/>
            </p:nvSpPr>
            <p:spPr>
              <a:xfrm>
                <a:off x="607961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1046;p43">
                <a:extLst>
                  <a:ext uri="{FF2B5EF4-FFF2-40B4-BE49-F238E27FC236}">
                    <a16:creationId xmlns:a16="http://schemas.microsoft.com/office/drawing/2014/main" id="{B80A2A97-0667-3EA7-142F-7A2A33432A1A}"/>
                  </a:ext>
                </a:extLst>
              </p:cNvPr>
              <p:cNvSpPr/>
              <p:nvPr/>
            </p:nvSpPr>
            <p:spPr>
              <a:xfrm>
                <a:off x="6104904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1047;p43">
                <a:extLst>
                  <a:ext uri="{FF2B5EF4-FFF2-40B4-BE49-F238E27FC236}">
                    <a16:creationId xmlns:a16="http://schemas.microsoft.com/office/drawing/2014/main" id="{ED77ED8E-54ED-BBE1-3EC0-74E280586409}"/>
                  </a:ext>
                </a:extLst>
              </p:cNvPr>
              <p:cNvSpPr/>
              <p:nvPr/>
            </p:nvSpPr>
            <p:spPr>
              <a:xfrm>
                <a:off x="607961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1048;p43">
                <a:extLst>
                  <a:ext uri="{FF2B5EF4-FFF2-40B4-BE49-F238E27FC236}">
                    <a16:creationId xmlns:a16="http://schemas.microsoft.com/office/drawing/2014/main" id="{7C00617A-4161-6AF0-3AC7-0EAA013B2B73}"/>
                  </a:ext>
                </a:extLst>
              </p:cNvPr>
              <p:cNvSpPr/>
              <p:nvPr/>
            </p:nvSpPr>
            <p:spPr>
              <a:xfrm>
                <a:off x="6104904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1049;p43">
                <a:extLst>
                  <a:ext uri="{FF2B5EF4-FFF2-40B4-BE49-F238E27FC236}">
                    <a16:creationId xmlns:a16="http://schemas.microsoft.com/office/drawing/2014/main" id="{D561B31C-CDD3-9101-44BE-BAD847B2A1A3}"/>
                  </a:ext>
                </a:extLst>
              </p:cNvPr>
              <p:cNvSpPr/>
              <p:nvPr/>
            </p:nvSpPr>
            <p:spPr>
              <a:xfrm>
                <a:off x="607961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1050;p43">
                <a:extLst>
                  <a:ext uri="{FF2B5EF4-FFF2-40B4-BE49-F238E27FC236}">
                    <a16:creationId xmlns:a16="http://schemas.microsoft.com/office/drawing/2014/main" id="{FE99E23B-83D7-AEEF-1AEA-DD90819A8BC6}"/>
                  </a:ext>
                </a:extLst>
              </p:cNvPr>
              <p:cNvSpPr/>
              <p:nvPr/>
            </p:nvSpPr>
            <p:spPr>
              <a:xfrm>
                <a:off x="6104904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1051;p43">
                <a:extLst>
                  <a:ext uri="{FF2B5EF4-FFF2-40B4-BE49-F238E27FC236}">
                    <a16:creationId xmlns:a16="http://schemas.microsoft.com/office/drawing/2014/main" id="{5C7F3A35-61EE-2A75-6257-E660FB04B7E3}"/>
                  </a:ext>
                </a:extLst>
              </p:cNvPr>
              <p:cNvSpPr/>
              <p:nvPr/>
            </p:nvSpPr>
            <p:spPr>
              <a:xfrm>
                <a:off x="607961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1052;p43">
                <a:extLst>
                  <a:ext uri="{FF2B5EF4-FFF2-40B4-BE49-F238E27FC236}">
                    <a16:creationId xmlns:a16="http://schemas.microsoft.com/office/drawing/2014/main" id="{6D85CE95-B558-B093-BA95-5955CEFD3819}"/>
                  </a:ext>
                </a:extLst>
              </p:cNvPr>
              <p:cNvSpPr/>
              <p:nvPr/>
            </p:nvSpPr>
            <p:spPr>
              <a:xfrm>
                <a:off x="6104904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1053;p43">
                <a:extLst>
                  <a:ext uri="{FF2B5EF4-FFF2-40B4-BE49-F238E27FC236}">
                    <a16:creationId xmlns:a16="http://schemas.microsoft.com/office/drawing/2014/main" id="{A750B6B3-83DD-4850-1780-D8FA8C8ED6EE}"/>
                  </a:ext>
                </a:extLst>
              </p:cNvPr>
              <p:cNvSpPr/>
              <p:nvPr/>
            </p:nvSpPr>
            <p:spPr>
              <a:xfrm>
                <a:off x="607961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1054;p43">
                <a:extLst>
                  <a:ext uri="{FF2B5EF4-FFF2-40B4-BE49-F238E27FC236}">
                    <a16:creationId xmlns:a16="http://schemas.microsoft.com/office/drawing/2014/main" id="{E0151FDC-6153-BDBF-3B1C-9640570DA5DA}"/>
                  </a:ext>
                </a:extLst>
              </p:cNvPr>
              <p:cNvSpPr/>
              <p:nvPr/>
            </p:nvSpPr>
            <p:spPr>
              <a:xfrm>
                <a:off x="610490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1055;p43">
                <a:extLst>
                  <a:ext uri="{FF2B5EF4-FFF2-40B4-BE49-F238E27FC236}">
                    <a16:creationId xmlns:a16="http://schemas.microsoft.com/office/drawing/2014/main" id="{ADE748E7-8422-64F5-502D-8ACC8F3F059D}"/>
                  </a:ext>
                </a:extLst>
              </p:cNvPr>
              <p:cNvSpPr/>
              <p:nvPr/>
            </p:nvSpPr>
            <p:spPr>
              <a:xfrm>
                <a:off x="607961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1056;p43">
                <a:extLst>
                  <a:ext uri="{FF2B5EF4-FFF2-40B4-BE49-F238E27FC236}">
                    <a16:creationId xmlns:a16="http://schemas.microsoft.com/office/drawing/2014/main" id="{02F24D7D-FBDA-B034-0351-6081F6591062}"/>
                  </a:ext>
                </a:extLst>
              </p:cNvPr>
              <p:cNvSpPr/>
              <p:nvPr/>
            </p:nvSpPr>
            <p:spPr>
              <a:xfrm>
                <a:off x="610490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1057;p43">
                <a:extLst>
                  <a:ext uri="{FF2B5EF4-FFF2-40B4-BE49-F238E27FC236}">
                    <a16:creationId xmlns:a16="http://schemas.microsoft.com/office/drawing/2014/main" id="{F354B00F-58D8-4862-0FBB-F36B1EFBEE4A}"/>
                  </a:ext>
                </a:extLst>
              </p:cNvPr>
              <p:cNvSpPr/>
              <p:nvPr/>
            </p:nvSpPr>
            <p:spPr>
              <a:xfrm>
                <a:off x="6104904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1058;p43">
                <a:extLst>
                  <a:ext uri="{FF2B5EF4-FFF2-40B4-BE49-F238E27FC236}">
                    <a16:creationId xmlns:a16="http://schemas.microsoft.com/office/drawing/2014/main" id="{56B231B8-382F-D263-93A0-3F52748CEF6E}"/>
                  </a:ext>
                </a:extLst>
              </p:cNvPr>
              <p:cNvSpPr/>
              <p:nvPr/>
            </p:nvSpPr>
            <p:spPr>
              <a:xfrm>
                <a:off x="607961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1059;p43">
                <a:extLst>
                  <a:ext uri="{FF2B5EF4-FFF2-40B4-BE49-F238E27FC236}">
                    <a16:creationId xmlns:a16="http://schemas.microsoft.com/office/drawing/2014/main" id="{51CB8445-AD56-0187-F731-4E7469FA7CF5}"/>
                  </a:ext>
                </a:extLst>
              </p:cNvPr>
              <p:cNvSpPr/>
              <p:nvPr/>
            </p:nvSpPr>
            <p:spPr>
              <a:xfrm>
                <a:off x="6104904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4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1060;p43">
                <a:extLst>
                  <a:ext uri="{FF2B5EF4-FFF2-40B4-BE49-F238E27FC236}">
                    <a16:creationId xmlns:a16="http://schemas.microsoft.com/office/drawing/2014/main" id="{43BD6243-E97D-3C76-BA1E-A81A3FD1E730}"/>
                  </a:ext>
                </a:extLst>
              </p:cNvPr>
              <p:cNvSpPr/>
              <p:nvPr/>
            </p:nvSpPr>
            <p:spPr>
              <a:xfrm>
                <a:off x="607961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1061;p43">
                <a:extLst>
                  <a:ext uri="{FF2B5EF4-FFF2-40B4-BE49-F238E27FC236}">
                    <a16:creationId xmlns:a16="http://schemas.microsoft.com/office/drawing/2014/main" id="{68A4BA9A-5908-2C25-3301-D3700DB01BD7}"/>
                  </a:ext>
                </a:extLst>
              </p:cNvPr>
              <p:cNvSpPr/>
              <p:nvPr/>
            </p:nvSpPr>
            <p:spPr>
              <a:xfrm>
                <a:off x="610490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1062;p43">
                <a:extLst>
                  <a:ext uri="{FF2B5EF4-FFF2-40B4-BE49-F238E27FC236}">
                    <a16:creationId xmlns:a16="http://schemas.microsoft.com/office/drawing/2014/main" id="{E1E008DD-3B04-0AB6-6A1F-C431724CB5B3}"/>
                  </a:ext>
                </a:extLst>
              </p:cNvPr>
              <p:cNvSpPr/>
              <p:nvPr/>
            </p:nvSpPr>
            <p:spPr>
              <a:xfrm>
                <a:off x="607961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1063;p43">
                <a:extLst>
                  <a:ext uri="{FF2B5EF4-FFF2-40B4-BE49-F238E27FC236}">
                    <a16:creationId xmlns:a16="http://schemas.microsoft.com/office/drawing/2014/main" id="{10031EF3-DF80-B962-9AD3-4060A455160A}"/>
                  </a:ext>
                </a:extLst>
              </p:cNvPr>
              <p:cNvSpPr/>
              <p:nvPr/>
            </p:nvSpPr>
            <p:spPr>
              <a:xfrm>
                <a:off x="6104904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1064;p43">
                <a:extLst>
                  <a:ext uri="{FF2B5EF4-FFF2-40B4-BE49-F238E27FC236}">
                    <a16:creationId xmlns:a16="http://schemas.microsoft.com/office/drawing/2014/main" id="{86F11D33-391B-0525-1787-892CB26B14E5}"/>
                  </a:ext>
                </a:extLst>
              </p:cNvPr>
              <p:cNvSpPr/>
              <p:nvPr/>
            </p:nvSpPr>
            <p:spPr>
              <a:xfrm>
                <a:off x="607961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1065;p43">
                <a:extLst>
                  <a:ext uri="{FF2B5EF4-FFF2-40B4-BE49-F238E27FC236}">
                    <a16:creationId xmlns:a16="http://schemas.microsoft.com/office/drawing/2014/main" id="{6BEB2A42-7340-D1CC-9431-1304DCC4C66B}"/>
                  </a:ext>
                </a:extLst>
              </p:cNvPr>
              <p:cNvSpPr/>
              <p:nvPr/>
            </p:nvSpPr>
            <p:spPr>
              <a:xfrm>
                <a:off x="6104904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1066;p43">
                <a:extLst>
                  <a:ext uri="{FF2B5EF4-FFF2-40B4-BE49-F238E27FC236}">
                    <a16:creationId xmlns:a16="http://schemas.microsoft.com/office/drawing/2014/main" id="{DC460BD9-ABBD-0451-D960-0FE6A9174039}"/>
                  </a:ext>
                </a:extLst>
              </p:cNvPr>
              <p:cNvSpPr/>
              <p:nvPr/>
            </p:nvSpPr>
            <p:spPr>
              <a:xfrm>
                <a:off x="607961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1067;p43">
                <a:extLst>
                  <a:ext uri="{FF2B5EF4-FFF2-40B4-BE49-F238E27FC236}">
                    <a16:creationId xmlns:a16="http://schemas.microsoft.com/office/drawing/2014/main" id="{02EF7DDC-2D70-05CB-C283-5CADE61FD35A}"/>
                  </a:ext>
                </a:extLst>
              </p:cNvPr>
              <p:cNvSpPr/>
              <p:nvPr/>
            </p:nvSpPr>
            <p:spPr>
              <a:xfrm>
                <a:off x="610490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1068;p43">
                <a:extLst>
                  <a:ext uri="{FF2B5EF4-FFF2-40B4-BE49-F238E27FC236}">
                    <a16:creationId xmlns:a16="http://schemas.microsoft.com/office/drawing/2014/main" id="{CDA514E9-880A-D2EE-E076-42515E14A1F6}"/>
                  </a:ext>
                </a:extLst>
              </p:cNvPr>
              <p:cNvSpPr/>
              <p:nvPr/>
            </p:nvSpPr>
            <p:spPr>
              <a:xfrm>
                <a:off x="610490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1069;p43">
                <a:extLst>
                  <a:ext uri="{FF2B5EF4-FFF2-40B4-BE49-F238E27FC236}">
                    <a16:creationId xmlns:a16="http://schemas.microsoft.com/office/drawing/2014/main" id="{2DA2D0DE-041C-5331-4107-B6257D153E4F}"/>
                  </a:ext>
                </a:extLst>
              </p:cNvPr>
              <p:cNvSpPr/>
              <p:nvPr/>
            </p:nvSpPr>
            <p:spPr>
              <a:xfrm>
                <a:off x="607961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1070;p43">
                <a:extLst>
                  <a:ext uri="{FF2B5EF4-FFF2-40B4-BE49-F238E27FC236}">
                    <a16:creationId xmlns:a16="http://schemas.microsoft.com/office/drawing/2014/main" id="{7C3E01B9-1180-F652-E7EB-097BF0BA85F9}"/>
                  </a:ext>
                </a:extLst>
              </p:cNvPr>
              <p:cNvSpPr/>
              <p:nvPr/>
            </p:nvSpPr>
            <p:spPr>
              <a:xfrm>
                <a:off x="607961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1071;p43">
                <a:extLst>
                  <a:ext uri="{FF2B5EF4-FFF2-40B4-BE49-F238E27FC236}">
                    <a16:creationId xmlns:a16="http://schemas.microsoft.com/office/drawing/2014/main" id="{B8CCAE7F-6AB2-DEEF-3538-169D9DF80C6D}"/>
                  </a:ext>
                </a:extLst>
              </p:cNvPr>
              <p:cNvSpPr/>
              <p:nvPr/>
            </p:nvSpPr>
            <p:spPr>
              <a:xfrm>
                <a:off x="610490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1072;p43">
                <a:extLst>
                  <a:ext uri="{FF2B5EF4-FFF2-40B4-BE49-F238E27FC236}">
                    <a16:creationId xmlns:a16="http://schemas.microsoft.com/office/drawing/2014/main" id="{84588C32-14D6-A7D3-236A-6485E3277707}"/>
                  </a:ext>
                </a:extLst>
              </p:cNvPr>
              <p:cNvSpPr/>
              <p:nvPr/>
            </p:nvSpPr>
            <p:spPr>
              <a:xfrm>
                <a:off x="610490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1073;p43">
                <a:extLst>
                  <a:ext uri="{FF2B5EF4-FFF2-40B4-BE49-F238E27FC236}">
                    <a16:creationId xmlns:a16="http://schemas.microsoft.com/office/drawing/2014/main" id="{AE0B8B29-71F0-AC2A-3111-E2E72049FD6E}"/>
                  </a:ext>
                </a:extLst>
              </p:cNvPr>
              <p:cNvSpPr/>
              <p:nvPr/>
            </p:nvSpPr>
            <p:spPr>
              <a:xfrm>
                <a:off x="607961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1074;p43">
                <a:extLst>
                  <a:ext uri="{FF2B5EF4-FFF2-40B4-BE49-F238E27FC236}">
                    <a16:creationId xmlns:a16="http://schemas.microsoft.com/office/drawing/2014/main" id="{5174BB0C-7C46-2872-B749-53DBFE6E5E71}"/>
                  </a:ext>
                </a:extLst>
              </p:cNvPr>
              <p:cNvSpPr/>
              <p:nvPr/>
            </p:nvSpPr>
            <p:spPr>
              <a:xfrm>
                <a:off x="607961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1075;p43">
                <a:extLst>
                  <a:ext uri="{FF2B5EF4-FFF2-40B4-BE49-F238E27FC236}">
                    <a16:creationId xmlns:a16="http://schemas.microsoft.com/office/drawing/2014/main" id="{43F4D23A-3852-B6D4-58EF-6B28ABC76375}"/>
                  </a:ext>
                </a:extLst>
              </p:cNvPr>
              <p:cNvSpPr/>
              <p:nvPr/>
            </p:nvSpPr>
            <p:spPr>
              <a:xfrm>
                <a:off x="610490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1076;p43">
                <a:extLst>
                  <a:ext uri="{FF2B5EF4-FFF2-40B4-BE49-F238E27FC236}">
                    <a16:creationId xmlns:a16="http://schemas.microsoft.com/office/drawing/2014/main" id="{40553856-A69B-4806-B0CA-B3DAB9EA60D6}"/>
                  </a:ext>
                </a:extLst>
              </p:cNvPr>
              <p:cNvSpPr/>
              <p:nvPr/>
            </p:nvSpPr>
            <p:spPr>
              <a:xfrm>
                <a:off x="6104904" y="3128239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137" y="244"/>
                      <a:pt x="218" y="217"/>
                      <a:pt x="272" y="163"/>
                    </a:cubicBezTo>
                    <a:cubicBezTo>
                      <a:pt x="272" y="163"/>
                      <a:pt x="299" y="136"/>
                      <a:pt x="299" y="109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1077;p43">
                <a:extLst>
                  <a:ext uri="{FF2B5EF4-FFF2-40B4-BE49-F238E27FC236}">
                    <a16:creationId xmlns:a16="http://schemas.microsoft.com/office/drawing/2014/main" id="{AFA2CEB0-9280-27AE-AB84-EFFC8D8632D3}"/>
                  </a:ext>
                </a:extLst>
              </p:cNvPr>
              <p:cNvSpPr/>
              <p:nvPr/>
            </p:nvSpPr>
            <p:spPr>
              <a:xfrm>
                <a:off x="6079615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54"/>
                      <a:pt x="82" y="109"/>
                      <a:pt x="0" y="136"/>
                    </a:cubicBezTo>
                    <a:cubicBezTo>
                      <a:pt x="0" y="136"/>
                      <a:pt x="0" y="136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1078;p43">
                <a:extLst>
                  <a:ext uri="{FF2B5EF4-FFF2-40B4-BE49-F238E27FC236}">
                    <a16:creationId xmlns:a16="http://schemas.microsoft.com/office/drawing/2014/main" id="{B7720720-221E-4FD0-F642-D86AC61C44C4}"/>
                  </a:ext>
                </a:extLst>
              </p:cNvPr>
              <p:cNvSpPr/>
              <p:nvPr/>
            </p:nvSpPr>
            <p:spPr>
              <a:xfrm>
                <a:off x="6079615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1079;p43">
                <a:extLst>
                  <a:ext uri="{FF2B5EF4-FFF2-40B4-BE49-F238E27FC236}">
                    <a16:creationId xmlns:a16="http://schemas.microsoft.com/office/drawing/2014/main" id="{41BB0C2D-8D37-C714-26A7-86C73C7AFCF0}"/>
                  </a:ext>
                </a:extLst>
              </p:cNvPr>
              <p:cNvSpPr/>
              <p:nvPr/>
            </p:nvSpPr>
            <p:spPr>
              <a:xfrm>
                <a:off x="6079615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1080;p43">
                <a:extLst>
                  <a:ext uri="{FF2B5EF4-FFF2-40B4-BE49-F238E27FC236}">
                    <a16:creationId xmlns:a16="http://schemas.microsoft.com/office/drawing/2014/main" id="{4C3296A5-5AE5-8E9D-D583-CC3D1E3E36B3}"/>
                  </a:ext>
                </a:extLst>
              </p:cNvPr>
              <p:cNvSpPr/>
              <p:nvPr/>
            </p:nvSpPr>
            <p:spPr>
              <a:xfrm>
                <a:off x="5999944" y="176174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1081;p43">
                <a:extLst>
                  <a:ext uri="{FF2B5EF4-FFF2-40B4-BE49-F238E27FC236}">
                    <a16:creationId xmlns:a16="http://schemas.microsoft.com/office/drawing/2014/main" id="{9BDCAF09-FC59-74E1-EA8F-FF5C0C70D3AD}"/>
                  </a:ext>
                </a:extLst>
              </p:cNvPr>
              <p:cNvSpPr/>
              <p:nvPr/>
            </p:nvSpPr>
            <p:spPr>
              <a:xfrm>
                <a:off x="6027102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1082;p43">
                <a:extLst>
                  <a:ext uri="{FF2B5EF4-FFF2-40B4-BE49-F238E27FC236}">
                    <a16:creationId xmlns:a16="http://schemas.microsoft.com/office/drawing/2014/main" id="{B9732D59-9DC8-92E7-EBFC-7BCAE5BB47D3}"/>
                  </a:ext>
                </a:extLst>
              </p:cNvPr>
              <p:cNvSpPr/>
              <p:nvPr/>
            </p:nvSpPr>
            <p:spPr>
              <a:xfrm>
                <a:off x="6052458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1083;p43">
                <a:extLst>
                  <a:ext uri="{FF2B5EF4-FFF2-40B4-BE49-F238E27FC236}">
                    <a16:creationId xmlns:a16="http://schemas.microsoft.com/office/drawing/2014/main" id="{90757E0C-DFA8-73B1-3763-4D653A6DECAC}"/>
                  </a:ext>
                </a:extLst>
              </p:cNvPr>
              <p:cNvSpPr/>
              <p:nvPr/>
            </p:nvSpPr>
            <p:spPr>
              <a:xfrm>
                <a:off x="6027102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1084;p43">
                <a:extLst>
                  <a:ext uri="{FF2B5EF4-FFF2-40B4-BE49-F238E27FC236}">
                    <a16:creationId xmlns:a16="http://schemas.microsoft.com/office/drawing/2014/main" id="{C62D7FAD-59E1-09F6-4533-CC0EB7129634}"/>
                  </a:ext>
                </a:extLst>
              </p:cNvPr>
              <p:cNvSpPr/>
              <p:nvPr/>
            </p:nvSpPr>
            <p:spPr>
              <a:xfrm>
                <a:off x="6052458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1085;p43">
                <a:extLst>
                  <a:ext uri="{FF2B5EF4-FFF2-40B4-BE49-F238E27FC236}">
                    <a16:creationId xmlns:a16="http://schemas.microsoft.com/office/drawing/2014/main" id="{0FBAEC93-CA92-6791-1EB3-3BB843F9E88E}"/>
                  </a:ext>
                </a:extLst>
              </p:cNvPr>
              <p:cNvSpPr/>
              <p:nvPr/>
            </p:nvSpPr>
            <p:spPr>
              <a:xfrm>
                <a:off x="6054259" y="186851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218" y="1"/>
                    </a:moveTo>
                    <a:cubicBezTo>
                      <a:pt x="109" y="82"/>
                      <a:pt x="55" y="137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82"/>
                      <a:pt x="245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1086;p43">
                <a:extLst>
                  <a:ext uri="{FF2B5EF4-FFF2-40B4-BE49-F238E27FC236}">
                    <a16:creationId xmlns:a16="http://schemas.microsoft.com/office/drawing/2014/main" id="{EDDB6396-A78D-7C0E-CDFB-C7826312A0AA}"/>
                  </a:ext>
                </a:extLst>
              </p:cNvPr>
              <p:cNvSpPr/>
              <p:nvPr/>
            </p:nvSpPr>
            <p:spPr>
              <a:xfrm>
                <a:off x="602710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1087;p43">
                <a:extLst>
                  <a:ext uri="{FF2B5EF4-FFF2-40B4-BE49-F238E27FC236}">
                    <a16:creationId xmlns:a16="http://schemas.microsoft.com/office/drawing/2014/main" id="{8E1117FE-DE31-36AF-DAF1-75EFC10281F4}"/>
                  </a:ext>
                </a:extLst>
              </p:cNvPr>
              <p:cNvSpPr/>
              <p:nvPr/>
            </p:nvSpPr>
            <p:spPr>
              <a:xfrm>
                <a:off x="602710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1088;p43">
                <a:extLst>
                  <a:ext uri="{FF2B5EF4-FFF2-40B4-BE49-F238E27FC236}">
                    <a16:creationId xmlns:a16="http://schemas.microsoft.com/office/drawing/2014/main" id="{DE06FAEA-42EE-B562-E6D7-3AD46308436E}"/>
                  </a:ext>
                </a:extLst>
              </p:cNvPr>
              <p:cNvSpPr/>
              <p:nvPr/>
            </p:nvSpPr>
            <p:spPr>
              <a:xfrm>
                <a:off x="602710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1089;p43">
                <a:extLst>
                  <a:ext uri="{FF2B5EF4-FFF2-40B4-BE49-F238E27FC236}">
                    <a16:creationId xmlns:a16="http://schemas.microsoft.com/office/drawing/2014/main" id="{D3C3359E-AE6D-1D1E-F957-37A2304364DF}"/>
                  </a:ext>
                </a:extLst>
              </p:cNvPr>
              <p:cNvSpPr/>
              <p:nvPr/>
            </p:nvSpPr>
            <p:spPr>
              <a:xfrm>
                <a:off x="6052458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1090;p43">
                <a:extLst>
                  <a:ext uri="{FF2B5EF4-FFF2-40B4-BE49-F238E27FC236}">
                    <a16:creationId xmlns:a16="http://schemas.microsoft.com/office/drawing/2014/main" id="{DB00ED3B-DD50-0E91-490C-829EB55B0C3A}"/>
                  </a:ext>
                </a:extLst>
              </p:cNvPr>
              <p:cNvSpPr/>
              <p:nvPr/>
            </p:nvSpPr>
            <p:spPr>
              <a:xfrm>
                <a:off x="602710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1091;p43">
                <a:extLst>
                  <a:ext uri="{FF2B5EF4-FFF2-40B4-BE49-F238E27FC236}">
                    <a16:creationId xmlns:a16="http://schemas.microsoft.com/office/drawing/2014/main" id="{98A0BA58-981D-A172-A51D-9831935C586B}"/>
                  </a:ext>
                </a:extLst>
              </p:cNvPr>
              <p:cNvSpPr/>
              <p:nvPr/>
            </p:nvSpPr>
            <p:spPr>
              <a:xfrm>
                <a:off x="6052458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1092;p43">
                <a:extLst>
                  <a:ext uri="{FF2B5EF4-FFF2-40B4-BE49-F238E27FC236}">
                    <a16:creationId xmlns:a16="http://schemas.microsoft.com/office/drawing/2014/main" id="{9F8D1310-EC7C-9002-DFE5-642424E92139}"/>
                  </a:ext>
                </a:extLst>
              </p:cNvPr>
              <p:cNvSpPr/>
              <p:nvPr/>
            </p:nvSpPr>
            <p:spPr>
              <a:xfrm>
                <a:off x="602710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1093;p43">
                <a:extLst>
                  <a:ext uri="{FF2B5EF4-FFF2-40B4-BE49-F238E27FC236}">
                    <a16:creationId xmlns:a16="http://schemas.microsoft.com/office/drawing/2014/main" id="{EA7113C4-4248-067A-AD83-BFF3BBFA0E34}"/>
                  </a:ext>
                </a:extLst>
              </p:cNvPr>
              <p:cNvSpPr/>
              <p:nvPr/>
            </p:nvSpPr>
            <p:spPr>
              <a:xfrm>
                <a:off x="6052458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1094;p43">
                <a:extLst>
                  <a:ext uri="{FF2B5EF4-FFF2-40B4-BE49-F238E27FC236}">
                    <a16:creationId xmlns:a16="http://schemas.microsoft.com/office/drawing/2014/main" id="{953DEB17-77F1-6D28-B67C-D19EC4DBEE93}"/>
                  </a:ext>
                </a:extLst>
              </p:cNvPr>
              <p:cNvSpPr/>
              <p:nvPr/>
            </p:nvSpPr>
            <p:spPr>
              <a:xfrm>
                <a:off x="602710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1095;p43">
                <a:extLst>
                  <a:ext uri="{FF2B5EF4-FFF2-40B4-BE49-F238E27FC236}">
                    <a16:creationId xmlns:a16="http://schemas.microsoft.com/office/drawing/2014/main" id="{D599F5F1-7180-63EA-3CFB-A950245C215C}"/>
                  </a:ext>
                </a:extLst>
              </p:cNvPr>
              <p:cNvSpPr/>
              <p:nvPr/>
            </p:nvSpPr>
            <p:spPr>
              <a:xfrm>
                <a:off x="6052458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1096;p43">
                <a:extLst>
                  <a:ext uri="{FF2B5EF4-FFF2-40B4-BE49-F238E27FC236}">
                    <a16:creationId xmlns:a16="http://schemas.microsoft.com/office/drawing/2014/main" id="{166C0B46-8C8F-47E4-A415-2DAFF688116B}"/>
                  </a:ext>
                </a:extLst>
              </p:cNvPr>
              <p:cNvSpPr/>
              <p:nvPr/>
            </p:nvSpPr>
            <p:spPr>
              <a:xfrm>
                <a:off x="602710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1097;p43">
                <a:extLst>
                  <a:ext uri="{FF2B5EF4-FFF2-40B4-BE49-F238E27FC236}">
                    <a16:creationId xmlns:a16="http://schemas.microsoft.com/office/drawing/2014/main" id="{4069F811-ADCC-90F6-CDD3-1AA680DA31E7}"/>
                  </a:ext>
                </a:extLst>
              </p:cNvPr>
              <p:cNvSpPr/>
              <p:nvPr/>
            </p:nvSpPr>
            <p:spPr>
              <a:xfrm>
                <a:off x="6052458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1098;p43">
                <a:extLst>
                  <a:ext uri="{FF2B5EF4-FFF2-40B4-BE49-F238E27FC236}">
                    <a16:creationId xmlns:a16="http://schemas.microsoft.com/office/drawing/2014/main" id="{F22F040C-A71C-6A86-8E3F-D6ED60ACE79E}"/>
                  </a:ext>
                </a:extLst>
              </p:cNvPr>
              <p:cNvSpPr/>
              <p:nvPr/>
            </p:nvSpPr>
            <p:spPr>
              <a:xfrm>
                <a:off x="602710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1099;p43">
                <a:extLst>
                  <a:ext uri="{FF2B5EF4-FFF2-40B4-BE49-F238E27FC236}">
                    <a16:creationId xmlns:a16="http://schemas.microsoft.com/office/drawing/2014/main" id="{484C1A5B-37C9-6754-0637-32C193286C0F}"/>
                  </a:ext>
                </a:extLst>
              </p:cNvPr>
              <p:cNvSpPr/>
              <p:nvPr/>
            </p:nvSpPr>
            <p:spPr>
              <a:xfrm>
                <a:off x="6052458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1100;p43">
                <a:extLst>
                  <a:ext uri="{FF2B5EF4-FFF2-40B4-BE49-F238E27FC236}">
                    <a16:creationId xmlns:a16="http://schemas.microsoft.com/office/drawing/2014/main" id="{28866F1E-7B8D-67B0-3BD0-6F24511CB0B8}"/>
                  </a:ext>
                </a:extLst>
              </p:cNvPr>
              <p:cNvSpPr/>
              <p:nvPr/>
            </p:nvSpPr>
            <p:spPr>
              <a:xfrm>
                <a:off x="602710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1101;p43">
                <a:extLst>
                  <a:ext uri="{FF2B5EF4-FFF2-40B4-BE49-F238E27FC236}">
                    <a16:creationId xmlns:a16="http://schemas.microsoft.com/office/drawing/2014/main" id="{0920AFD8-C0F0-5B86-3106-C51351AA1F1E}"/>
                  </a:ext>
                </a:extLst>
              </p:cNvPr>
              <p:cNvSpPr/>
              <p:nvPr/>
            </p:nvSpPr>
            <p:spPr>
              <a:xfrm>
                <a:off x="6052458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1102;p43">
                <a:extLst>
                  <a:ext uri="{FF2B5EF4-FFF2-40B4-BE49-F238E27FC236}">
                    <a16:creationId xmlns:a16="http://schemas.microsoft.com/office/drawing/2014/main" id="{F83775A9-963F-6CB9-F084-022AB85D807E}"/>
                  </a:ext>
                </a:extLst>
              </p:cNvPr>
              <p:cNvSpPr/>
              <p:nvPr/>
            </p:nvSpPr>
            <p:spPr>
              <a:xfrm>
                <a:off x="602710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1103;p43">
                <a:extLst>
                  <a:ext uri="{FF2B5EF4-FFF2-40B4-BE49-F238E27FC236}">
                    <a16:creationId xmlns:a16="http://schemas.microsoft.com/office/drawing/2014/main" id="{CCAE4839-6952-C0EB-171A-E6EA19FBB099}"/>
                  </a:ext>
                </a:extLst>
              </p:cNvPr>
              <p:cNvSpPr/>
              <p:nvPr/>
            </p:nvSpPr>
            <p:spPr>
              <a:xfrm>
                <a:off x="6052458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1104;p43">
                <a:extLst>
                  <a:ext uri="{FF2B5EF4-FFF2-40B4-BE49-F238E27FC236}">
                    <a16:creationId xmlns:a16="http://schemas.microsoft.com/office/drawing/2014/main" id="{AE705725-8F1F-CD4C-26A3-42611AC2191D}"/>
                  </a:ext>
                </a:extLst>
              </p:cNvPr>
              <p:cNvSpPr/>
              <p:nvPr/>
            </p:nvSpPr>
            <p:spPr>
              <a:xfrm>
                <a:off x="602710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1105;p43">
                <a:extLst>
                  <a:ext uri="{FF2B5EF4-FFF2-40B4-BE49-F238E27FC236}">
                    <a16:creationId xmlns:a16="http://schemas.microsoft.com/office/drawing/2014/main" id="{956FD4BF-EFA9-57BB-9C08-108E59CDD213}"/>
                  </a:ext>
                </a:extLst>
              </p:cNvPr>
              <p:cNvSpPr/>
              <p:nvPr/>
            </p:nvSpPr>
            <p:spPr>
              <a:xfrm>
                <a:off x="6052458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1106;p43">
                <a:extLst>
                  <a:ext uri="{FF2B5EF4-FFF2-40B4-BE49-F238E27FC236}">
                    <a16:creationId xmlns:a16="http://schemas.microsoft.com/office/drawing/2014/main" id="{75487FB5-09D3-5B61-FF60-A0DD8F547D7E}"/>
                  </a:ext>
                </a:extLst>
              </p:cNvPr>
              <p:cNvSpPr/>
              <p:nvPr/>
            </p:nvSpPr>
            <p:spPr>
              <a:xfrm>
                <a:off x="602710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1107;p43">
                <a:extLst>
                  <a:ext uri="{FF2B5EF4-FFF2-40B4-BE49-F238E27FC236}">
                    <a16:creationId xmlns:a16="http://schemas.microsoft.com/office/drawing/2014/main" id="{89B03361-B003-11F5-580E-E07C42B08DE5}"/>
                  </a:ext>
                </a:extLst>
              </p:cNvPr>
              <p:cNvSpPr/>
              <p:nvPr/>
            </p:nvSpPr>
            <p:spPr>
              <a:xfrm>
                <a:off x="6052458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1108;p43">
                <a:extLst>
                  <a:ext uri="{FF2B5EF4-FFF2-40B4-BE49-F238E27FC236}">
                    <a16:creationId xmlns:a16="http://schemas.microsoft.com/office/drawing/2014/main" id="{AC2ED51C-08A8-4CE2-BA52-6C1A090423CF}"/>
                  </a:ext>
                </a:extLst>
              </p:cNvPr>
              <p:cNvSpPr/>
              <p:nvPr/>
            </p:nvSpPr>
            <p:spPr>
              <a:xfrm>
                <a:off x="602710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1109;p43">
                <a:extLst>
                  <a:ext uri="{FF2B5EF4-FFF2-40B4-BE49-F238E27FC236}">
                    <a16:creationId xmlns:a16="http://schemas.microsoft.com/office/drawing/2014/main" id="{EEC6EE82-1E6F-C5B6-3FE6-59647E572585}"/>
                  </a:ext>
                </a:extLst>
              </p:cNvPr>
              <p:cNvSpPr/>
              <p:nvPr/>
            </p:nvSpPr>
            <p:spPr>
              <a:xfrm>
                <a:off x="6052458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1110;p43">
                <a:extLst>
                  <a:ext uri="{FF2B5EF4-FFF2-40B4-BE49-F238E27FC236}">
                    <a16:creationId xmlns:a16="http://schemas.microsoft.com/office/drawing/2014/main" id="{89DDBB8E-4425-16DC-E864-0B35FCD7A91C}"/>
                  </a:ext>
                </a:extLst>
              </p:cNvPr>
              <p:cNvSpPr/>
              <p:nvPr/>
            </p:nvSpPr>
            <p:spPr>
              <a:xfrm>
                <a:off x="602710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1111;p43">
                <a:extLst>
                  <a:ext uri="{FF2B5EF4-FFF2-40B4-BE49-F238E27FC236}">
                    <a16:creationId xmlns:a16="http://schemas.microsoft.com/office/drawing/2014/main" id="{8D68B536-7168-72EA-9C01-D720BFA8BD97}"/>
                  </a:ext>
                </a:extLst>
              </p:cNvPr>
              <p:cNvSpPr/>
              <p:nvPr/>
            </p:nvSpPr>
            <p:spPr>
              <a:xfrm>
                <a:off x="6052458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1112;p43">
                <a:extLst>
                  <a:ext uri="{FF2B5EF4-FFF2-40B4-BE49-F238E27FC236}">
                    <a16:creationId xmlns:a16="http://schemas.microsoft.com/office/drawing/2014/main" id="{B7B51898-D644-1A0B-3B1A-0F3D3806E925}"/>
                  </a:ext>
                </a:extLst>
              </p:cNvPr>
              <p:cNvSpPr/>
              <p:nvPr/>
            </p:nvSpPr>
            <p:spPr>
              <a:xfrm>
                <a:off x="602710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1113;p43">
                <a:extLst>
                  <a:ext uri="{FF2B5EF4-FFF2-40B4-BE49-F238E27FC236}">
                    <a16:creationId xmlns:a16="http://schemas.microsoft.com/office/drawing/2014/main" id="{3DA5EEE6-C4DB-A617-7262-0ED21B633D66}"/>
                  </a:ext>
                </a:extLst>
              </p:cNvPr>
              <p:cNvSpPr/>
              <p:nvPr/>
            </p:nvSpPr>
            <p:spPr>
              <a:xfrm>
                <a:off x="6052458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1114;p43">
                <a:extLst>
                  <a:ext uri="{FF2B5EF4-FFF2-40B4-BE49-F238E27FC236}">
                    <a16:creationId xmlns:a16="http://schemas.microsoft.com/office/drawing/2014/main" id="{BB5A4EBC-2AAA-7604-6667-9F6531CBF655}"/>
                  </a:ext>
                </a:extLst>
              </p:cNvPr>
              <p:cNvSpPr/>
              <p:nvPr/>
            </p:nvSpPr>
            <p:spPr>
              <a:xfrm>
                <a:off x="6052458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1115;p43">
                <a:extLst>
                  <a:ext uri="{FF2B5EF4-FFF2-40B4-BE49-F238E27FC236}">
                    <a16:creationId xmlns:a16="http://schemas.microsoft.com/office/drawing/2014/main" id="{E484BA52-9E71-AB57-F9D3-F0DDAF17F389}"/>
                  </a:ext>
                </a:extLst>
              </p:cNvPr>
              <p:cNvSpPr/>
              <p:nvPr/>
            </p:nvSpPr>
            <p:spPr>
              <a:xfrm>
                <a:off x="602710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1116;p43">
                <a:extLst>
                  <a:ext uri="{FF2B5EF4-FFF2-40B4-BE49-F238E27FC236}">
                    <a16:creationId xmlns:a16="http://schemas.microsoft.com/office/drawing/2014/main" id="{3E85D723-892A-D768-C1E2-2AA39F59396C}"/>
                  </a:ext>
                </a:extLst>
              </p:cNvPr>
              <p:cNvSpPr/>
              <p:nvPr/>
            </p:nvSpPr>
            <p:spPr>
              <a:xfrm>
                <a:off x="6052458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1117;p43">
                <a:extLst>
                  <a:ext uri="{FF2B5EF4-FFF2-40B4-BE49-F238E27FC236}">
                    <a16:creationId xmlns:a16="http://schemas.microsoft.com/office/drawing/2014/main" id="{C9B5C318-269F-1B5B-12AD-2FED2D1EBE18}"/>
                  </a:ext>
                </a:extLst>
              </p:cNvPr>
              <p:cNvSpPr/>
              <p:nvPr/>
            </p:nvSpPr>
            <p:spPr>
              <a:xfrm>
                <a:off x="602710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1118;p43">
                <a:extLst>
                  <a:ext uri="{FF2B5EF4-FFF2-40B4-BE49-F238E27FC236}">
                    <a16:creationId xmlns:a16="http://schemas.microsoft.com/office/drawing/2014/main" id="{24077B59-A3B9-C6ED-847A-002B7F3DA137}"/>
                  </a:ext>
                </a:extLst>
              </p:cNvPr>
              <p:cNvSpPr/>
              <p:nvPr/>
            </p:nvSpPr>
            <p:spPr>
              <a:xfrm>
                <a:off x="6052458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1119;p43">
                <a:extLst>
                  <a:ext uri="{FF2B5EF4-FFF2-40B4-BE49-F238E27FC236}">
                    <a16:creationId xmlns:a16="http://schemas.microsoft.com/office/drawing/2014/main" id="{7A4E73F3-850E-BE7D-D703-20F0BA88426B}"/>
                  </a:ext>
                </a:extLst>
              </p:cNvPr>
              <p:cNvSpPr/>
              <p:nvPr/>
            </p:nvSpPr>
            <p:spPr>
              <a:xfrm>
                <a:off x="602710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1120;p43">
                <a:extLst>
                  <a:ext uri="{FF2B5EF4-FFF2-40B4-BE49-F238E27FC236}">
                    <a16:creationId xmlns:a16="http://schemas.microsoft.com/office/drawing/2014/main" id="{A840DF76-A7C1-A2FC-2611-6467847A6280}"/>
                  </a:ext>
                </a:extLst>
              </p:cNvPr>
              <p:cNvSpPr/>
              <p:nvPr/>
            </p:nvSpPr>
            <p:spPr>
              <a:xfrm>
                <a:off x="6052458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1121;p43">
                <a:extLst>
                  <a:ext uri="{FF2B5EF4-FFF2-40B4-BE49-F238E27FC236}">
                    <a16:creationId xmlns:a16="http://schemas.microsoft.com/office/drawing/2014/main" id="{AE09EA16-A686-3569-9E0C-A017CEE6E869}"/>
                  </a:ext>
                </a:extLst>
              </p:cNvPr>
              <p:cNvSpPr/>
              <p:nvPr/>
            </p:nvSpPr>
            <p:spPr>
              <a:xfrm>
                <a:off x="602710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1122;p43">
                <a:extLst>
                  <a:ext uri="{FF2B5EF4-FFF2-40B4-BE49-F238E27FC236}">
                    <a16:creationId xmlns:a16="http://schemas.microsoft.com/office/drawing/2014/main" id="{7866687D-1760-9FCA-516C-5ECB310D5556}"/>
                  </a:ext>
                </a:extLst>
              </p:cNvPr>
              <p:cNvSpPr/>
              <p:nvPr/>
            </p:nvSpPr>
            <p:spPr>
              <a:xfrm>
                <a:off x="6052458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1123;p43">
                <a:extLst>
                  <a:ext uri="{FF2B5EF4-FFF2-40B4-BE49-F238E27FC236}">
                    <a16:creationId xmlns:a16="http://schemas.microsoft.com/office/drawing/2014/main" id="{8697092D-7408-FCC1-DA2A-F07D9FAA3651}"/>
                  </a:ext>
                </a:extLst>
              </p:cNvPr>
              <p:cNvSpPr/>
              <p:nvPr/>
            </p:nvSpPr>
            <p:spPr>
              <a:xfrm>
                <a:off x="602710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1124;p43">
                <a:extLst>
                  <a:ext uri="{FF2B5EF4-FFF2-40B4-BE49-F238E27FC236}">
                    <a16:creationId xmlns:a16="http://schemas.microsoft.com/office/drawing/2014/main" id="{B4C806AD-39D4-7285-F1E5-8B99534D4FE9}"/>
                  </a:ext>
                </a:extLst>
              </p:cNvPr>
              <p:cNvSpPr/>
              <p:nvPr/>
            </p:nvSpPr>
            <p:spPr>
              <a:xfrm>
                <a:off x="6052458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1125;p43">
                <a:extLst>
                  <a:ext uri="{FF2B5EF4-FFF2-40B4-BE49-F238E27FC236}">
                    <a16:creationId xmlns:a16="http://schemas.microsoft.com/office/drawing/2014/main" id="{9A99C878-0208-F75F-D9EE-6ADB74D1562F}"/>
                  </a:ext>
                </a:extLst>
              </p:cNvPr>
              <p:cNvSpPr/>
              <p:nvPr/>
            </p:nvSpPr>
            <p:spPr>
              <a:xfrm>
                <a:off x="6052458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1126;p43">
                <a:extLst>
                  <a:ext uri="{FF2B5EF4-FFF2-40B4-BE49-F238E27FC236}">
                    <a16:creationId xmlns:a16="http://schemas.microsoft.com/office/drawing/2014/main" id="{E15FCD95-BBCA-4756-6B26-5660B93C47A0}"/>
                  </a:ext>
                </a:extLst>
              </p:cNvPr>
              <p:cNvSpPr/>
              <p:nvPr/>
            </p:nvSpPr>
            <p:spPr>
              <a:xfrm>
                <a:off x="602710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1127;p43">
                <a:extLst>
                  <a:ext uri="{FF2B5EF4-FFF2-40B4-BE49-F238E27FC236}">
                    <a16:creationId xmlns:a16="http://schemas.microsoft.com/office/drawing/2014/main" id="{B3195A54-FEBF-80C8-F901-CC364F742459}"/>
                  </a:ext>
                </a:extLst>
              </p:cNvPr>
              <p:cNvSpPr/>
              <p:nvPr/>
            </p:nvSpPr>
            <p:spPr>
              <a:xfrm>
                <a:off x="602710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1128;p43">
                <a:extLst>
                  <a:ext uri="{FF2B5EF4-FFF2-40B4-BE49-F238E27FC236}">
                    <a16:creationId xmlns:a16="http://schemas.microsoft.com/office/drawing/2014/main" id="{46BB4F36-C4A1-F9B0-6B77-C05499E2C412}"/>
                  </a:ext>
                </a:extLst>
              </p:cNvPr>
              <p:cNvSpPr/>
              <p:nvPr/>
            </p:nvSpPr>
            <p:spPr>
              <a:xfrm>
                <a:off x="6052458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1129;p43">
                <a:extLst>
                  <a:ext uri="{FF2B5EF4-FFF2-40B4-BE49-F238E27FC236}">
                    <a16:creationId xmlns:a16="http://schemas.microsoft.com/office/drawing/2014/main" id="{E1953C9F-A887-70B1-22FC-9E108E5D3580}"/>
                  </a:ext>
                </a:extLst>
              </p:cNvPr>
              <p:cNvSpPr/>
              <p:nvPr/>
            </p:nvSpPr>
            <p:spPr>
              <a:xfrm>
                <a:off x="6052458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1130;p43">
                <a:extLst>
                  <a:ext uri="{FF2B5EF4-FFF2-40B4-BE49-F238E27FC236}">
                    <a16:creationId xmlns:a16="http://schemas.microsoft.com/office/drawing/2014/main" id="{F5F285FD-5116-F166-A4E4-97803E690867}"/>
                  </a:ext>
                </a:extLst>
              </p:cNvPr>
              <p:cNvSpPr/>
              <p:nvPr/>
            </p:nvSpPr>
            <p:spPr>
              <a:xfrm>
                <a:off x="602710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1131;p43">
                <a:extLst>
                  <a:ext uri="{FF2B5EF4-FFF2-40B4-BE49-F238E27FC236}">
                    <a16:creationId xmlns:a16="http://schemas.microsoft.com/office/drawing/2014/main" id="{A2A7EF1E-9987-560A-F9A5-E3DAE2685BEE}"/>
                  </a:ext>
                </a:extLst>
              </p:cNvPr>
              <p:cNvSpPr/>
              <p:nvPr/>
            </p:nvSpPr>
            <p:spPr>
              <a:xfrm>
                <a:off x="602710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1132;p43">
                <a:extLst>
                  <a:ext uri="{FF2B5EF4-FFF2-40B4-BE49-F238E27FC236}">
                    <a16:creationId xmlns:a16="http://schemas.microsoft.com/office/drawing/2014/main" id="{C598D716-D8FB-8F1C-E3BF-C5BD7D203B96}"/>
                  </a:ext>
                </a:extLst>
              </p:cNvPr>
              <p:cNvSpPr/>
              <p:nvPr/>
            </p:nvSpPr>
            <p:spPr>
              <a:xfrm>
                <a:off x="6052458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1133;p43">
                <a:extLst>
                  <a:ext uri="{FF2B5EF4-FFF2-40B4-BE49-F238E27FC236}">
                    <a16:creationId xmlns:a16="http://schemas.microsoft.com/office/drawing/2014/main" id="{77180941-FB00-D475-1E91-963DE60D806B}"/>
                  </a:ext>
                </a:extLst>
              </p:cNvPr>
              <p:cNvSpPr/>
              <p:nvPr/>
            </p:nvSpPr>
            <p:spPr>
              <a:xfrm>
                <a:off x="6052458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1134;p43">
                <a:extLst>
                  <a:ext uri="{FF2B5EF4-FFF2-40B4-BE49-F238E27FC236}">
                    <a16:creationId xmlns:a16="http://schemas.microsoft.com/office/drawing/2014/main" id="{CBEC1997-FF9B-9D89-E977-23EFDBFC991A}"/>
                  </a:ext>
                </a:extLst>
              </p:cNvPr>
              <p:cNvSpPr/>
              <p:nvPr/>
            </p:nvSpPr>
            <p:spPr>
              <a:xfrm>
                <a:off x="6027102" y="3155330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164"/>
                      <a:pt x="1" y="164"/>
                      <a:pt x="1" y="164"/>
                    </a:cubicBezTo>
                    <a:cubicBezTo>
                      <a:pt x="55" y="109"/>
                      <a:pt x="136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1135;p43">
                <a:extLst>
                  <a:ext uri="{FF2B5EF4-FFF2-40B4-BE49-F238E27FC236}">
                    <a16:creationId xmlns:a16="http://schemas.microsoft.com/office/drawing/2014/main" id="{B74AAD59-5450-F60D-C76D-431B1D6F7846}"/>
                  </a:ext>
                </a:extLst>
              </p:cNvPr>
              <p:cNvSpPr/>
              <p:nvPr/>
            </p:nvSpPr>
            <p:spPr>
              <a:xfrm>
                <a:off x="6054259" y="3182487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5" y="1"/>
                    </a:moveTo>
                    <a:cubicBezTo>
                      <a:pt x="136" y="55"/>
                      <a:pt x="55" y="136"/>
                      <a:pt x="1" y="164"/>
                    </a:cubicBezTo>
                    <a:cubicBezTo>
                      <a:pt x="1" y="245"/>
                      <a:pt x="55" y="272"/>
                      <a:pt x="136" y="272"/>
                    </a:cubicBezTo>
                    <a:cubicBezTo>
                      <a:pt x="218" y="272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1136;p43">
                <a:extLst>
                  <a:ext uri="{FF2B5EF4-FFF2-40B4-BE49-F238E27FC236}">
                    <a16:creationId xmlns:a16="http://schemas.microsoft.com/office/drawing/2014/main" id="{CADEF6D4-55B9-14D6-6366-028A10931082}"/>
                  </a:ext>
                </a:extLst>
              </p:cNvPr>
              <p:cNvSpPr/>
              <p:nvPr/>
            </p:nvSpPr>
            <p:spPr>
              <a:xfrm>
                <a:off x="6027102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1137;p43">
                <a:extLst>
                  <a:ext uri="{FF2B5EF4-FFF2-40B4-BE49-F238E27FC236}">
                    <a16:creationId xmlns:a16="http://schemas.microsoft.com/office/drawing/2014/main" id="{4FC9AB21-3C1A-9879-E962-211271B5FE31}"/>
                  </a:ext>
                </a:extLst>
              </p:cNvPr>
              <p:cNvSpPr/>
              <p:nvPr/>
            </p:nvSpPr>
            <p:spPr>
              <a:xfrm>
                <a:off x="6052458" y="328751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09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82" y="271"/>
                      <a:pt x="163" y="298"/>
                    </a:cubicBezTo>
                    <a:cubicBezTo>
                      <a:pt x="163" y="190"/>
                      <a:pt x="136" y="81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1138;p43">
                <a:extLst>
                  <a:ext uri="{FF2B5EF4-FFF2-40B4-BE49-F238E27FC236}">
                    <a16:creationId xmlns:a16="http://schemas.microsoft.com/office/drawing/2014/main" id="{46CA3CC1-3CFA-EA2B-C7E1-980CA6E64651}"/>
                  </a:ext>
                </a:extLst>
              </p:cNvPr>
              <p:cNvSpPr/>
              <p:nvPr/>
            </p:nvSpPr>
            <p:spPr>
              <a:xfrm>
                <a:off x="6027102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1139;p43">
                <a:extLst>
                  <a:ext uri="{FF2B5EF4-FFF2-40B4-BE49-F238E27FC236}">
                    <a16:creationId xmlns:a16="http://schemas.microsoft.com/office/drawing/2014/main" id="{0A16D44D-54B6-62E5-F9DA-1A2CF235E028}"/>
                  </a:ext>
                </a:extLst>
              </p:cNvPr>
              <p:cNvSpPr/>
              <p:nvPr/>
            </p:nvSpPr>
            <p:spPr>
              <a:xfrm>
                <a:off x="6054259" y="3339962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82"/>
                    </a:cubicBezTo>
                    <a:lnTo>
                      <a:pt x="1" y="82"/>
                    </a:lnTo>
                    <a:cubicBezTo>
                      <a:pt x="1" y="55"/>
                      <a:pt x="28" y="55"/>
                      <a:pt x="55" y="55"/>
                    </a:cubicBezTo>
                    <a:cubicBezTo>
                      <a:pt x="55" y="28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1140;p43">
                <a:extLst>
                  <a:ext uri="{FF2B5EF4-FFF2-40B4-BE49-F238E27FC236}">
                    <a16:creationId xmlns:a16="http://schemas.microsoft.com/office/drawing/2014/main" id="{8E4BC6D5-7112-A43E-D50A-A878143FC0D3}"/>
                  </a:ext>
                </a:extLst>
              </p:cNvPr>
              <p:cNvSpPr/>
              <p:nvPr/>
            </p:nvSpPr>
            <p:spPr>
              <a:xfrm>
                <a:off x="6005415" y="3662117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90" y="1"/>
                    </a:moveTo>
                    <a:cubicBezTo>
                      <a:pt x="136" y="1"/>
                      <a:pt x="54" y="109"/>
                      <a:pt x="0" y="163"/>
                    </a:cubicBezTo>
                    <a:cubicBezTo>
                      <a:pt x="27" y="163"/>
                      <a:pt x="54" y="191"/>
                      <a:pt x="82" y="191"/>
                    </a:cubicBezTo>
                    <a:cubicBezTo>
                      <a:pt x="163" y="191"/>
                      <a:pt x="244" y="109"/>
                      <a:pt x="244" y="28"/>
                    </a:cubicBezTo>
                    <a:cubicBezTo>
                      <a:pt x="217" y="28"/>
                      <a:pt x="190" y="1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1141;p43">
                <a:extLst>
                  <a:ext uri="{FF2B5EF4-FFF2-40B4-BE49-F238E27FC236}">
                    <a16:creationId xmlns:a16="http://schemas.microsoft.com/office/drawing/2014/main" id="{E866B9A5-142A-0E37-B495-9429A1DDE15F}"/>
                  </a:ext>
                </a:extLst>
              </p:cNvPr>
              <p:cNvSpPr/>
              <p:nvPr/>
            </p:nvSpPr>
            <p:spPr>
              <a:xfrm>
                <a:off x="6027102" y="3680200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9" y="170"/>
                      <a:pt x="38" y="172"/>
                      <a:pt x="56" y="172"/>
                    </a:cubicBezTo>
                    <a:cubicBezTo>
                      <a:pt x="89" y="172"/>
                      <a:pt x="122" y="165"/>
                      <a:pt x="155" y="165"/>
                    </a:cubicBezTo>
                    <a:cubicBezTo>
                      <a:pt x="185" y="165"/>
                      <a:pt x="215" y="171"/>
                      <a:pt x="245" y="191"/>
                    </a:cubicBezTo>
                    <a:lnTo>
                      <a:pt x="299" y="191"/>
                    </a:ln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1142;p43">
                <a:extLst>
                  <a:ext uri="{FF2B5EF4-FFF2-40B4-BE49-F238E27FC236}">
                    <a16:creationId xmlns:a16="http://schemas.microsoft.com/office/drawing/2014/main" id="{9B1ED98C-C2F7-6773-04D7-9525EFFC9E9D}"/>
                  </a:ext>
                </a:extLst>
              </p:cNvPr>
              <p:cNvSpPr/>
              <p:nvPr/>
            </p:nvSpPr>
            <p:spPr>
              <a:xfrm>
                <a:off x="5974655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1143;p43">
                <a:extLst>
                  <a:ext uri="{FF2B5EF4-FFF2-40B4-BE49-F238E27FC236}">
                    <a16:creationId xmlns:a16="http://schemas.microsoft.com/office/drawing/2014/main" id="{F64399E7-B326-3D81-F608-B63FD1F41B47}"/>
                  </a:ext>
                </a:extLst>
              </p:cNvPr>
              <p:cNvSpPr/>
              <p:nvPr/>
            </p:nvSpPr>
            <p:spPr>
              <a:xfrm>
                <a:off x="6005415" y="1729187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0" y="0"/>
                    </a:moveTo>
                    <a:cubicBezTo>
                      <a:pt x="0" y="0"/>
                      <a:pt x="27" y="0"/>
                      <a:pt x="27" y="0"/>
                    </a:cubicBezTo>
                    <a:cubicBezTo>
                      <a:pt x="27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1144;p43">
                <a:extLst>
                  <a:ext uri="{FF2B5EF4-FFF2-40B4-BE49-F238E27FC236}">
                    <a16:creationId xmlns:a16="http://schemas.microsoft.com/office/drawing/2014/main" id="{90FEBCC1-5383-9778-DA5E-B6538165FC08}"/>
                  </a:ext>
                </a:extLst>
              </p:cNvPr>
              <p:cNvSpPr/>
              <p:nvPr/>
            </p:nvSpPr>
            <p:spPr>
              <a:xfrm>
                <a:off x="5947497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1145;p43">
                <a:extLst>
                  <a:ext uri="{FF2B5EF4-FFF2-40B4-BE49-F238E27FC236}">
                    <a16:creationId xmlns:a16="http://schemas.microsoft.com/office/drawing/2014/main" id="{52D01477-6C8D-DFF3-7BA7-5C23F6D3564A}"/>
                  </a:ext>
                </a:extLst>
              </p:cNvPr>
              <p:cNvSpPr/>
              <p:nvPr/>
            </p:nvSpPr>
            <p:spPr>
              <a:xfrm>
                <a:off x="597465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1146;p43">
                <a:extLst>
                  <a:ext uri="{FF2B5EF4-FFF2-40B4-BE49-F238E27FC236}">
                    <a16:creationId xmlns:a16="http://schemas.microsoft.com/office/drawing/2014/main" id="{3C6D6B3C-71B2-9FD4-1EE8-B27AFA37D3E5}"/>
                  </a:ext>
                </a:extLst>
              </p:cNvPr>
              <p:cNvSpPr/>
              <p:nvPr/>
            </p:nvSpPr>
            <p:spPr>
              <a:xfrm>
                <a:off x="5974655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1147;p43">
                <a:extLst>
                  <a:ext uri="{FF2B5EF4-FFF2-40B4-BE49-F238E27FC236}">
                    <a16:creationId xmlns:a16="http://schemas.microsoft.com/office/drawing/2014/main" id="{7AC35B7A-160A-1717-8175-89BE3377BF13}"/>
                  </a:ext>
                </a:extLst>
              </p:cNvPr>
              <p:cNvSpPr/>
              <p:nvPr/>
            </p:nvSpPr>
            <p:spPr>
              <a:xfrm>
                <a:off x="5999944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1148;p43">
                <a:extLst>
                  <a:ext uri="{FF2B5EF4-FFF2-40B4-BE49-F238E27FC236}">
                    <a16:creationId xmlns:a16="http://schemas.microsoft.com/office/drawing/2014/main" id="{C15D01D6-B351-717B-0A43-00C9214BCFBD}"/>
                  </a:ext>
                </a:extLst>
              </p:cNvPr>
              <p:cNvSpPr/>
              <p:nvPr/>
            </p:nvSpPr>
            <p:spPr>
              <a:xfrm>
                <a:off x="597465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1149;p43">
                <a:extLst>
                  <a:ext uri="{FF2B5EF4-FFF2-40B4-BE49-F238E27FC236}">
                    <a16:creationId xmlns:a16="http://schemas.microsoft.com/office/drawing/2014/main" id="{CCBABBA2-DB9C-3753-000E-6DD2307A323D}"/>
                  </a:ext>
                </a:extLst>
              </p:cNvPr>
              <p:cNvSpPr/>
              <p:nvPr/>
            </p:nvSpPr>
            <p:spPr>
              <a:xfrm>
                <a:off x="5999944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1150;p43">
                <a:extLst>
                  <a:ext uri="{FF2B5EF4-FFF2-40B4-BE49-F238E27FC236}">
                    <a16:creationId xmlns:a16="http://schemas.microsoft.com/office/drawing/2014/main" id="{E46BA934-9D34-FD8A-D735-356D5D88711E}"/>
                  </a:ext>
                </a:extLst>
              </p:cNvPr>
              <p:cNvSpPr/>
              <p:nvPr/>
            </p:nvSpPr>
            <p:spPr>
              <a:xfrm>
                <a:off x="597465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1151;p43">
                <a:extLst>
                  <a:ext uri="{FF2B5EF4-FFF2-40B4-BE49-F238E27FC236}">
                    <a16:creationId xmlns:a16="http://schemas.microsoft.com/office/drawing/2014/main" id="{03596AD9-D2A9-7B4C-49B1-C7DBD249CF98}"/>
                  </a:ext>
                </a:extLst>
              </p:cNvPr>
              <p:cNvSpPr/>
              <p:nvPr/>
            </p:nvSpPr>
            <p:spPr>
              <a:xfrm>
                <a:off x="5999944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1152;p43">
                <a:extLst>
                  <a:ext uri="{FF2B5EF4-FFF2-40B4-BE49-F238E27FC236}">
                    <a16:creationId xmlns:a16="http://schemas.microsoft.com/office/drawing/2014/main" id="{989D2929-433E-7B6D-F783-36329064874B}"/>
                  </a:ext>
                </a:extLst>
              </p:cNvPr>
              <p:cNvSpPr/>
              <p:nvPr/>
            </p:nvSpPr>
            <p:spPr>
              <a:xfrm>
                <a:off x="597465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1153;p43">
                <a:extLst>
                  <a:ext uri="{FF2B5EF4-FFF2-40B4-BE49-F238E27FC236}">
                    <a16:creationId xmlns:a16="http://schemas.microsoft.com/office/drawing/2014/main" id="{ECDA36FF-93BA-6FFD-8A81-99BA69CCCA8D}"/>
                  </a:ext>
                </a:extLst>
              </p:cNvPr>
              <p:cNvSpPr/>
              <p:nvPr/>
            </p:nvSpPr>
            <p:spPr>
              <a:xfrm>
                <a:off x="5999944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1154;p43">
                <a:extLst>
                  <a:ext uri="{FF2B5EF4-FFF2-40B4-BE49-F238E27FC236}">
                    <a16:creationId xmlns:a16="http://schemas.microsoft.com/office/drawing/2014/main" id="{0262E262-1AEF-9E54-FF82-3DA2A9526D27}"/>
                  </a:ext>
                </a:extLst>
              </p:cNvPr>
              <p:cNvSpPr/>
              <p:nvPr/>
            </p:nvSpPr>
            <p:spPr>
              <a:xfrm>
                <a:off x="597465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1155;p43">
                <a:extLst>
                  <a:ext uri="{FF2B5EF4-FFF2-40B4-BE49-F238E27FC236}">
                    <a16:creationId xmlns:a16="http://schemas.microsoft.com/office/drawing/2014/main" id="{666521DE-2494-5224-4A89-71CCF6ADA417}"/>
                  </a:ext>
                </a:extLst>
              </p:cNvPr>
              <p:cNvSpPr/>
              <p:nvPr/>
            </p:nvSpPr>
            <p:spPr>
              <a:xfrm>
                <a:off x="5999944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1156;p43">
                <a:extLst>
                  <a:ext uri="{FF2B5EF4-FFF2-40B4-BE49-F238E27FC236}">
                    <a16:creationId xmlns:a16="http://schemas.microsoft.com/office/drawing/2014/main" id="{3542D397-6F76-AC4C-62BC-A36364CF685D}"/>
                  </a:ext>
                </a:extLst>
              </p:cNvPr>
              <p:cNvSpPr/>
              <p:nvPr/>
            </p:nvSpPr>
            <p:spPr>
              <a:xfrm>
                <a:off x="597465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1157;p43">
                <a:extLst>
                  <a:ext uri="{FF2B5EF4-FFF2-40B4-BE49-F238E27FC236}">
                    <a16:creationId xmlns:a16="http://schemas.microsoft.com/office/drawing/2014/main" id="{F9A3C3FC-DB0A-12FB-02FA-5453835F9DDF}"/>
                  </a:ext>
                </a:extLst>
              </p:cNvPr>
              <p:cNvSpPr/>
              <p:nvPr/>
            </p:nvSpPr>
            <p:spPr>
              <a:xfrm>
                <a:off x="5999944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1158;p43">
                <a:extLst>
                  <a:ext uri="{FF2B5EF4-FFF2-40B4-BE49-F238E27FC236}">
                    <a16:creationId xmlns:a16="http://schemas.microsoft.com/office/drawing/2014/main" id="{C052E8DB-7684-C7D6-86A0-35422D34F8DB}"/>
                  </a:ext>
                </a:extLst>
              </p:cNvPr>
              <p:cNvSpPr/>
              <p:nvPr/>
            </p:nvSpPr>
            <p:spPr>
              <a:xfrm>
                <a:off x="597465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1159;p43">
                <a:extLst>
                  <a:ext uri="{FF2B5EF4-FFF2-40B4-BE49-F238E27FC236}">
                    <a16:creationId xmlns:a16="http://schemas.microsoft.com/office/drawing/2014/main" id="{ACD31F46-00F3-5FB5-9039-586B6FE7A6B9}"/>
                  </a:ext>
                </a:extLst>
              </p:cNvPr>
              <p:cNvSpPr/>
              <p:nvPr/>
            </p:nvSpPr>
            <p:spPr>
              <a:xfrm>
                <a:off x="5999944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1160;p43">
                <a:extLst>
                  <a:ext uri="{FF2B5EF4-FFF2-40B4-BE49-F238E27FC236}">
                    <a16:creationId xmlns:a16="http://schemas.microsoft.com/office/drawing/2014/main" id="{90D3CB8F-B922-561E-D674-33195259D332}"/>
                  </a:ext>
                </a:extLst>
              </p:cNvPr>
              <p:cNvSpPr/>
              <p:nvPr/>
            </p:nvSpPr>
            <p:spPr>
              <a:xfrm>
                <a:off x="597465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1161;p43">
                <a:extLst>
                  <a:ext uri="{FF2B5EF4-FFF2-40B4-BE49-F238E27FC236}">
                    <a16:creationId xmlns:a16="http://schemas.microsoft.com/office/drawing/2014/main" id="{0763C74F-87DC-5B38-0E10-8E04AD7B0F2C}"/>
                  </a:ext>
                </a:extLst>
              </p:cNvPr>
              <p:cNvSpPr/>
              <p:nvPr/>
            </p:nvSpPr>
            <p:spPr>
              <a:xfrm>
                <a:off x="5999944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1162;p43">
                <a:extLst>
                  <a:ext uri="{FF2B5EF4-FFF2-40B4-BE49-F238E27FC236}">
                    <a16:creationId xmlns:a16="http://schemas.microsoft.com/office/drawing/2014/main" id="{830ECB47-5A3A-785D-0D2B-AE825425C5E5}"/>
                  </a:ext>
                </a:extLst>
              </p:cNvPr>
              <p:cNvSpPr/>
              <p:nvPr/>
            </p:nvSpPr>
            <p:spPr>
              <a:xfrm>
                <a:off x="597465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1163;p43">
                <a:extLst>
                  <a:ext uri="{FF2B5EF4-FFF2-40B4-BE49-F238E27FC236}">
                    <a16:creationId xmlns:a16="http://schemas.microsoft.com/office/drawing/2014/main" id="{B0E59891-7633-1EBE-CFC0-86021CC5B888}"/>
                  </a:ext>
                </a:extLst>
              </p:cNvPr>
              <p:cNvSpPr/>
              <p:nvPr/>
            </p:nvSpPr>
            <p:spPr>
              <a:xfrm>
                <a:off x="5999944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1164;p43">
                <a:extLst>
                  <a:ext uri="{FF2B5EF4-FFF2-40B4-BE49-F238E27FC236}">
                    <a16:creationId xmlns:a16="http://schemas.microsoft.com/office/drawing/2014/main" id="{8CEBC14B-3233-0CC6-9D2C-2C3B867257FC}"/>
                  </a:ext>
                </a:extLst>
              </p:cNvPr>
              <p:cNvSpPr/>
              <p:nvPr/>
            </p:nvSpPr>
            <p:spPr>
              <a:xfrm>
                <a:off x="597465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1165;p43">
                <a:extLst>
                  <a:ext uri="{FF2B5EF4-FFF2-40B4-BE49-F238E27FC236}">
                    <a16:creationId xmlns:a16="http://schemas.microsoft.com/office/drawing/2014/main" id="{BFE125F3-F963-F441-7207-2C661C02115D}"/>
                  </a:ext>
                </a:extLst>
              </p:cNvPr>
              <p:cNvSpPr/>
              <p:nvPr/>
            </p:nvSpPr>
            <p:spPr>
              <a:xfrm>
                <a:off x="5999944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1166;p43">
                <a:extLst>
                  <a:ext uri="{FF2B5EF4-FFF2-40B4-BE49-F238E27FC236}">
                    <a16:creationId xmlns:a16="http://schemas.microsoft.com/office/drawing/2014/main" id="{C59A6945-6733-AEB1-966B-8553F4327962}"/>
                  </a:ext>
                </a:extLst>
              </p:cNvPr>
              <p:cNvSpPr/>
              <p:nvPr/>
            </p:nvSpPr>
            <p:spPr>
              <a:xfrm>
                <a:off x="597465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1167;p43">
                <a:extLst>
                  <a:ext uri="{FF2B5EF4-FFF2-40B4-BE49-F238E27FC236}">
                    <a16:creationId xmlns:a16="http://schemas.microsoft.com/office/drawing/2014/main" id="{75924BCB-D4CA-6A14-6A77-0ED22336A8BC}"/>
                  </a:ext>
                </a:extLst>
              </p:cNvPr>
              <p:cNvSpPr/>
              <p:nvPr/>
            </p:nvSpPr>
            <p:spPr>
              <a:xfrm>
                <a:off x="5999944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1168;p43">
                <a:extLst>
                  <a:ext uri="{FF2B5EF4-FFF2-40B4-BE49-F238E27FC236}">
                    <a16:creationId xmlns:a16="http://schemas.microsoft.com/office/drawing/2014/main" id="{626918CC-5D20-7940-9410-4DA8B4E8B484}"/>
                  </a:ext>
                </a:extLst>
              </p:cNvPr>
              <p:cNvSpPr/>
              <p:nvPr/>
            </p:nvSpPr>
            <p:spPr>
              <a:xfrm>
                <a:off x="597465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1169;p43">
                <a:extLst>
                  <a:ext uri="{FF2B5EF4-FFF2-40B4-BE49-F238E27FC236}">
                    <a16:creationId xmlns:a16="http://schemas.microsoft.com/office/drawing/2014/main" id="{F8CC5291-66F2-2FE3-1EDD-C5135B930914}"/>
                  </a:ext>
                </a:extLst>
              </p:cNvPr>
              <p:cNvSpPr/>
              <p:nvPr/>
            </p:nvSpPr>
            <p:spPr>
              <a:xfrm>
                <a:off x="5999944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1170;p43">
                <a:extLst>
                  <a:ext uri="{FF2B5EF4-FFF2-40B4-BE49-F238E27FC236}">
                    <a16:creationId xmlns:a16="http://schemas.microsoft.com/office/drawing/2014/main" id="{2A2557E3-1B23-4F0A-77C3-C9CCAA57A22B}"/>
                  </a:ext>
                </a:extLst>
              </p:cNvPr>
              <p:cNvSpPr/>
              <p:nvPr/>
            </p:nvSpPr>
            <p:spPr>
              <a:xfrm>
                <a:off x="597465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1171;p43">
                <a:extLst>
                  <a:ext uri="{FF2B5EF4-FFF2-40B4-BE49-F238E27FC236}">
                    <a16:creationId xmlns:a16="http://schemas.microsoft.com/office/drawing/2014/main" id="{A951D066-8B27-4036-BE21-DEB65F403EB2}"/>
                  </a:ext>
                </a:extLst>
              </p:cNvPr>
              <p:cNvSpPr/>
              <p:nvPr/>
            </p:nvSpPr>
            <p:spPr>
              <a:xfrm>
                <a:off x="5999944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1172;p43">
                <a:extLst>
                  <a:ext uri="{FF2B5EF4-FFF2-40B4-BE49-F238E27FC236}">
                    <a16:creationId xmlns:a16="http://schemas.microsoft.com/office/drawing/2014/main" id="{00A4C367-73B5-1514-15E3-2010D64294DA}"/>
                  </a:ext>
                </a:extLst>
              </p:cNvPr>
              <p:cNvSpPr/>
              <p:nvPr/>
            </p:nvSpPr>
            <p:spPr>
              <a:xfrm>
                <a:off x="597465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1173;p43">
                <a:extLst>
                  <a:ext uri="{FF2B5EF4-FFF2-40B4-BE49-F238E27FC236}">
                    <a16:creationId xmlns:a16="http://schemas.microsoft.com/office/drawing/2014/main" id="{DC75025E-BE8A-5A8C-5141-69878D0CEFF0}"/>
                  </a:ext>
                </a:extLst>
              </p:cNvPr>
              <p:cNvSpPr/>
              <p:nvPr/>
            </p:nvSpPr>
            <p:spPr>
              <a:xfrm>
                <a:off x="5999944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1174;p43">
                <a:extLst>
                  <a:ext uri="{FF2B5EF4-FFF2-40B4-BE49-F238E27FC236}">
                    <a16:creationId xmlns:a16="http://schemas.microsoft.com/office/drawing/2014/main" id="{EDE85418-E87B-0B54-6205-6E3DD27A26E6}"/>
                  </a:ext>
                </a:extLst>
              </p:cNvPr>
              <p:cNvSpPr/>
              <p:nvPr/>
            </p:nvSpPr>
            <p:spPr>
              <a:xfrm>
                <a:off x="597465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1175;p43">
                <a:extLst>
                  <a:ext uri="{FF2B5EF4-FFF2-40B4-BE49-F238E27FC236}">
                    <a16:creationId xmlns:a16="http://schemas.microsoft.com/office/drawing/2014/main" id="{CB77E4D1-7DAE-4A0D-2376-FCC9F3E4B188}"/>
                  </a:ext>
                </a:extLst>
              </p:cNvPr>
              <p:cNvSpPr/>
              <p:nvPr/>
            </p:nvSpPr>
            <p:spPr>
              <a:xfrm>
                <a:off x="599994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1176;p43">
                <a:extLst>
                  <a:ext uri="{FF2B5EF4-FFF2-40B4-BE49-F238E27FC236}">
                    <a16:creationId xmlns:a16="http://schemas.microsoft.com/office/drawing/2014/main" id="{57A7DC65-50D5-1493-90D7-DF83E0C49E16}"/>
                  </a:ext>
                </a:extLst>
              </p:cNvPr>
              <p:cNvSpPr/>
              <p:nvPr/>
            </p:nvSpPr>
            <p:spPr>
              <a:xfrm>
                <a:off x="597465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1177;p43">
                <a:extLst>
                  <a:ext uri="{FF2B5EF4-FFF2-40B4-BE49-F238E27FC236}">
                    <a16:creationId xmlns:a16="http://schemas.microsoft.com/office/drawing/2014/main" id="{E9CDFC33-18ED-F4A0-6AD9-DC2B2EB4519D}"/>
                  </a:ext>
                </a:extLst>
              </p:cNvPr>
              <p:cNvSpPr/>
              <p:nvPr/>
            </p:nvSpPr>
            <p:spPr>
              <a:xfrm>
                <a:off x="599994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1178;p43">
                <a:extLst>
                  <a:ext uri="{FF2B5EF4-FFF2-40B4-BE49-F238E27FC236}">
                    <a16:creationId xmlns:a16="http://schemas.microsoft.com/office/drawing/2014/main" id="{865C9329-1A4C-DF59-59CD-9E1BD9751480}"/>
                  </a:ext>
                </a:extLst>
              </p:cNvPr>
              <p:cNvSpPr/>
              <p:nvPr/>
            </p:nvSpPr>
            <p:spPr>
              <a:xfrm>
                <a:off x="5999944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1179;p43">
                <a:extLst>
                  <a:ext uri="{FF2B5EF4-FFF2-40B4-BE49-F238E27FC236}">
                    <a16:creationId xmlns:a16="http://schemas.microsoft.com/office/drawing/2014/main" id="{5D437786-01A3-D2CF-085F-F8F445A6066B}"/>
                  </a:ext>
                </a:extLst>
              </p:cNvPr>
              <p:cNvSpPr/>
              <p:nvPr/>
            </p:nvSpPr>
            <p:spPr>
              <a:xfrm>
                <a:off x="597465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1180;p43">
                <a:extLst>
                  <a:ext uri="{FF2B5EF4-FFF2-40B4-BE49-F238E27FC236}">
                    <a16:creationId xmlns:a16="http://schemas.microsoft.com/office/drawing/2014/main" id="{5C2E78FB-E450-3582-6418-F285D3F67A74}"/>
                  </a:ext>
                </a:extLst>
              </p:cNvPr>
              <p:cNvSpPr/>
              <p:nvPr/>
            </p:nvSpPr>
            <p:spPr>
              <a:xfrm>
                <a:off x="5999944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4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1181;p43">
                <a:extLst>
                  <a:ext uri="{FF2B5EF4-FFF2-40B4-BE49-F238E27FC236}">
                    <a16:creationId xmlns:a16="http://schemas.microsoft.com/office/drawing/2014/main" id="{34B2FBD3-A157-1197-53BF-3B055620EED8}"/>
                  </a:ext>
                </a:extLst>
              </p:cNvPr>
              <p:cNvSpPr/>
              <p:nvPr/>
            </p:nvSpPr>
            <p:spPr>
              <a:xfrm>
                <a:off x="597465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1182;p43">
                <a:extLst>
                  <a:ext uri="{FF2B5EF4-FFF2-40B4-BE49-F238E27FC236}">
                    <a16:creationId xmlns:a16="http://schemas.microsoft.com/office/drawing/2014/main" id="{BAE798B4-5E54-507C-0AD7-4A51B3DA7EC0}"/>
                  </a:ext>
                </a:extLst>
              </p:cNvPr>
              <p:cNvSpPr/>
              <p:nvPr/>
            </p:nvSpPr>
            <p:spPr>
              <a:xfrm>
                <a:off x="599994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1183;p43">
                <a:extLst>
                  <a:ext uri="{FF2B5EF4-FFF2-40B4-BE49-F238E27FC236}">
                    <a16:creationId xmlns:a16="http://schemas.microsoft.com/office/drawing/2014/main" id="{614CCBD0-EAE2-A2B7-0682-47621CC68112}"/>
                  </a:ext>
                </a:extLst>
              </p:cNvPr>
              <p:cNvSpPr/>
              <p:nvPr/>
            </p:nvSpPr>
            <p:spPr>
              <a:xfrm>
                <a:off x="597465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1184;p43">
                <a:extLst>
                  <a:ext uri="{FF2B5EF4-FFF2-40B4-BE49-F238E27FC236}">
                    <a16:creationId xmlns:a16="http://schemas.microsoft.com/office/drawing/2014/main" id="{996A4AC5-3F06-7B8F-85B8-4DF5922861EE}"/>
                  </a:ext>
                </a:extLst>
              </p:cNvPr>
              <p:cNvSpPr/>
              <p:nvPr/>
            </p:nvSpPr>
            <p:spPr>
              <a:xfrm>
                <a:off x="5999944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1185;p43">
                <a:extLst>
                  <a:ext uri="{FF2B5EF4-FFF2-40B4-BE49-F238E27FC236}">
                    <a16:creationId xmlns:a16="http://schemas.microsoft.com/office/drawing/2014/main" id="{4D532FB0-58BD-5F74-1D35-F55D07946C3E}"/>
                  </a:ext>
                </a:extLst>
              </p:cNvPr>
              <p:cNvSpPr/>
              <p:nvPr/>
            </p:nvSpPr>
            <p:spPr>
              <a:xfrm>
                <a:off x="597465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1186;p43">
                <a:extLst>
                  <a:ext uri="{FF2B5EF4-FFF2-40B4-BE49-F238E27FC236}">
                    <a16:creationId xmlns:a16="http://schemas.microsoft.com/office/drawing/2014/main" id="{548D8759-EC57-8436-5B79-259BC9266196}"/>
                  </a:ext>
                </a:extLst>
              </p:cNvPr>
              <p:cNvSpPr/>
              <p:nvPr/>
            </p:nvSpPr>
            <p:spPr>
              <a:xfrm>
                <a:off x="5999944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1187;p43">
                <a:extLst>
                  <a:ext uri="{FF2B5EF4-FFF2-40B4-BE49-F238E27FC236}">
                    <a16:creationId xmlns:a16="http://schemas.microsoft.com/office/drawing/2014/main" id="{DD1CACB4-EA20-0BD7-8900-3FBBBC02A9DE}"/>
                  </a:ext>
                </a:extLst>
              </p:cNvPr>
              <p:cNvSpPr/>
              <p:nvPr/>
            </p:nvSpPr>
            <p:spPr>
              <a:xfrm>
                <a:off x="597465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1188;p43">
                <a:extLst>
                  <a:ext uri="{FF2B5EF4-FFF2-40B4-BE49-F238E27FC236}">
                    <a16:creationId xmlns:a16="http://schemas.microsoft.com/office/drawing/2014/main" id="{9582FFAD-8E10-E32B-7321-F89B47EAF2E7}"/>
                  </a:ext>
                </a:extLst>
              </p:cNvPr>
              <p:cNvSpPr/>
              <p:nvPr/>
            </p:nvSpPr>
            <p:spPr>
              <a:xfrm>
                <a:off x="599994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1189;p43">
                <a:extLst>
                  <a:ext uri="{FF2B5EF4-FFF2-40B4-BE49-F238E27FC236}">
                    <a16:creationId xmlns:a16="http://schemas.microsoft.com/office/drawing/2014/main" id="{6AFC4E50-798A-A839-008B-CFAA2AA51144}"/>
                  </a:ext>
                </a:extLst>
              </p:cNvPr>
              <p:cNvSpPr/>
              <p:nvPr/>
            </p:nvSpPr>
            <p:spPr>
              <a:xfrm>
                <a:off x="599994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1190;p43">
                <a:extLst>
                  <a:ext uri="{FF2B5EF4-FFF2-40B4-BE49-F238E27FC236}">
                    <a16:creationId xmlns:a16="http://schemas.microsoft.com/office/drawing/2014/main" id="{1524AC44-8545-731A-F6CD-41BD7F0ED9D0}"/>
                  </a:ext>
                </a:extLst>
              </p:cNvPr>
              <p:cNvSpPr/>
              <p:nvPr/>
            </p:nvSpPr>
            <p:spPr>
              <a:xfrm>
                <a:off x="597465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1191;p43">
                <a:extLst>
                  <a:ext uri="{FF2B5EF4-FFF2-40B4-BE49-F238E27FC236}">
                    <a16:creationId xmlns:a16="http://schemas.microsoft.com/office/drawing/2014/main" id="{96AA5191-E810-3736-ABA4-59FA92F8778F}"/>
                  </a:ext>
                </a:extLst>
              </p:cNvPr>
              <p:cNvSpPr/>
              <p:nvPr/>
            </p:nvSpPr>
            <p:spPr>
              <a:xfrm>
                <a:off x="597465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1192;p43">
                <a:extLst>
                  <a:ext uri="{FF2B5EF4-FFF2-40B4-BE49-F238E27FC236}">
                    <a16:creationId xmlns:a16="http://schemas.microsoft.com/office/drawing/2014/main" id="{B6ECAF07-21E8-65F6-E4F8-13F0A1C3E00C}"/>
                  </a:ext>
                </a:extLst>
              </p:cNvPr>
              <p:cNvSpPr/>
              <p:nvPr/>
            </p:nvSpPr>
            <p:spPr>
              <a:xfrm>
                <a:off x="599994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1193;p43">
                <a:extLst>
                  <a:ext uri="{FF2B5EF4-FFF2-40B4-BE49-F238E27FC236}">
                    <a16:creationId xmlns:a16="http://schemas.microsoft.com/office/drawing/2014/main" id="{FCE9D794-DE23-4FDC-FC3F-01EE4A28AC84}"/>
                  </a:ext>
                </a:extLst>
              </p:cNvPr>
              <p:cNvSpPr/>
              <p:nvPr/>
            </p:nvSpPr>
            <p:spPr>
              <a:xfrm>
                <a:off x="599994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1194;p43">
                <a:extLst>
                  <a:ext uri="{FF2B5EF4-FFF2-40B4-BE49-F238E27FC236}">
                    <a16:creationId xmlns:a16="http://schemas.microsoft.com/office/drawing/2014/main" id="{A78AFE5B-FC1B-BFAB-E916-9DCFA4BF8681}"/>
                  </a:ext>
                </a:extLst>
              </p:cNvPr>
              <p:cNvSpPr/>
              <p:nvPr/>
            </p:nvSpPr>
            <p:spPr>
              <a:xfrm>
                <a:off x="597465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1195;p43">
                <a:extLst>
                  <a:ext uri="{FF2B5EF4-FFF2-40B4-BE49-F238E27FC236}">
                    <a16:creationId xmlns:a16="http://schemas.microsoft.com/office/drawing/2014/main" id="{B566D532-C259-94EF-AA32-4F6EF6BA82D9}"/>
                  </a:ext>
                </a:extLst>
              </p:cNvPr>
              <p:cNvSpPr/>
              <p:nvPr/>
            </p:nvSpPr>
            <p:spPr>
              <a:xfrm>
                <a:off x="597465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1196;p43">
                <a:extLst>
                  <a:ext uri="{FF2B5EF4-FFF2-40B4-BE49-F238E27FC236}">
                    <a16:creationId xmlns:a16="http://schemas.microsoft.com/office/drawing/2014/main" id="{1A779F73-4568-6C8F-8862-C1732FD9E77B}"/>
                  </a:ext>
                </a:extLst>
              </p:cNvPr>
              <p:cNvSpPr/>
              <p:nvPr/>
            </p:nvSpPr>
            <p:spPr>
              <a:xfrm>
                <a:off x="599994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1197;p43">
                <a:extLst>
                  <a:ext uri="{FF2B5EF4-FFF2-40B4-BE49-F238E27FC236}">
                    <a16:creationId xmlns:a16="http://schemas.microsoft.com/office/drawing/2014/main" id="{B504AB82-F6D3-74C6-F8BF-6621EFFCDA17}"/>
                  </a:ext>
                </a:extLst>
              </p:cNvPr>
              <p:cNvSpPr/>
              <p:nvPr/>
            </p:nvSpPr>
            <p:spPr>
              <a:xfrm>
                <a:off x="5999944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1198;p43">
                <a:extLst>
                  <a:ext uri="{FF2B5EF4-FFF2-40B4-BE49-F238E27FC236}">
                    <a16:creationId xmlns:a16="http://schemas.microsoft.com/office/drawing/2014/main" id="{775ED173-DF3F-8424-7F63-02AB9341BFBC}"/>
                  </a:ext>
                </a:extLst>
              </p:cNvPr>
              <p:cNvSpPr/>
              <p:nvPr/>
            </p:nvSpPr>
            <p:spPr>
              <a:xfrm>
                <a:off x="5974655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1199;p43">
                <a:extLst>
                  <a:ext uri="{FF2B5EF4-FFF2-40B4-BE49-F238E27FC236}">
                    <a16:creationId xmlns:a16="http://schemas.microsoft.com/office/drawing/2014/main" id="{A8961F10-3D81-98A6-3511-7CFB519F9B79}"/>
                  </a:ext>
                </a:extLst>
              </p:cNvPr>
              <p:cNvSpPr/>
              <p:nvPr/>
            </p:nvSpPr>
            <p:spPr>
              <a:xfrm>
                <a:off x="597465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1200;p43">
                <a:extLst>
                  <a:ext uri="{FF2B5EF4-FFF2-40B4-BE49-F238E27FC236}">
                    <a16:creationId xmlns:a16="http://schemas.microsoft.com/office/drawing/2014/main" id="{105E9156-2BBE-472F-65B6-930A5CA58D08}"/>
                  </a:ext>
                </a:extLst>
              </p:cNvPr>
              <p:cNvSpPr/>
              <p:nvPr/>
            </p:nvSpPr>
            <p:spPr>
              <a:xfrm>
                <a:off x="5999944" y="31806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18"/>
                      <a:pt x="55" y="272"/>
                      <a:pt x="82" y="299"/>
                    </a:cubicBezTo>
                    <a:cubicBezTo>
                      <a:pt x="109" y="163"/>
                      <a:pt x="136" y="82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1201;p43">
                <a:extLst>
                  <a:ext uri="{FF2B5EF4-FFF2-40B4-BE49-F238E27FC236}">
                    <a16:creationId xmlns:a16="http://schemas.microsoft.com/office/drawing/2014/main" id="{61652F73-2085-1648-4076-14628D9D4DB5}"/>
                  </a:ext>
                </a:extLst>
              </p:cNvPr>
              <p:cNvSpPr/>
              <p:nvPr/>
            </p:nvSpPr>
            <p:spPr>
              <a:xfrm>
                <a:off x="5974655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1202;p43">
                <a:extLst>
                  <a:ext uri="{FF2B5EF4-FFF2-40B4-BE49-F238E27FC236}">
                    <a16:creationId xmlns:a16="http://schemas.microsoft.com/office/drawing/2014/main" id="{439FBB94-EF27-E62F-3F7C-E47D18149AE7}"/>
                  </a:ext>
                </a:extLst>
              </p:cNvPr>
              <p:cNvSpPr/>
              <p:nvPr/>
            </p:nvSpPr>
            <p:spPr>
              <a:xfrm>
                <a:off x="5999944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1203;p43">
                <a:extLst>
                  <a:ext uri="{FF2B5EF4-FFF2-40B4-BE49-F238E27FC236}">
                    <a16:creationId xmlns:a16="http://schemas.microsoft.com/office/drawing/2014/main" id="{A8E5C25F-4575-801D-8DA5-7C232B00A483}"/>
                  </a:ext>
                </a:extLst>
              </p:cNvPr>
              <p:cNvSpPr/>
              <p:nvPr/>
            </p:nvSpPr>
            <p:spPr>
              <a:xfrm>
                <a:off x="5999944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1204;p43">
                <a:extLst>
                  <a:ext uri="{FF2B5EF4-FFF2-40B4-BE49-F238E27FC236}">
                    <a16:creationId xmlns:a16="http://schemas.microsoft.com/office/drawing/2014/main" id="{7624C754-EB98-45F7-CD84-0C7D3E65EF8C}"/>
                  </a:ext>
                </a:extLst>
              </p:cNvPr>
              <p:cNvSpPr/>
              <p:nvPr/>
            </p:nvSpPr>
            <p:spPr>
              <a:xfrm>
                <a:off x="5974655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1205;p43">
                <a:extLst>
                  <a:ext uri="{FF2B5EF4-FFF2-40B4-BE49-F238E27FC236}">
                    <a16:creationId xmlns:a16="http://schemas.microsoft.com/office/drawing/2014/main" id="{02283090-937C-8B87-1DFD-CA611AFD56F5}"/>
                  </a:ext>
                </a:extLst>
              </p:cNvPr>
              <p:cNvSpPr/>
              <p:nvPr/>
            </p:nvSpPr>
            <p:spPr>
              <a:xfrm>
                <a:off x="5963778" y="3339962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82"/>
                      <a:pt x="27" y="136"/>
                      <a:pt x="82" y="163"/>
                    </a:cubicBezTo>
                    <a:cubicBezTo>
                      <a:pt x="82" y="136"/>
                      <a:pt x="82" y="136"/>
                      <a:pt x="82" y="136"/>
                    </a:cubicBezTo>
                    <a:cubicBezTo>
                      <a:pt x="82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1206;p43">
                <a:extLst>
                  <a:ext uri="{FF2B5EF4-FFF2-40B4-BE49-F238E27FC236}">
                    <a16:creationId xmlns:a16="http://schemas.microsoft.com/office/drawing/2014/main" id="{85F5CE4B-0C39-F5EE-FBEB-55FAC6C7C1B4}"/>
                  </a:ext>
                </a:extLst>
              </p:cNvPr>
              <p:cNvSpPr/>
              <p:nvPr/>
            </p:nvSpPr>
            <p:spPr>
              <a:xfrm>
                <a:off x="5994539" y="3374326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55"/>
                      <a:pt x="0" y="2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8"/>
                      <a:pt x="0" y="55"/>
                      <a:pt x="0" y="8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1207;p43">
                <a:extLst>
                  <a:ext uri="{FF2B5EF4-FFF2-40B4-BE49-F238E27FC236}">
                    <a16:creationId xmlns:a16="http://schemas.microsoft.com/office/drawing/2014/main" id="{A2C4EFE0-091D-8D88-97CC-0FFB3C1C8155}"/>
                  </a:ext>
                </a:extLst>
              </p:cNvPr>
              <p:cNvSpPr/>
              <p:nvPr/>
            </p:nvSpPr>
            <p:spPr>
              <a:xfrm>
                <a:off x="5999944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1208;p43">
                <a:extLst>
                  <a:ext uri="{FF2B5EF4-FFF2-40B4-BE49-F238E27FC236}">
                    <a16:creationId xmlns:a16="http://schemas.microsoft.com/office/drawing/2014/main" id="{EE874E46-B3CE-345A-F9B0-CB5152160C1B}"/>
                  </a:ext>
                </a:extLst>
              </p:cNvPr>
              <p:cNvSpPr/>
              <p:nvPr/>
            </p:nvSpPr>
            <p:spPr>
              <a:xfrm>
                <a:off x="5976456" y="3522792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54"/>
                    </a:cubicBezTo>
                    <a:cubicBezTo>
                      <a:pt x="27" y="54"/>
                      <a:pt x="27" y="27"/>
                      <a:pt x="54" y="27"/>
                    </a:cubicBezTo>
                    <a:lnTo>
                      <a:pt x="163" y="27"/>
                    </a:lnTo>
                    <a:cubicBezTo>
                      <a:pt x="163" y="0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1209;p43">
                <a:extLst>
                  <a:ext uri="{FF2B5EF4-FFF2-40B4-BE49-F238E27FC236}">
                    <a16:creationId xmlns:a16="http://schemas.microsoft.com/office/drawing/2014/main" id="{5051BB0C-6C1D-6988-08DA-2D99D77312C6}"/>
                  </a:ext>
                </a:extLst>
              </p:cNvPr>
              <p:cNvSpPr/>
              <p:nvPr/>
            </p:nvSpPr>
            <p:spPr>
              <a:xfrm>
                <a:off x="5947497" y="349563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63"/>
                      <a:pt x="0" y="190"/>
                      <a:pt x="27" y="190"/>
                    </a:cubicBezTo>
                    <a:cubicBezTo>
                      <a:pt x="54" y="244"/>
                      <a:pt x="109" y="271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1210;p43">
                <a:extLst>
                  <a:ext uri="{FF2B5EF4-FFF2-40B4-BE49-F238E27FC236}">
                    <a16:creationId xmlns:a16="http://schemas.microsoft.com/office/drawing/2014/main" id="{AA8228A8-9EC6-6DC5-935D-18739AAEE5C1}"/>
                  </a:ext>
                </a:extLst>
              </p:cNvPr>
              <p:cNvSpPr/>
              <p:nvPr/>
            </p:nvSpPr>
            <p:spPr>
              <a:xfrm>
                <a:off x="5974655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17" y="299"/>
                      <a:pt x="271" y="245"/>
                      <a:pt x="298" y="191"/>
                    </a:cubicBezTo>
                    <a:cubicBezTo>
                      <a:pt x="244" y="136"/>
                      <a:pt x="217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1211;p43">
                <a:extLst>
                  <a:ext uri="{FF2B5EF4-FFF2-40B4-BE49-F238E27FC236}">
                    <a16:creationId xmlns:a16="http://schemas.microsoft.com/office/drawing/2014/main" id="{3C2CF637-0B2E-5F0D-686F-87ABD11B69D6}"/>
                  </a:ext>
                </a:extLst>
              </p:cNvPr>
              <p:cNvSpPr/>
              <p:nvPr/>
            </p:nvSpPr>
            <p:spPr>
              <a:xfrm>
                <a:off x="5999944" y="360239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82" y="272"/>
                      <a:pt x="164" y="299"/>
                    </a:cubicBezTo>
                    <a:lnTo>
                      <a:pt x="164" y="55"/>
                    </a:lnTo>
                    <a:cubicBezTo>
                      <a:pt x="164" y="28"/>
                      <a:pt x="136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1212;p43">
                <a:extLst>
                  <a:ext uri="{FF2B5EF4-FFF2-40B4-BE49-F238E27FC236}">
                    <a16:creationId xmlns:a16="http://schemas.microsoft.com/office/drawing/2014/main" id="{ED0C5C9F-B117-CFCB-ECD4-818B955BA63B}"/>
                  </a:ext>
                </a:extLst>
              </p:cNvPr>
              <p:cNvSpPr/>
              <p:nvPr/>
            </p:nvSpPr>
            <p:spPr>
              <a:xfrm>
                <a:off x="5974655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27" y="163"/>
                      <a:pt x="54" y="190"/>
                      <a:pt x="81" y="217"/>
                    </a:cubicBezTo>
                    <a:cubicBezTo>
                      <a:pt x="81" y="217"/>
                      <a:pt x="109" y="272"/>
                      <a:pt x="136" y="299"/>
                    </a:cubicBezTo>
                    <a:lnTo>
                      <a:pt x="163" y="299"/>
                    </a:ln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1213;p43">
                <a:extLst>
                  <a:ext uri="{FF2B5EF4-FFF2-40B4-BE49-F238E27FC236}">
                    <a16:creationId xmlns:a16="http://schemas.microsoft.com/office/drawing/2014/main" id="{4B54B84D-E539-90B8-921B-0256CEE9A6F0}"/>
                  </a:ext>
                </a:extLst>
              </p:cNvPr>
              <p:cNvSpPr/>
              <p:nvPr/>
            </p:nvSpPr>
            <p:spPr>
              <a:xfrm>
                <a:off x="5947497" y="3600595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27" y="82"/>
                      <a:pt x="0" y="163"/>
                    </a:cubicBezTo>
                    <a:cubicBezTo>
                      <a:pt x="27" y="163"/>
                      <a:pt x="27" y="190"/>
                      <a:pt x="54" y="190"/>
                    </a:cubicBezTo>
                    <a:cubicBezTo>
                      <a:pt x="82" y="245"/>
                      <a:pt x="109" y="272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1214;p43">
                <a:extLst>
                  <a:ext uri="{FF2B5EF4-FFF2-40B4-BE49-F238E27FC236}">
                    <a16:creationId xmlns:a16="http://schemas.microsoft.com/office/drawing/2014/main" id="{D0873C0D-7EDF-2BFA-C180-1B0A354A93B7}"/>
                  </a:ext>
                </a:extLst>
              </p:cNvPr>
              <p:cNvSpPr/>
              <p:nvPr/>
            </p:nvSpPr>
            <p:spPr>
              <a:xfrm>
                <a:off x="6003614" y="3656712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0" y="0"/>
                    </a:moveTo>
                    <a:cubicBezTo>
                      <a:pt x="0" y="0"/>
                      <a:pt x="27" y="0"/>
                      <a:pt x="27" y="0"/>
                    </a:cubicBezTo>
                    <a:cubicBezTo>
                      <a:pt x="27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1215;p43">
                <a:extLst>
                  <a:ext uri="{FF2B5EF4-FFF2-40B4-BE49-F238E27FC236}">
                    <a16:creationId xmlns:a16="http://schemas.microsoft.com/office/drawing/2014/main" id="{82B519D5-FB6E-BF4E-FD9B-655A462C46D8}"/>
                  </a:ext>
                </a:extLst>
              </p:cNvPr>
              <p:cNvSpPr/>
              <p:nvPr/>
            </p:nvSpPr>
            <p:spPr>
              <a:xfrm>
                <a:off x="5938422" y="1750873"/>
                <a:ext cx="1868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28" h="56" extrusionOk="0">
                    <a:moveTo>
                      <a:pt x="28" y="1"/>
                    </a:moveTo>
                    <a:cubicBezTo>
                      <a:pt x="28" y="28"/>
                      <a:pt x="1" y="28"/>
                      <a:pt x="1" y="55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1216;p43">
                <a:extLst>
                  <a:ext uri="{FF2B5EF4-FFF2-40B4-BE49-F238E27FC236}">
                    <a16:creationId xmlns:a16="http://schemas.microsoft.com/office/drawing/2014/main" id="{DC4C52F2-09B3-A96D-8209-4A40FE11E1F1}"/>
                  </a:ext>
                </a:extLst>
              </p:cNvPr>
              <p:cNvSpPr/>
              <p:nvPr/>
            </p:nvSpPr>
            <p:spPr>
              <a:xfrm>
                <a:off x="5922141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1217;p43">
                <a:extLst>
                  <a:ext uri="{FF2B5EF4-FFF2-40B4-BE49-F238E27FC236}">
                    <a16:creationId xmlns:a16="http://schemas.microsoft.com/office/drawing/2014/main" id="{5E6345D6-E193-6DDC-5942-54FA4146D2E5}"/>
                  </a:ext>
                </a:extLst>
              </p:cNvPr>
              <p:cNvSpPr/>
              <p:nvPr/>
            </p:nvSpPr>
            <p:spPr>
              <a:xfrm>
                <a:off x="5922141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1218;p43">
                <a:extLst>
                  <a:ext uri="{FF2B5EF4-FFF2-40B4-BE49-F238E27FC236}">
                    <a16:creationId xmlns:a16="http://schemas.microsoft.com/office/drawing/2014/main" id="{AF9473B2-37E1-957D-98F1-8C9DB605BCBB}"/>
                  </a:ext>
                </a:extLst>
              </p:cNvPr>
              <p:cNvSpPr/>
              <p:nvPr/>
            </p:nvSpPr>
            <p:spPr>
              <a:xfrm>
                <a:off x="5947497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1219;p43">
                <a:extLst>
                  <a:ext uri="{FF2B5EF4-FFF2-40B4-BE49-F238E27FC236}">
                    <a16:creationId xmlns:a16="http://schemas.microsoft.com/office/drawing/2014/main" id="{D65F0611-73CA-7113-82B6-91BCB62383D8}"/>
                  </a:ext>
                </a:extLst>
              </p:cNvPr>
              <p:cNvSpPr/>
              <p:nvPr/>
            </p:nvSpPr>
            <p:spPr>
              <a:xfrm>
                <a:off x="5922141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1220;p43">
                <a:extLst>
                  <a:ext uri="{FF2B5EF4-FFF2-40B4-BE49-F238E27FC236}">
                    <a16:creationId xmlns:a16="http://schemas.microsoft.com/office/drawing/2014/main" id="{8D1D64E8-9217-80F7-DB3A-F77B0DA72846}"/>
                  </a:ext>
                </a:extLst>
              </p:cNvPr>
              <p:cNvSpPr/>
              <p:nvPr/>
            </p:nvSpPr>
            <p:spPr>
              <a:xfrm>
                <a:off x="5947497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1221;p43">
                <a:extLst>
                  <a:ext uri="{FF2B5EF4-FFF2-40B4-BE49-F238E27FC236}">
                    <a16:creationId xmlns:a16="http://schemas.microsoft.com/office/drawing/2014/main" id="{3451F33E-2847-ADCF-8CA7-F43F93076848}"/>
                  </a:ext>
                </a:extLst>
              </p:cNvPr>
              <p:cNvSpPr/>
              <p:nvPr/>
            </p:nvSpPr>
            <p:spPr>
              <a:xfrm>
                <a:off x="5922141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1222;p43">
                <a:extLst>
                  <a:ext uri="{FF2B5EF4-FFF2-40B4-BE49-F238E27FC236}">
                    <a16:creationId xmlns:a16="http://schemas.microsoft.com/office/drawing/2014/main" id="{B3A30FED-28CC-AFA5-601F-D8A0913B35F9}"/>
                  </a:ext>
                </a:extLst>
              </p:cNvPr>
              <p:cNvSpPr/>
              <p:nvPr/>
            </p:nvSpPr>
            <p:spPr>
              <a:xfrm>
                <a:off x="5947497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1223;p43">
                <a:extLst>
                  <a:ext uri="{FF2B5EF4-FFF2-40B4-BE49-F238E27FC236}">
                    <a16:creationId xmlns:a16="http://schemas.microsoft.com/office/drawing/2014/main" id="{18397653-00B7-DD8F-2678-782DF952DF65}"/>
                  </a:ext>
                </a:extLst>
              </p:cNvPr>
              <p:cNvSpPr/>
              <p:nvPr/>
            </p:nvSpPr>
            <p:spPr>
              <a:xfrm>
                <a:off x="5922141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1224;p43">
                <a:extLst>
                  <a:ext uri="{FF2B5EF4-FFF2-40B4-BE49-F238E27FC236}">
                    <a16:creationId xmlns:a16="http://schemas.microsoft.com/office/drawing/2014/main" id="{EFB9DC13-A640-BB03-2892-B92D650F5592}"/>
                  </a:ext>
                </a:extLst>
              </p:cNvPr>
              <p:cNvSpPr/>
              <p:nvPr/>
            </p:nvSpPr>
            <p:spPr>
              <a:xfrm>
                <a:off x="5947497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1225;p43">
                <a:extLst>
                  <a:ext uri="{FF2B5EF4-FFF2-40B4-BE49-F238E27FC236}">
                    <a16:creationId xmlns:a16="http://schemas.microsoft.com/office/drawing/2014/main" id="{5DAADFCC-4958-FA37-08CE-27FEC9DF6C38}"/>
                  </a:ext>
                </a:extLst>
              </p:cNvPr>
              <p:cNvSpPr/>
              <p:nvPr/>
            </p:nvSpPr>
            <p:spPr>
              <a:xfrm>
                <a:off x="592214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1226;p43">
                <a:extLst>
                  <a:ext uri="{FF2B5EF4-FFF2-40B4-BE49-F238E27FC236}">
                    <a16:creationId xmlns:a16="http://schemas.microsoft.com/office/drawing/2014/main" id="{AC925F20-07E3-E0B4-8B8F-06643712DC57}"/>
                  </a:ext>
                </a:extLst>
              </p:cNvPr>
              <p:cNvSpPr/>
              <p:nvPr/>
            </p:nvSpPr>
            <p:spPr>
              <a:xfrm>
                <a:off x="5947497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1227;p43">
                <a:extLst>
                  <a:ext uri="{FF2B5EF4-FFF2-40B4-BE49-F238E27FC236}">
                    <a16:creationId xmlns:a16="http://schemas.microsoft.com/office/drawing/2014/main" id="{2BD0A43A-A583-0D15-0DE5-036D14C7E1FC}"/>
                  </a:ext>
                </a:extLst>
              </p:cNvPr>
              <p:cNvSpPr/>
              <p:nvPr/>
            </p:nvSpPr>
            <p:spPr>
              <a:xfrm>
                <a:off x="592214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1228;p43">
                <a:extLst>
                  <a:ext uri="{FF2B5EF4-FFF2-40B4-BE49-F238E27FC236}">
                    <a16:creationId xmlns:a16="http://schemas.microsoft.com/office/drawing/2014/main" id="{888CF199-BF7F-15F6-3AE0-DDD632F09DF2}"/>
                  </a:ext>
                </a:extLst>
              </p:cNvPr>
              <p:cNvSpPr/>
              <p:nvPr/>
            </p:nvSpPr>
            <p:spPr>
              <a:xfrm>
                <a:off x="5947497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1229;p43">
                <a:extLst>
                  <a:ext uri="{FF2B5EF4-FFF2-40B4-BE49-F238E27FC236}">
                    <a16:creationId xmlns:a16="http://schemas.microsoft.com/office/drawing/2014/main" id="{4AE24C43-9AA5-1CAF-3844-DBC749F5F6F5}"/>
                  </a:ext>
                </a:extLst>
              </p:cNvPr>
              <p:cNvSpPr/>
              <p:nvPr/>
            </p:nvSpPr>
            <p:spPr>
              <a:xfrm>
                <a:off x="592214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1230;p43">
                <a:extLst>
                  <a:ext uri="{FF2B5EF4-FFF2-40B4-BE49-F238E27FC236}">
                    <a16:creationId xmlns:a16="http://schemas.microsoft.com/office/drawing/2014/main" id="{E19AC9DE-FB72-CD6D-4414-CC76B9B6487C}"/>
                  </a:ext>
                </a:extLst>
              </p:cNvPr>
              <p:cNvSpPr/>
              <p:nvPr/>
            </p:nvSpPr>
            <p:spPr>
              <a:xfrm>
                <a:off x="5947497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1231;p43">
                <a:extLst>
                  <a:ext uri="{FF2B5EF4-FFF2-40B4-BE49-F238E27FC236}">
                    <a16:creationId xmlns:a16="http://schemas.microsoft.com/office/drawing/2014/main" id="{142440A4-20B3-7177-4641-E3BF3092C8E8}"/>
                  </a:ext>
                </a:extLst>
              </p:cNvPr>
              <p:cNvSpPr/>
              <p:nvPr/>
            </p:nvSpPr>
            <p:spPr>
              <a:xfrm>
                <a:off x="592214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1232;p43">
                <a:extLst>
                  <a:ext uri="{FF2B5EF4-FFF2-40B4-BE49-F238E27FC236}">
                    <a16:creationId xmlns:a16="http://schemas.microsoft.com/office/drawing/2014/main" id="{95E50AAB-8866-D1F4-4C97-77155FD4B988}"/>
                  </a:ext>
                </a:extLst>
              </p:cNvPr>
              <p:cNvSpPr/>
              <p:nvPr/>
            </p:nvSpPr>
            <p:spPr>
              <a:xfrm>
                <a:off x="5947497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1233;p43">
                <a:extLst>
                  <a:ext uri="{FF2B5EF4-FFF2-40B4-BE49-F238E27FC236}">
                    <a16:creationId xmlns:a16="http://schemas.microsoft.com/office/drawing/2014/main" id="{4411D75F-5E34-FAC3-3E39-727F32E1B995}"/>
                  </a:ext>
                </a:extLst>
              </p:cNvPr>
              <p:cNvSpPr/>
              <p:nvPr/>
            </p:nvSpPr>
            <p:spPr>
              <a:xfrm>
                <a:off x="592214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1234;p43">
                <a:extLst>
                  <a:ext uri="{FF2B5EF4-FFF2-40B4-BE49-F238E27FC236}">
                    <a16:creationId xmlns:a16="http://schemas.microsoft.com/office/drawing/2014/main" id="{810C8CB6-86A7-81E7-9E7D-4018889690AA}"/>
                  </a:ext>
                </a:extLst>
              </p:cNvPr>
              <p:cNvSpPr/>
              <p:nvPr/>
            </p:nvSpPr>
            <p:spPr>
              <a:xfrm>
                <a:off x="5947497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1235;p43">
                <a:extLst>
                  <a:ext uri="{FF2B5EF4-FFF2-40B4-BE49-F238E27FC236}">
                    <a16:creationId xmlns:a16="http://schemas.microsoft.com/office/drawing/2014/main" id="{9B43C0BB-380C-DDE6-A4C2-5AA1C8B0324E}"/>
                  </a:ext>
                </a:extLst>
              </p:cNvPr>
              <p:cNvSpPr/>
              <p:nvPr/>
            </p:nvSpPr>
            <p:spPr>
              <a:xfrm>
                <a:off x="5922141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1236;p43">
                <a:extLst>
                  <a:ext uri="{FF2B5EF4-FFF2-40B4-BE49-F238E27FC236}">
                    <a16:creationId xmlns:a16="http://schemas.microsoft.com/office/drawing/2014/main" id="{CB06E5F6-B9F0-990E-EA26-FFE01F3124CD}"/>
                  </a:ext>
                </a:extLst>
              </p:cNvPr>
              <p:cNvSpPr/>
              <p:nvPr/>
            </p:nvSpPr>
            <p:spPr>
              <a:xfrm>
                <a:off x="5947497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1237;p43">
                <a:extLst>
                  <a:ext uri="{FF2B5EF4-FFF2-40B4-BE49-F238E27FC236}">
                    <a16:creationId xmlns:a16="http://schemas.microsoft.com/office/drawing/2014/main" id="{E60B07C3-4FE6-E056-6987-51CFB7675C3D}"/>
                  </a:ext>
                </a:extLst>
              </p:cNvPr>
              <p:cNvSpPr/>
              <p:nvPr/>
            </p:nvSpPr>
            <p:spPr>
              <a:xfrm>
                <a:off x="592214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1238;p43">
                <a:extLst>
                  <a:ext uri="{FF2B5EF4-FFF2-40B4-BE49-F238E27FC236}">
                    <a16:creationId xmlns:a16="http://schemas.microsoft.com/office/drawing/2014/main" id="{D0031BBF-F4AA-D9D2-1267-8FE5D168C973}"/>
                  </a:ext>
                </a:extLst>
              </p:cNvPr>
              <p:cNvSpPr/>
              <p:nvPr/>
            </p:nvSpPr>
            <p:spPr>
              <a:xfrm>
                <a:off x="5947497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1239;p43">
                <a:extLst>
                  <a:ext uri="{FF2B5EF4-FFF2-40B4-BE49-F238E27FC236}">
                    <a16:creationId xmlns:a16="http://schemas.microsoft.com/office/drawing/2014/main" id="{574D9435-2D45-37FA-1BD3-C201CEA418E2}"/>
                  </a:ext>
                </a:extLst>
              </p:cNvPr>
              <p:cNvSpPr/>
              <p:nvPr/>
            </p:nvSpPr>
            <p:spPr>
              <a:xfrm>
                <a:off x="592214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1240;p43">
                <a:extLst>
                  <a:ext uri="{FF2B5EF4-FFF2-40B4-BE49-F238E27FC236}">
                    <a16:creationId xmlns:a16="http://schemas.microsoft.com/office/drawing/2014/main" id="{13BA04A4-B34A-CED0-CE2F-6951AF0EF279}"/>
                  </a:ext>
                </a:extLst>
              </p:cNvPr>
              <p:cNvSpPr/>
              <p:nvPr/>
            </p:nvSpPr>
            <p:spPr>
              <a:xfrm>
                <a:off x="5947497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241;p43">
                <a:extLst>
                  <a:ext uri="{FF2B5EF4-FFF2-40B4-BE49-F238E27FC236}">
                    <a16:creationId xmlns:a16="http://schemas.microsoft.com/office/drawing/2014/main" id="{F7138449-D3B4-28FC-C53D-5B213831676B}"/>
                  </a:ext>
                </a:extLst>
              </p:cNvPr>
              <p:cNvSpPr/>
              <p:nvPr/>
            </p:nvSpPr>
            <p:spPr>
              <a:xfrm>
                <a:off x="592214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242;p43">
                <a:extLst>
                  <a:ext uri="{FF2B5EF4-FFF2-40B4-BE49-F238E27FC236}">
                    <a16:creationId xmlns:a16="http://schemas.microsoft.com/office/drawing/2014/main" id="{53D01997-DA57-9C0B-516B-1E7B7128551C}"/>
                  </a:ext>
                </a:extLst>
              </p:cNvPr>
              <p:cNvSpPr/>
              <p:nvPr/>
            </p:nvSpPr>
            <p:spPr>
              <a:xfrm>
                <a:off x="594749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243;p43">
                <a:extLst>
                  <a:ext uri="{FF2B5EF4-FFF2-40B4-BE49-F238E27FC236}">
                    <a16:creationId xmlns:a16="http://schemas.microsoft.com/office/drawing/2014/main" id="{6AFD3E2C-D7C9-F659-DAEF-44290F67A860}"/>
                  </a:ext>
                </a:extLst>
              </p:cNvPr>
              <p:cNvSpPr/>
              <p:nvPr/>
            </p:nvSpPr>
            <p:spPr>
              <a:xfrm>
                <a:off x="5922141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244;p43">
                <a:extLst>
                  <a:ext uri="{FF2B5EF4-FFF2-40B4-BE49-F238E27FC236}">
                    <a16:creationId xmlns:a16="http://schemas.microsoft.com/office/drawing/2014/main" id="{18E9E554-12AC-AC2C-9C95-BD738FA8CF78}"/>
                  </a:ext>
                </a:extLst>
              </p:cNvPr>
              <p:cNvSpPr/>
              <p:nvPr/>
            </p:nvSpPr>
            <p:spPr>
              <a:xfrm>
                <a:off x="594749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245;p43">
                <a:extLst>
                  <a:ext uri="{FF2B5EF4-FFF2-40B4-BE49-F238E27FC236}">
                    <a16:creationId xmlns:a16="http://schemas.microsoft.com/office/drawing/2014/main" id="{0DA68762-117E-A197-1AB3-2FC8304DA5F9}"/>
                  </a:ext>
                </a:extLst>
              </p:cNvPr>
              <p:cNvSpPr/>
              <p:nvPr/>
            </p:nvSpPr>
            <p:spPr>
              <a:xfrm>
                <a:off x="5922141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246;p43">
                <a:extLst>
                  <a:ext uri="{FF2B5EF4-FFF2-40B4-BE49-F238E27FC236}">
                    <a16:creationId xmlns:a16="http://schemas.microsoft.com/office/drawing/2014/main" id="{E0A48DC3-97EA-4B12-E902-3E2343516D3A}"/>
                  </a:ext>
                </a:extLst>
              </p:cNvPr>
              <p:cNvSpPr/>
              <p:nvPr/>
            </p:nvSpPr>
            <p:spPr>
              <a:xfrm>
                <a:off x="594749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247;p43">
                <a:extLst>
                  <a:ext uri="{FF2B5EF4-FFF2-40B4-BE49-F238E27FC236}">
                    <a16:creationId xmlns:a16="http://schemas.microsoft.com/office/drawing/2014/main" id="{D5A4366A-83D3-9945-9A0B-B704E900FA36}"/>
                  </a:ext>
                </a:extLst>
              </p:cNvPr>
              <p:cNvSpPr/>
              <p:nvPr/>
            </p:nvSpPr>
            <p:spPr>
              <a:xfrm>
                <a:off x="5922141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248;p43">
                <a:extLst>
                  <a:ext uri="{FF2B5EF4-FFF2-40B4-BE49-F238E27FC236}">
                    <a16:creationId xmlns:a16="http://schemas.microsoft.com/office/drawing/2014/main" id="{34907B20-6194-F540-8922-E9C9E6486B09}"/>
                  </a:ext>
                </a:extLst>
              </p:cNvPr>
              <p:cNvSpPr/>
              <p:nvPr/>
            </p:nvSpPr>
            <p:spPr>
              <a:xfrm>
                <a:off x="594749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249;p43">
                <a:extLst>
                  <a:ext uri="{FF2B5EF4-FFF2-40B4-BE49-F238E27FC236}">
                    <a16:creationId xmlns:a16="http://schemas.microsoft.com/office/drawing/2014/main" id="{17053126-9B3B-D606-251D-29C5190C47A1}"/>
                  </a:ext>
                </a:extLst>
              </p:cNvPr>
              <p:cNvSpPr/>
              <p:nvPr/>
            </p:nvSpPr>
            <p:spPr>
              <a:xfrm>
                <a:off x="5947497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250;p43">
                <a:extLst>
                  <a:ext uri="{FF2B5EF4-FFF2-40B4-BE49-F238E27FC236}">
                    <a16:creationId xmlns:a16="http://schemas.microsoft.com/office/drawing/2014/main" id="{7F3ED24D-46E8-23AB-E983-467577344A3C}"/>
                  </a:ext>
                </a:extLst>
              </p:cNvPr>
              <p:cNvSpPr/>
              <p:nvPr/>
            </p:nvSpPr>
            <p:spPr>
              <a:xfrm>
                <a:off x="5922141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251;p43">
                <a:extLst>
                  <a:ext uri="{FF2B5EF4-FFF2-40B4-BE49-F238E27FC236}">
                    <a16:creationId xmlns:a16="http://schemas.microsoft.com/office/drawing/2014/main" id="{E609F80D-CCE3-7D40-2121-4AE49CF3191B}"/>
                  </a:ext>
                </a:extLst>
              </p:cNvPr>
              <p:cNvSpPr/>
              <p:nvPr/>
            </p:nvSpPr>
            <p:spPr>
              <a:xfrm>
                <a:off x="5947497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4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252;p43">
                <a:extLst>
                  <a:ext uri="{FF2B5EF4-FFF2-40B4-BE49-F238E27FC236}">
                    <a16:creationId xmlns:a16="http://schemas.microsoft.com/office/drawing/2014/main" id="{9182B085-332D-CD69-487F-1330169C2E85}"/>
                  </a:ext>
                </a:extLst>
              </p:cNvPr>
              <p:cNvSpPr/>
              <p:nvPr/>
            </p:nvSpPr>
            <p:spPr>
              <a:xfrm>
                <a:off x="592214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253;p43">
                <a:extLst>
                  <a:ext uri="{FF2B5EF4-FFF2-40B4-BE49-F238E27FC236}">
                    <a16:creationId xmlns:a16="http://schemas.microsoft.com/office/drawing/2014/main" id="{7136C4D2-937C-07DC-21E8-5E89B100DC8F}"/>
                  </a:ext>
                </a:extLst>
              </p:cNvPr>
              <p:cNvSpPr/>
              <p:nvPr/>
            </p:nvSpPr>
            <p:spPr>
              <a:xfrm>
                <a:off x="594749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254;p43">
                <a:extLst>
                  <a:ext uri="{FF2B5EF4-FFF2-40B4-BE49-F238E27FC236}">
                    <a16:creationId xmlns:a16="http://schemas.microsoft.com/office/drawing/2014/main" id="{1BC5D4C3-7C4C-C409-5D31-2F94A4D15530}"/>
                  </a:ext>
                </a:extLst>
              </p:cNvPr>
              <p:cNvSpPr/>
              <p:nvPr/>
            </p:nvSpPr>
            <p:spPr>
              <a:xfrm>
                <a:off x="592214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255;p43">
                <a:extLst>
                  <a:ext uri="{FF2B5EF4-FFF2-40B4-BE49-F238E27FC236}">
                    <a16:creationId xmlns:a16="http://schemas.microsoft.com/office/drawing/2014/main" id="{A6B438A6-5465-F161-2973-DE02CEFDC235}"/>
                  </a:ext>
                </a:extLst>
              </p:cNvPr>
              <p:cNvSpPr/>
              <p:nvPr/>
            </p:nvSpPr>
            <p:spPr>
              <a:xfrm>
                <a:off x="594749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256;p43">
                <a:extLst>
                  <a:ext uri="{FF2B5EF4-FFF2-40B4-BE49-F238E27FC236}">
                    <a16:creationId xmlns:a16="http://schemas.microsoft.com/office/drawing/2014/main" id="{7264A077-324D-F43B-124D-A4826D607D24}"/>
                  </a:ext>
                </a:extLst>
              </p:cNvPr>
              <p:cNvSpPr/>
              <p:nvPr/>
            </p:nvSpPr>
            <p:spPr>
              <a:xfrm>
                <a:off x="5922141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257;p43">
                <a:extLst>
                  <a:ext uri="{FF2B5EF4-FFF2-40B4-BE49-F238E27FC236}">
                    <a16:creationId xmlns:a16="http://schemas.microsoft.com/office/drawing/2014/main" id="{6B9118C7-1841-244B-4B5E-AE2BCEC684CE}"/>
                  </a:ext>
                </a:extLst>
              </p:cNvPr>
              <p:cNvSpPr/>
              <p:nvPr/>
            </p:nvSpPr>
            <p:spPr>
              <a:xfrm>
                <a:off x="594749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258;p43">
                <a:extLst>
                  <a:ext uri="{FF2B5EF4-FFF2-40B4-BE49-F238E27FC236}">
                    <a16:creationId xmlns:a16="http://schemas.microsoft.com/office/drawing/2014/main" id="{43580A12-E455-9AF8-F29C-26BA79ADF5C5}"/>
                  </a:ext>
                </a:extLst>
              </p:cNvPr>
              <p:cNvSpPr/>
              <p:nvPr/>
            </p:nvSpPr>
            <p:spPr>
              <a:xfrm>
                <a:off x="592214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259;p43">
                <a:extLst>
                  <a:ext uri="{FF2B5EF4-FFF2-40B4-BE49-F238E27FC236}">
                    <a16:creationId xmlns:a16="http://schemas.microsoft.com/office/drawing/2014/main" id="{339B4B9A-0CAD-5CF4-26AC-D562D67EBD36}"/>
                  </a:ext>
                </a:extLst>
              </p:cNvPr>
              <p:cNvSpPr/>
              <p:nvPr/>
            </p:nvSpPr>
            <p:spPr>
              <a:xfrm>
                <a:off x="594749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260;p43">
                <a:extLst>
                  <a:ext uri="{FF2B5EF4-FFF2-40B4-BE49-F238E27FC236}">
                    <a16:creationId xmlns:a16="http://schemas.microsoft.com/office/drawing/2014/main" id="{3813B92B-3C28-AD88-DA62-E1A0DF53B8C7}"/>
                  </a:ext>
                </a:extLst>
              </p:cNvPr>
              <p:cNvSpPr/>
              <p:nvPr/>
            </p:nvSpPr>
            <p:spPr>
              <a:xfrm>
                <a:off x="594749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261;p43">
                <a:extLst>
                  <a:ext uri="{FF2B5EF4-FFF2-40B4-BE49-F238E27FC236}">
                    <a16:creationId xmlns:a16="http://schemas.microsoft.com/office/drawing/2014/main" id="{B41E27F3-FCC2-EB42-A513-976F9CDA0CDA}"/>
                  </a:ext>
                </a:extLst>
              </p:cNvPr>
              <p:cNvSpPr/>
              <p:nvPr/>
            </p:nvSpPr>
            <p:spPr>
              <a:xfrm>
                <a:off x="592214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262;p43">
                <a:extLst>
                  <a:ext uri="{FF2B5EF4-FFF2-40B4-BE49-F238E27FC236}">
                    <a16:creationId xmlns:a16="http://schemas.microsoft.com/office/drawing/2014/main" id="{459C4563-E515-8F5C-D10D-4F90038C768C}"/>
                  </a:ext>
                </a:extLst>
              </p:cNvPr>
              <p:cNvSpPr/>
              <p:nvPr/>
            </p:nvSpPr>
            <p:spPr>
              <a:xfrm>
                <a:off x="592214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263;p43">
                <a:extLst>
                  <a:ext uri="{FF2B5EF4-FFF2-40B4-BE49-F238E27FC236}">
                    <a16:creationId xmlns:a16="http://schemas.microsoft.com/office/drawing/2014/main" id="{8AF74041-436A-424E-A8F6-2FD154CB9B7A}"/>
                  </a:ext>
                </a:extLst>
              </p:cNvPr>
              <p:cNvSpPr/>
              <p:nvPr/>
            </p:nvSpPr>
            <p:spPr>
              <a:xfrm>
                <a:off x="594749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264;p43">
                <a:extLst>
                  <a:ext uri="{FF2B5EF4-FFF2-40B4-BE49-F238E27FC236}">
                    <a16:creationId xmlns:a16="http://schemas.microsoft.com/office/drawing/2014/main" id="{FAB2DAEA-27D3-7960-DFBD-ED19955B055C}"/>
                  </a:ext>
                </a:extLst>
              </p:cNvPr>
              <p:cNvSpPr/>
              <p:nvPr/>
            </p:nvSpPr>
            <p:spPr>
              <a:xfrm>
                <a:off x="594749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265;p43">
                <a:extLst>
                  <a:ext uri="{FF2B5EF4-FFF2-40B4-BE49-F238E27FC236}">
                    <a16:creationId xmlns:a16="http://schemas.microsoft.com/office/drawing/2014/main" id="{7CEA2935-8E55-D06A-31EB-97BCA7881EFE}"/>
                  </a:ext>
                </a:extLst>
              </p:cNvPr>
              <p:cNvSpPr/>
              <p:nvPr/>
            </p:nvSpPr>
            <p:spPr>
              <a:xfrm>
                <a:off x="592214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266;p43">
                <a:extLst>
                  <a:ext uri="{FF2B5EF4-FFF2-40B4-BE49-F238E27FC236}">
                    <a16:creationId xmlns:a16="http://schemas.microsoft.com/office/drawing/2014/main" id="{639BE507-79B2-6765-90F5-DF62C4F6887B}"/>
                  </a:ext>
                </a:extLst>
              </p:cNvPr>
              <p:cNvSpPr/>
              <p:nvPr/>
            </p:nvSpPr>
            <p:spPr>
              <a:xfrm>
                <a:off x="5922141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267;p43">
                <a:extLst>
                  <a:ext uri="{FF2B5EF4-FFF2-40B4-BE49-F238E27FC236}">
                    <a16:creationId xmlns:a16="http://schemas.microsoft.com/office/drawing/2014/main" id="{DF596C26-A05A-AD75-9CD4-3EFC44866E58}"/>
                  </a:ext>
                </a:extLst>
              </p:cNvPr>
              <p:cNvSpPr/>
              <p:nvPr/>
            </p:nvSpPr>
            <p:spPr>
              <a:xfrm>
                <a:off x="594749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268;p43">
                <a:extLst>
                  <a:ext uri="{FF2B5EF4-FFF2-40B4-BE49-F238E27FC236}">
                    <a16:creationId xmlns:a16="http://schemas.microsoft.com/office/drawing/2014/main" id="{AF1C5EB9-645D-AEBD-0FAF-5C1642AF18D5}"/>
                  </a:ext>
                </a:extLst>
              </p:cNvPr>
              <p:cNvSpPr/>
              <p:nvPr/>
            </p:nvSpPr>
            <p:spPr>
              <a:xfrm>
                <a:off x="594749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269;p43">
                <a:extLst>
                  <a:ext uri="{FF2B5EF4-FFF2-40B4-BE49-F238E27FC236}">
                    <a16:creationId xmlns:a16="http://schemas.microsoft.com/office/drawing/2014/main" id="{FFA4B14D-0BCA-5E9D-48D9-6E549337E5B4}"/>
                  </a:ext>
                </a:extLst>
              </p:cNvPr>
              <p:cNvSpPr/>
              <p:nvPr/>
            </p:nvSpPr>
            <p:spPr>
              <a:xfrm>
                <a:off x="5922141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270;p43">
                <a:extLst>
                  <a:ext uri="{FF2B5EF4-FFF2-40B4-BE49-F238E27FC236}">
                    <a16:creationId xmlns:a16="http://schemas.microsoft.com/office/drawing/2014/main" id="{364E7A83-10FA-F5AE-37A4-AE9BFC75BC8D}"/>
                  </a:ext>
                </a:extLst>
              </p:cNvPr>
              <p:cNvSpPr/>
              <p:nvPr/>
            </p:nvSpPr>
            <p:spPr>
              <a:xfrm>
                <a:off x="5922141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271;p43">
                <a:extLst>
                  <a:ext uri="{FF2B5EF4-FFF2-40B4-BE49-F238E27FC236}">
                    <a16:creationId xmlns:a16="http://schemas.microsoft.com/office/drawing/2014/main" id="{4CE4B48E-4BB2-F9C7-96AF-C10D35C1F519}"/>
                  </a:ext>
                </a:extLst>
              </p:cNvPr>
              <p:cNvSpPr/>
              <p:nvPr/>
            </p:nvSpPr>
            <p:spPr>
              <a:xfrm>
                <a:off x="594749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272;p43">
                <a:extLst>
                  <a:ext uri="{FF2B5EF4-FFF2-40B4-BE49-F238E27FC236}">
                    <a16:creationId xmlns:a16="http://schemas.microsoft.com/office/drawing/2014/main" id="{E1BBB12A-69B0-4D8A-CF8D-4030E3675FC4}"/>
                  </a:ext>
                </a:extLst>
              </p:cNvPr>
              <p:cNvSpPr/>
              <p:nvPr/>
            </p:nvSpPr>
            <p:spPr>
              <a:xfrm>
                <a:off x="5922141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273;p43">
                <a:extLst>
                  <a:ext uri="{FF2B5EF4-FFF2-40B4-BE49-F238E27FC236}">
                    <a16:creationId xmlns:a16="http://schemas.microsoft.com/office/drawing/2014/main" id="{1BA8F8B0-07A7-11C1-0FC1-D810A80D912F}"/>
                  </a:ext>
                </a:extLst>
              </p:cNvPr>
              <p:cNvSpPr/>
              <p:nvPr/>
            </p:nvSpPr>
            <p:spPr>
              <a:xfrm>
                <a:off x="594749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274;p43">
                <a:extLst>
                  <a:ext uri="{FF2B5EF4-FFF2-40B4-BE49-F238E27FC236}">
                    <a16:creationId xmlns:a16="http://schemas.microsoft.com/office/drawing/2014/main" id="{9E62776A-6892-F75D-BA29-38FAD2D36EDD}"/>
                  </a:ext>
                </a:extLst>
              </p:cNvPr>
              <p:cNvSpPr/>
              <p:nvPr/>
            </p:nvSpPr>
            <p:spPr>
              <a:xfrm>
                <a:off x="594749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275;p43">
                <a:extLst>
                  <a:ext uri="{FF2B5EF4-FFF2-40B4-BE49-F238E27FC236}">
                    <a16:creationId xmlns:a16="http://schemas.microsoft.com/office/drawing/2014/main" id="{A21AF1E0-ECA9-C4AA-CC1F-59D2769BCC65}"/>
                  </a:ext>
                </a:extLst>
              </p:cNvPr>
              <p:cNvSpPr/>
              <p:nvPr/>
            </p:nvSpPr>
            <p:spPr>
              <a:xfrm>
                <a:off x="5922141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55" y="28"/>
                      <a:pt x="0" y="82"/>
                      <a:pt x="0" y="137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17" y="109"/>
                      <a:pt x="163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276;p43">
                <a:extLst>
                  <a:ext uri="{FF2B5EF4-FFF2-40B4-BE49-F238E27FC236}">
                    <a16:creationId xmlns:a16="http://schemas.microsoft.com/office/drawing/2014/main" id="{0D74D188-4E9F-A0A2-428C-F973C6567A19}"/>
                  </a:ext>
                </a:extLst>
              </p:cNvPr>
              <p:cNvSpPr/>
              <p:nvPr/>
            </p:nvSpPr>
            <p:spPr>
              <a:xfrm>
                <a:off x="5896785" y="3390674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6" y="0"/>
                    </a:moveTo>
                    <a:cubicBezTo>
                      <a:pt x="82" y="0"/>
                      <a:pt x="28" y="54"/>
                      <a:pt x="1" y="81"/>
                    </a:cubicBezTo>
                    <a:cubicBezTo>
                      <a:pt x="10" y="90"/>
                      <a:pt x="13" y="94"/>
                      <a:pt x="16" y="94"/>
                    </a:cubicBezTo>
                    <a:cubicBezTo>
                      <a:pt x="22" y="94"/>
                      <a:pt x="28" y="81"/>
                      <a:pt x="82" y="81"/>
                    </a:cubicBezTo>
                    <a:cubicBezTo>
                      <a:pt x="136" y="81"/>
                      <a:pt x="191" y="163"/>
                      <a:pt x="218" y="271"/>
                    </a:cubicBezTo>
                    <a:cubicBezTo>
                      <a:pt x="272" y="244"/>
                      <a:pt x="299" y="217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277;p43">
                <a:extLst>
                  <a:ext uri="{FF2B5EF4-FFF2-40B4-BE49-F238E27FC236}">
                    <a16:creationId xmlns:a16="http://schemas.microsoft.com/office/drawing/2014/main" id="{69C48D44-1156-F29F-EB64-73A10F267318}"/>
                  </a:ext>
                </a:extLst>
              </p:cNvPr>
              <p:cNvSpPr/>
              <p:nvPr/>
            </p:nvSpPr>
            <p:spPr>
              <a:xfrm>
                <a:off x="5929347" y="347027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55"/>
                    </a:cubicBezTo>
                    <a:cubicBezTo>
                      <a:pt x="28" y="136"/>
                      <a:pt x="55" y="218"/>
                      <a:pt x="109" y="299"/>
                    </a:cubicBezTo>
                    <a:cubicBezTo>
                      <a:pt x="164" y="272"/>
                      <a:pt x="191" y="218"/>
                      <a:pt x="191" y="163"/>
                    </a:cubicBezTo>
                    <a:lnTo>
                      <a:pt x="191" y="136"/>
                    </a:lnTo>
                    <a:cubicBezTo>
                      <a:pt x="191" y="55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278;p43">
                <a:extLst>
                  <a:ext uri="{FF2B5EF4-FFF2-40B4-BE49-F238E27FC236}">
                    <a16:creationId xmlns:a16="http://schemas.microsoft.com/office/drawing/2014/main" id="{028FDAC2-CCBE-ABAA-EACF-9C43D752F598}"/>
                  </a:ext>
                </a:extLst>
              </p:cNvPr>
              <p:cNvSpPr/>
              <p:nvPr/>
            </p:nvSpPr>
            <p:spPr>
              <a:xfrm>
                <a:off x="5922141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279;p43">
                <a:extLst>
                  <a:ext uri="{FF2B5EF4-FFF2-40B4-BE49-F238E27FC236}">
                    <a16:creationId xmlns:a16="http://schemas.microsoft.com/office/drawing/2014/main" id="{73B010D6-D172-DE94-0786-E4CA37BB3E00}"/>
                  </a:ext>
                </a:extLst>
              </p:cNvPr>
              <p:cNvSpPr/>
              <p:nvPr/>
            </p:nvSpPr>
            <p:spPr>
              <a:xfrm>
                <a:off x="5911265" y="3549883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280;p43">
                <a:extLst>
                  <a:ext uri="{FF2B5EF4-FFF2-40B4-BE49-F238E27FC236}">
                    <a16:creationId xmlns:a16="http://schemas.microsoft.com/office/drawing/2014/main" id="{E52AAEF5-547F-F2E2-B556-8845157D57A3}"/>
                  </a:ext>
                </a:extLst>
              </p:cNvPr>
              <p:cNvSpPr/>
              <p:nvPr/>
            </p:nvSpPr>
            <p:spPr>
              <a:xfrm>
                <a:off x="5929347" y="3575239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" y="1"/>
                    </a:moveTo>
                    <a:cubicBezTo>
                      <a:pt x="55" y="109"/>
                      <a:pt x="82" y="191"/>
                      <a:pt x="137" y="272"/>
                    </a:cubicBezTo>
                    <a:cubicBezTo>
                      <a:pt x="164" y="245"/>
                      <a:pt x="191" y="218"/>
                      <a:pt x="191" y="163"/>
                    </a:cubicBezTo>
                    <a:cubicBezTo>
                      <a:pt x="191" y="55"/>
                      <a:pt x="137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281;p43">
                <a:extLst>
                  <a:ext uri="{FF2B5EF4-FFF2-40B4-BE49-F238E27FC236}">
                    <a16:creationId xmlns:a16="http://schemas.microsoft.com/office/drawing/2014/main" id="{3DEEFDAC-F40E-56D4-B470-5A67745C84E1}"/>
                  </a:ext>
                </a:extLst>
              </p:cNvPr>
              <p:cNvSpPr/>
              <p:nvPr/>
            </p:nvSpPr>
            <p:spPr>
              <a:xfrm>
                <a:off x="5869627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282;p43">
                <a:extLst>
                  <a:ext uri="{FF2B5EF4-FFF2-40B4-BE49-F238E27FC236}">
                    <a16:creationId xmlns:a16="http://schemas.microsoft.com/office/drawing/2014/main" id="{53A7A98A-68BE-8E87-91E8-281F3E64976B}"/>
                  </a:ext>
                </a:extLst>
              </p:cNvPr>
              <p:cNvSpPr/>
              <p:nvPr/>
            </p:nvSpPr>
            <p:spPr>
              <a:xfrm>
                <a:off x="5898587" y="1770824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272" y="0"/>
                    </a:moveTo>
                    <a:cubicBezTo>
                      <a:pt x="191" y="55"/>
                      <a:pt x="82" y="82"/>
                      <a:pt x="1" y="136"/>
                    </a:cubicBezTo>
                    <a:cubicBezTo>
                      <a:pt x="28" y="163"/>
                      <a:pt x="55" y="190"/>
                      <a:pt x="109" y="190"/>
                    </a:cubicBezTo>
                    <a:cubicBezTo>
                      <a:pt x="191" y="190"/>
                      <a:pt x="272" y="109"/>
                      <a:pt x="272" y="27"/>
                    </a:cubicBezTo>
                    <a:cubicBezTo>
                      <a:pt x="272" y="27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283;p43">
                <a:extLst>
                  <a:ext uri="{FF2B5EF4-FFF2-40B4-BE49-F238E27FC236}">
                    <a16:creationId xmlns:a16="http://schemas.microsoft.com/office/drawing/2014/main" id="{A8D1C37E-5AF3-FCC7-8814-C088563B1437}"/>
                  </a:ext>
                </a:extLst>
              </p:cNvPr>
              <p:cNvSpPr/>
              <p:nvPr/>
            </p:nvSpPr>
            <p:spPr>
              <a:xfrm>
                <a:off x="5869627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284;p43">
                <a:extLst>
                  <a:ext uri="{FF2B5EF4-FFF2-40B4-BE49-F238E27FC236}">
                    <a16:creationId xmlns:a16="http://schemas.microsoft.com/office/drawing/2014/main" id="{FC6309C9-A431-94EA-9991-A97218498E09}"/>
                  </a:ext>
                </a:extLst>
              </p:cNvPr>
              <p:cNvSpPr/>
              <p:nvPr/>
            </p:nvSpPr>
            <p:spPr>
              <a:xfrm>
                <a:off x="5894983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285;p43">
                <a:extLst>
                  <a:ext uri="{FF2B5EF4-FFF2-40B4-BE49-F238E27FC236}">
                    <a16:creationId xmlns:a16="http://schemas.microsoft.com/office/drawing/2014/main" id="{A83AD9D1-DCA6-82D1-3E12-6614EED515D5}"/>
                  </a:ext>
                </a:extLst>
              </p:cNvPr>
              <p:cNvSpPr/>
              <p:nvPr/>
            </p:nvSpPr>
            <p:spPr>
              <a:xfrm>
                <a:off x="586962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286;p43">
                <a:extLst>
                  <a:ext uri="{FF2B5EF4-FFF2-40B4-BE49-F238E27FC236}">
                    <a16:creationId xmlns:a16="http://schemas.microsoft.com/office/drawing/2014/main" id="{EB722EBC-EBDF-05CE-2A44-8B9CF90BFBD1}"/>
                  </a:ext>
                </a:extLst>
              </p:cNvPr>
              <p:cNvSpPr/>
              <p:nvPr/>
            </p:nvSpPr>
            <p:spPr>
              <a:xfrm>
                <a:off x="5894983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287;p43">
                <a:extLst>
                  <a:ext uri="{FF2B5EF4-FFF2-40B4-BE49-F238E27FC236}">
                    <a16:creationId xmlns:a16="http://schemas.microsoft.com/office/drawing/2014/main" id="{FD8459BE-DD22-33FC-CCAF-8B9A1196ADF2}"/>
                  </a:ext>
                </a:extLst>
              </p:cNvPr>
              <p:cNvSpPr/>
              <p:nvPr/>
            </p:nvSpPr>
            <p:spPr>
              <a:xfrm>
                <a:off x="5869627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288;p43">
                <a:extLst>
                  <a:ext uri="{FF2B5EF4-FFF2-40B4-BE49-F238E27FC236}">
                    <a16:creationId xmlns:a16="http://schemas.microsoft.com/office/drawing/2014/main" id="{8C35A4F7-777C-D154-6716-4C11902C3E30}"/>
                  </a:ext>
                </a:extLst>
              </p:cNvPr>
              <p:cNvSpPr/>
              <p:nvPr/>
            </p:nvSpPr>
            <p:spPr>
              <a:xfrm>
                <a:off x="5894983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289;p43">
                <a:extLst>
                  <a:ext uri="{FF2B5EF4-FFF2-40B4-BE49-F238E27FC236}">
                    <a16:creationId xmlns:a16="http://schemas.microsoft.com/office/drawing/2014/main" id="{782401F3-98BB-268E-628D-37D2139D9135}"/>
                  </a:ext>
                </a:extLst>
              </p:cNvPr>
              <p:cNvSpPr/>
              <p:nvPr/>
            </p:nvSpPr>
            <p:spPr>
              <a:xfrm>
                <a:off x="586962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290;p43">
                <a:extLst>
                  <a:ext uri="{FF2B5EF4-FFF2-40B4-BE49-F238E27FC236}">
                    <a16:creationId xmlns:a16="http://schemas.microsoft.com/office/drawing/2014/main" id="{10910820-77EB-A4EA-304A-861026835622}"/>
                  </a:ext>
                </a:extLst>
              </p:cNvPr>
              <p:cNvSpPr/>
              <p:nvPr/>
            </p:nvSpPr>
            <p:spPr>
              <a:xfrm>
                <a:off x="5894983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291;p43">
                <a:extLst>
                  <a:ext uri="{FF2B5EF4-FFF2-40B4-BE49-F238E27FC236}">
                    <a16:creationId xmlns:a16="http://schemas.microsoft.com/office/drawing/2014/main" id="{C4447B38-7C13-6633-0844-041D790E9C30}"/>
                  </a:ext>
                </a:extLst>
              </p:cNvPr>
              <p:cNvSpPr/>
              <p:nvPr/>
            </p:nvSpPr>
            <p:spPr>
              <a:xfrm>
                <a:off x="586962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292;p43">
                <a:extLst>
                  <a:ext uri="{FF2B5EF4-FFF2-40B4-BE49-F238E27FC236}">
                    <a16:creationId xmlns:a16="http://schemas.microsoft.com/office/drawing/2014/main" id="{C10AEF6D-470F-E0FF-9BDB-06861C047729}"/>
                  </a:ext>
                </a:extLst>
              </p:cNvPr>
              <p:cNvSpPr/>
              <p:nvPr/>
            </p:nvSpPr>
            <p:spPr>
              <a:xfrm>
                <a:off x="5894983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293;p43">
                <a:extLst>
                  <a:ext uri="{FF2B5EF4-FFF2-40B4-BE49-F238E27FC236}">
                    <a16:creationId xmlns:a16="http://schemas.microsoft.com/office/drawing/2014/main" id="{22460F5B-A27F-1F29-FC91-AE5FA5FDD00A}"/>
                  </a:ext>
                </a:extLst>
              </p:cNvPr>
              <p:cNvSpPr/>
              <p:nvPr/>
            </p:nvSpPr>
            <p:spPr>
              <a:xfrm>
                <a:off x="586962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294;p43">
                <a:extLst>
                  <a:ext uri="{FF2B5EF4-FFF2-40B4-BE49-F238E27FC236}">
                    <a16:creationId xmlns:a16="http://schemas.microsoft.com/office/drawing/2014/main" id="{FA5449EC-93FF-3B75-1EA4-719D9912F314}"/>
                  </a:ext>
                </a:extLst>
              </p:cNvPr>
              <p:cNvSpPr/>
              <p:nvPr/>
            </p:nvSpPr>
            <p:spPr>
              <a:xfrm>
                <a:off x="5894983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295;p43">
                <a:extLst>
                  <a:ext uri="{FF2B5EF4-FFF2-40B4-BE49-F238E27FC236}">
                    <a16:creationId xmlns:a16="http://schemas.microsoft.com/office/drawing/2014/main" id="{6008E6AC-18B2-9F86-EF7E-2CD264FF6431}"/>
                  </a:ext>
                </a:extLst>
              </p:cNvPr>
              <p:cNvSpPr/>
              <p:nvPr/>
            </p:nvSpPr>
            <p:spPr>
              <a:xfrm>
                <a:off x="586962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296;p43">
                <a:extLst>
                  <a:ext uri="{FF2B5EF4-FFF2-40B4-BE49-F238E27FC236}">
                    <a16:creationId xmlns:a16="http://schemas.microsoft.com/office/drawing/2014/main" id="{9E755D32-7611-745B-B3EF-E9B82BE813C2}"/>
                  </a:ext>
                </a:extLst>
              </p:cNvPr>
              <p:cNvSpPr/>
              <p:nvPr/>
            </p:nvSpPr>
            <p:spPr>
              <a:xfrm>
                <a:off x="589498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297;p43">
                <a:extLst>
                  <a:ext uri="{FF2B5EF4-FFF2-40B4-BE49-F238E27FC236}">
                    <a16:creationId xmlns:a16="http://schemas.microsoft.com/office/drawing/2014/main" id="{F203E044-412B-5225-E7F5-C90E2DE10253}"/>
                  </a:ext>
                </a:extLst>
              </p:cNvPr>
              <p:cNvSpPr/>
              <p:nvPr/>
            </p:nvSpPr>
            <p:spPr>
              <a:xfrm>
                <a:off x="586962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298;p43">
                <a:extLst>
                  <a:ext uri="{FF2B5EF4-FFF2-40B4-BE49-F238E27FC236}">
                    <a16:creationId xmlns:a16="http://schemas.microsoft.com/office/drawing/2014/main" id="{F93A041F-EC4B-FEC2-0930-52DDDE846713}"/>
                  </a:ext>
                </a:extLst>
              </p:cNvPr>
              <p:cNvSpPr/>
              <p:nvPr/>
            </p:nvSpPr>
            <p:spPr>
              <a:xfrm>
                <a:off x="589498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299;p43">
                <a:extLst>
                  <a:ext uri="{FF2B5EF4-FFF2-40B4-BE49-F238E27FC236}">
                    <a16:creationId xmlns:a16="http://schemas.microsoft.com/office/drawing/2014/main" id="{23A38271-C951-A3A7-9E86-1AA7A8589AB8}"/>
                  </a:ext>
                </a:extLst>
              </p:cNvPr>
              <p:cNvSpPr/>
              <p:nvPr/>
            </p:nvSpPr>
            <p:spPr>
              <a:xfrm>
                <a:off x="586962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300;p43">
                <a:extLst>
                  <a:ext uri="{FF2B5EF4-FFF2-40B4-BE49-F238E27FC236}">
                    <a16:creationId xmlns:a16="http://schemas.microsoft.com/office/drawing/2014/main" id="{ECDEA5BA-76C0-440D-8C52-78A21A9997C5}"/>
                  </a:ext>
                </a:extLst>
              </p:cNvPr>
              <p:cNvSpPr/>
              <p:nvPr/>
            </p:nvSpPr>
            <p:spPr>
              <a:xfrm>
                <a:off x="589498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301;p43">
                <a:extLst>
                  <a:ext uri="{FF2B5EF4-FFF2-40B4-BE49-F238E27FC236}">
                    <a16:creationId xmlns:a16="http://schemas.microsoft.com/office/drawing/2014/main" id="{8F18B2F6-485A-007B-F85B-9C5A225A4B98}"/>
                  </a:ext>
                </a:extLst>
              </p:cNvPr>
              <p:cNvSpPr/>
              <p:nvPr/>
            </p:nvSpPr>
            <p:spPr>
              <a:xfrm>
                <a:off x="586962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302;p43">
                <a:extLst>
                  <a:ext uri="{FF2B5EF4-FFF2-40B4-BE49-F238E27FC236}">
                    <a16:creationId xmlns:a16="http://schemas.microsoft.com/office/drawing/2014/main" id="{D7F3B13A-D0E2-553D-6FFB-9BAF07F6B32E}"/>
                  </a:ext>
                </a:extLst>
              </p:cNvPr>
              <p:cNvSpPr/>
              <p:nvPr/>
            </p:nvSpPr>
            <p:spPr>
              <a:xfrm>
                <a:off x="589498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303;p43">
                <a:extLst>
                  <a:ext uri="{FF2B5EF4-FFF2-40B4-BE49-F238E27FC236}">
                    <a16:creationId xmlns:a16="http://schemas.microsoft.com/office/drawing/2014/main" id="{C8E1AD7D-04D0-3393-BED9-6FA3C79379A3}"/>
                  </a:ext>
                </a:extLst>
              </p:cNvPr>
              <p:cNvSpPr/>
              <p:nvPr/>
            </p:nvSpPr>
            <p:spPr>
              <a:xfrm>
                <a:off x="586962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304;p43">
                <a:extLst>
                  <a:ext uri="{FF2B5EF4-FFF2-40B4-BE49-F238E27FC236}">
                    <a16:creationId xmlns:a16="http://schemas.microsoft.com/office/drawing/2014/main" id="{34CF9D79-DF3D-8F4B-A52C-771AD540ED62}"/>
                  </a:ext>
                </a:extLst>
              </p:cNvPr>
              <p:cNvSpPr/>
              <p:nvPr/>
            </p:nvSpPr>
            <p:spPr>
              <a:xfrm>
                <a:off x="589498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305;p43">
                <a:extLst>
                  <a:ext uri="{FF2B5EF4-FFF2-40B4-BE49-F238E27FC236}">
                    <a16:creationId xmlns:a16="http://schemas.microsoft.com/office/drawing/2014/main" id="{15280B97-8432-8DDE-07E6-96827E235902}"/>
                  </a:ext>
                </a:extLst>
              </p:cNvPr>
              <p:cNvSpPr/>
              <p:nvPr/>
            </p:nvSpPr>
            <p:spPr>
              <a:xfrm>
                <a:off x="586962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306;p43">
                <a:extLst>
                  <a:ext uri="{FF2B5EF4-FFF2-40B4-BE49-F238E27FC236}">
                    <a16:creationId xmlns:a16="http://schemas.microsoft.com/office/drawing/2014/main" id="{149D2CD3-3513-3A29-DF64-58AB1855C658}"/>
                  </a:ext>
                </a:extLst>
              </p:cNvPr>
              <p:cNvSpPr/>
              <p:nvPr/>
            </p:nvSpPr>
            <p:spPr>
              <a:xfrm>
                <a:off x="589498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307;p43">
                <a:extLst>
                  <a:ext uri="{FF2B5EF4-FFF2-40B4-BE49-F238E27FC236}">
                    <a16:creationId xmlns:a16="http://schemas.microsoft.com/office/drawing/2014/main" id="{35E318C0-DB6A-2A7B-0BC8-2C6C542B3072}"/>
                  </a:ext>
                </a:extLst>
              </p:cNvPr>
              <p:cNvSpPr/>
              <p:nvPr/>
            </p:nvSpPr>
            <p:spPr>
              <a:xfrm>
                <a:off x="586962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308;p43">
                <a:extLst>
                  <a:ext uri="{FF2B5EF4-FFF2-40B4-BE49-F238E27FC236}">
                    <a16:creationId xmlns:a16="http://schemas.microsoft.com/office/drawing/2014/main" id="{D5664E8E-5124-863F-0927-901EC1D7853B}"/>
                  </a:ext>
                </a:extLst>
              </p:cNvPr>
              <p:cNvSpPr/>
              <p:nvPr/>
            </p:nvSpPr>
            <p:spPr>
              <a:xfrm>
                <a:off x="589498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309;p43">
                <a:extLst>
                  <a:ext uri="{FF2B5EF4-FFF2-40B4-BE49-F238E27FC236}">
                    <a16:creationId xmlns:a16="http://schemas.microsoft.com/office/drawing/2014/main" id="{F196AD1A-6BA6-E0D9-E826-DE66311A1BE1}"/>
                  </a:ext>
                </a:extLst>
              </p:cNvPr>
              <p:cNvSpPr/>
              <p:nvPr/>
            </p:nvSpPr>
            <p:spPr>
              <a:xfrm>
                <a:off x="586962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310;p43">
                <a:extLst>
                  <a:ext uri="{FF2B5EF4-FFF2-40B4-BE49-F238E27FC236}">
                    <a16:creationId xmlns:a16="http://schemas.microsoft.com/office/drawing/2014/main" id="{FC525D90-C98F-A7B3-95D7-4826F598F1BE}"/>
                  </a:ext>
                </a:extLst>
              </p:cNvPr>
              <p:cNvSpPr/>
              <p:nvPr/>
            </p:nvSpPr>
            <p:spPr>
              <a:xfrm>
                <a:off x="589498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311;p43">
                <a:extLst>
                  <a:ext uri="{FF2B5EF4-FFF2-40B4-BE49-F238E27FC236}">
                    <a16:creationId xmlns:a16="http://schemas.microsoft.com/office/drawing/2014/main" id="{8E7F4176-5972-3C32-28F5-ACDA876B81F2}"/>
                  </a:ext>
                </a:extLst>
              </p:cNvPr>
              <p:cNvSpPr/>
              <p:nvPr/>
            </p:nvSpPr>
            <p:spPr>
              <a:xfrm>
                <a:off x="586962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312;p43">
                <a:extLst>
                  <a:ext uri="{FF2B5EF4-FFF2-40B4-BE49-F238E27FC236}">
                    <a16:creationId xmlns:a16="http://schemas.microsoft.com/office/drawing/2014/main" id="{5E6C42D2-9787-07A3-0FC9-6FA56AA4AAA4}"/>
                  </a:ext>
                </a:extLst>
              </p:cNvPr>
              <p:cNvSpPr/>
              <p:nvPr/>
            </p:nvSpPr>
            <p:spPr>
              <a:xfrm>
                <a:off x="589498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313;p43">
                <a:extLst>
                  <a:ext uri="{FF2B5EF4-FFF2-40B4-BE49-F238E27FC236}">
                    <a16:creationId xmlns:a16="http://schemas.microsoft.com/office/drawing/2014/main" id="{005F30C3-C8FB-A521-2787-14C36D8BA6D4}"/>
                  </a:ext>
                </a:extLst>
              </p:cNvPr>
              <p:cNvSpPr/>
              <p:nvPr/>
            </p:nvSpPr>
            <p:spPr>
              <a:xfrm>
                <a:off x="586962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314;p43">
                <a:extLst>
                  <a:ext uri="{FF2B5EF4-FFF2-40B4-BE49-F238E27FC236}">
                    <a16:creationId xmlns:a16="http://schemas.microsoft.com/office/drawing/2014/main" id="{47D33F63-F7F1-317F-1528-64307E315250}"/>
                  </a:ext>
                </a:extLst>
              </p:cNvPr>
              <p:cNvSpPr/>
              <p:nvPr/>
            </p:nvSpPr>
            <p:spPr>
              <a:xfrm>
                <a:off x="589498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315;p43">
                <a:extLst>
                  <a:ext uri="{FF2B5EF4-FFF2-40B4-BE49-F238E27FC236}">
                    <a16:creationId xmlns:a16="http://schemas.microsoft.com/office/drawing/2014/main" id="{A0694D3D-E816-66BD-6382-E5F3CC6D9601}"/>
                  </a:ext>
                </a:extLst>
              </p:cNvPr>
              <p:cNvSpPr/>
              <p:nvPr/>
            </p:nvSpPr>
            <p:spPr>
              <a:xfrm>
                <a:off x="5894983" y="2655816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316;p43">
                <a:extLst>
                  <a:ext uri="{FF2B5EF4-FFF2-40B4-BE49-F238E27FC236}">
                    <a16:creationId xmlns:a16="http://schemas.microsoft.com/office/drawing/2014/main" id="{44D426EF-90B3-A076-6703-72CE6DC5EE5B}"/>
                  </a:ext>
                </a:extLst>
              </p:cNvPr>
              <p:cNvSpPr/>
              <p:nvPr/>
            </p:nvSpPr>
            <p:spPr>
              <a:xfrm>
                <a:off x="586962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317;p43">
                <a:extLst>
                  <a:ext uri="{FF2B5EF4-FFF2-40B4-BE49-F238E27FC236}">
                    <a16:creationId xmlns:a16="http://schemas.microsoft.com/office/drawing/2014/main" id="{C23B24A8-D9C3-16FB-ED6D-E8B8D651B1DC}"/>
                  </a:ext>
                </a:extLst>
              </p:cNvPr>
              <p:cNvSpPr/>
              <p:nvPr/>
            </p:nvSpPr>
            <p:spPr>
              <a:xfrm>
                <a:off x="5894983" y="2666692"/>
                <a:ext cx="2181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318;p43">
                <a:extLst>
                  <a:ext uri="{FF2B5EF4-FFF2-40B4-BE49-F238E27FC236}">
                    <a16:creationId xmlns:a16="http://schemas.microsoft.com/office/drawing/2014/main" id="{88E7F23B-548F-2C73-14A7-D662A344F15E}"/>
                  </a:ext>
                </a:extLst>
              </p:cNvPr>
              <p:cNvSpPr/>
              <p:nvPr/>
            </p:nvSpPr>
            <p:spPr>
              <a:xfrm>
                <a:off x="586962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319;p43">
                <a:extLst>
                  <a:ext uri="{FF2B5EF4-FFF2-40B4-BE49-F238E27FC236}">
                    <a16:creationId xmlns:a16="http://schemas.microsoft.com/office/drawing/2014/main" id="{F5EF6914-1F1D-0935-F7FF-31EE03E9D8C1}"/>
                  </a:ext>
                </a:extLst>
              </p:cNvPr>
              <p:cNvSpPr/>
              <p:nvPr/>
            </p:nvSpPr>
            <p:spPr>
              <a:xfrm>
                <a:off x="589498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320;p43">
                <a:extLst>
                  <a:ext uri="{FF2B5EF4-FFF2-40B4-BE49-F238E27FC236}">
                    <a16:creationId xmlns:a16="http://schemas.microsoft.com/office/drawing/2014/main" id="{A229526C-54F2-6C03-006A-3D278544946E}"/>
                  </a:ext>
                </a:extLst>
              </p:cNvPr>
              <p:cNvSpPr/>
              <p:nvPr/>
            </p:nvSpPr>
            <p:spPr>
              <a:xfrm>
                <a:off x="586962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321;p43">
                <a:extLst>
                  <a:ext uri="{FF2B5EF4-FFF2-40B4-BE49-F238E27FC236}">
                    <a16:creationId xmlns:a16="http://schemas.microsoft.com/office/drawing/2014/main" id="{37E50021-A63C-9367-1D50-76FA248CA6CC}"/>
                  </a:ext>
                </a:extLst>
              </p:cNvPr>
              <p:cNvSpPr/>
              <p:nvPr/>
            </p:nvSpPr>
            <p:spPr>
              <a:xfrm>
                <a:off x="589498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322;p43">
                <a:extLst>
                  <a:ext uri="{FF2B5EF4-FFF2-40B4-BE49-F238E27FC236}">
                    <a16:creationId xmlns:a16="http://schemas.microsoft.com/office/drawing/2014/main" id="{D4641A3A-593B-7010-9259-E84A71DCAB29}"/>
                  </a:ext>
                </a:extLst>
              </p:cNvPr>
              <p:cNvSpPr/>
              <p:nvPr/>
            </p:nvSpPr>
            <p:spPr>
              <a:xfrm>
                <a:off x="5869627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323;p43">
                <a:extLst>
                  <a:ext uri="{FF2B5EF4-FFF2-40B4-BE49-F238E27FC236}">
                    <a16:creationId xmlns:a16="http://schemas.microsoft.com/office/drawing/2014/main" id="{E60C556A-2AFC-E666-34B4-FFDAD89F2466}"/>
                  </a:ext>
                </a:extLst>
              </p:cNvPr>
              <p:cNvSpPr/>
              <p:nvPr/>
            </p:nvSpPr>
            <p:spPr>
              <a:xfrm>
                <a:off x="589498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324;p43">
                <a:extLst>
                  <a:ext uri="{FF2B5EF4-FFF2-40B4-BE49-F238E27FC236}">
                    <a16:creationId xmlns:a16="http://schemas.microsoft.com/office/drawing/2014/main" id="{22C6E4AD-9390-A383-A487-2850E1322E5E}"/>
                  </a:ext>
                </a:extLst>
              </p:cNvPr>
              <p:cNvSpPr/>
              <p:nvPr/>
            </p:nvSpPr>
            <p:spPr>
              <a:xfrm>
                <a:off x="5869627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325;p43">
                <a:extLst>
                  <a:ext uri="{FF2B5EF4-FFF2-40B4-BE49-F238E27FC236}">
                    <a16:creationId xmlns:a16="http://schemas.microsoft.com/office/drawing/2014/main" id="{22E8AD37-898D-AC4E-AEA5-780180DCD323}"/>
                  </a:ext>
                </a:extLst>
              </p:cNvPr>
              <p:cNvSpPr/>
              <p:nvPr/>
            </p:nvSpPr>
            <p:spPr>
              <a:xfrm>
                <a:off x="589498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326;p43">
                <a:extLst>
                  <a:ext uri="{FF2B5EF4-FFF2-40B4-BE49-F238E27FC236}">
                    <a16:creationId xmlns:a16="http://schemas.microsoft.com/office/drawing/2014/main" id="{108FDB44-BB40-B4D2-49DF-54E36EB0DAC2}"/>
                  </a:ext>
                </a:extLst>
              </p:cNvPr>
              <p:cNvSpPr/>
              <p:nvPr/>
            </p:nvSpPr>
            <p:spPr>
              <a:xfrm>
                <a:off x="589498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327;p43">
                <a:extLst>
                  <a:ext uri="{FF2B5EF4-FFF2-40B4-BE49-F238E27FC236}">
                    <a16:creationId xmlns:a16="http://schemas.microsoft.com/office/drawing/2014/main" id="{C15A07BF-CBDF-E30B-5DFE-EE9631093C5C}"/>
                  </a:ext>
                </a:extLst>
              </p:cNvPr>
              <p:cNvSpPr/>
              <p:nvPr/>
            </p:nvSpPr>
            <p:spPr>
              <a:xfrm>
                <a:off x="586962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328;p43">
                <a:extLst>
                  <a:ext uri="{FF2B5EF4-FFF2-40B4-BE49-F238E27FC236}">
                    <a16:creationId xmlns:a16="http://schemas.microsoft.com/office/drawing/2014/main" id="{6266D2F6-24FB-B75D-F6BC-1844558E225D}"/>
                  </a:ext>
                </a:extLst>
              </p:cNvPr>
              <p:cNvSpPr/>
              <p:nvPr/>
            </p:nvSpPr>
            <p:spPr>
              <a:xfrm>
                <a:off x="586962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329;p43">
                <a:extLst>
                  <a:ext uri="{FF2B5EF4-FFF2-40B4-BE49-F238E27FC236}">
                    <a16:creationId xmlns:a16="http://schemas.microsoft.com/office/drawing/2014/main" id="{B2084409-E61E-65AA-9570-CACEA807D0A1}"/>
                  </a:ext>
                </a:extLst>
              </p:cNvPr>
              <p:cNvSpPr/>
              <p:nvPr/>
            </p:nvSpPr>
            <p:spPr>
              <a:xfrm>
                <a:off x="589498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330;p43">
                <a:extLst>
                  <a:ext uri="{FF2B5EF4-FFF2-40B4-BE49-F238E27FC236}">
                    <a16:creationId xmlns:a16="http://schemas.microsoft.com/office/drawing/2014/main" id="{2A324056-4BEC-1DE4-71C1-289A1C058FB5}"/>
                  </a:ext>
                </a:extLst>
              </p:cNvPr>
              <p:cNvSpPr/>
              <p:nvPr/>
            </p:nvSpPr>
            <p:spPr>
              <a:xfrm>
                <a:off x="589498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331;p43">
                <a:extLst>
                  <a:ext uri="{FF2B5EF4-FFF2-40B4-BE49-F238E27FC236}">
                    <a16:creationId xmlns:a16="http://schemas.microsoft.com/office/drawing/2014/main" id="{469AC25C-A0A6-0857-E672-2C448885247C}"/>
                  </a:ext>
                </a:extLst>
              </p:cNvPr>
              <p:cNvSpPr/>
              <p:nvPr/>
            </p:nvSpPr>
            <p:spPr>
              <a:xfrm>
                <a:off x="586962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332;p43">
                <a:extLst>
                  <a:ext uri="{FF2B5EF4-FFF2-40B4-BE49-F238E27FC236}">
                    <a16:creationId xmlns:a16="http://schemas.microsoft.com/office/drawing/2014/main" id="{62FD7698-8E22-CF16-DDFF-72D4CE67325B}"/>
                  </a:ext>
                </a:extLst>
              </p:cNvPr>
              <p:cNvSpPr/>
              <p:nvPr/>
            </p:nvSpPr>
            <p:spPr>
              <a:xfrm>
                <a:off x="586962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333;p43">
                <a:extLst>
                  <a:ext uri="{FF2B5EF4-FFF2-40B4-BE49-F238E27FC236}">
                    <a16:creationId xmlns:a16="http://schemas.microsoft.com/office/drawing/2014/main" id="{BEE26326-6968-95F1-4528-9C5A86B2E432}"/>
                  </a:ext>
                </a:extLst>
              </p:cNvPr>
              <p:cNvSpPr/>
              <p:nvPr/>
            </p:nvSpPr>
            <p:spPr>
              <a:xfrm>
                <a:off x="589498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334;p43">
                <a:extLst>
                  <a:ext uri="{FF2B5EF4-FFF2-40B4-BE49-F238E27FC236}">
                    <a16:creationId xmlns:a16="http://schemas.microsoft.com/office/drawing/2014/main" id="{5BCAC2BE-C10D-B72B-C42B-024B6167D1F3}"/>
                  </a:ext>
                </a:extLst>
              </p:cNvPr>
              <p:cNvSpPr/>
              <p:nvPr/>
            </p:nvSpPr>
            <p:spPr>
              <a:xfrm>
                <a:off x="589498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335;p43">
                <a:extLst>
                  <a:ext uri="{FF2B5EF4-FFF2-40B4-BE49-F238E27FC236}">
                    <a16:creationId xmlns:a16="http://schemas.microsoft.com/office/drawing/2014/main" id="{A4ECBC10-7031-30D4-DC8B-70B60CBABE62}"/>
                  </a:ext>
                </a:extLst>
              </p:cNvPr>
              <p:cNvSpPr/>
              <p:nvPr/>
            </p:nvSpPr>
            <p:spPr>
              <a:xfrm>
                <a:off x="586962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336;p43">
                <a:extLst>
                  <a:ext uri="{FF2B5EF4-FFF2-40B4-BE49-F238E27FC236}">
                    <a16:creationId xmlns:a16="http://schemas.microsoft.com/office/drawing/2014/main" id="{8ADF3DE4-92DF-3FED-800A-94128CDB534D}"/>
                  </a:ext>
                </a:extLst>
              </p:cNvPr>
              <p:cNvSpPr/>
              <p:nvPr/>
            </p:nvSpPr>
            <p:spPr>
              <a:xfrm>
                <a:off x="586962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337;p43">
                <a:extLst>
                  <a:ext uri="{FF2B5EF4-FFF2-40B4-BE49-F238E27FC236}">
                    <a16:creationId xmlns:a16="http://schemas.microsoft.com/office/drawing/2014/main" id="{48CFFBB8-C4C9-386C-C147-C48BE78B55DB}"/>
                  </a:ext>
                </a:extLst>
              </p:cNvPr>
              <p:cNvSpPr/>
              <p:nvPr/>
            </p:nvSpPr>
            <p:spPr>
              <a:xfrm>
                <a:off x="589498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338;p43">
                <a:extLst>
                  <a:ext uri="{FF2B5EF4-FFF2-40B4-BE49-F238E27FC236}">
                    <a16:creationId xmlns:a16="http://schemas.microsoft.com/office/drawing/2014/main" id="{354CE512-9645-F489-9868-7BF844FAC3F6}"/>
                  </a:ext>
                </a:extLst>
              </p:cNvPr>
              <p:cNvSpPr/>
              <p:nvPr/>
            </p:nvSpPr>
            <p:spPr>
              <a:xfrm>
                <a:off x="5882305" y="3262159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28" y="0"/>
                    </a:moveTo>
                    <a:cubicBezTo>
                      <a:pt x="28" y="109"/>
                      <a:pt x="1" y="244"/>
                      <a:pt x="55" y="244"/>
                    </a:cubicBezTo>
                    <a:cubicBezTo>
                      <a:pt x="82" y="217"/>
                      <a:pt x="109" y="163"/>
                      <a:pt x="109" y="109"/>
                    </a:cubicBezTo>
                    <a:cubicBezTo>
                      <a:pt x="109" y="55"/>
                      <a:pt x="82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339;p43">
                <a:extLst>
                  <a:ext uri="{FF2B5EF4-FFF2-40B4-BE49-F238E27FC236}">
                    <a16:creationId xmlns:a16="http://schemas.microsoft.com/office/drawing/2014/main" id="{6570562B-B10C-DCB9-F880-AE704CD87359}"/>
                  </a:ext>
                </a:extLst>
              </p:cNvPr>
              <p:cNvSpPr/>
              <p:nvPr/>
            </p:nvSpPr>
            <p:spPr>
              <a:xfrm>
                <a:off x="589498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340;p43">
                <a:extLst>
                  <a:ext uri="{FF2B5EF4-FFF2-40B4-BE49-F238E27FC236}">
                    <a16:creationId xmlns:a16="http://schemas.microsoft.com/office/drawing/2014/main" id="{437A1D74-12B0-F4CD-BAD5-2CB93BA0C428}"/>
                  </a:ext>
                </a:extLst>
              </p:cNvPr>
              <p:cNvSpPr/>
              <p:nvPr/>
            </p:nvSpPr>
            <p:spPr>
              <a:xfrm>
                <a:off x="589498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341;p43">
                <a:extLst>
                  <a:ext uri="{FF2B5EF4-FFF2-40B4-BE49-F238E27FC236}">
                    <a16:creationId xmlns:a16="http://schemas.microsoft.com/office/drawing/2014/main" id="{843270CC-0AC7-F90B-904C-D1FF1C4FE746}"/>
                  </a:ext>
                </a:extLst>
              </p:cNvPr>
              <p:cNvSpPr/>
              <p:nvPr/>
            </p:nvSpPr>
            <p:spPr>
              <a:xfrm>
                <a:off x="5869627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1" y="163"/>
                    </a:ln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90"/>
                      <a:pt x="55" y="218"/>
                      <a:pt x="82" y="245"/>
                    </a:cubicBezTo>
                    <a:cubicBezTo>
                      <a:pt x="82" y="272"/>
                      <a:pt x="82" y="272"/>
                      <a:pt x="109" y="299"/>
                    </a:cubicBezTo>
                    <a:lnTo>
                      <a:pt x="137" y="299"/>
                    </a:lnTo>
                    <a:cubicBezTo>
                      <a:pt x="245" y="299"/>
                      <a:pt x="299" y="245"/>
                      <a:pt x="299" y="163"/>
                    </a:cubicBezTo>
                    <a:lnTo>
                      <a:pt x="299" y="136"/>
                    </a:ln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342;p43">
                <a:extLst>
                  <a:ext uri="{FF2B5EF4-FFF2-40B4-BE49-F238E27FC236}">
                    <a16:creationId xmlns:a16="http://schemas.microsoft.com/office/drawing/2014/main" id="{191DE1F4-4BC9-6DC5-934B-0CD7DE6D3DCC}"/>
                  </a:ext>
                </a:extLst>
              </p:cNvPr>
              <p:cNvSpPr/>
              <p:nvPr/>
            </p:nvSpPr>
            <p:spPr>
              <a:xfrm>
                <a:off x="5847941" y="345039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0" y="0"/>
                    </a:moveTo>
                    <a:lnTo>
                      <a:pt x="0" y="82"/>
                    </a:lnTo>
                    <a:cubicBezTo>
                      <a:pt x="28" y="109"/>
                      <a:pt x="28" y="163"/>
                      <a:pt x="55" y="190"/>
                    </a:cubicBezTo>
                    <a:cubicBezTo>
                      <a:pt x="55" y="217"/>
                      <a:pt x="82" y="217"/>
                      <a:pt x="82" y="217"/>
                    </a:cubicBezTo>
                    <a:cubicBezTo>
                      <a:pt x="163" y="217"/>
                      <a:pt x="217" y="163"/>
                      <a:pt x="217" y="82"/>
                    </a:cubicBezTo>
                    <a:cubicBezTo>
                      <a:pt x="163" y="54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343;p43">
                <a:extLst>
                  <a:ext uri="{FF2B5EF4-FFF2-40B4-BE49-F238E27FC236}">
                    <a16:creationId xmlns:a16="http://schemas.microsoft.com/office/drawing/2014/main" id="{B06387AB-A5BE-FB76-6770-DE37639256F3}"/>
                  </a:ext>
                </a:extLst>
              </p:cNvPr>
              <p:cNvSpPr/>
              <p:nvPr/>
            </p:nvSpPr>
            <p:spPr>
              <a:xfrm>
                <a:off x="5884107" y="3533602"/>
                <a:ext cx="553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109"/>
                    </a:cubicBezTo>
                    <a:cubicBezTo>
                      <a:pt x="55" y="82"/>
                      <a:pt x="82" y="55"/>
                      <a:pt x="82" y="28"/>
                    </a:cubicBezTo>
                    <a:cubicBezTo>
                      <a:pt x="55" y="1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344;p43">
                <a:extLst>
                  <a:ext uri="{FF2B5EF4-FFF2-40B4-BE49-F238E27FC236}">
                    <a16:creationId xmlns:a16="http://schemas.microsoft.com/office/drawing/2014/main" id="{18D1B20C-6F75-4256-4CA8-49D42D05E1EA}"/>
                  </a:ext>
                </a:extLst>
              </p:cNvPr>
              <p:cNvSpPr/>
              <p:nvPr/>
            </p:nvSpPr>
            <p:spPr>
              <a:xfrm>
                <a:off x="5817180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345;p43">
                <a:extLst>
                  <a:ext uri="{FF2B5EF4-FFF2-40B4-BE49-F238E27FC236}">
                    <a16:creationId xmlns:a16="http://schemas.microsoft.com/office/drawing/2014/main" id="{48A5CAAC-55D6-64EC-C2F4-4F03D2DC34F7}"/>
                  </a:ext>
                </a:extLst>
              </p:cNvPr>
              <p:cNvSpPr/>
              <p:nvPr/>
            </p:nvSpPr>
            <p:spPr>
              <a:xfrm>
                <a:off x="5844338" y="1774427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217" y="1"/>
                    </a:moveTo>
                    <a:cubicBezTo>
                      <a:pt x="163" y="1"/>
                      <a:pt x="82" y="28"/>
                      <a:pt x="0" y="55"/>
                    </a:cubicBezTo>
                    <a:cubicBezTo>
                      <a:pt x="27" y="82"/>
                      <a:pt x="82" y="136"/>
                      <a:pt x="136" y="136"/>
                    </a:cubicBezTo>
                    <a:cubicBezTo>
                      <a:pt x="163" y="136"/>
                      <a:pt x="190" y="109"/>
                      <a:pt x="217" y="109"/>
                    </a:cubicBezTo>
                    <a:cubicBezTo>
                      <a:pt x="190" y="82"/>
                      <a:pt x="190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346;p43">
                <a:extLst>
                  <a:ext uri="{FF2B5EF4-FFF2-40B4-BE49-F238E27FC236}">
                    <a16:creationId xmlns:a16="http://schemas.microsoft.com/office/drawing/2014/main" id="{5CCEAD16-0799-F042-AE20-F2BD21E3FD34}"/>
                  </a:ext>
                </a:extLst>
              </p:cNvPr>
              <p:cNvSpPr/>
              <p:nvPr/>
            </p:nvSpPr>
            <p:spPr>
              <a:xfrm>
                <a:off x="5842536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347;p43">
                <a:extLst>
                  <a:ext uri="{FF2B5EF4-FFF2-40B4-BE49-F238E27FC236}">
                    <a16:creationId xmlns:a16="http://schemas.microsoft.com/office/drawing/2014/main" id="{19698DA4-8AB4-192E-6EFF-EE8F3ABB040C}"/>
                  </a:ext>
                </a:extLst>
              </p:cNvPr>
              <p:cNvSpPr/>
              <p:nvPr/>
            </p:nvSpPr>
            <p:spPr>
              <a:xfrm>
                <a:off x="5790023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348;p43">
                <a:extLst>
                  <a:ext uri="{FF2B5EF4-FFF2-40B4-BE49-F238E27FC236}">
                    <a16:creationId xmlns:a16="http://schemas.microsoft.com/office/drawing/2014/main" id="{94A22717-91BF-29B1-F3A5-5523B1EFEE38}"/>
                  </a:ext>
                </a:extLst>
              </p:cNvPr>
              <p:cNvSpPr/>
              <p:nvPr/>
            </p:nvSpPr>
            <p:spPr>
              <a:xfrm>
                <a:off x="5817180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349;p43">
                <a:extLst>
                  <a:ext uri="{FF2B5EF4-FFF2-40B4-BE49-F238E27FC236}">
                    <a16:creationId xmlns:a16="http://schemas.microsoft.com/office/drawing/2014/main" id="{E9D155D2-1B8A-910B-EBB8-FDE0246AB8FF}"/>
                  </a:ext>
                </a:extLst>
              </p:cNvPr>
              <p:cNvSpPr/>
              <p:nvPr/>
            </p:nvSpPr>
            <p:spPr>
              <a:xfrm>
                <a:off x="581718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350;p43">
                <a:extLst>
                  <a:ext uri="{FF2B5EF4-FFF2-40B4-BE49-F238E27FC236}">
                    <a16:creationId xmlns:a16="http://schemas.microsoft.com/office/drawing/2014/main" id="{F29850B7-3366-8F7E-1BBB-30FA8997815B}"/>
                  </a:ext>
                </a:extLst>
              </p:cNvPr>
              <p:cNvSpPr/>
              <p:nvPr/>
            </p:nvSpPr>
            <p:spPr>
              <a:xfrm>
                <a:off x="5842536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351;p43">
                <a:extLst>
                  <a:ext uri="{FF2B5EF4-FFF2-40B4-BE49-F238E27FC236}">
                    <a16:creationId xmlns:a16="http://schemas.microsoft.com/office/drawing/2014/main" id="{C6939975-834C-B66B-84F1-B2C7284FFD78}"/>
                  </a:ext>
                </a:extLst>
              </p:cNvPr>
              <p:cNvSpPr/>
              <p:nvPr/>
            </p:nvSpPr>
            <p:spPr>
              <a:xfrm>
                <a:off x="581718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352;p43">
                <a:extLst>
                  <a:ext uri="{FF2B5EF4-FFF2-40B4-BE49-F238E27FC236}">
                    <a16:creationId xmlns:a16="http://schemas.microsoft.com/office/drawing/2014/main" id="{804427DF-A45D-D7E3-0696-85E675D97339}"/>
                  </a:ext>
                </a:extLst>
              </p:cNvPr>
              <p:cNvSpPr/>
              <p:nvPr/>
            </p:nvSpPr>
            <p:spPr>
              <a:xfrm>
                <a:off x="5842536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353;p43">
                <a:extLst>
                  <a:ext uri="{FF2B5EF4-FFF2-40B4-BE49-F238E27FC236}">
                    <a16:creationId xmlns:a16="http://schemas.microsoft.com/office/drawing/2014/main" id="{112AD064-80D5-FE86-48F7-5398DF5AB8F9}"/>
                  </a:ext>
                </a:extLst>
              </p:cNvPr>
              <p:cNvSpPr/>
              <p:nvPr/>
            </p:nvSpPr>
            <p:spPr>
              <a:xfrm>
                <a:off x="581718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354;p43">
                <a:extLst>
                  <a:ext uri="{FF2B5EF4-FFF2-40B4-BE49-F238E27FC236}">
                    <a16:creationId xmlns:a16="http://schemas.microsoft.com/office/drawing/2014/main" id="{B674BCF5-1912-B3E2-219F-639BF92E4147}"/>
                  </a:ext>
                </a:extLst>
              </p:cNvPr>
              <p:cNvSpPr/>
              <p:nvPr/>
            </p:nvSpPr>
            <p:spPr>
              <a:xfrm>
                <a:off x="5842536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355;p43">
                <a:extLst>
                  <a:ext uri="{FF2B5EF4-FFF2-40B4-BE49-F238E27FC236}">
                    <a16:creationId xmlns:a16="http://schemas.microsoft.com/office/drawing/2014/main" id="{38FF7AF4-8F2A-E952-6F30-1CE82E0AE80A}"/>
                  </a:ext>
                </a:extLst>
              </p:cNvPr>
              <p:cNvSpPr/>
              <p:nvPr/>
            </p:nvSpPr>
            <p:spPr>
              <a:xfrm>
                <a:off x="581718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356;p43">
                <a:extLst>
                  <a:ext uri="{FF2B5EF4-FFF2-40B4-BE49-F238E27FC236}">
                    <a16:creationId xmlns:a16="http://schemas.microsoft.com/office/drawing/2014/main" id="{0C599486-0D4C-E277-F986-291E49462E31}"/>
                  </a:ext>
                </a:extLst>
              </p:cNvPr>
              <p:cNvSpPr/>
              <p:nvPr/>
            </p:nvSpPr>
            <p:spPr>
              <a:xfrm>
                <a:off x="5842536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357;p43">
                <a:extLst>
                  <a:ext uri="{FF2B5EF4-FFF2-40B4-BE49-F238E27FC236}">
                    <a16:creationId xmlns:a16="http://schemas.microsoft.com/office/drawing/2014/main" id="{AF632A8D-DB33-C461-FED0-2C8F6019A675}"/>
                  </a:ext>
                </a:extLst>
              </p:cNvPr>
              <p:cNvSpPr/>
              <p:nvPr/>
            </p:nvSpPr>
            <p:spPr>
              <a:xfrm>
                <a:off x="581718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358;p43">
                <a:extLst>
                  <a:ext uri="{FF2B5EF4-FFF2-40B4-BE49-F238E27FC236}">
                    <a16:creationId xmlns:a16="http://schemas.microsoft.com/office/drawing/2014/main" id="{5BE572A1-1594-FA7B-5450-71B9FA32448E}"/>
                  </a:ext>
                </a:extLst>
              </p:cNvPr>
              <p:cNvSpPr/>
              <p:nvPr/>
            </p:nvSpPr>
            <p:spPr>
              <a:xfrm>
                <a:off x="5842536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359;p43">
                <a:extLst>
                  <a:ext uri="{FF2B5EF4-FFF2-40B4-BE49-F238E27FC236}">
                    <a16:creationId xmlns:a16="http://schemas.microsoft.com/office/drawing/2014/main" id="{F0334EFE-2BDB-3121-206C-4AD5500956E6}"/>
                  </a:ext>
                </a:extLst>
              </p:cNvPr>
              <p:cNvSpPr/>
              <p:nvPr/>
            </p:nvSpPr>
            <p:spPr>
              <a:xfrm>
                <a:off x="581718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360;p43">
                <a:extLst>
                  <a:ext uri="{FF2B5EF4-FFF2-40B4-BE49-F238E27FC236}">
                    <a16:creationId xmlns:a16="http://schemas.microsoft.com/office/drawing/2014/main" id="{E5522B5A-BF77-8DA9-FB8A-19F7D297FD51}"/>
                  </a:ext>
                </a:extLst>
              </p:cNvPr>
              <p:cNvSpPr/>
              <p:nvPr/>
            </p:nvSpPr>
            <p:spPr>
              <a:xfrm>
                <a:off x="584253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361;p43">
                <a:extLst>
                  <a:ext uri="{FF2B5EF4-FFF2-40B4-BE49-F238E27FC236}">
                    <a16:creationId xmlns:a16="http://schemas.microsoft.com/office/drawing/2014/main" id="{2528EBB6-DCE6-168A-B8AF-8F3DDE6F26A6}"/>
                  </a:ext>
                </a:extLst>
              </p:cNvPr>
              <p:cNvSpPr/>
              <p:nvPr/>
            </p:nvSpPr>
            <p:spPr>
              <a:xfrm>
                <a:off x="581718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362;p43">
                <a:extLst>
                  <a:ext uri="{FF2B5EF4-FFF2-40B4-BE49-F238E27FC236}">
                    <a16:creationId xmlns:a16="http://schemas.microsoft.com/office/drawing/2014/main" id="{3DE75835-BB2D-2BE6-8AB7-CF6E44D887F2}"/>
                  </a:ext>
                </a:extLst>
              </p:cNvPr>
              <p:cNvSpPr/>
              <p:nvPr/>
            </p:nvSpPr>
            <p:spPr>
              <a:xfrm>
                <a:off x="584253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363;p43">
                <a:extLst>
                  <a:ext uri="{FF2B5EF4-FFF2-40B4-BE49-F238E27FC236}">
                    <a16:creationId xmlns:a16="http://schemas.microsoft.com/office/drawing/2014/main" id="{A3B3C963-9025-7D1E-371D-1228768582E9}"/>
                  </a:ext>
                </a:extLst>
              </p:cNvPr>
              <p:cNvSpPr/>
              <p:nvPr/>
            </p:nvSpPr>
            <p:spPr>
              <a:xfrm>
                <a:off x="581718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364;p43">
                <a:extLst>
                  <a:ext uri="{FF2B5EF4-FFF2-40B4-BE49-F238E27FC236}">
                    <a16:creationId xmlns:a16="http://schemas.microsoft.com/office/drawing/2014/main" id="{3409EB92-9E92-8C73-62A9-04CD1CF37A9A}"/>
                  </a:ext>
                </a:extLst>
              </p:cNvPr>
              <p:cNvSpPr/>
              <p:nvPr/>
            </p:nvSpPr>
            <p:spPr>
              <a:xfrm>
                <a:off x="584253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365;p43">
                <a:extLst>
                  <a:ext uri="{FF2B5EF4-FFF2-40B4-BE49-F238E27FC236}">
                    <a16:creationId xmlns:a16="http://schemas.microsoft.com/office/drawing/2014/main" id="{18A84B21-7CCE-ADE1-CA77-602C0979BD14}"/>
                  </a:ext>
                </a:extLst>
              </p:cNvPr>
              <p:cNvSpPr/>
              <p:nvPr/>
            </p:nvSpPr>
            <p:spPr>
              <a:xfrm>
                <a:off x="581718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366;p43">
                <a:extLst>
                  <a:ext uri="{FF2B5EF4-FFF2-40B4-BE49-F238E27FC236}">
                    <a16:creationId xmlns:a16="http://schemas.microsoft.com/office/drawing/2014/main" id="{CBD3A1AF-FE19-75BB-380B-18A068022F78}"/>
                  </a:ext>
                </a:extLst>
              </p:cNvPr>
              <p:cNvSpPr/>
              <p:nvPr/>
            </p:nvSpPr>
            <p:spPr>
              <a:xfrm>
                <a:off x="584253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367;p43">
                <a:extLst>
                  <a:ext uri="{FF2B5EF4-FFF2-40B4-BE49-F238E27FC236}">
                    <a16:creationId xmlns:a16="http://schemas.microsoft.com/office/drawing/2014/main" id="{20CEC49D-A538-0519-E326-B0E53EEF5898}"/>
                  </a:ext>
                </a:extLst>
              </p:cNvPr>
              <p:cNvSpPr/>
              <p:nvPr/>
            </p:nvSpPr>
            <p:spPr>
              <a:xfrm>
                <a:off x="581718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368;p43">
                <a:extLst>
                  <a:ext uri="{FF2B5EF4-FFF2-40B4-BE49-F238E27FC236}">
                    <a16:creationId xmlns:a16="http://schemas.microsoft.com/office/drawing/2014/main" id="{908B2202-62AB-9B7E-6372-478CF4B0924D}"/>
                  </a:ext>
                </a:extLst>
              </p:cNvPr>
              <p:cNvSpPr/>
              <p:nvPr/>
            </p:nvSpPr>
            <p:spPr>
              <a:xfrm>
                <a:off x="584253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369;p43">
                <a:extLst>
                  <a:ext uri="{FF2B5EF4-FFF2-40B4-BE49-F238E27FC236}">
                    <a16:creationId xmlns:a16="http://schemas.microsoft.com/office/drawing/2014/main" id="{D62F67B4-C83D-2C7B-9CFA-3E77A0597286}"/>
                  </a:ext>
                </a:extLst>
              </p:cNvPr>
              <p:cNvSpPr/>
              <p:nvPr/>
            </p:nvSpPr>
            <p:spPr>
              <a:xfrm>
                <a:off x="581718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370;p43">
                <a:extLst>
                  <a:ext uri="{FF2B5EF4-FFF2-40B4-BE49-F238E27FC236}">
                    <a16:creationId xmlns:a16="http://schemas.microsoft.com/office/drawing/2014/main" id="{310F7B26-28AC-12B4-42C7-366083BDD9B9}"/>
                  </a:ext>
                </a:extLst>
              </p:cNvPr>
              <p:cNvSpPr/>
              <p:nvPr/>
            </p:nvSpPr>
            <p:spPr>
              <a:xfrm>
                <a:off x="584253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371;p43">
                <a:extLst>
                  <a:ext uri="{FF2B5EF4-FFF2-40B4-BE49-F238E27FC236}">
                    <a16:creationId xmlns:a16="http://schemas.microsoft.com/office/drawing/2014/main" id="{A6FB4573-3043-CF64-660A-2B8850CF81C6}"/>
                  </a:ext>
                </a:extLst>
              </p:cNvPr>
              <p:cNvSpPr/>
              <p:nvPr/>
            </p:nvSpPr>
            <p:spPr>
              <a:xfrm>
                <a:off x="581718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372;p43">
                <a:extLst>
                  <a:ext uri="{FF2B5EF4-FFF2-40B4-BE49-F238E27FC236}">
                    <a16:creationId xmlns:a16="http://schemas.microsoft.com/office/drawing/2014/main" id="{23A2A909-20F9-A258-5E65-9CE8D2F78BC2}"/>
                  </a:ext>
                </a:extLst>
              </p:cNvPr>
              <p:cNvSpPr/>
              <p:nvPr/>
            </p:nvSpPr>
            <p:spPr>
              <a:xfrm>
                <a:off x="584253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373;p43">
                <a:extLst>
                  <a:ext uri="{FF2B5EF4-FFF2-40B4-BE49-F238E27FC236}">
                    <a16:creationId xmlns:a16="http://schemas.microsoft.com/office/drawing/2014/main" id="{3137671A-F3D8-2FAE-A6EE-49813952BD59}"/>
                  </a:ext>
                </a:extLst>
              </p:cNvPr>
              <p:cNvSpPr/>
              <p:nvPr/>
            </p:nvSpPr>
            <p:spPr>
              <a:xfrm>
                <a:off x="581718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374;p43">
                <a:extLst>
                  <a:ext uri="{FF2B5EF4-FFF2-40B4-BE49-F238E27FC236}">
                    <a16:creationId xmlns:a16="http://schemas.microsoft.com/office/drawing/2014/main" id="{521C46AA-F450-60E1-8329-10A393527CCB}"/>
                  </a:ext>
                </a:extLst>
              </p:cNvPr>
              <p:cNvSpPr/>
              <p:nvPr/>
            </p:nvSpPr>
            <p:spPr>
              <a:xfrm>
                <a:off x="584253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375;p43">
                <a:extLst>
                  <a:ext uri="{FF2B5EF4-FFF2-40B4-BE49-F238E27FC236}">
                    <a16:creationId xmlns:a16="http://schemas.microsoft.com/office/drawing/2014/main" id="{D5F57F8E-BFC8-D1FB-3DF3-B0E26DF07DFB}"/>
                  </a:ext>
                </a:extLst>
              </p:cNvPr>
              <p:cNvSpPr/>
              <p:nvPr/>
            </p:nvSpPr>
            <p:spPr>
              <a:xfrm>
                <a:off x="581718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376;p43">
                <a:extLst>
                  <a:ext uri="{FF2B5EF4-FFF2-40B4-BE49-F238E27FC236}">
                    <a16:creationId xmlns:a16="http://schemas.microsoft.com/office/drawing/2014/main" id="{6EC6B197-C28F-4EDB-EDA9-A2A8C49BE7D6}"/>
                  </a:ext>
                </a:extLst>
              </p:cNvPr>
              <p:cNvSpPr/>
              <p:nvPr/>
            </p:nvSpPr>
            <p:spPr>
              <a:xfrm>
                <a:off x="584253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377;p43">
                <a:extLst>
                  <a:ext uri="{FF2B5EF4-FFF2-40B4-BE49-F238E27FC236}">
                    <a16:creationId xmlns:a16="http://schemas.microsoft.com/office/drawing/2014/main" id="{8546E126-0647-999E-0B87-FFF6EB76702C}"/>
                  </a:ext>
                </a:extLst>
              </p:cNvPr>
              <p:cNvSpPr/>
              <p:nvPr/>
            </p:nvSpPr>
            <p:spPr>
              <a:xfrm>
                <a:off x="581718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378;p43">
                <a:extLst>
                  <a:ext uri="{FF2B5EF4-FFF2-40B4-BE49-F238E27FC236}">
                    <a16:creationId xmlns:a16="http://schemas.microsoft.com/office/drawing/2014/main" id="{727245B5-4EF2-2898-42E8-F3CCD54D8933}"/>
                  </a:ext>
                </a:extLst>
              </p:cNvPr>
              <p:cNvSpPr/>
              <p:nvPr/>
            </p:nvSpPr>
            <p:spPr>
              <a:xfrm>
                <a:off x="584253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379;p43">
                <a:extLst>
                  <a:ext uri="{FF2B5EF4-FFF2-40B4-BE49-F238E27FC236}">
                    <a16:creationId xmlns:a16="http://schemas.microsoft.com/office/drawing/2014/main" id="{DB6548E9-8919-80ED-DE2A-9EE01583173A}"/>
                  </a:ext>
                </a:extLst>
              </p:cNvPr>
              <p:cNvSpPr/>
              <p:nvPr/>
            </p:nvSpPr>
            <p:spPr>
              <a:xfrm>
                <a:off x="5842536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380;p43">
                <a:extLst>
                  <a:ext uri="{FF2B5EF4-FFF2-40B4-BE49-F238E27FC236}">
                    <a16:creationId xmlns:a16="http://schemas.microsoft.com/office/drawing/2014/main" id="{633676D1-22D7-326A-62F7-92CE2AA91C4D}"/>
                  </a:ext>
                </a:extLst>
              </p:cNvPr>
              <p:cNvSpPr/>
              <p:nvPr/>
            </p:nvSpPr>
            <p:spPr>
              <a:xfrm>
                <a:off x="581718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381;p43">
                <a:extLst>
                  <a:ext uri="{FF2B5EF4-FFF2-40B4-BE49-F238E27FC236}">
                    <a16:creationId xmlns:a16="http://schemas.microsoft.com/office/drawing/2014/main" id="{D7F03486-865B-F417-72FF-DBAE46A744B2}"/>
                  </a:ext>
                </a:extLst>
              </p:cNvPr>
              <p:cNvSpPr/>
              <p:nvPr/>
            </p:nvSpPr>
            <p:spPr>
              <a:xfrm>
                <a:off x="5842536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1" y="136"/>
                      <a:pt x="163" y="136"/>
                    </a:cubicBezTo>
                    <a:cubicBezTo>
                      <a:pt x="244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382;p43">
                <a:extLst>
                  <a:ext uri="{FF2B5EF4-FFF2-40B4-BE49-F238E27FC236}">
                    <a16:creationId xmlns:a16="http://schemas.microsoft.com/office/drawing/2014/main" id="{81450B43-BCEA-B84E-25BC-9288EA96BF75}"/>
                  </a:ext>
                </a:extLst>
              </p:cNvPr>
              <p:cNvSpPr/>
              <p:nvPr/>
            </p:nvSpPr>
            <p:spPr>
              <a:xfrm>
                <a:off x="581718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383;p43">
                <a:extLst>
                  <a:ext uri="{FF2B5EF4-FFF2-40B4-BE49-F238E27FC236}">
                    <a16:creationId xmlns:a16="http://schemas.microsoft.com/office/drawing/2014/main" id="{DCF6FC77-6E89-96F4-BD3D-695EE4C4A2B0}"/>
                  </a:ext>
                </a:extLst>
              </p:cNvPr>
              <p:cNvSpPr/>
              <p:nvPr/>
            </p:nvSpPr>
            <p:spPr>
              <a:xfrm>
                <a:off x="584253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384;p43">
                <a:extLst>
                  <a:ext uri="{FF2B5EF4-FFF2-40B4-BE49-F238E27FC236}">
                    <a16:creationId xmlns:a16="http://schemas.microsoft.com/office/drawing/2014/main" id="{F2CF6766-C3E4-F94B-144F-DF67A1F54A9F}"/>
                  </a:ext>
                </a:extLst>
              </p:cNvPr>
              <p:cNvSpPr/>
              <p:nvPr/>
            </p:nvSpPr>
            <p:spPr>
              <a:xfrm>
                <a:off x="581718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385;p43">
                <a:extLst>
                  <a:ext uri="{FF2B5EF4-FFF2-40B4-BE49-F238E27FC236}">
                    <a16:creationId xmlns:a16="http://schemas.microsoft.com/office/drawing/2014/main" id="{6C5D8BFB-CE7C-F59D-BA2F-F0C002CDA49E}"/>
                  </a:ext>
                </a:extLst>
              </p:cNvPr>
              <p:cNvSpPr/>
              <p:nvPr/>
            </p:nvSpPr>
            <p:spPr>
              <a:xfrm>
                <a:off x="584253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386;p43">
                <a:extLst>
                  <a:ext uri="{FF2B5EF4-FFF2-40B4-BE49-F238E27FC236}">
                    <a16:creationId xmlns:a16="http://schemas.microsoft.com/office/drawing/2014/main" id="{1067DDB9-B3FD-12FF-142D-41B6D6E3B5ED}"/>
                  </a:ext>
                </a:extLst>
              </p:cNvPr>
              <p:cNvSpPr/>
              <p:nvPr/>
            </p:nvSpPr>
            <p:spPr>
              <a:xfrm>
                <a:off x="581718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387;p43">
                <a:extLst>
                  <a:ext uri="{FF2B5EF4-FFF2-40B4-BE49-F238E27FC236}">
                    <a16:creationId xmlns:a16="http://schemas.microsoft.com/office/drawing/2014/main" id="{29D9FB3A-9E75-4546-CD4B-1C54923C58DB}"/>
                  </a:ext>
                </a:extLst>
              </p:cNvPr>
              <p:cNvSpPr/>
              <p:nvPr/>
            </p:nvSpPr>
            <p:spPr>
              <a:xfrm>
                <a:off x="584253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388;p43">
                <a:extLst>
                  <a:ext uri="{FF2B5EF4-FFF2-40B4-BE49-F238E27FC236}">
                    <a16:creationId xmlns:a16="http://schemas.microsoft.com/office/drawing/2014/main" id="{F78F36E3-71AE-5783-93D3-0E16809DB6F2}"/>
                  </a:ext>
                </a:extLst>
              </p:cNvPr>
              <p:cNvSpPr/>
              <p:nvPr/>
            </p:nvSpPr>
            <p:spPr>
              <a:xfrm>
                <a:off x="581718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389;p43">
                <a:extLst>
                  <a:ext uri="{FF2B5EF4-FFF2-40B4-BE49-F238E27FC236}">
                    <a16:creationId xmlns:a16="http://schemas.microsoft.com/office/drawing/2014/main" id="{CFA8B55F-3455-1A01-B171-35DDBD11F684}"/>
                  </a:ext>
                </a:extLst>
              </p:cNvPr>
              <p:cNvSpPr/>
              <p:nvPr/>
            </p:nvSpPr>
            <p:spPr>
              <a:xfrm>
                <a:off x="584253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390;p43">
                <a:extLst>
                  <a:ext uri="{FF2B5EF4-FFF2-40B4-BE49-F238E27FC236}">
                    <a16:creationId xmlns:a16="http://schemas.microsoft.com/office/drawing/2014/main" id="{565BF655-D1E9-6091-FADB-FFA92CC3EF20}"/>
                  </a:ext>
                </a:extLst>
              </p:cNvPr>
              <p:cNvSpPr/>
              <p:nvPr/>
            </p:nvSpPr>
            <p:spPr>
              <a:xfrm>
                <a:off x="5842536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391;p43">
                <a:extLst>
                  <a:ext uri="{FF2B5EF4-FFF2-40B4-BE49-F238E27FC236}">
                    <a16:creationId xmlns:a16="http://schemas.microsoft.com/office/drawing/2014/main" id="{0E11399C-D41F-32DE-8619-E88C68B65DAE}"/>
                  </a:ext>
                </a:extLst>
              </p:cNvPr>
              <p:cNvSpPr/>
              <p:nvPr/>
            </p:nvSpPr>
            <p:spPr>
              <a:xfrm>
                <a:off x="5817180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392;p43">
                <a:extLst>
                  <a:ext uri="{FF2B5EF4-FFF2-40B4-BE49-F238E27FC236}">
                    <a16:creationId xmlns:a16="http://schemas.microsoft.com/office/drawing/2014/main" id="{9C6437D3-3B29-4091-E706-5DF9AC9227AF}"/>
                  </a:ext>
                </a:extLst>
              </p:cNvPr>
              <p:cNvSpPr/>
              <p:nvPr/>
            </p:nvSpPr>
            <p:spPr>
              <a:xfrm>
                <a:off x="581718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393;p43">
                <a:extLst>
                  <a:ext uri="{FF2B5EF4-FFF2-40B4-BE49-F238E27FC236}">
                    <a16:creationId xmlns:a16="http://schemas.microsoft.com/office/drawing/2014/main" id="{711C8081-651A-6B8F-5E5B-8E984F956723}"/>
                  </a:ext>
                </a:extLst>
              </p:cNvPr>
              <p:cNvSpPr/>
              <p:nvPr/>
            </p:nvSpPr>
            <p:spPr>
              <a:xfrm>
                <a:off x="584253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394;p43">
                <a:extLst>
                  <a:ext uri="{FF2B5EF4-FFF2-40B4-BE49-F238E27FC236}">
                    <a16:creationId xmlns:a16="http://schemas.microsoft.com/office/drawing/2014/main" id="{1E332CE5-A9B9-5C13-C01F-D375186BB376}"/>
                  </a:ext>
                </a:extLst>
              </p:cNvPr>
              <p:cNvSpPr/>
              <p:nvPr/>
            </p:nvSpPr>
            <p:spPr>
              <a:xfrm>
                <a:off x="5842536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395;p43">
                <a:extLst>
                  <a:ext uri="{FF2B5EF4-FFF2-40B4-BE49-F238E27FC236}">
                    <a16:creationId xmlns:a16="http://schemas.microsoft.com/office/drawing/2014/main" id="{C50C0695-EFEE-92E4-9166-B3971ED025E6}"/>
                  </a:ext>
                </a:extLst>
              </p:cNvPr>
              <p:cNvSpPr/>
              <p:nvPr/>
            </p:nvSpPr>
            <p:spPr>
              <a:xfrm>
                <a:off x="581718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396;p43">
                <a:extLst>
                  <a:ext uri="{FF2B5EF4-FFF2-40B4-BE49-F238E27FC236}">
                    <a16:creationId xmlns:a16="http://schemas.microsoft.com/office/drawing/2014/main" id="{EF946CAA-388C-BAE7-69C5-7ED151975DCC}"/>
                  </a:ext>
                </a:extLst>
              </p:cNvPr>
              <p:cNvSpPr/>
              <p:nvPr/>
            </p:nvSpPr>
            <p:spPr>
              <a:xfrm>
                <a:off x="581718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397;p43">
                <a:extLst>
                  <a:ext uri="{FF2B5EF4-FFF2-40B4-BE49-F238E27FC236}">
                    <a16:creationId xmlns:a16="http://schemas.microsoft.com/office/drawing/2014/main" id="{E9B0E448-86A6-6BDD-C4EB-F78505D88638}"/>
                  </a:ext>
                </a:extLst>
              </p:cNvPr>
              <p:cNvSpPr/>
              <p:nvPr/>
            </p:nvSpPr>
            <p:spPr>
              <a:xfrm>
                <a:off x="5842536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398;p43">
                <a:extLst>
                  <a:ext uri="{FF2B5EF4-FFF2-40B4-BE49-F238E27FC236}">
                    <a16:creationId xmlns:a16="http://schemas.microsoft.com/office/drawing/2014/main" id="{4C350ED0-C84A-008F-4BA7-5BA4F11D9953}"/>
                  </a:ext>
                </a:extLst>
              </p:cNvPr>
              <p:cNvSpPr/>
              <p:nvPr/>
            </p:nvSpPr>
            <p:spPr>
              <a:xfrm>
                <a:off x="5842536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399;p43">
                <a:extLst>
                  <a:ext uri="{FF2B5EF4-FFF2-40B4-BE49-F238E27FC236}">
                    <a16:creationId xmlns:a16="http://schemas.microsoft.com/office/drawing/2014/main" id="{728CDC91-CC99-A2D4-1D32-18C9E86018A3}"/>
                  </a:ext>
                </a:extLst>
              </p:cNvPr>
              <p:cNvSpPr/>
              <p:nvPr/>
            </p:nvSpPr>
            <p:spPr>
              <a:xfrm>
                <a:off x="581718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400;p43">
                <a:extLst>
                  <a:ext uri="{FF2B5EF4-FFF2-40B4-BE49-F238E27FC236}">
                    <a16:creationId xmlns:a16="http://schemas.microsoft.com/office/drawing/2014/main" id="{9FF6639E-0F4E-612A-1D2D-98320BA25FD4}"/>
                  </a:ext>
                </a:extLst>
              </p:cNvPr>
              <p:cNvSpPr/>
              <p:nvPr/>
            </p:nvSpPr>
            <p:spPr>
              <a:xfrm>
                <a:off x="5829858" y="3207843"/>
                <a:ext cx="727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45" extrusionOk="0">
                    <a:moveTo>
                      <a:pt x="0" y="1"/>
                    </a:moveTo>
                    <a:cubicBezTo>
                      <a:pt x="27" y="55"/>
                      <a:pt x="54" y="136"/>
                      <a:pt x="82" y="190"/>
                    </a:cubicBezTo>
                    <a:cubicBezTo>
                      <a:pt x="82" y="218"/>
                      <a:pt x="82" y="218"/>
                      <a:pt x="82" y="245"/>
                    </a:cubicBezTo>
                    <a:cubicBezTo>
                      <a:pt x="109" y="218"/>
                      <a:pt x="109" y="190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401;p43">
                <a:extLst>
                  <a:ext uri="{FF2B5EF4-FFF2-40B4-BE49-F238E27FC236}">
                    <a16:creationId xmlns:a16="http://schemas.microsoft.com/office/drawing/2014/main" id="{6F00F45C-61BE-7371-E539-E56EEB093D81}"/>
                  </a:ext>
                </a:extLst>
              </p:cNvPr>
              <p:cNvSpPr/>
              <p:nvPr/>
            </p:nvSpPr>
            <p:spPr>
              <a:xfrm>
                <a:off x="5842536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402;p43">
                <a:extLst>
                  <a:ext uri="{FF2B5EF4-FFF2-40B4-BE49-F238E27FC236}">
                    <a16:creationId xmlns:a16="http://schemas.microsoft.com/office/drawing/2014/main" id="{73EF8ED1-61CF-4EB6-C73E-22C401888E02}"/>
                  </a:ext>
                </a:extLst>
              </p:cNvPr>
              <p:cNvSpPr/>
              <p:nvPr/>
            </p:nvSpPr>
            <p:spPr>
              <a:xfrm>
                <a:off x="5842536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403;p43">
                <a:extLst>
                  <a:ext uri="{FF2B5EF4-FFF2-40B4-BE49-F238E27FC236}">
                    <a16:creationId xmlns:a16="http://schemas.microsoft.com/office/drawing/2014/main" id="{2D196AE8-7B98-D42C-1F32-28B884C08BEB}"/>
                  </a:ext>
                </a:extLst>
              </p:cNvPr>
              <p:cNvSpPr/>
              <p:nvPr/>
            </p:nvSpPr>
            <p:spPr>
              <a:xfrm>
                <a:off x="5764667" y="1794311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272" y="1"/>
                    </a:moveTo>
                    <a:cubicBezTo>
                      <a:pt x="191" y="28"/>
                      <a:pt x="82" y="55"/>
                      <a:pt x="1" y="109"/>
                    </a:cubicBezTo>
                    <a:cubicBezTo>
                      <a:pt x="28" y="164"/>
                      <a:pt x="82" y="218"/>
                      <a:pt x="136" y="218"/>
                    </a:cubicBezTo>
                    <a:cubicBezTo>
                      <a:pt x="245" y="218"/>
                      <a:pt x="299" y="164"/>
                      <a:pt x="299" y="55"/>
                    </a:cubicBezTo>
                    <a:cubicBezTo>
                      <a:pt x="299" y="28"/>
                      <a:pt x="299" y="1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404;p43">
                <a:extLst>
                  <a:ext uri="{FF2B5EF4-FFF2-40B4-BE49-F238E27FC236}">
                    <a16:creationId xmlns:a16="http://schemas.microsoft.com/office/drawing/2014/main" id="{4BBC2831-CEB5-15FE-2652-408FF25F0823}"/>
                  </a:ext>
                </a:extLst>
              </p:cNvPr>
              <p:cNvSpPr/>
              <p:nvPr/>
            </p:nvSpPr>
            <p:spPr>
              <a:xfrm>
                <a:off x="5737509" y="181426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405;p43">
                <a:extLst>
                  <a:ext uri="{FF2B5EF4-FFF2-40B4-BE49-F238E27FC236}">
                    <a16:creationId xmlns:a16="http://schemas.microsoft.com/office/drawing/2014/main" id="{E2BD79CF-ACD8-B166-DB25-D9509A7DD542}"/>
                  </a:ext>
                </a:extLst>
              </p:cNvPr>
              <p:cNvSpPr/>
              <p:nvPr/>
            </p:nvSpPr>
            <p:spPr>
              <a:xfrm>
                <a:off x="5764667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406;p43">
                <a:extLst>
                  <a:ext uri="{FF2B5EF4-FFF2-40B4-BE49-F238E27FC236}">
                    <a16:creationId xmlns:a16="http://schemas.microsoft.com/office/drawing/2014/main" id="{252DD004-A328-E5D2-C957-D41E4DB51801}"/>
                  </a:ext>
                </a:extLst>
              </p:cNvPr>
              <p:cNvSpPr/>
              <p:nvPr/>
            </p:nvSpPr>
            <p:spPr>
              <a:xfrm>
                <a:off x="5737509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407;p43">
                <a:extLst>
                  <a:ext uri="{FF2B5EF4-FFF2-40B4-BE49-F238E27FC236}">
                    <a16:creationId xmlns:a16="http://schemas.microsoft.com/office/drawing/2014/main" id="{DA7CAF8C-4DCE-2C97-BC15-2CB14DF1B945}"/>
                  </a:ext>
                </a:extLst>
              </p:cNvPr>
              <p:cNvSpPr/>
              <p:nvPr/>
            </p:nvSpPr>
            <p:spPr>
              <a:xfrm>
                <a:off x="576466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408;p43">
                <a:extLst>
                  <a:ext uri="{FF2B5EF4-FFF2-40B4-BE49-F238E27FC236}">
                    <a16:creationId xmlns:a16="http://schemas.microsoft.com/office/drawing/2014/main" id="{1FA5BD37-E3E0-470F-8804-3640C0105A67}"/>
                  </a:ext>
                </a:extLst>
              </p:cNvPr>
              <p:cNvSpPr/>
              <p:nvPr/>
            </p:nvSpPr>
            <p:spPr>
              <a:xfrm>
                <a:off x="5790023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409;p43">
                <a:extLst>
                  <a:ext uri="{FF2B5EF4-FFF2-40B4-BE49-F238E27FC236}">
                    <a16:creationId xmlns:a16="http://schemas.microsoft.com/office/drawing/2014/main" id="{5ABF7A81-561F-D8D2-D394-E21900BD937E}"/>
                  </a:ext>
                </a:extLst>
              </p:cNvPr>
              <p:cNvSpPr/>
              <p:nvPr/>
            </p:nvSpPr>
            <p:spPr>
              <a:xfrm>
                <a:off x="5737509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410;p43">
                <a:extLst>
                  <a:ext uri="{FF2B5EF4-FFF2-40B4-BE49-F238E27FC236}">
                    <a16:creationId xmlns:a16="http://schemas.microsoft.com/office/drawing/2014/main" id="{A955FB82-091C-CCB4-15C6-93248CF5FB9E}"/>
                  </a:ext>
                </a:extLst>
              </p:cNvPr>
              <p:cNvSpPr/>
              <p:nvPr/>
            </p:nvSpPr>
            <p:spPr>
              <a:xfrm>
                <a:off x="5764667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411;p43">
                <a:extLst>
                  <a:ext uri="{FF2B5EF4-FFF2-40B4-BE49-F238E27FC236}">
                    <a16:creationId xmlns:a16="http://schemas.microsoft.com/office/drawing/2014/main" id="{0053D757-B10B-9C2C-8044-8E13B2284B9A}"/>
                  </a:ext>
                </a:extLst>
              </p:cNvPr>
              <p:cNvSpPr/>
              <p:nvPr/>
            </p:nvSpPr>
            <p:spPr>
              <a:xfrm>
                <a:off x="5790023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412;p43">
                <a:extLst>
                  <a:ext uri="{FF2B5EF4-FFF2-40B4-BE49-F238E27FC236}">
                    <a16:creationId xmlns:a16="http://schemas.microsoft.com/office/drawing/2014/main" id="{12B12E99-A7A7-F0EE-6087-69008F0D183A}"/>
                  </a:ext>
                </a:extLst>
              </p:cNvPr>
              <p:cNvSpPr/>
              <p:nvPr/>
            </p:nvSpPr>
            <p:spPr>
              <a:xfrm>
                <a:off x="5737509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413;p43">
                <a:extLst>
                  <a:ext uri="{FF2B5EF4-FFF2-40B4-BE49-F238E27FC236}">
                    <a16:creationId xmlns:a16="http://schemas.microsoft.com/office/drawing/2014/main" id="{3A88ECA7-3353-AE36-0D75-699564E44003}"/>
                  </a:ext>
                </a:extLst>
              </p:cNvPr>
              <p:cNvSpPr/>
              <p:nvPr/>
            </p:nvSpPr>
            <p:spPr>
              <a:xfrm>
                <a:off x="576466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414;p43">
                <a:extLst>
                  <a:ext uri="{FF2B5EF4-FFF2-40B4-BE49-F238E27FC236}">
                    <a16:creationId xmlns:a16="http://schemas.microsoft.com/office/drawing/2014/main" id="{CFF3943C-0741-8BE2-9D12-7ECA85BB09DF}"/>
                  </a:ext>
                </a:extLst>
              </p:cNvPr>
              <p:cNvSpPr/>
              <p:nvPr/>
            </p:nvSpPr>
            <p:spPr>
              <a:xfrm>
                <a:off x="5790023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415;p43">
                <a:extLst>
                  <a:ext uri="{FF2B5EF4-FFF2-40B4-BE49-F238E27FC236}">
                    <a16:creationId xmlns:a16="http://schemas.microsoft.com/office/drawing/2014/main" id="{77D9C5DD-9B0A-CAE4-B717-2C8B0A2FCFC1}"/>
                  </a:ext>
                </a:extLst>
              </p:cNvPr>
              <p:cNvSpPr/>
              <p:nvPr/>
            </p:nvSpPr>
            <p:spPr>
              <a:xfrm>
                <a:off x="5737509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416;p43">
                <a:extLst>
                  <a:ext uri="{FF2B5EF4-FFF2-40B4-BE49-F238E27FC236}">
                    <a16:creationId xmlns:a16="http://schemas.microsoft.com/office/drawing/2014/main" id="{ED12A37A-35D6-4AD4-BF8E-12FAA451E56E}"/>
                  </a:ext>
                </a:extLst>
              </p:cNvPr>
              <p:cNvSpPr/>
              <p:nvPr/>
            </p:nvSpPr>
            <p:spPr>
              <a:xfrm>
                <a:off x="5764667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417;p43">
                <a:extLst>
                  <a:ext uri="{FF2B5EF4-FFF2-40B4-BE49-F238E27FC236}">
                    <a16:creationId xmlns:a16="http://schemas.microsoft.com/office/drawing/2014/main" id="{52658261-B94D-29A9-C485-F1890CB01A37}"/>
                  </a:ext>
                </a:extLst>
              </p:cNvPr>
              <p:cNvSpPr/>
              <p:nvPr/>
            </p:nvSpPr>
            <p:spPr>
              <a:xfrm>
                <a:off x="5790023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418;p43">
                <a:extLst>
                  <a:ext uri="{FF2B5EF4-FFF2-40B4-BE49-F238E27FC236}">
                    <a16:creationId xmlns:a16="http://schemas.microsoft.com/office/drawing/2014/main" id="{21E081CB-C535-82AC-7787-11372A4D22EA}"/>
                  </a:ext>
                </a:extLst>
              </p:cNvPr>
              <p:cNvSpPr/>
              <p:nvPr/>
            </p:nvSpPr>
            <p:spPr>
              <a:xfrm>
                <a:off x="5737509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419;p43">
                <a:extLst>
                  <a:ext uri="{FF2B5EF4-FFF2-40B4-BE49-F238E27FC236}">
                    <a16:creationId xmlns:a16="http://schemas.microsoft.com/office/drawing/2014/main" id="{593007CC-4DCC-B298-AED5-E5076618DB3C}"/>
                  </a:ext>
                </a:extLst>
              </p:cNvPr>
              <p:cNvSpPr/>
              <p:nvPr/>
            </p:nvSpPr>
            <p:spPr>
              <a:xfrm>
                <a:off x="5764667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420;p43">
                <a:extLst>
                  <a:ext uri="{FF2B5EF4-FFF2-40B4-BE49-F238E27FC236}">
                    <a16:creationId xmlns:a16="http://schemas.microsoft.com/office/drawing/2014/main" id="{86F2F25C-F685-364C-DCC5-D3D8C9311445}"/>
                  </a:ext>
                </a:extLst>
              </p:cNvPr>
              <p:cNvSpPr/>
              <p:nvPr/>
            </p:nvSpPr>
            <p:spPr>
              <a:xfrm>
                <a:off x="5790023" y="207669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421;p43">
                <a:extLst>
                  <a:ext uri="{FF2B5EF4-FFF2-40B4-BE49-F238E27FC236}">
                    <a16:creationId xmlns:a16="http://schemas.microsoft.com/office/drawing/2014/main" id="{D1DB9A10-A056-173F-B8ED-5CA283ED04E9}"/>
                  </a:ext>
                </a:extLst>
              </p:cNvPr>
              <p:cNvSpPr/>
              <p:nvPr/>
            </p:nvSpPr>
            <p:spPr>
              <a:xfrm>
                <a:off x="573750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422;p43">
                <a:extLst>
                  <a:ext uri="{FF2B5EF4-FFF2-40B4-BE49-F238E27FC236}">
                    <a16:creationId xmlns:a16="http://schemas.microsoft.com/office/drawing/2014/main" id="{1EB7568E-530F-75E0-926F-8350993BB558}"/>
                  </a:ext>
                </a:extLst>
              </p:cNvPr>
              <p:cNvSpPr/>
              <p:nvPr/>
            </p:nvSpPr>
            <p:spPr>
              <a:xfrm>
                <a:off x="5764667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423;p43">
                <a:extLst>
                  <a:ext uri="{FF2B5EF4-FFF2-40B4-BE49-F238E27FC236}">
                    <a16:creationId xmlns:a16="http://schemas.microsoft.com/office/drawing/2014/main" id="{51F3CA80-ED0C-D153-45D6-440F340C87F6}"/>
                  </a:ext>
                </a:extLst>
              </p:cNvPr>
              <p:cNvSpPr/>
              <p:nvPr/>
            </p:nvSpPr>
            <p:spPr>
              <a:xfrm>
                <a:off x="5790023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424;p43">
                <a:extLst>
                  <a:ext uri="{FF2B5EF4-FFF2-40B4-BE49-F238E27FC236}">
                    <a16:creationId xmlns:a16="http://schemas.microsoft.com/office/drawing/2014/main" id="{C988182E-9A6F-4510-2AA6-782E10CD9A26}"/>
                  </a:ext>
                </a:extLst>
              </p:cNvPr>
              <p:cNvSpPr/>
              <p:nvPr/>
            </p:nvSpPr>
            <p:spPr>
              <a:xfrm>
                <a:off x="5737509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425;p43">
                <a:extLst>
                  <a:ext uri="{FF2B5EF4-FFF2-40B4-BE49-F238E27FC236}">
                    <a16:creationId xmlns:a16="http://schemas.microsoft.com/office/drawing/2014/main" id="{16BCEAAF-893F-7EDA-2750-0DFC8F660C8A}"/>
                  </a:ext>
                </a:extLst>
              </p:cNvPr>
              <p:cNvSpPr/>
              <p:nvPr/>
            </p:nvSpPr>
            <p:spPr>
              <a:xfrm>
                <a:off x="5764667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426;p43">
                <a:extLst>
                  <a:ext uri="{FF2B5EF4-FFF2-40B4-BE49-F238E27FC236}">
                    <a16:creationId xmlns:a16="http://schemas.microsoft.com/office/drawing/2014/main" id="{B53909AA-40CD-A40A-C98A-1644C6E1E77F}"/>
                  </a:ext>
                </a:extLst>
              </p:cNvPr>
              <p:cNvSpPr/>
              <p:nvPr/>
            </p:nvSpPr>
            <p:spPr>
              <a:xfrm>
                <a:off x="5790023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427;p43">
                <a:extLst>
                  <a:ext uri="{FF2B5EF4-FFF2-40B4-BE49-F238E27FC236}">
                    <a16:creationId xmlns:a16="http://schemas.microsoft.com/office/drawing/2014/main" id="{03E48E49-9289-B442-1D83-448EF59579CB}"/>
                  </a:ext>
                </a:extLst>
              </p:cNvPr>
              <p:cNvSpPr/>
              <p:nvPr/>
            </p:nvSpPr>
            <p:spPr>
              <a:xfrm>
                <a:off x="5737509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428;p43">
                <a:extLst>
                  <a:ext uri="{FF2B5EF4-FFF2-40B4-BE49-F238E27FC236}">
                    <a16:creationId xmlns:a16="http://schemas.microsoft.com/office/drawing/2014/main" id="{9D7284AD-460C-B50A-6D85-E8FA34A63C41}"/>
                  </a:ext>
                </a:extLst>
              </p:cNvPr>
              <p:cNvSpPr/>
              <p:nvPr/>
            </p:nvSpPr>
            <p:spPr>
              <a:xfrm>
                <a:off x="5764667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429;p43">
                <a:extLst>
                  <a:ext uri="{FF2B5EF4-FFF2-40B4-BE49-F238E27FC236}">
                    <a16:creationId xmlns:a16="http://schemas.microsoft.com/office/drawing/2014/main" id="{F31D77DB-C853-54A7-94D8-667A66585400}"/>
                  </a:ext>
                </a:extLst>
              </p:cNvPr>
              <p:cNvSpPr/>
              <p:nvPr/>
            </p:nvSpPr>
            <p:spPr>
              <a:xfrm>
                <a:off x="5790023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430;p43">
                <a:extLst>
                  <a:ext uri="{FF2B5EF4-FFF2-40B4-BE49-F238E27FC236}">
                    <a16:creationId xmlns:a16="http://schemas.microsoft.com/office/drawing/2014/main" id="{AC4729AD-761D-04FC-9B19-7B28D9B33A55}"/>
                  </a:ext>
                </a:extLst>
              </p:cNvPr>
              <p:cNvSpPr/>
              <p:nvPr/>
            </p:nvSpPr>
            <p:spPr>
              <a:xfrm>
                <a:off x="5737509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431;p43">
                <a:extLst>
                  <a:ext uri="{FF2B5EF4-FFF2-40B4-BE49-F238E27FC236}">
                    <a16:creationId xmlns:a16="http://schemas.microsoft.com/office/drawing/2014/main" id="{3EA3CA42-0C0F-615D-D8EB-E7DA7DD3D812}"/>
                  </a:ext>
                </a:extLst>
              </p:cNvPr>
              <p:cNvSpPr/>
              <p:nvPr/>
            </p:nvSpPr>
            <p:spPr>
              <a:xfrm>
                <a:off x="5764667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432;p43">
                <a:extLst>
                  <a:ext uri="{FF2B5EF4-FFF2-40B4-BE49-F238E27FC236}">
                    <a16:creationId xmlns:a16="http://schemas.microsoft.com/office/drawing/2014/main" id="{80D28BBE-A0DD-4FFE-2564-4AAC6084AE5C}"/>
                  </a:ext>
                </a:extLst>
              </p:cNvPr>
              <p:cNvSpPr/>
              <p:nvPr/>
            </p:nvSpPr>
            <p:spPr>
              <a:xfrm>
                <a:off x="5790023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433;p43">
                <a:extLst>
                  <a:ext uri="{FF2B5EF4-FFF2-40B4-BE49-F238E27FC236}">
                    <a16:creationId xmlns:a16="http://schemas.microsoft.com/office/drawing/2014/main" id="{FB0BD5AF-1763-C020-82D5-F0FAA39608CD}"/>
                  </a:ext>
                </a:extLst>
              </p:cNvPr>
              <p:cNvSpPr/>
              <p:nvPr/>
            </p:nvSpPr>
            <p:spPr>
              <a:xfrm>
                <a:off x="5737509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434;p43">
                <a:extLst>
                  <a:ext uri="{FF2B5EF4-FFF2-40B4-BE49-F238E27FC236}">
                    <a16:creationId xmlns:a16="http://schemas.microsoft.com/office/drawing/2014/main" id="{843D36FA-E715-93C2-5D98-0DB1481FF44B}"/>
                  </a:ext>
                </a:extLst>
              </p:cNvPr>
              <p:cNvSpPr/>
              <p:nvPr/>
            </p:nvSpPr>
            <p:spPr>
              <a:xfrm>
                <a:off x="5764667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435;p43">
                <a:extLst>
                  <a:ext uri="{FF2B5EF4-FFF2-40B4-BE49-F238E27FC236}">
                    <a16:creationId xmlns:a16="http://schemas.microsoft.com/office/drawing/2014/main" id="{FAD331CD-3C90-2741-6073-FAAA62F3390B}"/>
                  </a:ext>
                </a:extLst>
              </p:cNvPr>
              <p:cNvSpPr/>
              <p:nvPr/>
            </p:nvSpPr>
            <p:spPr>
              <a:xfrm>
                <a:off x="5790023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436;p43">
                <a:extLst>
                  <a:ext uri="{FF2B5EF4-FFF2-40B4-BE49-F238E27FC236}">
                    <a16:creationId xmlns:a16="http://schemas.microsoft.com/office/drawing/2014/main" id="{F08195FE-BC1A-38BF-1925-08BC3A3B5A6B}"/>
                  </a:ext>
                </a:extLst>
              </p:cNvPr>
              <p:cNvSpPr/>
              <p:nvPr/>
            </p:nvSpPr>
            <p:spPr>
              <a:xfrm>
                <a:off x="5737509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437;p43">
                <a:extLst>
                  <a:ext uri="{FF2B5EF4-FFF2-40B4-BE49-F238E27FC236}">
                    <a16:creationId xmlns:a16="http://schemas.microsoft.com/office/drawing/2014/main" id="{73DFE13B-386E-1CF0-314A-36F05A699805}"/>
                  </a:ext>
                </a:extLst>
              </p:cNvPr>
              <p:cNvSpPr/>
              <p:nvPr/>
            </p:nvSpPr>
            <p:spPr>
              <a:xfrm>
                <a:off x="5764667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438;p43">
                <a:extLst>
                  <a:ext uri="{FF2B5EF4-FFF2-40B4-BE49-F238E27FC236}">
                    <a16:creationId xmlns:a16="http://schemas.microsoft.com/office/drawing/2014/main" id="{B09A2542-DB55-D88B-D602-9CFB9393E3C4}"/>
                  </a:ext>
                </a:extLst>
              </p:cNvPr>
              <p:cNvSpPr/>
              <p:nvPr/>
            </p:nvSpPr>
            <p:spPr>
              <a:xfrm>
                <a:off x="5790023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439;p43">
                <a:extLst>
                  <a:ext uri="{FF2B5EF4-FFF2-40B4-BE49-F238E27FC236}">
                    <a16:creationId xmlns:a16="http://schemas.microsoft.com/office/drawing/2014/main" id="{5AA09D83-5B48-373C-139B-CC1859AE0F37}"/>
                  </a:ext>
                </a:extLst>
              </p:cNvPr>
              <p:cNvSpPr/>
              <p:nvPr/>
            </p:nvSpPr>
            <p:spPr>
              <a:xfrm>
                <a:off x="5737509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440;p43">
                <a:extLst>
                  <a:ext uri="{FF2B5EF4-FFF2-40B4-BE49-F238E27FC236}">
                    <a16:creationId xmlns:a16="http://schemas.microsoft.com/office/drawing/2014/main" id="{AF4BB926-F23A-BB72-8917-721C83936BF4}"/>
                  </a:ext>
                </a:extLst>
              </p:cNvPr>
              <p:cNvSpPr/>
              <p:nvPr/>
            </p:nvSpPr>
            <p:spPr>
              <a:xfrm>
                <a:off x="5764667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441;p43">
                <a:extLst>
                  <a:ext uri="{FF2B5EF4-FFF2-40B4-BE49-F238E27FC236}">
                    <a16:creationId xmlns:a16="http://schemas.microsoft.com/office/drawing/2014/main" id="{E5C04141-0763-0D54-8DE5-8DEAB4E385CA}"/>
                  </a:ext>
                </a:extLst>
              </p:cNvPr>
              <p:cNvSpPr/>
              <p:nvPr/>
            </p:nvSpPr>
            <p:spPr>
              <a:xfrm>
                <a:off x="5790023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442;p43">
                <a:extLst>
                  <a:ext uri="{FF2B5EF4-FFF2-40B4-BE49-F238E27FC236}">
                    <a16:creationId xmlns:a16="http://schemas.microsoft.com/office/drawing/2014/main" id="{CE8F81BB-44D9-6D1D-68DC-44FEAFF7A5BA}"/>
                  </a:ext>
                </a:extLst>
              </p:cNvPr>
              <p:cNvSpPr/>
              <p:nvPr/>
            </p:nvSpPr>
            <p:spPr>
              <a:xfrm>
                <a:off x="5737509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443;p43">
                <a:extLst>
                  <a:ext uri="{FF2B5EF4-FFF2-40B4-BE49-F238E27FC236}">
                    <a16:creationId xmlns:a16="http://schemas.microsoft.com/office/drawing/2014/main" id="{73E9502D-14EB-B059-8A0F-DF4CACD9872F}"/>
                  </a:ext>
                </a:extLst>
              </p:cNvPr>
              <p:cNvSpPr/>
              <p:nvPr/>
            </p:nvSpPr>
            <p:spPr>
              <a:xfrm>
                <a:off x="5764667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444;p43">
                <a:extLst>
                  <a:ext uri="{FF2B5EF4-FFF2-40B4-BE49-F238E27FC236}">
                    <a16:creationId xmlns:a16="http://schemas.microsoft.com/office/drawing/2014/main" id="{B18D323C-B138-4822-0CDE-19CFF4DA1B5D}"/>
                  </a:ext>
                </a:extLst>
              </p:cNvPr>
              <p:cNvSpPr/>
              <p:nvPr/>
            </p:nvSpPr>
            <p:spPr>
              <a:xfrm>
                <a:off x="5790023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445;p43">
                <a:extLst>
                  <a:ext uri="{FF2B5EF4-FFF2-40B4-BE49-F238E27FC236}">
                    <a16:creationId xmlns:a16="http://schemas.microsoft.com/office/drawing/2014/main" id="{034B61C6-6113-7A94-8708-81A4595045AA}"/>
                  </a:ext>
                </a:extLst>
              </p:cNvPr>
              <p:cNvSpPr/>
              <p:nvPr/>
            </p:nvSpPr>
            <p:spPr>
              <a:xfrm>
                <a:off x="5737509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446;p43">
                <a:extLst>
                  <a:ext uri="{FF2B5EF4-FFF2-40B4-BE49-F238E27FC236}">
                    <a16:creationId xmlns:a16="http://schemas.microsoft.com/office/drawing/2014/main" id="{4398DA74-D9C6-50B3-E34C-C90E1967ED12}"/>
                  </a:ext>
                </a:extLst>
              </p:cNvPr>
              <p:cNvSpPr/>
              <p:nvPr/>
            </p:nvSpPr>
            <p:spPr>
              <a:xfrm>
                <a:off x="5764667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447;p43">
                <a:extLst>
                  <a:ext uri="{FF2B5EF4-FFF2-40B4-BE49-F238E27FC236}">
                    <a16:creationId xmlns:a16="http://schemas.microsoft.com/office/drawing/2014/main" id="{D70646C6-194F-36A7-03A9-20A15BD31167}"/>
                  </a:ext>
                </a:extLst>
              </p:cNvPr>
              <p:cNvSpPr/>
              <p:nvPr/>
            </p:nvSpPr>
            <p:spPr>
              <a:xfrm>
                <a:off x="5790023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448;p43">
                <a:extLst>
                  <a:ext uri="{FF2B5EF4-FFF2-40B4-BE49-F238E27FC236}">
                    <a16:creationId xmlns:a16="http://schemas.microsoft.com/office/drawing/2014/main" id="{72F90311-1B4C-8CA9-9AC3-F896331EFAC7}"/>
                  </a:ext>
                </a:extLst>
              </p:cNvPr>
              <p:cNvSpPr/>
              <p:nvPr/>
            </p:nvSpPr>
            <p:spPr>
              <a:xfrm>
                <a:off x="5737509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449;p43">
                <a:extLst>
                  <a:ext uri="{FF2B5EF4-FFF2-40B4-BE49-F238E27FC236}">
                    <a16:creationId xmlns:a16="http://schemas.microsoft.com/office/drawing/2014/main" id="{C96E8D61-28C0-7EB4-439A-EBAEFC1A9F84}"/>
                  </a:ext>
                </a:extLst>
              </p:cNvPr>
              <p:cNvSpPr/>
              <p:nvPr/>
            </p:nvSpPr>
            <p:spPr>
              <a:xfrm>
                <a:off x="5764667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450;p43">
                <a:extLst>
                  <a:ext uri="{FF2B5EF4-FFF2-40B4-BE49-F238E27FC236}">
                    <a16:creationId xmlns:a16="http://schemas.microsoft.com/office/drawing/2014/main" id="{2F65D6F9-6ACD-698B-A644-BADF99C6B3E2}"/>
                  </a:ext>
                </a:extLst>
              </p:cNvPr>
              <p:cNvSpPr/>
              <p:nvPr/>
            </p:nvSpPr>
            <p:spPr>
              <a:xfrm>
                <a:off x="5790023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451;p43">
                <a:extLst>
                  <a:ext uri="{FF2B5EF4-FFF2-40B4-BE49-F238E27FC236}">
                    <a16:creationId xmlns:a16="http://schemas.microsoft.com/office/drawing/2014/main" id="{18B864F8-6EE2-AC14-FBEA-85B8A9847110}"/>
                  </a:ext>
                </a:extLst>
              </p:cNvPr>
              <p:cNvSpPr/>
              <p:nvPr/>
            </p:nvSpPr>
            <p:spPr>
              <a:xfrm>
                <a:off x="5790023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452;p43">
                <a:extLst>
                  <a:ext uri="{FF2B5EF4-FFF2-40B4-BE49-F238E27FC236}">
                    <a16:creationId xmlns:a16="http://schemas.microsoft.com/office/drawing/2014/main" id="{7623F835-3EAC-B27A-4BE2-138ACD9B3585}"/>
                  </a:ext>
                </a:extLst>
              </p:cNvPr>
              <p:cNvSpPr/>
              <p:nvPr/>
            </p:nvSpPr>
            <p:spPr>
              <a:xfrm>
                <a:off x="5737509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453;p43">
                <a:extLst>
                  <a:ext uri="{FF2B5EF4-FFF2-40B4-BE49-F238E27FC236}">
                    <a16:creationId xmlns:a16="http://schemas.microsoft.com/office/drawing/2014/main" id="{91D0A9A3-EE29-3EB3-6AB4-1DA843E8A820}"/>
                  </a:ext>
                </a:extLst>
              </p:cNvPr>
              <p:cNvSpPr/>
              <p:nvPr/>
            </p:nvSpPr>
            <p:spPr>
              <a:xfrm>
                <a:off x="5764667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454;p43">
                <a:extLst>
                  <a:ext uri="{FF2B5EF4-FFF2-40B4-BE49-F238E27FC236}">
                    <a16:creationId xmlns:a16="http://schemas.microsoft.com/office/drawing/2014/main" id="{351E2647-4DCB-BC4A-42C6-31A89E421127}"/>
                  </a:ext>
                </a:extLst>
              </p:cNvPr>
              <p:cNvSpPr/>
              <p:nvPr/>
            </p:nvSpPr>
            <p:spPr>
              <a:xfrm>
                <a:off x="5790023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0" y="1"/>
                    </a:moveTo>
                    <a:cubicBezTo>
                      <a:pt x="0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455;p43">
                <a:extLst>
                  <a:ext uri="{FF2B5EF4-FFF2-40B4-BE49-F238E27FC236}">
                    <a16:creationId xmlns:a16="http://schemas.microsoft.com/office/drawing/2014/main" id="{96C81863-5514-432B-FF05-F7674F41153E}"/>
                  </a:ext>
                </a:extLst>
              </p:cNvPr>
              <p:cNvSpPr/>
              <p:nvPr/>
            </p:nvSpPr>
            <p:spPr>
              <a:xfrm>
                <a:off x="5737509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456;p43">
                <a:extLst>
                  <a:ext uri="{FF2B5EF4-FFF2-40B4-BE49-F238E27FC236}">
                    <a16:creationId xmlns:a16="http://schemas.microsoft.com/office/drawing/2014/main" id="{6D57E11C-D20F-7EC3-0A47-D8B09F86B4E6}"/>
                  </a:ext>
                </a:extLst>
              </p:cNvPr>
              <p:cNvSpPr/>
              <p:nvPr/>
            </p:nvSpPr>
            <p:spPr>
              <a:xfrm>
                <a:off x="5737509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457;p43">
                <a:extLst>
                  <a:ext uri="{FF2B5EF4-FFF2-40B4-BE49-F238E27FC236}">
                    <a16:creationId xmlns:a16="http://schemas.microsoft.com/office/drawing/2014/main" id="{FC23AA56-DDBE-43BC-C8AD-98BF3B47B190}"/>
                  </a:ext>
                </a:extLst>
              </p:cNvPr>
              <p:cNvSpPr/>
              <p:nvPr/>
            </p:nvSpPr>
            <p:spPr>
              <a:xfrm>
                <a:off x="576466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458;p43">
                <a:extLst>
                  <a:ext uri="{FF2B5EF4-FFF2-40B4-BE49-F238E27FC236}">
                    <a16:creationId xmlns:a16="http://schemas.microsoft.com/office/drawing/2014/main" id="{94214F6B-6A7B-B407-9E40-AA4CEF766772}"/>
                  </a:ext>
                </a:extLst>
              </p:cNvPr>
              <p:cNvSpPr/>
              <p:nvPr/>
            </p:nvSpPr>
            <p:spPr>
              <a:xfrm>
                <a:off x="5790023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459;p43">
                <a:extLst>
                  <a:ext uri="{FF2B5EF4-FFF2-40B4-BE49-F238E27FC236}">
                    <a16:creationId xmlns:a16="http://schemas.microsoft.com/office/drawing/2014/main" id="{10F576FD-A52C-47B9-E666-EC02296C73CA}"/>
                  </a:ext>
                </a:extLst>
              </p:cNvPr>
              <p:cNvSpPr/>
              <p:nvPr/>
            </p:nvSpPr>
            <p:spPr>
              <a:xfrm>
                <a:off x="5737509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460;p43">
                <a:extLst>
                  <a:ext uri="{FF2B5EF4-FFF2-40B4-BE49-F238E27FC236}">
                    <a16:creationId xmlns:a16="http://schemas.microsoft.com/office/drawing/2014/main" id="{5EEE0B72-C3B2-690D-4157-DABA84138D98}"/>
                  </a:ext>
                </a:extLst>
              </p:cNvPr>
              <p:cNvSpPr/>
              <p:nvPr/>
            </p:nvSpPr>
            <p:spPr>
              <a:xfrm>
                <a:off x="576466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461;p43">
                <a:extLst>
                  <a:ext uri="{FF2B5EF4-FFF2-40B4-BE49-F238E27FC236}">
                    <a16:creationId xmlns:a16="http://schemas.microsoft.com/office/drawing/2014/main" id="{4A458151-7BDD-40BD-3202-B76AE86DA076}"/>
                  </a:ext>
                </a:extLst>
              </p:cNvPr>
              <p:cNvSpPr/>
              <p:nvPr/>
            </p:nvSpPr>
            <p:spPr>
              <a:xfrm>
                <a:off x="5790023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462;p43">
                <a:extLst>
                  <a:ext uri="{FF2B5EF4-FFF2-40B4-BE49-F238E27FC236}">
                    <a16:creationId xmlns:a16="http://schemas.microsoft.com/office/drawing/2014/main" id="{108180C7-4E6D-4508-3911-BE1491AC0165}"/>
                  </a:ext>
                </a:extLst>
              </p:cNvPr>
              <p:cNvSpPr/>
              <p:nvPr/>
            </p:nvSpPr>
            <p:spPr>
              <a:xfrm>
                <a:off x="5737509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463;p43">
                <a:extLst>
                  <a:ext uri="{FF2B5EF4-FFF2-40B4-BE49-F238E27FC236}">
                    <a16:creationId xmlns:a16="http://schemas.microsoft.com/office/drawing/2014/main" id="{CBACCD38-6E25-77E3-FC79-59067FD991D8}"/>
                  </a:ext>
                </a:extLst>
              </p:cNvPr>
              <p:cNvSpPr/>
              <p:nvPr/>
            </p:nvSpPr>
            <p:spPr>
              <a:xfrm>
                <a:off x="5764667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464;p43">
                <a:extLst>
                  <a:ext uri="{FF2B5EF4-FFF2-40B4-BE49-F238E27FC236}">
                    <a16:creationId xmlns:a16="http://schemas.microsoft.com/office/drawing/2014/main" id="{8D75F6E6-3592-23D8-867E-26C284E22725}"/>
                  </a:ext>
                </a:extLst>
              </p:cNvPr>
              <p:cNvSpPr/>
              <p:nvPr/>
            </p:nvSpPr>
            <p:spPr>
              <a:xfrm>
                <a:off x="5790023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465;p43">
                <a:extLst>
                  <a:ext uri="{FF2B5EF4-FFF2-40B4-BE49-F238E27FC236}">
                    <a16:creationId xmlns:a16="http://schemas.microsoft.com/office/drawing/2014/main" id="{C7A39407-4DB2-A6F7-5CAB-D7D4D8CDCC23}"/>
                  </a:ext>
                </a:extLst>
              </p:cNvPr>
              <p:cNvSpPr/>
              <p:nvPr/>
            </p:nvSpPr>
            <p:spPr>
              <a:xfrm>
                <a:off x="5737509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466;p43">
                <a:extLst>
                  <a:ext uri="{FF2B5EF4-FFF2-40B4-BE49-F238E27FC236}">
                    <a16:creationId xmlns:a16="http://schemas.microsoft.com/office/drawing/2014/main" id="{4185CD6A-8B4A-3D65-1D45-213970032518}"/>
                  </a:ext>
                </a:extLst>
              </p:cNvPr>
              <p:cNvSpPr/>
              <p:nvPr/>
            </p:nvSpPr>
            <p:spPr>
              <a:xfrm>
                <a:off x="5764667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467;p43">
                <a:extLst>
                  <a:ext uri="{FF2B5EF4-FFF2-40B4-BE49-F238E27FC236}">
                    <a16:creationId xmlns:a16="http://schemas.microsoft.com/office/drawing/2014/main" id="{E4F57634-E30A-85F0-3D11-B51D17C4A985}"/>
                  </a:ext>
                </a:extLst>
              </p:cNvPr>
              <p:cNvSpPr/>
              <p:nvPr/>
            </p:nvSpPr>
            <p:spPr>
              <a:xfrm>
                <a:off x="5790023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468;p43">
                <a:extLst>
                  <a:ext uri="{FF2B5EF4-FFF2-40B4-BE49-F238E27FC236}">
                    <a16:creationId xmlns:a16="http://schemas.microsoft.com/office/drawing/2014/main" id="{5271F96F-1CB3-996C-DA4E-E7C78EE51500}"/>
                  </a:ext>
                </a:extLst>
              </p:cNvPr>
              <p:cNvSpPr/>
              <p:nvPr/>
            </p:nvSpPr>
            <p:spPr>
              <a:xfrm>
                <a:off x="5790023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469;p43">
                <a:extLst>
                  <a:ext uri="{FF2B5EF4-FFF2-40B4-BE49-F238E27FC236}">
                    <a16:creationId xmlns:a16="http://schemas.microsoft.com/office/drawing/2014/main" id="{E116F23A-657B-59D3-38F0-91089F01C87A}"/>
                  </a:ext>
                </a:extLst>
              </p:cNvPr>
              <p:cNvSpPr/>
              <p:nvPr/>
            </p:nvSpPr>
            <p:spPr>
              <a:xfrm>
                <a:off x="576466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470;p43">
                <a:extLst>
                  <a:ext uri="{FF2B5EF4-FFF2-40B4-BE49-F238E27FC236}">
                    <a16:creationId xmlns:a16="http://schemas.microsoft.com/office/drawing/2014/main" id="{667C4AFC-0842-6A7E-E599-E306B4DA5CD2}"/>
                  </a:ext>
                </a:extLst>
              </p:cNvPr>
              <p:cNvSpPr/>
              <p:nvPr/>
            </p:nvSpPr>
            <p:spPr>
              <a:xfrm>
                <a:off x="5737509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471;p43">
                <a:extLst>
                  <a:ext uri="{FF2B5EF4-FFF2-40B4-BE49-F238E27FC236}">
                    <a16:creationId xmlns:a16="http://schemas.microsoft.com/office/drawing/2014/main" id="{E4C57BEB-31D0-A0F2-1ED7-53D9CD65E8F6}"/>
                  </a:ext>
                </a:extLst>
              </p:cNvPr>
              <p:cNvSpPr/>
              <p:nvPr/>
            </p:nvSpPr>
            <p:spPr>
              <a:xfrm>
                <a:off x="5737509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472;p43">
                <a:extLst>
                  <a:ext uri="{FF2B5EF4-FFF2-40B4-BE49-F238E27FC236}">
                    <a16:creationId xmlns:a16="http://schemas.microsoft.com/office/drawing/2014/main" id="{E2CCC984-AEF1-99EF-37AD-987AFD4E2DE1}"/>
                  </a:ext>
                </a:extLst>
              </p:cNvPr>
              <p:cNvSpPr/>
              <p:nvPr/>
            </p:nvSpPr>
            <p:spPr>
              <a:xfrm>
                <a:off x="576466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473;p43">
                <a:extLst>
                  <a:ext uri="{FF2B5EF4-FFF2-40B4-BE49-F238E27FC236}">
                    <a16:creationId xmlns:a16="http://schemas.microsoft.com/office/drawing/2014/main" id="{8EC7D06F-D68D-2385-C91A-443B597B7702}"/>
                  </a:ext>
                </a:extLst>
              </p:cNvPr>
              <p:cNvSpPr/>
              <p:nvPr/>
            </p:nvSpPr>
            <p:spPr>
              <a:xfrm>
                <a:off x="5790023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474;p43">
                <a:extLst>
                  <a:ext uri="{FF2B5EF4-FFF2-40B4-BE49-F238E27FC236}">
                    <a16:creationId xmlns:a16="http://schemas.microsoft.com/office/drawing/2014/main" id="{5FA2F44F-8230-71FD-DD68-2AE0E179CF21}"/>
                  </a:ext>
                </a:extLst>
              </p:cNvPr>
              <p:cNvSpPr/>
              <p:nvPr/>
            </p:nvSpPr>
            <p:spPr>
              <a:xfrm>
                <a:off x="5790023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475;p43">
                <a:extLst>
                  <a:ext uri="{FF2B5EF4-FFF2-40B4-BE49-F238E27FC236}">
                    <a16:creationId xmlns:a16="http://schemas.microsoft.com/office/drawing/2014/main" id="{C182D901-1392-F6F7-DA72-F751C67E1763}"/>
                  </a:ext>
                </a:extLst>
              </p:cNvPr>
              <p:cNvSpPr/>
              <p:nvPr/>
            </p:nvSpPr>
            <p:spPr>
              <a:xfrm>
                <a:off x="576466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476;p43">
                <a:extLst>
                  <a:ext uri="{FF2B5EF4-FFF2-40B4-BE49-F238E27FC236}">
                    <a16:creationId xmlns:a16="http://schemas.microsoft.com/office/drawing/2014/main" id="{08633CA0-85DC-A405-C581-ED148DFC1579}"/>
                  </a:ext>
                </a:extLst>
              </p:cNvPr>
              <p:cNvSpPr/>
              <p:nvPr/>
            </p:nvSpPr>
            <p:spPr>
              <a:xfrm>
                <a:off x="5737509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477;p43">
                <a:extLst>
                  <a:ext uri="{FF2B5EF4-FFF2-40B4-BE49-F238E27FC236}">
                    <a16:creationId xmlns:a16="http://schemas.microsoft.com/office/drawing/2014/main" id="{7874D13D-026E-25AE-AC32-4135FC705D1F}"/>
                  </a:ext>
                </a:extLst>
              </p:cNvPr>
              <p:cNvSpPr/>
              <p:nvPr/>
            </p:nvSpPr>
            <p:spPr>
              <a:xfrm>
                <a:off x="5737509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478;p43">
                <a:extLst>
                  <a:ext uri="{FF2B5EF4-FFF2-40B4-BE49-F238E27FC236}">
                    <a16:creationId xmlns:a16="http://schemas.microsoft.com/office/drawing/2014/main" id="{5AA996EB-E3E8-28AF-96E4-773E5335D02F}"/>
                  </a:ext>
                </a:extLst>
              </p:cNvPr>
              <p:cNvSpPr/>
              <p:nvPr/>
            </p:nvSpPr>
            <p:spPr>
              <a:xfrm>
                <a:off x="576466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479;p43">
                <a:extLst>
                  <a:ext uri="{FF2B5EF4-FFF2-40B4-BE49-F238E27FC236}">
                    <a16:creationId xmlns:a16="http://schemas.microsoft.com/office/drawing/2014/main" id="{2F50A5F7-0420-4372-1167-BF2F7BDD7DDD}"/>
                  </a:ext>
                </a:extLst>
              </p:cNvPr>
              <p:cNvSpPr/>
              <p:nvPr/>
            </p:nvSpPr>
            <p:spPr>
              <a:xfrm>
                <a:off x="5790023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480;p43">
                <a:extLst>
                  <a:ext uri="{FF2B5EF4-FFF2-40B4-BE49-F238E27FC236}">
                    <a16:creationId xmlns:a16="http://schemas.microsoft.com/office/drawing/2014/main" id="{5CE631D4-9E70-0585-4AFD-85031BE8D7DA}"/>
                  </a:ext>
                </a:extLst>
              </p:cNvPr>
              <p:cNvSpPr/>
              <p:nvPr/>
            </p:nvSpPr>
            <p:spPr>
              <a:xfrm>
                <a:off x="5791824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82"/>
                    </a:cubicBezTo>
                    <a:cubicBezTo>
                      <a:pt x="28" y="109"/>
                      <a:pt x="55" y="163"/>
                      <a:pt x="55" y="190"/>
                    </a:cubicBezTo>
                    <a:cubicBezTo>
                      <a:pt x="82" y="217"/>
                      <a:pt x="82" y="271"/>
                      <a:pt x="82" y="298"/>
                    </a:cubicBezTo>
                    <a:lnTo>
                      <a:pt x="136" y="298"/>
                    </a:ln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481;p43">
                <a:extLst>
                  <a:ext uri="{FF2B5EF4-FFF2-40B4-BE49-F238E27FC236}">
                    <a16:creationId xmlns:a16="http://schemas.microsoft.com/office/drawing/2014/main" id="{019C4F1C-7499-BDF4-DDF0-19EC6CBFA64B}"/>
                  </a:ext>
                </a:extLst>
              </p:cNvPr>
              <p:cNvSpPr/>
              <p:nvPr/>
            </p:nvSpPr>
            <p:spPr>
              <a:xfrm>
                <a:off x="5712220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81" y="81"/>
                      <a:pt x="54" y="163"/>
                      <a:pt x="0" y="217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482;p43">
                <a:extLst>
                  <a:ext uri="{FF2B5EF4-FFF2-40B4-BE49-F238E27FC236}">
                    <a16:creationId xmlns:a16="http://schemas.microsoft.com/office/drawing/2014/main" id="{0B855D85-0352-CD39-05CD-DA1A71DAB006}"/>
                  </a:ext>
                </a:extLst>
              </p:cNvPr>
              <p:cNvSpPr/>
              <p:nvPr/>
            </p:nvSpPr>
            <p:spPr>
              <a:xfrm>
                <a:off x="5695872" y="1866710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483;p43">
                <a:extLst>
                  <a:ext uri="{FF2B5EF4-FFF2-40B4-BE49-F238E27FC236}">
                    <a16:creationId xmlns:a16="http://schemas.microsoft.com/office/drawing/2014/main" id="{C80E8814-F7B3-1E7A-D450-992A89BEBA66}"/>
                  </a:ext>
                </a:extLst>
              </p:cNvPr>
              <p:cNvSpPr/>
              <p:nvPr/>
            </p:nvSpPr>
            <p:spPr>
              <a:xfrm>
                <a:off x="571222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484;p43">
                <a:extLst>
                  <a:ext uri="{FF2B5EF4-FFF2-40B4-BE49-F238E27FC236}">
                    <a16:creationId xmlns:a16="http://schemas.microsoft.com/office/drawing/2014/main" id="{7D2F4494-BA21-0BAA-9078-1A11B22C253E}"/>
                  </a:ext>
                </a:extLst>
              </p:cNvPr>
              <p:cNvSpPr/>
              <p:nvPr/>
            </p:nvSpPr>
            <p:spPr>
              <a:xfrm>
                <a:off x="5695872" y="1919223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485;p43">
                <a:extLst>
                  <a:ext uri="{FF2B5EF4-FFF2-40B4-BE49-F238E27FC236}">
                    <a16:creationId xmlns:a16="http://schemas.microsoft.com/office/drawing/2014/main" id="{61D9955C-09D4-6C2C-7416-7780045A11A3}"/>
                  </a:ext>
                </a:extLst>
              </p:cNvPr>
              <p:cNvSpPr/>
              <p:nvPr/>
            </p:nvSpPr>
            <p:spPr>
              <a:xfrm>
                <a:off x="571222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486;p43">
                <a:extLst>
                  <a:ext uri="{FF2B5EF4-FFF2-40B4-BE49-F238E27FC236}">
                    <a16:creationId xmlns:a16="http://schemas.microsoft.com/office/drawing/2014/main" id="{F6CFABA8-69A0-D2C8-94CA-A3D995CDAAF7}"/>
                  </a:ext>
                </a:extLst>
              </p:cNvPr>
              <p:cNvSpPr/>
              <p:nvPr/>
            </p:nvSpPr>
            <p:spPr>
              <a:xfrm>
                <a:off x="5695872" y="1971737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4"/>
                      <a:pt x="164" y="163"/>
                    </a:cubicBezTo>
                    <a:cubicBezTo>
                      <a:pt x="164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487;p43">
                <a:extLst>
                  <a:ext uri="{FF2B5EF4-FFF2-40B4-BE49-F238E27FC236}">
                    <a16:creationId xmlns:a16="http://schemas.microsoft.com/office/drawing/2014/main" id="{74E76182-0F5C-EE55-AB93-FFEA67974BD8}"/>
                  </a:ext>
                </a:extLst>
              </p:cNvPr>
              <p:cNvSpPr/>
              <p:nvPr/>
            </p:nvSpPr>
            <p:spPr>
              <a:xfrm>
                <a:off x="571222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488;p43">
                <a:extLst>
                  <a:ext uri="{FF2B5EF4-FFF2-40B4-BE49-F238E27FC236}">
                    <a16:creationId xmlns:a16="http://schemas.microsoft.com/office/drawing/2014/main" id="{8346F489-BFDA-B94A-1DAD-A30551E7D7A9}"/>
                  </a:ext>
                </a:extLst>
              </p:cNvPr>
              <p:cNvSpPr/>
              <p:nvPr/>
            </p:nvSpPr>
            <p:spPr>
              <a:xfrm>
                <a:off x="5695872" y="2024184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5"/>
                      <a:pt x="164" y="163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489;p43">
                <a:extLst>
                  <a:ext uri="{FF2B5EF4-FFF2-40B4-BE49-F238E27FC236}">
                    <a16:creationId xmlns:a16="http://schemas.microsoft.com/office/drawing/2014/main" id="{203E4379-10F8-B69C-6EDC-4C71435A4698}"/>
                  </a:ext>
                </a:extLst>
              </p:cNvPr>
              <p:cNvSpPr/>
              <p:nvPr/>
            </p:nvSpPr>
            <p:spPr>
              <a:xfrm>
                <a:off x="571222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490;p43">
                <a:extLst>
                  <a:ext uri="{FF2B5EF4-FFF2-40B4-BE49-F238E27FC236}">
                    <a16:creationId xmlns:a16="http://schemas.microsoft.com/office/drawing/2014/main" id="{4C7B16AC-B70E-263A-5ED4-CC62449811E8}"/>
                  </a:ext>
                </a:extLst>
              </p:cNvPr>
              <p:cNvSpPr/>
              <p:nvPr/>
            </p:nvSpPr>
            <p:spPr>
              <a:xfrm>
                <a:off x="5695872" y="2076698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491;p43">
                <a:extLst>
                  <a:ext uri="{FF2B5EF4-FFF2-40B4-BE49-F238E27FC236}">
                    <a16:creationId xmlns:a16="http://schemas.microsoft.com/office/drawing/2014/main" id="{525B7856-0865-4A6C-9243-83D552BD7417}"/>
                  </a:ext>
                </a:extLst>
              </p:cNvPr>
              <p:cNvSpPr/>
              <p:nvPr/>
            </p:nvSpPr>
            <p:spPr>
              <a:xfrm>
                <a:off x="571222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492;p43">
                <a:extLst>
                  <a:ext uri="{FF2B5EF4-FFF2-40B4-BE49-F238E27FC236}">
                    <a16:creationId xmlns:a16="http://schemas.microsoft.com/office/drawing/2014/main" id="{34C0D54E-09C3-F09C-B6AA-BB64B8FBBC98}"/>
                  </a:ext>
                </a:extLst>
              </p:cNvPr>
              <p:cNvSpPr/>
              <p:nvPr/>
            </p:nvSpPr>
            <p:spPr>
              <a:xfrm>
                <a:off x="5695872" y="2130946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7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493;p43">
                <a:extLst>
                  <a:ext uri="{FF2B5EF4-FFF2-40B4-BE49-F238E27FC236}">
                    <a16:creationId xmlns:a16="http://schemas.microsoft.com/office/drawing/2014/main" id="{12CB896D-319A-8E05-8DBE-66F1C1A4ED17}"/>
                  </a:ext>
                </a:extLst>
              </p:cNvPr>
              <p:cNvSpPr/>
              <p:nvPr/>
            </p:nvSpPr>
            <p:spPr>
              <a:xfrm>
                <a:off x="571222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494;p43">
                <a:extLst>
                  <a:ext uri="{FF2B5EF4-FFF2-40B4-BE49-F238E27FC236}">
                    <a16:creationId xmlns:a16="http://schemas.microsoft.com/office/drawing/2014/main" id="{540A2887-49EA-D03D-F55E-C8EF41853313}"/>
                  </a:ext>
                </a:extLst>
              </p:cNvPr>
              <p:cNvSpPr/>
              <p:nvPr/>
            </p:nvSpPr>
            <p:spPr>
              <a:xfrm>
                <a:off x="5695872" y="218346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495;p43">
                <a:extLst>
                  <a:ext uri="{FF2B5EF4-FFF2-40B4-BE49-F238E27FC236}">
                    <a16:creationId xmlns:a16="http://schemas.microsoft.com/office/drawing/2014/main" id="{5C965974-8E9A-05E7-8892-50126D4ED478}"/>
                  </a:ext>
                </a:extLst>
              </p:cNvPr>
              <p:cNvSpPr/>
              <p:nvPr/>
            </p:nvSpPr>
            <p:spPr>
              <a:xfrm>
                <a:off x="571222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496;p43">
                <a:extLst>
                  <a:ext uri="{FF2B5EF4-FFF2-40B4-BE49-F238E27FC236}">
                    <a16:creationId xmlns:a16="http://schemas.microsoft.com/office/drawing/2014/main" id="{EFCFFBAC-92A1-A65F-2CE9-7251683799E7}"/>
                  </a:ext>
                </a:extLst>
              </p:cNvPr>
              <p:cNvSpPr/>
              <p:nvPr/>
            </p:nvSpPr>
            <p:spPr>
              <a:xfrm>
                <a:off x="5695872" y="223597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64" y="217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497;p43">
                <a:extLst>
                  <a:ext uri="{FF2B5EF4-FFF2-40B4-BE49-F238E27FC236}">
                    <a16:creationId xmlns:a16="http://schemas.microsoft.com/office/drawing/2014/main" id="{C35B2DA6-5E1E-BAC3-07C0-F515A223010B}"/>
                  </a:ext>
                </a:extLst>
              </p:cNvPr>
              <p:cNvSpPr/>
              <p:nvPr/>
            </p:nvSpPr>
            <p:spPr>
              <a:xfrm>
                <a:off x="571222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498;p43">
                <a:extLst>
                  <a:ext uri="{FF2B5EF4-FFF2-40B4-BE49-F238E27FC236}">
                    <a16:creationId xmlns:a16="http://schemas.microsoft.com/office/drawing/2014/main" id="{FCEE8A93-9E0C-5C9D-8E02-19EE51CC866C}"/>
                  </a:ext>
                </a:extLst>
              </p:cNvPr>
              <p:cNvSpPr/>
              <p:nvPr/>
            </p:nvSpPr>
            <p:spPr>
              <a:xfrm>
                <a:off x="5695872" y="2288420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499;p43">
                <a:extLst>
                  <a:ext uri="{FF2B5EF4-FFF2-40B4-BE49-F238E27FC236}">
                    <a16:creationId xmlns:a16="http://schemas.microsoft.com/office/drawing/2014/main" id="{2FA6C0BB-492B-5BFB-CA6F-929B827904A1}"/>
                  </a:ext>
                </a:extLst>
              </p:cNvPr>
              <p:cNvSpPr/>
              <p:nvPr/>
            </p:nvSpPr>
            <p:spPr>
              <a:xfrm>
                <a:off x="571222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500;p43">
                <a:extLst>
                  <a:ext uri="{FF2B5EF4-FFF2-40B4-BE49-F238E27FC236}">
                    <a16:creationId xmlns:a16="http://schemas.microsoft.com/office/drawing/2014/main" id="{E6CC3A1D-D2B9-5401-5775-7760C7B75972}"/>
                  </a:ext>
                </a:extLst>
              </p:cNvPr>
              <p:cNvSpPr/>
              <p:nvPr/>
            </p:nvSpPr>
            <p:spPr>
              <a:xfrm>
                <a:off x="5695872" y="234093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7"/>
                      <a:pt x="164" y="136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501;p43">
                <a:extLst>
                  <a:ext uri="{FF2B5EF4-FFF2-40B4-BE49-F238E27FC236}">
                    <a16:creationId xmlns:a16="http://schemas.microsoft.com/office/drawing/2014/main" id="{AF86F5CF-3352-DDF8-FB66-8AA02D29D8EE}"/>
                  </a:ext>
                </a:extLst>
              </p:cNvPr>
              <p:cNvSpPr/>
              <p:nvPr/>
            </p:nvSpPr>
            <p:spPr>
              <a:xfrm>
                <a:off x="571222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502;p43">
                <a:extLst>
                  <a:ext uri="{FF2B5EF4-FFF2-40B4-BE49-F238E27FC236}">
                    <a16:creationId xmlns:a16="http://schemas.microsoft.com/office/drawing/2014/main" id="{F7996574-F16C-B240-D9D0-D195BE4460ED}"/>
                  </a:ext>
                </a:extLst>
              </p:cNvPr>
              <p:cNvSpPr/>
              <p:nvPr/>
            </p:nvSpPr>
            <p:spPr>
              <a:xfrm>
                <a:off x="5695872" y="239338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18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503;p43">
                <a:extLst>
                  <a:ext uri="{FF2B5EF4-FFF2-40B4-BE49-F238E27FC236}">
                    <a16:creationId xmlns:a16="http://schemas.microsoft.com/office/drawing/2014/main" id="{8A6E1F1B-59C5-9DAE-16DB-F56F2B79CE69}"/>
                  </a:ext>
                </a:extLst>
              </p:cNvPr>
              <p:cNvSpPr/>
              <p:nvPr/>
            </p:nvSpPr>
            <p:spPr>
              <a:xfrm>
                <a:off x="571222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504;p43">
                <a:extLst>
                  <a:ext uri="{FF2B5EF4-FFF2-40B4-BE49-F238E27FC236}">
                    <a16:creationId xmlns:a16="http://schemas.microsoft.com/office/drawing/2014/main" id="{5D3AD294-DAEB-8739-C712-3C3FD19AC2AC}"/>
                  </a:ext>
                </a:extLst>
              </p:cNvPr>
              <p:cNvSpPr/>
              <p:nvPr/>
            </p:nvSpPr>
            <p:spPr>
              <a:xfrm>
                <a:off x="5695872" y="244589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36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505;p43">
                <a:extLst>
                  <a:ext uri="{FF2B5EF4-FFF2-40B4-BE49-F238E27FC236}">
                    <a16:creationId xmlns:a16="http://schemas.microsoft.com/office/drawing/2014/main" id="{E758D3A5-5F92-5C5A-D2E1-0F0BA4B9893A}"/>
                  </a:ext>
                </a:extLst>
              </p:cNvPr>
              <p:cNvSpPr/>
              <p:nvPr/>
            </p:nvSpPr>
            <p:spPr>
              <a:xfrm>
                <a:off x="571222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506;p43">
                <a:extLst>
                  <a:ext uri="{FF2B5EF4-FFF2-40B4-BE49-F238E27FC236}">
                    <a16:creationId xmlns:a16="http://schemas.microsoft.com/office/drawing/2014/main" id="{6093C34F-24DE-9AC0-934F-E63CA1E490C1}"/>
                  </a:ext>
                </a:extLst>
              </p:cNvPr>
              <p:cNvSpPr/>
              <p:nvPr/>
            </p:nvSpPr>
            <p:spPr>
              <a:xfrm>
                <a:off x="5695872" y="2498408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507;p43">
                <a:extLst>
                  <a:ext uri="{FF2B5EF4-FFF2-40B4-BE49-F238E27FC236}">
                    <a16:creationId xmlns:a16="http://schemas.microsoft.com/office/drawing/2014/main" id="{816233A7-C632-D510-0523-A15D09DAA395}"/>
                  </a:ext>
                </a:extLst>
              </p:cNvPr>
              <p:cNvSpPr/>
              <p:nvPr/>
            </p:nvSpPr>
            <p:spPr>
              <a:xfrm>
                <a:off x="571222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508;p43">
                <a:extLst>
                  <a:ext uri="{FF2B5EF4-FFF2-40B4-BE49-F238E27FC236}">
                    <a16:creationId xmlns:a16="http://schemas.microsoft.com/office/drawing/2014/main" id="{E28F4191-8B39-8AF7-306C-1191168CCB76}"/>
                  </a:ext>
                </a:extLst>
              </p:cNvPr>
              <p:cNvSpPr/>
              <p:nvPr/>
            </p:nvSpPr>
            <p:spPr>
              <a:xfrm>
                <a:off x="5695872" y="255085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36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509;p43">
                <a:extLst>
                  <a:ext uri="{FF2B5EF4-FFF2-40B4-BE49-F238E27FC236}">
                    <a16:creationId xmlns:a16="http://schemas.microsoft.com/office/drawing/2014/main" id="{6C0A4E13-87EA-9FD5-10ED-6B087FE50458}"/>
                  </a:ext>
                </a:extLst>
              </p:cNvPr>
              <p:cNvSpPr/>
              <p:nvPr/>
            </p:nvSpPr>
            <p:spPr>
              <a:xfrm>
                <a:off x="571222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510;p43">
                <a:extLst>
                  <a:ext uri="{FF2B5EF4-FFF2-40B4-BE49-F238E27FC236}">
                    <a16:creationId xmlns:a16="http://schemas.microsoft.com/office/drawing/2014/main" id="{0A0EDC61-9DC1-6DCA-65B2-0D86E9077CF9}"/>
                  </a:ext>
                </a:extLst>
              </p:cNvPr>
              <p:cNvSpPr/>
              <p:nvPr/>
            </p:nvSpPr>
            <p:spPr>
              <a:xfrm>
                <a:off x="5695872" y="2603369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36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511;p43">
                <a:extLst>
                  <a:ext uri="{FF2B5EF4-FFF2-40B4-BE49-F238E27FC236}">
                    <a16:creationId xmlns:a16="http://schemas.microsoft.com/office/drawing/2014/main" id="{1C7A5057-F014-E486-9D1E-ADDA68E7457B}"/>
                  </a:ext>
                </a:extLst>
              </p:cNvPr>
              <p:cNvSpPr/>
              <p:nvPr/>
            </p:nvSpPr>
            <p:spPr>
              <a:xfrm>
                <a:off x="571222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512;p43">
                <a:extLst>
                  <a:ext uri="{FF2B5EF4-FFF2-40B4-BE49-F238E27FC236}">
                    <a16:creationId xmlns:a16="http://schemas.microsoft.com/office/drawing/2014/main" id="{39E44087-AA73-0564-8605-61021ACBCC08}"/>
                  </a:ext>
                </a:extLst>
              </p:cNvPr>
              <p:cNvSpPr/>
              <p:nvPr/>
            </p:nvSpPr>
            <p:spPr>
              <a:xfrm>
                <a:off x="5695872" y="265581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64" y="164"/>
                    </a:ln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513;p43">
                <a:extLst>
                  <a:ext uri="{FF2B5EF4-FFF2-40B4-BE49-F238E27FC236}">
                    <a16:creationId xmlns:a16="http://schemas.microsoft.com/office/drawing/2014/main" id="{6EE9D145-BC3D-3090-385E-C56ACD851C37}"/>
                  </a:ext>
                </a:extLst>
              </p:cNvPr>
              <p:cNvSpPr/>
              <p:nvPr/>
            </p:nvSpPr>
            <p:spPr>
              <a:xfrm>
                <a:off x="571222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514;p43">
                <a:extLst>
                  <a:ext uri="{FF2B5EF4-FFF2-40B4-BE49-F238E27FC236}">
                    <a16:creationId xmlns:a16="http://schemas.microsoft.com/office/drawing/2014/main" id="{584E45F7-4D24-C9EB-6672-F59BAF94B61F}"/>
                  </a:ext>
                </a:extLst>
              </p:cNvPr>
              <p:cNvSpPr/>
              <p:nvPr/>
            </p:nvSpPr>
            <p:spPr>
              <a:xfrm>
                <a:off x="5695872" y="2664891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0"/>
                    </a:moveTo>
                    <a:lnTo>
                      <a:pt x="1" y="163"/>
                    </a:lnTo>
                    <a:cubicBezTo>
                      <a:pt x="82" y="163"/>
                      <a:pt x="164" y="109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515;p43">
                <a:extLst>
                  <a:ext uri="{FF2B5EF4-FFF2-40B4-BE49-F238E27FC236}">
                    <a16:creationId xmlns:a16="http://schemas.microsoft.com/office/drawing/2014/main" id="{926F429A-6171-B6E5-B191-4EAA6604A1A9}"/>
                  </a:ext>
                </a:extLst>
              </p:cNvPr>
              <p:cNvSpPr/>
              <p:nvPr/>
            </p:nvSpPr>
            <p:spPr>
              <a:xfrm>
                <a:off x="5695872" y="270833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516;p43">
                <a:extLst>
                  <a:ext uri="{FF2B5EF4-FFF2-40B4-BE49-F238E27FC236}">
                    <a16:creationId xmlns:a16="http://schemas.microsoft.com/office/drawing/2014/main" id="{5A8B9647-4CDC-2F52-66F4-1D99BDEE8F33}"/>
                  </a:ext>
                </a:extLst>
              </p:cNvPr>
              <p:cNvSpPr/>
              <p:nvPr/>
            </p:nvSpPr>
            <p:spPr>
              <a:xfrm>
                <a:off x="571222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517;p43">
                <a:extLst>
                  <a:ext uri="{FF2B5EF4-FFF2-40B4-BE49-F238E27FC236}">
                    <a16:creationId xmlns:a16="http://schemas.microsoft.com/office/drawing/2014/main" id="{C4C74414-509C-2DFF-51D7-87F98237F2C0}"/>
                  </a:ext>
                </a:extLst>
              </p:cNvPr>
              <p:cNvSpPr/>
              <p:nvPr/>
            </p:nvSpPr>
            <p:spPr>
              <a:xfrm>
                <a:off x="5695872" y="2760843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63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518;p43">
                <a:extLst>
                  <a:ext uri="{FF2B5EF4-FFF2-40B4-BE49-F238E27FC236}">
                    <a16:creationId xmlns:a16="http://schemas.microsoft.com/office/drawing/2014/main" id="{2DA4E5F8-8D72-9F3C-0472-9DE1A8C594FC}"/>
                  </a:ext>
                </a:extLst>
              </p:cNvPr>
              <p:cNvSpPr/>
              <p:nvPr/>
            </p:nvSpPr>
            <p:spPr>
              <a:xfrm>
                <a:off x="571222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519;p43">
                <a:extLst>
                  <a:ext uri="{FF2B5EF4-FFF2-40B4-BE49-F238E27FC236}">
                    <a16:creationId xmlns:a16="http://schemas.microsoft.com/office/drawing/2014/main" id="{E1322549-F48B-41CE-4E8C-2297F85F7B78}"/>
                  </a:ext>
                </a:extLst>
              </p:cNvPr>
              <p:cNvSpPr/>
              <p:nvPr/>
            </p:nvSpPr>
            <p:spPr>
              <a:xfrm>
                <a:off x="5695872" y="281329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520;p43">
                <a:extLst>
                  <a:ext uri="{FF2B5EF4-FFF2-40B4-BE49-F238E27FC236}">
                    <a16:creationId xmlns:a16="http://schemas.microsoft.com/office/drawing/2014/main" id="{F5B74D1F-5D1F-C84F-AF08-9F27889D1117}"/>
                  </a:ext>
                </a:extLst>
              </p:cNvPr>
              <p:cNvSpPr/>
              <p:nvPr/>
            </p:nvSpPr>
            <p:spPr>
              <a:xfrm>
                <a:off x="571222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521;p43">
                <a:extLst>
                  <a:ext uri="{FF2B5EF4-FFF2-40B4-BE49-F238E27FC236}">
                    <a16:creationId xmlns:a16="http://schemas.microsoft.com/office/drawing/2014/main" id="{84FCB278-38F1-E437-C140-FBBE7135EA6E}"/>
                  </a:ext>
                </a:extLst>
              </p:cNvPr>
              <p:cNvSpPr/>
              <p:nvPr/>
            </p:nvSpPr>
            <p:spPr>
              <a:xfrm>
                <a:off x="5695872" y="2865804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63"/>
                    </a:cubicBezTo>
                    <a:cubicBezTo>
                      <a:pt x="164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522;p43">
                <a:extLst>
                  <a:ext uri="{FF2B5EF4-FFF2-40B4-BE49-F238E27FC236}">
                    <a16:creationId xmlns:a16="http://schemas.microsoft.com/office/drawing/2014/main" id="{D4D3956C-9B71-AE37-0E13-0BA392C349DA}"/>
                  </a:ext>
                </a:extLst>
              </p:cNvPr>
              <p:cNvSpPr/>
              <p:nvPr/>
            </p:nvSpPr>
            <p:spPr>
              <a:xfrm>
                <a:off x="571222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523;p43">
                <a:extLst>
                  <a:ext uri="{FF2B5EF4-FFF2-40B4-BE49-F238E27FC236}">
                    <a16:creationId xmlns:a16="http://schemas.microsoft.com/office/drawing/2014/main" id="{34BC640D-E409-E1C9-9886-768F249A3B60}"/>
                  </a:ext>
                </a:extLst>
              </p:cNvPr>
              <p:cNvSpPr/>
              <p:nvPr/>
            </p:nvSpPr>
            <p:spPr>
              <a:xfrm>
                <a:off x="5712220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524;p43">
                <a:extLst>
                  <a:ext uri="{FF2B5EF4-FFF2-40B4-BE49-F238E27FC236}">
                    <a16:creationId xmlns:a16="http://schemas.microsoft.com/office/drawing/2014/main" id="{0E4934DC-576E-F983-F382-07575047978B}"/>
                  </a:ext>
                </a:extLst>
              </p:cNvPr>
              <p:cNvSpPr/>
              <p:nvPr/>
            </p:nvSpPr>
            <p:spPr>
              <a:xfrm>
                <a:off x="5695872" y="291825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525;p43">
                <a:extLst>
                  <a:ext uri="{FF2B5EF4-FFF2-40B4-BE49-F238E27FC236}">
                    <a16:creationId xmlns:a16="http://schemas.microsoft.com/office/drawing/2014/main" id="{9FFEE72D-D4C3-D0BB-B41B-5E6216A2874E}"/>
                  </a:ext>
                </a:extLst>
              </p:cNvPr>
              <p:cNvSpPr/>
              <p:nvPr/>
            </p:nvSpPr>
            <p:spPr>
              <a:xfrm>
                <a:off x="5695872" y="297076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526;p43">
                <a:extLst>
                  <a:ext uri="{FF2B5EF4-FFF2-40B4-BE49-F238E27FC236}">
                    <a16:creationId xmlns:a16="http://schemas.microsoft.com/office/drawing/2014/main" id="{A72E77CF-ADC9-458C-8C66-F6D09F35C16C}"/>
                  </a:ext>
                </a:extLst>
              </p:cNvPr>
              <p:cNvSpPr/>
              <p:nvPr/>
            </p:nvSpPr>
            <p:spPr>
              <a:xfrm>
                <a:off x="571222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527;p43">
                <a:extLst>
                  <a:ext uri="{FF2B5EF4-FFF2-40B4-BE49-F238E27FC236}">
                    <a16:creationId xmlns:a16="http://schemas.microsoft.com/office/drawing/2014/main" id="{2D3D056B-6B96-C378-CA6A-4842DE862681}"/>
                  </a:ext>
                </a:extLst>
              </p:cNvPr>
              <p:cNvSpPr/>
              <p:nvPr/>
            </p:nvSpPr>
            <p:spPr>
              <a:xfrm>
                <a:off x="571222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528;p43">
                <a:extLst>
                  <a:ext uri="{FF2B5EF4-FFF2-40B4-BE49-F238E27FC236}">
                    <a16:creationId xmlns:a16="http://schemas.microsoft.com/office/drawing/2014/main" id="{EC51B64F-216E-F0C6-DFB8-98AC22DA5D95}"/>
                  </a:ext>
                </a:extLst>
              </p:cNvPr>
              <p:cNvSpPr/>
              <p:nvPr/>
            </p:nvSpPr>
            <p:spPr>
              <a:xfrm>
                <a:off x="5695872" y="3023212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4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529;p43">
                <a:extLst>
                  <a:ext uri="{FF2B5EF4-FFF2-40B4-BE49-F238E27FC236}">
                    <a16:creationId xmlns:a16="http://schemas.microsoft.com/office/drawing/2014/main" id="{2F4F5C5C-1CF9-7F93-7A4A-0B0C5DB5243B}"/>
                  </a:ext>
                </a:extLst>
              </p:cNvPr>
              <p:cNvSpPr/>
              <p:nvPr/>
            </p:nvSpPr>
            <p:spPr>
              <a:xfrm>
                <a:off x="5695872" y="307572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530;p43">
                <a:extLst>
                  <a:ext uri="{FF2B5EF4-FFF2-40B4-BE49-F238E27FC236}">
                    <a16:creationId xmlns:a16="http://schemas.microsoft.com/office/drawing/2014/main" id="{22621E9C-27B6-4F3D-0488-04D03D29652D}"/>
                  </a:ext>
                </a:extLst>
              </p:cNvPr>
              <p:cNvSpPr/>
              <p:nvPr/>
            </p:nvSpPr>
            <p:spPr>
              <a:xfrm>
                <a:off x="571222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531;p43">
                <a:extLst>
                  <a:ext uri="{FF2B5EF4-FFF2-40B4-BE49-F238E27FC236}">
                    <a16:creationId xmlns:a16="http://schemas.microsoft.com/office/drawing/2014/main" id="{2832F52B-D122-81DF-0DA8-FFDCA7EEEDC0}"/>
                  </a:ext>
                </a:extLst>
              </p:cNvPr>
              <p:cNvSpPr/>
              <p:nvPr/>
            </p:nvSpPr>
            <p:spPr>
              <a:xfrm>
                <a:off x="573750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532;p43">
                <a:extLst>
                  <a:ext uri="{FF2B5EF4-FFF2-40B4-BE49-F238E27FC236}">
                    <a16:creationId xmlns:a16="http://schemas.microsoft.com/office/drawing/2014/main" id="{68E3C512-F87E-DABA-00DA-7599EB76D991}"/>
                  </a:ext>
                </a:extLst>
              </p:cNvPr>
              <p:cNvSpPr/>
              <p:nvPr/>
            </p:nvSpPr>
            <p:spPr>
              <a:xfrm>
                <a:off x="5712220" y="3155330"/>
                <a:ext cx="10876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3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81" y="191"/>
                      <a:pt x="81" y="137"/>
                      <a:pt x="81" y="55"/>
                    </a:cubicBezTo>
                    <a:cubicBezTo>
                      <a:pt x="109" y="28"/>
                      <a:pt x="136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533;p43">
                <a:extLst>
                  <a:ext uri="{FF2B5EF4-FFF2-40B4-BE49-F238E27FC236}">
                    <a16:creationId xmlns:a16="http://schemas.microsoft.com/office/drawing/2014/main" id="{9D239807-2020-44DD-C539-60FABB172B32}"/>
                  </a:ext>
                </a:extLst>
              </p:cNvPr>
              <p:cNvSpPr/>
              <p:nvPr/>
            </p:nvSpPr>
            <p:spPr>
              <a:xfrm>
                <a:off x="5695872" y="3128239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82" y="298"/>
                      <a:pt x="164" y="244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534;p43">
                <a:extLst>
                  <a:ext uri="{FF2B5EF4-FFF2-40B4-BE49-F238E27FC236}">
                    <a16:creationId xmlns:a16="http://schemas.microsoft.com/office/drawing/2014/main" id="{7E128521-6673-8D04-ED0B-68FF5B174633}"/>
                  </a:ext>
                </a:extLst>
              </p:cNvPr>
              <p:cNvSpPr/>
              <p:nvPr/>
            </p:nvSpPr>
            <p:spPr>
              <a:xfrm>
                <a:off x="5695872" y="3180686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191"/>
                    </a:lnTo>
                    <a:cubicBezTo>
                      <a:pt x="55" y="163"/>
                      <a:pt x="82" y="136"/>
                      <a:pt x="137" y="109"/>
                    </a:cubicBezTo>
                    <a:cubicBezTo>
                      <a:pt x="109" y="55"/>
                      <a:pt x="55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535;p43">
                <a:extLst>
                  <a:ext uri="{FF2B5EF4-FFF2-40B4-BE49-F238E27FC236}">
                    <a16:creationId xmlns:a16="http://schemas.microsoft.com/office/drawing/2014/main" id="{2ED48E63-373C-D3DB-2DAD-65DC523F677D}"/>
                  </a:ext>
                </a:extLst>
              </p:cNvPr>
              <p:cNvSpPr/>
              <p:nvPr/>
            </p:nvSpPr>
            <p:spPr>
              <a:xfrm>
                <a:off x="5632549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536;p43">
                <a:extLst>
                  <a:ext uri="{FF2B5EF4-FFF2-40B4-BE49-F238E27FC236}">
                    <a16:creationId xmlns:a16="http://schemas.microsoft.com/office/drawing/2014/main" id="{10054A98-48F2-F0DB-5421-CAA0E029F1C2}"/>
                  </a:ext>
                </a:extLst>
              </p:cNvPr>
              <p:cNvSpPr/>
              <p:nvPr/>
            </p:nvSpPr>
            <p:spPr>
              <a:xfrm>
                <a:off x="565970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537;p43">
                <a:extLst>
                  <a:ext uri="{FF2B5EF4-FFF2-40B4-BE49-F238E27FC236}">
                    <a16:creationId xmlns:a16="http://schemas.microsoft.com/office/drawing/2014/main" id="{15075014-4191-321B-EAB0-C434D1B9CDE5}"/>
                  </a:ext>
                </a:extLst>
              </p:cNvPr>
              <p:cNvSpPr/>
              <p:nvPr/>
            </p:nvSpPr>
            <p:spPr>
              <a:xfrm>
                <a:off x="5685062" y="1866710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538;p43">
                <a:extLst>
                  <a:ext uri="{FF2B5EF4-FFF2-40B4-BE49-F238E27FC236}">
                    <a16:creationId xmlns:a16="http://schemas.microsoft.com/office/drawing/2014/main" id="{0B68A5C4-66D5-2981-64CE-58F64E05C020}"/>
                  </a:ext>
                </a:extLst>
              </p:cNvPr>
              <p:cNvSpPr/>
              <p:nvPr/>
            </p:nvSpPr>
            <p:spPr>
              <a:xfrm>
                <a:off x="5632549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539;p43">
                <a:extLst>
                  <a:ext uri="{FF2B5EF4-FFF2-40B4-BE49-F238E27FC236}">
                    <a16:creationId xmlns:a16="http://schemas.microsoft.com/office/drawing/2014/main" id="{6C437DED-5611-BE05-5D5B-55B81227F8DC}"/>
                  </a:ext>
                </a:extLst>
              </p:cNvPr>
              <p:cNvSpPr/>
              <p:nvPr/>
            </p:nvSpPr>
            <p:spPr>
              <a:xfrm>
                <a:off x="565970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540;p43">
                <a:extLst>
                  <a:ext uri="{FF2B5EF4-FFF2-40B4-BE49-F238E27FC236}">
                    <a16:creationId xmlns:a16="http://schemas.microsoft.com/office/drawing/2014/main" id="{4A7757F3-6C47-ED2C-B5C0-3D12115E3960}"/>
                  </a:ext>
                </a:extLst>
              </p:cNvPr>
              <p:cNvSpPr/>
              <p:nvPr/>
            </p:nvSpPr>
            <p:spPr>
              <a:xfrm>
                <a:off x="5685062" y="1919223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541;p43">
                <a:extLst>
                  <a:ext uri="{FF2B5EF4-FFF2-40B4-BE49-F238E27FC236}">
                    <a16:creationId xmlns:a16="http://schemas.microsoft.com/office/drawing/2014/main" id="{554E78F7-2414-9448-2AE2-72787BD42E07}"/>
                  </a:ext>
                </a:extLst>
              </p:cNvPr>
              <p:cNvSpPr/>
              <p:nvPr/>
            </p:nvSpPr>
            <p:spPr>
              <a:xfrm>
                <a:off x="5632549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542;p43">
                <a:extLst>
                  <a:ext uri="{FF2B5EF4-FFF2-40B4-BE49-F238E27FC236}">
                    <a16:creationId xmlns:a16="http://schemas.microsoft.com/office/drawing/2014/main" id="{0E6D6A31-1945-F1C9-B8DD-881E14083F57}"/>
                  </a:ext>
                </a:extLst>
              </p:cNvPr>
              <p:cNvSpPr/>
              <p:nvPr/>
            </p:nvSpPr>
            <p:spPr>
              <a:xfrm>
                <a:off x="565970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543;p43">
                <a:extLst>
                  <a:ext uri="{FF2B5EF4-FFF2-40B4-BE49-F238E27FC236}">
                    <a16:creationId xmlns:a16="http://schemas.microsoft.com/office/drawing/2014/main" id="{FF4D58F4-E645-94D6-8138-C15694734AE1}"/>
                  </a:ext>
                </a:extLst>
              </p:cNvPr>
              <p:cNvSpPr/>
              <p:nvPr/>
            </p:nvSpPr>
            <p:spPr>
              <a:xfrm>
                <a:off x="5685062" y="1971737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544;p43">
                <a:extLst>
                  <a:ext uri="{FF2B5EF4-FFF2-40B4-BE49-F238E27FC236}">
                    <a16:creationId xmlns:a16="http://schemas.microsoft.com/office/drawing/2014/main" id="{38F8CC02-6BCA-8C98-8E4C-D4D4DE371274}"/>
                  </a:ext>
                </a:extLst>
              </p:cNvPr>
              <p:cNvSpPr/>
              <p:nvPr/>
            </p:nvSpPr>
            <p:spPr>
              <a:xfrm>
                <a:off x="5632549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545;p43">
                <a:extLst>
                  <a:ext uri="{FF2B5EF4-FFF2-40B4-BE49-F238E27FC236}">
                    <a16:creationId xmlns:a16="http://schemas.microsoft.com/office/drawing/2014/main" id="{33FF3BEA-3F8D-5E25-A832-AD301CDDD485}"/>
                  </a:ext>
                </a:extLst>
              </p:cNvPr>
              <p:cNvSpPr/>
              <p:nvPr/>
            </p:nvSpPr>
            <p:spPr>
              <a:xfrm>
                <a:off x="565970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546;p43">
                <a:extLst>
                  <a:ext uri="{FF2B5EF4-FFF2-40B4-BE49-F238E27FC236}">
                    <a16:creationId xmlns:a16="http://schemas.microsoft.com/office/drawing/2014/main" id="{F3BAB1CF-AFE7-F0BF-4A58-25E4FDBF396C}"/>
                  </a:ext>
                </a:extLst>
              </p:cNvPr>
              <p:cNvSpPr/>
              <p:nvPr/>
            </p:nvSpPr>
            <p:spPr>
              <a:xfrm>
                <a:off x="5685062" y="2024184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547;p43">
                <a:extLst>
                  <a:ext uri="{FF2B5EF4-FFF2-40B4-BE49-F238E27FC236}">
                    <a16:creationId xmlns:a16="http://schemas.microsoft.com/office/drawing/2014/main" id="{DAD1CAD6-8A04-473F-BA98-941F32324E26}"/>
                  </a:ext>
                </a:extLst>
              </p:cNvPr>
              <p:cNvSpPr/>
              <p:nvPr/>
            </p:nvSpPr>
            <p:spPr>
              <a:xfrm>
                <a:off x="5632549" y="207669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548;p43">
                <a:extLst>
                  <a:ext uri="{FF2B5EF4-FFF2-40B4-BE49-F238E27FC236}">
                    <a16:creationId xmlns:a16="http://schemas.microsoft.com/office/drawing/2014/main" id="{70CE4BC3-7336-BF4F-43F7-2BF47FC2BF29}"/>
                  </a:ext>
                </a:extLst>
              </p:cNvPr>
              <p:cNvSpPr/>
              <p:nvPr/>
            </p:nvSpPr>
            <p:spPr>
              <a:xfrm>
                <a:off x="565970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549;p43">
                <a:extLst>
                  <a:ext uri="{FF2B5EF4-FFF2-40B4-BE49-F238E27FC236}">
                    <a16:creationId xmlns:a16="http://schemas.microsoft.com/office/drawing/2014/main" id="{4838EA2C-9F52-9619-66E3-4CF99FDA01F0}"/>
                  </a:ext>
                </a:extLst>
              </p:cNvPr>
              <p:cNvSpPr/>
              <p:nvPr/>
            </p:nvSpPr>
            <p:spPr>
              <a:xfrm>
                <a:off x="5685062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550;p43">
                <a:extLst>
                  <a:ext uri="{FF2B5EF4-FFF2-40B4-BE49-F238E27FC236}">
                    <a16:creationId xmlns:a16="http://schemas.microsoft.com/office/drawing/2014/main" id="{87AFFB0F-FCED-36C2-B7B2-93FD30A238B4}"/>
                  </a:ext>
                </a:extLst>
              </p:cNvPr>
              <p:cNvSpPr/>
              <p:nvPr/>
            </p:nvSpPr>
            <p:spPr>
              <a:xfrm>
                <a:off x="563254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551;p43">
                <a:extLst>
                  <a:ext uri="{FF2B5EF4-FFF2-40B4-BE49-F238E27FC236}">
                    <a16:creationId xmlns:a16="http://schemas.microsoft.com/office/drawing/2014/main" id="{C342269C-29B8-7FA4-1CAE-E4C4E39C967B}"/>
                  </a:ext>
                </a:extLst>
              </p:cNvPr>
              <p:cNvSpPr/>
              <p:nvPr/>
            </p:nvSpPr>
            <p:spPr>
              <a:xfrm>
                <a:off x="565970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552;p43">
                <a:extLst>
                  <a:ext uri="{FF2B5EF4-FFF2-40B4-BE49-F238E27FC236}">
                    <a16:creationId xmlns:a16="http://schemas.microsoft.com/office/drawing/2014/main" id="{E6981808-738B-5E97-872C-371D158B7B03}"/>
                  </a:ext>
                </a:extLst>
              </p:cNvPr>
              <p:cNvSpPr/>
              <p:nvPr/>
            </p:nvSpPr>
            <p:spPr>
              <a:xfrm>
                <a:off x="5685062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553;p43">
                <a:extLst>
                  <a:ext uri="{FF2B5EF4-FFF2-40B4-BE49-F238E27FC236}">
                    <a16:creationId xmlns:a16="http://schemas.microsoft.com/office/drawing/2014/main" id="{667A056E-3524-395A-C9DD-95C2E64F4995}"/>
                  </a:ext>
                </a:extLst>
              </p:cNvPr>
              <p:cNvSpPr/>
              <p:nvPr/>
            </p:nvSpPr>
            <p:spPr>
              <a:xfrm>
                <a:off x="5632549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554;p43">
                <a:extLst>
                  <a:ext uri="{FF2B5EF4-FFF2-40B4-BE49-F238E27FC236}">
                    <a16:creationId xmlns:a16="http://schemas.microsoft.com/office/drawing/2014/main" id="{636DA62F-D7C9-D434-71E1-7D055AC3D75C}"/>
                  </a:ext>
                </a:extLst>
              </p:cNvPr>
              <p:cNvSpPr/>
              <p:nvPr/>
            </p:nvSpPr>
            <p:spPr>
              <a:xfrm>
                <a:off x="565970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555;p43">
                <a:extLst>
                  <a:ext uri="{FF2B5EF4-FFF2-40B4-BE49-F238E27FC236}">
                    <a16:creationId xmlns:a16="http://schemas.microsoft.com/office/drawing/2014/main" id="{0DA71164-3CB1-A330-6040-60182F5D3CE0}"/>
                  </a:ext>
                </a:extLst>
              </p:cNvPr>
              <p:cNvSpPr/>
              <p:nvPr/>
            </p:nvSpPr>
            <p:spPr>
              <a:xfrm>
                <a:off x="5685062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556;p43">
                <a:extLst>
                  <a:ext uri="{FF2B5EF4-FFF2-40B4-BE49-F238E27FC236}">
                    <a16:creationId xmlns:a16="http://schemas.microsoft.com/office/drawing/2014/main" id="{3E2A1C5C-F3BA-D46E-BE53-D20C617128B1}"/>
                  </a:ext>
                </a:extLst>
              </p:cNvPr>
              <p:cNvSpPr/>
              <p:nvPr/>
            </p:nvSpPr>
            <p:spPr>
              <a:xfrm>
                <a:off x="5632549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557;p43">
                <a:extLst>
                  <a:ext uri="{FF2B5EF4-FFF2-40B4-BE49-F238E27FC236}">
                    <a16:creationId xmlns:a16="http://schemas.microsoft.com/office/drawing/2014/main" id="{D3BA6FF9-DDC7-7533-A425-2AE4FD0EB7BB}"/>
                  </a:ext>
                </a:extLst>
              </p:cNvPr>
              <p:cNvSpPr/>
              <p:nvPr/>
            </p:nvSpPr>
            <p:spPr>
              <a:xfrm>
                <a:off x="565970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558;p43">
                <a:extLst>
                  <a:ext uri="{FF2B5EF4-FFF2-40B4-BE49-F238E27FC236}">
                    <a16:creationId xmlns:a16="http://schemas.microsoft.com/office/drawing/2014/main" id="{127C10A5-5137-9CF4-914E-A1B8C67FBB1F}"/>
                  </a:ext>
                </a:extLst>
              </p:cNvPr>
              <p:cNvSpPr/>
              <p:nvPr/>
            </p:nvSpPr>
            <p:spPr>
              <a:xfrm>
                <a:off x="5685062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559;p43">
                <a:extLst>
                  <a:ext uri="{FF2B5EF4-FFF2-40B4-BE49-F238E27FC236}">
                    <a16:creationId xmlns:a16="http://schemas.microsoft.com/office/drawing/2014/main" id="{0049DE11-5394-D38F-5FB0-688208D27C6D}"/>
                  </a:ext>
                </a:extLst>
              </p:cNvPr>
              <p:cNvSpPr/>
              <p:nvPr/>
            </p:nvSpPr>
            <p:spPr>
              <a:xfrm>
                <a:off x="5632549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560;p43">
                <a:extLst>
                  <a:ext uri="{FF2B5EF4-FFF2-40B4-BE49-F238E27FC236}">
                    <a16:creationId xmlns:a16="http://schemas.microsoft.com/office/drawing/2014/main" id="{8F41A10E-E985-8FC3-4CC5-0425744A7CED}"/>
                  </a:ext>
                </a:extLst>
              </p:cNvPr>
              <p:cNvSpPr/>
              <p:nvPr/>
            </p:nvSpPr>
            <p:spPr>
              <a:xfrm>
                <a:off x="565970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561;p43">
                <a:extLst>
                  <a:ext uri="{FF2B5EF4-FFF2-40B4-BE49-F238E27FC236}">
                    <a16:creationId xmlns:a16="http://schemas.microsoft.com/office/drawing/2014/main" id="{951A9565-7849-4F0C-3269-F1567AEB71FE}"/>
                  </a:ext>
                </a:extLst>
              </p:cNvPr>
              <p:cNvSpPr/>
              <p:nvPr/>
            </p:nvSpPr>
            <p:spPr>
              <a:xfrm>
                <a:off x="5685062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562;p43">
                <a:extLst>
                  <a:ext uri="{FF2B5EF4-FFF2-40B4-BE49-F238E27FC236}">
                    <a16:creationId xmlns:a16="http://schemas.microsoft.com/office/drawing/2014/main" id="{0C9009C5-F998-2666-1AB3-5D7B70601CA5}"/>
                  </a:ext>
                </a:extLst>
              </p:cNvPr>
              <p:cNvSpPr/>
              <p:nvPr/>
            </p:nvSpPr>
            <p:spPr>
              <a:xfrm>
                <a:off x="5632549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563;p43">
                <a:extLst>
                  <a:ext uri="{FF2B5EF4-FFF2-40B4-BE49-F238E27FC236}">
                    <a16:creationId xmlns:a16="http://schemas.microsoft.com/office/drawing/2014/main" id="{542D5B06-7DE1-8F86-CDCB-8299D2FB8019}"/>
                  </a:ext>
                </a:extLst>
              </p:cNvPr>
              <p:cNvSpPr/>
              <p:nvPr/>
            </p:nvSpPr>
            <p:spPr>
              <a:xfrm>
                <a:off x="565970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564;p43">
                <a:extLst>
                  <a:ext uri="{FF2B5EF4-FFF2-40B4-BE49-F238E27FC236}">
                    <a16:creationId xmlns:a16="http://schemas.microsoft.com/office/drawing/2014/main" id="{BD4FBA1B-84A0-7613-F7D4-9289D093AF8A}"/>
                  </a:ext>
                </a:extLst>
              </p:cNvPr>
              <p:cNvSpPr/>
              <p:nvPr/>
            </p:nvSpPr>
            <p:spPr>
              <a:xfrm>
                <a:off x="5685062" y="234093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565;p43">
                <a:extLst>
                  <a:ext uri="{FF2B5EF4-FFF2-40B4-BE49-F238E27FC236}">
                    <a16:creationId xmlns:a16="http://schemas.microsoft.com/office/drawing/2014/main" id="{F2619D67-4F2D-C4C2-33EC-4711EB1CD3D7}"/>
                  </a:ext>
                </a:extLst>
              </p:cNvPr>
              <p:cNvSpPr/>
              <p:nvPr/>
            </p:nvSpPr>
            <p:spPr>
              <a:xfrm>
                <a:off x="5632549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566;p43">
                <a:extLst>
                  <a:ext uri="{FF2B5EF4-FFF2-40B4-BE49-F238E27FC236}">
                    <a16:creationId xmlns:a16="http://schemas.microsoft.com/office/drawing/2014/main" id="{834AC52A-2EFB-FE2A-842F-EAE4B114FD34}"/>
                  </a:ext>
                </a:extLst>
              </p:cNvPr>
              <p:cNvSpPr/>
              <p:nvPr/>
            </p:nvSpPr>
            <p:spPr>
              <a:xfrm>
                <a:off x="565970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567;p43">
                <a:extLst>
                  <a:ext uri="{FF2B5EF4-FFF2-40B4-BE49-F238E27FC236}">
                    <a16:creationId xmlns:a16="http://schemas.microsoft.com/office/drawing/2014/main" id="{1ED243A5-991F-4FC8-C139-15640C4DBFA3}"/>
                  </a:ext>
                </a:extLst>
              </p:cNvPr>
              <p:cNvSpPr/>
              <p:nvPr/>
            </p:nvSpPr>
            <p:spPr>
              <a:xfrm>
                <a:off x="5685062" y="2393381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568;p43">
                <a:extLst>
                  <a:ext uri="{FF2B5EF4-FFF2-40B4-BE49-F238E27FC236}">
                    <a16:creationId xmlns:a16="http://schemas.microsoft.com/office/drawing/2014/main" id="{8C83E4D7-C120-E165-B27A-A80378D1EFAE}"/>
                  </a:ext>
                </a:extLst>
              </p:cNvPr>
              <p:cNvSpPr/>
              <p:nvPr/>
            </p:nvSpPr>
            <p:spPr>
              <a:xfrm>
                <a:off x="5632549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569;p43">
                <a:extLst>
                  <a:ext uri="{FF2B5EF4-FFF2-40B4-BE49-F238E27FC236}">
                    <a16:creationId xmlns:a16="http://schemas.microsoft.com/office/drawing/2014/main" id="{11F6394E-FE8F-42E1-C5B8-22EAB41D5290}"/>
                  </a:ext>
                </a:extLst>
              </p:cNvPr>
              <p:cNvSpPr/>
              <p:nvPr/>
            </p:nvSpPr>
            <p:spPr>
              <a:xfrm>
                <a:off x="565970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570;p43">
                <a:extLst>
                  <a:ext uri="{FF2B5EF4-FFF2-40B4-BE49-F238E27FC236}">
                    <a16:creationId xmlns:a16="http://schemas.microsoft.com/office/drawing/2014/main" id="{F2A8C8A5-A708-03E4-B3A6-C0D548F7CA68}"/>
                  </a:ext>
                </a:extLst>
              </p:cNvPr>
              <p:cNvSpPr/>
              <p:nvPr/>
            </p:nvSpPr>
            <p:spPr>
              <a:xfrm>
                <a:off x="5685062" y="244589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571;p43">
                <a:extLst>
                  <a:ext uri="{FF2B5EF4-FFF2-40B4-BE49-F238E27FC236}">
                    <a16:creationId xmlns:a16="http://schemas.microsoft.com/office/drawing/2014/main" id="{316CD2CC-2ED5-2B3C-5739-3FE63EED5705}"/>
                  </a:ext>
                </a:extLst>
              </p:cNvPr>
              <p:cNvSpPr/>
              <p:nvPr/>
            </p:nvSpPr>
            <p:spPr>
              <a:xfrm>
                <a:off x="5632549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572;p43">
                <a:extLst>
                  <a:ext uri="{FF2B5EF4-FFF2-40B4-BE49-F238E27FC236}">
                    <a16:creationId xmlns:a16="http://schemas.microsoft.com/office/drawing/2014/main" id="{80DD72DC-48E3-B5B4-D77E-B835319EA493}"/>
                  </a:ext>
                </a:extLst>
              </p:cNvPr>
              <p:cNvSpPr/>
              <p:nvPr/>
            </p:nvSpPr>
            <p:spPr>
              <a:xfrm>
                <a:off x="565970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573;p43">
                <a:extLst>
                  <a:ext uri="{FF2B5EF4-FFF2-40B4-BE49-F238E27FC236}">
                    <a16:creationId xmlns:a16="http://schemas.microsoft.com/office/drawing/2014/main" id="{E33318D8-1377-8593-7BCC-92580905B781}"/>
                  </a:ext>
                </a:extLst>
              </p:cNvPr>
              <p:cNvSpPr/>
              <p:nvPr/>
            </p:nvSpPr>
            <p:spPr>
              <a:xfrm>
                <a:off x="5685062" y="249840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574;p43">
                <a:extLst>
                  <a:ext uri="{FF2B5EF4-FFF2-40B4-BE49-F238E27FC236}">
                    <a16:creationId xmlns:a16="http://schemas.microsoft.com/office/drawing/2014/main" id="{99312130-0800-9C4C-80F2-235014A7152C}"/>
                  </a:ext>
                </a:extLst>
              </p:cNvPr>
              <p:cNvSpPr/>
              <p:nvPr/>
            </p:nvSpPr>
            <p:spPr>
              <a:xfrm>
                <a:off x="5632549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575;p43">
                <a:extLst>
                  <a:ext uri="{FF2B5EF4-FFF2-40B4-BE49-F238E27FC236}">
                    <a16:creationId xmlns:a16="http://schemas.microsoft.com/office/drawing/2014/main" id="{9A7592E3-D09E-3537-5CC0-0F5D534C2BFC}"/>
                  </a:ext>
                </a:extLst>
              </p:cNvPr>
              <p:cNvSpPr/>
              <p:nvPr/>
            </p:nvSpPr>
            <p:spPr>
              <a:xfrm>
                <a:off x="565970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576;p43">
                <a:extLst>
                  <a:ext uri="{FF2B5EF4-FFF2-40B4-BE49-F238E27FC236}">
                    <a16:creationId xmlns:a16="http://schemas.microsoft.com/office/drawing/2014/main" id="{BA36DF9E-34D4-FE19-324B-7CD9E15144D1}"/>
                  </a:ext>
                </a:extLst>
              </p:cNvPr>
              <p:cNvSpPr/>
              <p:nvPr/>
            </p:nvSpPr>
            <p:spPr>
              <a:xfrm>
                <a:off x="5685062" y="255085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577;p43">
                <a:extLst>
                  <a:ext uri="{FF2B5EF4-FFF2-40B4-BE49-F238E27FC236}">
                    <a16:creationId xmlns:a16="http://schemas.microsoft.com/office/drawing/2014/main" id="{3C7169E8-C2FE-165B-DC69-401C6750C1CB}"/>
                  </a:ext>
                </a:extLst>
              </p:cNvPr>
              <p:cNvSpPr/>
              <p:nvPr/>
            </p:nvSpPr>
            <p:spPr>
              <a:xfrm>
                <a:off x="5632549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578;p43">
                <a:extLst>
                  <a:ext uri="{FF2B5EF4-FFF2-40B4-BE49-F238E27FC236}">
                    <a16:creationId xmlns:a16="http://schemas.microsoft.com/office/drawing/2014/main" id="{3AFBFA7A-2E89-F2F4-D3B0-4766A8737F25}"/>
                  </a:ext>
                </a:extLst>
              </p:cNvPr>
              <p:cNvSpPr/>
              <p:nvPr/>
            </p:nvSpPr>
            <p:spPr>
              <a:xfrm>
                <a:off x="565970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579;p43">
                <a:extLst>
                  <a:ext uri="{FF2B5EF4-FFF2-40B4-BE49-F238E27FC236}">
                    <a16:creationId xmlns:a16="http://schemas.microsoft.com/office/drawing/2014/main" id="{36F9C434-783C-CD37-2920-15F30E182105}"/>
                  </a:ext>
                </a:extLst>
              </p:cNvPr>
              <p:cNvSpPr/>
              <p:nvPr/>
            </p:nvSpPr>
            <p:spPr>
              <a:xfrm>
                <a:off x="5685062" y="260336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580;p43">
                <a:extLst>
                  <a:ext uri="{FF2B5EF4-FFF2-40B4-BE49-F238E27FC236}">
                    <a16:creationId xmlns:a16="http://schemas.microsoft.com/office/drawing/2014/main" id="{0475423C-1F9F-3E14-878A-96E98EBD72E8}"/>
                  </a:ext>
                </a:extLst>
              </p:cNvPr>
              <p:cNvSpPr/>
              <p:nvPr/>
            </p:nvSpPr>
            <p:spPr>
              <a:xfrm>
                <a:off x="5685062" y="2655816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581;p43">
                <a:extLst>
                  <a:ext uri="{FF2B5EF4-FFF2-40B4-BE49-F238E27FC236}">
                    <a16:creationId xmlns:a16="http://schemas.microsoft.com/office/drawing/2014/main" id="{C59EBDD8-35A4-A2FF-276F-0172A788FB2E}"/>
                  </a:ext>
                </a:extLst>
              </p:cNvPr>
              <p:cNvSpPr/>
              <p:nvPr/>
            </p:nvSpPr>
            <p:spPr>
              <a:xfrm>
                <a:off x="5632549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582;p43">
                <a:extLst>
                  <a:ext uri="{FF2B5EF4-FFF2-40B4-BE49-F238E27FC236}">
                    <a16:creationId xmlns:a16="http://schemas.microsoft.com/office/drawing/2014/main" id="{1D037179-BF50-9E72-52BC-4B79107E9C67}"/>
                  </a:ext>
                </a:extLst>
              </p:cNvPr>
              <p:cNvSpPr/>
              <p:nvPr/>
            </p:nvSpPr>
            <p:spPr>
              <a:xfrm>
                <a:off x="565970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583;p43">
                <a:extLst>
                  <a:ext uri="{FF2B5EF4-FFF2-40B4-BE49-F238E27FC236}">
                    <a16:creationId xmlns:a16="http://schemas.microsoft.com/office/drawing/2014/main" id="{5F2162E6-590F-9CE2-0815-2F473BF6080D}"/>
                  </a:ext>
                </a:extLst>
              </p:cNvPr>
              <p:cNvSpPr/>
              <p:nvPr/>
            </p:nvSpPr>
            <p:spPr>
              <a:xfrm>
                <a:off x="5685062" y="2664891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584;p43">
                <a:extLst>
                  <a:ext uri="{FF2B5EF4-FFF2-40B4-BE49-F238E27FC236}">
                    <a16:creationId xmlns:a16="http://schemas.microsoft.com/office/drawing/2014/main" id="{ED3AC275-7E94-C7B5-67BA-643FC38265B9}"/>
                  </a:ext>
                </a:extLst>
              </p:cNvPr>
              <p:cNvSpPr/>
              <p:nvPr/>
            </p:nvSpPr>
            <p:spPr>
              <a:xfrm>
                <a:off x="5632549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3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585;p43">
                <a:extLst>
                  <a:ext uri="{FF2B5EF4-FFF2-40B4-BE49-F238E27FC236}">
                    <a16:creationId xmlns:a16="http://schemas.microsoft.com/office/drawing/2014/main" id="{656BF9FA-AFDC-90AD-9C2C-314AFA29FBE5}"/>
                  </a:ext>
                </a:extLst>
              </p:cNvPr>
              <p:cNvSpPr/>
              <p:nvPr/>
            </p:nvSpPr>
            <p:spPr>
              <a:xfrm>
                <a:off x="5632549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586;p43">
                <a:extLst>
                  <a:ext uri="{FF2B5EF4-FFF2-40B4-BE49-F238E27FC236}">
                    <a16:creationId xmlns:a16="http://schemas.microsoft.com/office/drawing/2014/main" id="{F2487A5F-5A66-D7CC-72C7-95D45932A202}"/>
                  </a:ext>
                </a:extLst>
              </p:cNvPr>
              <p:cNvSpPr/>
              <p:nvPr/>
            </p:nvSpPr>
            <p:spPr>
              <a:xfrm>
                <a:off x="565970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587;p43">
                <a:extLst>
                  <a:ext uri="{FF2B5EF4-FFF2-40B4-BE49-F238E27FC236}">
                    <a16:creationId xmlns:a16="http://schemas.microsoft.com/office/drawing/2014/main" id="{56B65820-04F5-021C-8563-347B6E098E85}"/>
                  </a:ext>
                </a:extLst>
              </p:cNvPr>
              <p:cNvSpPr/>
              <p:nvPr/>
            </p:nvSpPr>
            <p:spPr>
              <a:xfrm>
                <a:off x="5685062" y="270833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588;p43">
                <a:extLst>
                  <a:ext uri="{FF2B5EF4-FFF2-40B4-BE49-F238E27FC236}">
                    <a16:creationId xmlns:a16="http://schemas.microsoft.com/office/drawing/2014/main" id="{20B51839-517A-3386-188F-BC246207E787}"/>
                  </a:ext>
                </a:extLst>
              </p:cNvPr>
              <p:cNvSpPr/>
              <p:nvPr/>
            </p:nvSpPr>
            <p:spPr>
              <a:xfrm>
                <a:off x="5632549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589;p43">
                <a:extLst>
                  <a:ext uri="{FF2B5EF4-FFF2-40B4-BE49-F238E27FC236}">
                    <a16:creationId xmlns:a16="http://schemas.microsoft.com/office/drawing/2014/main" id="{F842A64B-EA8F-0A6B-B4B7-3A74F82B2339}"/>
                  </a:ext>
                </a:extLst>
              </p:cNvPr>
              <p:cNvSpPr/>
              <p:nvPr/>
            </p:nvSpPr>
            <p:spPr>
              <a:xfrm>
                <a:off x="5659706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590;p43">
                <a:extLst>
                  <a:ext uri="{FF2B5EF4-FFF2-40B4-BE49-F238E27FC236}">
                    <a16:creationId xmlns:a16="http://schemas.microsoft.com/office/drawing/2014/main" id="{0C08DA19-308A-57CD-9143-737A40A1568E}"/>
                  </a:ext>
                </a:extLst>
              </p:cNvPr>
              <p:cNvSpPr/>
              <p:nvPr/>
            </p:nvSpPr>
            <p:spPr>
              <a:xfrm>
                <a:off x="5685062" y="2760843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591;p43">
                <a:extLst>
                  <a:ext uri="{FF2B5EF4-FFF2-40B4-BE49-F238E27FC236}">
                    <a16:creationId xmlns:a16="http://schemas.microsoft.com/office/drawing/2014/main" id="{21864025-D416-FE4C-C95A-9659521DD465}"/>
                  </a:ext>
                </a:extLst>
              </p:cNvPr>
              <p:cNvSpPr/>
              <p:nvPr/>
            </p:nvSpPr>
            <p:spPr>
              <a:xfrm>
                <a:off x="5632549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592;p43">
                <a:extLst>
                  <a:ext uri="{FF2B5EF4-FFF2-40B4-BE49-F238E27FC236}">
                    <a16:creationId xmlns:a16="http://schemas.microsoft.com/office/drawing/2014/main" id="{418827F6-223D-ADF7-94CE-23A39FD925D0}"/>
                  </a:ext>
                </a:extLst>
              </p:cNvPr>
              <p:cNvSpPr/>
              <p:nvPr/>
            </p:nvSpPr>
            <p:spPr>
              <a:xfrm>
                <a:off x="565970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593;p43">
                <a:extLst>
                  <a:ext uri="{FF2B5EF4-FFF2-40B4-BE49-F238E27FC236}">
                    <a16:creationId xmlns:a16="http://schemas.microsoft.com/office/drawing/2014/main" id="{50FBA1DB-0B52-10DD-8E40-180B42A644AB}"/>
                  </a:ext>
                </a:extLst>
              </p:cNvPr>
              <p:cNvSpPr/>
              <p:nvPr/>
            </p:nvSpPr>
            <p:spPr>
              <a:xfrm>
                <a:off x="5685062" y="281329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594;p43">
                <a:extLst>
                  <a:ext uri="{FF2B5EF4-FFF2-40B4-BE49-F238E27FC236}">
                    <a16:creationId xmlns:a16="http://schemas.microsoft.com/office/drawing/2014/main" id="{5FBB675B-A64A-CF3C-0DE4-7E1FF9B6CD85}"/>
                  </a:ext>
                </a:extLst>
              </p:cNvPr>
              <p:cNvSpPr/>
              <p:nvPr/>
            </p:nvSpPr>
            <p:spPr>
              <a:xfrm>
                <a:off x="5632549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595;p43">
                <a:extLst>
                  <a:ext uri="{FF2B5EF4-FFF2-40B4-BE49-F238E27FC236}">
                    <a16:creationId xmlns:a16="http://schemas.microsoft.com/office/drawing/2014/main" id="{B66B0314-B9DD-E9F9-FE15-1C6079B4F174}"/>
                  </a:ext>
                </a:extLst>
              </p:cNvPr>
              <p:cNvSpPr/>
              <p:nvPr/>
            </p:nvSpPr>
            <p:spPr>
              <a:xfrm>
                <a:off x="565970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596;p43">
                <a:extLst>
                  <a:ext uri="{FF2B5EF4-FFF2-40B4-BE49-F238E27FC236}">
                    <a16:creationId xmlns:a16="http://schemas.microsoft.com/office/drawing/2014/main" id="{1C8E1F4E-FD4E-2BD9-F9DA-E8039DC26F1C}"/>
                  </a:ext>
                </a:extLst>
              </p:cNvPr>
              <p:cNvSpPr/>
              <p:nvPr/>
            </p:nvSpPr>
            <p:spPr>
              <a:xfrm>
                <a:off x="5685062" y="286580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597;p43">
                <a:extLst>
                  <a:ext uri="{FF2B5EF4-FFF2-40B4-BE49-F238E27FC236}">
                    <a16:creationId xmlns:a16="http://schemas.microsoft.com/office/drawing/2014/main" id="{489EA09F-7D0C-A9E4-877A-CB82422C8B34}"/>
                  </a:ext>
                </a:extLst>
              </p:cNvPr>
              <p:cNvSpPr/>
              <p:nvPr/>
            </p:nvSpPr>
            <p:spPr>
              <a:xfrm>
                <a:off x="565970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598;p43">
                <a:extLst>
                  <a:ext uri="{FF2B5EF4-FFF2-40B4-BE49-F238E27FC236}">
                    <a16:creationId xmlns:a16="http://schemas.microsoft.com/office/drawing/2014/main" id="{D87B78F7-D7CF-6934-BA3A-596DD8190DB1}"/>
                  </a:ext>
                </a:extLst>
              </p:cNvPr>
              <p:cNvSpPr/>
              <p:nvPr/>
            </p:nvSpPr>
            <p:spPr>
              <a:xfrm>
                <a:off x="5685062" y="2918251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599;p43">
                <a:extLst>
                  <a:ext uri="{FF2B5EF4-FFF2-40B4-BE49-F238E27FC236}">
                    <a16:creationId xmlns:a16="http://schemas.microsoft.com/office/drawing/2014/main" id="{077A2F87-AA36-5230-B3BA-1F3F06B6A875}"/>
                  </a:ext>
                </a:extLst>
              </p:cNvPr>
              <p:cNvSpPr/>
              <p:nvPr/>
            </p:nvSpPr>
            <p:spPr>
              <a:xfrm>
                <a:off x="5632549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326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600;p43">
                <a:extLst>
                  <a:ext uri="{FF2B5EF4-FFF2-40B4-BE49-F238E27FC236}">
                    <a16:creationId xmlns:a16="http://schemas.microsoft.com/office/drawing/2014/main" id="{7EF2FC39-9D93-C08A-12A0-080B7596E51B}"/>
                  </a:ext>
                </a:extLst>
              </p:cNvPr>
              <p:cNvSpPr/>
              <p:nvPr/>
            </p:nvSpPr>
            <p:spPr>
              <a:xfrm>
                <a:off x="5632549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601;p43">
                <a:extLst>
                  <a:ext uri="{FF2B5EF4-FFF2-40B4-BE49-F238E27FC236}">
                    <a16:creationId xmlns:a16="http://schemas.microsoft.com/office/drawing/2014/main" id="{C99050C0-74F0-E262-3436-8BFA8EBF2111}"/>
                  </a:ext>
                </a:extLst>
              </p:cNvPr>
              <p:cNvSpPr/>
              <p:nvPr/>
            </p:nvSpPr>
            <p:spPr>
              <a:xfrm>
                <a:off x="565970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602;p43">
                <a:extLst>
                  <a:ext uri="{FF2B5EF4-FFF2-40B4-BE49-F238E27FC236}">
                    <a16:creationId xmlns:a16="http://schemas.microsoft.com/office/drawing/2014/main" id="{7E37F4C7-CAA3-322A-2C9D-B8E382FC7AFF}"/>
                  </a:ext>
                </a:extLst>
              </p:cNvPr>
              <p:cNvSpPr/>
              <p:nvPr/>
            </p:nvSpPr>
            <p:spPr>
              <a:xfrm>
                <a:off x="5685062" y="297076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603;p43">
                <a:extLst>
                  <a:ext uri="{FF2B5EF4-FFF2-40B4-BE49-F238E27FC236}">
                    <a16:creationId xmlns:a16="http://schemas.microsoft.com/office/drawing/2014/main" id="{967C2871-AC38-5759-10E2-D77E350C31D3}"/>
                  </a:ext>
                </a:extLst>
              </p:cNvPr>
              <p:cNvSpPr/>
              <p:nvPr/>
            </p:nvSpPr>
            <p:spPr>
              <a:xfrm>
                <a:off x="565970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604;p43">
                <a:extLst>
                  <a:ext uri="{FF2B5EF4-FFF2-40B4-BE49-F238E27FC236}">
                    <a16:creationId xmlns:a16="http://schemas.microsoft.com/office/drawing/2014/main" id="{AC250EAC-EC39-29DA-5361-109AB1135431}"/>
                  </a:ext>
                </a:extLst>
              </p:cNvPr>
              <p:cNvSpPr/>
              <p:nvPr/>
            </p:nvSpPr>
            <p:spPr>
              <a:xfrm>
                <a:off x="5685062" y="3023212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605;p43">
                <a:extLst>
                  <a:ext uri="{FF2B5EF4-FFF2-40B4-BE49-F238E27FC236}">
                    <a16:creationId xmlns:a16="http://schemas.microsoft.com/office/drawing/2014/main" id="{4080A5A7-1628-6D65-F166-CAC4A2FFBC6D}"/>
                  </a:ext>
                </a:extLst>
              </p:cNvPr>
              <p:cNvSpPr/>
              <p:nvPr/>
            </p:nvSpPr>
            <p:spPr>
              <a:xfrm>
                <a:off x="5632549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326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606;p43">
                <a:extLst>
                  <a:ext uri="{FF2B5EF4-FFF2-40B4-BE49-F238E27FC236}">
                    <a16:creationId xmlns:a16="http://schemas.microsoft.com/office/drawing/2014/main" id="{CD8AC31B-C7AD-4270-5BBB-072FEA75F8B4}"/>
                  </a:ext>
                </a:extLst>
              </p:cNvPr>
              <p:cNvSpPr/>
              <p:nvPr/>
            </p:nvSpPr>
            <p:spPr>
              <a:xfrm>
                <a:off x="5632549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607;p43">
                <a:extLst>
                  <a:ext uri="{FF2B5EF4-FFF2-40B4-BE49-F238E27FC236}">
                    <a16:creationId xmlns:a16="http://schemas.microsoft.com/office/drawing/2014/main" id="{940AF562-F925-A515-9C65-EAC94EF6BFC2}"/>
                  </a:ext>
                </a:extLst>
              </p:cNvPr>
              <p:cNvSpPr/>
              <p:nvPr/>
            </p:nvSpPr>
            <p:spPr>
              <a:xfrm>
                <a:off x="565970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608;p43">
                <a:extLst>
                  <a:ext uri="{FF2B5EF4-FFF2-40B4-BE49-F238E27FC236}">
                    <a16:creationId xmlns:a16="http://schemas.microsoft.com/office/drawing/2014/main" id="{2B146968-AC5E-E675-B59E-85F9CBF68917}"/>
                  </a:ext>
                </a:extLst>
              </p:cNvPr>
              <p:cNvSpPr/>
              <p:nvPr/>
            </p:nvSpPr>
            <p:spPr>
              <a:xfrm>
                <a:off x="5685062" y="307572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609;p43">
                <a:extLst>
                  <a:ext uri="{FF2B5EF4-FFF2-40B4-BE49-F238E27FC236}">
                    <a16:creationId xmlns:a16="http://schemas.microsoft.com/office/drawing/2014/main" id="{435760A4-4FC9-B3BC-5115-96B42ECF7882}"/>
                  </a:ext>
                </a:extLst>
              </p:cNvPr>
              <p:cNvSpPr/>
              <p:nvPr/>
            </p:nvSpPr>
            <p:spPr>
              <a:xfrm>
                <a:off x="5685062" y="312823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610;p43">
                <a:extLst>
                  <a:ext uri="{FF2B5EF4-FFF2-40B4-BE49-F238E27FC236}">
                    <a16:creationId xmlns:a16="http://schemas.microsoft.com/office/drawing/2014/main" id="{D2C463AA-CB54-1418-1C80-D122CF8A399B}"/>
                  </a:ext>
                </a:extLst>
              </p:cNvPr>
              <p:cNvSpPr/>
              <p:nvPr/>
            </p:nvSpPr>
            <p:spPr>
              <a:xfrm>
                <a:off x="565970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611;p43">
                <a:extLst>
                  <a:ext uri="{FF2B5EF4-FFF2-40B4-BE49-F238E27FC236}">
                    <a16:creationId xmlns:a16="http://schemas.microsoft.com/office/drawing/2014/main" id="{273267C2-2CA7-188D-0345-8B2E6B1609D0}"/>
                  </a:ext>
                </a:extLst>
              </p:cNvPr>
              <p:cNvSpPr/>
              <p:nvPr/>
            </p:nvSpPr>
            <p:spPr>
              <a:xfrm>
                <a:off x="563254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326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612;p43">
                <a:extLst>
                  <a:ext uri="{FF2B5EF4-FFF2-40B4-BE49-F238E27FC236}">
                    <a16:creationId xmlns:a16="http://schemas.microsoft.com/office/drawing/2014/main" id="{65039D58-DD45-55DF-F55B-551656EA7CC7}"/>
                  </a:ext>
                </a:extLst>
              </p:cNvPr>
              <p:cNvSpPr/>
              <p:nvPr/>
            </p:nvSpPr>
            <p:spPr>
              <a:xfrm>
                <a:off x="5632549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613;p43">
                <a:extLst>
                  <a:ext uri="{FF2B5EF4-FFF2-40B4-BE49-F238E27FC236}">
                    <a16:creationId xmlns:a16="http://schemas.microsoft.com/office/drawing/2014/main" id="{B2F1D60F-1698-9AB8-59A1-10E8350C1BB0}"/>
                  </a:ext>
                </a:extLst>
              </p:cNvPr>
              <p:cNvSpPr/>
              <p:nvPr/>
            </p:nvSpPr>
            <p:spPr>
              <a:xfrm>
                <a:off x="5659706" y="3207843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90"/>
                      <a:pt x="1" y="245"/>
                      <a:pt x="55" y="272"/>
                    </a:cubicBezTo>
                    <a:cubicBezTo>
                      <a:pt x="109" y="190"/>
                      <a:pt x="163" y="109"/>
                      <a:pt x="245" y="28"/>
                    </a:cubicBezTo>
                    <a:cubicBezTo>
                      <a:pt x="218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614;p43">
                <a:extLst>
                  <a:ext uri="{FF2B5EF4-FFF2-40B4-BE49-F238E27FC236}">
                    <a16:creationId xmlns:a16="http://schemas.microsoft.com/office/drawing/2014/main" id="{C811B29F-B1C3-BE6A-8B09-E23C99E72BF7}"/>
                  </a:ext>
                </a:extLst>
              </p:cNvPr>
              <p:cNvSpPr/>
              <p:nvPr/>
            </p:nvSpPr>
            <p:spPr>
              <a:xfrm>
                <a:off x="5685062" y="3180686"/>
                <a:ext cx="1087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2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45"/>
                      <a:pt x="109" y="218"/>
                      <a:pt x="163" y="191"/>
                    </a:cubicBezTo>
                    <a:lnTo>
                      <a:pt x="163" y="163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615;p43">
                <a:extLst>
                  <a:ext uri="{FF2B5EF4-FFF2-40B4-BE49-F238E27FC236}">
                    <a16:creationId xmlns:a16="http://schemas.microsoft.com/office/drawing/2014/main" id="{0AFCD779-7519-6D45-234D-6507A273B443}"/>
                  </a:ext>
                </a:extLst>
              </p:cNvPr>
              <p:cNvSpPr/>
              <p:nvPr/>
            </p:nvSpPr>
            <p:spPr>
              <a:xfrm>
                <a:off x="5632549" y="323320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55" y="272"/>
                      <a:pt x="109" y="299"/>
                    </a:cubicBezTo>
                    <a:cubicBezTo>
                      <a:pt x="136" y="272"/>
                      <a:pt x="191" y="190"/>
                      <a:pt x="218" y="163"/>
                    </a:cubicBezTo>
                    <a:cubicBezTo>
                      <a:pt x="245" y="136"/>
                      <a:pt x="272" y="109"/>
                      <a:pt x="299" y="82"/>
                    </a:cubicBezTo>
                    <a:cubicBezTo>
                      <a:pt x="272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616;p43">
                <a:extLst>
                  <a:ext uri="{FF2B5EF4-FFF2-40B4-BE49-F238E27FC236}">
                    <a16:creationId xmlns:a16="http://schemas.microsoft.com/office/drawing/2014/main" id="{9B6680D3-06A8-AB4B-D39A-C830E441E4AF}"/>
                  </a:ext>
                </a:extLst>
              </p:cNvPr>
              <p:cNvSpPr/>
              <p:nvPr/>
            </p:nvSpPr>
            <p:spPr>
              <a:xfrm>
                <a:off x="5619871" y="1893867"/>
                <a:ext cx="734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45" extrusionOk="0">
                    <a:moveTo>
                      <a:pt x="1" y="1"/>
                    </a:moveTo>
                    <a:cubicBezTo>
                      <a:pt x="1" y="82"/>
                      <a:pt x="28" y="163"/>
                      <a:pt x="82" y="245"/>
                    </a:cubicBezTo>
                    <a:cubicBezTo>
                      <a:pt x="82" y="218"/>
                      <a:pt x="109" y="191"/>
                      <a:pt x="109" y="163"/>
                    </a:cubicBezTo>
                    <a:cubicBezTo>
                      <a:pt x="109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617;p43">
                <a:extLst>
                  <a:ext uri="{FF2B5EF4-FFF2-40B4-BE49-F238E27FC236}">
                    <a16:creationId xmlns:a16="http://schemas.microsoft.com/office/drawing/2014/main" id="{4FFBAF43-E072-6062-CBE2-831FA256CF23}"/>
                  </a:ext>
                </a:extLst>
              </p:cNvPr>
              <p:cNvSpPr/>
              <p:nvPr/>
            </p:nvSpPr>
            <p:spPr>
              <a:xfrm>
                <a:off x="5607193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618;p43">
                <a:extLst>
                  <a:ext uri="{FF2B5EF4-FFF2-40B4-BE49-F238E27FC236}">
                    <a16:creationId xmlns:a16="http://schemas.microsoft.com/office/drawing/2014/main" id="{3DD403F0-BCCF-34DA-FB54-54668A20F9A7}"/>
                  </a:ext>
                </a:extLst>
              </p:cNvPr>
              <p:cNvSpPr/>
              <p:nvPr/>
            </p:nvSpPr>
            <p:spPr>
              <a:xfrm>
                <a:off x="5607193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619;p43">
                <a:extLst>
                  <a:ext uri="{FF2B5EF4-FFF2-40B4-BE49-F238E27FC236}">
                    <a16:creationId xmlns:a16="http://schemas.microsoft.com/office/drawing/2014/main" id="{0B4D92E3-1F1F-2862-BBB0-C1C591783175}"/>
                  </a:ext>
                </a:extLst>
              </p:cNvPr>
              <p:cNvSpPr/>
              <p:nvPr/>
            </p:nvSpPr>
            <p:spPr>
              <a:xfrm>
                <a:off x="5607193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620;p43">
                <a:extLst>
                  <a:ext uri="{FF2B5EF4-FFF2-40B4-BE49-F238E27FC236}">
                    <a16:creationId xmlns:a16="http://schemas.microsoft.com/office/drawing/2014/main" id="{8F8402FC-AF9B-A41E-9294-DF471DB18AE6}"/>
                  </a:ext>
                </a:extLst>
              </p:cNvPr>
              <p:cNvSpPr/>
              <p:nvPr/>
            </p:nvSpPr>
            <p:spPr>
              <a:xfrm>
                <a:off x="5607193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621;p43">
                <a:extLst>
                  <a:ext uri="{FF2B5EF4-FFF2-40B4-BE49-F238E27FC236}">
                    <a16:creationId xmlns:a16="http://schemas.microsoft.com/office/drawing/2014/main" id="{FD8A0F76-BC3F-4FE4-9BC7-E516526DA257}"/>
                  </a:ext>
                </a:extLst>
              </p:cNvPr>
              <p:cNvSpPr/>
              <p:nvPr/>
            </p:nvSpPr>
            <p:spPr>
              <a:xfrm>
                <a:off x="5607193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622;p43">
                <a:extLst>
                  <a:ext uri="{FF2B5EF4-FFF2-40B4-BE49-F238E27FC236}">
                    <a16:creationId xmlns:a16="http://schemas.microsoft.com/office/drawing/2014/main" id="{CFF5A200-417A-6A79-45DC-981B30828831}"/>
                  </a:ext>
                </a:extLst>
              </p:cNvPr>
              <p:cNvSpPr/>
              <p:nvPr/>
            </p:nvSpPr>
            <p:spPr>
              <a:xfrm>
                <a:off x="5607193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623;p43">
                <a:extLst>
                  <a:ext uri="{FF2B5EF4-FFF2-40B4-BE49-F238E27FC236}">
                    <a16:creationId xmlns:a16="http://schemas.microsoft.com/office/drawing/2014/main" id="{CDB01AA6-FCC7-7ABE-20E6-35D1C3DF9C2D}"/>
                  </a:ext>
                </a:extLst>
              </p:cNvPr>
              <p:cNvSpPr/>
              <p:nvPr/>
            </p:nvSpPr>
            <p:spPr>
              <a:xfrm>
                <a:off x="5607193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624;p43">
                <a:extLst>
                  <a:ext uri="{FF2B5EF4-FFF2-40B4-BE49-F238E27FC236}">
                    <a16:creationId xmlns:a16="http://schemas.microsoft.com/office/drawing/2014/main" id="{F7FF0725-2CAB-237D-2A46-FFD7A9360830}"/>
                  </a:ext>
                </a:extLst>
              </p:cNvPr>
              <p:cNvSpPr/>
              <p:nvPr/>
            </p:nvSpPr>
            <p:spPr>
              <a:xfrm>
                <a:off x="5607193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625;p43">
                <a:extLst>
                  <a:ext uri="{FF2B5EF4-FFF2-40B4-BE49-F238E27FC236}">
                    <a16:creationId xmlns:a16="http://schemas.microsoft.com/office/drawing/2014/main" id="{C2530F71-E46A-2B79-7DC3-209B3E7EFDFF}"/>
                  </a:ext>
                </a:extLst>
              </p:cNvPr>
              <p:cNvSpPr/>
              <p:nvPr/>
            </p:nvSpPr>
            <p:spPr>
              <a:xfrm>
                <a:off x="5607193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626;p43">
                <a:extLst>
                  <a:ext uri="{FF2B5EF4-FFF2-40B4-BE49-F238E27FC236}">
                    <a16:creationId xmlns:a16="http://schemas.microsoft.com/office/drawing/2014/main" id="{49C5B34D-6E68-E846-B914-570643EAE1B1}"/>
                  </a:ext>
                </a:extLst>
              </p:cNvPr>
              <p:cNvSpPr/>
              <p:nvPr/>
            </p:nvSpPr>
            <p:spPr>
              <a:xfrm>
                <a:off x="5607193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627;p43">
                <a:extLst>
                  <a:ext uri="{FF2B5EF4-FFF2-40B4-BE49-F238E27FC236}">
                    <a16:creationId xmlns:a16="http://schemas.microsoft.com/office/drawing/2014/main" id="{16B5B234-ADA5-03CC-0995-00A195006EC7}"/>
                  </a:ext>
                </a:extLst>
              </p:cNvPr>
              <p:cNvSpPr/>
              <p:nvPr/>
            </p:nvSpPr>
            <p:spPr>
              <a:xfrm>
                <a:off x="5607193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628;p43">
                <a:extLst>
                  <a:ext uri="{FF2B5EF4-FFF2-40B4-BE49-F238E27FC236}">
                    <a16:creationId xmlns:a16="http://schemas.microsoft.com/office/drawing/2014/main" id="{082ECC3C-87D5-8C2F-7A03-60D2C63A2266}"/>
                  </a:ext>
                </a:extLst>
              </p:cNvPr>
              <p:cNvSpPr/>
              <p:nvPr/>
            </p:nvSpPr>
            <p:spPr>
              <a:xfrm>
                <a:off x="5607193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629;p43">
                <a:extLst>
                  <a:ext uri="{FF2B5EF4-FFF2-40B4-BE49-F238E27FC236}">
                    <a16:creationId xmlns:a16="http://schemas.microsoft.com/office/drawing/2014/main" id="{1357B136-BB8D-9F3D-8B73-29D27476852F}"/>
                  </a:ext>
                </a:extLst>
              </p:cNvPr>
              <p:cNvSpPr/>
              <p:nvPr/>
            </p:nvSpPr>
            <p:spPr>
              <a:xfrm>
                <a:off x="5607193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630;p43">
                <a:extLst>
                  <a:ext uri="{FF2B5EF4-FFF2-40B4-BE49-F238E27FC236}">
                    <a16:creationId xmlns:a16="http://schemas.microsoft.com/office/drawing/2014/main" id="{75F4486E-44BC-EF52-5E9B-1963AB3CDC41}"/>
                  </a:ext>
                </a:extLst>
              </p:cNvPr>
              <p:cNvSpPr/>
              <p:nvPr/>
            </p:nvSpPr>
            <p:spPr>
              <a:xfrm>
                <a:off x="5607193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631;p43">
                <a:extLst>
                  <a:ext uri="{FF2B5EF4-FFF2-40B4-BE49-F238E27FC236}">
                    <a16:creationId xmlns:a16="http://schemas.microsoft.com/office/drawing/2014/main" id="{C8611B68-FEDE-32B9-3803-C2F1C89DD15C}"/>
                  </a:ext>
                </a:extLst>
              </p:cNvPr>
              <p:cNvSpPr/>
              <p:nvPr/>
            </p:nvSpPr>
            <p:spPr>
              <a:xfrm>
                <a:off x="5607193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632;p43">
                <a:extLst>
                  <a:ext uri="{FF2B5EF4-FFF2-40B4-BE49-F238E27FC236}">
                    <a16:creationId xmlns:a16="http://schemas.microsoft.com/office/drawing/2014/main" id="{C9BDD1CD-D0BE-9A19-3959-11E69509D6A9}"/>
                  </a:ext>
                </a:extLst>
              </p:cNvPr>
              <p:cNvSpPr/>
              <p:nvPr/>
            </p:nvSpPr>
            <p:spPr>
              <a:xfrm>
                <a:off x="5607193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633;p43">
                <a:extLst>
                  <a:ext uri="{FF2B5EF4-FFF2-40B4-BE49-F238E27FC236}">
                    <a16:creationId xmlns:a16="http://schemas.microsoft.com/office/drawing/2014/main" id="{7FF3BA47-8B54-04F7-B2EE-35DF687D0038}"/>
                  </a:ext>
                </a:extLst>
              </p:cNvPr>
              <p:cNvSpPr/>
              <p:nvPr/>
            </p:nvSpPr>
            <p:spPr>
              <a:xfrm>
                <a:off x="5607193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634;p43">
                <a:extLst>
                  <a:ext uri="{FF2B5EF4-FFF2-40B4-BE49-F238E27FC236}">
                    <a16:creationId xmlns:a16="http://schemas.microsoft.com/office/drawing/2014/main" id="{1000F4B7-D3CB-FE77-C505-49BD02A4A248}"/>
                  </a:ext>
                </a:extLst>
              </p:cNvPr>
              <p:cNvSpPr/>
              <p:nvPr/>
            </p:nvSpPr>
            <p:spPr>
              <a:xfrm>
                <a:off x="5607193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635;p43">
                <a:extLst>
                  <a:ext uri="{FF2B5EF4-FFF2-40B4-BE49-F238E27FC236}">
                    <a16:creationId xmlns:a16="http://schemas.microsoft.com/office/drawing/2014/main" id="{90B47E0C-D56A-7BEB-00CB-ABB0B0EB1CF2}"/>
                  </a:ext>
                </a:extLst>
              </p:cNvPr>
              <p:cNvSpPr/>
              <p:nvPr/>
            </p:nvSpPr>
            <p:spPr>
              <a:xfrm>
                <a:off x="5607193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636;p43">
                <a:extLst>
                  <a:ext uri="{FF2B5EF4-FFF2-40B4-BE49-F238E27FC236}">
                    <a16:creationId xmlns:a16="http://schemas.microsoft.com/office/drawing/2014/main" id="{4632DBBF-0D6E-B045-09FB-82EB842DBB62}"/>
                  </a:ext>
                </a:extLst>
              </p:cNvPr>
              <p:cNvSpPr/>
              <p:nvPr/>
            </p:nvSpPr>
            <p:spPr>
              <a:xfrm>
                <a:off x="5607193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637;p43">
                <a:extLst>
                  <a:ext uri="{FF2B5EF4-FFF2-40B4-BE49-F238E27FC236}">
                    <a16:creationId xmlns:a16="http://schemas.microsoft.com/office/drawing/2014/main" id="{23E5E41B-5F7A-9175-CB18-774613D07357}"/>
                  </a:ext>
                </a:extLst>
              </p:cNvPr>
              <p:cNvSpPr/>
              <p:nvPr/>
            </p:nvSpPr>
            <p:spPr>
              <a:xfrm>
                <a:off x="5607193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638;p43">
                <a:extLst>
                  <a:ext uri="{FF2B5EF4-FFF2-40B4-BE49-F238E27FC236}">
                    <a16:creationId xmlns:a16="http://schemas.microsoft.com/office/drawing/2014/main" id="{A130DFB6-C7D8-FDA5-AB6D-06E60DA8E538}"/>
                  </a:ext>
                </a:extLst>
              </p:cNvPr>
              <p:cNvSpPr/>
              <p:nvPr/>
            </p:nvSpPr>
            <p:spPr>
              <a:xfrm>
                <a:off x="5607193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639;p43">
                <a:extLst>
                  <a:ext uri="{FF2B5EF4-FFF2-40B4-BE49-F238E27FC236}">
                    <a16:creationId xmlns:a16="http://schemas.microsoft.com/office/drawing/2014/main" id="{BD497037-FC9A-F958-430D-A8A7992814EB}"/>
                  </a:ext>
                </a:extLst>
              </p:cNvPr>
              <p:cNvSpPr/>
              <p:nvPr/>
            </p:nvSpPr>
            <p:spPr>
              <a:xfrm>
                <a:off x="5607193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640;p43">
                <a:extLst>
                  <a:ext uri="{FF2B5EF4-FFF2-40B4-BE49-F238E27FC236}">
                    <a16:creationId xmlns:a16="http://schemas.microsoft.com/office/drawing/2014/main" id="{006946C9-C62C-B7B4-C8CD-AAC136CE9D79}"/>
                  </a:ext>
                </a:extLst>
              </p:cNvPr>
              <p:cNvSpPr/>
              <p:nvPr/>
            </p:nvSpPr>
            <p:spPr>
              <a:xfrm>
                <a:off x="5607193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641;p43">
                <a:extLst>
                  <a:ext uri="{FF2B5EF4-FFF2-40B4-BE49-F238E27FC236}">
                    <a16:creationId xmlns:a16="http://schemas.microsoft.com/office/drawing/2014/main" id="{F1DFC204-2E81-9304-4586-05531161B042}"/>
                  </a:ext>
                </a:extLst>
              </p:cNvPr>
              <p:cNvSpPr/>
              <p:nvPr/>
            </p:nvSpPr>
            <p:spPr>
              <a:xfrm>
                <a:off x="5607193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642;p43">
                <a:extLst>
                  <a:ext uri="{FF2B5EF4-FFF2-40B4-BE49-F238E27FC236}">
                    <a16:creationId xmlns:a16="http://schemas.microsoft.com/office/drawing/2014/main" id="{D7527E04-15E0-71A7-0E80-BE9D21A25AFE}"/>
                  </a:ext>
                </a:extLst>
              </p:cNvPr>
              <p:cNvSpPr/>
              <p:nvPr/>
            </p:nvSpPr>
            <p:spPr>
              <a:xfrm>
                <a:off x="5607193" y="3260357"/>
                <a:ext cx="1641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28" y="271"/>
                      <a:pt x="82" y="299"/>
                    </a:cubicBezTo>
                    <a:cubicBezTo>
                      <a:pt x="82" y="271"/>
                      <a:pt x="82" y="271"/>
                      <a:pt x="82" y="244"/>
                    </a:cubicBezTo>
                    <a:cubicBezTo>
                      <a:pt x="82" y="136"/>
                      <a:pt x="164" y="54"/>
                      <a:pt x="245" y="27"/>
                    </a:cubicBezTo>
                    <a:cubicBezTo>
                      <a:pt x="218" y="0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643;p43">
                <a:extLst>
                  <a:ext uri="{FF2B5EF4-FFF2-40B4-BE49-F238E27FC236}">
                    <a16:creationId xmlns:a16="http://schemas.microsoft.com/office/drawing/2014/main" id="{07188101-E877-E294-621F-74C8D71FC47E}"/>
                  </a:ext>
                </a:extLst>
              </p:cNvPr>
              <p:cNvSpPr/>
              <p:nvPr/>
            </p:nvSpPr>
            <p:spPr>
              <a:xfrm>
                <a:off x="5607193" y="3312804"/>
                <a:ext cx="914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28" y="245"/>
                      <a:pt x="82" y="272"/>
                    </a:cubicBezTo>
                    <a:cubicBezTo>
                      <a:pt x="109" y="191"/>
                      <a:pt x="137" y="109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644;p43">
                <a:extLst>
                  <a:ext uri="{FF2B5EF4-FFF2-40B4-BE49-F238E27FC236}">
                    <a16:creationId xmlns:a16="http://schemas.microsoft.com/office/drawing/2014/main" id="{1B60AAE6-5E3D-429B-FFC0-201DD25D430F}"/>
                  </a:ext>
                </a:extLst>
              </p:cNvPr>
              <p:cNvSpPr/>
              <p:nvPr/>
            </p:nvSpPr>
            <p:spPr>
              <a:xfrm>
                <a:off x="5618069" y="3376194"/>
                <a:ext cx="367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5" h="136" extrusionOk="0">
                    <a:moveTo>
                      <a:pt x="1" y="0"/>
                    </a:moveTo>
                    <a:cubicBezTo>
                      <a:pt x="1" y="54"/>
                      <a:pt x="1" y="81"/>
                      <a:pt x="1" y="136"/>
                    </a:cubicBezTo>
                    <a:cubicBezTo>
                      <a:pt x="28" y="136"/>
                      <a:pt x="55" y="136"/>
                      <a:pt x="55" y="109"/>
                    </a:cubicBezTo>
                    <a:cubicBezTo>
                      <a:pt x="28" y="81"/>
                      <a:pt x="28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645;p43">
                <a:extLst>
                  <a:ext uri="{FF2B5EF4-FFF2-40B4-BE49-F238E27FC236}">
                    <a16:creationId xmlns:a16="http://schemas.microsoft.com/office/drawing/2014/main" id="{529EAF86-A51C-AF14-DAD0-952BAE14D1E3}"/>
                  </a:ext>
                </a:extLst>
              </p:cNvPr>
              <p:cNvSpPr/>
              <p:nvPr/>
            </p:nvSpPr>
            <p:spPr>
              <a:xfrm>
                <a:off x="5632549" y="3397880"/>
                <a:ext cx="734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1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09"/>
                      <a:pt x="55" y="163"/>
                      <a:pt x="109" y="190"/>
                    </a:cubicBezTo>
                    <a:cubicBezTo>
                      <a:pt x="82" y="136"/>
                      <a:pt x="55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646;p43">
                <a:extLst>
                  <a:ext uri="{FF2B5EF4-FFF2-40B4-BE49-F238E27FC236}">
                    <a16:creationId xmlns:a16="http://schemas.microsoft.com/office/drawing/2014/main" id="{25BECA99-20B7-D096-9B97-3F25A649E505}"/>
                  </a:ext>
                </a:extLst>
              </p:cNvPr>
              <p:cNvSpPr/>
              <p:nvPr/>
            </p:nvSpPr>
            <p:spPr>
              <a:xfrm>
                <a:off x="5527588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17" y="326"/>
                      <a:pt x="272" y="272"/>
                      <a:pt x="299" y="217"/>
                    </a:cubicBezTo>
                    <a:cubicBezTo>
                      <a:pt x="272" y="163"/>
                      <a:pt x="245" y="109"/>
                      <a:pt x="245" y="28"/>
                    </a:cubicBezTo>
                    <a:cubicBezTo>
                      <a:pt x="217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647;p43">
                <a:extLst>
                  <a:ext uri="{FF2B5EF4-FFF2-40B4-BE49-F238E27FC236}">
                    <a16:creationId xmlns:a16="http://schemas.microsoft.com/office/drawing/2014/main" id="{EA8A1347-3EE6-A0E1-5ECD-4C15B0B6A2A5}"/>
                  </a:ext>
                </a:extLst>
              </p:cNvPr>
              <p:cNvSpPr/>
              <p:nvPr/>
            </p:nvSpPr>
            <p:spPr>
              <a:xfrm>
                <a:off x="555474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648;p43">
                <a:extLst>
                  <a:ext uri="{FF2B5EF4-FFF2-40B4-BE49-F238E27FC236}">
                    <a16:creationId xmlns:a16="http://schemas.microsoft.com/office/drawing/2014/main" id="{5D3C1EE3-2FC6-CB8D-9CA0-4B9B079AFBF9}"/>
                  </a:ext>
                </a:extLst>
              </p:cNvPr>
              <p:cNvSpPr/>
              <p:nvPr/>
            </p:nvSpPr>
            <p:spPr>
              <a:xfrm>
                <a:off x="558010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649;p43">
                <a:extLst>
                  <a:ext uri="{FF2B5EF4-FFF2-40B4-BE49-F238E27FC236}">
                    <a16:creationId xmlns:a16="http://schemas.microsoft.com/office/drawing/2014/main" id="{F69C51E6-CD93-6A02-5CCE-A5A0599F8BB3}"/>
                  </a:ext>
                </a:extLst>
              </p:cNvPr>
              <p:cNvSpPr/>
              <p:nvPr/>
            </p:nvSpPr>
            <p:spPr>
              <a:xfrm>
                <a:off x="552758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650;p43">
                <a:extLst>
                  <a:ext uri="{FF2B5EF4-FFF2-40B4-BE49-F238E27FC236}">
                    <a16:creationId xmlns:a16="http://schemas.microsoft.com/office/drawing/2014/main" id="{DF5571DD-97DC-8652-0A29-BB645932C572}"/>
                  </a:ext>
                </a:extLst>
              </p:cNvPr>
              <p:cNvSpPr/>
              <p:nvPr/>
            </p:nvSpPr>
            <p:spPr>
              <a:xfrm>
                <a:off x="555474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651;p43">
                <a:extLst>
                  <a:ext uri="{FF2B5EF4-FFF2-40B4-BE49-F238E27FC236}">
                    <a16:creationId xmlns:a16="http://schemas.microsoft.com/office/drawing/2014/main" id="{FEB9AAB5-6238-425D-6894-6AA7A4649E4D}"/>
                  </a:ext>
                </a:extLst>
              </p:cNvPr>
              <p:cNvSpPr/>
              <p:nvPr/>
            </p:nvSpPr>
            <p:spPr>
              <a:xfrm>
                <a:off x="558010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652;p43">
                <a:extLst>
                  <a:ext uri="{FF2B5EF4-FFF2-40B4-BE49-F238E27FC236}">
                    <a16:creationId xmlns:a16="http://schemas.microsoft.com/office/drawing/2014/main" id="{AD5F21F6-58F8-4EE1-EED8-3E22BCD273A3}"/>
                  </a:ext>
                </a:extLst>
              </p:cNvPr>
              <p:cNvSpPr/>
              <p:nvPr/>
            </p:nvSpPr>
            <p:spPr>
              <a:xfrm>
                <a:off x="552758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653;p43">
                <a:extLst>
                  <a:ext uri="{FF2B5EF4-FFF2-40B4-BE49-F238E27FC236}">
                    <a16:creationId xmlns:a16="http://schemas.microsoft.com/office/drawing/2014/main" id="{BA39590D-EA43-1512-A8D5-F7EE80D668B3}"/>
                  </a:ext>
                </a:extLst>
              </p:cNvPr>
              <p:cNvSpPr/>
              <p:nvPr/>
            </p:nvSpPr>
            <p:spPr>
              <a:xfrm>
                <a:off x="5554746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654;p43">
                <a:extLst>
                  <a:ext uri="{FF2B5EF4-FFF2-40B4-BE49-F238E27FC236}">
                    <a16:creationId xmlns:a16="http://schemas.microsoft.com/office/drawing/2014/main" id="{04F02E73-5426-D92E-F755-7B4E0B4C1336}"/>
                  </a:ext>
                </a:extLst>
              </p:cNvPr>
              <p:cNvSpPr/>
              <p:nvPr/>
            </p:nvSpPr>
            <p:spPr>
              <a:xfrm>
                <a:off x="558010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655;p43">
                <a:extLst>
                  <a:ext uri="{FF2B5EF4-FFF2-40B4-BE49-F238E27FC236}">
                    <a16:creationId xmlns:a16="http://schemas.microsoft.com/office/drawing/2014/main" id="{27D6598C-7AD5-99F5-3C91-ED61EA9888DE}"/>
                  </a:ext>
                </a:extLst>
              </p:cNvPr>
              <p:cNvSpPr/>
              <p:nvPr/>
            </p:nvSpPr>
            <p:spPr>
              <a:xfrm>
                <a:off x="552758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656;p43">
                <a:extLst>
                  <a:ext uri="{FF2B5EF4-FFF2-40B4-BE49-F238E27FC236}">
                    <a16:creationId xmlns:a16="http://schemas.microsoft.com/office/drawing/2014/main" id="{C308759D-1E4A-C9C0-1B05-CF3DFC6334BE}"/>
                  </a:ext>
                </a:extLst>
              </p:cNvPr>
              <p:cNvSpPr/>
              <p:nvPr/>
            </p:nvSpPr>
            <p:spPr>
              <a:xfrm>
                <a:off x="555474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657;p43">
                <a:extLst>
                  <a:ext uri="{FF2B5EF4-FFF2-40B4-BE49-F238E27FC236}">
                    <a16:creationId xmlns:a16="http://schemas.microsoft.com/office/drawing/2014/main" id="{E350727D-C23B-4A54-A0BB-895287905180}"/>
                  </a:ext>
                </a:extLst>
              </p:cNvPr>
              <p:cNvSpPr/>
              <p:nvPr/>
            </p:nvSpPr>
            <p:spPr>
              <a:xfrm>
                <a:off x="5580102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658;p43">
                <a:extLst>
                  <a:ext uri="{FF2B5EF4-FFF2-40B4-BE49-F238E27FC236}">
                    <a16:creationId xmlns:a16="http://schemas.microsoft.com/office/drawing/2014/main" id="{C20DD980-3837-37CF-9E50-605DC1B484F3}"/>
                  </a:ext>
                </a:extLst>
              </p:cNvPr>
              <p:cNvSpPr/>
              <p:nvPr/>
            </p:nvSpPr>
            <p:spPr>
              <a:xfrm>
                <a:off x="552758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659;p43">
                <a:extLst>
                  <a:ext uri="{FF2B5EF4-FFF2-40B4-BE49-F238E27FC236}">
                    <a16:creationId xmlns:a16="http://schemas.microsoft.com/office/drawing/2014/main" id="{26A791CA-4A1D-2104-869E-95474B9B1607}"/>
                  </a:ext>
                </a:extLst>
              </p:cNvPr>
              <p:cNvSpPr/>
              <p:nvPr/>
            </p:nvSpPr>
            <p:spPr>
              <a:xfrm>
                <a:off x="555474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660;p43">
                <a:extLst>
                  <a:ext uri="{FF2B5EF4-FFF2-40B4-BE49-F238E27FC236}">
                    <a16:creationId xmlns:a16="http://schemas.microsoft.com/office/drawing/2014/main" id="{567A3036-F6D0-2E20-1A03-2FA9C8196AA6}"/>
                  </a:ext>
                </a:extLst>
              </p:cNvPr>
              <p:cNvSpPr/>
              <p:nvPr/>
            </p:nvSpPr>
            <p:spPr>
              <a:xfrm>
                <a:off x="558010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661;p43">
                <a:extLst>
                  <a:ext uri="{FF2B5EF4-FFF2-40B4-BE49-F238E27FC236}">
                    <a16:creationId xmlns:a16="http://schemas.microsoft.com/office/drawing/2014/main" id="{A4D5032C-7C7A-B89A-F74B-DF8E46EE85F8}"/>
                  </a:ext>
                </a:extLst>
              </p:cNvPr>
              <p:cNvSpPr/>
              <p:nvPr/>
            </p:nvSpPr>
            <p:spPr>
              <a:xfrm>
                <a:off x="552758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662;p43">
                <a:extLst>
                  <a:ext uri="{FF2B5EF4-FFF2-40B4-BE49-F238E27FC236}">
                    <a16:creationId xmlns:a16="http://schemas.microsoft.com/office/drawing/2014/main" id="{C5FE2596-10C3-10F6-4B2F-023D7C8BE309}"/>
                  </a:ext>
                </a:extLst>
              </p:cNvPr>
              <p:cNvSpPr/>
              <p:nvPr/>
            </p:nvSpPr>
            <p:spPr>
              <a:xfrm>
                <a:off x="555474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663;p43">
                <a:extLst>
                  <a:ext uri="{FF2B5EF4-FFF2-40B4-BE49-F238E27FC236}">
                    <a16:creationId xmlns:a16="http://schemas.microsoft.com/office/drawing/2014/main" id="{A79504AD-7C20-748E-6F4D-A116751687E0}"/>
                  </a:ext>
                </a:extLst>
              </p:cNvPr>
              <p:cNvSpPr/>
              <p:nvPr/>
            </p:nvSpPr>
            <p:spPr>
              <a:xfrm>
                <a:off x="558010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664;p43">
                <a:extLst>
                  <a:ext uri="{FF2B5EF4-FFF2-40B4-BE49-F238E27FC236}">
                    <a16:creationId xmlns:a16="http://schemas.microsoft.com/office/drawing/2014/main" id="{94E202E9-53EC-3039-0615-0979071D5649}"/>
                  </a:ext>
                </a:extLst>
              </p:cNvPr>
              <p:cNvSpPr/>
              <p:nvPr/>
            </p:nvSpPr>
            <p:spPr>
              <a:xfrm>
                <a:off x="552758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665;p43">
                <a:extLst>
                  <a:ext uri="{FF2B5EF4-FFF2-40B4-BE49-F238E27FC236}">
                    <a16:creationId xmlns:a16="http://schemas.microsoft.com/office/drawing/2014/main" id="{C2689036-50ED-E65C-8799-5DF5638A6B3F}"/>
                  </a:ext>
                </a:extLst>
              </p:cNvPr>
              <p:cNvSpPr/>
              <p:nvPr/>
            </p:nvSpPr>
            <p:spPr>
              <a:xfrm>
                <a:off x="555474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666;p43">
                <a:extLst>
                  <a:ext uri="{FF2B5EF4-FFF2-40B4-BE49-F238E27FC236}">
                    <a16:creationId xmlns:a16="http://schemas.microsoft.com/office/drawing/2014/main" id="{B42529F8-4566-0C07-DAF3-956D2389D86A}"/>
                  </a:ext>
                </a:extLst>
              </p:cNvPr>
              <p:cNvSpPr/>
              <p:nvPr/>
            </p:nvSpPr>
            <p:spPr>
              <a:xfrm>
                <a:off x="558010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667;p43">
                <a:extLst>
                  <a:ext uri="{FF2B5EF4-FFF2-40B4-BE49-F238E27FC236}">
                    <a16:creationId xmlns:a16="http://schemas.microsoft.com/office/drawing/2014/main" id="{0073D324-D6A9-E846-88DF-83853B01DD9E}"/>
                  </a:ext>
                </a:extLst>
              </p:cNvPr>
              <p:cNvSpPr/>
              <p:nvPr/>
            </p:nvSpPr>
            <p:spPr>
              <a:xfrm>
                <a:off x="552758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668;p43">
                <a:extLst>
                  <a:ext uri="{FF2B5EF4-FFF2-40B4-BE49-F238E27FC236}">
                    <a16:creationId xmlns:a16="http://schemas.microsoft.com/office/drawing/2014/main" id="{EC66088C-3F1C-7DF9-B17D-CA20FD96D1BC}"/>
                  </a:ext>
                </a:extLst>
              </p:cNvPr>
              <p:cNvSpPr/>
              <p:nvPr/>
            </p:nvSpPr>
            <p:spPr>
              <a:xfrm>
                <a:off x="555474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669;p43">
                <a:extLst>
                  <a:ext uri="{FF2B5EF4-FFF2-40B4-BE49-F238E27FC236}">
                    <a16:creationId xmlns:a16="http://schemas.microsoft.com/office/drawing/2014/main" id="{F436894C-B39F-17FD-426E-ECC6C420AEE1}"/>
                  </a:ext>
                </a:extLst>
              </p:cNvPr>
              <p:cNvSpPr/>
              <p:nvPr/>
            </p:nvSpPr>
            <p:spPr>
              <a:xfrm>
                <a:off x="558010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670;p43">
                <a:extLst>
                  <a:ext uri="{FF2B5EF4-FFF2-40B4-BE49-F238E27FC236}">
                    <a16:creationId xmlns:a16="http://schemas.microsoft.com/office/drawing/2014/main" id="{16566CA4-010C-D96F-D467-2697C4FAB737}"/>
                  </a:ext>
                </a:extLst>
              </p:cNvPr>
              <p:cNvSpPr/>
              <p:nvPr/>
            </p:nvSpPr>
            <p:spPr>
              <a:xfrm>
                <a:off x="552758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671;p43">
                <a:extLst>
                  <a:ext uri="{FF2B5EF4-FFF2-40B4-BE49-F238E27FC236}">
                    <a16:creationId xmlns:a16="http://schemas.microsoft.com/office/drawing/2014/main" id="{AD8FB13F-FC30-FE67-0960-DCB8178F9AC8}"/>
                  </a:ext>
                </a:extLst>
              </p:cNvPr>
              <p:cNvSpPr/>
              <p:nvPr/>
            </p:nvSpPr>
            <p:spPr>
              <a:xfrm>
                <a:off x="555474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672;p43">
                <a:extLst>
                  <a:ext uri="{FF2B5EF4-FFF2-40B4-BE49-F238E27FC236}">
                    <a16:creationId xmlns:a16="http://schemas.microsoft.com/office/drawing/2014/main" id="{8EA085CE-DF5F-6C94-C6DA-7A87D0F74F4C}"/>
                  </a:ext>
                </a:extLst>
              </p:cNvPr>
              <p:cNvSpPr/>
              <p:nvPr/>
            </p:nvSpPr>
            <p:spPr>
              <a:xfrm>
                <a:off x="5580102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673;p43">
                <a:extLst>
                  <a:ext uri="{FF2B5EF4-FFF2-40B4-BE49-F238E27FC236}">
                    <a16:creationId xmlns:a16="http://schemas.microsoft.com/office/drawing/2014/main" id="{4B5658B3-9DB5-C5BA-EE0B-09FE54A6B811}"/>
                  </a:ext>
                </a:extLst>
              </p:cNvPr>
              <p:cNvSpPr/>
              <p:nvPr/>
            </p:nvSpPr>
            <p:spPr>
              <a:xfrm>
                <a:off x="552758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674;p43">
                <a:extLst>
                  <a:ext uri="{FF2B5EF4-FFF2-40B4-BE49-F238E27FC236}">
                    <a16:creationId xmlns:a16="http://schemas.microsoft.com/office/drawing/2014/main" id="{0B4F5DE7-C9E2-3F13-3E6C-7E59E88B6BF1}"/>
                  </a:ext>
                </a:extLst>
              </p:cNvPr>
              <p:cNvSpPr/>
              <p:nvPr/>
            </p:nvSpPr>
            <p:spPr>
              <a:xfrm>
                <a:off x="5554746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675;p43">
                <a:extLst>
                  <a:ext uri="{FF2B5EF4-FFF2-40B4-BE49-F238E27FC236}">
                    <a16:creationId xmlns:a16="http://schemas.microsoft.com/office/drawing/2014/main" id="{700098B7-B294-E8C5-4AA0-FF28239EEC75}"/>
                  </a:ext>
                </a:extLst>
              </p:cNvPr>
              <p:cNvSpPr/>
              <p:nvPr/>
            </p:nvSpPr>
            <p:spPr>
              <a:xfrm>
                <a:off x="5580102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676;p43">
                <a:extLst>
                  <a:ext uri="{FF2B5EF4-FFF2-40B4-BE49-F238E27FC236}">
                    <a16:creationId xmlns:a16="http://schemas.microsoft.com/office/drawing/2014/main" id="{7547F754-8233-73A9-118C-1CB2876801C0}"/>
                  </a:ext>
                </a:extLst>
              </p:cNvPr>
              <p:cNvSpPr/>
              <p:nvPr/>
            </p:nvSpPr>
            <p:spPr>
              <a:xfrm>
                <a:off x="552758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677;p43">
                <a:extLst>
                  <a:ext uri="{FF2B5EF4-FFF2-40B4-BE49-F238E27FC236}">
                    <a16:creationId xmlns:a16="http://schemas.microsoft.com/office/drawing/2014/main" id="{EA5DE00D-6AF8-7792-4238-DECEFB7A5A4B}"/>
                  </a:ext>
                </a:extLst>
              </p:cNvPr>
              <p:cNvSpPr/>
              <p:nvPr/>
            </p:nvSpPr>
            <p:spPr>
              <a:xfrm>
                <a:off x="555474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678;p43">
                <a:extLst>
                  <a:ext uri="{FF2B5EF4-FFF2-40B4-BE49-F238E27FC236}">
                    <a16:creationId xmlns:a16="http://schemas.microsoft.com/office/drawing/2014/main" id="{83602499-51D9-A337-EFB3-F7AE42F159BB}"/>
                  </a:ext>
                </a:extLst>
              </p:cNvPr>
              <p:cNvSpPr/>
              <p:nvPr/>
            </p:nvSpPr>
            <p:spPr>
              <a:xfrm>
                <a:off x="558010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679;p43">
                <a:extLst>
                  <a:ext uri="{FF2B5EF4-FFF2-40B4-BE49-F238E27FC236}">
                    <a16:creationId xmlns:a16="http://schemas.microsoft.com/office/drawing/2014/main" id="{69B3987C-6767-7700-DFAC-46A55DA553D0}"/>
                  </a:ext>
                </a:extLst>
              </p:cNvPr>
              <p:cNvSpPr/>
              <p:nvPr/>
            </p:nvSpPr>
            <p:spPr>
              <a:xfrm>
                <a:off x="552758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680;p43">
                <a:extLst>
                  <a:ext uri="{FF2B5EF4-FFF2-40B4-BE49-F238E27FC236}">
                    <a16:creationId xmlns:a16="http://schemas.microsoft.com/office/drawing/2014/main" id="{C589B733-855A-2FDD-82C4-58E076554D56}"/>
                  </a:ext>
                </a:extLst>
              </p:cNvPr>
              <p:cNvSpPr/>
              <p:nvPr/>
            </p:nvSpPr>
            <p:spPr>
              <a:xfrm>
                <a:off x="555474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681;p43">
                <a:extLst>
                  <a:ext uri="{FF2B5EF4-FFF2-40B4-BE49-F238E27FC236}">
                    <a16:creationId xmlns:a16="http://schemas.microsoft.com/office/drawing/2014/main" id="{2455333C-139F-5FAC-BAAB-4DD3AE148A87}"/>
                  </a:ext>
                </a:extLst>
              </p:cNvPr>
              <p:cNvSpPr/>
              <p:nvPr/>
            </p:nvSpPr>
            <p:spPr>
              <a:xfrm>
                <a:off x="558010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682;p43">
                <a:extLst>
                  <a:ext uri="{FF2B5EF4-FFF2-40B4-BE49-F238E27FC236}">
                    <a16:creationId xmlns:a16="http://schemas.microsoft.com/office/drawing/2014/main" id="{E83FF3AB-F0EF-76CA-7A17-9528E35F426C}"/>
                  </a:ext>
                </a:extLst>
              </p:cNvPr>
              <p:cNvSpPr/>
              <p:nvPr/>
            </p:nvSpPr>
            <p:spPr>
              <a:xfrm>
                <a:off x="552758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683;p43">
                <a:extLst>
                  <a:ext uri="{FF2B5EF4-FFF2-40B4-BE49-F238E27FC236}">
                    <a16:creationId xmlns:a16="http://schemas.microsoft.com/office/drawing/2014/main" id="{63B421EC-D475-94A3-E92C-890DBF721EA0}"/>
                  </a:ext>
                </a:extLst>
              </p:cNvPr>
              <p:cNvSpPr/>
              <p:nvPr/>
            </p:nvSpPr>
            <p:spPr>
              <a:xfrm>
                <a:off x="555474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684;p43">
                <a:extLst>
                  <a:ext uri="{FF2B5EF4-FFF2-40B4-BE49-F238E27FC236}">
                    <a16:creationId xmlns:a16="http://schemas.microsoft.com/office/drawing/2014/main" id="{1F8EB57D-2DCB-0DB9-AD25-A0017374DEEF}"/>
                  </a:ext>
                </a:extLst>
              </p:cNvPr>
              <p:cNvSpPr/>
              <p:nvPr/>
            </p:nvSpPr>
            <p:spPr>
              <a:xfrm>
                <a:off x="5580102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685;p43">
                <a:extLst>
                  <a:ext uri="{FF2B5EF4-FFF2-40B4-BE49-F238E27FC236}">
                    <a16:creationId xmlns:a16="http://schemas.microsoft.com/office/drawing/2014/main" id="{DF44F185-6F06-33B3-C507-80B9348D25E0}"/>
                  </a:ext>
                </a:extLst>
              </p:cNvPr>
              <p:cNvSpPr/>
              <p:nvPr/>
            </p:nvSpPr>
            <p:spPr>
              <a:xfrm>
                <a:off x="552758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686;p43">
                <a:extLst>
                  <a:ext uri="{FF2B5EF4-FFF2-40B4-BE49-F238E27FC236}">
                    <a16:creationId xmlns:a16="http://schemas.microsoft.com/office/drawing/2014/main" id="{A0973DDF-985B-D953-F23F-DBF697CAA861}"/>
                  </a:ext>
                </a:extLst>
              </p:cNvPr>
              <p:cNvSpPr/>
              <p:nvPr/>
            </p:nvSpPr>
            <p:spPr>
              <a:xfrm>
                <a:off x="555474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687;p43">
                <a:extLst>
                  <a:ext uri="{FF2B5EF4-FFF2-40B4-BE49-F238E27FC236}">
                    <a16:creationId xmlns:a16="http://schemas.microsoft.com/office/drawing/2014/main" id="{1D5D1B6B-807A-1588-C5EB-774DC7753483}"/>
                  </a:ext>
                </a:extLst>
              </p:cNvPr>
              <p:cNvSpPr/>
              <p:nvPr/>
            </p:nvSpPr>
            <p:spPr>
              <a:xfrm>
                <a:off x="5580102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688;p43">
                <a:extLst>
                  <a:ext uri="{FF2B5EF4-FFF2-40B4-BE49-F238E27FC236}">
                    <a16:creationId xmlns:a16="http://schemas.microsoft.com/office/drawing/2014/main" id="{B9349044-BFFA-ECC4-7B0C-2C37269CA2D1}"/>
                  </a:ext>
                </a:extLst>
              </p:cNvPr>
              <p:cNvSpPr/>
              <p:nvPr/>
            </p:nvSpPr>
            <p:spPr>
              <a:xfrm>
                <a:off x="5580102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lnTo>
                      <a:pt x="298" y="136"/>
                    </a:ln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689;p43">
                <a:extLst>
                  <a:ext uri="{FF2B5EF4-FFF2-40B4-BE49-F238E27FC236}">
                    <a16:creationId xmlns:a16="http://schemas.microsoft.com/office/drawing/2014/main" id="{5EEA79B5-CEB7-604C-D45B-15C969D21C87}"/>
                  </a:ext>
                </a:extLst>
              </p:cNvPr>
              <p:cNvSpPr/>
              <p:nvPr/>
            </p:nvSpPr>
            <p:spPr>
              <a:xfrm>
                <a:off x="5527588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690;p43">
                <a:extLst>
                  <a:ext uri="{FF2B5EF4-FFF2-40B4-BE49-F238E27FC236}">
                    <a16:creationId xmlns:a16="http://schemas.microsoft.com/office/drawing/2014/main" id="{62AB4381-639C-93BC-A3F9-11E27BFD0784}"/>
                  </a:ext>
                </a:extLst>
              </p:cNvPr>
              <p:cNvSpPr/>
              <p:nvPr/>
            </p:nvSpPr>
            <p:spPr>
              <a:xfrm>
                <a:off x="5554746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691;p43">
                <a:extLst>
                  <a:ext uri="{FF2B5EF4-FFF2-40B4-BE49-F238E27FC236}">
                    <a16:creationId xmlns:a16="http://schemas.microsoft.com/office/drawing/2014/main" id="{2D7C7725-B3D1-83E9-3642-1AACA99ADFA4}"/>
                  </a:ext>
                </a:extLst>
              </p:cNvPr>
              <p:cNvSpPr/>
              <p:nvPr/>
            </p:nvSpPr>
            <p:spPr>
              <a:xfrm>
                <a:off x="5580102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0" y="1"/>
                    </a:moveTo>
                    <a:cubicBezTo>
                      <a:pt x="0" y="82"/>
                      <a:pt x="81" y="136"/>
                      <a:pt x="163" y="136"/>
                    </a:cubicBezTo>
                    <a:cubicBezTo>
                      <a:pt x="244" y="136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692;p43">
                <a:extLst>
                  <a:ext uri="{FF2B5EF4-FFF2-40B4-BE49-F238E27FC236}">
                    <a16:creationId xmlns:a16="http://schemas.microsoft.com/office/drawing/2014/main" id="{1B1E0C6F-6304-7493-15AD-6E4D8231F68F}"/>
                  </a:ext>
                </a:extLst>
              </p:cNvPr>
              <p:cNvSpPr/>
              <p:nvPr/>
            </p:nvSpPr>
            <p:spPr>
              <a:xfrm>
                <a:off x="5527588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693;p43">
                <a:extLst>
                  <a:ext uri="{FF2B5EF4-FFF2-40B4-BE49-F238E27FC236}">
                    <a16:creationId xmlns:a16="http://schemas.microsoft.com/office/drawing/2014/main" id="{E4B0EC67-6A81-BA7C-91CC-69DE5D7CD910}"/>
                  </a:ext>
                </a:extLst>
              </p:cNvPr>
              <p:cNvSpPr/>
              <p:nvPr/>
            </p:nvSpPr>
            <p:spPr>
              <a:xfrm>
                <a:off x="5527588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694;p43">
                <a:extLst>
                  <a:ext uri="{FF2B5EF4-FFF2-40B4-BE49-F238E27FC236}">
                    <a16:creationId xmlns:a16="http://schemas.microsoft.com/office/drawing/2014/main" id="{EAD97102-6CA7-723A-8F59-FB6B51106144}"/>
                  </a:ext>
                </a:extLst>
              </p:cNvPr>
              <p:cNvSpPr/>
              <p:nvPr/>
            </p:nvSpPr>
            <p:spPr>
              <a:xfrm>
                <a:off x="555474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695;p43">
                <a:extLst>
                  <a:ext uri="{FF2B5EF4-FFF2-40B4-BE49-F238E27FC236}">
                    <a16:creationId xmlns:a16="http://schemas.microsoft.com/office/drawing/2014/main" id="{3A3E1F4B-84EE-BA10-BF32-F717D5D4154E}"/>
                  </a:ext>
                </a:extLst>
              </p:cNvPr>
              <p:cNvSpPr/>
              <p:nvPr/>
            </p:nvSpPr>
            <p:spPr>
              <a:xfrm>
                <a:off x="5580102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696;p43">
                <a:extLst>
                  <a:ext uri="{FF2B5EF4-FFF2-40B4-BE49-F238E27FC236}">
                    <a16:creationId xmlns:a16="http://schemas.microsoft.com/office/drawing/2014/main" id="{3B66A30B-DEAC-97AB-D910-3A85D5596099}"/>
                  </a:ext>
                </a:extLst>
              </p:cNvPr>
              <p:cNvSpPr/>
              <p:nvPr/>
            </p:nvSpPr>
            <p:spPr>
              <a:xfrm>
                <a:off x="552758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697;p43">
                <a:extLst>
                  <a:ext uri="{FF2B5EF4-FFF2-40B4-BE49-F238E27FC236}">
                    <a16:creationId xmlns:a16="http://schemas.microsoft.com/office/drawing/2014/main" id="{D1DE6094-C210-F911-D159-3FD92613C319}"/>
                  </a:ext>
                </a:extLst>
              </p:cNvPr>
              <p:cNvSpPr/>
              <p:nvPr/>
            </p:nvSpPr>
            <p:spPr>
              <a:xfrm>
                <a:off x="5554746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698;p43">
                <a:extLst>
                  <a:ext uri="{FF2B5EF4-FFF2-40B4-BE49-F238E27FC236}">
                    <a16:creationId xmlns:a16="http://schemas.microsoft.com/office/drawing/2014/main" id="{7CB796B3-ACD8-8EAE-735C-444FF7273CD5}"/>
                  </a:ext>
                </a:extLst>
              </p:cNvPr>
              <p:cNvSpPr/>
              <p:nvPr/>
            </p:nvSpPr>
            <p:spPr>
              <a:xfrm>
                <a:off x="5580102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699;p43">
                <a:extLst>
                  <a:ext uri="{FF2B5EF4-FFF2-40B4-BE49-F238E27FC236}">
                    <a16:creationId xmlns:a16="http://schemas.microsoft.com/office/drawing/2014/main" id="{9940D0D3-9BDA-A570-A1BB-60A3B98E8BAC}"/>
                  </a:ext>
                </a:extLst>
              </p:cNvPr>
              <p:cNvSpPr/>
              <p:nvPr/>
            </p:nvSpPr>
            <p:spPr>
              <a:xfrm>
                <a:off x="5527588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700;p43">
                <a:extLst>
                  <a:ext uri="{FF2B5EF4-FFF2-40B4-BE49-F238E27FC236}">
                    <a16:creationId xmlns:a16="http://schemas.microsoft.com/office/drawing/2014/main" id="{5FC88654-275B-0349-90DF-AD9A18DB0A2A}"/>
                  </a:ext>
                </a:extLst>
              </p:cNvPr>
              <p:cNvSpPr/>
              <p:nvPr/>
            </p:nvSpPr>
            <p:spPr>
              <a:xfrm>
                <a:off x="5554746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701;p43">
                <a:extLst>
                  <a:ext uri="{FF2B5EF4-FFF2-40B4-BE49-F238E27FC236}">
                    <a16:creationId xmlns:a16="http://schemas.microsoft.com/office/drawing/2014/main" id="{35D24F3B-5D58-2A67-6BAA-D36B748BA8CB}"/>
                  </a:ext>
                </a:extLst>
              </p:cNvPr>
              <p:cNvSpPr/>
              <p:nvPr/>
            </p:nvSpPr>
            <p:spPr>
              <a:xfrm>
                <a:off x="5580102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702;p43">
                <a:extLst>
                  <a:ext uri="{FF2B5EF4-FFF2-40B4-BE49-F238E27FC236}">
                    <a16:creationId xmlns:a16="http://schemas.microsoft.com/office/drawing/2014/main" id="{DDE699F3-3B7E-E3D5-033B-BD1BCAB046B6}"/>
                  </a:ext>
                </a:extLst>
              </p:cNvPr>
              <p:cNvSpPr/>
              <p:nvPr/>
            </p:nvSpPr>
            <p:spPr>
              <a:xfrm>
                <a:off x="5527588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703;p43">
                <a:extLst>
                  <a:ext uri="{FF2B5EF4-FFF2-40B4-BE49-F238E27FC236}">
                    <a16:creationId xmlns:a16="http://schemas.microsoft.com/office/drawing/2014/main" id="{7E58FF72-A1F9-34F6-BF00-7D6E3D203468}"/>
                  </a:ext>
                </a:extLst>
              </p:cNvPr>
              <p:cNvSpPr/>
              <p:nvPr/>
            </p:nvSpPr>
            <p:spPr>
              <a:xfrm>
                <a:off x="5554746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704;p43">
                <a:extLst>
                  <a:ext uri="{FF2B5EF4-FFF2-40B4-BE49-F238E27FC236}">
                    <a16:creationId xmlns:a16="http://schemas.microsoft.com/office/drawing/2014/main" id="{E4512B04-7BFF-7540-D69D-E8684C1B0383}"/>
                  </a:ext>
                </a:extLst>
              </p:cNvPr>
              <p:cNvSpPr/>
              <p:nvPr/>
            </p:nvSpPr>
            <p:spPr>
              <a:xfrm>
                <a:off x="5580102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705;p43">
                <a:extLst>
                  <a:ext uri="{FF2B5EF4-FFF2-40B4-BE49-F238E27FC236}">
                    <a16:creationId xmlns:a16="http://schemas.microsoft.com/office/drawing/2014/main" id="{4557C2F6-D07B-64E0-4E20-FD38A7348F1D}"/>
                  </a:ext>
                </a:extLst>
              </p:cNvPr>
              <p:cNvSpPr/>
              <p:nvPr/>
            </p:nvSpPr>
            <p:spPr>
              <a:xfrm>
                <a:off x="5580102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706;p43">
                <a:extLst>
                  <a:ext uri="{FF2B5EF4-FFF2-40B4-BE49-F238E27FC236}">
                    <a16:creationId xmlns:a16="http://schemas.microsoft.com/office/drawing/2014/main" id="{45D6F480-0263-0A50-769E-78F4B4801FF9}"/>
                  </a:ext>
                </a:extLst>
              </p:cNvPr>
              <p:cNvSpPr/>
              <p:nvPr/>
            </p:nvSpPr>
            <p:spPr>
              <a:xfrm>
                <a:off x="555474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707;p43">
                <a:extLst>
                  <a:ext uri="{FF2B5EF4-FFF2-40B4-BE49-F238E27FC236}">
                    <a16:creationId xmlns:a16="http://schemas.microsoft.com/office/drawing/2014/main" id="{E66CF774-D4BF-35D3-857F-B2DD5263E610}"/>
                  </a:ext>
                </a:extLst>
              </p:cNvPr>
              <p:cNvSpPr/>
              <p:nvPr/>
            </p:nvSpPr>
            <p:spPr>
              <a:xfrm>
                <a:off x="5527588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708;p43">
                <a:extLst>
                  <a:ext uri="{FF2B5EF4-FFF2-40B4-BE49-F238E27FC236}">
                    <a16:creationId xmlns:a16="http://schemas.microsoft.com/office/drawing/2014/main" id="{A4938F1E-06FF-4F83-10B1-0E44DA20C97D}"/>
                  </a:ext>
                </a:extLst>
              </p:cNvPr>
              <p:cNvSpPr/>
              <p:nvPr/>
            </p:nvSpPr>
            <p:spPr>
              <a:xfrm>
                <a:off x="5527588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709;p43">
                <a:extLst>
                  <a:ext uri="{FF2B5EF4-FFF2-40B4-BE49-F238E27FC236}">
                    <a16:creationId xmlns:a16="http://schemas.microsoft.com/office/drawing/2014/main" id="{51FE54BF-9D58-7562-5DBF-11D0455A46E8}"/>
                  </a:ext>
                </a:extLst>
              </p:cNvPr>
              <p:cNvSpPr/>
              <p:nvPr/>
            </p:nvSpPr>
            <p:spPr>
              <a:xfrm>
                <a:off x="555474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710;p43">
                <a:extLst>
                  <a:ext uri="{FF2B5EF4-FFF2-40B4-BE49-F238E27FC236}">
                    <a16:creationId xmlns:a16="http://schemas.microsoft.com/office/drawing/2014/main" id="{10FE19E9-D5A5-4950-031B-76A9EC9EEDD7}"/>
                  </a:ext>
                </a:extLst>
              </p:cNvPr>
              <p:cNvSpPr/>
              <p:nvPr/>
            </p:nvSpPr>
            <p:spPr>
              <a:xfrm>
                <a:off x="5580102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711;p43">
                <a:extLst>
                  <a:ext uri="{FF2B5EF4-FFF2-40B4-BE49-F238E27FC236}">
                    <a16:creationId xmlns:a16="http://schemas.microsoft.com/office/drawing/2014/main" id="{3FD1A6D9-9FFB-6296-DBE8-2EFC44247BD4}"/>
                  </a:ext>
                </a:extLst>
              </p:cNvPr>
              <p:cNvSpPr/>
              <p:nvPr/>
            </p:nvSpPr>
            <p:spPr>
              <a:xfrm>
                <a:off x="5580102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712;p43">
                <a:extLst>
                  <a:ext uri="{FF2B5EF4-FFF2-40B4-BE49-F238E27FC236}">
                    <a16:creationId xmlns:a16="http://schemas.microsoft.com/office/drawing/2014/main" id="{D0007B43-A013-433B-8061-4DE3DC41C7BD}"/>
                  </a:ext>
                </a:extLst>
              </p:cNvPr>
              <p:cNvSpPr/>
              <p:nvPr/>
            </p:nvSpPr>
            <p:spPr>
              <a:xfrm>
                <a:off x="555474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713;p43">
                <a:extLst>
                  <a:ext uri="{FF2B5EF4-FFF2-40B4-BE49-F238E27FC236}">
                    <a16:creationId xmlns:a16="http://schemas.microsoft.com/office/drawing/2014/main" id="{1B0872C4-3C1A-C732-B67F-BE5FB9499189}"/>
                  </a:ext>
                </a:extLst>
              </p:cNvPr>
              <p:cNvSpPr/>
              <p:nvPr/>
            </p:nvSpPr>
            <p:spPr>
              <a:xfrm>
                <a:off x="5527588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714;p43">
                <a:extLst>
                  <a:ext uri="{FF2B5EF4-FFF2-40B4-BE49-F238E27FC236}">
                    <a16:creationId xmlns:a16="http://schemas.microsoft.com/office/drawing/2014/main" id="{8640098F-E51C-B222-D32B-0A60FD5C39CF}"/>
                  </a:ext>
                </a:extLst>
              </p:cNvPr>
              <p:cNvSpPr/>
              <p:nvPr/>
            </p:nvSpPr>
            <p:spPr>
              <a:xfrm>
                <a:off x="5527588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715;p43">
                <a:extLst>
                  <a:ext uri="{FF2B5EF4-FFF2-40B4-BE49-F238E27FC236}">
                    <a16:creationId xmlns:a16="http://schemas.microsoft.com/office/drawing/2014/main" id="{F5CCA76C-BAEE-08D5-2D92-6D216FFB3372}"/>
                  </a:ext>
                </a:extLst>
              </p:cNvPr>
              <p:cNvSpPr/>
              <p:nvPr/>
            </p:nvSpPr>
            <p:spPr>
              <a:xfrm>
                <a:off x="555474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716;p43">
                <a:extLst>
                  <a:ext uri="{FF2B5EF4-FFF2-40B4-BE49-F238E27FC236}">
                    <a16:creationId xmlns:a16="http://schemas.microsoft.com/office/drawing/2014/main" id="{CEC6229E-3F27-BF85-B866-646E4ACDE558}"/>
                  </a:ext>
                </a:extLst>
              </p:cNvPr>
              <p:cNvSpPr/>
              <p:nvPr/>
            </p:nvSpPr>
            <p:spPr>
              <a:xfrm>
                <a:off x="5580102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717;p43">
                <a:extLst>
                  <a:ext uri="{FF2B5EF4-FFF2-40B4-BE49-F238E27FC236}">
                    <a16:creationId xmlns:a16="http://schemas.microsoft.com/office/drawing/2014/main" id="{58F1F2B7-FE2B-6219-49C8-356C3E65E499}"/>
                  </a:ext>
                </a:extLst>
              </p:cNvPr>
              <p:cNvSpPr/>
              <p:nvPr/>
            </p:nvSpPr>
            <p:spPr>
              <a:xfrm>
                <a:off x="5580102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718;p43">
                <a:extLst>
                  <a:ext uri="{FF2B5EF4-FFF2-40B4-BE49-F238E27FC236}">
                    <a16:creationId xmlns:a16="http://schemas.microsoft.com/office/drawing/2014/main" id="{47A81FF4-7A51-2FE0-A311-10BDC7BE6EC6}"/>
                  </a:ext>
                </a:extLst>
              </p:cNvPr>
              <p:cNvSpPr/>
              <p:nvPr/>
            </p:nvSpPr>
            <p:spPr>
              <a:xfrm>
                <a:off x="555474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719;p43">
                <a:extLst>
                  <a:ext uri="{FF2B5EF4-FFF2-40B4-BE49-F238E27FC236}">
                    <a16:creationId xmlns:a16="http://schemas.microsoft.com/office/drawing/2014/main" id="{23085409-83D8-CF4F-F26F-DEC559863425}"/>
                  </a:ext>
                </a:extLst>
              </p:cNvPr>
              <p:cNvSpPr/>
              <p:nvPr/>
            </p:nvSpPr>
            <p:spPr>
              <a:xfrm>
                <a:off x="5527588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720;p43">
                <a:extLst>
                  <a:ext uri="{FF2B5EF4-FFF2-40B4-BE49-F238E27FC236}">
                    <a16:creationId xmlns:a16="http://schemas.microsoft.com/office/drawing/2014/main" id="{D18B61F1-2FD5-4D82-BAE5-D7B18BF4FB80}"/>
                  </a:ext>
                </a:extLst>
              </p:cNvPr>
              <p:cNvSpPr/>
              <p:nvPr/>
            </p:nvSpPr>
            <p:spPr>
              <a:xfrm>
                <a:off x="5527588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721;p43">
                <a:extLst>
                  <a:ext uri="{FF2B5EF4-FFF2-40B4-BE49-F238E27FC236}">
                    <a16:creationId xmlns:a16="http://schemas.microsoft.com/office/drawing/2014/main" id="{5EFCFF75-1ABB-86D5-166A-A06A85EB5E82}"/>
                  </a:ext>
                </a:extLst>
              </p:cNvPr>
              <p:cNvSpPr/>
              <p:nvPr/>
            </p:nvSpPr>
            <p:spPr>
              <a:xfrm>
                <a:off x="5554746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722;p43">
                <a:extLst>
                  <a:ext uri="{FF2B5EF4-FFF2-40B4-BE49-F238E27FC236}">
                    <a16:creationId xmlns:a16="http://schemas.microsoft.com/office/drawing/2014/main" id="{BD1C4BA8-137C-387D-1A0F-0B42AC7AE907}"/>
                  </a:ext>
                </a:extLst>
              </p:cNvPr>
              <p:cNvSpPr/>
              <p:nvPr/>
            </p:nvSpPr>
            <p:spPr>
              <a:xfrm>
                <a:off x="5580102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723;p43">
                <a:extLst>
                  <a:ext uri="{FF2B5EF4-FFF2-40B4-BE49-F238E27FC236}">
                    <a16:creationId xmlns:a16="http://schemas.microsoft.com/office/drawing/2014/main" id="{752DB5BA-3908-DC81-8839-B8461FFA9A20}"/>
                  </a:ext>
                </a:extLst>
              </p:cNvPr>
              <p:cNvSpPr/>
              <p:nvPr/>
            </p:nvSpPr>
            <p:spPr>
              <a:xfrm>
                <a:off x="5554746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724;p43">
                <a:extLst>
                  <a:ext uri="{FF2B5EF4-FFF2-40B4-BE49-F238E27FC236}">
                    <a16:creationId xmlns:a16="http://schemas.microsoft.com/office/drawing/2014/main" id="{2D01E8A4-17B7-2AF1-1818-56615C64FA08}"/>
                  </a:ext>
                </a:extLst>
              </p:cNvPr>
              <p:cNvSpPr/>
              <p:nvPr/>
            </p:nvSpPr>
            <p:spPr>
              <a:xfrm>
                <a:off x="5580102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725;p43">
                <a:extLst>
                  <a:ext uri="{FF2B5EF4-FFF2-40B4-BE49-F238E27FC236}">
                    <a16:creationId xmlns:a16="http://schemas.microsoft.com/office/drawing/2014/main" id="{4A411F91-CF57-8214-E8C2-3ED85A52CF38}"/>
                  </a:ext>
                </a:extLst>
              </p:cNvPr>
              <p:cNvSpPr/>
              <p:nvPr/>
            </p:nvSpPr>
            <p:spPr>
              <a:xfrm>
                <a:off x="5580102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726;p43">
                <a:extLst>
                  <a:ext uri="{FF2B5EF4-FFF2-40B4-BE49-F238E27FC236}">
                    <a16:creationId xmlns:a16="http://schemas.microsoft.com/office/drawing/2014/main" id="{66CAA86A-B807-C6C5-75E1-829D4ADC7DFB}"/>
                  </a:ext>
                </a:extLst>
              </p:cNvPr>
              <p:cNvSpPr/>
              <p:nvPr/>
            </p:nvSpPr>
            <p:spPr>
              <a:xfrm>
                <a:off x="5554746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727;p43">
                <a:extLst>
                  <a:ext uri="{FF2B5EF4-FFF2-40B4-BE49-F238E27FC236}">
                    <a16:creationId xmlns:a16="http://schemas.microsoft.com/office/drawing/2014/main" id="{D30E8B2E-F7A0-2FF5-7DA7-D6E7CB0C7C9F}"/>
                  </a:ext>
                </a:extLst>
              </p:cNvPr>
              <p:cNvSpPr/>
              <p:nvPr/>
            </p:nvSpPr>
            <p:spPr>
              <a:xfrm>
                <a:off x="5556547" y="336531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0"/>
                    </a:moveTo>
                    <a:cubicBezTo>
                      <a:pt x="82" y="0"/>
                      <a:pt x="28" y="27"/>
                      <a:pt x="0" y="55"/>
                    </a:cubicBezTo>
                    <a:cubicBezTo>
                      <a:pt x="28" y="136"/>
                      <a:pt x="55" y="217"/>
                      <a:pt x="82" y="299"/>
                    </a:cubicBezTo>
                    <a:lnTo>
                      <a:pt x="109" y="299"/>
                    </a:lnTo>
                    <a:cubicBezTo>
                      <a:pt x="190" y="299"/>
                      <a:pt x="272" y="244"/>
                      <a:pt x="272" y="136"/>
                    </a:cubicBezTo>
                    <a:cubicBezTo>
                      <a:pt x="272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728;p43">
                <a:extLst>
                  <a:ext uri="{FF2B5EF4-FFF2-40B4-BE49-F238E27FC236}">
                    <a16:creationId xmlns:a16="http://schemas.microsoft.com/office/drawing/2014/main" id="{E764D250-3C27-1FEE-24F4-512A95B540E6}"/>
                  </a:ext>
                </a:extLst>
              </p:cNvPr>
              <p:cNvSpPr/>
              <p:nvPr/>
            </p:nvSpPr>
            <p:spPr>
              <a:xfrm>
                <a:off x="5580102" y="3392475"/>
                <a:ext cx="547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3" extrusionOk="0">
                    <a:moveTo>
                      <a:pt x="81" y="0"/>
                    </a:moveTo>
                    <a:cubicBezTo>
                      <a:pt x="27" y="27"/>
                      <a:pt x="0" y="82"/>
                      <a:pt x="0" y="136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27" y="136"/>
                      <a:pt x="54" y="54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729;p43">
                <a:extLst>
                  <a:ext uri="{FF2B5EF4-FFF2-40B4-BE49-F238E27FC236}">
                    <a16:creationId xmlns:a16="http://schemas.microsoft.com/office/drawing/2014/main" id="{42E7F539-A3FD-A9F9-2B14-2630662817DB}"/>
                  </a:ext>
                </a:extLst>
              </p:cNvPr>
              <p:cNvSpPr/>
              <p:nvPr/>
            </p:nvSpPr>
            <p:spPr>
              <a:xfrm>
                <a:off x="5502232" y="1906545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82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730;p43">
                <a:extLst>
                  <a:ext uri="{FF2B5EF4-FFF2-40B4-BE49-F238E27FC236}">
                    <a16:creationId xmlns:a16="http://schemas.microsoft.com/office/drawing/2014/main" id="{E5364DA3-A5D7-9536-CB11-26EE1365B1A6}"/>
                  </a:ext>
                </a:extLst>
              </p:cNvPr>
              <p:cNvSpPr/>
              <p:nvPr/>
            </p:nvSpPr>
            <p:spPr>
              <a:xfrm>
                <a:off x="547507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731;p43">
                <a:extLst>
                  <a:ext uri="{FF2B5EF4-FFF2-40B4-BE49-F238E27FC236}">
                    <a16:creationId xmlns:a16="http://schemas.microsoft.com/office/drawing/2014/main" id="{75A988A3-1D20-91D0-B99C-CDC9F7F84D7C}"/>
                  </a:ext>
                </a:extLst>
              </p:cNvPr>
              <p:cNvSpPr/>
              <p:nvPr/>
            </p:nvSpPr>
            <p:spPr>
              <a:xfrm>
                <a:off x="5513108" y="1946381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0" y="0"/>
                    </a:moveTo>
                    <a:cubicBezTo>
                      <a:pt x="28" y="82"/>
                      <a:pt x="82" y="136"/>
                      <a:pt x="109" y="217"/>
                    </a:cubicBezTo>
                    <a:cubicBezTo>
                      <a:pt x="136" y="190"/>
                      <a:pt x="136" y="190"/>
                      <a:pt x="136" y="163"/>
                    </a:cubicBezTo>
                    <a:cubicBezTo>
                      <a:pt x="136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732;p43">
                <a:extLst>
                  <a:ext uri="{FF2B5EF4-FFF2-40B4-BE49-F238E27FC236}">
                    <a16:creationId xmlns:a16="http://schemas.microsoft.com/office/drawing/2014/main" id="{C221C254-79C0-CCB4-A079-463B2571BCB0}"/>
                  </a:ext>
                </a:extLst>
              </p:cNvPr>
              <p:cNvSpPr/>
              <p:nvPr/>
            </p:nvSpPr>
            <p:spPr>
              <a:xfrm>
                <a:off x="547507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733;p43">
                <a:extLst>
                  <a:ext uri="{FF2B5EF4-FFF2-40B4-BE49-F238E27FC236}">
                    <a16:creationId xmlns:a16="http://schemas.microsoft.com/office/drawing/2014/main" id="{CBAEC7F6-0BB8-4056-90F4-D80414650130}"/>
                  </a:ext>
                </a:extLst>
              </p:cNvPr>
              <p:cNvSpPr/>
              <p:nvPr/>
            </p:nvSpPr>
            <p:spPr>
              <a:xfrm>
                <a:off x="5516712" y="2000696"/>
                <a:ext cx="5538" cy="14479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7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1" y="54"/>
                      <a:pt x="28" y="136"/>
                      <a:pt x="55" y="217"/>
                    </a:cubicBezTo>
                    <a:cubicBezTo>
                      <a:pt x="55" y="190"/>
                      <a:pt x="82" y="163"/>
                      <a:pt x="82" y="136"/>
                    </a:cubicBezTo>
                    <a:cubicBezTo>
                      <a:pt x="82" y="81"/>
                      <a:pt x="55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734;p43">
                <a:extLst>
                  <a:ext uri="{FF2B5EF4-FFF2-40B4-BE49-F238E27FC236}">
                    <a16:creationId xmlns:a16="http://schemas.microsoft.com/office/drawing/2014/main" id="{74D6575C-BA08-E457-FF4F-8F5C6DC362D5}"/>
                  </a:ext>
                </a:extLst>
              </p:cNvPr>
              <p:cNvSpPr/>
              <p:nvPr/>
            </p:nvSpPr>
            <p:spPr>
              <a:xfrm>
                <a:off x="5502232" y="2006101"/>
                <a:ext cx="186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6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82"/>
                      <a:pt x="1" y="109"/>
                      <a:pt x="28" y="136"/>
                    </a:cubicBezTo>
                    <a:cubicBezTo>
                      <a:pt x="1" y="82"/>
                      <a:pt x="1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735;p43">
                <a:extLst>
                  <a:ext uri="{FF2B5EF4-FFF2-40B4-BE49-F238E27FC236}">
                    <a16:creationId xmlns:a16="http://schemas.microsoft.com/office/drawing/2014/main" id="{92902878-33E7-7BFD-98C7-7C4360D971E5}"/>
                  </a:ext>
                </a:extLst>
              </p:cNvPr>
              <p:cNvSpPr/>
              <p:nvPr/>
            </p:nvSpPr>
            <p:spPr>
              <a:xfrm>
                <a:off x="547507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736;p43">
                <a:extLst>
                  <a:ext uri="{FF2B5EF4-FFF2-40B4-BE49-F238E27FC236}">
                    <a16:creationId xmlns:a16="http://schemas.microsoft.com/office/drawing/2014/main" id="{8C8BCD96-926F-B523-EB06-8C03298278CD}"/>
                  </a:ext>
                </a:extLst>
              </p:cNvPr>
              <p:cNvSpPr/>
              <p:nvPr/>
            </p:nvSpPr>
            <p:spPr>
              <a:xfrm>
                <a:off x="5502232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109"/>
                      <a:pt x="272" y="82"/>
                      <a:pt x="272" y="55"/>
                    </a:cubicBezTo>
                    <a:cubicBezTo>
                      <a:pt x="245" y="55"/>
                      <a:pt x="218" y="28"/>
                      <a:pt x="218" y="28"/>
                    </a:cubicBezTo>
                    <a:cubicBezTo>
                      <a:pt x="191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737;p43">
                <a:extLst>
                  <a:ext uri="{FF2B5EF4-FFF2-40B4-BE49-F238E27FC236}">
                    <a16:creationId xmlns:a16="http://schemas.microsoft.com/office/drawing/2014/main" id="{E4CB137E-5BA4-4DA7-BC9C-65163DE61685}"/>
                  </a:ext>
                </a:extLst>
              </p:cNvPr>
              <p:cNvSpPr/>
              <p:nvPr/>
            </p:nvSpPr>
            <p:spPr>
              <a:xfrm>
                <a:off x="547507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738;p43">
                <a:extLst>
                  <a:ext uri="{FF2B5EF4-FFF2-40B4-BE49-F238E27FC236}">
                    <a16:creationId xmlns:a16="http://schemas.microsoft.com/office/drawing/2014/main" id="{A6C84A66-BB2D-7366-F95C-1134D0823092}"/>
                  </a:ext>
                </a:extLst>
              </p:cNvPr>
              <p:cNvSpPr/>
              <p:nvPr/>
            </p:nvSpPr>
            <p:spPr>
              <a:xfrm>
                <a:off x="5502232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739;p43">
                <a:extLst>
                  <a:ext uri="{FF2B5EF4-FFF2-40B4-BE49-F238E27FC236}">
                    <a16:creationId xmlns:a16="http://schemas.microsoft.com/office/drawing/2014/main" id="{AC167127-7756-8437-7F03-8BA6A768A573}"/>
                  </a:ext>
                </a:extLst>
              </p:cNvPr>
              <p:cNvSpPr/>
              <p:nvPr/>
            </p:nvSpPr>
            <p:spPr>
              <a:xfrm>
                <a:off x="547507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740;p43">
                <a:extLst>
                  <a:ext uri="{FF2B5EF4-FFF2-40B4-BE49-F238E27FC236}">
                    <a16:creationId xmlns:a16="http://schemas.microsoft.com/office/drawing/2014/main" id="{96BCA350-F102-8C19-F57D-1AF3C6BD28F8}"/>
                  </a:ext>
                </a:extLst>
              </p:cNvPr>
              <p:cNvSpPr/>
              <p:nvPr/>
            </p:nvSpPr>
            <p:spPr>
              <a:xfrm>
                <a:off x="5502232" y="215630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741;p43">
                <a:extLst>
                  <a:ext uri="{FF2B5EF4-FFF2-40B4-BE49-F238E27FC236}">
                    <a16:creationId xmlns:a16="http://schemas.microsoft.com/office/drawing/2014/main" id="{DFED54CD-A32A-4C4A-0941-CC287009847B}"/>
                  </a:ext>
                </a:extLst>
              </p:cNvPr>
              <p:cNvSpPr/>
              <p:nvPr/>
            </p:nvSpPr>
            <p:spPr>
              <a:xfrm>
                <a:off x="547507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742;p43">
                <a:extLst>
                  <a:ext uri="{FF2B5EF4-FFF2-40B4-BE49-F238E27FC236}">
                    <a16:creationId xmlns:a16="http://schemas.microsoft.com/office/drawing/2014/main" id="{688A641F-39CF-2401-C4A7-EDA721D14D72}"/>
                  </a:ext>
                </a:extLst>
              </p:cNvPr>
              <p:cNvSpPr/>
              <p:nvPr/>
            </p:nvSpPr>
            <p:spPr>
              <a:xfrm>
                <a:off x="550223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743;p43">
                <a:extLst>
                  <a:ext uri="{FF2B5EF4-FFF2-40B4-BE49-F238E27FC236}">
                    <a16:creationId xmlns:a16="http://schemas.microsoft.com/office/drawing/2014/main" id="{E4B37474-02D3-AF14-ADBD-F8CFBBD0FE5E}"/>
                  </a:ext>
                </a:extLst>
              </p:cNvPr>
              <p:cNvSpPr/>
              <p:nvPr/>
            </p:nvSpPr>
            <p:spPr>
              <a:xfrm>
                <a:off x="547507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744;p43">
                <a:extLst>
                  <a:ext uri="{FF2B5EF4-FFF2-40B4-BE49-F238E27FC236}">
                    <a16:creationId xmlns:a16="http://schemas.microsoft.com/office/drawing/2014/main" id="{FDC51423-22D7-F331-3315-015D68001796}"/>
                  </a:ext>
                </a:extLst>
              </p:cNvPr>
              <p:cNvSpPr/>
              <p:nvPr/>
            </p:nvSpPr>
            <p:spPr>
              <a:xfrm>
                <a:off x="550223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745;p43">
                <a:extLst>
                  <a:ext uri="{FF2B5EF4-FFF2-40B4-BE49-F238E27FC236}">
                    <a16:creationId xmlns:a16="http://schemas.microsoft.com/office/drawing/2014/main" id="{8FF0C4E2-FD20-A9BE-3175-11B436201F25}"/>
                  </a:ext>
                </a:extLst>
              </p:cNvPr>
              <p:cNvSpPr/>
              <p:nvPr/>
            </p:nvSpPr>
            <p:spPr>
              <a:xfrm>
                <a:off x="547507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746;p43">
                <a:extLst>
                  <a:ext uri="{FF2B5EF4-FFF2-40B4-BE49-F238E27FC236}">
                    <a16:creationId xmlns:a16="http://schemas.microsoft.com/office/drawing/2014/main" id="{63F0D200-67C8-2F00-C752-E55500F95053}"/>
                  </a:ext>
                </a:extLst>
              </p:cNvPr>
              <p:cNvSpPr/>
              <p:nvPr/>
            </p:nvSpPr>
            <p:spPr>
              <a:xfrm>
                <a:off x="5502232" y="23137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747;p43">
                <a:extLst>
                  <a:ext uri="{FF2B5EF4-FFF2-40B4-BE49-F238E27FC236}">
                    <a16:creationId xmlns:a16="http://schemas.microsoft.com/office/drawing/2014/main" id="{B865E32A-FCFE-DA41-D39C-67B25771C142}"/>
                  </a:ext>
                </a:extLst>
              </p:cNvPr>
              <p:cNvSpPr/>
              <p:nvPr/>
            </p:nvSpPr>
            <p:spPr>
              <a:xfrm>
                <a:off x="547507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748;p43">
                <a:extLst>
                  <a:ext uri="{FF2B5EF4-FFF2-40B4-BE49-F238E27FC236}">
                    <a16:creationId xmlns:a16="http://schemas.microsoft.com/office/drawing/2014/main" id="{85443745-664A-A1CD-7CF3-578F75A19AAE}"/>
                  </a:ext>
                </a:extLst>
              </p:cNvPr>
              <p:cNvSpPr/>
              <p:nvPr/>
            </p:nvSpPr>
            <p:spPr>
              <a:xfrm>
                <a:off x="5502232" y="2366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749;p43">
                <a:extLst>
                  <a:ext uri="{FF2B5EF4-FFF2-40B4-BE49-F238E27FC236}">
                    <a16:creationId xmlns:a16="http://schemas.microsoft.com/office/drawing/2014/main" id="{8F31C3CD-77F6-4DC8-F3C8-BF109EAE1CCC}"/>
                  </a:ext>
                </a:extLst>
              </p:cNvPr>
              <p:cNvSpPr/>
              <p:nvPr/>
            </p:nvSpPr>
            <p:spPr>
              <a:xfrm>
                <a:off x="547507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750;p43">
                <a:extLst>
                  <a:ext uri="{FF2B5EF4-FFF2-40B4-BE49-F238E27FC236}">
                    <a16:creationId xmlns:a16="http://schemas.microsoft.com/office/drawing/2014/main" id="{6E94C169-8E83-70DA-372D-3212C015CD1D}"/>
                  </a:ext>
                </a:extLst>
              </p:cNvPr>
              <p:cNvSpPr/>
              <p:nvPr/>
            </p:nvSpPr>
            <p:spPr>
              <a:xfrm>
                <a:off x="5502232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751;p43">
                <a:extLst>
                  <a:ext uri="{FF2B5EF4-FFF2-40B4-BE49-F238E27FC236}">
                    <a16:creationId xmlns:a16="http://schemas.microsoft.com/office/drawing/2014/main" id="{99D6A614-1E3C-A389-A5B2-3597F93B9250}"/>
                  </a:ext>
                </a:extLst>
              </p:cNvPr>
              <p:cNvSpPr/>
              <p:nvPr/>
            </p:nvSpPr>
            <p:spPr>
              <a:xfrm>
                <a:off x="547507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752;p43">
                <a:extLst>
                  <a:ext uri="{FF2B5EF4-FFF2-40B4-BE49-F238E27FC236}">
                    <a16:creationId xmlns:a16="http://schemas.microsoft.com/office/drawing/2014/main" id="{998C735D-37CB-4256-14C2-F138DAEEEF42}"/>
                  </a:ext>
                </a:extLst>
              </p:cNvPr>
              <p:cNvSpPr/>
              <p:nvPr/>
            </p:nvSpPr>
            <p:spPr>
              <a:xfrm>
                <a:off x="550223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753;p43">
                <a:extLst>
                  <a:ext uri="{FF2B5EF4-FFF2-40B4-BE49-F238E27FC236}">
                    <a16:creationId xmlns:a16="http://schemas.microsoft.com/office/drawing/2014/main" id="{B6101A6B-ACE5-EED7-629F-BDC21EAB5215}"/>
                  </a:ext>
                </a:extLst>
              </p:cNvPr>
              <p:cNvSpPr/>
              <p:nvPr/>
            </p:nvSpPr>
            <p:spPr>
              <a:xfrm>
                <a:off x="547507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754;p43">
                <a:extLst>
                  <a:ext uri="{FF2B5EF4-FFF2-40B4-BE49-F238E27FC236}">
                    <a16:creationId xmlns:a16="http://schemas.microsoft.com/office/drawing/2014/main" id="{882887EA-7185-E9E0-5A9D-4CD34C4AC03D}"/>
                  </a:ext>
                </a:extLst>
              </p:cNvPr>
              <p:cNvSpPr/>
              <p:nvPr/>
            </p:nvSpPr>
            <p:spPr>
              <a:xfrm>
                <a:off x="550223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755;p43">
                <a:extLst>
                  <a:ext uri="{FF2B5EF4-FFF2-40B4-BE49-F238E27FC236}">
                    <a16:creationId xmlns:a16="http://schemas.microsoft.com/office/drawing/2014/main" id="{88FEFE95-9082-F644-00DF-250CD7880241}"/>
                  </a:ext>
                </a:extLst>
              </p:cNvPr>
              <p:cNvSpPr/>
              <p:nvPr/>
            </p:nvSpPr>
            <p:spPr>
              <a:xfrm>
                <a:off x="547507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756;p43">
                <a:extLst>
                  <a:ext uri="{FF2B5EF4-FFF2-40B4-BE49-F238E27FC236}">
                    <a16:creationId xmlns:a16="http://schemas.microsoft.com/office/drawing/2014/main" id="{9EE5A718-2CFD-D7A1-9C7B-C0A4E64C4678}"/>
                  </a:ext>
                </a:extLst>
              </p:cNvPr>
              <p:cNvSpPr/>
              <p:nvPr/>
            </p:nvSpPr>
            <p:spPr>
              <a:xfrm>
                <a:off x="550223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757;p43">
                <a:extLst>
                  <a:ext uri="{FF2B5EF4-FFF2-40B4-BE49-F238E27FC236}">
                    <a16:creationId xmlns:a16="http://schemas.microsoft.com/office/drawing/2014/main" id="{42C8B994-67E3-9A32-8358-721643119C67}"/>
                  </a:ext>
                </a:extLst>
              </p:cNvPr>
              <p:cNvSpPr/>
              <p:nvPr/>
            </p:nvSpPr>
            <p:spPr>
              <a:xfrm>
                <a:off x="547507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758;p43">
                <a:extLst>
                  <a:ext uri="{FF2B5EF4-FFF2-40B4-BE49-F238E27FC236}">
                    <a16:creationId xmlns:a16="http://schemas.microsoft.com/office/drawing/2014/main" id="{EB3F78E1-F3AC-F219-73F7-51EB4E94D8E3}"/>
                  </a:ext>
                </a:extLst>
              </p:cNvPr>
              <p:cNvSpPr/>
              <p:nvPr/>
            </p:nvSpPr>
            <p:spPr>
              <a:xfrm>
                <a:off x="550223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759;p43">
                <a:extLst>
                  <a:ext uri="{FF2B5EF4-FFF2-40B4-BE49-F238E27FC236}">
                    <a16:creationId xmlns:a16="http://schemas.microsoft.com/office/drawing/2014/main" id="{76D0141E-B741-74CB-6096-4FB6E3AA4617}"/>
                  </a:ext>
                </a:extLst>
              </p:cNvPr>
              <p:cNvSpPr/>
              <p:nvPr/>
            </p:nvSpPr>
            <p:spPr>
              <a:xfrm>
                <a:off x="5475074" y="2655816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760;p43">
                <a:extLst>
                  <a:ext uri="{FF2B5EF4-FFF2-40B4-BE49-F238E27FC236}">
                    <a16:creationId xmlns:a16="http://schemas.microsoft.com/office/drawing/2014/main" id="{5967A23F-2095-C7EA-902A-77F2ADA5112E}"/>
                  </a:ext>
                </a:extLst>
              </p:cNvPr>
              <p:cNvSpPr/>
              <p:nvPr/>
            </p:nvSpPr>
            <p:spPr>
              <a:xfrm>
                <a:off x="550223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761;p43">
                <a:extLst>
                  <a:ext uri="{FF2B5EF4-FFF2-40B4-BE49-F238E27FC236}">
                    <a16:creationId xmlns:a16="http://schemas.microsoft.com/office/drawing/2014/main" id="{00B1384B-F2B9-FDAA-47B5-9087B0B835FB}"/>
                  </a:ext>
                </a:extLst>
              </p:cNvPr>
              <p:cNvSpPr/>
              <p:nvPr/>
            </p:nvSpPr>
            <p:spPr>
              <a:xfrm>
                <a:off x="5475074" y="2664891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762;p43">
                <a:extLst>
                  <a:ext uri="{FF2B5EF4-FFF2-40B4-BE49-F238E27FC236}">
                    <a16:creationId xmlns:a16="http://schemas.microsoft.com/office/drawing/2014/main" id="{3630DCF4-766F-EA93-A93C-7DA39597CF8A}"/>
                  </a:ext>
                </a:extLst>
              </p:cNvPr>
              <p:cNvSpPr/>
              <p:nvPr/>
            </p:nvSpPr>
            <p:spPr>
              <a:xfrm>
                <a:off x="547507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763;p43">
                <a:extLst>
                  <a:ext uri="{FF2B5EF4-FFF2-40B4-BE49-F238E27FC236}">
                    <a16:creationId xmlns:a16="http://schemas.microsoft.com/office/drawing/2014/main" id="{9C2547F9-916C-5B68-A657-FDEA8319D003}"/>
                  </a:ext>
                </a:extLst>
              </p:cNvPr>
              <p:cNvSpPr/>
              <p:nvPr/>
            </p:nvSpPr>
            <p:spPr>
              <a:xfrm>
                <a:off x="5502232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764;p43">
                <a:extLst>
                  <a:ext uri="{FF2B5EF4-FFF2-40B4-BE49-F238E27FC236}">
                    <a16:creationId xmlns:a16="http://schemas.microsoft.com/office/drawing/2014/main" id="{191E715D-B088-608F-9D46-BB9249599829}"/>
                  </a:ext>
                </a:extLst>
              </p:cNvPr>
              <p:cNvSpPr/>
              <p:nvPr/>
            </p:nvSpPr>
            <p:spPr>
              <a:xfrm>
                <a:off x="547507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765;p43">
                <a:extLst>
                  <a:ext uri="{FF2B5EF4-FFF2-40B4-BE49-F238E27FC236}">
                    <a16:creationId xmlns:a16="http://schemas.microsoft.com/office/drawing/2014/main" id="{6E4DA06D-6763-5628-85BD-ED9CCC523B93}"/>
                  </a:ext>
                </a:extLst>
              </p:cNvPr>
              <p:cNvSpPr/>
              <p:nvPr/>
            </p:nvSpPr>
            <p:spPr>
              <a:xfrm>
                <a:off x="5502232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766;p43">
                <a:extLst>
                  <a:ext uri="{FF2B5EF4-FFF2-40B4-BE49-F238E27FC236}">
                    <a16:creationId xmlns:a16="http://schemas.microsoft.com/office/drawing/2014/main" id="{78AE2BCF-6B91-2EEA-CB80-63FA708BE292}"/>
                  </a:ext>
                </a:extLst>
              </p:cNvPr>
              <p:cNvSpPr/>
              <p:nvPr/>
            </p:nvSpPr>
            <p:spPr>
              <a:xfrm>
                <a:off x="547507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767;p43">
                <a:extLst>
                  <a:ext uri="{FF2B5EF4-FFF2-40B4-BE49-F238E27FC236}">
                    <a16:creationId xmlns:a16="http://schemas.microsoft.com/office/drawing/2014/main" id="{5567C39B-0D82-4AB1-9C27-BC6B885D9998}"/>
                  </a:ext>
                </a:extLst>
              </p:cNvPr>
              <p:cNvSpPr/>
              <p:nvPr/>
            </p:nvSpPr>
            <p:spPr>
              <a:xfrm>
                <a:off x="5502232" y="283864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768;p43">
                <a:extLst>
                  <a:ext uri="{FF2B5EF4-FFF2-40B4-BE49-F238E27FC236}">
                    <a16:creationId xmlns:a16="http://schemas.microsoft.com/office/drawing/2014/main" id="{8B1011E8-B04B-E4A3-597B-866666C57BB9}"/>
                  </a:ext>
                </a:extLst>
              </p:cNvPr>
              <p:cNvSpPr/>
              <p:nvPr/>
            </p:nvSpPr>
            <p:spPr>
              <a:xfrm>
                <a:off x="5475074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769;p43">
                <a:extLst>
                  <a:ext uri="{FF2B5EF4-FFF2-40B4-BE49-F238E27FC236}">
                    <a16:creationId xmlns:a16="http://schemas.microsoft.com/office/drawing/2014/main" id="{60D39632-B0E1-CD36-2ABC-26A64A3E01FC}"/>
                  </a:ext>
                </a:extLst>
              </p:cNvPr>
              <p:cNvSpPr/>
              <p:nvPr/>
            </p:nvSpPr>
            <p:spPr>
              <a:xfrm>
                <a:off x="5502232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770;p43">
                <a:extLst>
                  <a:ext uri="{FF2B5EF4-FFF2-40B4-BE49-F238E27FC236}">
                    <a16:creationId xmlns:a16="http://schemas.microsoft.com/office/drawing/2014/main" id="{E9A9F524-2752-A260-7EA9-A93B39341340}"/>
                  </a:ext>
                </a:extLst>
              </p:cNvPr>
              <p:cNvSpPr/>
              <p:nvPr/>
            </p:nvSpPr>
            <p:spPr>
              <a:xfrm>
                <a:off x="550223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771;p43">
                <a:extLst>
                  <a:ext uri="{FF2B5EF4-FFF2-40B4-BE49-F238E27FC236}">
                    <a16:creationId xmlns:a16="http://schemas.microsoft.com/office/drawing/2014/main" id="{4805731C-21D2-CC2B-D1B7-5BFC0BFB11A8}"/>
                  </a:ext>
                </a:extLst>
              </p:cNvPr>
              <p:cNvSpPr/>
              <p:nvPr/>
            </p:nvSpPr>
            <p:spPr>
              <a:xfrm>
                <a:off x="5475074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772;p43">
                <a:extLst>
                  <a:ext uri="{FF2B5EF4-FFF2-40B4-BE49-F238E27FC236}">
                    <a16:creationId xmlns:a16="http://schemas.microsoft.com/office/drawing/2014/main" id="{E9A4DA31-5ADF-5449-F51C-E28819218620}"/>
                  </a:ext>
                </a:extLst>
              </p:cNvPr>
              <p:cNvSpPr/>
              <p:nvPr/>
            </p:nvSpPr>
            <p:spPr>
              <a:xfrm>
                <a:off x="547507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2" name="Google Shape;1773;p43">
                <a:extLst>
                  <a:ext uri="{FF2B5EF4-FFF2-40B4-BE49-F238E27FC236}">
                    <a16:creationId xmlns:a16="http://schemas.microsoft.com/office/drawing/2014/main" id="{58F7BDCC-1603-DD43-90E3-FBD5B07C7BF6}"/>
                  </a:ext>
                </a:extLst>
              </p:cNvPr>
              <p:cNvSpPr/>
              <p:nvPr/>
            </p:nvSpPr>
            <p:spPr>
              <a:xfrm>
                <a:off x="550223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3" name="Google Shape;1774;p43">
                <a:extLst>
                  <a:ext uri="{FF2B5EF4-FFF2-40B4-BE49-F238E27FC236}">
                    <a16:creationId xmlns:a16="http://schemas.microsoft.com/office/drawing/2014/main" id="{6D7600DF-8909-F684-3A36-0BA467A0DDE1}"/>
                  </a:ext>
                </a:extLst>
              </p:cNvPr>
              <p:cNvSpPr/>
              <p:nvPr/>
            </p:nvSpPr>
            <p:spPr>
              <a:xfrm>
                <a:off x="550223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4" name="Google Shape;1775;p43">
                <a:extLst>
                  <a:ext uri="{FF2B5EF4-FFF2-40B4-BE49-F238E27FC236}">
                    <a16:creationId xmlns:a16="http://schemas.microsoft.com/office/drawing/2014/main" id="{489EDE97-ADBB-1F45-C828-3E48419AFA71}"/>
                  </a:ext>
                </a:extLst>
              </p:cNvPr>
              <p:cNvSpPr/>
              <p:nvPr/>
            </p:nvSpPr>
            <p:spPr>
              <a:xfrm>
                <a:off x="547507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5" name="Google Shape;1776;p43">
                <a:extLst>
                  <a:ext uri="{FF2B5EF4-FFF2-40B4-BE49-F238E27FC236}">
                    <a16:creationId xmlns:a16="http://schemas.microsoft.com/office/drawing/2014/main" id="{A9FCE5B0-18AE-1397-D08C-4BA63073A0D5}"/>
                  </a:ext>
                </a:extLst>
              </p:cNvPr>
              <p:cNvSpPr/>
              <p:nvPr/>
            </p:nvSpPr>
            <p:spPr>
              <a:xfrm>
                <a:off x="5475074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777;p43">
                <a:extLst>
                  <a:ext uri="{FF2B5EF4-FFF2-40B4-BE49-F238E27FC236}">
                    <a16:creationId xmlns:a16="http://schemas.microsoft.com/office/drawing/2014/main" id="{83EFF2E5-CBF4-C3F3-FB64-27358CC83D4E}"/>
                  </a:ext>
                </a:extLst>
              </p:cNvPr>
              <p:cNvSpPr/>
              <p:nvPr/>
            </p:nvSpPr>
            <p:spPr>
              <a:xfrm>
                <a:off x="550223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778;p43">
                <a:extLst>
                  <a:ext uri="{FF2B5EF4-FFF2-40B4-BE49-F238E27FC236}">
                    <a16:creationId xmlns:a16="http://schemas.microsoft.com/office/drawing/2014/main" id="{40A605E9-B212-47F0-6E99-6A38497010B4}"/>
                  </a:ext>
                </a:extLst>
              </p:cNvPr>
              <p:cNvSpPr/>
              <p:nvPr/>
            </p:nvSpPr>
            <p:spPr>
              <a:xfrm>
                <a:off x="5502232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09"/>
                    </a:cubicBezTo>
                    <a:cubicBezTo>
                      <a:pt x="1" y="164"/>
                      <a:pt x="28" y="191"/>
                      <a:pt x="28" y="245"/>
                    </a:cubicBezTo>
                    <a:cubicBezTo>
                      <a:pt x="55" y="272"/>
                      <a:pt x="82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779;p43">
                <a:extLst>
                  <a:ext uri="{FF2B5EF4-FFF2-40B4-BE49-F238E27FC236}">
                    <a16:creationId xmlns:a16="http://schemas.microsoft.com/office/drawing/2014/main" id="{6BBD7867-B6E8-3BF2-DA98-18A40FDB552C}"/>
                  </a:ext>
                </a:extLst>
              </p:cNvPr>
              <p:cNvSpPr/>
              <p:nvPr/>
            </p:nvSpPr>
            <p:spPr>
              <a:xfrm>
                <a:off x="5475074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780;p43">
                <a:extLst>
                  <a:ext uri="{FF2B5EF4-FFF2-40B4-BE49-F238E27FC236}">
                    <a16:creationId xmlns:a16="http://schemas.microsoft.com/office/drawing/2014/main" id="{E253EB69-962B-FFE2-015E-2BDDFE4E8471}"/>
                  </a:ext>
                </a:extLst>
              </p:cNvPr>
              <p:cNvSpPr/>
              <p:nvPr/>
            </p:nvSpPr>
            <p:spPr>
              <a:xfrm>
                <a:off x="5502232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28" y="136"/>
                      <a:pt x="55" y="218"/>
                      <a:pt x="82" y="272"/>
                    </a:cubicBezTo>
                    <a:cubicBezTo>
                      <a:pt x="109" y="299"/>
                      <a:pt x="109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781;p43">
                <a:extLst>
                  <a:ext uri="{FF2B5EF4-FFF2-40B4-BE49-F238E27FC236}">
                    <a16:creationId xmlns:a16="http://schemas.microsoft.com/office/drawing/2014/main" id="{F1365161-1D69-037D-3734-35D0D850CEA0}"/>
                  </a:ext>
                </a:extLst>
              </p:cNvPr>
              <p:cNvSpPr/>
              <p:nvPr/>
            </p:nvSpPr>
            <p:spPr>
              <a:xfrm>
                <a:off x="5520315" y="3263960"/>
                <a:ext cx="1935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" h="82" extrusionOk="0">
                    <a:moveTo>
                      <a:pt x="1" y="0"/>
                    </a:moveTo>
                    <a:cubicBezTo>
                      <a:pt x="1" y="28"/>
                      <a:pt x="1" y="55"/>
                      <a:pt x="28" y="82"/>
                    </a:cubicBezTo>
                    <a:cubicBezTo>
                      <a:pt x="28" y="55"/>
                      <a:pt x="1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782;p43">
                <a:extLst>
                  <a:ext uri="{FF2B5EF4-FFF2-40B4-BE49-F238E27FC236}">
                    <a16:creationId xmlns:a16="http://schemas.microsoft.com/office/drawing/2014/main" id="{2BA17427-C38C-2311-9B31-890221E74430}"/>
                  </a:ext>
                </a:extLst>
              </p:cNvPr>
              <p:cNvSpPr/>
              <p:nvPr/>
            </p:nvSpPr>
            <p:spPr>
              <a:xfrm>
                <a:off x="5527588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783;p43">
                <a:extLst>
                  <a:ext uri="{FF2B5EF4-FFF2-40B4-BE49-F238E27FC236}">
                    <a16:creationId xmlns:a16="http://schemas.microsoft.com/office/drawing/2014/main" id="{61B25003-0269-E022-8E1C-8189A9F34E52}"/>
                  </a:ext>
                </a:extLst>
              </p:cNvPr>
              <p:cNvSpPr/>
              <p:nvPr/>
            </p:nvSpPr>
            <p:spPr>
              <a:xfrm>
                <a:off x="5529390" y="3285646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1" y="164"/>
                      <a:pt x="28" y="218"/>
                      <a:pt x="55" y="299"/>
                    </a:cubicBezTo>
                    <a:cubicBezTo>
                      <a:pt x="82" y="299"/>
                      <a:pt x="109" y="326"/>
                      <a:pt x="136" y="326"/>
                    </a:cubicBezTo>
                    <a:cubicBezTo>
                      <a:pt x="218" y="326"/>
                      <a:pt x="272" y="245"/>
                      <a:pt x="272" y="164"/>
                    </a:cubicBezTo>
                    <a:cubicBezTo>
                      <a:pt x="272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784;p43">
                <a:extLst>
                  <a:ext uri="{FF2B5EF4-FFF2-40B4-BE49-F238E27FC236}">
                    <a16:creationId xmlns:a16="http://schemas.microsoft.com/office/drawing/2014/main" id="{C23E1577-FFD3-763A-5D70-A56613EC1DA4}"/>
                  </a:ext>
                </a:extLst>
              </p:cNvPr>
              <p:cNvSpPr/>
              <p:nvPr/>
            </p:nvSpPr>
            <p:spPr>
              <a:xfrm>
                <a:off x="5422627" y="176174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18"/>
                      <a:pt x="27" y="272"/>
                      <a:pt x="82" y="299"/>
                    </a:cubicBezTo>
                    <a:cubicBezTo>
                      <a:pt x="190" y="272"/>
                      <a:pt x="244" y="218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785;p43">
                <a:extLst>
                  <a:ext uri="{FF2B5EF4-FFF2-40B4-BE49-F238E27FC236}">
                    <a16:creationId xmlns:a16="http://schemas.microsoft.com/office/drawing/2014/main" id="{C9B473D2-FB96-725B-3B0F-87CBF61D643B}"/>
                  </a:ext>
                </a:extLst>
              </p:cNvPr>
              <p:cNvSpPr/>
              <p:nvPr/>
            </p:nvSpPr>
            <p:spPr>
              <a:xfrm>
                <a:off x="544978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786;p43">
                <a:extLst>
                  <a:ext uri="{FF2B5EF4-FFF2-40B4-BE49-F238E27FC236}">
                    <a16:creationId xmlns:a16="http://schemas.microsoft.com/office/drawing/2014/main" id="{CB19A6ED-C794-E760-0364-764379BC14A9}"/>
                  </a:ext>
                </a:extLst>
              </p:cNvPr>
              <p:cNvSpPr/>
              <p:nvPr/>
            </p:nvSpPr>
            <p:spPr>
              <a:xfrm>
                <a:off x="542262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787;p43">
                <a:extLst>
                  <a:ext uri="{FF2B5EF4-FFF2-40B4-BE49-F238E27FC236}">
                    <a16:creationId xmlns:a16="http://schemas.microsoft.com/office/drawing/2014/main" id="{99302602-79C6-1E9B-8110-030C09D3CC1D}"/>
                  </a:ext>
                </a:extLst>
              </p:cNvPr>
              <p:cNvSpPr/>
              <p:nvPr/>
            </p:nvSpPr>
            <p:spPr>
              <a:xfrm>
                <a:off x="544978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788;p43">
                <a:extLst>
                  <a:ext uri="{FF2B5EF4-FFF2-40B4-BE49-F238E27FC236}">
                    <a16:creationId xmlns:a16="http://schemas.microsoft.com/office/drawing/2014/main" id="{22AEDE34-68FA-9FB3-B0F8-76B67C3D566B}"/>
                  </a:ext>
                </a:extLst>
              </p:cNvPr>
              <p:cNvSpPr/>
              <p:nvPr/>
            </p:nvSpPr>
            <p:spPr>
              <a:xfrm>
                <a:off x="5435305" y="2025986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0" y="1"/>
                    </a:moveTo>
                    <a:cubicBezTo>
                      <a:pt x="10" y="4"/>
                      <a:pt x="19" y="8"/>
                      <a:pt x="27" y="11"/>
                    </a:cubicBezTo>
                    <a:lnTo>
                      <a:pt x="27" y="11"/>
                    </a:lnTo>
                    <a:cubicBezTo>
                      <a:pt x="25" y="1"/>
                      <a:pt x="20" y="1"/>
                      <a:pt x="0" y="1"/>
                    </a:cubicBezTo>
                    <a:close/>
                    <a:moveTo>
                      <a:pt x="27" y="11"/>
                    </a:moveTo>
                    <a:cubicBezTo>
                      <a:pt x="27" y="15"/>
                      <a:pt x="27" y="21"/>
                      <a:pt x="27" y="28"/>
                    </a:cubicBezTo>
                    <a:cubicBezTo>
                      <a:pt x="54" y="82"/>
                      <a:pt x="82" y="136"/>
                      <a:pt x="109" y="191"/>
                    </a:cubicBezTo>
                    <a:cubicBezTo>
                      <a:pt x="109" y="163"/>
                      <a:pt x="109" y="163"/>
                      <a:pt x="109" y="136"/>
                    </a:cubicBezTo>
                    <a:cubicBezTo>
                      <a:pt x="109" y="89"/>
                      <a:pt x="88" y="41"/>
                      <a:pt x="27" y="1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789;p43">
                <a:extLst>
                  <a:ext uri="{FF2B5EF4-FFF2-40B4-BE49-F238E27FC236}">
                    <a16:creationId xmlns:a16="http://schemas.microsoft.com/office/drawing/2014/main" id="{B1AE63DA-765E-F772-C6DC-E464D04DAF00}"/>
                  </a:ext>
                </a:extLst>
              </p:cNvPr>
              <p:cNvSpPr/>
              <p:nvPr/>
            </p:nvSpPr>
            <p:spPr>
              <a:xfrm>
                <a:off x="544978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790;p43">
                <a:extLst>
                  <a:ext uri="{FF2B5EF4-FFF2-40B4-BE49-F238E27FC236}">
                    <a16:creationId xmlns:a16="http://schemas.microsoft.com/office/drawing/2014/main" id="{C38A08BC-9F7A-9E24-0A6B-2E104BEB5C9D}"/>
                  </a:ext>
                </a:extLst>
              </p:cNvPr>
              <p:cNvSpPr/>
              <p:nvPr/>
            </p:nvSpPr>
            <p:spPr>
              <a:xfrm>
                <a:off x="542262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791;p43">
                <a:extLst>
                  <a:ext uri="{FF2B5EF4-FFF2-40B4-BE49-F238E27FC236}">
                    <a16:creationId xmlns:a16="http://schemas.microsoft.com/office/drawing/2014/main" id="{61289ECE-ECD1-82CD-F3D0-77CEC16F580C}"/>
                  </a:ext>
                </a:extLst>
              </p:cNvPr>
              <p:cNvSpPr/>
              <p:nvPr/>
            </p:nvSpPr>
            <p:spPr>
              <a:xfrm>
                <a:off x="544978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792;p43">
                <a:extLst>
                  <a:ext uri="{FF2B5EF4-FFF2-40B4-BE49-F238E27FC236}">
                    <a16:creationId xmlns:a16="http://schemas.microsoft.com/office/drawing/2014/main" id="{2AFB4A6F-7C4D-BFED-5DD3-2B30CAB745BB}"/>
                  </a:ext>
                </a:extLst>
              </p:cNvPr>
              <p:cNvSpPr/>
              <p:nvPr/>
            </p:nvSpPr>
            <p:spPr>
              <a:xfrm>
                <a:off x="542262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793;p43">
                <a:extLst>
                  <a:ext uri="{FF2B5EF4-FFF2-40B4-BE49-F238E27FC236}">
                    <a16:creationId xmlns:a16="http://schemas.microsoft.com/office/drawing/2014/main" id="{7232F0E7-57F1-1ADD-5287-6CF24CBC31CF}"/>
                  </a:ext>
                </a:extLst>
              </p:cNvPr>
              <p:cNvSpPr/>
              <p:nvPr/>
            </p:nvSpPr>
            <p:spPr>
              <a:xfrm>
                <a:off x="544978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3" name="Google Shape;1794;p43">
                <a:extLst>
                  <a:ext uri="{FF2B5EF4-FFF2-40B4-BE49-F238E27FC236}">
                    <a16:creationId xmlns:a16="http://schemas.microsoft.com/office/drawing/2014/main" id="{4C543D3C-AB7D-1F9B-7161-41DCAF088D22}"/>
                  </a:ext>
                </a:extLst>
              </p:cNvPr>
              <p:cNvSpPr/>
              <p:nvPr/>
            </p:nvSpPr>
            <p:spPr>
              <a:xfrm>
                <a:off x="542262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4" name="Google Shape;1795;p43">
                <a:extLst>
                  <a:ext uri="{FF2B5EF4-FFF2-40B4-BE49-F238E27FC236}">
                    <a16:creationId xmlns:a16="http://schemas.microsoft.com/office/drawing/2014/main" id="{073B7634-75AF-A7C5-170A-CF4350E80AAF}"/>
                  </a:ext>
                </a:extLst>
              </p:cNvPr>
              <p:cNvSpPr/>
              <p:nvPr/>
            </p:nvSpPr>
            <p:spPr>
              <a:xfrm>
                <a:off x="544978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5" name="Google Shape;1796;p43">
                <a:extLst>
                  <a:ext uri="{FF2B5EF4-FFF2-40B4-BE49-F238E27FC236}">
                    <a16:creationId xmlns:a16="http://schemas.microsoft.com/office/drawing/2014/main" id="{4CD74FB9-99A2-0ABA-0DC6-5A349D8F14CD}"/>
                  </a:ext>
                </a:extLst>
              </p:cNvPr>
              <p:cNvSpPr/>
              <p:nvPr/>
            </p:nvSpPr>
            <p:spPr>
              <a:xfrm>
                <a:off x="542262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797;p43">
                <a:extLst>
                  <a:ext uri="{FF2B5EF4-FFF2-40B4-BE49-F238E27FC236}">
                    <a16:creationId xmlns:a16="http://schemas.microsoft.com/office/drawing/2014/main" id="{E9BE40CC-06C0-641E-4A1A-AB1FAF4F1144}"/>
                  </a:ext>
                </a:extLst>
              </p:cNvPr>
              <p:cNvSpPr/>
              <p:nvPr/>
            </p:nvSpPr>
            <p:spPr>
              <a:xfrm>
                <a:off x="544978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7" name="Google Shape;1798;p43">
                <a:extLst>
                  <a:ext uri="{FF2B5EF4-FFF2-40B4-BE49-F238E27FC236}">
                    <a16:creationId xmlns:a16="http://schemas.microsoft.com/office/drawing/2014/main" id="{7617FA85-DC68-31C8-6D8F-5A627B14F8B3}"/>
                  </a:ext>
                </a:extLst>
              </p:cNvPr>
              <p:cNvSpPr/>
              <p:nvPr/>
            </p:nvSpPr>
            <p:spPr>
              <a:xfrm>
                <a:off x="542262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8" name="Google Shape;1799;p43">
                <a:extLst>
                  <a:ext uri="{FF2B5EF4-FFF2-40B4-BE49-F238E27FC236}">
                    <a16:creationId xmlns:a16="http://schemas.microsoft.com/office/drawing/2014/main" id="{5F4999B2-AAB2-2B1E-860E-77F608137A5B}"/>
                  </a:ext>
                </a:extLst>
              </p:cNvPr>
              <p:cNvSpPr/>
              <p:nvPr/>
            </p:nvSpPr>
            <p:spPr>
              <a:xfrm>
                <a:off x="544978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800;p43">
                <a:extLst>
                  <a:ext uri="{FF2B5EF4-FFF2-40B4-BE49-F238E27FC236}">
                    <a16:creationId xmlns:a16="http://schemas.microsoft.com/office/drawing/2014/main" id="{4DBF1749-BCC3-B8B7-5FA0-ECBFD0015F8E}"/>
                  </a:ext>
                </a:extLst>
              </p:cNvPr>
              <p:cNvSpPr/>
              <p:nvPr/>
            </p:nvSpPr>
            <p:spPr>
              <a:xfrm>
                <a:off x="542262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801;p43">
                <a:extLst>
                  <a:ext uri="{FF2B5EF4-FFF2-40B4-BE49-F238E27FC236}">
                    <a16:creationId xmlns:a16="http://schemas.microsoft.com/office/drawing/2014/main" id="{6A81BEEF-29AA-2005-4D86-1C4163A79121}"/>
                  </a:ext>
                </a:extLst>
              </p:cNvPr>
              <p:cNvSpPr/>
              <p:nvPr/>
            </p:nvSpPr>
            <p:spPr>
              <a:xfrm>
                <a:off x="544978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802;p43">
                <a:extLst>
                  <a:ext uri="{FF2B5EF4-FFF2-40B4-BE49-F238E27FC236}">
                    <a16:creationId xmlns:a16="http://schemas.microsoft.com/office/drawing/2014/main" id="{525EE9B2-12DF-A716-D992-28978003E139}"/>
                  </a:ext>
                </a:extLst>
              </p:cNvPr>
              <p:cNvSpPr/>
              <p:nvPr/>
            </p:nvSpPr>
            <p:spPr>
              <a:xfrm>
                <a:off x="542262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803;p43">
                <a:extLst>
                  <a:ext uri="{FF2B5EF4-FFF2-40B4-BE49-F238E27FC236}">
                    <a16:creationId xmlns:a16="http://schemas.microsoft.com/office/drawing/2014/main" id="{2BD0FC8E-C81E-E12C-06B0-362CD9A9AC70}"/>
                  </a:ext>
                </a:extLst>
              </p:cNvPr>
              <p:cNvSpPr/>
              <p:nvPr/>
            </p:nvSpPr>
            <p:spPr>
              <a:xfrm>
                <a:off x="544978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804;p43">
                <a:extLst>
                  <a:ext uri="{FF2B5EF4-FFF2-40B4-BE49-F238E27FC236}">
                    <a16:creationId xmlns:a16="http://schemas.microsoft.com/office/drawing/2014/main" id="{8412D129-F6D0-8235-9286-44D6BD52C67F}"/>
                  </a:ext>
                </a:extLst>
              </p:cNvPr>
              <p:cNvSpPr/>
              <p:nvPr/>
            </p:nvSpPr>
            <p:spPr>
              <a:xfrm>
                <a:off x="542262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805;p43">
                <a:extLst>
                  <a:ext uri="{FF2B5EF4-FFF2-40B4-BE49-F238E27FC236}">
                    <a16:creationId xmlns:a16="http://schemas.microsoft.com/office/drawing/2014/main" id="{E39EA709-A232-D0C2-B0A5-6B1822759137}"/>
                  </a:ext>
                </a:extLst>
              </p:cNvPr>
              <p:cNvSpPr/>
              <p:nvPr/>
            </p:nvSpPr>
            <p:spPr>
              <a:xfrm>
                <a:off x="544978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806;p43">
                <a:extLst>
                  <a:ext uri="{FF2B5EF4-FFF2-40B4-BE49-F238E27FC236}">
                    <a16:creationId xmlns:a16="http://schemas.microsoft.com/office/drawing/2014/main" id="{491E0FEE-5297-A42F-C4B1-9D0448F239AF}"/>
                  </a:ext>
                </a:extLst>
              </p:cNvPr>
              <p:cNvSpPr/>
              <p:nvPr/>
            </p:nvSpPr>
            <p:spPr>
              <a:xfrm>
                <a:off x="542262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807;p43">
                <a:extLst>
                  <a:ext uri="{FF2B5EF4-FFF2-40B4-BE49-F238E27FC236}">
                    <a16:creationId xmlns:a16="http://schemas.microsoft.com/office/drawing/2014/main" id="{567B6C61-71E2-8521-3BC4-388DFFAE07A0}"/>
                  </a:ext>
                </a:extLst>
              </p:cNvPr>
              <p:cNvSpPr/>
              <p:nvPr/>
            </p:nvSpPr>
            <p:spPr>
              <a:xfrm>
                <a:off x="544978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808;p43">
                <a:extLst>
                  <a:ext uri="{FF2B5EF4-FFF2-40B4-BE49-F238E27FC236}">
                    <a16:creationId xmlns:a16="http://schemas.microsoft.com/office/drawing/2014/main" id="{974DA305-B771-2E91-EE12-C309BC9F9651}"/>
                  </a:ext>
                </a:extLst>
              </p:cNvPr>
              <p:cNvSpPr/>
              <p:nvPr/>
            </p:nvSpPr>
            <p:spPr>
              <a:xfrm>
                <a:off x="542262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8" name="Google Shape;1809;p43">
                <a:extLst>
                  <a:ext uri="{FF2B5EF4-FFF2-40B4-BE49-F238E27FC236}">
                    <a16:creationId xmlns:a16="http://schemas.microsoft.com/office/drawing/2014/main" id="{C12E767F-FB9E-E555-9228-17293B1FFBA6}"/>
                  </a:ext>
                </a:extLst>
              </p:cNvPr>
              <p:cNvSpPr/>
              <p:nvPr/>
            </p:nvSpPr>
            <p:spPr>
              <a:xfrm>
                <a:off x="544978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9" name="Google Shape;1810;p43">
                <a:extLst>
                  <a:ext uri="{FF2B5EF4-FFF2-40B4-BE49-F238E27FC236}">
                    <a16:creationId xmlns:a16="http://schemas.microsoft.com/office/drawing/2014/main" id="{7EADA0E3-A495-361D-596D-E41B473D856E}"/>
                  </a:ext>
                </a:extLst>
              </p:cNvPr>
              <p:cNvSpPr/>
              <p:nvPr/>
            </p:nvSpPr>
            <p:spPr>
              <a:xfrm>
                <a:off x="542262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0" name="Google Shape;1811;p43">
                <a:extLst>
                  <a:ext uri="{FF2B5EF4-FFF2-40B4-BE49-F238E27FC236}">
                    <a16:creationId xmlns:a16="http://schemas.microsoft.com/office/drawing/2014/main" id="{AE9D620F-4ADA-57DE-E1CA-4AFE5C831243}"/>
                  </a:ext>
                </a:extLst>
              </p:cNvPr>
              <p:cNvSpPr/>
              <p:nvPr/>
            </p:nvSpPr>
            <p:spPr>
              <a:xfrm>
                <a:off x="544978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1" name="Google Shape;1812;p43">
                <a:extLst>
                  <a:ext uri="{FF2B5EF4-FFF2-40B4-BE49-F238E27FC236}">
                    <a16:creationId xmlns:a16="http://schemas.microsoft.com/office/drawing/2014/main" id="{CC736093-BE0C-EFDE-0471-3FACF018CAFA}"/>
                  </a:ext>
                </a:extLst>
              </p:cNvPr>
              <p:cNvSpPr/>
              <p:nvPr/>
            </p:nvSpPr>
            <p:spPr>
              <a:xfrm>
                <a:off x="542262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2" name="Google Shape;1813;p43">
                <a:extLst>
                  <a:ext uri="{FF2B5EF4-FFF2-40B4-BE49-F238E27FC236}">
                    <a16:creationId xmlns:a16="http://schemas.microsoft.com/office/drawing/2014/main" id="{5CD5DCF3-8BFC-DBD8-25BB-554C0CE089DA}"/>
                  </a:ext>
                </a:extLst>
              </p:cNvPr>
              <p:cNvSpPr/>
              <p:nvPr/>
            </p:nvSpPr>
            <p:spPr>
              <a:xfrm>
                <a:off x="544978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3" name="Google Shape;1814;p43">
                <a:extLst>
                  <a:ext uri="{FF2B5EF4-FFF2-40B4-BE49-F238E27FC236}">
                    <a16:creationId xmlns:a16="http://schemas.microsoft.com/office/drawing/2014/main" id="{A7B0EE5A-1F1C-5134-827E-D719171B2A33}"/>
                  </a:ext>
                </a:extLst>
              </p:cNvPr>
              <p:cNvSpPr/>
              <p:nvPr/>
            </p:nvSpPr>
            <p:spPr>
              <a:xfrm>
                <a:off x="542262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2" y="163"/>
                      <a:pt x="163" y="163"/>
                    </a:cubicBezTo>
                    <a:cubicBezTo>
                      <a:pt x="244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4" name="Google Shape;1815;p43">
                <a:extLst>
                  <a:ext uri="{FF2B5EF4-FFF2-40B4-BE49-F238E27FC236}">
                    <a16:creationId xmlns:a16="http://schemas.microsoft.com/office/drawing/2014/main" id="{49813898-1501-F466-30F3-09BB3A7640DD}"/>
                  </a:ext>
                </a:extLst>
              </p:cNvPr>
              <p:cNvSpPr/>
              <p:nvPr/>
            </p:nvSpPr>
            <p:spPr>
              <a:xfrm>
                <a:off x="542262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5" name="Google Shape;1816;p43">
                <a:extLst>
                  <a:ext uri="{FF2B5EF4-FFF2-40B4-BE49-F238E27FC236}">
                    <a16:creationId xmlns:a16="http://schemas.microsoft.com/office/drawing/2014/main" id="{E02E6BC9-5BF8-2583-C38B-98FAD7C83DF2}"/>
                  </a:ext>
                </a:extLst>
              </p:cNvPr>
              <p:cNvSpPr/>
              <p:nvPr/>
            </p:nvSpPr>
            <p:spPr>
              <a:xfrm>
                <a:off x="544978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6" name="Google Shape;1817;p43">
                <a:extLst>
                  <a:ext uri="{FF2B5EF4-FFF2-40B4-BE49-F238E27FC236}">
                    <a16:creationId xmlns:a16="http://schemas.microsoft.com/office/drawing/2014/main" id="{2274BFBC-F43A-A52E-0FC8-D4FC8B841109}"/>
                  </a:ext>
                </a:extLst>
              </p:cNvPr>
              <p:cNvSpPr/>
              <p:nvPr/>
            </p:nvSpPr>
            <p:spPr>
              <a:xfrm>
                <a:off x="542262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818;p43">
                <a:extLst>
                  <a:ext uri="{FF2B5EF4-FFF2-40B4-BE49-F238E27FC236}">
                    <a16:creationId xmlns:a16="http://schemas.microsoft.com/office/drawing/2014/main" id="{1C0A58EB-94FC-03E4-F244-41F65F7DBD42}"/>
                  </a:ext>
                </a:extLst>
              </p:cNvPr>
              <p:cNvSpPr/>
              <p:nvPr/>
            </p:nvSpPr>
            <p:spPr>
              <a:xfrm>
                <a:off x="544978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819;p43">
                <a:extLst>
                  <a:ext uri="{FF2B5EF4-FFF2-40B4-BE49-F238E27FC236}">
                    <a16:creationId xmlns:a16="http://schemas.microsoft.com/office/drawing/2014/main" id="{19D9043F-296C-1201-976C-E8E08BE5B60E}"/>
                  </a:ext>
                </a:extLst>
              </p:cNvPr>
              <p:cNvSpPr/>
              <p:nvPr/>
            </p:nvSpPr>
            <p:spPr>
              <a:xfrm>
                <a:off x="542262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820;p43">
                <a:extLst>
                  <a:ext uri="{FF2B5EF4-FFF2-40B4-BE49-F238E27FC236}">
                    <a16:creationId xmlns:a16="http://schemas.microsoft.com/office/drawing/2014/main" id="{AF2F4BEC-BE24-6BB2-1E01-34BFA9CD7EE6}"/>
                  </a:ext>
                </a:extLst>
              </p:cNvPr>
              <p:cNvSpPr/>
              <p:nvPr/>
            </p:nvSpPr>
            <p:spPr>
              <a:xfrm>
                <a:off x="544978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0" name="Google Shape;1821;p43">
                <a:extLst>
                  <a:ext uri="{FF2B5EF4-FFF2-40B4-BE49-F238E27FC236}">
                    <a16:creationId xmlns:a16="http://schemas.microsoft.com/office/drawing/2014/main" id="{E84DC5AD-5B77-D044-70DD-5245E5ECA425}"/>
                  </a:ext>
                </a:extLst>
              </p:cNvPr>
              <p:cNvSpPr/>
              <p:nvPr/>
            </p:nvSpPr>
            <p:spPr>
              <a:xfrm>
                <a:off x="542262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822;p43">
                <a:extLst>
                  <a:ext uri="{FF2B5EF4-FFF2-40B4-BE49-F238E27FC236}">
                    <a16:creationId xmlns:a16="http://schemas.microsoft.com/office/drawing/2014/main" id="{990B8897-9F3C-234E-FF4E-E1048C04A5D7}"/>
                  </a:ext>
                </a:extLst>
              </p:cNvPr>
              <p:cNvSpPr/>
              <p:nvPr/>
            </p:nvSpPr>
            <p:spPr>
              <a:xfrm>
                <a:off x="544978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823;p43">
                <a:extLst>
                  <a:ext uri="{FF2B5EF4-FFF2-40B4-BE49-F238E27FC236}">
                    <a16:creationId xmlns:a16="http://schemas.microsoft.com/office/drawing/2014/main" id="{DA777398-143C-DF4F-18E6-F0AC712D951E}"/>
                  </a:ext>
                </a:extLst>
              </p:cNvPr>
              <p:cNvSpPr/>
              <p:nvPr/>
            </p:nvSpPr>
            <p:spPr>
              <a:xfrm>
                <a:off x="544978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824;p43">
                <a:extLst>
                  <a:ext uri="{FF2B5EF4-FFF2-40B4-BE49-F238E27FC236}">
                    <a16:creationId xmlns:a16="http://schemas.microsoft.com/office/drawing/2014/main" id="{95ED26D1-791A-72F8-AE24-6FBCD2B9FD3B}"/>
                  </a:ext>
                </a:extLst>
              </p:cNvPr>
              <p:cNvSpPr/>
              <p:nvPr/>
            </p:nvSpPr>
            <p:spPr>
              <a:xfrm>
                <a:off x="542262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825;p43">
                <a:extLst>
                  <a:ext uri="{FF2B5EF4-FFF2-40B4-BE49-F238E27FC236}">
                    <a16:creationId xmlns:a16="http://schemas.microsoft.com/office/drawing/2014/main" id="{F50D2369-D7C2-7C65-24C9-0F4E49C3E5A7}"/>
                  </a:ext>
                </a:extLst>
              </p:cNvPr>
              <p:cNvSpPr/>
              <p:nvPr/>
            </p:nvSpPr>
            <p:spPr>
              <a:xfrm>
                <a:off x="542262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826;p43">
                <a:extLst>
                  <a:ext uri="{FF2B5EF4-FFF2-40B4-BE49-F238E27FC236}">
                    <a16:creationId xmlns:a16="http://schemas.microsoft.com/office/drawing/2014/main" id="{8C0629FB-5D72-BBC1-A4D7-AB0200E9EB9D}"/>
                  </a:ext>
                </a:extLst>
              </p:cNvPr>
              <p:cNvSpPr/>
              <p:nvPr/>
            </p:nvSpPr>
            <p:spPr>
              <a:xfrm>
                <a:off x="544978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827;p43">
                <a:extLst>
                  <a:ext uri="{FF2B5EF4-FFF2-40B4-BE49-F238E27FC236}">
                    <a16:creationId xmlns:a16="http://schemas.microsoft.com/office/drawing/2014/main" id="{BD775857-DEBF-C006-B133-DC8E0CF148B1}"/>
                  </a:ext>
                </a:extLst>
              </p:cNvPr>
              <p:cNvSpPr/>
              <p:nvPr/>
            </p:nvSpPr>
            <p:spPr>
              <a:xfrm>
                <a:off x="544978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7" name="Google Shape;1828;p43">
                <a:extLst>
                  <a:ext uri="{FF2B5EF4-FFF2-40B4-BE49-F238E27FC236}">
                    <a16:creationId xmlns:a16="http://schemas.microsoft.com/office/drawing/2014/main" id="{6E75AA10-B886-4359-4EE2-6D941BA2FFED}"/>
                  </a:ext>
                </a:extLst>
              </p:cNvPr>
              <p:cNvSpPr/>
              <p:nvPr/>
            </p:nvSpPr>
            <p:spPr>
              <a:xfrm>
                <a:off x="542262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8" name="Google Shape;1829;p43">
                <a:extLst>
                  <a:ext uri="{FF2B5EF4-FFF2-40B4-BE49-F238E27FC236}">
                    <a16:creationId xmlns:a16="http://schemas.microsoft.com/office/drawing/2014/main" id="{2781BB9D-3816-215B-69D2-3BD893C17E5D}"/>
                  </a:ext>
                </a:extLst>
              </p:cNvPr>
              <p:cNvSpPr/>
              <p:nvPr/>
            </p:nvSpPr>
            <p:spPr>
              <a:xfrm>
                <a:off x="544978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830;p43">
                <a:extLst>
                  <a:ext uri="{FF2B5EF4-FFF2-40B4-BE49-F238E27FC236}">
                    <a16:creationId xmlns:a16="http://schemas.microsoft.com/office/drawing/2014/main" id="{303DFE19-A30F-4520-AA83-6F6735F90F00}"/>
                  </a:ext>
                </a:extLst>
              </p:cNvPr>
              <p:cNvSpPr/>
              <p:nvPr/>
            </p:nvSpPr>
            <p:spPr>
              <a:xfrm>
                <a:off x="5455190" y="3155330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" y="1"/>
                    </a:moveTo>
                    <a:cubicBezTo>
                      <a:pt x="55" y="82"/>
                      <a:pt x="109" y="164"/>
                      <a:pt x="218" y="191"/>
                    </a:cubicBezTo>
                    <a:cubicBezTo>
                      <a:pt x="218" y="191"/>
                      <a:pt x="218" y="164"/>
                      <a:pt x="218" y="137"/>
                    </a:cubicBezTo>
                    <a:cubicBezTo>
                      <a:pt x="218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831;p43">
                <a:extLst>
                  <a:ext uri="{FF2B5EF4-FFF2-40B4-BE49-F238E27FC236}">
                    <a16:creationId xmlns:a16="http://schemas.microsoft.com/office/drawing/2014/main" id="{1DD8200C-374E-D8CC-56C3-D32BFBF0326E}"/>
                  </a:ext>
                </a:extLst>
              </p:cNvPr>
              <p:cNvSpPr/>
              <p:nvPr/>
            </p:nvSpPr>
            <p:spPr>
              <a:xfrm>
                <a:off x="5400875" y="1747269"/>
                <a:ext cx="1634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7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164" y="28"/>
                      <a:pt x="82" y="55"/>
                      <a:pt x="1" y="109"/>
                    </a:cubicBezTo>
                    <a:cubicBezTo>
                      <a:pt x="28" y="136"/>
                      <a:pt x="55" y="136"/>
                      <a:pt x="82" y="136"/>
                    </a:cubicBezTo>
                    <a:cubicBezTo>
                      <a:pt x="164" y="136"/>
                      <a:pt x="245" y="82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832;p43">
                <a:extLst>
                  <a:ext uri="{FF2B5EF4-FFF2-40B4-BE49-F238E27FC236}">
                    <a16:creationId xmlns:a16="http://schemas.microsoft.com/office/drawing/2014/main" id="{57B890E8-EB5C-DCC4-3DFB-274DB24F8908}"/>
                  </a:ext>
                </a:extLst>
              </p:cNvPr>
              <p:cNvSpPr/>
              <p:nvPr/>
            </p:nvSpPr>
            <p:spPr>
              <a:xfrm>
                <a:off x="5399073" y="1788907"/>
                <a:ext cx="9141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5" extrusionOk="0">
                    <a:moveTo>
                      <a:pt x="109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55" y="28"/>
                      <a:pt x="82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833;p43">
                <a:extLst>
                  <a:ext uri="{FF2B5EF4-FFF2-40B4-BE49-F238E27FC236}">
                    <a16:creationId xmlns:a16="http://schemas.microsoft.com/office/drawing/2014/main" id="{61D2F619-6EB8-0440-0123-A36F29DFE0DB}"/>
                  </a:ext>
                </a:extLst>
              </p:cNvPr>
              <p:cNvSpPr/>
              <p:nvPr/>
            </p:nvSpPr>
            <p:spPr>
              <a:xfrm>
                <a:off x="5413553" y="1951786"/>
                <a:ext cx="367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1" extrusionOk="0">
                    <a:moveTo>
                      <a:pt x="28" y="1"/>
                    </a:moveTo>
                    <a:cubicBezTo>
                      <a:pt x="1" y="55"/>
                      <a:pt x="1" y="109"/>
                      <a:pt x="1" y="163"/>
                    </a:cubicBezTo>
                    <a:cubicBezTo>
                      <a:pt x="1" y="163"/>
                      <a:pt x="1" y="191"/>
                      <a:pt x="1" y="191"/>
                    </a:cubicBezTo>
                    <a:cubicBezTo>
                      <a:pt x="28" y="163"/>
                      <a:pt x="55" y="109"/>
                      <a:pt x="55" y="82"/>
                    </a:cubicBezTo>
                    <a:cubicBezTo>
                      <a:pt x="55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834;p43">
                <a:extLst>
                  <a:ext uri="{FF2B5EF4-FFF2-40B4-BE49-F238E27FC236}">
                    <a16:creationId xmlns:a16="http://schemas.microsoft.com/office/drawing/2014/main" id="{7A28EC23-781C-3498-0B2B-8BD8B19AD2DC}"/>
                  </a:ext>
                </a:extLst>
              </p:cNvPr>
              <p:cNvSpPr/>
              <p:nvPr/>
            </p:nvSpPr>
            <p:spPr>
              <a:xfrm>
                <a:off x="537011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835;p43">
                <a:extLst>
                  <a:ext uri="{FF2B5EF4-FFF2-40B4-BE49-F238E27FC236}">
                    <a16:creationId xmlns:a16="http://schemas.microsoft.com/office/drawing/2014/main" id="{4A466C2F-673B-CE91-DDDB-CC48E454FE3E}"/>
                  </a:ext>
                </a:extLst>
              </p:cNvPr>
              <p:cNvSpPr/>
              <p:nvPr/>
            </p:nvSpPr>
            <p:spPr>
              <a:xfrm>
                <a:off x="539727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836;p43">
                <a:extLst>
                  <a:ext uri="{FF2B5EF4-FFF2-40B4-BE49-F238E27FC236}">
                    <a16:creationId xmlns:a16="http://schemas.microsoft.com/office/drawing/2014/main" id="{CD06607E-5D3E-4425-D76B-8A821821CA2E}"/>
                  </a:ext>
                </a:extLst>
              </p:cNvPr>
              <p:cNvSpPr/>
              <p:nvPr/>
            </p:nvSpPr>
            <p:spPr>
              <a:xfrm>
                <a:off x="539727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837;p43">
                <a:extLst>
                  <a:ext uri="{FF2B5EF4-FFF2-40B4-BE49-F238E27FC236}">
                    <a16:creationId xmlns:a16="http://schemas.microsoft.com/office/drawing/2014/main" id="{FBC784DA-622E-C333-9DD1-101367C9554B}"/>
                  </a:ext>
                </a:extLst>
              </p:cNvPr>
              <p:cNvSpPr/>
              <p:nvPr/>
            </p:nvSpPr>
            <p:spPr>
              <a:xfrm>
                <a:off x="539727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838;p43">
                <a:extLst>
                  <a:ext uri="{FF2B5EF4-FFF2-40B4-BE49-F238E27FC236}">
                    <a16:creationId xmlns:a16="http://schemas.microsoft.com/office/drawing/2014/main" id="{F7F95D81-F0BD-3B9E-226E-B4D105C9ACAD}"/>
                  </a:ext>
                </a:extLst>
              </p:cNvPr>
              <p:cNvSpPr/>
              <p:nvPr/>
            </p:nvSpPr>
            <p:spPr>
              <a:xfrm>
                <a:off x="539727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839;p43">
                <a:extLst>
                  <a:ext uri="{FF2B5EF4-FFF2-40B4-BE49-F238E27FC236}">
                    <a16:creationId xmlns:a16="http://schemas.microsoft.com/office/drawing/2014/main" id="{8B631014-43AC-87FC-33A0-E33500AFE226}"/>
                  </a:ext>
                </a:extLst>
              </p:cNvPr>
              <p:cNvSpPr/>
              <p:nvPr/>
            </p:nvSpPr>
            <p:spPr>
              <a:xfrm>
                <a:off x="539727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840;p43">
                <a:extLst>
                  <a:ext uri="{FF2B5EF4-FFF2-40B4-BE49-F238E27FC236}">
                    <a16:creationId xmlns:a16="http://schemas.microsoft.com/office/drawing/2014/main" id="{BAA1EA1F-CD06-6B08-7690-86CCC6217C46}"/>
                  </a:ext>
                </a:extLst>
              </p:cNvPr>
              <p:cNvSpPr/>
              <p:nvPr/>
            </p:nvSpPr>
            <p:spPr>
              <a:xfrm>
                <a:off x="5397271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841;p43">
                <a:extLst>
                  <a:ext uri="{FF2B5EF4-FFF2-40B4-BE49-F238E27FC236}">
                    <a16:creationId xmlns:a16="http://schemas.microsoft.com/office/drawing/2014/main" id="{E254CE3D-683E-9050-3733-0F51C0D7E383}"/>
                  </a:ext>
                </a:extLst>
              </p:cNvPr>
              <p:cNvSpPr/>
              <p:nvPr/>
            </p:nvSpPr>
            <p:spPr>
              <a:xfrm>
                <a:off x="539727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842;p43">
                <a:extLst>
                  <a:ext uri="{FF2B5EF4-FFF2-40B4-BE49-F238E27FC236}">
                    <a16:creationId xmlns:a16="http://schemas.microsoft.com/office/drawing/2014/main" id="{F72C66AB-1414-C089-F0CF-1151782E2ABF}"/>
                  </a:ext>
                </a:extLst>
              </p:cNvPr>
              <p:cNvSpPr/>
              <p:nvPr/>
            </p:nvSpPr>
            <p:spPr>
              <a:xfrm>
                <a:off x="539727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843;p43">
                <a:extLst>
                  <a:ext uri="{FF2B5EF4-FFF2-40B4-BE49-F238E27FC236}">
                    <a16:creationId xmlns:a16="http://schemas.microsoft.com/office/drawing/2014/main" id="{F9DE0471-42C8-5F07-0A36-AD0A1C1A2276}"/>
                  </a:ext>
                </a:extLst>
              </p:cNvPr>
              <p:cNvSpPr/>
              <p:nvPr/>
            </p:nvSpPr>
            <p:spPr>
              <a:xfrm>
                <a:off x="539727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844;p43">
                <a:extLst>
                  <a:ext uri="{FF2B5EF4-FFF2-40B4-BE49-F238E27FC236}">
                    <a16:creationId xmlns:a16="http://schemas.microsoft.com/office/drawing/2014/main" id="{0713B45C-3BC6-3049-ED23-297462B09CBE}"/>
                  </a:ext>
                </a:extLst>
              </p:cNvPr>
              <p:cNvSpPr/>
              <p:nvPr/>
            </p:nvSpPr>
            <p:spPr>
              <a:xfrm>
                <a:off x="5397271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845;p43">
                <a:extLst>
                  <a:ext uri="{FF2B5EF4-FFF2-40B4-BE49-F238E27FC236}">
                    <a16:creationId xmlns:a16="http://schemas.microsoft.com/office/drawing/2014/main" id="{E111C1FB-769F-2939-D55D-CE601E31B579}"/>
                  </a:ext>
                </a:extLst>
              </p:cNvPr>
              <p:cNvSpPr/>
              <p:nvPr/>
            </p:nvSpPr>
            <p:spPr>
              <a:xfrm>
                <a:off x="5397271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846;p43">
                <a:extLst>
                  <a:ext uri="{FF2B5EF4-FFF2-40B4-BE49-F238E27FC236}">
                    <a16:creationId xmlns:a16="http://schemas.microsoft.com/office/drawing/2014/main" id="{190DE43D-063F-1A85-1329-E7522756EF72}"/>
                  </a:ext>
                </a:extLst>
              </p:cNvPr>
              <p:cNvSpPr/>
              <p:nvPr/>
            </p:nvSpPr>
            <p:spPr>
              <a:xfrm>
                <a:off x="5397271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847;p43">
                <a:extLst>
                  <a:ext uri="{FF2B5EF4-FFF2-40B4-BE49-F238E27FC236}">
                    <a16:creationId xmlns:a16="http://schemas.microsoft.com/office/drawing/2014/main" id="{313B3DE6-4C9B-39A5-1662-83BDC5B4355B}"/>
                  </a:ext>
                </a:extLst>
              </p:cNvPr>
              <p:cNvSpPr/>
              <p:nvPr/>
            </p:nvSpPr>
            <p:spPr>
              <a:xfrm>
                <a:off x="5397271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848;p43">
                <a:extLst>
                  <a:ext uri="{FF2B5EF4-FFF2-40B4-BE49-F238E27FC236}">
                    <a16:creationId xmlns:a16="http://schemas.microsoft.com/office/drawing/2014/main" id="{231F2C77-8357-6C71-86AD-1EE319A504EC}"/>
                  </a:ext>
                </a:extLst>
              </p:cNvPr>
              <p:cNvSpPr/>
              <p:nvPr/>
            </p:nvSpPr>
            <p:spPr>
              <a:xfrm>
                <a:off x="539727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849;p43">
                <a:extLst>
                  <a:ext uri="{FF2B5EF4-FFF2-40B4-BE49-F238E27FC236}">
                    <a16:creationId xmlns:a16="http://schemas.microsoft.com/office/drawing/2014/main" id="{A94111CB-1EC6-78B8-5401-B031D20AC485}"/>
                  </a:ext>
                </a:extLst>
              </p:cNvPr>
              <p:cNvSpPr/>
              <p:nvPr/>
            </p:nvSpPr>
            <p:spPr>
              <a:xfrm>
                <a:off x="539727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850;p43">
                <a:extLst>
                  <a:ext uri="{FF2B5EF4-FFF2-40B4-BE49-F238E27FC236}">
                    <a16:creationId xmlns:a16="http://schemas.microsoft.com/office/drawing/2014/main" id="{3AA5B081-C362-244A-63E6-0C3338C85BE2}"/>
                  </a:ext>
                </a:extLst>
              </p:cNvPr>
              <p:cNvSpPr/>
              <p:nvPr/>
            </p:nvSpPr>
            <p:spPr>
              <a:xfrm>
                <a:off x="5397271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851;p43">
                <a:extLst>
                  <a:ext uri="{FF2B5EF4-FFF2-40B4-BE49-F238E27FC236}">
                    <a16:creationId xmlns:a16="http://schemas.microsoft.com/office/drawing/2014/main" id="{D29FA08F-8468-6C77-8177-EFA50AA7D4E6}"/>
                  </a:ext>
                </a:extLst>
              </p:cNvPr>
              <p:cNvSpPr/>
              <p:nvPr/>
            </p:nvSpPr>
            <p:spPr>
              <a:xfrm>
                <a:off x="539727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852;p43">
                <a:extLst>
                  <a:ext uri="{FF2B5EF4-FFF2-40B4-BE49-F238E27FC236}">
                    <a16:creationId xmlns:a16="http://schemas.microsoft.com/office/drawing/2014/main" id="{3322FEFD-ADA1-4DA8-08AF-EAC777FF053F}"/>
                  </a:ext>
                </a:extLst>
              </p:cNvPr>
              <p:cNvSpPr/>
              <p:nvPr/>
            </p:nvSpPr>
            <p:spPr>
              <a:xfrm>
                <a:off x="539727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853;p43">
                <a:extLst>
                  <a:ext uri="{FF2B5EF4-FFF2-40B4-BE49-F238E27FC236}">
                    <a16:creationId xmlns:a16="http://schemas.microsoft.com/office/drawing/2014/main" id="{E332A195-A229-D5FB-3CF5-577B2D61F8B5}"/>
                  </a:ext>
                </a:extLst>
              </p:cNvPr>
              <p:cNvSpPr/>
              <p:nvPr/>
            </p:nvSpPr>
            <p:spPr>
              <a:xfrm>
                <a:off x="539727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854;p43">
                <a:extLst>
                  <a:ext uri="{FF2B5EF4-FFF2-40B4-BE49-F238E27FC236}">
                    <a16:creationId xmlns:a16="http://schemas.microsoft.com/office/drawing/2014/main" id="{2FFA0F4D-DBDA-7469-9F20-81D2D0A852F7}"/>
                  </a:ext>
                </a:extLst>
              </p:cNvPr>
              <p:cNvSpPr/>
              <p:nvPr/>
            </p:nvSpPr>
            <p:spPr>
              <a:xfrm>
                <a:off x="539727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855;p43">
                <a:extLst>
                  <a:ext uri="{FF2B5EF4-FFF2-40B4-BE49-F238E27FC236}">
                    <a16:creationId xmlns:a16="http://schemas.microsoft.com/office/drawing/2014/main" id="{6EFD74CD-31FF-FED9-D7A9-8EF51B5A8756}"/>
                  </a:ext>
                </a:extLst>
              </p:cNvPr>
              <p:cNvSpPr/>
              <p:nvPr/>
            </p:nvSpPr>
            <p:spPr>
              <a:xfrm>
                <a:off x="5371915" y="3075725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lnTo>
                      <a:pt x="109" y="109"/>
                    </a:lnTo>
                    <a:cubicBezTo>
                      <a:pt x="164" y="109"/>
                      <a:pt x="191" y="82"/>
                      <a:pt x="245" y="55"/>
                    </a:cubicBezTo>
                    <a:cubicBezTo>
                      <a:pt x="218" y="28"/>
                      <a:pt x="16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856;p43">
                <a:extLst>
                  <a:ext uri="{FF2B5EF4-FFF2-40B4-BE49-F238E27FC236}">
                    <a16:creationId xmlns:a16="http://schemas.microsoft.com/office/drawing/2014/main" id="{3C4A4A84-2996-C154-2B16-95084E294EC9}"/>
                  </a:ext>
                </a:extLst>
              </p:cNvPr>
              <p:cNvSpPr/>
              <p:nvPr/>
            </p:nvSpPr>
            <p:spPr>
              <a:xfrm>
                <a:off x="5422627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857;p43">
                <a:extLst>
                  <a:ext uri="{FF2B5EF4-FFF2-40B4-BE49-F238E27FC236}">
                    <a16:creationId xmlns:a16="http://schemas.microsoft.com/office/drawing/2014/main" id="{2A7753A8-32F1-6BEA-83CC-53FDC80635D3}"/>
                  </a:ext>
                </a:extLst>
              </p:cNvPr>
              <p:cNvSpPr/>
              <p:nvPr/>
            </p:nvSpPr>
            <p:spPr>
              <a:xfrm>
                <a:off x="5370114" y="17635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245" y="1"/>
                    </a:moveTo>
                    <a:cubicBezTo>
                      <a:pt x="163" y="55"/>
                      <a:pt x="82" y="109"/>
                      <a:pt x="1" y="164"/>
                    </a:cubicBezTo>
                    <a:cubicBezTo>
                      <a:pt x="28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82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858;p43">
                <a:extLst>
                  <a:ext uri="{FF2B5EF4-FFF2-40B4-BE49-F238E27FC236}">
                    <a16:creationId xmlns:a16="http://schemas.microsoft.com/office/drawing/2014/main" id="{64CF8947-A6D7-A046-BDEE-5991D08B0E7B}"/>
                  </a:ext>
                </a:extLst>
              </p:cNvPr>
              <p:cNvSpPr/>
              <p:nvPr/>
            </p:nvSpPr>
            <p:spPr>
              <a:xfrm>
                <a:off x="5342956" y="1788907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55" y="245"/>
                      <a:pt x="109" y="272"/>
                    </a:cubicBezTo>
                    <a:cubicBezTo>
                      <a:pt x="164" y="245"/>
                      <a:pt x="245" y="245"/>
                      <a:pt x="299" y="218"/>
                    </a:cubicBezTo>
                    <a:cubicBezTo>
                      <a:pt x="326" y="190"/>
                      <a:pt x="326" y="163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859;p43">
                <a:extLst>
                  <a:ext uri="{FF2B5EF4-FFF2-40B4-BE49-F238E27FC236}">
                    <a16:creationId xmlns:a16="http://schemas.microsoft.com/office/drawing/2014/main" id="{EE4E510E-45C5-EB3C-8576-DB48CDBEB669}"/>
                  </a:ext>
                </a:extLst>
              </p:cNvPr>
              <p:cNvSpPr/>
              <p:nvPr/>
            </p:nvSpPr>
            <p:spPr>
              <a:xfrm>
                <a:off x="5319469" y="1774427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63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27" y="109"/>
                      <a:pt x="82" y="136"/>
                      <a:pt x="136" y="136"/>
                    </a:cubicBezTo>
                    <a:cubicBezTo>
                      <a:pt x="190" y="136"/>
                      <a:pt x="244" y="82"/>
                      <a:pt x="271" y="28"/>
                    </a:cubicBezTo>
                    <a:cubicBezTo>
                      <a:pt x="244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860;p43">
                <a:extLst>
                  <a:ext uri="{FF2B5EF4-FFF2-40B4-BE49-F238E27FC236}">
                    <a16:creationId xmlns:a16="http://schemas.microsoft.com/office/drawing/2014/main" id="{D6968704-3741-F876-1476-84AC87A5AFE2}"/>
                  </a:ext>
                </a:extLst>
              </p:cNvPr>
              <p:cNvSpPr/>
              <p:nvPr/>
            </p:nvSpPr>
            <p:spPr>
              <a:xfrm>
                <a:off x="5317667" y="181426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cubicBezTo>
                      <a:pt x="81" y="190"/>
                      <a:pt x="136" y="163"/>
                      <a:pt x="217" y="163"/>
                    </a:cubicBezTo>
                    <a:cubicBezTo>
                      <a:pt x="244" y="163"/>
                      <a:pt x="271" y="136"/>
                      <a:pt x="298" y="109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861;p43">
                <a:extLst>
                  <a:ext uri="{FF2B5EF4-FFF2-40B4-BE49-F238E27FC236}">
                    <a16:creationId xmlns:a16="http://schemas.microsoft.com/office/drawing/2014/main" id="{FB0366FD-F2B3-E5F3-7944-D45A1D1107DA}"/>
                  </a:ext>
                </a:extLst>
              </p:cNvPr>
              <p:cNvSpPr/>
              <p:nvPr/>
            </p:nvSpPr>
            <p:spPr>
              <a:xfrm>
                <a:off x="5342956" y="2006101"/>
                <a:ext cx="2181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91" extrusionOk="0">
                    <a:moveTo>
                      <a:pt x="28" y="0"/>
                    </a:moveTo>
                    <a:cubicBezTo>
                      <a:pt x="28" y="0"/>
                      <a:pt x="1" y="28"/>
                      <a:pt x="1" y="55"/>
                    </a:cubicBezTo>
                    <a:cubicBezTo>
                      <a:pt x="1" y="136"/>
                      <a:pt x="82" y="190"/>
                      <a:pt x="164" y="190"/>
                    </a:cubicBezTo>
                    <a:cubicBezTo>
                      <a:pt x="245" y="190"/>
                      <a:pt x="299" y="136"/>
                      <a:pt x="326" y="82"/>
                    </a:cubicBezTo>
                    <a:cubicBezTo>
                      <a:pt x="191" y="28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862;p43">
                <a:extLst>
                  <a:ext uri="{FF2B5EF4-FFF2-40B4-BE49-F238E27FC236}">
                    <a16:creationId xmlns:a16="http://schemas.microsoft.com/office/drawing/2014/main" id="{086003E4-FCC6-A876-0FC1-4C83929C3BDD}"/>
                  </a:ext>
                </a:extLst>
              </p:cNvPr>
              <p:cNvSpPr/>
              <p:nvPr/>
            </p:nvSpPr>
            <p:spPr>
              <a:xfrm>
                <a:off x="531766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109" y="1"/>
                      <a:pt x="54" y="55"/>
                      <a:pt x="27" y="82"/>
                    </a:cubicBezTo>
                    <a:cubicBezTo>
                      <a:pt x="27" y="136"/>
                      <a:pt x="27" y="163"/>
                      <a:pt x="0" y="218"/>
                    </a:cubicBezTo>
                    <a:cubicBezTo>
                      <a:pt x="27" y="272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863;p43">
                <a:extLst>
                  <a:ext uri="{FF2B5EF4-FFF2-40B4-BE49-F238E27FC236}">
                    <a16:creationId xmlns:a16="http://schemas.microsoft.com/office/drawing/2014/main" id="{7C003D7E-A3AD-908D-64B5-42B1894C9D0C}"/>
                  </a:ext>
                </a:extLst>
              </p:cNvPr>
              <p:cNvSpPr/>
              <p:nvPr/>
            </p:nvSpPr>
            <p:spPr>
              <a:xfrm>
                <a:off x="534295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864;p43">
                <a:extLst>
                  <a:ext uri="{FF2B5EF4-FFF2-40B4-BE49-F238E27FC236}">
                    <a16:creationId xmlns:a16="http://schemas.microsoft.com/office/drawing/2014/main" id="{2ED740AD-E4A6-CC4C-6344-4AB808E738C8}"/>
                  </a:ext>
                </a:extLst>
              </p:cNvPr>
              <p:cNvSpPr/>
              <p:nvPr/>
            </p:nvSpPr>
            <p:spPr>
              <a:xfrm>
                <a:off x="531766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865;p43">
                <a:extLst>
                  <a:ext uri="{FF2B5EF4-FFF2-40B4-BE49-F238E27FC236}">
                    <a16:creationId xmlns:a16="http://schemas.microsoft.com/office/drawing/2014/main" id="{2387CFA9-7F3C-08FA-21AD-8891F0262D60}"/>
                  </a:ext>
                </a:extLst>
              </p:cNvPr>
              <p:cNvSpPr/>
              <p:nvPr/>
            </p:nvSpPr>
            <p:spPr>
              <a:xfrm>
                <a:off x="534295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866;p43">
                <a:extLst>
                  <a:ext uri="{FF2B5EF4-FFF2-40B4-BE49-F238E27FC236}">
                    <a16:creationId xmlns:a16="http://schemas.microsoft.com/office/drawing/2014/main" id="{64885A45-5AA9-722B-7EA0-D4B2BCAA2773}"/>
                  </a:ext>
                </a:extLst>
              </p:cNvPr>
              <p:cNvSpPr/>
              <p:nvPr/>
            </p:nvSpPr>
            <p:spPr>
              <a:xfrm>
                <a:off x="537011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867;p43">
                <a:extLst>
                  <a:ext uri="{FF2B5EF4-FFF2-40B4-BE49-F238E27FC236}">
                    <a16:creationId xmlns:a16="http://schemas.microsoft.com/office/drawing/2014/main" id="{1F99924F-647C-A054-F52E-D1DF3493EAFD}"/>
                  </a:ext>
                </a:extLst>
              </p:cNvPr>
              <p:cNvSpPr/>
              <p:nvPr/>
            </p:nvSpPr>
            <p:spPr>
              <a:xfrm>
                <a:off x="531766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868;p43">
                <a:extLst>
                  <a:ext uri="{FF2B5EF4-FFF2-40B4-BE49-F238E27FC236}">
                    <a16:creationId xmlns:a16="http://schemas.microsoft.com/office/drawing/2014/main" id="{AEF71C30-8115-2C74-F9DD-4D25699E1BE2}"/>
                  </a:ext>
                </a:extLst>
              </p:cNvPr>
              <p:cNvSpPr/>
              <p:nvPr/>
            </p:nvSpPr>
            <p:spPr>
              <a:xfrm>
                <a:off x="534295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869;p43">
                <a:extLst>
                  <a:ext uri="{FF2B5EF4-FFF2-40B4-BE49-F238E27FC236}">
                    <a16:creationId xmlns:a16="http://schemas.microsoft.com/office/drawing/2014/main" id="{75F280D6-05CA-3441-D329-CBD3FE69B9FA}"/>
                  </a:ext>
                </a:extLst>
              </p:cNvPr>
              <p:cNvSpPr/>
              <p:nvPr/>
            </p:nvSpPr>
            <p:spPr>
              <a:xfrm>
                <a:off x="537011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870;p43">
                <a:extLst>
                  <a:ext uri="{FF2B5EF4-FFF2-40B4-BE49-F238E27FC236}">
                    <a16:creationId xmlns:a16="http://schemas.microsoft.com/office/drawing/2014/main" id="{26C88259-1955-71F2-1D20-27F9157ACF6D}"/>
                  </a:ext>
                </a:extLst>
              </p:cNvPr>
              <p:cNvSpPr/>
              <p:nvPr/>
            </p:nvSpPr>
            <p:spPr>
              <a:xfrm>
                <a:off x="531766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871;p43">
                <a:extLst>
                  <a:ext uri="{FF2B5EF4-FFF2-40B4-BE49-F238E27FC236}">
                    <a16:creationId xmlns:a16="http://schemas.microsoft.com/office/drawing/2014/main" id="{57E7A1DD-721B-94F9-29E9-0DB970C1E7FD}"/>
                  </a:ext>
                </a:extLst>
              </p:cNvPr>
              <p:cNvSpPr/>
              <p:nvPr/>
            </p:nvSpPr>
            <p:spPr>
              <a:xfrm>
                <a:off x="534295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872;p43">
                <a:extLst>
                  <a:ext uri="{FF2B5EF4-FFF2-40B4-BE49-F238E27FC236}">
                    <a16:creationId xmlns:a16="http://schemas.microsoft.com/office/drawing/2014/main" id="{11495F75-CB67-351B-7486-BB3148C0E8F3}"/>
                  </a:ext>
                </a:extLst>
              </p:cNvPr>
              <p:cNvSpPr/>
              <p:nvPr/>
            </p:nvSpPr>
            <p:spPr>
              <a:xfrm>
                <a:off x="537011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873;p43">
                <a:extLst>
                  <a:ext uri="{FF2B5EF4-FFF2-40B4-BE49-F238E27FC236}">
                    <a16:creationId xmlns:a16="http://schemas.microsoft.com/office/drawing/2014/main" id="{00A416B9-96D1-44BB-A33A-0A0A00FB7226}"/>
                  </a:ext>
                </a:extLst>
              </p:cNvPr>
              <p:cNvSpPr/>
              <p:nvPr/>
            </p:nvSpPr>
            <p:spPr>
              <a:xfrm>
                <a:off x="531766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874;p43">
                <a:extLst>
                  <a:ext uri="{FF2B5EF4-FFF2-40B4-BE49-F238E27FC236}">
                    <a16:creationId xmlns:a16="http://schemas.microsoft.com/office/drawing/2014/main" id="{56249661-8051-0B2A-B8BC-6FF95D5D42A1}"/>
                  </a:ext>
                </a:extLst>
              </p:cNvPr>
              <p:cNvSpPr/>
              <p:nvPr/>
            </p:nvSpPr>
            <p:spPr>
              <a:xfrm>
                <a:off x="534295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875;p43">
                <a:extLst>
                  <a:ext uri="{FF2B5EF4-FFF2-40B4-BE49-F238E27FC236}">
                    <a16:creationId xmlns:a16="http://schemas.microsoft.com/office/drawing/2014/main" id="{3E653C77-F85A-7801-262A-474B94AD2D01}"/>
                  </a:ext>
                </a:extLst>
              </p:cNvPr>
              <p:cNvSpPr/>
              <p:nvPr/>
            </p:nvSpPr>
            <p:spPr>
              <a:xfrm>
                <a:off x="537011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876;p43">
                <a:extLst>
                  <a:ext uri="{FF2B5EF4-FFF2-40B4-BE49-F238E27FC236}">
                    <a16:creationId xmlns:a16="http://schemas.microsoft.com/office/drawing/2014/main" id="{AB934A4B-0127-624C-C8C9-9361D71D52DE}"/>
                  </a:ext>
                </a:extLst>
              </p:cNvPr>
              <p:cNvSpPr/>
              <p:nvPr/>
            </p:nvSpPr>
            <p:spPr>
              <a:xfrm>
                <a:off x="531766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877;p43">
                <a:extLst>
                  <a:ext uri="{FF2B5EF4-FFF2-40B4-BE49-F238E27FC236}">
                    <a16:creationId xmlns:a16="http://schemas.microsoft.com/office/drawing/2014/main" id="{96ADD4B2-5DFF-37F6-80E5-34750EF664A4}"/>
                  </a:ext>
                </a:extLst>
              </p:cNvPr>
              <p:cNvSpPr/>
              <p:nvPr/>
            </p:nvSpPr>
            <p:spPr>
              <a:xfrm>
                <a:off x="5342956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878;p43">
                <a:extLst>
                  <a:ext uri="{FF2B5EF4-FFF2-40B4-BE49-F238E27FC236}">
                    <a16:creationId xmlns:a16="http://schemas.microsoft.com/office/drawing/2014/main" id="{42CCE385-1939-8934-8605-281B3C0EB143}"/>
                  </a:ext>
                </a:extLst>
              </p:cNvPr>
              <p:cNvSpPr/>
              <p:nvPr/>
            </p:nvSpPr>
            <p:spPr>
              <a:xfrm>
                <a:off x="537011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879;p43">
                <a:extLst>
                  <a:ext uri="{FF2B5EF4-FFF2-40B4-BE49-F238E27FC236}">
                    <a16:creationId xmlns:a16="http://schemas.microsoft.com/office/drawing/2014/main" id="{68AD10B4-5083-1E52-1D19-FD3C2B7D8BE8}"/>
                  </a:ext>
                </a:extLst>
              </p:cNvPr>
              <p:cNvSpPr/>
              <p:nvPr/>
            </p:nvSpPr>
            <p:spPr>
              <a:xfrm>
                <a:off x="531766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880;p43">
                <a:extLst>
                  <a:ext uri="{FF2B5EF4-FFF2-40B4-BE49-F238E27FC236}">
                    <a16:creationId xmlns:a16="http://schemas.microsoft.com/office/drawing/2014/main" id="{DCC21FF3-4D23-199B-D576-D25C5C8D90AE}"/>
                  </a:ext>
                </a:extLst>
              </p:cNvPr>
              <p:cNvSpPr/>
              <p:nvPr/>
            </p:nvSpPr>
            <p:spPr>
              <a:xfrm>
                <a:off x="534295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881;p43">
                <a:extLst>
                  <a:ext uri="{FF2B5EF4-FFF2-40B4-BE49-F238E27FC236}">
                    <a16:creationId xmlns:a16="http://schemas.microsoft.com/office/drawing/2014/main" id="{B2F0FCD3-6EE1-8AB0-500D-322F9FE2274F}"/>
                  </a:ext>
                </a:extLst>
              </p:cNvPr>
              <p:cNvSpPr/>
              <p:nvPr/>
            </p:nvSpPr>
            <p:spPr>
              <a:xfrm>
                <a:off x="537011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882;p43">
                <a:extLst>
                  <a:ext uri="{FF2B5EF4-FFF2-40B4-BE49-F238E27FC236}">
                    <a16:creationId xmlns:a16="http://schemas.microsoft.com/office/drawing/2014/main" id="{4FC42C43-A43A-A1F8-9614-8D0ED4EE0278}"/>
                  </a:ext>
                </a:extLst>
              </p:cNvPr>
              <p:cNvSpPr/>
              <p:nvPr/>
            </p:nvSpPr>
            <p:spPr>
              <a:xfrm>
                <a:off x="531766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883;p43">
                <a:extLst>
                  <a:ext uri="{FF2B5EF4-FFF2-40B4-BE49-F238E27FC236}">
                    <a16:creationId xmlns:a16="http://schemas.microsoft.com/office/drawing/2014/main" id="{E6DFD4C8-2067-F27C-28B3-CF6E7208F59C}"/>
                  </a:ext>
                </a:extLst>
              </p:cNvPr>
              <p:cNvSpPr/>
              <p:nvPr/>
            </p:nvSpPr>
            <p:spPr>
              <a:xfrm>
                <a:off x="534295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884;p43">
                <a:extLst>
                  <a:ext uri="{FF2B5EF4-FFF2-40B4-BE49-F238E27FC236}">
                    <a16:creationId xmlns:a16="http://schemas.microsoft.com/office/drawing/2014/main" id="{A88F0406-97E5-6808-97F8-C821C65384E7}"/>
                  </a:ext>
                </a:extLst>
              </p:cNvPr>
              <p:cNvSpPr/>
              <p:nvPr/>
            </p:nvSpPr>
            <p:spPr>
              <a:xfrm>
                <a:off x="537011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885;p43">
                <a:extLst>
                  <a:ext uri="{FF2B5EF4-FFF2-40B4-BE49-F238E27FC236}">
                    <a16:creationId xmlns:a16="http://schemas.microsoft.com/office/drawing/2014/main" id="{4E297B50-D762-FA3E-E85E-AFEF408A6BCA}"/>
                  </a:ext>
                </a:extLst>
              </p:cNvPr>
              <p:cNvSpPr/>
              <p:nvPr/>
            </p:nvSpPr>
            <p:spPr>
              <a:xfrm>
                <a:off x="531766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886;p43">
                <a:extLst>
                  <a:ext uri="{FF2B5EF4-FFF2-40B4-BE49-F238E27FC236}">
                    <a16:creationId xmlns:a16="http://schemas.microsoft.com/office/drawing/2014/main" id="{4C71EA59-18EE-3E27-B006-6A78D4DD3778}"/>
                  </a:ext>
                </a:extLst>
              </p:cNvPr>
              <p:cNvSpPr/>
              <p:nvPr/>
            </p:nvSpPr>
            <p:spPr>
              <a:xfrm>
                <a:off x="5342956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887;p43">
                <a:extLst>
                  <a:ext uri="{FF2B5EF4-FFF2-40B4-BE49-F238E27FC236}">
                    <a16:creationId xmlns:a16="http://schemas.microsoft.com/office/drawing/2014/main" id="{F3373FFB-043D-3FD3-78B6-1DB93DA91E4F}"/>
                  </a:ext>
                </a:extLst>
              </p:cNvPr>
              <p:cNvSpPr/>
              <p:nvPr/>
            </p:nvSpPr>
            <p:spPr>
              <a:xfrm>
                <a:off x="537011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888;p43">
                <a:extLst>
                  <a:ext uri="{FF2B5EF4-FFF2-40B4-BE49-F238E27FC236}">
                    <a16:creationId xmlns:a16="http://schemas.microsoft.com/office/drawing/2014/main" id="{F8626173-564E-2BB3-B908-3D14B1050D90}"/>
                  </a:ext>
                </a:extLst>
              </p:cNvPr>
              <p:cNvSpPr/>
              <p:nvPr/>
            </p:nvSpPr>
            <p:spPr>
              <a:xfrm>
                <a:off x="531766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889;p43">
                <a:extLst>
                  <a:ext uri="{FF2B5EF4-FFF2-40B4-BE49-F238E27FC236}">
                    <a16:creationId xmlns:a16="http://schemas.microsoft.com/office/drawing/2014/main" id="{0F06B158-9A68-2CB4-0746-D87692F4DF45}"/>
                  </a:ext>
                </a:extLst>
              </p:cNvPr>
              <p:cNvSpPr/>
              <p:nvPr/>
            </p:nvSpPr>
            <p:spPr>
              <a:xfrm>
                <a:off x="5342956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890;p43">
                <a:extLst>
                  <a:ext uri="{FF2B5EF4-FFF2-40B4-BE49-F238E27FC236}">
                    <a16:creationId xmlns:a16="http://schemas.microsoft.com/office/drawing/2014/main" id="{09A07CAE-049E-0FB4-7E3C-0F9F29BB1726}"/>
                  </a:ext>
                </a:extLst>
              </p:cNvPr>
              <p:cNvSpPr/>
              <p:nvPr/>
            </p:nvSpPr>
            <p:spPr>
              <a:xfrm>
                <a:off x="537011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891;p43">
                <a:extLst>
                  <a:ext uri="{FF2B5EF4-FFF2-40B4-BE49-F238E27FC236}">
                    <a16:creationId xmlns:a16="http://schemas.microsoft.com/office/drawing/2014/main" id="{0A3C06F6-B993-4E52-A116-C90344BDC2D3}"/>
                  </a:ext>
                </a:extLst>
              </p:cNvPr>
              <p:cNvSpPr/>
              <p:nvPr/>
            </p:nvSpPr>
            <p:spPr>
              <a:xfrm>
                <a:off x="531766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892;p43">
                <a:extLst>
                  <a:ext uri="{FF2B5EF4-FFF2-40B4-BE49-F238E27FC236}">
                    <a16:creationId xmlns:a16="http://schemas.microsoft.com/office/drawing/2014/main" id="{6A433614-7304-B106-2EFF-CFEC1B948D40}"/>
                  </a:ext>
                </a:extLst>
              </p:cNvPr>
              <p:cNvSpPr/>
              <p:nvPr/>
            </p:nvSpPr>
            <p:spPr>
              <a:xfrm>
                <a:off x="5342956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893;p43">
                <a:extLst>
                  <a:ext uri="{FF2B5EF4-FFF2-40B4-BE49-F238E27FC236}">
                    <a16:creationId xmlns:a16="http://schemas.microsoft.com/office/drawing/2014/main" id="{E47F2BB6-74AC-E245-4FEA-4646A58A6660}"/>
                  </a:ext>
                </a:extLst>
              </p:cNvPr>
              <p:cNvSpPr/>
              <p:nvPr/>
            </p:nvSpPr>
            <p:spPr>
              <a:xfrm>
                <a:off x="537011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894;p43">
                <a:extLst>
                  <a:ext uri="{FF2B5EF4-FFF2-40B4-BE49-F238E27FC236}">
                    <a16:creationId xmlns:a16="http://schemas.microsoft.com/office/drawing/2014/main" id="{EF9002FF-AD1C-3B92-E9D6-65811EFACB8B}"/>
                  </a:ext>
                </a:extLst>
              </p:cNvPr>
              <p:cNvSpPr/>
              <p:nvPr/>
            </p:nvSpPr>
            <p:spPr>
              <a:xfrm>
                <a:off x="531766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895;p43">
                <a:extLst>
                  <a:ext uri="{FF2B5EF4-FFF2-40B4-BE49-F238E27FC236}">
                    <a16:creationId xmlns:a16="http://schemas.microsoft.com/office/drawing/2014/main" id="{44BE0914-AB6C-F75D-B601-072623CD98C2}"/>
                  </a:ext>
                </a:extLst>
              </p:cNvPr>
              <p:cNvSpPr/>
              <p:nvPr/>
            </p:nvSpPr>
            <p:spPr>
              <a:xfrm>
                <a:off x="5342956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896;p43">
                <a:extLst>
                  <a:ext uri="{FF2B5EF4-FFF2-40B4-BE49-F238E27FC236}">
                    <a16:creationId xmlns:a16="http://schemas.microsoft.com/office/drawing/2014/main" id="{E44979AF-778B-41C2-EF03-827F9C47F2AB}"/>
                  </a:ext>
                </a:extLst>
              </p:cNvPr>
              <p:cNvSpPr/>
              <p:nvPr/>
            </p:nvSpPr>
            <p:spPr>
              <a:xfrm>
                <a:off x="537011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897;p43">
                <a:extLst>
                  <a:ext uri="{FF2B5EF4-FFF2-40B4-BE49-F238E27FC236}">
                    <a16:creationId xmlns:a16="http://schemas.microsoft.com/office/drawing/2014/main" id="{1A33497F-2993-7A02-36F5-E2488BC3254C}"/>
                  </a:ext>
                </a:extLst>
              </p:cNvPr>
              <p:cNvSpPr/>
              <p:nvPr/>
            </p:nvSpPr>
            <p:spPr>
              <a:xfrm>
                <a:off x="5370114" y="2655816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898;p43">
                <a:extLst>
                  <a:ext uri="{FF2B5EF4-FFF2-40B4-BE49-F238E27FC236}">
                    <a16:creationId xmlns:a16="http://schemas.microsoft.com/office/drawing/2014/main" id="{9116E804-58CA-DA9A-DC3C-55200552A8B1}"/>
                  </a:ext>
                </a:extLst>
              </p:cNvPr>
              <p:cNvSpPr/>
              <p:nvPr/>
            </p:nvSpPr>
            <p:spPr>
              <a:xfrm>
                <a:off x="531766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lnTo>
                      <a:pt x="298" y="164"/>
                    </a:ln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899;p43">
                <a:extLst>
                  <a:ext uri="{FF2B5EF4-FFF2-40B4-BE49-F238E27FC236}">
                    <a16:creationId xmlns:a16="http://schemas.microsoft.com/office/drawing/2014/main" id="{72C978FE-FAA0-A255-B3BA-43CAC6EA3651}"/>
                  </a:ext>
                </a:extLst>
              </p:cNvPr>
              <p:cNvSpPr/>
              <p:nvPr/>
            </p:nvSpPr>
            <p:spPr>
              <a:xfrm>
                <a:off x="5342956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900;p43">
                <a:extLst>
                  <a:ext uri="{FF2B5EF4-FFF2-40B4-BE49-F238E27FC236}">
                    <a16:creationId xmlns:a16="http://schemas.microsoft.com/office/drawing/2014/main" id="{7600C580-EB31-3CF9-398A-5717066ED1F2}"/>
                  </a:ext>
                </a:extLst>
              </p:cNvPr>
              <p:cNvSpPr/>
              <p:nvPr/>
            </p:nvSpPr>
            <p:spPr>
              <a:xfrm>
                <a:off x="5370114" y="2666692"/>
                <a:ext cx="2001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901;p43">
                <a:extLst>
                  <a:ext uri="{FF2B5EF4-FFF2-40B4-BE49-F238E27FC236}">
                    <a16:creationId xmlns:a16="http://schemas.microsoft.com/office/drawing/2014/main" id="{00596893-E2F3-5D9D-D06F-9F3B9F347329}"/>
                  </a:ext>
                </a:extLst>
              </p:cNvPr>
              <p:cNvSpPr/>
              <p:nvPr/>
            </p:nvSpPr>
            <p:spPr>
              <a:xfrm>
                <a:off x="531766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81" y="163"/>
                      <a:pt x="163" y="163"/>
                    </a:cubicBezTo>
                    <a:cubicBezTo>
                      <a:pt x="244" y="163"/>
                      <a:pt x="298" y="109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902;p43">
                <a:extLst>
                  <a:ext uri="{FF2B5EF4-FFF2-40B4-BE49-F238E27FC236}">
                    <a16:creationId xmlns:a16="http://schemas.microsoft.com/office/drawing/2014/main" id="{66A82DE2-B045-8A38-4512-886496B8AE25}"/>
                  </a:ext>
                </a:extLst>
              </p:cNvPr>
              <p:cNvSpPr/>
              <p:nvPr/>
            </p:nvSpPr>
            <p:spPr>
              <a:xfrm>
                <a:off x="531766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903;p43">
                <a:extLst>
                  <a:ext uri="{FF2B5EF4-FFF2-40B4-BE49-F238E27FC236}">
                    <a16:creationId xmlns:a16="http://schemas.microsoft.com/office/drawing/2014/main" id="{E2B0715E-A3DF-4015-B853-BFEB226489EC}"/>
                  </a:ext>
                </a:extLst>
              </p:cNvPr>
              <p:cNvSpPr/>
              <p:nvPr/>
            </p:nvSpPr>
            <p:spPr>
              <a:xfrm>
                <a:off x="5342956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904;p43">
                <a:extLst>
                  <a:ext uri="{FF2B5EF4-FFF2-40B4-BE49-F238E27FC236}">
                    <a16:creationId xmlns:a16="http://schemas.microsoft.com/office/drawing/2014/main" id="{82AE4431-585E-4046-E55D-D15CE1581F21}"/>
                  </a:ext>
                </a:extLst>
              </p:cNvPr>
              <p:cNvSpPr/>
              <p:nvPr/>
            </p:nvSpPr>
            <p:spPr>
              <a:xfrm>
                <a:off x="537011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905;p43">
                <a:extLst>
                  <a:ext uri="{FF2B5EF4-FFF2-40B4-BE49-F238E27FC236}">
                    <a16:creationId xmlns:a16="http://schemas.microsoft.com/office/drawing/2014/main" id="{30BCDA2A-5025-6F33-C43F-5C34642D2EA7}"/>
                  </a:ext>
                </a:extLst>
              </p:cNvPr>
              <p:cNvSpPr/>
              <p:nvPr/>
            </p:nvSpPr>
            <p:spPr>
              <a:xfrm>
                <a:off x="531766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906;p43">
                <a:extLst>
                  <a:ext uri="{FF2B5EF4-FFF2-40B4-BE49-F238E27FC236}">
                    <a16:creationId xmlns:a16="http://schemas.microsoft.com/office/drawing/2014/main" id="{C18AA14D-D525-D51A-8417-05AF8A8250FE}"/>
                  </a:ext>
                </a:extLst>
              </p:cNvPr>
              <p:cNvSpPr/>
              <p:nvPr/>
            </p:nvSpPr>
            <p:spPr>
              <a:xfrm>
                <a:off x="5342956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907;p43">
                <a:extLst>
                  <a:ext uri="{FF2B5EF4-FFF2-40B4-BE49-F238E27FC236}">
                    <a16:creationId xmlns:a16="http://schemas.microsoft.com/office/drawing/2014/main" id="{F1D7E412-5A56-AF63-DE7A-CE758A0C09EF}"/>
                  </a:ext>
                </a:extLst>
              </p:cNvPr>
              <p:cNvSpPr/>
              <p:nvPr/>
            </p:nvSpPr>
            <p:spPr>
              <a:xfrm>
                <a:off x="537011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908;p43">
                <a:extLst>
                  <a:ext uri="{FF2B5EF4-FFF2-40B4-BE49-F238E27FC236}">
                    <a16:creationId xmlns:a16="http://schemas.microsoft.com/office/drawing/2014/main" id="{2F128816-B25C-2859-29C9-87ECF5760E6D}"/>
                  </a:ext>
                </a:extLst>
              </p:cNvPr>
              <p:cNvSpPr/>
              <p:nvPr/>
            </p:nvSpPr>
            <p:spPr>
              <a:xfrm>
                <a:off x="531766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909;p43">
                <a:extLst>
                  <a:ext uri="{FF2B5EF4-FFF2-40B4-BE49-F238E27FC236}">
                    <a16:creationId xmlns:a16="http://schemas.microsoft.com/office/drawing/2014/main" id="{41AF0129-E709-8467-0C5A-F1D842108152}"/>
                  </a:ext>
                </a:extLst>
              </p:cNvPr>
              <p:cNvSpPr/>
              <p:nvPr/>
            </p:nvSpPr>
            <p:spPr>
              <a:xfrm>
                <a:off x="5342956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910;p43">
                <a:extLst>
                  <a:ext uri="{FF2B5EF4-FFF2-40B4-BE49-F238E27FC236}">
                    <a16:creationId xmlns:a16="http://schemas.microsoft.com/office/drawing/2014/main" id="{088F4535-6774-372C-B334-EA0C6EC578F2}"/>
                  </a:ext>
                </a:extLst>
              </p:cNvPr>
              <p:cNvSpPr/>
              <p:nvPr/>
            </p:nvSpPr>
            <p:spPr>
              <a:xfrm>
                <a:off x="537011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911;p43">
                <a:extLst>
                  <a:ext uri="{FF2B5EF4-FFF2-40B4-BE49-F238E27FC236}">
                    <a16:creationId xmlns:a16="http://schemas.microsoft.com/office/drawing/2014/main" id="{6C366595-C4A4-BB1D-BD78-424F11152FBE}"/>
                  </a:ext>
                </a:extLst>
              </p:cNvPr>
              <p:cNvSpPr/>
              <p:nvPr/>
            </p:nvSpPr>
            <p:spPr>
              <a:xfrm>
                <a:off x="531766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912;p43">
                <a:extLst>
                  <a:ext uri="{FF2B5EF4-FFF2-40B4-BE49-F238E27FC236}">
                    <a16:creationId xmlns:a16="http://schemas.microsoft.com/office/drawing/2014/main" id="{5EBC5D8E-AB34-07FC-B0CB-CAA4BC97DF34}"/>
                  </a:ext>
                </a:extLst>
              </p:cNvPr>
              <p:cNvSpPr/>
              <p:nvPr/>
            </p:nvSpPr>
            <p:spPr>
              <a:xfrm>
                <a:off x="5342956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913;p43">
                <a:extLst>
                  <a:ext uri="{FF2B5EF4-FFF2-40B4-BE49-F238E27FC236}">
                    <a16:creationId xmlns:a16="http://schemas.microsoft.com/office/drawing/2014/main" id="{E4279348-E8AC-0466-6B2D-EA3177102809}"/>
                  </a:ext>
                </a:extLst>
              </p:cNvPr>
              <p:cNvSpPr/>
              <p:nvPr/>
            </p:nvSpPr>
            <p:spPr>
              <a:xfrm>
                <a:off x="5370114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914;p43">
                <a:extLst>
                  <a:ext uri="{FF2B5EF4-FFF2-40B4-BE49-F238E27FC236}">
                    <a16:creationId xmlns:a16="http://schemas.microsoft.com/office/drawing/2014/main" id="{2EEFC852-30DB-5636-04B1-8C31D3BC9CA9}"/>
                  </a:ext>
                </a:extLst>
              </p:cNvPr>
              <p:cNvSpPr/>
              <p:nvPr/>
            </p:nvSpPr>
            <p:spPr>
              <a:xfrm>
                <a:off x="5370114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915;p43">
                <a:extLst>
                  <a:ext uri="{FF2B5EF4-FFF2-40B4-BE49-F238E27FC236}">
                    <a16:creationId xmlns:a16="http://schemas.microsoft.com/office/drawing/2014/main" id="{B098BE1D-C2BD-B2DB-E3D7-FA08A89D08FA}"/>
                  </a:ext>
                </a:extLst>
              </p:cNvPr>
              <p:cNvSpPr/>
              <p:nvPr/>
            </p:nvSpPr>
            <p:spPr>
              <a:xfrm>
                <a:off x="5342956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916;p43">
                <a:extLst>
                  <a:ext uri="{FF2B5EF4-FFF2-40B4-BE49-F238E27FC236}">
                    <a16:creationId xmlns:a16="http://schemas.microsoft.com/office/drawing/2014/main" id="{9682BC4C-AE18-8A16-68B6-DFF64CE9A2FB}"/>
                  </a:ext>
                </a:extLst>
              </p:cNvPr>
              <p:cNvSpPr/>
              <p:nvPr/>
            </p:nvSpPr>
            <p:spPr>
              <a:xfrm>
                <a:off x="531766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917;p43">
                <a:extLst>
                  <a:ext uri="{FF2B5EF4-FFF2-40B4-BE49-F238E27FC236}">
                    <a16:creationId xmlns:a16="http://schemas.microsoft.com/office/drawing/2014/main" id="{DA595EED-4A82-0F98-2915-E170A94D1A01}"/>
                  </a:ext>
                </a:extLst>
              </p:cNvPr>
              <p:cNvSpPr/>
              <p:nvPr/>
            </p:nvSpPr>
            <p:spPr>
              <a:xfrm>
                <a:off x="531766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918;p43">
                <a:extLst>
                  <a:ext uri="{FF2B5EF4-FFF2-40B4-BE49-F238E27FC236}">
                    <a16:creationId xmlns:a16="http://schemas.microsoft.com/office/drawing/2014/main" id="{15D6167D-2B01-B714-3B89-798870AB389E}"/>
                  </a:ext>
                </a:extLst>
              </p:cNvPr>
              <p:cNvSpPr/>
              <p:nvPr/>
            </p:nvSpPr>
            <p:spPr>
              <a:xfrm>
                <a:off x="5342956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919;p43">
                <a:extLst>
                  <a:ext uri="{FF2B5EF4-FFF2-40B4-BE49-F238E27FC236}">
                    <a16:creationId xmlns:a16="http://schemas.microsoft.com/office/drawing/2014/main" id="{FB6766B2-9FC1-F163-F470-724FD7554655}"/>
                  </a:ext>
                </a:extLst>
              </p:cNvPr>
              <p:cNvSpPr/>
              <p:nvPr/>
            </p:nvSpPr>
            <p:spPr>
              <a:xfrm>
                <a:off x="537011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920;p43">
                <a:extLst>
                  <a:ext uri="{FF2B5EF4-FFF2-40B4-BE49-F238E27FC236}">
                    <a16:creationId xmlns:a16="http://schemas.microsoft.com/office/drawing/2014/main" id="{7B6A06C6-3F33-0A2A-AA88-50FD8893E0EE}"/>
                  </a:ext>
                </a:extLst>
              </p:cNvPr>
              <p:cNvSpPr/>
              <p:nvPr/>
            </p:nvSpPr>
            <p:spPr>
              <a:xfrm>
                <a:off x="537011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921;p43">
                <a:extLst>
                  <a:ext uri="{FF2B5EF4-FFF2-40B4-BE49-F238E27FC236}">
                    <a16:creationId xmlns:a16="http://schemas.microsoft.com/office/drawing/2014/main" id="{C0BB995A-149F-1406-0FF9-F109ED93FA96}"/>
                  </a:ext>
                </a:extLst>
              </p:cNvPr>
              <p:cNvSpPr/>
              <p:nvPr/>
            </p:nvSpPr>
            <p:spPr>
              <a:xfrm>
                <a:off x="5342956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922;p43">
                <a:extLst>
                  <a:ext uri="{FF2B5EF4-FFF2-40B4-BE49-F238E27FC236}">
                    <a16:creationId xmlns:a16="http://schemas.microsoft.com/office/drawing/2014/main" id="{E4B87E0C-6561-B115-FC30-4A6D53BB4A36}"/>
                  </a:ext>
                </a:extLst>
              </p:cNvPr>
              <p:cNvSpPr/>
              <p:nvPr/>
            </p:nvSpPr>
            <p:spPr>
              <a:xfrm>
                <a:off x="531766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923;p43">
                <a:extLst>
                  <a:ext uri="{FF2B5EF4-FFF2-40B4-BE49-F238E27FC236}">
                    <a16:creationId xmlns:a16="http://schemas.microsoft.com/office/drawing/2014/main" id="{231A1CBA-6148-46B3-0AA2-0DEA9FDBC040}"/>
                  </a:ext>
                </a:extLst>
              </p:cNvPr>
              <p:cNvSpPr/>
              <p:nvPr/>
            </p:nvSpPr>
            <p:spPr>
              <a:xfrm>
                <a:off x="5319469" y="3075725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36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109" y="109"/>
                      <a:pt x="217" y="136"/>
                      <a:pt x="271" y="136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924;p43">
                <a:extLst>
                  <a:ext uri="{FF2B5EF4-FFF2-40B4-BE49-F238E27FC236}">
                    <a16:creationId xmlns:a16="http://schemas.microsoft.com/office/drawing/2014/main" id="{D07C875D-490A-0340-8B68-405A5F183B6C}"/>
                  </a:ext>
                </a:extLst>
              </p:cNvPr>
              <p:cNvSpPr/>
              <p:nvPr/>
            </p:nvSpPr>
            <p:spPr>
              <a:xfrm>
                <a:off x="529050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925;p43">
                <a:extLst>
                  <a:ext uri="{FF2B5EF4-FFF2-40B4-BE49-F238E27FC236}">
                    <a16:creationId xmlns:a16="http://schemas.microsoft.com/office/drawing/2014/main" id="{EE97202E-E638-75B4-D4D0-870896C69027}"/>
                  </a:ext>
                </a:extLst>
              </p:cNvPr>
              <p:cNvSpPr/>
              <p:nvPr/>
            </p:nvSpPr>
            <p:spPr>
              <a:xfrm>
                <a:off x="5265153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926;p43">
                <a:extLst>
                  <a:ext uri="{FF2B5EF4-FFF2-40B4-BE49-F238E27FC236}">
                    <a16:creationId xmlns:a16="http://schemas.microsoft.com/office/drawing/2014/main" id="{3BB23EA5-61D2-4B68-F0A7-56829CF730F3}"/>
                  </a:ext>
                </a:extLst>
              </p:cNvPr>
              <p:cNvSpPr/>
              <p:nvPr/>
            </p:nvSpPr>
            <p:spPr>
              <a:xfrm>
                <a:off x="5292311" y="1841420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55" y="81"/>
                      <a:pt x="136" y="27"/>
                      <a:pt x="217" y="27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927;p43">
                <a:extLst>
                  <a:ext uri="{FF2B5EF4-FFF2-40B4-BE49-F238E27FC236}">
                    <a16:creationId xmlns:a16="http://schemas.microsoft.com/office/drawing/2014/main" id="{D4229E45-99B8-7064-1679-5B8DDE359CAD}"/>
                  </a:ext>
                </a:extLst>
              </p:cNvPr>
              <p:cNvSpPr/>
              <p:nvPr/>
            </p:nvSpPr>
            <p:spPr>
              <a:xfrm>
                <a:off x="529050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928;p43">
                <a:extLst>
                  <a:ext uri="{FF2B5EF4-FFF2-40B4-BE49-F238E27FC236}">
                    <a16:creationId xmlns:a16="http://schemas.microsoft.com/office/drawing/2014/main" id="{C86EA1B9-8AAC-DF1D-039F-4FD3E89A4254}"/>
                  </a:ext>
                </a:extLst>
              </p:cNvPr>
              <p:cNvSpPr/>
              <p:nvPr/>
            </p:nvSpPr>
            <p:spPr>
              <a:xfrm>
                <a:off x="5266955" y="2033259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272" y="0"/>
                    </a:moveTo>
                    <a:cubicBezTo>
                      <a:pt x="191" y="27"/>
                      <a:pt x="109" y="82"/>
                      <a:pt x="1" y="109"/>
                    </a:cubicBezTo>
                    <a:cubicBezTo>
                      <a:pt x="28" y="163"/>
                      <a:pt x="82" y="190"/>
                      <a:pt x="136" y="190"/>
                    </a:cubicBezTo>
                    <a:cubicBezTo>
                      <a:pt x="218" y="190"/>
                      <a:pt x="272" y="109"/>
                      <a:pt x="272" y="27"/>
                    </a:cubicBezTo>
                    <a:cubicBezTo>
                      <a:pt x="272" y="27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929;p43">
                <a:extLst>
                  <a:ext uri="{FF2B5EF4-FFF2-40B4-BE49-F238E27FC236}">
                    <a16:creationId xmlns:a16="http://schemas.microsoft.com/office/drawing/2014/main" id="{8CC9BE0D-660C-B0BA-1E02-B3F4A362C63E}"/>
                  </a:ext>
                </a:extLst>
              </p:cNvPr>
              <p:cNvSpPr/>
              <p:nvPr/>
            </p:nvSpPr>
            <p:spPr>
              <a:xfrm>
                <a:off x="526515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930;p43">
                <a:extLst>
                  <a:ext uri="{FF2B5EF4-FFF2-40B4-BE49-F238E27FC236}">
                    <a16:creationId xmlns:a16="http://schemas.microsoft.com/office/drawing/2014/main" id="{D1C6E8A0-F6E1-E558-6567-DCC2D7DDC42C}"/>
                  </a:ext>
                </a:extLst>
              </p:cNvPr>
              <p:cNvSpPr/>
              <p:nvPr/>
            </p:nvSpPr>
            <p:spPr>
              <a:xfrm>
                <a:off x="529050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931;p43">
                <a:extLst>
                  <a:ext uri="{FF2B5EF4-FFF2-40B4-BE49-F238E27FC236}">
                    <a16:creationId xmlns:a16="http://schemas.microsoft.com/office/drawing/2014/main" id="{E018050C-D151-D0D6-45FD-EEF9C3CB38F3}"/>
                  </a:ext>
                </a:extLst>
              </p:cNvPr>
              <p:cNvSpPr/>
              <p:nvPr/>
            </p:nvSpPr>
            <p:spPr>
              <a:xfrm>
                <a:off x="526515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932;p43">
                <a:extLst>
                  <a:ext uri="{FF2B5EF4-FFF2-40B4-BE49-F238E27FC236}">
                    <a16:creationId xmlns:a16="http://schemas.microsoft.com/office/drawing/2014/main" id="{C5F8A06D-0BB8-35DA-2546-B02EE49506D0}"/>
                  </a:ext>
                </a:extLst>
              </p:cNvPr>
              <p:cNvSpPr/>
              <p:nvPr/>
            </p:nvSpPr>
            <p:spPr>
              <a:xfrm>
                <a:off x="529050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933;p43">
                <a:extLst>
                  <a:ext uri="{FF2B5EF4-FFF2-40B4-BE49-F238E27FC236}">
                    <a16:creationId xmlns:a16="http://schemas.microsoft.com/office/drawing/2014/main" id="{789B05EF-F0DA-7547-4EE0-9A9C3B61C6DB}"/>
                  </a:ext>
                </a:extLst>
              </p:cNvPr>
              <p:cNvSpPr/>
              <p:nvPr/>
            </p:nvSpPr>
            <p:spPr>
              <a:xfrm>
                <a:off x="526515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934;p43">
                <a:extLst>
                  <a:ext uri="{FF2B5EF4-FFF2-40B4-BE49-F238E27FC236}">
                    <a16:creationId xmlns:a16="http://schemas.microsoft.com/office/drawing/2014/main" id="{548912DD-1C46-EF5A-3C38-5178A34952CE}"/>
                  </a:ext>
                </a:extLst>
              </p:cNvPr>
              <p:cNvSpPr/>
              <p:nvPr/>
            </p:nvSpPr>
            <p:spPr>
              <a:xfrm>
                <a:off x="529050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935;p43">
                <a:extLst>
                  <a:ext uri="{FF2B5EF4-FFF2-40B4-BE49-F238E27FC236}">
                    <a16:creationId xmlns:a16="http://schemas.microsoft.com/office/drawing/2014/main" id="{AC44EE8C-CEF8-E9FD-FE6F-728B7DEE920A}"/>
                  </a:ext>
                </a:extLst>
              </p:cNvPr>
              <p:cNvSpPr/>
              <p:nvPr/>
            </p:nvSpPr>
            <p:spPr>
              <a:xfrm>
                <a:off x="526515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936;p43">
                <a:extLst>
                  <a:ext uri="{FF2B5EF4-FFF2-40B4-BE49-F238E27FC236}">
                    <a16:creationId xmlns:a16="http://schemas.microsoft.com/office/drawing/2014/main" id="{FD90166D-709D-F25D-1AB5-BC976EED68E1}"/>
                  </a:ext>
                </a:extLst>
              </p:cNvPr>
              <p:cNvSpPr/>
              <p:nvPr/>
            </p:nvSpPr>
            <p:spPr>
              <a:xfrm>
                <a:off x="529050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937;p43">
                <a:extLst>
                  <a:ext uri="{FF2B5EF4-FFF2-40B4-BE49-F238E27FC236}">
                    <a16:creationId xmlns:a16="http://schemas.microsoft.com/office/drawing/2014/main" id="{2D0F12C5-3607-BCB6-6D38-8FD8013D76EA}"/>
                  </a:ext>
                </a:extLst>
              </p:cNvPr>
              <p:cNvSpPr/>
              <p:nvPr/>
            </p:nvSpPr>
            <p:spPr>
              <a:xfrm>
                <a:off x="526515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938;p43">
                <a:extLst>
                  <a:ext uri="{FF2B5EF4-FFF2-40B4-BE49-F238E27FC236}">
                    <a16:creationId xmlns:a16="http://schemas.microsoft.com/office/drawing/2014/main" id="{EF8FB7EB-808F-C3BF-4C33-B6F91F199BE8}"/>
                  </a:ext>
                </a:extLst>
              </p:cNvPr>
              <p:cNvSpPr/>
              <p:nvPr/>
            </p:nvSpPr>
            <p:spPr>
              <a:xfrm>
                <a:off x="5290509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939;p43">
                <a:extLst>
                  <a:ext uri="{FF2B5EF4-FFF2-40B4-BE49-F238E27FC236}">
                    <a16:creationId xmlns:a16="http://schemas.microsoft.com/office/drawing/2014/main" id="{A172D2E3-7757-8276-7183-DE8A54253DA4}"/>
                  </a:ext>
                </a:extLst>
              </p:cNvPr>
              <p:cNvSpPr/>
              <p:nvPr/>
            </p:nvSpPr>
            <p:spPr>
              <a:xfrm>
                <a:off x="526515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940;p43">
                <a:extLst>
                  <a:ext uri="{FF2B5EF4-FFF2-40B4-BE49-F238E27FC236}">
                    <a16:creationId xmlns:a16="http://schemas.microsoft.com/office/drawing/2014/main" id="{0BB65494-A8F8-2152-B1FF-D3B569C9E6B0}"/>
                  </a:ext>
                </a:extLst>
              </p:cNvPr>
              <p:cNvSpPr/>
              <p:nvPr/>
            </p:nvSpPr>
            <p:spPr>
              <a:xfrm>
                <a:off x="5290509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941;p43">
                <a:extLst>
                  <a:ext uri="{FF2B5EF4-FFF2-40B4-BE49-F238E27FC236}">
                    <a16:creationId xmlns:a16="http://schemas.microsoft.com/office/drawing/2014/main" id="{F93CBA85-123F-D72B-3A79-F52520D25118}"/>
                  </a:ext>
                </a:extLst>
              </p:cNvPr>
              <p:cNvSpPr/>
              <p:nvPr/>
            </p:nvSpPr>
            <p:spPr>
              <a:xfrm>
                <a:off x="526515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942;p43">
                <a:extLst>
                  <a:ext uri="{FF2B5EF4-FFF2-40B4-BE49-F238E27FC236}">
                    <a16:creationId xmlns:a16="http://schemas.microsoft.com/office/drawing/2014/main" id="{F09A7A38-4E52-15D8-C3A4-B5EB140E1D26}"/>
                  </a:ext>
                </a:extLst>
              </p:cNvPr>
              <p:cNvSpPr/>
              <p:nvPr/>
            </p:nvSpPr>
            <p:spPr>
              <a:xfrm>
                <a:off x="5290509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943;p43">
                <a:extLst>
                  <a:ext uri="{FF2B5EF4-FFF2-40B4-BE49-F238E27FC236}">
                    <a16:creationId xmlns:a16="http://schemas.microsoft.com/office/drawing/2014/main" id="{BDD160AE-E406-0A93-9CF1-65BAED4A74D6}"/>
                  </a:ext>
                </a:extLst>
              </p:cNvPr>
              <p:cNvSpPr/>
              <p:nvPr/>
            </p:nvSpPr>
            <p:spPr>
              <a:xfrm>
                <a:off x="526515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944;p43">
                <a:extLst>
                  <a:ext uri="{FF2B5EF4-FFF2-40B4-BE49-F238E27FC236}">
                    <a16:creationId xmlns:a16="http://schemas.microsoft.com/office/drawing/2014/main" id="{7CD4F093-17D0-09F0-56CD-FFFAD09DB93E}"/>
                  </a:ext>
                </a:extLst>
              </p:cNvPr>
              <p:cNvSpPr/>
              <p:nvPr/>
            </p:nvSpPr>
            <p:spPr>
              <a:xfrm>
                <a:off x="5290509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945;p43">
                <a:extLst>
                  <a:ext uri="{FF2B5EF4-FFF2-40B4-BE49-F238E27FC236}">
                    <a16:creationId xmlns:a16="http://schemas.microsoft.com/office/drawing/2014/main" id="{A1BBFFDC-1A6D-2C41-DC25-9D6706DC45A5}"/>
                  </a:ext>
                </a:extLst>
              </p:cNvPr>
              <p:cNvSpPr/>
              <p:nvPr/>
            </p:nvSpPr>
            <p:spPr>
              <a:xfrm>
                <a:off x="526515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946;p43">
                <a:extLst>
                  <a:ext uri="{FF2B5EF4-FFF2-40B4-BE49-F238E27FC236}">
                    <a16:creationId xmlns:a16="http://schemas.microsoft.com/office/drawing/2014/main" id="{F5DBD422-39A3-1829-58B4-18319F725C5C}"/>
                  </a:ext>
                </a:extLst>
              </p:cNvPr>
              <p:cNvSpPr/>
              <p:nvPr/>
            </p:nvSpPr>
            <p:spPr>
              <a:xfrm>
                <a:off x="5290509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947;p43">
                <a:extLst>
                  <a:ext uri="{FF2B5EF4-FFF2-40B4-BE49-F238E27FC236}">
                    <a16:creationId xmlns:a16="http://schemas.microsoft.com/office/drawing/2014/main" id="{D01F6E70-ABAA-AB98-84C5-878DDFC75791}"/>
                  </a:ext>
                </a:extLst>
              </p:cNvPr>
              <p:cNvSpPr/>
              <p:nvPr/>
            </p:nvSpPr>
            <p:spPr>
              <a:xfrm>
                <a:off x="526515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948;p43">
                <a:extLst>
                  <a:ext uri="{FF2B5EF4-FFF2-40B4-BE49-F238E27FC236}">
                    <a16:creationId xmlns:a16="http://schemas.microsoft.com/office/drawing/2014/main" id="{22B3358D-0EEB-9A3D-8701-DC05D7A99657}"/>
                  </a:ext>
                </a:extLst>
              </p:cNvPr>
              <p:cNvSpPr/>
              <p:nvPr/>
            </p:nvSpPr>
            <p:spPr>
              <a:xfrm>
                <a:off x="5290509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949;p43">
                <a:extLst>
                  <a:ext uri="{FF2B5EF4-FFF2-40B4-BE49-F238E27FC236}">
                    <a16:creationId xmlns:a16="http://schemas.microsoft.com/office/drawing/2014/main" id="{E48EC290-13AC-BC6D-0240-AAC8351AC523}"/>
                  </a:ext>
                </a:extLst>
              </p:cNvPr>
              <p:cNvSpPr/>
              <p:nvPr/>
            </p:nvSpPr>
            <p:spPr>
              <a:xfrm>
                <a:off x="526515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950;p43">
                <a:extLst>
                  <a:ext uri="{FF2B5EF4-FFF2-40B4-BE49-F238E27FC236}">
                    <a16:creationId xmlns:a16="http://schemas.microsoft.com/office/drawing/2014/main" id="{6AC405A8-9879-6807-ED49-8F4DCBB27B54}"/>
                  </a:ext>
                </a:extLst>
              </p:cNvPr>
              <p:cNvSpPr/>
              <p:nvPr/>
            </p:nvSpPr>
            <p:spPr>
              <a:xfrm>
                <a:off x="5290509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951;p43">
                <a:extLst>
                  <a:ext uri="{FF2B5EF4-FFF2-40B4-BE49-F238E27FC236}">
                    <a16:creationId xmlns:a16="http://schemas.microsoft.com/office/drawing/2014/main" id="{83B56ABB-F28E-6063-B855-6F36A7B92D82}"/>
                  </a:ext>
                </a:extLst>
              </p:cNvPr>
              <p:cNvSpPr/>
              <p:nvPr/>
            </p:nvSpPr>
            <p:spPr>
              <a:xfrm>
                <a:off x="526515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952;p43">
                <a:extLst>
                  <a:ext uri="{FF2B5EF4-FFF2-40B4-BE49-F238E27FC236}">
                    <a16:creationId xmlns:a16="http://schemas.microsoft.com/office/drawing/2014/main" id="{50111290-11B5-3D96-EC21-740142EB51BE}"/>
                  </a:ext>
                </a:extLst>
              </p:cNvPr>
              <p:cNvSpPr/>
              <p:nvPr/>
            </p:nvSpPr>
            <p:spPr>
              <a:xfrm>
                <a:off x="5290509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953;p43">
                <a:extLst>
                  <a:ext uri="{FF2B5EF4-FFF2-40B4-BE49-F238E27FC236}">
                    <a16:creationId xmlns:a16="http://schemas.microsoft.com/office/drawing/2014/main" id="{A6F48D45-E838-7AE1-E193-2B7024D1BD9B}"/>
                  </a:ext>
                </a:extLst>
              </p:cNvPr>
              <p:cNvSpPr/>
              <p:nvPr/>
            </p:nvSpPr>
            <p:spPr>
              <a:xfrm>
                <a:off x="5265153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954;p43">
                <a:extLst>
                  <a:ext uri="{FF2B5EF4-FFF2-40B4-BE49-F238E27FC236}">
                    <a16:creationId xmlns:a16="http://schemas.microsoft.com/office/drawing/2014/main" id="{E48D6ECA-A7B2-BBD2-642B-9B88888F5392}"/>
                  </a:ext>
                </a:extLst>
              </p:cNvPr>
              <p:cNvSpPr/>
              <p:nvPr/>
            </p:nvSpPr>
            <p:spPr>
              <a:xfrm>
                <a:off x="5290509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955;p43">
                <a:extLst>
                  <a:ext uri="{FF2B5EF4-FFF2-40B4-BE49-F238E27FC236}">
                    <a16:creationId xmlns:a16="http://schemas.microsoft.com/office/drawing/2014/main" id="{AEA8BBC8-7D0F-6590-CA9B-6D91F7D35141}"/>
                  </a:ext>
                </a:extLst>
              </p:cNvPr>
              <p:cNvSpPr/>
              <p:nvPr/>
            </p:nvSpPr>
            <p:spPr>
              <a:xfrm>
                <a:off x="526515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956;p43">
                <a:extLst>
                  <a:ext uri="{FF2B5EF4-FFF2-40B4-BE49-F238E27FC236}">
                    <a16:creationId xmlns:a16="http://schemas.microsoft.com/office/drawing/2014/main" id="{65F74AAA-B1B5-2341-9A19-1D5AED855E90}"/>
                  </a:ext>
                </a:extLst>
              </p:cNvPr>
              <p:cNvSpPr/>
              <p:nvPr/>
            </p:nvSpPr>
            <p:spPr>
              <a:xfrm>
                <a:off x="5290509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957;p43">
                <a:extLst>
                  <a:ext uri="{FF2B5EF4-FFF2-40B4-BE49-F238E27FC236}">
                    <a16:creationId xmlns:a16="http://schemas.microsoft.com/office/drawing/2014/main" id="{3133B964-1A2A-86B2-5309-22A4CC3DD98B}"/>
                  </a:ext>
                </a:extLst>
              </p:cNvPr>
              <p:cNvSpPr/>
              <p:nvPr/>
            </p:nvSpPr>
            <p:spPr>
              <a:xfrm>
                <a:off x="5265153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958;p43">
                <a:extLst>
                  <a:ext uri="{FF2B5EF4-FFF2-40B4-BE49-F238E27FC236}">
                    <a16:creationId xmlns:a16="http://schemas.microsoft.com/office/drawing/2014/main" id="{90D81252-66A8-C0ED-2FF8-EFEB6E3DCF37}"/>
                  </a:ext>
                </a:extLst>
              </p:cNvPr>
              <p:cNvSpPr/>
              <p:nvPr/>
            </p:nvSpPr>
            <p:spPr>
              <a:xfrm>
                <a:off x="5290509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959;p43">
                <a:extLst>
                  <a:ext uri="{FF2B5EF4-FFF2-40B4-BE49-F238E27FC236}">
                    <a16:creationId xmlns:a16="http://schemas.microsoft.com/office/drawing/2014/main" id="{7F3A332B-5CA0-04B9-CC00-31C56B3FC95A}"/>
                  </a:ext>
                </a:extLst>
              </p:cNvPr>
              <p:cNvSpPr/>
              <p:nvPr/>
            </p:nvSpPr>
            <p:spPr>
              <a:xfrm>
                <a:off x="526515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960;p43">
                <a:extLst>
                  <a:ext uri="{FF2B5EF4-FFF2-40B4-BE49-F238E27FC236}">
                    <a16:creationId xmlns:a16="http://schemas.microsoft.com/office/drawing/2014/main" id="{3FC3B8DD-49AB-616B-5160-C51AECD7F0AE}"/>
                  </a:ext>
                </a:extLst>
              </p:cNvPr>
              <p:cNvSpPr/>
              <p:nvPr/>
            </p:nvSpPr>
            <p:spPr>
              <a:xfrm>
                <a:off x="5290509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961;p43">
                <a:extLst>
                  <a:ext uri="{FF2B5EF4-FFF2-40B4-BE49-F238E27FC236}">
                    <a16:creationId xmlns:a16="http://schemas.microsoft.com/office/drawing/2014/main" id="{82FA6E3A-A237-A9F8-C265-418DB77E6212}"/>
                  </a:ext>
                </a:extLst>
              </p:cNvPr>
              <p:cNvSpPr/>
              <p:nvPr/>
            </p:nvSpPr>
            <p:spPr>
              <a:xfrm>
                <a:off x="5290509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962;p43">
                <a:extLst>
                  <a:ext uri="{FF2B5EF4-FFF2-40B4-BE49-F238E27FC236}">
                    <a16:creationId xmlns:a16="http://schemas.microsoft.com/office/drawing/2014/main" id="{F7D8485A-F39E-65B3-9657-DF807FC1A8AD}"/>
                  </a:ext>
                </a:extLst>
              </p:cNvPr>
              <p:cNvSpPr/>
              <p:nvPr/>
            </p:nvSpPr>
            <p:spPr>
              <a:xfrm>
                <a:off x="526515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963;p43">
                <a:extLst>
                  <a:ext uri="{FF2B5EF4-FFF2-40B4-BE49-F238E27FC236}">
                    <a16:creationId xmlns:a16="http://schemas.microsoft.com/office/drawing/2014/main" id="{127945F2-F4A1-A2DA-749A-0FA3115328D9}"/>
                  </a:ext>
                </a:extLst>
              </p:cNvPr>
              <p:cNvSpPr/>
              <p:nvPr/>
            </p:nvSpPr>
            <p:spPr>
              <a:xfrm>
                <a:off x="526515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964;p43">
                <a:extLst>
                  <a:ext uri="{FF2B5EF4-FFF2-40B4-BE49-F238E27FC236}">
                    <a16:creationId xmlns:a16="http://schemas.microsoft.com/office/drawing/2014/main" id="{5203FB39-BD4B-291F-C3C5-53FFB66BB52D}"/>
                  </a:ext>
                </a:extLst>
              </p:cNvPr>
              <p:cNvSpPr/>
              <p:nvPr/>
            </p:nvSpPr>
            <p:spPr>
              <a:xfrm>
                <a:off x="5290509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965;p43">
                <a:extLst>
                  <a:ext uri="{FF2B5EF4-FFF2-40B4-BE49-F238E27FC236}">
                    <a16:creationId xmlns:a16="http://schemas.microsoft.com/office/drawing/2014/main" id="{898F7D2F-D6E0-8CE6-71FA-8C6A737BB3C5}"/>
                  </a:ext>
                </a:extLst>
              </p:cNvPr>
              <p:cNvSpPr/>
              <p:nvPr/>
            </p:nvSpPr>
            <p:spPr>
              <a:xfrm>
                <a:off x="5290509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966;p43">
                <a:extLst>
                  <a:ext uri="{FF2B5EF4-FFF2-40B4-BE49-F238E27FC236}">
                    <a16:creationId xmlns:a16="http://schemas.microsoft.com/office/drawing/2014/main" id="{126F9B2C-690F-BFD1-C8E3-EF0FE0C89B33}"/>
                  </a:ext>
                </a:extLst>
              </p:cNvPr>
              <p:cNvSpPr/>
              <p:nvPr/>
            </p:nvSpPr>
            <p:spPr>
              <a:xfrm>
                <a:off x="5265153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967;p43">
                <a:extLst>
                  <a:ext uri="{FF2B5EF4-FFF2-40B4-BE49-F238E27FC236}">
                    <a16:creationId xmlns:a16="http://schemas.microsoft.com/office/drawing/2014/main" id="{37776AEE-35F7-FE99-FBA8-392DD59FF494}"/>
                  </a:ext>
                </a:extLst>
              </p:cNvPr>
              <p:cNvSpPr/>
              <p:nvPr/>
            </p:nvSpPr>
            <p:spPr>
              <a:xfrm>
                <a:off x="5290509" y="3155330"/>
                <a:ext cx="1087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18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64"/>
                      <a:pt x="27" y="191"/>
                      <a:pt x="27" y="218"/>
                    </a:cubicBezTo>
                    <a:cubicBezTo>
                      <a:pt x="54" y="137"/>
                      <a:pt x="109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968;p43">
                <a:extLst>
                  <a:ext uri="{FF2B5EF4-FFF2-40B4-BE49-F238E27FC236}">
                    <a16:creationId xmlns:a16="http://schemas.microsoft.com/office/drawing/2014/main" id="{41904DC3-41EC-F677-3791-87BCAFD61CC8}"/>
                  </a:ext>
                </a:extLst>
              </p:cNvPr>
              <p:cNvSpPr/>
              <p:nvPr/>
            </p:nvSpPr>
            <p:spPr>
              <a:xfrm>
                <a:off x="5265153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969;p43">
                <a:extLst>
                  <a:ext uri="{FF2B5EF4-FFF2-40B4-BE49-F238E27FC236}">
                    <a16:creationId xmlns:a16="http://schemas.microsoft.com/office/drawing/2014/main" id="{954C73CC-6B92-935F-FAF8-3210A0535D41}"/>
                  </a:ext>
                </a:extLst>
              </p:cNvPr>
              <p:cNvSpPr/>
              <p:nvPr/>
            </p:nvSpPr>
            <p:spPr>
              <a:xfrm>
                <a:off x="5265153" y="31806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55" y="299"/>
                      <a:pt x="109" y="299"/>
                    </a:cubicBezTo>
                    <a:cubicBezTo>
                      <a:pt x="136" y="245"/>
                      <a:pt x="163" y="136"/>
                      <a:pt x="163" y="55"/>
                    </a:cubicBezTo>
                    <a:cubicBezTo>
                      <a:pt x="190" y="55"/>
                      <a:pt x="190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970;p43">
                <a:extLst>
                  <a:ext uri="{FF2B5EF4-FFF2-40B4-BE49-F238E27FC236}">
                    <a16:creationId xmlns:a16="http://schemas.microsoft.com/office/drawing/2014/main" id="{A6306EC3-B9A2-BF7B-99E4-4A8A99D4C0C9}"/>
                  </a:ext>
                </a:extLst>
              </p:cNvPr>
              <p:cNvSpPr/>
              <p:nvPr/>
            </p:nvSpPr>
            <p:spPr>
              <a:xfrm>
                <a:off x="523799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971;p43">
                <a:extLst>
                  <a:ext uri="{FF2B5EF4-FFF2-40B4-BE49-F238E27FC236}">
                    <a16:creationId xmlns:a16="http://schemas.microsoft.com/office/drawing/2014/main" id="{51060D1E-E9F4-9331-99F2-427BB2870C32}"/>
                  </a:ext>
                </a:extLst>
              </p:cNvPr>
              <p:cNvSpPr/>
              <p:nvPr/>
            </p:nvSpPr>
            <p:spPr>
              <a:xfrm>
                <a:off x="5265153" y="1868511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82" y="1"/>
                    </a:moveTo>
                    <a:cubicBezTo>
                      <a:pt x="55" y="1"/>
                      <a:pt x="28" y="55"/>
                      <a:pt x="1" y="109"/>
                    </a:cubicBezTo>
                    <a:cubicBezTo>
                      <a:pt x="28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972;p43">
                <a:extLst>
                  <a:ext uri="{FF2B5EF4-FFF2-40B4-BE49-F238E27FC236}">
                    <a16:creationId xmlns:a16="http://schemas.microsoft.com/office/drawing/2014/main" id="{F5E10BB9-E876-17E1-9409-A482EB889C05}"/>
                  </a:ext>
                </a:extLst>
              </p:cNvPr>
              <p:cNvSpPr/>
              <p:nvPr/>
            </p:nvSpPr>
            <p:spPr>
              <a:xfrm>
                <a:off x="5237996" y="1893867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36" y="191"/>
                      <a:pt x="191" y="109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973;p43">
                <a:extLst>
                  <a:ext uri="{FF2B5EF4-FFF2-40B4-BE49-F238E27FC236}">
                    <a16:creationId xmlns:a16="http://schemas.microsoft.com/office/drawing/2014/main" id="{5A7AF5D6-3FE3-FBD2-9D33-3836ADADC10E}"/>
                  </a:ext>
                </a:extLst>
              </p:cNvPr>
              <p:cNvSpPr/>
              <p:nvPr/>
            </p:nvSpPr>
            <p:spPr>
              <a:xfrm>
                <a:off x="5212640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974;p43">
                <a:extLst>
                  <a:ext uri="{FF2B5EF4-FFF2-40B4-BE49-F238E27FC236}">
                    <a16:creationId xmlns:a16="http://schemas.microsoft.com/office/drawing/2014/main" id="{651E059A-37FD-2BCF-C96B-14BC2D99628F}"/>
                  </a:ext>
                </a:extLst>
              </p:cNvPr>
              <p:cNvSpPr/>
              <p:nvPr/>
            </p:nvSpPr>
            <p:spPr>
              <a:xfrm>
                <a:off x="5237996" y="1948183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82" y="0"/>
                    </a:moveTo>
                    <a:cubicBezTo>
                      <a:pt x="55" y="28"/>
                      <a:pt x="1" y="55"/>
                      <a:pt x="1" y="136"/>
                    </a:cubicBezTo>
                    <a:cubicBezTo>
                      <a:pt x="1" y="217"/>
                      <a:pt x="82" y="272"/>
                      <a:pt x="163" y="272"/>
                    </a:cubicBezTo>
                    <a:cubicBezTo>
                      <a:pt x="218" y="272"/>
                      <a:pt x="245" y="272"/>
                      <a:pt x="272" y="245"/>
                    </a:cubicBezTo>
                    <a:cubicBezTo>
                      <a:pt x="191" y="163"/>
                      <a:pt x="136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975;p43">
                <a:extLst>
                  <a:ext uri="{FF2B5EF4-FFF2-40B4-BE49-F238E27FC236}">
                    <a16:creationId xmlns:a16="http://schemas.microsoft.com/office/drawing/2014/main" id="{A7E5B8EF-CFE6-2D58-0C49-0010E4AFA277}"/>
                  </a:ext>
                </a:extLst>
              </p:cNvPr>
              <p:cNvSpPr/>
              <p:nvPr/>
            </p:nvSpPr>
            <p:spPr>
              <a:xfrm>
                <a:off x="5270558" y="1977142"/>
                <a:ext cx="1935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9" h="28" extrusionOk="0">
                    <a:moveTo>
                      <a:pt x="1" y="0"/>
                    </a:moveTo>
                    <a:lnTo>
                      <a:pt x="28" y="28"/>
                    </a:lnTo>
                    <a:cubicBezTo>
                      <a:pt x="28" y="28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976;p43">
                <a:extLst>
                  <a:ext uri="{FF2B5EF4-FFF2-40B4-BE49-F238E27FC236}">
                    <a16:creationId xmlns:a16="http://schemas.microsoft.com/office/drawing/2014/main" id="{1638FE27-0B86-650F-0841-D716A2788A98}"/>
                  </a:ext>
                </a:extLst>
              </p:cNvPr>
              <p:cNvSpPr/>
              <p:nvPr/>
            </p:nvSpPr>
            <p:spPr>
              <a:xfrm>
                <a:off x="5265153" y="1975340"/>
                <a:ext cx="734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2" extrusionOk="0">
                    <a:moveTo>
                      <a:pt x="55" y="0"/>
                    </a:moveTo>
                    <a:cubicBezTo>
                      <a:pt x="28" y="27"/>
                      <a:pt x="28" y="55"/>
                      <a:pt x="1" y="82"/>
                    </a:cubicBezTo>
                    <a:lnTo>
                      <a:pt x="109" y="82"/>
                    </a:lnTo>
                    <a:cubicBezTo>
                      <a:pt x="109" y="55"/>
                      <a:pt x="109" y="55"/>
                      <a:pt x="82" y="27"/>
                    </a:cubicBezTo>
                    <a:cubicBezTo>
                      <a:pt x="82" y="27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977;p43">
                <a:extLst>
                  <a:ext uri="{FF2B5EF4-FFF2-40B4-BE49-F238E27FC236}">
                    <a16:creationId xmlns:a16="http://schemas.microsoft.com/office/drawing/2014/main" id="{C97EEEC8-39A9-30E4-FA22-0918E22221F3}"/>
                  </a:ext>
                </a:extLst>
              </p:cNvPr>
              <p:cNvSpPr/>
              <p:nvPr/>
            </p:nvSpPr>
            <p:spPr>
              <a:xfrm>
                <a:off x="5214508" y="1971737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36" y="0"/>
                    </a:moveTo>
                    <a:cubicBezTo>
                      <a:pt x="81" y="0"/>
                      <a:pt x="27" y="27"/>
                      <a:pt x="0" y="81"/>
                    </a:cubicBezTo>
                    <a:cubicBezTo>
                      <a:pt x="5" y="87"/>
                      <a:pt x="14" y="89"/>
                      <a:pt x="25" y="89"/>
                    </a:cubicBezTo>
                    <a:cubicBezTo>
                      <a:pt x="68" y="89"/>
                      <a:pt x="147" y="54"/>
                      <a:pt x="190" y="54"/>
                    </a:cubicBezTo>
                    <a:cubicBezTo>
                      <a:pt x="217" y="54"/>
                      <a:pt x="244" y="109"/>
                      <a:pt x="244" y="136"/>
                    </a:cubicBezTo>
                    <a:lnTo>
                      <a:pt x="271" y="136"/>
                    </a:lnTo>
                    <a:cubicBezTo>
                      <a:pt x="244" y="54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978;p43">
                <a:extLst>
                  <a:ext uri="{FF2B5EF4-FFF2-40B4-BE49-F238E27FC236}">
                    <a16:creationId xmlns:a16="http://schemas.microsoft.com/office/drawing/2014/main" id="{CDF581A2-61B2-ABE5-9381-031129E3DF3A}"/>
                  </a:ext>
                </a:extLst>
              </p:cNvPr>
              <p:cNvSpPr/>
              <p:nvPr/>
            </p:nvSpPr>
            <p:spPr>
              <a:xfrm>
                <a:off x="523799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979;p43">
                <a:extLst>
                  <a:ext uri="{FF2B5EF4-FFF2-40B4-BE49-F238E27FC236}">
                    <a16:creationId xmlns:a16="http://schemas.microsoft.com/office/drawing/2014/main" id="{A4288A35-BCDF-BC88-460C-61EEE3607EB2}"/>
                  </a:ext>
                </a:extLst>
              </p:cNvPr>
              <p:cNvSpPr/>
              <p:nvPr/>
            </p:nvSpPr>
            <p:spPr>
              <a:xfrm>
                <a:off x="521264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980;p43">
                <a:extLst>
                  <a:ext uri="{FF2B5EF4-FFF2-40B4-BE49-F238E27FC236}">
                    <a16:creationId xmlns:a16="http://schemas.microsoft.com/office/drawing/2014/main" id="{5A766D8B-3060-4083-34A3-11964C5C00B0}"/>
                  </a:ext>
                </a:extLst>
              </p:cNvPr>
              <p:cNvSpPr/>
              <p:nvPr/>
            </p:nvSpPr>
            <p:spPr>
              <a:xfrm>
                <a:off x="523799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981;p43">
                <a:extLst>
                  <a:ext uri="{FF2B5EF4-FFF2-40B4-BE49-F238E27FC236}">
                    <a16:creationId xmlns:a16="http://schemas.microsoft.com/office/drawing/2014/main" id="{50EFCDC3-F023-453F-8FEF-9571C9E76984}"/>
                  </a:ext>
                </a:extLst>
              </p:cNvPr>
              <p:cNvSpPr/>
              <p:nvPr/>
            </p:nvSpPr>
            <p:spPr>
              <a:xfrm>
                <a:off x="521264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982;p43">
                <a:extLst>
                  <a:ext uri="{FF2B5EF4-FFF2-40B4-BE49-F238E27FC236}">
                    <a16:creationId xmlns:a16="http://schemas.microsoft.com/office/drawing/2014/main" id="{EBA40ACF-B499-4818-5FE3-A14CD746F6E9}"/>
                  </a:ext>
                </a:extLst>
              </p:cNvPr>
              <p:cNvSpPr/>
              <p:nvPr/>
            </p:nvSpPr>
            <p:spPr>
              <a:xfrm>
                <a:off x="523799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983;p43">
                <a:extLst>
                  <a:ext uri="{FF2B5EF4-FFF2-40B4-BE49-F238E27FC236}">
                    <a16:creationId xmlns:a16="http://schemas.microsoft.com/office/drawing/2014/main" id="{5B9F9CF5-6D68-1ED9-138A-8CC7FC852492}"/>
                  </a:ext>
                </a:extLst>
              </p:cNvPr>
              <p:cNvSpPr/>
              <p:nvPr/>
            </p:nvSpPr>
            <p:spPr>
              <a:xfrm>
                <a:off x="521264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984;p43">
                <a:extLst>
                  <a:ext uri="{FF2B5EF4-FFF2-40B4-BE49-F238E27FC236}">
                    <a16:creationId xmlns:a16="http://schemas.microsoft.com/office/drawing/2014/main" id="{762B1ED1-D9DC-0412-B0BA-64E8982AFE35}"/>
                  </a:ext>
                </a:extLst>
              </p:cNvPr>
              <p:cNvSpPr/>
              <p:nvPr/>
            </p:nvSpPr>
            <p:spPr>
              <a:xfrm>
                <a:off x="523799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985;p43">
                <a:extLst>
                  <a:ext uri="{FF2B5EF4-FFF2-40B4-BE49-F238E27FC236}">
                    <a16:creationId xmlns:a16="http://schemas.microsoft.com/office/drawing/2014/main" id="{FE17F600-5356-638A-4C92-545A195CBD00}"/>
                  </a:ext>
                </a:extLst>
              </p:cNvPr>
              <p:cNvSpPr/>
              <p:nvPr/>
            </p:nvSpPr>
            <p:spPr>
              <a:xfrm>
                <a:off x="521264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986;p43">
                <a:extLst>
                  <a:ext uri="{FF2B5EF4-FFF2-40B4-BE49-F238E27FC236}">
                    <a16:creationId xmlns:a16="http://schemas.microsoft.com/office/drawing/2014/main" id="{3997C7F8-77E5-ACA7-8E2B-25EA3B8006D0}"/>
                  </a:ext>
                </a:extLst>
              </p:cNvPr>
              <p:cNvSpPr/>
              <p:nvPr/>
            </p:nvSpPr>
            <p:spPr>
              <a:xfrm>
                <a:off x="5237996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987;p43">
                <a:extLst>
                  <a:ext uri="{FF2B5EF4-FFF2-40B4-BE49-F238E27FC236}">
                    <a16:creationId xmlns:a16="http://schemas.microsoft.com/office/drawing/2014/main" id="{0D8F4C56-0550-5C93-361B-58339BEA9124}"/>
                  </a:ext>
                </a:extLst>
              </p:cNvPr>
              <p:cNvSpPr/>
              <p:nvPr/>
            </p:nvSpPr>
            <p:spPr>
              <a:xfrm>
                <a:off x="521264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988;p43">
                <a:extLst>
                  <a:ext uri="{FF2B5EF4-FFF2-40B4-BE49-F238E27FC236}">
                    <a16:creationId xmlns:a16="http://schemas.microsoft.com/office/drawing/2014/main" id="{C35EB27D-E090-AA37-5495-623D4DE33822}"/>
                  </a:ext>
                </a:extLst>
              </p:cNvPr>
              <p:cNvSpPr/>
              <p:nvPr/>
            </p:nvSpPr>
            <p:spPr>
              <a:xfrm>
                <a:off x="5237996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989;p43">
                <a:extLst>
                  <a:ext uri="{FF2B5EF4-FFF2-40B4-BE49-F238E27FC236}">
                    <a16:creationId xmlns:a16="http://schemas.microsoft.com/office/drawing/2014/main" id="{FCC597A6-BC85-67D8-E53A-1D7887BD8768}"/>
                  </a:ext>
                </a:extLst>
              </p:cNvPr>
              <p:cNvSpPr/>
              <p:nvPr/>
            </p:nvSpPr>
            <p:spPr>
              <a:xfrm>
                <a:off x="521264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990;p43">
                <a:extLst>
                  <a:ext uri="{FF2B5EF4-FFF2-40B4-BE49-F238E27FC236}">
                    <a16:creationId xmlns:a16="http://schemas.microsoft.com/office/drawing/2014/main" id="{CDBCC68B-EC79-73B6-5E50-6316CAC9F754}"/>
                  </a:ext>
                </a:extLst>
              </p:cNvPr>
              <p:cNvSpPr/>
              <p:nvPr/>
            </p:nvSpPr>
            <p:spPr>
              <a:xfrm>
                <a:off x="5237996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991;p43">
                <a:extLst>
                  <a:ext uri="{FF2B5EF4-FFF2-40B4-BE49-F238E27FC236}">
                    <a16:creationId xmlns:a16="http://schemas.microsoft.com/office/drawing/2014/main" id="{5F8B4622-FEA6-8A3D-B48F-D88036537A6F}"/>
                  </a:ext>
                </a:extLst>
              </p:cNvPr>
              <p:cNvSpPr/>
              <p:nvPr/>
            </p:nvSpPr>
            <p:spPr>
              <a:xfrm>
                <a:off x="5212640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992;p43">
                <a:extLst>
                  <a:ext uri="{FF2B5EF4-FFF2-40B4-BE49-F238E27FC236}">
                    <a16:creationId xmlns:a16="http://schemas.microsoft.com/office/drawing/2014/main" id="{3A7F9F76-E0D0-814C-E056-8F8ED5CC1E06}"/>
                  </a:ext>
                </a:extLst>
              </p:cNvPr>
              <p:cNvSpPr/>
              <p:nvPr/>
            </p:nvSpPr>
            <p:spPr>
              <a:xfrm>
                <a:off x="5237996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993;p43">
                <a:extLst>
                  <a:ext uri="{FF2B5EF4-FFF2-40B4-BE49-F238E27FC236}">
                    <a16:creationId xmlns:a16="http://schemas.microsoft.com/office/drawing/2014/main" id="{DE230651-CD68-EB46-1BD5-CBAF3DBEF0EA}"/>
                  </a:ext>
                </a:extLst>
              </p:cNvPr>
              <p:cNvSpPr/>
              <p:nvPr/>
            </p:nvSpPr>
            <p:spPr>
              <a:xfrm>
                <a:off x="521264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994;p43">
                <a:extLst>
                  <a:ext uri="{FF2B5EF4-FFF2-40B4-BE49-F238E27FC236}">
                    <a16:creationId xmlns:a16="http://schemas.microsoft.com/office/drawing/2014/main" id="{2E1D7BAD-AF9C-FF07-E5C2-D5B96C683BFB}"/>
                  </a:ext>
                </a:extLst>
              </p:cNvPr>
              <p:cNvSpPr/>
              <p:nvPr/>
            </p:nvSpPr>
            <p:spPr>
              <a:xfrm>
                <a:off x="5237996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995;p43">
                <a:extLst>
                  <a:ext uri="{FF2B5EF4-FFF2-40B4-BE49-F238E27FC236}">
                    <a16:creationId xmlns:a16="http://schemas.microsoft.com/office/drawing/2014/main" id="{02311357-11FE-072E-2F9A-A400AC49D774}"/>
                  </a:ext>
                </a:extLst>
              </p:cNvPr>
              <p:cNvSpPr/>
              <p:nvPr/>
            </p:nvSpPr>
            <p:spPr>
              <a:xfrm>
                <a:off x="521264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996;p43">
                <a:extLst>
                  <a:ext uri="{FF2B5EF4-FFF2-40B4-BE49-F238E27FC236}">
                    <a16:creationId xmlns:a16="http://schemas.microsoft.com/office/drawing/2014/main" id="{485031A0-C812-D15B-9135-644555E0CA87}"/>
                  </a:ext>
                </a:extLst>
              </p:cNvPr>
              <p:cNvSpPr/>
              <p:nvPr/>
            </p:nvSpPr>
            <p:spPr>
              <a:xfrm>
                <a:off x="5237996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997;p43">
                <a:extLst>
                  <a:ext uri="{FF2B5EF4-FFF2-40B4-BE49-F238E27FC236}">
                    <a16:creationId xmlns:a16="http://schemas.microsoft.com/office/drawing/2014/main" id="{CCEB15C7-7E23-18A5-B47F-A298D525DAE0}"/>
                  </a:ext>
                </a:extLst>
              </p:cNvPr>
              <p:cNvSpPr/>
              <p:nvPr/>
            </p:nvSpPr>
            <p:spPr>
              <a:xfrm>
                <a:off x="521264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998;p43">
                <a:extLst>
                  <a:ext uri="{FF2B5EF4-FFF2-40B4-BE49-F238E27FC236}">
                    <a16:creationId xmlns:a16="http://schemas.microsoft.com/office/drawing/2014/main" id="{817D683B-9E8E-F32F-BE6A-4316E06712BE}"/>
                  </a:ext>
                </a:extLst>
              </p:cNvPr>
              <p:cNvSpPr/>
              <p:nvPr/>
            </p:nvSpPr>
            <p:spPr>
              <a:xfrm>
                <a:off x="5237996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999;p43">
                <a:extLst>
                  <a:ext uri="{FF2B5EF4-FFF2-40B4-BE49-F238E27FC236}">
                    <a16:creationId xmlns:a16="http://schemas.microsoft.com/office/drawing/2014/main" id="{45CDBEA4-6976-BA6F-5E40-7BD904D88C4D}"/>
                  </a:ext>
                </a:extLst>
              </p:cNvPr>
              <p:cNvSpPr/>
              <p:nvPr/>
            </p:nvSpPr>
            <p:spPr>
              <a:xfrm>
                <a:off x="521264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2000;p43">
                <a:extLst>
                  <a:ext uri="{FF2B5EF4-FFF2-40B4-BE49-F238E27FC236}">
                    <a16:creationId xmlns:a16="http://schemas.microsoft.com/office/drawing/2014/main" id="{9E9B3D36-80E1-4513-F2D9-7C4EC9FDB9E7}"/>
                  </a:ext>
                </a:extLst>
              </p:cNvPr>
              <p:cNvSpPr/>
              <p:nvPr/>
            </p:nvSpPr>
            <p:spPr>
              <a:xfrm>
                <a:off x="5237996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2001;p43">
                <a:extLst>
                  <a:ext uri="{FF2B5EF4-FFF2-40B4-BE49-F238E27FC236}">
                    <a16:creationId xmlns:a16="http://schemas.microsoft.com/office/drawing/2014/main" id="{17B72D67-7DB8-A813-721D-49116F089972}"/>
                  </a:ext>
                </a:extLst>
              </p:cNvPr>
              <p:cNvSpPr/>
              <p:nvPr/>
            </p:nvSpPr>
            <p:spPr>
              <a:xfrm>
                <a:off x="5237996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2002;p43">
                <a:extLst>
                  <a:ext uri="{FF2B5EF4-FFF2-40B4-BE49-F238E27FC236}">
                    <a16:creationId xmlns:a16="http://schemas.microsoft.com/office/drawing/2014/main" id="{AF6B297C-3441-7798-8122-DD3386968F18}"/>
                  </a:ext>
                </a:extLst>
              </p:cNvPr>
              <p:cNvSpPr/>
              <p:nvPr/>
            </p:nvSpPr>
            <p:spPr>
              <a:xfrm>
                <a:off x="5212640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2003;p43">
                <a:extLst>
                  <a:ext uri="{FF2B5EF4-FFF2-40B4-BE49-F238E27FC236}">
                    <a16:creationId xmlns:a16="http://schemas.microsoft.com/office/drawing/2014/main" id="{CC16A44C-2A2D-333E-0717-D8EEE47EF9E2}"/>
                  </a:ext>
                </a:extLst>
              </p:cNvPr>
              <p:cNvSpPr/>
              <p:nvPr/>
            </p:nvSpPr>
            <p:spPr>
              <a:xfrm>
                <a:off x="521264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2004;p43">
                <a:extLst>
                  <a:ext uri="{FF2B5EF4-FFF2-40B4-BE49-F238E27FC236}">
                    <a16:creationId xmlns:a16="http://schemas.microsoft.com/office/drawing/2014/main" id="{5B3405ED-50CC-EDF4-72FC-36C4F32F8BBA}"/>
                  </a:ext>
                </a:extLst>
              </p:cNvPr>
              <p:cNvSpPr/>
              <p:nvPr/>
            </p:nvSpPr>
            <p:spPr>
              <a:xfrm>
                <a:off x="5237996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2005;p43">
                <a:extLst>
                  <a:ext uri="{FF2B5EF4-FFF2-40B4-BE49-F238E27FC236}">
                    <a16:creationId xmlns:a16="http://schemas.microsoft.com/office/drawing/2014/main" id="{BB60F25F-C358-4CB7-C325-3AED4DF89C48}"/>
                  </a:ext>
                </a:extLst>
              </p:cNvPr>
              <p:cNvSpPr/>
              <p:nvPr/>
            </p:nvSpPr>
            <p:spPr>
              <a:xfrm>
                <a:off x="5239797" y="3050369"/>
                <a:ext cx="7340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82"/>
                    </a:cubicBezTo>
                    <a:lnTo>
                      <a:pt x="55" y="82"/>
                    </a:lnTo>
                    <a:cubicBezTo>
                      <a:pt x="82" y="55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2006;p43">
                <a:extLst>
                  <a:ext uri="{FF2B5EF4-FFF2-40B4-BE49-F238E27FC236}">
                    <a16:creationId xmlns:a16="http://schemas.microsoft.com/office/drawing/2014/main" id="{54B8CB6B-C582-F763-DC8C-874FA897DFA0}"/>
                  </a:ext>
                </a:extLst>
              </p:cNvPr>
              <p:cNvSpPr/>
              <p:nvPr/>
            </p:nvSpPr>
            <p:spPr>
              <a:xfrm>
                <a:off x="5247070" y="3063047"/>
                <a:ext cx="727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0" extrusionOk="0">
                    <a:moveTo>
                      <a:pt x="109" y="1"/>
                    </a:moveTo>
                    <a:cubicBezTo>
                      <a:pt x="82" y="28"/>
                      <a:pt x="55" y="55"/>
                      <a:pt x="0" y="109"/>
                    </a:cubicBezTo>
                    <a:lnTo>
                      <a:pt x="27" y="109"/>
                    </a:lnTo>
                    <a:cubicBezTo>
                      <a:pt x="55" y="109"/>
                      <a:pt x="82" y="109"/>
                      <a:pt x="109" y="82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2007;p43">
                <a:extLst>
                  <a:ext uri="{FF2B5EF4-FFF2-40B4-BE49-F238E27FC236}">
                    <a16:creationId xmlns:a16="http://schemas.microsoft.com/office/drawing/2014/main" id="{DA8BD528-80D8-152F-5910-41F722B2A43F}"/>
                  </a:ext>
                </a:extLst>
              </p:cNvPr>
              <p:cNvSpPr/>
              <p:nvPr/>
            </p:nvSpPr>
            <p:spPr>
              <a:xfrm>
                <a:off x="521264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2008;p43">
                <a:extLst>
                  <a:ext uri="{FF2B5EF4-FFF2-40B4-BE49-F238E27FC236}">
                    <a16:creationId xmlns:a16="http://schemas.microsoft.com/office/drawing/2014/main" id="{B3BC616B-FEF8-DAFB-3397-25B1688CF7FA}"/>
                  </a:ext>
                </a:extLst>
              </p:cNvPr>
              <p:cNvSpPr/>
              <p:nvPr/>
            </p:nvSpPr>
            <p:spPr>
              <a:xfrm>
                <a:off x="5237996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2009;p43">
                <a:extLst>
                  <a:ext uri="{FF2B5EF4-FFF2-40B4-BE49-F238E27FC236}">
                    <a16:creationId xmlns:a16="http://schemas.microsoft.com/office/drawing/2014/main" id="{A69DB96E-DF63-BB71-664C-57B2C809CAF5}"/>
                  </a:ext>
                </a:extLst>
              </p:cNvPr>
              <p:cNvSpPr/>
              <p:nvPr/>
            </p:nvSpPr>
            <p:spPr>
              <a:xfrm>
                <a:off x="5228988" y="3092006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7" y="1"/>
                    </a:moveTo>
                    <a:cubicBezTo>
                      <a:pt x="27" y="28"/>
                      <a:pt x="0" y="28"/>
                      <a:pt x="0" y="28"/>
                    </a:cubicBezTo>
                    <a:cubicBezTo>
                      <a:pt x="0" y="28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2010;p43">
                <a:extLst>
                  <a:ext uri="{FF2B5EF4-FFF2-40B4-BE49-F238E27FC236}">
                    <a16:creationId xmlns:a16="http://schemas.microsoft.com/office/drawing/2014/main" id="{10111DED-7EF0-3FC8-ED1F-DA46D4AC54F1}"/>
                  </a:ext>
                </a:extLst>
              </p:cNvPr>
              <p:cNvSpPr/>
              <p:nvPr/>
            </p:nvSpPr>
            <p:spPr>
              <a:xfrm>
                <a:off x="5237996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2011;p43">
                <a:extLst>
                  <a:ext uri="{FF2B5EF4-FFF2-40B4-BE49-F238E27FC236}">
                    <a16:creationId xmlns:a16="http://schemas.microsoft.com/office/drawing/2014/main" id="{B074D8CC-19CF-2A67-98DD-60F9D26DAACD}"/>
                  </a:ext>
                </a:extLst>
              </p:cNvPr>
              <p:cNvSpPr/>
              <p:nvPr/>
            </p:nvSpPr>
            <p:spPr>
              <a:xfrm>
                <a:off x="521264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2012;p43">
                <a:extLst>
                  <a:ext uri="{FF2B5EF4-FFF2-40B4-BE49-F238E27FC236}">
                    <a16:creationId xmlns:a16="http://schemas.microsoft.com/office/drawing/2014/main" id="{6517B9A2-9725-85AC-9C90-DD977AEAA39B}"/>
                  </a:ext>
                </a:extLst>
              </p:cNvPr>
              <p:cNvSpPr/>
              <p:nvPr/>
            </p:nvSpPr>
            <p:spPr>
              <a:xfrm>
                <a:off x="5237996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63" y="245"/>
                      <a:pt x="191" y="218"/>
                      <a:pt x="218" y="218"/>
                    </a:cubicBezTo>
                    <a:cubicBezTo>
                      <a:pt x="272" y="218"/>
                      <a:pt x="299" y="190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2013;p43">
                <a:extLst>
                  <a:ext uri="{FF2B5EF4-FFF2-40B4-BE49-F238E27FC236}">
                    <a16:creationId xmlns:a16="http://schemas.microsoft.com/office/drawing/2014/main" id="{AD2B482A-492E-3E04-0F82-2446451AA3D4}"/>
                  </a:ext>
                </a:extLst>
              </p:cNvPr>
              <p:cNvSpPr/>
              <p:nvPr/>
            </p:nvSpPr>
            <p:spPr>
              <a:xfrm>
                <a:off x="5212640" y="3233200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1" y="217"/>
                    </a:cubicBezTo>
                    <a:cubicBezTo>
                      <a:pt x="109" y="163"/>
                      <a:pt x="218" y="136"/>
                      <a:pt x="299" y="136"/>
                    </a:cubicBezTo>
                    <a:cubicBezTo>
                      <a:pt x="299" y="55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2014;p43">
                <a:extLst>
                  <a:ext uri="{FF2B5EF4-FFF2-40B4-BE49-F238E27FC236}">
                    <a16:creationId xmlns:a16="http://schemas.microsoft.com/office/drawing/2014/main" id="{A6021CE6-FEDA-1CA2-814C-7FCD2EB7A9F6}"/>
                  </a:ext>
                </a:extLst>
              </p:cNvPr>
              <p:cNvSpPr/>
              <p:nvPr/>
            </p:nvSpPr>
            <p:spPr>
              <a:xfrm>
                <a:off x="5196358" y="1895669"/>
                <a:ext cx="10943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3" extrusionOk="0">
                    <a:moveTo>
                      <a:pt x="82" y="1"/>
                    </a:moveTo>
                    <a:cubicBezTo>
                      <a:pt x="28" y="28"/>
                      <a:pt x="1" y="82"/>
                      <a:pt x="1" y="136"/>
                    </a:cubicBezTo>
                    <a:lnTo>
                      <a:pt x="1" y="272"/>
                    </a:lnTo>
                    <a:cubicBezTo>
                      <a:pt x="82" y="272"/>
                      <a:pt x="164" y="218"/>
                      <a:pt x="164" y="136"/>
                    </a:cubicBezTo>
                    <a:cubicBezTo>
                      <a:pt x="164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2015;p43">
                <a:extLst>
                  <a:ext uri="{FF2B5EF4-FFF2-40B4-BE49-F238E27FC236}">
                    <a16:creationId xmlns:a16="http://schemas.microsoft.com/office/drawing/2014/main" id="{EA58FDE0-75DA-B8EE-54EC-01DDFF10E73C}"/>
                  </a:ext>
                </a:extLst>
              </p:cNvPr>
              <p:cNvSpPr/>
              <p:nvPr/>
            </p:nvSpPr>
            <p:spPr>
              <a:xfrm>
                <a:off x="5214508" y="1866710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0" y="82"/>
                      <a:pt x="0" y="82"/>
                      <a:pt x="0" y="109"/>
                    </a:cubicBezTo>
                    <a:cubicBezTo>
                      <a:pt x="0" y="164"/>
                      <a:pt x="109" y="191"/>
                      <a:pt x="109" y="299"/>
                    </a:cubicBezTo>
                    <a:cubicBezTo>
                      <a:pt x="109" y="299"/>
                      <a:pt x="109" y="299"/>
                      <a:pt x="109" y="326"/>
                    </a:cubicBezTo>
                    <a:lnTo>
                      <a:pt x="136" y="326"/>
                    </a:lnTo>
                    <a:cubicBezTo>
                      <a:pt x="217" y="326"/>
                      <a:pt x="271" y="245"/>
                      <a:pt x="271" y="164"/>
                    </a:cubicBezTo>
                    <a:cubicBezTo>
                      <a:pt x="271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2016;p43">
                <a:extLst>
                  <a:ext uri="{FF2B5EF4-FFF2-40B4-BE49-F238E27FC236}">
                    <a16:creationId xmlns:a16="http://schemas.microsoft.com/office/drawing/2014/main" id="{7DF480FA-A264-4CAA-7350-655020E6630E}"/>
                  </a:ext>
                </a:extLst>
              </p:cNvPr>
              <p:cNvSpPr/>
              <p:nvPr/>
            </p:nvSpPr>
            <p:spPr>
              <a:xfrm>
                <a:off x="5187350" y="1946381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82"/>
                    </a:cubicBezTo>
                    <a:cubicBezTo>
                      <a:pt x="27" y="82"/>
                      <a:pt x="54" y="109"/>
                      <a:pt x="54" y="109"/>
                    </a:cubicBezTo>
                    <a:lnTo>
                      <a:pt x="271" y="109"/>
                    </a:ln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2017;p43">
                <a:extLst>
                  <a:ext uri="{FF2B5EF4-FFF2-40B4-BE49-F238E27FC236}">
                    <a16:creationId xmlns:a16="http://schemas.microsoft.com/office/drawing/2014/main" id="{CDE0D2EB-B5E2-AAC4-1388-A2950DA284B7}"/>
                  </a:ext>
                </a:extLst>
              </p:cNvPr>
              <p:cNvSpPr/>
              <p:nvPr/>
            </p:nvSpPr>
            <p:spPr>
              <a:xfrm>
                <a:off x="518554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2018;p43">
                <a:extLst>
                  <a:ext uri="{FF2B5EF4-FFF2-40B4-BE49-F238E27FC236}">
                    <a16:creationId xmlns:a16="http://schemas.microsoft.com/office/drawing/2014/main" id="{D2EA4BC7-C477-BDD7-7687-E61299FC3E05}"/>
                  </a:ext>
                </a:extLst>
              </p:cNvPr>
              <p:cNvSpPr/>
              <p:nvPr/>
            </p:nvSpPr>
            <p:spPr>
              <a:xfrm>
                <a:off x="518554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2019;p43">
                <a:extLst>
                  <a:ext uri="{FF2B5EF4-FFF2-40B4-BE49-F238E27FC236}">
                    <a16:creationId xmlns:a16="http://schemas.microsoft.com/office/drawing/2014/main" id="{F1430140-917C-7CAA-4F92-86BBEF787E8C}"/>
                  </a:ext>
                </a:extLst>
              </p:cNvPr>
              <p:cNvSpPr/>
              <p:nvPr/>
            </p:nvSpPr>
            <p:spPr>
              <a:xfrm>
                <a:off x="518554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2020;p43">
                <a:extLst>
                  <a:ext uri="{FF2B5EF4-FFF2-40B4-BE49-F238E27FC236}">
                    <a16:creationId xmlns:a16="http://schemas.microsoft.com/office/drawing/2014/main" id="{2BFE1E52-4319-3D6B-3BA0-DC4C0088848B}"/>
                  </a:ext>
                </a:extLst>
              </p:cNvPr>
              <p:cNvSpPr/>
              <p:nvPr/>
            </p:nvSpPr>
            <p:spPr>
              <a:xfrm>
                <a:off x="518554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2021;p43">
                <a:extLst>
                  <a:ext uri="{FF2B5EF4-FFF2-40B4-BE49-F238E27FC236}">
                    <a16:creationId xmlns:a16="http://schemas.microsoft.com/office/drawing/2014/main" id="{51E9E131-BF1E-9EEC-C065-B0DCB590F90F}"/>
                  </a:ext>
                </a:extLst>
              </p:cNvPr>
              <p:cNvSpPr/>
              <p:nvPr/>
            </p:nvSpPr>
            <p:spPr>
              <a:xfrm>
                <a:off x="518554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2022;p43">
                <a:extLst>
                  <a:ext uri="{FF2B5EF4-FFF2-40B4-BE49-F238E27FC236}">
                    <a16:creationId xmlns:a16="http://schemas.microsoft.com/office/drawing/2014/main" id="{172D3A9F-D7A1-C7EC-2244-9DBC95C2C442}"/>
                  </a:ext>
                </a:extLst>
              </p:cNvPr>
              <p:cNvSpPr/>
              <p:nvPr/>
            </p:nvSpPr>
            <p:spPr>
              <a:xfrm>
                <a:off x="5185549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2023;p43">
                <a:extLst>
                  <a:ext uri="{FF2B5EF4-FFF2-40B4-BE49-F238E27FC236}">
                    <a16:creationId xmlns:a16="http://schemas.microsoft.com/office/drawing/2014/main" id="{2966776D-0890-4B14-C24A-CED5D99E8625}"/>
                  </a:ext>
                </a:extLst>
              </p:cNvPr>
              <p:cNvSpPr/>
              <p:nvPr/>
            </p:nvSpPr>
            <p:spPr>
              <a:xfrm>
                <a:off x="5185549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2024;p43">
                <a:extLst>
                  <a:ext uri="{FF2B5EF4-FFF2-40B4-BE49-F238E27FC236}">
                    <a16:creationId xmlns:a16="http://schemas.microsoft.com/office/drawing/2014/main" id="{3CE1D12E-6D44-47C6-8797-7DC9B1D7CEA4}"/>
                  </a:ext>
                </a:extLst>
              </p:cNvPr>
              <p:cNvSpPr/>
              <p:nvPr/>
            </p:nvSpPr>
            <p:spPr>
              <a:xfrm>
                <a:off x="5185549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2025;p43">
                <a:extLst>
                  <a:ext uri="{FF2B5EF4-FFF2-40B4-BE49-F238E27FC236}">
                    <a16:creationId xmlns:a16="http://schemas.microsoft.com/office/drawing/2014/main" id="{214B6ABD-9F64-04B1-EABC-4303D33884E3}"/>
                  </a:ext>
                </a:extLst>
              </p:cNvPr>
              <p:cNvSpPr/>
              <p:nvPr/>
            </p:nvSpPr>
            <p:spPr>
              <a:xfrm>
                <a:off x="5185549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2026;p43">
                <a:extLst>
                  <a:ext uri="{FF2B5EF4-FFF2-40B4-BE49-F238E27FC236}">
                    <a16:creationId xmlns:a16="http://schemas.microsoft.com/office/drawing/2014/main" id="{1769D943-87E1-91B0-02B6-B28B6FDF6969}"/>
                  </a:ext>
                </a:extLst>
              </p:cNvPr>
              <p:cNvSpPr/>
              <p:nvPr/>
            </p:nvSpPr>
            <p:spPr>
              <a:xfrm>
                <a:off x="5185549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2027;p43">
                <a:extLst>
                  <a:ext uri="{FF2B5EF4-FFF2-40B4-BE49-F238E27FC236}">
                    <a16:creationId xmlns:a16="http://schemas.microsoft.com/office/drawing/2014/main" id="{B23EF99C-A9E9-D4AD-7074-45E541E3ECA2}"/>
                  </a:ext>
                </a:extLst>
              </p:cNvPr>
              <p:cNvSpPr/>
              <p:nvPr/>
            </p:nvSpPr>
            <p:spPr>
              <a:xfrm>
                <a:off x="5185549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2028;p43">
                <a:extLst>
                  <a:ext uri="{FF2B5EF4-FFF2-40B4-BE49-F238E27FC236}">
                    <a16:creationId xmlns:a16="http://schemas.microsoft.com/office/drawing/2014/main" id="{F4B600E9-1378-F1E7-667C-C345FF96657C}"/>
                  </a:ext>
                </a:extLst>
              </p:cNvPr>
              <p:cNvSpPr/>
              <p:nvPr/>
            </p:nvSpPr>
            <p:spPr>
              <a:xfrm>
                <a:off x="5185549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2029;p43">
                <a:extLst>
                  <a:ext uri="{FF2B5EF4-FFF2-40B4-BE49-F238E27FC236}">
                    <a16:creationId xmlns:a16="http://schemas.microsoft.com/office/drawing/2014/main" id="{B95E660B-7FA0-5FD7-EABD-BDA2A304E570}"/>
                  </a:ext>
                </a:extLst>
              </p:cNvPr>
              <p:cNvSpPr/>
              <p:nvPr/>
            </p:nvSpPr>
            <p:spPr>
              <a:xfrm>
                <a:off x="5185549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2030;p43">
                <a:extLst>
                  <a:ext uri="{FF2B5EF4-FFF2-40B4-BE49-F238E27FC236}">
                    <a16:creationId xmlns:a16="http://schemas.microsoft.com/office/drawing/2014/main" id="{73EE452B-F4AC-01B6-DD29-C87D8CC4818E}"/>
                  </a:ext>
                </a:extLst>
              </p:cNvPr>
              <p:cNvSpPr/>
              <p:nvPr/>
            </p:nvSpPr>
            <p:spPr>
              <a:xfrm>
                <a:off x="516019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2031;p43">
                <a:extLst>
                  <a:ext uri="{FF2B5EF4-FFF2-40B4-BE49-F238E27FC236}">
                    <a16:creationId xmlns:a16="http://schemas.microsoft.com/office/drawing/2014/main" id="{3785CCD4-03C0-6E25-A3D1-AA19AE1CC1D4}"/>
                  </a:ext>
                </a:extLst>
              </p:cNvPr>
              <p:cNvSpPr/>
              <p:nvPr/>
            </p:nvSpPr>
            <p:spPr>
              <a:xfrm>
                <a:off x="516019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2032;p43">
                <a:extLst>
                  <a:ext uri="{FF2B5EF4-FFF2-40B4-BE49-F238E27FC236}">
                    <a16:creationId xmlns:a16="http://schemas.microsoft.com/office/drawing/2014/main" id="{44CB622A-FE6F-5DC7-F86C-03B351AEFE57}"/>
                  </a:ext>
                </a:extLst>
              </p:cNvPr>
              <p:cNvSpPr/>
              <p:nvPr/>
            </p:nvSpPr>
            <p:spPr>
              <a:xfrm>
                <a:off x="5185549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2033;p43">
                <a:extLst>
                  <a:ext uri="{FF2B5EF4-FFF2-40B4-BE49-F238E27FC236}">
                    <a16:creationId xmlns:a16="http://schemas.microsoft.com/office/drawing/2014/main" id="{B1A27487-BDD6-EF36-D1D4-597D650E17AB}"/>
                  </a:ext>
                </a:extLst>
              </p:cNvPr>
              <p:cNvSpPr/>
              <p:nvPr/>
            </p:nvSpPr>
            <p:spPr>
              <a:xfrm>
                <a:off x="5185549" y="3104684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54" y="1"/>
                    </a:moveTo>
                    <a:cubicBezTo>
                      <a:pt x="27" y="55"/>
                      <a:pt x="0" y="82"/>
                      <a:pt x="0" y="109"/>
                    </a:cubicBezTo>
                    <a:cubicBezTo>
                      <a:pt x="0" y="190"/>
                      <a:pt x="81" y="272"/>
                      <a:pt x="163" y="272"/>
                    </a:cubicBezTo>
                    <a:cubicBezTo>
                      <a:pt x="244" y="272"/>
                      <a:pt x="326" y="190"/>
                      <a:pt x="326" y="109"/>
                    </a:cubicBezTo>
                    <a:cubicBezTo>
                      <a:pt x="326" y="82"/>
                      <a:pt x="298" y="55"/>
                      <a:pt x="271" y="28"/>
                    </a:cubicBezTo>
                    <a:lnTo>
                      <a:pt x="163" y="28"/>
                    </a:lnTo>
                    <a:cubicBezTo>
                      <a:pt x="136" y="28"/>
                      <a:pt x="81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2034;p43">
                <a:extLst>
                  <a:ext uri="{FF2B5EF4-FFF2-40B4-BE49-F238E27FC236}">
                    <a16:creationId xmlns:a16="http://schemas.microsoft.com/office/drawing/2014/main" id="{02815314-1F39-A8EA-4910-B803706AA955}"/>
                  </a:ext>
                </a:extLst>
              </p:cNvPr>
              <p:cNvSpPr/>
              <p:nvPr/>
            </p:nvSpPr>
            <p:spPr>
              <a:xfrm>
                <a:off x="5185549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2035;p43">
                <a:extLst>
                  <a:ext uri="{FF2B5EF4-FFF2-40B4-BE49-F238E27FC236}">
                    <a16:creationId xmlns:a16="http://schemas.microsoft.com/office/drawing/2014/main" id="{21AF8473-EAF6-6F0A-E03A-9B9EA7F6DC46}"/>
                  </a:ext>
                </a:extLst>
              </p:cNvPr>
              <p:cNvSpPr/>
              <p:nvPr/>
            </p:nvSpPr>
            <p:spPr>
              <a:xfrm>
                <a:off x="5160193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2036;p43">
                <a:extLst>
                  <a:ext uri="{FF2B5EF4-FFF2-40B4-BE49-F238E27FC236}">
                    <a16:creationId xmlns:a16="http://schemas.microsoft.com/office/drawing/2014/main" id="{A84E7BC0-5294-E512-3044-5E42B0FCD717}"/>
                  </a:ext>
                </a:extLst>
              </p:cNvPr>
              <p:cNvSpPr/>
              <p:nvPr/>
            </p:nvSpPr>
            <p:spPr>
              <a:xfrm>
                <a:off x="5160193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2037;p43">
                <a:extLst>
                  <a:ext uri="{FF2B5EF4-FFF2-40B4-BE49-F238E27FC236}">
                    <a16:creationId xmlns:a16="http://schemas.microsoft.com/office/drawing/2014/main" id="{06D295DA-26B3-8CF7-61BC-642687AD7718}"/>
                  </a:ext>
                </a:extLst>
              </p:cNvPr>
              <p:cNvSpPr/>
              <p:nvPr/>
            </p:nvSpPr>
            <p:spPr>
              <a:xfrm>
                <a:off x="5185549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2038;p43">
                <a:extLst>
                  <a:ext uri="{FF2B5EF4-FFF2-40B4-BE49-F238E27FC236}">
                    <a16:creationId xmlns:a16="http://schemas.microsoft.com/office/drawing/2014/main" id="{C2C829CD-E460-0AB3-CA85-C6C76027EE19}"/>
                  </a:ext>
                </a:extLst>
              </p:cNvPr>
              <p:cNvSpPr/>
              <p:nvPr/>
            </p:nvSpPr>
            <p:spPr>
              <a:xfrm>
                <a:off x="521264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2039;p43">
                <a:extLst>
                  <a:ext uri="{FF2B5EF4-FFF2-40B4-BE49-F238E27FC236}">
                    <a16:creationId xmlns:a16="http://schemas.microsoft.com/office/drawing/2014/main" id="{7CDE5900-4DAA-DB0B-595B-CB5F5AC15A96}"/>
                  </a:ext>
                </a:extLst>
              </p:cNvPr>
              <p:cNvSpPr/>
              <p:nvPr/>
            </p:nvSpPr>
            <p:spPr>
              <a:xfrm>
                <a:off x="5160193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2040;p43">
                <a:extLst>
                  <a:ext uri="{FF2B5EF4-FFF2-40B4-BE49-F238E27FC236}">
                    <a16:creationId xmlns:a16="http://schemas.microsoft.com/office/drawing/2014/main" id="{E65B55B5-8048-4C9F-B682-EAE73B24F55D}"/>
                  </a:ext>
                </a:extLst>
              </p:cNvPr>
              <p:cNvSpPr/>
              <p:nvPr/>
            </p:nvSpPr>
            <p:spPr>
              <a:xfrm>
                <a:off x="5185549" y="3260357"/>
                <a:ext cx="727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1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54" y="27"/>
                      <a:pt x="0" y="82"/>
                      <a:pt x="0" y="136"/>
                    </a:cubicBezTo>
                    <a:cubicBezTo>
                      <a:pt x="0" y="163"/>
                      <a:pt x="27" y="190"/>
                      <a:pt x="27" y="190"/>
                    </a:cubicBezTo>
                    <a:cubicBezTo>
                      <a:pt x="54" y="190"/>
                      <a:pt x="81" y="163"/>
                      <a:pt x="109" y="163"/>
                    </a:cubicBezTo>
                    <a:cubicBezTo>
                      <a:pt x="109" y="136"/>
                      <a:pt x="81" y="109"/>
                      <a:pt x="81" y="82"/>
                    </a:cubicBezTo>
                    <a:cubicBezTo>
                      <a:pt x="81" y="54"/>
                      <a:pt x="81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2041;p43">
                <a:extLst>
                  <a:ext uri="{FF2B5EF4-FFF2-40B4-BE49-F238E27FC236}">
                    <a16:creationId xmlns:a16="http://schemas.microsoft.com/office/drawing/2014/main" id="{53C823FA-01A0-B380-783B-BFDAAB194BBA}"/>
                  </a:ext>
                </a:extLst>
              </p:cNvPr>
              <p:cNvSpPr/>
              <p:nvPr/>
            </p:nvSpPr>
            <p:spPr>
              <a:xfrm>
                <a:off x="5133035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2042;p43">
                <a:extLst>
                  <a:ext uri="{FF2B5EF4-FFF2-40B4-BE49-F238E27FC236}">
                    <a16:creationId xmlns:a16="http://schemas.microsoft.com/office/drawing/2014/main" id="{BAA1BC89-1349-B0CB-94B3-C3D26BA9F7E5}"/>
                  </a:ext>
                </a:extLst>
              </p:cNvPr>
              <p:cNvSpPr/>
              <p:nvPr/>
            </p:nvSpPr>
            <p:spPr>
              <a:xfrm>
                <a:off x="516019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2043;p43">
                <a:extLst>
                  <a:ext uri="{FF2B5EF4-FFF2-40B4-BE49-F238E27FC236}">
                    <a16:creationId xmlns:a16="http://schemas.microsoft.com/office/drawing/2014/main" id="{8EC7A53A-E710-34AA-16B8-8042FC2462F9}"/>
                  </a:ext>
                </a:extLst>
              </p:cNvPr>
              <p:cNvSpPr/>
              <p:nvPr/>
            </p:nvSpPr>
            <p:spPr>
              <a:xfrm>
                <a:off x="5109481" y="2082102"/>
                <a:ext cx="1821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5" extrusionOk="0">
                    <a:moveTo>
                      <a:pt x="245" y="1"/>
                    </a:moveTo>
                    <a:cubicBezTo>
                      <a:pt x="136" y="82"/>
                      <a:pt x="55" y="136"/>
                      <a:pt x="1" y="163"/>
                    </a:cubicBezTo>
                    <a:cubicBezTo>
                      <a:pt x="28" y="218"/>
                      <a:pt x="55" y="245"/>
                      <a:pt x="136" y="245"/>
                    </a:cubicBezTo>
                    <a:cubicBezTo>
                      <a:pt x="218" y="245"/>
                      <a:pt x="272" y="163"/>
                      <a:pt x="272" y="82"/>
                    </a:cubicBezTo>
                    <a:cubicBezTo>
                      <a:pt x="272" y="55"/>
                      <a:pt x="272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2044;p43">
                <a:extLst>
                  <a:ext uri="{FF2B5EF4-FFF2-40B4-BE49-F238E27FC236}">
                    <a16:creationId xmlns:a16="http://schemas.microsoft.com/office/drawing/2014/main" id="{9A3CC52D-60BC-B06F-7273-3D3DB7DA3F8B}"/>
                  </a:ext>
                </a:extLst>
              </p:cNvPr>
              <p:cNvSpPr/>
              <p:nvPr/>
            </p:nvSpPr>
            <p:spPr>
              <a:xfrm>
                <a:off x="5107679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2045;p43">
                <a:extLst>
                  <a:ext uri="{FF2B5EF4-FFF2-40B4-BE49-F238E27FC236}">
                    <a16:creationId xmlns:a16="http://schemas.microsoft.com/office/drawing/2014/main" id="{7902FEB8-15CF-1FB9-0184-A01FC7DBAC37}"/>
                  </a:ext>
                </a:extLst>
              </p:cNvPr>
              <p:cNvSpPr/>
              <p:nvPr/>
            </p:nvSpPr>
            <p:spPr>
              <a:xfrm>
                <a:off x="513303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2046;p43">
                <a:extLst>
                  <a:ext uri="{FF2B5EF4-FFF2-40B4-BE49-F238E27FC236}">
                    <a16:creationId xmlns:a16="http://schemas.microsoft.com/office/drawing/2014/main" id="{FBC020A0-E2CD-8EB9-D7D2-E4673B34C934}"/>
                  </a:ext>
                </a:extLst>
              </p:cNvPr>
              <p:cNvSpPr/>
              <p:nvPr/>
            </p:nvSpPr>
            <p:spPr>
              <a:xfrm>
                <a:off x="5160193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2047;p43">
                <a:extLst>
                  <a:ext uri="{FF2B5EF4-FFF2-40B4-BE49-F238E27FC236}">
                    <a16:creationId xmlns:a16="http://schemas.microsoft.com/office/drawing/2014/main" id="{A4E7CDD4-E668-4F9A-A3E8-F11ED416F87F}"/>
                  </a:ext>
                </a:extLst>
              </p:cNvPr>
              <p:cNvSpPr/>
              <p:nvPr/>
            </p:nvSpPr>
            <p:spPr>
              <a:xfrm>
                <a:off x="513303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2048;p43">
                <a:extLst>
                  <a:ext uri="{FF2B5EF4-FFF2-40B4-BE49-F238E27FC236}">
                    <a16:creationId xmlns:a16="http://schemas.microsoft.com/office/drawing/2014/main" id="{65FB57B0-8FBB-BE21-5334-AD257F515A18}"/>
                  </a:ext>
                </a:extLst>
              </p:cNvPr>
              <p:cNvSpPr/>
              <p:nvPr/>
            </p:nvSpPr>
            <p:spPr>
              <a:xfrm>
                <a:off x="516019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2049;p43">
                <a:extLst>
                  <a:ext uri="{FF2B5EF4-FFF2-40B4-BE49-F238E27FC236}">
                    <a16:creationId xmlns:a16="http://schemas.microsoft.com/office/drawing/2014/main" id="{77964220-DE94-CDB9-D5BB-CA5475207C89}"/>
                  </a:ext>
                </a:extLst>
              </p:cNvPr>
              <p:cNvSpPr/>
              <p:nvPr/>
            </p:nvSpPr>
            <p:spPr>
              <a:xfrm>
                <a:off x="513303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2050;p43">
                <a:extLst>
                  <a:ext uri="{FF2B5EF4-FFF2-40B4-BE49-F238E27FC236}">
                    <a16:creationId xmlns:a16="http://schemas.microsoft.com/office/drawing/2014/main" id="{3B42FB85-2283-3DA7-54F2-741DF507AEBC}"/>
                  </a:ext>
                </a:extLst>
              </p:cNvPr>
              <p:cNvSpPr/>
              <p:nvPr/>
            </p:nvSpPr>
            <p:spPr>
              <a:xfrm>
                <a:off x="516019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2051;p43">
                <a:extLst>
                  <a:ext uri="{FF2B5EF4-FFF2-40B4-BE49-F238E27FC236}">
                    <a16:creationId xmlns:a16="http://schemas.microsoft.com/office/drawing/2014/main" id="{5F63A605-D2DA-D101-23BD-F9EC873EBF6F}"/>
                  </a:ext>
                </a:extLst>
              </p:cNvPr>
              <p:cNvSpPr/>
              <p:nvPr/>
            </p:nvSpPr>
            <p:spPr>
              <a:xfrm>
                <a:off x="5133035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2052;p43">
                <a:extLst>
                  <a:ext uri="{FF2B5EF4-FFF2-40B4-BE49-F238E27FC236}">
                    <a16:creationId xmlns:a16="http://schemas.microsoft.com/office/drawing/2014/main" id="{410B2D34-31B7-8D2E-6B7C-F2ABC0DCF083}"/>
                  </a:ext>
                </a:extLst>
              </p:cNvPr>
              <p:cNvSpPr/>
              <p:nvPr/>
            </p:nvSpPr>
            <p:spPr>
              <a:xfrm>
                <a:off x="5160193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2053;p43">
                <a:extLst>
                  <a:ext uri="{FF2B5EF4-FFF2-40B4-BE49-F238E27FC236}">
                    <a16:creationId xmlns:a16="http://schemas.microsoft.com/office/drawing/2014/main" id="{E4CBD850-4028-AB3F-DDD3-291760DEBA74}"/>
                  </a:ext>
                </a:extLst>
              </p:cNvPr>
              <p:cNvSpPr/>
              <p:nvPr/>
            </p:nvSpPr>
            <p:spPr>
              <a:xfrm>
                <a:off x="5133035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2054;p43">
                <a:extLst>
                  <a:ext uri="{FF2B5EF4-FFF2-40B4-BE49-F238E27FC236}">
                    <a16:creationId xmlns:a16="http://schemas.microsoft.com/office/drawing/2014/main" id="{EA87A1CF-879F-E937-3EAB-41F429A8588D}"/>
                  </a:ext>
                </a:extLst>
              </p:cNvPr>
              <p:cNvSpPr/>
              <p:nvPr/>
            </p:nvSpPr>
            <p:spPr>
              <a:xfrm>
                <a:off x="516019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2055;p43">
                <a:extLst>
                  <a:ext uri="{FF2B5EF4-FFF2-40B4-BE49-F238E27FC236}">
                    <a16:creationId xmlns:a16="http://schemas.microsoft.com/office/drawing/2014/main" id="{2F35328A-90DD-2D07-CCEA-D7A9BA7592AE}"/>
                  </a:ext>
                </a:extLst>
              </p:cNvPr>
              <p:cNvSpPr/>
              <p:nvPr/>
            </p:nvSpPr>
            <p:spPr>
              <a:xfrm>
                <a:off x="5133035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2056;p43">
                <a:extLst>
                  <a:ext uri="{FF2B5EF4-FFF2-40B4-BE49-F238E27FC236}">
                    <a16:creationId xmlns:a16="http://schemas.microsoft.com/office/drawing/2014/main" id="{BA19E6A3-C956-70B7-0D7D-991AEE5AABF7}"/>
                  </a:ext>
                </a:extLst>
              </p:cNvPr>
              <p:cNvSpPr/>
              <p:nvPr/>
            </p:nvSpPr>
            <p:spPr>
              <a:xfrm>
                <a:off x="5160193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2057;p43">
                <a:extLst>
                  <a:ext uri="{FF2B5EF4-FFF2-40B4-BE49-F238E27FC236}">
                    <a16:creationId xmlns:a16="http://schemas.microsoft.com/office/drawing/2014/main" id="{56F08EB8-CBAE-F6EA-AC98-1A3E4724F01D}"/>
                  </a:ext>
                </a:extLst>
              </p:cNvPr>
              <p:cNvSpPr/>
              <p:nvPr/>
            </p:nvSpPr>
            <p:spPr>
              <a:xfrm>
                <a:off x="5133035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2058;p43">
                <a:extLst>
                  <a:ext uri="{FF2B5EF4-FFF2-40B4-BE49-F238E27FC236}">
                    <a16:creationId xmlns:a16="http://schemas.microsoft.com/office/drawing/2014/main" id="{EE71165E-FA8C-C37E-88B4-AA4701AB235D}"/>
                  </a:ext>
                </a:extLst>
              </p:cNvPr>
              <p:cNvSpPr/>
              <p:nvPr/>
            </p:nvSpPr>
            <p:spPr>
              <a:xfrm>
                <a:off x="516019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2059;p43">
                <a:extLst>
                  <a:ext uri="{FF2B5EF4-FFF2-40B4-BE49-F238E27FC236}">
                    <a16:creationId xmlns:a16="http://schemas.microsoft.com/office/drawing/2014/main" id="{ACC47C74-5550-E54E-FCC4-C570815DEE36}"/>
                  </a:ext>
                </a:extLst>
              </p:cNvPr>
              <p:cNvSpPr/>
              <p:nvPr/>
            </p:nvSpPr>
            <p:spPr>
              <a:xfrm>
                <a:off x="5133035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2060;p43">
                <a:extLst>
                  <a:ext uri="{FF2B5EF4-FFF2-40B4-BE49-F238E27FC236}">
                    <a16:creationId xmlns:a16="http://schemas.microsoft.com/office/drawing/2014/main" id="{330A28A4-0AD9-0FA0-0940-06FDD2524ADE}"/>
                  </a:ext>
                </a:extLst>
              </p:cNvPr>
              <p:cNvSpPr/>
              <p:nvPr/>
            </p:nvSpPr>
            <p:spPr>
              <a:xfrm>
                <a:off x="516019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2061;p43">
                <a:extLst>
                  <a:ext uri="{FF2B5EF4-FFF2-40B4-BE49-F238E27FC236}">
                    <a16:creationId xmlns:a16="http://schemas.microsoft.com/office/drawing/2014/main" id="{BA91761D-C757-B3B8-77F9-67A7DFBF01F3}"/>
                  </a:ext>
                </a:extLst>
              </p:cNvPr>
              <p:cNvSpPr/>
              <p:nvPr/>
            </p:nvSpPr>
            <p:spPr>
              <a:xfrm>
                <a:off x="5133035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2062;p43">
                <a:extLst>
                  <a:ext uri="{FF2B5EF4-FFF2-40B4-BE49-F238E27FC236}">
                    <a16:creationId xmlns:a16="http://schemas.microsoft.com/office/drawing/2014/main" id="{6B717780-9073-EE84-C6D6-27E18A489B34}"/>
                  </a:ext>
                </a:extLst>
              </p:cNvPr>
              <p:cNvSpPr/>
              <p:nvPr/>
            </p:nvSpPr>
            <p:spPr>
              <a:xfrm>
                <a:off x="516019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2063;p43">
                <a:extLst>
                  <a:ext uri="{FF2B5EF4-FFF2-40B4-BE49-F238E27FC236}">
                    <a16:creationId xmlns:a16="http://schemas.microsoft.com/office/drawing/2014/main" id="{2BDB0CFD-1F6C-F431-CFE3-5F25C0DB5C73}"/>
                  </a:ext>
                </a:extLst>
              </p:cNvPr>
              <p:cNvSpPr/>
              <p:nvPr/>
            </p:nvSpPr>
            <p:spPr>
              <a:xfrm>
                <a:off x="5133035" y="2786133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8" y="218"/>
                      <a:pt x="28" y="245"/>
                    </a:cubicBezTo>
                    <a:cubicBezTo>
                      <a:pt x="28" y="245"/>
                      <a:pt x="28" y="218"/>
                      <a:pt x="28" y="218"/>
                    </a:cubicBezTo>
                    <a:cubicBezTo>
                      <a:pt x="46" y="200"/>
                      <a:pt x="67" y="194"/>
                      <a:pt x="87" y="194"/>
                    </a:cubicBezTo>
                    <a:cubicBezTo>
                      <a:pt x="127" y="194"/>
                      <a:pt x="163" y="218"/>
                      <a:pt x="163" y="218"/>
                    </a:cubicBezTo>
                    <a:cubicBezTo>
                      <a:pt x="190" y="163"/>
                      <a:pt x="217" y="82"/>
                      <a:pt x="217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2064;p43">
                <a:extLst>
                  <a:ext uri="{FF2B5EF4-FFF2-40B4-BE49-F238E27FC236}">
                    <a16:creationId xmlns:a16="http://schemas.microsoft.com/office/drawing/2014/main" id="{8C830672-9202-549F-515F-47246912BD23}"/>
                  </a:ext>
                </a:extLst>
              </p:cNvPr>
              <p:cNvSpPr/>
              <p:nvPr/>
            </p:nvSpPr>
            <p:spPr>
              <a:xfrm>
                <a:off x="5136638" y="2804216"/>
                <a:ext cx="1868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" y="1"/>
                    </a:moveTo>
                    <a:cubicBezTo>
                      <a:pt x="1" y="1"/>
                      <a:pt x="1" y="1"/>
                      <a:pt x="28" y="28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2065;p43">
                <a:extLst>
                  <a:ext uri="{FF2B5EF4-FFF2-40B4-BE49-F238E27FC236}">
                    <a16:creationId xmlns:a16="http://schemas.microsoft.com/office/drawing/2014/main" id="{E42FD441-4F58-D612-C962-5D33340ADB26}"/>
                  </a:ext>
                </a:extLst>
              </p:cNvPr>
              <p:cNvSpPr/>
              <p:nvPr/>
            </p:nvSpPr>
            <p:spPr>
              <a:xfrm>
                <a:off x="5133035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2066;p43">
                <a:extLst>
                  <a:ext uri="{FF2B5EF4-FFF2-40B4-BE49-F238E27FC236}">
                    <a16:creationId xmlns:a16="http://schemas.microsoft.com/office/drawing/2014/main" id="{64B7E6DF-E6DF-7767-D4FA-BEC038753C99}"/>
                  </a:ext>
                </a:extLst>
              </p:cNvPr>
              <p:cNvSpPr/>
              <p:nvPr/>
            </p:nvSpPr>
            <p:spPr>
              <a:xfrm>
                <a:off x="5133035" y="294540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2067;p43">
                <a:extLst>
                  <a:ext uri="{FF2B5EF4-FFF2-40B4-BE49-F238E27FC236}">
                    <a16:creationId xmlns:a16="http://schemas.microsoft.com/office/drawing/2014/main" id="{A1F3B49B-CF9B-74BF-EBCD-6E5118D5C2FF}"/>
                  </a:ext>
                </a:extLst>
              </p:cNvPr>
              <p:cNvSpPr/>
              <p:nvPr/>
            </p:nvSpPr>
            <p:spPr>
              <a:xfrm>
                <a:off x="5107679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2068;p43">
                <a:extLst>
                  <a:ext uri="{FF2B5EF4-FFF2-40B4-BE49-F238E27FC236}">
                    <a16:creationId xmlns:a16="http://schemas.microsoft.com/office/drawing/2014/main" id="{3285AEE1-9A44-FEFF-55A4-24C66449AB55}"/>
                  </a:ext>
                </a:extLst>
              </p:cNvPr>
              <p:cNvSpPr/>
              <p:nvPr/>
            </p:nvSpPr>
            <p:spPr>
              <a:xfrm>
                <a:off x="5107679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2069;p43">
                <a:extLst>
                  <a:ext uri="{FF2B5EF4-FFF2-40B4-BE49-F238E27FC236}">
                    <a16:creationId xmlns:a16="http://schemas.microsoft.com/office/drawing/2014/main" id="{025FFCA0-CC2C-A70B-540E-270976B42402}"/>
                  </a:ext>
                </a:extLst>
              </p:cNvPr>
              <p:cNvSpPr/>
              <p:nvPr/>
            </p:nvSpPr>
            <p:spPr>
              <a:xfrm>
                <a:off x="5133035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109"/>
                      <a:pt x="299" y="55"/>
                      <a:pt x="272" y="28"/>
                    </a:cubicBezTo>
                    <a:cubicBezTo>
                      <a:pt x="245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2070;p43">
                <a:extLst>
                  <a:ext uri="{FF2B5EF4-FFF2-40B4-BE49-F238E27FC236}">
                    <a16:creationId xmlns:a16="http://schemas.microsoft.com/office/drawing/2014/main" id="{64BCFED5-FBE1-4F2A-E579-ABFFD2C00CD0}"/>
                  </a:ext>
                </a:extLst>
              </p:cNvPr>
              <p:cNvSpPr/>
              <p:nvPr/>
            </p:nvSpPr>
            <p:spPr>
              <a:xfrm>
                <a:off x="5107679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2071;p43">
                <a:extLst>
                  <a:ext uri="{FF2B5EF4-FFF2-40B4-BE49-F238E27FC236}">
                    <a16:creationId xmlns:a16="http://schemas.microsoft.com/office/drawing/2014/main" id="{1404C06F-9081-14B2-6837-326769D7ADA1}"/>
                  </a:ext>
                </a:extLst>
              </p:cNvPr>
              <p:cNvSpPr/>
              <p:nvPr/>
            </p:nvSpPr>
            <p:spPr>
              <a:xfrm>
                <a:off x="5160193" y="307572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55" y="28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lnTo>
                      <a:pt x="217" y="299"/>
                    </a:lnTo>
                    <a:cubicBezTo>
                      <a:pt x="217" y="272"/>
                      <a:pt x="217" y="272"/>
                      <a:pt x="217" y="272"/>
                    </a:cubicBezTo>
                    <a:cubicBezTo>
                      <a:pt x="217" y="190"/>
                      <a:pt x="244" y="109"/>
                      <a:pt x="272" y="55"/>
                    </a:cubicBezTo>
                    <a:cubicBezTo>
                      <a:pt x="244" y="28"/>
                      <a:pt x="190" y="1"/>
                      <a:pt x="163" y="1"/>
                    </a:cubicBezTo>
                    <a:lnTo>
                      <a:pt x="136" y="1"/>
                    </a:lnTo>
                    <a:cubicBezTo>
                      <a:pt x="109" y="1"/>
                      <a:pt x="109" y="28"/>
                      <a:pt x="109" y="28"/>
                    </a:cubicBezTo>
                    <a:cubicBezTo>
                      <a:pt x="109" y="28"/>
                      <a:pt x="109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2072;p43">
                <a:extLst>
                  <a:ext uri="{FF2B5EF4-FFF2-40B4-BE49-F238E27FC236}">
                    <a16:creationId xmlns:a16="http://schemas.microsoft.com/office/drawing/2014/main" id="{9E9BA7AA-E100-43C7-9689-5770D243106E}"/>
                  </a:ext>
                </a:extLst>
              </p:cNvPr>
              <p:cNvSpPr/>
              <p:nvPr/>
            </p:nvSpPr>
            <p:spPr>
              <a:xfrm>
                <a:off x="5107679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2073;p43">
                <a:extLst>
                  <a:ext uri="{FF2B5EF4-FFF2-40B4-BE49-F238E27FC236}">
                    <a16:creationId xmlns:a16="http://schemas.microsoft.com/office/drawing/2014/main" id="{0836D8C2-C5C2-02FA-7E93-A4E6009BC41F}"/>
                  </a:ext>
                </a:extLst>
              </p:cNvPr>
              <p:cNvSpPr/>
              <p:nvPr/>
            </p:nvSpPr>
            <p:spPr>
              <a:xfrm>
                <a:off x="5133035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2074;p43">
                <a:extLst>
                  <a:ext uri="{FF2B5EF4-FFF2-40B4-BE49-F238E27FC236}">
                    <a16:creationId xmlns:a16="http://schemas.microsoft.com/office/drawing/2014/main" id="{CC71AB13-B308-0E20-E495-B78A1117FBF8}"/>
                  </a:ext>
                </a:extLst>
              </p:cNvPr>
              <p:cNvSpPr/>
              <p:nvPr/>
            </p:nvSpPr>
            <p:spPr>
              <a:xfrm>
                <a:off x="5133035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2075;p43">
                <a:extLst>
                  <a:ext uri="{FF2B5EF4-FFF2-40B4-BE49-F238E27FC236}">
                    <a16:creationId xmlns:a16="http://schemas.microsoft.com/office/drawing/2014/main" id="{6E7530ED-B96A-9D00-C065-0F3BD122EDD6}"/>
                  </a:ext>
                </a:extLst>
              </p:cNvPr>
              <p:cNvSpPr/>
              <p:nvPr/>
            </p:nvSpPr>
            <p:spPr>
              <a:xfrm>
                <a:off x="5107679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2076;p43">
                <a:extLst>
                  <a:ext uri="{FF2B5EF4-FFF2-40B4-BE49-F238E27FC236}">
                    <a16:creationId xmlns:a16="http://schemas.microsoft.com/office/drawing/2014/main" id="{91A8E0B1-9006-4F16-E7A8-A301A312B3E3}"/>
                  </a:ext>
                </a:extLst>
              </p:cNvPr>
              <p:cNvSpPr/>
              <p:nvPr/>
            </p:nvSpPr>
            <p:spPr>
              <a:xfrm>
                <a:off x="5107679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2077;p43">
                <a:extLst>
                  <a:ext uri="{FF2B5EF4-FFF2-40B4-BE49-F238E27FC236}">
                    <a16:creationId xmlns:a16="http://schemas.microsoft.com/office/drawing/2014/main" id="{1401D437-02E1-3EEA-36F9-A67F10B29BE4}"/>
                  </a:ext>
                </a:extLst>
              </p:cNvPr>
              <p:cNvSpPr/>
              <p:nvPr/>
            </p:nvSpPr>
            <p:spPr>
              <a:xfrm>
                <a:off x="5133035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2078;p43">
                <a:extLst>
                  <a:ext uri="{FF2B5EF4-FFF2-40B4-BE49-F238E27FC236}">
                    <a16:creationId xmlns:a16="http://schemas.microsoft.com/office/drawing/2014/main" id="{354E8D37-0157-B054-7786-4818A192A08D}"/>
                  </a:ext>
                </a:extLst>
              </p:cNvPr>
              <p:cNvSpPr/>
              <p:nvPr/>
            </p:nvSpPr>
            <p:spPr>
              <a:xfrm>
                <a:off x="5107679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2079;p43">
                <a:extLst>
                  <a:ext uri="{FF2B5EF4-FFF2-40B4-BE49-F238E27FC236}">
                    <a16:creationId xmlns:a16="http://schemas.microsoft.com/office/drawing/2014/main" id="{5D28A860-A601-A146-B2BF-FFDC923B7C79}"/>
                  </a:ext>
                </a:extLst>
              </p:cNvPr>
              <p:cNvSpPr/>
              <p:nvPr/>
            </p:nvSpPr>
            <p:spPr>
              <a:xfrm>
                <a:off x="5133035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2080;p43">
                <a:extLst>
                  <a:ext uri="{FF2B5EF4-FFF2-40B4-BE49-F238E27FC236}">
                    <a16:creationId xmlns:a16="http://schemas.microsoft.com/office/drawing/2014/main" id="{38D46C34-039F-1BAE-28BC-47F7B769D459}"/>
                  </a:ext>
                </a:extLst>
              </p:cNvPr>
              <p:cNvSpPr/>
              <p:nvPr/>
            </p:nvSpPr>
            <p:spPr>
              <a:xfrm>
                <a:off x="5107679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2081;p43">
                <a:extLst>
                  <a:ext uri="{FF2B5EF4-FFF2-40B4-BE49-F238E27FC236}">
                    <a16:creationId xmlns:a16="http://schemas.microsoft.com/office/drawing/2014/main" id="{75530E33-BF83-C918-25B8-2E7DD26C79E1}"/>
                  </a:ext>
                </a:extLst>
              </p:cNvPr>
              <p:cNvSpPr/>
              <p:nvPr/>
            </p:nvSpPr>
            <p:spPr>
              <a:xfrm>
                <a:off x="5133035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2082;p43">
                <a:extLst>
                  <a:ext uri="{FF2B5EF4-FFF2-40B4-BE49-F238E27FC236}">
                    <a16:creationId xmlns:a16="http://schemas.microsoft.com/office/drawing/2014/main" id="{C17D3F14-9C67-A180-0D73-0C8E8588E395}"/>
                  </a:ext>
                </a:extLst>
              </p:cNvPr>
              <p:cNvSpPr/>
              <p:nvPr/>
            </p:nvSpPr>
            <p:spPr>
              <a:xfrm>
                <a:off x="5160193" y="3390674"/>
                <a:ext cx="9075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2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55" y="27"/>
                      <a:pt x="0" y="81"/>
                      <a:pt x="0" y="163"/>
                    </a:cubicBezTo>
                    <a:cubicBezTo>
                      <a:pt x="0" y="190"/>
                      <a:pt x="0" y="244"/>
                      <a:pt x="27" y="271"/>
                    </a:cubicBezTo>
                    <a:cubicBezTo>
                      <a:pt x="82" y="190"/>
                      <a:pt x="109" y="109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2083;p43">
                <a:extLst>
                  <a:ext uri="{FF2B5EF4-FFF2-40B4-BE49-F238E27FC236}">
                    <a16:creationId xmlns:a16="http://schemas.microsoft.com/office/drawing/2014/main" id="{78D6CF30-9167-8521-16D0-9AC735E13AB7}"/>
                  </a:ext>
                </a:extLst>
              </p:cNvPr>
              <p:cNvSpPr/>
              <p:nvPr/>
            </p:nvSpPr>
            <p:spPr>
              <a:xfrm>
                <a:off x="5133035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190" y="299"/>
                      <a:pt x="217" y="299"/>
                      <a:pt x="245" y="272"/>
                    </a:cubicBezTo>
                    <a:cubicBezTo>
                      <a:pt x="272" y="218"/>
                      <a:pt x="299" y="191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2084;p43">
                <a:extLst>
                  <a:ext uri="{FF2B5EF4-FFF2-40B4-BE49-F238E27FC236}">
                    <a16:creationId xmlns:a16="http://schemas.microsoft.com/office/drawing/2014/main" id="{082F0894-E78B-96BD-84CD-3DC549CE8F2F}"/>
                  </a:ext>
                </a:extLst>
              </p:cNvPr>
              <p:cNvSpPr/>
              <p:nvPr/>
            </p:nvSpPr>
            <p:spPr>
              <a:xfrm>
                <a:off x="5107679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2085;p43">
                <a:extLst>
                  <a:ext uri="{FF2B5EF4-FFF2-40B4-BE49-F238E27FC236}">
                    <a16:creationId xmlns:a16="http://schemas.microsoft.com/office/drawing/2014/main" id="{E96C1CF7-53C7-25F6-5D5A-639D7FE75C1D}"/>
                  </a:ext>
                </a:extLst>
              </p:cNvPr>
              <p:cNvSpPr/>
              <p:nvPr/>
            </p:nvSpPr>
            <p:spPr>
              <a:xfrm>
                <a:off x="5107679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2086;p43">
                <a:extLst>
                  <a:ext uri="{FF2B5EF4-FFF2-40B4-BE49-F238E27FC236}">
                    <a16:creationId xmlns:a16="http://schemas.microsoft.com/office/drawing/2014/main" id="{9FDA596E-B03C-C887-8DC1-32EFD4E1F80A}"/>
                  </a:ext>
                </a:extLst>
              </p:cNvPr>
              <p:cNvSpPr/>
              <p:nvPr/>
            </p:nvSpPr>
            <p:spPr>
              <a:xfrm>
                <a:off x="5138440" y="3785227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55" y="0"/>
                    </a:moveTo>
                    <a:cubicBezTo>
                      <a:pt x="28" y="81"/>
                      <a:pt x="55" y="217"/>
                      <a:pt x="28" y="244"/>
                    </a:cubicBezTo>
                    <a:cubicBezTo>
                      <a:pt x="1" y="244"/>
                      <a:pt x="1" y="271"/>
                      <a:pt x="1" y="271"/>
                    </a:cubicBezTo>
                    <a:cubicBezTo>
                      <a:pt x="28" y="298"/>
                      <a:pt x="55" y="298"/>
                      <a:pt x="82" y="298"/>
                    </a:cubicBezTo>
                    <a:cubicBezTo>
                      <a:pt x="164" y="298"/>
                      <a:pt x="245" y="244"/>
                      <a:pt x="245" y="163"/>
                    </a:cubicBezTo>
                    <a:cubicBezTo>
                      <a:pt x="245" y="136"/>
                      <a:pt x="245" y="136"/>
                      <a:pt x="218" y="109"/>
                    </a:cubicBezTo>
                    <a:cubicBezTo>
                      <a:pt x="218" y="109"/>
                      <a:pt x="218" y="81"/>
                      <a:pt x="218" y="81"/>
                    </a:cubicBezTo>
                    <a:cubicBezTo>
                      <a:pt x="218" y="54"/>
                      <a:pt x="191" y="54"/>
                      <a:pt x="191" y="27"/>
                    </a:cubicBezTo>
                    <a:cubicBezTo>
                      <a:pt x="164" y="27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2087;p43">
                <a:extLst>
                  <a:ext uri="{FF2B5EF4-FFF2-40B4-BE49-F238E27FC236}">
                    <a16:creationId xmlns:a16="http://schemas.microsoft.com/office/drawing/2014/main" id="{CCE995FB-DEDE-A39D-F84C-F98711A81D20}"/>
                  </a:ext>
                </a:extLst>
              </p:cNvPr>
              <p:cNvSpPr/>
              <p:nvPr/>
            </p:nvSpPr>
            <p:spPr>
              <a:xfrm>
                <a:off x="5114952" y="3817789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90" y="0"/>
                    </a:moveTo>
                    <a:cubicBezTo>
                      <a:pt x="136" y="82"/>
                      <a:pt x="82" y="136"/>
                      <a:pt x="0" y="217"/>
                    </a:cubicBezTo>
                    <a:lnTo>
                      <a:pt x="54" y="217"/>
                    </a:lnTo>
                    <a:cubicBezTo>
                      <a:pt x="136" y="217"/>
                      <a:pt x="190" y="136"/>
                      <a:pt x="190" y="55"/>
                    </a:cubicBezTo>
                    <a:cubicBezTo>
                      <a:pt x="190" y="27"/>
                      <a:pt x="190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2088;p43">
                <a:extLst>
                  <a:ext uri="{FF2B5EF4-FFF2-40B4-BE49-F238E27FC236}">
                    <a16:creationId xmlns:a16="http://schemas.microsoft.com/office/drawing/2014/main" id="{6E33BC54-18EE-D670-E9B3-ED5EFE34428B}"/>
                  </a:ext>
                </a:extLst>
              </p:cNvPr>
              <p:cNvSpPr/>
              <p:nvPr/>
            </p:nvSpPr>
            <p:spPr>
              <a:xfrm>
                <a:off x="5133035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2089;p43">
                <a:extLst>
                  <a:ext uri="{FF2B5EF4-FFF2-40B4-BE49-F238E27FC236}">
                    <a16:creationId xmlns:a16="http://schemas.microsoft.com/office/drawing/2014/main" id="{775BABF9-23FF-917C-F4C0-350D8BFE523C}"/>
                  </a:ext>
                </a:extLst>
              </p:cNvPr>
              <p:cNvSpPr/>
              <p:nvPr/>
            </p:nvSpPr>
            <p:spPr>
              <a:xfrm>
                <a:off x="5107679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2090;p43">
                <a:extLst>
                  <a:ext uri="{FF2B5EF4-FFF2-40B4-BE49-F238E27FC236}">
                    <a16:creationId xmlns:a16="http://schemas.microsoft.com/office/drawing/2014/main" id="{3E897082-B528-0D02-3EFF-2AB9B5594987}"/>
                  </a:ext>
                </a:extLst>
              </p:cNvPr>
              <p:cNvSpPr/>
              <p:nvPr/>
            </p:nvSpPr>
            <p:spPr>
              <a:xfrm>
                <a:off x="5133035" y="389018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lnTo>
                      <a:pt x="217" y="299"/>
                    </a:lnTo>
                    <a:cubicBezTo>
                      <a:pt x="245" y="217"/>
                      <a:pt x="272" y="136"/>
                      <a:pt x="272" y="54"/>
                    </a:cubicBezTo>
                    <a:cubicBezTo>
                      <a:pt x="245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2091;p43">
                <a:extLst>
                  <a:ext uri="{FF2B5EF4-FFF2-40B4-BE49-F238E27FC236}">
                    <a16:creationId xmlns:a16="http://schemas.microsoft.com/office/drawing/2014/main" id="{F8359167-8EC2-C4CF-F34C-8D50C65616E4}"/>
                  </a:ext>
                </a:extLst>
              </p:cNvPr>
              <p:cNvSpPr/>
              <p:nvPr/>
            </p:nvSpPr>
            <p:spPr>
              <a:xfrm>
                <a:off x="5133035" y="3944436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28" y="28"/>
                      <a:pt x="0" y="82"/>
                      <a:pt x="0" y="137"/>
                    </a:cubicBezTo>
                    <a:cubicBezTo>
                      <a:pt x="0" y="137"/>
                      <a:pt x="28" y="164"/>
                      <a:pt x="28" y="164"/>
                    </a:cubicBezTo>
                    <a:cubicBezTo>
                      <a:pt x="28" y="109"/>
                      <a:pt x="55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2092;p43">
                <a:extLst>
                  <a:ext uri="{FF2B5EF4-FFF2-40B4-BE49-F238E27FC236}">
                    <a16:creationId xmlns:a16="http://schemas.microsoft.com/office/drawing/2014/main" id="{BA813ABD-EFB6-9638-9F13-3BEEB2A19018}"/>
                  </a:ext>
                </a:extLst>
              </p:cNvPr>
              <p:cNvSpPr/>
              <p:nvPr/>
            </p:nvSpPr>
            <p:spPr>
              <a:xfrm>
                <a:off x="5107679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2093;p43">
                <a:extLst>
                  <a:ext uri="{FF2B5EF4-FFF2-40B4-BE49-F238E27FC236}">
                    <a16:creationId xmlns:a16="http://schemas.microsoft.com/office/drawing/2014/main" id="{4321C37B-A3DC-91AD-FCD6-82F8AFFA2B65}"/>
                  </a:ext>
                </a:extLst>
              </p:cNvPr>
              <p:cNvSpPr/>
              <p:nvPr/>
            </p:nvSpPr>
            <p:spPr>
              <a:xfrm>
                <a:off x="5107679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191" y="299"/>
                      <a:pt x="245" y="272"/>
                      <a:pt x="272" y="245"/>
                    </a:cubicBezTo>
                    <a:cubicBezTo>
                      <a:pt x="272" y="218"/>
                      <a:pt x="299" y="163"/>
                      <a:pt x="299" y="109"/>
                    </a:cubicBezTo>
                    <a:cubicBezTo>
                      <a:pt x="299" y="55"/>
                      <a:pt x="218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2094;p43">
                <a:extLst>
                  <a:ext uri="{FF2B5EF4-FFF2-40B4-BE49-F238E27FC236}">
                    <a16:creationId xmlns:a16="http://schemas.microsoft.com/office/drawing/2014/main" id="{0E2062DF-3666-9A8E-153D-654D07CC230D}"/>
                  </a:ext>
                </a:extLst>
              </p:cNvPr>
              <p:cNvSpPr/>
              <p:nvPr/>
            </p:nvSpPr>
            <p:spPr>
              <a:xfrm>
                <a:off x="5080521" y="2051342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191" y="190"/>
                      <a:pt x="191" y="82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2095;p43">
                <a:extLst>
                  <a:ext uri="{FF2B5EF4-FFF2-40B4-BE49-F238E27FC236}">
                    <a16:creationId xmlns:a16="http://schemas.microsoft.com/office/drawing/2014/main" id="{CAA3815C-E38B-B6DB-83AB-ECB4AF8AB59C}"/>
                  </a:ext>
                </a:extLst>
              </p:cNvPr>
              <p:cNvSpPr/>
              <p:nvPr/>
            </p:nvSpPr>
            <p:spPr>
              <a:xfrm>
                <a:off x="508052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2096;p43">
                <a:extLst>
                  <a:ext uri="{FF2B5EF4-FFF2-40B4-BE49-F238E27FC236}">
                    <a16:creationId xmlns:a16="http://schemas.microsoft.com/office/drawing/2014/main" id="{28EC7073-5A96-8106-89C6-0D6E7DDBA685}"/>
                  </a:ext>
                </a:extLst>
              </p:cNvPr>
              <p:cNvSpPr/>
              <p:nvPr/>
            </p:nvSpPr>
            <p:spPr>
              <a:xfrm>
                <a:off x="5062439" y="207669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28" y="0"/>
                    </a:moveTo>
                    <a:cubicBezTo>
                      <a:pt x="28" y="54"/>
                      <a:pt x="28" y="82"/>
                      <a:pt x="1" y="109"/>
                    </a:cubicBezTo>
                    <a:cubicBezTo>
                      <a:pt x="1" y="190"/>
                      <a:pt x="55" y="217"/>
                      <a:pt x="109" y="299"/>
                    </a:cubicBezTo>
                    <a:cubicBezTo>
                      <a:pt x="163" y="271"/>
                      <a:pt x="191" y="217"/>
                      <a:pt x="191" y="163"/>
                    </a:cubicBezTo>
                    <a:cubicBezTo>
                      <a:pt x="191" y="82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2097;p43">
                <a:extLst>
                  <a:ext uri="{FF2B5EF4-FFF2-40B4-BE49-F238E27FC236}">
                    <a16:creationId xmlns:a16="http://schemas.microsoft.com/office/drawing/2014/main" id="{42A9A2DA-2A24-D020-DF79-A487BF494C02}"/>
                  </a:ext>
                </a:extLst>
              </p:cNvPr>
              <p:cNvSpPr/>
              <p:nvPr/>
            </p:nvSpPr>
            <p:spPr>
              <a:xfrm>
                <a:off x="5080521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2098;p43">
                <a:extLst>
                  <a:ext uri="{FF2B5EF4-FFF2-40B4-BE49-F238E27FC236}">
                    <a16:creationId xmlns:a16="http://schemas.microsoft.com/office/drawing/2014/main" id="{362F1AAE-A944-68F1-30BB-030B1A5F3641}"/>
                  </a:ext>
                </a:extLst>
              </p:cNvPr>
              <p:cNvSpPr/>
              <p:nvPr/>
            </p:nvSpPr>
            <p:spPr>
              <a:xfrm>
                <a:off x="508052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2099;p43">
                <a:extLst>
                  <a:ext uri="{FF2B5EF4-FFF2-40B4-BE49-F238E27FC236}">
                    <a16:creationId xmlns:a16="http://schemas.microsoft.com/office/drawing/2014/main" id="{A9A30C7C-CBA1-37F5-9542-404620C413BA}"/>
                  </a:ext>
                </a:extLst>
              </p:cNvPr>
              <p:cNvSpPr/>
              <p:nvPr/>
            </p:nvSpPr>
            <p:spPr>
              <a:xfrm>
                <a:off x="5107679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2100;p43">
                <a:extLst>
                  <a:ext uri="{FF2B5EF4-FFF2-40B4-BE49-F238E27FC236}">
                    <a16:creationId xmlns:a16="http://schemas.microsoft.com/office/drawing/2014/main" id="{795C1931-289E-1988-953C-C3EBCFFFB9FF}"/>
                  </a:ext>
                </a:extLst>
              </p:cNvPr>
              <p:cNvSpPr/>
              <p:nvPr/>
            </p:nvSpPr>
            <p:spPr>
              <a:xfrm>
                <a:off x="508052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2101;p43">
                <a:extLst>
                  <a:ext uri="{FF2B5EF4-FFF2-40B4-BE49-F238E27FC236}">
                    <a16:creationId xmlns:a16="http://schemas.microsoft.com/office/drawing/2014/main" id="{808B3810-8CA8-5450-434B-BF99D1A97007}"/>
                  </a:ext>
                </a:extLst>
              </p:cNvPr>
              <p:cNvSpPr/>
              <p:nvPr/>
            </p:nvSpPr>
            <p:spPr>
              <a:xfrm>
                <a:off x="5107679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2102;p43">
                <a:extLst>
                  <a:ext uri="{FF2B5EF4-FFF2-40B4-BE49-F238E27FC236}">
                    <a16:creationId xmlns:a16="http://schemas.microsoft.com/office/drawing/2014/main" id="{B84E0E1B-CC6C-95A4-974D-21315AAE4A9F}"/>
                  </a:ext>
                </a:extLst>
              </p:cNvPr>
              <p:cNvSpPr/>
              <p:nvPr/>
            </p:nvSpPr>
            <p:spPr>
              <a:xfrm>
                <a:off x="508052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2103;p43">
                <a:extLst>
                  <a:ext uri="{FF2B5EF4-FFF2-40B4-BE49-F238E27FC236}">
                    <a16:creationId xmlns:a16="http://schemas.microsoft.com/office/drawing/2014/main" id="{0A6F1832-66EB-3EBF-62B3-89D2807A68C3}"/>
                  </a:ext>
                </a:extLst>
              </p:cNvPr>
              <p:cNvSpPr/>
              <p:nvPr/>
            </p:nvSpPr>
            <p:spPr>
              <a:xfrm>
                <a:off x="5107679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2104;p43">
                <a:extLst>
                  <a:ext uri="{FF2B5EF4-FFF2-40B4-BE49-F238E27FC236}">
                    <a16:creationId xmlns:a16="http://schemas.microsoft.com/office/drawing/2014/main" id="{71765631-BBF6-D799-5F33-2147F2B2582F}"/>
                  </a:ext>
                </a:extLst>
              </p:cNvPr>
              <p:cNvSpPr/>
              <p:nvPr/>
            </p:nvSpPr>
            <p:spPr>
              <a:xfrm>
                <a:off x="508052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2105;p43">
                <a:extLst>
                  <a:ext uri="{FF2B5EF4-FFF2-40B4-BE49-F238E27FC236}">
                    <a16:creationId xmlns:a16="http://schemas.microsoft.com/office/drawing/2014/main" id="{A698935B-48BA-6E9A-1CDD-81462F0EEE49}"/>
                  </a:ext>
                </a:extLst>
              </p:cNvPr>
              <p:cNvSpPr/>
              <p:nvPr/>
            </p:nvSpPr>
            <p:spPr>
              <a:xfrm>
                <a:off x="5107679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2106;p43">
                <a:extLst>
                  <a:ext uri="{FF2B5EF4-FFF2-40B4-BE49-F238E27FC236}">
                    <a16:creationId xmlns:a16="http://schemas.microsoft.com/office/drawing/2014/main" id="{A099244C-6CB4-C478-8168-A6727BDDF4E1}"/>
                  </a:ext>
                </a:extLst>
              </p:cNvPr>
              <p:cNvSpPr/>
              <p:nvPr/>
            </p:nvSpPr>
            <p:spPr>
              <a:xfrm>
                <a:off x="508052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2107;p43">
                <a:extLst>
                  <a:ext uri="{FF2B5EF4-FFF2-40B4-BE49-F238E27FC236}">
                    <a16:creationId xmlns:a16="http://schemas.microsoft.com/office/drawing/2014/main" id="{B17BFB9A-6571-DE52-B928-94702574262E}"/>
                  </a:ext>
                </a:extLst>
              </p:cNvPr>
              <p:cNvSpPr/>
              <p:nvPr/>
            </p:nvSpPr>
            <p:spPr>
              <a:xfrm>
                <a:off x="5107679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2108;p43">
                <a:extLst>
                  <a:ext uri="{FF2B5EF4-FFF2-40B4-BE49-F238E27FC236}">
                    <a16:creationId xmlns:a16="http://schemas.microsoft.com/office/drawing/2014/main" id="{5768A571-E0C3-B091-7389-33D12FD2570D}"/>
                  </a:ext>
                </a:extLst>
              </p:cNvPr>
              <p:cNvSpPr/>
              <p:nvPr/>
            </p:nvSpPr>
            <p:spPr>
              <a:xfrm>
                <a:off x="508052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2109;p43">
                <a:extLst>
                  <a:ext uri="{FF2B5EF4-FFF2-40B4-BE49-F238E27FC236}">
                    <a16:creationId xmlns:a16="http://schemas.microsoft.com/office/drawing/2014/main" id="{4B5B6DFA-515D-21A7-4905-197AE353BCC3}"/>
                  </a:ext>
                </a:extLst>
              </p:cNvPr>
              <p:cNvSpPr/>
              <p:nvPr/>
            </p:nvSpPr>
            <p:spPr>
              <a:xfrm>
                <a:off x="5107679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2110;p43">
                <a:extLst>
                  <a:ext uri="{FF2B5EF4-FFF2-40B4-BE49-F238E27FC236}">
                    <a16:creationId xmlns:a16="http://schemas.microsoft.com/office/drawing/2014/main" id="{F03A3F04-912D-3172-1E7B-94D88F54D7A1}"/>
                  </a:ext>
                </a:extLst>
              </p:cNvPr>
              <p:cNvSpPr/>
              <p:nvPr/>
            </p:nvSpPr>
            <p:spPr>
              <a:xfrm>
                <a:off x="508052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2111;p43">
                <a:extLst>
                  <a:ext uri="{FF2B5EF4-FFF2-40B4-BE49-F238E27FC236}">
                    <a16:creationId xmlns:a16="http://schemas.microsoft.com/office/drawing/2014/main" id="{6FFDA6F7-D5AB-2E8D-F469-D0724018A026}"/>
                  </a:ext>
                </a:extLst>
              </p:cNvPr>
              <p:cNvSpPr/>
              <p:nvPr/>
            </p:nvSpPr>
            <p:spPr>
              <a:xfrm>
                <a:off x="5107679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2112;p43">
                <a:extLst>
                  <a:ext uri="{FF2B5EF4-FFF2-40B4-BE49-F238E27FC236}">
                    <a16:creationId xmlns:a16="http://schemas.microsoft.com/office/drawing/2014/main" id="{52418A50-7E51-7154-FC64-F9AA870050EE}"/>
                  </a:ext>
                </a:extLst>
              </p:cNvPr>
              <p:cNvSpPr/>
              <p:nvPr/>
            </p:nvSpPr>
            <p:spPr>
              <a:xfrm>
                <a:off x="508052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2113;p43">
                <a:extLst>
                  <a:ext uri="{FF2B5EF4-FFF2-40B4-BE49-F238E27FC236}">
                    <a16:creationId xmlns:a16="http://schemas.microsoft.com/office/drawing/2014/main" id="{645750F8-27AB-C075-2327-85F6B1DD7EB9}"/>
                  </a:ext>
                </a:extLst>
              </p:cNvPr>
              <p:cNvSpPr/>
              <p:nvPr/>
            </p:nvSpPr>
            <p:spPr>
              <a:xfrm>
                <a:off x="5107679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2114;p43">
                <a:extLst>
                  <a:ext uri="{FF2B5EF4-FFF2-40B4-BE49-F238E27FC236}">
                    <a16:creationId xmlns:a16="http://schemas.microsoft.com/office/drawing/2014/main" id="{A79E39E3-AC35-CB4C-DB20-3458B3023FC8}"/>
                  </a:ext>
                </a:extLst>
              </p:cNvPr>
              <p:cNvSpPr/>
              <p:nvPr/>
            </p:nvSpPr>
            <p:spPr>
              <a:xfrm>
                <a:off x="5107679" y="2655816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36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218"/>
                      <a:pt x="82" y="109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2115;p43">
                <a:extLst>
                  <a:ext uri="{FF2B5EF4-FFF2-40B4-BE49-F238E27FC236}">
                    <a16:creationId xmlns:a16="http://schemas.microsoft.com/office/drawing/2014/main" id="{05E58BB5-1A17-909D-9048-5DFCEC7A3223}"/>
                  </a:ext>
                </a:extLst>
              </p:cNvPr>
              <p:cNvSpPr/>
              <p:nvPr/>
            </p:nvSpPr>
            <p:spPr>
              <a:xfrm>
                <a:off x="5080521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2116;p43">
                <a:extLst>
                  <a:ext uri="{FF2B5EF4-FFF2-40B4-BE49-F238E27FC236}">
                    <a16:creationId xmlns:a16="http://schemas.microsoft.com/office/drawing/2014/main" id="{8F21A229-572B-2595-A341-8DD386F5499A}"/>
                  </a:ext>
                </a:extLst>
              </p:cNvPr>
              <p:cNvSpPr/>
              <p:nvPr/>
            </p:nvSpPr>
            <p:spPr>
              <a:xfrm>
                <a:off x="5080521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2117;p43">
                <a:extLst>
                  <a:ext uri="{FF2B5EF4-FFF2-40B4-BE49-F238E27FC236}">
                    <a16:creationId xmlns:a16="http://schemas.microsoft.com/office/drawing/2014/main" id="{996E2BBC-7839-AB7B-D1ED-85C3DBCC1352}"/>
                  </a:ext>
                </a:extLst>
              </p:cNvPr>
              <p:cNvSpPr/>
              <p:nvPr/>
            </p:nvSpPr>
            <p:spPr>
              <a:xfrm>
                <a:off x="5080521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2118;p43">
                <a:extLst>
                  <a:ext uri="{FF2B5EF4-FFF2-40B4-BE49-F238E27FC236}">
                    <a16:creationId xmlns:a16="http://schemas.microsoft.com/office/drawing/2014/main" id="{DC3995C4-1C27-CB94-4F29-5C43B4EF0C2B}"/>
                  </a:ext>
                </a:extLst>
              </p:cNvPr>
              <p:cNvSpPr/>
              <p:nvPr/>
            </p:nvSpPr>
            <p:spPr>
              <a:xfrm>
                <a:off x="5080521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2119;p43">
                <a:extLst>
                  <a:ext uri="{FF2B5EF4-FFF2-40B4-BE49-F238E27FC236}">
                    <a16:creationId xmlns:a16="http://schemas.microsoft.com/office/drawing/2014/main" id="{35D925B5-1FAD-2B9C-A437-68A98C50E8EA}"/>
                  </a:ext>
                </a:extLst>
              </p:cNvPr>
              <p:cNvSpPr/>
              <p:nvPr/>
            </p:nvSpPr>
            <p:spPr>
              <a:xfrm>
                <a:off x="5080521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2120;p43">
                <a:extLst>
                  <a:ext uri="{FF2B5EF4-FFF2-40B4-BE49-F238E27FC236}">
                    <a16:creationId xmlns:a16="http://schemas.microsoft.com/office/drawing/2014/main" id="{3CDFE4DF-7791-6DA8-6813-510F80619671}"/>
                  </a:ext>
                </a:extLst>
              </p:cNvPr>
              <p:cNvSpPr/>
              <p:nvPr/>
            </p:nvSpPr>
            <p:spPr>
              <a:xfrm>
                <a:off x="5080521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2121;p43">
                <a:extLst>
                  <a:ext uri="{FF2B5EF4-FFF2-40B4-BE49-F238E27FC236}">
                    <a16:creationId xmlns:a16="http://schemas.microsoft.com/office/drawing/2014/main" id="{8C1F7EB4-B5A2-351A-8BBE-B41DCEBCC1F8}"/>
                  </a:ext>
                </a:extLst>
              </p:cNvPr>
              <p:cNvSpPr/>
              <p:nvPr/>
            </p:nvSpPr>
            <p:spPr>
              <a:xfrm>
                <a:off x="5080521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2122;p43">
                <a:extLst>
                  <a:ext uri="{FF2B5EF4-FFF2-40B4-BE49-F238E27FC236}">
                    <a16:creationId xmlns:a16="http://schemas.microsoft.com/office/drawing/2014/main" id="{23248290-1244-68BF-D8F5-B4CA86949A9E}"/>
                  </a:ext>
                </a:extLst>
              </p:cNvPr>
              <p:cNvSpPr/>
              <p:nvPr/>
            </p:nvSpPr>
            <p:spPr>
              <a:xfrm>
                <a:off x="5080521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2123;p43">
                <a:extLst>
                  <a:ext uri="{FF2B5EF4-FFF2-40B4-BE49-F238E27FC236}">
                    <a16:creationId xmlns:a16="http://schemas.microsoft.com/office/drawing/2014/main" id="{17F75F0D-F4C3-BB2E-94E4-8A13E9C9D626}"/>
                  </a:ext>
                </a:extLst>
              </p:cNvPr>
              <p:cNvSpPr/>
              <p:nvPr/>
            </p:nvSpPr>
            <p:spPr>
              <a:xfrm>
                <a:off x="5080521" y="3312804"/>
                <a:ext cx="1634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7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09" y="136"/>
                      <a:pt x="164" y="82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2124;p43">
                <a:extLst>
                  <a:ext uri="{FF2B5EF4-FFF2-40B4-BE49-F238E27FC236}">
                    <a16:creationId xmlns:a16="http://schemas.microsoft.com/office/drawing/2014/main" id="{2F5C83E2-2A1F-7E98-29D8-DDA49204029A}"/>
                  </a:ext>
                </a:extLst>
              </p:cNvPr>
              <p:cNvSpPr/>
              <p:nvPr/>
            </p:nvSpPr>
            <p:spPr>
              <a:xfrm>
                <a:off x="5080521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2125;p43">
                <a:extLst>
                  <a:ext uri="{FF2B5EF4-FFF2-40B4-BE49-F238E27FC236}">
                    <a16:creationId xmlns:a16="http://schemas.microsoft.com/office/drawing/2014/main" id="{A40B76B8-585C-3183-81E1-EE306DA6B75B}"/>
                  </a:ext>
                </a:extLst>
              </p:cNvPr>
              <p:cNvSpPr/>
              <p:nvPr/>
            </p:nvSpPr>
            <p:spPr>
              <a:xfrm>
                <a:off x="5111282" y="335444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218" y="1"/>
                    </a:moveTo>
                    <a:cubicBezTo>
                      <a:pt x="164" y="1"/>
                      <a:pt x="109" y="28"/>
                      <a:pt x="55" y="28"/>
                    </a:cubicBezTo>
                    <a:lnTo>
                      <a:pt x="1" y="28"/>
                    </a:lnTo>
                    <a:cubicBezTo>
                      <a:pt x="28" y="55"/>
                      <a:pt x="55" y="82"/>
                      <a:pt x="109" y="82"/>
                    </a:cubicBezTo>
                    <a:cubicBezTo>
                      <a:pt x="164" y="82"/>
                      <a:pt x="191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2126;p43">
                <a:extLst>
                  <a:ext uri="{FF2B5EF4-FFF2-40B4-BE49-F238E27FC236}">
                    <a16:creationId xmlns:a16="http://schemas.microsoft.com/office/drawing/2014/main" id="{77FB08EE-BA6F-700A-4AEA-E1BDCDE6BBED}"/>
                  </a:ext>
                </a:extLst>
              </p:cNvPr>
              <p:cNvSpPr/>
              <p:nvPr/>
            </p:nvSpPr>
            <p:spPr>
              <a:xfrm>
                <a:off x="508052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2127;p43">
                <a:extLst>
                  <a:ext uri="{FF2B5EF4-FFF2-40B4-BE49-F238E27FC236}">
                    <a16:creationId xmlns:a16="http://schemas.microsoft.com/office/drawing/2014/main" id="{B0270021-FCF5-C436-1D2D-4014ABE6B0C1}"/>
                  </a:ext>
                </a:extLst>
              </p:cNvPr>
              <p:cNvSpPr/>
              <p:nvPr/>
            </p:nvSpPr>
            <p:spPr>
              <a:xfrm>
                <a:off x="5055232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2128;p43">
                <a:extLst>
                  <a:ext uri="{FF2B5EF4-FFF2-40B4-BE49-F238E27FC236}">
                    <a16:creationId xmlns:a16="http://schemas.microsoft.com/office/drawing/2014/main" id="{3E80F2A1-56C0-B4DD-12C2-5FB7D68A4FA1}"/>
                  </a:ext>
                </a:extLst>
              </p:cNvPr>
              <p:cNvSpPr/>
              <p:nvPr/>
            </p:nvSpPr>
            <p:spPr>
              <a:xfrm>
                <a:off x="5055232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2129;p43">
                <a:extLst>
                  <a:ext uri="{FF2B5EF4-FFF2-40B4-BE49-F238E27FC236}">
                    <a16:creationId xmlns:a16="http://schemas.microsoft.com/office/drawing/2014/main" id="{A533E695-2E47-965B-F9B3-7081E528C549}"/>
                  </a:ext>
                </a:extLst>
              </p:cNvPr>
              <p:cNvSpPr/>
              <p:nvPr/>
            </p:nvSpPr>
            <p:spPr>
              <a:xfrm>
                <a:off x="508052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2130;p43">
                <a:extLst>
                  <a:ext uri="{FF2B5EF4-FFF2-40B4-BE49-F238E27FC236}">
                    <a16:creationId xmlns:a16="http://schemas.microsoft.com/office/drawing/2014/main" id="{F71F8CD6-0F88-D607-17C9-FE8C185FD365}"/>
                  </a:ext>
                </a:extLst>
              </p:cNvPr>
              <p:cNvSpPr/>
              <p:nvPr/>
            </p:nvSpPr>
            <p:spPr>
              <a:xfrm>
                <a:off x="5107679" y="3497436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36"/>
                      <a:pt x="1" y="163"/>
                      <a:pt x="1" y="163"/>
                    </a:cubicBezTo>
                    <a:cubicBezTo>
                      <a:pt x="55" y="109"/>
                      <a:pt x="82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2131;p43">
                <a:extLst>
                  <a:ext uri="{FF2B5EF4-FFF2-40B4-BE49-F238E27FC236}">
                    <a16:creationId xmlns:a16="http://schemas.microsoft.com/office/drawing/2014/main" id="{3A45095C-A4FF-3A55-AB3D-DC977921878A}"/>
                  </a:ext>
                </a:extLst>
              </p:cNvPr>
              <p:cNvSpPr/>
              <p:nvPr/>
            </p:nvSpPr>
            <p:spPr>
              <a:xfrm>
                <a:off x="5080521" y="3522792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82" y="109"/>
                      <a:pt x="136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2132;p43">
                <a:extLst>
                  <a:ext uri="{FF2B5EF4-FFF2-40B4-BE49-F238E27FC236}">
                    <a16:creationId xmlns:a16="http://schemas.microsoft.com/office/drawing/2014/main" id="{F1EF73B3-9802-73C9-0273-629C8A3BAF45}"/>
                  </a:ext>
                </a:extLst>
              </p:cNvPr>
              <p:cNvSpPr/>
              <p:nvPr/>
            </p:nvSpPr>
            <p:spPr>
              <a:xfrm>
                <a:off x="5055232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2133;p43">
                <a:extLst>
                  <a:ext uri="{FF2B5EF4-FFF2-40B4-BE49-F238E27FC236}">
                    <a16:creationId xmlns:a16="http://schemas.microsoft.com/office/drawing/2014/main" id="{64F69AE2-670A-5B6B-9FDF-12CBA5148DDF}"/>
                  </a:ext>
                </a:extLst>
              </p:cNvPr>
              <p:cNvSpPr/>
              <p:nvPr/>
            </p:nvSpPr>
            <p:spPr>
              <a:xfrm>
                <a:off x="5084191" y="3844947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244" y="0"/>
                    </a:moveTo>
                    <a:cubicBezTo>
                      <a:pt x="163" y="54"/>
                      <a:pt x="81" y="109"/>
                      <a:pt x="0" y="136"/>
                    </a:cubicBezTo>
                    <a:cubicBezTo>
                      <a:pt x="27" y="190"/>
                      <a:pt x="54" y="190"/>
                      <a:pt x="109" y="190"/>
                    </a:cubicBezTo>
                    <a:cubicBezTo>
                      <a:pt x="190" y="190"/>
                      <a:pt x="271" y="136"/>
                      <a:pt x="271" y="54"/>
                    </a:cubicBezTo>
                    <a:cubicBezTo>
                      <a:pt x="271" y="27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2134;p43">
                <a:extLst>
                  <a:ext uri="{FF2B5EF4-FFF2-40B4-BE49-F238E27FC236}">
                    <a16:creationId xmlns:a16="http://schemas.microsoft.com/office/drawing/2014/main" id="{D5A6A240-D945-951D-512A-D845DFF987A1}"/>
                  </a:ext>
                </a:extLst>
              </p:cNvPr>
              <p:cNvSpPr/>
              <p:nvPr/>
            </p:nvSpPr>
            <p:spPr>
              <a:xfrm>
                <a:off x="5067910" y="3866633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54" y="1"/>
                    </a:moveTo>
                    <a:cubicBezTo>
                      <a:pt x="0" y="55"/>
                      <a:pt x="0" y="136"/>
                      <a:pt x="0" y="272"/>
                    </a:cubicBezTo>
                    <a:cubicBezTo>
                      <a:pt x="54" y="245"/>
                      <a:pt x="109" y="191"/>
                      <a:pt x="109" y="109"/>
                    </a:cubicBezTo>
                    <a:cubicBezTo>
                      <a:pt x="109" y="55"/>
                      <a:pt x="81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2135;p43">
                <a:extLst>
                  <a:ext uri="{FF2B5EF4-FFF2-40B4-BE49-F238E27FC236}">
                    <a16:creationId xmlns:a16="http://schemas.microsoft.com/office/drawing/2014/main" id="{F6C45F72-FE37-F2E8-B854-64A530CE395E}"/>
                  </a:ext>
                </a:extLst>
              </p:cNvPr>
              <p:cNvSpPr/>
              <p:nvPr/>
            </p:nvSpPr>
            <p:spPr>
              <a:xfrm>
                <a:off x="508052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2136;p43">
                <a:extLst>
                  <a:ext uri="{FF2B5EF4-FFF2-40B4-BE49-F238E27FC236}">
                    <a16:creationId xmlns:a16="http://schemas.microsoft.com/office/drawing/2014/main" id="{FD64BDD2-61FE-E6A3-25D4-F855E26E9D3B}"/>
                  </a:ext>
                </a:extLst>
              </p:cNvPr>
              <p:cNvSpPr/>
              <p:nvPr/>
            </p:nvSpPr>
            <p:spPr>
              <a:xfrm>
                <a:off x="508052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2137;p43">
                <a:extLst>
                  <a:ext uri="{FF2B5EF4-FFF2-40B4-BE49-F238E27FC236}">
                    <a16:creationId xmlns:a16="http://schemas.microsoft.com/office/drawing/2014/main" id="{00C074DD-9BA6-AE6D-BC20-E4B70E58AD47}"/>
                  </a:ext>
                </a:extLst>
              </p:cNvPr>
              <p:cNvSpPr/>
              <p:nvPr/>
            </p:nvSpPr>
            <p:spPr>
              <a:xfrm>
                <a:off x="5067910" y="3922750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81" y="0"/>
                    </a:moveTo>
                    <a:cubicBezTo>
                      <a:pt x="81" y="55"/>
                      <a:pt x="54" y="136"/>
                      <a:pt x="0" y="217"/>
                    </a:cubicBezTo>
                    <a:cubicBezTo>
                      <a:pt x="81" y="190"/>
                      <a:pt x="109" y="136"/>
                      <a:pt x="109" y="55"/>
                    </a:cubicBezTo>
                    <a:cubicBezTo>
                      <a:pt x="109" y="28"/>
                      <a:pt x="109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2138;p43">
                <a:extLst>
                  <a:ext uri="{FF2B5EF4-FFF2-40B4-BE49-F238E27FC236}">
                    <a16:creationId xmlns:a16="http://schemas.microsoft.com/office/drawing/2014/main" id="{274B0A91-729E-79EF-7CB4-443E8D87A620}"/>
                  </a:ext>
                </a:extLst>
              </p:cNvPr>
              <p:cNvSpPr/>
              <p:nvPr/>
            </p:nvSpPr>
            <p:spPr>
              <a:xfrm>
                <a:off x="508052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2139;p43">
                <a:extLst>
                  <a:ext uri="{FF2B5EF4-FFF2-40B4-BE49-F238E27FC236}">
                    <a16:creationId xmlns:a16="http://schemas.microsoft.com/office/drawing/2014/main" id="{83DC3C9B-769F-8B86-4B83-B569C858BA78}"/>
                  </a:ext>
                </a:extLst>
              </p:cNvPr>
              <p:cNvSpPr/>
              <p:nvPr/>
            </p:nvSpPr>
            <p:spPr>
              <a:xfrm>
                <a:off x="5064240" y="4022306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0"/>
                    </a:moveTo>
                    <a:cubicBezTo>
                      <a:pt x="55" y="82"/>
                      <a:pt x="109" y="136"/>
                      <a:pt x="164" y="163"/>
                    </a:cubicBezTo>
                    <a:cubicBezTo>
                      <a:pt x="164" y="163"/>
                      <a:pt x="164" y="163"/>
                      <a:pt x="164" y="136"/>
                    </a:cubicBezTo>
                    <a:cubicBezTo>
                      <a:pt x="164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2140;p43">
                <a:extLst>
                  <a:ext uri="{FF2B5EF4-FFF2-40B4-BE49-F238E27FC236}">
                    <a16:creationId xmlns:a16="http://schemas.microsoft.com/office/drawing/2014/main" id="{BDC7A9AF-9B0B-9792-E8E2-9C91AEA9B3F8}"/>
                  </a:ext>
                </a:extLst>
              </p:cNvPr>
              <p:cNvSpPr/>
              <p:nvPr/>
            </p:nvSpPr>
            <p:spPr>
              <a:xfrm>
                <a:off x="5002719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2141;p43">
                <a:extLst>
                  <a:ext uri="{FF2B5EF4-FFF2-40B4-BE49-F238E27FC236}">
                    <a16:creationId xmlns:a16="http://schemas.microsoft.com/office/drawing/2014/main" id="{86BB9F76-6F5A-5022-593E-8DD76070D58D}"/>
                  </a:ext>
                </a:extLst>
              </p:cNvPr>
              <p:cNvSpPr/>
              <p:nvPr/>
            </p:nvSpPr>
            <p:spPr>
              <a:xfrm>
                <a:off x="5029876" y="2115132"/>
                <a:ext cx="18149" cy="867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0" extrusionOk="0">
                    <a:moveTo>
                      <a:pt x="136" y="1"/>
                    </a:moveTo>
                    <a:cubicBezTo>
                      <a:pt x="89" y="1"/>
                      <a:pt x="41" y="7"/>
                      <a:pt x="0" y="21"/>
                    </a:cubicBezTo>
                    <a:cubicBezTo>
                      <a:pt x="0" y="75"/>
                      <a:pt x="55" y="129"/>
                      <a:pt x="136" y="129"/>
                    </a:cubicBezTo>
                    <a:cubicBezTo>
                      <a:pt x="217" y="129"/>
                      <a:pt x="272" y="75"/>
                      <a:pt x="272" y="21"/>
                    </a:cubicBezTo>
                    <a:cubicBezTo>
                      <a:pt x="231" y="7"/>
                      <a:pt x="18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2142;p43">
                <a:extLst>
                  <a:ext uri="{FF2B5EF4-FFF2-40B4-BE49-F238E27FC236}">
                    <a16:creationId xmlns:a16="http://schemas.microsoft.com/office/drawing/2014/main" id="{1DE58C2E-B72D-5EEE-6998-83EF2BE229BD}"/>
                  </a:ext>
                </a:extLst>
              </p:cNvPr>
              <p:cNvSpPr/>
              <p:nvPr/>
            </p:nvSpPr>
            <p:spPr>
              <a:xfrm>
                <a:off x="5028075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2143;p43">
                <a:extLst>
                  <a:ext uri="{FF2B5EF4-FFF2-40B4-BE49-F238E27FC236}">
                    <a16:creationId xmlns:a16="http://schemas.microsoft.com/office/drawing/2014/main" id="{E8B97C57-C9BD-FF54-7AAA-3EC85EE27F91}"/>
                  </a:ext>
                </a:extLst>
              </p:cNvPr>
              <p:cNvSpPr/>
              <p:nvPr/>
            </p:nvSpPr>
            <p:spPr>
              <a:xfrm>
                <a:off x="505523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2144;p43">
                <a:extLst>
                  <a:ext uri="{FF2B5EF4-FFF2-40B4-BE49-F238E27FC236}">
                    <a16:creationId xmlns:a16="http://schemas.microsoft.com/office/drawing/2014/main" id="{FEF81517-6BB6-59AF-1925-1ECC6B6D9569}"/>
                  </a:ext>
                </a:extLst>
              </p:cNvPr>
              <p:cNvSpPr/>
              <p:nvPr/>
            </p:nvSpPr>
            <p:spPr>
              <a:xfrm>
                <a:off x="5009992" y="2132815"/>
                <a:ext cx="1267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72" extrusionOk="0">
                    <a:moveTo>
                      <a:pt x="136" y="0"/>
                    </a:moveTo>
                    <a:cubicBezTo>
                      <a:pt x="81" y="81"/>
                      <a:pt x="54" y="190"/>
                      <a:pt x="0" y="271"/>
                    </a:cubicBezTo>
                    <a:lnTo>
                      <a:pt x="27" y="271"/>
                    </a:lnTo>
                    <a:cubicBezTo>
                      <a:pt x="136" y="271"/>
                      <a:pt x="190" y="190"/>
                      <a:pt x="190" y="109"/>
                    </a:cubicBezTo>
                    <a:cubicBezTo>
                      <a:pt x="190" y="54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2145;p43">
                <a:extLst>
                  <a:ext uri="{FF2B5EF4-FFF2-40B4-BE49-F238E27FC236}">
                    <a16:creationId xmlns:a16="http://schemas.microsoft.com/office/drawing/2014/main" id="{E83C2835-56BA-F7D7-D2CE-5E863747D498}"/>
                  </a:ext>
                </a:extLst>
              </p:cNvPr>
              <p:cNvSpPr/>
              <p:nvPr/>
            </p:nvSpPr>
            <p:spPr>
              <a:xfrm>
                <a:off x="5002719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2146;p43">
                <a:extLst>
                  <a:ext uri="{FF2B5EF4-FFF2-40B4-BE49-F238E27FC236}">
                    <a16:creationId xmlns:a16="http://schemas.microsoft.com/office/drawing/2014/main" id="{847DABF6-5109-293E-C601-D68A822451C5}"/>
                  </a:ext>
                </a:extLst>
              </p:cNvPr>
              <p:cNvSpPr/>
              <p:nvPr/>
            </p:nvSpPr>
            <p:spPr>
              <a:xfrm>
                <a:off x="5028075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2147;p43">
                <a:extLst>
                  <a:ext uri="{FF2B5EF4-FFF2-40B4-BE49-F238E27FC236}">
                    <a16:creationId xmlns:a16="http://schemas.microsoft.com/office/drawing/2014/main" id="{2EF287DB-3E58-CF03-771D-A9C27221510F}"/>
                  </a:ext>
                </a:extLst>
              </p:cNvPr>
              <p:cNvSpPr/>
              <p:nvPr/>
            </p:nvSpPr>
            <p:spPr>
              <a:xfrm>
                <a:off x="505523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2148;p43">
                <a:extLst>
                  <a:ext uri="{FF2B5EF4-FFF2-40B4-BE49-F238E27FC236}">
                    <a16:creationId xmlns:a16="http://schemas.microsoft.com/office/drawing/2014/main" id="{36AC7B42-3359-3ABE-D7E4-9A5E01912F7C}"/>
                  </a:ext>
                </a:extLst>
              </p:cNvPr>
              <p:cNvSpPr/>
              <p:nvPr/>
            </p:nvSpPr>
            <p:spPr>
              <a:xfrm>
                <a:off x="5002719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2149;p43">
                <a:extLst>
                  <a:ext uri="{FF2B5EF4-FFF2-40B4-BE49-F238E27FC236}">
                    <a16:creationId xmlns:a16="http://schemas.microsoft.com/office/drawing/2014/main" id="{019CE319-F72A-E317-AA70-9607CE52961D}"/>
                  </a:ext>
                </a:extLst>
              </p:cNvPr>
              <p:cNvSpPr/>
              <p:nvPr/>
            </p:nvSpPr>
            <p:spPr>
              <a:xfrm>
                <a:off x="5028075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2150;p43">
                <a:extLst>
                  <a:ext uri="{FF2B5EF4-FFF2-40B4-BE49-F238E27FC236}">
                    <a16:creationId xmlns:a16="http://schemas.microsoft.com/office/drawing/2014/main" id="{F8FFC829-B0F0-6704-AEE2-047B23930D58}"/>
                  </a:ext>
                </a:extLst>
              </p:cNvPr>
              <p:cNvSpPr/>
              <p:nvPr/>
            </p:nvSpPr>
            <p:spPr>
              <a:xfrm>
                <a:off x="505523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2151;p43">
                <a:extLst>
                  <a:ext uri="{FF2B5EF4-FFF2-40B4-BE49-F238E27FC236}">
                    <a16:creationId xmlns:a16="http://schemas.microsoft.com/office/drawing/2014/main" id="{4BF9E32A-C4A3-4DA6-6784-313AB61C87AC}"/>
                  </a:ext>
                </a:extLst>
              </p:cNvPr>
              <p:cNvSpPr/>
              <p:nvPr/>
            </p:nvSpPr>
            <p:spPr>
              <a:xfrm>
                <a:off x="5002719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2152;p43">
                <a:extLst>
                  <a:ext uri="{FF2B5EF4-FFF2-40B4-BE49-F238E27FC236}">
                    <a16:creationId xmlns:a16="http://schemas.microsoft.com/office/drawing/2014/main" id="{A91BFE36-87D9-D22D-2909-8AA1FF6DA418}"/>
                  </a:ext>
                </a:extLst>
              </p:cNvPr>
              <p:cNvSpPr/>
              <p:nvPr/>
            </p:nvSpPr>
            <p:spPr>
              <a:xfrm>
                <a:off x="5028075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2153;p43">
                <a:extLst>
                  <a:ext uri="{FF2B5EF4-FFF2-40B4-BE49-F238E27FC236}">
                    <a16:creationId xmlns:a16="http://schemas.microsoft.com/office/drawing/2014/main" id="{2A12736A-569A-31DB-F0CE-E93CF3C421E2}"/>
                  </a:ext>
                </a:extLst>
              </p:cNvPr>
              <p:cNvSpPr/>
              <p:nvPr/>
            </p:nvSpPr>
            <p:spPr>
              <a:xfrm>
                <a:off x="505523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2154;p43">
                <a:extLst>
                  <a:ext uri="{FF2B5EF4-FFF2-40B4-BE49-F238E27FC236}">
                    <a16:creationId xmlns:a16="http://schemas.microsoft.com/office/drawing/2014/main" id="{30000976-A9D2-DC9C-B319-7722B9AD8D83}"/>
                  </a:ext>
                </a:extLst>
              </p:cNvPr>
              <p:cNvSpPr/>
              <p:nvPr/>
            </p:nvSpPr>
            <p:spPr>
              <a:xfrm>
                <a:off x="5002719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2155;p43">
                <a:extLst>
                  <a:ext uri="{FF2B5EF4-FFF2-40B4-BE49-F238E27FC236}">
                    <a16:creationId xmlns:a16="http://schemas.microsoft.com/office/drawing/2014/main" id="{6C83B24C-5A88-8040-1AEE-E5A7D9F4822E}"/>
                  </a:ext>
                </a:extLst>
              </p:cNvPr>
              <p:cNvSpPr/>
              <p:nvPr/>
            </p:nvSpPr>
            <p:spPr>
              <a:xfrm>
                <a:off x="5028075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2156;p43">
                <a:extLst>
                  <a:ext uri="{FF2B5EF4-FFF2-40B4-BE49-F238E27FC236}">
                    <a16:creationId xmlns:a16="http://schemas.microsoft.com/office/drawing/2014/main" id="{05DCAC15-31F5-F81F-604E-A95E7CD58BB8}"/>
                  </a:ext>
                </a:extLst>
              </p:cNvPr>
              <p:cNvSpPr/>
              <p:nvPr/>
            </p:nvSpPr>
            <p:spPr>
              <a:xfrm>
                <a:off x="5055232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2157;p43">
                <a:extLst>
                  <a:ext uri="{FF2B5EF4-FFF2-40B4-BE49-F238E27FC236}">
                    <a16:creationId xmlns:a16="http://schemas.microsoft.com/office/drawing/2014/main" id="{2545815A-5571-56A6-069A-3EB10024C788}"/>
                  </a:ext>
                </a:extLst>
              </p:cNvPr>
              <p:cNvSpPr/>
              <p:nvPr/>
            </p:nvSpPr>
            <p:spPr>
              <a:xfrm>
                <a:off x="5002719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2158;p43">
                <a:extLst>
                  <a:ext uri="{FF2B5EF4-FFF2-40B4-BE49-F238E27FC236}">
                    <a16:creationId xmlns:a16="http://schemas.microsoft.com/office/drawing/2014/main" id="{DA154ADA-77DA-6DA1-96F4-1C681453966B}"/>
                  </a:ext>
                </a:extLst>
              </p:cNvPr>
              <p:cNvSpPr/>
              <p:nvPr/>
            </p:nvSpPr>
            <p:spPr>
              <a:xfrm>
                <a:off x="5028075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2159;p43">
                <a:extLst>
                  <a:ext uri="{FF2B5EF4-FFF2-40B4-BE49-F238E27FC236}">
                    <a16:creationId xmlns:a16="http://schemas.microsoft.com/office/drawing/2014/main" id="{11701887-DE93-92C8-2848-81E8811AE2CF}"/>
                  </a:ext>
                </a:extLst>
              </p:cNvPr>
              <p:cNvSpPr/>
              <p:nvPr/>
            </p:nvSpPr>
            <p:spPr>
              <a:xfrm>
                <a:off x="5055232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2160;p43">
                <a:extLst>
                  <a:ext uri="{FF2B5EF4-FFF2-40B4-BE49-F238E27FC236}">
                    <a16:creationId xmlns:a16="http://schemas.microsoft.com/office/drawing/2014/main" id="{BC694D68-2CCA-5DC7-BBF6-25AC6FFB38BD}"/>
                  </a:ext>
                </a:extLst>
              </p:cNvPr>
              <p:cNvSpPr/>
              <p:nvPr/>
            </p:nvSpPr>
            <p:spPr>
              <a:xfrm>
                <a:off x="5002719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2161;p43">
                <a:extLst>
                  <a:ext uri="{FF2B5EF4-FFF2-40B4-BE49-F238E27FC236}">
                    <a16:creationId xmlns:a16="http://schemas.microsoft.com/office/drawing/2014/main" id="{9D60856B-D3FB-BC44-370F-0B24BEC89ABF}"/>
                  </a:ext>
                </a:extLst>
              </p:cNvPr>
              <p:cNvSpPr/>
              <p:nvPr/>
            </p:nvSpPr>
            <p:spPr>
              <a:xfrm>
                <a:off x="5028075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2162;p43">
                <a:extLst>
                  <a:ext uri="{FF2B5EF4-FFF2-40B4-BE49-F238E27FC236}">
                    <a16:creationId xmlns:a16="http://schemas.microsoft.com/office/drawing/2014/main" id="{E96D1C2E-B951-89CA-1CFA-65DE4E3B997A}"/>
                  </a:ext>
                </a:extLst>
              </p:cNvPr>
              <p:cNvSpPr/>
              <p:nvPr/>
            </p:nvSpPr>
            <p:spPr>
              <a:xfrm>
                <a:off x="505523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2163;p43">
                <a:extLst>
                  <a:ext uri="{FF2B5EF4-FFF2-40B4-BE49-F238E27FC236}">
                    <a16:creationId xmlns:a16="http://schemas.microsoft.com/office/drawing/2014/main" id="{C763002F-E0BC-8104-5C23-C296291BF216}"/>
                  </a:ext>
                </a:extLst>
              </p:cNvPr>
              <p:cNvSpPr/>
              <p:nvPr/>
            </p:nvSpPr>
            <p:spPr>
              <a:xfrm>
                <a:off x="5002719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2164;p43">
                <a:extLst>
                  <a:ext uri="{FF2B5EF4-FFF2-40B4-BE49-F238E27FC236}">
                    <a16:creationId xmlns:a16="http://schemas.microsoft.com/office/drawing/2014/main" id="{C93F060B-C7BC-3A96-DD6E-1587CBC0B2F0}"/>
                  </a:ext>
                </a:extLst>
              </p:cNvPr>
              <p:cNvSpPr/>
              <p:nvPr/>
            </p:nvSpPr>
            <p:spPr>
              <a:xfrm>
                <a:off x="5028075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2165;p43">
                <a:extLst>
                  <a:ext uri="{FF2B5EF4-FFF2-40B4-BE49-F238E27FC236}">
                    <a16:creationId xmlns:a16="http://schemas.microsoft.com/office/drawing/2014/main" id="{C3BFD881-331E-547D-F490-586D20CA0149}"/>
                  </a:ext>
                </a:extLst>
              </p:cNvPr>
              <p:cNvSpPr/>
              <p:nvPr/>
            </p:nvSpPr>
            <p:spPr>
              <a:xfrm>
                <a:off x="505523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2166;p43">
                <a:extLst>
                  <a:ext uri="{FF2B5EF4-FFF2-40B4-BE49-F238E27FC236}">
                    <a16:creationId xmlns:a16="http://schemas.microsoft.com/office/drawing/2014/main" id="{E21902DE-B2E4-E053-B246-432C4C86C23A}"/>
                  </a:ext>
                </a:extLst>
              </p:cNvPr>
              <p:cNvSpPr/>
              <p:nvPr/>
            </p:nvSpPr>
            <p:spPr>
              <a:xfrm>
                <a:off x="5002719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2167;p43">
                <a:extLst>
                  <a:ext uri="{FF2B5EF4-FFF2-40B4-BE49-F238E27FC236}">
                    <a16:creationId xmlns:a16="http://schemas.microsoft.com/office/drawing/2014/main" id="{8E493368-2597-D756-AAA0-75989C511588}"/>
                  </a:ext>
                </a:extLst>
              </p:cNvPr>
              <p:cNvSpPr/>
              <p:nvPr/>
            </p:nvSpPr>
            <p:spPr>
              <a:xfrm>
                <a:off x="5028075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2168;p43">
                <a:extLst>
                  <a:ext uri="{FF2B5EF4-FFF2-40B4-BE49-F238E27FC236}">
                    <a16:creationId xmlns:a16="http://schemas.microsoft.com/office/drawing/2014/main" id="{898BF7B4-B9F9-1BD1-B925-5C9D4862AC8D}"/>
                  </a:ext>
                </a:extLst>
              </p:cNvPr>
              <p:cNvSpPr/>
              <p:nvPr/>
            </p:nvSpPr>
            <p:spPr>
              <a:xfrm>
                <a:off x="5055232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2169;p43">
                <a:extLst>
                  <a:ext uri="{FF2B5EF4-FFF2-40B4-BE49-F238E27FC236}">
                    <a16:creationId xmlns:a16="http://schemas.microsoft.com/office/drawing/2014/main" id="{5667663D-AC06-5853-BDDE-2722640D30B8}"/>
                  </a:ext>
                </a:extLst>
              </p:cNvPr>
              <p:cNvSpPr/>
              <p:nvPr/>
            </p:nvSpPr>
            <p:spPr>
              <a:xfrm>
                <a:off x="5002719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2170;p43">
                <a:extLst>
                  <a:ext uri="{FF2B5EF4-FFF2-40B4-BE49-F238E27FC236}">
                    <a16:creationId xmlns:a16="http://schemas.microsoft.com/office/drawing/2014/main" id="{C60F569F-027C-C71E-177B-172445516BAE}"/>
                  </a:ext>
                </a:extLst>
              </p:cNvPr>
              <p:cNvSpPr/>
              <p:nvPr/>
            </p:nvSpPr>
            <p:spPr>
              <a:xfrm>
                <a:off x="5028075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2171;p43">
                <a:extLst>
                  <a:ext uri="{FF2B5EF4-FFF2-40B4-BE49-F238E27FC236}">
                    <a16:creationId xmlns:a16="http://schemas.microsoft.com/office/drawing/2014/main" id="{10A86443-F06F-3CCB-0644-F1AA5699B10E}"/>
                  </a:ext>
                </a:extLst>
              </p:cNvPr>
              <p:cNvSpPr/>
              <p:nvPr/>
            </p:nvSpPr>
            <p:spPr>
              <a:xfrm>
                <a:off x="5055232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2172;p43">
                <a:extLst>
                  <a:ext uri="{FF2B5EF4-FFF2-40B4-BE49-F238E27FC236}">
                    <a16:creationId xmlns:a16="http://schemas.microsoft.com/office/drawing/2014/main" id="{F8D64CD2-9DBB-F625-025A-8F2311A2D32D}"/>
                  </a:ext>
                </a:extLst>
              </p:cNvPr>
              <p:cNvSpPr/>
              <p:nvPr/>
            </p:nvSpPr>
            <p:spPr>
              <a:xfrm>
                <a:off x="5002719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2173;p43">
                <a:extLst>
                  <a:ext uri="{FF2B5EF4-FFF2-40B4-BE49-F238E27FC236}">
                    <a16:creationId xmlns:a16="http://schemas.microsoft.com/office/drawing/2014/main" id="{8C5B09C7-526C-4C81-7673-D5EC21507344}"/>
                  </a:ext>
                </a:extLst>
              </p:cNvPr>
              <p:cNvSpPr/>
              <p:nvPr/>
            </p:nvSpPr>
            <p:spPr>
              <a:xfrm>
                <a:off x="5028075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2174;p43">
                <a:extLst>
                  <a:ext uri="{FF2B5EF4-FFF2-40B4-BE49-F238E27FC236}">
                    <a16:creationId xmlns:a16="http://schemas.microsoft.com/office/drawing/2014/main" id="{FCA83B74-6903-454D-C462-4A59843B2856}"/>
                  </a:ext>
                </a:extLst>
              </p:cNvPr>
              <p:cNvSpPr/>
              <p:nvPr/>
            </p:nvSpPr>
            <p:spPr>
              <a:xfrm>
                <a:off x="5055232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2175;p43">
                <a:extLst>
                  <a:ext uri="{FF2B5EF4-FFF2-40B4-BE49-F238E27FC236}">
                    <a16:creationId xmlns:a16="http://schemas.microsoft.com/office/drawing/2014/main" id="{CC505D7B-B592-F8B4-0652-B44F90B0F85A}"/>
                  </a:ext>
                </a:extLst>
              </p:cNvPr>
              <p:cNvSpPr/>
              <p:nvPr/>
            </p:nvSpPr>
            <p:spPr>
              <a:xfrm>
                <a:off x="5002719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0"/>
                    </a:moveTo>
                    <a:cubicBezTo>
                      <a:pt x="1" y="109"/>
                      <a:pt x="55" y="163"/>
                      <a:pt x="136" y="163"/>
                    </a:cubicBezTo>
                    <a:cubicBezTo>
                      <a:pt x="245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2176;p43">
                <a:extLst>
                  <a:ext uri="{FF2B5EF4-FFF2-40B4-BE49-F238E27FC236}">
                    <a16:creationId xmlns:a16="http://schemas.microsoft.com/office/drawing/2014/main" id="{28C8C6EB-CE83-A24B-CCCD-BB27AF62142C}"/>
                  </a:ext>
                </a:extLst>
              </p:cNvPr>
              <p:cNvSpPr/>
              <p:nvPr/>
            </p:nvSpPr>
            <p:spPr>
              <a:xfrm>
                <a:off x="5013595" y="2708330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0" y="0"/>
                    </a:moveTo>
                    <a:cubicBezTo>
                      <a:pt x="55" y="55"/>
                      <a:pt x="109" y="82"/>
                      <a:pt x="136" y="163"/>
                    </a:cubicBezTo>
                    <a:cubicBezTo>
                      <a:pt x="136" y="55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2177;p43">
                <a:extLst>
                  <a:ext uri="{FF2B5EF4-FFF2-40B4-BE49-F238E27FC236}">
                    <a16:creationId xmlns:a16="http://schemas.microsoft.com/office/drawing/2014/main" id="{52E907D4-DD17-32EC-A472-FD9894E9703F}"/>
                  </a:ext>
                </a:extLst>
              </p:cNvPr>
              <p:cNvSpPr/>
              <p:nvPr/>
            </p:nvSpPr>
            <p:spPr>
              <a:xfrm>
                <a:off x="502987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2" y="0"/>
                      <a:pt x="28" y="27"/>
                      <a:pt x="0" y="82"/>
                    </a:cubicBezTo>
                    <a:cubicBezTo>
                      <a:pt x="0" y="109"/>
                      <a:pt x="28" y="136"/>
                      <a:pt x="28" y="163"/>
                    </a:cubicBezTo>
                    <a:lnTo>
                      <a:pt x="55" y="163"/>
                    </a:lnTo>
                    <a:cubicBezTo>
                      <a:pt x="28" y="163"/>
                      <a:pt x="0" y="190"/>
                      <a:pt x="0" y="190"/>
                    </a:cubicBezTo>
                    <a:cubicBezTo>
                      <a:pt x="0" y="271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2178;p43">
                <a:extLst>
                  <a:ext uri="{FF2B5EF4-FFF2-40B4-BE49-F238E27FC236}">
                    <a16:creationId xmlns:a16="http://schemas.microsoft.com/office/drawing/2014/main" id="{C47DA6C6-6E58-8459-88E5-5E0F2FFA07C4}"/>
                  </a:ext>
                </a:extLst>
              </p:cNvPr>
              <p:cNvSpPr/>
              <p:nvPr/>
            </p:nvSpPr>
            <p:spPr>
              <a:xfrm>
                <a:off x="5055232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2179;p43">
                <a:extLst>
                  <a:ext uri="{FF2B5EF4-FFF2-40B4-BE49-F238E27FC236}">
                    <a16:creationId xmlns:a16="http://schemas.microsoft.com/office/drawing/2014/main" id="{6F43FD8B-0520-0B80-97ED-770DD8691E0F}"/>
                  </a:ext>
                </a:extLst>
              </p:cNvPr>
              <p:cNvSpPr/>
              <p:nvPr/>
            </p:nvSpPr>
            <p:spPr>
              <a:xfrm>
                <a:off x="5002719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2180;p43">
                <a:extLst>
                  <a:ext uri="{FF2B5EF4-FFF2-40B4-BE49-F238E27FC236}">
                    <a16:creationId xmlns:a16="http://schemas.microsoft.com/office/drawing/2014/main" id="{ADBF2AB1-7103-0BC5-09BA-7379B953DC48}"/>
                  </a:ext>
                </a:extLst>
              </p:cNvPr>
              <p:cNvSpPr/>
              <p:nvPr/>
            </p:nvSpPr>
            <p:spPr>
              <a:xfrm>
                <a:off x="5028075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2181;p43">
                <a:extLst>
                  <a:ext uri="{FF2B5EF4-FFF2-40B4-BE49-F238E27FC236}">
                    <a16:creationId xmlns:a16="http://schemas.microsoft.com/office/drawing/2014/main" id="{466AF224-C823-8F24-73B3-988AA999BEC6}"/>
                  </a:ext>
                </a:extLst>
              </p:cNvPr>
              <p:cNvSpPr/>
              <p:nvPr/>
            </p:nvSpPr>
            <p:spPr>
              <a:xfrm>
                <a:off x="5055232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2182;p43">
                <a:extLst>
                  <a:ext uri="{FF2B5EF4-FFF2-40B4-BE49-F238E27FC236}">
                    <a16:creationId xmlns:a16="http://schemas.microsoft.com/office/drawing/2014/main" id="{1AEED761-93EE-6B46-0DE5-110EA04B832E}"/>
                  </a:ext>
                </a:extLst>
              </p:cNvPr>
              <p:cNvSpPr/>
              <p:nvPr/>
            </p:nvSpPr>
            <p:spPr>
              <a:xfrm>
                <a:off x="5002719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2183;p43">
                <a:extLst>
                  <a:ext uri="{FF2B5EF4-FFF2-40B4-BE49-F238E27FC236}">
                    <a16:creationId xmlns:a16="http://schemas.microsoft.com/office/drawing/2014/main" id="{361692CE-41B1-F9AC-205E-F435E2D5C90A}"/>
                  </a:ext>
                </a:extLst>
              </p:cNvPr>
              <p:cNvSpPr/>
              <p:nvPr/>
            </p:nvSpPr>
            <p:spPr>
              <a:xfrm>
                <a:off x="5028075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2184;p43">
                <a:extLst>
                  <a:ext uri="{FF2B5EF4-FFF2-40B4-BE49-F238E27FC236}">
                    <a16:creationId xmlns:a16="http://schemas.microsoft.com/office/drawing/2014/main" id="{15478A32-7396-388F-E361-939918A7DCD0}"/>
                  </a:ext>
                </a:extLst>
              </p:cNvPr>
              <p:cNvSpPr/>
              <p:nvPr/>
            </p:nvSpPr>
            <p:spPr>
              <a:xfrm>
                <a:off x="5055232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2185;p43">
                <a:extLst>
                  <a:ext uri="{FF2B5EF4-FFF2-40B4-BE49-F238E27FC236}">
                    <a16:creationId xmlns:a16="http://schemas.microsoft.com/office/drawing/2014/main" id="{FF9CE90A-3431-9E2B-980A-0B4FD2400840}"/>
                  </a:ext>
                </a:extLst>
              </p:cNvPr>
              <p:cNvSpPr/>
              <p:nvPr/>
            </p:nvSpPr>
            <p:spPr>
              <a:xfrm>
                <a:off x="5002719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2186;p43">
                <a:extLst>
                  <a:ext uri="{FF2B5EF4-FFF2-40B4-BE49-F238E27FC236}">
                    <a16:creationId xmlns:a16="http://schemas.microsoft.com/office/drawing/2014/main" id="{AAF87313-76C4-8861-BD0C-DF19552D7E35}"/>
                  </a:ext>
                </a:extLst>
              </p:cNvPr>
              <p:cNvSpPr/>
              <p:nvPr/>
            </p:nvSpPr>
            <p:spPr>
              <a:xfrm>
                <a:off x="5028075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2187;p43">
                <a:extLst>
                  <a:ext uri="{FF2B5EF4-FFF2-40B4-BE49-F238E27FC236}">
                    <a16:creationId xmlns:a16="http://schemas.microsoft.com/office/drawing/2014/main" id="{BAC30017-E97E-8B1C-F671-F4830451EC68}"/>
                  </a:ext>
                </a:extLst>
              </p:cNvPr>
              <p:cNvSpPr/>
              <p:nvPr/>
            </p:nvSpPr>
            <p:spPr>
              <a:xfrm>
                <a:off x="5055232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2188;p43">
                <a:extLst>
                  <a:ext uri="{FF2B5EF4-FFF2-40B4-BE49-F238E27FC236}">
                    <a16:creationId xmlns:a16="http://schemas.microsoft.com/office/drawing/2014/main" id="{0C9362FF-D603-289E-05CC-6680426A8325}"/>
                  </a:ext>
                </a:extLst>
              </p:cNvPr>
              <p:cNvSpPr/>
              <p:nvPr/>
            </p:nvSpPr>
            <p:spPr>
              <a:xfrm>
                <a:off x="5055232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2189;p43">
                <a:extLst>
                  <a:ext uri="{FF2B5EF4-FFF2-40B4-BE49-F238E27FC236}">
                    <a16:creationId xmlns:a16="http://schemas.microsoft.com/office/drawing/2014/main" id="{71C231EF-DA5A-3110-D0A2-40AB085B5894}"/>
                  </a:ext>
                </a:extLst>
              </p:cNvPr>
              <p:cNvSpPr/>
              <p:nvPr/>
            </p:nvSpPr>
            <p:spPr>
              <a:xfrm>
                <a:off x="5028075" y="294360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2190;p43">
                <a:extLst>
                  <a:ext uri="{FF2B5EF4-FFF2-40B4-BE49-F238E27FC236}">
                    <a16:creationId xmlns:a16="http://schemas.microsoft.com/office/drawing/2014/main" id="{2CF40643-9D9F-1371-6470-A6470CB76793}"/>
                  </a:ext>
                </a:extLst>
              </p:cNvPr>
              <p:cNvSpPr/>
              <p:nvPr/>
            </p:nvSpPr>
            <p:spPr>
              <a:xfrm>
                <a:off x="5002719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2191;p43">
                <a:extLst>
                  <a:ext uri="{FF2B5EF4-FFF2-40B4-BE49-F238E27FC236}">
                    <a16:creationId xmlns:a16="http://schemas.microsoft.com/office/drawing/2014/main" id="{7EFD655A-EE7C-059E-A384-942E79FDD01E}"/>
                  </a:ext>
                </a:extLst>
              </p:cNvPr>
              <p:cNvSpPr/>
              <p:nvPr/>
            </p:nvSpPr>
            <p:spPr>
              <a:xfrm>
                <a:off x="5002719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2192;p43">
                <a:extLst>
                  <a:ext uri="{FF2B5EF4-FFF2-40B4-BE49-F238E27FC236}">
                    <a16:creationId xmlns:a16="http://schemas.microsoft.com/office/drawing/2014/main" id="{B91F0AF1-8E5D-9597-1961-27ABAC70751D}"/>
                  </a:ext>
                </a:extLst>
              </p:cNvPr>
              <p:cNvSpPr/>
              <p:nvPr/>
            </p:nvSpPr>
            <p:spPr>
              <a:xfrm>
                <a:off x="5028075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2193;p43">
                <a:extLst>
                  <a:ext uri="{FF2B5EF4-FFF2-40B4-BE49-F238E27FC236}">
                    <a16:creationId xmlns:a16="http://schemas.microsoft.com/office/drawing/2014/main" id="{2C2FF37F-8639-D45A-2197-6ED779D555D2}"/>
                  </a:ext>
                </a:extLst>
              </p:cNvPr>
              <p:cNvSpPr/>
              <p:nvPr/>
            </p:nvSpPr>
            <p:spPr>
              <a:xfrm>
                <a:off x="5055232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2194;p43">
                <a:extLst>
                  <a:ext uri="{FF2B5EF4-FFF2-40B4-BE49-F238E27FC236}">
                    <a16:creationId xmlns:a16="http://schemas.microsoft.com/office/drawing/2014/main" id="{2C4532E7-DEA0-85CA-B403-CAE44EB41838}"/>
                  </a:ext>
                </a:extLst>
              </p:cNvPr>
              <p:cNvSpPr/>
              <p:nvPr/>
            </p:nvSpPr>
            <p:spPr>
              <a:xfrm>
                <a:off x="5055232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2195;p43">
                <a:extLst>
                  <a:ext uri="{FF2B5EF4-FFF2-40B4-BE49-F238E27FC236}">
                    <a16:creationId xmlns:a16="http://schemas.microsoft.com/office/drawing/2014/main" id="{3304361A-89EB-47E2-7AA0-548EAD1DF6C9}"/>
                  </a:ext>
                </a:extLst>
              </p:cNvPr>
              <p:cNvSpPr/>
              <p:nvPr/>
            </p:nvSpPr>
            <p:spPr>
              <a:xfrm>
                <a:off x="5028075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2196;p43">
                <a:extLst>
                  <a:ext uri="{FF2B5EF4-FFF2-40B4-BE49-F238E27FC236}">
                    <a16:creationId xmlns:a16="http://schemas.microsoft.com/office/drawing/2014/main" id="{3BBE2CBF-8C81-BDF5-BF30-D26AD5C35707}"/>
                  </a:ext>
                </a:extLst>
              </p:cNvPr>
              <p:cNvSpPr/>
              <p:nvPr/>
            </p:nvSpPr>
            <p:spPr>
              <a:xfrm>
                <a:off x="5002719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2197;p43">
                <a:extLst>
                  <a:ext uri="{FF2B5EF4-FFF2-40B4-BE49-F238E27FC236}">
                    <a16:creationId xmlns:a16="http://schemas.microsoft.com/office/drawing/2014/main" id="{B15E1E26-0D30-7DDB-DB01-90DC170B8BA2}"/>
                  </a:ext>
                </a:extLst>
              </p:cNvPr>
              <p:cNvSpPr/>
              <p:nvPr/>
            </p:nvSpPr>
            <p:spPr>
              <a:xfrm>
                <a:off x="5002719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2198;p43">
                <a:extLst>
                  <a:ext uri="{FF2B5EF4-FFF2-40B4-BE49-F238E27FC236}">
                    <a16:creationId xmlns:a16="http://schemas.microsoft.com/office/drawing/2014/main" id="{BAC76F2D-E00D-55EF-E691-1F183CCB0BE1}"/>
                  </a:ext>
                </a:extLst>
              </p:cNvPr>
              <p:cNvSpPr/>
              <p:nvPr/>
            </p:nvSpPr>
            <p:spPr>
              <a:xfrm>
                <a:off x="5028075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2199;p43">
                <a:extLst>
                  <a:ext uri="{FF2B5EF4-FFF2-40B4-BE49-F238E27FC236}">
                    <a16:creationId xmlns:a16="http://schemas.microsoft.com/office/drawing/2014/main" id="{47F5DC68-58BC-CBE1-042C-167A026994F1}"/>
                  </a:ext>
                </a:extLst>
              </p:cNvPr>
              <p:cNvSpPr/>
              <p:nvPr/>
            </p:nvSpPr>
            <p:spPr>
              <a:xfrm>
                <a:off x="5055232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2200;p43">
                <a:extLst>
                  <a:ext uri="{FF2B5EF4-FFF2-40B4-BE49-F238E27FC236}">
                    <a16:creationId xmlns:a16="http://schemas.microsoft.com/office/drawing/2014/main" id="{5ACD76E1-E357-A354-8A21-BFFAF0AFADE5}"/>
                  </a:ext>
                </a:extLst>
              </p:cNvPr>
              <p:cNvSpPr/>
              <p:nvPr/>
            </p:nvSpPr>
            <p:spPr>
              <a:xfrm>
                <a:off x="5055232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2201;p43">
                <a:extLst>
                  <a:ext uri="{FF2B5EF4-FFF2-40B4-BE49-F238E27FC236}">
                    <a16:creationId xmlns:a16="http://schemas.microsoft.com/office/drawing/2014/main" id="{D09D24BE-06EE-D84D-E35C-020E79B8E139}"/>
                  </a:ext>
                </a:extLst>
              </p:cNvPr>
              <p:cNvSpPr/>
              <p:nvPr/>
            </p:nvSpPr>
            <p:spPr>
              <a:xfrm>
                <a:off x="5028075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2202;p43">
                <a:extLst>
                  <a:ext uri="{FF2B5EF4-FFF2-40B4-BE49-F238E27FC236}">
                    <a16:creationId xmlns:a16="http://schemas.microsoft.com/office/drawing/2014/main" id="{0574FE50-4851-756D-7355-9F091E14BD54}"/>
                  </a:ext>
                </a:extLst>
              </p:cNvPr>
              <p:cNvSpPr/>
              <p:nvPr/>
            </p:nvSpPr>
            <p:spPr>
              <a:xfrm>
                <a:off x="5002719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2203;p43">
                <a:extLst>
                  <a:ext uri="{FF2B5EF4-FFF2-40B4-BE49-F238E27FC236}">
                    <a16:creationId xmlns:a16="http://schemas.microsoft.com/office/drawing/2014/main" id="{57BEB8B6-0749-9507-A89C-A28A11ECDDEC}"/>
                  </a:ext>
                </a:extLst>
              </p:cNvPr>
              <p:cNvSpPr/>
              <p:nvPr/>
            </p:nvSpPr>
            <p:spPr>
              <a:xfrm>
                <a:off x="5028075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2204;p43">
                <a:extLst>
                  <a:ext uri="{FF2B5EF4-FFF2-40B4-BE49-F238E27FC236}">
                    <a16:creationId xmlns:a16="http://schemas.microsoft.com/office/drawing/2014/main" id="{FF1D163A-BC10-4466-92C3-351EE3D3202D}"/>
                  </a:ext>
                </a:extLst>
              </p:cNvPr>
              <p:cNvSpPr/>
              <p:nvPr/>
            </p:nvSpPr>
            <p:spPr>
              <a:xfrm>
                <a:off x="5055232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2205;p43">
                <a:extLst>
                  <a:ext uri="{FF2B5EF4-FFF2-40B4-BE49-F238E27FC236}">
                    <a16:creationId xmlns:a16="http://schemas.microsoft.com/office/drawing/2014/main" id="{6A3C7B55-2BF8-343B-7E5B-4B9D2CDEA61C}"/>
                  </a:ext>
                </a:extLst>
              </p:cNvPr>
              <p:cNvSpPr/>
              <p:nvPr/>
            </p:nvSpPr>
            <p:spPr>
              <a:xfrm>
                <a:off x="5006322" y="3180686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55" y="55"/>
                      <a:pt x="82" y="55"/>
                      <a:pt x="109" y="82"/>
                    </a:cubicBezTo>
                    <a:cubicBezTo>
                      <a:pt x="109" y="136"/>
                      <a:pt x="136" y="218"/>
                      <a:pt x="164" y="299"/>
                    </a:cubicBezTo>
                    <a:cubicBezTo>
                      <a:pt x="218" y="272"/>
                      <a:pt x="245" y="218"/>
                      <a:pt x="245" y="163"/>
                    </a:cubicBezTo>
                    <a:cubicBezTo>
                      <a:pt x="245" y="82"/>
                      <a:pt x="191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2206;p43">
                <a:extLst>
                  <a:ext uri="{FF2B5EF4-FFF2-40B4-BE49-F238E27FC236}">
                    <a16:creationId xmlns:a16="http://schemas.microsoft.com/office/drawing/2014/main" id="{25BFB4C3-03A1-6F4A-856E-433CC9533CF1}"/>
                  </a:ext>
                </a:extLst>
              </p:cNvPr>
              <p:cNvSpPr/>
              <p:nvPr/>
            </p:nvSpPr>
            <p:spPr>
              <a:xfrm>
                <a:off x="5044356" y="3263960"/>
                <a:ext cx="547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2" h="191" extrusionOk="0">
                    <a:moveTo>
                      <a:pt x="28" y="0"/>
                    </a:moveTo>
                    <a:cubicBezTo>
                      <a:pt x="28" y="82"/>
                      <a:pt x="0" y="163"/>
                      <a:pt x="55" y="190"/>
                    </a:cubicBezTo>
                    <a:cubicBezTo>
                      <a:pt x="55" y="163"/>
                      <a:pt x="82" y="136"/>
                      <a:pt x="82" y="82"/>
                    </a:cubicBezTo>
                    <a:cubicBezTo>
                      <a:pt x="82" y="55"/>
                      <a:pt x="55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2207;p43">
                <a:extLst>
                  <a:ext uri="{FF2B5EF4-FFF2-40B4-BE49-F238E27FC236}">
                    <a16:creationId xmlns:a16="http://schemas.microsoft.com/office/drawing/2014/main" id="{BF96A791-ACA5-37FF-3F0B-65184570CB0A}"/>
                  </a:ext>
                </a:extLst>
              </p:cNvPr>
              <p:cNvSpPr/>
              <p:nvPr/>
            </p:nvSpPr>
            <p:spPr>
              <a:xfrm>
                <a:off x="5055232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2208;p43">
                <a:extLst>
                  <a:ext uri="{FF2B5EF4-FFF2-40B4-BE49-F238E27FC236}">
                    <a16:creationId xmlns:a16="http://schemas.microsoft.com/office/drawing/2014/main" id="{8F5165ED-54F7-7027-A40F-0BD9D88FF634}"/>
                  </a:ext>
                </a:extLst>
              </p:cNvPr>
              <p:cNvSpPr/>
              <p:nvPr/>
            </p:nvSpPr>
            <p:spPr>
              <a:xfrm>
                <a:off x="5055232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2209;p43">
                <a:extLst>
                  <a:ext uri="{FF2B5EF4-FFF2-40B4-BE49-F238E27FC236}">
                    <a16:creationId xmlns:a16="http://schemas.microsoft.com/office/drawing/2014/main" id="{26891EE5-029E-AB02-83DA-C65101F66B8D}"/>
                  </a:ext>
                </a:extLst>
              </p:cNvPr>
              <p:cNvSpPr/>
              <p:nvPr/>
            </p:nvSpPr>
            <p:spPr>
              <a:xfrm>
                <a:off x="5028075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136"/>
                      <a:pt x="299" y="109"/>
                      <a:pt x="299" y="82"/>
                    </a:cubicBezTo>
                    <a:cubicBezTo>
                      <a:pt x="272" y="55"/>
                      <a:pt x="217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2210;p43">
                <a:extLst>
                  <a:ext uri="{FF2B5EF4-FFF2-40B4-BE49-F238E27FC236}">
                    <a16:creationId xmlns:a16="http://schemas.microsoft.com/office/drawing/2014/main" id="{2D161433-131C-C89C-5280-8EEAE35B0196}"/>
                  </a:ext>
                </a:extLst>
              </p:cNvPr>
              <p:cNvSpPr/>
              <p:nvPr/>
            </p:nvSpPr>
            <p:spPr>
              <a:xfrm>
                <a:off x="5002719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2211;p43">
                <a:extLst>
                  <a:ext uri="{FF2B5EF4-FFF2-40B4-BE49-F238E27FC236}">
                    <a16:creationId xmlns:a16="http://schemas.microsoft.com/office/drawing/2014/main" id="{CA227266-1D3F-7EE6-EE6F-2791DB723871}"/>
                  </a:ext>
                </a:extLst>
              </p:cNvPr>
              <p:cNvSpPr/>
              <p:nvPr/>
            </p:nvSpPr>
            <p:spPr>
              <a:xfrm>
                <a:off x="5002719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2212;p43">
                <a:extLst>
                  <a:ext uri="{FF2B5EF4-FFF2-40B4-BE49-F238E27FC236}">
                    <a16:creationId xmlns:a16="http://schemas.microsoft.com/office/drawing/2014/main" id="{E8D72516-AAE0-B6A8-A938-1BA435499814}"/>
                  </a:ext>
                </a:extLst>
              </p:cNvPr>
              <p:cNvSpPr/>
              <p:nvPr/>
            </p:nvSpPr>
            <p:spPr>
              <a:xfrm>
                <a:off x="5028075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2213;p43">
                <a:extLst>
                  <a:ext uri="{FF2B5EF4-FFF2-40B4-BE49-F238E27FC236}">
                    <a16:creationId xmlns:a16="http://schemas.microsoft.com/office/drawing/2014/main" id="{EEE4F52C-9543-6470-95A7-DDA4C546660E}"/>
                  </a:ext>
                </a:extLst>
              </p:cNvPr>
              <p:cNvSpPr/>
              <p:nvPr/>
            </p:nvSpPr>
            <p:spPr>
              <a:xfrm>
                <a:off x="5055232" y="3343565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4"/>
                      <a:pt x="54" y="245"/>
                      <a:pt x="136" y="245"/>
                    </a:cubicBezTo>
                    <a:cubicBezTo>
                      <a:pt x="163" y="245"/>
                      <a:pt x="163" y="218"/>
                      <a:pt x="190" y="218"/>
                    </a:cubicBezTo>
                    <a:cubicBezTo>
                      <a:pt x="136" y="136"/>
                      <a:pt x="82" y="55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2214;p43">
                <a:extLst>
                  <a:ext uri="{FF2B5EF4-FFF2-40B4-BE49-F238E27FC236}">
                    <a16:creationId xmlns:a16="http://schemas.microsoft.com/office/drawing/2014/main" id="{4733D699-CD9D-3E78-1F2E-FC63215D3176}"/>
                  </a:ext>
                </a:extLst>
              </p:cNvPr>
              <p:cNvSpPr/>
              <p:nvPr/>
            </p:nvSpPr>
            <p:spPr>
              <a:xfrm>
                <a:off x="5028075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2215;p43">
                <a:extLst>
                  <a:ext uri="{FF2B5EF4-FFF2-40B4-BE49-F238E27FC236}">
                    <a16:creationId xmlns:a16="http://schemas.microsoft.com/office/drawing/2014/main" id="{359C99B0-A3A6-516E-A7F4-556862CA78CD}"/>
                  </a:ext>
                </a:extLst>
              </p:cNvPr>
              <p:cNvSpPr/>
              <p:nvPr/>
            </p:nvSpPr>
            <p:spPr>
              <a:xfrm>
                <a:off x="5002719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2216;p43">
                <a:extLst>
                  <a:ext uri="{FF2B5EF4-FFF2-40B4-BE49-F238E27FC236}">
                    <a16:creationId xmlns:a16="http://schemas.microsoft.com/office/drawing/2014/main" id="{EF2CF953-E584-88B7-B9BC-28F6B62B8C8B}"/>
                  </a:ext>
                </a:extLst>
              </p:cNvPr>
              <p:cNvSpPr/>
              <p:nvPr/>
            </p:nvSpPr>
            <p:spPr>
              <a:xfrm>
                <a:off x="5002719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2217;p43">
                <a:extLst>
                  <a:ext uri="{FF2B5EF4-FFF2-40B4-BE49-F238E27FC236}">
                    <a16:creationId xmlns:a16="http://schemas.microsoft.com/office/drawing/2014/main" id="{394E6E12-289C-92E2-02FE-5804C83C6567}"/>
                  </a:ext>
                </a:extLst>
              </p:cNvPr>
              <p:cNvSpPr/>
              <p:nvPr/>
            </p:nvSpPr>
            <p:spPr>
              <a:xfrm>
                <a:off x="5028075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2218;p43">
                <a:extLst>
                  <a:ext uri="{FF2B5EF4-FFF2-40B4-BE49-F238E27FC236}">
                    <a16:creationId xmlns:a16="http://schemas.microsoft.com/office/drawing/2014/main" id="{AF3F988B-BDA7-73AF-1698-95514A229E82}"/>
                  </a:ext>
                </a:extLst>
              </p:cNvPr>
              <p:cNvSpPr/>
              <p:nvPr/>
            </p:nvSpPr>
            <p:spPr>
              <a:xfrm>
                <a:off x="5028075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2219;p43">
                <a:extLst>
                  <a:ext uri="{FF2B5EF4-FFF2-40B4-BE49-F238E27FC236}">
                    <a16:creationId xmlns:a16="http://schemas.microsoft.com/office/drawing/2014/main" id="{7381C3B7-A8AE-74D8-F84F-A4A1C7035F33}"/>
                  </a:ext>
                </a:extLst>
              </p:cNvPr>
              <p:cNvSpPr/>
              <p:nvPr/>
            </p:nvSpPr>
            <p:spPr>
              <a:xfrm>
                <a:off x="5002719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2220;p43">
                <a:extLst>
                  <a:ext uri="{FF2B5EF4-FFF2-40B4-BE49-F238E27FC236}">
                    <a16:creationId xmlns:a16="http://schemas.microsoft.com/office/drawing/2014/main" id="{E4D4C66D-C04B-ECDF-F11A-879E4148E172}"/>
                  </a:ext>
                </a:extLst>
              </p:cNvPr>
              <p:cNvSpPr/>
              <p:nvPr/>
            </p:nvSpPr>
            <p:spPr>
              <a:xfrm>
                <a:off x="5002719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2221;p43">
                <a:extLst>
                  <a:ext uri="{FF2B5EF4-FFF2-40B4-BE49-F238E27FC236}">
                    <a16:creationId xmlns:a16="http://schemas.microsoft.com/office/drawing/2014/main" id="{FD0A0D61-4970-4162-EA91-3582DD29EEE9}"/>
                  </a:ext>
                </a:extLst>
              </p:cNvPr>
              <p:cNvSpPr/>
              <p:nvPr/>
            </p:nvSpPr>
            <p:spPr>
              <a:xfrm>
                <a:off x="5002719" y="3758069"/>
                <a:ext cx="1274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lnTo>
                      <a:pt x="163" y="326"/>
                    </a:lnTo>
                    <a:cubicBezTo>
                      <a:pt x="163" y="299"/>
                      <a:pt x="163" y="299"/>
                      <a:pt x="163" y="299"/>
                    </a:cubicBezTo>
                    <a:lnTo>
                      <a:pt x="163" y="54"/>
                    </a:lnTo>
                    <a:cubicBezTo>
                      <a:pt x="163" y="54"/>
                      <a:pt x="163" y="27"/>
                      <a:pt x="190" y="27"/>
                    </a:cubicBezTo>
                    <a:cubicBezTo>
                      <a:pt x="163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2222;p43">
                <a:extLst>
                  <a:ext uri="{FF2B5EF4-FFF2-40B4-BE49-F238E27FC236}">
                    <a16:creationId xmlns:a16="http://schemas.microsoft.com/office/drawing/2014/main" id="{CAB39E39-D248-DC22-3A3D-0CEE2D290BCD}"/>
                  </a:ext>
                </a:extLst>
              </p:cNvPr>
              <p:cNvSpPr/>
              <p:nvPr/>
            </p:nvSpPr>
            <p:spPr>
              <a:xfrm>
                <a:off x="505523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109"/>
                    </a:cubicBezTo>
                    <a:cubicBezTo>
                      <a:pt x="27" y="163"/>
                      <a:pt x="27" y="218"/>
                      <a:pt x="82" y="245"/>
                    </a:cubicBezTo>
                    <a:cubicBezTo>
                      <a:pt x="82" y="245"/>
                      <a:pt x="82" y="272"/>
                      <a:pt x="82" y="272"/>
                    </a:cubicBezTo>
                    <a:cubicBezTo>
                      <a:pt x="109" y="299"/>
                      <a:pt x="109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2223;p43">
                <a:extLst>
                  <a:ext uri="{FF2B5EF4-FFF2-40B4-BE49-F238E27FC236}">
                    <a16:creationId xmlns:a16="http://schemas.microsoft.com/office/drawing/2014/main" id="{41EB29DA-6A0B-69BC-29D3-9CA72BAE78E6}"/>
                  </a:ext>
                </a:extLst>
              </p:cNvPr>
              <p:cNvSpPr/>
              <p:nvPr/>
            </p:nvSpPr>
            <p:spPr>
              <a:xfrm>
                <a:off x="4975561" y="205314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218"/>
                      <a:pt x="82" y="272"/>
                      <a:pt x="163" y="272"/>
                    </a:cubicBezTo>
                    <a:cubicBezTo>
                      <a:pt x="245" y="272"/>
                      <a:pt x="326" y="218"/>
                      <a:pt x="326" y="136"/>
                    </a:cubicBezTo>
                    <a:cubicBezTo>
                      <a:pt x="245" y="82"/>
                      <a:pt x="163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2224;p43">
                <a:extLst>
                  <a:ext uri="{FF2B5EF4-FFF2-40B4-BE49-F238E27FC236}">
                    <a16:creationId xmlns:a16="http://schemas.microsoft.com/office/drawing/2014/main" id="{1050083B-8EA7-D21E-ECE0-71B3A09737A3}"/>
                  </a:ext>
                </a:extLst>
              </p:cNvPr>
              <p:cNvSpPr/>
              <p:nvPr/>
            </p:nvSpPr>
            <p:spPr>
              <a:xfrm>
                <a:off x="497556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17"/>
                      <a:pt x="55" y="271"/>
                      <a:pt x="109" y="298"/>
                    </a:cubicBezTo>
                    <a:lnTo>
                      <a:pt x="191" y="298"/>
                    </a:lnTo>
                    <a:cubicBezTo>
                      <a:pt x="272" y="298"/>
                      <a:pt x="326" y="217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2225;p43">
                <a:extLst>
                  <a:ext uri="{FF2B5EF4-FFF2-40B4-BE49-F238E27FC236}">
                    <a16:creationId xmlns:a16="http://schemas.microsoft.com/office/drawing/2014/main" id="{2FCE61C5-25C9-B981-1085-929959DBC62A}"/>
                  </a:ext>
                </a:extLst>
              </p:cNvPr>
              <p:cNvSpPr/>
              <p:nvPr/>
            </p:nvSpPr>
            <p:spPr>
              <a:xfrm>
                <a:off x="4950205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2226;p43">
                <a:extLst>
                  <a:ext uri="{FF2B5EF4-FFF2-40B4-BE49-F238E27FC236}">
                    <a16:creationId xmlns:a16="http://schemas.microsoft.com/office/drawing/2014/main" id="{8A5A68F9-38BF-05DC-CFE9-E39CA29E8903}"/>
                  </a:ext>
                </a:extLst>
              </p:cNvPr>
              <p:cNvSpPr/>
              <p:nvPr/>
            </p:nvSpPr>
            <p:spPr>
              <a:xfrm>
                <a:off x="4975561" y="2159905"/>
                <a:ext cx="21819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6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82" y="245"/>
                      <a:pt x="163" y="245"/>
                    </a:cubicBezTo>
                    <a:cubicBezTo>
                      <a:pt x="245" y="245"/>
                      <a:pt x="326" y="191"/>
                      <a:pt x="326" y="109"/>
                    </a:cubicBezTo>
                    <a:cubicBezTo>
                      <a:pt x="326" y="55"/>
                      <a:pt x="299" y="28"/>
                      <a:pt x="272" y="1"/>
                    </a:cubicBezTo>
                    <a:cubicBezTo>
                      <a:pt x="245" y="14"/>
                      <a:pt x="211" y="21"/>
                      <a:pt x="174" y="21"/>
                    </a:cubicBezTo>
                    <a:cubicBezTo>
                      <a:pt x="136" y="21"/>
                      <a:pt x="96" y="14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2227;p43">
                <a:extLst>
                  <a:ext uri="{FF2B5EF4-FFF2-40B4-BE49-F238E27FC236}">
                    <a16:creationId xmlns:a16="http://schemas.microsoft.com/office/drawing/2014/main" id="{B2E26CD8-630E-8268-8CC5-5615A6A7078D}"/>
                  </a:ext>
                </a:extLst>
              </p:cNvPr>
              <p:cNvSpPr/>
              <p:nvPr/>
            </p:nvSpPr>
            <p:spPr>
              <a:xfrm>
                <a:off x="4975561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2228;p43">
                <a:extLst>
                  <a:ext uri="{FF2B5EF4-FFF2-40B4-BE49-F238E27FC236}">
                    <a16:creationId xmlns:a16="http://schemas.microsoft.com/office/drawing/2014/main" id="{AEEEFCDC-1B44-FF71-53A2-592D2CF967F3}"/>
                  </a:ext>
                </a:extLst>
              </p:cNvPr>
              <p:cNvSpPr/>
              <p:nvPr/>
            </p:nvSpPr>
            <p:spPr>
              <a:xfrm>
                <a:off x="4975561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2229;p43">
                <a:extLst>
                  <a:ext uri="{FF2B5EF4-FFF2-40B4-BE49-F238E27FC236}">
                    <a16:creationId xmlns:a16="http://schemas.microsoft.com/office/drawing/2014/main" id="{D7A95E67-75FA-CE7F-63D2-C0BD5A44A837}"/>
                  </a:ext>
                </a:extLst>
              </p:cNvPr>
              <p:cNvSpPr/>
              <p:nvPr/>
            </p:nvSpPr>
            <p:spPr>
              <a:xfrm>
                <a:off x="497556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2230;p43">
                <a:extLst>
                  <a:ext uri="{FF2B5EF4-FFF2-40B4-BE49-F238E27FC236}">
                    <a16:creationId xmlns:a16="http://schemas.microsoft.com/office/drawing/2014/main" id="{F285BD14-62EF-D25C-05B6-68483CDFFC95}"/>
                  </a:ext>
                </a:extLst>
              </p:cNvPr>
              <p:cNvSpPr/>
              <p:nvPr/>
            </p:nvSpPr>
            <p:spPr>
              <a:xfrm>
                <a:off x="497556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2231;p43">
                <a:extLst>
                  <a:ext uri="{FF2B5EF4-FFF2-40B4-BE49-F238E27FC236}">
                    <a16:creationId xmlns:a16="http://schemas.microsoft.com/office/drawing/2014/main" id="{E8E2A72B-B2FE-2159-B089-FA56F9C83D11}"/>
                  </a:ext>
                </a:extLst>
              </p:cNvPr>
              <p:cNvSpPr/>
              <p:nvPr/>
            </p:nvSpPr>
            <p:spPr>
              <a:xfrm>
                <a:off x="497556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2232;p43">
                <a:extLst>
                  <a:ext uri="{FF2B5EF4-FFF2-40B4-BE49-F238E27FC236}">
                    <a16:creationId xmlns:a16="http://schemas.microsoft.com/office/drawing/2014/main" id="{56A97497-252D-368D-A79D-410934042F4C}"/>
                  </a:ext>
                </a:extLst>
              </p:cNvPr>
              <p:cNvSpPr/>
              <p:nvPr/>
            </p:nvSpPr>
            <p:spPr>
              <a:xfrm>
                <a:off x="497556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2233;p43">
                <a:extLst>
                  <a:ext uri="{FF2B5EF4-FFF2-40B4-BE49-F238E27FC236}">
                    <a16:creationId xmlns:a16="http://schemas.microsoft.com/office/drawing/2014/main" id="{74AF65D7-58B1-75BD-6560-3F6D8627E4BE}"/>
                  </a:ext>
                </a:extLst>
              </p:cNvPr>
              <p:cNvSpPr/>
              <p:nvPr/>
            </p:nvSpPr>
            <p:spPr>
              <a:xfrm>
                <a:off x="497556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2234;p43">
                <a:extLst>
                  <a:ext uri="{FF2B5EF4-FFF2-40B4-BE49-F238E27FC236}">
                    <a16:creationId xmlns:a16="http://schemas.microsoft.com/office/drawing/2014/main" id="{CA18EF21-D68F-9123-4858-78B4EF0532DD}"/>
                  </a:ext>
                </a:extLst>
              </p:cNvPr>
              <p:cNvSpPr/>
              <p:nvPr/>
            </p:nvSpPr>
            <p:spPr>
              <a:xfrm>
                <a:off x="497556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2235;p43">
                <a:extLst>
                  <a:ext uri="{FF2B5EF4-FFF2-40B4-BE49-F238E27FC236}">
                    <a16:creationId xmlns:a16="http://schemas.microsoft.com/office/drawing/2014/main" id="{E3B25C60-0578-6601-784B-187B214B2FD4}"/>
                  </a:ext>
                </a:extLst>
              </p:cNvPr>
              <p:cNvSpPr/>
              <p:nvPr/>
            </p:nvSpPr>
            <p:spPr>
              <a:xfrm>
                <a:off x="497556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2236;p43">
                <a:extLst>
                  <a:ext uri="{FF2B5EF4-FFF2-40B4-BE49-F238E27FC236}">
                    <a16:creationId xmlns:a16="http://schemas.microsoft.com/office/drawing/2014/main" id="{5E9E72ED-B904-10C2-2D45-3756DC92A293}"/>
                  </a:ext>
                </a:extLst>
              </p:cNvPr>
              <p:cNvSpPr/>
              <p:nvPr/>
            </p:nvSpPr>
            <p:spPr>
              <a:xfrm>
                <a:off x="4955676" y="2657618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63" y="1"/>
                    </a:moveTo>
                    <a:cubicBezTo>
                      <a:pt x="136" y="28"/>
                      <a:pt x="82" y="55"/>
                      <a:pt x="0" y="82"/>
                    </a:cubicBezTo>
                    <a:cubicBezTo>
                      <a:pt x="0" y="82"/>
                      <a:pt x="27" y="109"/>
                      <a:pt x="27" y="109"/>
                    </a:cubicBezTo>
                    <a:lnTo>
                      <a:pt x="217" y="109"/>
                    </a:lnTo>
                    <a:cubicBezTo>
                      <a:pt x="217" y="82"/>
                      <a:pt x="190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2237;p43">
                <a:extLst>
                  <a:ext uri="{FF2B5EF4-FFF2-40B4-BE49-F238E27FC236}">
                    <a16:creationId xmlns:a16="http://schemas.microsoft.com/office/drawing/2014/main" id="{42903925-580D-97F7-DF20-52839BADE090}"/>
                  </a:ext>
                </a:extLst>
              </p:cNvPr>
              <p:cNvSpPr/>
              <p:nvPr/>
            </p:nvSpPr>
            <p:spPr>
              <a:xfrm>
                <a:off x="4977363" y="2681172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82" y="136"/>
                      <a:pt x="164" y="190"/>
                      <a:pt x="272" y="245"/>
                    </a:cubicBezTo>
                    <a:cubicBezTo>
                      <a:pt x="272" y="218"/>
                      <a:pt x="299" y="190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2238;p43">
                <a:extLst>
                  <a:ext uri="{FF2B5EF4-FFF2-40B4-BE49-F238E27FC236}">
                    <a16:creationId xmlns:a16="http://schemas.microsoft.com/office/drawing/2014/main" id="{53244FCD-41D1-D915-D021-371767566F72}"/>
                  </a:ext>
                </a:extLst>
              </p:cNvPr>
              <p:cNvSpPr/>
              <p:nvPr/>
            </p:nvSpPr>
            <p:spPr>
              <a:xfrm>
                <a:off x="4957478" y="2664891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0" y="0"/>
                    </a:moveTo>
                    <a:cubicBezTo>
                      <a:pt x="28" y="55"/>
                      <a:pt x="55" y="109"/>
                      <a:pt x="82" y="163"/>
                    </a:cubicBezTo>
                    <a:cubicBezTo>
                      <a:pt x="136" y="136"/>
                      <a:pt x="190" y="82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2239;p43">
                <a:extLst>
                  <a:ext uri="{FF2B5EF4-FFF2-40B4-BE49-F238E27FC236}">
                    <a16:creationId xmlns:a16="http://schemas.microsoft.com/office/drawing/2014/main" id="{CD3EF227-565A-3769-FB1B-BF55E6019549}"/>
                  </a:ext>
                </a:extLst>
              </p:cNvPr>
              <p:cNvSpPr/>
              <p:nvPr/>
            </p:nvSpPr>
            <p:spPr>
              <a:xfrm>
                <a:off x="4950205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2240;p43">
                <a:extLst>
                  <a:ext uri="{FF2B5EF4-FFF2-40B4-BE49-F238E27FC236}">
                    <a16:creationId xmlns:a16="http://schemas.microsoft.com/office/drawing/2014/main" id="{336554BA-9D0F-098E-02CF-82ACBC5E6B0E}"/>
                  </a:ext>
                </a:extLst>
              </p:cNvPr>
              <p:cNvSpPr/>
              <p:nvPr/>
            </p:nvSpPr>
            <p:spPr>
              <a:xfrm>
                <a:off x="4975561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241;p43">
                <a:extLst>
                  <a:ext uri="{FF2B5EF4-FFF2-40B4-BE49-F238E27FC236}">
                    <a16:creationId xmlns:a16="http://schemas.microsoft.com/office/drawing/2014/main" id="{B1846B25-0CA5-45FE-4A42-2637FA2CB45B}"/>
                  </a:ext>
                </a:extLst>
              </p:cNvPr>
              <p:cNvSpPr/>
              <p:nvPr/>
            </p:nvSpPr>
            <p:spPr>
              <a:xfrm>
                <a:off x="4950205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242;p43">
                <a:extLst>
                  <a:ext uri="{FF2B5EF4-FFF2-40B4-BE49-F238E27FC236}">
                    <a16:creationId xmlns:a16="http://schemas.microsoft.com/office/drawing/2014/main" id="{30C11E8E-D458-443B-3CD2-7EA67D423042}"/>
                  </a:ext>
                </a:extLst>
              </p:cNvPr>
              <p:cNvSpPr/>
              <p:nvPr/>
            </p:nvSpPr>
            <p:spPr>
              <a:xfrm>
                <a:off x="4975561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243;p43">
                <a:extLst>
                  <a:ext uri="{FF2B5EF4-FFF2-40B4-BE49-F238E27FC236}">
                    <a16:creationId xmlns:a16="http://schemas.microsoft.com/office/drawing/2014/main" id="{1E58AD2B-79FA-D6FC-706F-788D254AEDAB}"/>
                  </a:ext>
                </a:extLst>
              </p:cNvPr>
              <p:cNvSpPr/>
              <p:nvPr/>
            </p:nvSpPr>
            <p:spPr>
              <a:xfrm>
                <a:off x="4950205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244;p43">
                <a:extLst>
                  <a:ext uri="{FF2B5EF4-FFF2-40B4-BE49-F238E27FC236}">
                    <a16:creationId xmlns:a16="http://schemas.microsoft.com/office/drawing/2014/main" id="{5EF78E51-41B1-9FE6-78F6-6565988318A2}"/>
                  </a:ext>
                </a:extLst>
              </p:cNvPr>
              <p:cNvSpPr/>
              <p:nvPr/>
            </p:nvSpPr>
            <p:spPr>
              <a:xfrm>
                <a:off x="4975561" y="289109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245;p43">
                <a:extLst>
                  <a:ext uri="{FF2B5EF4-FFF2-40B4-BE49-F238E27FC236}">
                    <a16:creationId xmlns:a16="http://schemas.microsoft.com/office/drawing/2014/main" id="{6F7D015C-A250-1D42-FC72-5C93D274DCAE}"/>
                  </a:ext>
                </a:extLst>
              </p:cNvPr>
              <p:cNvSpPr/>
              <p:nvPr/>
            </p:nvSpPr>
            <p:spPr>
              <a:xfrm>
                <a:off x="4975561" y="294360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246;p43">
                <a:extLst>
                  <a:ext uri="{FF2B5EF4-FFF2-40B4-BE49-F238E27FC236}">
                    <a16:creationId xmlns:a16="http://schemas.microsoft.com/office/drawing/2014/main" id="{84F8F6D1-FB8B-62D1-B49F-8A30B287C6E4}"/>
                  </a:ext>
                </a:extLst>
              </p:cNvPr>
              <p:cNvSpPr/>
              <p:nvPr/>
            </p:nvSpPr>
            <p:spPr>
              <a:xfrm>
                <a:off x="4950205" y="291825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247;p43">
                <a:extLst>
                  <a:ext uri="{FF2B5EF4-FFF2-40B4-BE49-F238E27FC236}">
                    <a16:creationId xmlns:a16="http://schemas.microsoft.com/office/drawing/2014/main" id="{ED9D1291-5365-9119-0A88-607CCB9E23CC}"/>
                  </a:ext>
                </a:extLst>
              </p:cNvPr>
              <p:cNvSpPr/>
              <p:nvPr/>
            </p:nvSpPr>
            <p:spPr>
              <a:xfrm>
                <a:off x="4950205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248;p43">
                <a:extLst>
                  <a:ext uri="{FF2B5EF4-FFF2-40B4-BE49-F238E27FC236}">
                    <a16:creationId xmlns:a16="http://schemas.microsoft.com/office/drawing/2014/main" id="{26429A15-A2C0-B919-96FD-D0B4128BD9C3}"/>
                  </a:ext>
                </a:extLst>
              </p:cNvPr>
              <p:cNvSpPr/>
              <p:nvPr/>
            </p:nvSpPr>
            <p:spPr>
              <a:xfrm>
                <a:off x="4975561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249;p43">
                <a:extLst>
                  <a:ext uri="{FF2B5EF4-FFF2-40B4-BE49-F238E27FC236}">
                    <a16:creationId xmlns:a16="http://schemas.microsoft.com/office/drawing/2014/main" id="{4C9DADAC-4387-A865-06D8-920F3A0F883C}"/>
                  </a:ext>
                </a:extLst>
              </p:cNvPr>
              <p:cNvSpPr/>
              <p:nvPr/>
            </p:nvSpPr>
            <p:spPr>
              <a:xfrm>
                <a:off x="4975561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250;p43">
                <a:extLst>
                  <a:ext uri="{FF2B5EF4-FFF2-40B4-BE49-F238E27FC236}">
                    <a16:creationId xmlns:a16="http://schemas.microsoft.com/office/drawing/2014/main" id="{38BEE9B6-B763-BA0A-A4A4-D10B8804FAAD}"/>
                  </a:ext>
                </a:extLst>
              </p:cNvPr>
              <p:cNvSpPr/>
              <p:nvPr/>
            </p:nvSpPr>
            <p:spPr>
              <a:xfrm>
                <a:off x="4977363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8"/>
                      <a:pt x="1" y="82"/>
                    </a:cubicBezTo>
                    <a:cubicBezTo>
                      <a:pt x="28" y="109"/>
                      <a:pt x="55" y="136"/>
                      <a:pt x="82" y="163"/>
                    </a:cubicBezTo>
                    <a:cubicBezTo>
                      <a:pt x="82" y="217"/>
                      <a:pt x="109" y="245"/>
                      <a:pt x="109" y="299"/>
                    </a:cubicBezTo>
                    <a:lnTo>
                      <a:pt x="136" y="299"/>
                    </a:ln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251;p43">
                <a:extLst>
                  <a:ext uri="{FF2B5EF4-FFF2-40B4-BE49-F238E27FC236}">
                    <a16:creationId xmlns:a16="http://schemas.microsoft.com/office/drawing/2014/main" id="{1A3258F5-415D-3608-8FAF-28017E252FE1}"/>
                  </a:ext>
                </a:extLst>
              </p:cNvPr>
              <p:cNvSpPr/>
              <p:nvPr/>
            </p:nvSpPr>
            <p:spPr>
              <a:xfrm>
                <a:off x="4991842" y="3157198"/>
                <a:ext cx="553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0" extrusionOk="0">
                    <a:moveTo>
                      <a:pt x="1" y="0"/>
                    </a:moveTo>
                    <a:cubicBezTo>
                      <a:pt x="1" y="81"/>
                      <a:pt x="28" y="136"/>
                      <a:pt x="55" y="190"/>
                    </a:cubicBezTo>
                    <a:cubicBezTo>
                      <a:pt x="55" y="163"/>
                      <a:pt x="82" y="136"/>
                      <a:pt x="82" y="109"/>
                    </a:cubicBezTo>
                    <a:cubicBezTo>
                      <a:pt x="82" y="54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252;p43">
                <a:extLst>
                  <a:ext uri="{FF2B5EF4-FFF2-40B4-BE49-F238E27FC236}">
                    <a16:creationId xmlns:a16="http://schemas.microsoft.com/office/drawing/2014/main" id="{346B556F-972E-404C-58C7-D5AC19436FE1}"/>
                  </a:ext>
                </a:extLst>
              </p:cNvPr>
              <p:cNvSpPr/>
              <p:nvPr/>
            </p:nvSpPr>
            <p:spPr>
              <a:xfrm>
                <a:off x="4975561" y="3213248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28" y="1"/>
                    </a:moveTo>
                    <a:cubicBezTo>
                      <a:pt x="28" y="1"/>
                      <a:pt x="1" y="28"/>
                      <a:pt x="1" y="55"/>
                    </a:cubicBezTo>
                    <a:cubicBezTo>
                      <a:pt x="1" y="137"/>
                      <a:pt x="82" y="218"/>
                      <a:pt x="163" y="218"/>
                    </a:cubicBezTo>
                    <a:lnTo>
                      <a:pt x="191" y="218"/>
                    </a:lnTo>
                    <a:cubicBezTo>
                      <a:pt x="191" y="191"/>
                      <a:pt x="191" y="164"/>
                      <a:pt x="163" y="164"/>
                    </a:cubicBezTo>
                    <a:cubicBezTo>
                      <a:pt x="136" y="82"/>
                      <a:pt x="82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253;p43">
                <a:extLst>
                  <a:ext uri="{FF2B5EF4-FFF2-40B4-BE49-F238E27FC236}">
                    <a16:creationId xmlns:a16="http://schemas.microsoft.com/office/drawing/2014/main" id="{6B11E019-3BD0-9C11-C2ED-11C504A5030E}"/>
                  </a:ext>
                </a:extLst>
              </p:cNvPr>
              <p:cNvSpPr/>
              <p:nvPr/>
            </p:nvSpPr>
            <p:spPr>
              <a:xfrm>
                <a:off x="4950205" y="3180686"/>
                <a:ext cx="1641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191" y="299"/>
                      <a:pt x="218" y="299"/>
                      <a:pt x="245" y="272"/>
                    </a:cubicBezTo>
                    <a:cubicBezTo>
                      <a:pt x="218" y="245"/>
                      <a:pt x="191" y="218"/>
                      <a:pt x="191" y="191"/>
                    </a:cubicBezTo>
                    <a:lnTo>
                      <a:pt x="19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254;p43">
                <a:extLst>
                  <a:ext uri="{FF2B5EF4-FFF2-40B4-BE49-F238E27FC236}">
                    <a16:creationId xmlns:a16="http://schemas.microsoft.com/office/drawing/2014/main" id="{A0AF4294-9F32-8203-715C-9570AAC1BD68}"/>
                  </a:ext>
                </a:extLst>
              </p:cNvPr>
              <p:cNvSpPr/>
              <p:nvPr/>
            </p:nvSpPr>
            <p:spPr>
              <a:xfrm>
                <a:off x="4950205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255;p43">
                <a:extLst>
                  <a:ext uri="{FF2B5EF4-FFF2-40B4-BE49-F238E27FC236}">
                    <a16:creationId xmlns:a16="http://schemas.microsoft.com/office/drawing/2014/main" id="{B3900E8A-6751-A5DF-47E3-FB9A3D230137}"/>
                  </a:ext>
                </a:extLst>
              </p:cNvPr>
              <p:cNvSpPr/>
              <p:nvPr/>
            </p:nvSpPr>
            <p:spPr>
              <a:xfrm>
                <a:off x="4975561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256;p43">
                <a:extLst>
                  <a:ext uri="{FF2B5EF4-FFF2-40B4-BE49-F238E27FC236}">
                    <a16:creationId xmlns:a16="http://schemas.microsoft.com/office/drawing/2014/main" id="{6A604C7C-7FFB-1C19-FA8C-A4633DE89336}"/>
                  </a:ext>
                </a:extLst>
              </p:cNvPr>
              <p:cNvSpPr/>
              <p:nvPr/>
            </p:nvSpPr>
            <p:spPr>
              <a:xfrm>
                <a:off x="4975561" y="331280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257;p43">
                <a:extLst>
                  <a:ext uri="{FF2B5EF4-FFF2-40B4-BE49-F238E27FC236}">
                    <a16:creationId xmlns:a16="http://schemas.microsoft.com/office/drawing/2014/main" id="{D9C72DD9-F3FE-4BE1-6855-7678F4B58E90}"/>
                  </a:ext>
                </a:extLst>
              </p:cNvPr>
              <p:cNvSpPr/>
              <p:nvPr/>
            </p:nvSpPr>
            <p:spPr>
              <a:xfrm>
                <a:off x="4950205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258;p43">
                <a:extLst>
                  <a:ext uri="{FF2B5EF4-FFF2-40B4-BE49-F238E27FC236}">
                    <a16:creationId xmlns:a16="http://schemas.microsoft.com/office/drawing/2014/main" id="{83072F73-D2BE-C55E-D840-1146DF685935}"/>
                  </a:ext>
                </a:extLst>
              </p:cNvPr>
              <p:cNvSpPr/>
              <p:nvPr/>
            </p:nvSpPr>
            <p:spPr>
              <a:xfrm>
                <a:off x="4950205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259;p43">
                <a:extLst>
                  <a:ext uri="{FF2B5EF4-FFF2-40B4-BE49-F238E27FC236}">
                    <a16:creationId xmlns:a16="http://schemas.microsoft.com/office/drawing/2014/main" id="{B861C704-76E9-3AC0-3A15-5833FFFE3297}"/>
                  </a:ext>
                </a:extLst>
              </p:cNvPr>
              <p:cNvSpPr/>
              <p:nvPr/>
            </p:nvSpPr>
            <p:spPr>
              <a:xfrm>
                <a:off x="4975561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260;p43">
                <a:extLst>
                  <a:ext uri="{FF2B5EF4-FFF2-40B4-BE49-F238E27FC236}">
                    <a16:creationId xmlns:a16="http://schemas.microsoft.com/office/drawing/2014/main" id="{7EBAD163-7085-A06A-A106-1F363C0F4926}"/>
                  </a:ext>
                </a:extLst>
              </p:cNvPr>
              <p:cNvSpPr/>
              <p:nvPr/>
            </p:nvSpPr>
            <p:spPr>
              <a:xfrm>
                <a:off x="497556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261;p43">
                <a:extLst>
                  <a:ext uri="{FF2B5EF4-FFF2-40B4-BE49-F238E27FC236}">
                    <a16:creationId xmlns:a16="http://schemas.microsoft.com/office/drawing/2014/main" id="{0C8C3A55-5A8E-5492-0F3D-1B30087C1A45}"/>
                  </a:ext>
                </a:extLst>
              </p:cNvPr>
              <p:cNvSpPr/>
              <p:nvPr/>
            </p:nvSpPr>
            <p:spPr>
              <a:xfrm>
                <a:off x="4950205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262;p43">
                <a:extLst>
                  <a:ext uri="{FF2B5EF4-FFF2-40B4-BE49-F238E27FC236}">
                    <a16:creationId xmlns:a16="http://schemas.microsoft.com/office/drawing/2014/main" id="{71BD61AB-6F84-83B7-F0B6-F3B66C1EF091}"/>
                  </a:ext>
                </a:extLst>
              </p:cNvPr>
              <p:cNvSpPr/>
              <p:nvPr/>
            </p:nvSpPr>
            <p:spPr>
              <a:xfrm>
                <a:off x="4950205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263;p43">
                <a:extLst>
                  <a:ext uri="{FF2B5EF4-FFF2-40B4-BE49-F238E27FC236}">
                    <a16:creationId xmlns:a16="http://schemas.microsoft.com/office/drawing/2014/main" id="{BCF15492-A341-865B-D40F-4F85D27504BC}"/>
                  </a:ext>
                </a:extLst>
              </p:cNvPr>
              <p:cNvSpPr/>
              <p:nvPr/>
            </p:nvSpPr>
            <p:spPr>
              <a:xfrm>
                <a:off x="497556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264;p43">
                <a:extLst>
                  <a:ext uri="{FF2B5EF4-FFF2-40B4-BE49-F238E27FC236}">
                    <a16:creationId xmlns:a16="http://schemas.microsoft.com/office/drawing/2014/main" id="{8BAE0994-4BD8-2776-5B81-DF8960173EE1}"/>
                  </a:ext>
                </a:extLst>
              </p:cNvPr>
              <p:cNvSpPr/>
              <p:nvPr/>
            </p:nvSpPr>
            <p:spPr>
              <a:xfrm>
                <a:off x="497556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265;p43">
                <a:extLst>
                  <a:ext uri="{FF2B5EF4-FFF2-40B4-BE49-F238E27FC236}">
                    <a16:creationId xmlns:a16="http://schemas.microsoft.com/office/drawing/2014/main" id="{F11B26CC-D29D-9126-D2A7-EB87655C909D}"/>
                  </a:ext>
                </a:extLst>
              </p:cNvPr>
              <p:cNvSpPr/>
              <p:nvPr/>
            </p:nvSpPr>
            <p:spPr>
              <a:xfrm>
                <a:off x="4950205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266;p43">
                <a:extLst>
                  <a:ext uri="{FF2B5EF4-FFF2-40B4-BE49-F238E27FC236}">
                    <a16:creationId xmlns:a16="http://schemas.microsoft.com/office/drawing/2014/main" id="{EB2010CA-9644-92D5-4C14-D8CAA75D2F1B}"/>
                  </a:ext>
                </a:extLst>
              </p:cNvPr>
              <p:cNvSpPr/>
              <p:nvPr/>
            </p:nvSpPr>
            <p:spPr>
              <a:xfrm>
                <a:off x="4950205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267;p43">
                <a:extLst>
                  <a:ext uri="{FF2B5EF4-FFF2-40B4-BE49-F238E27FC236}">
                    <a16:creationId xmlns:a16="http://schemas.microsoft.com/office/drawing/2014/main" id="{5B32835F-213E-988F-59DC-6BD2BFB8CE00}"/>
                  </a:ext>
                </a:extLst>
              </p:cNvPr>
              <p:cNvSpPr/>
              <p:nvPr/>
            </p:nvSpPr>
            <p:spPr>
              <a:xfrm>
                <a:off x="497556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268;p43">
                <a:extLst>
                  <a:ext uri="{FF2B5EF4-FFF2-40B4-BE49-F238E27FC236}">
                    <a16:creationId xmlns:a16="http://schemas.microsoft.com/office/drawing/2014/main" id="{3D6B197D-9D44-5DF8-86C1-E87FA38257AF}"/>
                  </a:ext>
                </a:extLst>
              </p:cNvPr>
              <p:cNvSpPr/>
              <p:nvPr/>
            </p:nvSpPr>
            <p:spPr>
              <a:xfrm>
                <a:off x="5002719" y="3600595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09" y="326"/>
                    </a:cubicBezTo>
                    <a:cubicBezTo>
                      <a:pt x="109" y="299"/>
                      <a:pt x="136" y="299"/>
                      <a:pt x="136" y="299"/>
                    </a:cubicBezTo>
                    <a:cubicBezTo>
                      <a:pt x="136" y="190"/>
                      <a:pt x="190" y="109"/>
                      <a:pt x="218" y="28"/>
                    </a:cubicBezTo>
                    <a:cubicBezTo>
                      <a:pt x="190" y="28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269;p43">
                <a:extLst>
                  <a:ext uri="{FF2B5EF4-FFF2-40B4-BE49-F238E27FC236}">
                    <a16:creationId xmlns:a16="http://schemas.microsoft.com/office/drawing/2014/main" id="{5EC61B75-EC00-E62E-C67F-E0EF9F3339AB}"/>
                  </a:ext>
                </a:extLst>
              </p:cNvPr>
              <p:cNvSpPr/>
              <p:nvPr/>
            </p:nvSpPr>
            <p:spPr>
              <a:xfrm>
                <a:off x="497556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270;p43">
                <a:extLst>
                  <a:ext uri="{FF2B5EF4-FFF2-40B4-BE49-F238E27FC236}">
                    <a16:creationId xmlns:a16="http://schemas.microsoft.com/office/drawing/2014/main" id="{2919E53A-7FC2-9F67-2938-58406CE9C332}"/>
                  </a:ext>
                </a:extLst>
              </p:cNvPr>
              <p:cNvSpPr/>
              <p:nvPr/>
            </p:nvSpPr>
            <p:spPr>
              <a:xfrm>
                <a:off x="4950205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271;p43">
                <a:extLst>
                  <a:ext uri="{FF2B5EF4-FFF2-40B4-BE49-F238E27FC236}">
                    <a16:creationId xmlns:a16="http://schemas.microsoft.com/office/drawing/2014/main" id="{DAB9FD9A-B650-228A-DEFE-D5FE7E7CF98C}"/>
                  </a:ext>
                </a:extLst>
              </p:cNvPr>
              <p:cNvSpPr/>
              <p:nvPr/>
            </p:nvSpPr>
            <p:spPr>
              <a:xfrm>
                <a:off x="4950205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272;p43">
                <a:extLst>
                  <a:ext uri="{FF2B5EF4-FFF2-40B4-BE49-F238E27FC236}">
                    <a16:creationId xmlns:a16="http://schemas.microsoft.com/office/drawing/2014/main" id="{5885D019-9F14-6CF0-3BE0-2186C1271A64}"/>
                  </a:ext>
                </a:extLst>
              </p:cNvPr>
              <p:cNvSpPr/>
              <p:nvPr/>
            </p:nvSpPr>
            <p:spPr>
              <a:xfrm>
                <a:off x="497556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164"/>
                      <a:pt x="326" y="137"/>
                      <a:pt x="326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273;p43">
                <a:extLst>
                  <a:ext uri="{FF2B5EF4-FFF2-40B4-BE49-F238E27FC236}">
                    <a16:creationId xmlns:a16="http://schemas.microsoft.com/office/drawing/2014/main" id="{F194CC97-06E5-EB86-146A-50E39BB9C77F}"/>
                  </a:ext>
                </a:extLst>
              </p:cNvPr>
              <p:cNvSpPr/>
              <p:nvPr/>
            </p:nvSpPr>
            <p:spPr>
              <a:xfrm>
                <a:off x="497556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274;p43">
                <a:extLst>
                  <a:ext uri="{FF2B5EF4-FFF2-40B4-BE49-F238E27FC236}">
                    <a16:creationId xmlns:a16="http://schemas.microsoft.com/office/drawing/2014/main" id="{C16F5752-859A-6F6B-D805-D596F86A5612}"/>
                  </a:ext>
                </a:extLst>
              </p:cNvPr>
              <p:cNvSpPr/>
              <p:nvPr/>
            </p:nvSpPr>
            <p:spPr>
              <a:xfrm>
                <a:off x="4950205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275;p43">
                <a:extLst>
                  <a:ext uri="{FF2B5EF4-FFF2-40B4-BE49-F238E27FC236}">
                    <a16:creationId xmlns:a16="http://schemas.microsoft.com/office/drawing/2014/main" id="{9A464199-AF4F-68EA-9443-9C23A6B6C80E}"/>
                  </a:ext>
                </a:extLst>
              </p:cNvPr>
              <p:cNvSpPr/>
              <p:nvPr/>
            </p:nvSpPr>
            <p:spPr>
              <a:xfrm>
                <a:off x="4950205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276;p43">
                <a:extLst>
                  <a:ext uri="{FF2B5EF4-FFF2-40B4-BE49-F238E27FC236}">
                    <a16:creationId xmlns:a16="http://schemas.microsoft.com/office/drawing/2014/main" id="{4FDFA5C5-2467-5B65-56DF-8DB5B318F079}"/>
                  </a:ext>
                </a:extLst>
              </p:cNvPr>
              <p:cNvSpPr/>
              <p:nvPr/>
            </p:nvSpPr>
            <p:spPr>
              <a:xfrm>
                <a:off x="497556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277;p43">
                <a:extLst>
                  <a:ext uri="{FF2B5EF4-FFF2-40B4-BE49-F238E27FC236}">
                    <a16:creationId xmlns:a16="http://schemas.microsoft.com/office/drawing/2014/main" id="{0711C0B3-334F-DE29-21C7-3832A16616FA}"/>
                  </a:ext>
                </a:extLst>
              </p:cNvPr>
              <p:cNvSpPr/>
              <p:nvPr/>
            </p:nvSpPr>
            <p:spPr>
              <a:xfrm>
                <a:off x="5002719" y="3812318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163" y="299"/>
                      <a:pt x="190" y="299"/>
                      <a:pt x="218" y="272"/>
                    </a:cubicBezTo>
                    <a:cubicBezTo>
                      <a:pt x="218" y="191"/>
                      <a:pt x="190" y="137"/>
                      <a:pt x="136" y="82"/>
                    </a:cubicBezTo>
                    <a:cubicBezTo>
                      <a:pt x="136" y="55"/>
                      <a:pt x="136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278;p43">
                <a:extLst>
                  <a:ext uri="{FF2B5EF4-FFF2-40B4-BE49-F238E27FC236}">
                    <a16:creationId xmlns:a16="http://schemas.microsoft.com/office/drawing/2014/main" id="{7BECDD91-67D2-962F-D6D1-261635CC7D34}"/>
                  </a:ext>
                </a:extLst>
              </p:cNvPr>
              <p:cNvSpPr/>
              <p:nvPr/>
            </p:nvSpPr>
            <p:spPr>
              <a:xfrm>
                <a:off x="497556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279;p43">
                <a:extLst>
                  <a:ext uri="{FF2B5EF4-FFF2-40B4-BE49-F238E27FC236}">
                    <a16:creationId xmlns:a16="http://schemas.microsoft.com/office/drawing/2014/main" id="{A6AFDF06-73DB-4D86-A3A7-FE5BD582D574}"/>
                  </a:ext>
                </a:extLst>
              </p:cNvPr>
              <p:cNvSpPr/>
              <p:nvPr/>
            </p:nvSpPr>
            <p:spPr>
              <a:xfrm>
                <a:off x="4950205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280;p43">
                <a:extLst>
                  <a:ext uri="{FF2B5EF4-FFF2-40B4-BE49-F238E27FC236}">
                    <a16:creationId xmlns:a16="http://schemas.microsoft.com/office/drawing/2014/main" id="{87754A1E-BC44-1D49-4905-9D058FA5167B}"/>
                  </a:ext>
                </a:extLst>
              </p:cNvPr>
              <p:cNvSpPr/>
              <p:nvPr/>
            </p:nvSpPr>
            <p:spPr>
              <a:xfrm>
                <a:off x="492311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281;p43">
                <a:extLst>
                  <a:ext uri="{FF2B5EF4-FFF2-40B4-BE49-F238E27FC236}">
                    <a16:creationId xmlns:a16="http://schemas.microsoft.com/office/drawing/2014/main" id="{5F70B41B-22CB-8D55-3D51-28CF71BC97B4}"/>
                  </a:ext>
                </a:extLst>
              </p:cNvPr>
              <p:cNvSpPr/>
              <p:nvPr/>
            </p:nvSpPr>
            <p:spPr>
              <a:xfrm>
                <a:off x="4952073" y="2040465"/>
                <a:ext cx="9075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3" extrusionOk="0">
                    <a:moveTo>
                      <a:pt x="0" y="1"/>
                    </a:moveTo>
                    <a:cubicBezTo>
                      <a:pt x="27" y="55"/>
                      <a:pt x="54" y="82"/>
                      <a:pt x="109" y="82"/>
                    </a:cubicBezTo>
                    <a:lnTo>
                      <a:pt x="136" y="82"/>
                    </a:lnTo>
                    <a:cubicBezTo>
                      <a:pt x="81" y="55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282;p43">
                <a:extLst>
                  <a:ext uri="{FF2B5EF4-FFF2-40B4-BE49-F238E27FC236}">
                    <a16:creationId xmlns:a16="http://schemas.microsoft.com/office/drawing/2014/main" id="{08F3270D-B9D2-0ECE-C1DA-1C48E44E1CFA}"/>
                  </a:ext>
                </a:extLst>
              </p:cNvPr>
              <p:cNvSpPr/>
              <p:nvPr/>
            </p:nvSpPr>
            <p:spPr>
              <a:xfrm>
                <a:off x="4923114" y="2103855"/>
                <a:ext cx="21752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0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163"/>
                      <a:pt x="0" y="190"/>
                      <a:pt x="27" y="190"/>
                    </a:cubicBezTo>
                    <a:lnTo>
                      <a:pt x="298" y="190"/>
                    </a:lnTo>
                    <a:cubicBezTo>
                      <a:pt x="298" y="190"/>
                      <a:pt x="326" y="163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283;p43">
                <a:extLst>
                  <a:ext uri="{FF2B5EF4-FFF2-40B4-BE49-F238E27FC236}">
                    <a16:creationId xmlns:a16="http://schemas.microsoft.com/office/drawing/2014/main" id="{5CF64588-5B0E-B23B-3B7F-8E87633482FA}"/>
                  </a:ext>
                </a:extLst>
              </p:cNvPr>
              <p:cNvSpPr/>
              <p:nvPr/>
            </p:nvSpPr>
            <p:spPr>
              <a:xfrm>
                <a:off x="492311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17" y="299"/>
                      <a:pt x="271" y="272"/>
                      <a:pt x="298" y="218"/>
                    </a:cubicBezTo>
                    <a:cubicBezTo>
                      <a:pt x="244" y="163"/>
                      <a:pt x="190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284;p43">
                <a:extLst>
                  <a:ext uri="{FF2B5EF4-FFF2-40B4-BE49-F238E27FC236}">
                    <a16:creationId xmlns:a16="http://schemas.microsoft.com/office/drawing/2014/main" id="{BD625631-3B9C-5E0E-005A-75968D1FDAB2}"/>
                  </a:ext>
                </a:extLst>
              </p:cNvPr>
              <p:cNvSpPr/>
              <p:nvPr/>
            </p:nvSpPr>
            <p:spPr>
              <a:xfrm>
                <a:off x="4923114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285;p43">
                <a:extLst>
                  <a:ext uri="{FF2B5EF4-FFF2-40B4-BE49-F238E27FC236}">
                    <a16:creationId xmlns:a16="http://schemas.microsoft.com/office/drawing/2014/main" id="{F061CAD7-49AF-9362-D6CF-D1E1F72785CA}"/>
                  </a:ext>
                </a:extLst>
              </p:cNvPr>
              <p:cNvSpPr/>
              <p:nvPr/>
            </p:nvSpPr>
            <p:spPr>
              <a:xfrm>
                <a:off x="4950205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286;p43">
                <a:extLst>
                  <a:ext uri="{FF2B5EF4-FFF2-40B4-BE49-F238E27FC236}">
                    <a16:creationId xmlns:a16="http://schemas.microsoft.com/office/drawing/2014/main" id="{586D1FCE-A5BF-798B-E18D-A457399F4C77}"/>
                  </a:ext>
                </a:extLst>
              </p:cNvPr>
              <p:cNvSpPr/>
              <p:nvPr/>
            </p:nvSpPr>
            <p:spPr>
              <a:xfrm>
                <a:off x="4923114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287;p43">
                <a:extLst>
                  <a:ext uri="{FF2B5EF4-FFF2-40B4-BE49-F238E27FC236}">
                    <a16:creationId xmlns:a16="http://schemas.microsoft.com/office/drawing/2014/main" id="{D9D85408-C72A-AAA6-73B1-BE2FC4C222B4}"/>
                  </a:ext>
                </a:extLst>
              </p:cNvPr>
              <p:cNvSpPr/>
              <p:nvPr/>
            </p:nvSpPr>
            <p:spPr>
              <a:xfrm>
                <a:off x="4950205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288;p43">
                <a:extLst>
                  <a:ext uri="{FF2B5EF4-FFF2-40B4-BE49-F238E27FC236}">
                    <a16:creationId xmlns:a16="http://schemas.microsoft.com/office/drawing/2014/main" id="{BBD21E15-A1BA-4A02-1872-81CA3EACA789}"/>
                  </a:ext>
                </a:extLst>
              </p:cNvPr>
              <p:cNvSpPr/>
              <p:nvPr/>
            </p:nvSpPr>
            <p:spPr>
              <a:xfrm>
                <a:off x="4923114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289;p43">
                <a:extLst>
                  <a:ext uri="{FF2B5EF4-FFF2-40B4-BE49-F238E27FC236}">
                    <a16:creationId xmlns:a16="http://schemas.microsoft.com/office/drawing/2014/main" id="{EC5B21EF-8DCA-44BF-32EA-136799C2FD2B}"/>
                  </a:ext>
                </a:extLst>
              </p:cNvPr>
              <p:cNvSpPr/>
              <p:nvPr/>
            </p:nvSpPr>
            <p:spPr>
              <a:xfrm>
                <a:off x="4950205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290;p43">
                <a:extLst>
                  <a:ext uri="{FF2B5EF4-FFF2-40B4-BE49-F238E27FC236}">
                    <a16:creationId xmlns:a16="http://schemas.microsoft.com/office/drawing/2014/main" id="{39F0CC91-A3FB-1BFA-FDED-F9E10D3D44C2}"/>
                  </a:ext>
                </a:extLst>
              </p:cNvPr>
              <p:cNvSpPr/>
              <p:nvPr/>
            </p:nvSpPr>
            <p:spPr>
              <a:xfrm>
                <a:off x="4923114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291;p43">
                <a:extLst>
                  <a:ext uri="{FF2B5EF4-FFF2-40B4-BE49-F238E27FC236}">
                    <a16:creationId xmlns:a16="http://schemas.microsoft.com/office/drawing/2014/main" id="{B2BBDA0D-6962-258F-0AF1-CCBA6AE09B23}"/>
                  </a:ext>
                </a:extLst>
              </p:cNvPr>
              <p:cNvSpPr/>
              <p:nvPr/>
            </p:nvSpPr>
            <p:spPr>
              <a:xfrm>
                <a:off x="4950205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292;p43">
                <a:extLst>
                  <a:ext uri="{FF2B5EF4-FFF2-40B4-BE49-F238E27FC236}">
                    <a16:creationId xmlns:a16="http://schemas.microsoft.com/office/drawing/2014/main" id="{59F46697-9253-BB97-6339-945208E2C8A4}"/>
                  </a:ext>
                </a:extLst>
              </p:cNvPr>
              <p:cNvSpPr/>
              <p:nvPr/>
            </p:nvSpPr>
            <p:spPr>
              <a:xfrm>
                <a:off x="492311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293;p43">
                <a:extLst>
                  <a:ext uri="{FF2B5EF4-FFF2-40B4-BE49-F238E27FC236}">
                    <a16:creationId xmlns:a16="http://schemas.microsoft.com/office/drawing/2014/main" id="{2E1C3172-45F8-4A92-2B54-095F9395721B}"/>
                  </a:ext>
                </a:extLst>
              </p:cNvPr>
              <p:cNvSpPr/>
              <p:nvPr/>
            </p:nvSpPr>
            <p:spPr>
              <a:xfrm>
                <a:off x="4950205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294;p43">
                <a:extLst>
                  <a:ext uri="{FF2B5EF4-FFF2-40B4-BE49-F238E27FC236}">
                    <a16:creationId xmlns:a16="http://schemas.microsoft.com/office/drawing/2014/main" id="{BE970E35-4C99-9B73-CB2E-9F747A160E10}"/>
                  </a:ext>
                </a:extLst>
              </p:cNvPr>
              <p:cNvSpPr/>
              <p:nvPr/>
            </p:nvSpPr>
            <p:spPr>
              <a:xfrm>
                <a:off x="492311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295;p43">
                <a:extLst>
                  <a:ext uri="{FF2B5EF4-FFF2-40B4-BE49-F238E27FC236}">
                    <a16:creationId xmlns:a16="http://schemas.microsoft.com/office/drawing/2014/main" id="{8F2B743B-0C21-5E7E-F119-3652437A530A}"/>
                  </a:ext>
                </a:extLst>
              </p:cNvPr>
              <p:cNvSpPr/>
              <p:nvPr/>
            </p:nvSpPr>
            <p:spPr>
              <a:xfrm>
                <a:off x="4950205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296;p43">
                <a:extLst>
                  <a:ext uri="{FF2B5EF4-FFF2-40B4-BE49-F238E27FC236}">
                    <a16:creationId xmlns:a16="http://schemas.microsoft.com/office/drawing/2014/main" id="{8287CD3C-D907-247A-CC8F-333E51B78E3F}"/>
                  </a:ext>
                </a:extLst>
              </p:cNvPr>
              <p:cNvSpPr/>
              <p:nvPr/>
            </p:nvSpPr>
            <p:spPr>
              <a:xfrm>
                <a:off x="492311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297;p43">
                <a:extLst>
                  <a:ext uri="{FF2B5EF4-FFF2-40B4-BE49-F238E27FC236}">
                    <a16:creationId xmlns:a16="http://schemas.microsoft.com/office/drawing/2014/main" id="{7D944665-27B0-4F83-D99F-00684374B748}"/>
                  </a:ext>
                </a:extLst>
              </p:cNvPr>
              <p:cNvSpPr/>
              <p:nvPr/>
            </p:nvSpPr>
            <p:spPr>
              <a:xfrm>
                <a:off x="4950205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298;p43">
                <a:extLst>
                  <a:ext uri="{FF2B5EF4-FFF2-40B4-BE49-F238E27FC236}">
                    <a16:creationId xmlns:a16="http://schemas.microsoft.com/office/drawing/2014/main" id="{15D88C17-52C6-8C32-55F1-51E6D323BBB2}"/>
                  </a:ext>
                </a:extLst>
              </p:cNvPr>
              <p:cNvSpPr/>
              <p:nvPr/>
            </p:nvSpPr>
            <p:spPr>
              <a:xfrm>
                <a:off x="4923114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299;p43">
                <a:extLst>
                  <a:ext uri="{FF2B5EF4-FFF2-40B4-BE49-F238E27FC236}">
                    <a16:creationId xmlns:a16="http://schemas.microsoft.com/office/drawing/2014/main" id="{E7097357-0758-1A2B-7685-B964E773D9A3}"/>
                  </a:ext>
                </a:extLst>
              </p:cNvPr>
              <p:cNvSpPr/>
              <p:nvPr/>
            </p:nvSpPr>
            <p:spPr>
              <a:xfrm>
                <a:off x="4950205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300;p43">
                <a:extLst>
                  <a:ext uri="{FF2B5EF4-FFF2-40B4-BE49-F238E27FC236}">
                    <a16:creationId xmlns:a16="http://schemas.microsoft.com/office/drawing/2014/main" id="{A1AF9677-DFA9-3140-D607-CB32195E0E2E}"/>
                  </a:ext>
                </a:extLst>
              </p:cNvPr>
              <p:cNvSpPr/>
              <p:nvPr/>
            </p:nvSpPr>
            <p:spPr>
              <a:xfrm>
                <a:off x="4923114" y="262865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18"/>
                      <a:pt x="27" y="272"/>
                      <a:pt x="81" y="299"/>
                    </a:cubicBezTo>
                    <a:cubicBezTo>
                      <a:pt x="109" y="272"/>
                      <a:pt x="190" y="218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301;p43">
                <a:extLst>
                  <a:ext uri="{FF2B5EF4-FFF2-40B4-BE49-F238E27FC236}">
                    <a16:creationId xmlns:a16="http://schemas.microsoft.com/office/drawing/2014/main" id="{AB4B009B-1046-E8CC-44B7-9AF449A1CB49}"/>
                  </a:ext>
                </a:extLst>
              </p:cNvPr>
              <p:cNvSpPr/>
              <p:nvPr/>
            </p:nvSpPr>
            <p:spPr>
              <a:xfrm>
                <a:off x="4950205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302;p43">
                <a:extLst>
                  <a:ext uri="{FF2B5EF4-FFF2-40B4-BE49-F238E27FC236}">
                    <a16:creationId xmlns:a16="http://schemas.microsoft.com/office/drawing/2014/main" id="{E59FE231-DF3A-0763-6944-BF1A04202876}"/>
                  </a:ext>
                </a:extLst>
              </p:cNvPr>
              <p:cNvSpPr/>
              <p:nvPr/>
            </p:nvSpPr>
            <p:spPr>
              <a:xfrm>
                <a:off x="4950205" y="2661288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27"/>
                      <a:pt x="28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303;p43">
                <a:extLst>
                  <a:ext uri="{FF2B5EF4-FFF2-40B4-BE49-F238E27FC236}">
                    <a16:creationId xmlns:a16="http://schemas.microsoft.com/office/drawing/2014/main" id="{A524B39C-47F7-A15B-5383-3E66EEB7BEB3}"/>
                  </a:ext>
                </a:extLst>
              </p:cNvPr>
              <p:cNvSpPr/>
              <p:nvPr/>
            </p:nvSpPr>
            <p:spPr>
              <a:xfrm>
                <a:off x="4899560" y="2664891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0" y="0"/>
                    </a:moveTo>
                    <a:cubicBezTo>
                      <a:pt x="55" y="82"/>
                      <a:pt x="82" y="136"/>
                      <a:pt x="136" y="163"/>
                    </a:cubicBezTo>
                    <a:cubicBezTo>
                      <a:pt x="217" y="163"/>
                      <a:pt x="272" y="109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304;p43">
                <a:extLst>
                  <a:ext uri="{FF2B5EF4-FFF2-40B4-BE49-F238E27FC236}">
                    <a16:creationId xmlns:a16="http://schemas.microsoft.com/office/drawing/2014/main" id="{34F70DF5-0B61-0720-4EBF-5253EB139370}"/>
                  </a:ext>
                </a:extLst>
              </p:cNvPr>
              <p:cNvSpPr/>
              <p:nvPr/>
            </p:nvSpPr>
            <p:spPr>
              <a:xfrm>
                <a:off x="4923114" y="2737289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54" y="0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90"/>
                      <a:pt x="81" y="272"/>
                      <a:pt x="163" y="272"/>
                    </a:cubicBezTo>
                    <a:cubicBezTo>
                      <a:pt x="244" y="272"/>
                      <a:pt x="298" y="190"/>
                      <a:pt x="326" y="109"/>
                    </a:cubicBezTo>
                    <a:cubicBezTo>
                      <a:pt x="217" y="82"/>
                      <a:pt x="190" y="0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305;p43">
                <a:extLst>
                  <a:ext uri="{FF2B5EF4-FFF2-40B4-BE49-F238E27FC236}">
                    <a16:creationId xmlns:a16="http://schemas.microsoft.com/office/drawing/2014/main" id="{3482F842-C35E-9374-7CF5-73A5968F0D71}"/>
                  </a:ext>
                </a:extLst>
              </p:cNvPr>
              <p:cNvSpPr/>
              <p:nvPr/>
            </p:nvSpPr>
            <p:spPr>
              <a:xfrm>
                <a:off x="4923114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306;p43">
                <a:extLst>
                  <a:ext uri="{FF2B5EF4-FFF2-40B4-BE49-F238E27FC236}">
                    <a16:creationId xmlns:a16="http://schemas.microsoft.com/office/drawing/2014/main" id="{E47E6072-7CB8-AE4E-5393-92394C6623A7}"/>
                  </a:ext>
                </a:extLst>
              </p:cNvPr>
              <p:cNvSpPr/>
              <p:nvPr/>
            </p:nvSpPr>
            <p:spPr>
              <a:xfrm>
                <a:off x="4923114" y="294540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307;p43">
                <a:extLst>
                  <a:ext uri="{FF2B5EF4-FFF2-40B4-BE49-F238E27FC236}">
                    <a16:creationId xmlns:a16="http://schemas.microsoft.com/office/drawing/2014/main" id="{4867BEA8-7D80-D7BE-0DC0-69083B5BABBD}"/>
                  </a:ext>
                </a:extLst>
              </p:cNvPr>
              <p:cNvSpPr/>
              <p:nvPr/>
            </p:nvSpPr>
            <p:spPr>
              <a:xfrm>
                <a:off x="4957478" y="3075725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0" y="1"/>
                    </a:moveTo>
                    <a:cubicBezTo>
                      <a:pt x="28" y="55"/>
                      <a:pt x="55" y="82"/>
                      <a:pt x="55" y="136"/>
                    </a:cubicBezTo>
                    <a:cubicBezTo>
                      <a:pt x="82" y="163"/>
                      <a:pt x="55" y="245"/>
                      <a:pt x="82" y="299"/>
                    </a:cubicBezTo>
                    <a:cubicBezTo>
                      <a:pt x="136" y="299"/>
                      <a:pt x="190" y="218"/>
                      <a:pt x="190" y="163"/>
                    </a:cubicBezTo>
                    <a:cubicBezTo>
                      <a:pt x="190" y="82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308;p43">
                <a:extLst>
                  <a:ext uri="{FF2B5EF4-FFF2-40B4-BE49-F238E27FC236}">
                    <a16:creationId xmlns:a16="http://schemas.microsoft.com/office/drawing/2014/main" id="{B93D2D78-28C6-170E-D4F6-993A9542996C}"/>
                  </a:ext>
                </a:extLst>
              </p:cNvPr>
              <p:cNvSpPr/>
              <p:nvPr/>
            </p:nvSpPr>
            <p:spPr>
              <a:xfrm>
                <a:off x="4897758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309;p43">
                <a:extLst>
                  <a:ext uri="{FF2B5EF4-FFF2-40B4-BE49-F238E27FC236}">
                    <a16:creationId xmlns:a16="http://schemas.microsoft.com/office/drawing/2014/main" id="{F44599C5-B93A-5E3A-85BA-D51DDC1ABD35}"/>
                  </a:ext>
                </a:extLst>
              </p:cNvPr>
              <p:cNvSpPr/>
              <p:nvPr/>
            </p:nvSpPr>
            <p:spPr>
              <a:xfrm>
                <a:off x="4923114" y="310288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17" y="299"/>
                      <a:pt x="244" y="272"/>
                      <a:pt x="271" y="245"/>
                    </a:cubicBezTo>
                    <a:cubicBezTo>
                      <a:pt x="271" y="190"/>
                      <a:pt x="271" y="136"/>
                      <a:pt x="271" y="109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310;p43">
                <a:extLst>
                  <a:ext uri="{FF2B5EF4-FFF2-40B4-BE49-F238E27FC236}">
                    <a16:creationId xmlns:a16="http://schemas.microsoft.com/office/drawing/2014/main" id="{70C7AA2F-501C-FE6D-A569-B385A9543B70}"/>
                  </a:ext>
                </a:extLst>
              </p:cNvPr>
              <p:cNvSpPr/>
              <p:nvPr/>
            </p:nvSpPr>
            <p:spPr>
              <a:xfrm>
                <a:off x="4923114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311;p43">
                <a:extLst>
                  <a:ext uri="{FF2B5EF4-FFF2-40B4-BE49-F238E27FC236}">
                    <a16:creationId xmlns:a16="http://schemas.microsoft.com/office/drawing/2014/main" id="{8AD4C7AE-4785-2217-759E-15D859C809E6}"/>
                  </a:ext>
                </a:extLst>
              </p:cNvPr>
              <p:cNvSpPr/>
              <p:nvPr/>
            </p:nvSpPr>
            <p:spPr>
              <a:xfrm>
                <a:off x="4950205" y="3140850"/>
                <a:ext cx="373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56" h="83" extrusionOk="0">
                    <a:moveTo>
                      <a:pt x="1" y="1"/>
                    </a:moveTo>
                    <a:cubicBezTo>
                      <a:pt x="1" y="28"/>
                      <a:pt x="28" y="55"/>
                      <a:pt x="55" y="82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312;p43">
                <a:extLst>
                  <a:ext uri="{FF2B5EF4-FFF2-40B4-BE49-F238E27FC236}">
                    <a16:creationId xmlns:a16="http://schemas.microsoft.com/office/drawing/2014/main" id="{5D49E4DA-9E59-7895-61AD-D58C06961AA1}"/>
                  </a:ext>
                </a:extLst>
              </p:cNvPr>
              <p:cNvSpPr/>
              <p:nvPr/>
            </p:nvSpPr>
            <p:spPr>
              <a:xfrm>
                <a:off x="4897758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313;p43">
                <a:extLst>
                  <a:ext uri="{FF2B5EF4-FFF2-40B4-BE49-F238E27FC236}">
                    <a16:creationId xmlns:a16="http://schemas.microsoft.com/office/drawing/2014/main" id="{058C7AA2-B7CD-621A-09A1-1208861C7CD6}"/>
                  </a:ext>
                </a:extLst>
              </p:cNvPr>
              <p:cNvSpPr/>
              <p:nvPr/>
            </p:nvSpPr>
            <p:spPr>
              <a:xfrm>
                <a:off x="4897758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314;p43">
                <a:extLst>
                  <a:ext uri="{FF2B5EF4-FFF2-40B4-BE49-F238E27FC236}">
                    <a16:creationId xmlns:a16="http://schemas.microsoft.com/office/drawing/2014/main" id="{30722064-CBD6-1F61-3EA6-3ED43345532E}"/>
                  </a:ext>
                </a:extLst>
              </p:cNvPr>
              <p:cNvSpPr/>
              <p:nvPr/>
            </p:nvSpPr>
            <p:spPr>
              <a:xfrm>
                <a:off x="4923114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315;p43">
                <a:extLst>
                  <a:ext uri="{FF2B5EF4-FFF2-40B4-BE49-F238E27FC236}">
                    <a16:creationId xmlns:a16="http://schemas.microsoft.com/office/drawing/2014/main" id="{09AC7530-7F7C-0BC1-E3DF-2F6A77F42B62}"/>
                  </a:ext>
                </a:extLst>
              </p:cNvPr>
              <p:cNvSpPr/>
              <p:nvPr/>
            </p:nvSpPr>
            <p:spPr>
              <a:xfrm>
                <a:off x="4897758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316;p43">
                <a:extLst>
                  <a:ext uri="{FF2B5EF4-FFF2-40B4-BE49-F238E27FC236}">
                    <a16:creationId xmlns:a16="http://schemas.microsoft.com/office/drawing/2014/main" id="{0506A090-6660-21B6-4457-7379EE1AAD9F}"/>
                  </a:ext>
                </a:extLst>
              </p:cNvPr>
              <p:cNvSpPr/>
              <p:nvPr/>
            </p:nvSpPr>
            <p:spPr>
              <a:xfrm>
                <a:off x="4923114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317;p43">
                <a:extLst>
                  <a:ext uri="{FF2B5EF4-FFF2-40B4-BE49-F238E27FC236}">
                    <a16:creationId xmlns:a16="http://schemas.microsoft.com/office/drawing/2014/main" id="{2B125013-787A-E434-93CD-0D56F52E259D}"/>
                  </a:ext>
                </a:extLst>
              </p:cNvPr>
              <p:cNvSpPr/>
              <p:nvPr/>
            </p:nvSpPr>
            <p:spPr>
              <a:xfrm>
                <a:off x="4923114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318;p43">
                <a:extLst>
                  <a:ext uri="{FF2B5EF4-FFF2-40B4-BE49-F238E27FC236}">
                    <a16:creationId xmlns:a16="http://schemas.microsoft.com/office/drawing/2014/main" id="{A367E32D-5599-3338-3314-C54C263C5C70}"/>
                  </a:ext>
                </a:extLst>
              </p:cNvPr>
              <p:cNvSpPr/>
              <p:nvPr/>
            </p:nvSpPr>
            <p:spPr>
              <a:xfrm>
                <a:off x="4897758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319;p43">
                <a:extLst>
                  <a:ext uri="{FF2B5EF4-FFF2-40B4-BE49-F238E27FC236}">
                    <a16:creationId xmlns:a16="http://schemas.microsoft.com/office/drawing/2014/main" id="{AA100D61-FDC5-4043-C94A-F07F7384DE7F}"/>
                  </a:ext>
                </a:extLst>
              </p:cNvPr>
              <p:cNvSpPr/>
              <p:nvPr/>
            </p:nvSpPr>
            <p:spPr>
              <a:xfrm>
                <a:off x="4897758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320;p43">
                <a:extLst>
                  <a:ext uri="{FF2B5EF4-FFF2-40B4-BE49-F238E27FC236}">
                    <a16:creationId xmlns:a16="http://schemas.microsoft.com/office/drawing/2014/main" id="{7535E57D-36AD-BCFD-AD90-063B43A5EFAD}"/>
                  </a:ext>
                </a:extLst>
              </p:cNvPr>
              <p:cNvSpPr/>
              <p:nvPr/>
            </p:nvSpPr>
            <p:spPr>
              <a:xfrm>
                <a:off x="4923114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321;p43">
                <a:extLst>
                  <a:ext uri="{FF2B5EF4-FFF2-40B4-BE49-F238E27FC236}">
                    <a16:creationId xmlns:a16="http://schemas.microsoft.com/office/drawing/2014/main" id="{106AA04D-412F-C524-F035-4A52B9B4C8FA}"/>
                  </a:ext>
                </a:extLst>
              </p:cNvPr>
              <p:cNvSpPr/>
              <p:nvPr/>
            </p:nvSpPr>
            <p:spPr>
              <a:xfrm>
                <a:off x="492311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322;p43">
                <a:extLst>
                  <a:ext uri="{FF2B5EF4-FFF2-40B4-BE49-F238E27FC236}">
                    <a16:creationId xmlns:a16="http://schemas.microsoft.com/office/drawing/2014/main" id="{4758CF5D-AF39-8C6C-5A8D-F44915B23194}"/>
                  </a:ext>
                </a:extLst>
              </p:cNvPr>
              <p:cNvSpPr/>
              <p:nvPr/>
            </p:nvSpPr>
            <p:spPr>
              <a:xfrm>
                <a:off x="4897758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323;p43">
                <a:extLst>
                  <a:ext uri="{FF2B5EF4-FFF2-40B4-BE49-F238E27FC236}">
                    <a16:creationId xmlns:a16="http://schemas.microsoft.com/office/drawing/2014/main" id="{850C2504-E7E3-4125-F297-DDB81CA2FAFA}"/>
                  </a:ext>
                </a:extLst>
              </p:cNvPr>
              <p:cNvSpPr/>
              <p:nvPr/>
            </p:nvSpPr>
            <p:spPr>
              <a:xfrm>
                <a:off x="4897758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324;p43">
                <a:extLst>
                  <a:ext uri="{FF2B5EF4-FFF2-40B4-BE49-F238E27FC236}">
                    <a16:creationId xmlns:a16="http://schemas.microsoft.com/office/drawing/2014/main" id="{A1E3219E-F483-72D1-AB57-FA2480FA3971}"/>
                  </a:ext>
                </a:extLst>
              </p:cNvPr>
              <p:cNvSpPr/>
              <p:nvPr/>
            </p:nvSpPr>
            <p:spPr>
              <a:xfrm>
                <a:off x="492311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325;p43">
                <a:extLst>
                  <a:ext uri="{FF2B5EF4-FFF2-40B4-BE49-F238E27FC236}">
                    <a16:creationId xmlns:a16="http://schemas.microsoft.com/office/drawing/2014/main" id="{61D0DE7F-F812-C822-B6E3-FFEB0603E36B}"/>
                  </a:ext>
                </a:extLst>
              </p:cNvPr>
              <p:cNvSpPr/>
              <p:nvPr/>
            </p:nvSpPr>
            <p:spPr>
              <a:xfrm>
                <a:off x="492311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326;p43">
                <a:extLst>
                  <a:ext uri="{FF2B5EF4-FFF2-40B4-BE49-F238E27FC236}">
                    <a16:creationId xmlns:a16="http://schemas.microsoft.com/office/drawing/2014/main" id="{AE99B978-7470-38C6-86C0-7CDA2E98C963}"/>
                  </a:ext>
                </a:extLst>
              </p:cNvPr>
              <p:cNvSpPr/>
              <p:nvPr/>
            </p:nvSpPr>
            <p:spPr>
              <a:xfrm>
                <a:off x="4897758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327;p43">
                <a:extLst>
                  <a:ext uri="{FF2B5EF4-FFF2-40B4-BE49-F238E27FC236}">
                    <a16:creationId xmlns:a16="http://schemas.microsoft.com/office/drawing/2014/main" id="{FCA8CA36-036B-C418-465C-6E39D4B9D833}"/>
                  </a:ext>
                </a:extLst>
              </p:cNvPr>
              <p:cNvSpPr/>
              <p:nvPr/>
            </p:nvSpPr>
            <p:spPr>
              <a:xfrm>
                <a:off x="4897758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328;p43">
                <a:extLst>
                  <a:ext uri="{FF2B5EF4-FFF2-40B4-BE49-F238E27FC236}">
                    <a16:creationId xmlns:a16="http://schemas.microsoft.com/office/drawing/2014/main" id="{2CA328A9-D445-01F0-EDED-7C27914CB52E}"/>
                  </a:ext>
                </a:extLst>
              </p:cNvPr>
              <p:cNvSpPr/>
              <p:nvPr/>
            </p:nvSpPr>
            <p:spPr>
              <a:xfrm>
                <a:off x="492311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329;p43">
                <a:extLst>
                  <a:ext uri="{FF2B5EF4-FFF2-40B4-BE49-F238E27FC236}">
                    <a16:creationId xmlns:a16="http://schemas.microsoft.com/office/drawing/2014/main" id="{BD51FEAD-134B-15D2-659B-9B6312877A82}"/>
                  </a:ext>
                </a:extLst>
              </p:cNvPr>
              <p:cNvSpPr/>
              <p:nvPr/>
            </p:nvSpPr>
            <p:spPr>
              <a:xfrm>
                <a:off x="492311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330;p43">
                <a:extLst>
                  <a:ext uri="{FF2B5EF4-FFF2-40B4-BE49-F238E27FC236}">
                    <a16:creationId xmlns:a16="http://schemas.microsoft.com/office/drawing/2014/main" id="{5852BA14-E32E-3991-3678-AB8F8907CDEE}"/>
                  </a:ext>
                </a:extLst>
              </p:cNvPr>
              <p:cNvSpPr/>
              <p:nvPr/>
            </p:nvSpPr>
            <p:spPr>
              <a:xfrm>
                <a:off x="489775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331;p43">
                <a:extLst>
                  <a:ext uri="{FF2B5EF4-FFF2-40B4-BE49-F238E27FC236}">
                    <a16:creationId xmlns:a16="http://schemas.microsoft.com/office/drawing/2014/main" id="{75B6E7B3-88D3-5FCE-BACA-9FA0E0B35125}"/>
                  </a:ext>
                </a:extLst>
              </p:cNvPr>
              <p:cNvSpPr/>
              <p:nvPr/>
            </p:nvSpPr>
            <p:spPr>
              <a:xfrm>
                <a:off x="4897758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332;p43">
                <a:extLst>
                  <a:ext uri="{FF2B5EF4-FFF2-40B4-BE49-F238E27FC236}">
                    <a16:creationId xmlns:a16="http://schemas.microsoft.com/office/drawing/2014/main" id="{C39A1757-9A0C-F05E-C4C5-1C23C63E697A}"/>
                  </a:ext>
                </a:extLst>
              </p:cNvPr>
              <p:cNvSpPr/>
              <p:nvPr/>
            </p:nvSpPr>
            <p:spPr>
              <a:xfrm>
                <a:off x="492311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333;p43">
                <a:extLst>
                  <a:ext uri="{FF2B5EF4-FFF2-40B4-BE49-F238E27FC236}">
                    <a16:creationId xmlns:a16="http://schemas.microsoft.com/office/drawing/2014/main" id="{F9A9AEFC-2486-C10E-5D9F-E1D19AF6D2D4}"/>
                  </a:ext>
                </a:extLst>
              </p:cNvPr>
              <p:cNvSpPr/>
              <p:nvPr/>
            </p:nvSpPr>
            <p:spPr>
              <a:xfrm>
                <a:off x="492311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334;p43">
                <a:extLst>
                  <a:ext uri="{FF2B5EF4-FFF2-40B4-BE49-F238E27FC236}">
                    <a16:creationId xmlns:a16="http://schemas.microsoft.com/office/drawing/2014/main" id="{8D4E712C-E0ED-EF5F-4B1F-5C73B0C11A7B}"/>
                  </a:ext>
                </a:extLst>
              </p:cNvPr>
              <p:cNvSpPr/>
              <p:nvPr/>
            </p:nvSpPr>
            <p:spPr>
              <a:xfrm>
                <a:off x="4897758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335;p43">
                <a:extLst>
                  <a:ext uri="{FF2B5EF4-FFF2-40B4-BE49-F238E27FC236}">
                    <a16:creationId xmlns:a16="http://schemas.microsoft.com/office/drawing/2014/main" id="{19132D0F-1E14-960F-7DBF-5A654AB1C918}"/>
                  </a:ext>
                </a:extLst>
              </p:cNvPr>
              <p:cNvSpPr/>
              <p:nvPr/>
            </p:nvSpPr>
            <p:spPr>
              <a:xfrm>
                <a:off x="4897758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336;p43">
                <a:extLst>
                  <a:ext uri="{FF2B5EF4-FFF2-40B4-BE49-F238E27FC236}">
                    <a16:creationId xmlns:a16="http://schemas.microsoft.com/office/drawing/2014/main" id="{0EF8701A-252D-02FF-C32A-CC6DD569CB91}"/>
                  </a:ext>
                </a:extLst>
              </p:cNvPr>
              <p:cNvSpPr/>
              <p:nvPr/>
            </p:nvSpPr>
            <p:spPr>
              <a:xfrm>
                <a:off x="492311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337;p43">
                <a:extLst>
                  <a:ext uri="{FF2B5EF4-FFF2-40B4-BE49-F238E27FC236}">
                    <a16:creationId xmlns:a16="http://schemas.microsoft.com/office/drawing/2014/main" id="{B49C3935-A745-9A5F-42A7-015A6E862267}"/>
                  </a:ext>
                </a:extLst>
              </p:cNvPr>
              <p:cNvSpPr/>
              <p:nvPr/>
            </p:nvSpPr>
            <p:spPr>
              <a:xfrm>
                <a:off x="492311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338;p43">
                <a:extLst>
                  <a:ext uri="{FF2B5EF4-FFF2-40B4-BE49-F238E27FC236}">
                    <a16:creationId xmlns:a16="http://schemas.microsoft.com/office/drawing/2014/main" id="{3FEB1419-8DBE-C12D-3055-C07614AC4B08}"/>
                  </a:ext>
                </a:extLst>
              </p:cNvPr>
              <p:cNvSpPr/>
              <p:nvPr/>
            </p:nvSpPr>
            <p:spPr>
              <a:xfrm>
                <a:off x="489775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339;p43">
                <a:extLst>
                  <a:ext uri="{FF2B5EF4-FFF2-40B4-BE49-F238E27FC236}">
                    <a16:creationId xmlns:a16="http://schemas.microsoft.com/office/drawing/2014/main" id="{E81AEB30-5C38-CCCC-CABE-643B0FF5B9CC}"/>
                  </a:ext>
                </a:extLst>
              </p:cNvPr>
              <p:cNvSpPr/>
              <p:nvPr/>
            </p:nvSpPr>
            <p:spPr>
              <a:xfrm>
                <a:off x="489775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340;p43">
                <a:extLst>
                  <a:ext uri="{FF2B5EF4-FFF2-40B4-BE49-F238E27FC236}">
                    <a16:creationId xmlns:a16="http://schemas.microsoft.com/office/drawing/2014/main" id="{FCEAAC38-87E9-313D-1454-4D6644A48EC1}"/>
                  </a:ext>
                </a:extLst>
              </p:cNvPr>
              <p:cNvSpPr/>
              <p:nvPr/>
            </p:nvSpPr>
            <p:spPr>
              <a:xfrm>
                <a:off x="492311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341;p43">
                <a:extLst>
                  <a:ext uri="{FF2B5EF4-FFF2-40B4-BE49-F238E27FC236}">
                    <a16:creationId xmlns:a16="http://schemas.microsoft.com/office/drawing/2014/main" id="{F2C96054-EE32-A55E-2829-2BE23323EB12}"/>
                  </a:ext>
                </a:extLst>
              </p:cNvPr>
              <p:cNvSpPr/>
              <p:nvPr/>
            </p:nvSpPr>
            <p:spPr>
              <a:xfrm>
                <a:off x="4950205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342;p43">
                <a:extLst>
                  <a:ext uri="{FF2B5EF4-FFF2-40B4-BE49-F238E27FC236}">
                    <a16:creationId xmlns:a16="http://schemas.microsoft.com/office/drawing/2014/main" id="{1DC22EBB-ADF1-0B19-7A65-6ADF9CB2FC1B}"/>
                  </a:ext>
                </a:extLst>
              </p:cNvPr>
              <p:cNvSpPr/>
              <p:nvPr/>
            </p:nvSpPr>
            <p:spPr>
              <a:xfrm>
                <a:off x="4923114" y="3946305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0" y="190"/>
                      <a:pt x="81" y="244"/>
                      <a:pt x="163" y="244"/>
                    </a:cubicBezTo>
                    <a:lnTo>
                      <a:pt x="190" y="244"/>
                    </a:lnTo>
                    <a:cubicBezTo>
                      <a:pt x="136" y="163"/>
                      <a:pt x="81" y="81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343;p43">
                <a:extLst>
                  <a:ext uri="{FF2B5EF4-FFF2-40B4-BE49-F238E27FC236}">
                    <a16:creationId xmlns:a16="http://schemas.microsoft.com/office/drawing/2014/main" id="{A9852622-7DC7-2567-8721-C6301300A683}"/>
                  </a:ext>
                </a:extLst>
              </p:cNvPr>
              <p:cNvSpPr/>
              <p:nvPr/>
            </p:nvSpPr>
            <p:spPr>
              <a:xfrm>
                <a:off x="4897758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344;p43">
                <a:extLst>
                  <a:ext uri="{FF2B5EF4-FFF2-40B4-BE49-F238E27FC236}">
                    <a16:creationId xmlns:a16="http://schemas.microsoft.com/office/drawing/2014/main" id="{F9FE51B9-70AC-C628-8EED-D7B114BB3B23}"/>
                  </a:ext>
                </a:extLst>
              </p:cNvPr>
              <p:cNvSpPr/>
              <p:nvPr/>
            </p:nvSpPr>
            <p:spPr>
              <a:xfrm>
                <a:off x="4897758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345;p43">
                <a:extLst>
                  <a:ext uri="{FF2B5EF4-FFF2-40B4-BE49-F238E27FC236}">
                    <a16:creationId xmlns:a16="http://schemas.microsoft.com/office/drawing/2014/main" id="{8E18A070-E573-7495-3D33-1A1C4059E8A7}"/>
                  </a:ext>
                </a:extLst>
              </p:cNvPr>
              <p:cNvSpPr/>
              <p:nvPr/>
            </p:nvSpPr>
            <p:spPr>
              <a:xfrm>
                <a:off x="4923114" y="3995148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190" y="245"/>
                      <a:pt x="217" y="136"/>
                      <a:pt x="217" y="28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346;p43">
                <a:extLst>
                  <a:ext uri="{FF2B5EF4-FFF2-40B4-BE49-F238E27FC236}">
                    <a16:creationId xmlns:a16="http://schemas.microsoft.com/office/drawing/2014/main" id="{AF3F0124-4A7A-605D-470B-332841D3075E}"/>
                  </a:ext>
                </a:extLst>
              </p:cNvPr>
              <p:cNvSpPr/>
              <p:nvPr/>
            </p:nvSpPr>
            <p:spPr>
              <a:xfrm>
                <a:off x="4870600" y="2006101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1" y="0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36"/>
                      <a:pt x="82" y="190"/>
                      <a:pt x="163" y="190"/>
                    </a:cubicBezTo>
                    <a:cubicBezTo>
                      <a:pt x="217" y="190"/>
                      <a:pt x="299" y="163"/>
                      <a:pt x="299" y="82"/>
                    </a:cubicBezTo>
                    <a:cubicBezTo>
                      <a:pt x="217" y="55"/>
                      <a:pt x="136" y="28"/>
                      <a:pt x="82" y="28"/>
                    </a:cubicBezTo>
                    <a:cubicBezTo>
                      <a:pt x="55" y="28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347;p43">
                <a:extLst>
                  <a:ext uri="{FF2B5EF4-FFF2-40B4-BE49-F238E27FC236}">
                    <a16:creationId xmlns:a16="http://schemas.microsoft.com/office/drawing/2014/main" id="{DB466237-B412-7111-AD20-B18AAFA0A249}"/>
                  </a:ext>
                </a:extLst>
              </p:cNvPr>
              <p:cNvSpPr/>
              <p:nvPr/>
            </p:nvSpPr>
            <p:spPr>
              <a:xfrm>
                <a:off x="484524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348;p43">
                <a:extLst>
                  <a:ext uri="{FF2B5EF4-FFF2-40B4-BE49-F238E27FC236}">
                    <a16:creationId xmlns:a16="http://schemas.microsoft.com/office/drawing/2014/main" id="{C201ACC9-E7F1-6514-DDC3-CA86ED75453F}"/>
                  </a:ext>
                </a:extLst>
              </p:cNvPr>
              <p:cNvSpPr/>
              <p:nvPr/>
            </p:nvSpPr>
            <p:spPr>
              <a:xfrm>
                <a:off x="4870600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349;p43">
                <a:extLst>
                  <a:ext uri="{FF2B5EF4-FFF2-40B4-BE49-F238E27FC236}">
                    <a16:creationId xmlns:a16="http://schemas.microsoft.com/office/drawing/2014/main" id="{B85545A7-4F5F-4F18-10DD-C77047E7F1AE}"/>
                  </a:ext>
                </a:extLst>
              </p:cNvPr>
              <p:cNvSpPr/>
              <p:nvPr/>
            </p:nvSpPr>
            <p:spPr>
              <a:xfrm>
                <a:off x="489775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350;p43">
                <a:extLst>
                  <a:ext uri="{FF2B5EF4-FFF2-40B4-BE49-F238E27FC236}">
                    <a16:creationId xmlns:a16="http://schemas.microsoft.com/office/drawing/2014/main" id="{AE95DAFC-C126-F16A-5836-225C7A654B97}"/>
                  </a:ext>
                </a:extLst>
              </p:cNvPr>
              <p:cNvSpPr/>
              <p:nvPr/>
            </p:nvSpPr>
            <p:spPr>
              <a:xfrm>
                <a:off x="4870600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351;p43">
                <a:extLst>
                  <a:ext uri="{FF2B5EF4-FFF2-40B4-BE49-F238E27FC236}">
                    <a16:creationId xmlns:a16="http://schemas.microsoft.com/office/drawing/2014/main" id="{65076561-FEBA-EF35-1B24-5B842197F317}"/>
                  </a:ext>
                </a:extLst>
              </p:cNvPr>
              <p:cNvSpPr/>
              <p:nvPr/>
            </p:nvSpPr>
            <p:spPr>
              <a:xfrm>
                <a:off x="489775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352;p43">
                <a:extLst>
                  <a:ext uri="{FF2B5EF4-FFF2-40B4-BE49-F238E27FC236}">
                    <a16:creationId xmlns:a16="http://schemas.microsoft.com/office/drawing/2014/main" id="{AFF1D2B1-CB90-EEF4-07B6-D7145E4A0289}"/>
                  </a:ext>
                </a:extLst>
              </p:cNvPr>
              <p:cNvSpPr/>
              <p:nvPr/>
            </p:nvSpPr>
            <p:spPr>
              <a:xfrm>
                <a:off x="4870600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353;p43">
                <a:extLst>
                  <a:ext uri="{FF2B5EF4-FFF2-40B4-BE49-F238E27FC236}">
                    <a16:creationId xmlns:a16="http://schemas.microsoft.com/office/drawing/2014/main" id="{2A9B1B50-1EF1-857B-1C57-3F89390EAC6C}"/>
                  </a:ext>
                </a:extLst>
              </p:cNvPr>
              <p:cNvSpPr/>
              <p:nvPr/>
            </p:nvSpPr>
            <p:spPr>
              <a:xfrm>
                <a:off x="4897758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354;p43">
                <a:extLst>
                  <a:ext uri="{FF2B5EF4-FFF2-40B4-BE49-F238E27FC236}">
                    <a16:creationId xmlns:a16="http://schemas.microsoft.com/office/drawing/2014/main" id="{944AA3B3-2106-2223-AC99-E0350D355706}"/>
                  </a:ext>
                </a:extLst>
              </p:cNvPr>
              <p:cNvSpPr/>
              <p:nvPr/>
            </p:nvSpPr>
            <p:spPr>
              <a:xfrm>
                <a:off x="4870600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355;p43">
                <a:extLst>
                  <a:ext uri="{FF2B5EF4-FFF2-40B4-BE49-F238E27FC236}">
                    <a16:creationId xmlns:a16="http://schemas.microsoft.com/office/drawing/2014/main" id="{DFE143AA-1855-9C8E-8AAA-40879890F9E2}"/>
                  </a:ext>
                </a:extLst>
              </p:cNvPr>
              <p:cNvSpPr/>
              <p:nvPr/>
            </p:nvSpPr>
            <p:spPr>
              <a:xfrm>
                <a:off x="489775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356;p43">
                <a:extLst>
                  <a:ext uri="{FF2B5EF4-FFF2-40B4-BE49-F238E27FC236}">
                    <a16:creationId xmlns:a16="http://schemas.microsoft.com/office/drawing/2014/main" id="{F2EBA8D7-AAD4-EA43-9D26-BC318E4AC582}"/>
                  </a:ext>
                </a:extLst>
              </p:cNvPr>
              <p:cNvSpPr/>
              <p:nvPr/>
            </p:nvSpPr>
            <p:spPr>
              <a:xfrm>
                <a:off x="4870600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357;p43">
                <a:extLst>
                  <a:ext uri="{FF2B5EF4-FFF2-40B4-BE49-F238E27FC236}">
                    <a16:creationId xmlns:a16="http://schemas.microsoft.com/office/drawing/2014/main" id="{14A57B57-D428-2863-0483-AB51F784FD93}"/>
                  </a:ext>
                </a:extLst>
              </p:cNvPr>
              <p:cNvSpPr/>
              <p:nvPr/>
            </p:nvSpPr>
            <p:spPr>
              <a:xfrm>
                <a:off x="4897758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358;p43">
                <a:extLst>
                  <a:ext uri="{FF2B5EF4-FFF2-40B4-BE49-F238E27FC236}">
                    <a16:creationId xmlns:a16="http://schemas.microsoft.com/office/drawing/2014/main" id="{7E057764-DFE4-2B54-C959-B3B898D685CF}"/>
                  </a:ext>
                </a:extLst>
              </p:cNvPr>
              <p:cNvSpPr/>
              <p:nvPr/>
            </p:nvSpPr>
            <p:spPr>
              <a:xfrm>
                <a:off x="4870600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359;p43">
                <a:extLst>
                  <a:ext uri="{FF2B5EF4-FFF2-40B4-BE49-F238E27FC236}">
                    <a16:creationId xmlns:a16="http://schemas.microsoft.com/office/drawing/2014/main" id="{5E49C535-397D-D712-7A64-E9117187BAF7}"/>
                  </a:ext>
                </a:extLst>
              </p:cNvPr>
              <p:cNvSpPr/>
              <p:nvPr/>
            </p:nvSpPr>
            <p:spPr>
              <a:xfrm>
                <a:off x="489775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360;p43">
                <a:extLst>
                  <a:ext uri="{FF2B5EF4-FFF2-40B4-BE49-F238E27FC236}">
                    <a16:creationId xmlns:a16="http://schemas.microsoft.com/office/drawing/2014/main" id="{80EFE42C-F6E6-53AD-1FE5-994946FACCE7}"/>
                  </a:ext>
                </a:extLst>
              </p:cNvPr>
              <p:cNvSpPr/>
              <p:nvPr/>
            </p:nvSpPr>
            <p:spPr>
              <a:xfrm>
                <a:off x="4870600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361;p43">
                <a:extLst>
                  <a:ext uri="{FF2B5EF4-FFF2-40B4-BE49-F238E27FC236}">
                    <a16:creationId xmlns:a16="http://schemas.microsoft.com/office/drawing/2014/main" id="{571D0BAD-CC54-DC4C-1748-746B184B5129}"/>
                  </a:ext>
                </a:extLst>
              </p:cNvPr>
              <p:cNvSpPr/>
              <p:nvPr/>
            </p:nvSpPr>
            <p:spPr>
              <a:xfrm>
                <a:off x="489775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362;p43">
                <a:extLst>
                  <a:ext uri="{FF2B5EF4-FFF2-40B4-BE49-F238E27FC236}">
                    <a16:creationId xmlns:a16="http://schemas.microsoft.com/office/drawing/2014/main" id="{40FDDFE4-CFCE-928E-0081-D01075F4E040}"/>
                  </a:ext>
                </a:extLst>
              </p:cNvPr>
              <p:cNvSpPr/>
              <p:nvPr/>
            </p:nvSpPr>
            <p:spPr>
              <a:xfrm>
                <a:off x="4870600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363;p43">
                <a:extLst>
                  <a:ext uri="{FF2B5EF4-FFF2-40B4-BE49-F238E27FC236}">
                    <a16:creationId xmlns:a16="http://schemas.microsoft.com/office/drawing/2014/main" id="{567BB78D-587D-94F1-302D-A03A0AC89825}"/>
                  </a:ext>
                </a:extLst>
              </p:cNvPr>
              <p:cNvSpPr/>
              <p:nvPr/>
            </p:nvSpPr>
            <p:spPr>
              <a:xfrm>
                <a:off x="489775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364;p43">
                <a:extLst>
                  <a:ext uri="{FF2B5EF4-FFF2-40B4-BE49-F238E27FC236}">
                    <a16:creationId xmlns:a16="http://schemas.microsoft.com/office/drawing/2014/main" id="{959F29FF-BB02-42B3-3B4D-FAAD485F6216}"/>
                  </a:ext>
                </a:extLst>
              </p:cNvPr>
              <p:cNvSpPr/>
              <p:nvPr/>
            </p:nvSpPr>
            <p:spPr>
              <a:xfrm>
                <a:off x="4870600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365;p43">
                <a:extLst>
                  <a:ext uri="{FF2B5EF4-FFF2-40B4-BE49-F238E27FC236}">
                    <a16:creationId xmlns:a16="http://schemas.microsoft.com/office/drawing/2014/main" id="{A16990B2-8511-100B-1079-1A7380FFACED}"/>
                  </a:ext>
                </a:extLst>
              </p:cNvPr>
              <p:cNvSpPr/>
              <p:nvPr/>
            </p:nvSpPr>
            <p:spPr>
              <a:xfrm>
                <a:off x="489775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366;p43">
                <a:extLst>
                  <a:ext uri="{FF2B5EF4-FFF2-40B4-BE49-F238E27FC236}">
                    <a16:creationId xmlns:a16="http://schemas.microsoft.com/office/drawing/2014/main" id="{76DBF54D-487D-7D9A-AB43-873003E736E3}"/>
                  </a:ext>
                </a:extLst>
              </p:cNvPr>
              <p:cNvSpPr/>
              <p:nvPr/>
            </p:nvSpPr>
            <p:spPr>
              <a:xfrm>
                <a:off x="4870600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367;p43">
                <a:extLst>
                  <a:ext uri="{FF2B5EF4-FFF2-40B4-BE49-F238E27FC236}">
                    <a16:creationId xmlns:a16="http://schemas.microsoft.com/office/drawing/2014/main" id="{8A0E83C8-044D-EA63-DE99-51AFA48FEBB2}"/>
                  </a:ext>
                </a:extLst>
              </p:cNvPr>
              <p:cNvSpPr/>
              <p:nvPr/>
            </p:nvSpPr>
            <p:spPr>
              <a:xfrm>
                <a:off x="489775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368;p43">
                <a:extLst>
                  <a:ext uri="{FF2B5EF4-FFF2-40B4-BE49-F238E27FC236}">
                    <a16:creationId xmlns:a16="http://schemas.microsoft.com/office/drawing/2014/main" id="{8087D8FD-4AF8-A3B5-2EE4-CADE18164D0F}"/>
                  </a:ext>
                </a:extLst>
              </p:cNvPr>
              <p:cNvSpPr/>
              <p:nvPr/>
            </p:nvSpPr>
            <p:spPr>
              <a:xfrm>
                <a:off x="487060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369;p43">
                <a:extLst>
                  <a:ext uri="{FF2B5EF4-FFF2-40B4-BE49-F238E27FC236}">
                    <a16:creationId xmlns:a16="http://schemas.microsoft.com/office/drawing/2014/main" id="{2B2E8CF4-9B11-71E2-4521-2067195E8078}"/>
                  </a:ext>
                </a:extLst>
              </p:cNvPr>
              <p:cNvSpPr/>
              <p:nvPr/>
            </p:nvSpPr>
            <p:spPr>
              <a:xfrm>
                <a:off x="489775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370;p43">
                <a:extLst>
                  <a:ext uri="{FF2B5EF4-FFF2-40B4-BE49-F238E27FC236}">
                    <a16:creationId xmlns:a16="http://schemas.microsoft.com/office/drawing/2014/main" id="{81F5880A-10E7-2DE0-062C-C9A5075AE0A4}"/>
                  </a:ext>
                </a:extLst>
              </p:cNvPr>
              <p:cNvSpPr/>
              <p:nvPr/>
            </p:nvSpPr>
            <p:spPr>
              <a:xfrm>
                <a:off x="4872402" y="2628658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cubicBezTo>
                      <a:pt x="55" y="82"/>
                      <a:pt x="136" y="164"/>
                      <a:pt x="218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371;p43">
                <a:extLst>
                  <a:ext uri="{FF2B5EF4-FFF2-40B4-BE49-F238E27FC236}">
                    <a16:creationId xmlns:a16="http://schemas.microsoft.com/office/drawing/2014/main" id="{65C1A473-DA06-5E37-7192-BBD793122DD6}"/>
                  </a:ext>
                </a:extLst>
              </p:cNvPr>
              <p:cNvSpPr/>
              <p:nvPr/>
            </p:nvSpPr>
            <p:spPr>
              <a:xfrm>
                <a:off x="489775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372;p43">
                <a:extLst>
                  <a:ext uri="{FF2B5EF4-FFF2-40B4-BE49-F238E27FC236}">
                    <a16:creationId xmlns:a16="http://schemas.microsoft.com/office/drawing/2014/main" id="{E32894FE-0737-D5C9-9254-15F365AD3369}"/>
                  </a:ext>
                </a:extLst>
              </p:cNvPr>
              <p:cNvSpPr/>
              <p:nvPr/>
            </p:nvSpPr>
            <p:spPr>
              <a:xfrm>
                <a:off x="4897758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109"/>
                    </a:cubicBezTo>
                    <a:cubicBezTo>
                      <a:pt x="27" y="109"/>
                      <a:pt x="27" y="136"/>
                      <a:pt x="27" y="136"/>
                    </a:cubicBezTo>
                    <a:lnTo>
                      <a:pt x="299" y="136"/>
                    </a:ln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373;p43">
                <a:extLst>
                  <a:ext uri="{FF2B5EF4-FFF2-40B4-BE49-F238E27FC236}">
                    <a16:creationId xmlns:a16="http://schemas.microsoft.com/office/drawing/2014/main" id="{2989ECEC-2610-4F2D-E6D6-6088D8B478F7}"/>
                  </a:ext>
                </a:extLst>
              </p:cNvPr>
              <p:cNvSpPr/>
              <p:nvPr/>
            </p:nvSpPr>
            <p:spPr>
              <a:xfrm>
                <a:off x="4876005" y="2742694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218" y="1"/>
                    </a:moveTo>
                    <a:cubicBezTo>
                      <a:pt x="164" y="55"/>
                      <a:pt x="82" y="136"/>
                      <a:pt x="1" y="164"/>
                    </a:cubicBezTo>
                    <a:cubicBezTo>
                      <a:pt x="28" y="164"/>
                      <a:pt x="55" y="191"/>
                      <a:pt x="82" y="191"/>
                    </a:cubicBezTo>
                    <a:cubicBezTo>
                      <a:pt x="164" y="191"/>
                      <a:pt x="245" y="109"/>
                      <a:pt x="245" y="28"/>
                    </a:cubicBezTo>
                    <a:cubicBezTo>
                      <a:pt x="245" y="28"/>
                      <a:pt x="218" y="1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374;p43">
                <a:extLst>
                  <a:ext uri="{FF2B5EF4-FFF2-40B4-BE49-F238E27FC236}">
                    <a16:creationId xmlns:a16="http://schemas.microsoft.com/office/drawing/2014/main" id="{476B560D-B047-3F43-EC86-1D04E5706A10}"/>
                  </a:ext>
                </a:extLst>
              </p:cNvPr>
              <p:cNvSpPr/>
              <p:nvPr/>
            </p:nvSpPr>
            <p:spPr>
              <a:xfrm>
                <a:off x="484524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375;p43">
                <a:extLst>
                  <a:ext uri="{FF2B5EF4-FFF2-40B4-BE49-F238E27FC236}">
                    <a16:creationId xmlns:a16="http://schemas.microsoft.com/office/drawing/2014/main" id="{BA2D4DD8-703A-ED52-2212-03CF283F3F06}"/>
                  </a:ext>
                </a:extLst>
              </p:cNvPr>
              <p:cNvSpPr/>
              <p:nvPr/>
            </p:nvSpPr>
            <p:spPr>
              <a:xfrm>
                <a:off x="4870600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376;p43">
                <a:extLst>
                  <a:ext uri="{FF2B5EF4-FFF2-40B4-BE49-F238E27FC236}">
                    <a16:creationId xmlns:a16="http://schemas.microsoft.com/office/drawing/2014/main" id="{7BBE0490-C410-92F0-8D72-160767D5D5A3}"/>
                  </a:ext>
                </a:extLst>
              </p:cNvPr>
              <p:cNvSpPr/>
              <p:nvPr/>
            </p:nvSpPr>
            <p:spPr>
              <a:xfrm>
                <a:off x="489775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377;p43">
                <a:extLst>
                  <a:ext uri="{FF2B5EF4-FFF2-40B4-BE49-F238E27FC236}">
                    <a16:creationId xmlns:a16="http://schemas.microsoft.com/office/drawing/2014/main" id="{F77A0C01-19C9-9F38-2845-55736BB58CA4}"/>
                  </a:ext>
                </a:extLst>
              </p:cNvPr>
              <p:cNvSpPr/>
              <p:nvPr/>
            </p:nvSpPr>
            <p:spPr>
              <a:xfrm>
                <a:off x="4845244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378;p43">
                <a:extLst>
                  <a:ext uri="{FF2B5EF4-FFF2-40B4-BE49-F238E27FC236}">
                    <a16:creationId xmlns:a16="http://schemas.microsoft.com/office/drawing/2014/main" id="{B7197610-C64E-674A-932B-6E4138081C02}"/>
                  </a:ext>
                </a:extLst>
              </p:cNvPr>
              <p:cNvSpPr/>
              <p:nvPr/>
            </p:nvSpPr>
            <p:spPr>
              <a:xfrm>
                <a:off x="4872402" y="2959888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28" y="55"/>
                      <a:pt x="82" y="82"/>
                      <a:pt x="136" y="82"/>
                    </a:cubicBezTo>
                    <a:cubicBezTo>
                      <a:pt x="163" y="82"/>
                      <a:pt x="190" y="55"/>
                      <a:pt x="218" y="55"/>
                    </a:cubicBezTo>
                    <a:cubicBezTo>
                      <a:pt x="163" y="28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379;p43">
                <a:extLst>
                  <a:ext uri="{FF2B5EF4-FFF2-40B4-BE49-F238E27FC236}">
                    <a16:creationId xmlns:a16="http://schemas.microsoft.com/office/drawing/2014/main" id="{CAA7ABA3-9E85-7D22-0EB6-187F2E941283}"/>
                  </a:ext>
                </a:extLst>
              </p:cNvPr>
              <p:cNvSpPr/>
              <p:nvPr/>
            </p:nvSpPr>
            <p:spPr>
              <a:xfrm>
                <a:off x="4845244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380;p43">
                <a:extLst>
                  <a:ext uri="{FF2B5EF4-FFF2-40B4-BE49-F238E27FC236}">
                    <a16:creationId xmlns:a16="http://schemas.microsoft.com/office/drawing/2014/main" id="{248FED18-2D93-A11B-5925-45F6F7601D58}"/>
                  </a:ext>
                </a:extLst>
              </p:cNvPr>
              <p:cNvSpPr/>
              <p:nvPr/>
            </p:nvSpPr>
            <p:spPr>
              <a:xfrm>
                <a:off x="4870600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381;p43">
                <a:extLst>
                  <a:ext uri="{FF2B5EF4-FFF2-40B4-BE49-F238E27FC236}">
                    <a16:creationId xmlns:a16="http://schemas.microsoft.com/office/drawing/2014/main" id="{7BD13431-A305-41AA-F25D-D38B23DF65C4}"/>
                  </a:ext>
                </a:extLst>
              </p:cNvPr>
              <p:cNvSpPr/>
              <p:nvPr/>
            </p:nvSpPr>
            <p:spPr>
              <a:xfrm>
                <a:off x="4897758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382;p43">
                <a:extLst>
                  <a:ext uri="{FF2B5EF4-FFF2-40B4-BE49-F238E27FC236}">
                    <a16:creationId xmlns:a16="http://schemas.microsoft.com/office/drawing/2014/main" id="{9D5E7175-8DD9-C0C6-BD20-AA4C4D2A2FA4}"/>
                  </a:ext>
                </a:extLst>
              </p:cNvPr>
              <p:cNvSpPr/>
              <p:nvPr/>
            </p:nvSpPr>
            <p:spPr>
              <a:xfrm>
                <a:off x="4870600" y="305036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383;p43">
                <a:extLst>
                  <a:ext uri="{FF2B5EF4-FFF2-40B4-BE49-F238E27FC236}">
                    <a16:creationId xmlns:a16="http://schemas.microsoft.com/office/drawing/2014/main" id="{BE7718B8-1947-6A2F-64D5-559E8CAB3B2C}"/>
                  </a:ext>
                </a:extLst>
              </p:cNvPr>
              <p:cNvSpPr/>
              <p:nvPr/>
            </p:nvSpPr>
            <p:spPr>
              <a:xfrm>
                <a:off x="4897758" y="3025080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55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217"/>
                      <a:pt x="55" y="271"/>
                      <a:pt x="136" y="271"/>
                    </a:cubicBezTo>
                    <a:lnTo>
                      <a:pt x="190" y="271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384;p43">
                <a:extLst>
                  <a:ext uri="{FF2B5EF4-FFF2-40B4-BE49-F238E27FC236}">
                    <a16:creationId xmlns:a16="http://schemas.microsoft.com/office/drawing/2014/main" id="{94783CAC-56C5-51CE-F950-EE8B9D138252}"/>
                  </a:ext>
                </a:extLst>
              </p:cNvPr>
              <p:cNvSpPr/>
              <p:nvPr/>
            </p:nvSpPr>
            <p:spPr>
              <a:xfrm>
                <a:off x="4845244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385;p43">
                <a:extLst>
                  <a:ext uri="{FF2B5EF4-FFF2-40B4-BE49-F238E27FC236}">
                    <a16:creationId xmlns:a16="http://schemas.microsoft.com/office/drawing/2014/main" id="{417BDEB6-C5E7-DDCC-9BC6-9E1F916270BB}"/>
                  </a:ext>
                </a:extLst>
              </p:cNvPr>
              <p:cNvSpPr/>
              <p:nvPr/>
            </p:nvSpPr>
            <p:spPr>
              <a:xfrm>
                <a:off x="4845244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386;p43">
                <a:extLst>
                  <a:ext uri="{FF2B5EF4-FFF2-40B4-BE49-F238E27FC236}">
                    <a16:creationId xmlns:a16="http://schemas.microsoft.com/office/drawing/2014/main" id="{33E29CDB-2C86-FC99-67D5-E5208DA75AF8}"/>
                  </a:ext>
                </a:extLst>
              </p:cNvPr>
              <p:cNvSpPr/>
              <p:nvPr/>
            </p:nvSpPr>
            <p:spPr>
              <a:xfrm>
                <a:off x="4870600" y="310288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387;p43">
                <a:extLst>
                  <a:ext uri="{FF2B5EF4-FFF2-40B4-BE49-F238E27FC236}">
                    <a16:creationId xmlns:a16="http://schemas.microsoft.com/office/drawing/2014/main" id="{13C45DB0-6EF2-4448-371E-3DAED19C0078}"/>
                  </a:ext>
                </a:extLst>
              </p:cNvPr>
              <p:cNvSpPr/>
              <p:nvPr/>
            </p:nvSpPr>
            <p:spPr>
              <a:xfrm>
                <a:off x="4870600" y="315533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388;p43">
                <a:extLst>
                  <a:ext uri="{FF2B5EF4-FFF2-40B4-BE49-F238E27FC236}">
                    <a16:creationId xmlns:a16="http://schemas.microsoft.com/office/drawing/2014/main" id="{07DA7558-2216-8E39-1899-55EC0AF78EA3}"/>
                  </a:ext>
                </a:extLst>
              </p:cNvPr>
              <p:cNvSpPr/>
              <p:nvPr/>
            </p:nvSpPr>
            <p:spPr>
              <a:xfrm>
                <a:off x="4845244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389;p43">
                <a:extLst>
                  <a:ext uri="{FF2B5EF4-FFF2-40B4-BE49-F238E27FC236}">
                    <a16:creationId xmlns:a16="http://schemas.microsoft.com/office/drawing/2014/main" id="{1AD71B5D-4470-2AD4-9576-3983176596FD}"/>
                  </a:ext>
                </a:extLst>
              </p:cNvPr>
              <p:cNvSpPr/>
              <p:nvPr/>
            </p:nvSpPr>
            <p:spPr>
              <a:xfrm>
                <a:off x="4845244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390;p43">
                <a:extLst>
                  <a:ext uri="{FF2B5EF4-FFF2-40B4-BE49-F238E27FC236}">
                    <a16:creationId xmlns:a16="http://schemas.microsoft.com/office/drawing/2014/main" id="{04B13674-1F0B-198B-CB81-C555D9F9B4DB}"/>
                  </a:ext>
                </a:extLst>
              </p:cNvPr>
              <p:cNvSpPr/>
              <p:nvPr/>
            </p:nvSpPr>
            <p:spPr>
              <a:xfrm>
                <a:off x="4870600" y="3207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391;p43">
                <a:extLst>
                  <a:ext uri="{FF2B5EF4-FFF2-40B4-BE49-F238E27FC236}">
                    <a16:creationId xmlns:a16="http://schemas.microsoft.com/office/drawing/2014/main" id="{5B6725DF-C500-D6C2-FB1F-DD02E943794D}"/>
                  </a:ext>
                </a:extLst>
              </p:cNvPr>
              <p:cNvSpPr/>
              <p:nvPr/>
            </p:nvSpPr>
            <p:spPr>
              <a:xfrm>
                <a:off x="4845244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392;p43">
                <a:extLst>
                  <a:ext uri="{FF2B5EF4-FFF2-40B4-BE49-F238E27FC236}">
                    <a16:creationId xmlns:a16="http://schemas.microsoft.com/office/drawing/2014/main" id="{A4D20859-33AD-BCA9-63F1-A79D92CE0FB6}"/>
                  </a:ext>
                </a:extLst>
              </p:cNvPr>
              <p:cNvSpPr/>
              <p:nvPr/>
            </p:nvSpPr>
            <p:spPr>
              <a:xfrm>
                <a:off x="4870600" y="326035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393;p43">
                <a:extLst>
                  <a:ext uri="{FF2B5EF4-FFF2-40B4-BE49-F238E27FC236}">
                    <a16:creationId xmlns:a16="http://schemas.microsoft.com/office/drawing/2014/main" id="{ABE0ED62-5543-C9F4-DF3A-6598953A790E}"/>
                  </a:ext>
                </a:extLst>
              </p:cNvPr>
              <p:cNvSpPr/>
              <p:nvPr/>
            </p:nvSpPr>
            <p:spPr>
              <a:xfrm>
                <a:off x="4870600" y="331280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394;p43">
                <a:extLst>
                  <a:ext uri="{FF2B5EF4-FFF2-40B4-BE49-F238E27FC236}">
                    <a16:creationId xmlns:a16="http://schemas.microsoft.com/office/drawing/2014/main" id="{0D10BA23-0B6F-8F78-3006-83BD0B0E9224}"/>
                  </a:ext>
                </a:extLst>
              </p:cNvPr>
              <p:cNvSpPr/>
              <p:nvPr/>
            </p:nvSpPr>
            <p:spPr>
              <a:xfrm>
                <a:off x="4845244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395;p43">
                <a:extLst>
                  <a:ext uri="{FF2B5EF4-FFF2-40B4-BE49-F238E27FC236}">
                    <a16:creationId xmlns:a16="http://schemas.microsoft.com/office/drawing/2014/main" id="{2ED23BD4-5A6D-AF3E-7770-4E2A6CD0DA04}"/>
                  </a:ext>
                </a:extLst>
              </p:cNvPr>
              <p:cNvSpPr/>
              <p:nvPr/>
            </p:nvSpPr>
            <p:spPr>
              <a:xfrm>
                <a:off x="4845244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396;p43">
                <a:extLst>
                  <a:ext uri="{FF2B5EF4-FFF2-40B4-BE49-F238E27FC236}">
                    <a16:creationId xmlns:a16="http://schemas.microsoft.com/office/drawing/2014/main" id="{330BAF4E-024A-74E1-42EA-66A433AD284D}"/>
                  </a:ext>
                </a:extLst>
              </p:cNvPr>
              <p:cNvSpPr/>
              <p:nvPr/>
            </p:nvSpPr>
            <p:spPr>
              <a:xfrm>
                <a:off x="4870600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397;p43">
                <a:extLst>
                  <a:ext uri="{FF2B5EF4-FFF2-40B4-BE49-F238E27FC236}">
                    <a16:creationId xmlns:a16="http://schemas.microsoft.com/office/drawing/2014/main" id="{34C02727-F198-2841-FEBA-3D64727C7AEC}"/>
                  </a:ext>
                </a:extLst>
              </p:cNvPr>
              <p:cNvSpPr/>
              <p:nvPr/>
            </p:nvSpPr>
            <p:spPr>
              <a:xfrm>
                <a:off x="4870600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398;p43">
                <a:extLst>
                  <a:ext uri="{FF2B5EF4-FFF2-40B4-BE49-F238E27FC236}">
                    <a16:creationId xmlns:a16="http://schemas.microsoft.com/office/drawing/2014/main" id="{DD506947-C8AF-4EF4-975A-C17D9249CCFA}"/>
                  </a:ext>
                </a:extLst>
              </p:cNvPr>
              <p:cNvSpPr/>
              <p:nvPr/>
            </p:nvSpPr>
            <p:spPr>
              <a:xfrm>
                <a:off x="4845244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399;p43">
                <a:extLst>
                  <a:ext uri="{FF2B5EF4-FFF2-40B4-BE49-F238E27FC236}">
                    <a16:creationId xmlns:a16="http://schemas.microsoft.com/office/drawing/2014/main" id="{02682A0F-3D6D-C642-77A2-7E7CFFBB2C91}"/>
                  </a:ext>
                </a:extLst>
              </p:cNvPr>
              <p:cNvSpPr/>
              <p:nvPr/>
            </p:nvSpPr>
            <p:spPr>
              <a:xfrm>
                <a:off x="4845244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400;p43">
                <a:extLst>
                  <a:ext uri="{FF2B5EF4-FFF2-40B4-BE49-F238E27FC236}">
                    <a16:creationId xmlns:a16="http://schemas.microsoft.com/office/drawing/2014/main" id="{A7CBF95B-4D4D-160A-93F0-A579339C67BF}"/>
                  </a:ext>
                </a:extLst>
              </p:cNvPr>
              <p:cNvSpPr/>
              <p:nvPr/>
            </p:nvSpPr>
            <p:spPr>
              <a:xfrm>
                <a:off x="4870600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401;p43">
                <a:extLst>
                  <a:ext uri="{FF2B5EF4-FFF2-40B4-BE49-F238E27FC236}">
                    <a16:creationId xmlns:a16="http://schemas.microsoft.com/office/drawing/2014/main" id="{7810DBD4-150A-D914-1DD3-DB2868435F05}"/>
                  </a:ext>
                </a:extLst>
              </p:cNvPr>
              <p:cNvSpPr/>
              <p:nvPr/>
            </p:nvSpPr>
            <p:spPr>
              <a:xfrm>
                <a:off x="4870600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402;p43">
                <a:extLst>
                  <a:ext uri="{FF2B5EF4-FFF2-40B4-BE49-F238E27FC236}">
                    <a16:creationId xmlns:a16="http://schemas.microsoft.com/office/drawing/2014/main" id="{8D8AFE52-9677-6C1A-B3B3-F03D36D39862}"/>
                  </a:ext>
                </a:extLst>
              </p:cNvPr>
              <p:cNvSpPr/>
              <p:nvPr/>
            </p:nvSpPr>
            <p:spPr>
              <a:xfrm>
                <a:off x="4845244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403;p43">
                <a:extLst>
                  <a:ext uri="{FF2B5EF4-FFF2-40B4-BE49-F238E27FC236}">
                    <a16:creationId xmlns:a16="http://schemas.microsoft.com/office/drawing/2014/main" id="{9DED5BF4-85CA-6E09-F326-64A704A1D60F}"/>
                  </a:ext>
                </a:extLst>
              </p:cNvPr>
              <p:cNvSpPr/>
              <p:nvPr/>
            </p:nvSpPr>
            <p:spPr>
              <a:xfrm>
                <a:off x="4845244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404;p43">
                <a:extLst>
                  <a:ext uri="{FF2B5EF4-FFF2-40B4-BE49-F238E27FC236}">
                    <a16:creationId xmlns:a16="http://schemas.microsoft.com/office/drawing/2014/main" id="{21B32892-C4B5-9A92-7F4C-1CF9B4787F39}"/>
                  </a:ext>
                </a:extLst>
              </p:cNvPr>
              <p:cNvSpPr/>
              <p:nvPr/>
            </p:nvSpPr>
            <p:spPr>
              <a:xfrm>
                <a:off x="4870600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405;p43">
                <a:extLst>
                  <a:ext uri="{FF2B5EF4-FFF2-40B4-BE49-F238E27FC236}">
                    <a16:creationId xmlns:a16="http://schemas.microsoft.com/office/drawing/2014/main" id="{21128689-A83A-F14B-5C6B-4E09B14E9CD3}"/>
                  </a:ext>
                </a:extLst>
              </p:cNvPr>
              <p:cNvSpPr/>
              <p:nvPr/>
            </p:nvSpPr>
            <p:spPr>
              <a:xfrm>
                <a:off x="4870600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406;p43">
                <a:extLst>
                  <a:ext uri="{FF2B5EF4-FFF2-40B4-BE49-F238E27FC236}">
                    <a16:creationId xmlns:a16="http://schemas.microsoft.com/office/drawing/2014/main" id="{93A82CF3-3B31-96D6-9093-E4499A2E0720}"/>
                  </a:ext>
                </a:extLst>
              </p:cNvPr>
              <p:cNvSpPr/>
              <p:nvPr/>
            </p:nvSpPr>
            <p:spPr>
              <a:xfrm>
                <a:off x="484524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407;p43">
                <a:extLst>
                  <a:ext uri="{FF2B5EF4-FFF2-40B4-BE49-F238E27FC236}">
                    <a16:creationId xmlns:a16="http://schemas.microsoft.com/office/drawing/2014/main" id="{47E2F60E-2676-70AC-604F-0A25034A1516}"/>
                  </a:ext>
                </a:extLst>
              </p:cNvPr>
              <p:cNvSpPr/>
              <p:nvPr/>
            </p:nvSpPr>
            <p:spPr>
              <a:xfrm>
                <a:off x="484524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408;p43">
                <a:extLst>
                  <a:ext uri="{FF2B5EF4-FFF2-40B4-BE49-F238E27FC236}">
                    <a16:creationId xmlns:a16="http://schemas.microsoft.com/office/drawing/2014/main" id="{0CE26A3F-87EC-391D-BC0F-D521321A7AB3}"/>
                  </a:ext>
                </a:extLst>
              </p:cNvPr>
              <p:cNvSpPr/>
              <p:nvPr/>
            </p:nvSpPr>
            <p:spPr>
              <a:xfrm>
                <a:off x="4870600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409;p43">
                <a:extLst>
                  <a:ext uri="{FF2B5EF4-FFF2-40B4-BE49-F238E27FC236}">
                    <a16:creationId xmlns:a16="http://schemas.microsoft.com/office/drawing/2014/main" id="{42C403B3-1384-816E-15F5-151D3B331243}"/>
                  </a:ext>
                </a:extLst>
              </p:cNvPr>
              <p:cNvSpPr/>
              <p:nvPr/>
            </p:nvSpPr>
            <p:spPr>
              <a:xfrm>
                <a:off x="4870600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410;p43">
                <a:extLst>
                  <a:ext uri="{FF2B5EF4-FFF2-40B4-BE49-F238E27FC236}">
                    <a16:creationId xmlns:a16="http://schemas.microsoft.com/office/drawing/2014/main" id="{1E92B083-A60D-6371-BAC2-ECF25E128BD4}"/>
                  </a:ext>
                </a:extLst>
              </p:cNvPr>
              <p:cNvSpPr/>
              <p:nvPr/>
            </p:nvSpPr>
            <p:spPr>
              <a:xfrm>
                <a:off x="484524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411;p43">
                <a:extLst>
                  <a:ext uri="{FF2B5EF4-FFF2-40B4-BE49-F238E27FC236}">
                    <a16:creationId xmlns:a16="http://schemas.microsoft.com/office/drawing/2014/main" id="{D48FFBB0-A16B-BEAE-AC21-37FC7AAF35BF}"/>
                  </a:ext>
                </a:extLst>
              </p:cNvPr>
              <p:cNvSpPr/>
              <p:nvPr/>
            </p:nvSpPr>
            <p:spPr>
              <a:xfrm>
                <a:off x="484524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412;p43">
                <a:extLst>
                  <a:ext uri="{FF2B5EF4-FFF2-40B4-BE49-F238E27FC236}">
                    <a16:creationId xmlns:a16="http://schemas.microsoft.com/office/drawing/2014/main" id="{84E0AD3D-3A7A-8140-A0B2-2A1D3B1B1B88}"/>
                  </a:ext>
                </a:extLst>
              </p:cNvPr>
              <p:cNvSpPr/>
              <p:nvPr/>
            </p:nvSpPr>
            <p:spPr>
              <a:xfrm>
                <a:off x="4870600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413;p43">
                <a:extLst>
                  <a:ext uri="{FF2B5EF4-FFF2-40B4-BE49-F238E27FC236}">
                    <a16:creationId xmlns:a16="http://schemas.microsoft.com/office/drawing/2014/main" id="{F95A3DA1-B773-8434-07B9-BEBE9AD7F0A5}"/>
                  </a:ext>
                </a:extLst>
              </p:cNvPr>
              <p:cNvSpPr/>
              <p:nvPr/>
            </p:nvSpPr>
            <p:spPr>
              <a:xfrm>
                <a:off x="4870600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414;p43">
                <a:extLst>
                  <a:ext uri="{FF2B5EF4-FFF2-40B4-BE49-F238E27FC236}">
                    <a16:creationId xmlns:a16="http://schemas.microsoft.com/office/drawing/2014/main" id="{D9A0B8EC-B36D-9A59-D1E7-5B66062674C7}"/>
                  </a:ext>
                </a:extLst>
              </p:cNvPr>
              <p:cNvSpPr/>
              <p:nvPr/>
            </p:nvSpPr>
            <p:spPr>
              <a:xfrm>
                <a:off x="484524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415;p43">
                <a:extLst>
                  <a:ext uri="{FF2B5EF4-FFF2-40B4-BE49-F238E27FC236}">
                    <a16:creationId xmlns:a16="http://schemas.microsoft.com/office/drawing/2014/main" id="{6FAA22C2-214F-984D-FDD5-DB3454235252}"/>
                  </a:ext>
                </a:extLst>
              </p:cNvPr>
              <p:cNvSpPr/>
              <p:nvPr/>
            </p:nvSpPr>
            <p:spPr>
              <a:xfrm>
                <a:off x="484524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416;p43">
                <a:extLst>
                  <a:ext uri="{FF2B5EF4-FFF2-40B4-BE49-F238E27FC236}">
                    <a16:creationId xmlns:a16="http://schemas.microsoft.com/office/drawing/2014/main" id="{68FA3307-E12A-8D30-31CB-9A9D74AE1A75}"/>
                  </a:ext>
                </a:extLst>
              </p:cNvPr>
              <p:cNvSpPr/>
              <p:nvPr/>
            </p:nvSpPr>
            <p:spPr>
              <a:xfrm>
                <a:off x="4870600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417;p43">
                <a:extLst>
                  <a:ext uri="{FF2B5EF4-FFF2-40B4-BE49-F238E27FC236}">
                    <a16:creationId xmlns:a16="http://schemas.microsoft.com/office/drawing/2014/main" id="{3B377E13-E7A9-6101-932D-CBE1C8A3B5F6}"/>
                  </a:ext>
                </a:extLst>
              </p:cNvPr>
              <p:cNvSpPr/>
              <p:nvPr/>
            </p:nvSpPr>
            <p:spPr>
              <a:xfrm>
                <a:off x="4870600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418;p43">
                <a:extLst>
                  <a:ext uri="{FF2B5EF4-FFF2-40B4-BE49-F238E27FC236}">
                    <a16:creationId xmlns:a16="http://schemas.microsoft.com/office/drawing/2014/main" id="{1B064016-DE85-2F9C-8A0B-CD9E2AE051C3}"/>
                  </a:ext>
                </a:extLst>
              </p:cNvPr>
              <p:cNvSpPr/>
              <p:nvPr/>
            </p:nvSpPr>
            <p:spPr>
              <a:xfrm>
                <a:off x="4845244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419;p43">
                <a:extLst>
                  <a:ext uri="{FF2B5EF4-FFF2-40B4-BE49-F238E27FC236}">
                    <a16:creationId xmlns:a16="http://schemas.microsoft.com/office/drawing/2014/main" id="{8D8D5E5C-A9F3-B2D8-F340-E1D0EDA19228}"/>
                  </a:ext>
                </a:extLst>
              </p:cNvPr>
              <p:cNvSpPr/>
              <p:nvPr/>
            </p:nvSpPr>
            <p:spPr>
              <a:xfrm>
                <a:off x="4845244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420;p43">
                <a:extLst>
                  <a:ext uri="{FF2B5EF4-FFF2-40B4-BE49-F238E27FC236}">
                    <a16:creationId xmlns:a16="http://schemas.microsoft.com/office/drawing/2014/main" id="{5E0924D4-ED5E-7EAF-0EEA-9D4059FA1F06}"/>
                  </a:ext>
                </a:extLst>
              </p:cNvPr>
              <p:cNvSpPr/>
              <p:nvPr/>
            </p:nvSpPr>
            <p:spPr>
              <a:xfrm>
                <a:off x="4870600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421;p43">
                <a:extLst>
                  <a:ext uri="{FF2B5EF4-FFF2-40B4-BE49-F238E27FC236}">
                    <a16:creationId xmlns:a16="http://schemas.microsoft.com/office/drawing/2014/main" id="{1DA19944-F675-CDEE-EE3A-73A087770B20}"/>
                  </a:ext>
                </a:extLst>
              </p:cNvPr>
              <p:cNvSpPr/>
              <p:nvPr/>
            </p:nvSpPr>
            <p:spPr>
              <a:xfrm>
                <a:off x="4897758" y="4022306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0" y="217"/>
                      <a:pt x="27" y="217"/>
                    </a:cubicBezTo>
                    <a:cubicBezTo>
                      <a:pt x="82" y="136"/>
                      <a:pt x="163" y="82"/>
                      <a:pt x="244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422;p43">
                <a:extLst>
                  <a:ext uri="{FF2B5EF4-FFF2-40B4-BE49-F238E27FC236}">
                    <a16:creationId xmlns:a16="http://schemas.microsoft.com/office/drawing/2014/main" id="{9C95BF6B-6C4F-A605-C4E7-5F360245286A}"/>
                  </a:ext>
                </a:extLst>
              </p:cNvPr>
              <p:cNvSpPr/>
              <p:nvPr/>
            </p:nvSpPr>
            <p:spPr>
              <a:xfrm>
                <a:off x="4870600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423;p43">
                <a:extLst>
                  <a:ext uri="{FF2B5EF4-FFF2-40B4-BE49-F238E27FC236}">
                    <a16:creationId xmlns:a16="http://schemas.microsoft.com/office/drawing/2014/main" id="{7CE37704-9988-8033-3A30-8214C5AB6752}"/>
                  </a:ext>
                </a:extLst>
              </p:cNvPr>
              <p:cNvSpPr/>
              <p:nvPr/>
            </p:nvSpPr>
            <p:spPr>
              <a:xfrm>
                <a:off x="4845244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424;p43">
                <a:extLst>
                  <a:ext uri="{FF2B5EF4-FFF2-40B4-BE49-F238E27FC236}">
                    <a16:creationId xmlns:a16="http://schemas.microsoft.com/office/drawing/2014/main" id="{9EFD1DC3-620C-E4D1-BD72-93108F25CB0E}"/>
                  </a:ext>
                </a:extLst>
              </p:cNvPr>
              <p:cNvSpPr/>
              <p:nvPr/>
            </p:nvSpPr>
            <p:spPr>
              <a:xfrm>
                <a:off x="4845244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425;p43">
                <a:extLst>
                  <a:ext uri="{FF2B5EF4-FFF2-40B4-BE49-F238E27FC236}">
                    <a16:creationId xmlns:a16="http://schemas.microsoft.com/office/drawing/2014/main" id="{564AD6E2-CF3D-42DB-B381-293BD83EDBD7}"/>
                  </a:ext>
                </a:extLst>
              </p:cNvPr>
              <p:cNvSpPr/>
              <p:nvPr/>
            </p:nvSpPr>
            <p:spPr>
              <a:xfrm>
                <a:off x="4870600" y="4100109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28" y="218"/>
                    </a:cubicBezTo>
                    <a:cubicBezTo>
                      <a:pt x="55" y="163"/>
                      <a:pt x="82" y="109"/>
                      <a:pt x="109" y="55"/>
                    </a:cubicBezTo>
                    <a:cubicBezTo>
                      <a:pt x="136" y="55"/>
                      <a:pt x="136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426;p43">
                <a:extLst>
                  <a:ext uri="{FF2B5EF4-FFF2-40B4-BE49-F238E27FC236}">
                    <a16:creationId xmlns:a16="http://schemas.microsoft.com/office/drawing/2014/main" id="{FF3F2BAA-B0B7-AA3E-1A8A-5EE511971080}"/>
                  </a:ext>
                </a:extLst>
              </p:cNvPr>
              <p:cNvSpPr/>
              <p:nvPr/>
            </p:nvSpPr>
            <p:spPr>
              <a:xfrm>
                <a:off x="4845244" y="4127266"/>
                <a:ext cx="1821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164" y="299"/>
                    </a:lnTo>
                    <a:cubicBezTo>
                      <a:pt x="164" y="299"/>
                      <a:pt x="164" y="299"/>
                      <a:pt x="191" y="272"/>
                    </a:cubicBezTo>
                    <a:cubicBezTo>
                      <a:pt x="218" y="217"/>
                      <a:pt x="245" y="136"/>
                      <a:pt x="272" y="82"/>
                    </a:cubicBezTo>
                    <a:cubicBezTo>
                      <a:pt x="245" y="28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427;p43">
                <a:extLst>
                  <a:ext uri="{FF2B5EF4-FFF2-40B4-BE49-F238E27FC236}">
                    <a16:creationId xmlns:a16="http://schemas.microsoft.com/office/drawing/2014/main" id="{3BAE62D0-BF43-52DB-F882-E8FA373E6D7E}"/>
                  </a:ext>
                </a:extLst>
              </p:cNvPr>
              <p:cNvSpPr/>
              <p:nvPr/>
            </p:nvSpPr>
            <p:spPr>
              <a:xfrm>
                <a:off x="4823558" y="1964464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8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428;p43">
                <a:extLst>
                  <a:ext uri="{FF2B5EF4-FFF2-40B4-BE49-F238E27FC236}">
                    <a16:creationId xmlns:a16="http://schemas.microsoft.com/office/drawing/2014/main" id="{EC726F61-60C4-298E-9DC7-8E2D16A0FE45}"/>
                  </a:ext>
                </a:extLst>
              </p:cNvPr>
              <p:cNvSpPr/>
              <p:nvPr/>
            </p:nvSpPr>
            <p:spPr>
              <a:xfrm>
                <a:off x="4845244" y="1975340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55" y="0"/>
                    </a:moveTo>
                    <a:cubicBezTo>
                      <a:pt x="28" y="27"/>
                      <a:pt x="1" y="55"/>
                      <a:pt x="1" y="109"/>
                    </a:cubicBezTo>
                    <a:cubicBezTo>
                      <a:pt x="1" y="163"/>
                      <a:pt x="28" y="217"/>
                      <a:pt x="55" y="244"/>
                    </a:cubicBezTo>
                    <a:cubicBezTo>
                      <a:pt x="109" y="217"/>
                      <a:pt x="136" y="163"/>
                      <a:pt x="164" y="55"/>
                    </a:cubicBezTo>
                    <a:cubicBezTo>
                      <a:pt x="136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429;p43">
                <a:extLst>
                  <a:ext uri="{FF2B5EF4-FFF2-40B4-BE49-F238E27FC236}">
                    <a16:creationId xmlns:a16="http://schemas.microsoft.com/office/drawing/2014/main" id="{C1CBE280-9659-5316-D58C-98C4B4AFA5C5}"/>
                  </a:ext>
                </a:extLst>
              </p:cNvPr>
              <p:cNvSpPr/>
              <p:nvPr/>
            </p:nvSpPr>
            <p:spPr>
              <a:xfrm>
                <a:off x="4792797" y="19735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0"/>
                      <a:pt x="82" y="0"/>
                      <a:pt x="54" y="27"/>
                    </a:cubicBezTo>
                    <a:cubicBezTo>
                      <a:pt x="27" y="27"/>
                      <a:pt x="27" y="54"/>
                      <a:pt x="0" y="82"/>
                    </a:cubicBezTo>
                    <a:cubicBezTo>
                      <a:pt x="0" y="109"/>
                      <a:pt x="0" y="109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109"/>
                      <a:pt x="271" y="54"/>
                      <a:pt x="244" y="27"/>
                    </a:cubicBezTo>
                    <a:cubicBezTo>
                      <a:pt x="217" y="54"/>
                      <a:pt x="190" y="82"/>
                      <a:pt x="163" y="136"/>
                    </a:cubicBezTo>
                    <a:cubicBezTo>
                      <a:pt x="163" y="82"/>
                      <a:pt x="163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430;p43">
                <a:extLst>
                  <a:ext uri="{FF2B5EF4-FFF2-40B4-BE49-F238E27FC236}">
                    <a16:creationId xmlns:a16="http://schemas.microsoft.com/office/drawing/2014/main" id="{3C3E9352-FBFF-8A52-0CFF-690C02BA8C2E}"/>
                  </a:ext>
                </a:extLst>
              </p:cNvPr>
              <p:cNvSpPr/>
              <p:nvPr/>
            </p:nvSpPr>
            <p:spPr>
              <a:xfrm>
                <a:off x="4818087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431;p43">
                <a:extLst>
                  <a:ext uri="{FF2B5EF4-FFF2-40B4-BE49-F238E27FC236}">
                    <a16:creationId xmlns:a16="http://schemas.microsoft.com/office/drawing/2014/main" id="{D19A3C23-1754-A1BE-9C1B-56BB40830265}"/>
                  </a:ext>
                </a:extLst>
              </p:cNvPr>
              <p:cNvSpPr/>
              <p:nvPr/>
            </p:nvSpPr>
            <p:spPr>
              <a:xfrm>
                <a:off x="479279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432;p43">
                <a:extLst>
                  <a:ext uri="{FF2B5EF4-FFF2-40B4-BE49-F238E27FC236}">
                    <a16:creationId xmlns:a16="http://schemas.microsoft.com/office/drawing/2014/main" id="{F3516F34-A337-55BC-8073-D4844113FE48}"/>
                  </a:ext>
                </a:extLst>
              </p:cNvPr>
              <p:cNvSpPr/>
              <p:nvPr/>
            </p:nvSpPr>
            <p:spPr>
              <a:xfrm>
                <a:off x="4818087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433;p43">
                <a:extLst>
                  <a:ext uri="{FF2B5EF4-FFF2-40B4-BE49-F238E27FC236}">
                    <a16:creationId xmlns:a16="http://schemas.microsoft.com/office/drawing/2014/main" id="{B029DF96-4F2C-9CC3-1B0D-19CC34C7AD13}"/>
                  </a:ext>
                </a:extLst>
              </p:cNvPr>
              <p:cNvSpPr/>
              <p:nvPr/>
            </p:nvSpPr>
            <p:spPr>
              <a:xfrm>
                <a:off x="4818087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434;p43">
                <a:extLst>
                  <a:ext uri="{FF2B5EF4-FFF2-40B4-BE49-F238E27FC236}">
                    <a16:creationId xmlns:a16="http://schemas.microsoft.com/office/drawing/2014/main" id="{27052976-A71F-FB19-92BC-F7F31F1B6211}"/>
                  </a:ext>
                </a:extLst>
              </p:cNvPr>
              <p:cNvSpPr/>
              <p:nvPr/>
            </p:nvSpPr>
            <p:spPr>
              <a:xfrm>
                <a:off x="484524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435;p43">
                <a:extLst>
                  <a:ext uri="{FF2B5EF4-FFF2-40B4-BE49-F238E27FC236}">
                    <a16:creationId xmlns:a16="http://schemas.microsoft.com/office/drawing/2014/main" id="{30BDBC80-709B-A78C-EC30-D813A20C8F25}"/>
                  </a:ext>
                </a:extLst>
              </p:cNvPr>
              <p:cNvSpPr/>
              <p:nvPr/>
            </p:nvSpPr>
            <p:spPr>
              <a:xfrm>
                <a:off x="4818087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436;p43">
                <a:extLst>
                  <a:ext uri="{FF2B5EF4-FFF2-40B4-BE49-F238E27FC236}">
                    <a16:creationId xmlns:a16="http://schemas.microsoft.com/office/drawing/2014/main" id="{D9458497-D8A3-4A59-51BF-6280727C5D17}"/>
                  </a:ext>
                </a:extLst>
              </p:cNvPr>
              <p:cNvSpPr/>
              <p:nvPr/>
            </p:nvSpPr>
            <p:spPr>
              <a:xfrm>
                <a:off x="484524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437;p43">
                <a:extLst>
                  <a:ext uri="{FF2B5EF4-FFF2-40B4-BE49-F238E27FC236}">
                    <a16:creationId xmlns:a16="http://schemas.microsoft.com/office/drawing/2014/main" id="{D4F9DA15-5DC1-827F-CF69-7D7E686D4E24}"/>
                  </a:ext>
                </a:extLst>
              </p:cNvPr>
              <p:cNvSpPr/>
              <p:nvPr/>
            </p:nvSpPr>
            <p:spPr>
              <a:xfrm>
                <a:off x="4818087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438;p43">
                <a:extLst>
                  <a:ext uri="{FF2B5EF4-FFF2-40B4-BE49-F238E27FC236}">
                    <a16:creationId xmlns:a16="http://schemas.microsoft.com/office/drawing/2014/main" id="{8ED050D4-4EFA-CAEC-E72F-24347A5D7E29}"/>
                  </a:ext>
                </a:extLst>
              </p:cNvPr>
              <p:cNvSpPr/>
              <p:nvPr/>
            </p:nvSpPr>
            <p:spPr>
              <a:xfrm>
                <a:off x="4845244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439;p43">
                <a:extLst>
                  <a:ext uri="{FF2B5EF4-FFF2-40B4-BE49-F238E27FC236}">
                    <a16:creationId xmlns:a16="http://schemas.microsoft.com/office/drawing/2014/main" id="{0BCB61B7-8802-0CD8-D38A-BFC42BA8E61D}"/>
                  </a:ext>
                </a:extLst>
              </p:cNvPr>
              <p:cNvSpPr/>
              <p:nvPr/>
            </p:nvSpPr>
            <p:spPr>
              <a:xfrm>
                <a:off x="4818087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09" y="245"/>
                      <a:pt x="137" y="218"/>
                      <a:pt x="137" y="191"/>
                    </a:cubicBezTo>
                    <a:cubicBezTo>
                      <a:pt x="164" y="218"/>
                      <a:pt x="191" y="272"/>
                      <a:pt x="218" y="299"/>
                    </a:cubicBezTo>
                    <a:cubicBezTo>
                      <a:pt x="272" y="272"/>
                      <a:pt x="326" y="218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440;p43">
                <a:extLst>
                  <a:ext uri="{FF2B5EF4-FFF2-40B4-BE49-F238E27FC236}">
                    <a16:creationId xmlns:a16="http://schemas.microsoft.com/office/drawing/2014/main" id="{72CE185D-8C9E-0A30-D9B3-1BAF50086A3A}"/>
                  </a:ext>
                </a:extLst>
              </p:cNvPr>
              <p:cNvSpPr/>
              <p:nvPr/>
            </p:nvSpPr>
            <p:spPr>
              <a:xfrm>
                <a:off x="484524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441;p43">
                <a:extLst>
                  <a:ext uri="{FF2B5EF4-FFF2-40B4-BE49-F238E27FC236}">
                    <a16:creationId xmlns:a16="http://schemas.microsoft.com/office/drawing/2014/main" id="{5584FACE-6E9C-F85A-25D0-26A9D89FF88D}"/>
                  </a:ext>
                </a:extLst>
              </p:cNvPr>
              <p:cNvSpPr/>
              <p:nvPr/>
            </p:nvSpPr>
            <p:spPr>
              <a:xfrm>
                <a:off x="4818087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442;p43">
                <a:extLst>
                  <a:ext uri="{FF2B5EF4-FFF2-40B4-BE49-F238E27FC236}">
                    <a16:creationId xmlns:a16="http://schemas.microsoft.com/office/drawing/2014/main" id="{0967F73C-9CF0-1A00-5FD3-17C09B10918C}"/>
                  </a:ext>
                </a:extLst>
              </p:cNvPr>
              <p:cNvSpPr/>
              <p:nvPr/>
            </p:nvSpPr>
            <p:spPr>
              <a:xfrm>
                <a:off x="484524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443;p43">
                <a:extLst>
                  <a:ext uri="{FF2B5EF4-FFF2-40B4-BE49-F238E27FC236}">
                    <a16:creationId xmlns:a16="http://schemas.microsoft.com/office/drawing/2014/main" id="{57145DDC-498F-4141-8AAA-6325E4B131BD}"/>
                  </a:ext>
                </a:extLst>
              </p:cNvPr>
              <p:cNvSpPr/>
              <p:nvPr/>
            </p:nvSpPr>
            <p:spPr>
              <a:xfrm>
                <a:off x="479279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444;p43">
                <a:extLst>
                  <a:ext uri="{FF2B5EF4-FFF2-40B4-BE49-F238E27FC236}">
                    <a16:creationId xmlns:a16="http://schemas.microsoft.com/office/drawing/2014/main" id="{3A426128-9BE7-0252-516E-9CDAC4155E2F}"/>
                  </a:ext>
                </a:extLst>
              </p:cNvPr>
              <p:cNvSpPr/>
              <p:nvPr/>
            </p:nvSpPr>
            <p:spPr>
              <a:xfrm>
                <a:off x="4818087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445;p43">
                <a:extLst>
                  <a:ext uri="{FF2B5EF4-FFF2-40B4-BE49-F238E27FC236}">
                    <a16:creationId xmlns:a16="http://schemas.microsoft.com/office/drawing/2014/main" id="{CD02F0E9-0DD5-150A-DD7B-D92AC2883F58}"/>
                  </a:ext>
                </a:extLst>
              </p:cNvPr>
              <p:cNvSpPr/>
              <p:nvPr/>
            </p:nvSpPr>
            <p:spPr>
              <a:xfrm>
                <a:off x="484524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446;p43">
                <a:extLst>
                  <a:ext uri="{FF2B5EF4-FFF2-40B4-BE49-F238E27FC236}">
                    <a16:creationId xmlns:a16="http://schemas.microsoft.com/office/drawing/2014/main" id="{881C62EF-C755-556E-6624-5032DF270832}"/>
                  </a:ext>
                </a:extLst>
              </p:cNvPr>
              <p:cNvSpPr/>
              <p:nvPr/>
            </p:nvSpPr>
            <p:spPr>
              <a:xfrm>
                <a:off x="4792797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447;p43">
                <a:extLst>
                  <a:ext uri="{FF2B5EF4-FFF2-40B4-BE49-F238E27FC236}">
                    <a16:creationId xmlns:a16="http://schemas.microsoft.com/office/drawing/2014/main" id="{834666BD-80F1-0C3A-E3A3-72F7FB250E0A}"/>
                  </a:ext>
                </a:extLst>
              </p:cNvPr>
              <p:cNvSpPr/>
              <p:nvPr/>
            </p:nvSpPr>
            <p:spPr>
              <a:xfrm>
                <a:off x="4818087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448;p43">
                <a:extLst>
                  <a:ext uri="{FF2B5EF4-FFF2-40B4-BE49-F238E27FC236}">
                    <a16:creationId xmlns:a16="http://schemas.microsoft.com/office/drawing/2014/main" id="{626B12CF-9E61-BE28-BA3A-E2EFCE5639C3}"/>
                  </a:ext>
                </a:extLst>
              </p:cNvPr>
              <p:cNvSpPr/>
              <p:nvPr/>
            </p:nvSpPr>
            <p:spPr>
              <a:xfrm>
                <a:off x="484524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449;p43">
                <a:extLst>
                  <a:ext uri="{FF2B5EF4-FFF2-40B4-BE49-F238E27FC236}">
                    <a16:creationId xmlns:a16="http://schemas.microsoft.com/office/drawing/2014/main" id="{338AFB7E-5E11-00A3-D8DF-3CAEF865C2DF}"/>
                  </a:ext>
                </a:extLst>
              </p:cNvPr>
              <p:cNvSpPr/>
              <p:nvPr/>
            </p:nvSpPr>
            <p:spPr>
              <a:xfrm>
                <a:off x="479279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450;p43">
                <a:extLst>
                  <a:ext uri="{FF2B5EF4-FFF2-40B4-BE49-F238E27FC236}">
                    <a16:creationId xmlns:a16="http://schemas.microsoft.com/office/drawing/2014/main" id="{0CF9F850-5D10-2899-90A4-D9C789763D86}"/>
                  </a:ext>
                </a:extLst>
              </p:cNvPr>
              <p:cNvSpPr/>
              <p:nvPr/>
            </p:nvSpPr>
            <p:spPr>
              <a:xfrm>
                <a:off x="4818087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451;p43">
                <a:extLst>
                  <a:ext uri="{FF2B5EF4-FFF2-40B4-BE49-F238E27FC236}">
                    <a16:creationId xmlns:a16="http://schemas.microsoft.com/office/drawing/2014/main" id="{41C70296-1F9D-27E2-682D-AFF61DC7A60C}"/>
                  </a:ext>
                </a:extLst>
              </p:cNvPr>
              <p:cNvSpPr/>
              <p:nvPr/>
            </p:nvSpPr>
            <p:spPr>
              <a:xfrm>
                <a:off x="484524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452;p43">
                <a:extLst>
                  <a:ext uri="{FF2B5EF4-FFF2-40B4-BE49-F238E27FC236}">
                    <a16:creationId xmlns:a16="http://schemas.microsoft.com/office/drawing/2014/main" id="{F7851500-6DD3-FDAE-EFF3-19D98FC94432}"/>
                  </a:ext>
                </a:extLst>
              </p:cNvPr>
              <p:cNvSpPr/>
              <p:nvPr/>
            </p:nvSpPr>
            <p:spPr>
              <a:xfrm>
                <a:off x="479279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453;p43">
                <a:extLst>
                  <a:ext uri="{FF2B5EF4-FFF2-40B4-BE49-F238E27FC236}">
                    <a16:creationId xmlns:a16="http://schemas.microsoft.com/office/drawing/2014/main" id="{16FE50EF-BC33-CA8C-9BFA-894330766677}"/>
                  </a:ext>
                </a:extLst>
              </p:cNvPr>
              <p:cNvSpPr/>
              <p:nvPr/>
            </p:nvSpPr>
            <p:spPr>
              <a:xfrm>
                <a:off x="4818087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454;p43">
                <a:extLst>
                  <a:ext uri="{FF2B5EF4-FFF2-40B4-BE49-F238E27FC236}">
                    <a16:creationId xmlns:a16="http://schemas.microsoft.com/office/drawing/2014/main" id="{FFEFBFA9-5FD6-B205-8B13-2DE1D8A0846C}"/>
                  </a:ext>
                </a:extLst>
              </p:cNvPr>
              <p:cNvSpPr/>
              <p:nvPr/>
            </p:nvSpPr>
            <p:spPr>
              <a:xfrm>
                <a:off x="484524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455;p43">
                <a:extLst>
                  <a:ext uri="{FF2B5EF4-FFF2-40B4-BE49-F238E27FC236}">
                    <a16:creationId xmlns:a16="http://schemas.microsoft.com/office/drawing/2014/main" id="{5E72693E-5081-CFEC-8ABC-E795068B1D31}"/>
                  </a:ext>
                </a:extLst>
              </p:cNvPr>
              <p:cNvSpPr/>
              <p:nvPr/>
            </p:nvSpPr>
            <p:spPr>
              <a:xfrm>
                <a:off x="479279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456;p43">
                <a:extLst>
                  <a:ext uri="{FF2B5EF4-FFF2-40B4-BE49-F238E27FC236}">
                    <a16:creationId xmlns:a16="http://schemas.microsoft.com/office/drawing/2014/main" id="{D812851D-EBC2-963B-3BCF-BB9C8BA7A43D}"/>
                  </a:ext>
                </a:extLst>
              </p:cNvPr>
              <p:cNvSpPr/>
              <p:nvPr/>
            </p:nvSpPr>
            <p:spPr>
              <a:xfrm>
                <a:off x="4818087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457;p43">
                <a:extLst>
                  <a:ext uri="{FF2B5EF4-FFF2-40B4-BE49-F238E27FC236}">
                    <a16:creationId xmlns:a16="http://schemas.microsoft.com/office/drawing/2014/main" id="{657AC116-75B7-30F2-3335-CDA9A8B1F1F4}"/>
                  </a:ext>
                </a:extLst>
              </p:cNvPr>
              <p:cNvSpPr/>
              <p:nvPr/>
            </p:nvSpPr>
            <p:spPr>
              <a:xfrm>
                <a:off x="484524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458;p43">
                <a:extLst>
                  <a:ext uri="{FF2B5EF4-FFF2-40B4-BE49-F238E27FC236}">
                    <a16:creationId xmlns:a16="http://schemas.microsoft.com/office/drawing/2014/main" id="{01FC2DBB-1C8D-AE7A-01BD-A4228105B840}"/>
                  </a:ext>
                </a:extLst>
              </p:cNvPr>
              <p:cNvSpPr/>
              <p:nvPr/>
            </p:nvSpPr>
            <p:spPr>
              <a:xfrm>
                <a:off x="479279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459;p43">
                <a:extLst>
                  <a:ext uri="{FF2B5EF4-FFF2-40B4-BE49-F238E27FC236}">
                    <a16:creationId xmlns:a16="http://schemas.microsoft.com/office/drawing/2014/main" id="{87DFDAC5-CA9B-EBF6-FC49-7464339738D3}"/>
                  </a:ext>
                </a:extLst>
              </p:cNvPr>
              <p:cNvSpPr/>
              <p:nvPr/>
            </p:nvSpPr>
            <p:spPr>
              <a:xfrm>
                <a:off x="4818087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460;p43">
                <a:extLst>
                  <a:ext uri="{FF2B5EF4-FFF2-40B4-BE49-F238E27FC236}">
                    <a16:creationId xmlns:a16="http://schemas.microsoft.com/office/drawing/2014/main" id="{E56948FF-B6A5-03E3-932D-334B103C7937}"/>
                  </a:ext>
                </a:extLst>
              </p:cNvPr>
              <p:cNvSpPr/>
              <p:nvPr/>
            </p:nvSpPr>
            <p:spPr>
              <a:xfrm>
                <a:off x="484524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461;p43">
                <a:extLst>
                  <a:ext uri="{FF2B5EF4-FFF2-40B4-BE49-F238E27FC236}">
                    <a16:creationId xmlns:a16="http://schemas.microsoft.com/office/drawing/2014/main" id="{97C9643F-941B-8DEE-3A0C-22D3DB64F0EF}"/>
                  </a:ext>
                </a:extLst>
              </p:cNvPr>
              <p:cNvSpPr/>
              <p:nvPr/>
            </p:nvSpPr>
            <p:spPr>
              <a:xfrm>
                <a:off x="4845244" y="2657618"/>
                <a:ext cx="3737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10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09"/>
                    </a:cubicBezTo>
                    <a:cubicBezTo>
                      <a:pt x="1" y="109"/>
                      <a:pt x="28" y="109"/>
                      <a:pt x="55" y="82"/>
                    </a:cubicBezTo>
                    <a:cubicBezTo>
                      <a:pt x="55" y="55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462;p43">
                <a:extLst>
                  <a:ext uri="{FF2B5EF4-FFF2-40B4-BE49-F238E27FC236}">
                    <a16:creationId xmlns:a16="http://schemas.microsoft.com/office/drawing/2014/main" id="{68D0132E-B918-861E-488E-171C497CCDC4}"/>
                  </a:ext>
                </a:extLst>
              </p:cNvPr>
              <p:cNvSpPr/>
              <p:nvPr/>
            </p:nvSpPr>
            <p:spPr>
              <a:xfrm>
                <a:off x="4792797" y="2655816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lnTo>
                      <a:pt x="299" y="164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463;p43">
                <a:extLst>
                  <a:ext uri="{FF2B5EF4-FFF2-40B4-BE49-F238E27FC236}">
                    <a16:creationId xmlns:a16="http://schemas.microsoft.com/office/drawing/2014/main" id="{0989BFD4-6CFF-B929-2AC7-7DB5B754295C}"/>
                  </a:ext>
                </a:extLst>
              </p:cNvPr>
              <p:cNvSpPr/>
              <p:nvPr/>
            </p:nvSpPr>
            <p:spPr>
              <a:xfrm>
                <a:off x="4818087" y="2681172"/>
                <a:ext cx="1641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45" y="299"/>
                    </a:cubicBezTo>
                    <a:lnTo>
                      <a:pt x="245" y="55"/>
                    </a:ln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464;p43">
                <a:extLst>
                  <a:ext uri="{FF2B5EF4-FFF2-40B4-BE49-F238E27FC236}">
                    <a16:creationId xmlns:a16="http://schemas.microsoft.com/office/drawing/2014/main" id="{F8FE15FC-73C1-952A-8718-2EF779CE9FA8}"/>
                  </a:ext>
                </a:extLst>
              </p:cNvPr>
              <p:cNvSpPr/>
              <p:nvPr/>
            </p:nvSpPr>
            <p:spPr>
              <a:xfrm>
                <a:off x="4792797" y="2664891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0"/>
                    </a:moveTo>
                    <a:cubicBezTo>
                      <a:pt x="0" y="109"/>
                      <a:pt x="54" y="163"/>
                      <a:pt x="136" y="163"/>
                    </a:cubicBezTo>
                    <a:cubicBezTo>
                      <a:pt x="217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465;p43">
                <a:extLst>
                  <a:ext uri="{FF2B5EF4-FFF2-40B4-BE49-F238E27FC236}">
                    <a16:creationId xmlns:a16="http://schemas.microsoft.com/office/drawing/2014/main" id="{3B82B206-95CF-5D42-32DC-6B7CB08E208B}"/>
                  </a:ext>
                </a:extLst>
              </p:cNvPr>
              <p:cNvSpPr/>
              <p:nvPr/>
            </p:nvSpPr>
            <p:spPr>
              <a:xfrm>
                <a:off x="479279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466;p43">
                <a:extLst>
                  <a:ext uri="{FF2B5EF4-FFF2-40B4-BE49-F238E27FC236}">
                    <a16:creationId xmlns:a16="http://schemas.microsoft.com/office/drawing/2014/main" id="{988C26EF-7F9D-984C-CF7A-97840BB9B43C}"/>
                  </a:ext>
                </a:extLst>
              </p:cNvPr>
              <p:cNvSpPr/>
              <p:nvPr/>
            </p:nvSpPr>
            <p:spPr>
              <a:xfrm>
                <a:off x="4818087" y="2737289"/>
                <a:ext cx="1641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72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72"/>
                      <a:pt x="164" y="272"/>
                    </a:cubicBezTo>
                    <a:cubicBezTo>
                      <a:pt x="191" y="272"/>
                      <a:pt x="218" y="245"/>
                      <a:pt x="245" y="245"/>
                    </a:cubicBezTo>
                    <a:cubicBezTo>
                      <a:pt x="191" y="163"/>
                      <a:pt x="109" y="82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467;p43">
                <a:extLst>
                  <a:ext uri="{FF2B5EF4-FFF2-40B4-BE49-F238E27FC236}">
                    <a16:creationId xmlns:a16="http://schemas.microsoft.com/office/drawing/2014/main" id="{5AC815DA-9478-BE99-93DE-120E11441F27}"/>
                  </a:ext>
                </a:extLst>
              </p:cNvPr>
              <p:cNvSpPr/>
              <p:nvPr/>
            </p:nvSpPr>
            <p:spPr>
              <a:xfrm>
                <a:off x="4818087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468;p43">
                <a:extLst>
                  <a:ext uri="{FF2B5EF4-FFF2-40B4-BE49-F238E27FC236}">
                    <a16:creationId xmlns:a16="http://schemas.microsoft.com/office/drawing/2014/main" id="{9F4D6FC3-833B-36E6-FB8A-6EDA9E0B34E6}"/>
                  </a:ext>
                </a:extLst>
              </p:cNvPr>
              <p:cNvSpPr/>
              <p:nvPr/>
            </p:nvSpPr>
            <p:spPr>
              <a:xfrm>
                <a:off x="4800004" y="2773455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191" y="1"/>
                    </a:moveTo>
                    <a:cubicBezTo>
                      <a:pt x="109" y="28"/>
                      <a:pt x="28" y="55"/>
                      <a:pt x="1" y="109"/>
                    </a:cubicBezTo>
                    <a:lnTo>
                      <a:pt x="28" y="109"/>
                    </a:lnTo>
                    <a:cubicBezTo>
                      <a:pt x="109" y="109"/>
                      <a:pt x="163" y="55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469;p43">
                <a:extLst>
                  <a:ext uri="{FF2B5EF4-FFF2-40B4-BE49-F238E27FC236}">
                    <a16:creationId xmlns:a16="http://schemas.microsoft.com/office/drawing/2014/main" id="{A30E50C0-B114-0760-DD9B-D3786486F2E5}"/>
                  </a:ext>
                </a:extLst>
              </p:cNvPr>
              <p:cNvSpPr/>
              <p:nvPr/>
            </p:nvSpPr>
            <p:spPr>
              <a:xfrm>
                <a:off x="4794599" y="2813290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28"/>
                    </a:cubicBezTo>
                    <a:cubicBezTo>
                      <a:pt x="109" y="109"/>
                      <a:pt x="190" y="109"/>
                      <a:pt x="272" y="190"/>
                    </a:cubicBezTo>
                    <a:cubicBezTo>
                      <a:pt x="272" y="190"/>
                      <a:pt x="272" y="163"/>
                      <a:pt x="272" y="163"/>
                    </a:cubicBezTo>
                    <a:cubicBezTo>
                      <a:pt x="272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470;p43">
                <a:extLst>
                  <a:ext uri="{FF2B5EF4-FFF2-40B4-BE49-F238E27FC236}">
                    <a16:creationId xmlns:a16="http://schemas.microsoft.com/office/drawing/2014/main" id="{13F30724-3798-D4E8-9977-CE4E846B336D}"/>
                  </a:ext>
                </a:extLst>
              </p:cNvPr>
              <p:cNvSpPr/>
              <p:nvPr/>
            </p:nvSpPr>
            <p:spPr>
              <a:xfrm>
                <a:off x="4821757" y="2838646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5"/>
                    </a:cubicBezTo>
                    <a:cubicBezTo>
                      <a:pt x="27" y="82"/>
                      <a:pt x="54" y="109"/>
                      <a:pt x="82" y="136"/>
                    </a:cubicBezTo>
                    <a:cubicBezTo>
                      <a:pt x="54" y="163"/>
                      <a:pt x="27" y="190"/>
                      <a:pt x="0" y="190"/>
                    </a:cubicBezTo>
                    <a:lnTo>
                      <a:pt x="109" y="190"/>
                    </a:lnTo>
                    <a:cubicBezTo>
                      <a:pt x="125" y="182"/>
                      <a:pt x="138" y="179"/>
                      <a:pt x="151" y="179"/>
                    </a:cubicBezTo>
                    <a:cubicBezTo>
                      <a:pt x="181" y="179"/>
                      <a:pt x="206" y="198"/>
                      <a:pt x="244" y="217"/>
                    </a:cubicBezTo>
                    <a:cubicBezTo>
                      <a:pt x="244" y="190"/>
                      <a:pt x="244" y="190"/>
                      <a:pt x="244" y="163"/>
                    </a:cubicBezTo>
                    <a:cubicBezTo>
                      <a:pt x="244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471;p43">
                <a:extLst>
                  <a:ext uri="{FF2B5EF4-FFF2-40B4-BE49-F238E27FC236}">
                    <a16:creationId xmlns:a16="http://schemas.microsoft.com/office/drawing/2014/main" id="{1DA700F0-3EA9-0DB5-F89C-56D2EFBDE900}"/>
                  </a:ext>
                </a:extLst>
              </p:cNvPr>
              <p:cNvSpPr/>
              <p:nvPr/>
            </p:nvSpPr>
            <p:spPr>
              <a:xfrm>
                <a:off x="479279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472;p43">
                <a:extLst>
                  <a:ext uri="{FF2B5EF4-FFF2-40B4-BE49-F238E27FC236}">
                    <a16:creationId xmlns:a16="http://schemas.microsoft.com/office/drawing/2014/main" id="{40193C4A-DBA5-6C9E-93C8-8422E329D170}"/>
                  </a:ext>
                </a:extLst>
              </p:cNvPr>
              <p:cNvSpPr/>
              <p:nvPr/>
            </p:nvSpPr>
            <p:spPr>
              <a:xfrm>
                <a:off x="4818087" y="299792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473;p43">
                <a:extLst>
                  <a:ext uri="{FF2B5EF4-FFF2-40B4-BE49-F238E27FC236}">
                    <a16:creationId xmlns:a16="http://schemas.microsoft.com/office/drawing/2014/main" id="{0E4D1563-E334-70D9-B7C2-93DD53F6690C}"/>
                  </a:ext>
                </a:extLst>
              </p:cNvPr>
              <p:cNvSpPr/>
              <p:nvPr/>
            </p:nvSpPr>
            <p:spPr>
              <a:xfrm>
                <a:off x="4818087" y="3050369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474;p43">
                <a:extLst>
                  <a:ext uri="{FF2B5EF4-FFF2-40B4-BE49-F238E27FC236}">
                    <a16:creationId xmlns:a16="http://schemas.microsoft.com/office/drawing/2014/main" id="{BBF1C84D-F96E-A6BE-9A12-C0A69689959C}"/>
                  </a:ext>
                </a:extLst>
              </p:cNvPr>
              <p:cNvSpPr/>
              <p:nvPr/>
            </p:nvSpPr>
            <p:spPr>
              <a:xfrm>
                <a:off x="4818087" y="310288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475;p43">
                <a:extLst>
                  <a:ext uri="{FF2B5EF4-FFF2-40B4-BE49-F238E27FC236}">
                    <a16:creationId xmlns:a16="http://schemas.microsoft.com/office/drawing/2014/main" id="{10DB2A3B-B227-C5EC-75D0-FB299B311ED9}"/>
                  </a:ext>
                </a:extLst>
              </p:cNvPr>
              <p:cNvSpPr/>
              <p:nvPr/>
            </p:nvSpPr>
            <p:spPr>
              <a:xfrm>
                <a:off x="4818087" y="315533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476;p43">
                <a:extLst>
                  <a:ext uri="{FF2B5EF4-FFF2-40B4-BE49-F238E27FC236}">
                    <a16:creationId xmlns:a16="http://schemas.microsoft.com/office/drawing/2014/main" id="{29057BC0-A374-B791-7AEE-5EAC2C5C1872}"/>
                  </a:ext>
                </a:extLst>
              </p:cNvPr>
              <p:cNvSpPr/>
              <p:nvPr/>
            </p:nvSpPr>
            <p:spPr>
              <a:xfrm>
                <a:off x="4818087" y="3207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477;p43">
                <a:extLst>
                  <a:ext uri="{FF2B5EF4-FFF2-40B4-BE49-F238E27FC236}">
                    <a16:creationId xmlns:a16="http://schemas.microsoft.com/office/drawing/2014/main" id="{C6D9C3D5-AB1E-4286-F8C4-C57547F05900}"/>
                  </a:ext>
                </a:extLst>
              </p:cNvPr>
              <p:cNvSpPr/>
              <p:nvPr/>
            </p:nvSpPr>
            <p:spPr>
              <a:xfrm>
                <a:off x="4818087" y="326035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478;p43">
                <a:extLst>
                  <a:ext uri="{FF2B5EF4-FFF2-40B4-BE49-F238E27FC236}">
                    <a16:creationId xmlns:a16="http://schemas.microsoft.com/office/drawing/2014/main" id="{F619D265-667E-BCAA-C5AA-4068B79A5281}"/>
                  </a:ext>
                </a:extLst>
              </p:cNvPr>
              <p:cNvSpPr/>
              <p:nvPr/>
            </p:nvSpPr>
            <p:spPr>
              <a:xfrm>
                <a:off x="4818087" y="331280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479;p43">
                <a:extLst>
                  <a:ext uri="{FF2B5EF4-FFF2-40B4-BE49-F238E27FC236}">
                    <a16:creationId xmlns:a16="http://schemas.microsoft.com/office/drawing/2014/main" id="{A07623A5-9B9C-C167-1A7B-047340E9E3E7}"/>
                  </a:ext>
                </a:extLst>
              </p:cNvPr>
              <p:cNvSpPr/>
              <p:nvPr/>
            </p:nvSpPr>
            <p:spPr>
              <a:xfrm>
                <a:off x="4818087" y="336531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480;p43">
                <a:extLst>
                  <a:ext uri="{FF2B5EF4-FFF2-40B4-BE49-F238E27FC236}">
                    <a16:creationId xmlns:a16="http://schemas.microsoft.com/office/drawing/2014/main" id="{CB24314F-B611-97BF-10D1-1BE31F1E0E1E}"/>
                  </a:ext>
                </a:extLst>
              </p:cNvPr>
              <p:cNvSpPr/>
              <p:nvPr/>
            </p:nvSpPr>
            <p:spPr>
              <a:xfrm>
                <a:off x="4818087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481;p43">
                <a:extLst>
                  <a:ext uri="{FF2B5EF4-FFF2-40B4-BE49-F238E27FC236}">
                    <a16:creationId xmlns:a16="http://schemas.microsoft.com/office/drawing/2014/main" id="{5A6F15C0-E892-ED2F-EDFB-8EBE93ADC762}"/>
                  </a:ext>
                </a:extLst>
              </p:cNvPr>
              <p:cNvSpPr/>
              <p:nvPr/>
            </p:nvSpPr>
            <p:spPr>
              <a:xfrm>
                <a:off x="4818087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482;p43">
                <a:extLst>
                  <a:ext uri="{FF2B5EF4-FFF2-40B4-BE49-F238E27FC236}">
                    <a16:creationId xmlns:a16="http://schemas.microsoft.com/office/drawing/2014/main" id="{BF89D410-7BED-BFCD-A1EF-00E396AF7529}"/>
                  </a:ext>
                </a:extLst>
              </p:cNvPr>
              <p:cNvSpPr/>
              <p:nvPr/>
            </p:nvSpPr>
            <p:spPr>
              <a:xfrm>
                <a:off x="4818087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483;p43">
                <a:extLst>
                  <a:ext uri="{FF2B5EF4-FFF2-40B4-BE49-F238E27FC236}">
                    <a16:creationId xmlns:a16="http://schemas.microsoft.com/office/drawing/2014/main" id="{59DE9C7F-BA9E-0A27-4B8B-10B27C5E240B}"/>
                  </a:ext>
                </a:extLst>
              </p:cNvPr>
              <p:cNvSpPr/>
              <p:nvPr/>
            </p:nvSpPr>
            <p:spPr>
              <a:xfrm>
                <a:off x="4818087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484;p43">
                <a:extLst>
                  <a:ext uri="{FF2B5EF4-FFF2-40B4-BE49-F238E27FC236}">
                    <a16:creationId xmlns:a16="http://schemas.microsoft.com/office/drawing/2014/main" id="{2C86948C-6477-2DE2-C7E8-4ECE8B67B0AF}"/>
                  </a:ext>
                </a:extLst>
              </p:cNvPr>
              <p:cNvSpPr/>
              <p:nvPr/>
            </p:nvSpPr>
            <p:spPr>
              <a:xfrm>
                <a:off x="4818087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485;p43">
                <a:extLst>
                  <a:ext uri="{FF2B5EF4-FFF2-40B4-BE49-F238E27FC236}">
                    <a16:creationId xmlns:a16="http://schemas.microsoft.com/office/drawing/2014/main" id="{24DB6AE4-4D1F-7FE5-4D4C-F1FD3F10448D}"/>
                  </a:ext>
                </a:extLst>
              </p:cNvPr>
              <p:cNvSpPr/>
              <p:nvPr/>
            </p:nvSpPr>
            <p:spPr>
              <a:xfrm>
                <a:off x="4818087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486;p43">
                <a:extLst>
                  <a:ext uri="{FF2B5EF4-FFF2-40B4-BE49-F238E27FC236}">
                    <a16:creationId xmlns:a16="http://schemas.microsoft.com/office/drawing/2014/main" id="{66374D12-8089-B462-3ED4-84187850FC08}"/>
                  </a:ext>
                </a:extLst>
              </p:cNvPr>
              <p:cNvSpPr/>
              <p:nvPr/>
            </p:nvSpPr>
            <p:spPr>
              <a:xfrm>
                <a:off x="4818087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487;p43">
                <a:extLst>
                  <a:ext uri="{FF2B5EF4-FFF2-40B4-BE49-F238E27FC236}">
                    <a16:creationId xmlns:a16="http://schemas.microsoft.com/office/drawing/2014/main" id="{F9771CFD-C8F9-CA64-E061-652B3D4BB334}"/>
                  </a:ext>
                </a:extLst>
              </p:cNvPr>
              <p:cNvSpPr/>
              <p:nvPr/>
            </p:nvSpPr>
            <p:spPr>
              <a:xfrm>
                <a:off x="4818087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488;p43">
                <a:extLst>
                  <a:ext uri="{FF2B5EF4-FFF2-40B4-BE49-F238E27FC236}">
                    <a16:creationId xmlns:a16="http://schemas.microsoft.com/office/drawing/2014/main" id="{AC57FC05-11EB-FAEF-F17F-813F9211CE10}"/>
                  </a:ext>
                </a:extLst>
              </p:cNvPr>
              <p:cNvSpPr/>
              <p:nvPr/>
            </p:nvSpPr>
            <p:spPr>
              <a:xfrm>
                <a:off x="4818087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489;p43">
                <a:extLst>
                  <a:ext uri="{FF2B5EF4-FFF2-40B4-BE49-F238E27FC236}">
                    <a16:creationId xmlns:a16="http://schemas.microsoft.com/office/drawing/2014/main" id="{154CDF0E-B38A-C6F1-BC9A-B5C3451F2E9B}"/>
                  </a:ext>
                </a:extLst>
              </p:cNvPr>
              <p:cNvSpPr/>
              <p:nvPr/>
            </p:nvSpPr>
            <p:spPr>
              <a:xfrm>
                <a:off x="4818087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490;p43">
                <a:extLst>
                  <a:ext uri="{FF2B5EF4-FFF2-40B4-BE49-F238E27FC236}">
                    <a16:creationId xmlns:a16="http://schemas.microsoft.com/office/drawing/2014/main" id="{9A51AAC9-EF58-FC71-2A3B-67519FC62C16}"/>
                  </a:ext>
                </a:extLst>
              </p:cNvPr>
              <p:cNvSpPr/>
              <p:nvPr/>
            </p:nvSpPr>
            <p:spPr>
              <a:xfrm>
                <a:off x="4818087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491;p43">
                <a:extLst>
                  <a:ext uri="{FF2B5EF4-FFF2-40B4-BE49-F238E27FC236}">
                    <a16:creationId xmlns:a16="http://schemas.microsoft.com/office/drawing/2014/main" id="{29B318D0-56C3-4CF7-0B70-AA676D53DA21}"/>
                  </a:ext>
                </a:extLst>
              </p:cNvPr>
              <p:cNvSpPr/>
              <p:nvPr/>
            </p:nvSpPr>
            <p:spPr>
              <a:xfrm>
                <a:off x="4818087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492;p43">
                <a:extLst>
                  <a:ext uri="{FF2B5EF4-FFF2-40B4-BE49-F238E27FC236}">
                    <a16:creationId xmlns:a16="http://schemas.microsoft.com/office/drawing/2014/main" id="{7FA4A23D-8421-0ABE-717C-D2057E0D3162}"/>
                  </a:ext>
                </a:extLst>
              </p:cNvPr>
              <p:cNvSpPr/>
              <p:nvPr/>
            </p:nvSpPr>
            <p:spPr>
              <a:xfrm>
                <a:off x="4818087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493;p43">
                <a:extLst>
                  <a:ext uri="{FF2B5EF4-FFF2-40B4-BE49-F238E27FC236}">
                    <a16:creationId xmlns:a16="http://schemas.microsoft.com/office/drawing/2014/main" id="{A035A5B1-18A0-F5EC-457E-063AA7F19F6D}"/>
                  </a:ext>
                </a:extLst>
              </p:cNvPr>
              <p:cNvSpPr/>
              <p:nvPr/>
            </p:nvSpPr>
            <p:spPr>
              <a:xfrm>
                <a:off x="4818087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494;p43">
                <a:extLst>
                  <a:ext uri="{FF2B5EF4-FFF2-40B4-BE49-F238E27FC236}">
                    <a16:creationId xmlns:a16="http://schemas.microsoft.com/office/drawing/2014/main" id="{796B33CD-54DC-EAC8-0CEB-980B6A80F75B}"/>
                  </a:ext>
                </a:extLst>
              </p:cNvPr>
              <p:cNvSpPr/>
              <p:nvPr/>
            </p:nvSpPr>
            <p:spPr>
              <a:xfrm>
                <a:off x="4818087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495;p43">
                <a:extLst>
                  <a:ext uri="{FF2B5EF4-FFF2-40B4-BE49-F238E27FC236}">
                    <a16:creationId xmlns:a16="http://schemas.microsoft.com/office/drawing/2014/main" id="{6EC2F7A5-373B-46CF-FDCF-D46563701B0C}"/>
                  </a:ext>
                </a:extLst>
              </p:cNvPr>
              <p:cNvSpPr/>
              <p:nvPr/>
            </p:nvSpPr>
            <p:spPr>
              <a:xfrm>
                <a:off x="476564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496;p43">
                <a:extLst>
                  <a:ext uri="{FF2B5EF4-FFF2-40B4-BE49-F238E27FC236}">
                    <a16:creationId xmlns:a16="http://schemas.microsoft.com/office/drawing/2014/main" id="{83EB0E6C-B2B4-7921-C76F-32D009BC8179}"/>
                  </a:ext>
                </a:extLst>
              </p:cNvPr>
              <p:cNvSpPr/>
              <p:nvPr/>
            </p:nvSpPr>
            <p:spPr>
              <a:xfrm>
                <a:off x="476564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497;p43">
                <a:extLst>
                  <a:ext uri="{FF2B5EF4-FFF2-40B4-BE49-F238E27FC236}">
                    <a16:creationId xmlns:a16="http://schemas.microsoft.com/office/drawing/2014/main" id="{3C01CEED-62B8-021F-E2B4-BF1BA21759AD}"/>
                  </a:ext>
                </a:extLst>
              </p:cNvPr>
              <p:cNvSpPr/>
              <p:nvPr/>
            </p:nvSpPr>
            <p:spPr>
              <a:xfrm>
                <a:off x="476564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498;p43">
                <a:extLst>
                  <a:ext uri="{FF2B5EF4-FFF2-40B4-BE49-F238E27FC236}">
                    <a16:creationId xmlns:a16="http://schemas.microsoft.com/office/drawing/2014/main" id="{57B29E13-63CF-40DD-AB87-E81FC6D1301D}"/>
                  </a:ext>
                </a:extLst>
              </p:cNvPr>
              <p:cNvSpPr/>
              <p:nvPr/>
            </p:nvSpPr>
            <p:spPr>
              <a:xfrm>
                <a:off x="479279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499;p43">
                <a:extLst>
                  <a:ext uri="{FF2B5EF4-FFF2-40B4-BE49-F238E27FC236}">
                    <a16:creationId xmlns:a16="http://schemas.microsoft.com/office/drawing/2014/main" id="{0686D9DD-71B5-FE52-A9B8-6277A1620599}"/>
                  </a:ext>
                </a:extLst>
              </p:cNvPr>
              <p:cNvSpPr/>
              <p:nvPr/>
            </p:nvSpPr>
            <p:spPr>
              <a:xfrm>
                <a:off x="4743887" y="2130946"/>
                <a:ext cx="10943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55" y="1"/>
                      <a:pt x="109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500;p43">
                <a:extLst>
                  <a:ext uri="{FF2B5EF4-FFF2-40B4-BE49-F238E27FC236}">
                    <a16:creationId xmlns:a16="http://schemas.microsoft.com/office/drawing/2014/main" id="{D95EC5A5-AE85-D732-7683-02572AE85BC1}"/>
                  </a:ext>
                </a:extLst>
              </p:cNvPr>
              <p:cNvSpPr/>
              <p:nvPr/>
            </p:nvSpPr>
            <p:spPr>
              <a:xfrm>
                <a:off x="4765640" y="2158104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4" y="1"/>
                    </a:moveTo>
                    <a:cubicBezTo>
                      <a:pt x="190" y="82"/>
                      <a:pt x="82" y="109"/>
                      <a:pt x="0" y="164"/>
                    </a:cubicBezTo>
                    <a:cubicBezTo>
                      <a:pt x="27" y="245"/>
                      <a:pt x="82" y="272"/>
                      <a:pt x="163" y="272"/>
                    </a:cubicBezTo>
                    <a:cubicBezTo>
                      <a:pt x="244" y="272"/>
                      <a:pt x="299" y="218"/>
                      <a:pt x="299" y="136"/>
                    </a:cubicBezTo>
                    <a:cubicBezTo>
                      <a:pt x="299" y="82"/>
                      <a:pt x="299" y="28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501;p43">
                <a:extLst>
                  <a:ext uri="{FF2B5EF4-FFF2-40B4-BE49-F238E27FC236}">
                    <a16:creationId xmlns:a16="http://schemas.microsoft.com/office/drawing/2014/main" id="{8C6E77C3-C599-C27F-89D3-BA7ABAF9C28D}"/>
                  </a:ext>
                </a:extLst>
              </p:cNvPr>
              <p:cNvSpPr/>
              <p:nvPr/>
            </p:nvSpPr>
            <p:spPr>
              <a:xfrm>
                <a:off x="479279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502;p43">
                <a:extLst>
                  <a:ext uri="{FF2B5EF4-FFF2-40B4-BE49-F238E27FC236}">
                    <a16:creationId xmlns:a16="http://schemas.microsoft.com/office/drawing/2014/main" id="{C6911469-0B5B-3241-0471-AB41D957B571}"/>
                  </a:ext>
                </a:extLst>
              </p:cNvPr>
              <p:cNvSpPr/>
              <p:nvPr/>
            </p:nvSpPr>
            <p:spPr>
              <a:xfrm>
                <a:off x="476564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503;p43">
                <a:extLst>
                  <a:ext uri="{FF2B5EF4-FFF2-40B4-BE49-F238E27FC236}">
                    <a16:creationId xmlns:a16="http://schemas.microsoft.com/office/drawing/2014/main" id="{A0432C5C-B195-4EC6-A8A5-D6E48EDF5A58}"/>
                  </a:ext>
                </a:extLst>
              </p:cNvPr>
              <p:cNvSpPr/>
              <p:nvPr/>
            </p:nvSpPr>
            <p:spPr>
              <a:xfrm>
                <a:off x="479279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504;p43">
                <a:extLst>
                  <a:ext uri="{FF2B5EF4-FFF2-40B4-BE49-F238E27FC236}">
                    <a16:creationId xmlns:a16="http://schemas.microsoft.com/office/drawing/2014/main" id="{024DE034-3ED4-892D-1F8B-8A041397ED34}"/>
                  </a:ext>
                </a:extLst>
              </p:cNvPr>
              <p:cNvSpPr/>
              <p:nvPr/>
            </p:nvSpPr>
            <p:spPr>
              <a:xfrm>
                <a:off x="476564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505;p43">
                <a:extLst>
                  <a:ext uri="{FF2B5EF4-FFF2-40B4-BE49-F238E27FC236}">
                    <a16:creationId xmlns:a16="http://schemas.microsoft.com/office/drawing/2014/main" id="{A5E346E6-7C69-1B82-F37F-6522F6252D8B}"/>
                  </a:ext>
                </a:extLst>
              </p:cNvPr>
              <p:cNvSpPr/>
              <p:nvPr/>
            </p:nvSpPr>
            <p:spPr>
              <a:xfrm>
                <a:off x="479279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506;p43">
                <a:extLst>
                  <a:ext uri="{FF2B5EF4-FFF2-40B4-BE49-F238E27FC236}">
                    <a16:creationId xmlns:a16="http://schemas.microsoft.com/office/drawing/2014/main" id="{3CBFAA87-3B38-4A4E-4088-FD5C4FBA68B9}"/>
                  </a:ext>
                </a:extLst>
              </p:cNvPr>
              <p:cNvSpPr/>
              <p:nvPr/>
            </p:nvSpPr>
            <p:spPr>
              <a:xfrm>
                <a:off x="4740284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507;p43">
                <a:extLst>
                  <a:ext uri="{FF2B5EF4-FFF2-40B4-BE49-F238E27FC236}">
                    <a16:creationId xmlns:a16="http://schemas.microsoft.com/office/drawing/2014/main" id="{7696BE9F-C020-1A7F-0122-A3BF03A7E334}"/>
                  </a:ext>
                </a:extLst>
              </p:cNvPr>
              <p:cNvSpPr/>
              <p:nvPr/>
            </p:nvSpPr>
            <p:spPr>
              <a:xfrm>
                <a:off x="4743887" y="2288420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28" y="109"/>
                      <a:pt x="82" y="109"/>
                      <a:pt x="164" y="109"/>
                    </a:cubicBezTo>
                    <a:lnTo>
                      <a:pt x="245" y="109"/>
                    </a:lnTo>
                    <a:cubicBezTo>
                      <a:pt x="218" y="28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508;p43">
                <a:extLst>
                  <a:ext uri="{FF2B5EF4-FFF2-40B4-BE49-F238E27FC236}">
                    <a16:creationId xmlns:a16="http://schemas.microsoft.com/office/drawing/2014/main" id="{3D84347D-610B-DF9A-9B61-F43D569CE7C5}"/>
                  </a:ext>
                </a:extLst>
              </p:cNvPr>
              <p:cNvSpPr/>
              <p:nvPr/>
            </p:nvSpPr>
            <p:spPr>
              <a:xfrm>
                <a:off x="476564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509;p43">
                <a:extLst>
                  <a:ext uri="{FF2B5EF4-FFF2-40B4-BE49-F238E27FC236}">
                    <a16:creationId xmlns:a16="http://schemas.microsoft.com/office/drawing/2014/main" id="{39B96EC2-B686-DF5A-4E85-D0F33282D9B8}"/>
                  </a:ext>
                </a:extLst>
              </p:cNvPr>
              <p:cNvSpPr/>
              <p:nvPr/>
            </p:nvSpPr>
            <p:spPr>
              <a:xfrm>
                <a:off x="476564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510;p43">
                <a:extLst>
                  <a:ext uri="{FF2B5EF4-FFF2-40B4-BE49-F238E27FC236}">
                    <a16:creationId xmlns:a16="http://schemas.microsoft.com/office/drawing/2014/main" id="{B9256FF8-D5E9-0C42-7D9F-79B63E9C2ED0}"/>
                  </a:ext>
                </a:extLst>
              </p:cNvPr>
              <p:cNvSpPr/>
              <p:nvPr/>
            </p:nvSpPr>
            <p:spPr>
              <a:xfrm>
                <a:off x="476564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511;p43">
                <a:extLst>
                  <a:ext uri="{FF2B5EF4-FFF2-40B4-BE49-F238E27FC236}">
                    <a16:creationId xmlns:a16="http://schemas.microsoft.com/office/drawing/2014/main" id="{0CBBD5E1-DC08-7C3F-487F-B09781E7E721}"/>
                  </a:ext>
                </a:extLst>
              </p:cNvPr>
              <p:cNvSpPr/>
              <p:nvPr/>
            </p:nvSpPr>
            <p:spPr>
              <a:xfrm>
                <a:off x="476564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512;p43">
                <a:extLst>
                  <a:ext uri="{FF2B5EF4-FFF2-40B4-BE49-F238E27FC236}">
                    <a16:creationId xmlns:a16="http://schemas.microsoft.com/office/drawing/2014/main" id="{B66C87AA-9162-2D77-75D3-190E2E4BE9DE}"/>
                  </a:ext>
                </a:extLst>
              </p:cNvPr>
              <p:cNvSpPr/>
              <p:nvPr/>
            </p:nvSpPr>
            <p:spPr>
              <a:xfrm>
                <a:off x="476564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513;p43">
                <a:extLst>
                  <a:ext uri="{FF2B5EF4-FFF2-40B4-BE49-F238E27FC236}">
                    <a16:creationId xmlns:a16="http://schemas.microsoft.com/office/drawing/2014/main" id="{A926E817-DB72-C1C1-0D4E-46B045B495BC}"/>
                  </a:ext>
                </a:extLst>
              </p:cNvPr>
              <p:cNvSpPr/>
              <p:nvPr/>
            </p:nvSpPr>
            <p:spPr>
              <a:xfrm>
                <a:off x="476564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514;p43">
                <a:extLst>
                  <a:ext uri="{FF2B5EF4-FFF2-40B4-BE49-F238E27FC236}">
                    <a16:creationId xmlns:a16="http://schemas.microsoft.com/office/drawing/2014/main" id="{48524506-80B9-75EB-2E44-E6FDF288215B}"/>
                  </a:ext>
                </a:extLst>
              </p:cNvPr>
              <p:cNvSpPr/>
              <p:nvPr/>
            </p:nvSpPr>
            <p:spPr>
              <a:xfrm>
                <a:off x="476564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515;p43">
                <a:extLst>
                  <a:ext uri="{FF2B5EF4-FFF2-40B4-BE49-F238E27FC236}">
                    <a16:creationId xmlns:a16="http://schemas.microsoft.com/office/drawing/2014/main" id="{39B451CB-C222-5E63-26AA-60154A5F2A57}"/>
                  </a:ext>
                </a:extLst>
              </p:cNvPr>
              <p:cNvSpPr/>
              <p:nvPr/>
            </p:nvSpPr>
            <p:spPr>
              <a:xfrm>
                <a:off x="476564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516;p43">
                <a:extLst>
                  <a:ext uri="{FF2B5EF4-FFF2-40B4-BE49-F238E27FC236}">
                    <a16:creationId xmlns:a16="http://schemas.microsoft.com/office/drawing/2014/main" id="{8B39F6A1-CBC8-A946-D988-85FD65F7D57F}"/>
                  </a:ext>
                </a:extLst>
              </p:cNvPr>
              <p:cNvSpPr/>
              <p:nvPr/>
            </p:nvSpPr>
            <p:spPr>
              <a:xfrm>
                <a:off x="476564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517;p43">
                <a:extLst>
                  <a:ext uri="{FF2B5EF4-FFF2-40B4-BE49-F238E27FC236}">
                    <a16:creationId xmlns:a16="http://schemas.microsoft.com/office/drawing/2014/main" id="{F874EB47-C148-7E61-7CC9-B3D0919A472D}"/>
                  </a:ext>
                </a:extLst>
              </p:cNvPr>
              <p:cNvSpPr/>
              <p:nvPr/>
            </p:nvSpPr>
            <p:spPr>
              <a:xfrm>
                <a:off x="4792797" y="2760843"/>
                <a:ext cx="18149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0" extrusionOk="0">
                    <a:moveTo>
                      <a:pt x="136" y="0"/>
                    </a:moveTo>
                    <a:cubicBezTo>
                      <a:pt x="82" y="0"/>
                      <a:pt x="27" y="54"/>
                      <a:pt x="0" y="108"/>
                    </a:cubicBezTo>
                    <a:cubicBezTo>
                      <a:pt x="27" y="136"/>
                      <a:pt x="82" y="190"/>
                      <a:pt x="136" y="190"/>
                    </a:cubicBezTo>
                    <a:cubicBezTo>
                      <a:pt x="190" y="190"/>
                      <a:pt x="244" y="136"/>
                      <a:pt x="271" y="81"/>
                    </a:cubicBezTo>
                    <a:cubicBezTo>
                      <a:pt x="244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518;p43">
                <a:extLst>
                  <a:ext uri="{FF2B5EF4-FFF2-40B4-BE49-F238E27FC236}">
                    <a16:creationId xmlns:a16="http://schemas.microsoft.com/office/drawing/2014/main" id="{ABF628BF-8D57-E816-5454-CD9A4106F3DC}"/>
                  </a:ext>
                </a:extLst>
              </p:cNvPr>
              <p:cNvSpPr/>
              <p:nvPr/>
            </p:nvSpPr>
            <p:spPr>
              <a:xfrm>
                <a:off x="4740284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36" y="245"/>
                      <a:pt x="109" y="218"/>
                      <a:pt x="82" y="163"/>
                    </a:cubicBezTo>
                    <a:lnTo>
                      <a:pt x="82" y="82"/>
                    </a:lnTo>
                    <a:cubicBezTo>
                      <a:pt x="136" y="136"/>
                      <a:pt x="190" y="190"/>
                      <a:pt x="272" y="218"/>
                    </a:cubicBezTo>
                    <a:cubicBezTo>
                      <a:pt x="299" y="218"/>
                      <a:pt x="299" y="190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519;p43">
                <a:extLst>
                  <a:ext uri="{FF2B5EF4-FFF2-40B4-BE49-F238E27FC236}">
                    <a16:creationId xmlns:a16="http://schemas.microsoft.com/office/drawing/2014/main" id="{B0B29710-5A1B-4873-22C6-342D568E1BCA}"/>
                  </a:ext>
                </a:extLst>
              </p:cNvPr>
              <p:cNvSpPr/>
              <p:nvPr/>
            </p:nvSpPr>
            <p:spPr>
              <a:xfrm>
                <a:off x="4765640" y="295081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82" y="218"/>
                      <a:pt x="163" y="218"/>
                    </a:cubicBezTo>
                    <a:cubicBezTo>
                      <a:pt x="244" y="218"/>
                      <a:pt x="299" y="164"/>
                      <a:pt x="299" y="82"/>
                    </a:cubicBezTo>
                    <a:cubicBezTo>
                      <a:pt x="272" y="55"/>
                      <a:pt x="217" y="55"/>
                      <a:pt x="190" y="28"/>
                    </a:cubicBezTo>
                    <a:cubicBezTo>
                      <a:pt x="136" y="1"/>
                      <a:pt x="82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520;p43">
                <a:extLst>
                  <a:ext uri="{FF2B5EF4-FFF2-40B4-BE49-F238E27FC236}">
                    <a16:creationId xmlns:a16="http://schemas.microsoft.com/office/drawing/2014/main" id="{BD5CC67C-3377-97CE-18BA-D937847F9F72}"/>
                  </a:ext>
                </a:extLst>
              </p:cNvPr>
              <p:cNvSpPr/>
              <p:nvPr/>
            </p:nvSpPr>
            <p:spPr>
              <a:xfrm>
                <a:off x="4740284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521;p43">
                <a:extLst>
                  <a:ext uri="{FF2B5EF4-FFF2-40B4-BE49-F238E27FC236}">
                    <a16:creationId xmlns:a16="http://schemas.microsoft.com/office/drawing/2014/main" id="{92557B3F-B215-2A89-6BC9-F54E92569FF4}"/>
                  </a:ext>
                </a:extLst>
              </p:cNvPr>
              <p:cNvSpPr/>
              <p:nvPr/>
            </p:nvSpPr>
            <p:spPr>
              <a:xfrm>
                <a:off x="4765640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522;p43">
                <a:extLst>
                  <a:ext uri="{FF2B5EF4-FFF2-40B4-BE49-F238E27FC236}">
                    <a16:creationId xmlns:a16="http://schemas.microsoft.com/office/drawing/2014/main" id="{2E303817-6C74-1303-FFB4-761E12D57444}"/>
                  </a:ext>
                </a:extLst>
              </p:cNvPr>
              <p:cNvSpPr/>
              <p:nvPr/>
            </p:nvSpPr>
            <p:spPr>
              <a:xfrm>
                <a:off x="4792797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523;p43">
                <a:extLst>
                  <a:ext uri="{FF2B5EF4-FFF2-40B4-BE49-F238E27FC236}">
                    <a16:creationId xmlns:a16="http://schemas.microsoft.com/office/drawing/2014/main" id="{4904567F-7C59-77DD-7588-36D14FFCAB6E}"/>
                  </a:ext>
                </a:extLst>
              </p:cNvPr>
              <p:cNvSpPr/>
              <p:nvPr/>
            </p:nvSpPr>
            <p:spPr>
              <a:xfrm>
                <a:off x="476564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524;p43">
                <a:extLst>
                  <a:ext uri="{FF2B5EF4-FFF2-40B4-BE49-F238E27FC236}">
                    <a16:creationId xmlns:a16="http://schemas.microsoft.com/office/drawing/2014/main" id="{2B7253C0-C105-22B4-E0A3-43949182D7F5}"/>
                  </a:ext>
                </a:extLst>
              </p:cNvPr>
              <p:cNvSpPr/>
              <p:nvPr/>
            </p:nvSpPr>
            <p:spPr>
              <a:xfrm>
                <a:off x="4740284" y="302321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525;p43">
                <a:extLst>
                  <a:ext uri="{FF2B5EF4-FFF2-40B4-BE49-F238E27FC236}">
                    <a16:creationId xmlns:a16="http://schemas.microsoft.com/office/drawing/2014/main" id="{C8B1AA4F-3BA3-5C57-E8A6-1CD4D081601B}"/>
                  </a:ext>
                </a:extLst>
              </p:cNvPr>
              <p:cNvSpPr/>
              <p:nvPr/>
            </p:nvSpPr>
            <p:spPr>
              <a:xfrm>
                <a:off x="4740284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526;p43">
                <a:extLst>
                  <a:ext uri="{FF2B5EF4-FFF2-40B4-BE49-F238E27FC236}">
                    <a16:creationId xmlns:a16="http://schemas.microsoft.com/office/drawing/2014/main" id="{D96C8890-F665-B293-95C9-B7F52D65A540}"/>
                  </a:ext>
                </a:extLst>
              </p:cNvPr>
              <p:cNvSpPr/>
              <p:nvPr/>
            </p:nvSpPr>
            <p:spPr>
              <a:xfrm>
                <a:off x="476564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527;p43">
                <a:extLst>
                  <a:ext uri="{FF2B5EF4-FFF2-40B4-BE49-F238E27FC236}">
                    <a16:creationId xmlns:a16="http://schemas.microsoft.com/office/drawing/2014/main" id="{37D93947-8108-ECD1-C291-0A7BBFC162E7}"/>
                  </a:ext>
                </a:extLst>
              </p:cNvPr>
              <p:cNvSpPr/>
              <p:nvPr/>
            </p:nvSpPr>
            <p:spPr>
              <a:xfrm>
                <a:off x="4792797" y="307572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528;p43">
                <a:extLst>
                  <a:ext uri="{FF2B5EF4-FFF2-40B4-BE49-F238E27FC236}">
                    <a16:creationId xmlns:a16="http://schemas.microsoft.com/office/drawing/2014/main" id="{0B0A4A53-0205-44A5-078E-BF9DCB1828B5}"/>
                  </a:ext>
                </a:extLst>
              </p:cNvPr>
              <p:cNvSpPr/>
              <p:nvPr/>
            </p:nvSpPr>
            <p:spPr>
              <a:xfrm>
                <a:off x="4792797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529;p43">
                <a:extLst>
                  <a:ext uri="{FF2B5EF4-FFF2-40B4-BE49-F238E27FC236}">
                    <a16:creationId xmlns:a16="http://schemas.microsoft.com/office/drawing/2014/main" id="{A03E03CF-13AC-87C5-B380-3CB4E734F579}"/>
                  </a:ext>
                </a:extLst>
              </p:cNvPr>
              <p:cNvSpPr/>
              <p:nvPr/>
            </p:nvSpPr>
            <p:spPr>
              <a:xfrm>
                <a:off x="476564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530;p43">
                <a:extLst>
                  <a:ext uri="{FF2B5EF4-FFF2-40B4-BE49-F238E27FC236}">
                    <a16:creationId xmlns:a16="http://schemas.microsoft.com/office/drawing/2014/main" id="{CCE435F3-CDDB-FFAB-007E-D1F4018FF866}"/>
                  </a:ext>
                </a:extLst>
              </p:cNvPr>
              <p:cNvSpPr/>
              <p:nvPr/>
            </p:nvSpPr>
            <p:spPr>
              <a:xfrm>
                <a:off x="4740284" y="312823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531;p43">
                <a:extLst>
                  <a:ext uri="{FF2B5EF4-FFF2-40B4-BE49-F238E27FC236}">
                    <a16:creationId xmlns:a16="http://schemas.microsoft.com/office/drawing/2014/main" id="{5C555FD3-1F59-D842-CD0B-37C5AC75720F}"/>
                  </a:ext>
                </a:extLst>
              </p:cNvPr>
              <p:cNvSpPr/>
              <p:nvPr/>
            </p:nvSpPr>
            <p:spPr>
              <a:xfrm>
                <a:off x="4740284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532;p43">
                <a:extLst>
                  <a:ext uri="{FF2B5EF4-FFF2-40B4-BE49-F238E27FC236}">
                    <a16:creationId xmlns:a16="http://schemas.microsoft.com/office/drawing/2014/main" id="{674765DF-1048-99E0-C12E-F21645118AFC}"/>
                  </a:ext>
                </a:extLst>
              </p:cNvPr>
              <p:cNvSpPr/>
              <p:nvPr/>
            </p:nvSpPr>
            <p:spPr>
              <a:xfrm>
                <a:off x="4765640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533;p43">
                <a:extLst>
                  <a:ext uri="{FF2B5EF4-FFF2-40B4-BE49-F238E27FC236}">
                    <a16:creationId xmlns:a16="http://schemas.microsoft.com/office/drawing/2014/main" id="{C6345E4F-CB82-333A-29D5-6A68E424F283}"/>
                  </a:ext>
                </a:extLst>
              </p:cNvPr>
              <p:cNvSpPr/>
              <p:nvPr/>
            </p:nvSpPr>
            <p:spPr>
              <a:xfrm>
                <a:off x="4792797" y="318068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534;p43">
                <a:extLst>
                  <a:ext uri="{FF2B5EF4-FFF2-40B4-BE49-F238E27FC236}">
                    <a16:creationId xmlns:a16="http://schemas.microsoft.com/office/drawing/2014/main" id="{76640BC4-6821-087E-0730-4EA4188B8223}"/>
                  </a:ext>
                </a:extLst>
              </p:cNvPr>
              <p:cNvSpPr/>
              <p:nvPr/>
            </p:nvSpPr>
            <p:spPr>
              <a:xfrm>
                <a:off x="4740284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535;p43">
                <a:extLst>
                  <a:ext uri="{FF2B5EF4-FFF2-40B4-BE49-F238E27FC236}">
                    <a16:creationId xmlns:a16="http://schemas.microsoft.com/office/drawing/2014/main" id="{4511A689-A59E-647A-3586-6A3255132CE7}"/>
                  </a:ext>
                </a:extLst>
              </p:cNvPr>
              <p:cNvSpPr/>
              <p:nvPr/>
            </p:nvSpPr>
            <p:spPr>
              <a:xfrm>
                <a:off x="4765640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536;p43">
                <a:extLst>
                  <a:ext uri="{FF2B5EF4-FFF2-40B4-BE49-F238E27FC236}">
                    <a16:creationId xmlns:a16="http://schemas.microsoft.com/office/drawing/2014/main" id="{51C15B44-3456-46E1-C789-55F5F60F2CD9}"/>
                  </a:ext>
                </a:extLst>
              </p:cNvPr>
              <p:cNvSpPr/>
              <p:nvPr/>
            </p:nvSpPr>
            <p:spPr>
              <a:xfrm>
                <a:off x="4792797" y="323320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537;p43">
                <a:extLst>
                  <a:ext uri="{FF2B5EF4-FFF2-40B4-BE49-F238E27FC236}">
                    <a16:creationId xmlns:a16="http://schemas.microsoft.com/office/drawing/2014/main" id="{96DBE806-D63E-82CA-AFA9-4FC9A8699EC9}"/>
                  </a:ext>
                </a:extLst>
              </p:cNvPr>
              <p:cNvSpPr/>
              <p:nvPr/>
            </p:nvSpPr>
            <p:spPr>
              <a:xfrm>
                <a:off x="4792797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538;p43">
                <a:extLst>
                  <a:ext uri="{FF2B5EF4-FFF2-40B4-BE49-F238E27FC236}">
                    <a16:creationId xmlns:a16="http://schemas.microsoft.com/office/drawing/2014/main" id="{34DFEEB0-CE22-99A9-FF9D-134CF05A2708}"/>
                  </a:ext>
                </a:extLst>
              </p:cNvPr>
              <p:cNvSpPr/>
              <p:nvPr/>
            </p:nvSpPr>
            <p:spPr>
              <a:xfrm>
                <a:off x="4765640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539;p43">
                <a:extLst>
                  <a:ext uri="{FF2B5EF4-FFF2-40B4-BE49-F238E27FC236}">
                    <a16:creationId xmlns:a16="http://schemas.microsoft.com/office/drawing/2014/main" id="{FBA56EE0-126B-1C46-6E99-DBEDBEAF95FB}"/>
                  </a:ext>
                </a:extLst>
              </p:cNvPr>
              <p:cNvSpPr/>
              <p:nvPr/>
            </p:nvSpPr>
            <p:spPr>
              <a:xfrm>
                <a:off x="4740284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9" name="Google Shape;2540;p43">
                <a:extLst>
                  <a:ext uri="{FF2B5EF4-FFF2-40B4-BE49-F238E27FC236}">
                    <a16:creationId xmlns:a16="http://schemas.microsoft.com/office/drawing/2014/main" id="{BC6CE1BD-4E80-73CF-D6C2-14EA7F7B7F21}"/>
                  </a:ext>
                </a:extLst>
              </p:cNvPr>
              <p:cNvSpPr/>
              <p:nvPr/>
            </p:nvSpPr>
            <p:spPr>
              <a:xfrm>
                <a:off x="4740284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0" name="Google Shape;2541;p43">
                <a:extLst>
                  <a:ext uri="{FF2B5EF4-FFF2-40B4-BE49-F238E27FC236}">
                    <a16:creationId xmlns:a16="http://schemas.microsoft.com/office/drawing/2014/main" id="{1963A6DD-FFCD-0759-6E43-1F910882A68F}"/>
                  </a:ext>
                </a:extLst>
              </p:cNvPr>
              <p:cNvSpPr/>
              <p:nvPr/>
            </p:nvSpPr>
            <p:spPr>
              <a:xfrm>
                <a:off x="4765640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542;p43">
                <a:extLst>
                  <a:ext uri="{FF2B5EF4-FFF2-40B4-BE49-F238E27FC236}">
                    <a16:creationId xmlns:a16="http://schemas.microsoft.com/office/drawing/2014/main" id="{84E26ED5-77E5-678B-0C1E-895E3FC8A3D6}"/>
                  </a:ext>
                </a:extLst>
              </p:cNvPr>
              <p:cNvSpPr/>
              <p:nvPr/>
            </p:nvSpPr>
            <p:spPr>
              <a:xfrm>
                <a:off x="4792797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543;p43">
                <a:extLst>
                  <a:ext uri="{FF2B5EF4-FFF2-40B4-BE49-F238E27FC236}">
                    <a16:creationId xmlns:a16="http://schemas.microsoft.com/office/drawing/2014/main" id="{1C417EAB-BF30-0245-9669-6E831F009240}"/>
                  </a:ext>
                </a:extLst>
              </p:cNvPr>
              <p:cNvSpPr/>
              <p:nvPr/>
            </p:nvSpPr>
            <p:spPr>
              <a:xfrm>
                <a:off x="4792797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544;p43">
                <a:extLst>
                  <a:ext uri="{FF2B5EF4-FFF2-40B4-BE49-F238E27FC236}">
                    <a16:creationId xmlns:a16="http://schemas.microsoft.com/office/drawing/2014/main" id="{CA1066D0-35A2-BFBB-AC2D-C2BA0B82766D}"/>
                  </a:ext>
                </a:extLst>
              </p:cNvPr>
              <p:cNvSpPr/>
              <p:nvPr/>
            </p:nvSpPr>
            <p:spPr>
              <a:xfrm>
                <a:off x="4765640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4" name="Google Shape;2545;p43">
                <a:extLst>
                  <a:ext uri="{FF2B5EF4-FFF2-40B4-BE49-F238E27FC236}">
                    <a16:creationId xmlns:a16="http://schemas.microsoft.com/office/drawing/2014/main" id="{58C20B8C-49DB-58E8-9112-599A3E4A0E36}"/>
                  </a:ext>
                </a:extLst>
              </p:cNvPr>
              <p:cNvSpPr/>
              <p:nvPr/>
            </p:nvSpPr>
            <p:spPr>
              <a:xfrm>
                <a:off x="4740284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546;p43">
                <a:extLst>
                  <a:ext uri="{FF2B5EF4-FFF2-40B4-BE49-F238E27FC236}">
                    <a16:creationId xmlns:a16="http://schemas.microsoft.com/office/drawing/2014/main" id="{E537F3C8-7846-F56B-6276-602C78ECDE2E}"/>
                  </a:ext>
                </a:extLst>
              </p:cNvPr>
              <p:cNvSpPr/>
              <p:nvPr/>
            </p:nvSpPr>
            <p:spPr>
              <a:xfrm>
                <a:off x="4740284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547;p43">
                <a:extLst>
                  <a:ext uri="{FF2B5EF4-FFF2-40B4-BE49-F238E27FC236}">
                    <a16:creationId xmlns:a16="http://schemas.microsoft.com/office/drawing/2014/main" id="{D97F9F42-C277-BD72-598E-8859ECAB21B0}"/>
                  </a:ext>
                </a:extLst>
              </p:cNvPr>
              <p:cNvSpPr/>
              <p:nvPr/>
            </p:nvSpPr>
            <p:spPr>
              <a:xfrm>
                <a:off x="4765640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7" name="Google Shape;2548;p43">
                <a:extLst>
                  <a:ext uri="{FF2B5EF4-FFF2-40B4-BE49-F238E27FC236}">
                    <a16:creationId xmlns:a16="http://schemas.microsoft.com/office/drawing/2014/main" id="{4025A287-AA2C-22B0-237A-339AB5F7ACB7}"/>
                  </a:ext>
                </a:extLst>
              </p:cNvPr>
              <p:cNvSpPr/>
              <p:nvPr/>
            </p:nvSpPr>
            <p:spPr>
              <a:xfrm>
                <a:off x="4792797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549;p43">
                <a:extLst>
                  <a:ext uri="{FF2B5EF4-FFF2-40B4-BE49-F238E27FC236}">
                    <a16:creationId xmlns:a16="http://schemas.microsoft.com/office/drawing/2014/main" id="{12A7E2F2-33AD-E360-A9F0-DEB7E829C7A1}"/>
                  </a:ext>
                </a:extLst>
              </p:cNvPr>
              <p:cNvSpPr/>
              <p:nvPr/>
            </p:nvSpPr>
            <p:spPr>
              <a:xfrm>
                <a:off x="4792797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550;p43">
                <a:extLst>
                  <a:ext uri="{FF2B5EF4-FFF2-40B4-BE49-F238E27FC236}">
                    <a16:creationId xmlns:a16="http://schemas.microsoft.com/office/drawing/2014/main" id="{4EA40ED0-AD3E-93B3-7D99-FB850B657D1E}"/>
                  </a:ext>
                </a:extLst>
              </p:cNvPr>
              <p:cNvSpPr/>
              <p:nvPr/>
            </p:nvSpPr>
            <p:spPr>
              <a:xfrm>
                <a:off x="4765640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0" name="Google Shape;2551;p43">
                <a:extLst>
                  <a:ext uri="{FF2B5EF4-FFF2-40B4-BE49-F238E27FC236}">
                    <a16:creationId xmlns:a16="http://schemas.microsoft.com/office/drawing/2014/main" id="{6FE054B9-629D-9FCE-FC74-C6AF6820DCAC}"/>
                  </a:ext>
                </a:extLst>
              </p:cNvPr>
              <p:cNvSpPr/>
              <p:nvPr/>
            </p:nvSpPr>
            <p:spPr>
              <a:xfrm>
                <a:off x="4740284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1" name="Google Shape;2552;p43">
                <a:extLst>
                  <a:ext uri="{FF2B5EF4-FFF2-40B4-BE49-F238E27FC236}">
                    <a16:creationId xmlns:a16="http://schemas.microsoft.com/office/drawing/2014/main" id="{4446A8BB-0B07-9399-65EF-F56A17B35C55}"/>
                  </a:ext>
                </a:extLst>
              </p:cNvPr>
              <p:cNvSpPr/>
              <p:nvPr/>
            </p:nvSpPr>
            <p:spPr>
              <a:xfrm>
                <a:off x="4740284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553;p43">
                <a:extLst>
                  <a:ext uri="{FF2B5EF4-FFF2-40B4-BE49-F238E27FC236}">
                    <a16:creationId xmlns:a16="http://schemas.microsoft.com/office/drawing/2014/main" id="{5AFD2A75-CD36-2D65-20DB-5CABF946AF90}"/>
                  </a:ext>
                </a:extLst>
              </p:cNvPr>
              <p:cNvSpPr/>
              <p:nvPr/>
            </p:nvSpPr>
            <p:spPr>
              <a:xfrm>
                <a:off x="4765640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554;p43">
                <a:extLst>
                  <a:ext uri="{FF2B5EF4-FFF2-40B4-BE49-F238E27FC236}">
                    <a16:creationId xmlns:a16="http://schemas.microsoft.com/office/drawing/2014/main" id="{1C6D5E2C-B6D6-AA37-75C4-E44850325A95}"/>
                  </a:ext>
                </a:extLst>
              </p:cNvPr>
              <p:cNvSpPr/>
              <p:nvPr/>
            </p:nvSpPr>
            <p:spPr>
              <a:xfrm>
                <a:off x="4792797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555;p43">
                <a:extLst>
                  <a:ext uri="{FF2B5EF4-FFF2-40B4-BE49-F238E27FC236}">
                    <a16:creationId xmlns:a16="http://schemas.microsoft.com/office/drawing/2014/main" id="{4A3BBD13-EBFD-CE42-ADAA-8F16D6823C32}"/>
                  </a:ext>
                </a:extLst>
              </p:cNvPr>
              <p:cNvSpPr/>
              <p:nvPr/>
            </p:nvSpPr>
            <p:spPr>
              <a:xfrm>
                <a:off x="4792797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5" name="Google Shape;2556;p43">
                <a:extLst>
                  <a:ext uri="{FF2B5EF4-FFF2-40B4-BE49-F238E27FC236}">
                    <a16:creationId xmlns:a16="http://schemas.microsoft.com/office/drawing/2014/main" id="{39ECE0DD-E41F-4A63-7923-27DBADDE414B}"/>
                  </a:ext>
                </a:extLst>
              </p:cNvPr>
              <p:cNvSpPr/>
              <p:nvPr/>
            </p:nvSpPr>
            <p:spPr>
              <a:xfrm>
                <a:off x="4765640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6" name="Google Shape;2557;p43">
                <a:extLst>
                  <a:ext uri="{FF2B5EF4-FFF2-40B4-BE49-F238E27FC236}">
                    <a16:creationId xmlns:a16="http://schemas.microsoft.com/office/drawing/2014/main" id="{321F548D-CC22-CA10-C0FB-EFFB025EF986}"/>
                  </a:ext>
                </a:extLst>
              </p:cNvPr>
              <p:cNvSpPr/>
              <p:nvPr/>
            </p:nvSpPr>
            <p:spPr>
              <a:xfrm>
                <a:off x="4740284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558;p43">
                <a:extLst>
                  <a:ext uri="{FF2B5EF4-FFF2-40B4-BE49-F238E27FC236}">
                    <a16:creationId xmlns:a16="http://schemas.microsoft.com/office/drawing/2014/main" id="{31ABCF9C-F24F-B70C-1730-B227062DF3E7}"/>
                  </a:ext>
                </a:extLst>
              </p:cNvPr>
              <p:cNvSpPr/>
              <p:nvPr/>
            </p:nvSpPr>
            <p:spPr>
              <a:xfrm>
                <a:off x="4740284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559;p43">
                <a:extLst>
                  <a:ext uri="{FF2B5EF4-FFF2-40B4-BE49-F238E27FC236}">
                    <a16:creationId xmlns:a16="http://schemas.microsoft.com/office/drawing/2014/main" id="{689FC6BA-1B63-57E7-10D2-75A0FC59336E}"/>
                  </a:ext>
                </a:extLst>
              </p:cNvPr>
              <p:cNvSpPr/>
              <p:nvPr/>
            </p:nvSpPr>
            <p:spPr>
              <a:xfrm>
                <a:off x="4765640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560;p43">
                <a:extLst>
                  <a:ext uri="{FF2B5EF4-FFF2-40B4-BE49-F238E27FC236}">
                    <a16:creationId xmlns:a16="http://schemas.microsoft.com/office/drawing/2014/main" id="{326EFF0D-4EC2-6E5F-FC72-0B4629B0AE7E}"/>
                  </a:ext>
                </a:extLst>
              </p:cNvPr>
              <p:cNvSpPr/>
              <p:nvPr/>
            </p:nvSpPr>
            <p:spPr>
              <a:xfrm>
                <a:off x="479279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561;p43">
                <a:extLst>
                  <a:ext uri="{FF2B5EF4-FFF2-40B4-BE49-F238E27FC236}">
                    <a16:creationId xmlns:a16="http://schemas.microsoft.com/office/drawing/2014/main" id="{A0E73D4C-08AB-B4BF-F1E4-EB37CC0CE092}"/>
                  </a:ext>
                </a:extLst>
              </p:cNvPr>
              <p:cNvSpPr/>
              <p:nvPr/>
            </p:nvSpPr>
            <p:spPr>
              <a:xfrm>
                <a:off x="479279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562;p43">
                <a:extLst>
                  <a:ext uri="{FF2B5EF4-FFF2-40B4-BE49-F238E27FC236}">
                    <a16:creationId xmlns:a16="http://schemas.microsoft.com/office/drawing/2014/main" id="{4C55C31D-9DBB-6F49-D650-416A9F5E3B9B}"/>
                  </a:ext>
                </a:extLst>
              </p:cNvPr>
              <p:cNvSpPr/>
              <p:nvPr/>
            </p:nvSpPr>
            <p:spPr>
              <a:xfrm>
                <a:off x="4765640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563;p43">
                <a:extLst>
                  <a:ext uri="{FF2B5EF4-FFF2-40B4-BE49-F238E27FC236}">
                    <a16:creationId xmlns:a16="http://schemas.microsoft.com/office/drawing/2014/main" id="{039F7724-FAC3-7101-4BA9-86BAFE04D933}"/>
                  </a:ext>
                </a:extLst>
              </p:cNvPr>
              <p:cNvSpPr/>
              <p:nvPr/>
            </p:nvSpPr>
            <p:spPr>
              <a:xfrm>
                <a:off x="4740284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564;p43">
                <a:extLst>
                  <a:ext uri="{FF2B5EF4-FFF2-40B4-BE49-F238E27FC236}">
                    <a16:creationId xmlns:a16="http://schemas.microsoft.com/office/drawing/2014/main" id="{80F65411-1910-C86E-38CA-E52AD0BB6F31}"/>
                  </a:ext>
                </a:extLst>
              </p:cNvPr>
              <p:cNvSpPr/>
              <p:nvPr/>
            </p:nvSpPr>
            <p:spPr>
              <a:xfrm>
                <a:off x="4740284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565;p43">
                <a:extLst>
                  <a:ext uri="{FF2B5EF4-FFF2-40B4-BE49-F238E27FC236}">
                    <a16:creationId xmlns:a16="http://schemas.microsoft.com/office/drawing/2014/main" id="{92068646-6209-BE1F-7444-BD9845B8561C}"/>
                  </a:ext>
                </a:extLst>
              </p:cNvPr>
              <p:cNvSpPr/>
              <p:nvPr/>
            </p:nvSpPr>
            <p:spPr>
              <a:xfrm>
                <a:off x="4765640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5" name="Google Shape;2566;p43">
                <a:extLst>
                  <a:ext uri="{FF2B5EF4-FFF2-40B4-BE49-F238E27FC236}">
                    <a16:creationId xmlns:a16="http://schemas.microsoft.com/office/drawing/2014/main" id="{298EF9ED-79CE-7D2A-E868-39DE35CD241D}"/>
                  </a:ext>
                </a:extLst>
              </p:cNvPr>
              <p:cNvSpPr/>
              <p:nvPr/>
            </p:nvSpPr>
            <p:spPr>
              <a:xfrm>
                <a:off x="4792797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6" name="Google Shape;2567;p43">
                <a:extLst>
                  <a:ext uri="{FF2B5EF4-FFF2-40B4-BE49-F238E27FC236}">
                    <a16:creationId xmlns:a16="http://schemas.microsoft.com/office/drawing/2014/main" id="{367355BA-8B3C-A9EE-AB1D-A94851114B7C}"/>
                  </a:ext>
                </a:extLst>
              </p:cNvPr>
              <p:cNvSpPr/>
              <p:nvPr/>
            </p:nvSpPr>
            <p:spPr>
              <a:xfrm>
                <a:off x="4792797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7" name="Google Shape;2568;p43">
                <a:extLst>
                  <a:ext uri="{FF2B5EF4-FFF2-40B4-BE49-F238E27FC236}">
                    <a16:creationId xmlns:a16="http://schemas.microsoft.com/office/drawing/2014/main" id="{54FD8FAD-FD78-9BAC-AE61-CAFA333314AA}"/>
                  </a:ext>
                </a:extLst>
              </p:cNvPr>
              <p:cNvSpPr/>
              <p:nvPr/>
            </p:nvSpPr>
            <p:spPr>
              <a:xfrm>
                <a:off x="4765640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8" name="Google Shape;2569;p43">
                <a:extLst>
                  <a:ext uri="{FF2B5EF4-FFF2-40B4-BE49-F238E27FC236}">
                    <a16:creationId xmlns:a16="http://schemas.microsoft.com/office/drawing/2014/main" id="{B86FA753-6818-D5E8-8531-0B068A346203}"/>
                  </a:ext>
                </a:extLst>
              </p:cNvPr>
              <p:cNvSpPr/>
              <p:nvPr/>
            </p:nvSpPr>
            <p:spPr>
              <a:xfrm>
                <a:off x="4740284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9" name="Google Shape;2570;p43">
                <a:extLst>
                  <a:ext uri="{FF2B5EF4-FFF2-40B4-BE49-F238E27FC236}">
                    <a16:creationId xmlns:a16="http://schemas.microsoft.com/office/drawing/2014/main" id="{7AD639DC-4026-FA48-8717-A611DF927ABF}"/>
                  </a:ext>
                </a:extLst>
              </p:cNvPr>
              <p:cNvSpPr/>
              <p:nvPr/>
            </p:nvSpPr>
            <p:spPr>
              <a:xfrm>
                <a:off x="4740284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0" name="Google Shape;2571;p43">
                <a:extLst>
                  <a:ext uri="{FF2B5EF4-FFF2-40B4-BE49-F238E27FC236}">
                    <a16:creationId xmlns:a16="http://schemas.microsoft.com/office/drawing/2014/main" id="{F8957EDE-1BDC-C628-EE8F-9C2081C6CADB}"/>
                  </a:ext>
                </a:extLst>
              </p:cNvPr>
              <p:cNvSpPr/>
              <p:nvPr/>
            </p:nvSpPr>
            <p:spPr>
              <a:xfrm>
                <a:off x="4765640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1" name="Google Shape;2572;p43">
                <a:extLst>
                  <a:ext uri="{FF2B5EF4-FFF2-40B4-BE49-F238E27FC236}">
                    <a16:creationId xmlns:a16="http://schemas.microsoft.com/office/drawing/2014/main" id="{40EACD47-473D-281D-BA53-A8F85B316F86}"/>
                  </a:ext>
                </a:extLst>
              </p:cNvPr>
              <p:cNvSpPr/>
              <p:nvPr/>
            </p:nvSpPr>
            <p:spPr>
              <a:xfrm>
                <a:off x="4792797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573;p43">
                <a:extLst>
                  <a:ext uri="{FF2B5EF4-FFF2-40B4-BE49-F238E27FC236}">
                    <a16:creationId xmlns:a16="http://schemas.microsoft.com/office/drawing/2014/main" id="{E6D496B1-457A-D369-CB86-410998E8C909}"/>
                  </a:ext>
                </a:extLst>
              </p:cNvPr>
              <p:cNvSpPr/>
              <p:nvPr/>
            </p:nvSpPr>
            <p:spPr>
              <a:xfrm>
                <a:off x="4792797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574;p43">
                <a:extLst>
                  <a:ext uri="{FF2B5EF4-FFF2-40B4-BE49-F238E27FC236}">
                    <a16:creationId xmlns:a16="http://schemas.microsoft.com/office/drawing/2014/main" id="{73D0F20F-0013-3A06-3FA3-9D88CB7E6FEC}"/>
                  </a:ext>
                </a:extLst>
              </p:cNvPr>
              <p:cNvSpPr/>
              <p:nvPr/>
            </p:nvSpPr>
            <p:spPr>
              <a:xfrm>
                <a:off x="4765640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575;p43">
                <a:extLst>
                  <a:ext uri="{FF2B5EF4-FFF2-40B4-BE49-F238E27FC236}">
                    <a16:creationId xmlns:a16="http://schemas.microsoft.com/office/drawing/2014/main" id="{ADBC5FE6-9374-2363-5ACE-96622F7A8723}"/>
                  </a:ext>
                </a:extLst>
              </p:cNvPr>
              <p:cNvSpPr/>
              <p:nvPr/>
            </p:nvSpPr>
            <p:spPr>
              <a:xfrm>
                <a:off x="4740284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5" name="Google Shape;2576;p43">
                <a:extLst>
                  <a:ext uri="{FF2B5EF4-FFF2-40B4-BE49-F238E27FC236}">
                    <a16:creationId xmlns:a16="http://schemas.microsoft.com/office/drawing/2014/main" id="{8C09D9A4-20A2-EFA0-3685-04D7872D12FF}"/>
                  </a:ext>
                </a:extLst>
              </p:cNvPr>
              <p:cNvSpPr/>
              <p:nvPr/>
            </p:nvSpPr>
            <p:spPr>
              <a:xfrm>
                <a:off x="4740284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6" name="Google Shape;2577;p43">
                <a:extLst>
                  <a:ext uri="{FF2B5EF4-FFF2-40B4-BE49-F238E27FC236}">
                    <a16:creationId xmlns:a16="http://schemas.microsoft.com/office/drawing/2014/main" id="{7F38A7B1-0DC6-05C7-BDAA-1137476B9381}"/>
                  </a:ext>
                </a:extLst>
              </p:cNvPr>
              <p:cNvSpPr/>
              <p:nvPr/>
            </p:nvSpPr>
            <p:spPr>
              <a:xfrm>
                <a:off x="4765640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7" name="Google Shape;2578;p43">
                <a:extLst>
                  <a:ext uri="{FF2B5EF4-FFF2-40B4-BE49-F238E27FC236}">
                    <a16:creationId xmlns:a16="http://schemas.microsoft.com/office/drawing/2014/main" id="{C9253E55-C581-6B63-CBB2-DBEDCA6BADC2}"/>
                  </a:ext>
                </a:extLst>
              </p:cNvPr>
              <p:cNvSpPr/>
              <p:nvPr/>
            </p:nvSpPr>
            <p:spPr>
              <a:xfrm>
                <a:off x="4792797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8" name="Google Shape;2579;p43">
                <a:extLst>
                  <a:ext uri="{FF2B5EF4-FFF2-40B4-BE49-F238E27FC236}">
                    <a16:creationId xmlns:a16="http://schemas.microsoft.com/office/drawing/2014/main" id="{60C423A3-5883-AE9C-65DF-7151B524F401}"/>
                  </a:ext>
                </a:extLst>
              </p:cNvPr>
              <p:cNvSpPr/>
              <p:nvPr/>
            </p:nvSpPr>
            <p:spPr>
              <a:xfrm>
                <a:off x="4792797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9" name="Google Shape;2580;p43">
                <a:extLst>
                  <a:ext uri="{FF2B5EF4-FFF2-40B4-BE49-F238E27FC236}">
                    <a16:creationId xmlns:a16="http://schemas.microsoft.com/office/drawing/2014/main" id="{EA6B5501-4D92-465A-C50C-F5DB2E51EB42}"/>
                  </a:ext>
                </a:extLst>
              </p:cNvPr>
              <p:cNvSpPr/>
              <p:nvPr/>
            </p:nvSpPr>
            <p:spPr>
              <a:xfrm>
                <a:off x="4765640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0" name="Google Shape;2581;p43">
                <a:extLst>
                  <a:ext uri="{FF2B5EF4-FFF2-40B4-BE49-F238E27FC236}">
                    <a16:creationId xmlns:a16="http://schemas.microsoft.com/office/drawing/2014/main" id="{E22D15D8-A1A0-CF40-727F-98F5E5EF57F7}"/>
                  </a:ext>
                </a:extLst>
              </p:cNvPr>
              <p:cNvSpPr/>
              <p:nvPr/>
            </p:nvSpPr>
            <p:spPr>
              <a:xfrm>
                <a:off x="4740284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1" name="Google Shape;2582;p43">
                <a:extLst>
                  <a:ext uri="{FF2B5EF4-FFF2-40B4-BE49-F238E27FC236}">
                    <a16:creationId xmlns:a16="http://schemas.microsoft.com/office/drawing/2014/main" id="{3C584C7E-D88D-0EA0-0ED9-231257061FF5}"/>
                  </a:ext>
                </a:extLst>
              </p:cNvPr>
              <p:cNvSpPr/>
              <p:nvPr/>
            </p:nvSpPr>
            <p:spPr>
              <a:xfrm>
                <a:off x="4740284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2" name="Google Shape;2583;p43">
                <a:extLst>
                  <a:ext uri="{FF2B5EF4-FFF2-40B4-BE49-F238E27FC236}">
                    <a16:creationId xmlns:a16="http://schemas.microsoft.com/office/drawing/2014/main" id="{5F6E2D31-A6B8-2CD4-983A-1E69B144D233}"/>
                  </a:ext>
                </a:extLst>
              </p:cNvPr>
              <p:cNvSpPr/>
              <p:nvPr/>
            </p:nvSpPr>
            <p:spPr>
              <a:xfrm>
                <a:off x="4765640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3" name="Google Shape;2584;p43">
                <a:extLst>
                  <a:ext uri="{FF2B5EF4-FFF2-40B4-BE49-F238E27FC236}">
                    <a16:creationId xmlns:a16="http://schemas.microsoft.com/office/drawing/2014/main" id="{8E87620B-FE70-09F6-6ABE-642B30E2A714}"/>
                  </a:ext>
                </a:extLst>
              </p:cNvPr>
              <p:cNvSpPr/>
              <p:nvPr/>
            </p:nvSpPr>
            <p:spPr>
              <a:xfrm>
                <a:off x="4792797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4" name="Google Shape;2585;p43">
                <a:extLst>
                  <a:ext uri="{FF2B5EF4-FFF2-40B4-BE49-F238E27FC236}">
                    <a16:creationId xmlns:a16="http://schemas.microsoft.com/office/drawing/2014/main" id="{43AE8B53-8FF1-76EC-18FC-912F75A9EFAE}"/>
                  </a:ext>
                </a:extLst>
              </p:cNvPr>
              <p:cNvSpPr/>
              <p:nvPr/>
            </p:nvSpPr>
            <p:spPr>
              <a:xfrm>
                <a:off x="4792797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5" name="Google Shape;2586;p43">
                <a:extLst>
                  <a:ext uri="{FF2B5EF4-FFF2-40B4-BE49-F238E27FC236}">
                    <a16:creationId xmlns:a16="http://schemas.microsoft.com/office/drawing/2014/main" id="{FDE976DC-71BC-056C-C990-5CBD46FE4B3E}"/>
                  </a:ext>
                </a:extLst>
              </p:cNvPr>
              <p:cNvSpPr/>
              <p:nvPr/>
            </p:nvSpPr>
            <p:spPr>
              <a:xfrm>
                <a:off x="4765640" y="41526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6" name="Google Shape;2587;p43">
                <a:extLst>
                  <a:ext uri="{FF2B5EF4-FFF2-40B4-BE49-F238E27FC236}">
                    <a16:creationId xmlns:a16="http://schemas.microsoft.com/office/drawing/2014/main" id="{9C81E4B5-2CF6-0F95-6B1F-B7F92BB2B7C7}"/>
                  </a:ext>
                </a:extLst>
              </p:cNvPr>
              <p:cNvSpPr/>
              <p:nvPr/>
            </p:nvSpPr>
            <p:spPr>
              <a:xfrm>
                <a:off x="4740284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7" name="Google Shape;2588;p43">
                <a:extLst>
                  <a:ext uri="{FF2B5EF4-FFF2-40B4-BE49-F238E27FC236}">
                    <a16:creationId xmlns:a16="http://schemas.microsoft.com/office/drawing/2014/main" id="{2A47E811-DC8E-50D2-22CD-843E863EB260}"/>
                  </a:ext>
                </a:extLst>
              </p:cNvPr>
              <p:cNvSpPr/>
              <p:nvPr/>
            </p:nvSpPr>
            <p:spPr>
              <a:xfrm>
                <a:off x="4740284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8" name="Google Shape;2589;p43">
                <a:extLst>
                  <a:ext uri="{FF2B5EF4-FFF2-40B4-BE49-F238E27FC236}">
                    <a16:creationId xmlns:a16="http://schemas.microsoft.com/office/drawing/2014/main" id="{6417141C-3311-0C18-15A2-D5AEEE1B2815}"/>
                  </a:ext>
                </a:extLst>
              </p:cNvPr>
              <p:cNvSpPr/>
              <p:nvPr/>
            </p:nvSpPr>
            <p:spPr>
              <a:xfrm>
                <a:off x="4767441" y="4205069"/>
                <a:ext cx="18149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1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82"/>
                    </a:cubicBezTo>
                    <a:cubicBezTo>
                      <a:pt x="55" y="82"/>
                      <a:pt x="82" y="109"/>
                      <a:pt x="136" y="109"/>
                    </a:cubicBezTo>
                    <a:cubicBezTo>
                      <a:pt x="163" y="109"/>
                      <a:pt x="217" y="109"/>
                      <a:pt x="272" y="82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9" name="Google Shape;2590;p43">
                <a:extLst>
                  <a:ext uri="{FF2B5EF4-FFF2-40B4-BE49-F238E27FC236}">
                    <a16:creationId xmlns:a16="http://schemas.microsoft.com/office/drawing/2014/main" id="{A163C7C9-E6DF-194C-E346-551A4EB12C59}"/>
                  </a:ext>
                </a:extLst>
              </p:cNvPr>
              <p:cNvSpPr/>
              <p:nvPr/>
            </p:nvSpPr>
            <p:spPr>
              <a:xfrm>
                <a:off x="4792797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0" name="Google Shape;2591;p43">
                <a:extLst>
                  <a:ext uri="{FF2B5EF4-FFF2-40B4-BE49-F238E27FC236}">
                    <a16:creationId xmlns:a16="http://schemas.microsoft.com/office/drawing/2014/main" id="{C4E17008-5AF6-6FE6-5F3D-325D765F3F62}"/>
                  </a:ext>
                </a:extLst>
              </p:cNvPr>
              <p:cNvSpPr/>
              <p:nvPr/>
            </p:nvSpPr>
            <p:spPr>
              <a:xfrm>
                <a:off x="4713126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lnTo>
                      <a:pt x="136" y="1"/>
                    </a:lnTo>
                    <a:cubicBezTo>
                      <a:pt x="136" y="28"/>
                      <a:pt x="136" y="28"/>
                      <a:pt x="109" y="55"/>
                    </a:cubicBezTo>
                    <a:lnTo>
                      <a:pt x="109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1" name="Google Shape;2592;p43">
                <a:extLst>
                  <a:ext uri="{FF2B5EF4-FFF2-40B4-BE49-F238E27FC236}">
                    <a16:creationId xmlns:a16="http://schemas.microsoft.com/office/drawing/2014/main" id="{B27C0599-B8BA-C1F7-3705-EC071EA4EA96}"/>
                  </a:ext>
                </a:extLst>
              </p:cNvPr>
              <p:cNvSpPr/>
              <p:nvPr/>
            </p:nvSpPr>
            <p:spPr>
              <a:xfrm>
                <a:off x="4740284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63"/>
                      <a:pt x="55" y="190"/>
                      <a:pt x="82" y="190"/>
                    </a:cubicBezTo>
                    <a:cubicBezTo>
                      <a:pt x="55" y="217"/>
                      <a:pt x="28" y="217"/>
                      <a:pt x="1" y="244"/>
                    </a:cubicBezTo>
                    <a:cubicBezTo>
                      <a:pt x="28" y="271"/>
                      <a:pt x="82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136"/>
                      <a:pt x="272" y="81"/>
                      <a:pt x="272" y="54"/>
                    </a:cubicBezTo>
                    <a:cubicBezTo>
                      <a:pt x="245" y="54"/>
                      <a:pt x="218" y="54"/>
                      <a:pt x="218" y="27"/>
                    </a:cubicBezTo>
                    <a:cubicBezTo>
                      <a:pt x="190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593;p43">
                <a:extLst>
                  <a:ext uri="{FF2B5EF4-FFF2-40B4-BE49-F238E27FC236}">
                    <a16:creationId xmlns:a16="http://schemas.microsoft.com/office/drawing/2014/main" id="{EA5AAB5E-8940-EB53-4F0B-33F22AB83B75}"/>
                  </a:ext>
                </a:extLst>
              </p:cNvPr>
              <p:cNvSpPr/>
              <p:nvPr/>
            </p:nvSpPr>
            <p:spPr>
              <a:xfrm>
                <a:off x="4713126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594;p43">
                <a:extLst>
                  <a:ext uri="{FF2B5EF4-FFF2-40B4-BE49-F238E27FC236}">
                    <a16:creationId xmlns:a16="http://schemas.microsoft.com/office/drawing/2014/main" id="{63C47703-BA9C-1881-552E-7361C6018D9F}"/>
                  </a:ext>
                </a:extLst>
              </p:cNvPr>
              <p:cNvSpPr/>
              <p:nvPr/>
            </p:nvSpPr>
            <p:spPr>
              <a:xfrm>
                <a:off x="474028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595;p43">
                <a:extLst>
                  <a:ext uri="{FF2B5EF4-FFF2-40B4-BE49-F238E27FC236}">
                    <a16:creationId xmlns:a16="http://schemas.microsoft.com/office/drawing/2014/main" id="{B03A7F8E-EBFE-0C83-E277-08A04B3A3EC7}"/>
                  </a:ext>
                </a:extLst>
              </p:cNvPr>
              <p:cNvSpPr/>
              <p:nvPr/>
            </p:nvSpPr>
            <p:spPr>
              <a:xfrm>
                <a:off x="4713126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596;p43">
                <a:extLst>
                  <a:ext uri="{FF2B5EF4-FFF2-40B4-BE49-F238E27FC236}">
                    <a16:creationId xmlns:a16="http://schemas.microsoft.com/office/drawing/2014/main" id="{BB2B817E-EBFA-33E8-3763-70B74E616AFB}"/>
                  </a:ext>
                </a:extLst>
              </p:cNvPr>
              <p:cNvSpPr/>
              <p:nvPr/>
            </p:nvSpPr>
            <p:spPr>
              <a:xfrm>
                <a:off x="4740284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597;p43">
                <a:extLst>
                  <a:ext uri="{FF2B5EF4-FFF2-40B4-BE49-F238E27FC236}">
                    <a16:creationId xmlns:a16="http://schemas.microsoft.com/office/drawing/2014/main" id="{4F8B1F2F-5E1A-AB3F-D8E1-4C7F0AEE719F}"/>
                  </a:ext>
                </a:extLst>
              </p:cNvPr>
              <p:cNvSpPr/>
              <p:nvPr/>
            </p:nvSpPr>
            <p:spPr>
              <a:xfrm>
                <a:off x="4713126" y="2156302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36" y="272"/>
                      <a:pt x="163" y="245"/>
                      <a:pt x="163" y="218"/>
                    </a:cubicBezTo>
                    <a:cubicBezTo>
                      <a:pt x="191" y="163"/>
                      <a:pt x="163" y="109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598;p43">
                <a:extLst>
                  <a:ext uri="{FF2B5EF4-FFF2-40B4-BE49-F238E27FC236}">
                    <a16:creationId xmlns:a16="http://schemas.microsoft.com/office/drawing/2014/main" id="{6BF455A5-A333-199B-CA85-7E9AEFC3566F}"/>
                  </a:ext>
                </a:extLst>
              </p:cNvPr>
              <p:cNvSpPr/>
              <p:nvPr/>
            </p:nvSpPr>
            <p:spPr>
              <a:xfrm>
                <a:off x="4742085" y="218346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191" y="299"/>
                      <a:pt x="272" y="218"/>
                      <a:pt x="272" y="136"/>
                    </a:cubicBezTo>
                    <a:cubicBezTo>
                      <a:pt x="272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599;p43">
                <a:extLst>
                  <a:ext uri="{FF2B5EF4-FFF2-40B4-BE49-F238E27FC236}">
                    <a16:creationId xmlns:a16="http://schemas.microsoft.com/office/drawing/2014/main" id="{BE919831-3E99-94AA-ABC7-1CF2D7E89C7E}"/>
                  </a:ext>
                </a:extLst>
              </p:cNvPr>
              <p:cNvSpPr/>
              <p:nvPr/>
            </p:nvSpPr>
            <p:spPr>
              <a:xfrm>
                <a:off x="4687770" y="2183460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28" y="272"/>
                      <a:pt x="82" y="272"/>
                    </a:cubicBezTo>
                    <a:cubicBezTo>
                      <a:pt x="164" y="245"/>
                      <a:pt x="218" y="190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600;p43">
                <a:extLst>
                  <a:ext uri="{FF2B5EF4-FFF2-40B4-BE49-F238E27FC236}">
                    <a16:creationId xmlns:a16="http://schemas.microsoft.com/office/drawing/2014/main" id="{F5367AD3-CF79-B549-C49E-9BA41BF14B2A}"/>
                  </a:ext>
                </a:extLst>
              </p:cNvPr>
              <p:cNvSpPr/>
              <p:nvPr/>
            </p:nvSpPr>
            <p:spPr>
              <a:xfrm>
                <a:off x="4718598" y="2210617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163" y="0"/>
                    </a:moveTo>
                    <a:cubicBezTo>
                      <a:pt x="109" y="27"/>
                      <a:pt x="54" y="55"/>
                      <a:pt x="0" y="55"/>
                    </a:cubicBezTo>
                    <a:cubicBezTo>
                      <a:pt x="0" y="109"/>
                      <a:pt x="0" y="190"/>
                      <a:pt x="0" y="244"/>
                    </a:cubicBezTo>
                    <a:cubicBezTo>
                      <a:pt x="27" y="272"/>
                      <a:pt x="54" y="272"/>
                      <a:pt x="81" y="272"/>
                    </a:cubicBezTo>
                    <a:cubicBezTo>
                      <a:pt x="163" y="272"/>
                      <a:pt x="217" y="217"/>
                      <a:pt x="217" y="136"/>
                    </a:cubicBezTo>
                    <a:cubicBezTo>
                      <a:pt x="217" y="82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601;p43">
                <a:extLst>
                  <a:ext uri="{FF2B5EF4-FFF2-40B4-BE49-F238E27FC236}">
                    <a16:creationId xmlns:a16="http://schemas.microsoft.com/office/drawing/2014/main" id="{8D4D18FE-436D-A817-4739-ECAF07FAA352}"/>
                  </a:ext>
                </a:extLst>
              </p:cNvPr>
              <p:cNvSpPr/>
              <p:nvPr/>
            </p:nvSpPr>
            <p:spPr>
              <a:xfrm>
                <a:off x="4720399" y="2261263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164"/>
                      <a:pt x="54" y="245"/>
                      <a:pt x="109" y="299"/>
                    </a:cubicBezTo>
                    <a:cubicBezTo>
                      <a:pt x="163" y="272"/>
                      <a:pt x="190" y="218"/>
                      <a:pt x="190" y="164"/>
                    </a:cubicBezTo>
                    <a:cubicBezTo>
                      <a:pt x="190" y="82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602;p43">
                <a:extLst>
                  <a:ext uri="{FF2B5EF4-FFF2-40B4-BE49-F238E27FC236}">
                    <a16:creationId xmlns:a16="http://schemas.microsoft.com/office/drawing/2014/main" id="{D82A43EC-8CD5-FC2E-EF6C-493A50C62DC0}"/>
                  </a:ext>
                </a:extLst>
              </p:cNvPr>
              <p:cNvSpPr/>
              <p:nvPr/>
            </p:nvSpPr>
            <p:spPr>
              <a:xfrm>
                <a:off x="4720399" y="2368092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09" y="0"/>
                    </a:moveTo>
                    <a:cubicBezTo>
                      <a:pt x="54" y="82"/>
                      <a:pt x="27" y="163"/>
                      <a:pt x="0" y="271"/>
                    </a:cubicBezTo>
                    <a:lnTo>
                      <a:pt x="54" y="271"/>
                    </a:lnTo>
                    <a:cubicBezTo>
                      <a:pt x="136" y="271"/>
                      <a:pt x="190" y="217"/>
                      <a:pt x="190" y="136"/>
                    </a:cubicBezTo>
                    <a:cubicBezTo>
                      <a:pt x="190" y="54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603;p43">
                <a:extLst>
                  <a:ext uri="{FF2B5EF4-FFF2-40B4-BE49-F238E27FC236}">
                    <a16:creationId xmlns:a16="http://schemas.microsoft.com/office/drawing/2014/main" id="{2384C7A2-C9A6-D37E-C441-BEA8A5A7CE52}"/>
                  </a:ext>
                </a:extLst>
              </p:cNvPr>
              <p:cNvSpPr/>
              <p:nvPr/>
            </p:nvSpPr>
            <p:spPr>
              <a:xfrm>
                <a:off x="4740284" y="2353612"/>
                <a:ext cx="914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9" extrusionOk="0">
                    <a:moveTo>
                      <a:pt x="1" y="0"/>
                    </a:moveTo>
                    <a:cubicBezTo>
                      <a:pt x="28" y="54"/>
                      <a:pt x="55" y="109"/>
                      <a:pt x="136" y="109"/>
                    </a:cubicBezTo>
                    <a:cubicBezTo>
                      <a:pt x="82" y="54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604;p43">
                <a:extLst>
                  <a:ext uri="{FF2B5EF4-FFF2-40B4-BE49-F238E27FC236}">
                    <a16:creationId xmlns:a16="http://schemas.microsoft.com/office/drawing/2014/main" id="{79BBE36F-12F0-ECA9-D289-BEAADE1BBFD2}"/>
                  </a:ext>
                </a:extLst>
              </p:cNvPr>
              <p:cNvSpPr/>
              <p:nvPr/>
            </p:nvSpPr>
            <p:spPr>
              <a:xfrm>
                <a:off x="4740284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605;p43">
                <a:extLst>
                  <a:ext uri="{FF2B5EF4-FFF2-40B4-BE49-F238E27FC236}">
                    <a16:creationId xmlns:a16="http://schemas.microsoft.com/office/drawing/2014/main" id="{0EF9DE42-37F2-3455-67F8-0DAE4D3F415A}"/>
                  </a:ext>
                </a:extLst>
              </p:cNvPr>
              <p:cNvSpPr/>
              <p:nvPr/>
            </p:nvSpPr>
            <p:spPr>
              <a:xfrm>
                <a:off x="4713126" y="2418737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606;p43">
                <a:extLst>
                  <a:ext uri="{FF2B5EF4-FFF2-40B4-BE49-F238E27FC236}">
                    <a16:creationId xmlns:a16="http://schemas.microsoft.com/office/drawing/2014/main" id="{48A9EA75-FF21-BE9A-2765-A4A05F55DB66}"/>
                  </a:ext>
                </a:extLst>
              </p:cNvPr>
              <p:cNvSpPr/>
              <p:nvPr/>
            </p:nvSpPr>
            <p:spPr>
              <a:xfrm>
                <a:off x="468777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607;p43">
                <a:extLst>
                  <a:ext uri="{FF2B5EF4-FFF2-40B4-BE49-F238E27FC236}">
                    <a16:creationId xmlns:a16="http://schemas.microsoft.com/office/drawing/2014/main" id="{72CF42EB-2009-D122-12B4-BE10A84D0CD5}"/>
                  </a:ext>
                </a:extLst>
              </p:cNvPr>
              <p:cNvSpPr/>
              <p:nvPr/>
            </p:nvSpPr>
            <p:spPr>
              <a:xfrm>
                <a:off x="4713126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608;p43">
                <a:extLst>
                  <a:ext uri="{FF2B5EF4-FFF2-40B4-BE49-F238E27FC236}">
                    <a16:creationId xmlns:a16="http://schemas.microsoft.com/office/drawing/2014/main" id="{18FB39E0-D8EA-4D8A-3540-3D5E6346C4BA}"/>
                  </a:ext>
                </a:extLst>
              </p:cNvPr>
              <p:cNvSpPr/>
              <p:nvPr/>
            </p:nvSpPr>
            <p:spPr>
              <a:xfrm>
                <a:off x="4740284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609;p43">
                <a:extLst>
                  <a:ext uri="{FF2B5EF4-FFF2-40B4-BE49-F238E27FC236}">
                    <a16:creationId xmlns:a16="http://schemas.microsoft.com/office/drawing/2014/main" id="{EEFC80C1-C1E4-A9D2-F385-47635F98C82C}"/>
                  </a:ext>
                </a:extLst>
              </p:cNvPr>
              <p:cNvSpPr/>
              <p:nvPr/>
            </p:nvSpPr>
            <p:spPr>
              <a:xfrm>
                <a:off x="468777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610;p43">
                <a:extLst>
                  <a:ext uri="{FF2B5EF4-FFF2-40B4-BE49-F238E27FC236}">
                    <a16:creationId xmlns:a16="http://schemas.microsoft.com/office/drawing/2014/main" id="{31EE2F8D-EA90-CD7C-1950-663184B6488D}"/>
                  </a:ext>
                </a:extLst>
              </p:cNvPr>
              <p:cNvSpPr/>
              <p:nvPr/>
            </p:nvSpPr>
            <p:spPr>
              <a:xfrm>
                <a:off x="4713126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611;p43">
                <a:extLst>
                  <a:ext uri="{FF2B5EF4-FFF2-40B4-BE49-F238E27FC236}">
                    <a16:creationId xmlns:a16="http://schemas.microsoft.com/office/drawing/2014/main" id="{2B15E99C-240E-107B-DC32-9062002EAE56}"/>
                  </a:ext>
                </a:extLst>
              </p:cNvPr>
              <p:cNvSpPr/>
              <p:nvPr/>
            </p:nvSpPr>
            <p:spPr>
              <a:xfrm>
                <a:off x="4740284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612;p43">
                <a:extLst>
                  <a:ext uri="{FF2B5EF4-FFF2-40B4-BE49-F238E27FC236}">
                    <a16:creationId xmlns:a16="http://schemas.microsoft.com/office/drawing/2014/main" id="{DB9C89D0-ADC1-5DEC-FFE9-88837CA12190}"/>
                  </a:ext>
                </a:extLst>
              </p:cNvPr>
              <p:cNvSpPr/>
              <p:nvPr/>
            </p:nvSpPr>
            <p:spPr>
              <a:xfrm>
                <a:off x="468777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613;p43">
                <a:extLst>
                  <a:ext uri="{FF2B5EF4-FFF2-40B4-BE49-F238E27FC236}">
                    <a16:creationId xmlns:a16="http://schemas.microsoft.com/office/drawing/2014/main" id="{4C6CB409-DFD3-442E-62FF-F80A76981B92}"/>
                  </a:ext>
                </a:extLst>
              </p:cNvPr>
              <p:cNvSpPr/>
              <p:nvPr/>
            </p:nvSpPr>
            <p:spPr>
              <a:xfrm>
                <a:off x="4713126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614;p43">
                <a:extLst>
                  <a:ext uri="{FF2B5EF4-FFF2-40B4-BE49-F238E27FC236}">
                    <a16:creationId xmlns:a16="http://schemas.microsoft.com/office/drawing/2014/main" id="{ADBE5FEC-2A8E-39FF-3455-31B2C1C49386}"/>
                  </a:ext>
                </a:extLst>
              </p:cNvPr>
              <p:cNvSpPr/>
              <p:nvPr/>
            </p:nvSpPr>
            <p:spPr>
              <a:xfrm>
                <a:off x="4740284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615;p43">
                <a:extLst>
                  <a:ext uri="{FF2B5EF4-FFF2-40B4-BE49-F238E27FC236}">
                    <a16:creationId xmlns:a16="http://schemas.microsoft.com/office/drawing/2014/main" id="{51197E90-D890-8306-95E1-15065C86E443}"/>
                  </a:ext>
                </a:extLst>
              </p:cNvPr>
              <p:cNvSpPr/>
              <p:nvPr/>
            </p:nvSpPr>
            <p:spPr>
              <a:xfrm>
                <a:off x="468777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616;p43">
                <a:extLst>
                  <a:ext uri="{FF2B5EF4-FFF2-40B4-BE49-F238E27FC236}">
                    <a16:creationId xmlns:a16="http://schemas.microsoft.com/office/drawing/2014/main" id="{38EE8949-A4E6-B549-21FB-421605180589}"/>
                  </a:ext>
                </a:extLst>
              </p:cNvPr>
              <p:cNvSpPr/>
              <p:nvPr/>
            </p:nvSpPr>
            <p:spPr>
              <a:xfrm>
                <a:off x="4713126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617;p43">
                <a:extLst>
                  <a:ext uri="{FF2B5EF4-FFF2-40B4-BE49-F238E27FC236}">
                    <a16:creationId xmlns:a16="http://schemas.microsoft.com/office/drawing/2014/main" id="{E5DAF314-6694-04A0-7CBF-1C7E99BE5CE4}"/>
                  </a:ext>
                </a:extLst>
              </p:cNvPr>
              <p:cNvSpPr/>
              <p:nvPr/>
            </p:nvSpPr>
            <p:spPr>
              <a:xfrm>
                <a:off x="4740284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618;p43">
                <a:extLst>
                  <a:ext uri="{FF2B5EF4-FFF2-40B4-BE49-F238E27FC236}">
                    <a16:creationId xmlns:a16="http://schemas.microsoft.com/office/drawing/2014/main" id="{52015E7E-B9FC-B76B-FBC6-BD780879F543}"/>
                  </a:ext>
                </a:extLst>
              </p:cNvPr>
              <p:cNvSpPr/>
              <p:nvPr/>
            </p:nvSpPr>
            <p:spPr>
              <a:xfrm>
                <a:off x="4740284" y="2655816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99" y="136"/>
                    </a:ln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619;p43">
                <a:extLst>
                  <a:ext uri="{FF2B5EF4-FFF2-40B4-BE49-F238E27FC236}">
                    <a16:creationId xmlns:a16="http://schemas.microsoft.com/office/drawing/2014/main" id="{3D8AE347-8456-883B-B907-B97FF8D20A63}"/>
                  </a:ext>
                </a:extLst>
              </p:cNvPr>
              <p:cNvSpPr/>
              <p:nvPr/>
            </p:nvSpPr>
            <p:spPr>
              <a:xfrm>
                <a:off x="4687770" y="2655816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4"/>
                    </a:cubicBezTo>
                    <a:lnTo>
                      <a:pt x="299" y="164"/>
                    </a:ln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620;p43">
                <a:extLst>
                  <a:ext uri="{FF2B5EF4-FFF2-40B4-BE49-F238E27FC236}">
                    <a16:creationId xmlns:a16="http://schemas.microsoft.com/office/drawing/2014/main" id="{0AE382B7-DF83-26AD-EC9B-0BEDD40075E4}"/>
                  </a:ext>
                </a:extLst>
              </p:cNvPr>
              <p:cNvSpPr/>
              <p:nvPr/>
            </p:nvSpPr>
            <p:spPr>
              <a:xfrm>
                <a:off x="4713126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621;p43">
                <a:extLst>
                  <a:ext uri="{FF2B5EF4-FFF2-40B4-BE49-F238E27FC236}">
                    <a16:creationId xmlns:a16="http://schemas.microsoft.com/office/drawing/2014/main" id="{6903C50E-BAD5-CEE1-6075-14BA8662C92C}"/>
                  </a:ext>
                </a:extLst>
              </p:cNvPr>
              <p:cNvSpPr/>
              <p:nvPr/>
            </p:nvSpPr>
            <p:spPr>
              <a:xfrm>
                <a:off x="4740284" y="266669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218" y="136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622;p43">
                <a:extLst>
                  <a:ext uri="{FF2B5EF4-FFF2-40B4-BE49-F238E27FC236}">
                    <a16:creationId xmlns:a16="http://schemas.microsoft.com/office/drawing/2014/main" id="{CD4EF557-5535-B4DD-F886-7D9987603EC4}"/>
                  </a:ext>
                </a:extLst>
              </p:cNvPr>
              <p:cNvSpPr/>
              <p:nvPr/>
            </p:nvSpPr>
            <p:spPr>
              <a:xfrm>
                <a:off x="4713126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623;p43">
                <a:extLst>
                  <a:ext uri="{FF2B5EF4-FFF2-40B4-BE49-F238E27FC236}">
                    <a16:creationId xmlns:a16="http://schemas.microsoft.com/office/drawing/2014/main" id="{8007E190-FF23-BF4D-CED4-1A5E646CD27F}"/>
                  </a:ext>
                </a:extLst>
              </p:cNvPr>
              <p:cNvSpPr/>
              <p:nvPr/>
            </p:nvSpPr>
            <p:spPr>
              <a:xfrm>
                <a:off x="4740284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624;p43">
                <a:extLst>
                  <a:ext uri="{FF2B5EF4-FFF2-40B4-BE49-F238E27FC236}">
                    <a16:creationId xmlns:a16="http://schemas.microsoft.com/office/drawing/2014/main" id="{511F4798-4DAF-1A48-6DD8-782525F85E53}"/>
                  </a:ext>
                </a:extLst>
              </p:cNvPr>
              <p:cNvSpPr/>
              <p:nvPr/>
            </p:nvSpPr>
            <p:spPr>
              <a:xfrm>
                <a:off x="4713126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28" y="191"/>
                      <a:pt x="55" y="245"/>
                      <a:pt x="82" y="299"/>
                    </a:cubicBezTo>
                    <a:cubicBezTo>
                      <a:pt x="109" y="299"/>
                      <a:pt x="136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625;p43">
                <a:extLst>
                  <a:ext uri="{FF2B5EF4-FFF2-40B4-BE49-F238E27FC236}">
                    <a16:creationId xmlns:a16="http://schemas.microsoft.com/office/drawing/2014/main" id="{4F121DD5-4F27-B08D-217A-5CD750D08F57}"/>
                  </a:ext>
                </a:extLst>
              </p:cNvPr>
              <p:cNvSpPr/>
              <p:nvPr/>
            </p:nvSpPr>
            <p:spPr>
              <a:xfrm>
                <a:off x="4740284" y="2760843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55" y="217"/>
                      <a:pt x="82" y="190"/>
                      <a:pt x="109" y="190"/>
                    </a:cubicBezTo>
                    <a:cubicBezTo>
                      <a:pt x="163" y="190"/>
                      <a:pt x="190" y="244"/>
                      <a:pt x="218" y="271"/>
                    </a:cubicBezTo>
                    <a:cubicBezTo>
                      <a:pt x="272" y="244"/>
                      <a:pt x="299" y="217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626;p43">
                <a:extLst>
                  <a:ext uri="{FF2B5EF4-FFF2-40B4-BE49-F238E27FC236}">
                    <a16:creationId xmlns:a16="http://schemas.microsoft.com/office/drawing/2014/main" id="{FFE86D57-1292-6023-98BF-4CFCAD340450}"/>
                  </a:ext>
                </a:extLst>
              </p:cNvPr>
              <p:cNvSpPr/>
              <p:nvPr/>
            </p:nvSpPr>
            <p:spPr>
              <a:xfrm>
                <a:off x="4695043" y="2760843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0" y="0"/>
                    </a:moveTo>
                    <a:lnTo>
                      <a:pt x="0" y="54"/>
                    </a:lnTo>
                    <a:cubicBezTo>
                      <a:pt x="0" y="163"/>
                      <a:pt x="28" y="244"/>
                      <a:pt x="55" y="298"/>
                    </a:cubicBezTo>
                    <a:cubicBezTo>
                      <a:pt x="136" y="271"/>
                      <a:pt x="190" y="217"/>
                      <a:pt x="190" y="163"/>
                    </a:cubicBezTo>
                    <a:cubicBezTo>
                      <a:pt x="190" y="54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627;p43">
                <a:extLst>
                  <a:ext uri="{FF2B5EF4-FFF2-40B4-BE49-F238E27FC236}">
                    <a16:creationId xmlns:a16="http://schemas.microsoft.com/office/drawing/2014/main" id="{0555E7BD-392B-A9B0-81C5-572F93E5643C}"/>
                  </a:ext>
                </a:extLst>
              </p:cNvPr>
              <p:cNvSpPr/>
              <p:nvPr/>
            </p:nvSpPr>
            <p:spPr>
              <a:xfrm>
                <a:off x="4729407" y="2842250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1"/>
                    </a:moveTo>
                    <a:cubicBezTo>
                      <a:pt x="28" y="28"/>
                      <a:pt x="28" y="55"/>
                      <a:pt x="55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628;p43">
                <a:extLst>
                  <a:ext uri="{FF2B5EF4-FFF2-40B4-BE49-F238E27FC236}">
                    <a16:creationId xmlns:a16="http://schemas.microsoft.com/office/drawing/2014/main" id="{446CE81B-0481-2E09-A02F-BB61EF7248B2}"/>
                  </a:ext>
                </a:extLst>
              </p:cNvPr>
              <p:cNvSpPr/>
              <p:nvPr/>
            </p:nvSpPr>
            <p:spPr>
              <a:xfrm>
                <a:off x="4713126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629;p43">
                <a:extLst>
                  <a:ext uri="{FF2B5EF4-FFF2-40B4-BE49-F238E27FC236}">
                    <a16:creationId xmlns:a16="http://schemas.microsoft.com/office/drawing/2014/main" id="{F290167D-2460-1FA1-D03A-CDDDCFC2B77F}"/>
                  </a:ext>
                </a:extLst>
              </p:cNvPr>
              <p:cNvSpPr/>
              <p:nvPr/>
            </p:nvSpPr>
            <p:spPr>
              <a:xfrm>
                <a:off x="4740284" y="2930929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1" y="1"/>
                    </a:moveTo>
                    <a:cubicBezTo>
                      <a:pt x="28" y="55"/>
                      <a:pt x="55" y="82"/>
                      <a:pt x="82" y="109"/>
                    </a:cubicBezTo>
                    <a:cubicBezTo>
                      <a:pt x="82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630;p43">
                <a:extLst>
                  <a:ext uri="{FF2B5EF4-FFF2-40B4-BE49-F238E27FC236}">
                    <a16:creationId xmlns:a16="http://schemas.microsoft.com/office/drawing/2014/main" id="{AC8BF49B-ED5E-04FB-07F9-BD50FF43B670}"/>
                  </a:ext>
                </a:extLst>
              </p:cNvPr>
              <p:cNvSpPr/>
              <p:nvPr/>
            </p:nvSpPr>
            <p:spPr>
              <a:xfrm>
                <a:off x="4713126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631;p43">
                <a:extLst>
                  <a:ext uri="{FF2B5EF4-FFF2-40B4-BE49-F238E27FC236}">
                    <a16:creationId xmlns:a16="http://schemas.microsoft.com/office/drawing/2014/main" id="{BA3BDA2A-96DA-DC29-027D-840B5C73C880}"/>
                  </a:ext>
                </a:extLst>
              </p:cNvPr>
              <p:cNvSpPr/>
              <p:nvPr/>
            </p:nvSpPr>
            <p:spPr>
              <a:xfrm>
                <a:off x="4713126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632;p43">
                <a:extLst>
                  <a:ext uri="{FF2B5EF4-FFF2-40B4-BE49-F238E27FC236}">
                    <a16:creationId xmlns:a16="http://schemas.microsoft.com/office/drawing/2014/main" id="{2857C705-9676-FFF8-C62A-261B44C468CE}"/>
                  </a:ext>
                </a:extLst>
              </p:cNvPr>
              <p:cNvSpPr/>
              <p:nvPr/>
            </p:nvSpPr>
            <p:spPr>
              <a:xfrm>
                <a:off x="468777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2" name="Google Shape;2633;p43">
                <a:extLst>
                  <a:ext uri="{FF2B5EF4-FFF2-40B4-BE49-F238E27FC236}">
                    <a16:creationId xmlns:a16="http://schemas.microsoft.com/office/drawing/2014/main" id="{238E067B-A1EF-962A-5D05-55CD3CF04AA9}"/>
                  </a:ext>
                </a:extLst>
              </p:cNvPr>
              <p:cNvSpPr/>
              <p:nvPr/>
            </p:nvSpPr>
            <p:spPr>
              <a:xfrm>
                <a:off x="4687770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3" name="Google Shape;2634;p43">
                <a:extLst>
                  <a:ext uri="{FF2B5EF4-FFF2-40B4-BE49-F238E27FC236}">
                    <a16:creationId xmlns:a16="http://schemas.microsoft.com/office/drawing/2014/main" id="{969A5F13-F56A-36FE-3F6B-AA14CEF496C4}"/>
                  </a:ext>
                </a:extLst>
              </p:cNvPr>
              <p:cNvSpPr/>
              <p:nvPr/>
            </p:nvSpPr>
            <p:spPr>
              <a:xfrm>
                <a:off x="4713126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4" name="Google Shape;2635;p43">
                <a:extLst>
                  <a:ext uri="{FF2B5EF4-FFF2-40B4-BE49-F238E27FC236}">
                    <a16:creationId xmlns:a16="http://schemas.microsoft.com/office/drawing/2014/main" id="{425DF249-365F-0B44-9B17-303CC1093B67}"/>
                  </a:ext>
                </a:extLst>
              </p:cNvPr>
              <p:cNvSpPr/>
              <p:nvPr/>
            </p:nvSpPr>
            <p:spPr>
              <a:xfrm>
                <a:off x="4713126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5" name="Google Shape;2636;p43">
                <a:extLst>
                  <a:ext uri="{FF2B5EF4-FFF2-40B4-BE49-F238E27FC236}">
                    <a16:creationId xmlns:a16="http://schemas.microsoft.com/office/drawing/2014/main" id="{9A2D35E8-1605-8A98-79EE-39363011B7E0}"/>
                  </a:ext>
                </a:extLst>
              </p:cNvPr>
              <p:cNvSpPr/>
              <p:nvPr/>
            </p:nvSpPr>
            <p:spPr>
              <a:xfrm>
                <a:off x="468777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6" name="Google Shape;2637;p43">
                <a:extLst>
                  <a:ext uri="{FF2B5EF4-FFF2-40B4-BE49-F238E27FC236}">
                    <a16:creationId xmlns:a16="http://schemas.microsoft.com/office/drawing/2014/main" id="{06D09321-E269-4F9E-6851-53C5595DA945}"/>
                  </a:ext>
                </a:extLst>
              </p:cNvPr>
              <p:cNvSpPr/>
              <p:nvPr/>
            </p:nvSpPr>
            <p:spPr>
              <a:xfrm>
                <a:off x="468777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7" name="Google Shape;2638;p43">
                <a:extLst>
                  <a:ext uri="{FF2B5EF4-FFF2-40B4-BE49-F238E27FC236}">
                    <a16:creationId xmlns:a16="http://schemas.microsoft.com/office/drawing/2014/main" id="{D12DA8E6-0A6E-D93D-A9BA-DDCE03189187}"/>
                  </a:ext>
                </a:extLst>
              </p:cNvPr>
              <p:cNvSpPr/>
              <p:nvPr/>
            </p:nvSpPr>
            <p:spPr>
              <a:xfrm>
                <a:off x="4713126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8" name="Google Shape;2639;p43">
                <a:extLst>
                  <a:ext uri="{FF2B5EF4-FFF2-40B4-BE49-F238E27FC236}">
                    <a16:creationId xmlns:a16="http://schemas.microsoft.com/office/drawing/2014/main" id="{36B23D7F-90F7-2301-924B-27710ED8E14D}"/>
                  </a:ext>
                </a:extLst>
              </p:cNvPr>
              <p:cNvSpPr/>
              <p:nvPr/>
            </p:nvSpPr>
            <p:spPr>
              <a:xfrm>
                <a:off x="4687770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9" name="Google Shape;2640;p43">
                <a:extLst>
                  <a:ext uri="{FF2B5EF4-FFF2-40B4-BE49-F238E27FC236}">
                    <a16:creationId xmlns:a16="http://schemas.microsoft.com/office/drawing/2014/main" id="{26F3400D-7747-363F-1079-D4A4511E9F5F}"/>
                  </a:ext>
                </a:extLst>
              </p:cNvPr>
              <p:cNvSpPr/>
              <p:nvPr/>
            </p:nvSpPr>
            <p:spPr>
              <a:xfrm>
                <a:off x="4713126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0" name="Google Shape;2641;p43">
                <a:extLst>
                  <a:ext uri="{FF2B5EF4-FFF2-40B4-BE49-F238E27FC236}">
                    <a16:creationId xmlns:a16="http://schemas.microsoft.com/office/drawing/2014/main" id="{8A4A40C9-B062-1A2A-3A9A-BF6DA219B9E2}"/>
                  </a:ext>
                </a:extLst>
              </p:cNvPr>
              <p:cNvSpPr/>
              <p:nvPr/>
            </p:nvSpPr>
            <p:spPr>
              <a:xfrm>
                <a:off x="4713126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1" name="Google Shape;2642;p43">
                <a:extLst>
                  <a:ext uri="{FF2B5EF4-FFF2-40B4-BE49-F238E27FC236}">
                    <a16:creationId xmlns:a16="http://schemas.microsoft.com/office/drawing/2014/main" id="{8602AC35-5BFF-8323-732B-08B987DC6C7C}"/>
                  </a:ext>
                </a:extLst>
              </p:cNvPr>
              <p:cNvSpPr/>
              <p:nvPr/>
            </p:nvSpPr>
            <p:spPr>
              <a:xfrm>
                <a:off x="4687770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2" name="Google Shape;2643;p43">
                <a:extLst>
                  <a:ext uri="{FF2B5EF4-FFF2-40B4-BE49-F238E27FC236}">
                    <a16:creationId xmlns:a16="http://schemas.microsoft.com/office/drawing/2014/main" id="{C711C137-0AC5-C2FA-B9C5-1351C3EC926C}"/>
                  </a:ext>
                </a:extLst>
              </p:cNvPr>
              <p:cNvSpPr/>
              <p:nvPr/>
            </p:nvSpPr>
            <p:spPr>
              <a:xfrm>
                <a:off x="4687770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3" name="Google Shape;2644;p43">
                <a:extLst>
                  <a:ext uri="{FF2B5EF4-FFF2-40B4-BE49-F238E27FC236}">
                    <a16:creationId xmlns:a16="http://schemas.microsoft.com/office/drawing/2014/main" id="{782EDE2A-6522-93A9-A8FA-2B331C6B50EC}"/>
                  </a:ext>
                </a:extLst>
              </p:cNvPr>
              <p:cNvSpPr/>
              <p:nvPr/>
            </p:nvSpPr>
            <p:spPr>
              <a:xfrm>
                <a:off x="4713126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4" name="Google Shape;2645;p43">
                <a:extLst>
                  <a:ext uri="{FF2B5EF4-FFF2-40B4-BE49-F238E27FC236}">
                    <a16:creationId xmlns:a16="http://schemas.microsoft.com/office/drawing/2014/main" id="{8C58752A-91B0-A9AC-7590-7BC52814F63A}"/>
                  </a:ext>
                </a:extLst>
              </p:cNvPr>
              <p:cNvSpPr/>
              <p:nvPr/>
            </p:nvSpPr>
            <p:spPr>
              <a:xfrm>
                <a:off x="4713126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5" name="Google Shape;2646;p43">
                <a:extLst>
                  <a:ext uri="{FF2B5EF4-FFF2-40B4-BE49-F238E27FC236}">
                    <a16:creationId xmlns:a16="http://schemas.microsoft.com/office/drawing/2014/main" id="{93DDAFC6-6362-4DCF-9BD6-3DB7A0A37DDC}"/>
                  </a:ext>
                </a:extLst>
              </p:cNvPr>
              <p:cNvSpPr/>
              <p:nvPr/>
            </p:nvSpPr>
            <p:spPr>
              <a:xfrm>
                <a:off x="4687770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6" name="Google Shape;2647;p43">
                <a:extLst>
                  <a:ext uri="{FF2B5EF4-FFF2-40B4-BE49-F238E27FC236}">
                    <a16:creationId xmlns:a16="http://schemas.microsoft.com/office/drawing/2014/main" id="{BA45A858-BF4A-A4C1-57C9-A6EB566B0F9D}"/>
                  </a:ext>
                </a:extLst>
              </p:cNvPr>
              <p:cNvSpPr/>
              <p:nvPr/>
            </p:nvSpPr>
            <p:spPr>
              <a:xfrm>
                <a:off x="468777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7" name="Google Shape;2648;p43">
                <a:extLst>
                  <a:ext uri="{FF2B5EF4-FFF2-40B4-BE49-F238E27FC236}">
                    <a16:creationId xmlns:a16="http://schemas.microsoft.com/office/drawing/2014/main" id="{A850E387-8EDF-BB9E-D9D2-6524FFA11D67}"/>
                  </a:ext>
                </a:extLst>
              </p:cNvPr>
              <p:cNvSpPr/>
              <p:nvPr/>
            </p:nvSpPr>
            <p:spPr>
              <a:xfrm>
                <a:off x="4713126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8" name="Google Shape;2649;p43">
                <a:extLst>
                  <a:ext uri="{FF2B5EF4-FFF2-40B4-BE49-F238E27FC236}">
                    <a16:creationId xmlns:a16="http://schemas.microsoft.com/office/drawing/2014/main" id="{362CB880-9859-3789-0196-BF42FFE1B984}"/>
                  </a:ext>
                </a:extLst>
              </p:cNvPr>
              <p:cNvSpPr/>
              <p:nvPr/>
            </p:nvSpPr>
            <p:spPr>
              <a:xfrm>
                <a:off x="4713126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9" name="Google Shape;2650;p43">
                <a:extLst>
                  <a:ext uri="{FF2B5EF4-FFF2-40B4-BE49-F238E27FC236}">
                    <a16:creationId xmlns:a16="http://schemas.microsoft.com/office/drawing/2014/main" id="{01CBC348-8E51-E5D7-AAE4-4EDEE7C9FFFB}"/>
                  </a:ext>
                </a:extLst>
              </p:cNvPr>
              <p:cNvSpPr/>
              <p:nvPr/>
            </p:nvSpPr>
            <p:spPr>
              <a:xfrm>
                <a:off x="4687770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0" name="Google Shape;2651;p43">
                <a:extLst>
                  <a:ext uri="{FF2B5EF4-FFF2-40B4-BE49-F238E27FC236}">
                    <a16:creationId xmlns:a16="http://schemas.microsoft.com/office/drawing/2014/main" id="{56B4CB1C-A6C4-1CA5-657F-46D082FAE31A}"/>
                  </a:ext>
                </a:extLst>
              </p:cNvPr>
              <p:cNvSpPr/>
              <p:nvPr/>
            </p:nvSpPr>
            <p:spPr>
              <a:xfrm>
                <a:off x="4687770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1" name="Google Shape;2652;p43">
                <a:extLst>
                  <a:ext uri="{FF2B5EF4-FFF2-40B4-BE49-F238E27FC236}">
                    <a16:creationId xmlns:a16="http://schemas.microsoft.com/office/drawing/2014/main" id="{18A9F446-15A3-328A-7A60-D45A29BD1F1D}"/>
                  </a:ext>
                </a:extLst>
              </p:cNvPr>
              <p:cNvSpPr/>
              <p:nvPr/>
            </p:nvSpPr>
            <p:spPr>
              <a:xfrm>
                <a:off x="4713126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2" name="Google Shape;2653;p43">
                <a:extLst>
                  <a:ext uri="{FF2B5EF4-FFF2-40B4-BE49-F238E27FC236}">
                    <a16:creationId xmlns:a16="http://schemas.microsoft.com/office/drawing/2014/main" id="{85770857-D664-D53D-B238-2B4DA6E104F7}"/>
                  </a:ext>
                </a:extLst>
              </p:cNvPr>
              <p:cNvSpPr/>
              <p:nvPr/>
            </p:nvSpPr>
            <p:spPr>
              <a:xfrm>
                <a:off x="4713126" y="362775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3" name="Google Shape;2654;p43">
                <a:extLst>
                  <a:ext uri="{FF2B5EF4-FFF2-40B4-BE49-F238E27FC236}">
                    <a16:creationId xmlns:a16="http://schemas.microsoft.com/office/drawing/2014/main" id="{7A167299-E973-9F64-58F4-015B54475F9C}"/>
                  </a:ext>
                </a:extLst>
              </p:cNvPr>
              <p:cNvSpPr/>
              <p:nvPr/>
            </p:nvSpPr>
            <p:spPr>
              <a:xfrm>
                <a:off x="4687770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4" name="Google Shape;2655;p43">
                <a:extLst>
                  <a:ext uri="{FF2B5EF4-FFF2-40B4-BE49-F238E27FC236}">
                    <a16:creationId xmlns:a16="http://schemas.microsoft.com/office/drawing/2014/main" id="{8552CF5B-002F-548A-6219-0D632B9F3529}"/>
                  </a:ext>
                </a:extLst>
              </p:cNvPr>
              <p:cNvSpPr/>
              <p:nvPr/>
            </p:nvSpPr>
            <p:spPr>
              <a:xfrm>
                <a:off x="4687770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5" name="Google Shape;2656;p43">
                <a:extLst>
                  <a:ext uri="{FF2B5EF4-FFF2-40B4-BE49-F238E27FC236}">
                    <a16:creationId xmlns:a16="http://schemas.microsoft.com/office/drawing/2014/main" id="{66CFFD98-073B-B2FB-B533-6E0403A3F190}"/>
                  </a:ext>
                </a:extLst>
              </p:cNvPr>
              <p:cNvSpPr/>
              <p:nvPr/>
            </p:nvSpPr>
            <p:spPr>
              <a:xfrm>
                <a:off x="4713126" y="3680200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6" name="Google Shape;2657;p43">
                <a:extLst>
                  <a:ext uri="{FF2B5EF4-FFF2-40B4-BE49-F238E27FC236}">
                    <a16:creationId xmlns:a16="http://schemas.microsoft.com/office/drawing/2014/main" id="{7DA8235C-130F-FFC6-0799-1E7A46903432}"/>
                  </a:ext>
                </a:extLst>
              </p:cNvPr>
              <p:cNvSpPr/>
              <p:nvPr/>
            </p:nvSpPr>
            <p:spPr>
              <a:xfrm>
                <a:off x="4713126" y="373271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7" name="Google Shape;2658;p43">
                <a:extLst>
                  <a:ext uri="{FF2B5EF4-FFF2-40B4-BE49-F238E27FC236}">
                    <a16:creationId xmlns:a16="http://schemas.microsoft.com/office/drawing/2014/main" id="{98F2AE62-8E5E-C07B-931B-3CE32E21E566}"/>
                  </a:ext>
                </a:extLst>
              </p:cNvPr>
              <p:cNvSpPr/>
              <p:nvPr/>
            </p:nvSpPr>
            <p:spPr>
              <a:xfrm>
                <a:off x="4687770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8" name="Google Shape;2659;p43">
                <a:extLst>
                  <a:ext uri="{FF2B5EF4-FFF2-40B4-BE49-F238E27FC236}">
                    <a16:creationId xmlns:a16="http://schemas.microsoft.com/office/drawing/2014/main" id="{5972215B-B25F-9A09-267F-0F761673D527}"/>
                  </a:ext>
                </a:extLst>
              </p:cNvPr>
              <p:cNvSpPr/>
              <p:nvPr/>
            </p:nvSpPr>
            <p:spPr>
              <a:xfrm>
                <a:off x="4687770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660;p43">
                <a:extLst>
                  <a:ext uri="{FF2B5EF4-FFF2-40B4-BE49-F238E27FC236}">
                    <a16:creationId xmlns:a16="http://schemas.microsoft.com/office/drawing/2014/main" id="{5BCACBC6-FD9B-728F-B914-133FB9C7422F}"/>
                  </a:ext>
                </a:extLst>
              </p:cNvPr>
              <p:cNvSpPr/>
              <p:nvPr/>
            </p:nvSpPr>
            <p:spPr>
              <a:xfrm>
                <a:off x="4713126" y="3785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661;p43">
                <a:extLst>
                  <a:ext uri="{FF2B5EF4-FFF2-40B4-BE49-F238E27FC236}">
                    <a16:creationId xmlns:a16="http://schemas.microsoft.com/office/drawing/2014/main" id="{79F1635F-D2FD-9E9C-8C31-CA288E76FA2F}"/>
                  </a:ext>
                </a:extLst>
              </p:cNvPr>
              <p:cNvSpPr/>
              <p:nvPr/>
            </p:nvSpPr>
            <p:spPr>
              <a:xfrm>
                <a:off x="4713126" y="383767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662;p43">
                <a:extLst>
                  <a:ext uri="{FF2B5EF4-FFF2-40B4-BE49-F238E27FC236}">
                    <a16:creationId xmlns:a16="http://schemas.microsoft.com/office/drawing/2014/main" id="{DC21CF82-4F3B-DB38-1AB1-D100C8414A48}"/>
                  </a:ext>
                </a:extLst>
              </p:cNvPr>
              <p:cNvSpPr/>
              <p:nvPr/>
            </p:nvSpPr>
            <p:spPr>
              <a:xfrm>
                <a:off x="4687770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2" name="Google Shape;2663;p43">
                <a:extLst>
                  <a:ext uri="{FF2B5EF4-FFF2-40B4-BE49-F238E27FC236}">
                    <a16:creationId xmlns:a16="http://schemas.microsoft.com/office/drawing/2014/main" id="{C3EA3B1F-286D-C6F3-E5E4-5056F46DD22E}"/>
                  </a:ext>
                </a:extLst>
              </p:cNvPr>
              <p:cNvSpPr/>
              <p:nvPr/>
            </p:nvSpPr>
            <p:spPr>
              <a:xfrm>
                <a:off x="468777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3" name="Google Shape;2664;p43">
                <a:extLst>
                  <a:ext uri="{FF2B5EF4-FFF2-40B4-BE49-F238E27FC236}">
                    <a16:creationId xmlns:a16="http://schemas.microsoft.com/office/drawing/2014/main" id="{CFACAF88-39E8-7C26-495C-371CDA8B69D4}"/>
                  </a:ext>
                </a:extLst>
              </p:cNvPr>
              <p:cNvSpPr/>
              <p:nvPr/>
            </p:nvSpPr>
            <p:spPr>
              <a:xfrm>
                <a:off x="4713126" y="389018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665;p43">
                <a:extLst>
                  <a:ext uri="{FF2B5EF4-FFF2-40B4-BE49-F238E27FC236}">
                    <a16:creationId xmlns:a16="http://schemas.microsoft.com/office/drawing/2014/main" id="{C72FB599-46A1-3E6D-3618-C6AEBB9A2592}"/>
                  </a:ext>
                </a:extLst>
              </p:cNvPr>
              <p:cNvSpPr/>
              <p:nvPr/>
            </p:nvSpPr>
            <p:spPr>
              <a:xfrm>
                <a:off x="4713126" y="394263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5" name="Google Shape;2666;p43">
                <a:extLst>
                  <a:ext uri="{FF2B5EF4-FFF2-40B4-BE49-F238E27FC236}">
                    <a16:creationId xmlns:a16="http://schemas.microsoft.com/office/drawing/2014/main" id="{3312B850-D0E5-AADD-3E25-8341609E8D0F}"/>
                  </a:ext>
                </a:extLst>
              </p:cNvPr>
              <p:cNvSpPr/>
              <p:nvPr/>
            </p:nvSpPr>
            <p:spPr>
              <a:xfrm>
                <a:off x="4687770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6" name="Google Shape;2667;p43">
                <a:extLst>
                  <a:ext uri="{FF2B5EF4-FFF2-40B4-BE49-F238E27FC236}">
                    <a16:creationId xmlns:a16="http://schemas.microsoft.com/office/drawing/2014/main" id="{AE03E136-E236-41DB-4B2F-A1DA19D77BF2}"/>
                  </a:ext>
                </a:extLst>
              </p:cNvPr>
              <p:cNvSpPr/>
              <p:nvPr/>
            </p:nvSpPr>
            <p:spPr>
              <a:xfrm>
                <a:off x="4687770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668;p43">
                <a:extLst>
                  <a:ext uri="{FF2B5EF4-FFF2-40B4-BE49-F238E27FC236}">
                    <a16:creationId xmlns:a16="http://schemas.microsoft.com/office/drawing/2014/main" id="{C41EB9C3-342D-6AD2-CCC7-099DA43E7274}"/>
                  </a:ext>
                </a:extLst>
              </p:cNvPr>
              <p:cNvSpPr/>
              <p:nvPr/>
            </p:nvSpPr>
            <p:spPr>
              <a:xfrm>
                <a:off x="4713126" y="399514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8" name="Google Shape;2669;p43">
                <a:extLst>
                  <a:ext uri="{FF2B5EF4-FFF2-40B4-BE49-F238E27FC236}">
                    <a16:creationId xmlns:a16="http://schemas.microsoft.com/office/drawing/2014/main" id="{09286D9B-8C87-F855-BE2B-E236D35B4FA5}"/>
                  </a:ext>
                </a:extLst>
              </p:cNvPr>
              <p:cNvSpPr/>
              <p:nvPr/>
            </p:nvSpPr>
            <p:spPr>
              <a:xfrm>
                <a:off x="4713126" y="404766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9" name="Google Shape;2670;p43">
                <a:extLst>
                  <a:ext uri="{FF2B5EF4-FFF2-40B4-BE49-F238E27FC236}">
                    <a16:creationId xmlns:a16="http://schemas.microsoft.com/office/drawing/2014/main" id="{2269C2B6-10C3-9B93-19CF-50814CB1843D}"/>
                  </a:ext>
                </a:extLst>
              </p:cNvPr>
              <p:cNvSpPr/>
              <p:nvPr/>
            </p:nvSpPr>
            <p:spPr>
              <a:xfrm>
                <a:off x="4687770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671;p43">
                <a:extLst>
                  <a:ext uri="{FF2B5EF4-FFF2-40B4-BE49-F238E27FC236}">
                    <a16:creationId xmlns:a16="http://schemas.microsoft.com/office/drawing/2014/main" id="{F497CF18-21DB-7A1D-CBD1-A5DA4561A61C}"/>
                  </a:ext>
                </a:extLst>
              </p:cNvPr>
              <p:cNvSpPr/>
              <p:nvPr/>
            </p:nvSpPr>
            <p:spPr>
              <a:xfrm>
                <a:off x="4687770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672;p43">
                <a:extLst>
                  <a:ext uri="{FF2B5EF4-FFF2-40B4-BE49-F238E27FC236}">
                    <a16:creationId xmlns:a16="http://schemas.microsoft.com/office/drawing/2014/main" id="{12DF3358-1C8E-CDA7-03AB-935E5A56EA5C}"/>
                  </a:ext>
                </a:extLst>
              </p:cNvPr>
              <p:cNvSpPr/>
              <p:nvPr/>
            </p:nvSpPr>
            <p:spPr>
              <a:xfrm>
                <a:off x="4713126" y="410010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673;p43">
                <a:extLst>
                  <a:ext uri="{FF2B5EF4-FFF2-40B4-BE49-F238E27FC236}">
                    <a16:creationId xmlns:a16="http://schemas.microsoft.com/office/drawing/2014/main" id="{BACD6BCE-E611-FFBA-7363-864F6563C3DA}"/>
                  </a:ext>
                </a:extLst>
              </p:cNvPr>
              <p:cNvSpPr/>
              <p:nvPr/>
            </p:nvSpPr>
            <p:spPr>
              <a:xfrm>
                <a:off x="4713126" y="41526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674;p43">
                <a:extLst>
                  <a:ext uri="{FF2B5EF4-FFF2-40B4-BE49-F238E27FC236}">
                    <a16:creationId xmlns:a16="http://schemas.microsoft.com/office/drawing/2014/main" id="{FF1952B5-9D85-572B-9334-5E4CAE2AB297}"/>
                  </a:ext>
                </a:extLst>
              </p:cNvPr>
              <p:cNvSpPr/>
              <p:nvPr/>
            </p:nvSpPr>
            <p:spPr>
              <a:xfrm>
                <a:off x="4687770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675;p43">
                <a:extLst>
                  <a:ext uri="{FF2B5EF4-FFF2-40B4-BE49-F238E27FC236}">
                    <a16:creationId xmlns:a16="http://schemas.microsoft.com/office/drawing/2014/main" id="{E6867210-4107-E541-CAEE-F19ABB494A73}"/>
                  </a:ext>
                </a:extLst>
              </p:cNvPr>
              <p:cNvSpPr/>
              <p:nvPr/>
            </p:nvSpPr>
            <p:spPr>
              <a:xfrm>
                <a:off x="4713126" y="4205069"/>
                <a:ext cx="2001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3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36" y="245"/>
                      <a:pt x="218" y="191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676;p43">
                <a:extLst>
                  <a:ext uri="{FF2B5EF4-FFF2-40B4-BE49-F238E27FC236}">
                    <a16:creationId xmlns:a16="http://schemas.microsoft.com/office/drawing/2014/main" id="{E4E556F0-D318-D289-196D-C3F0F738C383}"/>
                  </a:ext>
                </a:extLst>
              </p:cNvPr>
              <p:cNvSpPr/>
              <p:nvPr/>
            </p:nvSpPr>
            <p:spPr>
              <a:xfrm>
                <a:off x="4666084" y="2015109"/>
                <a:ext cx="12744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6" extrusionOk="0">
                    <a:moveTo>
                      <a:pt x="82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28" y="55"/>
                      <a:pt x="55" y="55"/>
                      <a:pt x="82" y="55"/>
                    </a:cubicBezTo>
                    <a:cubicBezTo>
                      <a:pt x="109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677;p43">
                <a:extLst>
                  <a:ext uri="{FF2B5EF4-FFF2-40B4-BE49-F238E27FC236}">
                    <a16:creationId xmlns:a16="http://schemas.microsoft.com/office/drawing/2014/main" id="{A0E00CAD-CB13-03FD-6A78-0186B8397830}"/>
                  </a:ext>
                </a:extLst>
              </p:cNvPr>
              <p:cNvSpPr/>
              <p:nvPr/>
            </p:nvSpPr>
            <p:spPr>
              <a:xfrm>
                <a:off x="4678762" y="2006101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8" y="0"/>
                    </a:moveTo>
                    <a:cubicBezTo>
                      <a:pt x="28" y="28"/>
                      <a:pt x="0" y="28"/>
                      <a:pt x="0" y="55"/>
                    </a:cubicBezTo>
                    <a:cubicBezTo>
                      <a:pt x="0" y="82"/>
                      <a:pt x="28" y="82"/>
                      <a:pt x="28" y="82"/>
                    </a:cubicBezTo>
                    <a:cubicBezTo>
                      <a:pt x="28" y="82"/>
                      <a:pt x="28" y="55"/>
                      <a:pt x="28" y="55"/>
                    </a:cubicBezTo>
                    <a:cubicBezTo>
                      <a:pt x="28" y="28"/>
                      <a:pt x="28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678;p43">
                <a:extLst>
                  <a:ext uri="{FF2B5EF4-FFF2-40B4-BE49-F238E27FC236}">
                    <a16:creationId xmlns:a16="http://schemas.microsoft.com/office/drawing/2014/main" id="{D5E6E75A-19BB-3E97-7362-B09AC11D5FA2}"/>
                  </a:ext>
                </a:extLst>
              </p:cNvPr>
              <p:cNvSpPr/>
              <p:nvPr/>
            </p:nvSpPr>
            <p:spPr>
              <a:xfrm>
                <a:off x="4687770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679;p43">
                <a:extLst>
                  <a:ext uri="{FF2B5EF4-FFF2-40B4-BE49-F238E27FC236}">
                    <a16:creationId xmlns:a16="http://schemas.microsoft.com/office/drawing/2014/main" id="{08FA3D7F-BCE9-750F-2E3F-5C8C7908B6D3}"/>
                  </a:ext>
                </a:extLst>
              </p:cNvPr>
              <p:cNvSpPr/>
              <p:nvPr/>
            </p:nvSpPr>
            <p:spPr>
              <a:xfrm>
                <a:off x="466067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680;p43">
                <a:extLst>
                  <a:ext uri="{FF2B5EF4-FFF2-40B4-BE49-F238E27FC236}">
                    <a16:creationId xmlns:a16="http://schemas.microsoft.com/office/drawing/2014/main" id="{E1294A34-F1C3-ED86-4EEE-3D30DE3A4ED1}"/>
                  </a:ext>
                </a:extLst>
              </p:cNvPr>
              <p:cNvSpPr/>
              <p:nvPr/>
            </p:nvSpPr>
            <p:spPr>
              <a:xfrm>
                <a:off x="4644398" y="2036862"/>
                <a:ext cx="9075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09" extrusionOk="0">
                    <a:moveTo>
                      <a:pt x="0" y="0"/>
                    </a:moveTo>
                    <a:lnTo>
                      <a:pt x="0" y="109"/>
                    </a:lnTo>
                    <a:cubicBezTo>
                      <a:pt x="27" y="82"/>
                      <a:pt x="54" y="82"/>
                      <a:pt x="81" y="55"/>
                    </a:cubicBezTo>
                    <a:cubicBezTo>
                      <a:pt x="81" y="82"/>
                      <a:pt x="81" y="82"/>
                      <a:pt x="81" y="109"/>
                    </a:cubicBezTo>
                    <a:cubicBezTo>
                      <a:pt x="109" y="109"/>
                      <a:pt x="109" y="82"/>
                      <a:pt x="136" y="82"/>
                    </a:cubicBezTo>
                    <a:cubicBezTo>
                      <a:pt x="81" y="55"/>
                      <a:pt x="54" y="28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0" name="Google Shape;2681;p43">
                <a:extLst>
                  <a:ext uri="{FF2B5EF4-FFF2-40B4-BE49-F238E27FC236}">
                    <a16:creationId xmlns:a16="http://schemas.microsoft.com/office/drawing/2014/main" id="{810FF89D-CF30-BECF-D8CA-0822730AD1B5}"/>
                  </a:ext>
                </a:extLst>
              </p:cNvPr>
              <p:cNvSpPr/>
              <p:nvPr/>
            </p:nvSpPr>
            <p:spPr>
              <a:xfrm>
                <a:off x="4644398" y="2076698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1" name="Google Shape;2682;p43">
                <a:extLst>
                  <a:ext uri="{FF2B5EF4-FFF2-40B4-BE49-F238E27FC236}">
                    <a16:creationId xmlns:a16="http://schemas.microsoft.com/office/drawing/2014/main" id="{7FF36206-3329-4F12-0D76-F96DCE30C9DA}"/>
                  </a:ext>
                </a:extLst>
              </p:cNvPr>
              <p:cNvSpPr/>
              <p:nvPr/>
            </p:nvSpPr>
            <p:spPr>
              <a:xfrm>
                <a:off x="466067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683;p43">
                <a:extLst>
                  <a:ext uri="{FF2B5EF4-FFF2-40B4-BE49-F238E27FC236}">
                    <a16:creationId xmlns:a16="http://schemas.microsoft.com/office/drawing/2014/main" id="{A6AB88DD-7560-2542-05CD-AFB108D0074D}"/>
                  </a:ext>
                </a:extLst>
              </p:cNvPr>
              <p:cNvSpPr/>
              <p:nvPr/>
            </p:nvSpPr>
            <p:spPr>
              <a:xfrm>
                <a:off x="4687770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684;p43">
                <a:extLst>
                  <a:ext uri="{FF2B5EF4-FFF2-40B4-BE49-F238E27FC236}">
                    <a16:creationId xmlns:a16="http://schemas.microsoft.com/office/drawing/2014/main" id="{609996A2-2BF9-F8DD-B8F6-04CAFD492B3B}"/>
                  </a:ext>
                </a:extLst>
              </p:cNvPr>
              <p:cNvSpPr/>
              <p:nvPr/>
            </p:nvSpPr>
            <p:spPr>
              <a:xfrm>
                <a:off x="466067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685;p43">
                <a:extLst>
                  <a:ext uri="{FF2B5EF4-FFF2-40B4-BE49-F238E27FC236}">
                    <a16:creationId xmlns:a16="http://schemas.microsoft.com/office/drawing/2014/main" id="{67166F8A-BB8D-BCC0-BCD7-4CE8FF16823A}"/>
                  </a:ext>
                </a:extLst>
              </p:cNvPr>
              <p:cNvSpPr/>
              <p:nvPr/>
            </p:nvSpPr>
            <p:spPr>
              <a:xfrm>
                <a:off x="4687770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686;p43">
                <a:extLst>
                  <a:ext uri="{FF2B5EF4-FFF2-40B4-BE49-F238E27FC236}">
                    <a16:creationId xmlns:a16="http://schemas.microsoft.com/office/drawing/2014/main" id="{8E8E30D0-AC60-6148-97AB-522A702CF6E6}"/>
                  </a:ext>
                </a:extLst>
              </p:cNvPr>
              <p:cNvSpPr/>
              <p:nvPr/>
            </p:nvSpPr>
            <p:spPr>
              <a:xfrm>
                <a:off x="4644398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687;p43">
                <a:extLst>
                  <a:ext uri="{FF2B5EF4-FFF2-40B4-BE49-F238E27FC236}">
                    <a16:creationId xmlns:a16="http://schemas.microsoft.com/office/drawing/2014/main" id="{8269F34B-F02C-3430-3EF7-12CCDC4BDC07}"/>
                  </a:ext>
                </a:extLst>
              </p:cNvPr>
              <p:cNvSpPr/>
              <p:nvPr/>
            </p:nvSpPr>
            <p:spPr>
              <a:xfrm>
                <a:off x="4644398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688;p43">
                <a:extLst>
                  <a:ext uri="{FF2B5EF4-FFF2-40B4-BE49-F238E27FC236}">
                    <a16:creationId xmlns:a16="http://schemas.microsoft.com/office/drawing/2014/main" id="{6D36D12D-BCFE-1C43-E83D-6B31A5D35056}"/>
                  </a:ext>
                </a:extLst>
              </p:cNvPr>
              <p:cNvSpPr/>
              <p:nvPr/>
            </p:nvSpPr>
            <p:spPr>
              <a:xfrm>
                <a:off x="4660679" y="2208816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109" y="163"/>
                      <a:pt x="190" y="109"/>
                      <a:pt x="271" y="54"/>
                    </a:cubicBezTo>
                    <a:cubicBezTo>
                      <a:pt x="244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8" name="Google Shape;2689;p43">
                <a:extLst>
                  <a:ext uri="{FF2B5EF4-FFF2-40B4-BE49-F238E27FC236}">
                    <a16:creationId xmlns:a16="http://schemas.microsoft.com/office/drawing/2014/main" id="{CDFC99A1-5900-6A0E-704C-3C52D9273670}"/>
                  </a:ext>
                </a:extLst>
              </p:cNvPr>
              <p:cNvSpPr/>
              <p:nvPr/>
            </p:nvSpPr>
            <p:spPr>
              <a:xfrm>
                <a:off x="4644398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17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9" name="Google Shape;2690;p43">
                <a:extLst>
                  <a:ext uri="{FF2B5EF4-FFF2-40B4-BE49-F238E27FC236}">
                    <a16:creationId xmlns:a16="http://schemas.microsoft.com/office/drawing/2014/main" id="{99A35B8B-6DD6-2076-254D-11251E2084BB}"/>
                  </a:ext>
                </a:extLst>
              </p:cNvPr>
              <p:cNvSpPr/>
              <p:nvPr/>
            </p:nvSpPr>
            <p:spPr>
              <a:xfrm>
                <a:off x="4662481" y="2277544"/>
                <a:ext cx="9075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6" extrusionOk="0">
                    <a:moveTo>
                      <a:pt x="0" y="1"/>
                    </a:moveTo>
                    <a:cubicBezTo>
                      <a:pt x="27" y="28"/>
                      <a:pt x="82" y="55"/>
                      <a:pt x="136" y="55"/>
                    </a:cubicBezTo>
                    <a:cubicBezTo>
                      <a:pt x="82" y="28"/>
                      <a:pt x="55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0" name="Google Shape;2691;p43">
                <a:extLst>
                  <a:ext uri="{FF2B5EF4-FFF2-40B4-BE49-F238E27FC236}">
                    <a16:creationId xmlns:a16="http://schemas.microsoft.com/office/drawing/2014/main" id="{27A763AC-0D4C-E240-5145-64AEA5A53830}"/>
                  </a:ext>
                </a:extLst>
              </p:cNvPr>
              <p:cNvSpPr/>
              <p:nvPr/>
            </p:nvSpPr>
            <p:spPr>
              <a:xfrm>
                <a:off x="4644398" y="2288420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1" name="Google Shape;2692;p43">
                <a:extLst>
                  <a:ext uri="{FF2B5EF4-FFF2-40B4-BE49-F238E27FC236}">
                    <a16:creationId xmlns:a16="http://schemas.microsoft.com/office/drawing/2014/main" id="{60C801CB-DE75-57D4-C121-192D91717A5B}"/>
                  </a:ext>
                </a:extLst>
              </p:cNvPr>
              <p:cNvSpPr/>
              <p:nvPr/>
            </p:nvSpPr>
            <p:spPr>
              <a:xfrm>
                <a:off x="4660679" y="2313776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0" y="190"/>
                      <a:pt x="27" y="217"/>
                    </a:cubicBezTo>
                    <a:lnTo>
                      <a:pt x="54" y="217"/>
                    </a:lnTo>
                    <a:cubicBezTo>
                      <a:pt x="82" y="217"/>
                      <a:pt x="190" y="136"/>
                      <a:pt x="271" y="55"/>
                    </a:cubicBezTo>
                    <a:cubicBezTo>
                      <a:pt x="244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693;p43">
                <a:extLst>
                  <a:ext uri="{FF2B5EF4-FFF2-40B4-BE49-F238E27FC236}">
                    <a16:creationId xmlns:a16="http://schemas.microsoft.com/office/drawing/2014/main" id="{FDE80CB9-5764-6A5E-0D66-8327DF8675D3}"/>
                  </a:ext>
                </a:extLst>
              </p:cNvPr>
              <p:cNvSpPr/>
              <p:nvPr/>
            </p:nvSpPr>
            <p:spPr>
              <a:xfrm>
                <a:off x="4635323" y="2340934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0" y="217"/>
                      <a:pt x="28" y="244"/>
                    </a:cubicBezTo>
                    <a:cubicBezTo>
                      <a:pt x="55" y="272"/>
                      <a:pt x="109" y="299"/>
                      <a:pt x="136" y="299"/>
                    </a:cubicBezTo>
                    <a:lnTo>
                      <a:pt x="190" y="299"/>
                    </a:lnTo>
                    <a:cubicBezTo>
                      <a:pt x="190" y="190"/>
                      <a:pt x="217" y="109"/>
                      <a:pt x="245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694;p43">
                <a:extLst>
                  <a:ext uri="{FF2B5EF4-FFF2-40B4-BE49-F238E27FC236}">
                    <a16:creationId xmlns:a16="http://schemas.microsoft.com/office/drawing/2014/main" id="{3FAA4D42-B9C9-7C92-9645-609974739E1F}"/>
                  </a:ext>
                </a:extLst>
              </p:cNvPr>
              <p:cNvSpPr/>
              <p:nvPr/>
            </p:nvSpPr>
            <p:spPr>
              <a:xfrm>
                <a:off x="4673357" y="2368092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27" y="0"/>
                    </a:moveTo>
                    <a:cubicBezTo>
                      <a:pt x="27" y="54"/>
                      <a:pt x="0" y="82"/>
                      <a:pt x="27" y="136"/>
                    </a:cubicBezTo>
                    <a:cubicBezTo>
                      <a:pt x="54" y="82"/>
                      <a:pt x="81" y="54"/>
                      <a:pt x="81" y="54"/>
                    </a:cubicBezTo>
                    <a:cubicBezTo>
                      <a:pt x="81" y="27"/>
                      <a:pt x="54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695;p43">
                <a:extLst>
                  <a:ext uri="{FF2B5EF4-FFF2-40B4-BE49-F238E27FC236}">
                    <a16:creationId xmlns:a16="http://schemas.microsoft.com/office/drawing/2014/main" id="{E6FF1F26-6BF6-02CA-3BFC-E704534B0867}"/>
                  </a:ext>
                </a:extLst>
              </p:cNvPr>
              <p:cNvSpPr/>
              <p:nvPr/>
            </p:nvSpPr>
            <p:spPr>
              <a:xfrm>
                <a:off x="4662481" y="2435018"/>
                <a:ext cx="1634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83" extrusionOk="0">
                    <a:moveTo>
                      <a:pt x="0" y="1"/>
                    </a:moveTo>
                    <a:cubicBezTo>
                      <a:pt x="27" y="28"/>
                      <a:pt x="82" y="82"/>
                      <a:pt x="136" y="82"/>
                    </a:cubicBezTo>
                    <a:cubicBezTo>
                      <a:pt x="163" y="82"/>
                      <a:pt x="217" y="55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696;p43">
                <a:extLst>
                  <a:ext uri="{FF2B5EF4-FFF2-40B4-BE49-F238E27FC236}">
                    <a16:creationId xmlns:a16="http://schemas.microsoft.com/office/drawing/2014/main" id="{D325AE9B-3AE8-2FE4-6915-3AE75C5FBA51}"/>
                  </a:ext>
                </a:extLst>
              </p:cNvPr>
              <p:cNvSpPr/>
              <p:nvPr/>
            </p:nvSpPr>
            <p:spPr>
              <a:xfrm>
                <a:off x="466067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697;p43">
                <a:extLst>
                  <a:ext uri="{FF2B5EF4-FFF2-40B4-BE49-F238E27FC236}">
                    <a16:creationId xmlns:a16="http://schemas.microsoft.com/office/drawing/2014/main" id="{D71E8B85-CD60-ACA7-99E5-DF72CB31F790}"/>
                  </a:ext>
                </a:extLst>
              </p:cNvPr>
              <p:cNvSpPr/>
              <p:nvPr/>
            </p:nvSpPr>
            <p:spPr>
              <a:xfrm>
                <a:off x="466067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698;p43">
                <a:extLst>
                  <a:ext uri="{FF2B5EF4-FFF2-40B4-BE49-F238E27FC236}">
                    <a16:creationId xmlns:a16="http://schemas.microsoft.com/office/drawing/2014/main" id="{DF8EFCC9-A1C6-5C44-832B-4838F321FC06}"/>
                  </a:ext>
                </a:extLst>
              </p:cNvPr>
              <p:cNvSpPr/>
              <p:nvPr/>
            </p:nvSpPr>
            <p:spPr>
              <a:xfrm>
                <a:off x="4644398" y="249840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44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699;p43">
                <a:extLst>
                  <a:ext uri="{FF2B5EF4-FFF2-40B4-BE49-F238E27FC236}">
                    <a16:creationId xmlns:a16="http://schemas.microsoft.com/office/drawing/2014/main" id="{6608B1C9-E78D-214A-DCA0-94D12C92DAEF}"/>
                  </a:ext>
                </a:extLst>
              </p:cNvPr>
              <p:cNvSpPr/>
              <p:nvPr/>
            </p:nvSpPr>
            <p:spPr>
              <a:xfrm>
                <a:off x="4644398" y="255085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700;p43">
                <a:extLst>
                  <a:ext uri="{FF2B5EF4-FFF2-40B4-BE49-F238E27FC236}">
                    <a16:creationId xmlns:a16="http://schemas.microsoft.com/office/drawing/2014/main" id="{F6FBBA04-DE47-0927-0D17-14C8CE097A71}"/>
                  </a:ext>
                </a:extLst>
              </p:cNvPr>
              <p:cNvSpPr/>
              <p:nvPr/>
            </p:nvSpPr>
            <p:spPr>
              <a:xfrm>
                <a:off x="466067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701;p43">
                <a:extLst>
                  <a:ext uri="{FF2B5EF4-FFF2-40B4-BE49-F238E27FC236}">
                    <a16:creationId xmlns:a16="http://schemas.microsoft.com/office/drawing/2014/main" id="{9D590570-BB09-FC2A-FB82-DB9919EA3A47}"/>
                  </a:ext>
                </a:extLst>
              </p:cNvPr>
              <p:cNvSpPr/>
              <p:nvPr/>
            </p:nvSpPr>
            <p:spPr>
              <a:xfrm>
                <a:off x="4644398" y="260336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4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1" name="Google Shape;2702;p43">
                <a:extLst>
                  <a:ext uri="{FF2B5EF4-FFF2-40B4-BE49-F238E27FC236}">
                    <a16:creationId xmlns:a16="http://schemas.microsoft.com/office/drawing/2014/main" id="{431514B2-5ED4-6846-6291-721A105C602F}"/>
                  </a:ext>
                </a:extLst>
              </p:cNvPr>
              <p:cNvSpPr/>
              <p:nvPr/>
            </p:nvSpPr>
            <p:spPr>
              <a:xfrm>
                <a:off x="466067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2" name="Google Shape;2703;p43">
                <a:extLst>
                  <a:ext uri="{FF2B5EF4-FFF2-40B4-BE49-F238E27FC236}">
                    <a16:creationId xmlns:a16="http://schemas.microsoft.com/office/drawing/2014/main" id="{9BE546A3-8513-4BF4-AA30-15F0E61AA0CE}"/>
                  </a:ext>
                </a:extLst>
              </p:cNvPr>
              <p:cNvSpPr/>
              <p:nvPr/>
            </p:nvSpPr>
            <p:spPr>
              <a:xfrm>
                <a:off x="4644398" y="2655816"/>
                <a:ext cx="1087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37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163" y="136"/>
                    </a:ln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3" name="Google Shape;2704;p43">
                <a:extLst>
                  <a:ext uri="{FF2B5EF4-FFF2-40B4-BE49-F238E27FC236}">
                    <a16:creationId xmlns:a16="http://schemas.microsoft.com/office/drawing/2014/main" id="{645696CF-BD45-A857-C342-C23A1E433BB8}"/>
                  </a:ext>
                </a:extLst>
              </p:cNvPr>
              <p:cNvSpPr/>
              <p:nvPr/>
            </p:nvSpPr>
            <p:spPr>
              <a:xfrm>
                <a:off x="466067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4" name="Google Shape;2705;p43">
                <a:extLst>
                  <a:ext uri="{FF2B5EF4-FFF2-40B4-BE49-F238E27FC236}">
                    <a16:creationId xmlns:a16="http://schemas.microsoft.com/office/drawing/2014/main" id="{1A436AD1-043A-DCEE-F2F0-75F075178D3D}"/>
                  </a:ext>
                </a:extLst>
              </p:cNvPr>
              <p:cNvSpPr/>
              <p:nvPr/>
            </p:nvSpPr>
            <p:spPr>
              <a:xfrm>
                <a:off x="4687770" y="2664891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0"/>
                    </a:moveTo>
                    <a:cubicBezTo>
                      <a:pt x="1" y="109"/>
                      <a:pt x="55" y="163"/>
                      <a:pt x="137" y="163"/>
                    </a:cubicBezTo>
                    <a:cubicBezTo>
                      <a:pt x="218" y="163"/>
                      <a:pt x="299" y="109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706;p43">
                <a:extLst>
                  <a:ext uri="{FF2B5EF4-FFF2-40B4-BE49-F238E27FC236}">
                    <a16:creationId xmlns:a16="http://schemas.microsoft.com/office/drawing/2014/main" id="{0C837917-2A9E-B679-524F-C4B5A8C9DF27}"/>
                  </a:ext>
                </a:extLst>
              </p:cNvPr>
              <p:cNvSpPr/>
              <p:nvPr/>
            </p:nvSpPr>
            <p:spPr>
              <a:xfrm>
                <a:off x="4644398" y="2666692"/>
                <a:ext cx="1087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37" extrusionOk="0">
                    <a:moveTo>
                      <a:pt x="0" y="1"/>
                    </a:moveTo>
                    <a:lnTo>
                      <a:pt x="0" y="136"/>
                    </a:lnTo>
                    <a:cubicBezTo>
                      <a:pt x="81" y="136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707;p43">
                <a:extLst>
                  <a:ext uri="{FF2B5EF4-FFF2-40B4-BE49-F238E27FC236}">
                    <a16:creationId xmlns:a16="http://schemas.microsoft.com/office/drawing/2014/main" id="{842FED9C-C803-48C2-04B3-DFA950E0E24D}"/>
                  </a:ext>
                </a:extLst>
              </p:cNvPr>
              <p:cNvSpPr/>
              <p:nvPr/>
            </p:nvSpPr>
            <p:spPr>
              <a:xfrm>
                <a:off x="468777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708;p43">
                <a:extLst>
                  <a:ext uri="{FF2B5EF4-FFF2-40B4-BE49-F238E27FC236}">
                    <a16:creationId xmlns:a16="http://schemas.microsoft.com/office/drawing/2014/main" id="{FC4A9783-57FD-C6F4-DC43-C6CBA9857AA9}"/>
                  </a:ext>
                </a:extLst>
              </p:cNvPr>
              <p:cNvSpPr/>
              <p:nvPr/>
            </p:nvSpPr>
            <p:spPr>
              <a:xfrm>
                <a:off x="463532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163" y="298"/>
                      <a:pt x="190" y="298"/>
                      <a:pt x="217" y="271"/>
                    </a:cubicBezTo>
                    <a:cubicBezTo>
                      <a:pt x="217" y="244"/>
                      <a:pt x="245" y="217"/>
                      <a:pt x="272" y="217"/>
                    </a:cubicBezTo>
                    <a:cubicBezTo>
                      <a:pt x="299" y="190"/>
                      <a:pt x="299" y="163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709;p43">
                <a:extLst>
                  <a:ext uri="{FF2B5EF4-FFF2-40B4-BE49-F238E27FC236}">
                    <a16:creationId xmlns:a16="http://schemas.microsoft.com/office/drawing/2014/main" id="{08F44B49-DCBB-77BA-82B1-47EFBBC75ED2}"/>
                  </a:ext>
                </a:extLst>
              </p:cNvPr>
              <p:cNvSpPr/>
              <p:nvPr/>
            </p:nvSpPr>
            <p:spPr>
              <a:xfrm>
                <a:off x="4644398" y="297076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710;p43">
                <a:extLst>
                  <a:ext uri="{FF2B5EF4-FFF2-40B4-BE49-F238E27FC236}">
                    <a16:creationId xmlns:a16="http://schemas.microsoft.com/office/drawing/2014/main" id="{54309AFA-C6AF-DD74-B608-ECEAE9CA3EA4}"/>
                  </a:ext>
                </a:extLst>
              </p:cNvPr>
              <p:cNvSpPr/>
              <p:nvPr/>
            </p:nvSpPr>
            <p:spPr>
              <a:xfrm>
                <a:off x="4660679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711;p43">
                <a:extLst>
                  <a:ext uri="{FF2B5EF4-FFF2-40B4-BE49-F238E27FC236}">
                    <a16:creationId xmlns:a16="http://schemas.microsoft.com/office/drawing/2014/main" id="{95EA364D-EC7C-B2C2-4D19-F4BA567CE68E}"/>
                  </a:ext>
                </a:extLst>
              </p:cNvPr>
              <p:cNvSpPr/>
              <p:nvPr/>
            </p:nvSpPr>
            <p:spPr>
              <a:xfrm>
                <a:off x="468777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91" y="55"/>
                      <a:pt x="109" y="136"/>
                      <a:pt x="55" y="136"/>
                    </a:cubicBezTo>
                    <a:lnTo>
                      <a:pt x="1" y="136"/>
                    </a:ln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712;p43">
                <a:extLst>
                  <a:ext uri="{FF2B5EF4-FFF2-40B4-BE49-F238E27FC236}">
                    <a16:creationId xmlns:a16="http://schemas.microsoft.com/office/drawing/2014/main" id="{9DE3D122-845E-913C-933F-848FA8466BCF}"/>
                  </a:ext>
                </a:extLst>
              </p:cNvPr>
              <p:cNvSpPr/>
              <p:nvPr/>
            </p:nvSpPr>
            <p:spPr>
              <a:xfrm>
                <a:off x="4660679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713;p43">
                <a:extLst>
                  <a:ext uri="{FF2B5EF4-FFF2-40B4-BE49-F238E27FC236}">
                    <a16:creationId xmlns:a16="http://schemas.microsoft.com/office/drawing/2014/main" id="{9117091F-684F-E0B7-FE20-EB2C087C6ACE}"/>
                  </a:ext>
                </a:extLst>
              </p:cNvPr>
              <p:cNvSpPr/>
              <p:nvPr/>
            </p:nvSpPr>
            <p:spPr>
              <a:xfrm>
                <a:off x="4644398" y="3023212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714;p43">
                <a:extLst>
                  <a:ext uri="{FF2B5EF4-FFF2-40B4-BE49-F238E27FC236}">
                    <a16:creationId xmlns:a16="http://schemas.microsoft.com/office/drawing/2014/main" id="{2F9703AD-C39A-4181-75CB-5A8A5FF33ED1}"/>
                  </a:ext>
                </a:extLst>
              </p:cNvPr>
              <p:cNvSpPr/>
              <p:nvPr/>
            </p:nvSpPr>
            <p:spPr>
              <a:xfrm>
                <a:off x="4644398" y="307572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715;p43">
                <a:extLst>
                  <a:ext uri="{FF2B5EF4-FFF2-40B4-BE49-F238E27FC236}">
                    <a16:creationId xmlns:a16="http://schemas.microsoft.com/office/drawing/2014/main" id="{A4D16B71-D4E5-3874-CD3B-87FF2624E201}"/>
                  </a:ext>
                </a:extLst>
              </p:cNvPr>
              <p:cNvSpPr/>
              <p:nvPr/>
            </p:nvSpPr>
            <p:spPr>
              <a:xfrm>
                <a:off x="4660679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716;p43">
                <a:extLst>
                  <a:ext uri="{FF2B5EF4-FFF2-40B4-BE49-F238E27FC236}">
                    <a16:creationId xmlns:a16="http://schemas.microsoft.com/office/drawing/2014/main" id="{78218AFC-718D-BA67-9E32-DC3D8A5FE216}"/>
                  </a:ext>
                </a:extLst>
              </p:cNvPr>
              <p:cNvSpPr/>
              <p:nvPr/>
            </p:nvSpPr>
            <p:spPr>
              <a:xfrm>
                <a:off x="4660679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717;p43">
                <a:extLst>
                  <a:ext uri="{FF2B5EF4-FFF2-40B4-BE49-F238E27FC236}">
                    <a16:creationId xmlns:a16="http://schemas.microsoft.com/office/drawing/2014/main" id="{F0BE2254-8A60-C9C8-E893-3CF0BFDFBB69}"/>
                  </a:ext>
                </a:extLst>
              </p:cNvPr>
              <p:cNvSpPr/>
              <p:nvPr/>
            </p:nvSpPr>
            <p:spPr>
              <a:xfrm>
                <a:off x="4644398" y="3128239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298"/>
                    </a:lnTo>
                    <a:cubicBezTo>
                      <a:pt x="81" y="298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718;p43">
                <a:extLst>
                  <a:ext uri="{FF2B5EF4-FFF2-40B4-BE49-F238E27FC236}">
                    <a16:creationId xmlns:a16="http://schemas.microsoft.com/office/drawing/2014/main" id="{A845399A-7FFC-B43B-8A38-5E33149D942B}"/>
                  </a:ext>
                </a:extLst>
              </p:cNvPr>
              <p:cNvSpPr/>
              <p:nvPr/>
            </p:nvSpPr>
            <p:spPr>
              <a:xfrm>
                <a:off x="4644398" y="3180686"/>
                <a:ext cx="1087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719;p43">
                <a:extLst>
                  <a:ext uri="{FF2B5EF4-FFF2-40B4-BE49-F238E27FC236}">
                    <a16:creationId xmlns:a16="http://schemas.microsoft.com/office/drawing/2014/main" id="{9438FA2E-75C6-3F8C-0015-4F69BCE791B9}"/>
                  </a:ext>
                </a:extLst>
              </p:cNvPr>
              <p:cNvSpPr/>
              <p:nvPr/>
            </p:nvSpPr>
            <p:spPr>
              <a:xfrm>
                <a:off x="4660679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720;p43">
                <a:extLst>
                  <a:ext uri="{FF2B5EF4-FFF2-40B4-BE49-F238E27FC236}">
                    <a16:creationId xmlns:a16="http://schemas.microsoft.com/office/drawing/2014/main" id="{40050387-2E58-F323-6002-DE785A61F505}"/>
                  </a:ext>
                </a:extLst>
              </p:cNvPr>
              <p:cNvSpPr/>
              <p:nvPr/>
            </p:nvSpPr>
            <p:spPr>
              <a:xfrm>
                <a:off x="4644398" y="3233200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721;p43">
                <a:extLst>
                  <a:ext uri="{FF2B5EF4-FFF2-40B4-BE49-F238E27FC236}">
                    <a16:creationId xmlns:a16="http://schemas.microsoft.com/office/drawing/2014/main" id="{B0DCBD0A-725C-5827-17FE-947A98D37857}"/>
                  </a:ext>
                </a:extLst>
              </p:cNvPr>
              <p:cNvSpPr/>
              <p:nvPr/>
            </p:nvSpPr>
            <p:spPr>
              <a:xfrm>
                <a:off x="4660679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1" name="Google Shape;2722;p43">
                <a:extLst>
                  <a:ext uri="{FF2B5EF4-FFF2-40B4-BE49-F238E27FC236}">
                    <a16:creationId xmlns:a16="http://schemas.microsoft.com/office/drawing/2014/main" id="{62A4AB15-EA77-C497-ADE0-E71F599113E3}"/>
                  </a:ext>
                </a:extLst>
              </p:cNvPr>
              <p:cNvSpPr/>
              <p:nvPr/>
            </p:nvSpPr>
            <p:spPr>
              <a:xfrm>
                <a:off x="4660679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2" name="Google Shape;2723;p43">
                <a:extLst>
                  <a:ext uri="{FF2B5EF4-FFF2-40B4-BE49-F238E27FC236}">
                    <a16:creationId xmlns:a16="http://schemas.microsoft.com/office/drawing/2014/main" id="{21C8B69D-3562-7675-4B26-220D5133F1EE}"/>
                  </a:ext>
                </a:extLst>
              </p:cNvPr>
              <p:cNvSpPr/>
              <p:nvPr/>
            </p:nvSpPr>
            <p:spPr>
              <a:xfrm>
                <a:off x="4644398" y="3285646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3" name="Google Shape;2724;p43">
                <a:extLst>
                  <a:ext uri="{FF2B5EF4-FFF2-40B4-BE49-F238E27FC236}">
                    <a16:creationId xmlns:a16="http://schemas.microsoft.com/office/drawing/2014/main" id="{9B4C3BC3-98E8-6DF7-57B4-9831CCBDFD65}"/>
                  </a:ext>
                </a:extLst>
              </p:cNvPr>
              <p:cNvSpPr/>
              <p:nvPr/>
            </p:nvSpPr>
            <p:spPr>
              <a:xfrm>
                <a:off x="4644398" y="3338160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4" name="Google Shape;2725;p43">
                <a:extLst>
                  <a:ext uri="{FF2B5EF4-FFF2-40B4-BE49-F238E27FC236}">
                    <a16:creationId xmlns:a16="http://schemas.microsoft.com/office/drawing/2014/main" id="{B36C4DCC-23B0-ABC4-1C97-085B1385DD6F}"/>
                  </a:ext>
                </a:extLst>
              </p:cNvPr>
              <p:cNvSpPr/>
              <p:nvPr/>
            </p:nvSpPr>
            <p:spPr>
              <a:xfrm>
                <a:off x="4660679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5" name="Google Shape;2726;p43">
                <a:extLst>
                  <a:ext uri="{FF2B5EF4-FFF2-40B4-BE49-F238E27FC236}">
                    <a16:creationId xmlns:a16="http://schemas.microsoft.com/office/drawing/2014/main" id="{4A0A0364-BAF8-5BA1-DB2A-17D2958B6655}"/>
                  </a:ext>
                </a:extLst>
              </p:cNvPr>
              <p:cNvSpPr/>
              <p:nvPr/>
            </p:nvSpPr>
            <p:spPr>
              <a:xfrm>
                <a:off x="4660679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6" name="Google Shape;2727;p43">
                <a:extLst>
                  <a:ext uri="{FF2B5EF4-FFF2-40B4-BE49-F238E27FC236}">
                    <a16:creationId xmlns:a16="http://schemas.microsoft.com/office/drawing/2014/main" id="{E276D864-6485-9D70-7436-6BA083A05D52}"/>
                  </a:ext>
                </a:extLst>
              </p:cNvPr>
              <p:cNvSpPr/>
              <p:nvPr/>
            </p:nvSpPr>
            <p:spPr>
              <a:xfrm>
                <a:off x="4644398" y="3390674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1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7" name="Google Shape;2728;p43">
                <a:extLst>
                  <a:ext uri="{FF2B5EF4-FFF2-40B4-BE49-F238E27FC236}">
                    <a16:creationId xmlns:a16="http://schemas.microsoft.com/office/drawing/2014/main" id="{833A4719-6275-B2FC-9628-358DE965CF96}"/>
                  </a:ext>
                </a:extLst>
              </p:cNvPr>
              <p:cNvSpPr/>
              <p:nvPr/>
            </p:nvSpPr>
            <p:spPr>
              <a:xfrm>
                <a:off x="4644398" y="3443121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8" name="Google Shape;2729;p43">
                <a:extLst>
                  <a:ext uri="{FF2B5EF4-FFF2-40B4-BE49-F238E27FC236}">
                    <a16:creationId xmlns:a16="http://schemas.microsoft.com/office/drawing/2014/main" id="{62961B23-AED7-3930-03D4-7C1DAA9EF791}"/>
                  </a:ext>
                </a:extLst>
              </p:cNvPr>
              <p:cNvSpPr/>
              <p:nvPr/>
            </p:nvSpPr>
            <p:spPr>
              <a:xfrm>
                <a:off x="4660679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9" name="Google Shape;2730;p43">
                <a:extLst>
                  <a:ext uri="{FF2B5EF4-FFF2-40B4-BE49-F238E27FC236}">
                    <a16:creationId xmlns:a16="http://schemas.microsoft.com/office/drawing/2014/main" id="{0CA6A8BE-4C96-5E6B-D6DC-CA4C751675BF}"/>
                  </a:ext>
                </a:extLst>
              </p:cNvPr>
              <p:cNvSpPr/>
              <p:nvPr/>
            </p:nvSpPr>
            <p:spPr>
              <a:xfrm>
                <a:off x="4660679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0" name="Google Shape;2731;p43">
                <a:extLst>
                  <a:ext uri="{FF2B5EF4-FFF2-40B4-BE49-F238E27FC236}">
                    <a16:creationId xmlns:a16="http://schemas.microsoft.com/office/drawing/2014/main" id="{B49920DF-99F2-40C0-E66F-83DE06CE138C}"/>
                  </a:ext>
                </a:extLst>
              </p:cNvPr>
              <p:cNvSpPr/>
              <p:nvPr/>
            </p:nvSpPr>
            <p:spPr>
              <a:xfrm>
                <a:off x="4644398" y="3495634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732;p43">
                <a:extLst>
                  <a:ext uri="{FF2B5EF4-FFF2-40B4-BE49-F238E27FC236}">
                    <a16:creationId xmlns:a16="http://schemas.microsoft.com/office/drawing/2014/main" id="{FCD0769C-D069-8983-45E4-358C138CD94E}"/>
                  </a:ext>
                </a:extLst>
              </p:cNvPr>
              <p:cNvSpPr/>
              <p:nvPr/>
            </p:nvSpPr>
            <p:spPr>
              <a:xfrm>
                <a:off x="4644398" y="3548081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4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4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733;p43">
                <a:extLst>
                  <a:ext uri="{FF2B5EF4-FFF2-40B4-BE49-F238E27FC236}">
                    <a16:creationId xmlns:a16="http://schemas.microsoft.com/office/drawing/2014/main" id="{7C73D4EC-068F-50B7-B3A8-3DDE02C2AA0C}"/>
                  </a:ext>
                </a:extLst>
              </p:cNvPr>
              <p:cNvSpPr/>
              <p:nvPr/>
            </p:nvSpPr>
            <p:spPr>
              <a:xfrm>
                <a:off x="4660679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734;p43">
                <a:extLst>
                  <a:ext uri="{FF2B5EF4-FFF2-40B4-BE49-F238E27FC236}">
                    <a16:creationId xmlns:a16="http://schemas.microsoft.com/office/drawing/2014/main" id="{B65E044D-9DB3-A41F-F32B-3BA4DD004D23}"/>
                  </a:ext>
                </a:extLst>
              </p:cNvPr>
              <p:cNvSpPr/>
              <p:nvPr/>
            </p:nvSpPr>
            <p:spPr>
              <a:xfrm>
                <a:off x="4660679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735;p43">
                <a:extLst>
                  <a:ext uri="{FF2B5EF4-FFF2-40B4-BE49-F238E27FC236}">
                    <a16:creationId xmlns:a16="http://schemas.microsoft.com/office/drawing/2014/main" id="{2BDDECD4-47B0-BCA7-9F55-2CA1378B4628}"/>
                  </a:ext>
                </a:extLst>
              </p:cNvPr>
              <p:cNvSpPr/>
              <p:nvPr/>
            </p:nvSpPr>
            <p:spPr>
              <a:xfrm>
                <a:off x="4644398" y="3600595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736;p43">
                <a:extLst>
                  <a:ext uri="{FF2B5EF4-FFF2-40B4-BE49-F238E27FC236}">
                    <a16:creationId xmlns:a16="http://schemas.microsoft.com/office/drawing/2014/main" id="{9D4D1571-C30A-933A-D336-B9657E2736FC}"/>
                  </a:ext>
                </a:extLst>
              </p:cNvPr>
              <p:cNvSpPr/>
              <p:nvPr/>
            </p:nvSpPr>
            <p:spPr>
              <a:xfrm>
                <a:off x="4644398" y="3653109"/>
                <a:ext cx="1087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6" extrusionOk="0">
                    <a:moveTo>
                      <a:pt x="0" y="0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4"/>
                      <a:pt x="163" y="163"/>
                    </a:cubicBezTo>
                    <a:cubicBezTo>
                      <a:pt x="163" y="81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737;p43">
                <a:extLst>
                  <a:ext uri="{FF2B5EF4-FFF2-40B4-BE49-F238E27FC236}">
                    <a16:creationId xmlns:a16="http://schemas.microsoft.com/office/drawing/2014/main" id="{2899EFCE-09FA-A200-3271-F863B49ACD78}"/>
                  </a:ext>
                </a:extLst>
              </p:cNvPr>
              <p:cNvSpPr/>
              <p:nvPr/>
            </p:nvSpPr>
            <p:spPr>
              <a:xfrm>
                <a:off x="4660679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738;p43">
                <a:extLst>
                  <a:ext uri="{FF2B5EF4-FFF2-40B4-BE49-F238E27FC236}">
                    <a16:creationId xmlns:a16="http://schemas.microsoft.com/office/drawing/2014/main" id="{AD7E863D-5E43-F706-322D-397A0E245E31}"/>
                  </a:ext>
                </a:extLst>
              </p:cNvPr>
              <p:cNvSpPr/>
              <p:nvPr/>
            </p:nvSpPr>
            <p:spPr>
              <a:xfrm>
                <a:off x="4660679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739;p43">
                <a:extLst>
                  <a:ext uri="{FF2B5EF4-FFF2-40B4-BE49-F238E27FC236}">
                    <a16:creationId xmlns:a16="http://schemas.microsoft.com/office/drawing/2014/main" id="{A77A75E7-E72D-7A26-06DC-C4F1AD2DE8E0}"/>
                  </a:ext>
                </a:extLst>
              </p:cNvPr>
              <p:cNvSpPr/>
              <p:nvPr/>
            </p:nvSpPr>
            <p:spPr>
              <a:xfrm>
                <a:off x="4644398" y="3705556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0" y="1"/>
                    </a:moveTo>
                    <a:lnTo>
                      <a:pt x="0" y="163"/>
                    </a:lnTo>
                    <a:lnTo>
                      <a:pt x="0" y="326"/>
                    </a:lnTo>
                    <a:cubicBezTo>
                      <a:pt x="81" y="326"/>
                      <a:pt x="163" y="245"/>
                      <a:pt x="163" y="163"/>
                    </a:cubicBezTo>
                    <a:cubicBezTo>
                      <a:pt x="163" y="82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740;p43">
                <a:extLst>
                  <a:ext uri="{FF2B5EF4-FFF2-40B4-BE49-F238E27FC236}">
                    <a16:creationId xmlns:a16="http://schemas.microsoft.com/office/drawing/2014/main" id="{22F1111C-4525-FEBB-879D-342AFCE6E3AD}"/>
                  </a:ext>
                </a:extLst>
              </p:cNvPr>
              <p:cNvSpPr/>
              <p:nvPr/>
            </p:nvSpPr>
            <p:spPr>
              <a:xfrm>
                <a:off x="4644398" y="3759871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7"/>
                      <a:pt x="163" y="136"/>
                    </a:cubicBezTo>
                    <a:cubicBezTo>
                      <a:pt x="163" y="55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741;p43">
                <a:extLst>
                  <a:ext uri="{FF2B5EF4-FFF2-40B4-BE49-F238E27FC236}">
                    <a16:creationId xmlns:a16="http://schemas.microsoft.com/office/drawing/2014/main" id="{8AA59B88-263B-3CFF-0F44-E76CBD17A187}"/>
                  </a:ext>
                </a:extLst>
              </p:cNvPr>
              <p:cNvSpPr/>
              <p:nvPr/>
            </p:nvSpPr>
            <p:spPr>
              <a:xfrm>
                <a:off x="4660679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742;p43">
                <a:extLst>
                  <a:ext uri="{FF2B5EF4-FFF2-40B4-BE49-F238E27FC236}">
                    <a16:creationId xmlns:a16="http://schemas.microsoft.com/office/drawing/2014/main" id="{5E135F18-66C1-DCA7-09A3-5AB5AE5A15AB}"/>
                  </a:ext>
                </a:extLst>
              </p:cNvPr>
              <p:cNvSpPr/>
              <p:nvPr/>
            </p:nvSpPr>
            <p:spPr>
              <a:xfrm>
                <a:off x="4660679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743;p43">
                <a:extLst>
                  <a:ext uri="{FF2B5EF4-FFF2-40B4-BE49-F238E27FC236}">
                    <a16:creationId xmlns:a16="http://schemas.microsoft.com/office/drawing/2014/main" id="{0754B003-AB5D-86A6-33EB-7460AEB39F69}"/>
                  </a:ext>
                </a:extLst>
              </p:cNvPr>
              <p:cNvSpPr/>
              <p:nvPr/>
            </p:nvSpPr>
            <p:spPr>
              <a:xfrm>
                <a:off x="4644398" y="3812318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7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744;p43">
                <a:extLst>
                  <a:ext uri="{FF2B5EF4-FFF2-40B4-BE49-F238E27FC236}">
                    <a16:creationId xmlns:a16="http://schemas.microsoft.com/office/drawing/2014/main" id="{898DEFB0-57C1-B217-7B6C-73C047AB7A2D}"/>
                  </a:ext>
                </a:extLst>
              </p:cNvPr>
              <p:cNvSpPr/>
              <p:nvPr/>
            </p:nvSpPr>
            <p:spPr>
              <a:xfrm>
                <a:off x="4644398" y="3864832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745;p43">
                <a:extLst>
                  <a:ext uri="{FF2B5EF4-FFF2-40B4-BE49-F238E27FC236}">
                    <a16:creationId xmlns:a16="http://schemas.microsoft.com/office/drawing/2014/main" id="{F7B93A8A-80DB-D216-B729-88E19C632CF8}"/>
                  </a:ext>
                </a:extLst>
              </p:cNvPr>
              <p:cNvSpPr/>
              <p:nvPr/>
            </p:nvSpPr>
            <p:spPr>
              <a:xfrm>
                <a:off x="4660679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746;p43">
                <a:extLst>
                  <a:ext uri="{FF2B5EF4-FFF2-40B4-BE49-F238E27FC236}">
                    <a16:creationId xmlns:a16="http://schemas.microsoft.com/office/drawing/2014/main" id="{01444476-A6EE-0C97-6C34-6611B4C0E58C}"/>
                  </a:ext>
                </a:extLst>
              </p:cNvPr>
              <p:cNvSpPr/>
              <p:nvPr/>
            </p:nvSpPr>
            <p:spPr>
              <a:xfrm>
                <a:off x="4660679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747;p43">
                <a:extLst>
                  <a:ext uri="{FF2B5EF4-FFF2-40B4-BE49-F238E27FC236}">
                    <a16:creationId xmlns:a16="http://schemas.microsoft.com/office/drawing/2014/main" id="{BB4F8439-E5F2-A4CB-723E-0AF29E518BD5}"/>
                  </a:ext>
                </a:extLst>
              </p:cNvPr>
              <p:cNvSpPr/>
              <p:nvPr/>
            </p:nvSpPr>
            <p:spPr>
              <a:xfrm>
                <a:off x="4644398" y="3917345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8"/>
                    </a:lnTo>
                    <a:cubicBezTo>
                      <a:pt x="81" y="298"/>
                      <a:pt x="163" y="217"/>
                      <a:pt x="163" y="136"/>
                    </a:cubicBezTo>
                    <a:cubicBezTo>
                      <a:pt x="163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748;p43">
                <a:extLst>
                  <a:ext uri="{FF2B5EF4-FFF2-40B4-BE49-F238E27FC236}">
                    <a16:creationId xmlns:a16="http://schemas.microsoft.com/office/drawing/2014/main" id="{2C2D29CF-1CFD-EB81-53D4-DAC4B644533A}"/>
                  </a:ext>
                </a:extLst>
              </p:cNvPr>
              <p:cNvSpPr/>
              <p:nvPr/>
            </p:nvSpPr>
            <p:spPr>
              <a:xfrm>
                <a:off x="4644398" y="3969792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8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749;p43">
                <a:extLst>
                  <a:ext uri="{FF2B5EF4-FFF2-40B4-BE49-F238E27FC236}">
                    <a16:creationId xmlns:a16="http://schemas.microsoft.com/office/drawing/2014/main" id="{8F2C7E13-968E-8771-113E-4792086E19BB}"/>
                  </a:ext>
                </a:extLst>
              </p:cNvPr>
              <p:cNvSpPr/>
              <p:nvPr/>
            </p:nvSpPr>
            <p:spPr>
              <a:xfrm>
                <a:off x="4660679" y="39951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750;p43">
                <a:extLst>
                  <a:ext uri="{FF2B5EF4-FFF2-40B4-BE49-F238E27FC236}">
                    <a16:creationId xmlns:a16="http://schemas.microsoft.com/office/drawing/2014/main" id="{2AAD9466-B152-8B21-8F97-1414E9CA8495}"/>
                  </a:ext>
                </a:extLst>
              </p:cNvPr>
              <p:cNvSpPr/>
              <p:nvPr/>
            </p:nvSpPr>
            <p:spPr>
              <a:xfrm>
                <a:off x="4660679" y="404766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751;p43">
                <a:extLst>
                  <a:ext uri="{FF2B5EF4-FFF2-40B4-BE49-F238E27FC236}">
                    <a16:creationId xmlns:a16="http://schemas.microsoft.com/office/drawing/2014/main" id="{DA5CB62D-DA76-78A5-6E32-F3EE593756F4}"/>
                  </a:ext>
                </a:extLst>
              </p:cNvPr>
              <p:cNvSpPr/>
              <p:nvPr/>
            </p:nvSpPr>
            <p:spPr>
              <a:xfrm>
                <a:off x="4644398" y="4022306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17"/>
                      <a:pt x="163" y="136"/>
                    </a:cubicBezTo>
                    <a:cubicBezTo>
                      <a:pt x="163" y="55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752;p43">
                <a:extLst>
                  <a:ext uri="{FF2B5EF4-FFF2-40B4-BE49-F238E27FC236}">
                    <a16:creationId xmlns:a16="http://schemas.microsoft.com/office/drawing/2014/main" id="{EE21F8AD-9898-BC72-B9A6-DA7524A74C27}"/>
                  </a:ext>
                </a:extLst>
              </p:cNvPr>
              <p:cNvSpPr/>
              <p:nvPr/>
            </p:nvSpPr>
            <p:spPr>
              <a:xfrm>
                <a:off x="4644398" y="4074753"/>
                <a:ext cx="1087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00" extrusionOk="0">
                    <a:moveTo>
                      <a:pt x="0" y="1"/>
                    </a:moveTo>
                    <a:lnTo>
                      <a:pt x="0" y="136"/>
                    </a:lnTo>
                    <a:lnTo>
                      <a:pt x="0" y="299"/>
                    </a:lnTo>
                    <a:cubicBezTo>
                      <a:pt x="81" y="299"/>
                      <a:pt x="163" y="245"/>
                      <a:pt x="163" y="136"/>
                    </a:cubicBezTo>
                    <a:cubicBezTo>
                      <a:pt x="163" y="55"/>
                      <a:pt x="81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753;p43">
                <a:extLst>
                  <a:ext uri="{FF2B5EF4-FFF2-40B4-BE49-F238E27FC236}">
                    <a16:creationId xmlns:a16="http://schemas.microsoft.com/office/drawing/2014/main" id="{23A71217-2F9B-1218-A0D3-035278663E71}"/>
                  </a:ext>
                </a:extLst>
              </p:cNvPr>
              <p:cNvSpPr/>
              <p:nvPr/>
            </p:nvSpPr>
            <p:spPr>
              <a:xfrm>
                <a:off x="4660679" y="410010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754;p43">
                <a:extLst>
                  <a:ext uri="{FF2B5EF4-FFF2-40B4-BE49-F238E27FC236}">
                    <a16:creationId xmlns:a16="http://schemas.microsoft.com/office/drawing/2014/main" id="{2655D9C7-9FC8-1F46-7997-C393D0F969FA}"/>
                  </a:ext>
                </a:extLst>
              </p:cNvPr>
              <p:cNvSpPr/>
              <p:nvPr/>
            </p:nvSpPr>
            <p:spPr>
              <a:xfrm>
                <a:off x="4675159" y="4154424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7" y="55"/>
                      <a:pt x="54" y="136"/>
                      <a:pt x="54" y="190"/>
                    </a:cubicBezTo>
                    <a:cubicBezTo>
                      <a:pt x="54" y="190"/>
                      <a:pt x="54" y="217"/>
                      <a:pt x="54" y="217"/>
                    </a:cubicBezTo>
                    <a:cubicBezTo>
                      <a:pt x="82" y="190"/>
                      <a:pt x="82" y="163"/>
                      <a:pt x="82" y="136"/>
                    </a:cubicBezTo>
                    <a:cubicBezTo>
                      <a:pt x="82" y="82"/>
                      <a:pt x="54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755;p43">
                <a:extLst>
                  <a:ext uri="{FF2B5EF4-FFF2-40B4-BE49-F238E27FC236}">
                    <a16:creationId xmlns:a16="http://schemas.microsoft.com/office/drawing/2014/main" id="{A6745912-C247-2C7A-2BC3-385C02FFD4AB}"/>
                  </a:ext>
                </a:extLst>
              </p:cNvPr>
              <p:cNvSpPr/>
              <p:nvPr/>
            </p:nvSpPr>
            <p:spPr>
              <a:xfrm>
                <a:off x="4687770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756;p43">
                <a:extLst>
                  <a:ext uri="{FF2B5EF4-FFF2-40B4-BE49-F238E27FC236}">
                    <a16:creationId xmlns:a16="http://schemas.microsoft.com/office/drawing/2014/main" id="{5CC2E6A1-3417-49EA-CC2B-8BF3570BA49F}"/>
                  </a:ext>
                </a:extLst>
              </p:cNvPr>
              <p:cNvSpPr/>
              <p:nvPr/>
            </p:nvSpPr>
            <p:spPr>
              <a:xfrm>
                <a:off x="4619042" y="2051342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27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27" y="28"/>
                      <a:pt x="27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757;p43">
                <a:extLst>
                  <a:ext uri="{FF2B5EF4-FFF2-40B4-BE49-F238E27FC236}">
                    <a16:creationId xmlns:a16="http://schemas.microsoft.com/office/drawing/2014/main" id="{07855747-A73E-02F8-D380-B690906191E1}"/>
                  </a:ext>
                </a:extLst>
              </p:cNvPr>
              <p:cNvSpPr/>
              <p:nvPr/>
            </p:nvSpPr>
            <p:spPr>
              <a:xfrm>
                <a:off x="4635323" y="2025986"/>
                <a:ext cx="914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2" extrusionOk="0">
                    <a:moveTo>
                      <a:pt x="55" y="1"/>
                    </a:moveTo>
                    <a:cubicBezTo>
                      <a:pt x="28" y="28"/>
                      <a:pt x="0" y="82"/>
                      <a:pt x="0" y="136"/>
                    </a:cubicBezTo>
                    <a:cubicBezTo>
                      <a:pt x="0" y="218"/>
                      <a:pt x="28" y="272"/>
                      <a:pt x="82" y="272"/>
                    </a:cubicBezTo>
                    <a:lnTo>
                      <a:pt x="136" y="272"/>
                    </a:lnTo>
                    <a:lnTo>
                      <a:pt x="136" y="163"/>
                    </a:lnTo>
                    <a:lnTo>
                      <a:pt x="82" y="163"/>
                    </a:lnTo>
                    <a:cubicBezTo>
                      <a:pt x="109" y="109"/>
                      <a:pt x="82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758;p43">
                <a:extLst>
                  <a:ext uri="{FF2B5EF4-FFF2-40B4-BE49-F238E27FC236}">
                    <a16:creationId xmlns:a16="http://schemas.microsoft.com/office/drawing/2014/main" id="{0462F87F-B939-3008-DAC9-770388C7F637}"/>
                  </a:ext>
                </a:extLst>
              </p:cNvPr>
              <p:cNvSpPr/>
              <p:nvPr/>
            </p:nvSpPr>
            <p:spPr>
              <a:xfrm>
                <a:off x="4608166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759;p43">
                <a:extLst>
                  <a:ext uri="{FF2B5EF4-FFF2-40B4-BE49-F238E27FC236}">
                    <a16:creationId xmlns:a16="http://schemas.microsoft.com/office/drawing/2014/main" id="{B6CD3079-BCD3-B005-D44D-0B96D4573647}"/>
                  </a:ext>
                </a:extLst>
              </p:cNvPr>
              <p:cNvSpPr/>
              <p:nvPr/>
            </p:nvSpPr>
            <p:spPr>
              <a:xfrm>
                <a:off x="4635323" y="207669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760;p43">
                <a:extLst>
                  <a:ext uri="{FF2B5EF4-FFF2-40B4-BE49-F238E27FC236}">
                    <a16:creationId xmlns:a16="http://schemas.microsoft.com/office/drawing/2014/main" id="{D79FF8E5-9423-4246-60B8-FA829646E802}"/>
                  </a:ext>
                </a:extLst>
              </p:cNvPr>
              <p:cNvSpPr/>
              <p:nvPr/>
            </p:nvSpPr>
            <p:spPr>
              <a:xfrm>
                <a:off x="460816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761;p43">
                <a:extLst>
                  <a:ext uri="{FF2B5EF4-FFF2-40B4-BE49-F238E27FC236}">
                    <a16:creationId xmlns:a16="http://schemas.microsoft.com/office/drawing/2014/main" id="{2A6DD54F-7C3A-F7B0-A763-96F57CAEAC0F}"/>
                  </a:ext>
                </a:extLst>
              </p:cNvPr>
              <p:cNvSpPr/>
              <p:nvPr/>
            </p:nvSpPr>
            <p:spPr>
              <a:xfrm>
                <a:off x="4635323" y="2129145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762;p43">
                <a:extLst>
                  <a:ext uri="{FF2B5EF4-FFF2-40B4-BE49-F238E27FC236}">
                    <a16:creationId xmlns:a16="http://schemas.microsoft.com/office/drawing/2014/main" id="{A9D42890-5ACF-61AA-140E-9A550A25ECAE}"/>
                  </a:ext>
                </a:extLst>
              </p:cNvPr>
              <p:cNvSpPr/>
              <p:nvPr/>
            </p:nvSpPr>
            <p:spPr>
              <a:xfrm>
                <a:off x="4582810" y="218346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763;p43">
                <a:extLst>
                  <a:ext uri="{FF2B5EF4-FFF2-40B4-BE49-F238E27FC236}">
                    <a16:creationId xmlns:a16="http://schemas.microsoft.com/office/drawing/2014/main" id="{EB19E69E-1AB7-7DD7-3EAD-5844A2A4F21E}"/>
                  </a:ext>
                </a:extLst>
              </p:cNvPr>
              <p:cNvSpPr/>
              <p:nvPr/>
            </p:nvSpPr>
            <p:spPr>
              <a:xfrm>
                <a:off x="4608166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764;p43">
                <a:extLst>
                  <a:ext uri="{FF2B5EF4-FFF2-40B4-BE49-F238E27FC236}">
                    <a16:creationId xmlns:a16="http://schemas.microsoft.com/office/drawing/2014/main" id="{CB9CDB67-A179-E72B-98C8-E27934FDF0F1}"/>
                  </a:ext>
                </a:extLst>
              </p:cNvPr>
              <p:cNvSpPr/>
              <p:nvPr/>
            </p:nvSpPr>
            <p:spPr>
              <a:xfrm>
                <a:off x="4635323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765;p43">
                <a:extLst>
                  <a:ext uri="{FF2B5EF4-FFF2-40B4-BE49-F238E27FC236}">
                    <a16:creationId xmlns:a16="http://schemas.microsoft.com/office/drawing/2014/main" id="{09545121-508D-0137-6EA9-28B441F1E304}"/>
                  </a:ext>
                </a:extLst>
              </p:cNvPr>
              <p:cNvSpPr/>
              <p:nvPr/>
            </p:nvSpPr>
            <p:spPr>
              <a:xfrm>
                <a:off x="4582810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766;p43">
                <a:extLst>
                  <a:ext uri="{FF2B5EF4-FFF2-40B4-BE49-F238E27FC236}">
                    <a16:creationId xmlns:a16="http://schemas.microsoft.com/office/drawing/2014/main" id="{93593E9F-AC69-1921-97CD-D9AC1D626919}"/>
                  </a:ext>
                </a:extLst>
              </p:cNvPr>
              <p:cNvSpPr/>
              <p:nvPr/>
            </p:nvSpPr>
            <p:spPr>
              <a:xfrm>
                <a:off x="4608166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767;p43">
                <a:extLst>
                  <a:ext uri="{FF2B5EF4-FFF2-40B4-BE49-F238E27FC236}">
                    <a16:creationId xmlns:a16="http://schemas.microsoft.com/office/drawing/2014/main" id="{ADB3144C-C18B-8AE3-4AF0-3EA542C100F5}"/>
                  </a:ext>
                </a:extLst>
              </p:cNvPr>
              <p:cNvSpPr/>
              <p:nvPr/>
            </p:nvSpPr>
            <p:spPr>
              <a:xfrm>
                <a:off x="4635323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768;p43">
                <a:extLst>
                  <a:ext uri="{FF2B5EF4-FFF2-40B4-BE49-F238E27FC236}">
                    <a16:creationId xmlns:a16="http://schemas.microsoft.com/office/drawing/2014/main" id="{F3527B2D-C0FB-C1A1-F9B7-0EC55E6468FB}"/>
                  </a:ext>
                </a:extLst>
              </p:cNvPr>
              <p:cNvSpPr/>
              <p:nvPr/>
            </p:nvSpPr>
            <p:spPr>
              <a:xfrm>
                <a:off x="4582810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769;p43">
                <a:extLst>
                  <a:ext uri="{FF2B5EF4-FFF2-40B4-BE49-F238E27FC236}">
                    <a16:creationId xmlns:a16="http://schemas.microsoft.com/office/drawing/2014/main" id="{68C80BCD-C115-68E2-BA93-FFC16B555E4C}"/>
                  </a:ext>
                </a:extLst>
              </p:cNvPr>
              <p:cNvSpPr/>
              <p:nvPr/>
            </p:nvSpPr>
            <p:spPr>
              <a:xfrm>
                <a:off x="4608166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770;p43">
                <a:extLst>
                  <a:ext uri="{FF2B5EF4-FFF2-40B4-BE49-F238E27FC236}">
                    <a16:creationId xmlns:a16="http://schemas.microsoft.com/office/drawing/2014/main" id="{725C1895-7E8C-B52F-136E-D25FA8291282}"/>
                  </a:ext>
                </a:extLst>
              </p:cNvPr>
              <p:cNvSpPr/>
              <p:nvPr/>
            </p:nvSpPr>
            <p:spPr>
              <a:xfrm>
                <a:off x="4635323" y="2288420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771;p43">
                <a:extLst>
                  <a:ext uri="{FF2B5EF4-FFF2-40B4-BE49-F238E27FC236}">
                    <a16:creationId xmlns:a16="http://schemas.microsoft.com/office/drawing/2014/main" id="{7172030E-80C5-6D05-2187-9D12D7954352}"/>
                  </a:ext>
                </a:extLst>
              </p:cNvPr>
              <p:cNvSpPr/>
              <p:nvPr/>
            </p:nvSpPr>
            <p:spPr>
              <a:xfrm>
                <a:off x="4608166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09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109"/>
                      <a:pt x="299" y="81"/>
                      <a:pt x="272" y="54"/>
                    </a:cubicBezTo>
                    <a:cubicBezTo>
                      <a:pt x="245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772;p43">
                <a:extLst>
                  <a:ext uri="{FF2B5EF4-FFF2-40B4-BE49-F238E27FC236}">
                    <a16:creationId xmlns:a16="http://schemas.microsoft.com/office/drawing/2014/main" id="{F98033F5-2CD4-817A-D294-0D8B3D0B63B5}"/>
                  </a:ext>
                </a:extLst>
              </p:cNvPr>
              <p:cNvSpPr/>
              <p:nvPr/>
            </p:nvSpPr>
            <p:spPr>
              <a:xfrm>
                <a:off x="4635323" y="2393381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82" y="136"/>
                    </a:lnTo>
                    <a:cubicBezTo>
                      <a:pt x="82" y="82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773;p43">
                <a:extLst>
                  <a:ext uri="{FF2B5EF4-FFF2-40B4-BE49-F238E27FC236}">
                    <a16:creationId xmlns:a16="http://schemas.microsoft.com/office/drawing/2014/main" id="{30AE395E-7B28-7677-F7C8-1B2B688A6499}"/>
                  </a:ext>
                </a:extLst>
              </p:cNvPr>
              <p:cNvSpPr/>
              <p:nvPr/>
            </p:nvSpPr>
            <p:spPr>
              <a:xfrm>
                <a:off x="4608166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774;p43">
                <a:extLst>
                  <a:ext uri="{FF2B5EF4-FFF2-40B4-BE49-F238E27FC236}">
                    <a16:creationId xmlns:a16="http://schemas.microsoft.com/office/drawing/2014/main" id="{657C8FDF-ED49-0432-CF0C-09D4FCBA64A6}"/>
                  </a:ext>
                </a:extLst>
              </p:cNvPr>
              <p:cNvSpPr/>
              <p:nvPr/>
            </p:nvSpPr>
            <p:spPr>
              <a:xfrm>
                <a:off x="4608166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775;p43">
                <a:extLst>
                  <a:ext uri="{FF2B5EF4-FFF2-40B4-BE49-F238E27FC236}">
                    <a16:creationId xmlns:a16="http://schemas.microsoft.com/office/drawing/2014/main" id="{1C69DD31-B5C3-D08E-D617-293C92EF2D7C}"/>
                  </a:ext>
                </a:extLst>
              </p:cNvPr>
              <p:cNvSpPr/>
              <p:nvPr/>
            </p:nvSpPr>
            <p:spPr>
              <a:xfrm>
                <a:off x="4635323" y="2498408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776;p43">
                <a:extLst>
                  <a:ext uri="{FF2B5EF4-FFF2-40B4-BE49-F238E27FC236}">
                    <a16:creationId xmlns:a16="http://schemas.microsoft.com/office/drawing/2014/main" id="{9BD5DEE3-537A-3B63-B2F0-6C05782D8C33}"/>
                  </a:ext>
                </a:extLst>
              </p:cNvPr>
              <p:cNvSpPr/>
              <p:nvPr/>
            </p:nvSpPr>
            <p:spPr>
              <a:xfrm>
                <a:off x="4608166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777;p43">
                <a:extLst>
                  <a:ext uri="{FF2B5EF4-FFF2-40B4-BE49-F238E27FC236}">
                    <a16:creationId xmlns:a16="http://schemas.microsoft.com/office/drawing/2014/main" id="{4219236A-4244-2EAD-C57C-6D5051248975}"/>
                  </a:ext>
                </a:extLst>
              </p:cNvPr>
              <p:cNvSpPr/>
              <p:nvPr/>
            </p:nvSpPr>
            <p:spPr>
              <a:xfrm>
                <a:off x="4635323" y="255085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778;p43">
                <a:extLst>
                  <a:ext uri="{FF2B5EF4-FFF2-40B4-BE49-F238E27FC236}">
                    <a16:creationId xmlns:a16="http://schemas.microsoft.com/office/drawing/2014/main" id="{3E5E852C-A595-4261-84E4-C8F16A429998}"/>
                  </a:ext>
                </a:extLst>
              </p:cNvPr>
              <p:cNvSpPr/>
              <p:nvPr/>
            </p:nvSpPr>
            <p:spPr>
              <a:xfrm>
                <a:off x="4608166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779;p43">
                <a:extLst>
                  <a:ext uri="{FF2B5EF4-FFF2-40B4-BE49-F238E27FC236}">
                    <a16:creationId xmlns:a16="http://schemas.microsoft.com/office/drawing/2014/main" id="{1570716F-ED74-EFD9-DA72-8B46BA033082}"/>
                  </a:ext>
                </a:extLst>
              </p:cNvPr>
              <p:cNvSpPr/>
              <p:nvPr/>
            </p:nvSpPr>
            <p:spPr>
              <a:xfrm>
                <a:off x="4635323" y="260336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780;p43">
                <a:extLst>
                  <a:ext uri="{FF2B5EF4-FFF2-40B4-BE49-F238E27FC236}">
                    <a16:creationId xmlns:a16="http://schemas.microsoft.com/office/drawing/2014/main" id="{780468BE-CB4F-EDE6-CDC9-6DA7A1C9FF19}"/>
                  </a:ext>
                </a:extLst>
              </p:cNvPr>
              <p:cNvSpPr/>
              <p:nvPr/>
            </p:nvSpPr>
            <p:spPr>
              <a:xfrm>
                <a:off x="4635323" y="2655816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781;p43">
                <a:extLst>
                  <a:ext uri="{FF2B5EF4-FFF2-40B4-BE49-F238E27FC236}">
                    <a16:creationId xmlns:a16="http://schemas.microsoft.com/office/drawing/2014/main" id="{A4C4C811-48B7-C6FB-E313-BB54B231CBB9}"/>
                  </a:ext>
                </a:extLst>
              </p:cNvPr>
              <p:cNvSpPr/>
              <p:nvPr/>
            </p:nvSpPr>
            <p:spPr>
              <a:xfrm>
                <a:off x="4635323" y="2664891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0" y="0"/>
                    </a:moveTo>
                    <a:cubicBezTo>
                      <a:pt x="0" y="109"/>
                      <a:pt x="55" y="163"/>
                      <a:pt x="136" y="163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782;p43">
                <a:extLst>
                  <a:ext uri="{FF2B5EF4-FFF2-40B4-BE49-F238E27FC236}">
                    <a16:creationId xmlns:a16="http://schemas.microsoft.com/office/drawing/2014/main" id="{C0CA6E3C-83AE-9943-5326-E0D92F0B4019}"/>
                  </a:ext>
                </a:extLst>
              </p:cNvPr>
              <p:cNvSpPr/>
              <p:nvPr/>
            </p:nvSpPr>
            <p:spPr>
              <a:xfrm>
                <a:off x="4608166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99" y="109"/>
                    </a:cubicBezTo>
                    <a:cubicBezTo>
                      <a:pt x="272" y="109"/>
                      <a:pt x="245" y="82"/>
                      <a:pt x="218" y="54"/>
                    </a:cubicBezTo>
                    <a:cubicBezTo>
                      <a:pt x="190" y="54"/>
                      <a:pt x="163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783;p43">
                <a:extLst>
                  <a:ext uri="{FF2B5EF4-FFF2-40B4-BE49-F238E27FC236}">
                    <a16:creationId xmlns:a16="http://schemas.microsoft.com/office/drawing/2014/main" id="{E15B32F0-C9B6-B3A2-5684-B6A75C7F871B}"/>
                  </a:ext>
                </a:extLst>
              </p:cNvPr>
              <p:cNvSpPr/>
              <p:nvPr/>
            </p:nvSpPr>
            <p:spPr>
              <a:xfrm>
                <a:off x="4590083" y="2823700"/>
                <a:ext cx="12744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43" extrusionOk="0">
                    <a:moveTo>
                      <a:pt x="105" y="1"/>
                    </a:moveTo>
                    <a:cubicBezTo>
                      <a:pt x="75" y="1"/>
                      <a:pt x="41" y="7"/>
                      <a:pt x="0" y="34"/>
                    </a:cubicBezTo>
                    <a:lnTo>
                      <a:pt x="0" y="89"/>
                    </a:lnTo>
                    <a:cubicBezTo>
                      <a:pt x="0" y="143"/>
                      <a:pt x="27" y="143"/>
                      <a:pt x="55" y="143"/>
                    </a:cubicBezTo>
                    <a:cubicBezTo>
                      <a:pt x="109" y="143"/>
                      <a:pt x="109" y="116"/>
                      <a:pt x="136" y="116"/>
                    </a:cubicBezTo>
                    <a:cubicBezTo>
                      <a:pt x="163" y="89"/>
                      <a:pt x="190" y="34"/>
                      <a:pt x="190" y="7"/>
                    </a:cubicBezTo>
                    <a:cubicBezTo>
                      <a:pt x="163" y="7"/>
                      <a:pt x="136" y="1"/>
                      <a:pt x="10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784;p43">
                <a:extLst>
                  <a:ext uri="{FF2B5EF4-FFF2-40B4-BE49-F238E27FC236}">
                    <a16:creationId xmlns:a16="http://schemas.microsoft.com/office/drawing/2014/main" id="{7F4841FB-18F1-2955-BFD0-7E382BE8EC65}"/>
                  </a:ext>
                </a:extLst>
              </p:cNvPr>
              <p:cNvSpPr/>
              <p:nvPr/>
            </p:nvSpPr>
            <p:spPr>
              <a:xfrm>
                <a:off x="4602761" y="2929127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785;p43">
                <a:extLst>
                  <a:ext uri="{FF2B5EF4-FFF2-40B4-BE49-F238E27FC236}">
                    <a16:creationId xmlns:a16="http://schemas.microsoft.com/office/drawing/2014/main" id="{E13406FD-B99E-8308-7B79-C866FE5632B2}"/>
                  </a:ext>
                </a:extLst>
              </p:cNvPr>
              <p:cNvSpPr/>
              <p:nvPr/>
            </p:nvSpPr>
            <p:spPr>
              <a:xfrm>
                <a:off x="4608166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786;p43">
                <a:extLst>
                  <a:ext uri="{FF2B5EF4-FFF2-40B4-BE49-F238E27FC236}">
                    <a16:creationId xmlns:a16="http://schemas.microsoft.com/office/drawing/2014/main" id="{EED7AF5F-768F-84E0-C27F-96E8CA8DBA19}"/>
                  </a:ext>
                </a:extLst>
              </p:cNvPr>
              <p:cNvSpPr/>
              <p:nvPr/>
            </p:nvSpPr>
            <p:spPr>
              <a:xfrm>
                <a:off x="4582810" y="297076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787;p43">
                <a:extLst>
                  <a:ext uri="{FF2B5EF4-FFF2-40B4-BE49-F238E27FC236}">
                    <a16:creationId xmlns:a16="http://schemas.microsoft.com/office/drawing/2014/main" id="{A567968C-30AA-027B-2AA8-C4D08AA09F27}"/>
                  </a:ext>
                </a:extLst>
              </p:cNvPr>
              <p:cNvSpPr/>
              <p:nvPr/>
            </p:nvSpPr>
            <p:spPr>
              <a:xfrm>
                <a:off x="4608166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788;p43">
                <a:extLst>
                  <a:ext uri="{FF2B5EF4-FFF2-40B4-BE49-F238E27FC236}">
                    <a16:creationId xmlns:a16="http://schemas.microsoft.com/office/drawing/2014/main" id="{2DBE32F4-66BC-75A2-C82F-31FFBF3E28D4}"/>
                  </a:ext>
                </a:extLst>
              </p:cNvPr>
              <p:cNvSpPr/>
              <p:nvPr/>
            </p:nvSpPr>
            <p:spPr>
              <a:xfrm>
                <a:off x="4635323" y="297076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789;p43">
                <a:extLst>
                  <a:ext uri="{FF2B5EF4-FFF2-40B4-BE49-F238E27FC236}">
                    <a16:creationId xmlns:a16="http://schemas.microsoft.com/office/drawing/2014/main" id="{B1FA40BB-A779-4065-18D8-9EC90BEDB819}"/>
                  </a:ext>
                </a:extLst>
              </p:cNvPr>
              <p:cNvSpPr/>
              <p:nvPr/>
            </p:nvSpPr>
            <p:spPr>
              <a:xfrm>
                <a:off x="4608166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790;p43">
                <a:extLst>
                  <a:ext uri="{FF2B5EF4-FFF2-40B4-BE49-F238E27FC236}">
                    <a16:creationId xmlns:a16="http://schemas.microsoft.com/office/drawing/2014/main" id="{33F0CB6B-49D3-9E24-6FEE-DADB79260FFC}"/>
                  </a:ext>
                </a:extLst>
              </p:cNvPr>
              <p:cNvSpPr/>
              <p:nvPr/>
            </p:nvSpPr>
            <p:spPr>
              <a:xfrm>
                <a:off x="4635323" y="3023212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791;p43">
                <a:extLst>
                  <a:ext uri="{FF2B5EF4-FFF2-40B4-BE49-F238E27FC236}">
                    <a16:creationId xmlns:a16="http://schemas.microsoft.com/office/drawing/2014/main" id="{542FC47E-63E9-A7A6-E85D-75AF63B2AC6D}"/>
                  </a:ext>
                </a:extLst>
              </p:cNvPr>
              <p:cNvSpPr/>
              <p:nvPr/>
            </p:nvSpPr>
            <p:spPr>
              <a:xfrm>
                <a:off x="4582810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792;p43">
                <a:extLst>
                  <a:ext uri="{FF2B5EF4-FFF2-40B4-BE49-F238E27FC236}">
                    <a16:creationId xmlns:a16="http://schemas.microsoft.com/office/drawing/2014/main" id="{96B7875C-149D-D87C-8BDC-61F7E8680835}"/>
                  </a:ext>
                </a:extLst>
              </p:cNvPr>
              <p:cNvSpPr/>
              <p:nvPr/>
            </p:nvSpPr>
            <p:spPr>
              <a:xfrm>
                <a:off x="4582810" y="307572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793;p43">
                <a:extLst>
                  <a:ext uri="{FF2B5EF4-FFF2-40B4-BE49-F238E27FC236}">
                    <a16:creationId xmlns:a16="http://schemas.microsoft.com/office/drawing/2014/main" id="{76B098DC-EC8B-7772-FA34-DD1C8F1066C1}"/>
                  </a:ext>
                </a:extLst>
              </p:cNvPr>
              <p:cNvSpPr/>
              <p:nvPr/>
            </p:nvSpPr>
            <p:spPr>
              <a:xfrm>
                <a:off x="4608166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794;p43">
                <a:extLst>
                  <a:ext uri="{FF2B5EF4-FFF2-40B4-BE49-F238E27FC236}">
                    <a16:creationId xmlns:a16="http://schemas.microsoft.com/office/drawing/2014/main" id="{1DF12893-FE38-CD29-49C7-028ECE37692B}"/>
                  </a:ext>
                </a:extLst>
              </p:cNvPr>
              <p:cNvSpPr/>
              <p:nvPr/>
            </p:nvSpPr>
            <p:spPr>
              <a:xfrm>
                <a:off x="4635323" y="307572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795;p43">
                <a:extLst>
                  <a:ext uri="{FF2B5EF4-FFF2-40B4-BE49-F238E27FC236}">
                    <a16:creationId xmlns:a16="http://schemas.microsoft.com/office/drawing/2014/main" id="{A5C3E2A8-CE9D-0772-6662-DBC49FEEC555}"/>
                  </a:ext>
                </a:extLst>
              </p:cNvPr>
              <p:cNvSpPr/>
              <p:nvPr/>
            </p:nvSpPr>
            <p:spPr>
              <a:xfrm>
                <a:off x="4608166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796;p43">
                <a:extLst>
                  <a:ext uri="{FF2B5EF4-FFF2-40B4-BE49-F238E27FC236}">
                    <a16:creationId xmlns:a16="http://schemas.microsoft.com/office/drawing/2014/main" id="{489C6D03-C016-F0FA-71E2-95CF6E2D8D8D}"/>
                  </a:ext>
                </a:extLst>
              </p:cNvPr>
              <p:cNvSpPr/>
              <p:nvPr/>
            </p:nvSpPr>
            <p:spPr>
              <a:xfrm>
                <a:off x="4635323" y="3128239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797;p43">
                <a:extLst>
                  <a:ext uri="{FF2B5EF4-FFF2-40B4-BE49-F238E27FC236}">
                    <a16:creationId xmlns:a16="http://schemas.microsoft.com/office/drawing/2014/main" id="{F743D486-50D7-36F4-921A-A659BF605BE9}"/>
                  </a:ext>
                </a:extLst>
              </p:cNvPr>
              <p:cNvSpPr/>
              <p:nvPr/>
            </p:nvSpPr>
            <p:spPr>
              <a:xfrm>
                <a:off x="4582810" y="312823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798;p43">
                <a:extLst>
                  <a:ext uri="{FF2B5EF4-FFF2-40B4-BE49-F238E27FC236}">
                    <a16:creationId xmlns:a16="http://schemas.microsoft.com/office/drawing/2014/main" id="{E13EF247-E070-5EF5-5D96-E3259DC33857}"/>
                  </a:ext>
                </a:extLst>
              </p:cNvPr>
              <p:cNvSpPr/>
              <p:nvPr/>
            </p:nvSpPr>
            <p:spPr>
              <a:xfrm>
                <a:off x="4582810" y="318068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799;p43">
                <a:extLst>
                  <a:ext uri="{FF2B5EF4-FFF2-40B4-BE49-F238E27FC236}">
                    <a16:creationId xmlns:a16="http://schemas.microsoft.com/office/drawing/2014/main" id="{1BA10352-0859-4E35-A1CC-E9F66C5EDAC6}"/>
                  </a:ext>
                </a:extLst>
              </p:cNvPr>
              <p:cNvSpPr/>
              <p:nvPr/>
            </p:nvSpPr>
            <p:spPr>
              <a:xfrm>
                <a:off x="4608166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800;p43">
                <a:extLst>
                  <a:ext uri="{FF2B5EF4-FFF2-40B4-BE49-F238E27FC236}">
                    <a16:creationId xmlns:a16="http://schemas.microsoft.com/office/drawing/2014/main" id="{4A3748CE-2535-3D25-9110-F7425AE902A0}"/>
                  </a:ext>
                </a:extLst>
              </p:cNvPr>
              <p:cNvSpPr/>
              <p:nvPr/>
            </p:nvSpPr>
            <p:spPr>
              <a:xfrm>
                <a:off x="4635323" y="318068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801;p43">
                <a:extLst>
                  <a:ext uri="{FF2B5EF4-FFF2-40B4-BE49-F238E27FC236}">
                    <a16:creationId xmlns:a16="http://schemas.microsoft.com/office/drawing/2014/main" id="{431878E3-BF64-B0F2-23FB-6AE48326514F}"/>
                  </a:ext>
                </a:extLst>
              </p:cNvPr>
              <p:cNvSpPr/>
              <p:nvPr/>
            </p:nvSpPr>
            <p:spPr>
              <a:xfrm>
                <a:off x="4582810" y="323320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802;p43">
                <a:extLst>
                  <a:ext uri="{FF2B5EF4-FFF2-40B4-BE49-F238E27FC236}">
                    <a16:creationId xmlns:a16="http://schemas.microsoft.com/office/drawing/2014/main" id="{F4C83236-6E31-CCAF-8513-2E8D0B9BB02B}"/>
                  </a:ext>
                </a:extLst>
              </p:cNvPr>
              <p:cNvSpPr/>
              <p:nvPr/>
            </p:nvSpPr>
            <p:spPr>
              <a:xfrm>
                <a:off x="4608166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803;p43">
                <a:extLst>
                  <a:ext uri="{FF2B5EF4-FFF2-40B4-BE49-F238E27FC236}">
                    <a16:creationId xmlns:a16="http://schemas.microsoft.com/office/drawing/2014/main" id="{B5FFB31B-B8C1-2588-67C4-9DB65F09F762}"/>
                  </a:ext>
                </a:extLst>
              </p:cNvPr>
              <p:cNvSpPr/>
              <p:nvPr/>
            </p:nvSpPr>
            <p:spPr>
              <a:xfrm>
                <a:off x="4635323" y="3233200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804;p43">
                <a:extLst>
                  <a:ext uri="{FF2B5EF4-FFF2-40B4-BE49-F238E27FC236}">
                    <a16:creationId xmlns:a16="http://schemas.microsoft.com/office/drawing/2014/main" id="{08B7CEA7-4C04-EFD5-7DCB-2916A0872165}"/>
                  </a:ext>
                </a:extLst>
              </p:cNvPr>
              <p:cNvSpPr/>
              <p:nvPr/>
            </p:nvSpPr>
            <p:spPr>
              <a:xfrm>
                <a:off x="4608166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805;p43">
                <a:extLst>
                  <a:ext uri="{FF2B5EF4-FFF2-40B4-BE49-F238E27FC236}">
                    <a16:creationId xmlns:a16="http://schemas.microsoft.com/office/drawing/2014/main" id="{2537F4EC-62BA-67B5-A697-58FB10904D74}"/>
                  </a:ext>
                </a:extLst>
              </p:cNvPr>
              <p:cNvSpPr/>
              <p:nvPr/>
            </p:nvSpPr>
            <p:spPr>
              <a:xfrm>
                <a:off x="4635323" y="3285646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806;p43">
                <a:extLst>
                  <a:ext uri="{FF2B5EF4-FFF2-40B4-BE49-F238E27FC236}">
                    <a16:creationId xmlns:a16="http://schemas.microsoft.com/office/drawing/2014/main" id="{B5222ADD-310E-B561-EDC5-EDFDC375AF28}"/>
                  </a:ext>
                </a:extLst>
              </p:cNvPr>
              <p:cNvSpPr/>
              <p:nvPr/>
            </p:nvSpPr>
            <p:spPr>
              <a:xfrm>
                <a:off x="4582810" y="328564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807;p43">
                <a:extLst>
                  <a:ext uri="{FF2B5EF4-FFF2-40B4-BE49-F238E27FC236}">
                    <a16:creationId xmlns:a16="http://schemas.microsoft.com/office/drawing/2014/main" id="{6CCE8B81-7DE2-869B-88B1-A782665A7BFA}"/>
                  </a:ext>
                </a:extLst>
              </p:cNvPr>
              <p:cNvSpPr/>
              <p:nvPr/>
            </p:nvSpPr>
            <p:spPr>
              <a:xfrm>
                <a:off x="4582810" y="3338160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808;p43">
                <a:extLst>
                  <a:ext uri="{FF2B5EF4-FFF2-40B4-BE49-F238E27FC236}">
                    <a16:creationId xmlns:a16="http://schemas.microsoft.com/office/drawing/2014/main" id="{8936BC9D-961F-4E01-3F4B-C51D408E0B6D}"/>
                  </a:ext>
                </a:extLst>
              </p:cNvPr>
              <p:cNvSpPr/>
              <p:nvPr/>
            </p:nvSpPr>
            <p:spPr>
              <a:xfrm>
                <a:off x="4608166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809;p43">
                <a:extLst>
                  <a:ext uri="{FF2B5EF4-FFF2-40B4-BE49-F238E27FC236}">
                    <a16:creationId xmlns:a16="http://schemas.microsoft.com/office/drawing/2014/main" id="{5A6C6CD2-A1F0-155A-C834-5972E689D3E8}"/>
                  </a:ext>
                </a:extLst>
              </p:cNvPr>
              <p:cNvSpPr/>
              <p:nvPr/>
            </p:nvSpPr>
            <p:spPr>
              <a:xfrm>
                <a:off x="4635323" y="3338160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810;p43">
                <a:extLst>
                  <a:ext uri="{FF2B5EF4-FFF2-40B4-BE49-F238E27FC236}">
                    <a16:creationId xmlns:a16="http://schemas.microsoft.com/office/drawing/2014/main" id="{E6108FA3-D15F-A4E1-A9F7-E579C55AEB18}"/>
                  </a:ext>
                </a:extLst>
              </p:cNvPr>
              <p:cNvSpPr/>
              <p:nvPr/>
            </p:nvSpPr>
            <p:spPr>
              <a:xfrm>
                <a:off x="4608166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811;p43">
                <a:extLst>
                  <a:ext uri="{FF2B5EF4-FFF2-40B4-BE49-F238E27FC236}">
                    <a16:creationId xmlns:a16="http://schemas.microsoft.com/office/drawing/2014/main" id="{CF154EEE-A04D-8A40-1EF1-3B0B08CE45DD}"/>
                  </a:ext>
                </a:extLst>
              </p:cNvPr>
              <p:cNvSpPr/>
              <p:nvPr/>
            </p:nvSpPr>
            <p:spPr>
              <a:xfrm>
                <a:off x="4635323" y="3390674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812;p43">
                <a:extLst>
                  <a:ext uri="{FF2B5EF4-FFF2-40B4-BE49-F238E27FC236}">
                    <a16:creationId xmlns:a16="http://schemas.microsoft.com/office/drawing/2014/main" id="{B773E9E6-59DE-F2BE-CEB3-C2E4F94B8B50}"/>
                  </a:ext>
                </a:extLst>
              </p:cNvPr>
              <p:cNvSpPr/>
              <p:nvPr/>
            </p:nvSpPr>
            <p:spPr>
              <a:xfrm>
                <a:off x="4582810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813;p43">
                <a:extLst>
                  <a:ext uri="{FF2B5EF4-FFF2-40B4-BE49-F238E27FC236}">
                    <a16:creationId xmlns:a16="http://schemas.microsoft.com/office/drawing/2014/main" id="{7AC8A025-E516-EEC1-2874-9D94780D6900}"/>
                  </a:ext>
                </a:extLst>
              </p:cNvPr>
              <p:cNvSpPr/>
              <p:nvPr/>
            </p:nvSpPr>
            <p:spPr>
              <a:xfrm>
                <a:off x="4582810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814;p43">
                <a:extLst>
                  <a:ext uri="{FF2B5EF4-FFF2-40B4-BE49-F238E27FC236}">
                    <a16:creationId xmlns:a16="http://schemas.microsoft.com/office/drawing/2014/main" id="{882F3A99-F337-846E-6813-E8702F496981}"/>
                  </a:ext>
                </a:extLst>
              </p:cNvPr>
              <p:cNvSpPr/>
              <p:nvPr/>
            </p:nvSpPr>
            <p:spPr>
              <a:xfrm>
                <a:off x="4608166" y="347027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815;p43">
                <a:extLst>
                  <a:ext uri="{FF2B5EF4-FFF2-40B4-BE49-F238E27FC236}">
                    <a16:creationId xmlns:a16="http://schemas.microsoft.com/office/drawing/2014/main" id="{98A96913-8CE0-0E3C-0A1F-789329A2C5C4}"/>
                  </a:ext>
                </a:extLst>
              </p:cNvPr>
              <p:cNvSpPr/>
              <p:nvPr/>
            </p:nvSpPr>
            <p:spPr>
              <a:xfrm>
                <a:off x="4635323" y="3443121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816;p43">
                <a:extLst>
                  <a:ext uri="{FF2B5EF4-FFF2-40B4-BE49-F238E27FC236}">
                    <a16:creationId xmlns:a16="http://schemas.microsoft.com/office/drawing/2014/main" id="{AA051030-AC88-DAA0-569B-FB13A79215C4}"/>
                  </a:ext>
                </a:extLst>
              </p:cNvPr>
              <p:cNvSpPr/>
              <p:nvPr/>
            </p:nvSpPr>
            <p:spPr>
              <a:xfrm>
                <a:off x="4608166" y="352279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817;p43">
                <a:extLst>
                  <a:ext uri="{FF2B5EF4-FFF2-40B4-BE49-F238E27FC236}">
                    <a16:creationId xmlns:a16="http://schemas.microsoft.com/office/drawing/2014/main" id="{65B1A2C8-2AFA-8D4B-2C08-A1837AF791E0}"/>
                  </a:ext>
                </a:extLst>
              </p:cNvPr>
              <p:cNvSpPr/>
              <p:nvPr/>
            </p:nvSpPr>
            <p:spPr>
              <a:xfrm>
                <a:off x="4635323" y="3495634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818;p43">
                <a:extLst>
                  <a:ext uri="{FF2B5EF4-FFF2-40B4-BE49-F238E27FC236}">
                    <a16:creationId xmlns:a16="http://schemas.microsoft.com/office/drawing/2014/main" id="{BCDDE847-1060-6D7A-1F97-8A56E6FA2ECE}"/>
                  </a:ext>
                </a:extLst>
              </p:cNvPr>
              <p:cNvSpPr/>
              <p:nvPr/>
            </p:nvSpPr>
            <p:spPr>
              <a:xfrm>
                <a:off x="4582810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819;p43">
                <a:extLst>
                  <a:ext uri="{FF2B5EF4-FFF2-40B4-BE49-F238E27FC236}">
                    <a16:creationId xmlns:a16="http://schemas.microsoft.com/office/drawing/2014/main" id="{5AD35074-DC62-E64C-776B-74712FDE62A0}"/>
                  </a:ext>
                </a:extLst>
              </p:cNvPr>
              <p:cNvSpPr/>
              <p:nvPr/>
            </p:nvSpPr>
            <p:spPr>
              <a:xfrm>
                <a:off x="4582810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820;p43">
                <a:extLst>
                  <a:ext uri="{FF2B5EF4-FFF2-40B4-BE49-F238E27FC236}">
                    <a16:creationId xmlns:a16="http://schemas.microsoft.com/office/drawing/2014/main" id="{F5213876-D80B-276C-4EAE-C0DA8D943ECA}"/>
                  </a:ext>
                </a:extLst>
              </p:cNvPr>
              <p:cNvSpPr/>
              <p:nvPr/>
            </p:nvSpPr>
            <p:spPr>
              <a:xfrm>
                <a:off x="4608166" y="3575239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821;p43">
                <a:extLst>
                  <a:ext uri="{FF2B5EF4-FFF2-40B4-BE49-F238E27FC236}">
                    <a16:creationId xmlns:a16="http://schemas.microsoft.com/office/drawing/2014/main" id="{6198552D-2A06-948B-2D08-2048E8A4C9F3}"/>
                  </a:ext>
                </a:extLst>
              </p:cNvPr>
              <p:cNvSpPr/>
              <p:nvPr/>
            </p:nvSpPr>
            <p:spPr>
              <a:xfrm>
                <a:off x="4635323" y="3548081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822;p43">
                <a:extLst>
                  <a:ext uri="{FF2B5EF4-FFF2-40B4-BE49-F238E27FC236}">
                    <a16:creationId xmlns:a16="http://schemas.microsoft.com/office/drawing/2014/main" id="{F0F7AC59-CA39-3CD0-B1FC-63067FAD2A74}"/>
                  </a:ext>
                </a:extLst>
              </p:cNvPr>
              <p:cNvSpPr/>
              <p:nvPr/>
            </p:nvSpPr>
            <p:spPr>
              <a:xfrm>
                <a:off x="4608166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823;p43">
                <a:extLst>
                  <a:ext uri="{FF2B5EF4-FFF2-40B4-BE49-F238E27FC236}">
                    <a16:creationId xmlns:a16="http://schemas.microsoft.com/office/drawing/2014/main" id="{2C911DDF-63B3-D0BF-ADD2-9C9ECBD9E08E}"/>
                  </a:ext>
                </a:extLst>
              </p:cNvPr>
              <p:cNvSpPr/>
              <p:nvPr/>
            </p:nvSpPr>
            <p:spPr>
              <a:xfrm>
                <a:off x="4635323" y="3600595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824;p43">
                <a:extLst>
                  <a:ext uri="{FF2B5EF4-FFF2-40B4-BE49-F238E27FC236}">
                    <a16:creationId xmlns:a16="http://schemas.microsoft.com/office/drawing/2014/main" id="{D51DA3BC-8D18-F36E-AB22-AD9BEF221BF5}"/>
                  </a:ext>
                </a:extLst>
              </p:cNvPr>
              <p:cNvSpPr/>
              <p:nvPr/>
            </p:nvSpPr>
            <p:spPr>
              <a:xfrm>
                <a:off x="4608166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825;p43">
                <a:extLst>
                  <a:ext uri="{FF2B5EF4-FFF2-40B4-BE49-F238E27FC236}">
                    <a16:creationId xmlns:a16="http://schemas.microsoft.com/office/drawing/2014/main" id="{620ECEEC-574F-F212-DD77-A841D571055F}"/>
                  </a:ext>
                </a:extLst>
              </p:cNvPr>
              <p:cNvSpPr/>
              <p:nvPr/>
            </p:nvSpPr>
            <p:spPr>
              <a:xfrm>
                <a:off x="4635323" y="3653109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826;p43">
                <a:extLst>
                  <a:ext uri="{FF2B5EF4-FFF2-40B4-BE49-F238E27FC236}">
                    <a16:creationId xmlns:a16="http://schemas.microsoft.com/office/drawing/2014/main" id="{721EB992-27D0-F176-E40B-D2E38E709615}"/>
                  </a:ext>
                </a:extLst>
              </p:cNvPr>
              <p:cNvSpPr/>
              <p:nvPr/>
            </p:nvSpPr>
            <p:spPr>
              <a:xfrm>
                <a:off x="4597289" y="3707357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1" y="1"/>
                    </a:moveTo>
                    <a:cubicBezTo>
                      <a:pt x="28" y="82"/>
                      <a:pt x="28" y="136"/>
                      <a:pt x="55" y="218"/>
                    </a:cubicBezTo>
                    <a:cubicBezTo>
                      <a:pt x="55" y="191"/>
                      <a:pt x="82" y="163"/>
                      <a:pt x="82" y="136"/>
                    </a:cubicBezTo>
                    <a:cubicBezTo>
                      <a:pt x="82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827;p43">
                <a:extLst>
                  <a:ext uri="{FF2B5EF4-FFF2-40B4-BE49-F238E27FC236}">
                    <a16:creationId xmlns:a16="http://schemas.microsoft.com/office/drawing/2014/main" id="{014FF3E6-5725-CC50-9516-D956BCAE2EE1}"/>
                  </a:ext>
                </a:extLst>
              </p:cNvPr>
              <p:cNvSpPr/>
              <p:nvPr/>
            </p:nvSpPr>
            <p:spPr>
              <a:xfrm>
                <a:off x="4608166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828;p43">
                <a:extLst>
                  <a:ext uri="{FF2B5EF4-FFF2-40B4-BE49-F238E27FC236}">
                    <a16:creationId xmlns:a16="http://schemas.microsoft.com/office/drawing/2014/main" id="{88B3AAAB-96B2-5A9E-B14F-1D8D3A46AE52}"/>
                  </a:ext>
                </a:extLst>
              </p:cNvPr>
              <p:cNvSpPr/>
              <p:nvPr/>
            </p:nvSpPr>
            <p:spPr>
              <a:xfrm>
                <a:off x="4635323" y="3705556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829;p43">
                <a:extLst>
                  <a:ext uri="{FF2B5EF4-FFF2-40B4-BE49-F238E27FC236}">
                    <a16:creationId xmlns:a16="http://schemas.microsoft.com/office/drawing/2014/main" id="{1871AF0E-97F6-A84A-98A1-AA024F43C3A4}"/>
                  </a:ext>
                </a:extLst>
              </p:cNvPr>
              <p:cNvSpPr/>
              <p:nvPr/>
            </p:nvSpPr>
            <p:spPr>
              <a:xfrm>
                <a:off x="4608166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830;p43">
                <a:extLst>
                  <a:ext uri="{FF2B5EF4-FFF2-40B4-BE49-F238E27FC236}">
                    <a16:creationId xmlns:a16="http://schemas.microsoft.com/office/drawing/2014/main" id="{A8E5C200-7866-D46F-4EA8-6FD8824618F7}"/>
                  </a:ext>
                </a:extLst>
              </p:cNvPr>
              <p:cNvSpPr/>
              <p:nvPr/>
            </p:nvSpPr>
            <p:spPr>
              <a:xfrm>
                <a:off x="4635323" y="3758069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831;p43">
                <a:extLst>
                  <a:ext uri="{FF2B5EF4-FFF2-40B4-BE49-F238E27FC236}">
                    <a16:creationId xmlns:a16="http://schemas.microsoft.com/office/drawing/2014/main" id="{FDCF8388-237E-ECB3-3E6C-45CC015D6AFF}"/>
                  </a:ext>
                </a:extLst>
              </p:cNvPr>
              <p:cNvSpPr/>
              <p:nvPr/>
            </p:nvSpPr>
            <p:spPr>
              <a:xfrm>
                <a:off x="4608166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832;p43">
                <a:extLst>
                  <a:ext uri="{FF2B5EF4-FFF2-40B4-BE49-F238E27FC236}">
                    <a16:creationId xmlns:a16="http://schemas.microsoft.com/office/drawing/2014/main" id="{E47D0D9E-59E4-73BD-FEDE-E1ABDAD0141C}"/>
                  </a:ext>
                </a:extLst>
              </p:cNvPr>
              <p:cNvSpPr/>
              <p:nvPr/>
            </p:nvSpPr>
            <p:spPr>
              <a:xfrm>
                <a:off x="4635323" y="3812318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7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833;p43">
                <a:extLst>
                  <a:ext uri="{FF2B5EF4-FFF2-40B4-BE49-F238E27FC236}">
                    <a16:creationId xmlns:a16="http://schemas.microsoft.com/office/drawing/2014/main" id="{0FF35917-9904-CA39-7009-427781FA7E15}"/>
                  </a:ext>
                </a:extLst>
              </p:cNvPr>
              <p:cNvSpPr/>
              <p:nvPr/>
            </p:nvSpPr>
            <p:spPr>
              <a:xfrm>
                <a:off x="4608166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834;p43">
                <a:extLst>
                  <a:ext uri="{FF2B5EF4-FFF2-40B4-BE49-F238E27FC236}">
                    <a16:creationId xmlns:a16="http://schemas.microsoft.com/office/drawing/2014/main" id="{0A7F6982-9C93-96D5-DF18-8D3797B6640C}"/>
                  </a:ext>
                </a:extLst>
              </p:cNvPr>
              <p:cNvSpPr/>
              <p:nvPr/>
            </p:nvSpPr>
            <p:spPr>
              <a:xfrm>
                <a:off x="4635323" y="3864832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835;p43">
                <a:extLst>
                  <a:ext uri="{FF2B5EF4-FFF2-40B4-BE49-F238E27FC236}">
                    <a16:creationId xmlns:a16="http://schemas.microsoft.com/office/drawing/2014/main" id="{E9B87440-AB06-119C-5020-8905D3F6B4A2}"/>
                  </a:ext>
                </a:extLst>
              </p:cNvPr>
              <p:cNvSpPr/>
              <p:nvPr/>
            </p:nvSpPr>
            <p:spPr>
              <a:xfrm>
                <a:off x="4582810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836;p43">
                <a:extLst>
                  <a:ext uri="{FF2B5EF4-FFF2-40B4-BE49-F238E27FC236}">
                    <a16:creationId xmlns:a16="http://schemas.microsoft.com/office/drawing/2014/main" id="{E89CB51B-D288-1611-3F78-754D9FDE5941}"/>
                  </a:ext>
                </a:extLst>
              </p:cNvPr>
              <p:cNvSpPr/>
              <p:nvPr/>
            </p:nvSpPr>
            <p:spPr>
              <a:xfrm>
                <a:off x="4608166" y="394263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837;p43">
                <a:extLst>
                  <a:ext uri="{FF2B5EF4-FFF2-40B4-BE49-F238E27FC236}">
                    <a16:creationId xmlns:a16="http://schemas.microsoft.com/office/drawing/2014/main" id="{8B4E17C9-F46A-7AB6-FA48-C6E34E480828}"/>
                  </a:ext>
                </a:extLst>
              </p:cNvPr>
              <p:cNvSpPr/>
              <p:nvPr/>
            </p:nvSpPr>
            <p:spPr>
              <a:xfrm>
                <a:off x="4635323" y="3917345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838;p43">
                <a:extLst>
                  <a:ext uri="{FF2B5EF4-FFF2-40B4-BE49-F238E27FC236}">
                    <a16:creationId xmlns:a16="http://schemas.microsoft.com/office/drawing/2014/main" id="{B54520CB-27F5-D989-A66F-3CF6B6B55BC1}"/>
                  </a:ext>
                </a:extLst>
              </p:cNvPr>
              <p:cNvSpPr/>
              <p:nvPr/>
            </p:nvSpPr>
            <p:spPr>
              <a:xfrm>
                <a:off x="4586480" y="3917345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81" y="0"/>
                    </a:moveTo>
                    <a:cubicBezTo>
                      <a:pt x="54" y="0"/>
                      <a:pt x="27" y="0"/>
                      <a:pt x="0" y="27"/>
                    </a:cubicBezTo>
                    <a:cubicBezTo>
                      <a:pt x="54" y="109"/>
                      <a:pt x="81" y="190"/>
                      <a:pt x="136" y="298"/>
                    </a:cubicBezTo>
                    <a:cubicBezTo>
                      <a:pt x="190" y="271"/>
                      <a:pt x="244" y="217"/>
                      <a:pt x="244" y="136"/>
                    </a:cubicBezTo>
                    <a:cubicBezTo>
                      <a:pt x="244" y="54"/>
                      <a:pt x="163" y="0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839;p43">
                <a:extLst>
                  <a:ext uri="{FF2B5EF4-FFF2-40B4-BE49-F238E27FC236}">
                    <a16:creationId xmlns:a16="http://schemas.microsoft.com/office/drawing/2014/main" id="{A942D49D-14F0-C69D-43CA-9EC33F3C8975}"/>
                  </a:ext>
                </a:extLst>
              </p:cNvPr>
              <p:cNvSpPr/>
              <p:nvPr/>
            </p:nvSpPr>
            <p:spPr>
              <a:xfrm>
                <a:off x="4617240" y="3995148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0" y="0"/>
                    </a:moveTo>
                    <a:lnTo>
                      <a:pt x="0" y="55"/>
                    </a:lnTo>
                    <a:cubicBezTo>
                      <a:pt x="0" y="136"/>
                      <a:pt x="27" y="217"/>
                      <a:pt x="27" y="299"/>
                    </a:cubicBez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82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840;p43">
                <a:extLst>
                  <a:ext uri="{FF2B5EF4-FFF2-40B4-BE49-F238E27FC236}">
                    <a16:creationId xmlns:a16="http://schemas.microsoft.com/office/drawing/2014/main" id="{8256CB9D-9B2D-BE77-B9A6-10BDCA81C387}"/>
                  </a:ext>
                </a:extLst>
              </p:cNvPr>
              <p:cNvSpPr/>
              <p:nvPr/>
            </p:nvSpPr>
            <p:spPr>
              <a:xfrm>
                <a:off x="4635323" y="3969792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841;p43">
                <a:extLst>
                  <a:ext uri="{FF2B5EF4-FFF2-40B4-BE49-F238E27FC236}">
                    <a16:creationId xmlns:a16="http://schemas.microsoft.com/office/drawing/2014/main" id="{2EEDE258-D8B7-7068-76B9-7DBF37FA3F1A}"/>
                  </a:ext>
                </a:extLst>
              </p:cNvPr>
              <p:cNvSpPr/>
              <p:nvPr/>
            </p:nvSpPr>
            <p:spPr>
              <a:xfrm>
                <a:off x="4635323" y="4022306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842;p43">
                <a:extLst>
                  <a:ext uri="{FF2B5EF4-FFF2-40B4-BE49-F238E27FC236}">
                    <a16:creationId xmlns:a16="http://schemas.microsoft.com/office/drawing/2014/main" id="{7588E0D1-1A99-8F22-64AC-0C3BDA5D4358}"/>
                  </a:ext>
                </a:extLst>
              </p:cNvPr>
              <p:cNvSpPr/>
              <p:nvPr/>
            </p:nvSpPr>
            <p:spPr>
              <a:xfrm>
                <a:off x="4626248" y="4051265"/>
                <a:ext cx="186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8" h="136" extrusionOk="0">
                    <a:moveTo>
                      <a:pt x="1" y="0"/>
                    </a:moveTo>
                    <a:cubicBezTo>
                      <a:pt x="1" y="27"/>
                      <a:pt x="28" y="82"/>
                      <a:pt x="28" y="136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55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843;p43">
                <a:extLst>
                  <a:ext uri="{FF2B5EF4-FFF2-40B4-BE49-F238E27FC236}">
                    <a16:creationId xmlns:a16="http://schemas.microsoft.com/office/drawing/2014/main" id="{C84587F5-737D-8474-22C8-7251E6076F9C}"/>
                  </a:ext>
                </a:extLst>
              </p:cNvPr>
              <p:cNvSpPr/>
              <p:nvPr/>
            </p:nvSpPr>
            <p:spPr>
              <a:xfrm>
                <a:off x="4635323" y="4074753"/>
                <a:ext cx="914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82"/>
                    </a:cubicBezTo>
                    <a:cubicBezTo>
                      <a:pt x="55" y="136"/>
                      <a:pt x="82" y="218"/>
                      <a:pt x="109" y="299"/>
                    </a:cubicBezTo>
                    <a:lnTo>
                      <a:pt x="136" y="299"/>
                    </a:ln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844;p43">
                <a:extLst>
                  <a:ext uri="{FF2B5EF4-FFF2-40B4-BE49-F238E27FC236}">
                    <a16:creationId xmlns:a16="http://schemas.microsoft.com/office/drawing/2014/main" id="{0A271360-931A-8C93-AAF1-53D6714BF2A3}"/>
                  </a:ext>
                </a:extLst>
              </p:cNvPr>
              <p:cNvSpPr/>
              <p:nvPr/>
            </p:nvSpPr>
            <p:spPr>
              <a:xfrm>
                <a:off x="4559322" y="2158104"/>
                <a:ext cx="1634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3" extrusionOk="0">
                    <a:moveTo>
                      <a:pt x="190" y="1"/>
                    </a:moveTo>
                    <a:cubicBezTo>
                      <a:pt x="136" y="82"/>
                      <a:pt x="82" y="164"/>
                      <a:pt x="0" y="245"/>
                    </a:cubicBezTo>
                    <a:cubicBezTo>
                      <a:pt x="27" y="272"/>
                      <a:pt x="54" y="272"/>
                      <a:pt x="109" y="272"/>
                    </a:cubicBezTo>
                    <a:cubicBezTo>
                      <a:pt x="190" y="272"/>
                      <a:pt x="244" y="218"/>
                      <a:pt x="244" y="136"/>
                    </a:cubicBezTo>
                    <a:cubicBezTo>
                      <a:pt x="244" y="82"/>
                      <a:pt x="244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845;p43">
                <a:extLst>
                  <a:ext uri="{FF2B5EF4-FFF2-40B4-BE49-F238E27FC236}">
                    <a16:creationId xmlns:a16="http://schemas.microsoft.com/office/drawing/2014/main" id="{71B15319-4F43-C622-4FA9-3F6C05F428C3}"/>
                  </a:ext>
                </a:extLst>
              </p:cNvPr>
              <p:cNvSpPr/>
              <p:nvPr/>
            </p:nvSpPr>
            <p:spPr>
              <a:xfrm>
                <a:off x="4584611" y="2129145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09" y="1"/>
                    </a:moveTo>
                    <a:cubicBezTo>
                      <a:pt x="82" y="1"/>
                      <a:pt x="55" y="28"/>
                      <a:pt x="55" y="28"/>
                    </a:cubicBezTo>
                    <a:cubicBezTo>
                      <a:pt x="28" y="109"/>
                      <a:pt x="28" y="191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191" y="326"/>
                      <a:pt x="272" y="245"/>
                      <a:pt x="272" y="164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846;p43">
                <a:extLst>
                  <a:ext uri="{FF2B5EF4-FFF2-40B4-BE49-F238E27FC236}">
                    <a16:creationId xmlns:a16="http://schemas.microsoft.com/office/drawing/2014/main" id="{A62C25D0-04DB-7175-6162-2463C022F56C}"/>
                  </a:ext>
                </a:extLst>
              </p:cNvPr>
              <p:cNvSpPr/>
              <p:nvPr/>
            </p:nvSpPr>
            <p:spPr>
              <a:xfrm>
                <a:off x="4555652" y="220881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847;p43">
                <a:extLst>
                  <a:ext uri="{FF2B5EF4-FFF2-40B4-BE49-F238E27FC236}">
                    <a16:creationId xmlns:a16="http://schemas.microsoft.com/office/drawing/2014/main" id="{47035570-096A-C24E-4B53-60030AB3C1A1}"/>
                  </a:ext>
                </a:extLst>
              </p:cNvPr>
              <p:cNvSpPr/>
              <p:nvPr/>
            </p:nvSpPr>
            <p:spPr>
              <a:xfrm>
                <a:off x="452856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848;p43">
                <a:extLst>
                  <a:ext uri="{FF2B5EF4-FFF2-40B4-BE49-F238E27FC236}">
                    <a16:creationId xmlns:a16="http://schemas.microsoft.com/office/drawing/2014/main" id="{E1878C5A-B784-C8ED-8552-843EB6C85144}"/>
                  </a:ext>
                </a:extLst>
              </p:cNvPr>
              <p:cNvSpPr/>
              <p:nvPr/>
            </p:nvSpPr>
            <p:spPr>
              <a:xfrm>
                <a:off x="4555652" y="226126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849;p43">
                <a:extLst>
                  <a:ext uri="{FF2B5EF4-FFF2-40B4-BE49-F238E27FC236}">
                    <a16:creationId xmlns:a16="http://schemas.microsoft.com/office/drawing/2014/main" id="{A66C367F-C072-C1AF-E5BC-2B477020FAC8}"/>
                  </a:ext>
                </a:extLst>
              </p:cNvPr>
              <p:cNvSpPr/>
              <p:nvPr/>
            </p:nvSpPr>
            <p:spPr>
              <a:xfrm>
                <a:off x="4564727" y="231377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28" y="28"/>
                      <a:pt x="55" y="55"/>
                      <a:pt x="82" y="82"/>
                    </a:cubicBezTo>
                    <a:cubicBezTo>
                      <a:pt x="55" y="109"/>
                      <a:pt x="28" y="163"/>
                      <a:pt x="28" y="217"/>
                    </a:cubicBezTo>
                    <a:cubicBezTo>
                      <a:pt x="28" y="245"/>
                      <a:pt x="55" y="272"/>
                      <a:pt x="55" y="299"/>
                    </a:cubicBezTo>
                    <a:cubicBezTo>
                      <a:pt x="109" y="299"/>
                      <a:pt x="163" y="217"/>
                      <a:pt x="163" y="163"/>
                    </a:cubicBezTo>
                    <a:cubicBezTo>
                      <a:pt x="163" y="82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850;p43">
                <a:extLst>
                  <a:ext uri="{FF2B5EF4-FFF2-40B4-BE49-F238E27FC236}">
                    <a16:creationId xmlns:a16="http://schemas.microsoft.com/office/drawing/2014/main" id="{506F953B-B6AA-B66D-9A71-2C6760241467}"/>
                  </a:ext>
                </a:extLst>
              </p:cNvPr>
              <p:cNvSpPr/>
              <p:nvPr/>
            </p:nvSpPr>
            <p:spPr>
              <a:xfrm>
                <a:off x="4582810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190"/>
                      <a:pt x="1" y="217"/>
                      <a:pt x="28" y="244"/>
                    </a:cubicBezTo>
                    <a:cubicBezTo>
                      <a:pt x="55" y="272"/>
                      <a:pt x="109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851;p43">
                <a:extLst>
                  <a:ext uri="{FF2B5EF4-FFF2-40B4-BE49-F238E27FC236}">
                    <a16:creationId xmlns:a16="http://schemas.microsoft.com/office/drawing/2014/main" id="{3CC0EC6F-8CF2-0C97-3FA5-1303399528A2}"/>
                  </a:ext>
                </a:extLst>
              </p:cNvPr>
              <p:cNvSpPr/>
              <p:nvPr/>
            </p:nvSpPr>
            <p:spPr>
              <a:xfrm>
                <a:off x="4582810" y="2398853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" y="0"/>
                    </a:moveTo>
                    <a:cubicBezTo>
                      <a:pt x="1" y="27"/>
                      <a:pt x="1" y="54"/>
                      <a:pt x="1" y="54"/>
                    </a:cubicBezTo>
                    <a:cubicBezTo>
                      <a:pt x="1" y="109"/>
                      <a:pt x="1" y="136"/>
                      <a:pt x="28" y="163"/>
                    </a:cubicBezTo>
                    <a:cubicBezTo>
                      <a:pt x="55" y="190"/>
                      <a:pt x="109" y="217"/>
                      <a:pt x="136" y="217"/>
                    </a:cubicBezTo>
                    <a:cubicBezTo>
                      <a:pt x="109" y="109"/>
                      <a:pt x="82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852;p43">
                <a:extLst>
                  <a:ext uri="{FF2B5EF4-FFF2-40B4-BE49-F238E27FC236}">
                    <a16:creationId xmlns:a16="http://schemas.microsoft.com/office/drawing/2014/main" id="{F92BDF22-76A1-D6BD-9380-1FA9E0E98FB4}"/>
                  </a:ext>
                </a:extLst>
              </p:cNvPr>
              <p:cNvSpPr/>
              <p:nvPr/>
            </p:nvSpPr>
            <p:spPr>
              <a:xfrm>
                <a:off x="4555652" y="247125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853;p43">
                <a:extLst>
                  <a:ext uri="{FF2B5EF4-FFF2-40B4-BE49-F238E27FC236}">
                    <a16:creationId xmlns:a16="http://schemas.microsoft.com/office/drawing/2014/main" id="{18AD5BFC-B788-615D-B826-2E85B97DA545}"/>
                  </a:ext>
                </a:extLst>
              </p:cNvPr>
              <p:cNvSpPr/>
              <p:nvPr/>
            </p:nvSpPr>
            <p:spPr>
              <a:xfrm>
                <a:off x="4582810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91" y="0"/>
                    </a:moveTo>
                    <a:cubicBezTo>
                      <a:pt x="136" y="28"/>
                      <a:pt x="55" y="82"/>
                      <a:pt x="1" y="109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109"/>
                      <a:pt x="272" y="55"/>
                      <a:pt x="245" y="28"/>
                    </a:cubicBezTo>
                    <a:cubicBezTo>
                      <a:pt x="245" y="28"/>
                      <a:pt x="218" y="0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854;p43">
                <a:extLst>
                  <a:ext uri="{FF2B5EF4-FFF2-40B4-BE49-F238E27FC236}">
                    <a16:creationId xmlns:a16="http://schemas.microsoft.com/office/drawing/2014/main" id="{68300622-979E-45E8-80A5-178851CADA6C}"/>
                  </a:ext>
                </a:extLst>
              </p:cNvPr>
              <p:cNvSpPr/>
              <p:nvPr/>
            </p:nvSpPr>
            <p:spPr>
              <a:xfrm>
                <a:off x="4528561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855;p43">
                <a:extLst>
                  <a:ext uri="{FF2B5EF4-FFF2-40B4-BE49-F238E27FC236}">
                    <a16:creationId xmlns:a16="http://schemas.microsoft.com/office/drawing/2014/main" id="{48CBDCE4-AC1E-652B-81EA-160B8A0423A5}"/>
                  </a:ext>
                </a:extLst>
              </p:cNvPr>
              <p:cNvSpPr/>
              <p:nvPr/>
            </p:nvSpPr>
            <p:spPr>
              <a:xfrm>
                <a:off x="4555652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856;p43">
                <a:extLst>
                  <a:ext uri="{FF2B5EF4-FFF2-40B4-BE49-F238E27FC236}">
                    <a16:creationId xmlns:a16="http://schemas.microsoft.com/office/drawing/2014/main" id="{993AB090-BAAA-14B6-3CA1-39422C7C9680}"/>
                  </a:ext>
                </a:extLst>
              </p:cNvPr>
              <p:cNvSpPr/>
              <p:nvPr/>
            </p:nvSpPr>
            <p:spPr>
              <a:xfrm>
                <a:off x="4582810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857;p43">
                <a:extLst>
                  <a:ext uri="{FF2B5EF4-FFF2-40B4-BE49-F238E27FC236}">
                    <a16:creationId xmlns:a16="http://schemas.microsoft.com/office/drawing/2014/main" id="{ED1020FB-E387-3F8A-D534-CE037E472333}"/>
                  </a:ext>
                </a:extLst>
              </p:cNvPr>
              <p:cNvSpPr/>
              <p:nvPr/>
            </p:nvSpPr>
            <p:spPr>
              <a:xfrm>
                <a:off x="4528561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858;p43">
                <a:extLst>
                  <a:ext uri="{FF2B5EF4-FFF2-40B4-BE49-F238E27FC236}">
                    <a16:creationId xmlns:a16="http://schemas.microsoft.com/office/drawing/2014/main" id="{2E29193A-628B-556C-FD94-E5101ED9FE5B}"/>
                  </a:ext>
                </a:extLst>
              </p:cNvPr>
              <p:cNvSpPr/>
              <p:nvPr/>
            </p:nvSpPr>
            <p:spPr>
              <a:xfrm>
                <a:off x="4555652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859;p43">
                <a:extLst>
                  <a:ext uri="{FF2B5EF4-FFF2-40B4-BE49-F238E27FC236}">
                    <a16:creationId xmlns:a16="http://schemas.microsoft.com/office/drawing/2014/main" id="{8A01153F-97AD-55B6-E667-BA432E369845}"/>
                  </a:ext>
                </a:extLst>
              </p:cNvPr>
              <p:cNvSpPr/>
              <p:nvPr/>
            </p:nvSpPr>
            <p:spPr>
              <a:xfrm>
                <a:off x="4582810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860;p43">
                <a:extLst>
                  <a:ext uri="{FF2B5EF4-FFF2-40B4-BE49-F238E27FC236}">
                    <a16:creationId xmlns:a16="http://schemas.microsoft.com/office/drawing/2014/main" id="{B179B78C-9AA6-BD40-0D55-2E331D67384D}"/>
                  </a:ext>
                </a:extLst>
              </p:cNvPr>
              <p:cNvSpPr/>
              <p:nvPr/>
            </p:nvSpPr>
            <p:spPr>
              <a:xfrm>
                <a:off x="4528561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861;p43">
                <a:extLst>
                  <a:ext uri="{FF2B5EF4-FFF2-40B4-BE49-F238E27FC236}">
                    <a16:creationId xmlns:a16="http://schemas.microsoft.com/office/drawing/2014/main" id="{2772DC06-C7C4-4B8A-3AB6-798964B00E38}"/>
                  </a:ext>
                </a:extLst>
              </p:cNvPr>
              <p:cNvSpPr/>
              <p:nvPr/>
            </p:nvSpPr>
            <p:spPr>
              <a:xfrm>
                <a:off x="4555652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862;p43">
                <a:extLst>
                  <a:ext uri="{FF2B5EF4-FFF2-40B4-BE49-F238E27FC236}">
                    <a16:creationId xmlns:a16="http://schemas.microsoft.com/office/drawing/2014/main" id="{38839CFB-B963-EF90-6696-FDA8E7A53F0A}"/>
                  </a:ext>
                </a:extLst>
              </p:cNvPr>
              <p:cNvSpPr/>
              <p:nvPr/>
            </p:nvSpPr>
            <p:spPr>
              <a:xfrm>
                <a:off x="4582810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863;p43">
                <a:extLst>
                  <a:ext uri="{FF2B5EF4-FFF2-40B4-BE49-F238E27FC236}">
                    <a16:creationId xmlns:a16="http://schemas.microsoft.com/office/drawing/2014/main" id="{A71E5D69-AD2B-EFCE-F362-3B1DD91A8E0B}"/>
                  </a:ext>
                </a:extLst>
              </p:cNvPr>
              <p:cNvSpPr/>
              <p:nvPr/>
            </p:nvSpPr>
            <p:spPr>
              <a:xfrm>
                <a:off x="4582810" y="2655816"/>
                <a:ext cx="1454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7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55" y="136"/>
                    </a:lnTo>
                    <a:cubicBezTo>
                      <a:pt x="55" y="55"/>
                      <a:pt x="136" y="55"/>
                      <a:pt x="218" y="28"/>
                    </a:cubicBezTo>
                    <a:cubicBezTo>
                      <a:pt x="191" y="1"/>
                      <a:pt x="16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864;p43">
                <a:extLst>
                  <a:ext uri="{FF2B5EF4-FFF2-40B4-BE49-F238E27FC236}">
                    <a16:creationId xmlns:a16="http://schemas.microsoft.com/office/drawing/2014/main" id="{196C3067-25D9-C5E4-5875-569CF3F24FB0}"/>
                  </a:ext>
                </a:extLst>
              </p:cNvPr>
              <p:cNvSpPr/>
              <p:nvPr/>
            </p:nvSpPr>
            <p:spPr>
              <a:xfrm>
                <a:off x="4528561" y="2655816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lnTo>
                      <a:pt x="326" y="164"/>
                    </a:ln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865;p43">
                <a:extLst>
                  <a:ext uri="{FF2B5EF4-FFF2-40B4-BE49-F238E27FC236}">
                    <a16:creationId xmlns:a16="http://schemas.microsoft.com/office/drawing/2014/main" id="{775953A8-72EA-71AC-AD57-4B375BA21241}"/>
                  </a:ext>
                </a:extLst>
              </p:cNvPr>
              <p:cNvSpPr/>
              <p:nvPr/>
            </p:nvSpPr>
            <p:spPr>
              <a:xfrm>
                <a:off x="4555652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866;p43">
                <a:extLst>
                  <a:ext uri="{FF2B5EF4-FFF2-40B4-BE49-F238E27FC236}">
                    <a16:creationId xmlns:a16="http://schemas.microsoft.com/office/drawing/2014/main" id="{20E80B2D-6AF1-C14A-BB59-6E4C24273C52}"/>
                  </a:ext>
                </a:extLst>
              </p:cNvPr>
              <p:cNvSpPr/>
              <p:nvPr/>
            </p:nvSpPr>
            <p:spPr>
              <a:xfrm>
                <a:off x="4582810" y="2664891"/>
                <a:ext cx="5538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7" extrusionOk="0">
                    <a:moveTo>
                      <a:pt x="1" y="0"/>
                    </a:moveTo>
                    <a:cubicBezTo>
                      <a:pt x="1" y="82"/>
                      <a:pt x="28" y="109"/>
                      <a:pt x="55" y="136"/>
                    </a:cubicBezTo>
                    <a:cubicBezTo>
                      <a:pt x="82" y="109"/>
                      <a:pt x="82" y="82"/>
                      <a:pt x="82" y="55"/>
                    </a:cubicBezTo>
                    <a:cubicBezTo>
                      <a:pt x="82" y="55"/>
                      <a:pt x="55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867;p43">
                <a:extLst>
                  <a:ext uri="{FF2B5EF4-FFF2-40B4-BE49-F238E27FC236}">
                    <a16:creationId xmlns:a16="http://schemas.microsoft.com/office/drawing/2014/main" id="{8D240986-695D-0F37-A9A0-1FB2F4D3610F}"/>
                  </a:ext>
                </a:extLst>
              </p:cNvPr>
              <p:cNvSpPr/>
              <p:nvPr/>
            </p:nvSpPr>
            <p:spPr>
              <a:xfrm>
                <a:off x="4528561" y="2664891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0"/>
                    </a:moveTo>
                    <a:cubicBezTo>
                      <a:pt x="0" y="109"/>
                      <a:pt x="81" y="163"/>
                      <a:pt x="163" y="163"/>
                    </a:cubicBezTo>
                    <a:cubicBezTo>
                      <a:pt x="244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868;p43">
                <a:extLst>
                  <a:ext uri="{FF2B5EF4-FFF2-40B4-BE49-F238E27FC236}">
                    <a16:creationId xmlns:a16="http://schemas.microsoft.com/office/drawing/2014/main" id="{04C2853D-A7B9-70CD-5529-52FD9EB91EB6}"/>
                  </a:ext>
                </a:extLst>
              </p:cNvPr>
              <p:cNvSpPr/>
              <p:nvPr/>
            </p:nvSpPr>
            <p:spPr>
              <a:xfrm>
                <a:off x="458281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869;p43">
                <a:extLst>
                  <a:ext uri="{FF2B5EF4-FFF2-40B4-BE49-F238E27FC236}">
                    <a16:creationId xmlns:a16="http://schemas.microsoft.com/office/drawing/2014/main" id="{10374959-0A5E-D113-0A41-28BE6C463F3C}"/>
                  </a:ext>
                </a:extLst>
              </p:cNvPr>
              <p:cNvSpPr/>
              <p:nvPr/>
            </p:nvSpPr>
            <p:spPr>
              <a:xfrm>
                <a:off x="4555652" y="2891093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64" y="326"/>
                      <a:pt x="191" y="326"/>
                      <a:pt x="191" y="299"/>
                    </a:cubicBezTo>
                    <a:cubicBezTo>
                      <a:pt x="164" y="245"/>
                      <a:pt x="137" y="191"/>
                      <a:pt x="137" y="109"/>
                    </a:cubicBezTo>
                    <a:cubicBezTo>
                      <a:pt x="137" y="82"/>
                      <a:pt x="164" y="55"/>
                      <a:pt x="164" y="28"/>
                    </a:cubicBezTo>
                    <a:cubicBezTo>
                      <a:pt x="164" y="28"/>
                      <a:pt x="164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870;p43">
                <a:extLst>
                  <a:ext uri="{FF2B5EF4-FFF2-40B4-BE49-F238E27FC236}">
                    <a16:creationId xmlns:a16="http://schemas.microsoft.com/office/drawing/2014/main" id="{CED6A55D-6FF5-DAE2-BB5A-D2DB141D0650}"/>
                  </a:ext>
                </a:extLst>
              </p:cNvPr>
              <p:cNvSpPr/>
              <p:nvPr/>
            </p:nvSpPr>
            <p:spPr>
              <a:xfrm>
                <a:off x="4555652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871;p43">
                <a:extLst>
                  <a:ext uri="{FF2B5EF4-FFF2-40B4-BE49-F238E27FC236}">
                    <a16:creationId xmlns:a16="http://schemas.microsoft.com/office/drawing/2014/main" id="{E9A252F7-96F5-885F-433F-3D0140B8CD10}"/>
                  </a:ext>
                </a:extLst>
              </p:cNvPr>
              <p:cNvSpPr/>
              <p:nvPr/>
            </p:nvSpPr>
            <p:spPr>
              <a:xfrm>
                <a:off x="4582810" y="2925524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5"/>
                    </a:cubicBezTo>
                    <a:cubicBezTo>
                      <a:pt x="1" y="136"/>
                      <a:pt x="55" y="190"/>
                      <a:pt x="136" y="190"/>
                    </a:cubicBezTo>
                    <a:cubicBezTo>
                      <a:pt x="218" y="190"/>
                      <a:pt x="299" y="136"/>
                      <a:pt x="299" y="55"/>
                    </a:cubicBezTo>
                    <a:lnTo>
                      <a:pt x="109" y="55"/>
                    </a:lnTo>
                    <a:cubicBezTo>
                      <a:pt x="82" y="55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872;p43">
                <a:extLst>
                  <a:ext uri="{FF2B5EF4-FFF2-40B4-BE49-F238E27FC236}">
                    <a16:creationId xmlns:a16="http://schemas.microsoft.com/office/drawing/2014/main" id="{AA150374-A736-A908-04C0-A45B49C30A59}"/>
                  </a:ext>
                </a:extLst>
              </p:cNvPr>
              <p:cNvSpPr/>
              <p:nvPr/>
            </p:nvSpPr>
            <p:spPr>
              <a:xfrm>
                <a:off x="4528561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873;p43">
                <a:extLst>
                  <a:ext uri="{FF2B5EF4-FFF2-40B4-BE49-F238E27FC236}">
                    <a16:creationId xmlns:a16="http://schemas.microsoft.com/office/drawing/2014/main" id="{DAB99A62-E877-712B-DCE6-581C83C4603A}"/>
                  </a:ext>
                </a:extLst>
              </p:cNvPr>
              <p:cNvSpPr/>
              <p:nvPr/>
            </p:nvSpPr>
            <p:spPr>
              <a:xfrm>
                <a:off x="4528561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874;p43">
                <a:extLst>
                  <a:ext uri="{FF2B5EF4-FFF2-40B4-BE49-F238E27FC236}">
                    <a16:creationId xmlns:a16="http://schemas.microsoft.com/office/drawing/2014/main" id="{7149C81C-7D77-7D07-B475-79B51869808F}"/>
                  </a:ext>
                </a:extLst>
              </p:cNvPr>
              <p:cNvSpPr/>
              <p:nvPr/>
            </p:nvSpPr>
            <p:spPr>
              <a:xfrm>
                <a:off x="4555652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875;p43">
                <a:extLst>
                  <a:ext uri="{FF2B5EF4-FFF2-40B4-BE49-F238E27FC236}">
                    <a16:creationId xmlns:a16="http://schemas.microsoft.com/office/drawing/2014/main" id="{85D963BE-B89E-DEE6-06D1-EA36E6D1A94B}"/>
                  </a:ext>
                </a:extLst>
              </p:cNvPr>
              <p:cNvSpPr/>
              <p:nvPr/>
            </p:nvSpPr>
            <p:spPr>
              <a:xfrm>
                <a:off x="4555652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876;p43">
                <a:extLst>
                  <a:ext uri="{FF2B5EF4-FFF2-40B4-BE49-F238E27FC236}">
                    <a16:creationId xmlns:a16="http://schemas.microsoft.com/office/drawing/2014/main" id="{E91B43EF-DA66-3B43-30B5-2A22E7017BF0}"/>
                  </a:ext>
                </a:extLst>
              </p:cNvPr>
              <p:cNvSpPr/>
              <p:nvPr/>
            </p:nvSpPr>
            <p:spPr>
              <a:xfrm>
                <a:off x="4528561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877;p43">
                <a:extLst>
                  <a:ext uri="{FF2B5EF4-FFF2-40B4-BE49-F238E27FC236}">
                    <a16:creationId xmlns:a16="http://schemas.microsoft.com/office/drawing/2014/main" id="{13286911-11BA-37A6-36FE-A1100D1C0E81}"/>
                  </a:ext>
                </a:extLst>
              </p:cNvPr>
              <p:cNvSpPr/>
              <p:nvPr/>
            </p:nvSpPr>
            <p:spPr>
              <a:xfrm>
                <a:off x="4528561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878;p43">
                <a:extLst>
                  <a:ext uri="{FF2B5EF4-FFF2-40B4-BE49-F238E27FC236}">
                    <a16:creationId xmlns:a16="http://schemas.microsoft.com/office/drawing/2014/main" id="{96347A41-192F-DDFF-4979-60F3AF24C091}"/>
                  </a:ext>
                </a:extLst>
              </p:cNvPr>
              <p:cNvSpPr/>
              <p:nvPr/>
            </p:nvSpPr>
            <p:spPr>
              <a:xfrm>
                <a:off x="4555652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879;p43">
                <a:extLst>
                  <a:ext uri="{FF2B5EF4-FFF2-40B4-BE49-F238E27FC236}">
                    <a16:creationId xmlns:a16="http://schemas.microsoft.com/office/drawing/2014/main" id="{7B0CA1C3-2096-BE7D-F3BB-7F33BADE5152}"/>
                  </a:ext>
                </a:extLst>
              </p:cNvPr>
              <p:cNvSpPr/>
              <p:nvPr/>
            </p:nvSpPr>
            <p:spPr>
              <a:xfrm>
                <a:off x="4555652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880;p43">
                <a:extLst>
                  <a:ext uri="{FF2B5EF4-FFF2-40B4-BE49-F238E27FC236}">
                    <a16:creationId xmlns:a16="http://schemas.microsoft.com/office/drawing/2014/main" id="{FF858A9C-6FCD-F02E-CA68-41E052DAC994}"/>
                  </a:ext>
                </a:extLst>
              </p:cNvPr>
              <p:cNvSpPr/>
              <p:nvPr/>
            </p:nvSpPr>
            <p:spPr>
              <a:xfrm>
                <a:off x="4528561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881;p43">
                <a:extLst>
                  <a:ext uri="{FF2B5EF4-FFF2-40B4-BE49-F238E27FC236}">
                    <a16:creationId xmlns:a16="http://schemas.microsoft.com/office/drawing/2014/main" id="{AD57F296-6B24-E208-CEE2-59B2BB5EBA50}"/>
                  </a:ext>
                </a:extLst>
              </p:cNvPr>
              <p:cNvSpPr/>
              <p:nvPr/>
            </p:nvSpPr>
            <p:spPr>
              <a:xfrm>
                <a:off x="4528561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882;p43">
                <a:extLst>
                  <a:ext uri="{FF2B5EF4-FFF2-40B4-BE49-F238E27FC236}">
                    <a16:creationId xmlns:a16="http://schemas.microsoft.com/office/drawing/2014/main" id="{64DD07BD-3094-488A-300C-211475F3E5A8}"/>
                  </a:ext>
                </a:extLst>
              </p:cNvPr>
              <p:cNvSpPr/>
              <p:nvPr/>
            </p:nvSpPr>
            <p:spPr>
              <a:xfrm>
                <a:off x="4555652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883;p43">
                <a:extLst>
                  <a:ext uri="{FF2B5EF4-FFF2-40B4-BE49-F238E27FC236}">
                    <a16:creationId xmlns:a16="http://schemas.microsoft.com/office/drawing/2014/main" id="{159269F8-C056-9F63-2AC6-DE4B661F3988}"/>
                  </a:ext>
                </a:extLst>
              </p:cNvPr>
              <p:cNvSpPr/>
              <p:nvPr/>
            </p:nvSpPr>
            <p:spPr>
              <a:xfrm>
                <a:off x="4528561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884;p43">
                <a:extLst>
                  <a:ext uri="{FF2B5EF4-FFF2-40B4-BE49-F238E27FC236}">
                    <a16:creationId xmlns:a16="http://schemas.microsoft.com/office/drawing/2014/main" id="{BD103C9B-6DD4-2214-A0CF-DDAA6C213D15}"/>
                  </a:ext>
                </a:extLst>
              </p:cNvPr>
              <p:cNvSpPr/>
              <p:nvPr/>
            </p:nvSpPr>
            <p:spPr>
              <a:xfrm>
                <a:off x="4555652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885;p43">
                <a:extLst>
                  <a:ext uri="{FF2B5EF4-FFF2-40B4-BE49-F238E27FC236}">
                    <a16:creationId xmlns:a16="http://schemas.microsoft.com/office/drawing/2014/main" id="{E6F397EB-47A9-73C6-9BBD-EB17491F4348}"/>
                  </a:ext>
                </a:extLst>
              </p:cNvPr>
              <p:cNvSpPr/>
              <p:nvPr/>
            </p:nvSpPr>
            <p:spPr>
              <a:xfrm>
                <a:off x="4555652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886;p43">
                <a:extLst>
                  <a:ext uri="{FF2B5EF4-FFF2-40B4-BE49-F238E27FC236}">
                    <a16:creationId xmlns:a16="http://schemas.microsoft.com/office/drawing/2014/main" id="{5E8048F4-1F88-E6AA-A9E7-34B2944FE47B}"/>
                  </a:ext>
                </a:extLst>
              </p:cNvPr>
              <p:cNvSpPr/>
              <p:nvPr/>
            </p:nvSpPr>
            <p:spPr>
              <a:xfrm>
                <a:off x="4528561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887;p43">
                <a:extLst>
                  <a:ext uri="{FF2B5EF4-FFF2-40B4-BE49-F238E27FC236}">
                    <a16:creationId xmlns:a16="http://schemas.microsoft.com/office/drawing/2014/main" id="{93EAD58F-13DC-FD7C-0DAC-7A1A47A65839}"/>
                  </a:ext>
                </a:extLst>
              </p:cNvPr>
              <p:cNvSpPr/>
              <p:nvPr/>
            </p:nvSpPr>
            <p:spPr>
              <a:xfrm>
                <a:off x="4528561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888;p43">
                <a:extLst>
                  <a:ext uri="{FF2B5EF4-FFF2-40B4-BE49-F238E27FC236}">
                    <a16:creationId xmlns:a16="http://schemas.microsoft.com/office/drawing/2014/main" id="{3A9A06FF-47B7-C096-960D-286F3C1B24C6}"/>
                  </a:ext>
                </a:extLst>
              </p:cNvPr>
              <p:cNvSpPr/>
              <p:nvPr/>
            </p:nvSpPr>
            <p:spPr>
              <a:xfrm>
                <a:off x="4555652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889;p43">
                <a:extLst>
                  <a:ext uri="{FF2B5EF4-FFF2-40B4-BE49-F238E27FC236}">
                    <a16:creationId xmlns:a16="http://schemas.microsoft.com/office/drawing/2014/main" id="{BF1EF19A-F917-ECDA-E472-71ED69C0FFAD}"/>
                  </a:ext>
                </a:extLst>
              </p:cNvPr>
              <p:cNvSpPr/>
              <p:nvPr/>
            </p:nvSpPr>
            <p:spPr>
              <a:xfrm>
                <a:off x="4555652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890;p43">
                <a:extLst>
                  <a:ext uri="{FF2B5EF4-FFF2-40B4-BE49-F238E27FC236}">
                    <a16:creationId xmlns:a16="http://schemas.microsoft.com/office/drawing/2014/main" id="{29BFDA39-455F-74D0-6D47-DEE4A55A6F74}"/>
                  </a:ext>
                </a:extLst>
              </p:cNvPr>
              <p:cNvSpPr/>
              <p:nvPr/>
            </p:nvSpPr>
            <p:spPr>
              <a:xfrm>
                <a:off x="4528561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891;p43">
                <a:extLst>
                  <a:ext uri="{FF2B5EF4-FFF2-40B4-BE49-F238E27FC236}">
                    <a16:creationId xmlns:a16="http://schemas.microsoft.com/office/drawing/2014/main" id="{319451F4-4836-6D11-2374-FD7444140A42}"/>
                  </a:ext>
                </a:extLst>
              </p:cNvPr>
              <p:cNvSpPr/>
              <p:nvPr/>
            </p:nvSpPr>
            <p:spPr>
              <a:xfrm>
                <a:off x="4555652" y="347027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892;p43">
                <a:extLst>
                  <a:ext uri="{FF2B5EF4-FFF2-40B4-BE49-F238E27FC236}">
                    <a16:creationId xmlns:a16="http://schemas.microsoft.com/office/drawing/2014/main" id="{45FA53E9-6B45-A4B3-73FF-245A48EDDFD9}"/>
                  </a:ext>
                </a:extLst>
              </p:cNvPr>
              <p:cNvSpPr/>
              <p:nvPr/>
            </p:nvSpPr>
            <p:spPr>
              <a:xfrm>
                <a:off x="4555652" y="352279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893;p43">
                <a:extLst>
                  <a:ext uri="{FF2B5EF4-FFF2-40B4-BE49-F238E27FC236}">
                    <a16:creationId xmlns:a16="http://schemas.microsoft.com/office/drawing/2014/main" id="{DA8B1AD0-A81E-8892-22F5-47F81B9C6B72}"/>
                  </a:ext>
                </a:extLst>
              </p:cNvPr>
              <p:cNvSpPr/>
              <p:nvPr/>
            </p:nvSpPr>
            <p:spPr>
              <a:xfrm>
                <a:off x="4555652" y="3575239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894;p43">
                <a:extLst>
                  <a:ext uri="{FF2B5EF4-FFF2-40B4-BE49-F238E27FC236}">
                    <a16:creationId xmlns:a16="http://schemas.microsoft.com/office/drawing/2014/main" id="{5742E839-2971-3D33-0B02-81651A3D85B5}"/>
                  </a:ext>
                </a:extLst>
              </p:cNvPr>
              <p:cNvSpPr/>
              <p:nvPr/>
            </p:nvSpPr>
            <p:spPr>
              <a:xfrm>
                <a:off x="4537569" y="3549883"/>
                <a:ext cx="12744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109" y="1"/>
                    </a:moveTo>
                    <a:cubicBezTo>
                      <a:pt x="55" y="82"/>
                      <a:pt x="1" y="191"/>
                      <a:pt x="1" y="272"/>
                    </a:cubicBezTo>
                    <a:cubicBezTo>
                      <a:pt x="1" y="299"/>
                      <a:pt x="28" y="299"/>
                      <a:pt x="28" y="299"/>
                    </a:cubicBezTo>
                    <a:cubicBezTo>
                      <a:pt x="109" y="299"/>
                      <a:pt x="191" y="218"/>
                      <a:pt x="191" y="137"/>
                    </a:cubicBezTo>
                    <a:cubicBezTo>
                      <a:pt x="191" y="82"/>
                      <a:pt x="163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895;p43">
                <a:extLst>
                  <a:ext uri="{FF2B5EF4-FFF2-40B4-BE49-F238E27FC236}">
                    <a16:creationId xmlns:a16="http://schemas.microsoft.com/office/drawing/2014/main" id="{A53FB8D4-00CC-BA75-BE88-77E25BED2D4E}"/>
                  </a:ext>
                </a:extLst>
              </p:cNvPr>
              <p:cNvSpPr/>
              <p:nvPr/>
            </p:nvSpPr>
            <p:spPr>
              <a:xfrm>
                <a:off x="4582810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896;p43">
                <a:extLst>
                  <a:ext uri="{FF2B5EF4-FFF2-40B4-BE49-F238E27FC236}">
                    <a16:creationId xmlns:a16="http://schemas.microsoft.com/office/drawing/2014/main" id="{61DF82B4-41E0-DB04-4F55-555AA440FB4D}"/>
                  </a:ext>
                </a:extLst>
              </p:cNvPr>
              <p:cNvSpPr/>
              <p:nvPr/>
            </p:nvSpPr>
            <p:spPr>
              <a:xfrm>
                <a:off x="4566528" y="3627753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0"/>
                    </a:moveTo>
                    <a:cubicBezTo>
                      <a:pt x="55" y="55"/>
                      <a:pt x="82" y="109"/>
                      <a:pt x="136" y="190"/>
                    </a:cubicBezTo>
                    <a:cubicBezTo>
                      <a:pt x="136" y="163"/>
                      <a:pt x="136" y="163"/>
                      <a:pt x="136" y="163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897;p43">
                <a:extLst>
                  <a:ext uri="{FF2B5EF4-FFF2-40B4-BE49-F238E27FC236}">
                    <a16:creationId xmlns:a16="http://schemas.microsoft.com/office/drawing/2014/main" id="{1021F37E-5190-7642-3E6A-DDD61B75DB1D}"/>
                  </a:ext>
                </a:extLst>
              </p:cNvPr>
              <p:cNvSpPr/>
              <p:nvPr/>
            </p:nvSpPr>
            <p:spPr>
              <a:xfrm>
                <a:off x="4584611" y="3653109"/>
                <a:ext cx="1821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6" extrusionOk="0">
                    <a:moveTo>
                      <a:pt x="109" y="0"/>
                    </a:moveTo>
                    <a:cubicBezTo>
                      <a:pt x="82" y="0"/>
                      <a:pt x="28" y="27"/>
                      <a:pt x="1" y="54"/>
                    </a:cubicBezTo>
                    <a:cubicBezTo>
                      <a:pt x="28" y="136"/>
                      <a:pt x="28" y="217"/>
                      <a:pt x="28" y="298"/>
                    </a:cubicBezTo>
                    <a:cubicBezTo>
                      <a:pt x="55" y="298"/>
                      <a:pt x="82" y="326"/>
                      <a:pt x="109" y="326"/>
                    </a:cubicBezTo>
                    <a:cubicBezTo>
                      <a:pt x="191" y="326"/>
                      <a:pt x="272" y="244"/>
                      <a:pt x="272" y="163"/>
                    </a:cubicBezTo>
                    <a:cubicBezTo>
                      <a:pt x="272" y="81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898;p43">
                <a:extLst>
                  <a:ext uri="{FF2B5EF4-FFF2-40B4-BE49-F238E27FC236}">
                    <a16:creationId xmlns:a16="http://schemas.microsoft.com/office/drawing/2014/main" id="{052AA633-F49D-E221-186F-3AC46BC17596}"/>
                  </a:ext>
                </a:extLst>
              </p:cNvPr>
              <p:cNvSpPr/>
              <p:nvPr/>
            </p:nvSpPr>
            <p:spPr>
              <a:xfrm>
                <a:off x="4584611" y="3812318"/>
                <a:ext cx="1821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64" y="1"/>
                    </a:moveTo>
                    <a:cubicBezTo>
                      <a:pt x="109" y="82"/>
                      <a:pt x="55" y="164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191" y="299"/>
                      <a:pt x="272" y="218"/>
                      <a:pt x="272" y="137"/>
                    </a:cubicBezTo>
                    <a:cubicBezTo>
                      <a:pt x="272" y="82"/>
                      <a:pt x="218" y="28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899;p43">
                <a:extLst>
                  <a:ext uri="{FF2B5EF4-FFF2-40B4-BE49-F238E27FC236}">
                    <a16:creationId xmlns:a16="http://schemas.microsoft.com/office/drawing/2014/main" id="{0B323D1A-A0DF-FA8F-6492-31694280DB12}"/>
                  </a:ext>
                </a:extLst>
              </p:cNvPr>
              <p:cNvSpPr/>
              <p:nvPr/>
            </p:nvSpPr>
            <p:spPr>
              <a:xfrm>
                <a:off x="4503205" y="221061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217" y="27"/>
                      <a:pt x="190" y="55"/>
                      <a:pt x="163" y="55"/>
                    </a:cubicBezTo>
                    <a:cubicBezTo>
                      <a:pt x="109" y="82"/>
                      <a:pt x="55" y="109"/>
                      <a:pt x="0" y="163"/>
                    </a:cubicBezTo>
                    <a:cubicBezTo>
                      <a:pt x="27" y="217"/>
                      <a:pt x="82" y="272"/>
                      <a:pt x="163" y="272"/>
                    </a:cubicBezTo>
                    <a:cubicBezTo>
                      <a:pt x="244" y="272"/>
                      <a:pt x="299" y="217"/>
                      <a:pt x="299" y="136"/>
                    </a:cubicBezTo>
                    <a:cubicBezTo>
                      <a:pt x="299" y="82"/>
                      <a:pt x="272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900;p43">
                <a:extLst>
                  <a:ext uri="{FF2B5EF4-FFF2-40B4-BE49-F238E27FC236}">
                    <a16:creationId xmlns:a16="http://schemas.microsoft.com/office/drawing/2014/main" id="{9512F571-7933-86F0-849C-F848DC2E5E58}"/>
                  </a:ext>
                </a:extLst>
              </p:cNvPr>
              <p:cNvSpPr/>
              <p:nvPr/>
            </p:nvSpPr>
            <p:spPr>
              <a:xfrm>
                <a:off x="4532164" y="218706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217" y="1"/>
                    </a:moveTo>
                    <a:cubicBezTo>
                      <a:pt x="163" y="28"/>
                      <a:pt x="109" y="82"/>
                      <a:pt x="0" y="109"/>
                    </a:cubicBezTo>
                    <a:cubicBezTo>
                      <a:pt x="82" y="109"/>
                      <a:pt x="109" y="136"/>
                      <a:pt x="217" y="164"/>
                    </a:cubicBezTo>
                    <a:cubicBezTo>
                      <a:pt x="109" y="164"/>
                      <a:pt x="55" y="164"/>
                      <a:pt x="0" y="191"/>
                    </a:cubicBezTo>
                    <a:cubicBezTo>
                      <a:pt x="27" y="218"/>
                      <a:pt x="82" y="245"/>
                      <a:pt x="109" y="245"/>
                    </a:cubicBezTo>
                    <a:cubicBezTo>
                      <a:pt x="190" y="245"/>
                      <a:pt x="272" y="164"/>
                      <a:pt x="272" y="82"/>
                    </a:cubicBezTo>
                    <a:cubicBezTo>
                      <a:pt x="272" y="55"/>
                      <a:pt x="244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901;p43">
                <a:extLst>
                  <a:ext uri="{FF2B5EF4-FFF2-40B4-BE49-F238E27FC236}">
                    <a16:creationId xmlns:a16="http://schemas.microsoft.com/office/drawing/2014/main" id="{E7A267BD-64E9-4ACB-FD1A-0C5D647E5088}"/>
                  </a:ext>
                </a:extLst>
              </p:cNvPr>
              <p:cNvSpPr/>
              <p:nvPr/>
            </p:nvSpPr>
            <p:spPr>
              <a:xfrm>
                <a:off x="450320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902;p43">
                <a:extLst>
                  <a:ext uri="{FF2B5EF4-FFF2-40B4-BE49-F238E27FC236}">
                    <a16:creationId xmlns:a16="http://schemas.microsoft.com/office/drawing/2014/main" id="{1D080600-D57C-CA75-AF81-A40F82383DB7}"/>
                  </a:ext>
                </a:extLst>
              </p:cNvPr>
              <p:cNvSpPr/>
              <p:nvPr/>
            </p:nvSpPr>
            <p:spPr>
              <a:xfrm>
                <a:off x="4481452" y="2288420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28" y="1"/>
                    </a:moveTo>
                    <a:cubicBezTo>
                      <a:pt x="55" y="55"/>
                      <a:pt x="82" y="82"/>
                      <a:pt x="109" y="136"/>
                    </a:cubicBezTo>
                    <a:cubicBezTo>
                      <a:pt x="82" y="163"/>
                      <a:pt x="28" y="218"/>
                      <a:pt x="1" y="272"/>
                    </a:cubicBezTo>
                    <a:cubicBezTo>
                      <a:pt x="28" y="299"/>
                      <a:pt x="55" y="299"/>
                      <a:pt x="82" y="299"/>
                    </a:cubicBezTo>
                    <a:cubicBezTo>
                      <a:pt x="164" y="299"/>
                      <a:pt x="245" y="218"/>
                      <a:pt x="245" y="136"/>
                    </a:cubicBezTo>
                    <a:cubicBezTo>
                      <a:pt x="245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903;p43">
                <a:extLst>
                  <a:ext uri="{FF2B5EF4-FFF2-40B4-BE49-F238E27FC236}">
                    <a16:creationId xmlns:a16="http://schemas.microsoft.com/office/drawing/2014/main" id="{F20A8C7E-BC55-045E-9DAD-AB368A0E3601}"/>
                  </a:ext>
                </a:extLst>
              </p:cNvPr>
              <p:cNvSpPr/>
              <p:nvPr/>
            </p:nvSpPr>
            <p:spPr>
              <a:xfrm>
                <a:off x="450320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904;p43">
                <a:extLst>
                  <a:ext uri="{FF2B5EF4-FFF2-40B4-BE49-F238E27FC236}">
                    <a16:creationId xmlns:a16="http://schemas.microsoft.com/office/drawing/2014/main" id="{92712DF0-01B2-FC4F-748E-73F53392F830}"/>
                  </a:ext>
                </a:extLst>
              </p:cNvPr>
              <p:cNvSpPr/>
              <p:nvPr/>
            </p:nvSpPr>
            <p:spPr>
              <a:xfrm>
                <a:off x="4528561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905;p43">
                <a:extLst>
                  <a:ext uri="{FF2B5EF4-FFF2-40B4-BE49-F238E27FC236}">
                    <a16:creationId xmlns:a16="http://schemas.microsoft.com/office/drawing/2014/main" id="{18CF4B23-EC69-6937-DB53-2C6E576E86BC}"/>
                  </a:ext>
                </a:extLst>
              </p:cNvPr>
              <p:cNvSpPr/>
              <p:nvPr/>
            </p:nvSpPr>
            <p:spPr>
              <a:xfrm>
                <a:off x="450320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906;p43">
                <a:extLst>
                  <a:ext uri="{FF2B5EF4-FFF2-40B4-BE49-F238E27FC236}">
                    <a16:creationId xmlns:a16="http://schemas.microsoft.com/office/drawing/2014/main" id="{1F0656C6-1607-EDE1-0BD2-73EC68F89416}"/>
                  </a:ext>
                </a:extLst>
              </p:cNvPr>
              <p:cNvSpPr/>
              <p:nvPr/>
            </p:nvSpPr>
            <p:spPr>
              <a:xfrm>
                <a:off x="450320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907;p43">
                <a:extLst>
                  <a:ext uri="{FF2B5EF4-FFF2-40B4-BE49-F238E27FC236}">
                    <a16:creationId xmlns:a16="http://schemas.microsoft.com/office/drawing/2014/main" id="{030977BF-C157-1B4B-2F03-8E6D7F3D51CB}"/>
                  </a:ext>
                </a:extLst>
              </p:cNvPr>
              <p:cNvSpPr/>
              <p:nvPr/>
            </p:nvSpPr>
            <p:spPr>
              <a:xfrm>
                <a:off x="450320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908;p43">
                <a:extLst>
                  <a:ext uri="{FF2B5EF4-FFF2-40B4-BE49-F238E27FC236}">
                    <a16:creationId xmlns:a16="http://schemas.microsoft.com/office/drawing/2014/main" id="{D0B1BBEE-4BFC-3C66-4D3C-4895B1C6E937}"/>
                  </a:ext>
                </a:extLst>
              </p:cNvPr>
              <p:cNvSpPr/>
              <p:nvPr/>
            </p:nvSpPr>
            <p:spPr>
              <a:xfrm>
                <a:off x="450320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909;p43">
                <a:extLst>
                  <a:ext uri="{FF2B5EF4-FFF2-40B4-BE49-F238E27FC236}">
                    <a16:creationId xmlns:a16="http://schemas.microsoft.com/office/drawing/2014/main" id="{A9321C49-31DE-CEB0-7747-0C38B2E3E861}"/>
                  </a:ext>
                </a:extLst>
              </p:cNvPr>
              <p:cNvSpPr/>
              <p:nvPr/>
            </p:nvSpPr>
            <p:spPr>
              <a:xfrm>
                <a:off x="450320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17" y="272"/>
                      <a:pt x="244" y="245"/>
                      <a:pt x="299" y="218"/>
                    </a:cubicBezTo>
                    <a:cubicBezTo>
                      <a:pt x="299" y="218"/>
                      <a:pt x="299" y="190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910;p43">
                <a:extLst>
                  <a:ext uri="{FF2B5EF4-FFF2-40B4-BE49-F238E27FC236}">
                    <a16:creationId xmlns:a16="http://schemas.microsoft.com/office/drawing/2014/main" id="{C54921D7-24E5-516A-FC32-A674FCB9F91C}"/>
                  </a:ext>
                </a:extLst>
              </p:cNvPr>
              <p:cNvSpPr/>
              <p:nvPr/>
            </p:nvSpPr>
            <p:spPr>
              <a:xfrm>
                <a:off x="4481452" y="2708330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8"/>
                    </a:cubicBezTo>
                    <a:cubicBezTo>
                      <a:pt x="55" y="55"/>
                      <a:pt x="109" y="82"/>
                      <a:pt x="191" y="82"/>
                    </a:cubicBezTo>
                    <a:lnTo>
                      <a:pt x="218" y="82"/>
                    </a:lnTo>
                    <a:cubicBezTo>
                      <a:pt x="191" y="28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911;p43">
                <a:extLst>
                  <a:ext uri="{FF2B5EF4-FFF2-40B4-BE49-F238E27FC236}">
                    <a16:creationId xmlns:a16="http://schemas.microsoft.com/office/drawing/2014/main" id="{D882121A-E710-F188-1776-650F6E0D6EEE}"/>
                  </a:ext>
                </a:extLst>
              </p:cNvPr>
              <p:cNvSpPr/>
              <p:nvPr/>
            </p:nvSpPr>
            <p:spPr>
              <a:xfrm>
                <a:off x="4503205" y="284044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0"/>
                      <a:pt x="82" y="28"/>
                      <a:pt x="55" y="28"/>
                    </a:cubicBezTo>
                    <a:cubicBezTo>
                      <a:pt x="27" y="55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109"/>
                      <a:pt x="299" y="82"/>
                      <a:pt x="272" y="55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912;p43">
                <a:extLst>
                  <a:ext uri="{FF2B5EF4-FFF2-40B4-BE49-F238E27FC236}">
                    <a16:creationId xmlns:a16="http://schemas.microsoft.com/office/drawing/2014/main" id="{E9A6DF08-978E-E3BF-9C81-FA9A2F2ACB9D}"/>
                  </a:ext>
                </a:extLst>
              </p:cNvPr>
              <p:cNvSpPr/>
              <p:nvPr/>
            </p:nvSpPr>
            <p:spPr>
              <a:xfrm>
                <a:off x="447604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913;p43">
                <a:extLst>
                  <a:ext uri="{FF2B5EF4-FFF2-40B4-BE49-F238E27FC236}">
                    <a16:creationId xmlns:a16="http://schemas.microsoft.com/office/drawing/2014/main" id="{7C48261C-88A6-917B-D878-56D12E2BA970}"/>
                  </a:ext>
                </a:extLst>
              </p:cNvPr>
              <p:cNvSpPr/>
              <p:nvPr/>
            </p:nvSpPr>
            <p:spPr>
              <a:xfrm>
                <a:off x="450320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914;p43">
                <a:extLst>
                  <a:ext uri="{FF2B5EF4-FFF2-40B4-BE49-F238E27FC236}">
                    <a16:creationId xmlns:a16="http://schemas.microsoft.com/office/drawing/2014/main" id="{993A2D9D-48FA-CEDB-46B5-AC10F8880F13}"/>
                  </a:ext>
                </a:extLst>
              </p:cNvPr>
              <p:cNvSpPr/>
              <p:nvPr/>
            </p:nvSpPr>
            <p:spPr>
              <a:xfrm>
                <a:off x="4503205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915;p43">
                <a:extLst>
                  <a:ext uri="{FF2B5EF4-FFF2-40B4-BE49-F238E27FC236}">
                    <a16:creationId xmlns:a16="http://schemas.microsoft.com/office/drawing/2014/main" id="{00F780DC-C8F0-3EC2-5D86-F83C124C9F2C}"/>
                  </a:ext>
                </a:extLst>
              </p:cNvPr>
              <p:cNvSpPr/>
              <p:nvPr/>
            </p:nvSpPr>
            <p:spPr>
              <a:xfrm>
                <a:off x="447604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916;p43">
                <a:extLst>
                  <a:ext uri="{FF2B5EF4-FFF2-40B4-BE49-F238E27FC236}">
                    <a16:creationId xmlns:a16="http://schemas.microsoft.com/office/drawing/2014/main" id="{DB0FE486-9698-E92A-9242-E5E909502613}"/>
                  </a:ext>
                </a:extLst>
              </p:cNvPr>
              <p:cNvSpPr/>
              <p:nvPr/>
            </p:nvSpPr>
            <p:spPr>
              <a:xfrm>
                <a:off x="447604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917;p43">
                <a:extLst>
                  <a:ext uri="{FF2B5EF4-FFF2-40B4-BE49-F238E27FC236}">
                    <a16:creationId xmlns:a16="http://schemas.microsoft.com/office/drawing/2014/main" id="{8C391A6B-2C59-3552-AAFF-3E348EAB9675}"/>
                  </a:ext>
                </a:extLst>
              </p:cNvPr>
              <p:cNvSpPr/>
              <p:nvPr/>
            </p:nvSpPr>
            <p:spPr>
              <a:xfrm>
                <a:off x="450320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918;p43">
                <a:extLst>
                  <a:ext uri="{FF2B5EF4-FFF2-40B4-BE49-F238E27FC236}">
                    <a16:creationId xmlns:a16="http://schemas.microsoft.com/office/drawing/2014/main" id="{59F182CC-7709-4801-4B9D-884B1A69FDA8}"/>
                  </a:ext>
                </a:extLst>
              </p:cNvPr>
              <p:cNvSpPr/>
              <p:nvPr/>
            </p:nvSpPr>
            <p:spPr>
              <a:xfrm>
                <a:off x="4503205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919;p43">
                <a:extLst>
                  <a:ext uri="{FF2B5EF4-FFF2-40B4-BE49-F238E27FC236}">
                    <a16:creationId xmlns:a16="http://schemas.microsoft.com/office/drawing/2014/main" id="{27B38C0A-D401-7AF8-E10C-1ACA2D0A1594}"/>
                  </a:ext>
                </a:extLst>
              </p:cNvPr>
              <p:cNvSpPr/>
              <p:nvPr/>
            </p:nvSpPr>
            <p:spPr>
              <a:xfrm>
                <a:off x="447604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920;p43">
                <a:extLst>
                  <a:ext uri="{FF2B5EF4-FFF2-40B4-BE49-F238E27FC236}">
                    <a16:creationId xmlns:a16="http://schemas.microsoft.com/office/drawing/2014/main" id="{F0E94B6D-4FBF-EF9F-F30C-2C425345E9FA}"/>
                  </a:ext>
                </a:extLst>
              </p:cNvPr>
              <p:cNvSpPr/>
              <p:nvPr/>
            </p:nvSpPr>
            <p:spPr>
              <a:xfrm>
                <a:off x="447604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921;p43">
                <a:extLst>
                  <a:ext uri="{FF2B5EF4-FFF2-40B4-BE49-F238E27FC236}">
                    <a16:creationId xmlns:a16="http://schemas.microsoft.com/office/drawing/2014/main" id="{2E60A916-BB21-6BB5-A5E2-5F541355FA74}"/>
                  </a:ext>
                </a:extLst>
              </p:cNvPr>
              <p:cNvSpPr/>
              <p:nvPr/>
            </p:nvSpPr>
            <p:spPr>
              <a:xfrm>
                <a:off x="4503205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922;p43">
                <a:extLst>
                  <a:ext uri="{FF2B5EF4-FFF2-40B4-BE49-F238E27FC236}">
                    <a16:creationId xmlns:a16="http://schemas.microsoft.com/office/drawing/2014/main" id="{606330C1-F08B-3DE0-21B5-BA422A370704}"/>
                  </a:ext>
                </a:extLst>
              </p:cNvPr>
              <p:cNvSpPr/>
              <p:nvPr/>
            </p:nvSpPr>
            <p:spPr>
              <a:xfrm>
                <a:off x="4503205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923;p43">
                <a:extLst>
                  <a:ext uri="{FF2B5EF4-FFF2-40B4-BE49-F238E27FC236}">
                    <a16:creationId xmlns:a16="http://schemas.microsoft.com/office/drawing/2014/main" id="{6BAFD270-3F8A-BD13-B41C-7392626D6398}"/>
                  </a:ext>
                </a:extLst>
              </p:cNvPr>
              <p:cNvSpPr/>
              <p:nvPr/>
            </p:nvSpPr>
            <p:spPr>
              <a:xfrm>
                <a:off x="447604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924;p43">
                <a:extLst>
                  <a:ext uri="{FF2B5EF4-FFF2-40B4-BE49-F238E27FC236}">
                    <a16:creationId xmlns:a16="http://schemas.microsoft.com/office/drawing/2014/main" id="{2D9C6B6F-7C19-E4B2-EE8F-EB97C1284D44}"/>
                  </a:ext>
                </a:extLst>
              </p:cNvPr>
              <p:cNvSpPr/>
              <p:nvPr/>
            </p:nvSpPr>
            <p:spPr>
              <a:xfrm>
                <a:off x="447604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925;p43">
                <a:extLst>
                  <a:ext uri="{FF2B5EF4-FFF2-40B4-BE49-F238E27FC236}">
                    <a16:creationId xmlns:a16="http://schemas.microsoft.com/office/drawing/2014/main" id="{62E9477D-3C1B-84C7-9138-AB98924204E9}"/>
                  </a:ext>
                </a:extLst>
              </p:cNvPr>
              <p:cNvSpPr/>
              <p:nvPr/>
            </p:nvSpPr>
            <p:spPr>
              <a:xfrm>
                <a:off x="450320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926;p43">
                <a:extLst>
                  <a:ext uri="{FF2B5EF4-FFF2-40B4-BE49-F238E27FC236}">
                    <a16:creationId xmlns:a16="http://schemas.microsoft.com/office/drawing/2014/main" id="{CA0D7928-0ED7-C097-A91B-85FE9BB91FD6}"/>
                  </a:ext>
                </a:extLst>
              </p:cNvPr>
              <p:cNvSpPr/>
              <p:nvPr/>
            </p:nvSpPr>
            <p:spPr>
              <a:xfrm>
                <a:off x="447604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927;p43">
                <a:extLst>
                  <a:ext uri="{FF2B5EF4-FFF2-40B4-BE49-F238E27FC236}">
                    <a16:creationId xmlns:a16="http://schemas.microsoft.com/office/drawing/2014/main" id="{2E88C44C-BF8E-517F-EDE2-A3D854D250F9}"/>
                  </a:ext>
                </a:extLst>
              </p:cNvPr>
              <p:cNvSpPr/>
              <p:nvPr/>
            </p:nvSpPr>
            <p:spPr>
              <a:xfrm>
                <a:off x="4503205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928;p43">
                <a:extLst>
                  <a:ext uri="{FF2B5EF4-FFF2-40B4-BE49-F238E27FC236}">
                    <a16:creationId xmlns:a16="http://schemas.microsoft.com/office/drawing/2014/main" id="{088585D5-FC4B-738C-9E84-3E3DF3FDBF60}"/>
                  </a:ext>
                </a:extLst>
              </p:cNvPr>
              <p:cNvSpPr/>
              <p:nvPr/>
            </p:nvSpPr>
            <p:spPr>
              <a:xfrm>
                <a:off x="4503205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929;p43">
                <a:extLst>
                  <a:ext uri="{FF2B5EF4-FFF2-40B4-BE49-F238E27FC236}">
                    <a16:creationId xmlns:a16="http://schemas.microsoft.com/office/drawing/2014/main" id="{02E1B2CD-63E9-F08C-3897-A6545B31E274}"/>
                  </a:ext>
                </a:extLst>
              </p:cNvPr>
              <p:cNvSpPr/>
              <p:nvPr/>
            </p:nvSpPr>
            <p:spPr>
              <a:xfrm>
                <a:off x="447604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930;p43">
                <a:extLst>
                  <a:ext uri="{FF2B5EF4-FFF2-40B4-BE49-F238E27FC236}">
                    <a16:creationId xmlns:a16="http://schemas.microsoft.com/office/drawing/2014/main" id="{AD4FB66F-EC59-410A-53DA-689C0D3DEEE1}"/>
                  </a:ext>
                </a:extLst>
              </p:cNvPr>
              <p:cNvSpPr/>
              <p:nvPr/>
            </p:nvSpPr>
            <p:spPr>
              <a:xfrm>
                <a:off x="4476047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931;p43">
                <a:extLst>
                  <a:ext uri="{FF2B5EF4-FFF2-40B4-BE49-F238E27FC236}">
                    <a16:creationId xmlns:a16="http://schemas.microsoft.com/office/drawing/2014/main" id="{14D202E1-56B3-537A-18A6-C11097C6B451}"/>
                  </a:ext>
                </a:extLst>
              </p:cNvPr>
              <p:cNvSpPr/>
              <p:nvPr/>
            </p:nvSpPr>
            <p:spPr>
              <a:xfrm>
                <a:off x="4503205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932;p43">
                <a:extLst>
                  <a:ext uri="{FF2B5EF4-FFF2-40B4-BE49-F238E27FC236}">
                    <a16:creationId xmlns:a16="http://schemas.microsoft.com/office/drawing/2014/main" id="{73C2FF9C-29E8-AA6D-E59E-A1C3996004ED}"/>
                  </a:ext>
                </a:extLst>
              </p:cNvPr>
              <p:cNvSpPr/>
              <p:nvPr/>
            </p:nvSpPr>
            <p:spPr>
              <a:xfrm>
                <a:off x="4503205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933;p43">
                <a:extLst>
                  <a:ext uri="{FF2B5EF4-FFF2-40B4-BE49-F238E27FC236}">
                    <a16:creationId xmlns:a16="http://schemas.microsoft.com/office/drawing/2014/main" id="{7B2402D3-19FF-A68F-81FE-C7C8802F8A5A}"/>
                  </a:ext>
                </a:extLst>
              </p:cNvPr>
              <p:cNvSpPr/>
              <p:nvPr/>
            </p:nvSpPr>
            <p:spPr>
              <a:xfrm>
                <a:off x="4476047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934;p43">
                <a:extLst>
                  <a:ext uri="{FF2B5EF4-FFF2-40B4-BE49-F238E27FC236}">
                    <a16:creationId xmlns:a16="http://schemas.microsoft.com/office/drawing/2014/main" id="{F9D62940-CFDB-C670-F0D8-5A4BE9881D35}"/>
                  </a:ext>
                </a:extLst>
              </p:cNvPr>
              <p:cNvSpPr/>
              <p:nvPr/>
            </p:nvSpPr>
            <p:spPr>
              <a:xfrm>
                <a:off x="4503205" y="3470278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63" y="1"/>
                    </a:moveTo>
                    <a:cubicBezTo>
                      <a:pt x="82" y="1"/>
                      <a:pt x="27" y="55"/>
                      <a:pt x="0" y="109"/>
                    </a:cubicBezTo>
                    <a:lnTo>
                      <a:pt x="244" y="109"/>
                    </a:lnTo>
                    <a:cubicBezTo>
                      <a:pt x="272" y="109"/>
                      <a:pt x="299" y="109"/>
                      <a:pt x="299" y="136"/>
                    </a:cubicBezTo>
                    <a:cubicBezTo>
                      <a:pt x="299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935;p43">
                <a:extLst>
                  <a:ext uri="{FF2B5EF4-FFF2-40B4-BE49-F238E27FC236}">
                    <a16:creationId xmlns:a16="http://schemas.microsoft.com/office/drawing/2014/main" id="{D77BE8DE-F0C8-11D5-24B8-27ABEEB861C7}"/>
                  </a:ext>
                </a:extLst>
              </p:cNvPr>
              <p:cNvSpPr/>
              <p:nvPr/>
            </p:nvSpPr>
            <p:spPr>
              <a:xfrm>
                <a:off x="4528561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936;p43">
                <a:extLst>
                  <a:ext uri="{FF2B5EF4-FFF2-40B4-BE49-F238E27FC236}">
                    <a16:creationId xmlns:a16="http://schemas.microsoft.com/office/drawing/2014/main" id="{01D2A1FE-7D78-20C7-7BE3-750B69B71CD4}"/>
                  </a:ext>
                </a:extLst>
              </p:cNvPr>
              <p:cNvSpPr/>
              <p:nvPr/>
            </p:nvSpPr>
            <p:spPr>
              <a:xfrm>
                <a:off x="4479651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109" y="109"/>
                      <a:pt x="1" y="81"/>
                      <a:pt x="1" y="217"/>
                    </a:cubicBezTo>
                    <a:lnTo>
                      <a:pt x="1" y="244"/>
                    </a:lnTo>
                    <a:cubicBezTo>
                      <a:pt x="28" y="271"/>
                      <a:pt x="55" y="298"/>
                      <a:pt x="109" y="298"/>
                    </a:cubicBezTo>
                    <a:cubicBezTo>
                      <a:pt x="191" y="298"/>
                      <a:pt x="272" y="217"/>
                      <a:pt x="272" y="136"/>
                    </a:cubicBezTo>
                    <a:cubicBezTo>
                      <a:pt x="272" y="81"/>
                      <a:pt x="218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937;p43">
                <a:extLst>
                  <a:ext uri="{FF2B5EF4-FFF2-40B4-BE49-F238E27FC236}">
                    <a16:creationId xmlns:a16="http://schemas.microsoft.com/office/drawing/2014/main" id="{54379B4E-208B-39F0-14EE-3D0FA984B89A}"/>
                  </a:ext>
                </a:extLst>
              </p:cNvPr>
              <p:cNvSpPr/>
              <p:nvPr/>
            </p:nvSpPr>
            <p:spPr>
              <a:xfrm>
                <a:off x="447604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938;p43">
                <a:extLst>
                  <a:ext uri="{FF2B5EF4-FFF2-40B4-BE49-F238E27FC236}">
                    <a16:creationId xmlns:a16="http://schemas.microsoft.com/office/drawing/2014/main" id="{8C9F27CC-98D5-65F4-8A9B-2DB4EC18E844}"/>
                  </a:ext>
                </a:extLst>
              </p:cNvPr>
              <p:cNvSpPr/>
              <p:nvPr/>
            </p:nvSpPr>
            <p:spPr>
              <a:xfrm>
                <a:off x="4450691" y="252369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939;p43">
                <a:extLst>
                  <a:ext uri="{FF2B5EF4-FFF2-40B4-BE49-F238E27FC236}">
                    <a16:creationId xmlns:a16="http://schemas.microsoft.com/office/drawing/2014/main" id="{4246E3C2-4F23-C8C1-D6C3-0E00E5013955}"/>
                  </a:ext>
                </a:extLst>
              </p:cNvPr>
              <p:cNvSpPr/>
              <p:nvPr/>
            </p:nvSpPr>
            <p:spPr>
              <a:xfrm>
                <a:off x="4423534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940;p43">
                <a:extLst>
                  <a:ext uri="{FF2B5EF4-FFF2-40B4-BE49-F238E27FC236}">
                    <a16:creationId xmlns:a16="http://schemas.microsoft.com/office/drawing/2014/main" id="{0BED4D2A-6700-B023-43FA-E4E74A042C53}"/>
                  </a:ext>
                </a:extLst>
              </p:cNvPr>
              <p:cNvSpPr/>
              <p:nvPr/>
            </p:nvSpPr>
            <p:spPr>
              <a:xfrm>
                <a:off x="4450691" y="2576211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941;p43">
                <a:extLst>
                  <a:ext uri="{FF2B5EF4-FFF2-40B4-BE49-F238E27FC236}">
                    <a16:creationId xmlns:a16="http://schemas.microsoft.com/office/drawing/2014/main" id="{477E9008-2DB2-6A29-2E44-46688C5F519B}"/>
                  </a:ext>
                </a:extLst>
              </p:cNvPr>
              <p:cNvSpPr/>
              <p:nvPr/>
            </p:nvSpPr>
            <p:spPr>
              <a:xfrm>
                <a:off x="447604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942;p43">
                <a:extLst>
                  <a:ext uri="{FF2B5EF4-FFF2-40B4-BE49-F238E27FC236}">
                    <a16:creationId xmlns:a16="http://schemas.microsoft.com/office/drawing/2014/main" id="{BF6CFD21-5737-0532-0DE9-1497DB2B2F1A}"/>
                  </a:ext>
                </a:extLst>
              </p:cNvPr>
              <p:cNvSpPr/>
              <p:nvPr/>
            </p:nvSpPr>
            <p:spPr>
              <a:xfrm>
                <a:off x="4423534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943;p43">
                <a:extLst>
                  <a:ext uri="{FF2B5EF4-FFF2-40B4-BE49-F238E27FC236}">
                    <a16:creationId xmlns:a16="http://schemas.microsoft.com/office/drawing/2014/main" id="{471F4861-1C90-C8D8-20E4-B2C2C59D5A6C}"/>
                  </a:ext>
                </a:extLst>
              </p:cNvPr>
              <p:cNvSpPr/>
              <p:nvPr/>
            </p:nvSpPr>
            <p:spPr>
              <a:xfrm>
                <a:off x="4450691" y="2628658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944;p43">
                <a:extLst>
                  <a:ext uri="{FF2B5EF4-FFF2-40B4-BE49-F238E27FC236}">
                    <a16:creationId xmlns:a16="http://schemas.microsoft.com/office/drawing/2014/main" id="{24D86455-3FAE-F0E4-F02D-D6475099008A}"/>
                  </a:ext>
                </a:extLst>
              </p:cNvPr>
              <p:cNvSpPr/>
              <p:nvPr/>
            </p:nvSpPr>
            <p:spPr>
              <a:xfrm>
                <a:off x="447604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945;p43">
                <a:extLst>
                  <a:ext uri="{FF2B5EF4-FFF2-40B4-BE49-F238E27FC236}">
                    <a16:creationId xmlns:a16="http://schemas.microsoft.com/office/drawing/2014/main" id="{E396E7E3-900C-4E23-1E0A-826A24A1E810}"/>
                  </a:ext>
                </a:extLst>
              </p:cNvPr>
              <p:cNvSpPr/>
              <p:nvPr/>
            </p:nvSpPr>
            <p:spPr>
              <a:xfrm>
                <a:off x="4476047" y="2655816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lnTo>
                      <a:pt x="326" y="136"/>
                    </a:ln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946;p43">
                <a:extLst>
                  <a:ext uri="{FF2B5EF4-FFF2-40B4-BE49-F238E27FC236}">
                    <a16:creationId xmlns:a16="http://schemas.microsoft.com/office/drawing/2014/main" id="{91F83AE0-2CEF-3109-DE06-13859DF1678D}"/>
                  </a:ext>
                </a:extLst>
              </p:cNvPr>
              <p:cNvSpPr/>
              <p:nvPr/>
            </p:nvSpPr>
            <p:spPr>
              <a:xfrm>
                <a:off x="4423534" y="2655816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lnTo>
                      <a:pt x="326" y="164"/>
                    </a:ln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947;p43">
                <a:extLst>
                  <a:ext uri="{FF2B5EF4-FFF2-40B4-BE49-F238E27FC236}">
                    <a16:creationId xmlns:a16="http://schemas.microsoft.com/office/drawing/2014/main" id="{7D6224CA-87AE-ED28-1ECE-6475F0E608F0}"/>
                  </a:ext>
                </a:extLst>
              </p:cNvPr>
              <p:cNvSpPr/>
              <p:nvPr/>
            </p:nvSpPr>
            <p:spPr>
              <a:xfrm>
                <a:off x="4450691" y="2681172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948;p43">
                <a:extLst>
                  <a:ext uri="{FF2B5EF4-FFF2-40B4-BE49-F238E27FC236}">
                    <a16:creationId xmlns:a16="http://schemas.microsoft.com/office/drawing/2014/main" id="{894BDF0D-9B7E-43E4-125B-97B75315FCEB}"/>
                  </a:ext>
                </a:extLst>
              </p:cNvPr>
              <p:cNvSpPr/>
              <p:nvPr/>
            </p:nvSpPr>
            <p:spPr>
              <a:xfrm>
                <a:off x="4476047" y="2666692"/>
                <a:ext cx="21752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37" extrusionOk="0">
                    <a:moveTo>
                      <a:pt x="1" y="1"/>
                    </a:moveTo>
                    <a:cubicBezTo>
                      <a:pt x="1" y="82"/>
                      <a:pt x="82" y="136"/>
                      <a:pt x="163" y="136"/>
                    </a:cubicBezTo>
                    <a:cubicBezTo>
                      <a:pt x="245" y="136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949;p43">
                <a:extLst>
                  <a:ext uri="{FF2B5EF4-FFF2-40B4-BE49-F238E27FC236}">
                    <a16:creationId xmlns:a16="http://schemas.microsoft.com/office/drawing/2014/main" id="{FF564569-FCFC-772C-7614-3CF45B2F892D}"/>
                  </a:ext>
                </a:extLst>
              </p:cNvPr>
              <p:cNvSpPr/>
              <p:nvPr/>
            </p:nvSpPr>
            <p:spPr>
              <a:xfrm>
                <a:off x="4423534" y="2664891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0"/>
                    </a:moveTo>
                    <a:cubicBezTo>
                      <a:pt x="1" y="109"/>
                      <a:pt x="82" y="163"/>
                      <a:pt x="164" y="163"/>
                    </a:cubicBezTo>
                    <a:cubicBezTo>
                      <a:pt x="245" y="163"/>
                      <a:pt x="326" y="109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950;p43">
                <a:extLst>
                  <a:ext uri="{FF2B5EF4-FFF2-40B4-BE49-F238E27FC236}">
                    <a16:creationId xmlns:a16="http://schemas.microsoft.com/office/drawing/2014/main" id="{7531A81C-19B9-7693-1A88-E9C40F3BCAB8}"/>
                  </a:ext>
                </a:extLst>
              </p:cNvPr>
              <p:cNvSpPr/>
              <p:nvPr/>
            </p:nvSpPr>
            <p:spPr>
              <a:xfrm>
                <a:off x="4423534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951;p43">
                <a:extLst>
                  <a:ext uri="{FF2B5EF4-FFF2-40B4-BE49-F238E27FC236}">
                    <a16:creationId xmlns:a16="http://schemas.microsoft.com/office/drawing/2014/main" id="{AAE69BA2-A53B-058B-A003-70296DFA3684}"/>
                  </a:ext>
                </a:extLst>
              </p:cNvPr>
              <p:cNvSpPr/>
              <p:nvPr/>
            </p:nvSpPr>
            <p:spPr>
              <a:xfrm>
                <a:off x="4450691" y="2844051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72" y="1"/>
                    </a:moveTo>
                    <a:cubicBezTo>
                      <a:pt x="191" y="1"/>
                      <a:pt x="109" y="28"/>
                      <a:pt x="1" y="55"/>
                    </a:cubicBezTo>
                    <a:cubicBezTo>
                      <a:pt x="1" y="55"/>
                      <a:pt x="1" y="82"/>
                      <a:pt x="1" y="82"/>
                    </a:cubicBezTo>
                    <a:cubicBezTo>
                      <a:pt x="1" y="163"/>
                      <a:pt x="55" y="245"/>
                      <a:pt x="164" y="245"/>
                    </a:cubicBezTo>
                    <a:cubicBezTo>
                      <a:pt x="245" y="245"/>
                      <a:pt x="299" y="163"/>
                      <a:pt x="299" y="82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952;p43">
                <a:extLst>
                  <a:ext uri="{FF2B5EF4-FFF2-40B4-BE49-F238E27FC236}">
                    <a16:creationId xmlns:a16="http://schemas.microsoft.com/office/drawing/2014/main" id="{06589B32-1468-C52F-08C5-DC5F290D4FFF}"/>
                  </a:ext>
                </a:extLst>
              </p:cNvPr>
              <p:cNvSpPr/>
              <p:nvPr/>
            </p:nvSpPr>
            <p:spPr>
              <a:xfrm>
                <a:off x="4423534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953;p43">
                <a:extLst>
                  <a:ext uri="{FF2B5EF4-FFF2-40B4-BE49-F238E27FC236}">
                    <a16:creationId xmlns:a16="http://schemas.microsoft.com/office/drawing/2014/main" id="{495FD697-8FE6-4CEB-D8F6-51E15C0E8134}"/>
                  </a:ext>
                </a:extLst>
              </p:cNvPr>
              <p:cNvSpPr/>
              <p:nvPr/>
            </p:nvSpPr>
            <p:spPr>
              <a:xfrm>
                <a:off x="4450691" y="289109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954;p43">
                <a:extLst>
                  <a:ext uri="{FF2B5EF4-FFF2-40B4-BE49-F238E27FC236}">
                    <a16:creationId xmlns:a16="http://schemas.microsoft.com/office/drawing/2014/main" id="{5AC50545-ED00-C58B-0B0E-71C19A3D704B}"/>
                  </a:ext>
                </a:extLst>
              </p:cNvPr>
              <p:cNvSpPr/>
              <p:nvPr/>
            </p:nvSpPr>
            <p:spPr>
              <a:xfrm>
                <a:off x="4450691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955;p43">
                <a:extLst>
                  <a:ext uri="{FF2B5EF4-FFF2-40B4-BE49-F238E27FC236}">
                    <a16:creationId xmlns:a16="http://schemas.microsoft.com/office/drawing/2014/main" id="{0CAD34EB-AB55-C1EC-5203-D6769BB947FF}"/>
                  </a:ext>
                </a:extLst>
              </p:cNvPr>
              <p:cNvSpPr/>
              <p:nvPr/>
            </p:nvSpPr>
            <p:spPr>
              <a:xfrm>
                <a:off x="4423534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956;p43">
                <a:extLst>
                  <a:ext uri="{FF2B5EF4-FFF2-40B4-BE49-F238E27FC236}">
                    <a16:creationId xmlns:a16="http://schemas.microsoft.com/office/drawing/2014/main" id="{DC909A07-C5E6-417B-E3E6-68C3B4005D87}"/>
                  </a:ext>
                </a:extLst>
              </p:cNvPr>
              <p:cNvSpPr/>
              <p:nvPr/>
            </p:nvSpPr>
            <p:spPr>
              <a:xfrm>
                <a:off x="4423534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957;p43">
                <a:extLst>
                  <a:ext uri="{FF2B5EF4-FFF2-40B4-BE49-F238E27FC236}">
                    <a16:creationId xmlns:a16="http://schemas.microsoft.com/office/drawing/2014/main" id="{6C48801A-93E2-005D-5652-0B1B068AF919}"/>
                  </a:ext>
                </a:extLst>
              </p:cNvPr>
              <p:cNvSpPr/>
              <p:nvPr/>
            </p:nvSpPr>
            <p:spPr>
              <a:xfrm>
                <a:off x="4450691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958;p43">
                <a:extLst>
                  <a:ext uri="{FF2B5EF4-FFF2-40B4-BE49-F238E27FC236}">
                    <a16:creationId xmlns:a16="http://schemas.microsoft.com/office/drawing/2014/main" id="{0D8A83D6-81E5-A814-8E00-A6C81781D218}"/>
                  </a:ext>
                </a:extLst>
              </p:cNvPr>
              <p:cNvSpPr/>
              <p:nvPr/>
            </p:nvSpPr>
            <p:spPr>
              <a:xfrm>
                <a:off x="4450691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959;p43">
                <a:extLst>
                  <a:ext uri="{FF2B5EF4-FFF2-40B4-BE49-F238E27FC236}">
                    <a16:creationId xmlns:a16="http://schemas.microsoft.com/office/drawing/2014/main" id="{FB686526-D3A6-151B-C092-D94A08CC49FD}"/>
                  </a:ext>
                </a:extLst>
              </p:cNvPr>
              <p:cNvSpPr/>
              <p:nvPr/>
            </p:nvSpPr>
            <p:spPr>
              <a:xfrm>
                <a:off x="4423534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960;p43">
                <a:extLst>
                  <a:ext uri="{FF2B5EF4-FFF2-40B4-BE49-F238E27FC236}">
                    <a16:creationId xmlns:a16="http://schemas.microsoft.com/office/drawing/2014/main" id="{1F6B4D98-76EB-1639-AF87-B8AA65C323E6}"/>
                  </a:ext>
                </a:extLst>
              </p:cNvPr>
              <p:cNvSpPr/>
              <p:nvPr/>
            </p:nvSpPr>
            <p:spPr>
              <a:xfrm>
                <a:off x="4423534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961;p43">
                <a:extLst>
                  <a:ext uri="{FF2B5EF4-FFF2-40B4-BE49-F238E27FC236}">
                    <a16:creationId xmlns:a16="http://schemas.microsoft.com/office/drawing/2014/main" id="{D9F6CA26-4172-095D-D965-51E1DF247831}"/>
                  </a:ext>
                </a:extLst>
              </p:cNvPr>
              <p:cNvSpPr/>
              <p:nvPr/>
            </p:nvSpPr>
            <p:spPr>
              <a:xfrm>
                <a:off x="4450691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962;p43">
                <a:extLst>
                  <a:ext uri="{FF2B5EF4-FFF2-40B4-BE49-F238E27FC236}">
                    <a16:creationId xmlns:a16="http://schemas.microsoft.com/office/drawing/2014/main" id="{1076D861-4FAC-5707-FA82-6DD8D7B81FDA}"/>
                  </a:ext>
                </a:extLst>
              </p:cNvPr>
              <p:cNvSpPr/>
              <p:nvPr/>
            </p:nvSpPr>
            <p:spPr>
              <a:xfrm>
                <a:off x="4450691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963;p43">
                <a:extLst>
                  <a:ext uri="{FF2B5EF4-FFF2-40B4-BE49-F238E27FC236}">
                    <a16:creationId xmlns:a16="http://schemas.microsoft.com/office/drawing/2014/main" id="{8DC02854-0243-8991-7651-DA72798E4ED7}"/>
                  </a:ext>
                </a:extLst>
              </p:cNvPr>
              <p:cNvSpPr/>
              <p:nvPr/>
            </p:nvSpPr>
            <p:spPr>
              <a:xfrm>
                <a:off x="4423534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964;p43">
                <a:extLst>
                  <a:ext uri="{FF2B5EF4-FFF2-40B4-BE49-F238E27FC236}">
                    <a16:creationId xmlns:a16="http://schemas.microsoft.com/office/drawing/2014/main" id="{44675E72-531B-4A4B-D9E2-870385EEFCB3}"/>
                  </a:ext>
                </a:extLst>
              </p:cNvPr>
              <p:cNvSpPr/>
              <p:nvPr/>
            </p:nvSpPr>
            <p:spPr>
              <a:xfrm>
                <a:off x="4423534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965;p43">
                <a:extLst>
                  <a:ext uri="{FF2B5EF4-FFF2-40B4-BE49-F238E27FC236}">
                    <a16:creationId xmlns:a16="http://schemas.microsoft.com/office/drawing/2014/main" id="{1DD7F47B-C8B1-011E-161D-7CEBE1AD3388}"/>
                  </a:ext>
                </a:extLst>
              </p:cNvPr>
              <p:cNvSpPr/>
              <p:nvPr/>
            </p:nvSpPr>
            <p:spPr>
              <a:xfrm>
                <a:off x="4450691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966;p43">
                <a:extLst>
                  <a:ext uri="{FF2B5EF4-FFF2-40B4-BE49-F238E27FC236}">
                    <a16:creationId xmlns:a16="http://schemas.microsoft.com/office/drawing/2014/main" id="{8BD61103-A562-A27C-F455-4380AC85B34A}"/>
                  </a:ext>
                </a:extLst>
              </p:cNvPr>
              <p:cNvSpPr/>
              <p:nvPr/>
            </p:nvSpPr>
            <p:spPr>
              <a:xfrm>
                <a:off x="4423534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967;p43">
                <a:extLst>
                  <a:ext uri="{FF2B5EF4-FFF2-40B4-BE49-F238E27FC236}">
                    <a16:creationId xmlns:a16="http://schemas.microsoft.com/office/drawing/2014/main" id="{EF712553-A3EA-9FFE-D50D-F03C02268120}"/>
                  </a:ext>
                </a:extLst>
              </p:cNvPr>
              <p:cNvSpPr/>
              <p:nvPr/>
            </p:nvSpPr>
            <p:spPr>
              <a:xfrm>
                <a:off x="4450691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968;p43">
                <a:extLst>
                  <a:ext uri="{FF2B5EF4-FFF2-40B4-BE49-F238E27FC236}">
                    <a16:creationId xmlns:a16="http://schemas.microsoft.com/office/drawing/2014/main" id="{1E59B3C6-8361-A937-6E1C-27D1EB764FB7}"/>
                  </a:ext>
                </a:extLst>
              </p:cNvPr>
              <p:cNvSpPr/>
              <p:nvPr/>
            </p:nvSpPr>
            <p:spPr>
              <a:xfrm>
                <a:off x="4450691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969;p43">
                <a:extLst>
                  <a:ext uri="{FF2B5EF4-FFF2-40B4-BE49-F238E27FC236}">
                    <a16:creationId xmlns:a16="http://schemas.microsoft.com/office/drawing/2014/main" id="{F1A97784-B8A9-EE71-78C2-7CB2D6B6266E}"/>
                  </a:ext>
                </a:extLst>
              </p:cNvPr>
              <p:cNvSpPr/>
              <p:nvPr/>
            </p:nvSpPr>
            <p:spPr>
              <a:xfrm>
                <a:off x="4423534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970;p43">
                <a:extLst>
                  <a:ext uri="{FF2B5EF4-FFF2-40B4-BE49-F238E27FC236}">
                    <a16:creationId xmlns:a16="http://schemas.microsoft.com/office/drawing/2014/main" id="{416B7E8D-90B9-15EE-5672-28E62E79B64B}"/>
                  </a:ext>
                </a:extLst>
              </p:cNvPr>
              <p:cNvSpPr/>
              <p:nvPr/>
            </p:nvSpPr>
            <p:spPr>
              <a:xfrm>
                <a:off x="4423534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971;p43">
                <a:extLst>
                  <a:ext uri="{FF2B5EF4-FFF2-40B4-BE49-F238E27FC236}">
                    <a16:creationId xmlns:a16="http://schemas.microsoft.com/office/drawing/2014/main" id="{5200D76E-D678-CA2D-840E-6E9E361577D9}"/>
                  </a:ext>
                </a:extLst>
              </p:cNvPr>
              <p:cNvSpPr/>
              <p:nvPr/>
            </p:nvSpPr>
            <p:spPr>
              <a:xfrm>
                <a:off x="4450691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972;p43">
                <a:extLst>
                  <a:ext uri="{FF2B5EF4-FFF2-40B4-BE49-F238E27FC236}">
                    <a16:creationId xmlns:a16="http://schemas.microsoft.com/office/drawing/2014/main" id="{34A81010-FC19-5568-362C-F1015B3D3F3D}"/>
                  </a:ext>
                </a:extLst>
              </p:cNvPr>
              <p:cNvSpPr/>
              <p:nvPr/>
            </p:nvSpPr>
            <p:spPr>
              <a:xfrm>
                <a:off x="4450691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973;p43">
                <a:extLst>
                  <a:ext uri="{FF2B5EF4-FFF2-40B4-BE49-F238E27FC236}">
                    <a16:creationId xmlns:a16="http://schemas.microsoft.com/office/drawing/2014/main" id="{3AEB9071-43DE-9B14-1D5F-B403EEC6D311}"/>
                  </a:ext>
                </a:extLst>
              </p:cNvPr>
              <p:cNvSpPr/>
              <p:nvPr/>
            </p:nvSpPr>
            <p:spPr>
              <a:xfrm>
                <a:off x="4423534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974;p43">
                <a:extLst>
                  <a:ext uri="{FF2B5EF4-FFF2-40B4-BE49-F238E27FC236}">
                    <a16:creationId xmlns:a16="http://schemas.microsoft.com/office/drawing/2014/main" id="{C9BE0FFC-0E99-56C4-AA0D-D2A70FF23E6C}"/>
                  </a:ext>
                </a:extLst>
              </p:cNvPr>
              <p:cNvSpPr/>
              <p:nvPr/>
            </p:nvSpPr>
            <p:spPr>
              <a:xfrm>
                <a:off x="447604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1"/>
                      <a:pt x="28" y="191"/>
                      <a:pt x="28" y="218"/>
                    </a:cubicBezTo>
                    <a:cubicBezTo>
                      <a:pt x="28" y="245"/>
                      <a:pt x="55" y="245"/>
                      <a:pt x="55" y="272"/>
                    </a:cubicBezTo>
                    <a:cubicBezTo>
                      <a:pt x="82" y="299"/>
                      <a:pt x="136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975;p43">
                <a:extLst>
                  <a:ext uri="{FF2B5EF4-FFF2-40B4-BE49-F238E27FC236}">
                    <a16:creationId xmlns:a16="http://schemas.microsoft.com/office/drawing/2014/main" id="{BD0DB102-4656-D0C0-9338-686091418ED2}"/>
                  </a:ext>
                </a:extLst>
              </p:cNvPr>
              <p:cNvSpPr/>
              <p:nvPr/>
            </p:nvSpPr>
            <p:spPr>
              <a:xfrm>
                <a:off x="437108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976;p43">
                <a:extLst>
                  <a:ext uri="{FF2B5EF4-FFF2-40B4-BE49-F238E27FC236}">
                    <a16:creationId xmlns:a16="http://schemas.microsoft.com/office/drawing/2014/main" id="{E81D8EAB-AFF6-B213-233E-AF349A5BF0CA}"/>
                  </a:ext>
                </a:extLst>
              </p:cNvPr>
              <p:cNvSpPr/>
              <p:nvPr/>
            </p:nvSpPr>
            <p:spPr>
              <a:xfrm>
                <a:off x="4425402" y="2500210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54" y="0"/>
                    </a:moveTo>
                    <a:cubicBezTo>
                      <a:pt x="27" y="27"/>
                      <a:pt x="0" y="54"/>
                      <a:pt x="0" y="109"/>
                    </a:cubicBezTo>
                    <a:cubicBezTo>
                      <a:pt x="27" y="82"/>
                      <a:pt x="27" y="27"/>
                      <a:pt x="5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977;p43">
                <a:extLst>
                  <a:ext uri="{FF2B5EF4-FFF2-40B4-BE49-F238E27FC236}">
                    <a16:creationId xmlns:a16="http://schemas.microsoft.com/office/drawing/2014/main" id="{536055BA-16D5-1CC7-7AA6-5598F31C011F}"/>
                  </a:ext>
                </a:extLst>
              </p:cNvPr>
              <p:cNvSpPr/>
              <p:nvPr/>
            </p:nvSpPr>
            <p:spPr>
              <a:xfrm>
                <a:off x="437108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978;p43">
                <a:extLst>
                  <a:ext uri="{FF2B5EF4-FFF2-40B4-BE49-F238E27FC236}">
                    <a16:creationId xmlns:a16="http://schemas.microsoft.com/office/drawing/2014/main" id="{C0034F8B-A183-E5C9-CB35-B790D4C5B43E}"/>
                  </a:ext>
                </a:extLst>
              </p:cNvPr>
              <p:cNvSpPr/>
              <p:nvPr/>
            </p:nvSpPr>
            <p:spPr>
              <a:xfrm>
                <a:off x="439824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979;p43">
                <a:extLst>
                  <a:ext uri="{FF2B5EF4-FFF2-40B4-BE49-F238E27FC236}">
                    <a16:creationId xmlns:a16="http://schemas.microsoft.com/office/drawing/2014/main" id="{E60A1CC9-ECEE-6711-A289-57E671F0AC54}"/>
                  </a:ext>
                </a:extLst>
              </p:cNvPr>
              <p:cNvSpPr/>
              <p:nvPr/>
            </p:nvSpPr>
            <p:spPr>
              <a:xfrm>
                <a:off x="4378293" y="2565335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" y="1"/>
                    </a:moveTo>
                    <a:lnTo>
                      <a:pt x="1" y="55"/>
                    </a:lnTo>
                    <a:cubicBezTo>
                      <a:pt x="1" y="82"/>
                      <a:pt x="28" y="82"/>
                      <a:pt x="55" y="82"/>
                    </a:cubicBezTo>
                    <a:cubicBezTo>
                      <a:pt x="82" y="82"/>
                      <a:pt x="109" y="82"/>
                      <a:pt x="136" y="55"/>
                    </a:cubicBezTo>
                    <a:cubicBezTo>
                      <a:pt x="109" y="28"/>
                      <a:pt x="82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980;p43">
                <a:extLst>
                  <a:ext uri="{FF2B5EF4-FFF2-40B4-BE49-F238E27FC236}">
                    <a16:creationId xmlns:a16="http://schemas.microsoft.com/office/drawing/2014/main" id="{C8118078-FFA5-A2A3-B44C-6E6CA6B2E147}"/>
                  </a:ext>
                </a:extLst>
              </p:cNvPr>
              <p:cNvSpPr/>
              <p:nvPr/>
            </p:nvSpPr>
            <p:spPr>
              <a:xfrm>
                <a:off x="437108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981;p43">
                <a:extLst>
                  <a:ext uri="{FF2B5EF4-FFF2-40B4-BE49-F238E27FC236}">
                    <a16:creationId xmlns:a16="http://schemas.microsoft.com/office/drawing/2014/main" id="{0356918F-E30B-B70E-7124-E54CB16A0B78}"/>
                  </a:ext>
                </a:extLst>
              </p:cNvPr>
              <p:cNvSpPr/>
              <p:nvPr/>
            </p:nvSpPr>
            <p:spPr>
              <a:xfrm>
                <a:off x="439824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982;p43">
                <a:extLst>
                  <a:ext uri="{FF2B5EF4-FFF2-40B4-BE49-F238E27FC236}">
                    <a16:creationId xmlns:a16="http://schemas.microsoft.com/office/drawing/2014/main" id="{310478A9-E2F2-0164-0FEA-178BEF97BA7C}"/>
                  </a:ext>
                </a:extLst>
              </p:cNvPr>
              <p:cNvSpPr/>
              <p:nvPr/>
            </p:nvSpPr>
            <p:spPr>
              <a:xfrm>
                <a:off x="4387368" y="2657618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1"/>
                    </a:moveTo>
                    <a:cubicBezTo>
                      <a:pt x="0" y="28"/>
                      <a:pt x="0" y="55"/>
                      <a:pt x="0" y="55"/>
                    </a:cubicBezTo>
                    <a:cubicBezTo>
                      <a:pt x="0" y="55"/>
                      <a:pt x="0" y="82"/>
                      <a:pt x="0" y="137"/>
                    </a:cubicBezTo>
                    <a:lnTo>
                      <a:pt x="82" y="137"/>
                    </a:lnTo>
                    <a:cubicBezTo>
                      <a:pt x="82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983;p43">
                <a:extLst>
                  <a:ext uri="{FF2B5EF4-FFF2-40B4-BE49-F238E27FC236}">
                    <a16:creationId xmlns:a16="http://schemas.microsoft.com/office/drawing/2014/main" id="{F946AF79-275F-41FE-D7A3-07652EA0CC72}"/>
                  </a:ext>
                </a:extLst>
              </p:cNvPr>
              <p:cNvSpPr/>
              <p:nvPr/>
            </p:nvSpPr>
            <p:spPr>
              <a:xfrm>
                <a:off x="439824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984;p43">
                <a:extLst>
                  <a:ext uri="{FF2B5EF4-FFF2-40B4-BE49-F238E27FC236}">
                    <a16:creationId xmlns:a16="http://schemas.microsoft.com/office/drawing/2014/main" id="{ADF6E314-2E57-8044-60E7-264DE51CEB7A}"/>
                  </a:ext>
                </a:extLst>
              </p:cNvPr>
              <p:cNvSpPr/>
              <p:nvPr/>
            </p:nvSpPr>
            <p:spPr>
              <a:xfrm>
                <a:off x="4387368" y="2664891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0"/>
                    </a:moveTo>
                    <a:cubicBezTo>
                      <a:pt x="28" y="55"/>
                      <a:pt x="28" y="82"/>
                      <a:pt x="28" y="136"/>
                    </a:cubicBezTo>
                    <a:cubicBezTo>
                      <a:pt x="55" y="109"/>
                      <a:pt x="82" y="55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985;p43">
                <a:extLst>
                  <a:ext uri="{FF2B5EF4-FFF2-40B4-BE49-F238E27FC236}">
                    <a16:creationId xmlns:a16="http://schemas.microsoft.com/office/drawing/2014/main" id="{F841DD1F-0E9C-B03D-9F15-098A42894366}"/>
                  </a:ext>
                </a:extLst>
              </p:cNvPr>
              <p:cNvSpPr/>
              <p:nvPr/>
            </p:nvSpPr>
            <p:spPr>
              <a:xfrm>
                <a:off x="437108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986;p43">
                <a:extLst>
                  <a:ext uri="{FF2B5EF4-FFF2-40B4-BE49-F238E27FC236}">
                    <a16:creationId xmlns:a16="http://schemas.microsoft.com/office/drawing/2014/main" id="{F3D7C3D4-43B3-46E9-2F71-71E5C8C59DC6}"/>
                  </a:ext>
                </a:extLst>
              </p:cNvPr>
              <p:cNvSpPr/>
              <p:nvPr/>
            </p:nvSpPr>
            <p:spPr>
              <a:xfrm>
                <a:off x="439824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987;p43">
                <a:extLst>
                  <a:ext uri="{FF2B5EF4-FFF2-40B4-BE49-F238E27FC236}">
                    <a16:creationId xmlns:a16="http://schemas.microsoft.com/office/drawing/2014/main" id="{3D50F2A3-D24D-1F6B-52FA-D375EDE7791A}"/>
                  </a:ext>
                </a:extLst>
              </p:cNvPr>
              <p:cNvSpPr/>
              <p:nvPr/>
            </p:nvSpPr>
            <p:spPr>
              <a:xfrm>
                <a:off x="437108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988;p43">
                <a:extLst>
                  <a:ext uri="{FF2B5EF4-FFF2-40B4-BE49-F238E27FC236}">
                    <a16:creationId xmlns:a16="http://schemas.microsoft.com/office/drawing/2014/main" id="{DB9CA444-D98E-A39E-09A8-42C7F4DDB015}"/>
                  </a:ext>
                </a:extLst>
              </p:cNvPr>
              <p:cNvSpPr/>
              <p:nvPr/>
            </p:nvSpPr>
            <p:spPr>
              <a:xfrm>
                <a:off x="4398244" y="2789736"/>
                <a:ext cx="3670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5" h="191" extrusionOk="0">
                    <a:moveTo>
                      <a:pt x="54" y="1"/>
                    </a:moveTo>
                    <a:lnTo>
                      <a:pt x="54" y="1"/>
                    </a:lnTo>
                    <a:cubicBezTo>
                      <a:pt x="27" y="28"/>
                      <a:pt x="0" y="55"/>
                      <a:pt x="0" y="109"/>
                    </a:cubicBezTo>
                    <a:cubicBezTo>
                      <a:pt x="0" y="137"/>
                      <a:pt x="0" y="164"/>
                      <a:pt x="27" y="191"/>
                    </a:cubicBezTo>
                    <a:cubicBezTo>
                      <a:pt x="27" y="191"/>
                      <a:pt x="27" y="164"/>
                      <a:pt x="27" y="164"/>
                    </a:cubicBezTo>
                    <a:cubicBezTo>
                      <a:pt x="27" y="109"/>
                      <a:pt x="27" y="55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989;p43">
                <a:extLst>
                  <a:ext uri="{FF2B5EF4-FFF2-40B4-BE49-F238E27FC236}">
                    <a16:creationId xmlns:a16="http://schemas.microsoft.com/office/drawing/2014/main" id="{173F4248-AD62-4127-DC3A-C6A430B0AA76}"/>
                  </a:ext>
                </a:extLst>
              </p:cNvPr>
              <p:cNvSpPr/>
              <p:nvPr/>
            </p:nvSpPr>
            <p:spPr>
              <a:xfrm>
                <a:off x="437108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17" y="299"/>
                      <a:pt x="244" y="299"/>
                      <a:pt x="272" y="272"/>
                    </a:cubicBezTo>
                    <a:cubicBezTo>
                      <a:pt x="299" y="245"/>
                      <a:pt x="326" y="190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990;p43">
                <a:extLst>
                  <a:ext uri="{FF2B5EF4-FFF2-40B4-BE49-F238E27FC236}">
                    <a16:creationId xmlns:a16="http://schemas.microsoft.com/office/drawing/2014/main" id="{4EF63B15-2EDC-D217-01D8-B51A76321BC6}"/>
                  </a:ext>
                </a:extLst>
              </p:cNvPr>
              <p:cNvSpPr/>
              <p:nvPr/>
            </p:nvSpPr>
            <p:spPr>
              <a:xfrm>
                <a:off x="439824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991;p43">
                <a:extLst>
                  <a:ext uri="{FF2B5EF4-FFF2-40B4-BE49-F238E27FC236}">
                    <a16:creationId xmlns:a16="http://schemas.microsoft.com/office/drawing/2014/main" id="{BC412354-EC8E-6C23-E94D-8415AFE0C5BD}"/>
                  </a:ext>
                </a:extLst>
              </p:cNvPr>
              <p:cNvSpPr/>
              <p:nvPr/>
            </p:nvSpPr>
            <p:spPr>
              <a:xfrm>
                <a:off x="4374690" y="2871209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245" y="1"/>
                    </a:moveTo>
                    <a:cubicBezTo>
                      <a:pt x="218" y="28"/>
                      <a:pt x="190" y="28"/>
                      <a:pt x="190" y="55"/>
                    </a:cubicBezTo>
                    <a:cubicBezTo>
                      <a:pt x="109" y="82"/>
                      <a:pt x="82" y="136"/>
                      <a:pt x="1" y="190"/>
                    </a:cubicBezTo>
                    <a:cubicBezTo>
                      <a:pt x="28" y="218"/>
                      <a:pt x="82" y="218"/>
                      <a:pt x="109" y="218"/>
                    </a:cubicBezTo>
                    <a:cubicBezTo>
                      <a:pt x="190" y="218"/>
                      <a:pt x="272" y="163"/>
                      <a:pt x="272" y="82"/>
                    </a:cubicBezTo>
                    <a:cubicBezTo>
                      <a:pt x="272" y="55"/>
                      <a:pt x="245" y="28"/>
                      <a:pt x="24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992;p43">
                <a:extLst>
                  <a:ext uri="{FF2B5EF4-FFF2-40B4-BE49-F238E27FC236}">
                    <a16:creationId xmlns:a16="http://schemas.microsoft.com/office/drawing/2014/main" id="{7EB74D13-6F0B-19C8-39D6-083F4D0B1EE8}"/>
                  </a:ext>
                </a:extLst>
              </p:cNvPr>
              <p:cNvSpPr/>
              <p:nvPr/>
            </p:nvSpPr>
            <p:spPr>
              <a:xfrm>
                <a:off x="4398244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993;p43">
                <a:extLst>
                  <a:ext uri="{FF2B5EF4-FFF2-40B4-BE49-F238E27FC236}">
                    <a16:creationId xmlns:a16="http://schemas.microsoft.com/office/drawing/2014/main" id="{DECA67C8-6B3B-6F4B-17C1-F74DF6E2878A}"/>
                  </a:ext>
                </a:extLst>
              </p:cNvPr>
              <p:cNvSpPr/>
              <p:nvPr/>
            </p:nvSpPr>
            <p:spPr>
              <a:xfrm>
                <a:off x="437108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994;p43">
                <a:extLst>
                  <a:ext uri="{FF2B5EF4-FFF2-40B4-BE49-F238E27FC236}">
                    <a16:creationId xmlns:a16="http://schemas.microsoft.com/office/drawing/2014/main" id="{70EBA441-88C2-F7DF-CE2C-C0314E42484D}"/>
                  </a:ext>
                </a:extLst>
              </p:cNvPr>
              <p:cNvSpPr/>
              <p:nvPr/>
            </p:nvSpPr>
            <p:spPr>
              <a:xfrm>
                <a:off x="437108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995;p43">
                <a:extLst>
                  <a:ext uri="{FF2B5EF4-FFF2-40B4-BE49-F238E27FC236}">
                    <a16:creationId xmlns:a16="http://schemas.microsoft.com/office/drawing/2014/main" id="{0E1C4BEB-236C-2CEA-B56F-76F02214EB03}"/>
                  </a:ext>
                </a:extLst>
              </p:cNvPr>
              <p:cNvSpPr/>
              <p:nvPr/>
            </p:nvSpPr>
            <p:spPr>
              <a:xfrm>
                <a:off x="439824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996;p43">
                <a:extLst>
                  <a:ext uri="{FF2B5EF4-FFF2-40B4-BE49-F238E27FC236}">
                    <a16:creationId xmlns:a16="http://schemas.microsoft.com/office/drawing/2014/main" id="{97D825A9-7CA6-8046-4E69-189A98316D1D}"/>
                  </a:ext>
                </a:extLst>
              </p:cNvPr>
              <p:cNvSpPr/>
              <p:nvPr/>
            </p:nvSpPr>
            <p:spPr>
              <a:xfrm>
                <a:off x="4398244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6" name="Google Shape;2997;p43">
                <a:extLst>
                  <a:ext uri="{FF2B5EF4-FFF2-40B4-BE49-F238E27FC236}">
                    <a16:creationId xmlns:a16="http://schemas.microsoft.com/office/drawing/2014/main" id="{B1FC557A-A247-C57D-C1D0-FEB36ED37D53}"/>
                  </a:ext>
                </a:extLst>
              </p:cNvPr>
              <p:cNvSpPr/>
              <p:nvPr/>
            </p:nvSpPr>
            <p:spPr>
              <a:xfrm>
                <a:off x="437108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7" name="Google Shape;2998;p43">
                <a:extLst>
                  <a:ext uri="{FF2B5EF4-FFF2-40B4-BE49-F238E27FC236}">
                    <a16:creationId xmlns:a16="http://schemas.microsoft.com/office/drawing/2014/main" id="{18F5BDD0-F47E-03E0-6D3D-CBC232C85844}"/>
                  </a:ext>
                </a:extLst>
              </p:cNvPr>
              <p:cNvSpPr/>
              <p:nvPr/>
            </p:nvSpPr>
            <p:spPr>
              <a:xfrm>
                <a:off x="437108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8" name="Google Shape;2999;p43">
                <a:extLst>
                  <a:ext uri="{FF2B5EF4-FFF2-40B4-BE49-F238E27FC236}">
                    <a16:creationId xmlns:a16="http://schemas.microsoft.com/office/drawing/2014/main" id="{88B7424B-AA08-E678-4A05-9B1244A74E99}"/>
                  </a:ext>
                </a:extLst>
              </p:cNvPr>
              <p:cNvSpPr/>
              <p:nvPr/>
            </p:nvSpPr>
            <p:spPr>
              <a:xfrm>
                <a:off x="4398244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9" name="Google Shape;3000;p43">
                <a:extLst>
                  <a:ext uri="{FF2B5EF4-FFF2-40B4-BE49-F238E27FC236}">
                    <a16:creationId xmlns:a16="http://schemas.microsoft.com/office/drawing/2014/main" id="{A8DFCB79-D905-840E-915D-1CAEB1286BA3}"/>
                  </a:ext>
                </a:extLst>
              </p:cNvPr>
              <p:cNvSpPr/>
              <p:nvPr/>
            </p:nvSpPr>
            <p:spPr>
              <a:xfrm>
                <a:off x="4398244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0" name="Google Shape;3001;p43">
                <a:extLst>
                  <a:ext uri="{FF2B5EF4-FFF2-40B4-BE49-F238E27FC236}">
                    <a16:creationId xmlns:a16="http://schemas.microsoft.com/office/drawing/2014/main" id="{BC1B4D91-656F-2D62-D5FB-E7CE7B82FBC3}"/>
                  </a:ext>
                </a:extLst>
              </p:cNvPr>
              <p:cNvSpPr/>
              <p:nvPr/>
            </p:nvSpPr>
            <p:spPr>
              <a:xfrm>
                <a:off x="437108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1" name="Google Shape;3002;p43">
                <a:extLst>
                  <a:ext uri="{FF2B5EF4-FFF2-40B4-BE49-F238E27FC236}">
                    <a16:creationId xmlns:a16="http://schemas.microsoft.com/office/drawing/2014/main" id="{FDE0258E-BB09-EAC5-C056-CD73971E60D9}"/>
                  </a:ext>
                </a:extLst>
              </p:cNvPr>
              <p:cNvSpPr/>
              <p:nvPr/>
            </p:nvSpPr>
            <p:spPr>
              <a:xfrm>
                <a:off x="4371087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3003;p43">
                <a:extLst>
                  <a:ext uri="{FF2B5EF4-FFF2-40B4-BE49-F238E27FC236}">
                    <a16:creationId xmlns:a16="http://schemas.microsoft.com/office/drawing/2014/main" id="{B93ABF8E-FBFB-35E9-4FA6-1EB2621E6573}"/>
                  </a:ext>
                </a:extLst>
              </p:cNvPr>
              <p:cNvSpPr/>
              <p:nvPr/>
            </p:nvSpPr>
            <p:spPr>
              <a:xfrm>
                <a:off x="4398244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3" name="Google Shape;3004;p43">
                <a:extLst>
                  <a:ext uri="{FF2B5EF4-FFF2-40B4-BE49-F238E27FC236}">
                    <a16:creationId xmlns:a16="http://schemas.microsoft.com/office/drawing/2014/main" id="{F0AE264A-325B-5462-FF99-1F481D23979D}"/>
                  </a:ext>
                </a:extLst>
              </p:cNvPr>
              <p:cNvSpPr/>
              <p:nvPr/>
            </p:nvSpPr>
            <p:spPr>
              <a:xfrm>
                <a:off x="4371087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4" name="Google Shape;3005;p43">
                <a:extLst>
                  <a:ext uri="{FF2B5EF4-FFF2-40B4-BE49-F238E27FC236}">
                    <a16:creationId xmlns:a16="http://schemas.microsoft.com/office/drawing/2014/main" id="{0F8C1262-5426-EB04-7692-90AB83DCA76A}"/>
                  </a:ext>
                </a:extLst>
              </p:cNvPr>
              <p:cNvSpPr/>
              <p:nvPr/>
            </p:nvSpPr>
            <p:spPr>
              <a:xfrm>
                <a:off x="4398244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5" name="Google Shape;3006;p43">
                <a:extLst>
                  <a:ext uri="{FF2B5EF4-FFF2-40B4-BE49-F238E27FC236}">
                    <a16:creationId xmlns:a16="http://schemas.microsoft.com/office/drawing/2014/main" id="{8983BB2F-EA90-525F-513A-EA2424D42001}"/>
                  </a:ext>
                </a:extLst>
              </p:cNvPr>
              <p:cNvSpPr/>
              <p:nvPr/>
            </p:nvSpPr>
            <p:spPr>
              <a:xfrm>
                <a:off x="4398244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6" name="Google Shape;3007;p43">
                <a:extLst>
                  <a:ext uri="{FF2B5EF4-FFF2-40B4-BE49-F238E27FC236}">
                    <a16:creationId xmlns:a16="http://schemas.microsoft.com/office/drawing/2014/main" id="{1AB8587C-7BAB-018D-71C4-A93C904DBB55}"/>
                  </a:ext>
                </a:extLst>
              </p:cNvPr>
              <p:cNvSpPr/>
              <p:nvPr/>
            </p:nvSpPr>
            <p:spPr>
              <a:xfrm>
                <a:off x="4371087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7" name="Google Shape;3008;p43">
                <a:extLst>
                  <a:ext uri="{FF2B5EF4-FFF2-40B4-BE49-F238E27FC236}">
                    <a16:creationId xmlns:a16="http://schemas.microsoft.com/office/drawing/2014/main" id="{090168EF-5CD0-3458-2709-06C1E3782BF8}"/>
                  </a:ext>
                </a:extLst>
              </p:cNvPr>
              <p:cNvSpPr/>
              <p:nvPr/>
            </p:nvSpPr>
            <p:spPr>
              <a:xfrm>
                <a:off x="4371087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8" name="Google Shape;3009;p43">
                <a:extLst>
                  <a:ext uri="{FF2B5EF4-FFF2-40B4-BE49-F238E27FC236}">
                    <a16:creationId xmlns:a16="http://schemas.microsoft.com/office/drawing/2014/main" id="{2B78B678-125D-9720-5282-4C7FB522F96C}"/>
                  </a:ext>
                </a:extLst>
              </p:cNvPr>
              <p:cNvSpPr/>
              <p:nvPr/>
            </p:nvSpPr>
            <p:spPr>
              <a:xfrm>
                <a:off x="4398244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9" name="Google Shape;3010;p43">
                <a:extLst>
                  <a:ext uri="{FF2B5EF4-FFF2-40B4-BE49-F238E27FC236}">
                    <a16:creationId xmlns:a16="http://schemas.microsoft.com/office/drawing/2014/main" id="{3ADE0D58-9CE2-5BBE-C426-CE440E4F6B42}"/>
                  </a:ext>
                </a:extLst>
              </p:cNvPr>
              <p:cNvSpPr/>
              <p:nvPr/>
            </p:nvSpPr>
            <p:spPr>
              <a:xfrm>
                <a:off x="4398244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0" name="Google Shape;3011;p43">
                <a:extLst>
                  <a:ext uri="{FF2B5EF4-FFF2-40B4-BE49-F238E27FC236}">
                    <a16:creationId xmlns:a16="http://schemas.microsoft.com/office/drawing/2014/main" id="{91740E61-C6FA-C648-5375-D5294393C360}"/>
                  </a:ext>
                </a:extLst>
              </p:cNvPr>
              <p:cNvSpPr/>
              <p:nvPr/>
            </p:nvSpPr>
            <p:spPr>
              <a:xfrm>
                <a:off x="4371087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1" name="Google Shape;3012;p43">
                <a:extLst>
                  <a:ext uri="{FF2B5EF4-FFF2-40B4-BE49-F238E27FC236}">
                    <a16:creationId xmlns:a16="http://schemas.microsoft.com/office/drawing/2014/main" id="{0BE17B67-733F-7D17-EA2B-1EB115DA1A46}"/>
                  </a:ext>
                </a:extLst>
              </p:cNvPr>
              <p:cNvSpPr/>
              <p:nvPr/>
            </p:nvSpPr>
            <p:spPr>
              <a:xfrm>
                <a:off x="4427204" y="3443121"/>
                <a:ext cx="907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5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54" y="28"/>
                      <a:pt x="82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2" name="Google Shape;3013;p43">
                <a:extLst>
                  <a:ext uri="{FF2B5EF4-FFF2-40B4-BE49-F238E27FC236}">
                    <a16:creationId xmlns:a16="http://schemas.microsoft.com/office/drawing/2014/main" id="{CEBF29C1-6E7A-DCCD-00CC-E61D022F00BA}"/>
                  </a:ext>
                </a:extLst>
              </p:cNvPr>
              <p:cNvSpPr/>
              <p:nvPr/>
            </p:nvSpPr>
            <p:spPr>
              <a:xfrm>
                <a:off x="4345731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3" name="Google Shape;3014;p43">
                <a:extLst>
                  <a:ext uri="{FF2B5EF4-FFF2-40B4-BE49-F238E27FC236}">
                    <a16:creationId xmlns:a16="http://schemas.microsoft.com/office/drawing/2014/main" id="{42EAC46E-6B43-AD58-DC3F-66083E40385F}"/>
                  </a:ext>
                </a:extLst>
              </p:cNvPr>
              <p:cNvSpPr/>
              <p:nvPr/>
            </p:nvSpPr>
            <p:spPr>
              <a:xfrm>
                <a:off x="4345731" y="2583418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09" y="1"/>
                    </a:moveTo>
                    <a:cubicBezTo>
                      <a:pt x="82" y="28"/>
                      <a:pt x="55" y="28"/>
                      <a:pt x="1" y="55"/>
                    </a:cubicBezTo>
                    <a:cubicBezTo>
                      <a:pt x="1" y="136"/>
                      <a:pt x="55" y="218"/>
                      <a:pt x="163" y="218"/>
                    </a:cubicBezTo>
                    <a:cubicBezTo>
                      <a:pt x="218" y="218"/>
                      <a:pt x="272" y="164"/>
                      <a:pt x="299" y="109"/>
                    </a:cubicBezTo>
                    <a:cubicBezTo>
                      <a:pt x="218" y="82"/>
                      <a:pt x="136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4" name="Google Shape;3015;p43">
                <a:extLst>
                  <a:ext uri="{FF2B5EF4-FFF2-40B4-BE49-F238E27FC236}">
                    <a16:creationId xmlns:a16="http://schemas.microsoft.com/office/drawing/2014/main" id="{DBA6B8F9-C289-5109-C9DE-71EE0F1D70F3}"/>
                  </a:ext>
                </a:extLst>
              </p:cNvPr>
              <p:cNvSpPr/>
              <p:nvPr/>
            </p:nvSpPr>
            <p:spPr>
              <a:xfrm>
                <a:off x="431857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5" name="Google Shape;3016;p43">
                <a:extLst>
                  <a:ext uri="{FF2B5EF4-FFF2-40B4-BE49-F238E27FC236}">
                    <a16:creationId xmlns:a16="http://schemas.microsoft.com/office/drawing/2014/main" id="{D8F13F69-F12E-3740-EA17-C39B881A5B1D}"/>
                  </a:ext>
                </a:extLst>
              </p:cNvPr>
              <p:cNvSpPr/>
              <p:nvPr/>
            </p:nvSpPr>
            <p:spPr>
              <a:xfrm>
                <a:off x="4345731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6" name="Google Shape;3017;p43">
                <a:extLst>
                  <a:ext uri="{FF2B5EF4-FFF2-40B4-BE49-F238E27FC236}">
                    <a16:creationId xmlns:a16="http://schemas.microsoft.com/office/drawing/2014/main" id="{AF293A04-3E12-77EC-1CD9-C936075F5189}"/>
                  </a:ext>
                </a:extLst>
              </p:cNvPr>
              <p:cNvSpPr/>
              <p:nvPr/>
            </p:nvSpPr>
            <p:spPr>
              <a:xfrm>
                <a:off x="431857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7" name="Google Shape;3018;p43">
                <a:extLst>
                  <a:ext uri="{FF2B5EF4-FFF2-40B4-BE49-F238E27FC236}">
                    <a16:creationId xmlns:a16="http://schemas.microsoft.com/office/drawing/2014/main" id="{D3012BC3-3F2B-61F2-1E99-490479DA0418}"/>
                  </a:ext>
                </a:extLst>
              </p:cNvPr>
              <p:cNvSpPr/>
              <p:nvPr/>
            </p:nvSpPr>
            <p:spPr>
              <a:xfrm>
                <a:off x="4345731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8" name="Google Shape;3019;p43">
                <a:extLst>
                  <a:ext uri="{FF2B5EF4-FFF2-40B4-BE49-F238E27FC236}">
                    <a16:creationId xmlns:a16="http://schemas.microsoft.com/office/drawing/2014/main" id="{B98F430D-FE1C-9672-1A65-63A4310A586F}"/>
                  </a:ext>
                </a:extLst>
              </p:cNvPr>
              <p:cNvSpPr/>
              <p:nvPr/>
            </p:nvSpPr>
            <p:spPr>
              <a:xfrm>
                <a:off x="431857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9" name="Google Shape;3020;p43">
                <a:extLst>
                  <a:ext uri="{FF2B5EF4-FFF2-40B4-BE49-F238E27FC236}">
                    <a16:creationId xmlns:a16="http://schemas.microsoft.com/office/drawing/2014/main" id="{9E30B30A-7459-2A81-F8E2-A95C7B2F7771}"/>
                  </a:ext>
                </a:extLst>
              </p:cNvPr>
              <p:cNvSpPr/>
              <p:nvPr/>
            </p:nvSpPr>
            <p:spPr>
              <a:xfrm>
                <a:off x="4345731" y="28386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190"/>
                      <a:pt x="1" y="217"/>
                    </a:cubicBezTo>
                    <a:lnTo>
                      <a:pt x="55" y="217"/>
                    </a:lnTo>
                    <a:cubicBezTo>
                      <a:pt x="77" y="217"/>
                      <a:pt x="168" y="183"/>
                      <a:pt x="245" y="183"/>
                    </a:cubicBezTo>
                    <a:cubicBezTo>
                      <a:pt x="264" y="183"/>
                      <a:pt x="283" y="185"/>
                      <a:pt x="299" y="190"/>
                    </a:cubicBezTo>
                    <a:cubicBezTo>
                      <a:pt x="299" y="190"/>
                      <a:pt x="299" y="163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0" name="Google Shape;3021;p43">
                <a:extLst>
                  <a:ext uri="{FF2B5EF4-FFF2-40B4-BE49-F238E27FC236}">
                    <a16:creationId xmlns:a16="http://schemas.microsoft.com/office/drawing/2014/main" id="{9186C935-87EF-40DC-64FC-C0D60E117E1E}"/>
                  </a:ext>
                </a:extLst>
              </p:cNvPr>
              <p:cNvSpPr/>
              <p:nvPr/>
            </p:nvSpPr>
            <p:spPr>
              <a:xfrm>
                <a:off x="4318573" y="2869407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0"/>
                      <a:pt x="82" y="245"/>
                      <a:pt x="163" y="245"/>
                    </a:cubicBezTo>
                    <a:cubicBezTo>
                      <a:pt x="218" y="245"/>
                      <a:pt x="272" y="217"/>
                      <a:pt x="299" y="163"/>
                    </a:cubicBezTo>
                    <a:cubicBezTo>
                      <a:pt x="218" y="136"/>
                      <a:pt x="136" y="82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1" name="Google Shape;3022;p43">
                <a:extLst>
                  <a:ext uri="{FF2B5EF4-FFF2-40B4-BE49-F238E27FC236}">
                    <a16:creationId xmlns:a16="http://schemas.microsoft.com/office/drawing/2014/main" id="{9497AB93-4656-7511-48EA-A7400EBADF84}"/>
                  </a:ext>
                </a:extLst>
              </p:cNvPr>
              <p:cNvSpPr/>
              <p:nvPr/>
            </p:nvSpPr>
            <p:spPr>
              <a:xfrm>
                <a:off x="4345731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2" name="Google Shape;3023;p43">
                <a:extLst>
                  <a:ext uri="{FF2B5EF4-FFF2-40B4-BE49-F238E27FC236}">
                    <a16:creationId xmlns:a16="http://schemas.microsoft.com/office/drawing/2014/main" id="{69553198-E0AF-54FE-5B76-BB991836D024}"/>
                  </a:ext>
                </a:extLst>
              </p:cNvPr>
              <p:cNvSpPr/>
              <p:nvPr/>
            </p:nvSpPr>
            <p:spPr>
              <a:xfrm>
                <a:off x="4345731" y="294360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3" name="Google Shape;3024;p43">
                <a:extLst>
                  <a:ext uri="{FF2B5EF4-FFF2-40B4-BE49-F238E27FC236}">
                    <a16:creationId xmlns:a16="http://schemas.microsoft.com/office/drawing/2014/main" id="{DF92791B-B864-ED99-9815-906195E3F643}"/>
                  </a:ext>
                </a:extLst>
              </p:cNvPr>
              <p:cNvSpPr/>
              <p:nvPr/>
            </p:nvSpPr>
            <p:spPr>
              <a:xfrm>
                <a:off x="431857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4" name="Google Shape;3025;p43">
                <a:extLst>
                  <a:ext uri="{FF2B5EF4-FFF2-40B4-BE49-F238E27FC236}">
                    <a16:creationId xmlns:a16="http://schemas.microsoft.com/office/drawing/2014/main" id="{A7B0846F-03E5-A167-447D-E051A006DCA2}"/>
                  </a:ext>
                </a:extLst>
              </p:cNvPr>
              <p:cNvSpPr/>
              <p:nvPr/>
            </p:nvSpPr>
            <p:spPr>
              <a:xfrm>
                <a:off x="431857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5" name="Google Shape;3026;p43">
                <a:extLst>
                  <a:ext uri="{FF2B5EF4-FFF2-40B4-BE49-F238E27FC236}">
                    <a16:creationId xmlns:a16="http://schemas.microsoft.com/office/drawing/2014/main" id="{A730D092-28F5-B612-C8FD-211DB5889D82}"/>
                  </a:ext>
                </a:extLst>
              </p:cNvPr>
              <p:cNvSpPr/>
              <p:nvPr/>
            </p:nvSpPr>
            <p:spPr>
              <a:xfrm>
                <a:off x="4345731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6" name="Google Shape;3027;p43">
                <a:extLst>
                  <a:ext uri="{FF2B5EF4-FFF2-40B4-BE49-F238E27FC236}">
                    <a16:creationId xmlns:a16="http://schemas.microsoft.com/office/drawing/2014/main" id="{7A1BBF2E-296E-C9B2-7A37-72A0AD586154}"/>
                  </a:ext>
                </a:extLst>
              </p:cNvPr>
              <p:cNvSpPr/>
              <p:nvPr/>
            </p:nvSpPr>
            <p:spPr>
              <a:xfrm>
                <a:off x="4345731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7" name="Google Shape;3028;p43">
                <a:extLst>
                  <a:ext uri="{FF2B5EF4-FFF2-40B4-BE49-F238E27FC236}">
                    <a16:creationId xmlns:a16="http://schemas.microsoft.com/office/drawing/2014/main" id="{9532C7F0-6CF7-8841-DF2E-B49EC6286314}"/>
                  </a:ext>
                </a:extLst>
              </p:cNvPr>
              <p:cNvSpPr/>
              <p:nvPr/>
            </p:nvSpPr>
            <p:spPr>
              <a:xfrm>
                <a:off x="431857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3029;p43">
                <a:extLst>
                  <a:ext uri="{FF2B5EF4-FFF2-40B4-BE49-F238E27FC236}">
                    <a16:creationId xmlns:a16="http://schemas.microsoft.com/office/drawing/2014/main" id="{8CE2A333-8E16-76FE-DE93-081AFEA71EC2}"/>
                  </a:ext>
                </a:extLst>
              </p:cNvPr>
              <p:cNvSpPr/>
              <p:nvPr/>
            </p:nvSpPr>
            <p:spPr>
              <a:xfrm>
                <a:off x="431857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3030;p43">
                <a:extLst>
                  <a:ext uri="{FF2B5EF4-FFF2-40B4-BE49-F238E27FC236}">
                    <a16:creationId xmlns:a16="http://schemas.microsoft.com/office/drawing/2014/main" id="{F116838F-E483-010B-D318-C7938ED3D8DB}"/>
                  </a:ext>
                </a:extLst>
              </p:cNvPr>
              <p:cNvSpPr/>
              <p:nvPr/>
            </p:nvSpPr>
            <p:spPr>
              <a:xfrm>
                <a:off x="4345731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0" name="Google Shape;3031;p43">
                <a:extLst>
                  <a:ext uri="{FF2B5EF4-FFF2-40B4-BE49-F238E27FC236}">
                    <a16:creationId xmlns:a16="http://schemas.microsoft.com/office/drawing/2014/main" id="{CBBC4C36-805F-8816-EA7F-734510C69927}"/>
                  </a:ext>
                </a:extLst>
              </p:cNvPr>
              <p:cNvSpPr/>
              <p:nvPr/>
            </p:nvSpPr>
            <p:spPr>
              <a:xfrm>
                <a:off x="4345731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1" name="Google Shape;3032;p43">
                <a:extLst>
                  <a:ext uri="{FF2B5EF4-FFF2-40B4-BE49-F238E27FC236}">
                    <a16:creationId xmlns:a16="http://schemas.microsoft.com/office/drawing/2014/main" id="{4B62EDA7-3490-5E61-20BD-F425A7DE61E1}"/>
                  </a:ext>
                </a:extLst>
              </p:cNvPr>
              <p:cNvSpPr/>
              <p:nvPr/>
            </p:nvSpPr>
            <p:spPr>
              <a:xfrm>
                <a:off x="431857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2" name="Google Shape;3033;p43">
                <a:extLst>
                  <a:ext uri="{FF2B5EF4-FFF2-40B4-BE49-F238E27FC236}">
                    <a16:creationId xmlns:a16="http://schemas.microsoft.com/office/drawing/2014/main" id="{9CCD759D-75DA-BCE5-DD59-3AEE16BF0050}"/>
                  </a:ext>
                </a:extLst>
              </p:cNvPr>
              <p:cNvSpPr/>
              <p:nvPr/>
            </p:nvSpPr>
            <p:spPr>
              <a:xfrm>
                <a:off x="431857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3" name="Google Shape;3034;p43">
                <a:extLst>
                  <a:ext uri="{FF2B5EF4-FFF2-40B4-BE49-F238E27FC236}">
                    <a16:creationId xmlns:a16="http://schemas.microsoft.com/office/drawing/2014/main" id="{06332594-A1D0-68F5-7B95-96F2BA44BE6B}"/>
                  </a:ext>
                </a:extLst>
              </p:cNvPr>
              <p:cNvSpPr/>
              <p:nvPr/>
            </p:nvSpPr>
            <p:spPr>
              <a:xfrm>
                <a:off x="4345731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4" name="Google Shape;3035;p43">
                <a:extLst>
                  <a:ext uri="{FF2B5EF4-FFF2-40B4-BE49-F238E27FC236}">
                    <a16:creationId xmlns:a16="http://schemas.microsoft.com/office/drawing/2014/main" id="{967B41EB-6F9E-3BCD-076F-0CFB9A547EEB}"/>
                  </a:ext>
                </a:extLst>
              </p:cNvPr>
              <p:cNvSpPr/>
              <p:nvPr/>
            </p:nvSpPr>
            <p:spPr>
              <a:xfrm>
                <a:off x="431857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5" name="Google Shape;3036;p43">
                <a:extLst>
                  <a:ext uri="{FF2B5EF4-FFF2-40B4-BE49-F238E27FC236}">
                    <a16:creationId xmlns:a16="http://schemas.microsoft.com/office/drawing/2014/main" id="{FF1F7BDB-A218-EF9D-5EAF-84FC50639F46}"/>
                  </a:ext>
                </a:extLst>
              </p:cNvPr>
              <p:cNvSpPr/>
              <p:nvPr/>
            </p:nvSpPr>
            <p:spPr>
              <a:xfrm>
                <a:off x="4345731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6" name="Google Shape;3037;p43">
                <a:extLst>
                  <a:ext uri="{FF2B5EF4-FFF2-40B4-BE49-F238E27FC236}">
                    <a16:creationId xmlns:a16="http://schemas.microsoft.com/office/drawing/2014/main" id="{3DD492CC-2065-AD7D-C6F4-41C479EF3FD8}"/>
                  </a:ext>
                </a:extLst>
              </p:cNvPr>
              <p:cNvSpPr/>
              <p:nvPr/>
            </p:nvSpPr>
            <p:spPr>
              <a:xfrm>
                <a:off x="4345731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7" name="Google Shape;3038;p43">
                <a:extLst>
                  <a:ext uri="{FF2B5EF4-FFF2-40B4-BE49-F238E27FC236}">
                    <a16:creationId xmlns:a16="http://schemas.microsoft.com/office/drawing/2014/main" id="{99F6E974-8C9E-ED2E-EEE9-430946D7D62D}"/>
                  </a:ext>
                </a:extLst>
              </p:cNvPr>
              <p:cNvSpPr/>
              <p:nvPr/>
            </p:nvSpPr>
            <p:spPr>
              <a:xfrm>
                <a:off x="431857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8" name="Google Shape;3039;p43">
                <a:extLst>
                  <a:ext uri="{FF2B5EF4-FFF2-40B4-BE49-F238E27FC236}">
                    <a16:creationId xmlns:a16="http://schemas.microsoft.com/office/drawing/2014/main" id="{39181A94-3F0D-6CBE-7A61-BE9BC273DC63}"/>
                  </a:ext>
                </a:extLst>
              </p:cNvPr>
              <p:cNvSpPr/>
              <p:nvPr/>
            </p:nvSpPr>
            <p:spPr>
              <a:xfrm>
                <a:off x="4318573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9" name="Google Shape;3040;p43">
                <a:extLst>
                  <a:ext uri="{FF2B5EF4-FFF2-40B4-BE49-F238E27FC236}">
                    <a16:creationId xmlns:a16="http://schemas.microsoft.com/office/drawing/2014/main" id="{612E7112-7BC6-2287-52EB-26975085C181}"/>
                  </a:ext>
                </a:extLst>
              </p:cNvPr>
              <p:cNvSpPr/>
              <p:nvPr/>
            </p:nvSpPr>
            <p:spPr>
              <a:xfrm>
                <a:off x="4345731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0" name="Google Shape;3041;p43">
                <a:extLst>
                  <a:ext uri="{FF2B5EF4-FFF2-40B4-BE49-F238E27FC236}">
                    <a16:creationId xmlns:a16="http://schemas.microsoft.com/office/drawing/2014/main" id="{8AF9FE06-7785-1218-C68F-3634DFB0A6FD}"/>
                  </a:ext>
                </a:extLst>
              </p:cNvPr>
              <p:cNvSpPr/>
              <p:nvPr/>
            </p:nvSpPr>
            <p:spPr>
              <a:xfrm>
                <a:off x="4345731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1" name="Google Shape;3042;p43">
                <a:extLst>
                  <a:ext uri="{FF2B5EF4-FFF2-40B4-BE49-F238E27FC236}">
                    <a16:creationId xmlns:a16="http://schemas.microsoft.com/office/drawing/2014/main" id="{F5242FDE-F21C-2B8F-ECCD-DE32098F4FB6}"/>
                  </a:ext>
                </a:extLst>
              </p:cNvPr>
              <p:cNvSpPr/>
              <p:nvPr/>
            </p:nvSpPr>
            <p:spPr>
              <a:xfrm>
                <a:off x="4318573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2" name="Google Shape;3043;p43">
                <a:extLst>
                  <a:ext uri="{FF2B5EF4-FFF2-40B4-BE49-F238E27FC236}">
                    <a16:creationId xmlns:a16="http://schemas.microsoft.com/office/drawing/2014/main" id="{968A2E2C-98DA-4A20-25D5-E7AB4FD9EDE4}"/>
                  </a:ext>
                </a:extLst>
              </p:cNvPr>
              <p:cNvSpPr/>
              <p:nvPr/>
            </p:nvSpPr>
            <p:spPr>
              <a:xfrm>
                <a:off x="4318573" y="3443121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3" name="Google Shape;3044;p43">
                <a:extLst>
                  <a:ext uri="{FF2B5EF4-FFF2-40B4-BE49-F238E27FC236}">
                    <a16:creationId xmlns:a16="http://schemas.microsoft.com/office/drawing/2014/main" id="{5AC64F4C-04F7-3B35-B1BB-77A4166E3D78}"/>
                  </a:ext>
                </a:extLst>
              </p:cNvPr>
              <p:cNvSpPr/>
              <p:nvPr/>
            </p:nvSpPr>
            <p:spPr>
              <a:xfrm>
                <a:off x="4354806" y="3470278"/>
                <a:ext cx="907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5" extrusionOk="0">
                    <a:moveTo>
                      <a:pt x="0" y="1"/>
                    </a:moveTo>
                    <a:cubicBezTo>
                      <a:pt x="54" y="28"/>
                      <a:pt x="82" y="28"/>
                      <a:pt x="136" y="55"/>
                    </a:cubicBezTo>
                    <a:cubicBezTo>
                      <a:pt x="109" y="28"/>
                      <a:pt x="54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4" name="Google Shape;3045;p43">
                <a:extLst>
                  <a:ext uri="{FF2B5EF4-FFF2-40B4-BE49-F238E27FC236}">
                    <a16:creationId xmlns:a16="http://schemas.microsoft.com/office/drawing/2014/main" id="{CE1B7AD5-D46A-F237-046C-BDA08288D537}"/>
                  </a:ext>
                </a:extLst>
              </p:cNvPr>
              <p:cNvSpPr/>
              <p:nvPr/>
            </p:nvSpPr>
            <p:spPr>
              <a:xfrm>
                <a:off x="4371087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5" name="Google Shape;3046;p43">
                <a:extLst>
                  <a:ext uri="{FF2B5EF4-FFF2-40B4-BE49-F238E27FC236}">
                    <a16:creationId xmlns:a16="http://schemas.microsoft.com/office/drawing/2014/main" id="{E81A9834-3794-A3DA-785A-0324A3B86C48}"/>
                  </a:ext>
                </a:extLst>
              </p:cNvPr>
              <p:cNvSpPr/>
              <p:nvPr/>
            </p:nvSpPr>
            <p:spPr>
              <a:xfrm>
                <a:off x="4293217" y="2424142"/>
                <a:ext cx="18216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46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4"/>
                      <a:pt x="55" y="245"/>
                      <a:pt x="164" y="245"/>
                    </a:cubicBezTo>
                    <a:cubicBezTo>
                      <a:pt x="218" y="245"/>
                      <a:pt x="245" y="191"/>
                      <a:pt x="272" y="164"/>
                    </a:cubicBezTo>
                    <a:cubicBezTo>
                      <a:pt x="245" y="82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6" name="Google Shape;3047;p43">
                <a:extLst>
                  <a:ext uri="{FF2B5EF4-FFF2-40B4-BE49-F238E27FC236}">
                    <a16:creationId xmlns:a16="http://schemas.microsoft.com/office/drawing/2014/main" id="{F302D2F1-8A33-6A75-9A98-628D68DB3C78}"/>
                  </a:ext>
                </a:extLst>
              </p:cNvPr>
              <p:cNvSpPr/>
              <p:nvPr/>
            </p:nvSpPr>
            <p:spPr>
              <a:xfrm>
                <a:off x="4266126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09" y="298"/>
                    </a:cubicBezTo>
                    <a:cubicBezTo>
                      <a:pt x="163" y="244"/>
                      <a:pt x="217" y="163"/>
                      <a:pt x="298" y="109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7" name="Google Shape;3048;p43">
                <a:extLst>
                  <a:ext uri="{FF2B5EF4-FFF2-40B4-BE49-F238E27FC236}">
                    <a16:creationId xmlns:a16="http://schemas.microsoft.com/office/drawing/2014/main" id="{1F03AA44-CDE8-9405-3B76-BF4393E84AA8}"/>
                  </a:ext>
                </a:extLst>
              </p:cNvPr>
              <p:cNvSpPr/>
              <p:nvPr/>
            </p:nvSpPr>
            <p:spPr>
              <a:xfrm>
                <a:off x="426612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09" y="0"/>
                    </a:moveTo>
                    <a:cubicBezTo>
                      <a:pt x="82" y="28"/>
                      <a:pt x="54" y="82"/>
                      <a:pt x="27" y="109"/>
                    </a:cubicBezTo>
                    <a:cubicBezTo>
                      <a:pt x="0" y="109"/>
                      <a:pt x="0" y="136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8" name="Google Shape;3049;p43">
                <a:extLst>
                  <a:ext uri="{FF2B5EF4-FFF2-40B4-BE49-F238E27FC236}">
                    <a16:creationId xmlns:a16="http://schemas.microsoft.com/office/drawing/2014/main" id="{A479E7D1-6D7A-4410-4E74-06DD69D38DFB}"/>
                  </a:ext>
                </a:extLst>
              </p:cNvPr>
              <p:cNvSpPr/>
              <p:nvPr/>
            </p:nvSpPr>
            <p:spPr>
              <a:xfrm>
                <a:off x="4293217" y="2733686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9" name="Google Shape;3050;p43">
                <a:extLst>
                  <a:ext uri="{FF2B5EF4-FFF2-40B4-BE49-F238E27FC236}">
                    <a16:creationId xmlns:a16="http://schemas.microsoft.com/office/drawing/2014/main" id="{1A72F7FD-9E81-3E97-59EE-8EE0FE58199B}"/>
                  </a:ext>
                </a:extLst>
              </p:cNvPr>
              <p:cNvSpPr/>
              <p:nvPr/>
            </p:nvSpPr>
            <p:spPr>
              <a:xfrm>
                <a:off x="4267928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7" y="54"/>
                    </a:cubicBezTo>
                    <a:cubicBezTo>
                      <a:pt x="0" y="108"/>
                      <a:pt x="0" y="163"/>
                      <a:pt x="0" y="217"/>
                    </a:cubicBezTo>
                    <a:cubicBezTo>
                      <a:pt x="27" y="271"/>
                      <a:pt x="82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0" name="Google Shape;3051;p43">
                <a:extLst>
                  <a:ext uri="{FF2B5EF4-FFF2-40B4-BE49-F238E27FC236}">
                    <a16:creationId xmlns:a16="http://schemas.microsoft.com/office/drawing/2014/main" id="{833D652C-FF7F-6D5D-19E5-F88C2B9EC388}"/>
                  </a:ext>
                </a:extLst>
              </p:cNvPr>
              <p:cNvSpPr/>
              <p:nvPr/>
            </p:nvSpPr>
            <p:spPr>
              <a:xfrm>
                <a:off x="4293217" y="2786133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1" name="Google Shape;3052;p43">
                <a:extLst>
                  <a:ext uri="{FF2B5EF4-FFF2-40B4-BE49-F238E27FC236}">
                    <a16:creationId xmlns:a16="http://schemas.microsoft.com/office/drawing/2014/main" id="{000DA87E-F4AC-4590-5ECD-0766E8CCCA69}"/>
                  </a:ext>
                </a:extLst>
              </p:cNvPr>
              <p:cNvSpPr/>
              <p:nvPr/>
            </p:nvSpPr>
            <p:spPr>
              <a:xfrm>
                <a:off x="4296887" y="283864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5"/>
                    </a:cubicBezTo>
                    <a:cubicBezTo>
                      <a:pt x="109" y="55"/>
                      <a:pt x="136" y="190"/>
                      <a:pt x="190" y="272"/>
                    </a:cubicBezTo>
                    <a:cubicBezTo>
                      <a:pt x="217" y="244"/>
                      <a:pt x="244" y="217"/>
                      <a:pt x="244" y="163"/>
                    </a:cubicBezTo>
                    <a:cubicBezTo>
                      <a:pt x="244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2" name="Google Shape;3053;p43">
                <a:extLst>
                  <a:ext uri="{FF2B5EF4-FFF2-40B4-BE49-F238E27FC236}">
                    <a16:creationId xmlns:a16="http://schemas.microsoft.com/office/drawing/2014/main" id="{12BCE372-15B9-D779-1386-20C58E5221CE}"/>
                  </a:ext>
                </a:extLst>
              </p:cNvPr>
              <p:cNvSpPr/>
              <p:nvPr/>
            </p:nvSpPr>
            <p:spPr>
              <a:xfrm>
                <a:off x="4269730" y="281329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lnTo>
                      <a:pt x="0" y="245"/>
                    </a:lnTo>
                    <a:cubicBezTo>
                      <a:pt x="28" y="272"/>
                      <a:pt x="55" y="299"/>
                      <a:pt x="109" y="299"/>
                    </a:cubicBezTo>
                    <a:cubicBezTo>
                      <a:pt x="190" y="299"/>
                      <a:pt x="272" y="245"/>
                      <a:pt x="272" y="163"/>
                    </a:cubicBezTo>
                    <a:cubicBezTo>
                      <a:pt x="272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3" name="Google Shape;3054;p43">
                <a:extLst>
                  <a:ext uri="{FF2B5EF4-FFF2-40B4-BE49-F238E27FC236}">
                    <a16:creationId xmlns:a16="http://schemas.microsoft.com/office/drawing/2014/main" id="{CF0A1E40-C380-9942-27E0-57D27D80E2A4}"/>
                  </a:ext>
                </a:extLst>
              </p:cNvPr>
              <p:cNvSpPr/>
              <p:nvPr/>
            </p:nvSpPr>
            <p:spPr>
              <a:xfrm>
                <a:off x="4295086" y="2892962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90" y="0"/>
                    </a:moveTo>
                    <a:cubicBezTo>
                      <a:pt x="136" y="81"/>
                      <a:pt x="81" y="163"/>
                      <a:pt x="0" y="244"/>
                    </a:cubicBezTo>
                    <a:cubicBezTo>
                      <a:pt x="27" y="271"/>
                      <a:pt x="81" y="298"/>
                      <a:pt x="136" y="298"/>
                    </a:cubicBezTo>
                    <a:cubicBezTo>
                      <a:pt x="217" y="298"/>
                      <a:pt x="271" y="217"/>
                      <a:pt x="271" y="136"/>
                    </a:cubicBezTo>
                    <a:cubicBezTo>
                      <a:pt x="271" y="81"/>
                      <a:pt x="244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4" name="Google Shape;3055;p43">
                <a:extLst>
                  <a:ext uri="{FF2B5EF4-FFF2-40B4-BE49-F238E27FC236}">
                    <a16:creationId xmlns:a16="http://schemas.microsoft.com/office/drawing/2014/main" id="{83D694C3-A917-995B-8C60-7D50B79BC01C}"/>
                  </a:ext>
                </a:extLst>
              </p:cNvPr>
              <p:cNvSpPr/>
              <p:nvPr/>
            </p:nvSpPr>
            <p:spPr>
              <a:xfrm>
                <a:off x="4273333" y="2921921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0"/>
                    </a:moveTo>
                    <a:cubicBezTo>
                      <a:pt x="109" y="81"/>
                      <a:pt x="55" y="163"/>
                      <a:pt x="1" y="244"/>
                    </a:cubicBezTo>
                    <a:lnTo>
                      <a:pt x="55" y="244"/>
                    </a:lnTo>
                    <a:cubicBezTo>
                      <a:pt x="136" y="244"/>
                      <a:pt x="218" y="190"/>
                      <a:pt x="218" y="109"/>
                    </a:cubicBezTo>
                    <a:cubicBezTo>
                      <a:pt x="218" y="54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5" name="Google Shape;3056;p43">
                <a:extLst>
                  <a:ext uri="{FF2B5EF4-FFF2-40B4-BE49-F238E27FC236}">
                    <a16:creationId xmlns:a16="http://schemas.microsoft.com/office/drawing/2014/main" id="{1D8909F1-F9E0-5DCB-D350-2915ACE950B5}"/>
                  </a:ext>
                </a:extLst>
              </p:cNvPr>
              <p:cNvSpPr/>
              <p:nvPr/>
            </p:nvSpPr>
            <p:spPr>
              <a:xfrm>
                <a:off x="4293217" y="294360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6" name="Google Shape;3057;p43">
                <a:extLst>
                  <a:ext uri="{FF2B5EF4-FFF2-40B4-BE49-F238E27FC236}">
                    <a16:creationId xmlns:a16="http://schemas.microsoft.com/office/drawing/2014/main" id="{4883BE77-AB5A-2AF5-7419-33E880F8358E}"/>
                  </a:ext>
                </a:extLst>
              </p:cNvPr>
              <p:cNvSpPr/>
              <p:nvPr/>
            </p:nvSpPr>
            <p:spPr>
              <a:xfrm>
                <a:off x="426612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7" name="Google Shape;3058;p43">
                <a:extLst>
                  <a:ext uri="{FF2B5EF4-FFF2-40B4-BE49-F238E27FC236}">
                    <a16:creationId xmlns:a16="http://schemas.microsoft.com/office/drawing/2014/main" id="{8F0ABD42-9B7D-B148-6101-A516DDEC944D}"/>
                  </a:ext>
                </a:extLst>
              </p:cNvPr>
              <p:cNvSpPr/>
              <p:nvPr/>
            </p:nvSpPr>
            <p:spPr>
              <a:xfrm>
                <a:off x="4293217" y="299792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8" name="Google Shape;3059;p43">
                <a:extLst>
                  <a:ext uri="{FF2B5EF4-FFF2-40B4-BE49-F238E27FC236}">
                    <a16:creationId xmlns:a16="http://schemas.microsoft.com/office/drawing/2014/main" id="{72AB4C8D-544F-4C48-B4A8-E8D9A0B9EB94}"/>
                  </a:ext>
                </a:extLst>
              </p:cNvPr>
              <p:cNvSpPr/>
              <p:nvPr/>
            </p:nvSpPr>
            <p:spPr>
              <a:xfrm>
                <a:off x="4293217" y="305036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9" name="Google Shape;3060;p43">
                <a:extLst>
                  <a:ext uri="{FF2B5EF4-FFF2-40B4-BE49-F238E27FC236}">
                    <a16:creationId xmlns:a16="http://schemas.microsoft.com/office/drawing/2014/main" id="{D442C137-DBB4-2B93-F76E-2F21DCA14755}"/>
                  </a:ext>
                </a:extLst>
              </p:cNvPr>
              <p:cNvSpPr/>
              <p:nvPr/>
            </p:nvSpPr>
            <p:spPr>
              <a:xfrm>
                <a:off x="4266126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0" name="Google Shape;3061;p43">
                <a:extLst>
                  <a:ext uri="{FF2B5EF4-FFF2-40B4-BE49-F238E27FC236}">
                    <a16:creationId xmlns:a16="http://schemas.microsoft.com/office/drawing/2014/main" id="{6AAE7C23-DD40-B149-E10A-A0A139A8B186}"/>
                  </a:ext>
                </a:extLst>
              </p:cNvPr>
              <p:cNvSpPr/>
              <p:nvPr/>
            </p:nvSpPr>
            <p:spPr>
              <a:xfrm>
                <a:off x="4266126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1" name="Google Shape;3062;p43">
                <a:extLst>
                  <a:ext uri="{FF2B5EF4-FFF2-40B4-BE49-F238E27FC236}">
                    <a16:creationId xmlns:a16="http://schemas.microsoft.com/office/drawing/2014/main" id="{6DCDFDBF-BAED-E5A1-522B-A8F8722FB9A6}"/>
                  </a:ext>
                </a:extLst>
              </p:cNvPr>
              <p:cNvSpPr/>
              <p:nvPr/>
            </p:nvSpPr>
            <p:spPr>
              <a:xfrm>
                <a:off x="429321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2" name="Google Shape;3063;p43">
                <a:extLst>
                  <a:ext uri="{FF2B5EF4-FFF2-40B4-BE49-F238E27FC236}">
                    <a16:creationId xmlns:a16="http://schemas.microsoft.com/office/drawing/2014/main" id="{C0CF3E36-651D-FDD3-8A3D-630A0EBA7472}"/>
                  </a:ext>
                </a:extLst>
              </p:cNvPr>
              <p:cNvSpPr/>
              <p:nvPr/>
            </p:nvSpPr>
            <p:spPr>
              <a:xfrm>
                <a:off x="429321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3" name="Google Shape;3064;p43">
                <a:extLst>
                  <a:ext uri="{FF2B5EF4-FFF2-40B4-BE49-F238E27FC236}">
                    <a16:creationId xmlns:a16="http://schemas.microsoft.com/office/drawing/2014/main" id="{8DDD3A25-79A6-B003-55F8-E278B9F2E403}"/>
                  </a:ext>
                </a:extLst>
              </p:cNvPr>
              <p:cNvSpPr/>
              <p:nvPr/>
            </p:nvSpPr>
            <p:spPr>
              <a:xfrm>
                <a:off x="4266126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4" name="Google Shape;3065;p43">
                <a:extLst>
                  <a:ext uri="{FF2B5EF4-FFF2-40B4-BE49-F238E27FC236}">
                    <a16:creationId xmlns:a16="http://schemas.microsoft.com/office/drawing/2014/main" id="{7CE3F9BC-7724-A979-89D5-1312EB984551}"/>
                  </a:ext>
                </a:extLst>
              </p:cNvPr>
              <p:cNvSpPr/>
              <p:nvPr/>
            </p:nvSpPr>
            <p:spPr>
              <a:xfrm>
                <a:off x="4266126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5" name="Google Shape;3066;p43">
                <a:extLst>
                  <a:ext uri="{FF2B5EF4-FFF2-40B4-BE49-F238E27FC236}">
                    <a16:creationId xmlns:a16="http://schemas.microsoft.com/office/drawing/2014/main" id="{7B2D647B-B50C-6C8C-D97D-07EA00148D00}"/>
                  </a:ext>
                </a:extLst>
              </p:cNvPr>
              <p:cNvSpPr/>
              <p:nvPr/>
            </p:nvSpPr>
            <p:spPr>
              <a:xfrm>
                <a:off x="429321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6" name="Google Shape;3067;p43">
                <a:extLst>
                  <a:ext uri="{FF2B5EF4-FFF2-40B4-BE49-F238E27FC236}">
                    <a16:creationId xmlns:a16="http://schemas.microsoft.com/office/drawing/2014/main" id="{7D306D0E-AC77-0678-8458-0B9C38108776}"/>
                  </a:ext>
                </a:extLst>
              </p:cNvPr>
              <p:cNvSpPr/>
              <p:nvPr/>
            </p:nvSpPr>
            <p:spPr>
              <a:xfrm>
                <a:off x="4266126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7" name="Google Shape;3068;p43">
                <a:extLst>
                  <a:ext uri="{FF2B5EF4-FFF2-40B4-BE49-F238E27FC236}">
                    <a16:creationId xmlns:a16="http://schemas.microsoft.com/office/drawing/2014/main" id="{4F3937CB-8BA9-7CA0-1279-A3B2D41DECAC}"/>
                  </a:ext>
                </a:extLst>
              </p:cNvPr>
              <p:cNvSpPr/>
              <p:nvPr/>
            </p:nvSpPr>
            <p:spPr>
              <a:xfrm>
                <a:off x="4293217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8" name="Google Shape;3069;p43">
                <a:extLst>
                  <a:ext uri="{FF2B5EF4-FFF2-40B4-BE49-F238E27FC236}">
                    <a16:creationId xmlns:a16="http://schemas.microsoft.com/office/drawing/2014/main" id="{F8FA8B67-10E0-B2B8-17A3-BB8B23160602}"/>
                  </a:ext>
                </a:extLst>
              </p:cNvPr>
              <p:cNvSpPr/>
              <p:nvPr/>
            </p:nvSpPr>
            <p:spPr>
              <a:xfrm>
                <a:off x="4293217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9" name="Google Shape;3070;p43">
                <a:extLst>
                  <a:ext uri="{FF2B5EF4-FFF2-40B4-BE49-F238E27FC236}">
                    <a16:creationId xmlns:a16="http://schemas.microsoft.com/office/drawing/2014/main" id="{828E6743-F311-6274-D2B2-D3F39832FCFF}"/>
                  </a:ext>
                </a:extLst>
              </p:cNvPr>
              <p:cNvSpPr/>
              <p:nvPr/>
            </p:nvSpPr>
            <p:spPr>
              <a:xfrm>
                <a:off x="4266126" y="3285646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0" name="Google Shape;3071;p43">
                <a:extLst>
                  <a:ext uri="{FF2B5EF4-FFF2-40B4-BE49-F238E27FC236}">
                    <a16:creationId xmlns:a16="http://schemas.microsoft.com/office/drawing/2014/main" id="{6CF4406C-F78C-0677-0DBD-605694B17CAC}"/>
                  </a:ext>
                </a:extLst>
              </p:cNvPr>
              <p:cNvSpPr/>
              <p:nvPr/>
            </p:nvSpPr>
            <p:spPr>
              <a:xfrm>
                <a:off x="4266126" y="333816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1" name="Google Shape;3072;p43">
                <a:extLst>
                  <a:ext uri="{FF2B5EF4-FFF2-40B4-BE49-F238E27FC236}">
                    <a16:creationId xmlns:a16="http://schemas.microsoft.com/office/drawing/2014/main" id="{600A13B6-06D2-87A4-7A81-237B2977F54F}"/>
                  </a:ext>
                </a:extLst>
              </p:cNvPr>
              <p:cNvSpPr/>
              <p:nvPr/>
            </p:nvSpPr>
            <p:spPr>
              <a:xfrm>
                <a:off x="4293217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2" name="Google Shape;3073;p43">
                <a:extLst>
                  <a:ext uri="{FF2B5EF4-FFF2-40B4-BE49-F238E27FC236}">
                    <a16:creationId xmlns:a16="http://schemas.microsoft.com/office/drawing/2014/main" id="{3278C794-9677-8D88-040B-AB97B3B1757B}"/>
                  </a:ext>
                </a:extLst>
              </p:cNvPr>
              <p:cNvSpPr/>
              <p:nvPr/>
            </p:nvSpPr>
            <p:spPr>
              <a:xfrm>
                <a:off x="4293217" y="3417765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3" name="Google Shape;3074;p43">
                <a:extLst>
                  <a:ext uri="{FF2B5EF4-FFF2-40B4-BE49-F238E27FC236}">
                    <a16:creationId xmlns:a16="http://schemas.microsoft.com/office/drawing/2014/main" id="{CFDFBD66-428B-D2BA-0ECB-68414AEC6041}"/>
                  </a:ext>
                </a:extLst>
              </p:cNvPr>
              <p:cNvSpPr/>
              <p:nvPr/>
            </p:nvSpPr>
            <p:spPr>
              <a:xfrm>
                <a:off x="4266126" y="3390674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4" name="Google Shape;3075;p43">
                <a:extLst>
                  <a:ext uri="{FF2B5EF4-FFF2-40B4-BE49-F238E27FC236}">
                    <a16:creationId xmlns:a16="http://schemas.microsoft.com/office/drawing/2014/main" id="{E078C9FE-8D3D-8E27-F224-22B9DB97D627}"/>
                  </a:ext>
                </a:extLst>
              </p:cNvPr>
              <p:cNvSpPr/>
              <p:nvPr/>
            </p:nvSpPr>
            <p:spPr>
              <a:xfrm>
                <a:off x="4266126" y="3443121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5" name="Google Shape;3076;p43">
                <a:extLst>
                  <a:ext uri="{FF2B5EF4-FFF2-40B4-BE49-F238E27FC236}">
                    <a16:creationId xmlns:a16="http://schemas.microsoft.com/office/drawing/2014/main" id="{3B80C46B-052D-B746-2976-708D61D46EBB}"/>
                  </a:ext>
                </a:extLst>
              </p:cNvPr>
              <p:cNvSpPr/>
              <p:nvPr/>
            </p:nvSpPr>
            <p:spPr>
              <a:xfrm>
                <a:off x="4293217" y="3470278"/>
                <a:ext cx="1641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10" extrusionOk="0">
                    <a:moveTo>
                      <a:pt x="137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109" y="109"/>
                      <a:pt x="191" y="82"/>
                      <a:pt x="245" y="28"/>
                    </a:cubicBezTo>
                    <a:cubicBezTo>
                      <a:pt x="218" y="1"/>
                      <a:pt x="191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6" name="Google Shape;3077;p43">
                <a:extLst>
                  <a:ext uri="{FF2B5EF4-FFF2-40B4-BE49-F238E27FC236}">
                    <a16:creationId xmlns:a16="http://schemas.microsoft.com/office/drawing/2014/main" id="{FFB06278-6522-C3A8-A7D1-8D8D74078EF5}"/>
                  </a:ext>
                </a:extLst>
              </p:cNvPr>
              <p:cNvSpPr/>
              <p:nvPr/>
            </p:nvSpPr>
            <p:spPr>
              <a:xfrm>
                <a:off x="426612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136" y="28"/>
                      <a:pt x="82" y="55"/>
                      <a:pt x="27" y="82"/>
                    </a:cubicBezTo>
                    <a:cubicBezTo>
                      <a:pt x="27" y="82"/>
                      <a:pt x="0" y="109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7" name="Google Shape;3078;p43">
                <a:extLst>
                  <a:ext uri="{FF2B5EF4-FFF2-40B4-BE49-F238E27FC236}">
                    <a16:creationId xmlns:a16="http://schemas.microsoft.com/office/drawing/2014/main" id="{78C890D7-AC06-121B-5B0D-8631C5041854}"/>
                  </a:ext>
                </a:extLst>
              </p:cNvPr>
              <p:cNvSpPr/>
              <p:nvPr/>
            </p:nvSpPr>
            <p:spPr>
              <a:xfrm>
                <a:off x="4244373" y="2999724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91" y="0"/>
                    </a:moveTo>
                    <a:cubicBezTo>
                      <a:pt x="163" y="82"/>
                      <a:pt x="82" y="163"/>
                      <a:pt x="1" y="244"/>
                    </a:cubicBezTo>
                    <a:cubicBezTo>
                      <a:pt x="28" y="244"/>
                      <a:pt x="55" y="272"/>
                      <a:pt x="82" y="272"/>
                    </a:cubicBezTo>
                    <a:cubicBezTo>
                      <a:pt x="191" y="272"/>
                      <a:pt x="245" y="190"/>
                      <a:pt x="245" y="109"/>
                    </a:cubicBezTo>
                    <a:cubicBezTo>
                      <a:pt x="245" y="55"/>
                      <a:pt x="218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8" name="Google Shape;3079;p43">
                <a:extLst>
                  <a:ext uri="{FF2B5EF4-FFF2-40B4-BE49-F238E27FC236}">
                    <a16:creationId xmlns:a16="http://schemas.microsoft.com/office/drawing/2014/main" id="{B34F03AA-D8BF-1134-90C6-E7C56EA266C4}"/>
                  </a:ext>
                </a:extLst>
              </p:cNvPr>
              <p:cNvSpPr/>
              <p:nvPr/>
            </p:nvSpPr>
            <p:spPr>
              <a:xfrm>
                <a:off x="4240770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9" name="Google Shape;3080;p43">
                <a:extLst>
                  <a:ext uri="{FF2B5EF4-FFF2-40B4-BE49-F238E27FC236}">
                    <a16:creationId xmlns:a16="http://schemas.microsoft.com/office/drawing/2014/main" id="{ACA932D3-D3DC-F92C-F4AC-BE37D5C6AA70}"/>
                  </a:ext>
                </a:extLst>
              </p:cNvPr>
              <p:cNvSpPr/>
              <p:nvPr/>
            </p:nvSpPr>
            <p:spPr>
              <a:xfrm>
                <a:off x="421361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0" name="Google Shape;3081;p43">
                <a:extLst>
                  <a:ext uri="{FF2B5EF4-FFF2-40B4-BE49-F238E27FC236}">
                    <a16:creationId xmlns:a16="http://schemas.microsoft.com/office/drawing/2014/main" id="{B42F6A20-152E-81C7-EAA0-362F79F4723E}"/>
                  </a:ext>
                </a:extLst>
              </p:cNvPr>
              <p:cNvSpPr/>
              <p:nvPr/>
            </p:nvSpPr>
            <p:spPr>
              <a:xfrm>
                <a:off x="4240770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1" name="Google Shape;3082;p43">
                <a:extLst>
                  <a:ext uri="{FF2B5EF4-FFF2-40B4-BE49-F238E27FC236}">
                    <a16:creationId xmlns:a16="http://schemas.microsoft.com/office/drawing/2014/main" id="{205073F0-2189-CDE3-F520-4DE68575892D}"/>
                  </a:ext>
                </a:extLst>
              </p:cNvPr>
              <p:cNvSpPr/>
              <p:nvPr/>
            </p:nvSpPr>
            <p:spPr>
              <a:xfrm>
                <a:off x="4240770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2" name="Google Shape;3083;p43">
                <a:extLst>
                  <a:ext uri="{FF2B5EF4-FFF2-40B4-BE49-F238E27FC236}">
                    <a16:creationId xmlns:a16="http://schemas.microsoft.com/office/drawing/2014/main" id="{AE2C41C9-BEFF-4EF9-BD3E-0AA61F03255A}"/>
                  </a:ext>
                </a:extLst>
              </p:cNvPr>
              <p:cNvSpPr/>
              <p:nvPr/>
            </p:nvSpPr>
            <p:spPr>
              <a:xfrm>
                <a:off x="4213613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3" name="Google Shape;3084;p43">
                <a:extLst>
                  <a:ext uri="{FF2B5EF4-FFF2-40B4-BE49-F238E27FC236}">
                    <a16:creationId xmlns:a16="http://schemas.microsoft.com/office/drawing/2014/main" id="{DEC9A57A-380F-6799-87D6-44DA85EC23C7}"/>
                  </a:ext>
                </a:extLst>
              </p:cNvPr>
              <p:cNvSpPr/>
              <p:nvPr/>
            </p:nvSpPr>
            <p:spPr>
              <a:xfrm>
                <a:off x="4213613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4" name="Google Shape;3085;p43">
                <a:extLst>
                  <a:ext uri="{FF2B5EF4-FFF2-40B4-BE49-F238E27FC236}">
                    <a16:creationId xmlns:a16="http://schemas.microsoft.com/office/drawing/2014/main" id="{00919865-64B0-ECE9-B737-D6C08393AEE5}"/>
                  </a:ext>
                </a:extLst>
              </p:cNvPr>
              <p:cNvSpPr/>
              <p:nvPr/>
            </p:nvSpPr>
            <p:spPr>
              <a:xfrm>
                <a:off x="4240770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5" name="Google Shape;3086;p43">
                <a:extLst>
                  <a:ext uri="{FF2B5EF4-FFF2-40B4-BE49-F238E27FC236}">
                    <a16:creationId xmlns:a16="http://schemas.microsoft.com/office/drawing/2014/main" id="{22982099-6908-9177-0444-7EA42DF526C7}"/>
                  </a:ext>
                </a:extLst>
              </p:cNvPr>
              <p:cNvSpPr/>
              <p:nvPr/>
            </p:nvSpPr>
            <p:spPr>
              <a:xfrm>
                <a:off x="4213613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6" name="Google Shape;3087;p43">
                <a:extLst>
                  <a:ext uri="{FF2B5EF4-FFF2-40B4-BE49-F238E27FC236}">
                    <a16:creationId xmlns:a16="http://schemas.microsoft.com/office/drawing/2014/main" id="{563EBBDF-4CF4-2C28-D890-B317EE7A7BE6}"/>
                  </a:ext>
                </a:extLst>
              </p:cNvPr>
              <p:cNvSpPr/>
              <p:nvPr/>
            </p:nvSpPr>
            <p:spPr>
              <a:xfrm>
                <a:off x="4240770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7" name="Google Shape;3088;p43">
                <a:extLst>
                  <a:ext uri="{FF2B5EF4-FFF2-40B4-BE49-F238E27FC236}">
                    <a16:creationId xmlns:a16="http://schemas.microsoft.com/office/drawing/2014/main" id="{17866FA2-3588-2D89-A6A7-C855EAD6A4E7}"/>
                  </a:ext>
                </a:extLst>
              </p:cNvPr>
              <p:cNvSpPr/>
              <p:nvPr/>
            </p:nvSpPr>
            <p:spPr>
              <a:xfrm>
                <a:off x="4240770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8" name="Google Shape;3089;p43">
                <a:extLst>
                  <a:ext uri="{FF2B5EF4-FFF2-40B4-BE49-F238E27FC236}">
                    <a16:creationId xmlns:a16="http://schemas.microsoft.com/office/drawing/2014/main" id="{E8FC76CC-C1F2-3AE2-AF19-4C3D0F8DA0FA}"/>
                  </a:ext>
                </a:extLst>
              </p:cNvPr>
              <p:cNvSpPr/>
              <p:nvPr/>
            </p:nvSpPr>
            <p:spPr>
              <a:xfrm>
                <a:off x="4213613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9" name="Google Shape;3090;p43">
                <a:extLst>
                  <a:ext uri="{FF2B5EF4-FFF2-40B4-BE49-F238E27FC236}">
                    <a16:creationId xmlns:a16="http://schemas.microsoft.com/office/drawing/2014/main" id="{452FCB18-AB04-C534-DCFF-3C22528B824C}"/>
                  </a:ext>
                </a:extLst>
              </p:cNvPr>
              <p:cNvSpPr/>
              <p:nvPr/>
            </p:nvSpPr>
            <p:spPr>
              <a:xfrm>
                <a:off x="4213613" y="333816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0" name="Google Shape;3091;p43">
                <a:extLst>
                  <a:ext uri="{FF2B5EF4-FFF2-40B4-BE49-F238E27FC236}">
                    <a16:creationId xmlns:a16="http://schemas.microsoft.com/office/drawing/2014/main" id="{630D63B5-F63E-0226-087A-93AF40C900F5}"/>
                  </a:ext>
                </a:extLst>
              </p:cNvPr>
              <p:cNvSpPr/>
              <p:nvPr/>
            </p:nvSpPr>
            <p:spPr>
              <a:xfrm>
                <a:off x="4240770" y="336531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1" name="Google Shape;3092;p43">
                <a:extLst>
                  <a:ext uri="{FF2B5EF4-FFF2-40B4-BE49-F238E27FC236}">
                    <a16:creationId xmlns:a16="http://schemas.microsoft.com/office/drawing/2014/main" id="{8951BFB8-C23E-DBBF-C2B3-01CC7FEC59C1}"/>
                  </a:ext>
                </a:extLst>
              </p:cNvPr>
              <p:cNvSpPr/>
              <p:nvPr/>
            </p:nvSpPr>
            <p:spPr>
              <a:xfrm>
                <a:off x="4240770" y="3417765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2" name="Google Shape;3093;p43">
                <a:extLst>
                  <a:ext uri="{FF2B5EF4-FFF2-40B4-BE49-F238E27FC236}">
                    <a16:creationId xmlns:a16="http://schemas.microsoft.com/office/drawing/2014/main" id="{6764FFD9-4DB6-66E3-A1E2-3A23BB1B97C6}"/>
                  </a:ext>
                </a:extLst>
              </p:cNvPr>
              <p:cNvSpPr/>
              <p:nvPr/>
            </p:nvSpPr>
            <p:spPr>
              <a:xfrm>
                <a:off x="4213613" y="3390674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3" name="Google Shape;3094;p43">
                <a:extLst>
                  <a:ext uri="{FF2B5EF4-FFF2-40B4-BE49-F238E27FC236}">
                    <a16:creationId xmlns:a16="http://schemas.microsoft.com/office/drawing/2014/main" id="{4BC2F752-6490-830D-6B2F-B384FA47FC09}"/>
                  </a:ext>
                </a:extLst>
              </p:cNvPr>
              <p:cNvSpPr/>
              <p:nvPr/>
            </p:nvSpPr>
            <p:spPr>
              <a:xfrm>
                <a:off x="4190058" y="3050369"/>
                <a:ext cx="1821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00" extrusionOk="0">
                    <a:moveTo>
                      <a:pt x="137" y="1"/>
                    </a:moveTo>
                    <a:cubicBezTo>
                      <a:pt x="82" y="55"/>
                      <a:pt x="55" y="136"/>
                      <a:pt x="1" y="245"/>
                    </a:cubicBezTo>
                    <a:cubicBezTo>
                      <a:pt x="28" y="272"/>
                      <a:pt x="82" y="299"/>
                      <a:pt x="109" y="299"/>
                    </a:cubicBezTo>
                    <a:cubicBezTo>
                      <a:pt x="218" y="299"/>
                      <a:pt x="272" y="218"/>
                      <a:pt x="272" y="136"/>
                    </a:cubicBezTo>
                    <a:cubicBezTo>
                      <a:pt x="272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4" name="Google Shape;3095;p43">
                <a:extLst>
                  <a:ext uri="{FF2B5EF4-FFF2-40B4-BE49-F238E27FC236}">
                    <a16:creationId xmlns:a16="http://schemas.microsoft.com/office/drawing/2014/main" id="{D44392F9-10F7-7403-5226-59CDAC0BDF91}"/>
                  </a:ext>
                </a:extLst>
              </p:cNvPr>
              <p:cNvSpPr/>
              <p:nvPr/>
            </p:nvSpPr>
            <p:spPr>
              <a:xfrm>
                <a:off x="4213613" y="3026881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72" y="0"/>
                    </a:moveTo>
                    <a:cubicBezTo>
                      <a:pt x="190" y="54"/>
                      <a:pt x="109" y="82"/>
                      <a:pt x="1" y="109"/>
                    </a:cubicBezTo>
                    <a:cubicBezTo>
                      <a:pt x="1" y="190"/>
                      <a:pt x="82" y="244"/>
                      <a:pt x="163" y="244"/>
                    </a:cubicBezTo>
                    <a:cubicBezTo>
                      <a:pt x="245" y="244"/>
                      <a:pt x="326" y="190"/>
                      <a:pt x="326" y="109"/>
                    </a:cubicBezTo>
                    <a:cubicBezTo>
                      <a:pt x="326" y="54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5" name="Google Shape;3096;p43">
                <a:extLst>
                  <a:ext uri="{FF2B5EF4-FFF2-40B4-BE49-F238E27FC236}">
                    <a16:creationId xmlns:a16="http://schemas.microsoft.com/office/drawing/2014/main" id="{D42DCCA7-8542-DC47-3C7F-A9CDFF17D80B}"/>
                  </a:ext>
                </a:extLst>
              </p:cNvPr>
              <p:cNvSpPr/>
              <p:nvPr/>
            </p:nvSpPr>
            <p:spPr>
              <a:xfrm>
                <a:off x="4188257" y="310288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6" name="Google Shape;3097;p43">
                <a:extLst>
                  <a:ext uri="{FF2B5EF4-FFF2-40B4-BE49-F238E27FC236}">
                    <a16:creationId xmlns:a16="http://schemas.microsoft.com/office/drawing/2014/main" id="{FFE55AED-CD28-6E1E-858E-593AA4762625}"/>
                  </a:ext>
                </a:extLst>
              </p:cNvPr>
              <p:cNvSpPr/>
              <p:nvPr/>
            </p:nvSpPr>
            <p:spPr>
              <a:xfrm>
                <a:off x="4175579" y="3082998"/>
                <a:ext cx="7340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90" extrusionOk="0">
                    <a:moveTo>
                      <a:pt x="82" y="0"/>
                    </a:moveTo>
                    <a:cubicBezTo>
                      <a:pt x="55" y="54"/>
                      <a:pt x="28" y="136"/>
                      <a:pt x="1" y="190"/>
                    </a:cubicBezTo>
                    <a:cubicBezTo>
                      <a:pt x="55" y="163"/>
                      <a:pt x="109" y="109"/>
                      <a:pt x="109" y="54"/>
                    </a:cubicBezTo>
                    <a:cubicBezTo>
                      <a:pt x="109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7" name="Google Shape;3098;p43">
                <a:extLst>
                  <a:ext uri="{FF2B5EF4-FFF2-40B4-BE49-F238E27FC236}">
                    <a16:creationId xmlns:a16="http://schemas.microsoft.com/office/drawing/2014/main" id="{E8946B59-67E4-2D7A-E83B-027A496DD0CA}"/>
                  </a:ext>
                </a:extLst>
              </p:cNvPr>
              <p:cNvSpPr/>
              <p:nvPr/>
            </p:nvSpPr>
            <p:spPr>
              <a:xfrm>
                <a:off x="4188257" y="315533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8" name="Google Shape;3099;p43">
                <a:extLst>
                  <a:ext uri="{FF2B5EF4-FFF2-40B4-BE49-F238E27FC236}">
                    <a16:creationId xmlns:a16="http://schemas.microsoft.com/office/drawing/2014/main" id="{E4EDEBDA-9594-6754-420A-48932A1FF93E}"/>
                  </a:ext>
                </a:extLst>
              </p:cNvPr>
              <p:cNvSpPr/>
              <p:nvPr/>
            </p:nvSpPr>
            <p:spPr>
              <a:xfrm>
                <a:off x="4161099" y="312823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9" name="Google Shape;3100;p43">
                <a:extLst>
                  <a:ext uri="{FF2B5EF4-FFF2-40B4-BE49-F238E27FC236}">
                    <a16:creationId xmlns:a16="http://schemas.microsoft.com/office/drawing/2014/main" id="{B4E7D38A-AFE4-1B10-0C4B-07808E289806}"/>
                  </a:ext>
                </a:extLst>
              </p:cNvPr>
              <p:cNvSpPr/>
              <p:nvPr/>
            </p:nvSpPr>
            <p:spPr>
              <a:xfrm>
                <a:off x="4161099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0" name="Google Shape;3101;p43">
                <a:extLst>
                  <a:ext uri="{FF2B5EF4-FFF2-40B4-BE49-F238E27FC236}">
                    <a16:creationId xmlns:a16="http://schemas.microsoft.com/office/drawing/2014/main" id="{1720871A-AE83-E103-481B-E7750350F497}"/>
                  </a:ext>
                </a:extLst>
              </p:cNvPr>
              <p:cNvSpPr/>
              <p:nvPr/>
            </p:nvSpPr>
            <p:spPr>
              <a:xfrm>
                <a:off x="4188257" y="3207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1" name="Google Shape;3102;p43">
                <a:extLst>
                  <a:ext uri="{FF2B5EF4-FFF2-40B4-BE49-F238E27FC236}">
                    <a16:creationId xmlns:a16="http://schemas.microsoft.com/office/drawing/2014/main" id="{365F325B-77C7-5F5A-BB2E-F37241615DBA}"/>
                  </a:ext>
                </a:extLst>
              </p:cNvPr>
              <p:cNvSpPr/>
              <p:nvPr/>
            </p:nvSpPr>
            <p:spPr>
              <a:xfrm>
                <a:off x="4161099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2" name="Google Shape;3103;p43">
                <a:extLst>
                  <a:ext uri="{FF2B5EF4-FFF2-40B4-BE49-F238E27FC236}">
                    <a16:creationId xmlns:a16="http://schemas.microsoft.com/office/drawing/2014/main" id="{CEFA72A7-91DC-A850-BC60-FD6EFF67AB15}"/>
                  </a:ext>
                </a:extLst>
              </p:cNvPr>
              <p:cNvSpPr/>
              <p:nvPr/>
            </p:nvSpPr>
            <p:spPr>
              <a:xfrm>
                <a:off x="4188257" y="326035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3" name="Google Shape;3104;p43">
                <a:extLst>
                  <a:ext uri="{FF2B5EF4-FFF2-40B4-BE49-F238E27FC236}">
                    <a16:creationId xmlns:a16="http://schemas.microsoft.com/office/drawing/2014/main" id="{5BA58DC4-958C-D88C-872E-D5BB3057B759}"/>
                  </a:ext>
                </a:extLst>
              </p:cNvPr>
              <p:cNvSpPr/>
              <p:nvPr/>
            </p:nvSpPr>
            <p:spPr>
              <a:xfrm>
                <a:off x="4188257" y="3312804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4" name="Google Shape;3105;p43">
                <a:extLst>
                  <a:ext uri="{FF2B5EF4-FFF2-40B4-BE49-F238E27FC236}">
                    <a16:creationId xmlns:a16="http://schemas.microsoft.com/office/drawing/2014/main" id="{98A253D9-4CAC-D212-9D52-0DE11B355B25}"/>
                  </a:ext>
                </a:extLst>
              </p:cNvPr>
              <p:cNvSpPr/>
              <p:nvPr/>
            </p:nvSpPr>
            <p:spPr>
              <a:xfrm>
                <a:off x="4161099" y="3285646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5" name="Google Shape;3106;p43">
                <a:extLst>
                  <a:ext uri="{FF2B5EF4-FFF2-40B4-BE49-F238E27FC236}">
                    <a16:creationId xmlns:a16="http://schemas.microsoft.com/office/drawing/2014/main" id="{B60B6B3D-7457-F041-9A3B-5CC77C87A4C1}"/>
                  </a:ext>
                </a:extLst>
              </p:cNvPr>
              <p:cNvSpPr/>
              <p:nvPr/>
            </p:nvSpPr>
            <p:spPr>
              <a:xfrm>
                <a:off x="4188257" y="336531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109"/>
                    </a:cubicBezTo>
                    <a:cubicBezTo>
                      <a:pt x="55" y="163"/>
                      <a:pt x="109" y="217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6" name="Google Shape;3107;p43">
                <a:extLst>
                  <a:ext uri="{FF2B5EF4-FFF2-40B4-BE49-F238E27FC236}">
                    <a16:creationId xmlns:a16="http://schemas.microsoft.com/office/drawing/2014/main" id="{2095767F-8B15-31C4-543D-2C545A7AA37A}"/>
                  </a:ext>
                </a:extLst>
              </p:cNvPr>
              <p:cNvSpPr/>
              <p:nvPr/>
            </p:nvSpPr>
            <p:spPr>
              <a:xfrm>
                <a:off x="4162967" y="33381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1" y="0"/>
                      <a:pt x="27" y="55"/>
                      <a:pt x="0" y="82"/>
                    </a:cubicBezTo>
                    <a:cubicBezTo>
                      <a:pt x="54" y="163"/>
                      <a:pt x="136" y="245"/>
                      <a:pt x="190" y="299"/>
                    </a:cubicBezTo>
                    <a:cubicBezTo>
                      <a:pt x="244" y="272"/>
                      <a:pt x="298" y="217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7" name="Google Shape;3108;p43">
                <a:extLst>
                  <a:ext uri="{FF2B5EF4-FFF2-40B4-BE49-F238E27FC236}">
                    <a16:creationId xmlns:a16="http://schemas.microsoft.com/office/drawing/2014/main" id="{1A35FB92-4C50-4E66-0339-76DDB8C5F333}"/>
                  </a:ext>
                </a:extLst>
              </p:cNvPr>
              <p:cNvSpPr/>
              <p:nvPr/>
            </p:nvSpPr>
            <p:spPr>
              <a:xfrm>
                <a:off x="4152091" y="3157198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0" y="0"/>
                    </a:moveTo>
                    <a:cubicBezTo>
                      <a:pt x="0" y="81"/>
                      <a:pt x="0" y="163"/>
                      <a:pt x="0" y="217"/>
                    </a:cubicBezTo>
                    <a:cubicBezTo>
                      <a:pt x="27" y="190"/>
                      <a:pt x="55" y="163"/>
                      <a:pt x="55" y="109"/>
                    </a:cubicBezTo>
                    <a:cubicBezTo>
                      <a:pt x="55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8" name="Google Shape;3109;p43">
                <a:extLst>
                  <a:ext uri="{FF2B5EF4-FFF2-40B4-BE49-F238E27FC236}">
                    <a16:creationId xmlns:a16="http://schemas.microsoft.com/office/drawing/2014/main" id="{2B623742-CA2D-F90A-27D4-1C8F97A4BE7C}"/>
                  </a:ext>
                </a:extLst>
              </p:cNvPr>
              <p:cNvSpPr/>
              <p:nvPr/>
            </p:nvSpPr>
            <p:spPr>
              <a:xfrm>
                <a:off x="4144818" y="3263960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36" y="0"/>
                    </a:moveTo>
                    <a:cubicBezTo>
                      <a:pt x="82" y="82"/>
                      <a:pt x="28" y="190"/>
                      <a:pt x="1" y="245"/>
                    </a:cubicBezTo>
                    <a:cubicBezTo>
                      <a:pt x="109" y="245"/>
                      <a:pt x="164" y="190"/>
                      <a:pt x="164" y="82"/>
                    </a:cubicBezTo>
                    <a:cubicBezTo>
                      <a:pt x="164" y="55"/>
                      <a:pt x="136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9" name="Google Shape;3110;p43">
                <a:extLst>
                  <a:ext uri="{FF2B5EF4-FFF2-40B4-BE49-F238E27FC236}">
                    <a16:creationId xmlns:a16="http://schemas.microsoft.com/office/drawing/2014/main" id="{698F94AA-BCBF-7296-EC3B-49B07E753904}"/>
                  </a:ext>
                </a:extLst>
              </p:cNvPr>
              <p:cNvSpPr/>
              <p:nvPr/>
            </p:nvSpPr>
            <p:spPr>
              <a:xfrm>
                <a:off x="4148488" y="3312804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0" y="1"/>
                    </a:moveTo>
                    <a:cubicBezTo>
                      <a:pt x="0" y="55"/>
                      <a:pt x="27" y="109"/>
                      <a:pt x="27" y="191"/>
                    </a:cubicBezTo>
                    <a:lnTo>
                      <a:pt x="0" y="191"/>
                    </a:lnTo>
                    <a:cubicBezTo>
                      <a:pt x="27" y="218"/>
                      <a:pt x="27" y="245"/>
                      <a:pt x="54" y="272"/>
                    </a:cubicBezTo>
                    <a:cubicBezTo>
                      <a:pt x="81" y="245"/>
                      <a:pt x="109" y="191"/>
                      <a:pt x="109" y="136"/>
                    </a:cubicBezTo>
                    <a:cubicBezTo>
                      <a:pt x="109" y="82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0" name="Google Shape;3111;p43">
                <a:extLst>
                  <a:ext uri="{FF2B5EF4-FFF2-40B4-BE49-F238E27FC236}">
                    <a16:creationId xmlns:a16="http://schemas.microsoft.com/office/drawing/2014/main" id="{5806FB37-7C23-812B-E168-4AAE5E44EA22}"/>
                  </a:ext>
                </a:extLst>
              </p:cNvPr>
              <p:cNvSpPr/>
              <p:nvPr/>
            </p:nvSpPr>
            <p:spPr>
              <a:xfrm>
                <a:off x="4923114" y="299792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54" y="244"/>
                    </a:cubicBezTo>
                    <a:cubicBezTo>
                      <a:pt x="81" y="163"/>
                      <a:pt x="81" y="109"/>
                      <a:pt x="109" y="54"/>
                    </a:cubicBezTo>
                    <a:lnTo>
                      <a:pt x="109" y="54"/>
                    </a:lnTo>
                    <a:cubicBezTo>
                      <a:pt x="81" y="136"/>
                      <a:pt x="81" y="190"/>
                      <a:pt x="81" y="271"/>
                    </a:cubicBezTo>
                    <a:cubicBezTo>
                      <a:pt x="109" y="271"/>
                      <a:pt x="136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1" name="Google Shape;3112;p43">
                <a:extLst>
                  <a:ext uri="{FF2B5EF4-FFF2-40B4-BE49-F238E27FC236}">
                    <a16:creationId xmlns:a16="http://schemas.microsoft.com/office/drawing/2014/main" id="{DDE20B1F-1DF1-DFEE-4893-5C33DD6905CB}"/>
                  </a:ext>
                </a:extLst>
              </p:cNvPr>
              <p:cNvSpPr/>
              <p:nvPr/>
            </p:nvSpPr>
            <p:spPr>
              <a:xfrm>
                <a:off x="4950205" y="302321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2" name="Google Shape;3113;p43">
                <a:extLst>
                  <a:ext uri="{FF2B5EF4-FFF2-40B4-BE49-F238E27FC236}">
                    <a16:creationId xmlns:a16="http://schemas.microsoft.com/office/drawing/2014/main" id="{6F50A797-5C7B-2599-1A7A-049F4DB61D34}"/>
                  </a:ext>
                </a:extLst>
              </p:cNvPr>
              <p:cNvSpPr/>
              <p:nvPr/>
            </p:nvSpPr>
            <p:spPr>
              <a:xfrm>
                <a:off x="4910436" y="3023212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55"/>
                      <a:pt x="54" y="109"/>
                      <a:pt x="109" y="137"/>
                    </a:cubicBezTo>
                    <a:cubicBezTo>
                      <a:pt x="82" y="55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3" name="Google Shape;3114;p43">
                <a:extLst>
                  <a:ext uri="{FF2B5EF4-FFF2-40B4-BE49-F238E27FC236}">
                    <a16:creationId xmlns:a16="http://schemas.microsoft.com/office/drawing/2014/main" id="{82AEFE59-94FC-752D-493E-48368AE30409}"/>
                  </a:ext>
                </a:extLst>
              </p:cNvPr>
              <p:cNvSpPr/>
              <p:nvPr/>
            </p:nvSpPr>
            <p:spPr>
              <a:xfrm>
                <a:off x="5237996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4" name="Google Shape;3115;p43">
                <a:extLst>
                  <a:ext uri="{FF2B5EF4-FFF2-40B4-BE49-F238E27FC236}">
                    <a16:creationId xmlns:a16="http://schemas.microsoft.com/office/drawing/2014/main" id="{502DD080-5C3F-8F7E-630F-894359FEC522}"/>
                  </a:ext>
                </a:extLst>
              </p:cNvPr>
              <p:cNvSpPr/>
              <p:nvPr/>
            </p:nvSpPr>
            <p:spPr>
              <a:xfrm>
                <a:off x="5212640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218" y="1"/>
                    </a:moveTo>
                    <a:cubicBezTo>
                      <a:pt x="218" y="28"/>
                      <a:pt x="218" y="28"/>
                      <a:pt x="218" y="55"/>
                    </a:cubicBezTo>
                    <a:cubicBezTo>
                      <a:pt x="186" y="87"/>
                      <a:pt x="145" y="100"/>
                      <a:pt x="100" y="100"/>
                    </a:cubicBezTo>
                    <a:cubicBezTo>
                      <a:pt x="68" y="100"/>
                      <a:pt x="35" y="93"/>
                      <a:pt x="1" y="82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82"/>
                      <a:pt x="272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5" name="Google Shape;3116;p43">
                <a:extLst>
                  <a:ext uri="{FF2B5EF4-FFF2-40B4-BE49-F238E27FC236}">
                    <a16:creationId xmlns:a16="http://schemas.microsoft.com/office/drawing/2014/main" id="{EB0BFD09-13DA-68F8-2A34-D47313728D23}"/>
                  </a:ext>
                </a:extLst>
              </p:cNvPr>
              <p:cNvSpPr/>
              <p:nvPr/>
            </p:nvSpPr>
            <p:spPr>
              <a:xfrm>
                <a:off x="5237996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6" name="Google Shape;3117;p43">
                <a:extLst>
                  <a:ext uri="{FF2B5EF4-FFF2-40B4-BE49-F238E27FC236}">
                    <a16:creationId xmlns:a16="http://schemas.microsoft.com/office/drawing/2014/main" id="{6E10B2E0-9D51-EB0C-50ED-FD4077343797}"/>
                  </a:ext>
                </a:extLst>
              </p:cNvPr>
              <p:cNvSpPr/>
              <p:nvPr/>
            </p:nvSpPr>
            <p:spPr>
              <a:xfrm>
                <a:off x="5212640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7" name="Google Shape;3118;p43">
                <a:extLst>
                  <a:ext uri="{FF2B5EF4-FFF2-40B4-BE49-F238E27FC236}">
                    <a16:creationId xmlns:a16="http://schemas.microsoft.com/office/drawing/2014/main" id="{1B418C52-286C-FC08-218A-84E47FB979BC}"/>
                  </a:ext>
                </a:extLst>
              </p:cNvPr>
              <p:cNvSpPr/>
              <p:nvPr/>
            </p:nvSpPr>
            <p:spPr>
              <a:xfrm>
                <a:off x="5237996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8" name="Google Shape;3119;p43">
                <a:extLst>
                  <a:ext uri="{FF2B5EF4-FFF2-40B4-BE49-F238E27FC236}">
                    <a16:creationId xmlns:a16="http://schemas.microsoft.com/office/drawing/2014/main" id="{EAB9C841-7B49-A961-0822-0BA99FFDC19F}"/>
                  </a:ext>
                </a:extLst>
              </p:cNvPr>
              <p:cNvSpPr/>
              <p:nvPr/>
            </p:nvSpPr>
            <p:spPr>
              <a:xfrm>
                <a:off x="5212640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91" y="0"/>
                    </a:moveTo>
                    <a:cubicBezTo>
                      <a:pt x="191" y="27"/>
                      <a:pt x="191" y="27"/>
                      <a:pt x="191" y="54"/>
                    </a:cubicBezTo>
                    <a:lnTo>
                      <a:pt x="28" y="54"/>
                    </a:lnTo>
                    <a:cubicBezTo>
                      <a:pt x="28" y="81"/>
                      <a:pt x="1" y="108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3120;p43">
                <a:extLst>
                  <a:ext uri="{FF2B5EF4-FFF2-40B4-BE49-F238E27FC236}">
                    <a16:creationId xmlns:a16="http://schemas.microsoft.com/office/drawing/2014/main" id="{1BC1D3EA-8501-DAAA-4003-C70EA53B5A0F}"/>
                  </a:ext>
                </a:extLst>
              </p:cNvPr>
              <p:cNvSpPr/>
              <p:nvPr/>
            </p:nvSpPr>
            <p:spPr>
              <a:xfrm>
                <a:off x="5237996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0" name="Google Shape;3121;p43">
                <a:extLst>
                  <a:ext uri="{FF2B5EF4-FFF2-40B4-BE49-F238E27FC236}">
                    <a16:creationId xmlns:a16="http://schemas.microsoft.com/office/drawing/2014/main" id="{2C556550-C7EC-4010-0EC2-DE9EBA933C33}"/>
                  </a:ext>
                </a:extLst>
              </p:cNvPr>
              <p:cNvSpPr/>
              <p:nvPr/>
            </p:nvSpPr>
            <p:spPr>
              <a:xfrm>
                <a:off x="5214508" y="2813290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81" y="1"/>
                      <a:pt x="54" y="28"/>
                      <a:pt x="27" y="55"/>
                    </a:cubicBezTo>
                    <a:cubicBezTo>
                      <a:pt x="0" y="55"/>
                      <a:pt x="0" y="82"/>
                      <a:pt x="0" y="136"/>
                    </a:cubicBezTo>
                    <a:cubicBezTo>
                      <a:pt x="0" y="190"/>
                      <a:pt x="27" y="245"/>
                      <a:pt x="54" y="272"/>
                    </a:cubicBezTo>
                    <a:cubicBezTo>
                      <a:pt x="81" y="299"/>
                      <a:pt x="109" y="299"/>
                      <a:pt x="136" y="299"/>
                    </a:cubicBezTo>
                    <a:cubicBezTo>
                      <a:pt x="217" y="299"/>
                      <a:pt x="271" y="245"/>
                      <a:pt x="271" y="163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3122;p43">
                <a:extLst>
                  <a:ext uri="{FF2B5EF4-FFF2-40B4-BE49-F238E27FC236}">
                    <a16:creationId xmlns:a16="http://schemas.microsoft.com/office/drawing/2014/main" id="{D07D3063-7EFD-6C58-E9E7-1EE7C35CA5E7}"/>
                  </a:ext>
                </a:extLst>
              </p:cNvPr>
              <p:cNvSpPr/>
              <p:nvPr/>
            </p:nvSpPr>
            <p:spPr>
              <a:xfrm>
                <a:off x="5237996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3123;p43">
                <a:extLst>
                  <a:ext uri="{FF2B5EF4-FFF2-40B4-BE49-F238E27FC236}">
                    <a16:creationId xmlns:a16="http://schemas.microsoft.com/office/drawing/2014/main" id="{5EA46AD4-6F5E-8981-30CC-30D3539FE6D1}"/>
                  </a:ext>
                </a:extLst>
              </p:cNvPr>
              <p:cNvSpPr/>
              <p:nvPr/>
            </p:nvSpPr>
            <p:spPr>
              <a:xfrm>
                <a:off x="5212640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3124;p43">
                <a:extLst>
                  <a:ext uri="{FF2B5EF4-FFF2-40B4-BE49-F238E27FC236}">
                    <a16:creationId xmlns:a16="http://schemas.microsoft.com/office/drawing/2014/main" id="{430A032D-6D45-9EB7-990C-F64123668212}"/>
                  </a:ext>
                </a:extLst>
              </p:cNvPr>
              <p:cNvSpPr/>
              <p:nvPr/>
            </p:nvSpPr>
            <p:spPr>
              <a:xfrm>
                <a:off x="5185549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3125;p43">
                <a:extLst>
                  <a:ext uri="{FF2B5EF4-FFF2-40B4-BE49-F238E27FC236}">
                    <a16:creationId xmlns:a16="http://schemas.microsoft.com/office/drawing/2014/main" id="{C46F6BC4-DA68-C9A8-548B-3FD5379D6452}"/>
                  </a:ext>
                </a:extLst>
              </p:cNvPr>
              <p:cNvSpPr/>
              <p:nvPr/>
            </p:nvSpPr>
            <p:spPr>
              <a:xfrm>
                <a:off x="5163796" y="2664891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245" y="0"/>
                    </a:moveTo>
                    <a:cubicBezTo>
                      <a:pt x="163" y="55"/>
                      <a:pt x="55" y="109"/>
                      <a:pt x="1" y="136"/>
                    </a:cubicBezTo>
                    <a:cubicBezTo>
                      <a:pt x="28" y="163"/>
                      <a:pt x="55" y="163"/>
                      <a:pt x="109" y="163"/>
                    </a:cubicBezTo>
                    <a:cubicBezTo>
                      <a:pt x="190" y="163"/>
                      <a:pt x="245" y="109"/>
                      <a:pt x="245" y="28"/>
                    </a:cubicBezTo>
                    <a:cubicBezTo>
                      <a:pt x="245" y="0"/>
                      <a:pt x="245" y="0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3126;p43">
                <a:extLst>
                  <a:ext uri="{FF2B5EF4-FFF2-40B4-BE49-F238E27FC236}">
                    <a16:creationId xmlns:a16="http://schemas.microsoft.com/office/drawing/2014/main" id="{1C3285E5-488C-C358-0E1B-C40EABA2E693}"/>
                  </a:ext>
                </a:extLst>
              </p:cNvPr>
              <p:cNvSpPr/>
              <p:nvPr/>
            </p:nvSpPr>
            <p:spPr>
              <a:xfrm>
                <a:off x="5196358" y="2733686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" y="0"/>
                    </a:moveTo>
                    <a:cubicBezTo>
                      <a:pt x="28" y="82"/>
                      <a:pt x="28" y="136"/>
                      <a:pt x="28" y="244"/>
                    </a:cubicBezTo>
                    <a:cubicBezTo>
                      <a:pt x="55" y="217"/>
                      <a:pt x="109" y="190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3127;p43">
                <a:extLst>
                  <a:ext uri="{FF2B5EF4-FFF2-40B4-BE49-F238E27FC236}">
                    <a16:creationId xmlns:a16="http://schemas.microsoft.com/office/drawing/2014/main" id="{CD8CE5C4-EE76-8FB2-7443-A4C9378CD024}"/>
                  </a:ext>
                </a:extLst>
              </p:cNvPr>
              <p:cNvSpPr/>
              <p:nvPr/>
            </p:nvSpPr>
            <p:spPr>
              <a:xfrm>
                <a:off x="5185549" y="2849523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36" y="0"/>
                    </a:moveTo>
                    <a:cubicBezTo>
                      <a:pt x="109" y="0"/>
                      <a:pt x="54" y="27"/>
                      <a:pt x="0" y="27"/>
                    </a:cubicBezTo>
                    <a:cubicBezTo>
                      <a:pt x="27" y="81"/>
                      <a:pt x="81" y="163"/>
                      <a:pt x="163" y="163"/>
                    </a:cubicBezTo>
                    <a:cubicBezTo>
                      <a:pt x="244" y="163"/>
                      <a:pt x="326" y="81"/>
                      <a:pt x="32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3128;p43">
                <a:extLst>
                  <a:ext uri="{FF2B5EF4-FFF2-40B4-BE49-F238E27FC236}">
                    <a16:creationId xmlns:a16="http://schemas.microsoft.com/office/drawing/2014/main" id="{62CD6064-226D-41AC-F814-B1CF313297EA}"/>
                  </a:ext>
                </a:extLst>
              </p:cNvPr>
              <p:cNvSpPr/>
              <p:nvPr/>
            </p:nvSpPr>
            <p:spPr>
              <a:xfrm>
                <a:off x="516019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8" name="Google Shape;3129;p43">
                <a:extLst>
                  <a:ext uri="{FF2B5EF4-FFF2-40B4-BE49-F238E27FC236}">
                    <a16:creationId xmlns:a16="http://schemas.microsoft.com/office/drawing/2014/main" id="{5F7CE940-B9BF-60F6-A9E9-9C229EA9EBD3}"/>
                  </a:ext>
                </a:extLst>
              </p:cNvPr>
              <p:cNvSpPr/>
              <p:nvPr/>
            </p:nvSpPr>
            <p:spPr>
              <a:xfrm>
                <a:off x="5133035" y="2628658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82" y="137"/>
                      <a:pt x="136" y="82"/>
                      <a:pt x="163" y="82"/>
                    </a:cubicBezTo>
                    <a:cubicBezTo>
                      <a:pt x="190" y="55"/>
                      <a:pt x="217" y="55"/>
                      <a:pt x="245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9" name="Google Shape;3130;p43">
                <a:extLst>
                  <a:ext uri="{FF2B5EF4-FFF2-40B4-BE49-F238E27FC236}">
                    <a16:creationId xmlns:a16="http://schemas.microsoft.com/office/drawing/2014/main" id="{AFE8C89F-8408-B80C-24C1-243532179252}"/>
                  </a:ext>
                </a:extLst>
              </p:cNvPr>
              <p:cNvSpPr/>
              <p:nvPr/>
            </p:nvSpPr>
            <p:spPr>
              <a:xfrm>
                <a:off x="5160193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0" name="Google Shape;3131;p43">
                <a:extLst>
                  <a:ext uri="{FF2B5EF4-FFF2-40B4-BE49-F238E27FC236}">
                    <a16:creationId xmlns:a16="http://schemas.microsoft.com/office/drawing/2014/main" id="{5CFC5E75-C54D-1040-8248-B9DF1304D5B5}"/>
                  </a:ext>
                </a:extLst>
              </p:cNvPr>
              <p:cNvSpPr/>
              <p:nvPr/>
            </p:nvSpPr>
            <p:spPr>
              <a:xfrm>
                <a:off x="5133035" y="2739091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82"/>
                    </a:cubicBezTo>
                    <a:cubicBezTo>
                      <a:pt x="0" y="163"/>
                      <a:pt x="82" y="245"/>
                      <a:pt x="163" y="245"/>
                    </a:cubicBezTo>
                    <a:cubicBezTo>
                      <a:pt x="109" y="163"/>
                      <a:pt x="82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1" name="Google Shape;3132;p43">
                <a:extLst>
                  <a:ext uri="{FF2B5EF4-FFF2-40B4-BE49-F238E27FC236}">
                    <a16:creationId xmlns:a16="http://schemas.microsoft.com/office/drawing/2014/main" id="{B9C918E1-8A23-836C-CF17-5C004F06E605}"/>
                  </a:ext>
                </a:extLst>
              </p:cNvPr>
              <p:cNvSpPr/>
              <p:nvPr/>
            </p:nvSpPr>
            <p:spPr>
              <a:xfrm>
                <a:off x="5107679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18" y="299"/>
                      <a:pt x="272" y="272"/>
                      <a:pt x="299" y="217"/>
                    </a:cubicBezTo>
                    <a:cubicBezTo>
                      <a:pt x="272" y="136"/>
                      <a:pt x="245" y="82"/>
                      <a:pt x="218" y="28"/>
                    </a:cubicBezTo>
                    <a:cubicBezTo>
                      <a:pt x="218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2" name="Google Shape;3133;p43">
                <a:extLst>
                  <a:ext uri="{FF2B5EF4-FFF2-40B4-BE49-F238E27FC236}">
                    <a16:creationId xmlns:a16="http://schemas.microsoft.com/office/drawing/2014/main" id="{D6EE4022-6B1A-42CE-8894-B0543A580BE9}"/>
                  </a:ext>
                </a:extLst>
              </p:cNvPr>
              <p:cNvSpPr/>
              <p:nvPr/>
            </p:nvSpPr>
            <p:spPr>
              <a:xfrm>
                <a:off x="5107679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3" name="Google Shape;3134;p43">
                <a:extLst>
                  <a:ext uri="{FF2B5EF4-FFF2-40B4-BE49-F238E27FC236}">
                    <a16:creationId xmlns:a16="http://schemas.microsoft.com/office/drawing/2014/main" id="{17E97FDB-42F4-74D4-B42D-0561C77B67BD}"/>
                  </a:ext>
                </a:extLst>
              </p:cNvPr>
              <p:cNvSpPr/>
              <p:nvPr/>
            </p:nvSpPr>
            <p:spPr>
              <a:xfrm>
                <a:off x="5107679" y="281329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4" name="Google Shape;3135;p43">
                <a:extLst>
                  <a:ext uri="{FF2B5EF4-FFF2-40B4-BE49-F238E27FC236}">
                    <a16:creationId xmlns:a16="http://schemas.microsoft.com/office/drawing/2014/main" id="{282A3C09-C6FD-0651-BB26-051C9855971A}"/>
                  </a:ext>
                </a:extLst>
              </p:cNvPr>
              <p:cNvSpPr/>
              <p:nvPr/>
            </p:nvSpPr>
            <p:spPr>
              <a:xfrm>
                <a:off x="5133035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5" name="Google Shape;3136;p43">
                <a:extLst>
                  <a:ext uri="{FF2B5EF4-FFF2-40B4-BE49-F238E27FC236}">
                    <a16:creationId xmlns:a16="http://schemas.microsoft.com/office/drawing/2014/main" id="{C3F1F039-5364-F822-13D6-0B158337FA7F}"/>
                  </a:ext>
                </a:extLst>
              </p:cNvPr>
              <p:cNvSpPr/>
              <p:nvPr/>
            </p:nvSpPr>
            <p:spPr>
              <a:xfrm>
                <a:off x="5107679" y="286580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6" name="Google Shape;3137;p43">
                <a:extLst>
                  <a:ext uri="{FF2B5EF4-FFF2-40B4-BE49-F238E27FC236}">
                    <a16:creationId xmlns:a16="http://schemas.microsoft.com/office/drawing/2014/main" id="{BF189743-AE08-B049-0B47-C1FFE0A59A19}"/>
                  </a:ext>
                </a:extLst>
              </p:cNvPr>
              <p:cNvSpPr/>
              <p:nvPr/>
            </p:nvSpPr>
            <p:spPr>
              <a:xfrm>
                <a:off x="508052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7" name="Google Shape;3138;p43">
                <a:extLst>
                  <a:ext uri="{FF2B5EF4-FFF2-40B4-BE49-F238E27FC236}">
                    <a16:creationId xmlns:a16="http://schemas.microsoft.com/office/drawing/2014/main" id="{4FA57652-D051-2D59-BE6F-7D1821484029}"/>
                  </a:ext>
                </a:extLst>
              </p:cNvPr>
              <p:cNvSpPr/>
              <p:nvPr/>
            </p:nvSpPr>
            <p:spPr>
              <a:xfrm>
                <a:off x="5107679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8" name="Google Shape;3139;p43">
                <a:extLst>
                  <a:ext uri="{FF2B5EF4-FFF2-40B4-BE49-F238E27FC236}">
                    <a16:creationId xmlns:a16="http://schemas.microsoft.com/office/drawing/2014/main" id="{0267EC0F-556B-10D6-0121-B20353DBE7CC}"/>
                  </a:ext>
                </a:extLst>
              </p:cNvPr>
              <p:cNvSpPr/>
              <p:nvPr/>
            </p:nvSpPr>
            <p:spPr>
              <a:xfrm>
                <a:off x="5080521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9" name="Google Shape;3140;p43">
                <a:extLst>
                  <a:ext uri="{FF2B5EF4-FFF2-40B4-BE49-F238E27FC236}">
                    <a16:creationId xmlns:a16="http://schemas.microsoft.com/office/drawing/2014/main" id="{D749E29B-42F1-29B6-1B7C-A2D1208BC6A8}"/>
                  </a:ext>
                </a:extLst>
              </p:cNvPr>
              <p:cNvSpPr/>
              <p:nvPr/>
            </p:nvSpPr>
            <p:spPr>
              <a:xfrm>
                <a:off x="5080521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0" name="Google Shape;3141;p43">
                <a:extLst>
                  <a:ext uri="{FF2B5EF4-FFF2-40B4-BE49-F238E27FC236}">
                    <a16:creationId xmlns:a16="http://schemas.microsoft.com/office/drawing/2014/main" id="{3E19583A-AF85-9C13-AFF7-395CA74907D8}"/>
                  </a:ext>
                </a:extLst>
              </p:cNvPr>
              <p:cNvSpPr/>
              <p:nvPr/>
            </p:nvSpPr>
            <p:spPr>
              <a:xfrm>
                <a:off x="5080521" y="2786133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1" name="Google Shape;3142;p43">
                <a:extLst>
                  <a:ext uri="{FF2B5EF4-FFF2-40B4-BE49-F238E27FC236}">
                    <a16:creationId xmlns:a16="http://schemas.microsoft.com/office/drawing/2014/main" id="{92E7A118-E005-C204-C607-DD5AE71799F1}"/>
                  </a:ext>
                </a:extLst>
              </p:cNvPr>
              <p:cNvSpPr/>
              <p:nvPr/>
            </p:nvSpPr>
            <p:spPr>
              <a:xfrm>
                <a:off x="5080521" y="283864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2" name="Google Shape;3143;p43">
                <a:extLst>
                  <a:ext uri="{FF2B5EF4-FFF2-40B4-BE49-F238E27FC236}">
                    <a16:creationId xmlns:a16="http://schemas.microsoft.com/office/drawing/2014/main" id="{425364EE-6B40-DFE8-6C91-8010C447BC71}"/>
                  </a:ext>
                </a:extLst>
              </p:cNvPr>
              <p:cNvSpPr/>
              <p:nvPr/>
            </p:nvSpPr>
            <p:spPr>
              <a:xfrm>
                <a:off x="5898587" y="3338160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09" y="0"/>
                    </a:moveTo>
                    <a:cubicBezTo>
                      <a:pt x="82" y="0"/>
                      <a:pt x="55" y="28"/>
                      <a:pt x="28" y="28"/>
                    </a:cubicBezTo>
                    <a:cubicBezTo>
                      <a:pt x="28" y="55"/>
                      <a:pt x="28" y="55"/>
                      <a:pt x="28" y="82"/>
                    </a:cubicBezTo>
                    <a:cubicBezTo>
                      <a:pt x="28" y="136"/>
                      <a:pt x="1" y="190"/>
                      <a:pt x="1" y="272"/>
                    </a:cubicBezTo>
                    <a:cubicBezTo>
                      <a:pt x="28" y="299"/>
                      <a:pt x="55" y="299"/>
                      <a:pt x="109" y="326"/>
                    </a:cubicBezTo>
                    <a:cubicBezTo>
                      <a:pt x="136" y="217"/>
                      <a:pt x="191" y="136"/>
                      <a:pt x="218" y="82"/>
                    </a:cubicBezTo>
                    <a:cubicBezTo>
                      <a:pt x="218" y="55"/>
                      <a:pt x="191" y="28"/>
                      <a:pt x="164" y="28"/>
                    </a:cubicBezTo>
                    <a:cubicBezTo>
                      <a:pt x="164" y="0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3" name="Google Shape;3144;p43">
                <a:extLst>
                  <a:ext uri="{FF2B5EF4-FFF2-40B4-BE49-F238E27FC236}">
                    <a16:creationId xmlns:a16="http://schemas.microsoft.com/office/drawing/2014/main" id="{7840F075-14A2-C36E-DF18-E1EBD7805670}"/>
                  </a:ext>
                </a:extLst>
              </p:cNvPr>
              <p:cNvSpPr/>
              <p:nvPr/>
            </p:nvSpPr>
            <p:spPr>
              <a:xfrm>
                <a:off x="5934819" y="3312804"/>
                <a:ext cx="727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6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27" y="136"/>
                      <a:pt x="55" y="136"/>
                    </a:cubicBezTo>
                    <a:cubicBezTo>
                      <a:pt x="82" y="136"/>
                      <a:pt x="82" y="136"/>
                      <a:pt x="109" y="164"/>
                    </a:cubicBezTo>
                    <a:cubicBezTo>
                      <a:pt x="109" y="136"/>
                      <a:pt x="109" y="136"/>
                      <a:pt x="109" y="136"/>
                    </a:cubicBezTo>
                    <a:cubicBezTo>
                      <a:pt x="109" y="82"/>
                      <a:pt x="55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4" name="Google Shape;3145;p43">
                <a:extLst>
                  <a:ext uri="{FF2B5EF4-FFF2-40B4-BE49-F238E27FC236}">
                    <a16:creationId xmlns:a16="http://schemas.microsoft.com/office/drawing/2014/main" id="{F1815754-1751-54D7-1260-213D2C93AB37}"/>
                  </a:ext>
                </a:extLst>
              </p:cNvPr>
              <p:cNvSpPr/>
              <p:nvPr/>
            </p:nvSpPr>
            <p:spPr>
              <a:xfrm>
                <a:off x="7131156" y="1946381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17"/>
                      <a:pt x="27" y="272"/>
                      <a:pt x="82" y="272"/>
                    </a:cubicBezTo>
                    <a:lnTo>
                      <a:pt x="244" y="272"/>
                    </a:lnTo>
                    <a:cubicBezTo>
                      <a:pt x="271" y="244"/>
                      <a:pt x="299" y="190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5" name="Google Shape;3146;p43">
                <a:extLst>
                  <a:ext uri="{FF2B5EF4-FFF2-40B4-BE49-F238E27FC236}">
                    <a16:creationId xmlns:a16="http://schemas.microsoft.com/office/drawing/2014/main" id="{E1211DA8-18C8-55E1-5C22-6912E5E68F20}"/>
                  </a:ext>
                </a:extLst>
              </p:cNvPr>
              <p:cNvSpPr/>
              <p:nvPr/>
            </p:nvSpPr>
            <p:spPr>
              <a:xfrm>
                <a:off x="6973682" y="2000696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28" y="27"/>
                      <a:pt x="0" y="54"/>
                      <a:pt x="0" y="81"/>
                    </a:cubicBezTo>
                    <a:cubicBezTo>
                      <a:pt x="28" y="54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6" name="Google Shape;3147;p43">
                <a:extLst>
                  <a:ext uri="{FF2B5EF4-FFF2-40B4-BE49-F238E27FC236}">
                    <a16:creationId xmlns:a16="http://schemas.microsoft.com/office/drawing/2014/main" id="{C1EA51C8-8170-39F3-EE9A-D2CBEC84EB7C}"/>
                  </a:ext>
                </a:extLst>
              </p:cNvPr>
              <p:cNvSpPr/>
              <p:nvPr/>
            </p:nvSpPr>
            <p:spPr>
              <a:xfrm>
                <a:off x="6919366" y="2004299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82"/>
                    </a:cubicBezTo>
                    <a:cubicBezTo>
                      <a:pt x="1" y="163"/>
                      <a:pt x="82" y="217"/>
                      <a:pt x="163" y="217"/>
                    </a:cubicBezTo>
                    <a:cubicBezTo>
                      <a:pt x="245" y="217"/>
                      <a:pt x="326" y="163"/>
                      <a:pt x="326" y="82"/>
                    </a:cubicBezTo>
                    <a:cubicBezTo>
                      <a:pt x="326" y="55"/>
                      <a:pt x="326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7" name="Google Shape;3148;p43">
                <a:extLst>
                  <a:ext uri="{FF2B5EF4-FFF2-40B4-BE49-F238E27FC236}">
                    <a16:creationId xmlns:a16="http://schemas.microsoft.com/office/drawing/2014/main" id="{7528A516-7E1A-D640-2584-76629DF217A8}"/>
                  </a:ext>
                </a:extLst>
              </p:cNvPr>
              <p:cNvSpPr/>
              <p:nvPr/>
            </p:nvSpPr>
            <p:spPr>
              <a:xfrm>
                <a:off x="6955599" y="1991621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lnTo>
                      <a:pt x="27" y="28"/>
                    </a:lnTo>
                    <a:cubicBezTo>
                      <a:pt x="54" y="28"/>
                      <a:pt x="5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8" name="Google Shape;3149;p43">
                <a:extLst>
                  <a:ext uri="{FF2B5EF4-FFF2-40B4-BE49-F238E27FC236}">
                    <a16:creationId xmlns:a16="http://schemas.microsoft.com/office/drawing/2014/main" id="{3371E890-4DA0-7E43-C7B1-E707F16A8E1C}"/>
                  </a:ext>
                </a:extLst>
              </p:cNvPr>
              <p:cNvSpPr/>
              <p:nvPr/>
            </p:nvSpPr>
            <p:spPr>
              <a:xfrm>
                <a:off x="6946524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9" name="Google Shape;3150;p43">
                <a:extLst>
                  <a:ext uri="{FF2B5EF4-FFF2-40B4-BE49-F238E27FC236}">
                    <a16:creationId xmlns:a16="http://schemas.microsoft.com/office/drawing/2014/main" id="{CC43F436-0F90-2103-9AA7-2645F33B1520}"/>
                  </a:ext>
                </a:extLst>
              </p:cNvPr>
              <p:cNvSpPr/>
              <p:nvPr/>
            </p:nvSpPr>
            <p:spPr>
              <a:xfrm>
                <a:off x="689407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0" name="Google Shape;3151;p43">
                <a:extLst>
                  <a:ext uri="{FF2B5EF4-FFF2-40B4-BE49-F238E27FC236}">
                    <a16:creationId xmlns:a16="http://schemas.microsoft.com/office/drawing/2014/main" id="{786524C0-D604-D5F4-3F0C-40A0C584709D}"/>
                  </a:ext>
                </a:extLst>
              </p:cNvPr>
              <p:cNvSpPr/>
              <p:nvPr/>
            </p:nvSpPr>
            <p:spPr>
              <a:xfrm>
                <a:off x="6457887" y="1788907"/>
                <a:ext cx="9075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8" extrusionOk="0">
                    <a:moveTo>
                      <a:pt x="54" y="1"/>
                    </a:moveTo>
                    <a:cubicBezTo>
                      <a:pt x="27" y="55"/>
                      <a:pt x="0" y="82"/>
                      <a:pt x="0" y="136"/>
                    </a:cubicBezTo>
                    <a:cubicBezTo>
                      <a:pt x="0" y="190"/>
                      <a:pt x="27" y="218"/>
                      <a:pt x="82" y="218"/>
                    </a:cubicBezTo>
                    <a:cubicBezTo>
                      <a:pt x="109" y="218"/>
                      <a:pt x="136" y="163"/>
                      <a:pt x="136" y="136"/>
                    </a:cubicBezTo>
                    <a:cubicBezTo>
                      <a:pt x="136" y="82"/>
                      <a:pt x="109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1" name="Google Shape;3152;p43">
                <a:extLst>
                  <a:ext uri="{FF2B5EF4-FFF2-40B4-BE49-F238E27FC236}">
                    <a16:creationId xmlns:a16="http://schemas.microsoft.com/office/drawing/2014/main" id="{D7193E76-50F2-E341-4C19-D0359C13F78D}"/>
                  </a:ext>
                </a:extLst>
              </p:cNvPr>
              <p:cNvSpPr/>
              <p:nvPr/>
            </p:nvSpPr>
            <p:spPr>
              <a:xfrm>
                <a:off x="6081417" y="1846825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82" y="55"/>
                      <a:pt x="55" y="109"/>
                      <a:pt x="0" y="136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190" y="217"/>
                      <a:pt x="244" y="190"/>
                      <a:pt x="272" y="136"/>
                    </a:cubicBezTo>
                    <a:cubicBezTo>
                      <a:pt x="217" y="109"/>
                      <a:pt x="163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2" name="Google Shape;3153;p43">
                <a:extLst>
                  <a:ext uri="{FF2B5EF4-FFF2-40B4-BE49-F238E27FC236}">
                    <a16:creationId xmlns:a16="http://schemas.microsoft.com/office/drawing/2014/main" id="{89D7E663-0F97-EAB4-1499-F8BC78E7317C}"/>
                  </a:ext>
                </a:extLst>
              </p:cNvPr>
              <p:cNvSpPr/>
              <p:nvPr/>
            </p:nvSpPr>
            <p:spPr>
              <a:xfrm>
                <a:off x="6115781" y="1835949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3" name="Google Shape;3154;p43">
                <a:extLst>
                  <a:ext uri="{FF2B5EF4-FFF2-40B4-BE49-F238E27FC236}">
                    <a16:creationId xmlns:a16="http://schemas.microsoft.com/office/drawing/2014/main" id="{2C027B2F-73D9-749B-B891-E1B66A98F935}"/>
                  </a:ext>
                </a:extLst>
              </p:cNvPr>
              <p:cNvSpPr/>
              <p:nvPr/>
            </p:nvSpPr>
            <p:spPr>
              <a:xfrm>
                <a:off x="5947497" y="165678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136"/>
                      <a:pt x="299" y="109"/>
                      <a:pt x="299" y="82"/>
                    </a:cubicBezTo>
                    <a:cubicBezTo>
                      <a:pt x="271" y="82"/>
                      <a:pt x="271" y="82"/>
                      <a:pt x="244" y="109"/>
                    </a:cubicBezTo>
                    <a:cubicBezTo>
                      <a:pt x="271" y="82"/>
                      <a:pt x="271" y="55"/>
                      <a:pt x="271" y="55"/>
                    </a:cubicBezTo>
                    <a:cubicBezTo>
                      <a:pt x="244" y="28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4" name="Google Shape;3155;p43">
                <a:extLst>
                  <a:ext uri="{FF2B5EF4-FFF2-40B4-BE49-F238E27FC236}">
                    <a16:creationId xmlns:a16="http://schemas.microsoft.com/office/drawing/2014/main" id="{8670172D-6773-5725-D3C5-194DA1A401C0}"/>
                  </a:ext>
                </a:extLst>
              </p:cNvPr>
              <p:cNvSpPr/>
              <p:nvPr/>
            </p:nvSpPr>
            <p:spPr>
              <a:xfrm>
                <a:off x="5974655" y="1683946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163"/>
                      <a:pt x="0" y="190"/>
                      <a:pt x="27" y="217"/>
                    </a:cubicBezTo>
                    <a:cubicBezTo>
                      <a:pt x="109" y="217"/>
                      <a:pt x="217" y="190"/>
                      <a:pt x="298" y="163"/>
                    </a:cubicBezTo>
                    <a:cubicBezTo>
                      <a:pt x="298" y="136"/>
                      <a:pt x="298" y="136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5" name="Google Shape;3156;p43">
                <a:extLst>
                  <a:ext uri="{FF2B5EF4-FFF2-40B4-BE49-F238E27FC236}">
                    <a16:creationId xmlns:a16="http://schemas.microsoft.com/office/drawing/2014/main" id="{8A8E1187-CBEE-9D65-0C0D-E12D31EFE535}"/>
                  </a:ext>
                </a:extLst>
              </p:cNvPr>
              <p:cNvSpPr/>
              <p:nvPr/>
            </p:nvSpPr>
            <p:spPr>
              <a:xfrm>
                <a:off x="5922141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6" name="Google Shape;3157;p43">
                <a:extLst>
                  <a:ext uri="{FF2B5EF4-FFF2-40B4-BE49-F238E27FC236}">
                    <a16:creationId xmlns:a16="http://schemas.microsoft.com/office/drawing/2014/main" id="{621FE39A-9F10-7085-06CF-1F8BBEE15375}"/>
                  </a:ext>
                </a:extLst>
              </p:cNvPr>
              <p:cNvSpPr/>
              <p:nvPr/>
            </p:nvSpPr>
            <p:spPr>
              <a:xfrm>
                <a:off x="5869627" y="1584390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28" y="1"/>
                    </a:moveTo>
                    <a:cubicBezTo>
                      <a:pt x="1" y="1"/>
                      <a:pt x="1" y="28"/>
                      <a:pt x="1" y="55"/>
                    </a:cubicBezTo>
                    <a:cubicBezTo>
                      <a:pt x="1" y="109"/>
                      <a:pt x="28" y="163"/>
                      <a:pt x="82" y="190"/>
                    </a:cubicBezTo>
                    <a:cubicBezTo>
                      <a:pt x="82" y="190"/>
                      <a:pt x="82" y="190"/>
                      <a:pt x="82" y="163"/>
                    </a:cubicBezTo>
                    <a:cubicBezTo>
                      <a:pt x="96" y="177"/>
                      <a:pt x="96" y="184"/>
                      <a:pt x="103" y="184"/>
                    </a:cubicBezTo>
                    <a:cubicBezTo>
                      <a:pt x="109" y="184"/>
                      <a:pt x="123" y="177"/>
                      <a:pt x="164" y="163"/>
                    </a:cubicBezTo>
                    <a:cubicBezTo>
                      <a:pt x="137" y="109"/>
                      <a:pt x="82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7" name="Google Shape;3158;p43">
                <a:extLst>
                  <a:ext uri="{FF2B5EF4-FFF2-40B4-BE49-F238E27FC236}">
                    <a16:creationId xmlns:a16="http://schemas.microsoft.com/office/drawing/2014/main" id="{9AF7E3C8-1E24-D0DE-1ADB-22178556C382}"/>
                  </a:ext>
                </a:extLst>
              </p:cNvPr>
              <p:cNvSpPr/>
              <p:nvPr/>
            </p:nvSpPr>
            <p:spPr>
              <a:xfrm>
                <a:off x="5847941" y="1569911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0" y="1"/>
                    </a:moveTo>
                    <a:cubicBezTo>
                      <a:pt x="28" y="28"/>
                      <a:pt x="55" y="28"/>
                      <a:pt x="82" y="28"/>
                    </a:cubicBezTo>
                    <a:lnTo>
                      <a:pt x="136" y="28"/>
                    </a:lnTo>
                    <a:cubicBezTo>
                      <a:pt x="82" y="28"/>
                      <a:pt x="55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8" name="Google Shape;3159;p43">
                <a:extLst>
                  <a:ext uri="{FF2B5EF4-FFF2-40B4-BE49-F238E27FC236}">
                    <a16:creationId xmlns:a16="http://schemas.microsoft.com/office/drawing/2014/main" id="{5959B4C7-2AFB-C2AE-3310-9DF6DDC33339}"/>
                  </a:ext>
                </a:extLst>
              </p:cNvPr>
              <p:cNvSpPr/>
              <p:nvPr/>
            </p:nvSpPr>
            <p:spPr>
              <a:xfrm>
                <a:off x="5869627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9" name="Google Shape;3160;p43">
                <a:extLst>
                  <a:ext uri="{FF2B5EF4-FFF2-40B4-BE49-F238E27FC236}">
                    <a16:creationId xmlns:a16="http://schemas.microsoft.com/office/drawing/2014/main" id="{0382C134-0B06-C231-F729-BC5E4E4DC0CA}"/>
                  </a:ext>
                </a:extLst>
              </p:cNvPr>
              <p:cNvSpPr/>
              <p:nvPr/>
            </p:nvSpPr>
            <p:spPr>
              <a:xfrm>
                <a:off x="5842536" y="1656788"/>
                <a:ext cx="21752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91" extrusionOk="0">
                    <a:moveTo>
                      <a:pt x="163" y="0"/>
                    </a:moveTo>
                    <a:cubicBezTo>
                      <a:pt x="81" y="0"/>
                      <a:pt x="27" y="55"/>
                      <a:pt x="0" y="136"/>
                    </a:cubicBezTo>
                    <a:cubicBezTo>
                      <a:pt x="109" y="136"/>
                      <a:pt x="217" y="163"/>
                      <a:pt x="298" y="190"/>
                    </a:cubicBezTo>
                    <a:cubicBezTo>
                      <a:pt x="298" y="190"/>
                      <a:pt x="326" y="163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0" name="Google Shape;3161;p43">
                <a:extLst>
                  <a:ext uri="{FF2B5EF4-FFF2-40B4-BE49-F238E27FC236}">
                    <a16:creationId xmlns:a16="http://schemas.microsoft.com/office/drawing/2014/main" id="{931D8CA8-442D-022C-C200-7451D06FDE92}"/>
                  </a:ext>
                </a:extLst>
              </p:cNvPr>
              <p:cNvSpPr/>
              <p:nvPr/>
            </p:nvSpPr>
            <p:spPr>
              <a:xfrm>
                <a:off x="5894983" y="165678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36" y="299"/>
                    </a:cubicBezTo>
                    <a:cubicBezTo>
                      <a:pt x="218" y="299"/>
                      <a:pt x="272" y="245"/>
                      <a:pt x="272" y="163"/>
                    </a:cubicBezTo>
                    <a:cubicBezTo>
                      <a:pt x="272" y="109"/>
                      <a:pt x="218" y="82"/>
                      <a:pt x="163" y="55"/>
                    </a:cubicBezTo>
                    <a:cubicBezTo>
                      <a:pt x="163" y="55"/>
                      <a:pt x="218" y="28"/>
                      <a:pt x="245" y="28"/>
                    </a:cubicBezTo>
                    <a:cubicBezTo>
                      <a:pt x="218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1" name="Google Shape;3162;p43">
                <a:extLst>
                  <a:ext uri="{FF2B5EF4-FFF2-40B4-BE49-F238E27FC236}">
                    <a16:creationId xmlns:a16="http://schemas.microsoft.com/office/drawing/2014/main" id="{2BE938A8-0CE6-BE11-53D4-B60C19D6826D}"/>
                  </a:ext>
                </a:extLst>
              </p:cNvPr>
              <p:cNvSpPr/>
              <p:nvPr/>
            </p:nvSpPr>
            <p:spPr>
              <a:xfrm>
                <a:off x="5817180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109" y="54"/>
                      <a:pt x="55" y="109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2" name="Google Shape;3163;p43">
                <a:extLst>
                  <a:ext uri="{FF2B5EF4-FFF2-40B4-BE49-F238E27FC236}">
                    <a16:creationId xmlns:a16="http://schemas.microsoft.com/office/drawing/2014/main" id="{83EDF9A2-AEC9-988E-84CD-48717DB6B74F}"/>
                  </a:ext>
                </a:extLst>
              </p:cNvPr>
              <p:cNvSpPr/>
              <p:nvPr/>
            </p:nvSpPr>
            <p:spPr>
              <a:xfrm>
                <a:off x="5793626" y="1604275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82" y="1"/>
                    </a:moveTo>
                    <a:cubicBezTo>
                      <a:pt x="55" y="28"/>
                      <a:pt x="28" y="28"/>
                      <a:pt x="1" y="55"/>
                    </a:cubicBezTo>
                    <a:cubicBezTo>
                      <a:pt x="82" y="109"/>
                      <a:pt x="163" y="164"/>
                      <a:pt x="245" y="191"/>
                    </a:cubicBezTo>
                    <a:cubicBezTo>
                      <a:pt x="245" y="191"/>
                      <a:pt x="272" y="164"/>
                      <a:pt x="272" y="164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3" name="Google Shape;3164;p43">
                <a:extLst>
                  <a:ext uri="{FF2B5EF4-FFF2-40B4-BE49-F238E27FC236}">
                    <a16:creationId xmlns:a16="http://schemas.microsoft.com/office/drawing/2014/main" id="{9F65683E-AD6A-4CD6-A964-BEDB90486947}"/>
                  </a:ext>
                </a:extLst>
              </p:cNvPr>
              <p:cNvSpPr/>
              <p:nvPr/>
            </p:nvSpPr>
            <p:spPr>
              <a:xfrm>
                <a:off x="5817180" y="1633234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244" y="1"/>
                    </a:moveTo>
                    <a:cubicBezTo>
                      <a:pt x="163" y="55"/>
                      <a:pt x="109" y="82"/>
                      <a:pt x="0" y="136"/>
                    </a:cubicBezTo>
                    <a:cubicBezTo>
                      <a:pt x="0" y="164"/>
                      <a:pt x="0" y="191"/>
                      <a:pt x="27" y="218"/>
                    </a:cubicBezTo>
                    <a:cubicBezTo>
                      <a:pt x="27" y="218"/>
                      <a:pt x="55" y="245"/>
                      <a:pt x="82" y="245"/>
                    </a:cubicBezTo>
                    <a:cubicBezTo>
                      <a:pt x="109" y="272"/>
                      <a:pt x="109" y="272"/>
                      <a:pt x="136" y="272"/>
                    </a:cubicBezTo>
                    <a:cubicBezTo>
                      <a:pt x="244" y="272"/>
                      <a:pt x="299" y="191"/>
                      <a:pt x="299" y="109"/>
                    </a:cubicBezTo>
                    <a:cubicBezTo>
                      <a:pt x="299" y="82"/>
                      <a:pt x="272" y="28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4" name="Google Shape;3165;p43">
                <a:extLst>
                  <a:ext uri="{FF2B5EF4-FFF2-40B4-BE49-F238E27FC236}">
                    <a16:creationId xmlns:a16="http://schemas.microsoft.com/office/drawing/2014/main" id="{BA151594-927E-A080-7556-2578A6A73C61}"/>
                  </a:ext>
                </a:extLst>
              </p:cNvPr>
              <p:cNvSpPr/>
              <p:nvPr/>
            </p:nvSpPr>
            <p:spPr>
              <a:xfrm>
                <a:off x="5842536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18"/>
                      <a:pt x="27" y="245"/>
                      <a:pt x="54" y="272"/>
                    </a:cubicBezTo>
                    <a:lnTo>
                      <a:pt x="190" y="272"/>
                    </a:lnTo>
                    <a:cubicBezTo>
                      <a:pt x="163" y="299"/>
                      <a:pt x="136" y="299"/>
                      <a:pt x="109" y="299"/>
                    </a:cubicBezTo>
                    <a:cubicBezTo>
                      <a:pt x="136" y="299"/>
                      <a:pt x="136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5" name="Google Shape;3166;p43">
                <a:extLst>
                  <a:ext uri="{FF2B5EF4-FFF2-40B4-BE49-F238E27FC236}">
                    <a16:creationId xmlns:a16="http://schemas.microsoft.com/office/drawing/2014/main" id="{1B394733-EEA8-FABE-BE48-90EC6AFFAFF6}"/>
                  </a:ext>
                </a:extLst>
              </p:cNvPr>
              <p:cNvSpPr/>
              <p:nvPr/>
            </p:nvSpPr>
            <p:spPr>
              <a:xfrm>
                <a:off x="5791824" y="1618754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1" y="55"/>
                      <a:pt x="82" y="109"/>
                      <a:pt x="136" y="109"/>
                    </a:cubicBezTo>
                    <a:cubicBezTo>
                      <a:pt x="163" y="109"/>
                      <a:pt x="190" y="82"/>
                      <a:pt x="218" y="55"/>
                    </a:cubicBezTo>
                    <a:cubicBezTo>
                      <a:pt x="163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6" name="Google Shape;3167;p43">
                <a:extLst>
                  <a:ext uri="{FF2B5EF4-FFF2-40B4-BE49-F238E27FC236}">
                    <a16:creationId xmlns:a16="http://schemas.microsoft.com/office/drawing/2014/main" id="{3B985DE3-53A6-3F1D-B523-67E7936B4578}"/>
                  </a:ext>
                </a:extLst>
              </p:cNvPr>
              <p:cNvSpPr/>
              <p:nvPr/>
            </p:nvSpPr>
            <p:spPr>
              <a:xfrm>
                <a:off x="5773742" y="1578985"/>
                <a:ext cx="5471" cy="67"/>
              </a:xfrm>
              <a:custGeom>
                <a:avLst/>
                <a:gdLst/>
                <a:ahLst/>
                <a:cxnLst/>
                <a:rect l="l" t="t" r="r" b="b"/>
                <a:pathLst>
                  <a:path w="82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55" y="0"/>
                      <a:pt x="82" y="0"/>
                    </a:cubicBezTo>
                    <a:cubicBezTo>
                      <a:pt x="55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7" name="Google Shape;3168;p43">
                <a:extLst>
                  <a:ext uri="{FF2B5EF4-FFF2-40B4-BE49-F238E27FC236}">
                    <a16:creationId xmlns:a16="http://schemas.microsoft.com/office/drawing/2014/main" id="{6793D2FB-6F4C-6AA9-8A1B-B4BAEA94FB9B}"/>
                  </a:ext>
                </a:extLst>
              </p:cNvPr>
              <p:cNvSpPr/>
              <p:nvPr/>
            </p:nvSpPr>
            <p:spPr>
              <a:xfrm>
                <a:off x="6027102" y="1696624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63" y="0"/>
                    </a:moveTo>
                    <a:cubicBezTo>
                      <a:pt x="109" y="27"/>
                      <a:pt x="82" y="27"/>
                      <a:pt x="1" y="27"/>
                    </a:cubicBezTo>
                    <a:cubicBezTo>
                      <a:pt x="28" y="54"/>
                      <a:pt x="82" y="109"/>
                      <a:pt x="136" y="109"/>
                    </a:cubicBezTo>
                    <a:cubicBezTo>
                      <a:pt x="136" y="82"/>
                      <a:pt x="163" y="54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8" name="Google Shape;3169;p43">
                <a:extLst>
                  <a:ext uri="{FF2B5EF4-FFF2-40B4-BE49-F238E27FC236}">
                    <a16:creationId xmlns:a16="http://schemas.microsoft.com/office/drawing/2014/main" id="{62E8794C-08C9-76BA-20A2-A759DDCD349C}"/>
                  </a:ext>
                </a:extLst>
              </p:cNvPr>
              <p:cNvSpPr/>
              <p:nvPr/>
            </p:nvSpPr>
            <p:spPr>
              <a:xfrm>
                <a:off x="5138440" y="1593465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218" y="0"/>
                    </a:moveTo>
                    <a:lnTo>
                      <a:pt x="218" y="0"/>
                    </a:lnTo>
                    <a:cubicBezTo>
                      <a:pt x="164" y="27"/>
                      <a:pt x="136" y="54"/>
                      <a:pt x="55" y="54"/>
                    </a:cubicBezTo>
                    <a:lnTo>
                      <a:pt x="1" y="54"/>
                    </a:lnTo>
                    <a:cubicBezTo>
                      <a:pt x="28" y="82"/>
                      <a:pt x="55" y="82"/>
                      <a:pt x="82" y="82"/>
                    </a:cubicBezTo>
                    <a:cubicBezTo>
                      <a:pt x="136" y="82"/>
                      <a:pt x="191" y="54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9" name="Google Shape;3170;p43">
                <a:extLst>
                  <a:ext uri="{FF2B5EF4-FFF2-40B4-BE49-F238E27FC236}">
                    <a16:creationId xmlns:a16="http://schemas.microsoft.com/office/drawing/2014/main" id="{C50DD2EB-FD2C-938E-30A1-A695CC801C03}"/>
                  </a:ext>
                </a:extLst>
              </p:cNvPr>
              <p:cNvSpPr/>
              <p:nvPr/>
            </p:nvSpPr>
            <p:spPr>
              <a:xfrm>
                <a:off x="5163796" y="1606143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55" y="0"/>
                    </a:moveTo>
                    <a:lnTo>
                      <a:pt x="55" y="0"/>
                    </a:lnTo>
                    <a:cubicBezTo>
                      <a:pt x="28" y="0"/>
                      <a:pt x="1" y="0"/>
                      <a:pt x="1" y="27"/>
                    </a:cubicBezTo>
                    <a:cubicBezTo>
                      <a:pt x="28" y="0"/>
                      <a:pt x="28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0" name="Google Shape;3171;p43">
                <a:extLst>
                  <a:ext uri="{FF2B5EF4-FFF2-40B4-BE49-F238E27FC236}">
                    <a16:creationId xmlns:a16="http://schemas.microsoft.com/office/drawing/2014/main" id="{BA1A5310-7915-337D-CDD3-43F1EC9F5288}"/>
                  </a:ext>
                </a:extLst>
              </p:cNvPr>
              <p:cNvSpPr/>
              <p:nvPr/>
            </p:nvSpPr>
            <p:spPr>
              <a:xfrm>
                <a:off x="5107679" y="1604275"/>
                <a:ext cx="2001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3" extrusionOk="0">
                    <a:moveTo>
                      <a:pt x="163" y="1"/>
                    </a:moveTo>
                    <a:cubicBezTo>
                      <a:pt x="109" y="1"/>
                      <a:pt x="82" y="28"/>
                      <a:pt x="55" y="55"/>
                    </a:cubicBezTo>
                    <a:lnTo>
                      <a:pt x="191" y="55"/>
                    </a:lnTo>
                    <a:cubicBezTo>
                      <a:pt x="109" y="82"/>
                      <a:pt x="82" y="109"/>
                      <a:pt x="1" y="137"/>
                    </a:cubicBezTo>
                    <a:cubicBezTo>
                      <a:pt x="28" y="218"/>
                      <a:pt x="109" y="272"/>
                      <a:pt x="245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1" name="Google Shape;3172;p43">
                <a:extLst>
                  <a:ext uri="{FF2B5EF4-FFF2-40B4-BE49-F238E27FC236}">
                    <a16:creationId xmlns:a16="http://schemas.microsoft.com/office/drawing/2014/main" id="{903B2235-F8CC-4E7A-49AB-538FA9E938BB}"/>
                  </a:ext>
                </a:extLst>
              </p:cNvPr>
              <p:cNvSpPr/>
              <p:nvPr/>
            </p:nvSpPr>
            <p:spPr>
              <a:xfrm>
                <a:off x="5082390" y="1589795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298" y="1"/>
                    </a:moveTo>
                    <a:cubicBezTo>
                      <a:pt x="190" y="1"/>
                      <a:pt x="81" y="28"/>
                      <a:pt x="0" y="55"/>
                    </a:cubicBezTo>
                    <a:cubicBezTo>
                      <a:pt x="27" y="109"/>
                      <a:pt x="81" y="137"/>
                      <a:pt x="136" y="137"/>
                    </a:cubicBezTo>
                    <a:cubicBezTo>
                      <a:pt x="217" y="137"/>
                      <a:pt x="271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2" name="Google Shape;3173;p43">
                <a:extLst>
                  <a:ext uri="{FF2B5EF4-FFF2-40B4-BE49-F238E27FC236}">
                    <a16:creationId xmlns:a16="http://schemas.microsoft.com/office/drawing/2014/main" id="{FFCF3863-ECF4-02F3-D8E3-BD3EE90DF802}"/>
                  </a:ext>
                </a:extLst>
              </p:cNvPr>
              <p:cNvSpPr/>
              <p:nvPr/>
            </p:nvSpPr>
            <p:spPr>
              <a:xfrm>
                <a:off x="5350229" y="1578985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54"/>
                    </a:cubicBezTo>
                    <a:cubicBezTo>
                      <a:pt x="0" y="163"/>
                      <a:pt x="55" y="217"/>
                      <a:pt x="136" y="217"/>
                    </a:cubicBezTo>
                    <a:cubicBezTo>
                      <a:pt x="163" y="217"/>
                      <a:pt x="163" y="190"/>
                      <a:pt x="190" y="190"/>
                    </a:cubicBezTo>
                    <a:cubicBezTo>
                      <a:pt x="217" y="190"/>
                      <a:pt x="217" y="163"/>
                      <a:pt x="217" y="136"/>
                    </a:cubicBezTo>
                    <a:cubicBezTo>
                      <a:pt x="217" y="54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3" name="Google Shape;3174;p43">
                <a:extLst>
                  <a:ext uri="{FF2B5EF4-FFF2-40B4-BE49-F238E27FC236}">
                    <a16:creationId xmlns:a16="http://schemas.microsoft.com/office/drawing/2014/main" id="{3682348E-54B0-F6A0-583A-6D0CE564EF1A}"/>
                  </a:ext>
                </a:extLst>
              </p:cNvPr>
              <p:cNvSpPr/>
              <p:nvPr/>
            </p:nvSpPr>
            <p:spPr>
              <a:xfrm>
                <a:off x="5370114" y="1564506"/>
                <a:ext cx="12744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09" extrusionOk="0">
                    <a:moveTo>
                      <a:pt x="163" y="0"/>
                    </a:moveTo>
                    <a:cubicBezTo>
                      <a:pt x="109" y="0"/>
                      <a:pt x="82" y="0"/>
                      <a:pt x="1" y="27"/>
                    </a:cubicBezTo>
                    <a:cubicBezTo>
                      <a:pt x="28" y="82"/>
                      <a:pt x="82" y="109"/>
                      <a:pt x="163" y="109"/>
                    </a:cubicBezTo>
                    <a:lnTo>
                      <a:pt x="191" y="109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4" name="Google Shape;3175;p43">
                <a:extLst>
                  <a:ext uri="{FF2B5EF4-FFF2-40B4-BE49-F238E27FC236}">
                    <a16:creationId xmlns:a16="http://schemas.microsoft.com/office/drawing/2014/main" id="{C1E2BEEC-F369-9594-6E5A-A3D4A2F4F432}"/>
                  </a:ext>
                </a:extLst>
              </p:cNvPr>
              <p:cNvSpPr/>
              <p:nvPr/>
            </p:nvSpPr>
            <p:spPr>
              <a:xfrm>
                <a:off x="5303187" y="1591663"/>
                <a:ext cx="727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09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81" y="27"/>
                      <a:pt x="27" y="54"/>
                      <a:pt x="0" y="109"/>
                    </a:cubicBezTo>
                    <a:cubicBezTo>
                      <a:pt x="54" y="81"/>
                      <a:pt x="109" y="54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5" name="Google Shape;3176;p43">
                <a:extLst>
                  <a:ext uri="{FF2B5EF4-FFF2-40B4-BE49-F238E27FC236}">
                    <a16:creationId xmlns:a16="http://schemas.microsoft.com/office/drawing/2014/main" id="{67CBD93B-D91A-BCF7-19DC-1BD719626CFC}"/>
                  </a:ext>
                </a:extLst>
              </p:cNvPr>
              <p:cNvSpPr/>
              <p:nvPr/>
            </p:nvSpPr>
            <p:spPr>
              <a:xfrm>
                <a:off x="5312195" y="1586192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1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55"/>
                      <a:pt x="1" y="55"/>
                      <a:pt x="1" y="28"/>
                    </a:cubicBezTo>
                    <a:cubicBezTo>
                      <a:pt x="1" y="28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6" name="Google Shape;3177;p43">
                <a:extLst>
                  <a:ext uri="{FF2B5EF4-FFF2-40B4-BE49-F238E27FC236}">
                    <a16:creationId xmlns:a16="http://schemas.microsoft.com/office/drawing/2014/main" id="{72D86AD3-0593-4192-5E8F-359341F27F37}"/>
                  </a:ext>
                </a:extLst>
              </p:cNvPr>
              <p:cNvSpPr/>
              <p:nvPr/>
            </p:nvSpPr>
            <p:spPr>
              <a:xfrm>
                <a:off x="5319469" y="1604275"/>
                <a:ext cx="10876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83" extrusionOk="0">
                    <a:moveTo>
                      <a:pt x="136" y="1"/>
                    </a:moveTo>
                    <a:cubicBezTo>
                      <a:pt x="54" y="1"/>
                      <a:pt x="27" y="28"/>
                      <a:pt x="0" y="82"/>
                    </a:cubicBezTo>
                    <a:cubicBezTo>
                      <a:pt x="82" y="82"/>
                      <a:pt x="136" y="82"/>
                      <a:pt x="163" y="55"/>
                    </a:cubicBez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7" name="Google Shape;3178;p43">
                <a:extLst>
                  <a:ext uri="{FF2B5EF4-FFF2-40B4-BE49-F238E27FC236}">
                    <a16:creationId xmlns:a16="http://schemas.microsoft.com/office/drawing/2014/main" id="{F14ED6E3-E48F-9F90-2B39-E1F64A6362DF}"/>
                  </a:ext>
                </a:extLst>
              </p:cNvPr>
              <p:cNvSpPr/>
              <p:nvPr/>
            </p:nvSpPr>
            <p:spPr>
              <a:xfrm>
                <a:off x="5265153" y="1607945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109"/>
                    </a:cubicBezTo>
                    <a:cubicBezTo>
                      <a:pt x="1" y="163"/>
                      <a:pt x="55" y="217"/>
                      <a:pt x="109" y="244"/>
                    </a:cubicBezTo>
                    <a:cubicBezTo>
                      <a:pt x="190" y="244"/>
                      <a:pt x="218" y="136"/>
                      <a:pt x="299" y="109"/>
                    </a:cubicBezTo>
                    <a:cubicBezTo>
                      <a:pt x="299" y="82"/>
                      <a:pt x="299" y="54"/>
                      <a:pt x="299" y="27"/>
                    </a:cubicBezTo>
                    <a:cubicBezTo>
                      <a:pt x="245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8" name="Google Shape;3179;p43">
                <a:extLst>
                  <a:ext uri="{FF2B5EF4-FFF2-40B4-BE49-F238E27FC236}">
                    <a16:creationId xmlns:a16="http://schemas.microsoft.com/office/drawing/2014/main" id="{363EA0C3-4329-E73C-8D04-543FBBC71F0A}"/>
                  </a:ext>
                </a:extLst>
              </p:cNvPr>
              <p:cNvSpPr/>
              <p:nvPr/>
            </p:nvSpPr>
            <p:spPr>
              <a:xfrm>
                <a:off x="523799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136" y="0"/>
                      <a:pt x="109" y="0"/>
                      <a:pt x="82" y="27"/>
                    </a:cubicBezTo>
                    <a:lnTo>
                      <a:pt x="82" y="54"/>
                    </a:lnTo>
                    <a:cubicBezTo>
                      <a:pt x="114" y="22"/>
                      <a:pt x="129" y="11"/>
                      <a:pt x="141" y="11"/>
                    </a:cubicBezTo>
                    <a:cubicBezTo>
                      <a:pt x="159" y="11"/>
                      <a:pt x="168" y="38"/>
                      <a:pt x="218" y="54"/>
                    </a:cubicBezTo>
                    <a:lnTo>
                      <a:pt x="28" y="54"/>
                    </a:lnTo>
                    <a:cubicBezTo>
                      <a:pt x="28" y="82"/>
                      <a:pt x="1" y="109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109"/>
                      <a:pt x="299" y="82"/>
                      <a:pt x="299" y="54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9" name="Google Shape;3180;p43">
                <a:extLst>
                  <a:ext uri="{FF2B5EF4-FFF2-40B4-BE49-F238E27FC236}">
                    <a16:creationId xmlns:a16="http://schemas.microsoft.com/office/drawing/2014/main" id="{F64D8707-679E-F94A-4659-A988CE79AFE2}"/>
                  </a:ext>
                </a:extLst>
              </p:cNvPr>
              <p:cNvSpPr/>
              <p:nvPr/>
            </p:nvSpPr>
            <p:spPr>
              <a:xfrm>
                <a:off x="5265153" y="1553629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18" y="0"/>
                    </a:moveTo>
                    <a:cubicBezTo>
                      <a:pt x="190" y="28"/>
                      <a:pt x="163" y="55"/>
                      <a:pt x="163" y="109"/>
                    </a:cubicBezTo>
                    <a:cubicBezTo>
                      <a:pt x="82" y="109"/>
                      <a:pt x="55" y="109"/>
                      <a:pt x="1" y="136"/>
                    </a:cubicBezTo>
                    <a:cubicBezTo>
                      <a:pt x="1" y="217"/>
                      <a:pt x="55" y="245"/>
                      <a:pt x="109" y="272"/>
                    </a:cubicBezTo>
                    <a:cubicBezTo>
                      <a:pt x="163" y="245"/>
                      <a:pt x="190" y="217"/>
                      <a:pt x="245" y="190"/>
                    </a:cubicBezTo>
                    <a:cubicBezTo>
                      <a:pt x="245" y="136"/>
                      <a:pt x="272" y="109"/>
                      <a:pt x="299" y="82"/>
                    </a:cubicBezTo>
                    <a:cubicBezTo>
                      <a:pt x="272" y="28"/>
                      <a:pt x="245" y="0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0" name="Google Shape;3181;p43">
                <a:extLst>
                  <a:ext uri="{FF2B5EF4-FFF2-40B4-BE49-F238E27FC236}">
                    <a16:creationId xmlns:a16="http://schemas.microsoft.com/office/drawing/2014/main" id="{D9D087AD-90D6-1B15-06CC-3B8015175995}"/>
                  </a:ext>
                </a:extLst>
              </p:cNvPr>
              <p:cNvSpPr/>
              <p:nvPr/>
            </p:nvSpPr>
            <p:spPr>
              <a:xfrm>
                <a:off x="4740284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1" name="Google Shape;3182;p43">
                <a:extLst>
                  <a:ext uri="{FF2B5EF4-FFF2-40B4-BE49-F238E27FC236}">
                    <a16:creationId xmlns:a16="http://schemas.microsoft.com/office/drawing/2014/main" id="{1AF0E790-CA2E-D081-660D-2F376AC0AFDF}"/>
                  </a:ext>
                </a:extLst>
              </p:cNvPr>
              <p:cNvSpPr/>
              <p:nvPr/>
            </p:nvSpPr>
            <p:spPr>
              <a:xfrm>
                <a:off x="4713126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28" y="27"/>
                      <a:pt x="28" y="82"/>
                    </a:cubicBezTo>
                    <a:cubicBezTo>
                      <a:pt x="55" y="109"/>
                      <a:pt x="82" y="109"/>
                      <a:pt x="109" y="109"/>
                    </a:cubicBezTo>
                    <a:cubicBezTo>
                      <a:pt x="82" y="109"/>
                      <a:pt x="28" y="136"/>
                      <a:pt x="1" y="136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28" y="190"/>
                      <a:pt x="28" y="217"/>
                      <a:pt x="28" y="244"/>
                    </a:cubicBezTo>
                    <a:cubicBezTo>
                      <a:pt x="55" y="272"/>
                      <a:pt x="109" y="299"/>
                      <a:pt x="163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109"/>
                      <a:pt x="299" y="82"/>
                      <a:pt x="272" y="55"/>
                    </a:cubicBezTo>
                    <a:cubicBezTo>
                      <a:pt x="245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2" name="Google Shape;3183;p43">
                <a:extLst>
                  <a:ext uri="{FF2B5EF4-FFF2-40B4-BE49-F238E27FC236}">
                    <a16:creationId xmlns:a16="http://schemas.microsoft.com/office/drawing/2014/main" id="{D5D57CD3-2170-B566-2773-AA6389C14141}"/>
                  </a:ext>
                </a:extLst>
              </p:cNvPr>
              <p:cNvSpPr/>
              <p:nvPr/>
            </p:nvSpPr>
            <p:spPr>
              <a:xfrm>
                <a:off x="466067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3" name="Google Shape;3184;p43">
                <a:extLst>
                  <a:ext uri="{FF2B5EF4-FFF2-40B4-BE49-F238E27FC236}">
                    <a16:creationId xmlns:a16="http://schemas.microsoft.com/office/drawing/2014/main" id="{83C71316-8F48-5948-D351-531711D3D30A}"/>
                  </a:ext>
                </a:extLst>
              </p:cNvPr>
              <p:cNvSpPr/>
              <p:nvPr/>
            </p:nvSpPr>
            <p:spPr>
              <a:xfrm>
                <a:off x="4687770" y="1660392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1"/>
                      <a:pt x="55" y="272"/>
                      <a:pt x="137" y="272"/>
                    </a:cubicBezTo>
                    <a:cubicBezTo>
                      <a:pt x="218" y="272"/>
                      <a:pt x="299" y="191"/>
                      <a:pt x="299" y="109"/>
                    </a:cubicBezTo>
                    <a:cubicBezTo>
                      <a:pt x="191" y="55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4" name="Google Shape;3185;p43">
                <a:extLst>
                  <a:ext uri="{FF2B5EF4-FFF2-40B4-BE49-F238E27FC236}">
                    <a16:creationId xmlns:a16="http://schemas.microsoft.com/office/drawing/2014/main" id="{93587AA4-A268-FBF3-B556-01A72686C080}"/>
                  </a:ext>
                </a:extLst>
              </p:cNvPr>
              <p:cNvSpPr/>
              <p:nvPr/>
            </p:nvSpPr>
            <p:spPr>
              <a:xfrm>
                <a:off x="463532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82" y="163"/>
                      <a:pt x="190" y="190"/>
                      <a:pt x="217" y="190"/>
                    </a:cubicBezTo>
                    <a:cubicBezTo>
                      <a:pt x="136" y="217"/>
                      <a:pt x="82" y="217"/>
                      <a:pt x="28" y="244"/>
                    </a:cubicBezTo>
                    <a:cubicBezTo>
                      <a:pt x="55" y="271"/>
                      <a:pt x="82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5" name="Google Shape;3186;p43">
                <a:extLst>
                  <a:ext uri="{FF2B5EF4-FFF2-40B4-BE49-F238E27FC236}">
                    <a16:creationId xmlns:a16="http://schemas.microsoft.com/office/drawing/2014/main" id="{9AE37951-4A77-ACBA-5D4A-EEC53CE7DAD7}"/>
                  </a:ext>
                </a:extLst>
              </p:cNvPr>
              <p:cNvSpPr/>
              <p:nvPr/>
            </p:nvSpPr>
            <p:spPr>
              <a:xfrm>
                <a:off x="4660679" y="1738261"/>
                <a:ext cx="547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3" extrusionOk="0">
                    <a:moveTo>
                      <a:pt x="82" y="0"/>
                    </a:moveTo>
                    <a:lnTo>
                      <a:pt x="82" y="0"/>
                    </a:lnTo>
                    <a:cubicBezTo>
                      <a:pt x="27" y="27"/>
                      <a:pt x="0" y="54"/>
                      <a:pt x="0" y="109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27" y="109"/>
                      <a:pt x="54" y="54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6" name="Google Shape;3187;p43">
                <a:extLst>
                  <a:ext uri="{FF2B5EF4-FFF2-40B4-BE49-F238E27FC236}">
                    <a16:creationId xmlns:a16="http://schemas.microsoft.com/office/drawing/2014/main" id="{ADBECDBC-4CB3-0BF3-16CD-185FDEA8A565}"/>
                  </a:ext>
                </a:extLst>
              </p:cNvPr>
              <p:cNvSpPr/>
              <p:nvPr/>
            </p:nvSpPr>
            <p:spPr>
              <a:xfrm>
                <a:off x="4648001" y="1763551"/>
                <a:ext cx="547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82" h="56" extrusionOk="0">
                    <a:moveTo>
                      <a:pt x="0" y="1"/>
                    </a:moveTo>
                    <a:cubicBezTo>
                      <a:pt x="27" y="1"/>
                      <a:pt x="55" y="28"/>
                      <a:pt x="82" y="55"/>
                    </a:cubicBezTo>
                    <a:cubicBezTo>
                      <a:pt x="55" y="28"/>
                      <a:pt x="27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7" name="Google Shape;3188;p43">
                <a:extLst>
                  <a:ext uri="{FF2B5EF4-FFF2-40B4-BE49-F238E27FC236}">
                    <a16:creationId xmlns:a16="http://schemas.microsoft.com/office/drawing/2014/main" id="{82C1C899-93E5-0E33-14A1-3C500628FC40}"/>
                  </a:ext>
                </a:extLst>
              </p:cNvPr>
              <p:cNvSpPr/>
              <p:nvPr/>
            </p:nvSpPr>
            <p:spPr>
              <a:xfrm>
                <a:off x="4609967" y="1636904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218" y="217"/>
                      <a:pt x="272" y="163"/>
                      <a:pt x="272" y="81"/>
                    </a:cubicBezTo>
                    <a:cubicBezTo>
                      <a:pt x="245" y="27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8" name="Google Shape;3189;p43">
                <a:extLst>
                  <a:ext uri="{FF2B5EF4-FFF2-40B4-BE49-F238E27FC236}">
                    <a16:creationId xmlns:a16="http://schemas.microsoft.com/office/drawing/2014/main" id="{8A3DFDFF-FD36-9384-3BB4-A300EE76697E}"/>
                  </a:ext>
                </a:extLst>
              </p:cNvPr>
              <p:cNvSpPr/>
              <p:nvPr/>
            </p:nvSpPr>
            <p:spPr>
              <a:xfrm>
                <a:off x="463532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109" y="0"/>
                      <a:pt x="109" y="0"/>
                      <a:pt x="82" y="28"/>
                    </a:cubicBezTo>
                    <a:cubicBezTo>
                      <a:pt x="109" y="55"/>
                      <a:pt x="109" y="82"/>
                      <a:pt x="109" y="109"/>
                    </a:cubicBezTo>
                    <a:cubicBezTo>
                      <a:pt x="82" y="109"/>
                      <a:pt x="55" y="82"/>
                      <a:pt x="28" y="55"/>
                    </a:cubicBezTo>
                    <a:cubicBezTo>
                      <a:pt x="0" y="82"/>
                      <a:pt x="0" y="109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9" name="Google Shape;3190;p43">
                <a:extLst>
                  <a:ext uri="{FF2B5EF4-FFF2-40B4-BE49-F238E27FC236}">
                    <a16:creationId xmlns:a16="http://schemas.microsoft.com/office/drawing/2014/main" id="{DBD482D4-7A15-A8C8-72AC-AD8553196818}"/>
                  </a:ext>
                </a:extLst>
              </p:cNvPr>
              <p:cNvSpPr/>
              <p:nvPr/>
            </p:nvSpPr>
            <p:spPr>
              <a:xfrm>
                <a:off x="4582810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0" name="Google Shape;3191;p43">
                <a:extLst>
                  <a:ext uri="{FF2B5EF4-FFF2-40B4-BE49-F238E27FC236}">
                    <a16:creationId xmlns:a16="http://schemas.microsoft.com/office/drawing/2014/main" id="{DBD78D8B-77F8-F24D-B962-CE5C10BD6ED1}"/>
                  </a:ext>
                </a:extLst>
              </p:cNvPr>
              <p:cNvSpPr/>
              <p:nvPr/>
            </p:nvSpPr>
            <p:spPr>
              <a:xfrm>
                <a:off x="4608166" y="1683946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190"/>
                      <a:pt x="1" y="217"/>
                      <a:pt x="28" y="217"/>
                    </a:cubicBezTo>
                    <a:cubicBezTo>
                      <a:pt x="136" y="190"/>
                      <a:pt x="136" y="55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1" name="Google Shape;3192;p43">
                <a:extLst>
                  <a:ext uri="{FF2B5EF4-FFF2-40B4-BE49-F238E27FC236}">
                    <a16:creationId xmlns:a16="http://schemas.microsoft.com/office/drawing/2014/main" id="{9C56906D-1A39-8466-B7AD-8FBC74FD1F59}"/>
                  </a:ext>
                </a:extLst>
              </p:cNvPr>
              <p:cNvSpPr/>
              <p:nvPr/>
            </p:nvSpPr>
            <p:spPr>
              <a:xfrm>
                <a:off x="4615439" y="1736393"/>
                <a:ext cx="1267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18" extrusionOk="0">
                    <a:moveTo>
                      <a:pt x="0" y="1"/>
                    </a:moveTo>
                    <a:cubicBezTo>
                      <a:pt x="27" y="82"/>
                      <a:pt x="109" y="164"/>
                      <a:pt x="190" y="218"/>
                    </a:cubicBezTo>
                    <a:cubicBezTo>
                      <a:pt x="190" y="191"/>
                      <a:pt x="190" y="164"/>
                      <a:pt x="190" y="137"/>
                    </a:cubicBezTo>
                    <a:cubicBezTo>
                      <a:pt x="190" y="55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3193;p43">
                <a:extLst>
                  <a:ext uri="{FF2B5EF4-FFF2-40B4-BE49-F238E27FC236}">
                    <a16:creationId xmlns:a16="http://schemas.microsoft.com/office/drawing/2014/main" id="{E8E15E19-CEAB-2DA3-B5EF-BB5C01F90F73}"/>
                  </a:ext>
                </a:extLst>
              </p:cNvPr>
              <p:cNvSpPr/>
              <p:nvPr/>
            </p:nvSpPr>
            <p:spPr>
              <a:xfrm>
                <a:off x="4561124" y="163690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0"/>
                    </a:moveTo>
                    <a:cubicBezTo>
                      <a:pt x="109" y="27"/>
                      <a:pt x="27" y="163"/>
                      <a:pt x="0" y="190"/>
                    </a:cubicBezTo>
                    <a:cubicBezTo>
                      <a:pt x="27" y="217"/>
                      <a:pt x="55" y="217"/>
                      <a:pt x="82" y="217"/>
                    </a:cubicBezTo>
                    <a:cubicBezTo>
                      <a:pt x="163" y="217"/>
                      <a:pt x="217" y="136"/>
                      <a:pt x="217" y="54"/>
                    </a:cubicBezTo>
                    <a:cubicBezTo>
                      <a:pt x="217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3" name="Google Shape;3194;p43">
                <a:extLst>
                  <a:ext uri="{FF2B5EF4-FFF2-40B4-BE49-F238E27FC236}">
                    <a16:creationId xmlns:a16="http://schemas.microsoft.com/office/drawing/2014/main" id="{B899FF31-9784-0541-1CFA-DAF9D8804D63}"/>
                  </a:ext>
                </a:extLst>
              </p:cNvPr>
              <p:cNvSpPr/>
              <p:nvPr/>
            </p:nvSpPr>
            <p:spPr>
              <a:xfrm>
                <a:off x="4765640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4" name="Google Shape;3195;p43">
                <a:extLst>
                  <a:ext uri="{FF2B5EF4-FFF2-40B4-BE49-F238E27FC236}">
                    <a16:creationId xmlns:a16="http://schemas.microsoft.com/office/drawing/2014/main" id="{73B7810E-9D2C-36EE-6038-06678BCA8940}"/>
                  </a:ext>
                </a:extLst>
              </p:cNvPr>
              <p:cNvSpPr/>
              <p:nvPr/>
            </p:nvSpPr>
            <p:spPr>
              <a:xfrm>
                <a:off x="4792797" y="1616953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0" y="1"/>
                    </a:moveTo>
                    <a:cubicBezTo>
                      <a:pt x="0" y="55"/>
                      <a:pt x="54" y="136"/>
                      <a:pt x="136" y="136"/>
                    </a:cubicBezTo>
                    <a:cubicBezTo>
                      <a:pt x="163" y="136"/>
                      <a:pt x="163" y="109"/>
                      <a:pt x="190" y="109"/>
                    </a:cubicBezTo>
                    <a:cubicBezTo>
                      <a:pt x="136" y="55"/>
                      <a:pt x="82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5" name="Google Shape;3196;p43">
                <a:extLst>
                  <a:ext uri="{FF2B5EF4-FFF2-40B4-BE49-F238E27FC236}">
                    <a16:creationId xmlns:a16="http://schemas.microsoft.com/office/drawing/2014/main" id="{E84AE288-CA18-A814-1CF5-6B2F76F30199}"/>
                  </a:ext>
                </a:extLst>
              </p:cNvPr>
              <p:cNvSpPr/>
              <p:nvPr/>
            </p:nvSpPr>
            <p:spPr>
              <a:xfrm>
                <a:off x="4742085" y="1656788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09" y="0"/>
                    </a:moveTo>
                    <a:cubicBezTo>
                      <a:pt x="82" y="0"/>
                      <a:pt x="28" y="28"/>
                      <a:pt x="1" y="55"/>
                    </a:cubicBezTo>
                    <a:cubicBezTo>
                      <a:pt x="55" y="109"/>
                      <a:pt x="109" y="136"/>
                      <a:pt x="191" y="136"/>
                    </a:cubicBezTo>
                    <a:cubicBezTo>
                      <a:pt x="218" y="136"/>
                      <a:pt x="245" y="109"/>
                      <a:pt x="272" y="109"/>
                    </a:cubicBezTo>
                    <a:cubicBezTo>
                      <a:pt x="245" y="55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6" name="Google Shape;3197;p43">
                <a:extLst>
                  <a:ext uri="{FF2B5EF4-FFF2-40B4-BE49-F238E27FC236}">
                    <a16:creationId xmlns:a16="http://schemas.microsoft.com/office/drawing/2014/main" id="{23D517D4-3187-1D71-8167-9E8A29A9ECD0}"/>
                  </a:ext>
                </a:extLst>
              </p:cNvPr>
              <p:cNvSpPr/>
              <p:nvPr/>
            </p:nvSpPr>
            <p:spPr>
              <a:xfrm>
                <a:off x="4713126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28" y="55"/>
                      <a:pt x="1" y="109"/>
                    </a:cubicBezTo>
                    <a:lnTo>
                      <a:pt x="163" y="109"/>
                    </a:lnTo>
                    <a:cubicBezTo>
                      <a:pt x="136" y="136"/>
                      <a:pt x="55" y="136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7" name="Google Shape;3198;p43">
                <a:extLst>
                  <a:ext uri="{FF2B5EF4-FFF2-40B4-BE49-F238E27FC236}">
                    <a16:creationId xmlns:a16="http://schemas.microsoft.com/office/drawing/2014/main" id="{E5095653-AF48-458A-54C5-F1BEFCEC5253}"/>
                  </a:ext>
                </a:extLst>
              </p:cNvPr>
              <p:cNvSpPr/>
              <p:nvPr/>
            </p:nvSpPr>
            <p:spPr>
              <a:xfrm>
                <a:off x="4740284" y="16061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55" y="27"/>
                      <a:pt x="28" y="81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18" y="298"/>
                      <a:pt x="272" y="244"/>
                      <a:pt x="299" y="190"/>
                    </a:cubicBezTo>
                    <a:lnTo>
                      <a:pt x="299" y="190"/>
                    </a:lnTo>
                    <a:cubicBezTo>
                      <a:pt x="245" y="217"/>
                      <a:pt x="218" y="244"/>
                      <a:pt x="190" y="244"/>
                    </a:cubicBezTo>
                    <a:cubicBezTo>
                      <a:pt x="163" y="163"/>
                      <a:pt x="190" y="109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8" name="Google Shape;3199;p43">
                <a:extLst>
                  <a:ext uri="{FF2B5EF4-FFF2-40B4-BE49-F238E27FC236}">
                    <a16:creationId xmlns:a16="http://schemas.microsoft.com/office/drawing/2014/main" id="{6E17BC28-CA11-3E1C-FAB5-EA57E93B3D92}"/>
                  </a:ext>
                </a:extLst>
              </p:cNvPr>
              <p:cNvSpPr/>
              <p:nvPr/>
            </p:nvSpPr>
            <p:spPr>
              <a:xfrm>
                <a:off x="4667886" y="1644110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136" y="1"/>
                    </a:moveTo>
                    <a:cubicBezTo>
                      <a:pt x="82" y="1"/>
                      <a:pt x="55" y="55"/>
                      <a:pt x="1" y="109"/>
                    </a:cubicBezTo>
                    <a:lnTo>
                      <a:pt x="55" y="109"/>
                    </a:lnTo>
                    <a:cubicBezTo>
                      <a:pt x="109" y="109"/>
                      <a:pt x="163" y="82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9" name="Google Shape;3200;p43">
                <a:extLst>
                  <a:ext uri="{FF2B5EF4-FFF2-40B4-BE49-F238E27FC236}">
                    <a16:creationId xmlns:a16="http://schemas.microsoft.com/office/drawing/2014/main" id="{CA47E49A-1FC4-1EF7-6BC3-0A5190F68366}"/>
                  </a:ext>
                </a:extLst>
              </p:cNvPr>
              <p:cNvSpPr/>
              <p:nvPr/>
            </p:nvSpPr>
            <p:spPr>
              <a:xfrm>
                <a:off x="4660679" y="1633234"/>
                <a:ext cx="9075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73" extrusionOk="0">
                    <a:moveTo>
                      <a:pt x="54" y="1"/>
                    </a:moveTo>
                    <a:cubicBezTo>
                      <a:pt x="27" y="28"/>
                      <a:pt x="0" y="82"/>
                      <a:pt x="0" y="109"/>
                    </a:cubicBezTo>
                    <a:cubicBezTo>
                      <a:pt x="0" y="191"/>
                      <a:pt x="54" y="245"/>
                      <a:pt x="109" y="272"/>
                    </a:cubicBezTo>
                    <a:cubicBezTo>
                      <a:pt x="109" y="218"/>
                      <a:pt x="136" y="164"/>
                      <a:pt x="136" y="82"/>
                    </a:cubicBezTo>
                    <a:cubicBezTo>
                      <a:pt x="136" y="55"/>
                      <a:pt x="109" y="28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0" name="Google Shape;3201;p43">
                <a:extLst>
                  <a:ext uri="{FF2B5EF4-FFF2-40B4-BE49-F238E27FC236}">
                    <a16:creationId xmlns:a16="http://schemas.microsoft.com/office/drawing/2014/main" id="{E1CA131B-D4D4-1BAB-E5FB-57CC420B3A55}"/>
                  </a:ext>
                </a:extLst>
              </p:cNvPr>
              <p:cNvSpPr/>
              <p:nvPr/>
            </p:nvSpPr>
            <p:spPr>
              <a:xfrm>
                <a:off x="4687770" y="1607945"/>
                <a:ext cx="2001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0"/>
                    </a:moveTo>
                    <a:lnTo>
                      <a:pt x="164" y="82"/>
                    </a:lnTo>
                    <a:lnTo>
                      <a:pt x="28" y="82"/>
                    </a:lnTo>
                    <a:lnTo>
                      <a:pt x="28" y="136"/>
                    </a:lnTo>
                    <a:cubicBezTo>
                      <a:pt x="28" y="136"/>
                      <a:pt x="1" y="136"/>
                      <a:pt x="1" y="163"/>
                    </a:cubicBezTo>
                    <a:cubicBezTo>
                      <a:pt x="28" y="217"/>
                      <a:pt x="82" y="271"/>
                      <a:pt x="137" y="271"/>
                    </a:cubicBezTo>
                    <a:cubicBezTo>
                      <a:pt x="218" y="271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1" name="Google Shape;3202;p43">
                <a:extLst>
                  <a:ext uri="{FF2B5EF4-FFF2-40B4-BE49-F238E27FC236}">
                    <a16:creationId xmlns:a16="http://schemas.microsoft.com/office/drawing/2014/main" id="{99358263-5B52-C5EC-C910-510BCC4593BF}"/>
                  </a:ext>
                </a:extLst>
              </p:cNvPr>
              <p:cNvSpPr/>
              <p:nvPr/>
            </p:nvSpPr>
            <p:spPr>
              <a:xfrm>
                <a:off x="4561124" y="1683946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82" y="0"/>
                    </a:moveTo>
                    <a:cubicBezTo>
                      <a:pt x="55" y="0"/>
                      <a:pt x="27" y="0"/>
                      <a:pt x="0" y="27"/>
                    </a:cubicBezTo>
                    <a:cubicBezTo>
                      <a:pt x="55" y="82"/>
                      <a:pt x="136" y="190"/>
                      <a:pt x="217" y="217"/>
                    </a:cubicBezTo>
                    <a:cubicBezTo>
                      <a:pt x="217" y="190"/>
                      <a:pt x="217" y="163"/>
                      <a:pt x="217" y="163"/>
                    </a:cubicBezTo>
                    <a:cubicBezTo>
                      <a:pt x="190" y="82"/>
                      <a:pt x="163" y="55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2" name="Google Shape;3203;p43">
                <a:extLst>
                  <a:ext uri="{FF2B5EF4-FFF2-40B4-BE49-F238E27FC236}">
                    <a16:creationId xmlns:a16="http://schemas.microsoft.com/office/drawing/2014/main" id="{F015C4D7-8DC6-8939-2CA8-52F5A31FAFA0}"/>
                  </a:ext>
                </a:extLst>
              </p:cNvPr>
              <p:cNvSpPr/>
              <p:nvPr/>
            </p:nvSpPr>
            <p:spPr>
              <a:xfrm>
                <a:off x="4255250" y="2483929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0" y="109"/>
                    </a:moveTo>
                    <a:cubicBezTo>
                      <a:pt x="28" y="81"/>
                      <a:pt x="55" y="54"/>
                      <a:pt x="82" y="0"/>
                    </a:cubicBezTo>
                    <a:cubicBezTo>
                      <a:pt x="55" y="54"/>
                      <a:pt x="28" y="81"/>
                      <a:pt x="0" y="109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3" name="Google Shape;3204;p43">
                <a:extLst>
                  <a:ext uri="{FF2B5EF4-FFF2-40B4-BE49-F238E27FC236}">
                    <a16:creationId xmlns:a16="http://schemas.microsoft.com/office/drawing/2014/main" id="{CD25C2BF-C1F2-27BB-59E1-F3C7406EA059}"/>
                  </a:ext>
                </a:extLst>
              </p:cNvPr>
              <p:cNvSpPr/>
              <p:nvPr/>
            </p:nvSpPr>
            <p:spPr>
              <a:xfrm>
                <a:off x="439824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27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17" y="326"/>
                      <a:pt x="299" y="244"/>
                      <a:pt x="299" y="190"/>
                    </a:cubicBezTo>
                    <a:cubicBezTo>
                      <a:pt x="271" y="190"/>
                      <a:pt x="258" y="183"/>
                      <a:pt x="244" y="183"/>
                    </a:cubicBezTo>
                    <a:cubicBezTo>
                      <a:pt x="236" y="183"/>
                      <a:pt x="228" y="186"/>
                      <a:pt x="218" y="193"/>
                    </a:cubicBezTo>
                    <a:lnTo>
                      <a:pt x="218" y="193"/>
                    </a:lnTo>
                    <a:cubicBezTo>
                      <a:pt x="188" y="201"/>
                      <a:pt x="179" y="223"/>
                      <a:pt x="136" y="244"/>
                    </a:cubicBezTo>
                    <a:lnTo>
                      <a:pt x="136" y="190"/>
                    </a:lnTo>
                    <a:cubicBezTo>
                      <a:pt x="163" y="163"/>
                      <a:pt x="190" y="136"/>
                      <a:pt x="190" y="109"/>
                    </a:cubicBezTo>
                    <a:cubicBezTo>
                      <a:pt x="190" y="82"/>
                      <a:pt x="163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4" name="Google Shape;3205;p43">
                <a:extLst>
                  <a:ext uri="{FF2B5EF4-FFF2-40B4-BE49-F238E27FC236}">
                    <a16:creationId xmlns:a16="http://schemas.microsoft.com/office/drawing/2014/main" id="{CBE62E9E-96EE-FB57-FD67-CDD78DECA2EE}"/>
                  </a:ext>
                </a:extLst>
              </p:cNvPr>
              <p:cNvSpPr/>
              <p:nvPr/>
            </p:nvSpPr>
            <p:spPr>
              <a:xfrm>
                <a:off x="4398244" y="2523698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191"/>
                      <a:pt x="0" y="191"/>
                      <a:pt x="0" y="218"/>
                    </a:cubicBezTo>
                    <a:lnTo>
                      <a:pt x="136" y="218"/>
                    </a:lnTo>
                    <a:cubicBezTo>
                      <a:pt x="217" y="218"/>
                      <a:pt x="244" y="191"/>
                      <a:pt x="299" y="136"/>
                    </a:cubicBezTo>
                    <a:cubicBezTo>
                      <a:pt x="299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5" name="Google Shape;3206;p43">
                <a:extLst>
                  <a:ext uri="{FF2B5EF4-FFF2-40B4-BE49-F238E27FC236}">
                    <a16:creationId xmlns:a16="http://schemas.microsoft.com/office/drawing/2014/main" id="{CA6F74DB-ECAB-E9EB-73D1-67C7E514FEF6}"/>
                  </a:ext>
                </a:extLst>
              </p:cNvPr>
              <p:cNvSpPr/>
              <p:nvPr/>
            </p:nvSpPr>
            <p:spPr>
              <a:xfrm>
                <a:off x="4345731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6" name="Google Shape;3207;p43">
                <a:extLst>
                  <a:ext uri="{FF2B5EF4-FFF2-40B4-BE49-F238E27FC236}">
                    <a16:creationId xmlns:a16="http://schemas.microsoft.com/office/drawing/2014/main" id="{45A57A32-4C88-1714-A038-B7A516EFA5CB}"/>
                  </a:ext>
                </a:extLst>
              </p:cNvPr>
              <p:cNvSpPr/>
              <p:nvPr/>
            </p:nvSpPr>
            <p:spPr>
              <a:xfrm>
                <a:off x="4345731" y="252369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136" y="28"/>
                      <a:pt x="109" y="55"/>
                      <a:pt x="55" y="55"/>
                    </a:cubicBezTo>
                    <a:cubicBezTo>
                      <a:pt x="28" y="82"/>
                      <a:pt x="1" y="109"/>
                      <a:pt x="1" y="164"/>
                    </a:cubicBezTo>
                    <a:cubicBezTo>
                      <a:pt x="1" y="191"/>
                      <a:pt x="1" y="218"/>
                      <a:pt x="28" y="245"/>
                    </a:cubicBezTo>
                    <a:lnTo>
                      <a:pt x="55" y="245"/>
                    </a:lnTo>
                    <a:cubicBezTo>
                      <a:pt x="109" y="245"/>
                      <a:pt x="136" y="299"/>
                      <a:pt x="190" y="299"/>
                    </a:cubicBezTo>
                    <a:lnTo>
                      <a:pt x="218" y="299"/>
                    </a:lnTo>
                    <a:cubicBezTo>
                      <a:pt x="272" y="272"/>
                      <a:pt x="299" y="218"/>
                      <a:pt x="299" y="164"/>
                    </a:cubicBezTo>
                    <a:cubicBezTo>
                      <a:pt x="299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7" name="Google Shape;3208;p43">
                <a:extLst>
                  <a:ext uri="{FF2B5EF4-FFF2-40B4-BE49-F238E27FC236}">
                    <a16:creationId xmlns:a16="http://schemas.microsoft.com/office/drawing/2014/main" id="{6E862076-7587-8B42-E176-8EB67CDC08BE}"/>
                  </a:ext>
                </a:extLst>
              </p:cNvPr>
              <p:cNvSpPr/>
              <p:nvPr/>
            </p:nvSpPr>
            <p:spPr>
              <a:xfrm>
                <a:off x="4302292" y="2366290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" y="0"/>
                    </a:moveTo>
                    <a:cubicBezTo>
                      <a:pt x="28" y="109"/>
                      <a:pt x="82" y="136"/>
                      <a:pt x="163" y="163"/>
                    </a:cubicBezTo>
                    <a:cubicBezTo>
                      <a:pt x="163" y="81"/>
                      <a:pt x="109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8" name="Google Shape;3209;p43">
                <a:extLst>
                  <a:ext uri="{FF2B5EF4-FFF2-40B4-BE49-F238E27FC236}">
                    <a16:creationId xmlns:a16="http://schemas.microsoft.com/office/drawing/2014/main" id="{A340A149-4B68-6BBC-5767-FDCC43EAC10E}"/>
                  </a:ext>
                </a:extLst>
              </p:cNvPr>
              <p:cNvSpPr/>
              <p:nvPr/>
            </p:nvSpPr>
            <p:spPr>
              <a:xfrm>
                <a:off x="4320375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82" y="0"/>
                    </a:moveTo>
                    <a:cubicBezTo>
                      <a:pt x="55" y="27"/>
                      <a:pt x="55" y="27"/>
                      <a:pt x="55" y="55"/>
                    </a:cubicBezTo>
                    <a:cubicBezTo>
                      <a:pt x="55" y="109"/>
                      <a:pt x="28" y="136"/>
                      <a:pt x="28" y="217"/>
                    </a:cubicBezTo>
                    <a:lnTo>
                      <a:pt x="1" y="217"/>
                    </a:lnTo>
                    <a:cubicBezTo>
                      <a:pt x="28" y="272"/>
                      <a:pt x="82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9" name="Google Shape;3210;p43">
                <a:extLst>
                  <a:ext uri="{FF2B5EF4-FFF2-40B4-BE49-F238E27FC236}">
                    <a16:creationId xmlns:a16="http://schemas.microsoft.com/office/drawing/2014/main" id="{B38330DB-40F2-BBAE-CB6F-28B30D4D3FD0}"/>
                  </a:ext>
                </a:extLst>
              </p:cNvPr>
              <p:cNvSpPr/>
              <p:nvPr/>
            </p:nvSpPr>
            <p:spPr>
              <a:xfrm>
                <a:off x="4325846" y="2500210"/>
                <a:ext cx="14546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45" extrusionOk="0">
                    <a:moveTo>
                      <a:pt x="163" y="0"/>
                    </a:moveTo>
                    <a:cubicBezTo>
                      <a:pt x="109" y="82"/>
                      <a:pt x="0" y="109"/>
                      <a:pt x="0" y="217"/>
                    </a:cubicBezTo>
                    <a:cubicBezTo>
                      <a:pt x="0" y="217"/>
                      <a:pt x="0" y="244"/>
                      <a:pt x="27" y="244"/>
                    </a:cubicBezTo>
                    <a:cubicBezTo>
                      <a:pt x="82" y="244"/>
                      <a:pt x="54" y="217"/>
                      <a:pt x="109" y="217"/>
                    </a:cubicBezTo>
                    <a:lnTo>
                      <a:pt x="163" y="217"/>
                    </a:lnTo>
                    <a:cubicBezTo>
                      <a:pt x="190" y="190"/>
                      <a:pt x="217" y="163"/>
                      <a:pt x="217" y="109"/>
                    </a:cubicBezTo>
                    <a:cubicBezTo>
                      <a:pt x="217" y="82"/>
                      <a:pt x="190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0" name="Google Shape;3211;p43">
                <a:extLst>
                  <a:ext uri="{FF2B5EF4-FFF2-40B4-BE49-F238E27FC236}">
                    <a16:creationId xmlns:a16="http://schemas.microsoft.com/office/drawing/2014/main" id="{BD55C2CF-1B38-340D-6C7E-1E849BCBE936}"/>
                  </a:ext>
                </a:extLst>
              </p:cNvPr>
              <p:cNvSpPr/>
              <p:nvPr/>
            </p:nvSpPr>
            <p:spPr>
              <a:xfrm>
                <a:off x="4322176" y="2550855"/>
                <a:ext cx="9141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lnTo>
                      <a:pt x="1" y="82"/>
                    </a:lnTo>
                    <a:lnTo>
                      <a:pt x="55" y="82"/>
                    </a:lnTo>
                    <a:cubicBezTo>
                      <a:pt x="82" y="28"/>
                      <a:pt x="109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1" name="Google Shape;3212;p43">
                <a:extLst>
                  <a:ext uri="{FF2B5EF4-FFF2-40B4-BE49-F238E27FC236}">
                    <a16:creationId xmlns:a16="http://schemas.microsoft.com/office/drawing/2014/main" id="{2B8D8B47-5937-664B-234A-9CCD6DBE228D}"/>
                  </a:ext>
                </a:extLst>
              </p:cNvPr>
              <p:cNvSpPr/>
              <p:nvPr/>
            </p:nvSpPr>
            <p:spPr>
              <a:xfrm>
                <a:off x="4345731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lnTo>
                      <a:pt x="82" y="272"/>
                    </a:lnTo>
                    <a:cubicBezTo>
                      <a:pt x="82" y="299"/>
                      <a:pt x="82" y="299"/>
                      <a:pt x="82" y="299"/>
                    </a:cubicBezTo>
                    <a:cubicBezTo>
                      <a:pt x="109" y="299"/>
                      <a:pt x="109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2" name="Google Shape;3213;p43">
                <a:extLst>
                  <a:ext uri="{FF2B5EF4-FFF2-40B4-BE49-F238E27FC236}">
                    <a16:creationId xmlns:a16="http://schemas.microsoft.com/office/drawing/2014/main" id="{941F3170-9E4E-F969-161F-B585811B15FF}"/>
                  </a:ext>
                </a:extLst>
              </p:cNvPr>
              <p:cNvSpPr/>
              <p:nvPr/>
            </p:nvSpPr>
            <p:spPr>
              <a:xfrm>
                <a:off x="431857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64"/>
                      <a:pt x="28" y="191"/>
                      <a:pt x="28" y="218"/>
                    </a:cubicBezTo>
                    <a:cubicBezTo>
                      <a:pt x="28" y="218"/>
                      <a:pt x="28" y="191"/>
                      <a:pt x="28" y="191"/>
                    </a:cubicBezTo>
                    <a:cubicBezTo>
                      <a:pt x="55" y="218"/>
                      <a:pt x="109" y="245"/>
                      <a:pt x="191" y="245"/>
                    </a:cubicBezTo>
                    <a:cubicBezTo>
                      <a:pt x="163" y="272"/>
                      <a:pt x="163" y="272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3" name="Google Shape;3214;p43">
                <a:extLst>
                  <a:ext uri="{FF2B5EF4-FFF2-40B4-BE49-F238E27FC236}">
                    <a16:creationId xmlns:a16="http://schemas.microsoft.com/office/drawing/2014/main" id="{3A64FCC8-F2C0-87AA-DED4-8E2F47F15578}"/>
                  </a:ext>
                </a:extLst>
              </p:cNvPr>
              <p:cNvSpPr/>
              <p:nvPr/>
            </p:nvSpPr>
            <p:spPr>
              <a:xfrm>
                <a:off x="4293217" y="2471251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164" y="326"/>
                      <a:pt x="191" y="299"/>
                      <a:pt x="218" y="299"/>
                    </a:cubicBezTo>
                    <a:cubicBezTo>
                      <a:pt x="218" y="244"/>
                      <a:pt x="218" y="217"/>
                      <a:pt x="218" y="163"/>
                    </a:cubicBezTo>
                    <a:lnTo>
                      <a:pt x="218" y="27"/>
                    </a:lnTo>
                    <a:cubicBezTo>
                      <a:pt x="191" y="0"/>
                      <a:pt x="164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4" name="Google Shape;3215;p43">
                <a:extLst>
                  <a:ext uri="{FF2B5EF4-FFF2-40B4-BE49-F238E27FC236}">
                    <a16:creationId xmlns:a16="http://schemas.microsoft.com/office/drawing/2014/main" id="{54AC437A-B977-445E-EC83-76AC17FCBB3D}"/>
                  </a:ext>
                </a:extLst>
              </p:cNvPr>
              <p:cNvSpPr/>
              <p:nvPr/>
            </p:nvSpPr>
            <p:spPr>
              <a:xfrm>
                <a:off x="4329450" y="2449498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55" y="1"/>
                    </a:moveTo>
                    <a:cubicBezTo>
                      <a:pt x="0" y="28"/>
                      <a:pt x="0" y="55"/>
                      <a:pt x="0" y="109"/>
                    </a:cubicBezTo>
                    <a:lnTo>
                      <a:pt x="82" y="109"/>
                    </a:lnTo>
                    <a:cubicBezTo>
                      <a:pt x="82" y="55"/>
                      <a:pt x="82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5" name="Google Shape;3216;p43">
                <a:extLst>
                  <a:ext uri="{FF2B5EF4-FFF2-40B4-BE49-F238E27FC236}">
                    <a16:creationId xmlns:a16="http://schemas.microsoft.com/office/drawing/2014/main" id="{7E3196C6-B71B-AF89-52CC-C9D87D8BA523}"/>
                  </a:ext>
                </a:extLst>
              </p:cNvPr>
              <p:cNvSpPr/>
              <p:nvPr/>
            </p:nvSpPr>
            <p:spPr>
              <a:xfrm>
                <a:off x="6551971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6" name="Google Shape;3217;p43">
                <a:extLst>
                  <a:ext uri="{FF2B5EF4-FFF2-40B4-BE49-F238E27FC236}">
                    <a16:creationId xmlns:a16="http://schemas.microsoft.com/office/drawing/2014/main" id="{AED0703A-881D-E74A-5FFD-E0E34DBE554E}"/>
                  </a:ext>
                </a:extLst>
              </p:cNvPr>
              <p:cNvSpPr/>
              <p:nvPr/>
            </p:nvSpPr>
            <p:spPr>
              <a:xfrm>
                <a:off x="6526615" y="1814263"/>
                <a:ext cx="1821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63" extrusionOk="0">
                    <a:moveTo>
                      <a:pt x="136" y="0"/>
                    </a:moveTo>
                    <a:cubicBezTo>
                      <a:pt x="82" y="0"/>
                      <a:pt x="28" y="55"/>
                      <a:pt x="1" y="109"/>
                    </a:cubicBezTo>
                    <a:cubicBezTo>
                      <a:pt x="28" y="136"/>
                      <a:pt x="82" y="163"/>
                      <a:pt x="136" y="163"/>
                    </a:cubicBezTo>
                    <a:cubicBezTo>
                      <a:pt x="191" y="163"/>
                      <a:pt x="245" y="109"/>
                      <a:pt x="272" y="82"/>
                    </a:cubicBezTo>
                    <a:cubicBezTo>
                      <a:pt x="245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7" name="Google Shape;3218;p43">
                <a:extLst>
                  <a:ext uri="{FF2B5EF4-FFF2-40B4-BE49-F238E27FC236}">
                    <a16:creationId xmlns:a16="http://schemas.microsoft.com/office/drawing/2014/main" id="{19E9B2E1-D64A-FF7A-964C-935A431F29E3}"/>
                  </a:ext>
                </a:extLst>
              </p:cNvPr>
              <p:cNvSpPr/>
              <p:nvPr/>
            </p:nvSpPr>
            <p:spPr>
              <a:xfrm>
                <a:off x="6499457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8" name="Google Shape;3219;p43">
                <a:extLst>
                  <a:ext uri="{FF2B5EF4-FFF2-40B4-BE49-F238E27FC236}">
                    <a16:creationId xmlns:a16="http://schemas.microsoft.com/office/drawing/2014/main" id="{790ED8F8-6EAC-8CAD-C91E-EA824199B31B}"/>
                  </a:ext>
                </a:extLst>
              </p:cNvPr>
              <p:cNvSpPr/>
              <p:nvPr/>
            </p:nvSpPr>
            <p:spPr>
              <a:xfrm>
                <a:off x="4635323" y="2813290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82" y="1"/>
                    </a:moveTo>
                    <a:cubicBezTo>
                      <a:pt x="82" y="55"/>
                      <a:pt x="55" y="82"/>
                      <a:pt x="0" y="82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36"/>
                      <a:pt x="28" y="163"/>
                      <a:pt x="82" y="163"/>
                    </a:cubicBezTo>
                    <a:cubicBezTo>
                      <a:pt x="136" y="163"/>
                      <a:pt x="163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9" name="Google Shape;3220;p43">
                <a:extLst>
                  <a:ext uri="{FF2B5EF4-FFF2-40B4-BE49-F238E27FC236}">
                    <a16:creationId xmlns:a16="http://schemas.microsoft.com/office/drawing/2014/main" id="{AFB014BE-B60E-4136-83AD-27730777656A}"/>
                  </a:ext>
                </a:extLst>
              </p:cNvPr>
              <p:cNvSpPr/>
              <p:nvPr/>
            </p:nvSpPr>
            <p:spPr>
              <a:xfrm>
                <a:off x="4609967" y="2838646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8" y="55"/>
                    </a:cubicBezTo>
                    <a:cubicBezTo>
                      <a:pt x="28" y="55"/>
                      <a:pt x="1" y="55"/>
                      <a:pt x="1" y="82"/>
                    </a:cubicBezTo>
                    <a:cubicBezTo>
                      <a:pt x="55" y="109"/>
                      <a:pt x="109" y="163"/>
                      <a:pt x="191" y="163"/>
                    </a:cubicBezTo>
                    <a:cubicBezTo>
                      <a:pt x="191" y="217"/>
                      <a:pt x="218" y="217"/>
                      <a:pt x="245" y="217"/>
                    </a:cubicBezTo>
                    <a:cubicBezTo>
                      <a:pt x="245" y="217"/>
                      <a:pt x="272" y="190"/>
                      <a:pt x="272" y="190"/>
                    </a:cubicBezTo>
                    <a:cubicBezTo>
                      <a:pt x="272" y="190"/>
                      <a:pt x="272" y="163"/>
                      <a:pt x="272" y="163"/>
                    </a:cubicBezTo>
                    <a:cubicBezTo>
                      <a:pt x="272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0" name="Google Shape;3221;p43">
                <a:extLst>
                  <a:ext uri="{FF2B5EF4-FFF2-40B4-BE49-F238E27FC236}">
                    <a16:creationId xmlns:a16="http://schemas.microsoft.com/office/drawing/2014/main" id="{45332E03-354B-3BCD-81AD-7B828670D989}"/>
                  </a:ext>
                </a:extLst>
              </p:cNvPr>
              <p:cNvSpPr/>
              <p:nvPr/>
            </p:nvSpPr>
            <p:spPr>
              <a:xfrm>
                <a:off x="4555652" y="2842250"/>
                <a:ext cx="1821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72" extrusionOk="0">
                    <a:moveTo>
                      <a:pt x="55" y="1"/>
                    </a:moveTo>
                    <a:cubicBezTo>
                      <a:pt x="28" y="28"/>
                      <a:pt x="1" y="82"/>
                      <a:pt x="1" y="109"/>
                    </a:cubicBezTo>
                    <a:cubicBezTo>
                      <a:pt x="1" y="190"/>
                      <a:pt x="55" y="272"/>
                      <a:pt x="137" y="272"/>
                    </a:cubicBezTo>
                    <a:cubicBezTo>
                      <a:pt x="164" y="136"/>
                      <a:pt x="272" y="163"/>
                      <a:pt x="272" y="28"/>
                    </a:cubicBezTo>
                    <a:cubicBezTo>
                      <a:pt x="218" y="28"/>
                      <a:pt x="191" y="82"/>
                      <a:pt x="137" y="82"/>
                    </a:cubicBezTo>
                    <a:cubicBezTo>
                      <a:pt x="82" y="82"/>
                      <a:pt x="82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1" name="Google Shape;3222;p43">
                <a:extLst>
                  <a:ext uri="{FF2B5EF4-FFF2-40B4-BE49-F238E27FC236}">
                    <a16:creationId xmlns:a16="http://schemas.microsoft.com/office/drawing/2014/main" id="{CC45F878-A9AC-6C7C-D3B8-1D5DC07529E2}"/>
                  </a:ext>
                </a:extLst>
              </p:cNvPr>
              <p:cNvSpPr/>
              <p:nvPr/>
            </p:nvSpPr>
            <p:spPr>
              <a:xfrm>
                <a:off x="4528561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2" name="Google Shape;3223;p43">
                <a:extLst>
                  <a:ext uri="{FF2B5EF4-FFF2-40B4-BE49-F238E27FC236}">
                    <a16:creationId xmlns:a16="http://schemas.microsoft.com/office/drawing/2014/main" id="{561122C1-1725-D792-2BEF-8F0BF68A8E44}"/>
                  </a:ext>
                </a:extLst>
              </p:cNvPr>
              <p:cNvSpPr/>
              <p:nvPr/>
            </p:nvSpPr>
            <p:spPr>
              <a:xfrm>
                <a:off x="4533966" y="2719206"/>
                <a:ext cx="10943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6" extrusionOk="0">
                    <a:moveTo>
                      <a:pt x="136" y="0"/>
                    </a:moveTo>
                    <a:cubicBezTo>
                      <a:pt x="109" y="27"/>
                      <a:pt x="82" y="109"/>
                      <a:pt x="28" y="109"/>
                    </a:cubicBezTo>
                    <a:lnTo>
                      <a:pt x="0" y="109"/>
                    </a:lnTo>
                    <a:cubicBezTo>
                      <a:pt x="28" y="136"/>
                      <a:pt x="55" y="136"/>
                      <a:pt x="82" y="136"/>
                    </a:cubicBezTo>
                    <a:cubicBezTo>
                      <a:pt x="109" y="136"/>
                      <a:pt x="163" y="136"/>
                      <a:pt x="163" y="109"/>
                    </a:cubicBezTo>
                    <a:cubicBezTo>
                      <a:pt x="163" y="109"/>
                      <a:pt x="136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3" name="Google Shape;3224;p43">
                <a:extLst>
                  <a:ext uri="{FF2B5EF4-FFF2-40B4-BE49-F238E27FC236}">
                    <a16:creationId xmlns:a16="http://schemas.microsoft.com/office/drawing/2014/main" id="{9600B034-A1DE-F69A-AFF6-816A0C85A536}"/>
                  </a:ext>
                </a:extLst>
              </p:cNvPr>
              <p:cNvSpPr/>
              <p:nvPr/>
            </p:nvSpPr>
            <p:spPr>
              <a:xfrm>
                <a:off x="4530363" y="276084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27" y="271"/>
                    </a:cubicBezTo>
                    <a:cubicBezTo>
                      <a:pt x="54" y="298"/>
                      <a:pt x="109" y="298"/>
                      <a:pt x="136" y="298"/>
                    </a:cubicBezTo>
                    <a:cubicBezTo>
                      <a:pt x="217" y="298"/>
                      <a:pt x="271" y="271"/>
                      <a:pt x="271" y="190"/>
                    </a:cubicBezTo>
                    <a:cubicBezTo>
                      <a:pt x="271" y="163"/>
                      <a:pt x="271" y="108"/>
                      <a:pt x="244" y="54"/>
                    </a:cubicBezTo>
                    <a:cubicBezTo>
                      <a:pt x="217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4" name="Google Shape;3225;p43">
                <a:extLst>
                  <a:ext uri="{FF2B5EF4-FFF2-40B4-BE49-F238E27FC236}">
                    <a16:creationId xmlns:a16="http://schemas.microsoft.com/office/drawing/2014/main" id="{FE5FBD3A-0B2B-EFB8-40E8-1A2D2ACCB2E2}"/>
                  </a:ext>
                </a:extLst>
              </p:cNvPr>
              <p:cNvSpPr/>
              <p:nvPr/>
            </p:nvSpPr>
            <p:spPr>
              <a:xfrm>
                <a:off x="4450691" y="2791604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4"/>
                    </a:cubicBezTo>
                    <a:cubicBezTo>
                      <a:pt x="28" y="54"/>
                      <a:pt x="28" y="27"/>
                      <a:pt x="28" y="27"/>
                    </a:cubicBezTo>
                    <a:cubicBezTo>
                      <a:pt x="28" y="0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3226;p43">
                <a:extLst>
                  <a:ext uri="{FF2B5EF4-FFF2-40B4-BE49-F238E27FC236}">
                    <a16:creationId xmlns:a16="http://schemas.microsoft.com/office/drawing/2014/main" id="{ACC59969-DF1F-674C-F238-8A7096F5F3E7}"/>
                  </a:ext>
                </a:extLst>
              </p:cNvPr>
              <p:cNvSpPr/>
              <p:nvPr/>
            </p:nvSpPr>
            <p:spPr>
              <a:xfrm>
                <a:off x="4588281" y="2393381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0" y="1"/>
                    </a:moveTo>
                    <a:cubicBezTo>
                      <a:pt x="27" y="55"/>
                      <a:pt x="54" y="191"/>
                      <a:pt x="82" y="299"/>
                    </a:cubicBezTo>
                    <a:cubicBezTo>
                      <a:pt x="163" y="272"/>
                      <a:pt x="217" y="218"/>
                      <a:pt x="217" y="136"/>
                    </a:cubicBezTo>
                    <a:cubicBezTo>
                      <a:pt x="217" y="109"/>
                      <a:pt x="190" y="55"/>
                      <a:pt x="163" y="28"/>
                    </a:cubicBezTo>
                    <a:cubicBezTo>
                      <a:pt x="136" y="1"/>
                      <a:pt x="109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3227;p43">
                <a:extLst>
                  <a:ext uri="{FF2B5EF4-FFF2-40B4-BE49-F238E27FC236}">
                    <a16:creationId xmlns:a16="http://schemas.microsoft.com/office/drawing/2014/main" id="{6B29AAFA-6419-9C7A-D3DB-B4A15AD38525}"/>
                  </a:ext>
                </a:extLst>
              </p:cNvPr>
              <p:cNvSpPr/>
              <p:nvPr/>
            </p:nvSpPr>
            <p:spPr>
              <a:xfrm>
                <a:off x="463532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109" y="28"/>
                      <a:pt x="55" y="55"/>
                      <a:pt x="28" y="55"/>
                    </a:cubicBezTo>
                    <a:cubicBezTo>
                      <a:pt x="0" y="82"/>
                      <a:pt x="0" y="109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7" name="Google Shape;3228;p43">
                <a:extLst>
                  <a:ext uri="{FF2B5EF4-FFF2-40B4-BE49-F238E27FC236}">
                    <a16:creationId xmlns:a16="http://schemas.microsoft.com/office/drawing/2014/main" id="{E610F89E-910C-B63D-4D0E-ED7E6D38820C}"/>
                  </a:ext>
                </a:extLst>
              </p:cNvPr>
              <p:cNvSpPr/>
              <p:nvPr/>
            </p:nvSpPr>
            <p:spPr>
              <a:xfrm>
                <a:off x="452856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109"/>
                      <a:pt x="298" y="55"/>
                      <a:pt x="271" y="28"/>
                    </a:cubicBezTo>
                    <a:cubicBezTo>
                      <a:pt x="244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8" name="Google Shape;3229;p43">
                <a:extLst>
                  <a:ext uri="{FF2B5EF4-FFF2-40B4-BE49-F238E27FC236}">
                    <a16:creationId xmlns:a16="http://schemas.microsoft.com/office/drawing/2014/main" id="{C94A9A56-683F-32EF-C511-ED1C00F4C2B0}"/>
                  </a:ext>
                </a:extLst>
              </p:cNvPr>
              <p:cNvSpPr/>
              <p:nvPr/>
            </p:nvSpPr>
            <p:spPr>
              <a:xfrm>
                <a:off x="4568330" y="2433217"/>
                <a:ext cx="553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83" h="82" extrusionOk="0">
                    <a:moveTo>
                      <a:pt x="55" y="1"/>
                    </a:moveTo>
                    <a:cubicBezTo>
                      <a:pt x="28" y="28"/>
                      <a:pt x="28" y="28"/>
                      <a:pt x="1" y="55"/>
                    </a:cubicBezTo>
                    <a:cubicBezTo>
                      <a:pt x="1" y="55"/>
                      <a:pt x="28" y="82"/>
                      <a:pt x="28" y="82"/>
                    </a:cubicBezTo>
                    <a:cubicBezTo>
                      <a:pt x="55" y="82"/>
                      <a:pt x="55" y="55"/>
                      <a:pt x="82" y="55"/>
                    </a:cubicBezTo>
                    <a:lnTo>
                      <a:pt x="55" y="55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9" name="Google Shape;3230;p43">
                <a:extLst>
                  <a:ext uri="{FF2B5EF4-FFF2-40B4-BE49-F238E27FC236}">
                    <a16:creationId xmlns:a16="http://schemas.microsoft.com/office/drawing/2014/main" id="{A755256B-9C0B-2E7D-BCF9-820D6F44D15E}"/>
                  </a:ext>
                </a:extLst>
              </p:cNvPr>
              <p:cNvSpPr/>
              <p:nvPr/>
            </p:nvSpPr>
            <p:spPr>
              <a:xfrm>
                <a:off x="4570132" y="2420539"/>
                <a:ext cx="553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83" h="83" extrusionOk="0">
                    <a:moveTo>
                      <a:pt x="1" y="1"/>
                    </a:moveTo>
                    <a:cubicBezTo>
                      <a:pt x="1" y="28"/>
                      <a:pt x="28" y="55"/>
                      <a:pt x="82" y="82"/>
                    </a:cubicBezTo>
                    <a:cubicBezTo>
                      <a:pt x="82" y="55"/>
                      <a:pt x="55" y="28"/>
                      <a:pt x="55" y="28"/>
                    </a:cubicBezTo>
                    <a:cubicBezTo>
                      <a:pt x="28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0" name="Google Shape;3231;p43">
                <a:extLst>
                  <a:ext uri="{FF2B5EF4-FFF2-40B4-BE49-F238E27FC236}">
                    <a16:creationId xmlns:a16="http://schemas.microsoft.com/office/drawing/2014/main" id="{64D2C183-658B-AE41-619B-10E515AC0B13}"/>
                  </a:ext>
                </a:extLst>
              </p:cNvPr>
              <p:cNvSpPr/>
              <p:nvPr/>
            </p:nvSpPr>
            <p:spPr>
              <a:xfrm>
                <a:off x="4555652" y="2420539"/>
                <a:ext cx="10943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45" extrusionOk="0">
                    <a:moveTo>
                      <a:pt x="109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28" y="163"/>
                      <a:pt x="82" y="163"/>
                      <a:pt x="137" y="163"/>
                    </a:cubicBezTo>
                    <a:lnTo>
                      <a:pt x="137" y="245"/>
                    </a:lnTo>
                    <a:cubicBezTo>
                      <a:pt x="137" y="191"/>
                      <a:pt x="164" y="218"/>
                      <a:pt x="164" y="136"/>
                    </a:cubicBezTo>
                    <a:cubicBezTo>
                      <a:pt x="164" y="55"/>
                      <a:pt x="109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3232;p43">
                <a:extLst>
                  <a:ext uri="{FF2B5EF4-FFF2-40B4-BE49-F238E27FC236}">
                    <a16:creationId xmlns:a16="http://schemas.microsoft.com/office/drawing/2014/main" id="{679D79BF-4192-EE08-5157-4000823DC3C2}"/>
                  </a:ext>
                </a:extLst>
              </p:cNvPr>
              <p:cNvSpPr/>
              <p:nvPr/>
            </p:nvSpPr>
            <p:spPr>
              <a:xfrm>
                <a:off x="4532164" y="244589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55" y="0"/>
                    </a:moveTo>
                    <a:cubicBezTo>
                      <a:pt x="82" y="55"/>
                      <a:pt x="82" y="109"/>
                      <a:pt x="82" y="136"/>
                    </a:cubicBezTo>
                    <a:cubicBezTo>
                      <a:pt x="82" y="190"/>
                      <a:pt x="55" y="217"/>
                      <a:pt x="0" y="272"/>
                    </a:cubicBezTo>
                    <a:cubicBezTo>
                      <a:pt x="27" y="272"/>
                      <a:pt x="82" y="299"/>
                      <a:pt x="109" y="299"/>
                    </a:cubicBezTo>
                    <a:cubicBezTo>
                      <a:pt x="190" y="299"/>
                      <a:pt x="272" y="217"/>
                      <a:pt x="272" y="136"/>
                    </a:cubicBezTo>
                    <a:cubicBezTo>
                      <a:pt x="272" y="109"/>
                      <a:pt x="244" y="55"/>
                      <a:pt x="217" y="28"/>
                    </a:cubicBezTo>
                    <a:cubicBezTo>
                      <a:pt x="190" y="0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2" name="Google Shape;3233;p43">
                <a:extLst>
                  <a:ext uri="{FF2B5EF4-FFF2-40B4-BE49-F238E27FC236}">
                    <a16:creationId xmlns:a16="http://schemas.microsoft.com/office/drawing/2014/main" id="{6EA54984-EAC4-8C29-3B9E-9CC23A57B589}"/>
                  </a:ext>
                </a:extLst>
              </p:cNvPr>
              <p:cNvSpPr/>
              <p:nvPr/>
            </p:nvSpPr>
            <p:spPr>
              <a:xfrm>
                <a:off x="4687770" y="2351811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3" name="Google Shape;3234;p43">
                <a:extLst>
                  <a:ext uri="{FF2B5EF4-FFF2-40B4-BE49-F238E27FC236}">
                    <a16:creationId xmlns:a16="http://schemas.microsoft.com/office/drawing/2014/main" id="{1124ACEC-0C45-993D-4BF4-F37BE5AB71E6}"/>
                  </a:ext>
                </a:extLst>
              </p:cNvPr>
              <p:cNvSpPr/>
              <p:nvPr/>
            </p:nvSpPr>
            <p:spPr>
              <a:xfrm>
                <a:off x="4740284" y="234093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55" y="0"/>
                    </a:moveTo>
                    <a:cubicBezTo>
                      <a:pt x="28" y="27"/>
                      <a:pt x="28" y="55"/>
                      <a:pt x="1" y="82"/>
                    </a:cubicBezTo>
                    <a:cubicBezTo>
                      <a:pt x="28" y="55"/>
                      <a:pt x="55" y="27"/>
                      <a:pt x="55" y="27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4" name="Google Shape;3235;p43">
                <a:extLst>
                  <a:ext uri="{FF2B5EF4-FFF2-40B4-BE49-F238E27FC236}">
                    <a16:creationId xmlns:a16="http://schemas.microsoft.com/office/drawing/2014/main" id="{2961D4B9-2D03-94CC-287A-6EA556D6F133}"/>
                  </a:ext>
                </a:extLst>
              </p:cNvPr>
              <p:cNvSpPr/>
              <p:nvPr/>
            </p:nvSpPr>
            <p:spPr>
              <a:xfrm>
                <a:off x="4923114" y="2838646"/>
                <a:ext cx="21752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18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163"/>
                      <a:pt x="0" y="163"/>
                      <a:pt x="0" y="190"/>
                    </a:cubicBezTo>
                    <a:cubicBezTo>
                      <a:pt x="27" y="163"/>
                      <a:pt x="27" y="163"/>
                      <a:pt x="54" y="136"/>
                    </a:cubicBezTo>
                    <a:cubicBezTo>
                      <a:pt x="81" y="190"/>
                      <a:pt x="136" y="217"/>
                      <a:pt x="217" y="217"/>
                    </a:cubicBezTo>
                    <a:cubicBezTo>
                      <a:pt x="244" y="217"/>
                      <a:pt x="271" y="190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5" name="Google Shape;3236;p43">
                <a:extLst>
                  <a:ext uri="{FF2B5EF4-FFF2-40B4-BE49-F238E27FC236}">
                    <a16:creationId xmlns:a16="http://schemas.microsoft.com/office/drawing/2014/main" id="{BE493D14-0BF0-EC5A-628A-82B58B381C42}"/>
                  </a:ext>
                </a:extLst>
              </p:cNvPr>
              <p:cNvSpPr/>
              <p:nvPr/>
            </p:nvSpPr>
            <p:spPr>
              <a:xfrm>
                <a:off x="4899560" y="2876614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272" y="1"/>
                    </a:moveTo>
                    <a:cubicBezTo>
                      <a:pt x="190" y="28"/>
                      <a:pt x="82" y="55"/>
                      <a:pt x="0" y="82"/>
                    </a:cubicBezTo>
                    <a:cubicBezTo>
                      <a:pt x="28" y="137"/>
                      <a:pt x="82" y="137"/>
                      <a:pt x="109" y="137"/>
                    </a:cubicBezTo>
                    <a:cubicBezTo>
                      <a:pt x="163" y="137"/>
                      <a:pt x="217" y="109"/>
                      <a:pt x="245" y="82"/>
                    </a:cubicBezTo>
                    <a:cubicBezTo>
                      <a:pt x="245" y="55"/>
                      <a:pt x="245" y="55"/>
                      <a:pt x="245" y="55"/>
                    </a:cubicBezTo>
                    <a:lnTo>
                      <a:pt x="272" y="55"/>
                    </a:lnTo>
                    <a:cubicBezTo>
                      <a:pt x="272" y="28"/>
                      <a:pt x="272" y="1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6" name="Google Shape;3237;p43">
                <a:extLst>
                  <a:ext uri="{FF2B5EF4-FFF2-40B4-BE49-F238E27FC236}">
                    <a16:creationId xmlns:a16="http://schemas.microsoft.com/office/drawing/2014/main" id="{64DC7DBB-5318-F4C6-F197-E2DC05C87DFD}"/>
                  </a:ext>
                </a:extLst>
              </p:cNvPr>
              <p:cNvSpPr/>
              <p:nvPr/>
            </p:nvSpPr>
            <p:spPr>
              <a:xfrm>
                <a:off x="4933924" y="2898366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36" y="0"/>
                    </a:moveTo>
                    <a:cubicBezTo>
                      <a:pt x="109" y="82"/>
                      <a:pt x="55" y="136"/>
                      <a:pt x="1" y="217"/>
                    </a:cubicBezTo>
                    <a:cubicBezTo>
                      <a:pt x="82" y="190"/>
                      <a:pt x="164" y="136"/>
                      <a:pt x="164" y="55"/>
                    </a:cubicBezTo>
                    <a:cubicBezTo>
                      <a:pt x="164" y="28"/>
                      <a:pt x="136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7" name="Google Shape;3238;p43">
                <a:extLst>
                  <a:ext uri="{FF2B5EF4-FFF2-40B4-BE49-F238E27FC236}">
                    <a16:creationId xmlns:a16="http://schemas.microsoft.com/office/drawing/2014/main" id="{D2097F2A-5A29-C44E-CA4F-4309913F75EC}"/>
                  </a:ext>
                </a:extLst>
              </p:cNvPr>
              <p:cNvSpPr/>
              <p:nvPr/>
            </p:nvSpPr>
            <p:spPr>
              <a:xfrm>
                <a:off x="4870600" y="28386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28" y="82"/>
                      <a:pt x="1" y="163"/>
                    </a:cubicBezTo>
                    <a:cubicBezTo>
                      <a:pt x="28" y="163"/>
                      <a:pt x="28" y="136"/>
                      <a:pt x="28" y="136"/>
                    </a:cubicBezTo>
                    <a:cubicBezTo>
                      <a:pt x="136" y="136"/>
                      <a:pt x="190" y="217"/>
                      <a:pt x="245" y="299"/>
                    </a:cubicBezTo>
                    <a:cubicBezTo>
                      <a:pt x="299" y="272"/>
                      <a:pt x="326" y="217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8" name="Google Shape;3239;p43">
                <a:extLst>
                  <a:ext uri="{FF2B5EF4-FFF2-40B4-BE49-F238E27FC236}">
                    <a16:creationId xmlns:a16="http://schemas.microsoft.com/office/drawing/2014/main" id="{FC520D42-4606-CC73-90A3-0E3DB542F224}"/>
                  </a:ext>
                </a:extLst>
              </p:cNvPr>
              <p:cNvSpPr/>
              <p:nvPr/>
            </p:nvSpPr>
            <p:spPr>
              <a:xfrm>
                <a:off x="4897758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9" name="Google Shape;3240;p43">
                <a:extLst>
                  <a:ext uri="{FF2B5EF4-FFF2-40B4-BE49-F238E27FC236}">
                    <a16:creationId xmlns:a16="http://schemas.microsoft.com/office/drawing/2014/main" id="{FF685A3B-C98B-15D2-0EB6-D263A146808B}"/>
                  </a:ext>
                </a:extLst>
              </p:cNvPr>
              <p:cNvSpPr/>
              <p:nvPr/>
            </p:nvSpPr>
            <p:spPr>
              <a:xfrm>
                <a:off x="5160193" y="3338160"/>
                <a:ext cx="1814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6" extrusionOk="0">
                    <a:moveTo>
                      <a:pt x="163" y="0"/>
                    </a:moveTo>
                    <a:cubicBezTo>
                      <a:pt x="136" y="28"/>
                      <a:pt x="82" y="28"/>
                      <a:pt x="55" y="28"/>
                    </a:cubicBezTo>
                    <a:cubicBezTo>
                      <a:pt x="27" y="55"/>
                      <a:pt x="0" y="109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190" y="326"/>
                      <a:pt x="217" y="299"/>
                      <a:pt x="244" y="272"/>
                    </a:cubicBezTo>
                    <a:cubicBezTo>
                      <a:pt x="272" y="217"/>
                      <a:pt x="272" y="190"/>
                      <a:pt x="272" y="136"/>
                    </a:cubicBezTo>
                    <a:cubicBezTo>
                      <a:pt x="272" y="82"/>
                      <a:pt x="244" y="55"/>
                      <a:pt x="244" y="28"/>
                    </a:cubicBezTo>
                    <a:cubicBezTo>
                      <a:pt x="217" y="28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0" name="Google Shape;3241;p43">
                <a:extLst>
                  <a:ext uri="{FF2B5EF4-FFF2-40B4-BE49-F238E27FC236}">
                    <a16:creationId xmlns:a16="http://schemas.microsoft.com/office/drawing/2014/main" id="{BC7B1574-E45C-EB9D-D5B3-88FD885D783B}"/>
                  </a:ext>
                </a:extLst>
              </p:cNvPr>
              <p:cNvSpPr/>
              <p:nvPr/>
            </p:nvSpPr>
            <p:spPr>
              <a:xfrm>
                <a:off x="5136638" y="2011506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55" y="1"/>
                    </a:moveTo>
                    <a:cubicBezTo>
                      <a:pt x="28" y="1"/>
                      <a:pt x="28" y="55"/>
                      <a:pt x="1" y="82"/>
                    </a:cubicBezTo>
                    <a:cubicBezTo>
                      <a:pt x="28" y="109"/>
                      <a:pt x="55" y="109"/>
                      <a:pt x="109" y="109"/>
                    </a:cubicBezTo>
                    <a:cubicBezTo>
                      <a:pt x="136" y="109"/>
                      <a:pt x="191" y="109"/>
                      <a:pt x="191" y="82"/>
                    </a:cubicBezTo>
                    <a:cubicBezTo>
                      <a:pt x="163" y="55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1" name="Google Shape;3242;p43">
                <a:extLst>
                  <a:ext uri="{FF2B5EF4-FFF2-40B4-BE49-F238E27FC236}">
                    <a16:creationId xmlns:a16="http://schemas.microsoft.com/office/drawing/2014/main" id="{D25D11BB-22D8-C83C-726E-384CF3522F0B}"/>
                  </a:ext>
                </a:extLst>
              </p:cNvPr>
              <p:cNvSpPr/>
              <p:nvPr/>
            </p:nvSpPr>
            <p:spPr>
              <a:xfrm>
                <a:off x="5127630" y="2033259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0" y="54"/>
                    </a:moveTo>
                    <a:cubicBezTo>
                      <a:pt x="0" y="54"/>
                      <a:pt x="0" y="27"/>
                      <a:pt x="0" y="27"/>
                    </a:cubicBezTo>
                    <a:cubicBezTo>
                      <a:pt x="0" y="27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7"/>
                      <a:pt x="0" y="27"/>
                      <a:pt x="0" y="54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243;p43">
                <a:extLst>
                  <a:ext uri="{FF2B5EF4-FFF2-40B4-BE49-F238E27FC236}">
                    <a16:creationId xmlns:a16="http://schemas.microsoft.com/office/drawing/2014/main" id="{5196976D-CF72-F143-0058-3E499736B4A2}"/>
                  </a:ext>
                </a:extLst>
              </p:cNvPr>
              <p:cNvSpPr/>
              <p:nvPr/>
            </p:nvSpPr>
            <p:spPr>
              <a:xfrm>
                <a:off x="5142110" y="2062218"/>
                <a:ext cx="1267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6" extrusionOk="0">
                    <a:moveTo>
                      <a:pt x="190" y="0"/>
                    </a:moveTo>
                    <a:cubicBezTo>
                      <a:pt x="109" y="54"/>
                      <a:pt x="54" y="82"/>
                      <a:pt x="0" y="136"/>
                    </a:cubicBezTo>
                    <a:lnTo>
                      <a:pt x="27" y="136"/>
                    </a:lnTo>
                    <a:cubicBezTo>
                      <a:pt x="109" y="136"/>
                      <a:pt x="190" y="82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244;p43">
                <a:extLst>
                  <a:ext uri="{FF2B5EF4-FFF2-40B4-BE49-F238E27FC236}">
                    <a16:creationId xmlns:a16="http://schemas.microsoft.com/office/drawing/2014/main" id="{D4DE64C1-6ADE-D079-B07A-D3739FC692FA}"/>
                  </a:ext>
                </a:extLst>
              </p:cNvPr>
              <p:cNvSpPr/>
              <p:nvPr/>
            </p:nvSpPr>
            <p:spPr>
              <a:xfrm>
                <a:off x="5294113" y="1998828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55" y="109"/>
                      <a:pt x="136" y="137"/>
                      <a:pt x="190" y="137"/>
                    </a:cubicBezTo>
                    <a:lnTo>
                      <a:pt x="272" y="137"/>
                    </a:lnTo>
                    <a:cubicBezTo>
                      <a:pt x="245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245;p43">
                <a:extLst>
                  <a:ext uri="{FF2B5EF4-FFF2-40B4-BE49-F238E27FC236}">
                    <a16:creationId xmlns:a16="http://schemas.microsoft.com/office/drawing/2014/main" id="{98F93353-F1CE-F8F9-3E8D-3F759309DCBE}"/>
                  </a:ext>
                </a:extLst>
              </p:cNvPr>
              <p:cNvSpPr/>
              <p:nvPr/>
            </p:nvSpPr>
            <p:spPr>
              <a:xfrm>
                <a:off x="5462463" y="1893867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28"/>
                    </a:cubicBezTo>
                    <a:lnTo>
                      <a:pt x="27" y="28"/>
                    </a:lnTo>
                    <a:cubicBezTo>
                      <a:pt x="27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246;p43">
                <a:extLst>
                  <a:ext uri="{FF2B5EF4-FFF2-40B4-BE49-F238E27FC236}">
                    <a16:creationId xmlns:a16="http://schemas.microsoft.com/office/drawing/2014/main" id="{F35161C3-A3A9-0D48-5B49-09E6A7F55631}"/>
                  </a:ext>
                </a:extLst>
              </p:cNvPr>
              <p:cNvSpPr/>
              <p:nvPr/>
            </p:nvSpPr>
            <p:spPr>
              <a:xfrm>
                <a:off x="5449785" y="1899339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1" y="0"/>
                    </a:moveTo>
                    <a:cubicBezTo>
                      <a:pt x="190" y="27"/>
                      <a:pt x="109" y="81"/>
                      <a:pt x="0" y="136"/>
                    </a:cubicBezTo>
                    <a:cubicBezTo>
                      <a:pt x="27" y="190"/>
                      <a:pt x="82" y="217"/>
                      <a:pt x="136" y="217"/>
                    </a:cubicBezTo>
                    <a:cubicBezTo>
                      <a:pt x="217" y="217"/>
                      <a:pt x="299" y="163"/>
                      <a:pt x="299" y="81"/>
                    </a:cubicBezTo>
                    <a:cubicBezTo>
                      <a:pt x="299" y="54"/>
                      <a:pt x="299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247;p43">
                <a:extLst>
                  <a:ext uri="{FF2B5EF4-FFF2-40B4-BE49-F238E27FC236}">
                    <a16:creationId xmlns:a16="http://schemas.microsoft.com/office/drawing/2014/main" id="{25676D34-704D-1DF5-2BC3-633EDDA549A1}"/>
                  </a:ext>
                </a:extLst>
              </p:cNvPr>
              <p:cNvSpPr/>
              <p:nvPr/>
            </p:nvSpPr>
            <p:spPr>
              <a:xfrm>
                <a:off x="5475074" y="1877586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09" y="136"/>
                    </a:cubicBezTo>
                    <a:cubicBezTo>
                      <a:pt x="82" y="82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248;p43">
                <a:extLst>
                  <a:ext uri="{FF2B5EF4-FFF2-40B4-BE49-F238E27FC236}">
                    <a16:creationId xmlns:a16="http://schemas.microsoft.com/office/drawing/2014/main" id="{9CFDCB83-EAD6-2DFE-B2BB-ECE2319BF435}"/>
                  </a:ext>
                </a:extLst>
              </p:cNvPr>
              <p:cNvSpPr/>
              <p:nvPr/>
            </p:nvSpPr>
            <p:spPr>
              <a:xfrm>
                <a:off x="5424429" y="192102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90" y="1"/>
                    </a:moveTo>
                    <a:cubicBezTo>
                      <a:pt x="109" y="55"/>
                      <a:pt x="55" y="136"/>
                      <a:pt x="0" y="218"/>
                    </a:cubicBezTo>
                    <a:cubicBezTo>
                      <a:pt x="28" y="272"/>
                      <a:pt x="82" y="299"/>
                      <a:pt x="136" y="299"/>
                    </a:cubicBezTo>
                    <a:cubicBezTo>
                      <a:pt x="217" y="299"/>
                      <a:pt x="272" y="218"/>
                      <a:pt x="272" y="136"/>
                    </a:cubicBezTo>
                    <a:cubicBezTo>
                      <a:pt x="272" y="82"/>
                      <a:pt x="245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249;p43">
                <a:extLst>
                  <a:ext uri="{FF2B5EF4-FFF2-40B4-BE49-F238E27FC236}">
                    <a16:creationId xmlns:a16="http://schemas.microsoft.com/office/drawing/2014/main" id="{EA42C107-0F2F-062C-FAB4-39923234257C}"/>
                  </a:ext>
                </a:extLst>
              </p:cNvPr>
              <p:cNvSpPr/>
              <p:nvPr/>
            </p:nvSpPr>
            <p:spPr>
              <a:xfrm>
                <a:off x="6551971" y="1899339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299" y="0"/>
                    </a:moveTo>
                    <a:cubicBezTo>
                      <a:pt x="190" y="0"/>
                      <a:pt x="82" y="27"/>
                      <a:pt x="1" y="54"/>
                    </a:cubicBezTo>
                    <a:cubicBezTo>
                      <a:pt x="1" y="54"/>
                      <a:pt x="1" y="54"/>
                      <a:pt x="1" y="81"/>
                    </a:cubicBezTo>
                    <a:cubicBezTo>
                      <a:pt x="1" y="163"/>
                      <a:pt x="82" y="217"/>
                      <a:pt x="163" y="217"/>
                    </a:cubicBezTo>
                    <a:cubicBezTo>
                      <a:pt x="245" y="217"/>
                      <a:pt x="326" y="163"/>
                      <a:pt x="326" y="81"/>
                    </a:cubicBezTo>
                    <a:cubicBezTo>
                      <a:pt x="326" y="54"/>
                      <a:pt x="299" y="27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250;p43">
                <a:extLst>
                  <a:ext uri="{FF2B5EF4-FFF2-40B4-BE49-F238E27FC236}">
                    <a16:creationId xmlns:a16="http://schemas.microsoft.com/office/drawing/2014/main" id="{841C9F08-F7DB-7DEE-C7D3-798ED82EE8A8}"/>
                  </a:ext>
                </a:extLst>
              </p:cNvPr>
              <p:cNvSpPr/>
              <p:nvPr/>
            </p:nvSpPr>
            <p:spPr>
              <a:xfrm>
                <a:off x="6579129" y="1870380"/>
                <a:ext cx="5471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82" h="190" extrusionOk="0">
                    <a:moveTo>
                      <a:pt x="28" y="0"/>
                    </a:moveTo>
                    <a:cubicBezTo>
                      <a:pt x="0" y="27"/>
                      <a:pt x="0" y="81"/>
                      <a:pt x="0" y="109"/>
                    </a:cubicBezTo>
                    <a:cubicBezTo>
                      <a:pt x="0" y="136"/>
                      <a:pt x="0" y="163"/>
                      <a:pt x="28" y="190"/>
                    </a:cubicBezTo>
                    <a:lnTo>
                      <a:pt x="82" y="190"/>
                    </a:lnTo>
                    <a:cubicBezTo>
                      <a:pt x="82" y="136"/>
                      <a:pt x="55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251;p43">
                <a:extLst>
                  <a:ext uri="{FF2B5EF4-FFF2-40B4-BE49-F238E27FC236}">
                    <a16:creationId xmlns:a16="http://schemas.microsoft.com/office/drawing/2014/main" id="{0918EF42-0D38-028D-B1CC-C90A493FF40A}"/>
                  </a:ext>
                </a:extLst>
              </p:cNvPr>
              <p:cNvSpPr/>
              <p:nvPr/>
            </p:nvSpPr>
            <p:spPr>
              <a:xfrm>
                <a:off x="6640650" y="1814263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" y="0"/>
                    </a:moveTo>
                    <a:cubicBezTo>
                      <a:pt x="55" y="55"/>
                      <a:pt x="109" y="82"/>
                      <a:pt x="163" y="109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252;p43">
                <a:extLst>
                  <a:ext uri="{FF2B5EF4-FFF2-40B4-BE49-F238E27FC236}">
                    <a16:creationId xmlns:a16="http://schemas.microsoft.com/office/drawing/2014/main" id="{23885376-E60F-004C-19A2-29944DFF60B6}"/>
                  </a:ext>
                </a:extLst>
              </p:cNvPr>
              <p:cNvSpPr/>
              <p:nvPr/>
            </p:nvSpPr>
            <p:spPr>
              <a:xfrm>
                <a:off x="6684089" y="1814263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09" y="163"/>
                      <a:pt x="218" y="109"/>
                      <a:pt x="218" y="27"/>
                    </a:cubicBezTo>
                    <a:cubicBezTo>
                      <a:pt x="190" y="0"/>
                      <a:pt x="163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253;p43">
                <a:extLst>
                  <a:ext uri="{FF2B5EF4-FFF2-40B4-BE49-F238E27FC236}">
                    <a16:creationId xmlns:a16="http://schemas.microsoft.com/office/drawing/2014/main" id="{17342BA2-D8AD-C66B-52EC-220E2C48D06B}"/>
                  </a:ext>
                </a:extLst>
              </p:cNvPr>
              <p:cNvSpPr/>
              <p:nvPr/>
            </p:nvSpPr>
            <p:spPr>
              <a:xfrm>
                <a:off x="6584533" y="1814263"/>
                <a:ext cx="914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8" extrusionOk="0">
                    <a:moveTo>
                      <a:pt x="55" y="0"/>
                    </a:moveTo>
                    <a:cubicBezTo>
                      <a:pt x="55" y="0"/>
                      <a:pt x="28" y="0"/>
                      <a:pt x="1" y="27"/>
                    </a:cubicBezTo>
                    <a:lnTo>
                      <a:pt x="136" y="27"/>
                    </a:lnTo>
                    <a:cubicBezTo>
                      <a:pt x="109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254;p43">
                <a:extLst>
                  <a:ext uri="{FF2B5EF4-FFF2-40B4-BE49-F238E27FC236}">
                    <a16:creationId xmlns:a16="http://schemas.microsoft.com/office/drawing/2014/main" id="{72E0BB07-3D51-2847-48FC-8954FD338354}"/>
                  </a:ext>
                </a:extLst>
              </p:cNvPr>
              <p:cNvSpPr/>
              <p:nvPr/>
            </p:nvSpPr>
            <p:spPr>
              <a:xfrm>
                <a:off x="6555574" y="1857702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1" y="0"/>
                    </a:moveTo>
                    <a:cubicBezTo>
                      <a:pt x="28" y="27"/>
                      <a:pt x="55" y="54"/>
                      <a:pt x="109" y="54"/>
                    </a:cubicBezTo>
                    <a:cubicBezTo>
                      <a:pt x="136" y="54"/>
                      <a:pt x="164" y="54"/>
                      <a:pt x="191" y="27"/>
                    </a:cubicBezTo>
                    <a:cubicBezTo>
                      <a:pt x="164" y="0"/>
                      <a:pt x="109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255;p43">
                <a:extLst>
                  <a:ext uri="{FF2B5EF4-FFF2-40B4-BE49-F238E27FC236}">
                    <a16:creationId xmlns:a16="http://schemas.microsoft.com/office/drawing/2014/main" id="{BA8D2E25-6978-F7E0-45AB-03A03D94C2CC}"/>
                  </a:ext>
                </a:extLst>
              </p:cNvPr>
              <p:cNvSpPr/>
              <p:nvPr/>
            </p:nvSpPr>
            <p:spPr>
              <a:xfrm>
                <a:off x="6533888" y="1868511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82" y="1"/>
                    </a:moveTo>
                    <a:cubicBezTo>
                      <a:pt x="55" y="28"/>
                      <a:pt x="27" y="82"/>
                      <a:pt x="0" y="109"/>
                    </a:cubicBezTo>
                    <a:lnTo>
                      <a:pt x="27" y="82"/>
                    </a:lnTo>
                    <a:cubicBezTo>
                      <a:pt x="82" y="82"/>
                      <a:pt x="136" y="109"/>
                      <a:pt x="190" y="109"/>
                    </a:cubicBezTo>
                    <a:cubicBezTo>
                      <a:pt x="190" y="55"/>
                      <a:pt x="136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256;p43">
                <a:extLst>
                  <a:ext uri="{FF2B5EF4-FFF2-40B4-BE49-F238E27FC236}">
                    <a16:creationId xmlns:a16="http://schemas.microsoft.com/office/drawing/2014/main" id="{B1552368-8BF1-0D29-B166-7AAAEA8EC170}"/>
                  </a:ext>
                </a:extLst>
              </p:cNvPr>
              <p:cNvSpPr/>
              <p:nvPr/>
            </p:nvSpPr>
            <p:spPr>
              <a:xfrm>
                <a:off x="3058913" y="3180686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190" y="299"/>
                    </a:lnTo>
                    <a:cubicBezTo>
                      <a:pt x="218" y="218"/>
                      <a:pt x="245" y="136"/>
                      <a:pt x="272" y="55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257;p43">
                <a:extLst>
                  <a:ext uri="{FF2B5EF4-FFF2-40B4-BE49-F238E27FC236}">
                    <a16:creationId xmlns:a16="http://schemas.microsoft.com/office/drawing/2014/main" id="{4A853F57-3D28-8212-AC88-2547AFDE12F6}"/>
                  </a:ext>
                </a:extLst>
              </p:cNvPr>
              <p:cNvSpPr/>
              <p:nvPr/>
            </p:nvSpPr>
            <p:spPr>
              <a:xfrm>
                <a:off x="3400952" y="3222323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1"/>
                    </a:moveTo>
                    <a:cubicBezTo>
                      <a:pt x="1" y="28"/>
                      <a:pt x="28" y="28"/>
                      <a:pt x="55" y="55"/>
                    </a:cubicBezTo>
                    <a:cubicBezTo>
                      <a:pt x="55" y="28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258;p43">
                <a:extLst>
                  <a:ext uri="{FF2B5EF4-FFF2-40B4-BE49-F238E27FC236}">
                    <a16:creationId xmlns:a16="http://schemas.microsoft.com/office/drawing/2014/main" id="{3EF71ED0-D4E2-9463-2BB6-281CABDBF97C}"/>
                  </a:ext>
                </a:extLst>
              </p:cNvPr>
              <p:cNvSpPr/>
              <p:nvPr/>
            </p:nvSpPr>
            <p:spPr>
              <a:xfrm>
                <a:off x="3294190" y="436254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0"/>
                      <a:pt x="28" y="218"/>
                      <a:pt x="28" y="245"/>
                    </a:cubicBezTo>
                    <a:cubicBezTo>
                      <a:pt x="55" y="245"/>
                      <a:pt x="55" y="245"/>
                      <a:pt x="55" y="218"/>
                    </a:cubicBezTo>
                    <a:lnTo>
                      <a:pt x="136" y="218"/>
                    </a:lnTo>
                    <a:lnTo>
                      <a:pt x="136" y="326"/>
                    </a:lnTo>
                    <a:lnTo>
                      <a:pt x="163" y="326"/>
                    </a:ln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259;p43">
                <a:extLst>
                  <a:ext uri="{FF2B5EF4-FFF2-40B4-BE49-F238E27FC236}">
                    <a16:creationId xmlns:a16="http://schemas.microsoft.com/office/drawing/2014/main" id="{8C472916-8388-5077-FF18-FA43311B8F5A}"/>
                  </a:ext>
                </a:extLst>
              </p:cNvPr>
              <p:cNvSpPr/>
              <p:nvPr/>
            </p:nvSpPr>
            <p:spPr>
              <a:xfrm>
                <a:off x="3283314" y="4340858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55" y="0"/>
                    </a:moveTo>
                    <a:cubicBezTo>
                      <a:pt x="28" y="81"/>
                      <a:pt x="1" y="136"/>
                      <a:pt x="1" y="217"/>
                    </a:cubicBezTo>
                    <a:cubicBezTo>
                      <a:pt x="55" y="217"/>
                      <a:pt x="82" y="163"/>
                      <a:pt x="82" y="109"/>
                    </a:cubicBezTo>
                    <a:cubicBezTo>
                      <a:pt x="82" y="54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260;p43">
                <a:extLst>
                  <a:ext uri="{FF2B5EF4-FFF2-40B4-BE49-F238E27FC236}">
                    <a16:creationId xmlns:a16="http://schemas.microsoft.com/office/drawing/2014/main" id="{ECE8DE4D-24E4-9022-14B3-0507063A8295}"/>
                  </a:ext>
                </a:extLst>
              </p:cNvPr>
              <p:cNvSpPr/>
              <p:nvPr/>
            </p:nvSpPr>
            <p:spPr>
              <a:xfrm>
                <a:off x="3276107" y="4389701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55" y="0"/>
                    </a:moveTo>
                    <a:cubicBezTo>
                      <a:pt x="28" y="82"/>
                      <a:pt x="0" y="217"/>
                      <a:pt x="0" y="217"/>
                    </a:cubicBezTo>
                    <a:lnTo>
                      <a:pt x="0" y="299"/>
                    </a:lnTo>
                    <a:lnTo>
                      <a:pt x="28" y="299"/>
                    </a:lnTo>
                    <a:cubicBezTo>
                      <a:pt x="82" y="299"/>
                      <a:pt x="136" y="272"/>
                      <a:pt x="163" y="245"/>
                    </a:cubicBezTo>
                    <a:lnTo>
                      <a:pt x="163" y="190"/>
                    </a:lnTo>
                    <a:cubicBezTo>
                      <a:pt x="163" y="163"/>
                      <a:pt x="190" y="136"/>
                      <a:pt x="190" y="136"/>
                    </a:cubicBezTo>
                    <a:cubicBezTo>
                      <a:pt x="163" y="55"/>
                      <a:pt x="136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261;p43">
                <a:extLst>
                  <a:ext uri="{FF2B5EF4-FFF2-40B4-BE49-F238E27FC236}">
                    <a16:creationId xmlns:a16="http://schemas.microsoft.com/office/drawing/2014/main" id="{6FDA4B78-0659-7D34-94CD-3B6681734B15}"/>
                  </a:ext>
                </a:extLst>
              </p:cNvPr>
              <p:cNvSpPr/>
              <p:nvPr/>
            </p:nvSpPr>
            <p:spPr>
              <a:xfrm>
                <a:off x="3846217" y="365491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55" y="27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262;p43">
                <a:extLst>
                  <a:ext uri="{FF2B5EF4-FFF2-40B4-BE49-F238E27FC236}">
                    <a16:creationId xmlns:a16="http://schemas.microsoft.com/office/drawing/2014/main" id="{F0E03840-7A4A-E46A-2C40-D3AB6EE32A24}"/>
                  </a:ext>
                </a:extLst>
              </p:cNvPr>
              <p:cNvSpPr/>
              <p:nvPr/>
            </p:nvSpPr>
            <p:spPr>
              <a:xfrm>
                <a:off x="3873375" y="3682068"/>
                <a:ext cx="3670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45" extrusionOk="0">
                    <a:moveTo>
                      <a:pt x="55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163"/>
                      <a:pt x="27" y="217"/>
                      <a:pt x="55" y="244"/>
                    </a:cubicBezTo>
                    <a:cubicBezTo>
                      <a:pt x="55" y="190"/>
                      <a:pt x="55" y="136"/>
                      <a:pt x="55" y="54"/>
                    </a:cubicBezTo>
                    <a:cubicBezTo>
                      <a:pt x="55" y="27"/>
                      <a:pt x="55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263;p43">
                <a:extLst>
                  <a:ext uri="{FF2B5EF4-FFF2-40B4-BE49-F238E27FC236}">
                    <a16:creationId xmlns:a16="http://schemas.microsoft.com/office/drawing/2014/main" id="{CD39656D-4CBD-DDF6-4286-6FB93548B9BA}"/>
                  </a:ext>
                </a:extLst>
              </p:cNvPr>
              <p:cNvSpPr/>
              <p:nvPr/>
            </p:nvSpPr>
            <p:spPr>
              <a:xfrm>
                <a:off x="384621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264;p43">
                <a:extLst>
                  <a:ext uri="{FF2B5EF4-FFF2-40B4-BE49-F238E27FC236}">
                    <a16:creationId xmlns:a16="http://schemas.microsoft.com/office/drawing/2014/main" id="{C594CE1C-3242-E245-8ED5-93225AC38BDB}"/>
                  </a:ext>
                </a:extLst>
              </p:cNvPr>
              <p:cNvSpPr/>
              <p:nvPr/>
            </p:nvSpPr>
            <p:spPr>
              <a:xfrm>
                <a:off x="3820861" y="2103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17"/>
                      <a:pt x="28" y="271"/>
                      <a:pt x="82" y="298"/>
                    </a:cubicBezTo>
                    <a:cubicBezTo>
                      <a:pt x="82" y="244"/>
                      <a:pt x="109" y="217"/>
                      <a:pt x="163" y="190"/>
                    </a:cubicBezTo>
                    <a:lnTo>
                      <a:pt x="163" y="298"/>
                    </a:lnTo>
                    <a:cubicBezTo>
                      <a:pt x="245" y="298"/>
                      <a:pt x="299" y="217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265;p43">
                <a:extLst>
                  <a:ext uri="{FF2B5EF4-FFF2-40B4-BE49-F238E27FC236}">
                    <a16:creationId xmlns:a16="http://schemas.microsoft.com/office/drawing/2014/main" id="{FC05F140-E58F-4B62-44B5-CDFEFBEB0068}"/>
                  </a:ext>
                </a:extLst>
              </p:cNvPr>
              <p:cNvSpPr/>
              <p:nvPr/>
            </p:nvSpPr>
            <p:spPr>
              <a:xfrm>
                <a:off x="384621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266;p43">
                <a:extLst>
                  <a:ext uri="{FF2B5EF4-FFF2-40B4-BE49-F238E27FC236}">
                    <a16:creationId xmlns:a16="http://schemas.microsoft.com/office/drawing/2014/main" id="{EF707057-4755-F695-4D67-99C271D531B3}"/>
                  </a:ext>
                </a:extLst>
              </p:cNvPr>
              <p:cNvSpPr/>
              <p:nvPr/>
            </p:nvSpPr>
            <p:spPr>
              <a:xfrm>
                <a:off x="3820861" y="3633158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18"/>
                      <a:pt x="136" y="218"/>
                    </a:cubicBezTo>
                    <a:lnTo>
                      <a:pt x="218" y="218"/>
                    </a:lnTo>
                    <a:cubicBezTo>
                      <a:pt x="136" y="163"/>
                      <a:pt x="55" y="82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267;p43">
                <a:extLst>
                  <a:ext uri="{FF2B5EF4-FFF2-40B4-BE49-F238E27FC236}">
                    <a16:creationId xmlns:a16="http://schemas.microsoft.com/office/drawing/2014/main" id="{3BA6A872-B335-3CB4-FD20-45611A77E68A}"/>
                  </a:ext>
                </a:extLst>
              </p:cNvPr>
              <p:cNvSpPr/>
              <p:nvPr/>
            </p:nvSpPr>
            <p:spPr>
              <a:xfrm>
                <a:off x="379370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268;p43">
                <a:extLst>
                  <a:ext uri="{FF2B5EF4-FFF2-40B4-BE49-F238E27FC236}">
                    <a16:creationId xmlns:a16="http://schemas.microsoft.com/office/drawing/2014/main" id="{E1DF1D9E-2096-E5D4-3E2A-0F007A589620}"/>
                  </a:ext>
                </a:extLst>
              </p:cNvPr>
              <p:cNvSpPr/>
              <p:nvPr/>
            </p:nvSpPr>
            <p:spPr>
              <a:xfrm>
                <a:off x="3820861" y="3680200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269;p43">
                <a:extLst>
                  <a:ext uri="{FF2B5EF4-FFF2-40B4-BE49-F238E27FC236}">
                    <a16:creationId xmlns:a16="http://schemas.microsoft.com/office/drawing/2014/main" id="{81AF64C8-2310-3831-4896-81A7BB68EA64}"/>
                  </a:ext>
                </a:extLst>
              </p:cNvPr>
              <p:cNvSpPr/>
              <p:nvPr/>
            </p:nvSpPr>
            <p:spPr>
              <a:xfrm>
                <a:off x="379370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270;p43">
                <a:extLst>
                  <a:ext uri="{FF2B5EF4-FFF2-40B4-BE49-F238E27FC236}">
                    <a16:creationId xmlns:a16="http://schemas.microsoft.com/office/drawing/2014/main" id="{48B73382-9C05-ACF7-B483-43756FE6AA9D}"/>
                  </a:ext>
                </a:extLst>
              </p:cNvPr>
              <p:cNvSpPr/>
              <p:nvPr/>
            </p:nvSpPr>
            <p:spPr>
              <a:xfrm>
                <a:off x="3820861" y="373271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271;p43">
                <a:extLst>
                  <a:ext uri="{FF2B5EF4-FFF2-40B4-BE49-F238E27FC236}">
                    <a16:creationId xmlns:a16="http://schemas.microsoft.com/office/drawing/2014/main" id="{D4161629-22BC-B55F-F07E-422922865604}"/>
                  </a:ext>
                </a:extLst>
              </p:cNvPr>
              <p:cNvSpPr/>
              <p:nvPr/>
            </p:nvSpPr>
            <p:spPr>
              <a:xfrm>
                <a:off x="3820861" y="3785227"/>
                <a:ext cx="10943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0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55" y="136"/>
                      <a:pt x="109" y="109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272;p43">
                <a:extLst>
                  <a:ext uri="{FF2B5EF4-FFF2-40B4-BE49-F238E27FC236}">
                    <a16:creationId xmlns:a16="http://schemas.microsoft.com/office/drawing/2014/main" id="{7D043326-A396-16ED-C7A1-481421157358}"/>
                  </a:ext>
                </a:extLst>
              </p:cNvPr>
              <p:cNvSpPr/>
              <p:nvPr/>
            </p:nvSpPr>
            <p:spPr>
              <a:xfrm>
                <a:off x="379370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273;p43">
                <a:extLst>
                  <a:ext uri="{FF2B5EF4-FFF2-40B4-BE49-F238E27FC236}">
                    <a16:creationId xmlns:a16="http://schemas.microsoft.com/office/drawing/2014/main" id="{71EEF295-46BD-EDC1-96D8-FDB83D2E01B3}"/>
                  </a:ext>
                </a:extLst>
              </p:cNvPr>
              <p:cNvSpPr/>
              <p:nvPr/>
            </p:nvSpPr>
            <p:spPr>
              <a:xfrm>
                <a:off x="379370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18" y="299"/>
                      <a:pt x="272" y="272"/>
                      <a:pt x="299" y="218"/>
                    </a:cubicBezTo>
                    <a:cubicBezTo>
                      <a:pt x="299" y="164"/>
                      <a:pt x="272" y="109"/>
                      <a:pt x="272" y="55"/>
                    </a:cubicBezTo>
                    <a:cubicBezTo>
                      <a:pt x="245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274;p43">
                <a:extLst>
                  <a:ext uri="{FF2B5EF4-FFF2-40B4-BE49-F238E27FC236}">
                    <a16:creationId xmlns:a16="http://schemas.microsoft.com/office/drawing/2014/main" id="{BDE2154E-0DCE-1B07-E0F9-8193342514F0}"/>
                  </a:ext>
                </a:extLst>
              </p:cNvPr>
              <p:cNvSpPr/>
              <p:nvPr/>
            </p:nvSpPr>
            <p:spPr>
              <a:xfrm>
                <a:off x="3793704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191" y="299"/>
                      <a:pt x="245" y="272"/>
                      <a:pt x="272" y="245"/>
                    </a:cubicBezTo>
                    <a:cubicBezTo>
                      <a:pt x="272" y="245"/>
                      <a:pt x="272" y="218"/>
                      <a:pt x="272" y="218"/>
                    </a:cubicBezTo>
                    <a:cubicBezTo>
                      <a:pt x="272" y="163"/>
                      <a:pt x="272" y="136"/>
                      <a:pt x="299" y="82"/>
                    </a:cubicBezTo>
                    <a:cubicBezTo>
                      <a:pt x="272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275;p43">
                <a:extLst>
                  <a:ext uri="{FF2B5EF4-FFF2-40B4-BE49-F238E27FC236}">
                    <a16:creationId xmlns:a16="http://schemas.microsoft.com/office/drawing/2014/main" id="{BF5B5034-AD5C-C0F8-B50A-F99A6F8A9A8B}"/>
                  </a:ext>
                </a:extLst>
              </p:cNvPr>
              <p:cNvSpPr/>
              <p:nvPr/>
            </p:nvSpPr>
            <p:spPr>
              <a:xfrm>
                <a:off x="3768414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276;p43">
                <a:extLst>
                  <a:ext uri="{FF2B5EF4-FFF2-40B4-BE49-F238E27FC236}">
                    <a16:creationId xmlns:a16="http://schemas.microsoft.com/office/drawing/2014/main" id="{CAB3724A-8DB8-3DD8-941D-20ED86804F1F}"/>
                  </a:ext>
                </a:extLst>
              </p:cNvPr>
              <p:cNvSpPr/>
              <p:nvPr/>
            </p:nvSpPr>
            <p:spPr>
              <a:xfrm>
                <a:off x="3768414" y="362775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277;p43">
                <a:extLst>
                  <a:ext uri="{FF2B5EF4-FFF2-40B4-BE49-F238E27FC236}">
                    <a16:creationId xmlns:a16="http://schemas.microsoft.com/office/drawing/2014/main" id="{8EE22F13-2879-0F72-9C84-4387BB6BA5D0}"/>
                  </a:ext>
                </a:extLst>
              </p:cNvPr>
              <p:cNvSpPr/>
              <p:nvPr/>
            </p:nvSpPr>
            <p:spPr>
              <a:xfrm>
                <a:off x="3793704" y="3615075"/>
                <a:ext cx="1454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09" extrusionOk="0">
                    <a:moveTo>
                      <a:pt x="1" y="0"/>
                    </a:moveTo>
                    <a:cubicBezTo>
                      <a:pt x="28" y="55"/>
                      <a:pt x="82" y="109"/>
                      <a:pt x="164" y="109"/>
                    </a:cubicBezTo>
                    <a:cubicBezTo>
                      <a:pt x="191" y="109"/>
                      <a:pt x="218" y="82"/>
                      <a:pt x="218" y="82"/>
                    </a:cubicBezTo>
                    <a:cubicBezTo>
                      <a:pt x="164" y="55"/>
                      <a:pt x="82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278;p43">
                <a:extLst>
                  <a:ext uri="{FF2B5EF4-FFF2-40B4-BE49-F238E27FC236}">
                    <a16:creationId xmlns:a16="http://schemas.microsoft.com/office/drawing/2014/main" id="{C47BBDE0-C8A2-AE60-28FD-2E3FCC05CCA7}"/>
                  </a:ext>
                </a:extLst>
              </p:cNvPr>
              <p:cNvSpPr/>
              <p:nvPr/>
            </p:nvSpPr>
            <p:spPr>
              <a:xfrm>
                <a:off x="3741257" y="3606000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4"/>
                      <a:pt x="82" y="245"/>
                      <a:pt x="163" y="245"/>
                    </a:cubicBezTo>
                    <a:cubicBezTo>
                      <a:pt x="217" y="245"/>
                      <a:pt x="271" y="191"/>
                      <a:pt x="299" y="109"/>
                    </a:cubicBezTo>
                    <a:cubicBezTo>
                      <a:pt x="217" y="82"/>
                      <a:pt x="163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279;p43">
                <a:extLst>
                  <a:ext uri="{FF2B5EF4-FFF2-40B4-BE49-F238E27FC236}">
                    <a16:creationId xmlns:a16="http://schemas.microsoft.com/office/drawing/2014/main" id="{219419B1-7EE5-1CFA-F80D-5F879D03B0F6}"/>
                  </a:ext>
                </a:extLst>
              </p:cNvPr>
              <p:cNvSpPr/>
              <p:nvPr/>
            </p:nvSpPr>
            <p:spPr>
              <a:xfrm>
                <a:off x="374125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280;p43">
                <a:extLst>
                  <a:ext uri="{FF2B5EF4-FFF2-40B4-BE49-F238E27FC236}">
                    <a16:creationId xmlns:a16="http://schemas.microsoft.com/office/drawing/2014/main" id="{F206B6B3-D8D2-9D29-B554-B7A7B5C225FF}"/>
                  </a:ext>
                </a:extLst>
              </p:cNvPr>
              <p:cNvSpPr/>
              <p:nvPr/>
            </p:nvSpPr>
            <p:spPr>
              <a:xfrm>
                <a:off x="3768414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0" name="Google Shape;3281;p43">
                <a:extLst>
                  <a:ext uri="{FF2B5EF4-FFF2-40B4-BE49-F238E27FC236}">
                    <a16:creationId xmlns:a16="http://schemas.microsoft.com/office/drawing/2014/main" id="{D5C59586-8B48-D68E-D4C9-CCFEAFC9DB7D}"/>
                  </a:ext>
                </a:extLst>
              </p:cNvPr>
              <p:cNvSpPr/>
              <p:nvPr/>
            </p:nvSpPr>
            <p:spPr>
              <a:xfrm>
                <a:off x="374125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1" name="Google Shape;3282;p43">
                <a:extLst>
                  <a:ext uri="{FF2B5EF4-FFF2-40B4-BE49-F238E27FC236}">
                    <a16:creationId xmlns:a16="http://schemas.microsoft.com/office/drawing/2014/main" id="{3D083203-C5F8-A8B1-56ED-03F7D3EE16AC}"/>
                  </a:ext>
                </a:extLst>
              </p:cNvPr>
              <p:cNvSpPr/>
              <p:nvPr/>
            </p:nvSpPr>
            <p:spPr>
              <a:xfrm>
                <a:off x="3768414" y="373271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2" name="Google Shape;3283;p43">
                <a:extLst>
                  <a:ext uri="{FF2B5EF4-FFF2-40B4-BE49-F238E27FC236}">
                    <a16:creationId xmlns:a16="http://schemas.microsoft.com/office/drawing/2014/main" id="{A6E33F8A-3956-F34D-F828-6FC0BF09AE5D}"/>
                  </a:ext>
                </a:extLst>
              </p:cNvPr>
              <p:cNvSpPr/>
              <p:nvPr/>
            </p:nvSpPr>
            <p:spPr>
              <a:xfrm>
                <a:off x="3768414" y="3785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3" name="Google Shape;3284;p43">
                <a:extLst>
                  <a:ext uri="{FF2B5EF4-FFF2-40B4-BE49-F238E27FC236}">
                    <a16:creationId xmlns:a16="http://schemas.microsoft.com/office/drawing/2014/main" id="{53E1E33A-65C4-F446-CDEC-412CDBB20F70}"/>
                  </a:ext>
                </a:extLst>
              </p:cNvPr>
              <p:cNvSpPr/>
              <p:nvPr/>
            </p:nvSpPr>
            <p:spPr>
              <a:xfrm>
                <a:off x="3741257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285;p43">
                <a:extLst>
                  <a:ext uri="{FF2B5EF4-FFF2-40B4-BE49-F238E27FC236}">
                    <a16:creationId xmlns:a16="http://schemas.microsoft.com/office/drawing/2014/main" id="{5D58D8F7-188F-6987-C7CC-6FE1DA40931B}"/>
                  </a:ext>
                </a:extLst>
              </p:cNvPr>
              <p:cNvSpPr/>
              <p:nvPr/>
            </p:nvSpPr>
            <p:spPr>
              <a:xfrm>
                <a:off x="3741257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286;p43">
                <a:extLst>
                  <a:ext uri="{FF2B5EF4-FFF2-40B4-BE49-F238E27FC236}">
                    <a16:creationId xmlns:a16="http://schemas.microsoft.com/office/drawing/2014/main" id="{2EA3552A-26AE-FD73-C7A4-A6044F026DD4}"/>
                  </a:ext>
                </a:extLst>
              </p:cNvPr>
              <p:cNvSpPr/>
              <p:nvPr/>
            </p:nvSpPr>
            <p:spPr>
              <a:xfrm>
                <a:off x="3768414" y="383767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287;p43">
                <a:extLst>
                  <a:ext uri="{FF2B5EF4-FFF2-40B4-BE49-F238E27FC236}">
                    <a16:creationId xmlns:a16="http://schemas.microsoft.com/office/drawing/2014/main" id="{7A18B491-50FB-4001-93CF-BAA2C58B157B}"/>
                  </a:ext>
                </a:extLst>
              </p:cNvPr>
              <p:cNvSpPr/>
              <p:nvPr/>
            </p:nvSpPr>
            <p:spPr>
              <a:xfrm>
                <a:off x="3768414" y="389018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288;p43">
                <a:extLst>
                  <a:ext uri="{FF2B5EF4-FFF2-40B4-BE49-F238E27FC236}">
                    <a16:creationId xmlns:a16="http://schemas.microsoft.com/office/drawing/2014/main" id="{38535C36-948E-471D-38DA-58D2EF8221EA}"/>
                  </a:ext>
                </a:extLst>
              </p:cNvPr>
              <p:cNvSpPr/>
              <p:nvPr/>
            </p:nvSpPr>
            <p:spPr>
              <a:xfrm>
                <a:off x="3741257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289;p43">
                <a:extLst>
                  <a:ext uri="{FF2B5EF4-FFF2-40B4-BE49-F238E27FC236}">
                    <a16:creationId xmlns:a16="http://schemas.microsoft.com/office/drawing/2014/main" id="{527CEA5F-21F0-B228-86A5-0FEE3CE7C31E}"/>
                  </a:ext>
                </a:extLst>
              </p:cNvPr>
              <p:cNvSpPr/>
              <p:nvPr/>
            </p:nvSpPr>
            <p:spPr>
              <a:xfrm>
                <a:off x="3793704" y="3917345"/>
                <a:ext cx="734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8" extrusionOk="0">
                    <a:moveTo>
                      <a:pt x="109" y="0"/>
                    </a:moveTo>
                    <a:lnTo>
                      <a:pt x="109" y="0"/>
                    </a:lnTo>
                    <a:cubicBezTo>
                      <a:pt x="55" y="27"/>
                      <a:pt x="1" y="81"/>
                      <a:pt x="1" y="136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55" y="190"/>
                      <a:pt x="55" y="136"/>
                      <a:pt x="82" y="81"/>
                    </a:cubicBezTo>
                    <a:cubicBezTo>
                      <a:pt x="109" y="81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290;p43">
                <a:extLst>
                  <a:ext uri="{FF2B5EF4-FFF2-40B4-BE49-F238E27FC236}">
                    <a16:creationId xmlns:a16="http://schemas.microsoft.com/office/drawing/2014/main" id="{54F6B7B4-F787-B28F-AB06-CA3F5B6BA698}"/>
                  </a:ext>
                </a:extLst>
              </p:cNvPr>
              <p:cNvSpPr/>
              <p:nvPr/>
            </p:nvSpPr>
            <p:spPr>
              <a:xfrm>
                <a:off x="3741257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291;p43">
                <a:extLst>
                  <a:ext uri="{FF2B5EF4-FFF2-40B4-BE49-F238E27FC236}">
                    <a16:creationId xmlns:a16="http://schemas.microsoft.com/office/drawing/2014/main" id="{4C5379B3-5FB3-707F-077D-21061A7713E7}"/>
                  </a:ext>
                </a:extLst>
              </p:cNvPr>
              <p:cNvSpPr/>
              <p:nvPr/>
            </p:nvSpPr>
            <p:spPr>
              <a:xfrm>
                <a:off x="3768414" y="3942635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63" y="299"/>
                    </a:lnTo>
                    <a:cubicBezTo>
                      <a:pt x="163" y="272"/>
                      <a:pt x="190" y="245"/>
                      <a:pt x="190" y="218"/>
                    </a:cubicBezTo>
                    <a:cubicBezTo>
                      <a:pt x="217" y="164"/>
                      <a:pt x="244" y="109"/>
                      <a:pt x="271" y="82"/>
                    </a:cubicBezTo>
                    <a:cubicBezTo>
                      <a:pt x="244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292;p43">
                <a:extLst>
                  <a:ext uri="{FF2B5EF4-FFF2-40B4-BE49-F238E27FC236}">
                    <a16:creationId xmlns:a16="http://schemas.microsoft.com/office/drawing/2014/main" id="{6032E3BE-1753-584A-9541-A84D490FF308}"/>
                  </a:ext>
                </a:extLst>
              </p:cNvPr>
              <p:cNvSpPr/>
              <p:nvPr/>
            </p:nvSpPr>
            <p:spPr>
              <a:xfrm>
                <a:off x="3741257" y="3969792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1"/>
                      <a:pt x="27" y="245"/>
                      <a:pt x="54" y="272"/>
                    </a:cubicBezTo>
                    <a:lnTo>
                      <a:pt x="217" y="272"/>
                    </a:lnTo>
                    <a:cubicBezTo>
                      <a:pt x="217" y="272"/>
                      <a:pt x="244" y="272"/>
                      <a:pt x="244" y="245"/>
                    </a:cubicBezTo>
                    <a:cubicBezTo>
                      <a:pt x="299" y="218"/>
                      <a:pt x="299" y="191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293;p43">
                <a:extLst>
                  <a:ext uri="{FF2B5EF4-FFF2-40B4-BE49-F238E27FC236}">
                    <a16:creationId xmlns:a16="http://schemas.microsoft.com/office/drawing/2014/main" id="{9F829B8F-E2CC-9969-44B3-F0120912BCED}"/>
                  </a:ext>
                </a:extLst>
              </p:cNvPr>
              <p:cNvSpPr/>
              <p:nvPr/>
            </p:nvSpPr>
            <p:spPr>
              <a:xfrm>
                <a:off x="368874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294;p43">
                <a:extLst>
                  <a:ext uri="{FF2B5EF4-FFF2-40B4-BE49-F238E27FC236}">
                    <a16:creationId xmlns:a16="http://schemas.microsoft.com/office/drawing/2014/main" id="{6650B597-95CA-4E68-9B46-79EB54CD468A}"/>
                  </a:ext>
                </a:extLst>
              </p:cNvPr>
              <p:cNvSpPr/>
              <p:nvPr/>
            </p:nvSpPr>
            <p:spPr>
              <a:xfrm>
                <a:off x="368874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295;p43">
                <a:extLst>
                  <a:ext uri="{FF2B5EF4-FFF2-40B4-BE49-F238E27FC236}">
                    <a16:creationId xmlns:a16="http://schemas.microsoft.com/office/drawing/2014/main" id="{54DF4A66-44D4-EC36-5F56-714099F7DF8F}"/>
                  </a:ext>
                </a:extLst>
              </p:cNvPr>
              <p:cNvSpPr/>
              <p:nvPr/>
            </p:nvSpPr>
            <p:spPr>
              <a:xfrm>
                <a:off x="3688743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296;p43">
                <a:extLst>
                  <a:ext uri="{FF2B5EF4-FFF2-40B4-BE49-F238E27FC236}">
                    <a16:creationId xmlns:a16="http://schemas.microsoft.com/office/drawing/2014/main" id="{7C8F0BD2-4808-47B2-0A46-C287486ADC3C}"/>
                  </a:ext>
                </a:extLst>
              </p:cNvPr>
              <p:cNvSpPr/>
              <p:nvPr/>
            </p:nvSpPr>
            <p:spPr>
              <a:xfrm>
                <a:off x="368874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297;p43">
                <a:extLst>
                  <a:ext uri="{FF2B5EF4-FFF2-40B4-BE49-F238E27FC236}">
                    <a16:creationId xmlns:a16="http://schemas.microsoft.com/office/drawing/2014/main" id="{AAE98B4B-B110-45E3-CC90-5D6FCC0AFE4A}"/>
                  </a:ext>
                </a:extLst>
              </p:cNvPr>
              <p:cNvSpPr/>
              <p:nvPr/>
            </p:nvSpPr>
            <p:spPr>
              <a:xfrm>
                <a:off x="3688743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191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45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298;p43">
                <a:extLst>
                  <a:ext uri="{FF2B5EF4-FFF2-40B4-BE49-F238E27FC236}">
                    <a16:creationId xmlns:a16="http://schemas.microsoft.com/office/drawing/2014/main" id="{B0D9F67F-5392-98F1-7FB2-F4817C6397DE}"/>
                  </a:ext>
                </a:extLst>
              </p:cNvPr>
              <p:cNvSpPr/>
              <p:nvPr/>
            </p:nvSpPr>
            <p:spPr>
              <a:xfrm>
                <a:off x="368874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0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45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299;p43">
                <a:extLst>
                  <a:ext uri="{FF2B5EF4-FFF2-40B4-BE49-F238E27FC236}">
                    <a16:creationId xmlns:a16="http://schemas.microsoft.com/office/drawing/2014/main" id="{F06829D4-741F-9120-0AB9-39D65A204973}"/>
                  </a:ext>
                </a:extLst>
              </p:cNvPr>
              <p:cNvSpPr/>
              <p:nvPr/>
            </p:nvSpPr>
            <p:spPr>
              <a:xfrm>
                <a:off x="3688743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82" y="271"/>
                      <a:pt x="109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109"/>
                      <a:pt x="299" y="54"/>
                      <a:pt x="272" y="27"/>
                    </a:cubicBezTo>
                    <a:cubicBezTo>
                      <a:pt x="245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300;p43">
                <a:extLst>
                  <a:ext uri="{FF2B5EF4-FFF2-40B4-BE49-F238E27FC236}">
                    <a16:creationId xmlns:a16="http://schemas.microsoft.com/office/drawing/2014/main" id="{285913F4-E66C-DD25-0EBC-BC0509246DF2}"/>
                  </a:ext>
                </a:extLst>
              </p:cNvPr>
              <p:cNvSpPr/>
              <p:nvPr/>
            </p:nvSpPr>
            <p:spPr>
              <a:xfrm>
                <a:off x="3715901" y="3587917"/>
                <a:ext cx="1094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10" extrusionOk="0">
                    <a:moveTo>
                      <a:pt x="0" y="1"/>
                    </a:moveTo>
                    <a:cubicBezTo>
                      <a:pt x="0" y="55"/>
                      <a:pt x="82" y="109"/>
                      <a:pt x="136" y="109"/>
                    </a:cubicBezTo>
                    <a:lnTo>
                      <a:pt x="163" y="109"/>
                    </a:lnTo>
                    <a:cubicBezTo>
                      <a:pt x="136" y="55"/>
                      <a:pt x="82" y="82"/>
                      <a:pt x="28" y="28"/>
                    </a:cubicBezTo>
                    <a:cubicBezTo>
                      <a:pt x="28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301;p43">
                <a:extLst>
                  <a:ext uri="{FF2B5EF4-FFF2-40B4-BE49-F238E27FC236}">
                    <a16:creationId xmlns:a16="http://schemas.microsoft.com/office/drawing/2014/main" id="{E8ABBD0B-40AF-9825-4929-78D63789023B}"/>
                  </a:ext>
                </a:extLst>
              </p:cNvPr>
              <p:cNvSpPr/>
              <p:nvPr/>
            </p:nvSpPr>
            <p:spPr>
              <a:xfrm>
                <a:off x="3714099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302;p43">
                <a:extLst>
                  <a:ext uri="{FF2B5EF4-FFF2-40B4-BE49-F238E27FC236}">
                    <a16:creationId xmlns:a16="http://schemas.microsoft.com/office/drawing/2014/main" id="{E9D8C448-9B32-E6DE-0F4E-C8F1FF8B353A}"/>
                  </a:ext>
                </a:extLst>
              </p:cNvPr>
              <p:cNvSpPr/>
              <p:nvPr/>
            </p:nvSpPr>
            <p:spPr>
              <a:xfrm>
                <a:off x="3688743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2" name="Google Shape;3303;p43">
                <a:extLst>
                  <a:ext uri="{FF2B5EF4-FFF2-40B4-BE49-F238E27FC236}">
                    <a16:creationId xmlns:a16="http://schemas.microsoft.com/office/drawing/2014/main" id="{AFCA6565-0CFB-F883-78A5-1A023CDB9A60}"/>
                  </a:ext>
                </a:extLst>
              </p:cNvPr>
              <p:cNvSpPr/>
              <p:nvPr/>
            </p:nvSpPr>
            <p:spPr>
              <a:xfrm>
                <a:off x="3688743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3" name="Google Shape;3304;p43">
                <a:extLst>
                  <a:ext uri="{FF2B5EF4-FFF2-40B4-BE49-F238E27FC236}">
                    <a16:creationId xmlns:a16="http://schemas.microsoft.com/office/drawing/2014/main" id="{7126A5E9-E5A9-CB28-D402-B43C46C6A397}"/>
                  </a:ext>
                </a:extLst>
              </p:cNvPr>
              <p:cNvSpPr/>
              <p:nvPr/>
            </p:nvSpPr>
            <p:spPr>
              <a:xfrm>
                <a:off x="3714099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4" name="Google Shape;3305;p43">
                <a:extLst>
                  <a:ext uri="{FF2B5EF4-FFF2-40B4-BE49-F238E27FC236}">
                    <a16:creationId xmlns:a16="http://schemas.microsoft.com/office/drawing/2014/main" id="{F1AAD3E5-9264-D355-8611-13DE03ED4953}"/>
                  </a:ext>
                </a:extLst>
              </p:cNvPr>
              <p:cNvSpPr/>
              <p:nvPr/>
            </p:nvSpPr>
            <p:spPr>
              <a:xfrm>
                <a:off x="3688743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5" name="Google Shape;3306;p43">
                <a:extLst>
                  <a:ext uri="{FF2B5EF4-FFF2-40B4-BE49-F238E27FC236}">
                    <a16:creationId xmlns:a16="http://schemas.microsoft.com/office/drawing/2014/main" id="{9F66B4E9-0B81-8D82-B530-7C85F31E988C}"/>
                  </a:ext>
                </a:extLst>
              </p:cNvPr>
              <p:cNvSpPr/>
              <p:nvPr/>
            </p:nvSpPr>
            <p:spPr>
              <a:xfrm>
                <a:off x="3714099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6" name="Google Shape;3307;p43">
                <a:extLst>
                  <a:ext uri="{FF2B5EF4-FFF2-40B4-BE49-F238E27FC236}">
                    <a16:creationId xmlns:a16="http://schemas.microsoft.com/office/drawing/2014/main" id="{F1A40AF1-2959-9203-02C5-140EFC3688B2}"/>
                  </a:ext>
                </a:extLst>
              </p:cNvPr>
              <p:cNvSpPr/>
              <p:nvPr/>
            </p:nvSpPr>
            <p:spPr>
              <a:xfrm>
                <a:off x="3714099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7" name="Google Shape;3308;p43">
                <a:extLst>
                  <a:ext uri="{FF2B5EF4-FFF2-40B4-BE49-F238E27FC236}">
                    <a16:creationId xmlns:a16="http://schemas.microsoft.com/office/drawing/2014/main" id="{60D510EC-075A-BFE1-7021-8D90F96FF878}"/>
                  </a:ext>
                </a:extLst>
              </p:cNvPr>
              <p:cNvSpPr/>
              <p:nvPr/>
            </p:nvSpPr>
            <p:spPr>
              <a:xfrm>
                <a:off x="3688743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309;p43">
                <a:extLst>
                  <a:ext uri="{FF2B5EF4-FFF2-40B4-BE49-F238E27FC236}">
                    <a16:creationId xmlns:a16="http://schemas.microsoft.com/office/drawing/2014/main" id="{B34B6845-ECD0-27D9-E605-DAC189F42003}"/>
                  </a:ext>
                </a:extLst>
              </p:cNvPr>
              <p:cNvSpPr/>
              <p:nvPr/>
            </p:nvSpPr>
            <p:spPr>
              <a:xfrm>
                <a:off x="3688743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9" name="Google Shape;3310;p43">
                <a:extLst>
                  <a:ext uri="{FF2B5EF4-FFF2-40B4-BE49-F238E27FC236}">
                    <a16:creationId xmlns:a16="http://schemas.microsoft.com/office/drawing/2014/main" id="{588E9F08-D215-5107-253C-34CC59B83969}"/>
                  </a:ext>
                </a:extLst>
              </p:cNvPr>
              <p:cNvSpPr/>
              <p:nvPr/>
            </p:nvSpPr>
            <p:spPr>
              <a:xfrm>
                <a:off x="3714099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0" name="Google Shape;3311;p43">
                <a:extLst>
                  <a:ext uri="{FF2B5EF4-FFF2-40B4-BE49-F238E27FC236}">
                    <a16:creationId xmlns:a16="http://schemas.microsoft.com/office/drawing/2014/main" id="{3BB00CF9-AF3F-5130-642C-B2E8A284AB2C}"/>
                  </a:ext>
                </a:extLst>
              </p:cNvPr>
              <p:cNvSpPr/>
              <p:nvPr/>
            </p:nvSpPr>
            <p:spPr>
              <a:xfrm>
                <a:off x="3714099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312;p43">
                <a:extLst>
                  <a:ext uri="{FF2B5EF4-FFF2-40B4-BE49-F238E27FC236}">
                    <a16:creationId xmlns:a16="http://schemas.microsoft.com/office/drawing/2014/main" id="{41AE9381-158D-B328-4E90-FE31D029CA83}"/>
                  </a:ext>
                </a:extLst>
              </p:cNvPr>
              <p:cNvSpPr/>
              <p:nvPr/>
            </p:nvSpPr>
            <p:spPr>
              <a:xfrm>
                <a:off x="3688743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2" name="Google Shape;3313;p43">
                <a:extLst>
                  <a:ext uri="{FF2B5EF4-FFF2-40B4-BE49-F238E27FC236}">
                    <a16:creationId xmlns:a16="http://schemas.microsoft.com/office/drawing/2014/main" id="{392E67A5-957D-9AD2-4F8A-1CBAB75933F8}"/>
                  </a:ext>
                </a:extLst>
              </p:cNvPr>
              <p:cNvSpPr/>
              <p:nvPr/>
            </p:nvSpPr>
            <p:spPr>
              <a:xfrm>
                <a:off x="3688743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3" name="Google Shape;3314;p43">
                <a:extLst>
                  <a:ext uri="{FF2B5EF4-FFF2-40B4-BE49-F238E27FC236}">
                    <a16:creationId xmlns:a16="http://schemas.microsoft.com/office/drawing/2014/main" id="{EC65FEE9-E665-8912-C7A4-1973F067E59E}"/>
                  </a:ext>
                </a:extLst>
              </p:cNvPr>
              <p:cNvSpPr/>
              <p:nvPr/>
            </p:nvSpPr>
            <p:spPr>
              <a:xfrm>
                <a:off x="3714099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315;p43">
                <a:extLst>
                  <a:ext uri="{FF2B5EF4-FFF2-40B4-BE49-F238E27FC236}">
                    <a16:creationId xmlns:a16="http://schemas.microsoft.com/office/drawing/2014/main" id="{BBC3E2F9-7521-8298-22A1-E18C377DE5A5}"/>
                  </a:ext>
                </a:extLst>
              </p:cNvPr>
              <p:cNvSpPr/>
              <p:nvPr/>
            </p:nvSpPr>
            <p:spPr>
              <a:xfrm>
                <a:off x="3714099" y="3995148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0"/>
                    </a:moveTo>
                    <a:cubicBezTo>
                      <a:pt x="82" y="0"/>
                      <a:pt x="27" y="82"/>
                      <a:pt x="0" y="163"/>
                    </a:cubicBezTo>
                    <a:cubicBezTo>
                      <a:pt x="55" y="136"/>
                      <a:pt x="109" y="109"/>
                      <a:pt x="136" y="55"/>
                    </a:cubicBezTo>
                    <a:cubicBezTo>
                      <a:pt x="163" y="28"/>
                      <a:pt x="163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5" name="Google Shape;3316;p43">
                <a:extLst>
                  <a:ext uri="{FF2B5EF4-FFF2-40B4-BE49-F238E27FC236}">
                    <a16:creationId xmlns:a16="http://schemas.microsoft.com/office/drawing/2014/main" id="{3D11C1F0-5A99-41C2-2176-0605E8E972E5}"/>
                  </a:ext>
                </a:extLst>
              </p:cNvPr>
              <p:cNvSpPr/>
              <p:nvPr/>
            </p:nvSpPr>
            <p:spPr>
              <a:xfrm>
                <a:off x="3665255" y="226126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54" y="82"/>
                      <a:pt x="109" y="109"/>
                      <a:pt x="136" y="245"/>
                    </a:cubicBezTo>
                    <a:cubicBezTo>
                      <a:pt x="163" y="218"/>
                      <a:pt x="217" y="218"/>
                      <a:pt x="271" y="191"/>
                    </a:cubicBezTo>
                    <a:cubicBezTo>
                      <a:pt x="271" y="191"/>
                      <a:pt x="271" y="164"/>
                      <a:pt x="271" y="164"/>
                    </a:cubicBezTo>
                    <a:cubicBezTo>
                      <a:pt x="271" y="109"/>
                      <a:pt x="244" y="82"/>
                      <a:pt x="217" y="55"/>
                    </a:cubicBezTo>
                    <a:cubicBezTo>
                      <a:pt x="190" y="28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6" name="Google Shape;3317;p43">
                <a:extLst>
                  <a:ext uri="{FF2B5EF4-FFF2-40B4-BE49-F238E27FC236}">
                    <a16:creationId xmlns:a16="http://schemas.microsoft.com/office/drawing/2014/main" id="{3089A15A-F2F3-9C33-4D53-1B9652B67F13}"/>
                  </a:ext>
                </a:extLst>
              </p:cNvPr>
              <p:cNvSpPr/>
              <p:nvPr/>
            </p:nvSpPr>
            <p:spPr>
              <a:xfrm>
                <a:off x="3665255" y="3575239"/>
                <a:ext cx="1814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63" y="1"/>
                    </a:moveTo>
                    <a:cubicBezTo>
                      <a:pt x="81" y="55"/>
                      <a:pt x="27" y="163"/>
                      <a:pt x="0" y="245"/>
                    </a:cubicBezTo>
                    <a:cubicBezTo>
                      <a:pt x="27" y="272"/>
                      <a:pt x="54" y="299"/>
                      <a:pt x="109" y="299"/>
                    </a:cubicBezTo>
                    <a:cubicBezTo>
                      <a:pt x="190" y="299"/>
                      <a:pt x="271" y="245"/>
                      <a:pt x="271" y="163"/>
                    </a:cubicBezTo>
                    <a:cubicBezTo>
                      <a:pt x="271" y="82"/>
                      <a:pt x="217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318;p43">
                <a:extLst>
                  <a:ext uri="{FF2B5EF4-FFF2-40B4-BE49-F238E27FC236}">
                    <a16:creationId xmlns:a16="http://schemas.microsoft.com/office/drawing/2014/main" id="{10A55C46-3E87-350E-672B-22275CC6A965}"/>
                  </a:ext>
                </a:extLst>
              </p:cNvPr>
              <p:cNvSpPr/>
              <p:nvPr/>
            </p:nvSpPr>
            <p:spPr>
              <a:xfrm>
                <a:off x="3661586" y="3577041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09" y="1"/>
                    </a:moveTo>
                    <a:cubicBezTo>
                      <a:pt x="55" y="1"/>
                      <a:pt x="1" y="55"/>
                      <a:pt x="1" y="136"/>
                    </a:cubicBezTo>
                    <a:lnTo>
                      <a:pt x="28" y="136"/>
                    </a:lnTo>
                    <a:cubicBezTo>
                      <a:pt x="55" y="109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8" name="Google Shape;3319;p43">
                <a:extLst>
                  <a:ext uri="{FF2B5EF4-FFF2-40B4-BE49-F238E27FC236}">
                    <a16:creationId xmlns:a16="http://schemas.microsoft.com/office/drawing/2014/main" id="{C7E219B2-7109-E50A-6E4C-A51333EB1CBF}"/>
                  </a:ext>
                </a:extLst>
              </p:cNvPr>
              <p:cNvSpPr/>
              <p:nvPr/>
            </p:nvSpPr>
            <p:spPr>
              <a:xfrm>
                <a:off x="3636296" y="3558958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09" y="1"/>
                    </a:moveTo>
                    <a:cubicBezTo>
                      <a:pt x="54" y="1"/>
                      <a:pt x="27" y="28"/>
                      <a:pt x="0" y="55"/>
                    </a:cubicBezTo>
                    <a:cubicBezTo>
                      <a:pt x="27" y="109"/>
                      <a:pt x="81" y="163"/>
                      <a:pt x="163" y="163"/>
                    </a:cubicBezTo>
                    <a:cubicBezTo>
                      <a:pt x="190" y="163"/>
                      <a:pt x="244" y="136"/>
                      <a:pt x="271" y="82"/>
                    </a:cubicBezTo>
                    <a:cubicBezTo>
                      <a:pt x="217" y="82"/>
                      <a:pt x="190" y="55"/>
                      <a:pt x="136" y="1"/>
                    </a:cubicBezTo>
                    <a:cubicBezTo>
                      <a:pt x="136" y="10"/>
                      <a:pt x="133" y="13"/>
                      <a:pt x="129" y="13"/>
                    </a:cubicBezTo>
                    <a:cubicBezTo>
                      <a:pt x="121" y="13"/>
                      <a:pt x="109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9" name="Google Shape;3320;p43">
                <a:extLst>
                  <a:ext uri="{FF2B5EF4-FFF2-40B4-BE49-F238E27FC236}">
                    <a16:creationId xmlns:a16="http://schemas.microsoft.com/office/drawing/2014/main" id="{1DDC5B68-29E5-0746-2F28-7548D8060158}"/>
                  </a:ext>
                </a:extLst>
              </p:cNvPr>
              <p:cNvSpPr/>
              <p:nvPr/>
            </p:nvSpPr>
            <p:spPr>
              <a:xfrm>
                <a:off x="3661586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0" name="Google Shape;3321;p43">
                <a:extLst>
                  <a:ext uri="{FF2B5EF4-FFF2-40B4-BE49-F238E27FC236}">
                    <a16:creationId xmlns:a16="http://schemas.microsoft.com/office/drawing/2014/main" id="{9DBF1D65-1551-8B70-74BC-9BD38CA398BB}"/>
                  </a:ext>
                </a:extLst>
              </p:cNvPr>
              <p:cNvSpPr/>
              <p:nvPr/>
            </p:nvSpPr>
            <p:spPr>
              <a:xfrm>
                <a:off x="3636296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1" name="Google Shape;3322;p43">
                <a:extLst>
                  <a:ext uri="{FF2B5EF4-FFF2-40B4-BE49-F238E27FC236}">
                    <a16:creationId xmlns:a16="http://schemas.microsoft.com/office/drawing/2014/main" id="{A609D737-7680-AEB0-B24D-D16E96033DC6}"/>
                  </a:ext>
                </a:extLst>
              </p:cNvPr>
              <p:cNvSpPr/>
              <p:nvPr/>
            </p:nvSpPr>
            <p:spPr>
              <a:xfrm>
                <a:off x="3636296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2" name="Google Shape;3323;p43">
                <a:extLst>
                  <a:ext uri="{FF2B5EF4-FFF2-40B4-BE49-F238E27FC236}">
                    <a16:creationId xmlns:a16="http://schemas.microsoft.com/office/drawing/2014/main" id="{B7020BC7-E125-9BC2-8DE9-79BFD84F175B}"/>
                  </a:ext>
                </a:extLst>
              </p:cNvPr>
              <p:cNvSpPr/>
              <p:nvPr/>
            </p:nvSpPr>
            <p:spPr>
              <a:xfrm>
                <a:off x="3661586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3" name="Google Shape;3324;p43">
                <a:extLst>
                  <a:ext uri="{FF2B5EF4-FFF2-40B4-BE49-F238E27FC236}">
                    <a16:creationId xmlns:a16="http://schemas.microsoft.com/office/drawing/2014/main" id="{09E7B928-6B17-5573-F97F-520A94936EFC}"/>
                  </a:ext>
                </a:extLst>
              </p:cNvPr>
              <p:cNvSpPr/>
              <p:nvPr/>
            </p:nvSpPr>
            <p:spPr>
              <a:xfrm>
                <a:off x="3636296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4" name="Google Shape;3325;p43">
                <a:extLst>
                  <a:ext uri="{FF2B5EF4-FFF2-40B4-BE49-F238E27FC236}">
                    <a16:creationId xmlns:a16="http://schemas.microsoft.com/office/drawing/2014/main" id="{85AD15BB-7BAA-062C-B09D-C12E1BB0E8A5}"/>
                  </a:ext>
                </a:extLst>
              </p:cNvPr>
              <p:cNvSpPr/>
              <p:nvPr/>
            </p:nvSpPr>
            <p:spPr>
              <a:xfrm>
                <a:off x="3661586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5" name="Google Shape;3326;p43">
                <a:extLst>
                  <a:ext uri="{FF2B5EF4-FFF2-40B4-BE49-F238E27FC236}">
                    <a16:creationId xmlns:a16="http://schemas.microsoft.com/office/drawing/2014/main" id="{E24BFB68-CA84-180F-9D89-6292FE7E662B}"/>
                  </a:ext>
                </a:extLst>
              </p:cNvPr>
              <p:cNvSpPr/>
              <p:nvPr/>
            </p:nvSpPr>
            <p:spPr>
              <a:xfrm>
                <a:off x="3661586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6" name="Google Shape;3327;p43">
                <a:extLst>
                  <a:ext uri="{FF2B5EF4-FFF2-40B4-BE49-F238E27FC236}">
                    <a16:creationId xmlns:a16="http://schemas.microsoft.com/office/drawing/2014/main" id="{27A24628-5649-9846-27F3-4072FF035DD0}"/>
                  </a:ext>
                </a:extLst>
              </p:cNvPr>
              <p:cNvSpPr/>
              <p:nvPr/>
            </p:nvSpPr>
            <p:spPr>
              <a:xfrm>
                <a:off x="3636296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7" name="Google Shape;3328;p43">
                <a:extLst>
                  <a:ext uri="{FF2B5EF4-FFF2-40B4-BE49-F238E27FC236}">
                    <a16:creationId xmlns:a16="http://schemas.microsoft.com/office/drawing/2014/main" id="{DD6CF3BB-5659-71F6-BBC3-841F9D6C2A05}"/>
                  </a:ext>
                </a:extLst>
              </p:cNvPr>
              <p:cNvSpPr/>
              <p:nvPr/>
            </p:nvSpPr>
            <p:spPr>
              <a:xfrm>
                <a:off x="3636296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8" name="Google Shape;3329;p43">
                <a:extLst>
                  <a:ext uri="{FF2B5EF4-FFF2-40B4-BE49-F238E27FC236}">
                    <a16:creationId xmlns:a16="http://schemas.microsoft.com/office/drawing/2014/main" id="{93602ADB-B854-009E-B50A-F2A12867FF15}"/>
                  </a:ext>
                </a:extLst>
              </p:cNvPr>
              <p:cNvSpPr/>
              <p:nvPr/>
            </p:nvSpPr>
            <p:spPr>
              <a:xfrm>
                <a:off x="3661586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9" name="Google Shape;3330;p43">
                <a:extLst>
                  <a:ext uri="{FF2B5EF4-FFF2-40B4-BE49-F238E27FC236}">
                    <a16:creationId xmlns:a16="http://schemas.microsoft.com/office/drawing/2014/main" id="{A6C25216-4215-36F6-18E1-92B42E622644}"/>
                  </a:ext>
                </a:extLst>
              </p:cNvPr>
              <p:cNvSpPr/>
              <p:nvPr/>
            </p:nvSpPr>
            <p:spPr>
              <a:xfrm>
                <a:off x="3661586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0" name="Google Shape;3331;p43">
                <a:extLst>
                  <a:ext uri="{FF2B5EF4-FFF2-40B4-BE49-F238E27FC236}">
                    <a16:creationId xmlns:a16="http://schemas.microsoft.com/office/drawing/2014/main" id="{F4585D64-73CC-C607-23FE-60ADA639C09E}"/>
                  </a:ext>
                </a:extLst>
              </p:cNvPr>
              <p:cNvSpPr/>
              <p:nvPr/>
            </p:nvSpPr>
            <p:spPr>
              <a:xfrm>
                <a:off x="3636296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1" name="Google Shape;3332;p43">
                <a:extLst>
                  <a:ext uri="{FF2B5EF4-FFF2-40B4-BE49-F238E27FC236}">
                    <a16:creationId xmlns:a16="http://schemas.microsoft.com/office/drawing/2014/main" id="{4B07BA7D-E8A3-F972-36CD-99AE564CE370}"/>
                  </a:ext>
                </a:extLst>
              </p:cNvPr>
              <p:cNvSpPr/>
              <p:nvPr/>
            </p:nvSpPr>
            <p:spPr>
              <a:xfrm>
                <a:off x="3636296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2" name="Google Shape;3333;p43">
                <a:extLst>
                  <a:ext uri="{FF2B5EF4-FFF2-40B4-BE49-F238E27FC236}">
                    <a16:creationId xmlns:a16="http://schemas.microsoft.com/office/drawing/2014/main" id="{5E77FFBF-C538-4927-7BD1-1B78F4F5D605}"/>
                  </a:ext>
                </a:extLst>
              </p:cNvPr>
              <p:cNvSpPr/>
              <p:nvPr/>
            </p:nvSpPr>
            <p:spPr>
              <a:xfrm>
                <a:off x="3661586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3" name="Google Shape;3334;p43">
                <a:extLst>
                  <a:ext uri="{FF2B5EF4-FFF2-40B4-BE49-F238E27FC236}">
                    <a16:creationId xmlns:a16="http://schemas.microsoft.com/office/drawing/2014/main" id="{FBAFA66F-8631-FA36-5E2F-346366AA5727}"/>
                  </a:ext>
                </a:extLst>
              </p:cNvPr>
              <p:cNvSpPr/>
              <p:nvPr/>
            </p:nvSpPr>
            <p:spPr>
              <a:xfrm>
                <a:off x="368874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4" name="Google Shape;3335;p43">
                <a:extLst>
                  <a:ext uri="{FF2B5EF4-FFF2-40B4-BE49-F238E27FC236}">
                    <a16:creationId xmlns:a16="http://schemas.microsoft.com/office/drawing/2014/main" id="{DBBA75F9-4283-CFD4-3DA0-2DD776223B62}"/>
                  </a:ext>
                </a:extLst>
              </p:cNvPr>
              <p:cNvSpPr/>
              <p:nvPr/>
            </p:nvSpPr>
            <p:spPr>
              <a:xfrm>
                <a:off x="3661586" y="399514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336;p43">
                <a:extLst>
                  <a:ext uri="{FF2B5EF4-FFF2-40B4-BE49-F238E27FC236}">
                    <a16:creationId xmlns:a16="http://schemas.microsoft.com/office/drawing/2014/main" id="{20E562A2-0B39-944E-E33C-EB20ECFDB27D}"/>
                  </a:ext>
                </a:extLst>
              </p:cNvPr>
              <p:cNvSpPr/>
              <p:nvPr/>
            </p:nvSpPr>
            <p:spPr>
              <a:xfrm>
                <a:off x="3636296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6" name="Google Shape;3337;p43">
                <a:extLst>
                  <a:ext uri="{FF2B5EF4-FFF2-40B4-BE49-F238E27FC236}">
                    <a16:creationId xmlns:a16="http://schemas.microsoft.com/office/drawing/2014/main" id="{51EF83DB-A192-5023-2A73-EEC4E2E7CD9A}"/>
                  </a:ext>
                </a:extLst>
              </p:cNvPr>
              <p:cNvSpPr/>
              <p:nvPr/>
            </p:nvSpPr>
            <p:spPr>
              <a:xfrm>
                <a:off x="3636296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7" name="Google Shape;3338;p43">
                <a:extLst>
                  <a:ext uri="{FF2B5EF4-FFF2-40B4-BE49-F238E27FC236}">
                    <a16:creationId xmlns:a16="http://schemas.microsoft.com/office/drawing/2014/main" id="{2BD7809A-CDE9-B439-7391-D9166339AB9B}"/>
                  </a:ext>
                </a:extLst>
              </p:cNvPr>
              <p:cNvSpPr/>
              <p:nvPr/>
            </p:nvSpPr>
            <p:spPr>
              <a:xfrm>
                <a:off x="3661586" y="4049464"/>
                <a:ext cx="553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45" extrusionOk="0">
                    <a:moveTo>
                      <a:pt x="82" y="0"/>
                    </a:moveTo>
                    <a:lnTo>
                      <a:pt x="82" y="0"/>
                    </a:lnTo>
                    <a:cubicBezTo>
                      <a:pt x="28" y="27"/>
                      <a:pt x="1" y="82"/>
                      <a:pt x="1" y="136"/>
                    </a:cubicBezTo>
                    <a:cubicBezTo>
                      <a:pt x="1" y="190"/>
                      <a:pt x="28" y="217"/>
                      <a:pt x="82" y="244"/>
                    </a:cubicBezTo>
                    <a:cubicBezTo>
                      <a:pt x="82" y="163"/>
                      <a:pt x="55" y="82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339;p43">
                <a:extLst>
                  <a:ext uri="{FF2B5EF4-FFF2-40B4-BE49-F238E27FC236}">
                    <a16:creationId xmlns:a16="http://schemas.microsoft.com/office/drawing/2014/main" id="{E604539C-7164-4256-BC2E-5FC0EB5110EC}"/>
                  </a:ext>
                </a:extLst>
              </p:cNvPr>
              <p:cNvSpPr/>
              <p:nvPr/>
            </p:nvSpPr>
            <p:spPr>
              <a:xfrm>
                <a:off x="3636296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340;p43">
                <a:extLst>
                  <a:ext uri="{FF2B5EF4-FFF2-40B4-BE49-F238E27FC236}">
                    <a16:creationId xmlns:a16="http://schemas.microsoft.com/office/drawing/2014/main" id="{F386AC2C-2220-7DEC-D91A-2E540DC92175}"/>
                  </a:ext>
                </a:extLst>
              </p:cNvPr>
              <p:cNvSpPr/>
              <p:nvPr/>
            </p:nvSpPr>
            <p:spPr>
              <a:xfrm>
                <a:off x="360913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341;p43">
                <a:extLst>
                  <a:ext uri="{FF2B5EF4-FFF2-40B4-BE49-F238E27FC236}">
                    <a16:creationId xmlns:a16="http://schemas.microsoft.com/office/drawing/2014/main" id="{93B72E46-5F66-EB75-0664-5AC2B2E30D20}"/>
                  </a:ext>
                </a:extLst>
              </p:cNvPr>
              <p:cNvSpPr/>
              <p:nvPr/>
            </p:nvSpPr>
            <p:spPr>
              <a:xfrm>
                <a:off x="3583783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342;p43">
                <a:extLst>
                  <a:ext uri="{FF2B5EF4-FFF2-40B4-BE49-F238E27FC236}">
                    <a16:creationId xmlns:a16="http://schemas.microsoft.com/office/drawing/2014/main" id="{C3CC7A4C-86CB-9016-DB57-C7CADDEE685D}"/>
                  </a:ext>
                </a:extLst>
              </p:cNvPr>
              <p:cNvSpPr/>
              <p:nvPr/>
            </p:nvSpPr>
            <p:spPr>
              <a:xfrm>
                <a:off x="360913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82" y="298"/>
                      <a:pt x="136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1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343;p43">
                <a:extLst>
                  <a:ext uri="{FF2B5EF4-FFF2-40B4-BE49-F238E27FC236}">
                    <a16:creationId xmlns:a16="http://schemas.microsoft.com/office/drawing/2014/main" id="{BDC4C2C8-CBD3-DB04-0F50-3FF7C54D9AAC}"/>
                  </a:ext>
                </a:extLst>
              </p:cNvPr>
              <p:cNvSpPr/>
              <p:nvPr/>
            </p:nvSpPr>
            <p:spPr>
              <a:xfrm>
                <a:off x="3590989" y="2130946"/>
                <a:ext cx="12744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6" extrusionOk="0">
                    <a:moveTo>
                      <a:pt x="1" y="1"/>
                    </a:moveTo>
                    <a:cubicBezTo>
                      <a:pt x="55" y="82"/>
                      <a:pt x="109" y="164"/>
                      <a:pt x="164" y="245"/>
                    </a:cubicBezTo>
                    <a:cubicBezTo>
                      <a:pt x="191" y="218"/>
                      <a:pt x="191" y="191"/>
                      <a:pt x="191" y="137"/>
                    </a:cubicBezTo>
                    <a:cubicBezTo>
                      <a:pt x="191" y="109"/>
                      <a:pt x="191" y="55"/>
                      <a:pt x="164" y="28"/>
                    </a:cubicBezTo>
                    <a:cubicBezTo>
                      <a:pt x="137" y="1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344;p43">
                <a:extLst>
                  <a:ext uri="{FF2B5EF4-FFF2-40B4-BE49-F238E27FC236}">
                    <a16:creationId xmlns:a16="http://schemas.microsoft.com/office/drawing/2014/main" id="{C89E603F-18DA-4943-D96C-D2F26202106B}"/>
                  </a:ext>
                </a:extLst>
              </p:cNvPr>
              <p:cNvSpPr/>
              <p:nvPr/>
            </p:nvSpPr>
            <p:spPr>
              <a:xfrm>
                <a:off x="3609139" y="347388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54" y="1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91"/>
                      <a:pt x="82" y="245"/>
                      <a:pt x="163" y="245"/>
                    </a:cubicBezTo>
                    <a:cubicBezTo>
                      <a:pt x="217" y="245"/>
                      <a:pt x="244" y="245"/>
                      <a:pt x="271" y="218"/>
                    </a:cubicBezTo>
                    <a:cubicBezTo>
                      <a:pt x="190" y="164"/>
                      <a:pt x="136" y="82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345;p43">
                <a:extLst>
                  <a:ext uri="{FF2B5EF4-FFF2-40B4-BE49-F238E27FC236}">
                    <a16:creationId xmlns:a16="http://schemas.microsoft.com/office/drawing/2014/main" id="{BA284374-8978-3BA6-732A-ABE130663FC5}"/>
                  </a:ext>
                </a:extLst>
              </p:cNvPr>
              <p:cNvSpPr/>
              <p:nvPr/>
            </p:nvSpPr>
            <p:spPr>
              <a:xfrm>
                <a:off x="3609139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346;p43">
                <a:extLst>
                  <a:ext uri="{FF2B5EF4-FFF2-40B4-BE49-F238E27FC236}">
                    <a16:creationId xmlns:a16="http://schemas.microsoft.com/office/drawing/2014/main" id="{29B64305-D6B6-57DF-7A14-82C566B516BB}"/>
                  </a:ext>
                </a:extLst>
              </p:cNvPr>
              <p:cNvSpPr/>
              <p:nvPr/>
            </p:nvSpPr>
            <p:spPr>
              <a:xfrm>
                <a:off x="3583783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347;p43">
                <a:extLst>
                  <a:ext uri="{FF2B5EF4-FFF2-40B4-BE49-F238E27FC236}">
                    <a16:creationId xmlns:a16="http://schemas.microsoft.com/office/drawing/2014/main" id="{599CD724-DE72-01AC-CDA5-DC282D992097}"/>
                  </a:ext>
                </a:extLst>
              </p:cNvPr>
              <p:cNvSpPr/>
              <p:nvPr/>
            </p:nvSpPr>
            <p:spPr>
              <a:xfrm>
                <a:off x="3583783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348;p43">
                <a:extLst>
                  <a:ext uri="{FF2B5EF4-FFF2-40B4-BE49-F238E27FC236}">
                    <a16:creationId xmlns:a16="http://schemas.microsoft.com/office/drawing/2014/main" id="{C5124E44-CEB7-09BA-4F4A-1DA49B39BB99}"/>
                  </a:ext>
                </a:extLst>
              </p:cNvPr>
              <p:cNvSpPr/>
              <p:nvPr/>
            </p:nvSpPr>
            <p:spPr>
              <a:xfrm>
                <a:off x="3609139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136"/>
                      <a:pt x="326" y="109"/>
                      <a:pt x="299" y="82"/>
                    </a:cubicBezTo>
                    <a:cubicBezTo>
                      <a:pt x="271" y="82"/>
                      <a:pt x="244" y="82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349;p43">
                <a:extLst>
                  <a:ext uri="{FF2B5EF4-FFF2-40B4-BE49-F238E27FC236}">
                    <a16:creationId xmlns:a16="http://schemas.microsoft.com/office/drawing/2014/main" id="{087EEA0F-58C6-85E0-1836-784D7102BE89}"/>
                  </a:ext>
                </a:extLst>
              </p:cNvPr>
              <p:cNvSpPr/>
              <p:nvPr/>
            </p:nvSpPr>
            <p:spPr>
              <a:xfrm>
                <a:off x="3609139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350;p43">
                <a:extLst>
                  <a:ext uri="{FF2B5EF4-FFF2-40B4-BE49-F238E27FC236}">
                    <a16:creationId xmlns:a16="http://schemas.microsoft.com/office/drawing/2014/main" id="{946FA39E-BF7F-4BBD-C672-08D71F2E8366}"/>
                  </a:ext>
                </a:extLst>
              </p:cNvPr>
              <p:cNvSpPr/>
              <p:nvPr/>
            </p:nvSpPr>
            <p:spPr>
              <a:xfrm>
                <a:off x="3583783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351;p43">
                <a:extLst>
                  <a:ext uri="{FF2B5EF4-FFF2-40B4-BE49-F238E27FC236}">
                    <a16:creationId xmlns:a16="http://schemas.microsoft.com/office/drawing/2014/main" id="{BC9EB52F-3405-270E-A3EC-FF4623D8B698}"/>
                  </a:ext>
                </a:extLst>
              </p:cNvPr>
              <p:cNvSpPr/>
              <p:nvPr/>
            </p:nvSpPr>
            <p:spPr>
              <a:xfrm>
                <a:off x="3583783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352;p43">
                <a:extLst>
                  <a:ext uri="{FF2B5EF4-FFF2-40B4-BE49-F238E27FC236}">
                    <a16:creationId xmlns:a16="http://schemas.microsoft.com/office/drawing/2014/main" id="{81B56DD4-E654-955C-9408-B521433BCD5C}"/>
                  </a:ext>
                </a:extLst>
              </p:cNvPr>
              <p:cNvSpPr/>
              <p:nvPr/>
            </p:nvSpPr>
            <p:spPr>
              <a:xfrm>
                <a:off x="3609139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353;p43">
                <a:extLst>
                  <a:ext uri="{FF2B5EF4-FFF2-40B4-BE49-F238E27FC236}">
                    <a16:creationId xmlns:a16="http://schemas.microsoft.com/office/drawing/2014/main" id="{3A9EC429-4415-B714-6DE0-811A82A89A6B}"/>
                  </a:ext>
                </a:extLst>
              </p:cNvPr>
              <p:cNvSpPr/>
              <p:nvPr/>
            </p:nvSpPr>
            <p:spPr>
              <a:xfrm>
                <a:off x="3583783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354;p43">
                <a:extLst>
                  <a:ext uri="{FF2B5EF4-FFF2-40B4-BE49-F238E27FC236}">
                    <a16:creationId xmlns:a16="http://schemas.microsoft.com/office/drawing/2014/main" id="{D7160179-B981-C710-4C85-908E05039842}"/>
                  </a:ext>
                </a:extLst>
              </p:cNvPr>
              <p:cNvSpPr/>
              <p:nvPr/>
            </p:nvSpPr>
            <p:spPr>
              <a:xfrm>
                <a:off x="3609139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355;p43">
                <a:extLst>
                  <a:ext uri="{FF2B5EF4-FFF2-40B4-BE49-F238E27FC236}">
                    <a16:creationId xmlns:a16="http://schemas.microsoft.com/office/drawing/2014/main" id="{12168B33-CA1A-93B0-2AC0-B8C3F77D07AC}"/>
                  </a:ext>
                </a:extLst>
              </p:cNvPr>
              <p:cNvSpPr/>
              <p:nvPr/>
            </p:nvSpPr>
            <p:spPr>
              <a:xfrm>
                <a:off x="3609139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5" name="Google Shape;3356;p43">
                <a:extLst>
                  <a:ext uri="{FF2B5EF4-FFF2-40B4-BE49-F238E27FC236}">
                    <a16:creationId xmlns:a16="http://schemas.microsoft.com/office/drawing/2014/main" id="{708A9E83-C186-BDE6-70F9-1B4D89A68D10}"/>
                  </a:ext>
                </a:extLst>
              </p:cNvPr>
              <p:cNvSpPr/>
              <p:nvPr/>
            </p:nvSpPr>
            <p:spPr>
              <a:xfrm>
                <a:off x="3583783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6" name="Google Shape;3357;p43">
                <a:extLst>
                  <a:ext uri="{FF2B5EF4-FFF2-40B4-BE49-F238E27FC236}">
                    <a16:creationId xmlns:a16="http://schemas.microsoft.com/office/drawing/2014/main" id="{FD03D932-13CA-23A0-37D6-326E1B1CD49F}"/>
                  </a:ext>
                </a:extLst>
              </p:cNvPr>
              <p:cNvSpPr/>
              <p:nvPr/>
            </p:nvSpPr>
            <p:spPr>
              <a:xfrm>
                <a:off x="3583783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358;p43">
                <a:extLst>
                  <a:ext uri="{FF2B5EF4-FFF2-40B4-BE49-F238E27FC236}">
                    <a16:creationId xmlns:a16="http://schemas.microsoft.com/office/drawing/2014/main" id="{3F508052-6307-1121-CA2C-FAC741BCF2B5}"/>
                  </a:ext>
                </a:extLst>
              </p:cNvPr>
              <p:cNvSpPr/>
              <p:nvPr/>
            </p:nvSpPr>
            <p:spPr>
              <a:xfrm>
                <a:off x="3609139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359;p43">
                <a:extLst>
                  <a:ext uri="{FF2B5EF4-FFF2-40B4-BE49-F238E27FC236}">
                    <a16:creationId xmlns:a16="http://schemas.microsoft.com/office/drawing/2014/main" id="{B2463D54-3386-0CE7-3DD9-DFD1147D7DCA}"/>
                  </a:ext>
                </a:extLst>
              </p:cNvPr>
              <p:cNvSpPr/>
              <p:nvPr/>
            </p:nvSpPr>
            <p:spPr>
              <a:xfrm>
                <a:off x="3609139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9" name="Google Shape;3360;p43">
                <a:extLst>
                  <a:ext uri="{FF2B5EF4-FFF2-40B4-BE49-F238E27FC236}">
                    <a16:creationId xmlns:a16="http://schemas.microsoft.com/office/drawing/2014/main" id="{31124633-739B-1849-EEA0-F69E8D8F1A69}"/>
                  </a:ext>
                </a:extLst>
              </p:cNvPr>
              <p:cNvSpPr/>
              <p:nvPr/>
            </p:nvSpPr>
            <p:spPr>
              <a:xfrm>
                <a:off x="3583783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0" name="Google Shape;3361;p43">
                <a:extLst>
                  <a:ext uri="{FF2B5EF4-FFF2-40B4-BE49-F238E27FC236}">
                    <a16:creationId xmlns:a16="http://schemas.microsoft.com/office/drawing/2014/main" id="{4D940470-037F-533B-E2AE-65DA36C7BF82}"/>
                  </a:ext>
                </a:extLst>
              </p:cNvPr>
              <p:cNvSpPr/>
              <p:nvPr/>
            </p:nvSpPr>
            <p:spPr>
              <a:xfrm>
                <a:off x="3583783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362;p43">
                <a:extLst>
                  <a:ext uri="{FF2B5EF4-FFF2-40B4-BE49-F238E27FC236}">
                    <a16:creationId xmlns:a16="http://schemas.microsoft.com/office/drawing/2014/main" id="{183B8548-6E63-B1AE-A921-DD4A3D0719A8}"/>
                  </a:ext>
                </a:extLst>
              </p:cNvPr>
              <p:cNvSpPr/>
              <p:nvPr/>
            </p:nvSpPr>
            <p:spPr>
              <a:xfrm>
                <a:off x="3609139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363;p43">
                <a:extLst>
                  <a:ext uri="{FF2B5EF4-FFF2-40B4-BE49-F238E27FC236}">
                    <a16:creationId xmlns:a16="http://schemas.microsoft.com/office/drawing/2014/main" id="{CB52B737-341B-3198-E664-F8295963E208}"/>
                  </a:ext>
                </a:extLst>
              </p:cNvPr>
              <p:cNvSpPr/>
              <p:nvPr/>
            </p:nvSpPr>
            <p:spPr>
              <a:xfrm>
                <a:off x="3609139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3" name="Google Shape;3364;p43">
                <a:extLst>
                  <a:ext uri="{FF2B5EF4-FFF2-40B4-BE49-F238E27FC236}">
                    <a16:creationId xmlns:a16="http://schemas.microsoft.com/office/drawing/2014/main" id="{629A14B9-B6A3-38B8-AF11-49C5628A74DA}"/>
                  </a:ext>
                </a:extLst>
              </p:cNvPr>
              <p:cNvSpPr/>
              <p:nvPr/>
            </p:nvSpPr>
            <p:spPr>
              <a:xfrm>
                <a:off x="3583783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4" name="Google Shape;3365;p43">
                <a:extLst>
                  <a:ext uri="{FF2B5EF4-FFF2-40B4-BE49-F238E27FC236}">
                    <a16:creationId xmlns:a16="http://schemas.microsoft.com/office/drawing/2014/main" id="{25B51452-0D86-5B00-959B-3E53579B0A0C}"/>
                  </a:ext>
                </a:extLst>
              </p:cNvPr>
              <p:cNvSpPr/>
              <p:nvPr/>
            </p:nvSpPr>
            <p:spPr>
              <a:xfrm>
                <a:off x="3583783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366;p43">
                <a:extLst>
                  <a:ext uri="{FF2B5EF4-FFF2-40B4-BE49-F238E27FC236}">
                    <a16:creationId xmlns:a16="http://schemas.microsoft.com/office/drawing/2014/main" id="{B55AF8EB-A351-5EBE-2EE4-72CF611E1FAC}"/>
                  </a:ext>
                </a:extLst>
              </p:cNvPr>
              <p:cNvSpPr/>
              <p:nvPr/>
            </p:nvSpPr>
            <p:spPr>
              <a:xfrm>
                <a:off x="3609139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367;p43">
                <a:extLst>
                  <a:ext uri="{FF2B5EF4-FFF2-40B4-BE49-F238E27FC236}">
                    <a16:creationId xmlns:a16="http://schemas.microsoft.com/office/drawing/2014/main" id="{D2A9C3C3-D850-D3F4-BADA-47CA3AA7DC51}"/>
                  </a:ext>
                </a:extLst>
              </p:cNvPr>
              <p:cNvSpPr/>
              <p:nvPr/>
            </p:nvSpPr>
            <p:spPr>
              <a:xfrm>
                <a:off x="3609139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7" name="Google Shape;3368;p43">
                <a:extLst>
                  <a:ext uri="{FF2B5EF4-FFF2-40B4-BE49-F238E27FC236}">
                    <a16:creationId xmlns:a16="http://schemas.microsoft.com/office/drawing/2014/main" id="{90ABA477-3E1C-D6B6-6FB5-5589E28C0A7A}"/>
                  </a:ext>
                </a:extLst>
              </p:cNvPr>
              <p:cNvSpPr/>
              <p:nvPr/>
            </p:nvSpPr>
            <p:spPr>
              <a:xfrm>
                <a:off x="3583783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8" name="Google Shape;3369;p43">
                <a:extLst>
                  <a:ext uri="{FF2B5EF4-FFF2-40B4-BE49-F238E27FC236}">
                    <a16:creationId xmlns:a16="http://schemas.microsoft.com/office/drawing/2014/main" id="{C5317A27-BF43-FCF2-744F-670957745381}"/>
                  </a:ext>
                </a:extLst>
              </p:cNvPr>
              <p:cNvSpPr/>
              <p:nvPr/>
            </p:nvSpPr>
            <p:spPr>
              <a:xfrm>
                <a:off x="3636296" y="4127266"/>
                <a:ext cx="9075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45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36"/>
                    </a:cubicBezTo>
                    <a:cubicBezTo>
                      <a:pt x="0" y="190"/>
                      <a:pt x="27" y="217"/>
                      <a:pt x="27" y="245"/>
                    </a:cubicBezTo>
                    <a:cubicBezTo>
                      <a:pt x="81" y="163"/>
                      <a:pt x="81" y="109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370;p43">
                <a:extLst>
                  <a:ext uri="{FF2B5EF4-FFF2-40B4-BE49-F238E27FC236}">
                    <a16:creationId xmlns:a16="http://schemas.microsoft.com/office/drawing/2014/main" id="{0DFEA02D-FE39-C4EE-AF69-347C70A6A490}"/>
                  </a:ext>
                </a:extLst>
              </p:cNvPr>
              <p:cNvSpPr/>
              <p:nvPr/>
            </p:nvSpPr>
            <p:spPr>
              <a:xfrm>
                <a:off x="3583783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371;p43">
                <a:extLst>
                  <a:ext uri="{FF2B5EF4-FFF2-40B4-BE49-F238E27FC236}">
                    <a16:creationId xmlns:a16="http://schemas.microsoft.com/office/drawing/2014/main" id="{FCE6FCF8-39B3-62EA-0A08-0138EDB839CE}"/>
                  </a:ext>
                </a:extLst>
              </p:cNvPr>
              <p:cNvSpPr/>
              <p:nvPr/>
            </p:nvSpPr>
            <p:spPr>
              <a:xfrm>
                <a:off x="3609139" y="415262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4" y="271"/>
                      <a:pt x="109" y="299"/>
                    </a:cubicBezTo>
                    <a:cubicBezTo>
                      <a:pt x="163" y="217"/>
                      <a:pt x="244" y="163"/>
                      <a:pt x="299" y="82"/>
                    </a:cubicBezTo>
                    <a:cubicBezTo>
                      <a:pt x="271" y="54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1" name="Google Shape;3372;p43">
                <a:extLst>
                  <a:ext uri="{FF2B5EF4-FFF2-40B4-BE49-F238E27FC236}">
                    <a16:creationId xmlns:a16="http://schemas.microsoft.com/office/drawing/2014/main" id="{491CC389-9D77-B8F8-B7D4-F1D889507C50}"/>
                  </a:ext>
                </a:extLst>
              </p:cNvPr>
              <p:cNvSpPr/>
              <p:nvPr/>
            </p:nvSpPr>
            <p:spPr>
              <a:xfrm>
                <a:off x="3583783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17" y="298"/>
                      <a:pt x="245" y="271"/>
                      <a:pt x="272" y="217"/>
                    </a:cubicBezTo>
                    <a:cubicBezTo>
                      <a:pt x="299" y="217"/>
                      <a:pt x="299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2" name="Google Shape;3373;p43">
                <a:extLst>
                  <a:ext uri="{FF2B5EF4-FFF2-40B4-BE49-F238E27FC236}">
                    <a16:creationId xmlns:a16="http://schemas.microsoft.com/office/drawing/2014/main" id="{89BE7FA3-9982-4AA4-AA1A-BF79670F4070}"/>
                  </a:ext>
                </a:extLst>
              </p:cNvPr>
              <p:cNvSpPr/>
              <p:nvPr/>
            </p:nvSpPr>
            <p:spPr>
              <a:xfrm>
                <a:off x="3560228" y="194638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109" y="0"/>
                    </a:moveTo>
                    <a:cubicBezTo>
                      <a:pt x="55" y="0"/>
                      <a:pt x="28" y="27"/>
                      <a:pt x="1" y="55"/>
                    </a:cubicBezTo>
                    <a:cubicBezTo>
                      <a:pt x="28" y="82"/>
                      <a:pt x="82" y="82"/>
                      <a:pt x="164" y="82"/>
                    </a:cubicBezTo>
                    <a:cubicBezTo>
                      <a:pt x="191" y="82"/>
                      <a:pt x="218" y="55"/>
                      <a:pt x="218" y="55"/>
                    </a:cubicBezTo>
                    <a:cubicBezTo>
                      <a:pt x="191" y="27"/>
                      <a:pt x="164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3" name="Google Shape;3374;p43">
                <a:extLst>
                  <a:ext uri="{FF2B5EF4-FFF2-40B4-BE49-F238E27FC236}">
                    <a16:creationId xmlns:a16="http://schemas.microsoft.com/office/drawing/2014/main" id="{F9C12DC5-21DA-82CB-E0E8-24E639686F13}"/>
                  </a:ext>
                </a:extLst>
              </p:cNvPr>
              <p:cNvSpPr/>
              <p:nvPr/>
            </p:nvSpPr>
            <p:spPr>
              <a:xfrm>
                <a:off x="3531269" y="3448592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55" y="244"/>
                      <a:pt x="164" y="244"/>
                    </a:cubicBezTo>
                    <a:cubicBezTo>
                      <a:pt x="245" y="244"/>
                      <a:pt x="299" y="163"/>
                      <a:pt x="299" y="81"/>
                    </a:cubicBezTo>
                    <a:cubicBezTo>
                      <a:pt x="191" y="81"/>
                      <a:pt x="109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4" name="Google Shape;3375;p43">
                <a:extLst>
                  <a:ext uri="{FF2B5EF4-FFF2-40B4-BE49-F238E27FC236}">
                    <a16:creationId xmlns:a16="http://schemas.microsoft.com/office/drawing/2014/main" id="{D1A4341D-7F82-2F90-AE7E-64C6DCCF5E24}"/>
                  </a:ext>
                </a:extLst>
              </p:cNvPr>
              <p:cNvSpPr/>
              <p:nvPr/>
            </p:nvSpPr>
            <p:spPr>
              <a:xfrm>
                <a:off x="3556625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5" name="Google Shape;3376;p43">
                <a:extLst>
                  <a:ext uri="{FF2B5EF4-FFF2-40B4-BE49-F238E27FC236}">
                    <a16:creationId xmlns:a16="http://schemas.microsoft.com/office/drawing/2014/main" id="{C6D9E409-B8D5-6D40-564F-311B7F160338}"/>
                  </a:ext>
                </a:extLst>
              </p:cNvPr>
              <p:cNvSpPr/>
              <p:nvPr/>
            </p:nvSpPr>
            <p:spPr>
              <a:xfrm>
                <a:off x="3585584" y="3459402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" y="55"/>
                      <a:pt x="82" y="82"/>
                      <a:pt x="136" y="82"/>
                    </a:cubicBezTo>
                    <a:cubicBezTo>
                      <a:pt x="136" y="82"/>
                      <a:pt x="163" y="55"/>
                      <a:pt x="163" y="55"/>
                    </a:cubicBezTo>
                    <a:cubicBezTo>
                      <a:pt x="109" y="55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6" name="Google Shape;3377;p43">
                <a:extLst>
                  <a:ext uri="{FF2B5EF4-FFF2-40B4-BE49-F238E27FC236}">
                    <a16:creationId xmlns:a16="http://schemas.microsoft.com/office/drawing/2014/main" id="{9DB28FF6-4544-81E9-62E8-97DAA30966B8}"/>
                  </a:ext>
                </a:extLst>
              </p:cNvPr>
              <p:cNvSpPr/>
              <p:nvPr/>
            </p:nvSpPr>
            <p:spPr>
              <a:xfrm>
                <a:off x="3556625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7" name="Google Shape;3378;p43">
                <a:extLst>
                  <a:ext uri="{FF2B5EF4-FFF2-40B4-BE49-F238E27FC236}">
                    <a16:creationId xmlns:a16="http://schemas.microsoft.com/office/drawing/2014/main" id="{C4849810-A7C6-68D7-4ACA-D0A02BC41F72}"/>
                  </a:ext>
                </a:extLst>
              </p:cNvPr>
              <p:cNvSpPr/>
              <p:nvPr/>
            </p:nvSpPr>
            <p:spPr>
              <a:xfrm>
                <a:off x="3531269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8" name="Google Shape;3379;p43">
                <a:extLst>
                  <a:ext uri="{FF2B5EF4-FFF2-40B4-BE49-F238E27FC236}">
                    <a16:creationId xmlns:a16="http://schemas.microsoft.com/office/drawing/2014/main" id="{6405792D-6EF7-43C2-8793-CDBDC86B43BC}"/>
                  </a:ext>
                </a:extLst>
              </p:cNvPr>
              <p:cNvSpPr/>
              <p:nvPr/>
            </p:nvSpPr>
            <p:spPr>
              <a:xfrm>
                <a:off x="3531269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9" name="Google Shape;3380;p43">
                <a:extLst>
                  <a:ext uri="{FF2B5EF4-FFF2-40B4-BE49-F238E27FC236}">
                    <a16:creationId xmlns:a16="http://schemas.microsoft.com/office/drawing/2014/main" id="{A16527CA-0E70-34F4-33AC-A879CB46503E}"/>
                  </a:ext>
                </a:extLst>
              </p:cNvPr>
              <p:cNvSpPr/>
              <p:nvPr/>
            </p:nvSpPr>
            <p:spPr>
              <a:xfrm>
                <a:off x="3556625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0" name="Google Shape;3381;p43">
                <a:extLst>
                  <a:ext uri="{FF2B5EF4-FFF2-40B4-BE49-F238E27FC236}">
                    <a16:creationId xmlns:a16="http://schemas.microsoft.com/office/drawing/2014/main" id="{7212250C-9DA9-BEA4-E037-A29D1CF98CCF}"/>
                  </a:ext>
                </a:extLst>
              </p:cNvPr>
              <p:cNvSpPr/>
              <p:nvPr/>
            </p:nvSpPr>
            <p:spPr>
              <a:xfrm>
                <a:off x="3556625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1" name="Google Shape;3382;p43">
                <a:extLst>
                  <a:ext uri="{FF2B5EF4-FFF2-40B4-BE49-F238E27FC236}">
                    <a16:creationId xmlns:a16="http://schemas.microsoft.com/office/drawing/2014/main" id="{A826200D-82CF-4FA9-3FC3-3D32F60D2B06}"/>
                  </a:ext>
                </a:extLst>
              </p:cNvPr>
              <p:cNvSpPr/>
              <p:nvPr/>
            </p:nvSpPr>
            <p:spPr>
              <a:xfrm>
                <a:off x="3531269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2" name="Google Shape;3383;p43">
                <a:extLst>
                  <a:ext uri="{FF2B5EF4-FFF2-40B4-BE49-F238E27FC236}">
                    <a16:creationId xmlns:a16="http://schemas.microsoft.com/office/drawing/2014/main" id="{E9EB92E7-E440-9988-C503-1149B552B0DE}"/>
                  </a:ext>
                </a:extLst>
              </p:cNvPr>
              <p:cNvSpPr/>
              <p:nvPr/>
            </p:nvSpPr>
            <p:spPr>
              <a:xfrm>
                <a:off x="3531269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3" name="Google Shape;3384;p43">
                <a:extLst>
                  <a:ext uri="{FF2B5EF4-FFF2-40B4-BE49-F238E27FC236}">
                    <a16:creationId xmlns:a16="http://schemas.microsoft.com/office/drawing/2014/main" id="{391DC8E3-0989-580A-35B8-6DA992404ACE}"/>
                  </a:ext>
                </a:extLst>
              </p:cNvPr>
              <p:cNvSpPr/>
              <p:nvPr/>
            </p:nvSpPr>
            <p:spPr>
              <a:xfrm>
                <a:off x="3556625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4" name="Google Shape;3385;p43">
                <a:extLst>
                  <a:ext uri="{FF2B5EF4-FFF2-40B4-BE49-F238E27FC236}">
                    <a16:creationId xmlns:a16="http://schemas.microsoft.com/office/drawing/2014/main" id="{6E0EB7AE-12C5-630B-257F-13801059ED6B}"/>
                  </a:ext>
                </a:extLst>
              </p:cNvPr>
              <p:cNvSpPr/>
              <p:nvPr/>
            </p:nvSpPr>
            <p:spPr>
              <a:xfrm>
                <a:off x="3531269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5" name="Google Shape;3386;p43">
                <a:extLst>
                  <a:ext uri="{FF2B5EF4-FFF2-40B4-BE49-F238E27FC236}">
                    <a16:creationId xmlns:a16="http://schemas.microsoft.com/office/drawing/2014/main" id="{1EA1FBDF-8A80-C463-23E2-B3E014389729}"/>
                  </a:ext>
                </a:extLst>
              </p:cNvPr>
              <p:cNvSpPr/>
              <p:nvPr/>
            </p:nvSpPr>
            <p:spPr>
              <a:xfrm>
                <a:off x="3556625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6" name="Google Shape;3387;p43">
                <a:extLst>
                  <a:ext uri="{FF2B5EF4-FFF2-40B4-BE49-F238E27FC236}">
                    <a16:creationId xmlns:a16="http://schemas.microsoft.com/office/drawing/2014/main" id="{8948DF2E-56E3-9C0F-969B-A2EC93FF2100}"/>
                  </a:ext>
                </a:extLst>
              </p:cNvPr>
              <p:cNvSpPr/>
              <p:nvPr/>
            </p:nvSpPr>
            <p:spPr>
              <a:xfrm>
                <a:off x="3556625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7" name="Google Shape;3388;p43">
                <a:extLst>
                  <a:ext uri="{FF2B5EF4-FFF2-40B4-BE49-F238E27FC236}">
                    <a16:creationId xmlns:a16="http://schemas.microsoft.com/office/drawing/2014/main" id="{21E148BE-EC1A-C3E7-CF86-02B50492EBAF}"/>
                  </a:ext>
                </a:extLst>
              </p:cNvPr>
              <p:cNvSpPr/>
              <p:nvPr/>
            </p:nvSpPr>
            <p:spPr>
              <a:xfrm>
                <a:off x="3531269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8" name="Google Shape;3389;p43">
                <a:extLst>
                  <a:ext uri="{FF2B5EF4-FFF2-40B4-BE49-F238E27FC236}">
                    <a16:creationId xmlns:a16="http://schemas.microsoft.com/office/drawing/2014/main" id="{EDAF503C-105B-9141-4BD3-D408DAA150D8}"/>
                  </a:ext>
                </a:extLst>
              </p:cNvPr>
              <p:cNvSpPr/>
              <p:nvPr/>
            </p:nvSpPr>
            <p:spPr>
              <a:xfrm>
                <a:off x="3531269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9" name="Google Shape;3390;p43">
                <a:extLst>
                  <a:ext uri="{FF2B5EF4-FFF2-40B4-BE49-F238E27FC236}">
                    <a16:creationId xmlns:a16="http://schemas.microsoft.com/office/drawing/2014/main" id="{B3BA9783-F953-A966-B27F-771AFA744F94}"/>
                  </a:ext>
                </a:extLst>
              </p:cNvPr>
              <p:cNvSpPr/>
              <p:nvPr/>
            </p:nvSpPr>
            <p:spPr>
              <a:xfrm>
                <a:off x="3556625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0" name="Google Shape;3391;p43">
                <a:extLst>
                  <a:ext uri="{FF2B5EF4-FFF2-40B4-BE49-F238E27FC236}">
                    <a16:creationId xmlns:a16="http://schemas.microsoft.com/office/drawing/2014/main" id="{2A4D377C-4C2B-2458-003F-5CE5050E79FF}"/>
                  </a:ext>
                </a:extLst>
              </p:cNvPr>
              <p:cNvSpPr/>
              <p:nvPr/>
            </p:nvSpPr>
            <p:spPr>
              <a:xfrm>
                <a:off x="3556625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1" name="Google Shape;3392;p43">
                <a:extLst>
                  <a:ext uri="{FF2B5EF4-FFF2-40B4-BE49-F238E27FC236}">
                    <a16:creationId xmlns:a16="http://schemas.microsoft.com/office/drawing/2014/main" id="{BFBB54A5-C7F6-1983-9911-F901A3324C41}"/>
                  </a:ext>
                </a:extLst>
              </p:cNvPr>
              <p:cNvSpPr/>
              <p:nvPr/>
            </p:nvSpPr>
            <p:spPr>
              <a:xfrm>
                <a:off x="3531269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393;p43">
                <a:extLst>
                  <a:ext uri="{FF2B5EF4-FFF2-40B4-BE49-F238E27FC236}">
                    <a16:creationId xmlns:a16="http://schemas.microsoft.com/office/drawing/2014/main" id="{609D1369-A606-C72C-254E-A9B344F6FCEA}"/>
                  </a:ext>
                </a:extLst>
              </p:cNvPr>
              <p:cNvSpPr/>
              <p:nvPr/>
            </p:nvSpPr>
            <p:spPr>
              <a:xfrm>
                <a:off x="3531269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394;p43">
                <a:extLst>
                  <a:ext uri="{FF2B5EF4-FFF2-40B4-BE49-F238E27FC236}">
                    <a16:creationId xmlns:a16="http://schemas.microsoft.com/office/drawing/2014/main" id="{17838EC7-22A4-896D-E31C-8E71AB3304E5}"/>
                  </a:ext>
                </a:extLst>
              </p:cNvPr>
              <p:cNvSpPr/>
              <p:nvPr/>
            </p:nvSpPr>
            <p:spPr>
              <a:xfrm>
                <a:off x="3556625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395;p43">
                <a:extLst>
                  <a:ext uri="{FF2B5EF4-FFF2-40B4-BE49-F238E27FC236}">
                    <a16:creationId xmlns:a16="http://schemas.microsoft.com/office/drawing/2014/main" id="{C04452EB-E7C0-AC5A-6B9B-D4750EE1C64A}"/>
                  </a:ext>
                </a:extLst>
              </p:cNvPr>
              <p:cNvSpPr/>
              <p:nvPr/>
            </p:nvSpPr>
            <p:spPr>
              <a:xfrm>
                <a:off x="3556625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396;p43">
                <a:extLst>
                  <a:ext uri="{FF2B5EF4-FFF2-40B4-BE49-F238E27FC236}">
                    <a16:creationId xmlns:a16="http://schemas.microsoft.com/office/drawing/2014/main" id="{1405888C-2834-43E6-DE1F-DF352511ECAD}"/>
                  </a:ext>
                </a:extLst>
              </p:cNvPr>
              <p:cNvSpPr/>
              <p:nvPr/>
            </p:nvSpPr>
            <p:spPr>
              <a:xfrm>
                <a:off x="3531269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397;p43">
                <a:extLst>
                  <a:ext uri="{FF2B5EF4-FFF2-40B4-BE49-F238E27FC236}">
                    <a16:creationId xmlns:a16="http://schemas.microsoft.com/office/drawing/2014/main" id="{266464F6-6366-DB73-3375-1695A8793B26}"/>
                  </a:ext>
                </a:extLst>
              </p:cNvPr>
              <p:cNvSpPr/>
              <p:nvPr/>
            </p:nvSpPr>
            <p:spPr>
              <a:xfrm>
                <a:off x="3531269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398;p43">
                <a:extLst>
                  <a:ext uri="{FF2B5EF4-FFF2-40B4-BE49-F238E27FC236}">
                    <a16:creationId xmlns:a16="http://schemas.microsoft.com/office/drawing/2014/main" id="{7B59CD28-2B40-680D-3D12-0712F05E766A}"/>
                  </a:ext>
                </a:extLst>
              </p:cNvPr>
              <p:cNvSpPr/>
              <p:nvPr/>
            </p:nvSpPr>
            <p:spPr>
              <a:xfrm>
                <a:off x="3556625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399;p43">
                <a:extLst>
                  <a:ext uri="{FF2B5EF4-FFF2-40B4-BE49-F238E27FC236}">
                    <a16:creationId xmlns:a16="http://schemas.microsoft.com/office/drawing/2014/main" id="{284E6F2A-1AD7-CA7C-FB93-C58127889E71}"/>
                  </a:ext>
                </a:extLst>
              </p:cNvPr>
              <p:cNvSpPr/>
              <p:nvPr/>
            </p:nvSpPr>
            <p:spPr>
              <a:xfrm>
                <a:off x="3556625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400;p43">
                <a:extLst>
                  <a:ext uri="{FF2B5EF4-FFF2-40B4-BE49-F238E27FC236}">
                    <a16:creationId xmlns:a16="http://schemas.microsoft.com/office/drawing/2014/main" id="{D0999950-1EB4-949E-1697-44D410773AB7}"/>
                  </a:ext>
                </a:extLst>
              </p:cNvPr>
              <p:cNvSpPr/>
              <p:nvPr/>
            </p:nvSpPr>
            <p:spPr>
              <a:xfrm>
                <a:off x="3531269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401;p43">
                <a:extLst>
                  <a:ext uri="{FF2B5EF4-FFF2-40B4-BE49-F238E27FC236}">
                    <a16:creationId xmlns:a16="http://schemas.microsoft.com/office/drawing/2014/main" id="{D284959C-A342-533C-D757-12DE2092B9DC}"/>
                  </a:ext>
                </a:extLst>
              </p:cNvPr>
              <p:cNvSpPr/>
              <p:nvPr/>
            </p:nvSpPr>
            <p:spPr>
              <a:xfrm>
                <a:off x="3531269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402;p43">
                <a:extLst>
                  <a:ext uri="{FF2B5EF4-FFF2-40B4-BE49-F238E27FC236}">
                    <a16:creationId xmlns:a16="http://schemas.microsoft.com/office/drawing/2014/main" id="{C45737E8-FE6B-EBDA-6505-C4370A570EB5}"/>
                  </a:ext>
                </a:extLst>
              </p:cNvPr>
              <p:cNvSpPr/>
              <p:nvPr/>
            </p:nvSpPr>
            <p:spPr>
              <a:xfrm>
                <a:off x="3556625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403;p43">
                <a:extLst>
                  <a:ext uri="{FF2B5EF4-FFF2-40B4-BE49-F238E27FC236}">
                    <a16:creationId xmlns:a16="http://schemas.microsoft.com/office/drawing/2014/main" id="{A439E58A-E6A1-BE31-4696-CE8F67251C35}"/>
                  </a:ext>
                </a:extLst>
              </p:cNvPr>
              <p:cNvSpPr/>
              <p:nvPr/>
            </p:nvSpPr>
            <p:spPr>
              <a:xfrm>
                <a:off x="3556625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404;p43">
                <a:extLst>
                  <a:ext uri="{FF2B5EF4-FFF2-40B4-BE49-F238E27FC236}">
                    <a16:creationId xmlns:a16="http://schemas.microsoft.com/office/drawing/2014/main" id="{630AC784-6FC3-4734-B696-475AAF2095C7}"/>
                  </a:ext>
                </a:extLst>
              </p:cNvPr>
              <p:cNvSpPr/>
              <p:nvPr/>
            </p:nvSpPr>
            <p:spPr>
              <a:xfrm>
                <a:off x="3531269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405;p43">
                <a:extLst>
                  <a:ext uri="{FF2B5EF4-FFF2-40B4-BE49-F238E27FC236}">
                    <a16:creationId xmlns:a16="http://schemas.microsoft.com/office/drawing/2014/main" id="{0634FC80-9319-96DA-2F78-ED69433811BC}"/>
                  </a:ext>
                </a:extLst>
              </p:cNvPr>
              <p:cNvSpPr/>
              <p:nvPr/>
            </p:nvSpPr>
            <p:spPr>
              <a:xfrm>
                <a:off x="3507781" y="2436820"/>
                <a:ext cx="10876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82" y="55"/>
                      <a:pt x="109" y="55"/>
                    </a:cubicBezTo>
                    <a:cubicBezTo>
                      <a:pt x="136" y="55"/>
                      <a:pt x="163" y="28"/>
                      <a:pt x="163" y="28"/>
                    </a:cubicBezTo>
                    <a:cubicBezTo>
                      <a:pt x="109" y="28"/>
                      <a:pt x="54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406;p43">
                <a:extLst>
                  <a:ext uri="{FF2B5EF4-FFF2-40B4-BE49-F238E27FC236}">
                    <a16:creationId xmlns:a16="http://schemas.microsoft.com/office/drawing/2014/main" id="{71EFCC9B-0D6B-62D4-1170-EDC082FAB628}"/>
                  </a:ext>
                </a:extLst>
              </p:cNvPr>
              <p:cNvSpPr/>
              <p:nvPr/>
            </p:nvSpPr>
            <p:spPr>
              <a:xfrm>
                <a:off x="3478822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407;p43">
                <a:extLst>
                  <a:ext uri="{FF2B5EF4-FFF2-40B4-BE49-F238E27FC236}">
                    <a16:creationId xmlns:a16="http://schemas.microsoft.com/office/drawing/2014/main" id="{AA1DCF08-194E-7D08-4A64-9FFDFC77689B}"/>
                  </a:ext>
                </a:extLst>
              </p:cNvPr>
              <p:cNvSpPr/>
              <p:nvPr/>
            </p:nvSpPr>
            <p:spPr>
              <a:xfrm>
                <a:off x="350411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408;p43">
                <a:extLst>
                  <a:ext uri="{FF2B5EF4-FFF2-40B4-BE49-F238E27FC236}">
                    <a16:creationId xmlns:a16="http://schemas.microsoft.com/office/drawing/2014/main" id="{24C3EB54-4E1A-51C1-AF3C-9A3715CD2B49}"/>
                  </a:ext>
                </a:extLst>
              </p:cNvPr>
              <p:cNvSpPr/>
              <p:nvPr/>
            </p:nvSpPr>
            <p:spPr>
              <a:xfrm>
                <a:off x="3531269" y="2453101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164" y="1"/>
                    </a:moveTo>
                    <a:cubicBezTo>
                      <a:pt x="109" y="28"/>
                      <a:pt x="55" y="55"/>
                      <a:pt x="1" y="82"/>
                    </a:cubicBezTo>
                    <a:cubicBezTo>
                      <a:pt x="28" y="137"/>
                      <a:pt x="82" y="191"/>
                      <a:pt x="164" y="191"/>
                    </a:cubicBezTo>
                    <a:lnTo>
                      <a:pt x="191" y="191"/>
                    </a:lnTo>
                    <a:cubicBezTo>
                      <a:pt x="191" y="164"/>
                      <a:pt x="191" y="137"/>
                      <a:pt x="164" y="109"/>
                    </a:cubicBez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409;p43">
                <a:extLst>
                  <a:ext uri="{FF2B5EF4-FFF2-40B4-BE49-F238E27FC236}">
                    <a16:creationId xmlns:a16="http://schemas.microsoft.com/office/drawing/2014/main" id="{F0849B8C-F65C-9FD8-AEEC-39F69A091AD2}"/>
                  </a:ext>
                </a:extLst>
              </p:cNvPr>
              <p:cNvSpPr/>
              <p:nvPr/>
            </p:nvSpPr>
            <p:spPr>
              <a:xfrm>
                <a:off x="3478822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9" name="Google Shape;3410;p43">
                <a:extLst>
                  <a:ext uri="{FF2B5EF4-FFF2-40B4-BE49-F238E27FC236}">
                    <a16:creationId xmlns:a16="http://schemas.microsoft.com/office/drawing/2014/main" id="{8975081D-A5A8-17B8-5578-7BE261CE6785}"/>
                  </a:ext>
                </a:extLst>
              </p:cNvPr>
              <p:cNvSpPr/>
              <p:nvPr/>
            </p:nvSpPr>
            <p:spPr>
              <a:xfrm>
                <a:off x="3504111" y="3419633"/>
                <a:ext cx="1641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72" extrusionOk="0">
                    <a:moveTo>
                      <a:pt x="55" y="0"/>
                    </a:moveTo>
                    <a:cubicBezTo>
                      <a:pt x="28" y="27"/>
                      <a:pt x="1" y="81"/>
                      <a:pt x="1" y="109"/>
                    </a:cubicBezTo>
                    <a:cubicBezTo>
                      <a:pt x="1" y="217"/>
                      <a:pt x="82" y="271"/>
                      <a:pt x="164" y="271"/>
                    </a:cubicBezTo>
                    <a:cubicBezTo>
                      <a:pt x="191" y="271"/>
                      <a:pt x="218" y="271"/>
                      <a:pt x="245" y="244"/>
                    </a:cubicBezTo>
                    <a:cubicBezTo>
                      <a:pt x="218" y="244"/>
                      <a:pt x="191" y="217"/>
                      <a:pt x="191" y="217"/>
                    </a:cubicBezTo>
                    <a:cubicBezTo>
                      <a:pt x="137" y="109"/>
                      <a:pt x="109" y="54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0" name="Google Shape;3411;p43">
                <a:extLst>
                  <a:ext uri="{FF2B5EF4-FFF2-40B4-BE49-F238E27FC236}">
                    <a16:creationId xmlns:a16="http://schemas.microsoft.com/office/drawing/2014/main" id="{C7D18CB0-E69D-1013-5352-6A8D2E7A0788}"/>
                  </a:ext>
                </a:extLst>
              </p:cNvPr>
              <p:cNvSpPr/>
              <p:nvPr/>
            </p:nvSpPr>
            <p:spPr>
              <a:xfrm>
                <a:off x="3478822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1" name="Google Shape;3412;p43">
                <a:extLst>
                  <a:ext uri="{FF2B5EF4-FFF2-40B4-BE49-F238E27FC236}">
                    <a16:creationId xmlns:a16="http://schemas.microsoft.com/office/drawing/2014/main" id="{44A4FFFA-6E82-68B6-CA9C-D644E17B4E7F}"/>
                  </a:ext>
                </a:extLst>
              </p:cNvPr>
              <p:cNvSpPr/>
              <p:nvPr/>
            </p:nvSpPr>
            <p:spPr>
              <a:xfrm>
                <a:off x="350411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2" name="Google Shape;3413;p43">
                <a:extLst>
                  <a:ext uri="{FF2B5EF4-FFF2-40B4-BE49-F238E27FC236}">
                    <a16:creationId xmlns:a16="http://schemas.microsoft.com/office/drawing/2014/main" id="{DC020C8F-9DC6-A9D9-ECB3-9CDAF30978CD}"/>
                  </a:ext>
                </a:extLst>
              </p:cNvPr>
              <p:cNvSpPr/>
              <p:nvPr/>
            </p:nvSpPr>
            <p:spPr>
              <a:xfrm>
                <a:off x="350411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414;p43">
                <a:extLst>
                  <a:ext uri="{FF2B5EF4-FFF2-40B4-BE49-F238E27FC236}">
                    <a16:creationId xmlns:a16="http://schemas.microsoft.com/office/drawing/2014/main" id="{B6510584-C48C-52EE-0EE3-10714E0AB745}"/>
                  </a:ext>
                </a:extLst>
              </p:cNvPr>
              <p:cNvSpPr/>
              <p:nvPr/>
            </p:nvSpPr>
            <p:spPr>
              <a:xfrm>
                <a:off x="3478822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415;p43">
                <a:extLst>
                  <a:ext uri="{FF2B5EF4-FFF2-40B4-BE49-F238E27FC236}">
                    <a16:creationId xmlns:a16="http://schemas.microsoft.com/office/drawing/2014/main" id="{4556411E-DC43-2045-76BC-394639287290}"/>
                  </a:ext>
                </a:extLst>
              </p:cNvPr>
              <p:cNvSpPr/>
              <p:nvPr/>
            </p:nvSpPr>
            <p:spPr>
              <a:xfrm>
                <a:off x="3478822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416;p43">
                <a:extLst>
                  <a:ext uri="{FF2B5EF4-FFF2-40B4-BE49-F238E27FC236}">
                    <a16:creationId xmlns:a16="http://schemas.microsoft.com/office/drawing/2014/main" id="{5A75DCB6-C96A-A8EE-4A15-360F4733B293}"/>
                  </a:ext>
                </a:extLst>
              </p:cNvPr>
              <p:cNvSpPr/>
              <p:nvPr/>
            </p:nvSpPr>
            <p:spPr>
              <a:xfrm>
                <a:off x="350411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417;p43">
                <a:extLst>
                  <a:ext uri="{FF2B5EF4-FFF2-40B4-BE49-F238E27FC236}">
                    <a16:creationId xmlns:a16="http://schemas.microsoft.com/office/drawing/2014/main" id="{096BEE9A-6D77-964F-62A0-AA740D1A7E66}"/>
                  </a:ext>
                </a:extLst>
              </p:cNvPr>
              <p:cNvSpPr/>
              <p:nvPr/>
            </p:nvSpPr>
            <p:spPr>
              <a:xfrm>
                <a:off x="350411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418;p43">
                <a:extLst>
                  <a:ext uri="{FF2B5EF4-FFF2-40B4-BE49-F238E27FC236}">
                    <a16:creationId xmlns:a16="http://schemas.microsoft.com/office/drawing/2014/main" id="{6156E259-09EA-6243-6248-5143C6D8C1EF}"/>
                  </a:ext>
                </a:extLst>
              </p:cNvPr>
              <p:cNvSpPr/>
              <p:nvPr/>
            </p:nvSpPr>
            <p:spPr>
              <a:xfrm>
                <a:off x="3478822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419;p43">
                <a:extLst>
                  <a:ext uri="{FF2B5EF4-FFF2-40B4-BE49-F238E27FC236}">
                    <a16:creationId xmlns:a16="http://schemas.microsoft.com/office/drawing/2014/main" id="{FB29D158-3523-A3B0-057E-0506834A66E7}"/>
                  </a:ext>
                </a:extLst>
              </p:cNvPr>
              <p:cNvSpPr/>
              <p:nvPr/>
            </p:nvSpPr>
            <p:spPr>
              <a:xfrm>
                <a:off x="3478822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420;p43">
                <a:extLst>
                  <a:ext uri="{FF2B5EF4-FFF2-40B4-BE49-F238E27FC236}">
                    <a16:creationId xmlns:a16="http://schemas.microsoft.com/office/drawing/2014/main" id="{3D705C85-F203-2BE3-9DD3-8091E0D06305}"/>
                  </a:ext>
                </a:extLst>
              </p:cNvPr>
              <p:cNvSpPr/>
              <p:nvPr/>
            </p:nvSpPr>
            <p:spPr>
              <a:xfrm>
                <a:off x="350411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421;p43">
                <a:extLst>
                  <a:ext uri="{FF2B5EF4-FFF2-40B4-BE49-F238E27FC236}">
                    <a16:creationId xmlns:a16="http://schemas.microsoft.com/office/drawing/2014/main" id="{E945F661-2E14-52D5-81EF-C4983C46C5C7}"/>
                  </a:ext>
                </a:extLst>
              </p:cNvPr>
              <p:cNvSpPr/>
              <p:nvPr/>
            </p:nvSpPr>
            <p:spPr>
              <a:xfrm>
                <a:off x="3478822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422;p43">
                <a:extLst>
                  <a:ext uri="{FF2B5EF4-FFF2-40B4-BE49-F238E27FC236}">
                    <a16:creationId xmlns:a16="http://schemas.microsoft.com/office/drawing/2014/main" id="{DC9D7029-422D-6A7A-A69E-C408FD0CAD2B}"/>
                  </a:ext>
                </a:extLst>
              </p:cNvPr>
              <p:cNvSpPr/>
              <p:nvPr/>
            </p:nvSpPr>
            <p:spPr>
              <a:xfrm>
                <a:off x="350411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423;p43">
                <a:extLst>
                  <a:ext uri="{FF2B5EF4-FFF2-40B4-BE49-F238E27FC236}">
                    <a16:creationId xmlns:a16="http://schemas.microsoft.com/office/drawing/2014/main" id="{DD779BA7-CBAE-F635-94E6-D42A6727C84B}"/>
                  </a:ext>
                </a:extLst>
              </p:cNvPr>
              <p:cNvSpPr/>
              <p:nvPr/>
            </p:nvSpPr>
            <p:spPr>
              <a:xfrm>
                <a:off x="350411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424;p43">
                <a:extLst>
                  <a:ext uri="{FF2B5EF4-FFF2-40B4-BE49-F238E27FC236}">
                    <a16:creationId xmlns:a16="http://schemas.microsoft.com/office/drawing/2014/main" id="{FFC3431F-2A82-298B-6BBC-44163877B6BE}"/>
                  </a:ext>
                </a:extLst>
              </p:cNvPr>
              <p:cNvSpPr/>
              <p:nvPr/>
            </p:nvSpPr>
            <p:spPr>
              <a:xfrm>
                <a:off x="3478822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425;p43">
                <a:extLst>
                  <a:ext uri="{FF2B5EF4-FFF2-40B4-BE49-F238E27FC236}">
                    <a16:creationId xmlns:a16="http://schemas.microsoft.com/office/drawing/2014/main" id="{5DD26519-CFFD-5EE9-5F3A-89DB4F52EF81}"/>
                  </a:ext>
                </a:extLst>
              </p:cNvPr>
              <p:cNvSpPr/>
              <p:nvPr/>
            </p:nvSpPr>
            <p:spPr>
              <a:xfrm>
                <a:off x="3478822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426;p43">
                <a:extLst>
                  <a:ext uri="{FF2B5EF4-FFF2-40B4-BE49-F238E27FC236}">
                    <a16:creationId xmlns:a16="http://schemas.microsoft.com/office/drawing/2014/main" id="{8F07FA54-BB86-A14C-9920-43A496498ADE}"/>
                  </a:ext>
                </a:extLst>
              </p:cNvPr>
              <p:cNvSpPr/>
              <p:nvPr/>
            </p:nvSpPr>
            <p:spPr>
              <a:xfrm>
                <a:off x="350411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427;p43">
                <a:extLst>
                  <a:ext uri="{FF2B5EF4-FFF2-40B4-BE49-F238E27FC236}">
                    <a16:creationId xmlns:a16="http://schemas.microsoft.com/office/drawing/2014/main" id="{E7C279C6-5336-5730-B611-FE1320BA5425}"/>
                  </a:ext>
                </a:extLst>
              </p:cNvPr>
              <p:cNvSpPr/>
              <p:nvPr/>
            </p:nvSpPr>
            <p:spPr>
              <a:xfrm>
                <a:off x="350411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428;p43">
                <a:extLst>
                  <a:ext uri="{FF2B5EF4-FFF2-40B4-BE49-F238E27FC236}">
                    <a16:creationId xmlns:a16="http://schemas.microsoft.com/office/drawing/2014/main" id="{1458A462-C4D9-52D8-30D3-0360BD64133B}"/>
                  </a:ext>
                </a:extLst>
              </p:cNvPr>
              <p:cNvSpPr/>
              <p:nvPr/>
            </p:nvSpPr>
            <p:spPr>
              <a:xfrm>
                <a:off x="3478822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429;p43">
                <a:extLst>
                  <a:ext uri="{FF2B5EF4-FFF2-40B4-BE49-F238E27FC236}">
                    <a16:creationId xmlns:a16="http://schemas.microsoft.com/office/drawing/2014/main" id="{E3721BBD-573F-36DC-2E10-7FEC75E73476}"/>
                  </a:ext>
                </a:extLst>
              </p:cNvPr>
              <p:cNvSpPr/>
              <p:nvPr/>
            </p:nvSpPr>
            <p:spPr>
              <a:xfrm>
                <a:off x="3478822" y="391734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430;p43">
                <a:extLst>
                  <a:ext uri="{FF2B5EF4-FFF2-40B4-BE49-F238E27FC236}">
                    <a16:creationId xmlns:a16="http://schemas.microsoft.com/office/drawing/2014/main" id="{28C1FDF3-950B-FA4B-83F1-582D44EF944C}"/>
                  </a:ext>
                </a:extLst>
              </p:cNvPr>
              <p:cNvSpPr/>
              <p:nvPr/>
            </p:nvSpPr>
            <p:spPr>
              <a:xfrm>
                <a:off x="350411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0" name="Google Shape;3431;p43">
                <a:extLst>
                  <a:ext uri="{FF2B5EF4-FFF2-40B4-BE49-F238E27FC236}">
                    <a16:creationId xmlns:a16="http://schemas.microsoft.com/office/drawing/2014/main" id="{860B222A-432A-8F8A-CBC5-8A4F9FFA69DD}"/>
                  </a:ext>
                </a:extLst>
              </p:cNvPr>
              <p:cNvSpPr/>
              <p:nvPr/>
            </p:nvSpPr>
            <p:spPr>
              <a:xfrm>
                <a:off x="350411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1" name="Google Shape;3432;p43">
                <a:extLst>
                  <a:ext uri="{FF2B5EF4-FFF2-40B4-BE49-F238E27FC236}">
                    <a16:creationId xmlns:a16="http://schemas.microsoft.com/office/drawing/2014/main" id="{6555ACA9-F61D-97C3-ADCC-F16C07858BBA}"/>
                  </a:ext>
                </a:extLst>
              </p:cNvPr>
              <p:cNvSpPr/>
              <p:nvPr/>
            </p:nvSpPr>
            <p:spPr>
              <a:xfrm>
                <a:off x="3478822" y="3969792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2" name="Google Shape;3433;p43">
                <a:extLst>
                  <a:ext uri="{FF2B5EF4-FFF2-40B4-BE49-F238E27FC236}">
                    <a16:creationId xmlns:a16="http://schemas.microsoft.com/office/drawing/2014/main" id="{784FEF30-0C29-AC1B-8FA6-AA25707A6360}"/>
                  </a:ext>
                </a:extLst>
              </p:cNvPr>
              <p:cNvSpPr/>
              <p:nvPr/>
            </p:nvSpPr>
            <p:spPr>
              <a:xfrm>
                <a:off x="3478822" y="402230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3" name="Google Shape;3434;p43">
                <a:extLst>
                  <a:ext uri="{FF2B5EF4-FFF2-40B4-BE49-F238E27FC236}">
                    <a16:creationId xmlns:a16="http://schemas.microsoft.com/office/drawing/2014/main" id="{B8642CA1-89AE-6FDE-9070-5149B1BB09DD}"/>
                  </a:ext>
                </a:extLst>
              </p:cNvPr>
              <p:cNvSpPr/>
              <p:nvPr/>
            </p:nvSpPr>
            <p:spPr>
              <a:xfrm>
                <a:off x="350411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435;p43">
                <a:extLst>
                  <a:ext uri="{FF2B5EF4-FFF2-40B4-BE49-F238E27FC236}">
                    <a16:creationId xmlns:a16="http://schemas.microsoft.com/office/drawing/2014/main" id="{D2581A3B-A0DD-7F5A-0841-AEE55CB12518}"/>
                  </a:ext>
                </a:extLst>
              </p:cNvPr>
              <p:cNvSpPr/>
              <p:nvPr/>
            </p:nvSpPr>
            <p:spPr>
              <a:xfrm>
                <a:off x="350411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436;p43">
                <a:extLst>
                  <a:ext uri="{FF2B5EF4-FFF2-40B4-BE49-F238E27FC236}">
                    <a16:creationId xmlns:a16="http://schemas.microsoft.com/office/drawing/2014/main" id="{A50D830C-49D4-AE62-550A-09D17CCE0C86}"/>
                  </a:ext>
                </a:extLst>
              </p:cNvPr>
              <p:cNvSpPr/>
              <p:nvPr/>
            </p:nvSpPr>
            <p:spPr>
              <a:xfrm>
                <a:off x="3478822" y="407475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437;p43">
                <a:extLst>
                  <a:ext uri="{FF2B5EF4-FFF2-40B4-BE49-F238E27FC236}">
                    <a16:creationId xmlns:a16="http://schemas.microsoft.com/office/drawing/2014/main" id="{70AEB93A-72B9-2EBF-4816-929D1F12D09D}"/>
                  </a:ext>
                </a:extLst>
              </p:cNvPr>
              <p:cNvSpPr/>
              <p:nvPr/>
            </p:nvSpPr>
            <p:spPr>
              <a:xfrm>
                <a:off x="3478822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438;p43">
                <a:extLst>
                  <a:ext uri="{FF2B5EF4-FFF2-40B4-BE49-F238E27FC236}">
                    <a16:creationId xmlns:a16="http://schemas.microsoft.com/office/drawing/2014/main" id="{C9A6C2E1-C2D5-6EE8-66F1-3583AD9030B8}"/>
                  </a:ext>
                </a:extLst>
              </p:cNvPr>
              <p:cNvSpPr/>
              <p:nvPr/>
            </p:nvSpPr>
            <p:spPr>
              <a:xfrm>
                <a:off x="350411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439;p43">
                <a:extLst>
                  <a:ext uri="{FF2B5EF4-FFF2-40B4-BE49-F238E27FC236}">
                    <a16:creationId xmlns:a16="http://schemas.microsoft.com/office/drawing/2014/main" id="{DFAB5155-C35E-87FF-EFF1-E7367E2BAE14}"/>
                  </a:ext>
                </a:extLst>
              </p:cNvPr>
              <p:cNvSpPr/>
              <p:nvPr/>
            </p:nvSpPr>
            <p:spPr>
              <a:xfrm>
                <a:off x="350411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191" y="326"/>
                      <a:pt x="191" y="299"/>
                      <a:pt x="218" y="299"/>
                    </a:cubicBezTo>
                    <a:cubicBezTo>
                      <a:pt x="218" y="299"/>
                      <a:pt x="191" y="272"/>
                      <a:pt x="191" y="272"/>
                    </a:cubicBezTo>
                    <a:cubicBezTo>
                      <a:pt x="191" y="245"/>
                      <a:pt x="245" y="218"/>
                      <a:pt x="272" y="218"/>
                    </a:cubicBezTo>
                    <a:lnTo>
                      <a:pt x="299" y="218"/>
                    </a:lnTo>
                    <a:cubicBezTo>
                      <a:pt x="299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440;p43">
                <a:extLst>
                  <a:ext uri="{FF2B5EF4-FFF2-40B4-BE49-F238E27FC236}">
                    <a16:creationId xmlns:a16="http://schemas.microsoft.com/office/drawing/2014/main" id="{24117A34-6362-C182-BDEA-6E7011967248}"/>
                  </a:ext>
                </a:extLst>
              </p:cNvPr>
              <p:cNvSpPr/>
              <p:nvPr/>
            </p:nvSpPr>
            <p:spPr>
              <a:xfrm>
                <a:off x="3478822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9" y="244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441;p43">
                <a:extLst>
                  <a:ext uri="{FF2B5EF4-FFF2-40B4-BE49-F238E27FC236}">
                    <a16:creationId xmlns:a16="http://schemas.microsoft.com/office/drawing/2014/main" id="{66A23F02-3D56-6DEA-0255-1E7663409D36}"/>
                  </a:ext>
                </a:extLst>
              </p:cNvPr>
              <p:cNvSpPr/>
              <p:nvPr/>
            </p:nvSpPr>
            <p:spPr>
              <a:xfrm>
                <a:off x="3531269" y="4241302"/>
                <a:ext cx="6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" h="82" extrusionOk="0">
                    <a:moveTo>
                      <a:pt x="1" y="0"/>
                    </a:moveTo>
                    <a:cubicBezTo>
                      <a:pt x="1" y="27"/>
                      <a:pt x="1" y="55"/>
                      <a:pt x="1" y="82"/>
                    </a:cubicBezTo>
                    <a:cubicBezTo>
                      <a:pt x="1" y="55"/>
                      <a:pt x="1" y="2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442;p43">
                <a:extLst>
                  <a:ext uri="{FF2B5EF4-FFF2-40B4-BE49-F238E27FC236}">
                    <a16:creationId xmlns:a16="http://schemas.microsoft.com/office/drawing/2014/main" id="{7D8D745F-ADE1-694E-4B36-E13C19585D3F}"/>
                  </a:ext>
                </a:extLst>
              </p:cNvPr>
              <p:cNvSpPr/>
              <p:nvPr/>
            </p:nvSpPr>
            <p:spPr>
              <a:xfrm>
                <a:off x="3478822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443;p43">
                <a:extLst>
                  <a:ext uri="{FF2B5EF4-FFF2-40B4-BE49-F238E27FC236}">
                    <a16:creationId xmlns:a16="http://schemas.microsoft.com/office/drawing/2014/main" id="{725C3D80-4871-C6F9-5CBC-500FB7C484A0}"/>
                  </a:ext>
                </a:extLst>
              </p:cNvPr>
              <p:cNvSpPr/>
              <p:nvPr/>
            </p:nvSpPr>
            <p:spPr>
              <a:xfrm>
                <a:off x="350411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444;p43">
                <a:extLst>
                  <a:ext uri="{FF2B5EF4-FFF2-40B4-BE49-F238E27FC236}">
                    <a16:creationId xmlns:a16="http://schemas.microsoft.com/office/drawing/2014/main" id="{127C5B83-EEF8-7F7C-1673-1818FF057F1D}"/>
                  </a:ext>
                </a:extLst>
              </p:cNvPr>
              <p:cNvSpPr/>
              <p:nvPr/>
            </p:nvSpPr>
            <p:spPr>
              <a:xfrm>
                <a:off x="3507781" y="4310030"/>
                <a:ext cx="9075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56" extrusionOk="0">
                    <a:moveTo>
                      <a:pt x="109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54" y="55"/>
                      <a:pt x="109" y="28"/>
                      <a:pt x="136" y="28"/>
                    </a:cubicBezTo>
                    <a:cubicBezTo>
                      <a:pt x="136" y="1"/>
                      <a:pt x="109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445;p43">
                <a:extLst>
                  <a:ext uri="{FF2B5EF4-FFF2-40B4-BE49-F238E27FC236}">
                    <a16:creationId xmlns:a16="http://schemas.microsoft.com/office/drawing/2014/main" id="{45B83263-5653-0F01-3988-C7B6BA12749B}"/>
                  </a:ext>
                </a:extLst>
              </p:cNvPr>
              <p:cNvSpPr/>
              <p:nvPr/>
            </p:nvSpPr>
            <p:spPr>
              <a:xfrm>
                <a:off x="3531269" y="4284741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163"/>
                      <a:pt x="1" y="190"/>
                      <a:pt x="1" y="217"/>
                    </a:cubicBezTo>
                    <a:cubicBezTo>
                      <a:pt x="55" y="136"/>
                      <a:pt x="109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446;p43">
                <a:extLst>
                  <a:ext uri="{FF2B5EF4-FFF2-40B4-BE49-F238E27FC236}">
                    <a16:creationId xmlns:a16="http://schemas.microsoft.com/office/drawing/2014/main" id="{5CE2888B-31F3-5AB5-B9E3-CF82AC375829}"/>
                  </a:ext>
                </a:extLst>
              </p:cNvPr>
              <p:cNvSpPr/>
              <p:nvPr/>
            </p:nvSpPr>
            <p:spPr>
              <a:xfrm>
                <a:off x="3478822" y="428474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447;p43">
                <a:extLst>
                  <a:ext uri="{FF2B5EF4-FFF2-40B4-BE49-F238E27FC236}">
                    <a16:creationId xmlns:a16="http://schemas.microsoft.com/office/drawing/2014/main" id="{47275B8D-8C50-52B3-5335-2361DD441F65}"/>
                  </a:ext>
                </a:extLst>
              </p:cNvPr>
              <p:cNvSpPr/>
              <p:nvPr/>
            </p:nvSpPr>
            <p:spPr>
              <a:xfrm>
                <a:off x="3426308" y="213094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55" y="272"/>
                      <a:pt x="109" y="299"/>
                      <a:pt x="136" y="299"/>
                    </a:cubicBezTo>
                    <a:lnTo>
                      <a:pt x="191" y="299"/>
                    </a:lnTo>
                    <a:cubicBezTo>
                      <a:pt x="191" y="245"/>
                      <a:pt x="191" y="191"/>
                      <a:pt x="191" y="137"/>
                    </a:cubicBezTo>
                    <a:cubicBezTo>
                      <a:pt x="245" y="137"/>
                      <a:pt x="272" y="137"/>
                      <a:pt x="299" y="109"/>
                    </a:cubicBezTo>
                    <a:cubicBezTo>
                      <a:pt x="299" y="82"/>
                      <a:pt x="272" y="55"/>
                      <a:pt x="245" y="28"/>
                    </a:cubicBezTo>
                    <a:cubicBezTo>
                      <a:pt x="218" y="1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448;p43">
                <a:extLst>
                  <a:ext uri="{FF2B5EF4-FFF2-40B4-BE49-F238E27FC236}">
                    <a16:creationId xmlns:a16="http://schemas.microsoft.com/office/drawing/2014/main" id="{92A784EF-3FF4-4949-B3A1-6F7CA6B2647D}"/>
                  </a:ext>
                </a:extLst>
              </p:cNvPr>
              <p:cNvSpPr/>
              <p:nvPr/>
            </p:nvSpPr>
            <p:spPr>
              <a:xfrm>
                <a:off x="3451664" y="2366290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lnTo>
                      <a:pt x="217" y="298"/>
                    </a:lnTo>
                    <a:cubicBezTo>
                      <a:pt x="217" y="271"/>
                      <a:pt x="217" y="271"/>
                      <a:pt x="217" y="244"/>
                    </a:cubicBezTo>
                    <a:cubicBezTo>
                      <a:pt x="217" y="163"/>
                      <a:pt x="163" y="81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449;p43">
                <a:extLst>
                  <a:ext uri="{FF2B5EF4-FFF2-40B4-BE49-F238E27FC236}">
                    <a16:creationId xmlns:a16="http://schemas.microsoft.com/office/drawing/2014/main" id="{52CEFD8F-1EFD-6C9C-F731-273B301B86C2}"/>
                  </a:ext>
                </a:extLst>
              </p:cNvPr>
              <p:cNvSpPr/>
              <p:nvPr/>
            </p:nvSpPr>
            <p:spPr>
              <a:xfrm>
                <a:off x="345166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450;p43">
                <a:extLst>
                  <a:ext uri="{FF2B5EF4-FFF2-40B4-BE49-F238E27FC236}">
                    <a16:creationId xmlns:a16="http://schemas.microsoft.com/office/drawing/2014/main" id="{7FD6A515-4D71-3592-E4FA-10DB2A687FEF}"/>
                  </a:ext>
                </a:extLst>
              </p:cNvPr>
              <p:cNvSpPr/>
              <p:nvPr/>
            </p:nvSpPr>
            <p:spPr>
              <a:xfrm>
                <a:off x="3480624" y="2409662"/>
                <a:ext cx="3670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55" h="29" extrusionOk="0">
                    <a:moveTo>
                      <a:pt x="0" y="1"/>
                    </a:moveTo>
                    <a:cubicBezTo>
                      <a:pt x="27" y="1"/>
                      <a:pt x="27" y="28"/>
                      <a:pt x="55" y="28"/>
                    </a:cubicBezTo>
                    <a:lnTo>
                      <a:pt x="55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451;p43">
                <a:extLst>
                  <a:ext uri="{FF2B5EF4-FFF2-40B4-BE49-F238E27FC236}">
                    <a16:creationId xmlns:a16="http://schemas.microsoft.com/office/drawing/2014/main" id="{1DD3D039-A42D-7798-36BD-3773F0AAFBF2}"/>
                  </a:ext>
                </a:extLst>
              </p:cNvPr>
              <p:cNvSpPr/>
              <p:nvPr/>
            </p:nvSpPr>
            <p:spPr>
              <a:xfrm>
                <a:off x="345166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1" name="Google Shape;3452;p43">
                <a:extLst>
                  <a:ext uri="{FF2B5EF4-FFF2-40B4-BE49-F238E27FC236}">
                    <a16:creationId xmlns:a16="http://schemas.microsoft.com/office/drawing/2014/main" id="{25DAE2D8-602F-2D6B-7273-2F7EF7C05107}"/>
                  </a:ext>
                </a:extLst>
              </p:cNvPr>
              <p:cNvSpPr/>
              <p:nvPr/>
            </p:nvSpPr>
            <p:spPr>
              <a:xfrm>
                <a:off x="345166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2" name="Google Shape;3453;p43">
                <a:extLst>
                  <a:ext uri="{FF2B5EF4-FFF2-40B4-BE49-F238E27FC236}">
                    <a16:creationId xmlns:a16="http://schemas.microsoft.com/office/drawing/2014/main" id="{2A653556-0BA0-94E4-829F-6480223A7099}"/>
                  </a:ext>
                </a:extLst>
              </p:cNvPr>
              <p:cNvSpPr/>
              <p:nvPr/>
            </p:nvSpPr>
            <p:spPr>
              <a:xfrm>
                <a:off x="3484227" y="2550855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2" y="1"/>
                    </a:moveTo>
                    <a:cubicBezTo>
                      <a:pt x="28" y="1"/>
                      <a:pt x="1" y="1"/>
                      <a:pt x="1" y="28"/>
                    </a:cubicBez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3" name="Google Shape;3454;p43">
                <a:extLst>
                  <a:ext uri="{FF2B5EF4-FFF2-40B4-BE49-F238E27FC236}">
                    <a16:creationId xmlns:a16="http://schemas.microsoft.com/office/drawing/2014/main" id="{DCFF290D-3751-32C9-4F0C-7217F4F306A3}"/>
                  </a:ext>
                </a:extLst>
              </p:cNvPr>
              <p:cNvSpPr/>
              <p:nvPr/>
            </p:nvSpPr>
            <p:spPr>
              <a:xfrm>
                <a:off x="3426308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28" y="245"/>
                      <a:pt x="82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4" name="Google Shape;3455;p43">
                <a:extLst>
                  <a:ext uri="{FF2B5EF4-FFF2-40B4-BE49-F238E27FC236}">
                    <a16:creationId xmlns:a16="http://schemas.microsoft.com/office/drawing/2014/main" id="{36F9C40A-D0A5-5C37-09F9-004BDD2B8BAD}"/>
                  </a:ext>
                </a:extLst>
              </p:cNvPr>
              <p:cNvSpPr/>
              <p:nvPr/>
            </p:nvSpPr>
            <p:spPr>
              <a:xfrm>
                <a:off x="3466144" y="3367119"/>
                <a:ext cx="7273" cy="13545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03" extrusionOk="0">
                    <a:moveTo>
                      <a:pt x="55" y="0"/>
                    </a:moveTo>
                    <a:cubicBezTo>
                      <a:pt x="28" y="55"/>
                      <a:pt x="0" y="109"/>
                      <a:pt x="0" y="190"/>
                    </a:cubicBezTo>
                    <a:cubicBezTo>
                      <a:pt x="0" y="199"/>
                      <a:pt x="6" y="202"/>
                      <a:pt x="15" y="202"/>
                    </a:cubicBezTo>
                    <a:cubicBezTo>
                      <a:pt x="34" y="202"/>
                      <a:pt x="64" y="190"/>
                      <a:pt x="82" y="190"/>
                    </a:cubicBezTo>
                    <a:cubicBezTo>
                      <a:pt x="82" y="190"/>
                      <a:pt x="82" y="163"/>
                      <a:pt x="82" y="163"/>
                    </a:cubicBezTo>
                    <a:cubicBezTo>
                      <a:pt x="82" y="163"/>
                      <a:pt x="109" y="136"/>
                      <a:pt x="109" y="109"/>
                    </a:cubicBezTo>
                    <a:cubicBezTo>
                      <a:pt x="109" y="82"/>
                      <a:pt x="82" y="55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5" name="Google Shape;3456;p43">
                <a:extLst>
                  <a:ext uri="{FF2B5EF4-FFF2-40B4-BE49-F238E27FC236}">
                    <a16:creationId xmlns:a16="http://schemas.microsoft.com/office/drawing/2014/main" id="{BF6972A3-6EC4-8411-788B-0B245C2CC5EF}"/>
                  </a:ext>
                </a:extLst>
              </p:cNvPr>
              <p:cNvSpPr/>
              <p:nvPr/>
            </p:nvSpPr>
            <p:spPr>
              <a:xfrm>
                <a:off x="3451664" y="3376194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8" y="81"/>
                      <a:pt x="82" y="136"/>
                      <a:pt x="163" y="136"/>
                    </a:cubicBezTo>
                    <a:lnTo>
                      <a:pt x="217" y="136"/>
                    </a:lnTo>
                    <a:cubicBezTo>
                      <a:pt x="136" y="109"/>
                      <a:pt x="55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6" name="Google Shape;3457;p43">
                <a:extLst>
                  <a:ext uri="{FF2B5EF4-FFF2-40B4-BE49-F238E27FC236}">
                    <a16:creationId xmlns:a16="http://schemas.microsoft.com/office/drawing/2014/main" id="{388FCD46-03FC-D58A-1B9E-B92428B76499}"/>
                  </a:ext>
                </a:extLst>
              </p:cNvPr>
              <p:cNvSpPr/>
              <p:nvPr/>
            </p:nvSpPr>
            <p:spPr>
              <a:xfrm>
                <a:off x="345166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7" name="Google Shape;3458;p43">
                <a:extLst>
                  <a:ext uri="{FF2B5EF4-FFF2-40B4-BE49-F238E27FC236}">
                    <a16:creationId xmlns:a16="http://schemas.microsoft.com/office/drawing/2014/main" id="{ED748E91-3F7F-01C3-F366-C66FD83503B2}"/>
                  </a:ext>
                </a:extLst>
              </p:cNvPr>
              <p:cNvSpPr/>
              <p:nvPr/>
            </p:nvSpPr>
            <p:spPr>
              <a:xfrm>
                <a:off x="3480624" y="3406955"/>
                <a:ext cx="1634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82" extrusionOk="0">
                    <a:moveTo>
                      <a:pt x="0" y="0"/>
                    </a:moveTo>
                    <a:cubicBezTo>
                      <a:pt x="27" y="54"/>
                      <a:pt x="82" y="82"/>
                      <a:pt x="136" y="82"/>
                    </a:cubicBezTo>
                    <a:cubicBezTo>
                      <a:pt x="163" y="82"/>
                      <a:pt x="217" y="54"/>
                      <a:pt x="244" y="27"/>
                    </a:cubicBezTo>
                    <a:cubicBezTo>
                      <a:pt x="217" y="27"/>
                      <a:pt x="217" y="0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8" name="Google Shape;3459;p43">
                <a:extLst>
                  <a:ext uri="{FF2B5EF4-FFF2-40B4-BE49-F238E27FC236}">
                    <a16:creationId xmlns:a16="http://schemas.microsoft.com/office/drawing/2014/main" id="{C918EB47-84A9-745D-A9E7-C1CB2B20117F}"/>
                  </a:ext>
                </a:extLst>
              </p:cNvPr>
              <p:cNvSpPr/>
              <p:nvPr/>
            </p:nvSpPr>
            <p:spPr>
              <a:xfrm>
                <a:off x="3478822" y="3399682"/>
                <a:ext cx="186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8" h="110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55"/>
                      <a:pt x="0" y="82"/>
                      <a:pt x="27" y="109"/>
                    </a:cubicBezTo>
                    <a:cubicBezTo>
                      <a:pt x="0" y="55"/>
                      <a:pt x="0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9" name="Google Shape;3460;p43">
                <a:extLst>
                  <a:ext uri="{FF2B5EF4-FFF2-40B4-BE49-F238E27FC236}">
                    <a16:creationId xmlns:a16="http://schemas.microsoft.com/office/drawing/2014/main" id="{4DD9687F-B838-9C04-EB95-021248D532C9}"/>
                  </a:ext>
                </a:extLst>
              </p:cNvPr>
              <p:cNvSpPr/>
              <p:nvPr/>
            </p:nvSpPr>
            <p:spPr>
              <a:xfrm>
                <a:off x="3426308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0" name="Google Shape;3461;p43">
                <a:extLst>
                  <a:ext uri="{FF2B5EF4-FFF2-40B4-BE49-F238E27FC236}">
                    <a16:creationId xmlns:a16="http://schemas.microsoft.com/office/drawing/2014/main" id="{ADACE57A-AF95-6D70-C0CD-BC6AAA08D976}"/>
                  </a:ext>
                </a:extLst>
              </p:cNvPr>
              <p:cNvSpPr/>
              <p:nvPr/>
            </p:nvSpPr>
            <p:spPr>
              <a:xfrm>
                <a:off x="3426308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1" name="Google Shape;3462;p43">
                <a:extLst>
                  <a:ext uri="{FF2B5EF4-FFF2-40B4-BE49-F238E27FC236}">
                    <a16:creationId xmlns:a16="http://schemas.microsoft.com/office/drawing/2014/main" id="{F595A6C0-FC38-968C-7B8E-91D30F3151C5}"/>
                  </a:ext>
                </a:extLst>
              </p:cNvPr>
              <p:cNvSpPr/>
              <p:nvPr/>
            </p:nvSpPr>
            <p:spPr>
              <a:xfrm>
                <a:off x="345166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2" name="Google Shape;3463;p43">
                <a:extLst>
                  <a:ext uri="{FF2B5EF4-FFF2-40B4-BE49-F238E27FC236}">
                    <a16:creationId xmlns:a16="http://schemas.microsoft.com/office/drawing/2014/main" id="{17E90372-3D59-B3C0-1801-FD21618702AB}"/>
                  </a:ext>
                </a:extLst>
              </p:cNvPr>
              <p:cNvSpPr/>
              <p:nvPr/>
            </p:nvSpPr>
            <p:spPr>
              <a:xfrm>
                <a:off x="345166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3" name="Google Shape;3464;p43">
                <a:extLst>
                  <a:ext uri="{FF2B5EF4-FFF2-40B4-BE49-F238E27FC236}">
                    <a16:creationId xmlns:a16="http://schemas.microsoft.com/office/drawing/2014/main" id="{DFFD7DB6-9213-79C7-DE02-9F414EBF586C}"/>
                  </a:ext>
                </a:extLst>
              </p:cNvPr>
              <p:cNvSpPr/>
              <p:nvPr/>
            </p:nvSpPr>
            <p:spPr>
              <a:xfrm>
                <a:off x="3426308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4" name="Google Shape;3465;p43">
                <a:extLst>
                  <a:ext uri="{FF2B5EF4-FFF2-40B4-BE49-F238E27FC236}">
                    <a16:creationId xmlns:a16="http://schemas.microsoft.com/office/drawing/2014/main" id="{299B0E59-9EAE-44DC-E868-600B821B0F84}"/>
                  </a:ext>
                </a:extLst>
              </p:cNvPr>
              <p:cNvSpPr/>
              <p:nvPr/>
            </p:nvSpPr>
            <p:spPr>
              <a:xfrm>
                <a:off x="3426308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5" name="Google Shape;3466;p43">
                <a:extLst>
                  <a:ext uri="{FF2B5EF4-FFF2-40B4-BE49-F238E27FC236}">
                    <a16:creationId xmlns:a16="http://schemas.microsoft.com/office/drawing/2014/main" id="{8A376543-7CC2-4BE2-C8BB-AB4A5CDE323F}"/>
                  </a:ext>
                </a:extLst>
              </p:cNvPr>
              <p:cNvSpPr/>
              <p:nvPr/>
            </p:nvSpPr>
            <p:spPr>
              <a:xfrm>
                <a:off x="345166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6" name="Google Shape;3467;p43">
                <a:extLst>
                  <a:ext uri="{FF2B5EF4-FFF2-40B4-BE49-F238E27FC236}">
                    <a16:creationId xmlns:a16="http://schemas.microsoft.com/office/drawing/2014/main" id="{415CAE32-A5F0-5163-4510-1FCFDEE58EA9}"/>
                  </a:ext>
                </a:extLst>
              </p:cNvPr>
              <p:cNvSpPr/>
              <p:nvPr/>
            </p:nvSpPr>
            <p:spPr>
              <a:xfrm>
                <a:off x="345166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7" name="Google Shape;3468;p43">
                <a:extLst>
                  <a:ext uri="{FF2B5EF4-FFF2-40B4-BE49-F238E27FC236}">
                    <a16:creationId xmlns:a16="http://schemas.microsoft.com/office/drawing/2014/main" id="{BA58E03C-4233-2713-63B8-A9C35E9E87EC}"/>
                  </a:ext>
                </a:extLst>
              </p:cNvPr>
              <p:cNvSpPr/>
              <p:nvPr/>
            </p:nvSpPr>
            <p:spPr>
              <a:xfrm>
                <a:off x="3426308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8" name="Google Shape;3469;p43">
                <a:extLst>
                  <a:ext uri="{FF2B5EF4-FFF2-40B4-BE49-F238E27FC236}">
                    <a16:creationId xmlns:a16="http://schemas.microsoft.com/office/drawing/2014/main" id="{F3550CE4-4AE9-0430-D0C8-76C743278887}"/>
                  </a:ext>
                </a:extLst>
              </p:cNvPr>
              <p:cNvSpPr/>
              <p:nvPr/>
            </p:nvSpPr>
            <p:spPr>
              <a:xfrm>
                <a:off x="3426308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9" name="Google Shape;3470;p43">
                <a:extLst>
                  <a:ext uri="{FF2B5EF4-FFF2-40B4-BE49-F238E27FC236}">
                    <a16:creationId xmlns:a16="http://schemas.microsoft.com/office/drawing/2014/main" id="{300FF47B-6083-629A-33E4-C908B1100D96}"/>
                  </a:ext>
                </a:extLst>
              </p:cNvPr>
              <p:cNvSpPr/>
              <p:nvPr/>
            </p:nvSpPr>
            <p:spPr>
              <a:xfrm>
                <a:off x="345166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0" name="Google Shape;3471;p43">
                <a:extLst>
                  <a:ext uri="{FF2B5EF4-FFF2-40B4-BE49-F238E27FC236}">
                    <a16:creationId xmlns:a16="http://schemas.microsoft.com/office/drawing/2014/main" id="{627BBB6D-8B32-F737-27BE-A5FCC3DF364A}"/>
                  </a:ext>
                </a:extLst>
              </p:cNvPr>
              <p:cNvSpPr/>
              <p:nvPr/>
            </p:nvSpPr>
            <p:spPr>
              <a:xfrm>
                <a:off x="3426308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1" name="Google Shape;3472;p43">
                <a:extLst>
                  <a:ext uri="{FF2B5EF4-FFF2-40B4-BE49-F238E27FC236}">
                    <a16:creationId xmlns:a16="http://schemas.microsoft.com/office/drawing/2014/main" id="{54929268-C55D-4C6A-3964-B71AC25A0AE7}"/>
                  </a:ext>
                </a:extLst>
              </p:cNvPr>
              <p:cNvSpPr/>
              <p:nvPr/>
            </p:nvSpPr>
            <p:spPr>
              <a:xfrm>
                <a:off x="345166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2" name="Google Shape;3473;p43">
                <a:extLst>
                  <a:ext uri="{FF2B5EF4-FFF2-40B4-BE49-F238E27FC236}">
                    <a16:creationId xmlns:a16="http://schemas.microsoft.com/office/drawing/2014/main" id="{C3BAA9C1-D2AE-E874-C146-9C18616AFED4}"/>
                  </a:ext>
                </a:extLst>
              </p:cNvPr>
              <p:cNvSpPr/>
              <p:nvPr/>
            </p:nvSpPr>
            <p:spPr>
              <a:xfrm>
                <a:off x="345166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3" name="Google Shape;3474;p43">
                <a:extLst>
                  <a:ext uri="{FF2B5EF4-FFF2-40B4-BE49-F238E27FC236}">
                    <a16:creationId xmlns:a16="http://schemas.microsoft.com/office/drawing/2014/main" id="{0B991227-7A87-FAB2-9987-CE0C8967EA8D}"/>
                  </a:ext>
                </a:extLst>
              </p:cNvPr>
              <p:cNvSpPr/>
              <p:nvPr/>
            </p:nvSpPr>
            <p:spPr>
              <a:xfrm>
                <a:off x="3426308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4" name="Google Shape;3475;p43">
                <a:extLst>
                  <a:ext uri="{FF2B5EF4-FFF2-40B4-BE49-F238E27FC236}">
                    <a16:creationId xmlns:a16="http://schemas.microsoft.com/office/drawing/2014/main" id="{1EF33DEC-F00E-AE5D-5E43-1F30BEB95398}"/>
                  </a:ext>
                </a:extLst>
              </p:cNvPr>
              <p:cNvSpPr/>
              <p:nvPr/>
            </p:nvSpPr>
            <p:spPr>
              <a:xfrm>
                <a:off x="3426308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5" name="Google Shape;3476;p43">
                <a:extLst>
                  <a:ext uri="{FF2B5EF4-FFF2-40B4-BE49-F238E27FC236}">
                    <a16:creationId xmlns:a16="http://schemas.microsoft.com/office/drawing/2014/main" id="{4236C781-874F-1BB6-EC08-F4C0A24285A8}"/>
                  </a:ext>
                </a:extLst>
              </p:cNvPr>
              <p:cNvSpPr/>
              <p:nvPr/>
            </p:nvSpPr>
            <p:spPr>
              <a:xfrm>
                <a:off x="345166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6" name="Google Shape;3477;p43">
                <a:extLst>
                  <a:ext uri="{FF2B5EF4-FFF2-40B4-BE49-F238E27FC236}">
                    <a16:creationId xmlns:a16="http://schemas.microsoft.com/office/drawing/2014/main" id="{079B12C2-A023-1B18-C34D-273B7C3B2DBF}"/>
                  </a:ext>
                </a:extLst>
              </p:cNvPr>
              <p:cNvSpPr/>
              <p:nvPr/>
            </p:nvSpPr>
            <p:spPr>
              <a:xfrm>
                <a:off x="345166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7" name="Google Shape;3478;p43">
                <a:extLst>
                  <a:ext uri="{FF2B5EF4-FFF2-40B4-BE49-F238E27FC236}">
                    <a16:creationId xmlns:a16="http://schemas.microsoft.com/office/drawing/2014/main" id="{4963CEC0-5DEC-4277-24EF-24721771AC19}"/>
                  </a:ext>
                </a:extLst>
              </p:cNvPr>
              <p:cNvSpPr/>
              <p:nvPr/>
            </p:nvSpPr>
            <p:spPr>
              <a:xfrm>
                <a:off x="3426308" y="386483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8" name="Google Shape;3479;p43">
                <a:extLst>
                  <a:ext uri="{FF2B5EF4-FFF2-40B4-BE49-F238E27FC236}">
                    <a16:creationId xmlns:a16="http://schemas.microsoft.com/office/drawing/2014/main" id="{477EB9AC-762B-E920-FDB6-4ADE1007DFFE}"/>
                  </a:ext>
                </a:extLst>
              </p:cNvPr>
              <p:cNvSpPr/>
              <p:nvPr/>
            </p:nvSpPr>
            <p:spPr>
              <a:xfrm>
                <a:off x="3426308" y="391734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9" name="Google Shape;3480;p43">
                <a:extLst>
                  <a:ext uri="{FF2B5EF4-FFF2-40B4-BE49-F238E27FC236}">
                    <a16:creationId xmlns:a16="http://schemas.microsoft.com/office/drawing/2014/main" id="{A873D5F9-9238-FDAE-16CD-E338730086D3}"/>
                  </a:ext>
                </a:extLst>
              </p:cNvPr>
              <p:cNvSpPr/>
              <p:nvPr/>
            </p:nvSpPr>
            <p:spPr>
              <a:xfrm>
                <a:off x="3451664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0" name="Google Shape;3481;p43">
                <a:extLst>
                  <a:ext uri="{FF2B5EF4-FFF2-40B4-BE49-F238E27FC236}">
                    <a16:creationId xmlns:a16="http://schemas.microsoft.com/office/drawing/2014/main" id="{5170431A-583B-7275-B7DC-E8F61A70EB9A}"/>
                  </a:ext>
                </a:extLst>
              </p:cNvPr>
              <p:cNvSpPr/>
              <p:nvPr/>
            </p:nvSpPr>
            <p:spPr>
              <a:xfrm>
                <a:off x="3451664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1" name="Google Shape;3482;p43">
                <a:extLst>
                  <a:ext uri="{FF2B5EF4-FFF2-40B4-BE49-F238E27FC236}">
                    <a16:creationId xmlns:a16="http://schemas.microsoft.com/office/drawing/2014/main" id="{0E4E64EC-D775-FDEE-1C47-6ADCCD30DD18}"/>
                  </a:ext>
                </a:extLst>
              </p:cNvPr>
              <p:cNvSpPr/>
              <p:nvPr/>
            </p:nvSpPr>
            <p:spPr>
              <a:xfrm>
                <a:off x="3426308" y="3969792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2" name="Google Shape;3483;p43">
                <a:extLst>
                  <a:ext uri="{FF2B5EF4-FFF2-40B4-BE49-F238E27FC236}">
                    <a16:creationId xmlns:a16="http://schemas.microsoft.com/office/drawing/2014/main" id="{006430EB-D8B4-216A-7775-A8CB717B6ED0}"/>
                  </a:ext>
                </a:extLst>
              </p:cNvPr>
              <p:cNvSpPr/>
              <p:nvPr/>
            </p:nvSpPr>
            <p:spPr>
              <a:xfrm>
                <a:off x="3426308" y="402230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3" name="Google Shape;3484;p43">
                <a:extLst>
                  <a:ext uri="{FF2B5EF4-FFF2-40B4-BE49-F238E27FC236}">
                    <a16:creationId xmlns:a16="http://schemas.microsoft.com/office/drawing/2014/main" id="{C3C48A8F-02D7-8947-56F7-B59EE4975BA9}"/>
                  </a:ext>
                </a:extLst>
              </p:cNvPr>
              <p:cNvSpPr/>
              <p:nvPr/>
            </p:nvSpPr>
            <p:spPr>
              <a:xfrm>
                <a:off x="3451664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4" name="Google Shape;3485;p43">
                <a:extLst>
                  <a:ext uri="{FF2B5EF4-FFF2-40B4-BE49-F238E27FC236}">
                    <a16:creationId xmlns:a16="http://schemas.microsoft.com/office/drawing/2014/main" id="{3F22EC26-6C78-D576-D2D4-00CA37FB4D72}"/>
                  </a:ext>
                </a:extLst>
              </p:cNvPr>
              <p:cNvSpPr/>
              <p:nvPr/>
            </p:nvSpPr>
            <p:spPr>
              <a:xfrm>
                <a:off x="3451664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5" name="Google Shape;3486;p43">
                <a:extLst>
                  <a:ext uri="{FF2B5EF4-FFF2-40B4-BE49-F238E27FC236}">
                    <a16:creationId xmlns:a16="http://schemas.microsoft.com/office/drawing/2014/main" id="{469E9E27-FC9C-F4D6-E34B-E0C3E23FE870}"/>
                  </a:ext>
                </a:extLst>
              </p:cNvPr>
              <p:cNvSpPr/>
              <p:nvPr/>
            </p:nvSpPr>
            <p:spPr>
              <a:xfrm>
                <a:off x="3426308" y="4074753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6" name="Google Shape;3487;p43">
                <a:extLst>
                  <a:ext uri="{FF2B5EF4-FFF2-40B4-BE49-F238E27FC236}">
                    <a16:creationId xmlns:a16="http://schemas.microsoft.com/office/drawing/2014/main" id="{38386C40-5168-2C16-57A2-1EA6A4881E26}"/>
                  </a:ext>
                </a:extLst>
              </p:cNvPr>
              <p:cNvSpPr/>
              <p:nvPr/>
            </p:nvSpPr>
            <p:spPr>
              <a:xfrm>
                <a:off x="3426308" y="412726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7" name="Google Shape;3488;p43">
                <a:extLst>
                  <a:ext uri="{FF2B5EF4-FFF2-40B4-BE49-F238E27FC236}">
                    <a16:creationId xmlns:a16="http://schemas.microsoft.com/office/drawing/2014/main" id="{43AAF716-0C87-ED54-5F8D-C8F68FA2666A}"/>
                  </a:ext>
                </a:extLst>
              </p:cNvPr>
              <p:cNvSpPr/>
              <p:nvPr/>
            </p:nvSpPr>
            <p:spPr>
              <a:xfrm>
                <a:off x="3451664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489;p43">
                <a:extLst>
                  <a:ext uri="{FF2B5EF4-FFF2-40B4-BE49-F238E27FC236}">
                    <a16:creationId xmlns:a16="http://schemas.microsoft.com/office/drawing/2014/main" id="{6A8A6CB9-16FD-086E-408D-C3B4250DE49A}"/>
                  </a:ext>
                </a:extLst>
              </p:cNvPr>
              <p:cNvSpPr/>
              <p:nvPr/>
            </p:nvSpPr>
            <p:spPr>
              <a:xfrm>
                <a:off x="3451664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490;p43">
                <a:extLst>
                  <a:ext uri="{FF2B5EF4-FFF2-40B4-BE49-F238E27FC236}">
                    <a16:creationId xmlns:a16="http://schemas.microsoft.com/office/drawing/2014/main" id="{CA942131-CACC-AE10-EAB9-61671FD38628}"/>
                  </a:ext>
                </a:extLst>
              </p:cNvPr>
              <p:cNvSpPr/>
              <p:nvPr/>
            </p:nvSpPr>
            <p:spPr>
              <a:xfrm>
                <a:off x="3426308" y="417978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491;p43">
                <a:extLst>
                  <a:ext uri="{FF2B5EF4-FFF2-40B4-BE49-F238E27FC236}">
                    <a16:creationId xmlns:a16="http://schemas.microsoft.com/office/drawing/2014/main" id="{229E597A-CB3C-CE9A-7020-9473898AD26C}"/>
                  </a:ext>
                </a:extLst>
              </p:cNvPr>
              <p:cNvSpPr/>
              <p:nvPr/>
            </p:nvSpPr>
            <p:spPr>
              <a:xfrm>
                <a:off x="3426308" y="423222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492;p43">
                <a:extLst>
                  <a:ext uri="{FF2B5EF4-FFF2-40B4-BE49-F238E27FC236}">
                    <a16:creationId xmlns:a16="http://schemas.microsoft.com/office/drawing/2014/main" id="{7221D67B-7A7F-6EE5-F0AA-35A5C483C0F4}"/>
                  </a:ext>
                </a:extLst>
              </p:cNvPr>
              <p:cNvSpPr/>
              <p:nvPr/>
            </p:nvSpPr>
            <p:spPr>
              <a:xfrm>
                <a:off x="3451664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493;p43">
                <a:extLst>
                  <a:ext uri="{FF2B5EF4-FFF2-40B4-BE49-F238E27FC236}">
                    <a16:creationId xmlns:a16="http://schemas.microsoft.com/office/drawing/2014/main" id="{4BD61328-AB0B-0CF7-0CBE-D98FA685C8F9}"/>
                  </a:ext>
                </a:extLst>
              </p:cNvPr>
              <p:cNvSpPr/>
              <p:nvPr/>
            </p:nvSpPr>
            <p:spPr>
              <a:xfrm>
                <a:off x="3451664" y="431003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09" y="299"/>
                    </a:cubicBezTo>
                    <a:cubicBezTo>
                      <a:pt x="109" y="245"/>
                      <a:pt x="136" y="164"/>
                      <a:pt x="163" y="137"/>
                    </a:cubicBezTo>
                    <a:cubicBezTo>
                      <a:pt x="190" y="109"/>
                      <a:pt x="245" y="109"/>
                      <a:pt x="299" y="109"/>
                    </a:cubicBezTo>
                    <a:cubicBezTo>
                      <a:pt x="272" y="55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494;p43">
                <a:extLst>
                  <a:ext uri="{FF2B5EF4-FFF2-40B4-BE49-F238E27FC236}">
                    <a16:creationId xmlns:a16="http://schemas.microsoft.com/office/drawing/2014/main" id="{DCC0A962-B496-E873-0961-AE45BE1AE7D8}"/>
                  </a:ext>
                </a:extLst>
              </p:cNvPr>
              <p:cNvSpPr/>
              <p:nvPr/>
            </p:nvSpPr>
            <p:spPr>
              <a:xfrm>
                <a:off x="3426308" y="428474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495;p43">
                <a:extLst>
                  <a:ext uri="{FF2B5EF4-FFF2-40B4-BE49-F238E27FC236}">
                    <a16:creationId xmlns:a16="http://schemas.microsoft.com/office/drawing/2014/main" id="{2E9DB12D-32B7-BED0-BD6D-F62933A03EA3}"/>
                  </a:ext>
                </a:extLst>
              </p:cNvPr>
              <p:cNvSpPr/>
              <p:nvPr/>
            </p:nvSpPr>
            <p:spPr>
              <a:xfrm>
                <a:off x="3426308" y="433718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496;p43">
                <a:extLst>
                  <a:ext uri="{FF2B5EF4-FFF2-40B4-BE49-F238E27FC236}">
                    <a16:creationId xmlns:a16="http://schemas.microsoft.com/office/drawing/2014/main" id="{B2FC694D-167F-7981-C15B-BB46D8A68122}"/>
                  </a:ext>
                </a:extLst>
              </p:cNvPr>
              <p:cNvSpPr/>
              <p:nvPr/>
            </p:nvSpPr>
            <p:spPr>
              <a:xfrm>
                <a:off x="3426308" y="4389701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09" y="0"/>
                    </a:moveTo>
                    <a:cubicBezTo>
                      <a:pt x="82" y="28"/>
                      <a:pt x="55" y="55"/>
                      <a:pt x="28" y="55"/>
                    </a:cubicBezTo>
                    <a:cubicBezTo>
                      <a:pt x="1" y="82"/>
                      <a:pt x="1" y="109"/>
                      <a:pt x="1" y="163"/>
                    </a:cubicBezTo>
                    <a:cubicBezTo>
                      <a:pt x="28" y="190"/>
                      <a:pt x="55" y="217"/>
                      <a:pt x="109" y="217"/>
                    </a:cubicBezTo>
                    <a:cubicBezTo>
                      <a:pt x="136" y="217"/>
                      <a:pt x="191" y="136"/>
                      <a:pt x="191" y="82"/>
                    </a:cubicBezTo>
                    <a:cubicBezTo>
                      <a:pt x="191" y="55"/>
                      <a:pt x="163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497;p43">
                <a:extLst>
                  <a:ext uri="{FF2B5EF4-FFF2-40B4-BE49-F238E27FC236}">
                    <a16:creationId xmlns:a16="http://schemas.microsoft.com/office/drawing/2014/main" id="{9CB4CA13-4C86-A3CC-981A-743CEE0B7ED0}"/>
                  </a:ext>
                </a:extLst>
              </p:cNvPr>
              <p:cNvSpPr/>
              <p:nvPr/>
            </p:nvSpPr>
            <p:spPr>
              <a:xfrm>
                <a:off x="3373861" y="2024184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54" y="136"/>
                      <a:pt x="109" y="109"/>
                      <a:pt x="217" y="55"/>
                    </a:cubicBezTo>
                    <a:cubicBezTo>
                      <a:pt x="217" y="28"/>
                      <a:pt x="190" y="28"/>
                      <a:pt x="190" y="28"/>
                    </a:cubicBezTo>
                    <a:cubicBezTo>
                      <a:pt x="163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498;p43">
                <a:extLst>
                  <a:ext uri="{FF2B5EF4-FFF2-40B4-BE49-F238E27FC236}">
                    <a16:creationId xmlns:a16="http://schemas.microsoft.com/office/drawing/2014/main" id="{E2226AAA-896E-4138-3F34-806F514B0F4D}"/>
                  </a:ext>
                </a:extLst>
              </p:cNvPr>
              <p:cNvSpPr/>
              <p:nvPr/>
            </p:nvSpPr>
            <p:spPr>
              <a:xfrm>
                <a:off x="3373861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499;p43">
                <a:extLst>
                  <a:ext uri="{FF2B5EF4-FFF2-40B4-BE49-F238E27FC236}">
                    <a16:creationId xmlns:a16="http://schemas.microsoft.com/office/drawing/2014/main" id="{1E1A9D62-D00F-8F1A-E656-E95FA1EA6CAA}"/>
                  </a:ext>
                </a:extLst>
              </p:cNvPr>
              <p:cNvSpPr/>
              <p:nvPr/>
            </p:nvSpPr>
            <p:spPr>
              <a:xfrm>
                <a:off x="3399151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09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500;p43">
                <a:extLst>
                  <a:ext uri="{FF2B5EF4-FFF2-40B4-BE49-F238E27FC236}">
                    <a16:creationId xmlns:a16="http://schemas.microsoft.com/office/drawing/2014/main" id="{1327EBE3-E47B-89C8-9657-84A5E96B9C68}"/>
                  </a:ext>
                </a:extLst>
              </p:cNvPr>
              <p:cNvSpPr/>
              <p:nvPr/>
            </p:nvSpPr>
            <p:spPr>
              <a:xfrm>
                <a:off x="3399151" y="2208816"/>
                <a:ext cx="2001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109" y="217"/>
                      <a:pt x="191" y="244"/>
                      <a:pt x="245" y="244"/>
                    </a:cubicBezTo>
                    <a:cubicBezTo>
                      <a:pt x="245" y="217"/>
                      <a:pt x="272" y="136"/>
                      <a:pt x="299" y="82"/>
                    </a:cubicBezTo>
                    <a:cubicBezTo>
                      <a:pt x="299" y="82"/>
                      <a:pt x="272" y="54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501;p43">
                <a:extLst>
                  <a:ext uri="{FF2B5EF4-FFF2-40B4-BE49-F238E27FC236}">
                    <a16:creationId xmlns:a16="http://schemas.microsoft.com/office/drawing/2014/main" id="{74934146-30A0-1B50-09F5-721AADAD18B7}"/>
                  </a:ext>
                </a:extLst>
              </p:cNvPr>
              <p:cNvSpPr/>
              <p:nvPr/>
            </p:nvSpPr>
            <p:spPr>
              <a:xfrm>
                <a:off x="3373861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109"/>
                      <a:pt x="271" y="55"/>
                      <a:pt x="244" y="28"/>
                    </a:cubicBezTo>
                    <a:cubicBezTo>
                      <a:pt x="217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502;p43">
                <a:extLst>
                  <a:ext uri="{FF2B5EF4-FFF2-40B4-BE49-F238E27FC236}">
                    <a16:creationId xmlns:a16="http://schemas.microsoft.com/office/drawing/2014/main" id="{68BB0FD7-5147-AAE7-10B5-B7059AB70385}"/>
                  </a:ext>
                </a:extLst>
              </p:cNvPr>
              <p:cNvSpPr/>
              <p:nvPr/>
            </p:nvSpPr>
            <p:spPr>
              <a:xfrm>
                <a:off x="3399151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136" y="0"/>
                      <a:pt x="109" y="28"/>
                      <a:pt x="82" y="28"/>
                    </a:cubicBezTo>
                    <a:cubicBezTo>
                      <a:pt x="82" y="82"/>
                      <a:pt x="55" y="136"/>
                      <a:pt x="1" y="190"/>
                    </a:cubicBezTo>
                    <a:cubicBezTo>
                      <a:pt x="28" y="217"/>
                      <a:pt x="28" y="245"/>
                      <a:pt x="55" y="272"/>
                    </a:cubicBezTo>
                    <a:cubicBezTo>
                      <a:pt x="82" y="299"/>
                      <a:pt x="109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5" y="28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503;p43">
                <a:extLst>
                  <a:ext uri="{FF2B5EF4-FFF2-40B4-BE49-F238E27FC236}">
                    <a16:creationId xmlns:a16="http://schemas.microsoft.com/office/drawing/2014/main" id="{BF7C8935-0492-B51F-0D48-85412E231724}"/>
                  </a:ext>
                </a:extLst>
              </p:cNvPr>
              <p:cNvSpPr/>
              <p:nvPr/>
            </p:nvSpPr>
            <p:spPr>
              <a:xfrm>
                <a:off x="3373861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90" y="0"/>
                    </a:moveTo>
                    <a:cubicBezTo>
                      <a:pt x="136" y="27"/>
                      <a:pt x="81" y="55"/>
                      <a:pt x="27" y="82"/>
                    </a:cubicBezTo>
                    <a:cubicBezTo>
                      <a:pt x="0" y="82"/>
                      <a:pt x="0" y="109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109"/>
                      <a:pt x="271" y="55"/>
                      <a:pt x="244" y="27"/>
                    </a:cubicBezTo>
                    <a:cubicBezTo>
                      <a:pt x="244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504;p43">
                <a:extLst>
                  <a:ext uri="{FF2B5EF4-FFF2-40B4-BE49-F238E27FC236}">
                    <a16:creationId xmlns:a16="http://schemas.microsoft.com/office/drawing/2014/main" id="{DC9AAA6C-E61E-CEE4-2D53-346A3B5F2E70}"/>
                  </a:ext>
                </a:extLst>
              </p:cNvPr>
              <p:cNvSpPr/>
              <p:nvPr/>
            </p:nvSpPr>
            <p:spPr>
              <a:xfrm>
                <a:off x="3399151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505;p43">
                <a:extLst>
                  <a:ext uri="{FF2B5EF4-FFF2-40B4-BE49-F238E27FC236}">
                    <a16:creationId xmlns:a16="http://schemas.microsoft.com/office/drawing/2014/main" id="{AD532542-7178-E194-A519-FE5B34454D95}"/>
                  </a:ext>
                </a:extLst>
              </p:cNvPr>
              <p:cNvSpPr/>
              <p:nvPr/>
            </p:nvSpPr>
            <p:spPr>
              <a:xfrm>
                <a:off x="3382870" y="2393381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5" name="Google Shape;3506;p43">
                <a:extLst>
                  <a:ext uri="{FF2B5EF4-FFF2-40B4-BE49-F238E27FC236}">
                    <a16:creationId xmlns:a16="http://schemas.microsoft.com/office/drawing/2014/main" id="{ED2F269E-FCA8-6248-4DA5-62FBC257AD67}"/>
                  </a:ext>
                </a:extLst>
              </p:cNvPr>
              <p:cNvSpPr/>
              <p:nvPr/>
            </p:nvSpPr>
            <p:spPr>
              <a:xfrm>
                <a:off x="3399151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6" name="Google Shape;3507;p43">
                <a:extLst>
                  <a:ext uri="{FF2B5EF4-FFF2-40B4-BE49-F238E27FC236}">
                    <a16:creationId xmlns:a16="http://schemas.microsoft.com/office/drawing/2014/main" id="{6E11360D-D91E-6E65-9BB4-AFB962F178D4}"/>
                  </a:ext>
                </a:extLst>
              </p:cNvPr>
              <p:cNvSpPr/>
              <p:nvPr/>
            </p:nvSpPr>
            <p:spPr>
              <a:xfrm>
                <a:off x="3426308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7" name="Google Shape;3508;p43">
                <a:extLst>
                  <a:ext uri="{FF2B5EF4-FFF2-40B4-BE49-F238E27FC236}">
                    <a16:creationId xmlns:a16="http://schemas.microsoft.com/office/drawing/2014/main" id="{1FD84B6E-5920-3EA3-4A65-5452666CAF54}"/>
                  </a:ext>
                </a:extLst>
              </p:cNvPr>
              <p:cNvSpPr/>
              <p:nvPr/>
            </p:nvSpPr>
            <p:spPr>
              <a:xfrm>
                <a:off x="3382870" y="244589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8" name="Google Shape;3509;p43">
                <a:extLst>
                  <a:ext uri="{FF2B5EF4-FFF2-40B4-BE49-F238E27FC236}">
                    <a16:creationId xmlns:a16="http://schemas.microsoft.com/office/drawing/2014/main" id="{9BAA6EB6-5746-9AF6-6BE3-A9397DDEE968}"/>
                  </a:ext>
                </a:extLst>
              </p:cNvPr>
              <p:cNvSpPr/>
              <p:nvPr/>
            </p:nvSpPr>
            <p:spPr>
              <a:xfrm>
                <a:off x="3399151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510;p43">
                <a:extLst>
                  <a:ext uri="{FF2B5EF4-FFF2-40B4-BE49-F238E27FC236}">
                    <a16:creationId xmlns:a16="http://schemas.microsoft.com/office/drawing/2014/main" id="{A14B2665-7070-A6A7-4E8D-AF869C81A39A}"/>
                  </a:ext>
                </a:extLst>
              </p:cNvPr>
              <p:cNvSpPr/>
              <p:nvPr/>
            </p:nvSpPr>
            <p:spPr>
              <a:xfrm>
                <a:off x="3426308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511;p43">
                <a:extLst>
                  <a:ext uri="{FF2B5EF4-FFF2-40B4-BE49-F238E27FC236}">
                    <a16:creationId xmlns:a16="http://schemas.microsoft.com/office/drawing/2014/main" id="{6D8A1FDC-37FB-5BF3-1259-16F48FC32255}"/>
                  </a:ext>
                </a:extLst>
              </p:cNvPr>
              <p:cNvSpPr/>
              <p:nvPr/>
            </p:nvSpPr>
            <p:spPr>
              <a:xfrm>
                <a:off x="3399151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512;p43">
                <a:extLst>
                  <a:ext uri="{FF2B5EF4-FFF2-40B4-BE49-F238E27FC236}">
                    <a16:creationId xmlns:a16="http://schemas.microsoft.com/office/drawing/2014/main" id="{3C0DBD49-1B46-AD1C-2AF3-AAAE52EBDCEC}"/>
                  </a:ext>
                </a:extLst>
              </p:cNvPr>
              <p:cNvSpPr/>
              <p:nvPr/>
            </p:nvSpPr>
            <p:spPr>
              <a:xfrm>
                <a:off x="3373861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44" y="298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2" name="Google Shape;3513;p43">
                <a:extLst>
                  <a:ext uri="{FF2B5EF4-FFF2-40B4-BE49-F238E27FC236}">
                    <a16:creationId xmlns:a16="http://schemas.microsoft.com/office/drawing/2014/main" id="{C0B5CD1C-3088-4AC5-1CB3-2F77363E100D}"/>
                  </a:ext>
                </a:extLst>
              </p:cNvPr>
              <p:cNvSpPr/>
              <p:nvPr/>
            </p:nvSpPr>
            <p:spPr>
              <a:xfrm>
                <a:off x="3373861" y="255085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190" y="191"/>
                      <a:pt x="163" y="109"/>
                      <a:pt x="271" y="55"/>
                    </a:cubicBezTo>
                    <a:cubicBezTo>
                      <a:pt x="244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3" name="Google Shape;3514;p43">
                <a:extLst>
                  <a:ext uri="{FF2B5EF4-FFF2-40B4-BE49-F238E27FC236}">
                    <a16:creationId xmlns:a16="http://schemas.microsoft.com/office/drawing/2014/main" id="{7E0FCA0C-7A21-84DA-C360-DD04C43DFDE8}"/>
                  </a:ext>
                </a:extLst>
              </p:cNvPr>
              <p:cNvSpPr/>
              <p:nvPr/>
            </p:nvSpPr>
            <p:spPr>
              <a:xfrm>
                <a:off x="3373861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515;p43">
                <a:extLst>
                  <a:ext uri="{FF2B5EF4-FFF2-40B4-BE49-F238E27FC236}">
                    <a16:creationId xmlns:a16="http://schemas.microsoft.com/office/drawing/2014/main" id="{DFC2A131-A46D-F210-E9AA-59503A8DDA6C}"/>
                  </a:ext>
                </a:extLst>
              </p:cNvPr>
              <p:cNvSpPr/>
              <p:nvPr/>
            </p:nvSpPr>
            <p:spPr>
              <a:xfrm>
                <a:off x="3399151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516;p43">
                <a:extLst>
                  <a:ext uri="{FF2B5EF4-FFF2-40B4-BE49-F238E27FC236}">
                    <a16:creationId xmlns:a16="http://schemas.microsoft.com/office/drawing/2014/main" id="{ABE899F6-63AA-83B6-EDB4-F51E7747030B}"/>
                  </a:ext>
                </a:extLst>
              </p:cNvPr>
              <p:cNvSpPr/>
              <p:nvPr/>
            </p:nvSpPr>
            <p:spPr>
              <a:xfrm>
                <a:off x="3399151" y="3368921"/>
                <a:ext cx="2181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45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90"/>
                      <a:pt x="82" y="245"/>
                      <a:pt x="164" y="245"/>
                    </a:cubicBezTo>
                    <a:cubicBezTo>
                      <a:pt x="245" y="245"/>
                      <a:pt x="326" y="190"/>
                      <a:pt x="326" y="82"/>
                    </a:cubicBezTo>
                    <a:lnTo>
                      <a:pt x="326" y="82"/>
                    </a:lnTo>
                    <a:cubicBezTo>
                      <a:pt x="272" y="109"/>
                      <a:pt x="245" y="109"/>
                      <a:pt x="218" y="109"/>
                    </a:cubicBezTo>
                    <a:cubicBezTo>
                      <a:pt x="136" y="109"/>
                      <a:pt x="55" y="82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6" name="Google Shape;3517;p43">
                <a:extLst>
                  <a:ext uri="{FF2B5EF4-FFF2-40B4-BE49-F238E27FC236}">
                    <a16:creationId xmlns:a16="http://schemas.microsoft.com/office/drawing/2014/main" id="{C97BB6A7-A3D6-8F3C-456D-DE1D6F44D8D7}"/>
                  </a:ext>
                </a:extLst>
              </p:cNvPr>
              <p:cNvSpPr/>
              <p:nvPr/>
            </p:nvSpPr>
            <p:spPr>
              <a:xfrm>
                <a:off x="3399151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7" name="Google Shape;3518;p43">
                <a:extLst>
                  <a:ext uri="{FF2B5EF4-FFF2-40B4-BE49-F238E27FC236}">
                    <a16:creationId xmlns:a16="http://schemas.microsoft.com/office/drawing/2014/main" id="{DD0E8ADB-81BC-16FF-5F48-65C9EFBE6A33}"/>
                  </a:ext>
                </a:extLst>
              </p:cNvPr>
              <p:cNvSpPr/>
              <p:nvPr/>
            </p:nvSpPr>
            <p:spPr>
              <a:xfrm>
                <a:off x="3382870" y="3390674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1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519;p43">
                <a:extLst>
                  <a:ext uri="{FF2B5EF4-FFF2-40B4-BE49-F238E27FC236}">
                    <a16:creationId xmlns:a16="http://schemas.microsoft.com/office/drawing/2014/main" id="{BAA241F2-D398-C5B7-78D1-3B73D9BC96E2}"/>
                  </a:ext>
                </a:extLst>
              </p:cNvPr>
              <p:cNvSpPr/>
              <p:nvPr/>
            </p:nvSpPr>
            <p:spPr>
              <a:xfrm>
                <a:off x="3382870" y="3443121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520;p43">
                <a:extLst>
                  <a:ext uri="{FF2B5EF4-FFF2-40B4-BE49-F238E27FC236}">
                    <a16:creationId xmlns:a16="http://schemas.microsoft.com/office/drawing/2014/main" id="{525C7E70-E191-CF82-E5BF-47BD902C2074}"/>
                  </a:ext>
                </a:extLst>
              </p:cNvPr>
              <p:cNvSpPr/>
              <p:nvPr/>
            </p:nvSpPr>
            <p:spPr>
              <a:xfrm>
                <a:off x="3399151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521;p43">
                <a:extLst>
                  <a:ext uri="{FF2B5EF4-FFF2-40B4-BE49-F238E27FC236}">
                    <a16:creationId xmlns:a16="http://schemas.microsoft.com/office/drawing/2014/main" id="{6C183F5B-4AB9-86E1-F670-0086947716CE}"/>
                  </a:ext>
                </a:extLst>
              </p:cNvPr>
              <p:cNvSpPr/>
              <p:nvPr/>
            </p:nvSpPr>
            <p:spPr>
              <a:xfrm>
                <a:off x="3382870" y="3495634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2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522;p43">
                <a:extLst>
                  <a:ext uri="{FF2B5EF4-FFF2-40B4-BE49-F238E27FC236}">
                    <a16:creationId xmlns:a16="http://schemas.microsoft.com/office/drawing/2014/main" id="{6036AEA7-3E12-B6C3-DF1D-5798C55D8E3C}"/>
                  </a:ext>
                </a:extLst>
              </p:cNvPr>
              <p:cNvSpPr/>
              <p:nvPr/>
            </p:nvSpPr>
            <p:spPr>
              <a:xfrm>
                <a:off x="3399151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523;p43">
                <a:extLst>
                  <a:ext uri="{FF2B5EF4-FFF2-40B4-BE49-F238E27FC236}">
                    <a16:creationId xmlns:a16="http://schemas.microsoft.com/office/drawing/2014/main" id="{2F5B0A09-CD0B-2973-7E60-7410152C3176}"/>
                  </a:ext>
                </a:extLst>
              </p:cNvPr>
              <p:cNvSpPr/>
              <p:nvPr/>
            </p:nvSpPr>
            <p:spPr>
              <a:xfrm>
                <a:off x="3382870" y="3548081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4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524;p43">
                <a:extLst>
                  <a:ext uri="{FF2B5EF4-FFF2-40B4-BE49-F238E27FC236}">
                    <a16:creationId xmlns:a16="http://schemas.microsoft.com/office/drawing/2014/main" id="{96C99C11-C085-F347-6C90-3B29C0959C3F}"/>
                  </a:ext>
                </a:extLst>
              </p:cNvPr>
              <p:cNvSpPr/>
              <p:nvPr/>
            </p:nvSpPr>
            <p:spPr>
              <a:xfrm>
                <a:off x="3399151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525;p43">
                <a:extLst>
                  <a:ext uri="{FF2B5EF4-FFF2-40B4-BE49-F238E27FC236}">
                    <a16:creationId xmlns:a16="http://schemas.microsoft.com/office/drawing/2014/main" id="{232C20D2-1855-8740-B081-70C3509462E5}"/>
                  </a:ext>
                </a:extLst>
              </p:cNvPr>
              <p:cNvSpPr/>
              <p:nvPr/>
            </p:nvSpPr>
            <p:spPr>
              <a:xfrm>
                <a:off x="3382870" y="3600595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526;p43">
                <a:extLst>
                  <a:ext uri="{FF2B5EF4-FFF2-40B4-BE49-F238E27FC236}">
                    <a16:creationId xmlns:a16="http://schemas.microsoft.com/office/drawing/2014/main" id="{17F4C048-919D-9A58-FF4D-702A350EAA55}"/>
                  </a:ext>
                </a:extLst>
              </p:cNvPr>
              <p:cNvSpPr/>
              <p:nvPr/>
            </p:nvSpPr>
            <p:spPr>
              <a:xfrm>
                <a:off x="3399151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527;p43">
                <a:extLst>
                  <a:ext uri="{FF2B5EF4-FFF2-40B4-BE49-F238E27FC236}">
                    <a16:creationId xmlns:a16="http://schemas.microsoft.com/office/drawing/2014/main" id="{9661A776-A34E-ED64-950B-9E01273B234C}"/>
                  </a:ext>
                </a:extLst>
              </p:cNvPr>
              <p:cNvSpPr/>
              <p:nvPr/>
            </p:nvSpPr>
            <p:spPr>
              <a:xfrm>
                <a:off x="3382870" y="3653109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4"/>
                      <a:pt x="163" y="163"/>
                    </a:cubicBezTo>
                    <a:cubicBezTo>
                      <a:pt x="163" y="81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528;p43">
                <a:extLst>
                  <a:ext uri="{FF2B5EF4-FFF2-40B4-BE49-F238E27FC236}">
                    <a16:creationId xmlns:a16="http://schemas.microsoft.com/office/drawing/2014/main" id="{CD72AA59-7F28-E884-4B63-7063F857B448}"/>
                  </a:ext>
                </a:extLst>
              </p:cNvPr>
              <p:cNvSpPr/>
              <p:nvPr/>
            </p:nvSpPr>
            <p:spPr>
              <a:xfrm>
                <a:off x="3399151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529;p43">
                <a:extLst>
                  <a:ext uri="{FF2B5EF4-FFF2-40B4-BE49-F238E27FC236}">
                    <a16:creationId xmlns:a16="http://schemas.microsoft.com/office/drawing/2014/main" id="{9F861B23-2876-EBEA-80E1-B4DCB4049964}"/>
                  </a:ext>
                </a:extLst>
              </p:cNvPr>
              <p:cNvSpPr/>
              <p:nvPr/>
            </p:nvSpPr>
            <p:spPr>
              <a:xfrm>
                <a:off x="3382870" y="3705556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109" y="326"/>
                      <a:pt x="163" y="245"/>
                      <a:pt x="163" y="163"/>
                    </a:cubicBezTo>
                    <a:cubicBezTo>
                      <a:pt x="163" y="82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9" name="Google Shape;3530;p43">
                <a:extLst>
                  <a:ext uri="{FF2B5EF4-FFF2-40B4-BE49-F238E27FC236}">
                    <a16:creationId xmlns:a16="http://schemas.microsoft.com/office/drawing/2014/main" id="{B9730769-B1BB-B6E5-BABE-B1B9F091DEC0}"/>
                  </a:ext>
                </a:extLst>
              </p:cNvPr>
              <p:cNvSpPr/>
              <p:nvPr/>
            </p:nvSpPr>
            <p:spPr>
              <a:xfrm>
                <a:off x="3399151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0" name="Google Shape;3531;p43">
                <a:extLst>
                  <a:ext uri="{FF2B5EF4-FFF2-40B4-BE49-F238E27FC236}">
                    <a16:creationId xmlns:a16="http://schemas.microsoft.com/office/drawing/2014/main" id="{4C7A67A1-AAD7-3AED-A8E5-AFD792B3AFE1}"/>
                  </a:ext>
                </a:extLst>
              </p:cNvPr>
              <p:cNvSpPr/>
              <p:nvPr/>
            </p:nvSpPr>
            <p:spPr>
              <a:xfrm>
                <a:off x="3382870" y="375987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7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532;p43">
                <a:extLst>
                  <a:ext uri="{FF2B5EF4-FFF2-40B4-BE49-F238E27FC236}">
                    <a16:creationId xmlns:a16="http://schemas.microsoft.com/office/drawing/2014/main" id="{D5514FCC-7E3D-0976-235E-E063F4233437}"/>
                  </a:ext>
                </a:extLst>
              </p:cNvPr>
              <p:cNvSpPr/>
              <p:nvPr/>
            </p:nvSpPr>
            <p:spPr>
              <a:xfrm>
                <a:off x="3399151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533;p43">
                <a:extLst>
                  <a:ext uri="{FF2B5EF4-FFF2-40B4-BE49-F238E27FC236}">
                    <a16:creationId xmlns:a16="http://schemas.microsoft.com/office/drawing/2014/main" id="{AE5F4B85-B15A-AE95-AA2F-6BD61BA4E1D2}"/>
                  </a:ext>
                </a:extLst>
              </p:cNvPr>
              <p:cNvSpPr/>
              <p:nvPr/>
            </p:nvSpPr>
            <p:spPr>
              <a:xfrm>
                <a:off x="3382870" y="3812318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7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534;p43">
                <a:extLst>
                  <a:ext uri="{FF2B5EF4-FFF2-40B4-BE49-F238E27FC236}">
                    <a16:creationId xmlns:a16="http://schemas.microsoft.com/office/drawing/2014/main" id="{D55EB21D-947C-3A67-F92D-5A8B46E04CFA}"/>
                  </a:ext>
                </a:extLst>
              </p:cNvPr>
              <p:cNvSpPr/>
              <p:nvPr/>
            </p:nvSpPr>
            <p:spPr>
              <a:xfrm>
                <a:off x="3399151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535;p43">
                <a:extLst>
                  <a:ext uri="{FF2B5EF4-FFF2-40B4-BE49-F238E27FC236}">
                    <a16:creationId xmlns:a16="http://schemas.microsoft.com/office/drawing/2014/main" id="{55BB372A-9D6E-91A8-666E-B03816E87EEB}"/>
                  </a:ext>
                </a:extLst>
              </p:cNvPr>
              <p:cNvSpPr/>
              <p:nvPr/>
            </p:nvSpPr>
            <p:spPr>
              <a:xfrm>
                <a:off x="3382870" y="3864832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536;p43">
                <a:extLst>
                  <a:ext uri="{FF2B5EF4-FFF2-40B4-BE49-F238E27FC236}">
                    <a16:creationId xmlns:a16="http://schemas.microsoft.com/office/drawing/2014/main" id="{6E8D0019-C27A-E604-BE82-49157B2F46D2}"/>
                  </a:ext>
                </a:extLst>
              </p:cNvPr>
              <p:cNvSpPr/>
              <p:nvPr/>
            </p:nvSpPr>
            <p:spPr>
              <a:xfrm>
                <a:off x="3399151" y="389018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537;p43">
                <a:extLst>
                  <a:ext uri="{FF2B5EF4-FFF2-40B4-BE49-F238E27FC236}">
                    <a16:creationId xmlns:a16="http://schemas.microsoft.com/office/drawing/2014/main" id="{56C09283-8597-8800-1AF9-813C4A331C6C}"/>
                  </a:ext>
                </a:extLst>
              </p:cNvPr>
              <p:cNvSpPr/>
              <p:nvPr/>
            </p:nvSpPr>
            <p:spPr>
              <a:xfrm>
                <a:off x="3382870" y="391734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109" y="298"/>
                      <a:pt x="163" y="217"/>
                      <a:pt x="163" y="136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538;p43">
                <a:extLst>
                  <a:ext uri="{FF2B5EF4-FFF2-40B4-BE49-F238E27FC236}">
                    <a16:creationId xmlns:a16="http://schemas.microsoft.com/office/drawing/2014/main" id="{C578E6FD-A303-844C-19A2-7A4D76A0B106}"/>
                  </a:ext>
                </a:extLst>
              </p:cNvPr>
              <p:cNvSpPr/>
              <p:nvPr/>
            </p:nvSpPr>
            <p:spPr>
              <a:xfrm>
                <a:off x="3399151" y="394263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539;p43">
                <a:extLst>
                  <a:ext uri="{FF2B5EF4-FFF2-40B4-BE49-F238E27FC236}">
                    <a16:creationId xmlns:a16="http://schemas.microsoft.com/office/drawing/2014/main" id="{3FF70B5E-4414-7F80-4728-B0A10ADAC3E5}"/>
                  </a:ext>
                </a:extLst>
              </p:cNvPr>
              <p:cNvSpPr/>
              <p:nvPr/>
            </p:nvSpPr>
            <p:spPr>
              <a:xfrm>
                <a:off x="3382870" y="3969792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8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540;p43">
                <a:extLst>
                  <a:ext uri="{FF2B5EF4-FFF2-40B4-BE49-F238E27FC236}">
                    <a16:creationId xmlns:a16="http://schemas.microsoft.com/office/drawing/2014/main" id="{E6AD7C6E-ACCC-911F-9F22-025473F58E59}"/>
                  </a:ext>
                </a:extLst>
              </p:cNvPr>
              <p:cNvSpPr/>
              <p:nvPr/>
            </p:nvSpPr>
            <p:spPr>
              <a:xfrm>
                <a:off x="3399151" y="399514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541;p43">
                <a:extLst>
                  <a:ext uri="{FF2B5EF4-FFF2-40B4-BE49-F238E27FC236}">
                    <a16:creationId xmlns:a16="http://schemas.microsoft.com/office/drawing/2014/main" id="{47354652-FFBE-0238-94B8-09FCD940D27B}"/>
                  </a:ext>
                </a:extLst>
              </p:cNvPr>
              <p:cNvSpPr/>
              <p:nvPr/>
            </p:nvSpPr>
            <p:spPr>
              <a:xfrm>
                <a:off x="3382870" y="402230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17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542;p43">
                <a:extLst>
                  <a:ext uri="{FF2B5EF4-FFF2-40B4-BE49-F238E27FC236}">
                    <a16:creationId xmlns:a16="http://schemas.microsoft.com/office/drawing/2014/main" id="{0BD399E9-B704-B50A-945C-34C8D8ADAC67}"/>
                  </a:ext>
                </a:extLst>
              </p:cNvPr>
              <p:cNvSpPr/>
              <p:nvPr/>
            </p:nvSpPr>
            <p:spPr>
              <a:xfrm>
                <a:off x="3399151" y="404766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543;p43">
                <a:extLst>
                  <a:ext uri="{FF2B5EF4-FFF2-40B4-BE49-F238E27FC236}">
                    <a16:creationId xmlns:a16="http://schemas.microsoft.com/office/drawing/2014/main" id="{8362F94A-4F68-5A1B-138D-60315A80D388}"/>
                  </a:ext>
                </a:extLst>
              </p:cNvPr>
              <p:cNvSpPr/>
              <p:nvPr/>
            </p:nvSpPr>
            <p:spPr>
              <a:xfrm>
                <a:off x="3382870" y="4074753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544;p43">
                <a:extLst>
                  <a:ext uri="{FF2B5EF4-FFF2-40B4-BE49-F238E27FC236}">
                    <a16:creationId xmlns:a16="http://schemas.microsoft.com/office/drawing/2014/main" id="{C39DDE3A-014B-3C51-6F1F-ABA51BCD3227}"/>
                  </a:ext>
                </a:extLst>
              </p:cNvPr>
              <p:cNvSpPr/>
              <p:nvPr/>
            </p:nvSpPr>
            <p:spPr>
              <a:xfrm>
                <a:off x="3399151" y="410010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545;p43">
                <a:extLst>
                  <a:ext uri="{FF2B5EF4-FFF2-40B4-BE49-F238E27FC236}">
                    <a16:creationId xmlns:a16="http://schemas.microsoft.com/office/drawing/2014/main" id="{AAE9320E-7A4B-3426-A647-03C475D7A321}"/>
                  </a:ext>
                </a:extLst>
              </p:cNvPr>
              <p:cNvSpPr/>
              <p:nvPr/>
            </p:nvSpPr>
            <p:spPr>
              <a:xfrm>
                <a:off x="3382870" y="412726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546;p43">
                <a:extLst>
                  <a:ext uri="{FF2B5EF4-FFF2-40B4-BE49-F238E27FC236}">
                    <a16:creationId xmlns:a16="http://schemas.microsoft.com/office/drawing/2014/main" id="{64F65FAC-CA15-110B-7E57-AAF62A88CC6E}"/>
                  </a:ext>
                </a:extLst>
              </p:cNvPr>
              <p:cNvSpPr/>
              <p:nvPr/>
            </p:nvSpPr>
            <p:spPr>
              <a:xfrm>
                <a:off x="3399151" y="41526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547;p43">
                <a:extLst>
                  <a:ext uri="{FF2B5EF4-FFF2-40B4-BE49-F238E27FC236}">
                    <a16:creationId xmlns:a16="http://schemas.microsoft.com/office/drawing/2014/main" id="{49F2F3E8-3C95-0C1C-972C-55181B0E782F}"/>
                  </a:ext>
                </a:extLst>
              </p:cNvPr>
              <p:cNvSpPr/>
              <p:nvPr/>
            </p:nvSpPr>
            <p:spPr>
              <a:xfrm>
                <a:off x="3382870" y="4179780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109" y="298"/>
                      <a:pt x="163" y="244"/>
                      <a:pt x="163" y="136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548;p43">
                <a:extLst>
                  <a:ext uri="{FF2B5EF4-FFF2-40B4-BE49-F238E27FC236}">
                    <a16:creationId xmlns:a16="http://schemas.microsoft.com/office/drawing/2014/main" id="{7DD1FBAA-1573-DE1F-96BD-399892C2D0D4}"/>
                  </a:ext>
                </a:extLst>
              </p:cNvPr>
              <p:cNvSpPr/>
              <p:nvPr/>
            </p:nvSpPr>
            <p:spPr>
              <a:xfrm>
                <a:off x="3399151" y="420506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549;p43">
                <a:extLst>
                  <a:ext uri="{FF2B5EF4-FFF2-40B4-BE49-F238E27FC236}">
                    <a16:creationId xmlns:a16="http://schemas.microsoft.com/office/drawing/2014/main" id="{E5565228-4072-63C7-D0DA-D5F915ECC970}"/>
                  </a:ext>
                </a:extLst>
              </p:cNvPr>
              <p:cNvSpPr/>
              <p:nvPr/>
            </p:nvSpPr>
            <p:spPr>
              <a:xfrm>
                <a:off x="3382870" y="4232227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36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550;p43">
                <a:extLst>
                  <a:ext uri="{FF2B5EF4-FFF2-40B4-BE49-F238E27FC236}">
                    <a16:creationId xmlns:a16="http://schemas.microsoft.com/office/drawing/2014/main" id="{365104BD-9924-240F-61D6-A4F273400D9A}"/>
                  </a:ext>
                </a:extLst>
              </p:cNvPr>
              <p:cNvSpPr/>
              <p:nvPr/>
            </p:nvSpPr>
            <p:spPr>
              <a:xfrm>
                <a:off x="3399151" y="425758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551;p43">
                <a:extLst>
                  <a:ext uri="{FF2B5EF4-FFF2-40B4-BE49-F238E27FC236}">
                    <a16:creationId xmlns:a16="http://schemas.microsoft.com/office/drawing/2014/main" id="{AE47678D-D189-127A-2948-5C4286D5CA74}"/>
                  </a:ext>
                </a:extLst>
              </p:cNvPr>
              <p:cNvSpPr/>
              <p:nvPr/>
            </p:nvSpPr>
            <p:spPr>
              <a:xfrm>
                <a:off x="3382870" y="428474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4"/>
                      <a:pt x="163" y="163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552;p43">
                <a:extLst>
                  <a:ext uri="{FF2B5EF4-FFF2-40B4-BE49-F238E27FC236}">
                    <a16:creationId xmlns:a16="http://schemas.microsoft.com/office/drawing/2014/main" id="{1DCC7CC5-6AA9-69C5-575E-3C4D0B5991F7}"/>
                  </a:ext>
                </a:extLst>
              </p:cNvPr>
              <p:cNvSpPr/>
              <p:nvPr/>
            </p:nvSpPr>
            <p:spPr>
              <a:xfrm>
                <a:off x="3399151" y="431003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553;p43">
                <a:extLst>
                  <a:ext uri="{FF2B5EF4-FFF2-40B4-BE49-F238E27FC236}">
                    <a16:creationId xmlns:a16="http://schemas.microsoft.com/office/drawing/2014/main" id="{6B3813CD-D09E-22D5-5CFC-9D9C0A420D86}"/>
                  </a:ext>
                </a:extLst>
              </p:cNvPr>
              <p:cNvSpPr/>
              <p:nvPr/>
            </p:nvSpPr>
            <p:spPr>
              <a:xfrm>
                <a:off x="3382870" y="4337188"/>
                <a:ext cx="10943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4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554;p43">
                <a:extLst>
                  <a:ext uri="{FF2B5EF4-FFF2-40B4-BE49-F238E27FC236}">
                    <a16:creationId xmlns:a16="http://schemas.microsoft.com/office/drawing/2014/main" id="{524C5D20-7950-4C08-E68C-3F389F78D85D}"/>
                  </a:ext>
                </a:extLst>
              </p:cNvPr>
              <p:cNvSpPr/>
              <p:nvPr/>
            </p:nvSpPr>
            <p:spPr>
              <a:xfrm>
                <a:off x="3399151" y="4362544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18" y="326"/>
                      <a:pt x="245" y="299"/>
                      <a:pt x="272" y="245"/>
                    </a:cubicBezTo>
                    <a:cubicBezTo>
                      <a:pt x="272" y="190"/>
                      <a:pt x="245" y="136"/>
                      <a:pt x="245" y="82"/>
                    </a:cubicBezTo>
                    <a:cubicBezTo>
                      <a:pt x="245" y="82"/>
                      <a:pt x="245" y="55"/>
                      <a:pt x="245" y="55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555;p43">
                <a:extLst>
                  <a:ext uri="{FF2B5EF4-FFF2-40B4-BE49-F238E27FC236}">
                    <a16:creationId xmlns:a16="http://schemas.microsoft.com/office/drawing/2014/main" id="{118BC51C-B724-5F13-520B-DB59D06D1189}"/>
                  </a:ext>
                </a:extLst>
              </p:cNvPr>
              <p:cNvSpPr/>
              <p:nvPr/>
            </p:nvSpPr>
            <p:spPr>
              <a:xfrm>
                <a:off x="3382870" y="4389701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55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556;p43">
                <a:extLst>
                  <a:ext uri="{FF2B5EF4-FFF2-40B4-BE49-F238E27FC236}">
                    <a16:creationId xmlns:a16="http://schemas.microsoft.com/office/drawing/2014/main" id="{FF7DB026-9B66-D096-9F0E-A44750096C3D}"/>
                  </a:ext>
                </a:extLst>
              </p:cNvPr>
              <p:cNvSpPr/>
              <p:nvPr/>
            </p:nvSpPr>
            <p:spPr>
              <a:xfrm>
                <a:off x="3399151" y="441505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45" y="299"/>
                    </a:cubicBezTo>
                    <a:cubicBezTo>
                      <a:pt x="272" y="217"/>
                      <a:pt x="272" y="163"/>
                      <a:pt x="299" y="82"/>
                    </a:cubicBezTo>
                    <a:cubicBezTo>
                      <a:pt x="272" y="54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557;p43">
                <a:extLst>
                  <a:ext uri="{FF2B5EF4-FFF2-40B4-BE49-F238E27FC236}">
                    <a16:creationId xmlns:a16="http://schemas.microsoft.com/office/drawing/2014/main" id="{39D0ED76-6E38-315D-DD2E-7745942B56A2}"/>
                  </a:ext>
                </a:extLst>
              </p:cNvPr>
              <p:cNvSpPr/>
              <p:nvPr/>
            </p:nvSpPr>
            <p:spPr>
              <a:xfrm>
                <a:off x="3382870" y="4442215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8"/>
                    </a:lnTo>
                    <a:cubicBezTo>
                      <a:pt x="109" y="298"/>
                      <a:pt x="163" y="244"/>
                      <a:pt x="163" y="163"/>
                    </a:cubicBezTo>
                    <a:cubicBezTo>
                      <a:pt x="163" y="54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558;p43">
                <a:extLst>
                  <a:ext uri="{FF2B5EF4-FFF2-40B4-BE49-F238E27FC236}">
                    <a16:creationId xmlns:a16="http://schemas.microsoft.com/office/drawing/2014/main" id="{6088D7B7-27DB-0B40-5FF4-049617BCD2EC}"/>
                  </a:ext>
                </a:extLst>
              </p:cNvPr>
              <p:cNvSpPr/>
              <p:nvPr/>
            </p:nvSpPr>
            <p:spPr>
              <a:xfrm>
                <a:off x="3399151" y="4521820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09" y="0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55" y="109"/>
                      <a:pt x="82" y="55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559;p43">
                <a:extLst>
                  <a:ext uri="{FF2B5EF4-FFF2-40B4-BE49-F238E27FC236}">
                    <a16:creationId xmlns:a16="http://schemas.microsoft.com/office/drawing/2014/main" id="{24341BB6-CF4F-D60C-BC1F-8B5039BF5AE0}"/>
                  </a:ext>
                </a:extLst>
              </p:cNvPr>
              <p:cNvSpPr/>
              <p:nvPr/>
            </p:nvSpPr>
            <p:spPr>
              <a:xfrm>
                <a:off x="3382870" y="4494662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109" y="299"/>
                      <a:pt x="163" y="245"/>
                      <a:pt x="163" y="163"/>
                    </a:cubicBezTo>
                    <a:cubicBezTo>
                      <a:pt x="163" y="55"/>
                      <a:pt x="109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560;p43">
                <a:extLst>
                  <a:ext uri="{FF2B5EF4-FFF2-40B4-BE49-F238E27FC236}">
                    <a16:creationId xmlns:a16="http://schemas.microsoft.com/office/drawing/2014/main" id="{3C89E7B6-1535-F18E-F917-08D084FB023C}"/>
                  </a:ext>
                </a:extLst>
              </p:cNvPr>
              <p:cNvSpPr/>
              <p:nvPr/>
            </p:nvSpPr>
            <p:spPr>
              <a:xfrm>
                <a:off x="3382870" y="4547176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561;p43">
                <a:extLst>
                  <a:ext uri="{FF2B5EF4-FFF2-40B4-BE49-F238E27FC236}">
                    <a16:creationId xmlns:a16="http://schemas.microsoft.com/office/drawing/2014/main" id="{15B2A6F5-B8C5-4204-25B8-2B74C2179229}"/>
                  </a:ext>
                </a:extLst>
              </p:cNvPr>
              <p:cNvSpPr/>
              <p:nvPr/>
            </p:nvSpPr>
            <p:spPr>
              <a:xfrm>
                <a:off x="3399151" y="4682897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55" y="0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6"/>
                      <a:pt x="28" y="163"/>
                      <a:pt x="55" y="190"/>
                    </a:cubicBezTo>
                    <a:cubicBezTo>
                      <a:pt x="82" y="163"/>
                      <a:pt x="136" y="163"/>
                      <a:pt x="164" y="163"/>
                    </a:cubicBezTo>
                    <a:cubicBezTo>
                      <a:pt x="191" y="163"/>
                      <a:pt x="218" y="170"/>
                      <a:pt x="242" y="170"/>
                    </a:cubicBezTo>
                    <a:cubicBezTo>
                      <a:pt x="265" y="170"/>
                      <a:pt x="286" y="163"/>
                      <a:pt x="299" y="136"/>
                    </a:cubicBezTo>
                    <a:cubicBezTo>
                      <a:pt x="218" y="82"/>
                      <a:pt x="136" y="28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562;p43">
                <a:extLst>
                  <a:ext uri="{FF2B5EF4-FFF2-40B4-BE49-F238E27FC236}">
                    <a16:creationId xmlns:a16="http://schemas.microsoft.com/office/drawing/2014/main" id="{E77B712E-9201-F08F-52FD-C5DAAC44B40B}"/>
                  </a:ext>
                </a:extLst>
              </p:cNvPr>
              <p:cNvSpPr/>
              <p:nvPr/>
            </p:nvSpPr>
            <p:spPr>
              <a:xfrm>
                <a:off x="3382870" y="4668418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1" y="0"/>
                    </a:moveTo>
                    <a:lnTo>
                      <a:pt x="1" y="55"/>
                    </a:lnTo>
                    <a:lnTo>
                      <a:pt x="55" y="55"/>
                    </a:lnTo>
                    <a:cubicBezTo>
                      <a:pt x="55" y="28"/>
                      <a:pt x="28" y="28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563;p43">
                <a:extLst>
                  <a:ext uri="{FF2B5EF4-FFF2-40B4-BE49-F238E27FC236}">
                    <a16:creationId xmlns:a16="http://schemas.microsoft.com/office/drawing/2014/main" id="{13B54879-74C6-8753-C581-1C6E254295D4}"/>
                  </a:ext>
                </a:extLst>
              </p:cNvPr>
              <p:cNvSpPr/>
              <p:nvPr/>
            </p:nvSpPr>
            <p:spPr>
              <a:xfrm>
                <a:off x="3382870" y="4704583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1" y="1"/>
                    </a:moveTo>
                    <a:lnTo>
                      <a:pt x="28" y="1"/>
                    </a:ln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564;p43">
                <a:extLst>
                  <a:ext uri="{FF2B5EF4-FFF2-40B4-BE49-F238E27FC236}">
                    <a16:creationId xmlns:a16="http://schemas.microsoft.com/office/drawing/2014/main" id="{64057B47-3FAB-37B7-1447-63413FD71A3D}"/>
                  </a:ext>
                </a:extLst>
              </p:cNvPr>
              <p:cNvSpPr/>
              <p:nvPr/>
            </p:nvSpPr>
            <p:spPr>
              <a:xfrm>
                <a:off x="3346704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565;p43">
                <a:extLst>
                  <a:ext uri="{FF2B5EF4-FFF2-40B4-BE49-F238E27FC236}">
                    <a16:creationId xmlns:a16="http://schemas.microsoft.com/office/drawing/2014/main" id="{B5425B49-5403-A8AB-F97B-48B2B6636D1A}"/>
                  </a:ext>
                </a:extLst>
              </p:cNvPr>
              <p:cNvSpPr/>
              <p:nvPr/>
            </p:nvSpPr>
            <p:spPr>
              <a:xfrm>
                <a:off x="3346704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566;p43">
                <a:extLst>
                  <a:ext uri="{FF2B5EF4-FFF2-40B4-BE49-F238E27FC236}">
                    <a16:creationId xmlns:a16="http://schemas.microsoft.com/office/drawing/2014/main" id="{E1CE3D8F-3E60-0441-BBC5-08B0508E370E}"/>
                  </a:ext>
                </a:extLst>
              </p:cNvPr>
              <p:cNvSpPr/>
              <p:nvPr/>
            </p:nvSpPr>
            <p:spPr>
              <a:xfrm>
                <a:off x="3373861" y="2140021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0" y="1"/>
                    </a:moveTo>
                    <a:cubicBezTo>
                      <a:pt x="0" y="82"/>
                      <a:pt x="27" y="136"/>
                      <a:pt x="81" y="136"/>
                    </a:cubicBezTo>
                    <a:cubicBezTo>
                      <a:pt x="81" y="109"/>
                      <a:pt x="54" y="55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567;p43">
                <a:extLst>
                  <a:ext uri="{FF2B5EF4-FFF2-40B4-BE49-F238E27FC236}">
                    <a16:creationId xmlns:a16="http://schemas.microsoft.com/office/drawing/2014/main" id="{280EA4F5-EC94-00D5-C110-48A3E62C7A54}"/>
                  </a:ext>
                </a:extLst>
              </p:cNvPr>
              <p:cNvSpPr/>
              <p:nvPr/>
            </p:nvSpPr>
            <p:spPr>
              <a:xfrm>
                <a:off x="3346704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568;p43">
                <a:extLst>
                  <a:ext uri="{FF2B5EF4-FFF2-40B4-BE49-F238E27FC236}">
                    <a16:creationId xmlns:a16="http://schemas.microsoft.com/office/drawing/2014/main" id="{C22F02E1-613D-DE05-B44F-5746126D7917}"/>
                  </a:ext>
                </a:extLst>
              </p:cNvPr>
              <p:cNvSpPr/>
              <p:nvPr/>
            </p:nvSpPr>
            <p:spPr>
              <a:xfrm>
                <a:off x="3321348" y="239338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569;p43">
                <a:extLst>
                  <a:ext uri="{FF2B5EF4-FFF2-40B4-BE49-F238E27FC236}">
                    <a16:creationId xmlns:a16="http://schemas.microsoft.com/office/drawing/2014/main" id="{AB392C16-5BFD-516A-8E35-68D0236DE1A3}"/>
                  </a:ext>
                </a:extLst>
              </p:cNvPr>
              <p:cNvSpPr/>
              <p:nvPr/>
            </p:nvSpPr>
            <p:spPr>
              <a:xfrm>
                <a:off x="3346704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570;p43">
                <a:extLst>
                  <a:ext uri="{FF2B5EF4-FFF2-40B4-BE49-F238E27FC236}">
                    <a16:creationId xmlns:a16="http://schemas.microsoft.com/office/drawing/2014/main" id="{90655F27-3DEF-50F1-263B-AF6E14E8280C}"/>
                  </a:ext>
                </a:extLst>
              </p:cNvPr>
              <p:cNvSpPr/>
              <p:nvPr/>
            </p:nvSpPr>
            <p:spPr>
              <a:xfrm>
                <a:off x="3373861" y="2393381"/>
                <a:ext cx="9075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571;p43">
                <a:extLst>
                  <a:ext uri="{FF2B5EF4-FFF2-40B4-BE49-F238E27FC236}">
                    <a16:creationId xmlns:a16="http://schemas.microsoft.com/office/drawing/2014/main" id="{C684A3FD-D889-0166-29DB-34804D06B67B}"/>
                  </a:ext>
                </a:extLst>
              </p:cNvPr>
              <p:cNvSpPr/>
              <p:nvPr/>
            </p:nvSpPr>
            <p:spPr>
              <a:xfrm>
                <a:off x="3373861" y="244589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572;p43">
                <a:extLst>
                  <a:ext uri="{FF2B5EF4-FFF2-40B4-BE49-F238E27FC236}">
                    <a16:creationId xmlns:a16="http://schemas.microsoft.com/office/drawing/2014/main" id="{F728193F-D0D2-CE80-5B1F-A61862E5EBF1}"/>
                  </a:ext>
                </a:extLst>
              </p:cNvPr>
              <p:cNvSpPr/>
              <p:nvPr/>
            </p:nvSpPr>
            <p:spPr>
              <a:xfrm>
                <a:off x="3321348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573;p43">
                <a:extLst>
                  <a:ext uri="{FF2B5EF4-FFF2-40B4-BE49-F238E27FC236}">
                    <a16:creationId xmlns:a16="http://schemas.microsoft.com/office/drawing/2014/main" id="{33011656-27DA-0041-0192-F8C1061D3A06}"/>
                  </a:ext>
                </a:extLst>
              </p:cNvPr>
              <p:cNvSpPr/>
              <p:nvPr/>
            </p:nvSpPr>
            <p:spPr>
              <a:xfrm>
                <a:off x="3346704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574;p43">
                <a:extLst>
                  <a:ext uri="{FF2B5EF4-FFF2-40B4-BE49-F238E27FC236}">
                    <a16:creationId xmlns:a16="http://schemas.microsoft.com/office/drawing/2014/main" id="{D45427E2-F26F-2626-D2D2-0E9A4F9C3969}"/>
                  </a:ext>
                </a:extLst>
              </p:cNvPr>
              <p:cNvSpPr/>
              <p:nvPr/>
            </p:nvSpPr>
            <p:spPr>
              <a:xfrm>
                <a:off x="3321348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575;p43">
                <a:extLst>
                  <a:ext uri="{FF2B5EF4-FFF2-40B4-BE49-F238E27FC236}">
                    <a16:creationId xmlns:a16="http://schemas.microsoft.com/office/drawing/2014/main" id="{855AFEFE-86FF-DEF8-5F08-32D96649A447}"/>
                  </a:ext>
                </a:extLst>
              </p:cNvPr>
              <p:cNvSpPr/>
              <p:nvPr/>
            </p:nvSpPr>
            <p:spPr>
              <a:xfrm>
                <a:off x="3346704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576;p43">
                <a:extLst>
                  <a:ext uri="{FF2B5EF4-FFF2-40B4-BE49-F238E27FC236}">
                    <a16:creationId xmlns:a16="http://schemas.microsoft.com/office/drawing/2014/main" id="{7E9227C2-D68B-207E-571C-E8F9DEFD3ED1}"/>
                  </a:ext>
                </a:extLst>
              </p:cNvPr>
              <p:cNvSpPr/>
              <p:nvPr/>
            </p:nvSpPr>
            <p:spPr>
              <a:xfrm>
                <a:off x="3321348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577;p43">
                <a:extLst>
                  <a:ext uri="{FF2B5EF4-FFF2-40B4-BE49-F238E27FC236}">
                    <a16:creationId xmlns:a16="http://schemas.microsoft.com/office/drawing/2014/main" id="{75AE292E-C40A-6E8C-6D83-B449DA587EE7}"/>
                  </a:ext>
                </a:extLst>
              </p:cNvPr>
              <p:cNvSpPr/>
              <p:nvPr/>
            </p:nvSpPr>
            <p:spPr>
              <a:xfrm>
                <a:off x="3346704" y="257621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54" y="272"/>
                      <a:pt x="82" y="299"/>
                    </a:cubicBezTo>
                    <a:cubicBezTo>
                      <a:pt x="136" y="190"/>
                      <a:pt x="217" y="136"/>
                      <a:pt x="299" y="109"/>
                    </a:cubicBezTo>
                    <a:cubicBezTo>
                      <a:pt x="271" y="55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578;p43">
                <a:extLst>
                  <a:ext uri="{FF2B5EF4-FFF2-40B4-BE49-F238E27FC236}">
                    <a16:creationId xmlns:a16="http://schemas.microsoft.com/office/drawing/2014/main" id="{535A1113-408F-2963-2A00-4880A983190A}"/>
                  </a:ext>
                </a:extLst>
              </p:cNvPr>
              <p:cNvSpPr/>
              <p:nvPr/>
            </p:nvSpPr>
            <p:spPr>
              <a:xfrm>
                <a:off x="3355712" y="2590691"/>
                <a:ext cx="10943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09" extrusionOk="0">
                    <a:moveTo>
                      <a:pt x="164" y="0"/>
                    </a:moveTo>
                    <a:lnTo>
                      <a:pt x="164" y="0"/>
                    </a:lnTo>
                    <a:cubicBezTo>
                      <a:pt x="109" y="55"/>
                      <a:pt x="55" y="82"/>
                      <a:pt x="1" y="109"/>
                    </a:cubicBezTo>
                    <a:lnTo>
                      <a:pt x="28" y="109"/>
                    </a:lnTo>
                    <a:cubicBezTo>
                      <a:pt x="82" y="109"/>
                      <a:pt x="136" y="55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579;p43">
                <a:extLst>
                  <a:ext uri="{FF2B5EF4-FFF2-40B4-BE49-F238E27FC236}">
                    <a16:creationId xmlns:a16="http://schemas.microsoft.com/office/drawing/2014/main" id="{A73F0786-E4E4-CEFC-F27A-3D474CF1C72A}"/>
                  </a:ext>
                </a:extLst>
              </p:cNvPr>
              <p:cNvSpPr/>
              <p:nvPr/>
            </p:nvSpPr>
            <p:spPr>
              <a:xfrm>
                <a:off x="3321348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580;p43">
                <a:extLst>
                  <a:ext uri="{FF2B5EF4-FFF2-40B4-BE49-F238E27FC236}">
                    <a16:creationId xmlns:a16="http://schemas.microsoft.com/office/drawing/2014/main" id="{2C17211D-8ECF-4382-57EA-15BB0EB00BBC}"/>
                  </a:ext>
                </a:extLst>
              </p:cNvPr>
              <p:cNvSpPr/>
              <p:nvPr/>
            </p:nvSpPr>
            <p:spPr>
              <a:xfrm>
                <a:off x="3346704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581;p43">
                <a:extLst>
                  <a:ext uri="{FF2B5EF4-FFF2-40B4-BE49-F238E27FC236}">
                    <a16:creationId xmlns:a16="http://schemas.microsoft.com/office/drawing/2014/main" id="{F3DB801D-9063-60A7-AB0E-5DD09472B4FF}"/>
                  </a:ext>
                </a:extLst>
              </p:cNvPr>
              <p:cNvSpPr/>
              <p:nvPr/>
            </p:nvSpPr>
            <p:spPr>
              <a:xfrm>
                <a:off x="3346704" y="2681172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0"/>
                      <a:pt x="27" y="218"/>
                      <a:pt x="27" y="245"/>
                    </a:cubicBezTo>
                    <a:cubicBezTo>
                      <a:pt x="54" y="218"/>
                      <a:pt x="82" y="190"/>
                      <a:pt x="109" y="163"/>
                    </a:cubicBezTo>
                    <a:cubicBezTo>
                      <a:pt x="136" y="145"/>
                      <a:pt x="157" y="139"/>
                      <a:pt x="176" y="139"/>
                    </a:cubicBezTo>
                    <a:cubicBezTo>
                      <a:pt x="214" y="139"/>
                      <a:pt x="244" y="163"/>
                      <a:pt x="299" y="163"/>
                    </a:cubicBezTo>
                    <a:lnTo>
                      <a:pt x="326" y="163"/>
                    </a:ln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582;p43">
                <a:extLst>
                  <a:ext uri="{FF2B5EF4-FFF2-40B4-BE49-F238E27FC236}">
                    <a16:creationId xmlns:a16="http://schemas.microsoft.com/office/drawing/2014/main" id="{51308295-B44D-E9BC-F884-1DA20B462EBC}"/>
                  </a:ext>
                </a:extLst>
              </p:cNvPr>
              <p:cNvSpPr/>
              <p:nvPr/>
            </p:nvSpPr>
            <p:spPr>
              <a:xfrm>
                <a:off x="3373861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18"/>
                      <a:pt x="54" y="272"/>
                      <a:pt x="109" y="299"/>
                    </a:cubicBezTo>
                    <a:lnTo>
                      <a:pt x="109" y="272"/>
                    </a:lnTo>
                    <a:lnTo>
                      <a:pt x="109" y="245"/>
                    </a:lnTo>
                    <a:lnTo>
                      <a:pt x="271" y="245"/>
                    </a:lnTo>
                    <a:cubicBezTo>
                      <a:pt x="298" y="218"/>
                      <a:pt x="298" y="191"/>
                      <a:pt x="298" y="164"/>
                    </a:cubicBezTo>
                    <a:cubicBezTo>
                      <a:pt x="298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583;p43">
                <a:extLst>
                  <a:ext uri="{FF2B5EF4-FFF2-40B4-BE49-F238E27FC236}">
                    <a16:creationId xmlns:a16="http://schemas.microsoft.com/office/drawing/2014/main" id="{60FE7D49-A19E-D0A2-0A64-3BD024746F33}"/>
                  </a:ext>
                </a:extLst>
              </p:cNvPr>
              <p:cNvSpPr/>
              <p:nvPr/>
            </p:nvSpPr>
            <p:spPr>
              <a:xfrm>
                <a:off x="3321348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584;p43">
                <a:extLst>
                  <a:ext uri="{FF2B5EF4-FFF2-40B4-BE49-F238E27FC236}">
                    <a16:creationId xmlns:a16="http://schemas.microsoft.com/office/drawing/2014/main" id="{982FCDC5-8FBF-C62E-971A-BC9842186FEE}"/>
                  </a:ext>
                </a:extLst>
              </p:cNvPr>
              <p:cNvSpPr/>
              <p:nvPr/>
            </p:nvSpPr>
            <p:spPr>
              <a:xfrm>
                <a:off x="3346704" y="3209645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82" y="1"/>
                    </a:moveTo>
                    <a:cubicBezTo>
                      <a:pt x="27" y="28"/>
                      <a:pt x="0" y="55"/>
                      <a:pt x="0" y="109"/>
                    </a:cubicBezTo>
                    <a:cubicBezTo>
                      <a:pt x="0" y="136"/>
                      <a:pt x="0" y="163"/>
                      <a:pt x="27" y="163"/>
                    </a:cubicBezTo>
                    <a:lnTo>
                      <a:pt x="271" y="163"/>
                    </a:lnTo>
                    <a:cubicBezTo>
                      <a:pt x="217" y="82"/>
                      <a:pt x="136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585;p43">
                <a:extLst>
                  <a:ext uri="{FF2B5EF4-FFF2-40B4-BE49-F238E27FC236}">
                    <a16:creationId xmlns:a16="http://schemas.microsoft.com/office/drawing/2014/main" id="{E0D7709D-7401-272A-1CC6-98F7AB789C09}"/>
                  </a:ext>
                </a:extLst>
              </p:cNvPr>
              <p:cNvSpPr/>
              <p:nvPr/>
            </p:nvSpPr>
            <p:spPr>
              <a:xfrm>
                <a:off x="3321348" y="3193364"/>
                <a:ext cx="18149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10" extrusionOk="0">
                    <a:moveTo>
                      <a:pt x="0" y="1"/>
                    </a:moveTo>
                    <a:cubicBezTo>
                      <a:pt x="28" y="82"/>
                      <a:pt x="82" y="109"/>
                      <a:pt x="136" y="109"/>
                    </a:cubicBezTo>
                    <a:cubicBezTo>
                      <a:pt x="190" y="109"/>
                      <a:pt x="245" y="109"/>
                      <a:pt x="272" y="82"/>
                    </a:cubicBezTo>
                    <a:cubicBezTo>
                      <a:pt x="190" y="28"/>
                      <a:pt x="136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586;p43">
                <a:extLst>
                  <a:ext uri="{FF2B5EF4-FFF2-40B4-BE49-F238E27FC236}">
                    <a16:creationId xmlns:a16="http://schemas.microsoft.com/office/drawing/2014/main" id="{2A9254F8-DC22-84A9-7607-D79E41AF4A70}"/>
                  </a:ext>
                </a:extLst>
              </p:cNvPr>
              <p:cNvSpPr/>
              <p:nvPr/>
            </p:nvSpPr>
            <p:spPr>
              <a:xfrm>
                <a:off x="3335827" y="3341763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0" y="1"/>
                    </a:moveTo>
                    <a:cubicBezTo>
                      <a:pt x="0" y="82"/>
                      <a:pt x="28" y="82"/>
                      <a:pt x="82" y="109"/>
                    </a:cubicBezTo>
                    <a:cubicBezTo>
                      <a:pt x="82" y="55"/>
                      <a:pt x="55" y="28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587;p43">
                <a:extLst>
                  <a:ext uri="{FF2B5EF4-FFF2-40B4-BE49-F238E27FC236}">
                    <a16:creationId xmlns:a16="http://schemas.microsoft.com/office/drawing/2014/main" id="{E931FD9E-3947-39CC-4EF5-E6AB5E113D52}"/>
                  </a:ext>
                </a:extLst>
              </p:cNvPr>
              <p:cNvSpPr/>
              <p:nvPr/>
            </p:nvSpPr>
            <p:spPr>
              <a:xfrm>
                <a:off x="3346704" y="336531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588;p43">
                <a:extLst>
                  <a:ext uri="{FF2B5EF4-FFF2-40B4-BE49-F238E27FC236}">
                    <a16:creationId xmlns:a16="http://schemas.microsoft.com/office/drawing/2014/main" id="{3CEC8CFF-CA84-B307-5587-5E3996EECA9F}"/>
                  </a:ext>
                </a:extLst>
              </p:cNvPr>
              <p:cNvSpPr/>
              <p:nvPr/>
            </p:nvSpPr>
            <p:spPr>
              <a:xfrm>
                <a:off x="3324951" y="3354441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109" y="1"/>
                    </a:moveTo>
                    <a:cubicBezTo>
                      <a:pt x="82" y="28"/>
                      <a:pt x="55" y="28"/>
                      <a:pt x="1" y="55"/>
                    </a:cubicBezTo>
                    <a:cubicBezTo>
                      <a:pt x="28" y="55"/>
                      <a:pt x="55" y="82"/>
                      <a:pt x="82" y="82"/>
                    </a:cubicBezTo>
                    <a:cubicBezTo>
                      <a:pt x="136" y="82"/>
                      <a:pt x="191" y="28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589;p43">
                <a:extLst>
                  <a:ext uri="{FF2B5EF4-FFF2-40B4-BE49-F238E27FC236}">
                    <a16:creationId xmlns:a16="http://schemas.microsoft.com/office/drawing/2014/main" id="{B97D5A2B-464D-BC89-3CA1-F32F0E9FC319}"/>
                  </a:ext>
                </a:extLst>
              </p:cNvPr>
              <p:cNvSpPr/>
              <p:nvPr/>
            </p:nvSpPr>
            <p:spPr>
              <a:xfrm>
                <a:off x="3373861" y="3390674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590;p43">
                <a:extLst>
                  <a:ext uri="{FF2B5EF4-FFF2-40B4-BE49-F238E27FC236}">
                    <a16:creationId xmlns:a16="http://schemas.microsoft.com/office/drawing/2014/main" id="{FDA871C2-F399-457D-0DBC-FA6D957996A3}"/>
                  </a:ext>
                </a:extLst>
              </p:cNvPr>
              <p:cNvSpPr/>
              <p:nvPr/>
            </p:nvSpPr>
            <p:spPr>
              <a:xfrm>
                <a:off x="3346704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591;p43">
                <a:extLst>
                  <a:ext uri="{FF2B5EF4-FFF2-40B4-BE49-F238E27FC236}">
                    <a16:creationId xmlns:a16="http://schemas.microsoft.com/office/drawing/2014/main" id="{2F9F68A1-724D-69C1-15B5-77E9E223E25F}"/>
                  </a:ext>
                </a:extLst>
              </p:cNvPr>
              <p:cNvSpPr/>
              <p:nvPr/>
            </p:nvSpPr>
            <p:spPr>
              <a:xfrm>
                <a:off x="3321348" y="339067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592;p43">
                <a:extLst>
                  <a:ext uri="{FF2B5EF4-FFF2-40B4-BE49-F238E27FC236}">
                    <a16:creationId xmlns:a16="http://schemas.microsoft.com/office/drawing/2014/main" id="{EE70D761-DEB1-2AB3-458E-8EAC52E1C799}"/>
                  </a:ext>
                </a:extLst>
              </p:cNvPr>
              <p:cNvSpPr/>
              <p:nvPr/>
            </p:nvSpPr>
            <p:spPr>
              <a:xfrm>
                <a:off x="3321348" y="344312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593;p43">
                <a:extLst>
                  <a:ext uri="{FF2B5EF4-FFF2-40B4-BE49-F238E27FC236}">
                    <a16:creationId xmlns:a16="http://schemas.microsoft.com/office/drawing/2014/main" id="{63C8CE3C-08DD-5CC4-252A-1AA0BE5338D3}"/>
                  </a:ext>
                </a:extLst>
              </p:cNvPr>
              <p:cNvSpPr/>
              <p:nvPr/>
            </p:nvSpPr>
            <p:spPr>
              <a:xfrm>
                <a:off x="3346704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594;p43">
                <a:extLst>
                  <a:ext uri="{FF2B5EF4-FFF2-40B4-BE49-F238E27FC236}">
                    <a16:creationId xmlns:a16="http://schemas.microsoft.com/office/drawing/2014/main" id="{0CFD4246-ECA3-1989-AEEE-1E55738DEA44}"/>
                  </a:ext>
                </a:extLst>
              </p:cNvPr>
              <p:cNvSpPr/>
              <p:nvPr/>
            </p:nvSpPr>
            <p:spPr>
              <a:xfrm>
                <a:off x="3373861" y="3443121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595;p43">
                <a:extLst>
                  <a:ext uri="{FF2B5EF4-FFF2-40B4-BE49-F238E27FC236}">
                    <a16:creationId xmlns:a16="http://schemas.microsoft.com/office/drawing/2014/main" id="{C6DCDF46-08A5-47BB-1032-F3BDD6628A67}"/>
                  </a:ext>
                </a:extLst>
              </p:cNvPr>
              <p:cNvSpPr/>
              <p:nvPr/>
            </p:nvSpPr>
            <p:spPr>
              <a:xfrm>
                <a:off x="3373861" y="3495634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596;p43">
                <a:extLst>
                  <a:ext uri="{FF2B5EF4-FFF2-40B4-BE49-F238E27FC236}">
                    <a16:creationId xmlns:a16="http://schemas.microsoft.com/office/drawing/2014/main" id="{D3D6BC4F-D0BC-B633-6C9E-4330ED947590}"/>
                  </a:ext>
                </a:extLst>
              </p:cNvPr>
              <p:cNvSpPr/>
              <p:nvPr/>
            </p:nvSpPr>
            <p:spPr>
              <a:xfrm>
                <a:off x="3346704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597;p43">
                <a:extLst>
                  <a:ext uri="{FF2B5EF4-FFF2-40B4-BE49-F238E27FC236}">
                    <a16:creationId xmlns:a16="http://schemas.microsoft.com/office/drawing/2014/main" id="{A90D4F10-E597-F556-4EE8-A3A6DD8440E7}"/>
                  </a:ext>
                </a:extLst>
              </p:cNvPr>
              <p:cNvSpPr/>
              <p:nvPr/>
            </p:nvSpPr>
            <p:spPr>
              <a:xfrm>
                <a:off x="3321348" y="3495634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598;p43">
                <a:extLst>
                  <a:ext uri="{FF2B5EF4-FFF2-40B4-BE49-F238E27FC236}">
                    <a16:creationId xmlns:a16="http://schemas.microsoft.com/office/drawing/2014/main" id="{E3455B32-CCAB-E11B-3AE3-20F6B3EE1622}"/>
                  </a:ext>
                </a:extLst>
              </p:cNvPr>
              <p:cNvSpPr/>
              <p:nvPr/>
            </p:nvSpPr>
            <p:spPr>
              <a:xfrm>
                <a:off x="3321348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599;p43">
                <a:extLst>
                  <a:ext uri="{FF2B5EF4-FFF2-40B4-BE49-F238E27FC236}">
                    <a16:creationId xmlns:a16="http://schemas.microsoft.com/office/drawing/2014/main" id="{2160DB11-A5DF-45A6-94B8-FB0306A71E85}"/>
                  </a:ext>
                </a:extLst>
              </p:cNvPr>
              <p:cNvSpPr/>
              <p:nvPr/>
            </p:nvSpPr>
            <p:spPr>
              <a:xfrm>
                <a:off x="3346704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600;p43">
                <a:extLst>
                  <a:ext uri="{FF2B5EF4-FFF2-40B4-BE49-F238E27FC236}">
                    <a16:creationId xmlns:a16="http://schemas.microsoft.com/office/drawing/2014/main" id="{0F221B52-2FB6-3A5D-7C6B-42E83A140955}"/>
                  </a:ext>
                </a:extLst>
              </p:cNvPr>
              <p:cNvSpPr/>
              <p:nvPr/>
            </p:nvSpPr>
            <p:spPr>
              <a:xfrm>
                <a:off x="3373861" y="3548081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601;p43">
                <a:extLst>
                  <a:ext uri="{FF2B5EF4-FFF2-40B4-BE49-F238E27FC236}">
                    <a16:creationId xmlns:a16="http://schemas.microsoft.com/office/drawing/2014/main" id="{873741A9-893C-209C-3F67-2ECF517A2EF6}"/>
                  </a:ext>
                </a:extLst>
              </p:cNvPr>
              <p:cNvSpPr/>
              <p:nvPr/>
            </p:nvSpPr>
            <p:spPr>
              <a:xfrm>
                <a:off x="3373861" y="3600595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602;p43">
                <a:extLst>
                  <a:ext uri="{FF2B5EF4-FFF2-40B4-BE49-F238E27FC236}">
                    <a16:creationId xmlns:a16="http://schemas.microsoft.com/office/drawing/2014/main" id="{5ADEB917-09A1-F3E2-81E4-8887F6B206B0}"/>
                  </a:ext>
                </a:extLst>
              </p:cNvPr>
              <p:cNvSpPr/>
              <p:nvPr/>
            </p:nvSpPr>
            <p:spPr>
              <a:xfrm>
                <a:off x="3346704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603;p43">
                <a:extLst>
                  <a:ext uri="{FF2B5EF4-FFF2-40B4-BE49-F238E27FC236}">
                    <a16:creationId xmlns:a16="http://schemas.microsoft.com/office/drawing/2014/main" id="{97FAB59E-890E-A3F1-9D5F-44A177815442}"/>
                  </a:ext>
                </a:extLst>
              </p:cNvPr>
              <p:cNvSpPr/>
              <p:nvPr/>
            </p:nvSpPr>
            <p:spPr>
              <a:xfrm>
                <a:off x="3321348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604;p43">
                <a:extLst>
                  <a:ext uri="{FF2B5EF4-FFF2-40B4-BE49-F238E27FC236}">
                    <a16:creationId xmlns:a16="http://schemas.microsoft.com/office/drawing/2014/main" id="{38417A05-EAD9-977D-EE22-F1AD77E2D3B6}"/>
                  </a:ext>
                </a:extLst>
              </p:cNvPr>
              <p:cNvSpPr/>
              <p:nvPr/>
            </p:nvSpPr>
            <p:spPr>
              <a:xfrm>
                <a:off x="3321348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605;p43">
                <a:extLst>
                  <a:ext uri="{FF2B5EF4-FFF2-40B4-BE49-F238E27FC236}">
                    <a16:creationId xmlns:a16="http://schemas.microsoft.com/office/drawing/2014/main" id="{51520EEA-3D14-B371-7ABB-3B8C26B073CF}"/>
                  </a:ext>
                </a:extLst>
              </p:cNvPr>
              <p:cNvSpPr/>
              <p:nvPr/>
            </p:nvSpPr>
            <p:spPr>
              <a:xfrm>
                <a:off x="3346704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606;p43">
                <a:extLst>
                  <a:ext uri="{FF2B5EF4-FFF2-40B4-BE49-F238E27FC236}">
                    <a16:creationId xmlns:a16="http://schemas.microsoft.com/office/drawing/2014/main" id="{475CDE06-BF16-A975-D0F2-319509570B0D}"/>
                  </a:ext>
                </a:extLst>
              </p:cNvPr>
              <p:cNvSpPr/>
              <p:nvPr/>
            </p:nvSpPr>
            <p:spPr>
              <a:xfrm>
                <a:off x="3373861" y="3653109"/>
                <a:ext cx="907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607;p43">
                <a:extLst>
                  <a:ext uri="{FF2B5EF4-FFF2-40B4-BE49-F238E27FC236}">
                    <a16:creationId xmlns:a16="http://schemas.microsoft.com/office/drawing/2014/main" id="{44318AF5-FDB9-A9E6-A02C-74688F472CE6}"/>
                  </a:ext>
                </a:extLst>
              </p:cNvPr>
              <p:cNvSpPr/>
              <p:nvPr/>
            </p:nvSpPr>
            <p:spPr>
              <a:xfrm>
                <a:off x="3321348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608;p43">
                <a:extLst>
                  <a:ext uri="{FF2B5EF4-FFF2-40B4-BE49-F238E27FC236}">
                    <a16:creationId xmlns:a16="http://schemas.microsoft.com/office/drawing/2014/main" id="{516703A6-E9F0-9095-0835-A9C70FA207A2}"/>
                  </a:ext>
                </a:extLst>
              </p:cNvPr>
              <p:cNvSpPr/>
              <p:nvPr/>
            </p:nvSpPr>
            <p:spPr>
              <a:xfrm>
                <a:off x="3346704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609;p43">
                <a:extLst>
                  <a:ext uri="{FF2B5EF4-FFF2-40B4-BE49-F238E27FC236}">
                    <a16:creationId xmlns:a16="http://schemas.microsoft.com/office/drawing/2014/main" id="{10153649-F3A2-31F6-EB1B-FAA339BC3CDF}"/>
                  </a:ext>
                </a:extLst>
              </p:cNvPr>
              <p:cNvSpPr/>
              <p:nvPr/>
            </p:nvSpPr>
            <p:spPr>
              <a:xfrm>
                <a:off x="3373861" y="3705556"/>
                <a:ext cx="9075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610;p43">
                <a:extLst>
                  <a:ext uri="{FF2B5EF4-FFF2-40B4-BE49-F238E27FC236}">
                    <a16:creationId xmlns:a16="http://schemas.microsoft.com/office/drawing/2014/main" id="{EFB4D964-8548-ED48-236C-B873FB2849D6}"/>
                  </a:ext>
                </a:extLst>
              </p:cNvPr>
              <p:cNvSpPr/>
              <p:nvPr/>
            </p:nvSpPr>
            <p:spPr>
              <a:xfrm>
                <a:off x="3373861" y="375987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611;p43">
                <a:extLst>
                  <a:ext uri="{FF2B5EF4-FFF2-40B4-BE49-F238E27FC236}">
                    <a16:creationId xmlns:a16="http://schemas.microsoft.com/office/drawing/2014/main" id="{2A2B07D4-BE5F-FEFB-BF69-F6C621501801}"/>
                  </a:ext>
                </a:extLst>
              </p:cNvPr>
              <p:cNvSpPr/>
              <p:nvPr/>
            </p:nvSpPr>
            <p:spPr>
              <a:xfrm>
                <a:off x="3346704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612;p43">
                <a:extLst>
                  <a:ext uri="{FF2B5EF4-FFF2-40B4-BE49-F238E27FC236}">
                    <a16:creationId xmlns:a16="http://schemas.microsoft.com/office/drawing/2014/main" id="{42128835-D84A-9728-6E4A-5C64FC96C678}"/>
                  </a:ext>
                </a:extLst>
              </p:cNvPr>
              <p:cNvSpPr/>
              <p:nvPr/>
            </p:nvSpPr>
            <p:spPr>
              <a:xfrm>
                <a:off x="3321348" y="375987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613;p43">
                <a:extLst>
                  <a:ext uri="{FF2B5EF4-FFF2-40B4-BE49-F238E27FC236}">
                    <a16:creationId xmlns:a16="http://schemas.microsoft.com/office/drawing/2014/main" id="{F7176160-8A5B-8418-2D46-19018DC49967}"/>
                  </a:ext>
                </a:extLst>
              </p:cNvPr>
              <p:cNvSpPr/>
              <p:nvPr/>
            </p:nvSpPr>
            <p:spPr>
              <a:xfrm>
                <a:off x="3321348" y="381231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614;p43">
                <a:extLst>
                  <a:ext uri="{FF2B5EF4-FFF2-40B4-BE49-F238E27FC236}">
                    <a16:creationId xmlns:a16="http://schemas.microsoft.com/office/drawing/2014/main" id="{FD1D303B-D2F6-E42C-8313-3C9194E63AB7}"/>
                  </a:ext>
                </a:extLst>
              </p:cNvPr>
              <p:cNvSpPr/>
              <p:nvPr/>
            </p:nvSpPr>
            <p:spPr>
              <a:xfrm>
                <a:off x="3346704" y="3837674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615;p43">
                <a:extLst>
                  <a:ext uri="{FF2B5EF4-FFF2-40B4-BE49-F238E27FC236}">
                    <a16:creationId xmlns:a16="http://schemas.microsoft.com/office/drawing/2014/main" id="{184012DE-21FD-AC2F-B06D-DE5705C703A8}"/>
                  </a:ext>
                </a:extLst>
              </p:cNvPr>
              <p:cNvSpPr/>
              <p:nvPr/>
            </p:nvSpPr>
            <p:spPr>
              <a:xfrm>
                <a:off x="3373861" y="3812318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7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616;p43">
                <a:extLst>
                  <a:ext uri="{FF2B5EF4-FFF2-40B4-BE49-F238E27FC236}">
                    <a16:creationId xmlns:a16="http://schemas.microsoft.com/office/drawing/2014/main" id="{6BA732D0-1AF5-B3D3-91E3-C3DEAE7CC68B}"/>
                  </a:ext>
                </a:extLst>
              </p:cNvPr>
              <p:cNvSpPr/>
              <p:nvPr/>
            </p:nvSpPr>
            <p:spPr>
              <a:xfrm>
                <a:off x="3373861" y="3864832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617;p43">
                <a:extLst>
                  <a:ext uri="{FF2B5EF4-FFF2-40B4-BE49-F238E27FC236}">
                    <a16:creationId xmlns:a16="http://schemas.microsoft.com/office/drawing/2014/main" id="{901FD845-9E23-2358-E421-C90266D5CB34}"/>
                  </a:ext>
                </a:extLst>
              </p:cNvPr>
              <p:cNvSpPr/>
              <p:nvPr/>
            </p:nvSpPr>
            <p:spPr>
              <a:xfrm>
                <a:off x="3346704" y="389018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618;p43">
                <a:extLst>
                  <a:ext uri="{FF2B5EF4-FFF2-40B4-BE49-F238E27FC236}">
                    <a16:creationId xmlns:a16="http://schemas.microsoft.com/office/drawing/2014/main" id="{3C7B623F-C8C2-D9AB-057C-5D1EE09583F9}"/>
                  </a:ext>
                </a:extLst>
              </p:cNvPr>
              <p:cNvSpPr/>
              <p:nvPr/>
            </p:nvSpPr>
            <p:spPr>
              <a:xfrm>
                <a:off x="3321348" y="386483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619;p43">
                <a:extLst>
                  <a:ext uri="{FF2B5EF4-FFF2-40B4-BE49-F238E27FC236}">
                    <a16:creationId xmlns:a16="http://schemas.microsoft.com/office/drawing/2014/main" id="{E78F25D2-70F1-5728-CBCF-EC91473D545F}"/>
                  </a:ext>
                </a:extLst>
              </p:cNvPr>
              <p:cNvSpPr/>
              <p:nvPr/>
            </p:nvSpPr>
            <p:spPr>
              <a:xfrm>
                <a:off x="3337629" y="3919147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1" y="0"/>
                    </a:moveTo>
                    <a:cubicBezTo>
                      <a:pt x="1" y="54"/>
                      <a:pt x="1" y="136"/>
                      <a:pt x="28" y="217"/>
                    </a:cubicBezTo>
                    <a:cubicBezTo>
                      <a:pt x="28" y="190"/>
                      <a:pt x="55" y="163"/>
                      <a:pt x="55" y="109"/>
                    </a:cubicBezTo>
                    <a:cubicBezTo>
                      <a:pt x="55" y="54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620;p43">
                <a:extLst>
                  <a:ext uri="{FF2B5EF4-FFF2-40B4-BE49-F238E27FC236}">
                    <a16:creationId xmlns:a16="http://schemas.microsoft.com/office/drawing/2014/main" id="{F5E413C6-0EF9-99A0-DBC9-751B2E3B7AF5}"/>
                  </a:ext>
                </a:extLst>
              </p:cNvPr>
              <p:cNvSpPr/>
              <p:nvPr/>
            </p:nvSpPr>
            <p:spPr>
              <a:xfrm>
                <a:off x="3346704" y="394263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621;p43">
                <a:extLst>
                  <a:ext uri="{FF2B5EF4-FFF2-40B4-BE49-F238E27FC236}">
                    <a16:creationId xmlns:a16="http://schemas.microsoft.com/office/drawing/2014/main" id="{C941403C-5B3A-679E-0A0C-2797BE263BAA}"/>
                  </a:ext>
                </a:extLst>
              </p:cNvPr>
              <p:cNvSpPr/>
              <p:nvPr/>
            </p:nvSpPr>
            <p:spPr>
              <a:xfrm>
                <a:off x="3373861" y="391734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622;p43">
                <a:extLst>
                  <a:ext uri="{FF2B5EF4-FFF2-40B4-BE49-F238E27FC236}">
                    <a16:creationId xmlns:a16="http://schemas.microsoft.com/office/drawing/2014/main" id="{646689DD-F015-FF88-C0B6-8A81614BB8D8}"/>
                  </a:ext>
                </a:extLst>
              </p:cNvPr>
              <p:cNvSpPr/>
              <p:nvPr/>
            </p:nvSpPr>
            <p:spPr>
              <a:xfrm>
                <a:off x="3373861" y="3969792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623;p43">
                <a:extLst>
                  <a:ext uri="{FF2B5EF4-FFF2-40B4-BE49-F238E27FC236}">
                    <a16:creationId xmlns:a16="http://schemas.microsoft.com/office/drawing/2014/main" id="{5A8BDEDE-AFFD-F03A-BD20-68DC2C25E777}"/>
                  </a:ext>
                </a:extLst>
              </p:cNvPr>
              <p:cNvSpPr/>
              <p:nvPr/>
            </p:nvSpPr>
            <p:spPr>
              <a:xfrm>
                <a:off x="3346704" y="399514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624;p43">
                <a:extLst>
                  <a:ext uri="{FF2B5EF4-FFF2-40B4-BE49-F238E27FC236}">
                    <a16:creationId xmlns:a16="http://schemas.microsoft.com/office/drawing/2014/main" id="{370B83B6-5CE6-3A54-5F28-234EEF189FDF}"/>
                  </a:ext>
                </a:extLst>
              </p:cNvPr>
              <p:cNvSpPr/>
              <p:nvPr/>
            </p:nvSpPr>
            <p:spPr>
              <a:xfrm>
                <a:off x="3337629" y="3973395"/>
                <a:ext cx="367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55" h="218" extrusionOk="0">
                    <a:moveTo>
                      <a:pt x="28" y="1"/>
                    </a:moveTo>
                    <a:cubicBezTo>
                      <a:pt x="28" y="82"/>
                      <a:pt x="1" y="137"/>
                      <a:pt x="1" y="218"/>
                    </a:cubicBezTo>
                    <a:cubicBezTo>
                      <a:pt x="28" y="191"/>
                      <a:pt x="55" y="137"/>
                      <a:pt x="55" y="82"/>
                    </a:cubicBezTo>
                    <a:cubicBezTo>
                      <a:pt x="55" y="55"/>
                      <a:pt x="55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625;p43">
                <a:extLst>
                  <a:ext uri="{FF2B5EF4-FFF2-40B4-BE49-F238E27FC236}">
                    <a16:creationId xmlns:a16="http://schemas.microsoft.com/office/drawing/2014/main" id="{80F8A8FF-D8BF-3122-F6FB-62D2DC8530B5}"/>
                  </a:ext>
                </a:extLst>
              </p:cNvPr>
              <p:cNvSpPr/>
              <p:nvPr/>
            </p:nvSpPr>
            <p:spPr>
              <a:xfrm>
                <a:off x="3334026" y="4022306"/>
                <a:ext cx="727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99" extrusionOk="0">
                    <a:moveTo>
                      <a:pt x="27" y="0"/>
                    </a:moveTo>
                    <a:lnTo>
                      <a:pt x="27" y="109"/>
                    </a:lnTo>
                    <a:cubicBezTo>
                      <a:pt x="27" y="163"/>
                      <a:pt x="0" y="217"/>
                      <a:pt x="0" y="299"/>
                    </a:cubicBezTo>
                    <a:cubicBezTo>
                      <a:pt x="55" y="272"/>
                      <a:pt x="109" y="217"/>
                      <a:pt x="109" y="136"/>
                    </a:cubicBezTo>
                    <a:cubicBezTo>
                      <a:pt x="109" y="82"/>
                      <a:pt x="82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626;p43">
                <a:extLst>
                  <a:ext uri="{FF2B5EF4-FFF2-40B4-BE49-F238E27FC236}">
                    <a16:creationId xmlns:a16="http://schemas.microsoft.com/office/drawing/2014/main" id="{AC8C9CE4-B51C-C9BD-9755-396C9E5C6239}"/>
                  </a:ext>
                </a:extLst>
              </p:cNvPr>
              <p:cNvSpPr/>
              <p:nvPr/>
            </p:nvSpPr>
            <p:spPr>
              <a:xfrm>
                <a:off x="3346704" y="404766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627;p43">
                <a:extLst>
                  <a:ext uri="{FF2B5EF4-FFF2-40B4-BE49-F238E27FC236}">
                    <a16:creationId xmlns:a16="http://schemas.microsoft.com/office/drawing/2014/main" id="{071A3271-A2D1-CFC6-F55E-A02A3598510A}"/>
                  </a:ext>
                </a:extLst>
              </p:cNvPr>
              <p:cNvSpPr/>
              <p:nvPr/>
            </p:nvSpPr>
            <p:spPr>
              <a:xfrm>
                <a:off x="3373861" y="402230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628;p43">
                <a:extLst>
                  <a:ext uri="{FF2B5EF4-FFF2-40B4-BE49-F238E27FC236}">
                    <a16:creationId xmlns:a16="http://schemas.microsoft.com/office/drawing/2014/main" id="{D9224A35-C8EB-978D-396D-F37104405755}"/>
                  </a:ext>
                </a:extLst>
              </p:cNvPr>
              <p:cNvSpPr/>
              <p:nvPr/>
            </p:nvSpPr>
            <p:spPr>
              <a:xfrm>
                <a:off x="3373861" y="4074753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629;p43">
                <a:extLst>
                  <a:ext uri="{FF2B5EF4-FFF2-40B4-BE49-F238E27FC236}">
                    <a16:creationId xmlns:a16="http://schemas.microsoft.com/office/drawing/2014/main" id="{FC8A16DA-E744-86FB-1497-71EDB7779983}"/>
                  </a:ext>
                </a:extLst>
              </p:cNvPr>
              <p:cNvSpPr/>
              <p:nvPr/>
            </p:nvSpPr>
            <p:spPr>
              <a:xfrm>
                <a:off x="3346704" y="410010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630;p43">
                <a:extLst>
                  <a:ext uri="{FF2B5EF4-FFF2-40B4-BE49-F238E27FC236}">
                    <a16:creationId xmlns:a16="http://schemas.microsoft.com/office/drawing/2014/main" id="{F678F0DC-2D16-EE82-AE48-4F9042686E7F}"/>
                  </a:ext>
                </a:extLst>
              </p:cNvPr>
              <p:cNvSpPr/>
              <p:nvPr/>
            </p:nvSpPr>
            <p:spPr>
              <a:xfrm>
                <a:off x="3324951" y="4074753"/>
                <a:ext cx="1634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82" y="1"/>
                    </a:moveTo>
                    <a:cubicBezTo>
                      <a:pt x="55" y="82"/>
                      <a:pt x="28" y="164"/>
                      <a:pt x="1" y="272"/>
                    </a:cubicBezTo>
                    <a:cubicBezTo>
                      <a:pt x="28" y="272"/>
                      <a:pt x="55" y="299"/>
                      <a:pt x="82" y="299"/>
                    </a:cubicBezTo>
                    <a:cubicBezTo>
                      <a:pt x="191" y="299"/>
                      <a:pt x="245" y="245"/>
                      <a:pt x="245" y="136"/>
                    </a:cubicBezTo>
                    <a:cubicBezTo>
                      <a:pt x="245" y="55"/>
                      <a:pt x="191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631;p43">
                <a:extLst>
                  <a:ext uri="{FF2B5EF4-FFF2-40B4-BE49-F238E27FC236}">
                    <a16:creationId xmlns:a16="http://schemas.microsoft.com/office/drawing/2014/main" id="{77508CBA-A3C8-6FFE-F704-7C38D27745E0}"/>
                  </a:ext>
                </a:extLst>
              </p:cNvPr>
              <p:cNvSpPr/>
              <p:nvPr/>
            </p:nvSpPr>
            <p:spPr>
              <a:xfrm>
                <a:off x="3321348" y="412726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632;p43">
                <a:extLst>
                  <a:ext uri="{FF2B5EF4-FFF2-40B4-BE49-F238E27FC236}">
                    <a16:creationId xmlns:a16="http://schemas.microsoft.com/office/drawing/2014/main" id="{C5A05178-5BBE-BD6F-595A-BAB7CE980742}"/>
                  </a:ext>
                </a:extLst>
              </p:cNvPr>
              <p:cNvSpPr/>
              <p:nvPr/>
            </p:nvSpPr>
            <p:spPr>
              <a:xfrm>
                <a:off x="3346704" y="41526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633;p43">
                <a:extLst>
                  <a:ext uri="{FF2B5EF4-FFF2-40B4-BE49-F238E27FC236}">
                    <a16:creationId xmlns:a16="http://schemas.microsoft.com/office/drawing/2014/main" id="{FFF83F4A-CDF9-6BC5-FE30-6F63F3BD35F0}"/>
                  </a:ext>
                </a:extLst>
              </p:cNvPr>
              <p:cNvSpPr/>
              <p:nvPr/>
            </p:nvSpPr>
            <p:spPr>
              <a:xfrm>
                <a:off x="3373861" y="412726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634;p43">
                <a:extLst>
                  <a:ext uri="{FF2B5EF4-FFF2-40B4-BE49-F238E27FC236}">
                    <a16:creationId xmlns:a16="http://schemas.microsoft.com/office/drawing/2014/main" id="{0F4DF9DD-F07F-95C2-9B9C-5F3E4FAA74E8}"/>
                  </a:ext>
                </a:extLst>
              </p:cNvPr>
              <p:cNvSpPr/>
              <p:nvPr/>
            </p:nvSpPr>
            <p:spPr>
              <a:xfrm>
                <a:off x="3373861" y="4179780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lnTo>
                      <a:pt x="136" y="136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635;p43">
                <a:extLst>
                  <a:ext uri="{FF2B5EF4-FFF2-40B4-BE49-F238E27FC236}">
                    <a16:creationId xmlns:a16="http://schemas.microsoft.com/office/drawing/2014/main" id="{46E7F07F-60A4-E22D-D50D-9F06F1FC2916}"/>
                  </a:ext>
                </a:extLst>
              </p:cNvPr>
              <p:cNvSpPr/>
              <p:nvPr/>
            </p:nvSpPr>
            <p:spPr>
              <a:xfrm>
                <a:off x="3346704" y="420506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636;p43">
                <a:extLst>
                  <a:ext uri="{FF2B5EF4-FFF2-40B4-BE49-F238E27FC236}">
                    <a16:creationId xmlns:a16="http://schemas.microsoft.com/office/drawing/2014/main" id="{591A7AD1-C171-421E-8824-F7DA9D2B07C9}"/>
                  </a:ext>
                </a:extLst>
              </p:cNvPr>
              <p:cNvSpPr/>
              <p:nvPr/>
            </p:nvSpPr>
            <p:spPr>
              <a:xfrm>
                <a:off x="3321348" y="417978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637;p43">
                <a:extLst>
                  <a:ext uri="{FF2B5EF4-FFF2-40B4-BE49-F238E27FC236}">
                    <a16:creationId xmlns:a16="http://schemas.microsoft.com/office/drawing/2014/main" id="{9F442E17-A756-8F2C-DD32-205EB78419C5}"/>
                  </a:ext>
                </a:extLst>
              </p:cNvPr>
              <p:cNvSpPr/>
              <p:nvPr/>
            </p:nvSpPr>
            <p:spPr>
              <a:xfrm>
                <a:off x="3321348" y="423222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638;p43">
                <a:extLst>
                  <a:ext uri="{FF2B5EF4-FFF2-40B4-BE49-F238E27FC236}">
                    <a16:creationId xmlns:a16="http://schemas.microsoft.com/office/drawing/2014/main" id="{3E57B9AB-E257-7774-41E5-AED419236E1D}"/>
                  </a:ext>
                </a:extLst>
              </p:cNvPr>
              <p:cNvSpPr/>
              <p:nvPr/>
            </p:nvSpPr>
            <p:spPr>
              <a:xfrm>
                <a:off x="3346704" y="425758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639;p43">
                <a:extLst>
                  <a:ext uri="{FF2B5EF4-FFF2-40B4-BE49-F238E27FC236}">
                    <a16:creationId xmlns:a16="http://schemas.microsoft.com/office/drawing/2014/main" id="{A10C401C-F65B-6B1A-D27B-1A4923929E37}"/>
                  </a:ext>
                </a:extLst>
              </p:cNvPr>
              <p:cNvSpPr/>
              <p:nvPr/>
            </p:nvSpPr>
            <p:spPr>
              <a:xfrm>
                <a:off x="3373861" y="4232227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36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640;p43">
                <a:extLst>
                  <a:ext uri="{FF2B5EF4-FFF2-40B4-BE49-F238E27FC236}">
                    <a16:creationId xmlns:a16="http://schemas.microsoft.com/office/drawing/2014/main" id="{A10BB3E5-4513-1696-944B-8D5D0783B64A}"/>
                  </a:ext>
                </a:extLst>
              </p:cNvPr>
              <p:cNvSpPr/>
              <p:nvPr/>
            </p:nvSpPr>
            <p:spPr>
              <a:xfrm>
                <a:off x="3373861" y="428474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641;p43">
                <a:extLst>
                  <a:ext uri="{FF2B5EF4-FFF2-40B4-BE49-F238E27FC236}">
                    <a16:creationId xmlns:a16="http://schemas.microsoft.com/office/drawing/2014/main" id="{843004F3-7E65-BD0E-4FA8-29E0CC484FA9}"/>
                  </a:ext>
                </a:extLst>
              </p:cNvPr>
              <p:cNvSpPr/>
              <p:nvPr/>
            </p:nvSpPr>
            <p:spPr>
              <a:xfrm>
                <a:off x="3346704" y="431003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642;p43">
                <a:extLst>
                  <a:ext uri="{FF2B5EF4-FFF2-40B4-BE49-F238E27FC236}">
                    <a16:creationId xmlns:a16="http://schemas.microsoft.com/office/drawing/2014/main" id="{9E59C467-9E40-C70D-9BAF-CEDC6EF987D2}"/>
                  </a:ext>
                </a:extLst>
              </p:cNvPr>
              <p:cNvSpPr/>
              <p:nvPr/>
            </p:nvSpPr>
            <p:spPr>
              <a:xfrm>
                <a:off x="3321348" y="428474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643;p43">
                <a:extLst>
                  <a:ext uri="{FF2B5EF4-FFF2-40B4-BE49-F238E27FC236}">
                    <a16:creationId xmlns:a16="http://schemas.microsoft.com/office/drawing/2014/main" id="{0A73C203-8AD6-9300-813A-342D5215DDF8}"/>
                  </a:ext>
                </a:extLst>
              </p:cNvPr>
              <p:cNvSpPr/>
              <p:nvPr/>
            </p:nvSpPr>
            <p:spPr>
              <a:xfrm>
                <a:off x="3321348" y="4337188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644;p43">
                <a:extLst>
                  <a:ext uri="{FF2B5EF4-FFF2-40B4-BE49-F238E27FC236}">
                    <a16:creationId xmlns:a16="http://schemas.microsoft.com/office/drawing/2014/main" id="{B4B7C909-C56D-7837-EBE3-9488B0F0BA33}"/>
                  </a:ext>
                </a:extLst>
              </p:cNvPr>
              <p:cNvSpPr/>
              <p:nvPr/>
            </p:nvSpPr>
            <p:spPr>
              <a:xfrm>
                <a:off x="3346704" y="436254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645;p43">
                <a:extLst>
                  <a:ext uri="{FF2B5EF4-FFF2-40B4-BE49-F238E27FC236}">
                    <a16:creationId xmlns:a16="http://schemas.microsoft.com/office/drawing/2014/main" id="{5F5BD58A-4431-1425-E31D-309002A1477E}"/>
                  </a:ext>
                </a:extLst>
              </p:cNvPr>
              <p:cNvSpPr/>
              <p:nvPr/>
            </p:nvSpPr>
            <p:spPr>
              <a:xfrm>
                <a:off x="3373861" y="4337188"/>
                <a:ext cx="9075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4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646;p43">
                <a:extLst>
                  <a:ext uri="{FF2B5EF4-FFF2-40B4-BE49-F238E27FC236}">
                    <a16:creationId xmlns:a16="http://schemas.microsoft.com/office/drawing/2014/main" id="{B506BB41-3018-4BDE-537F-90B2764705E4}"/>
                  </a:ext>
                </a:extLst>
              </p:cNvPr>
              <p:cNvSpPr/>
              <p:nvPr/>
            </p:nvSpPr>
            <p:spPr>
              <a:xfrm>
                <a:off x="3373861" y="438970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6" name="Google Shape;3647;p43">
                <a:extLst>
                  <a:ext uri="{FF2B5EF4-FFF2-40B4-BE49-F238E27FC236}">
                    <a16:creationId xmlns:a16="http://schemas.microsoft.com/office/drawing/2014/main" id="{3ABAB753-323E-E12E-6BF2-81E7DC692FF1}"/>
                  </a:ext>
                </a:extLst>
              </p:cNvPr>
              <p:cNvSpPr/>
              <p:nvPr/>
            </p:nvSpPr>
            <p:spPr>
              <a:xfrm>
                <a:off x="3346704" y="441505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7" name="Google Shape;3648;p43">
                <a:extLst>
                  <a:ext uri="{FF2B5EF4-FFF2-40B4-BE49-F238E27FC236}">
                    <a16:creationId xmlns:a16="http://schemas.microsoft.com/office/drawing/2014/main" id="{7597E9B9-5B51-DFB2-4395-D8BE4173D7FF}"/>
                  </a:ext>
                </a:extLst>
              </p:cNvPr>
              <p:cNvSpPr/>
              <p:nvPr/>
            </p:nvSpPr>
            <p:spPr>
              <a:xfrm>
                <a:off x="3321348" y="438970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649;p43">
                <a:extLst>
                  <a:ext uri="{FF2B5EF4-FFF2-40B4-BE49-F238E27FC236}">
                    <a16:creationId xmlns:a16="http://schemas.microsoft.com/office/drawing/2014/main" id="{F097250A-A514-4A7E-C2E3-73228846F5AC}"/>
                  </a:ext>
                </a:extLst>
              </p:cNvPr>
              <p:cNvSpPr/>
              <p:nvPr/>
            </p:nvSpPr>
            <p:spPr>
              <a:xfrm>
                <a:off x="3321348" y="444221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650;p43">
                <a:extLst>
                  <a:ext uri="{FF2B5EF4-FFF2-40B4-BE49-F238E27FC236}">
                    <a16:creationId xmlns:a16="http://schemas.microsoft.com/office/drawing/2014/main" id="{01EA2551-A413-EA76-DF31-138DA87CF26E}"/>
                  </a:ext>
                </a:extLst>
              </p:cNvPr>
              <p:cNvSpPr/>
              <p:nvPr/>
            </p:nvSpPr>
            <p:spPr>
              <a:xfrm>
                <a:off x="3346704" y="446750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651;p43">
                <a:extLst>
                  <a:ext uri="{FF2B5EF4-FFF2-40B4-BE49-F238E27FC236}">
                    <a16:creationId xmlns:a16="http://schemas.microsoft.com/office/drawing/2014/main" id="{9D79EFBA-F2E3-B0D9-282C-4200F3E54F2C}"/>
                  </a:ext>
                </a:extLst>
              </p:cNvPr>
              <p:cNvSpPr/>
              <p:nvPr/>
            </p:nvSpPr>
            <p:spPr>
              <a:xfrm>
                <a:off x="3373861" y="4442215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lnTo>
                      <a:pt x="136" y="163"/>
                    </a:ln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652;p43">
                <a:extLst>
                  <a:ext uri="{FF2B5EF4-FFF2-40B4-BE49-F238E27FC236}">
                    <a16:creationId xmlns:a16="http://schemas.microsoft.com/office/drawing/2014/main" id="{B78504CF-CE35-CD1D-16B0-B1DFF79011EF}"/>
                  </a:ext>
                </a:extLst>
              </p:cNvPr>
              <p:cNvSpPr/>
              <p:nvPr/>
            </p:nvSpPr>
            <p:spPr>
              <a:xfrm>
                <a:off x="3373861" y="4494662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lnTo>
                      <a:pt x="136" y="163"/>
                    </a:lnTo>
                    <a:lnTo>
                      <a:pt x="136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653;p43">
                <a:extLst>
                  <a:ext uri="{FF2B5EF4-FFF2-40B4-BE49-F238E27FC236}">
                    <a16:creationId xmlns:a16="http://schemas.microsoft.com/office/drawing/2014/main" id="{2408665E-611E-79E2-B407-87D0E97D8C43}"/>
                  </a:ext>
                </a:extLst>
              </p:cNvPr>
              <p:cNvSpPr/>
              <p:nvPr/>
            </p:nvSpPr>
            <p:spPr>
              <a:xfrm>
                <a:off x="3346704" y="4520018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654;p43">
                <a:extLst>
                  <a:ext uri="{FF2B5EF4-FFF2-40B4-BE49-F238E27FC236}">
                    <a16:creationId xmlns:a16="http://schemas.microsoft.com/office/drawing/2014/main" id="{6DED7E39-67EF-9E36-1A78-80D44A7DB3F9}"/>
                  </a:ext>
                </a:extLst>
              </p:cNvPr>
              <p:cNvSpPr/>
              <p:nvPr/>
            </p:nvSpPr>
            <p:spPr>
              <a:xfrm>
                <a:off x="3321348" y="449466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655;p43">
                <a:extLst>
                  <a:ext uri="{FF2B5EF4-FFF2-40B4-BE49-F238E27FC236}">
                    <a16:creationId xmlns:a16="http://schemas.microsoft.com/office/drawing/2014/main" id="{8B0CC178-EB28-8EF2-CB84-232A040D00B2}"/>
                  </a:ext>
                </a:extLst>
              </p:cNvPr>
              <p:cNvSpPr/>
              <p:nvPr/>
            </p:nvSpPr>
            <p:spPr>
              <a:xfrm>
                <a:off x="3321348" y="45471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656;p43">
                <a:extLst>
                  <a:ext uri="{FF2B5EF4-FFF2-40B4-BE49-F238E27FC236}">
                    <a16:creationId xmlns:a16="http://schemas.microsoft.com/office/drawing/2014/main" id="{67E72D8B-074F-D388-8C67-1CDCB92C5317}"/>
                  </a:ext>
                </a:extLst>
              </p:cNvPr>
              <p:cNvSpPr/>
              <p:nvPr/>
            </p:nvSpPr>
            <p:spPr>
              <a:xfrm>
                <a:off x="3346704" y="4574333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54" y="271"/>
                      <a:pt x="136" y="298"/>
                    </a:cubicBezTo>
                    <a:cubicBezTo>
                      <a:pt x="136" y="190"/>
                      <a:pt x="190" y="81"/>
                      <a:pt x="244" y="27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657;p43">
                <a:extLst>
                  <a:ext uri="{FF2B5EF4-FFF2-40B4-BE49-F238E27FC236}">
                    <a16:creationId xmlns:a16="http://schemas.microsoft.com/office/drawing/2014/main" id="{42A97534-ED75-C3D7-4403-61E66C1C6D66}"/>
                  </a:ext>
                </a:extLst>
              </p:cNvPr>
              <p:cNvSpPr/>
              <p:nvPr/>
            </p:nvSpPr>
            <p:spPr>
              <a:xfrm>
                <a:off x="3373861" y="4547176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17"/>
                      <a:pt x="27" y="271"/>
                      <a:pt x="81" y="299"/>
                    </a:cubicBezTo>
                    <a:cubicBezTo>
                      <a:pt x="81" y="271"/>
                      <a:pt x="81" y="271"/>
                      <a:pt x="109" y="244"/>
                    </a:cubicBezTo>
                    <a:cubicBezTo>
                      <a:pt x="136" y="163"/>
                      <a:pt x="136" y="82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658;p43">
                <a:extLst>
                  <a:ext uri="{FF2B5EF4-FFF2-40B4-BE49-F238E27FC236}">
                    <a16:creationId xmlns:a16="http://schemas.microsoft.com/office/drawing/2014/main" id="{BBB37CBE-BB00-404A-F80A-9A961C803F25}"/>
                  </a:ext>
                </a:extLst>
              </p:cNvPr>
              <p:cNvSpPr/>
              <p:nvPr/>
            </p:nvSpPr>
            <p:spPr>
              <a:xfrm>
                <a:off x="3346704" y="462678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659;p43">
                <a:extLst>
                  <a:ext uri="{FF2B5EF4-FFF2-40B4-BE49-F238E27FC236}">
                    <a16:creationId xmlns:a16="http://schemas.microsoft.com/office/drawing/2014/main" id="{36D257A5-969C-F9AE-E5C6-0EBBD3A252FC}"/>
                  </a:ext>
                </a:extLst>
              </p:cNvPr>
              <p:cNvSpPr/>
              <p:nvPr/>
            </p:nvSpPr>
            <p:spPr>
              <a:xfrm>
                <a:off x="3321348" y="4599623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660;p43">
                <a:extLst>
                  <a:ext uri="{FF2B5EF4-FFF2-40B4-BE49-F238E27FC236}">
                    <a16:creationId xmlns:a16="http://schemas.microsoft.com/office/drawing/2014/main" id="{B068A440-D631-FF1F-F3E3-958A78DA2341}"/>
                  </a:ext>
                </a:extLst>
              </p:cNvPr>
              <p:cNvSpPr/>
              <p:nvPr/>
            </p:nvSpPr>
            <p:spPr>
              <a:xfrm>
                <a:off x="3321348" y="465213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661;p43">
                <a:extLst>
                  <a:ext uri="{FF2B5EF4-FFF2-40B4-BE49-F238E27FC236}">
                    <a16:creationId xmlns:a16="http://schemas.microsoft.com/office/drawing/2014/main" id="{B063ED5C-2291-FA42-590E-C816EC8B4C8F}"/>
                  </a:ext>
                </a:extLst>
              </p:cNvPr>
              <p:cNvSpPr/>
              <p:nvPr/>
            </p:nvSpPr>
            <p:spPr>
              <a:xfrm>
                <a:off x="3346704" y="467929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662;p43">
                <a:extLst>
                  <a:ext uri="{FF2B5EF4-FFF2-40B4-BE49-F238E27FC236}">
                    <a16:creationId xmlns:a16="http://schemas.microsoft.com/office/drawing/2014/main" id="{05EF76F0-8430-01F9-B042-B7D7472C76EE}"/>
                  </a:ext>
                </a:extLst>
              </p:cNvPr>
              <p:cNvSpPr/>
              <p:nvPr/>
            </p:nvSpPr>
            <p:spPr>
              <a:xfrm>
                <a:off x="3373861" y="4657541"/>
                <a:ext cx="9075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8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18"/>
                      <a:pt x="136" y="218"/>
                    </a:cubicBezTo>
                    <a:lnTo>
                      <a:pt x="136" y="163"/>
                    </a:lnTo>
                    <a:cubicBezTo>
                      <a:pt x="109" y="136"/>
                      <a:pt x="81" y="109"/>
                      <a:pt x="54" y="82"/>
                    </a:cubicBezTo>
                    <a:cubicBezTo>
                      <a:pt x="54" y="55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663;p43">
                <a:extLst>
                  <a:ext uri="{FF2B5EF4-FFF2-40B4-BE49-F238E27FC236}">
                    <a16:creationId xmlns:a16="http://schemas.microsoft.com/office/drawing/2014/main" id="{4DC76B43-72F1-CC32-A820-CE36D7C9E022}"/>
                  </a:ext>
                </a:extLst>
              </p:cNvPr>
              <p:cNvSpPr/>
              <p:nvPr/>
            </p:nvSpPr>
            <p:spPr>
              <a:xfrm>
                <a:off x="3381068" y="4704583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28" y="1"/>
                    </a:moveTo>
                    <a:cubicBezTo>
                      <a:pt x="28" y="1"/>
                      <a:pt x="28" y="1"/>
                      <a:pt x="1" y="1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664;p43">
                <a:extLst>
                  <a:ext uri="{FF2B5EF4-FFF2-40B4-BE49-F238E27FC236}">
                    <a16:creationId xmlns:a16="http://schemas.microsoft.com/office/drawing/2014/main" id="{81DC0A60-036E-0AED-A72A-E565CA65CFE1}"/>
                  </a:ext>
                </a:extLst>
              </p:cNvPr>
              <p:cNvSpPr/>
              <p:nvPr/>
            </p:nvSpPr>
            <p:spPr>
              <a:xfrm>
                <a:off x="3294190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665;p43">
                <a:extLst>
                  <a:ext uri="{FF2B5EF4-FFF2-40B4-BE49-F238E27FC236}">
                    <a16:creationId xmlns:a16="http://schemas.microsoft.com/office/drawing/2014/main" id="{39AC6D94-F5A0-6081-31C2-E318FFA96E93}"/>
                  </a:ext>
                </a:extLst>
              </p:cNvPr>
              <p:cNvSpPr/>
              <p:nvPr/>
            </p:nvSpPr>
            <p:spPr>
              <a:xfrm>
                <a:off x="3321348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666;p43">
                <a:extLst>
                  <a:ext uri="{FF2B5EF4-FFF2-40B4-BE49-F238E27FC236}">
                    <a16:creationId xmlns:a16="http://schemas.microsoft.com/office/drawing/2014/main" id="{6F9CA478-09FF-A076-2621-25C274733909}"/>
                  </a:ext>
                </a:extLst>
              </p:cNvPr>
              <p:cNvSpPr/>
              <p:nvPr/>
            </p:nvSpPr>
            <p:spPr>
              <a:xfrm>
                <a:off x="3294190" y="2366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667;p43">
                <a:extLst>
                  <a:ext uri="{FF2B5EF4-FFF2-40B4-BE49-F238E27FC236}">
                    <a16:creationId xmlns:a16="http://schemas.microsoft.com/office/drawing/2014/main" id="{ED86DD37-7293-FDA8-EDA0-EA556CF95FB2}"/>
                  </a:ext>
                </a:extLst>
              </p:cNvPr>
              <p:cNvSpPr/>
              <p:nvPr/>
            </p:nvSpPr>
            <p:spPr>
              <a:xfrm>
                <a:off x="3268834" y="2393381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668;p43">
                <a:extLst>
                  <a:ext uri="{FF2B5EF4-FFF2-40B4-BE49-F238E27FC236}">
                    <a16:creationId xmlns:a16="http://schemas.microsoft.com/office/drawing/2014/main" id="{92497ECF-A201-4095-47EB-D2977333AA36}"/>
                  </a:ext>
                </a:extLst>
              </p:cNvPr>
              <p:cNvSpPr/>
              <p:nvPr/>
            </p:nvSpPr>
            <p:spPr>
              <a:xfrm>
                <a:off x="3294190" y="2418737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669;p43">
                <a:extLst>
                  <a:ext uri="{FF2B5EF4-FFF2-40B4-BE49-F238E27FC236}">
                    <a16:creationId xmlns:a16="http://schemas.microsoft.com/office/drawing/2014/main" id="{689B8714-9A66-2E0C-2906-F7E382684420}"/>
                  </a:ext>
                </a:extLst>
              </p:cNvPr>
              <p:cNvSpPr/>
              <p:nvPr/>
            </p:nvSpPr>
            <p:spPr>
              <a:xfrm>
                <a:off x="3268834" y="244589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670;p43">
                <a:extLst>
                  <a:ext uri="{FF2B5EF4-FFF2-40B4-BE49-F238E27FC236}">
                    <a16:creationId xmlns:a16="http://schemas.microsoft.com/office/drawing/2014/main" id="{F6A6F011-1D1E-DBE4-7A01-0D4CE9D0BCF6}"/>
                  </a:ext>
                </a:extLst>
              </p:cNvPr>
              <p:cNvSpPr/>
              <p:nvPr/>
            </p:nvSpPr>
            <p:spPr>
              <a:xfrm>
                <a:off x="3294190" y="247125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671;p43">
                <a:extLst>
                  <a:ext uri="{FF2B5EF4-FFF2-40B4-BE49-F238E27FC236}">
                    <a16:creationId xmlns:a16="http://schemas.microsoft.com/office/drawing/2014/main" id="{88BDB484-B3EF-2D02-7EBA-8EF1AD8CF31F}"/>
                  </a:ext>
                </a:extLst>
              </p:cNvPr>
              <p:cNvSpPr/>
              <p:nvPr/>
            </p:nvSpPr>
            <p:spPr>
              <a:xfrm>
                <a:off x="3268834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672;p43">
                <a:extLst>
                  <a:ext uri="{FF2B5EF4-FFF2-40B4-BE49-F238E27FC236}">
                    <a16:creationId xmlns:a16="http://schemas.microsoft.com/office/drawing/2014/main" id="{65A65FB5-1354-9136-FB5B-CAF442FDEFCF}"/>
                  </a:ext>
                </a:extLst>
              </p:cNvPr>
              <p:cNvSpPr/>
              <p:nvPr/>
            </p:nvSpPr>
            <p:spPr>
              <a:xfrm>
                <a:off x="3294190" y="252369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673;p43">
                <a:extLst>
                  <a:ext uri="{FF2B5EF4-FFF2-40B4-BE49-F238E27FC236}">
                    <a16:creationId xmlns:a16="http://schemas.microsoft.com/office/drawing/2014/main" id="{AB656C11-2C72-3EE3-76E4-BF7CBFAB4186}"/>
                  </a:ext>
                </a:extLst>
              </p:cNvPr>
              <p:cNvSpPr/>
              <p:nvPr/>
            </p:nvSpPr>
            <p:spPr>
              <a:xfrm>
                <a:off x="3268834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674;p43">
                <a:extLst>
                  <a:ext uri="{FF2B5EF4-FFF2-40B4-BE49-F238E27FC236}">
                    <a16:creationId xmlns:a16="http://schemas.microsoft.com/office/drawing/2014/main" id="{704B250C-99C0-E540-935A-BEE868945D72}"/>
                  </a:ext>
                </a:extLst>
              </p:cNvPr>
              <p:cNvSpPr/>
              <p:nvPr/>
            </p:nvSpPr>
            <p:spPr>
              <a:xfrm>
                <a:off x="3294190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675;p43">
                <a:extLst>
                  <a:ext uri="{FF2B5EF4-FFF2-40B4-BE49-F238E27FC236}">
                    <a16:creationId xmlns:a16="http://schemas.microsoft.com/office/drawing/2014/main" id="{A0960853-58F3-AF63-FD05-DDC44018D78D}"/>
                  </a:ext>
                </a:extLst>
              </p:cNvPr>
              <p:cNvSpPr/>
              <p:nvPr/>
            </p:nvSpPr>
            <p:spPr>
              <a:xfrm>
                <a:off x="3268834" y="2603369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676;p43">
                <a:extLst>
                  <a:ext uri="{FF2B5EF4-FFF2-40B4-BE49-F238E27FC236}">
                    <a16:creationId xmlns:a16="http://schemas.microsoft.com/office/drawing/2014/main" id="{35D6BB52-67F4-DD6A-7822-9EB16E2A4F9C}"/>
                  </a:ext>
                </a:extLst>
              </p:cNvPr>
              <p:cNvSpPr/>
              <p:nvPr/>
            </p:nvSpPr>
            <p:spPr>
              <a:xfrm>
                <a:off x="3294190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677;p43">
                <a:extLst>
                  <a:ext uri="{FF2B5EF4-FFF2-40B4-BE49-F238E27FC236}">
                    <a16:creationId xmlns:a16="http://schemas.microsoft.com/office/drawing/2014/main" id="{B6EE2C3A-5DBC-0876-1E15-DD81F2A71CC6}"/>
                  </a:ext>
                </a:extLst>
              </p:cNvPr>
              <p:cNvSpPr/>
              <p:nvPr/>
            </p:nvSpPr>
            <p:spPr>
              <a:xfrm>
                <a:off x="3268834" y="265581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678;p43">
                <a:extLst>
                  <a:ext uri="{FF2B5EF4-FFF2-40B4-BE49-F238E27FC236}">
                    <a16:creationId xmlns:a16="http://schemas.microsoft.com/office/drawing/2014/main" id="{2A7000B0-A312-BEA6-9F5B-1503F1357289}"/>
                  </a:ext>
                </a:extLst>
              </p:cNvPr>
              <p:cNvSpPr/>
              <p:nvPr/>
            </p:nvSpPr>
            <p:spPr>
              <a:xfrm>
                <a:off x="3294190" y="2681172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679;p43">
                <a:extLst>
                  <a:ext uri="{FF2B5EF4-FFF2-40B4-BE49-F238E27FC236}">
                    <a16:creationId xmlns:a16="http://schemas.microsoft.com/office/drawing/2014/main" id="{51D0EE3E-22D5-B7E8-48EB-008CB076047E}"/>
                  </a:ext>
                </a:extLst>
              </p:cNvPr>
              <p:cNvSpPr/>
              <p:nvPr/>
            </p:nvSpPr>
            <p:spPr>
              <a:xfrm>
                <a:off x="3321348" y="2708330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17"/>
                      <a:pt x="28" y="272"/>
                      <a:pt x="109" y="299"/>
                    </a:cubicBezTo>
                    <a:cubicBezTo>
                      <a:pt x="109" y="190"/>
                      <a:pt x="163" y="82"/>
                      <a:pt x="217" y="28"/>
                    </a:cubicBezTo>
                    <a:cubicBezTo>
                      <a:pt x="190" y="0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680;p43">
                <a:extLst>
                  <a:ext uri="{FF2B5EF4-FFF2-40B4-BE49-F238E27FC236}">
                    <a16:creationId xmlns:a16="http://schemas.microsoft.com/office/drawing/2014/main" id="{10866D67-6E02-0AFC-A2BD-3DA9732FAA5B}"/>
                  </a:ext>
                </a:extLst>
              </p:cNvPr>
              <p:cNvSpPr/>
              <p:nvPr/>
            </p:nvSpPr>
            <p:spPr>
              <a:xfrm>
                <a:off x="3268834" y="270833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681;p43">
                <a:extLst>
                  <a:ext uri="{FF2B5EF4-FFF2-40B4-BE49-F238E27FC236}">
                    <a16:creationId xmlns:a16="http://schemas.microsoft.com/office/drawing/2014/main" id="{C188B65D-97A5-E807-471B-5E92B2DE7239}"/>
                  </a:ext>
                </a:extLst>
              </p:cNvPr>
              <p:cNvSpPr/>
              <p:nvPr/>
            </p:nvSpPr>
            <p:spPr>
              <a:xfrm>
                <a:off x="3294190" y="2733686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682;p43">
                <a:extLst>
                  <a:ext uri="{FF2B5EF4-FFF2-40B4-BE49-F238E27FC236}">
                    <a16:creationId xmlns:a16="http://schemas.microsoft.com/office/drawing/2014/main" id="{07BCACFD-5B18-EC2F-AFAC-8FB750F124F5}"/>
                  </a:ext>
                </a:extLst>
              </p:cNvPr>
              <p:cNvSpPr/>
              <p:nvPr/>
            </p:nvSpPr>
            <p:spPr>
              <a:xfrm>
                <a:off x="3268834" y="2760843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lnTo>
                      <a:pt x="164" y="298"/>
                    </a:lnTo>
                    <a:cubicBezTo>
                      <a:pt x="137" y="298"/>
                      <a:pt x="82" y="244"/>
                      <a:pt x="82" y="190"/>
                    </a:cubicBezTo>
                    <a:cubicBezTo>
                      <a:pt x="82" y="163"/>
                      <a:pt x="109" y="136"/>
                      <a:pt x="137" y="136"/>
                    </a:cubicBezTo>
                    <a:lnTo>
                      <a:pt x="299" y="136"/>
                    </a:lnTo>
                    <a:cubicBezTo>
                      <a:pt x="299" y="108"/>
                      <a:pt x="299" y="108"/>
                      <a:pt x="272" y="81"/>
                    </a:cubicBezTo>
                    <a:lnTo>
                      <a:pt x="218" y="81"/>
                    </a:lnTo>
                    <a:cubicBezTo>
                      <a:pt x="245" y="81"/>
                      <a:pt x="245" y="81"/>
                      <a:pt x="272" y="54"/>
                    </a:cubicBezTo>
                    <a:cubicBezTo>
                      <a:pt x="245" y="27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683;p43">
                <a:extLst>
                  <a:ext uri="{FF2B5EF4-FFF2-40B4-BE49-F238E27FC236}">
                    <a16:creationId xmlns:a16="http://schemas.microsoft.com/office/drawing/2014/main" id="{F7F3AA7D-3DEE-80A1-0077-2614EBEA2504}"/>
                  </a:ext>
                </a:extLst>
              </p:cNvPr>
              <p:cNvSpPr/>
              <p:nvPr/>
            </p:nvSpPr>
            <p:spPr>
              <a:xfrm>
                <a:off x="3294190" y="320784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3" y="1"/>
                    </a:moveTo>
                    <a:cubicBezTo>
                      <a:pt x="109" y="1"/>
                      <a:pt x="82" y="1"/>
                      <a:pt x="55" y="55"/>
                    </a:cubicBezTo>
                    <a:cubicBezTo>
                      <a:pt x="55" y="82"/>
                      <a:pt x="55" y="109"/>
                      <a:pt x="82" y="136"/>
                    </a:cubicBezTo>
                    <a:cubicBezTo>
                      <a:pt x="55" y="136"/>
                      <a:pt x="28" y="136"/>
                      <a:pt x="1" y="163"/>
                    </a:cubicBezTo>
                    <a:cubicBezTo>
                      <a:pt x="1" y="190"/>
                      <a:pt x="28" y="218"/>
                      <a:pt x="55" y="245"/>
                    </a:cubicBezTo>
                    <a:cubicBezTo>
                      <a:pt x="109" y="245"/>
                      <a:pt x="190" y="245"/>
                      <a:pt x="245" y="272"/>
                    </a:cubicBezTo>
                    <a:cubicBezTo>
                      <a:pt x="272" y="245"/>
                      <a:pt x="326" y="190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684;p43">
                <a:extLst>
                  <a:ext uri="{FF2B5EF4-FFF2-40B4-BE49-F238E27FC236}">
                    <a16:creationId xmlns:a16="http://schemas.microsoft.com/office/drawing/2014/main" id="{07A5AAFF-A6F5-6D87-F1CA-C656E5D65D58}"/>
                  </a:ext>
                </a:extLst>
              </p:cNvPr>
              <p:cNvSpPr/>
              <p:nvPr/>
            </p:nvSpPr>
            <p:spPr>
              <a:xfrm>
                <a:off x="3294190" y="3365318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190" y="299"/>
                      <a:pt x="245" y="272"/>
                      <a:pt x="272" y="244"/>
                    </a:cubicBezTo>
                    <a:cubicBezTo>
                      <a:pt x="272" y="217"/>
                      <a:pt x="272" y="190"/>
                      <a:pt x="272" y="163"/>
                    </a:cubicBezTo>
                    <a:cubicBezTo>
                      <a:pt x="272" y="136"/>
                      <a:pt x="272" y="109"/>
                      <a:pt x="272" y="55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685;p43">
                <a:extLst>
                  <a:ext uri="{FF2B5EF4-FFF2-40B4-BE49-F238E27FC236}">
                    <a16:creationId xmlns:a16="http://schemas.microsoft.com/office/drawing/2014/main" id="{7368B58B-3993-4D99-9958-F272D351D0FC}"/>
                  </a:ext>
                </a:extLst>
              </p:cNvPr>
              <p:cNvSpPr/>
              <p:nvPr/>
            </p:nvSpPr>
            <p:spPr>
              <a:xfrm>
                <a:off x="3274306" y="3352640"/>
                <a:ext cx="1454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09" extrusionOk="0">
                    <a:moveTo>
                      <a:pt x="217" y="0"/>
                    </a:moveTo>
                    <a:cubicBezTo>
                      <a:pt x="136" y="28"/>
                      <a:pt x="55" y="55"/>
                      <a:pt x="0" y="82"/>
                    </a:cubicBezTo>
                    <a:cubicBezTo>
                      <a:pt x="0" y="82"/>
                      <a:pt x="27" y="109"/>
                      <a:pt x="55" y="109"/>
                    </a:cubicBezTo>
                    <a:cubicBezTo>
                      <a:pt x="136" y="109"/>
                      <a:pt x="190" y="55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686;p43">
                <a:extLst>
                  <a:ext uri="{FF2B5EF4-FFF2-40B4-BE49-F238E27FC236}">
                    <a16:creationId xmlns:a16="http://schemas.microsoft.com/office/drawing/2014/main" id="{CFC688F8-3C7B-A1CF-2E46-A6C191EAC0EA}"/>
                  </a:ext>
                </a:extLst>
              </p:cNvPr>
              <p:cNvSpPr/>
              <p:nvPr/>
            </p:nvSpPr>
            <p:spPr>
              <a:xfrm>
                <a:off x="3294190" y="3417765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687;p43">
                <a:extLst>
                  <a:ext uri="{FF2B5EF4-FFF2-40B4-BE49-F238E27FC236}">
                    <a16:creationId xmlns:a16="http://schemas.microsoft.com/office/drawing/2014/main" id="{FA5E8903-E636-4F06-9A92-A90566E5849B}"/>
                  </a:ext>
                </a:extLst>
              </p:cNvPr>
              <p:cNvSpPr/>
              <p:nvPr/>
            </p:nvSpPr>
            <p:spPr>
              <a:xfrm>
                <a:off x="3268834" y="339067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688;p43">
                <a:extLst>
                  <a:ext uri="{FF2B5EF4-FFF2-40B4-BE49-F238E27FC236}">
                    <a16:creationId xmlns:a16="http://schemas.microsoft.com/office/drawing/2014/main" id="{B8DA01A6-BDE7-1B63-41CD-27337623DD7D}"/>
                  </a:ext>
                </a:extLst>
              </p:cNvPr>
              <p:cNvSpPr/>
              <p:nvPr/>
            </p:nvSpPr>
            <p:spPr>
              <a:xfrm>
                <a:off x="3268834" y="344312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689;p43">
                <a:extLst>
                  <a:ext uri="{FF2B5EF4-FFF2-40B4-BE49-F238E27FC236}">
                    <a16:creationId xmlns:a16="http://schemas.microsoft.com/office/drawing/2014/main" id="{32B818C4-5EB0-AFE5-5E70-24C2C479C620}"/>
                  </a:ext>
                </a:extLst>
              </p:cNvPr>
              <p:cNvSpPr/>
              <p:nvPr/>
            </p:nvSpPr>
            <p:spPr>
              <a:xfrm>
                <a:off x="3294190" y="347027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690;p43">
                <a:extLst>
                  <a:ext uri="{FF2B5EF4-FFF2-40B4-BE49-F238E27FC236}">
                    <a16:creationId xmlns:a16="http://schemas.microsoft.com/office/drawing/2014/main" id="{47D5D3E0-9FFF-A1C6-3034-A6DC0560C2D8}"/>
                  </a:ext>
                </a:extLst>
              </p:cNvPr>
              <p:cNvSpPr/>
              <p:nvPr/>
            </p:nvSpPr>
            <p:spPr>
              <a:xfrm>
                <a:off x="3294190" y="352279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691;p43">
                <a:extLst>
                  <a:ext uri="{FF2B5EF4-FFF2-40B4-BE49-F238E27FC236}">
                    <a16:creationId xmlns:a16="http://schemas.microsoft.com/office/drawing/2014/main" id="{40A1860F-2E5D-3233-818D-F0D2DAB558E7}"/>
                  </a:ext>
                </a:extLst>
              </p:cNvPr>
              <p:cNvSpPr/>
              <p:nvPr/>
            </p:nvSpPr>
            <p:spPr>
              <a:xfrm>
                <a:off x="3268834" y="3495634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692;p43">
                <a:extLst>
                  <a:ext uri="{FF2B5EF4-FFF2-40B4-BE49-F238E27FC236}">
                    <a16:creationId xmlns:a16="http://schemas.microsoft.com/office/drawing/2014/main" id="{AC0A4B36-BB3A-FC66-4621-4CA5A01D1876}"/>
                  </a:ext>
                </a:extLst>
              </p:cNvPr>
              <p:cNvSpPr/>
              <p:nvPr/>
            </p:nvSpPr>
            <p:spPr>
              <a:xfrm>
                <a:off x="3268834" y="3548081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693;p43">
                <a:extLst>
                  <a:ext uri="{FF2B5EF4-FFF2-40B4-BE49-F238E27FC236}">
                    <a16:creationId xmlns:a16="http://schemas.microsoft.com/office/drawing/2014/main" id="{A49561B6-B83D-E1F7-E796-02B3D9915918}"/>
                  </a:ext>
                </a:extLst>
              </p:cNvPr>
              <p:cNvSpPr/>
              <p:nvPr/>
            </p:nvSpPr>
            <p:spPr>
              <a:xfrm>
                <a:off x="3294190" y="3575239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694;p43">
                <a:extLst>
                  <a:ext uri="{FF2B5EF4-FFF2-40B4-BE49-F238E27FC236}">
                    <a16:creationId xmlns:a16="http://schemas.microsoft.com/office/drawing/2014/main" id="{618042B0-503D-E46A-1DEB-F4F7EB252EF6}"/>
                  </a:ext>
                </a:extLst>
              </p:cNvPr>
              <p:cNvSpPr/>
              <p:nvPr/>
            </p:nvSpPr>
            <p:spPr>
              <a:xfrm>
                <a:off x="3294190" y="362775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695;p43">
                <a:extLst>
                  <a:ext uri="{FF2B5EF4-FFF2-40B4-BE49-F238E27FC236}">
                    <a16:creationId xmlns:a16="http://schemas.microsoft.com/office/drawing/2014/main" id="{6182C010-A231-30E3-DAF2-CD54C0BC8CA5}"/>
                  </a:ext>
                </a:extLst>
              </p:cNvPr>
              <p:cNvSpPr/>
              <p:nvPr/>
            </p:nvSpPr>
            <p:spPr>
              <a:xfrm>
                <a:off x="3268834" y="3600595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696;p43">
                <a:extLst>
                  <a:ext uri="{FF2B5EF4-FFF2-40B4-BE49-F238E27FC236}">
                    <a16:creationId xmlns:a16="http://schemas.microsoft.com/office/drawing/2014/main" id="{5CC4197D-E164-F858-8A59-37F06E6B741D}"/>
                  </a:ext>
                </a:extLst>
              </p:cNvPr>
              <p:cNvSpPr/>
              <p:nvPr/>
            </p:nvSpPr>
            <p:spPr>
              <a:xfrm>
                <a:off x="3268834" y="3653109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697;p43">
                <a:extLst>
                  <a:ext uri="{FF2B5EF4-FFF2-40B4-BE49-F238E27FC236}">
                    <a16:creationId xmlns:a16="http://schemas.microsoft.com/office/drawing/2014/main" id="{69E66506-DD89-438B-23DE-98FB7087FD5F}"/>
                  </a:ext>
                </a:extLst>
              </p:cNvPr>
              <p:cNvSpPr/>
              <p:nvPr/>
            </p:nvSpPr>
            <p:spPr>
              <a:xfrm>
                <a:off x="3294190" y="3680200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698;p43">
                <a:extLst>
                  <a:ext uri="{FF2B5EF4-FFF2-40B4-BE49-F238E27FC236}">
                    <a16:creationId xmlns:a16="http://schemas.microsoft.com/office/drawing/2014/main" id="{9564EC0D-9428-52CA-3648-805D4758340C}"/>
                  </a:ext>
                </a:extLst>
              </p:cNvPr>
              <p:cNvSpPr/>
              <p:nvPr/>
            </p:nvSpPr>
            <p:spPr>
              <a:xfrm>
                <a:off x="3268834" y="3705556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699;p43">
                <a:extLst>
                  <a:ext uri="{FF2B5EF4-FFF2-40B4-BE49-F238E27FC236}">
                    <a16:creationId xmlns:a16="http://schemas.microsoft.com/office/drawing/2014/main" id="{D410F812-D75A-9838-6D80-1026F017183C}"/>
                  </a:ext>
                </a:extLst>
              </p:cNvPr>
              <p:cNvSpPr/>
              <p:nvPr/>
            </p:nvSpPr>
            <p:spPr>
              <a:xfrm>
                <a:off x="3294190" y="373271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700;p43">
                <a:extLst>
                  <a:ext uri="{FF2B5EF4-FFF2-40B4-BE49-F238E27FC236}">
                    <a16:creationId xmlns:a16="http://schemas.microsoft.com/office/drawing/2014/main" id="{809C5BB7-8306-6BAD-365A-C4F3A2951312}"/>
                  </a:ext>
                </a:extLst>
              </p:cNvPr>
              <p:cNvSpPr/>
              <p:nvPr/>
            </p:nvSpPr>
            <p:spPr>
              <a:xfrm>
                <a:off x="3294190" y="378522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701;p43">
                <a:extLst>
                  <a:ext uri="{FF2B5EF4-FFF2-40B4-BE49-F238E27FC236}">
                    <a16:creationId xmlns:a16="http://schemas.microsoft.com/office/drawing/2014/main" id="{97A4DB7A-AF0C-4A6B-7341-FAE411FF3703}"/>
                  </a:ext>
                </a:extLst>
              </p:cNvPr>
              <p:cNvSpPr/>
              <p:nvPr/>
            </p:nvSpPr>
            <p:spPr>
              <a:xfrm>
                <a:off x="3268834" y="375987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702;p43">
                <a:extLst>
                  <a:ext uri="{FF2B5EF4-FFF2-40B4-BE49-F238E27FC236}">
                    <a16:creationId xmlns:a16="http://schemas.microsoft.com/office/drawing/2014/main" id="{A0A32D96-5047-BF4B-C0EC-512C0EC9B2C8}"/>
                  </a:ext>
                </a:extLst>
              </p:cNvPr>
              <p:cNvSpPr/>
              <p:nvPr/>
            </p:nvSpPr>
            <p:spPr>
              <a:xfrm>
                <a:off x="3294190" y="3837674"/>
                <a:ext cx="21819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703;p43">
                <a:extLst>
                  <a:ext uri="{FF2B5EF4-FFF2-40B4-BE49-F238E27FC236}">
                    <a16:creationId xmlns:a16="http://schemas.microsoft.com/office/drawing/2014/main" id="{507F13A2-6D9B-8CFB-42AA-37797614E2DE}"/>
                  </a:ext>
                </a:extLst>
              </p:cNvPr>
              <p:cNvSpPr/>
              <p:nvPr/>
            </p:nvSpPr>
            <p:spPr>
              <a:xfrm>
                <a:off x="3314075" y="4215946"/>
                <a:ext cx="1935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9" h="55" extrusionOk="0">
                    <a:moveTo>
                      <a:pt x="1" y="1"/>
                    </a:moveTo>
                    <a:cubicBezTo>
                      <a:pt x="1" y="1"/>
                      <a:pt x="1" y="28"/>
                      <a:pt x="1" y="55"/>
                    </a:cubicBezTo>
                    <a:cubicBezTo>
                      <a:pt x="1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704;p43">
                <a:extLst>
                  <a:ext uri="{FF2B5EF4-FFF2-40B4-BE49-F238E27FC236}">
                    <a16:creationId xmlns:a16="http://schemas.microsoft.com/office/drawing/2014/main" id="{7C2D987A-32A9-9CF6-C976-711F7F93A511}"/>
                  </a:ext>
                </a:extLst>
              </p:cNvPr>
              <p:cNvSpPr/>
              <p:nvPr/>
            </p:nvSpPr>
            <p:spPr>
              <a:xfrm>
                <a:off x="3295992" y="425758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109" y="0"/>
                      <a:pt x="109" y="0"/>
                      <a:pt x="82" y="28"/>
                    </a:cubicBezTo>
                    <a:cubicBezTo>
                      <a:pt x="82" y="28"/>
                      <a:pt x="55" y="55"/>
                      <a:pt x="55" y="82"/>
                    </a:cubicBezTo>
                    <a:cubicBezTo>
                      <a:pt x="28" y="109"/>
                      <a:pt x="28" y="163"/>
                      <a:pt x="1" y="217"/>
                    </a:cubicBezTo>
                    <a:cubicBezTo>
                      <a:pt x="1" y="272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705;p43">
                <a:extLst>
                  <a:ext uri="{FF2B5EF4-FFF2-40B4-BE49-F238E27FC236}">
                    <a16:creationId xmlns:a16="http://schemas.microsoft.com/office/drawing/2014/main" id="{31816A15-8B0A-9E04-4C78-0EB76E3CA441}"/>
                  </a:ext>
                </a:extLst>
              </p:cNvPr>
              <p:cNvSpPr/>
              <p:nvPr/>
            </p:nvSpPr>
            <p:spPr>
              <a:xfrm>
                <a:off x="3288785" y="4293749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0" y="82"/>
                    </a:moveTo>
                    <a:cubicBezTo>
                      <a:pt x="0" y="55"/>
                      <a:pt x="0" y="28"/>
                      <a:pt x="0" y="28"/>
                    </a:cubicBez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28"/>
                      <a:pt x="0" y="55"/>
                      <a:pt x="0" y="8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706;p43">
                <a:extLst>
                  <a:ext uri="{FF2B5EF4-FFF2-40B4-BE49-F238E27FC236}">
                    <a16:creationId xmlns:a16="http://schemas.microsoft.com/office/drawing/2014/main" id="{12809A6C-B705-476C-7470-CA646EAB7819}"/>
                  </a:ext>
                </a:extLst>
              </p:cNvPr>
              <p:cNvSpPr/>
              <p:nvPr/>
            </p:nvSpPr>
            <p:spPr>
              <a:xfrm>
                <a:off x="3294190" y="431003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707;p43">
                <a:extLst>
                  <a:ext uri="{FF2B5EF4-FFF2-40B4-BE49-F238E27FC236}">
                    <a16:creationId xmlns:a16="http://schemas.microsoft.com/office/drawing/2014/main" id="{374D8CD7-FBD7-4A4A-FE75-2029FF927F5F}"/>
                  </a:ext>
                </a:extLst>
              </p:cNvPr>
              <p:cNvSpPr/>
              <p:nvPr/>
            </p:nvSpPr>
            <p:spPr>
              <a:xfrm>
                <a:off x="3295992" y="441505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82" y="0"/>
                      <a:pt x="55" y="27"/>
                      <a:pt x="28" y="54"/>
                    </a:cubicBezTo>
                    <a:lnTo>
                      <a:pt x="1" y="217"/>
                    </a:lnTo>
                    <a:cubicBezTo>
                      <a:pt x="1" y="271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708;p43">
                <a:extLst>
                  <a:ext uri="{FF2B5EF4-FFF2-40B4-BE49-F238E27FC236}">
                    <a16:creationId xmlns:a16="http://schemas.microsoft.com/office/drawing/2014/main" id="{5B79CEE0-755F-2275-B309-5A75936C3BFA}"/>
                  </a:ext>
                </a:extLst>
              </p:cNvPr>
              <p:cNvSpPr/>
              <p:nvPr/>
            </p:nvSpPr>
            <p:spPr>
              <a:xfrm>
                <a:off x="3294190" y="446750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709;p43">
                <a:extLst>
                  <a:ext uri="{FF2B5EF4-FFF2-40B4-BE49-F238E27FC236}">
                    <a16:creationId xmlns:a16="http://schemas.microsoft.com/office/drawing/2014/main" id="{53EB1A61-1419-0497-73D1-03908FF8EFCB}"/>
                  </a:ext>
                </a:extLst>
              </p:cNvPr>
              <p:cNvSpPr/>
              <p:nvPr/>
            </p:nvSpPr>
            <p:spPr>
              <a:xfrm>
                <a:off x="3294190" y="452001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710;p43">
                <a:extLst>
                  <a:ext uri="{FF2B5EF4-FFF2-40B4-BE49-F238E27FC236}">
                    <a16:creationId xmlns:a16="http://schemas.microsoft.com/office/drawing/2014/main" id="{7151C74A-0AFC-CBE6-E90F-76477D95F314}"/>
                  </a:ext>
                </a:extLst>
              </p:cNvPr>
              <p:cNvSpPr/>
              <p:nvPr/>
            </p:nvSpPr>
            <p:spPr>
              <a:xfrm>
                <a:off x="3270703" y="4494662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27" y="109"/>
                      <a:pt x="54" y="136"/>
                      <a:pt x="54" y="190"/>
                    </a:cubicBezTo>
                    <a:cubicBezTo>
                      <a:pt x="54" y="218"/>
                      <a:pt x="27" y="245"/>
                      <a:pt x="27" y="272"/>
                    </a:cubicBezTo>
                    <a:cubicBezTo>
                      <a:pt x="54" y="299"/>
                      <a:pt x="81" y="299"/>
                      <a:pt x="109" y="299"/>
                    </a:cubicBezTo>
                    <a:cubicBezTo>
                      <a:pt x="217" y="299"/>
                      <a:pt x="271" y="245"/>
                      <a:pt x="271" y="163"/>
                    </a:cubicBezTo>
                    <a:cubicBezTo>
                      <a:pt x="271" y="55"/>
                      <a:pt x="217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711;p43">
                <a:extLst>
                  <a:ext uri="{FF2B5EF4-FFF2-40B4-BE49-F238E27FC236}">
                    <a16:creationId xmlns:a16="http://schemas.microsoft.com/office/drawing/2014/main" id="{B95DA737-CB85-D7A8-1BE0-92954CD1ADB8}"/>
                  </a:ext>
                </a:extLst>
              </p:cNvPr>
              <p:cNvSpPr/>
              <p:nvPr/>
            </p:nvSpPr>
            <p:spPr>
              <a:xfrm>
                <a:off x="3268834" y="454717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712;p43">
                <a:extLst>
                  <a:ext uri="{FF2B5EF4-FFF2-40B4-BE49-F238E27FC236}">
                    <a16:creationId xmlns:a16="http://schemas.microsoft.com/office/drawing/2014/main" id="{7A3BDC25-E9F2-4DB4-03FD-1610C5A41F8B}"/>
                  </a:ext>
                </a:extLst>
              </p:cNvPr>
              <p:cNvSpPr/>
              <p:nvPr/>
            </p:nvSpPr>
            <p:spPr>
              <a:xfrm>
                <a:off x="3294190" y="457433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713;p43">
                <a:extLst>
                  <a:ext uri="{FF2B5EF4-FFF2-40B4-BE49-F238E27FC236}">
                    <a16:creationId xmlns:a16="http://schemas.microsoft.com/office/drawing/2014/main" id="{326E8E1A-01BD-03B5-053A-C31AA833841E}"/>
                  </a:ext>
                </a:extLst>
              </p:cNvPr>
              <p:cNvSpPr/>
              <p:nvPr/>
            </p:nvSpPr>
            <p:spPr>
              <a:xfrm>
                <a:off x="3294190" y="462678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714;p43">
                <a:extLst>
                  <a:ext uri="{FF2B5EF4-FFF2-40B4-BE49-F238E27FC236}">
                    <a16:creationId xmlns:a16="http://schemas.microsoft.com/office/drawing/2014/main" id="{734048C4-ABC3-9D62-D62E-12A16875C70E}"/>
                  </a:ext>
                </a:extLst>
              </p:cNvPr>
              <p:cNvSpPr/>
              <p:nvPr/>
            </p:nvSpPr>
            <p:spPr>
              <a:xfrm>
                <a:off x="3274306" y="4599623"/>
                <a:ext cx="14546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0" y="1"/>
                    </a:moveTo>
                    <a:cubicBezTo>
                      <a:pt x="82" y="55"/>
                      <a:pt x="136" y="109"/>
                      <a:pt x="136" y="245"/>
                    </a:cubicBezTo>
                    <a:cubicBezTo>
                      <a:pt x="136" y="245"/>
                      <a:pt x="136" y="272"/>
                      <a:pt x="136" y="299"/>
                    </a:cubicBezTo>
                    <a:cubicBezTo>
                      <a:pt x="190" y="272"/>
                      <a:pt x="217" y="218"/>
                      <a:pt x="217" y="164"/>
                    </a:cubicBezTo>
                    <a:cubicBezTo>
                      <a:pt x="217" y="82"/>
                      <a:pt x="163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715;p43">
                <a:extLst>
                  <a:ext uri="{FF2B5EF4-FFF2-40B4-BE49-F238E27FC236}">
                    <a16:creationId xmlns:a16="http://schemas.microsoft.com/office/drawing/2014/main" id="{748352A7-BA81-61AC-1ED5-EF4F7958A85E}"/>
                  </a:ext>
                </a:extLst>
              </p:cNvPr>
              <p:cNvSpPr/>
              <p:nvPr/>
            </p:nvSpPr>
            <p:spPr>
              <a:xfrm>
                <a:off x="3285115" y="4655740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716;p43">
                <a:extLst>
                  <a:ext uri="{FF2B5EF4-FFF2-40B4-BE49-F238E27FC236}">
                    <a16:creationId xmlns:a16="http://schemas.microsoft.com/office/drawing/2014/main" id="{1BBE5FD1-2E01-223C-0650-66B5A96D6C7B}"/>
                  </a:ext>
                </a:extLst>
              </p:cNvPr>
              <p:cNvSpPr/>
              <p:nvPr/>
            </p:nvSpPr>
            <p:spPr>
              <a:xfrm>
                <a:off x="3268834" y="212914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109" y="1"/>
                      <a:pt x="82" y="28"/>
                      <a:pt x="55" y="55"/>
                    </a:cubicBezTo>
                    <a:cubicBezTo>
                      <a:pt x="82" y="109"/>
                      <a:pt x="109" y="136"/>
                      <a:pt x="137" y="164"/>
                    </a:cubicBezTo>
                    <a:cubicBezTo>
                      <a:pt x="109" y="191"/>
                      <a:pt x="55" y="218"/>
                      <a:pt x="1" y="245"/>
                    </a:cubicBezTo>
                    <a:cubicBezTo>
                      <a:pt x="28" y="299"/>
                      <a:pt x="82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717;p43">
                <a:extLst>
                  <a:ext uri="{FF2B5EF4-FFF2-40B4-BE49-F238E27FC236}">
                    <a16:creationId xmlns:a16="http://schemas.microsoft.com/office/drawing/2014/main" id="{D0EA1EE5-ECB6-FD86-6C00-55BF718381DD}"/>
                  </a:ext>
                </a:extLst>
              </p:cNvPr>
              <p:cNvSpPr/>
              <p:nvPr/>
            </p:nvSpPr>
            <p:spPr>
              <a:xfrm>
                <a:off x="3225395" y="2149096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1" y="27"/>
                    </a:cubicBezTo>
                    <a:cubicBezTo>
                      <a:pt x="28" y="27"/>
                      <a:pt x="55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718;p43">
                <a:extLst>
                  <a:ext uri="{FF2B5EF4-FFF2-40B4-BE49-F238E27FC236}">
                    <a16:creationId xmlns:a16="http://schemas.microsoft.com/office/drawing/2014/main" id="{645FED7A-0F04-F0B8-EB97-7F0E3A7DECB1}"/>
                  </a:ext>
                </a:extLst>
              </p:cNvPr>
              <p:cNvSpPr/>
              <p:nvPr/>
            </p:nvSpPr>
            <p:spPr>
              <a:xfrm>
                <a:off x="3241743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719;p43">
                <a:extLst>
                  <a:ext uri="{FF2B5EF4-FFF2-40B4-BE49-F238E27FC236}">
                    <a16:creationId xmlns:a16="http://schemas.microsoft.com/office/drawing/2014/main" id="{385E40F3-2FD5-D1E1-4265-AE7631D6F482}"/>
                  </a:ext>
                </a:extLst>
              </p:cNvPr>
              <p:cNvSpPr/>
              <p:nvPr/>
            </p:nvSpPr>
            <p:spPr>
              <a:xfrm>
                <a:off x="3216387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720;p43">
                <a:extLst>
                  <a:ext uri="{FF2B5EF4-FFF2-40B4-BE49-F238E27FC236}">
                    <a16:creationId xmlns:a16="http://schemas.microsoft.com/office/drawing/2014/main" id="{30106D99-73DF-CB1C-1112-6C97AD705F8B}"/>
                  </a:ext>
                </a:extLst>
              </p:cNvPr>
              <p:cNvSpPr/>
              <p:nvPr/>
            </p:nvSpPr>
            <p:spPr>
              <a:xfrm>
                <a:off x="3241743" y="2366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721;p43">
                <a:extLst>
                  <a:ext uri="{FF2B5EF4-FFF2-40B4-BE49-F238E27FC236}">
                    <a16:creationId xmlns:a16="http://schemas.microsoft.com/office/drawing/2014/main" id="{D43CF4F5-84BB-72EF-8199-AD454AA27CFD}"/>
                  </a:ext>
                </a:extLst>
              </p:cNvPr>
              <p:cNvSpPr/>
              <p:nvPr/>
            </p:nvSpPr>
            <p:spPr>
              <a:xfrm>
                <a:off x="3227264" y="2393381"/>
                <a:ext cx="9075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6" h="300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54" y="55"/>
                      <a:pt x="54" y="109"/>
                      <a:pt x="54" y="164"/>
                    </a:cubicBezTo>
                    <a:cubicBezTo>
                      <a:pt x="54" y="218"/>
                      <a:pt x="27" y="245"/>
                      <a:pt x="0" y="299"/>
                    </a:cubicBezTo>
                    <a:cubicBezTo>
                      <a:pt x="81" y="299"/>
                      <a:pt x="136" y="218"/>
                      <a:pt x="136" y="136"/>
                    </a:cubicBezTo>
                    <a:cubicBezTo>
                      <a:pt x="136" y="82"/>
                      <a:pt x="109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722;p43">
                <a:extLst>
                  <a:ext uri="{FF2B5EF4-FFF2-40B4-BE49-F238E27FC236}">
                    <a16:creationId xmlns:a16="http://schemas.microsoft.com/office/drawing/2014/main" id="{4196EBBC-C3A0-0635-6433-51BB94969398}"/>
                  </a:ext>
                </a:extLst>
              </p:cNvPr>
              <p:cNvSpPr/>
              <p:nvPr/>
            </p:nvSpPr>
            <p:spPr>
              <a:xfrm>
                <a:off x="3241743" y="2418737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723;p43">
                <a:extLst>
                  <a:ext uri="{FF2B5EF4-FFF2-40B4-BE49-F238E27FC236}">
                    <a16:creationId xmlns:a16="http://schemas.microsoft.com/office/drawing/2014/main" id="{6A5B2BA5-85EC-D972-B880-FC7C168EAA2D}"/>
                  </a:ext>
                </a:extLst>
              </p:cNvPr>
              <p:cNvSpPr/>
              <p:nvPr/>
            </p:nvSpPr>
            <p:spPr>
              <a:xfrm>
                <a:off x="321638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724;p43">
                <a:extLst>
                  <a:ext uri="{FF2B5EF4-FFF2-40B4-BE49-F238E27FC236}">
                    <a16:creationId xmlns:a16="http://schemas.microsoft.com/office/drawing/2014/main" id="{39FC8A36-DCD1-3F9A-75BA-650C03B001BA}"/>
                  </a:ext>
                </a:extLst>
              </p:cNvPr>
              <p:cNvSpPr/>
              <p:nvPr/>
            </p:nvSpPr>
            <p:spPr>
              <a:xfrm>
                <a:off x="3241743" y="247125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725;p43">
                <a:extLst>
                  <a:ext uri="{FF2B5EF4-FFF2-40B4-BE49-F238E27FC236}">
                    <a16:creationId xmlns:a16="http://schemas.microsoft.com/office/drawing/2014/main" id="{1AE0A18D-8E7C-1D6F-DAC9-6A7CF730D41A}"/>
                  </a:ext>
                </a:extLst>
              </p:cNvPr>
              <p:cNvSpPr/>
              <p:nvPr/>
            </p:nvSpPr>
            <p:spPr>
              <a:xfrm>
                <a:off x="321638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726;p43">
                <a:extLst>
                  <a:ext uri="{FF2B5EF4-FFF2-40B4-BE49-F238E27FC236}">
                    <a16:creationId xmlns:a16="http://schemas.microsoft.com/office/drawing/2014/main" id="{BA7FCCF1-14D9-FD7F-6A20-5102CEB0D235}"/>
                  </a:ext>
                </a:extLst>
              </p:cNvPr>
              <p:cNvSpPr/>
              <p:nvPr/>
            </p:nvSpPr>
            <p:spPr>
              <a:xfrm>
                <a:off x="3241743" y="252369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727;p43">
                <a:extLst>
                  <a:ext uri="{FF2B5EF4-FFF2-40B4-BE49-F238E27FC236}">
                    <a16:creationId xmlns:a16="http://schemas.microsoft.com/office/drawing/2014/main" id="{2FBC5588-C25A-925B-7618-064ADFD4FDB4}"/>
                  </a:ext>
                </a:extLst>
              </p:cNvPr>
              <p:cNvSpPr/>
              <p:nvPr/>
            </p:nvSpPr>
            <p:spPr>
              <a:xfrm>
                <a:off x="321638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728;p43">
                <a:extLst>
                  <a:ext uri="{FF2B5EF4-FFF2-40B4-BE49-F238E27FC236}">
                    <a16:creationId xmlns:a16="http://schemas.microsoft.com/office/drawing/2014/main" id="{4E403F96-4D13-9922-3985-9D3C2269EC65}"/>
                  </a:ext>
                </a:extLst>
              </p:cNvPr>
              <p:cNvSpPr/>
              <p:nvPr/>
            </p:nvSpPr>
            <p:spPr>
              <a:xfrm>
                <a:off x="3241743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729;p43">
                <a:extLst>
                  <a:ext uri="{FF2B5EF4-FFF2-40B4-BE49-F238E27FC236}">
                    <a16:creationId xmlns:a16="http://schemas.microsoft.com/office/drawing/2014/main" id="{F30CE7D0-B50A-AB50-A7DC-EB2BFF8E5AD3}"/>
                  </a:ext>
                </a:extLst>
              </p:cNvPr>
              <p:cNvSpPr/>
              <p:nvPr/>
            </p:nvSpPr>
            <p:spPr>
              <a:xfrm>
                <a:off x="321638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730;p43">
                <a:extLst>
                  <a:ext uri="{FF2B5EF4-FFF2-40B4-BE49-F238E27FC236}">
                    <a16:creationId xmlns:a16="http://schemas.microsoft.com/office/drawing/2014/main" id="{D580341D-EBB4-A7D5-8EDC-4EDC73B963D4}"/>
                  </a:ext>
                </a:extLst>
              </p:cNvPr>
              <p:cNvSpPr/>
              <p:nvPr/>
            </p:nvSpPr>
            <p:spPr>
              <a:xfrm>
                <a:off x="3241743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731;p43">
                <a:extLst>
                  <a:ext uri="{FF2B5EF4-FFF2-40B4-BE49-F238E27FC236}">
                    <a16:creationId xmlns:a16="http://schemas.microsoft.com/office/drawing/2014/main" id="{51001675-487C-7025-255C-47841C372365}"/>
                  </a:ext>
                </a:extLst>
              </p:cNvPr>
              <p:cNvSpPr/>
              <p:nvPr/>
            </p:nvSpPr>
            <p:spPr>
              <a:xfrm>
                <a:off x="3216387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732;p43">
                <a:extLst>
                  <a:ext uri="{FF2B5EF4-FFF2-40B4-BE49-F238E27FC236}">
                    <a16:creationId xmlns:a16="http://schemas.microsoft.com/office/drawing/2014/main" id="{22BB4487-8EC5-AF22-D201-B66227B6368D}"/>
                  </a:ext>
                </a:extLst>
              </p:cNvPr>
              <p:cNvSpPr/>
              <p:nvPr/>
            </p:nvSpPr>
            <p:spPr>
              <a:xfrm>
                <a:off x="3241743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733;p43">
                <a:extLst>
                  <a:ext uri="{FF2B5EF4-FFF2-40B4-BE49-F238E27FC236}">
                    <a16:creationId xmlns:a16="http://schemas.microsoft.com/office/drawing/2014/main" id="{926ECD53-7E62-98A6-7C96-A2A06EC51514}"/>
                  </a:ext>
                </a:extLst>
              </p:cNvPr>
              <p:cNvSpPr/>
              <p:nvPr/>
            </p:nvSpPr>
            <p:spPr>
              <a:xfrm>
                <a:off x="321638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734;p43">
                <a:extLst>
                  <a:ext uri="{FF2B5EF4-FFF2-40B4-BE49-F238E27FC236}">
                    <a16:creationId xmlns:a16="http://schemas.microsoft.com/office/drawing/2014/main" id="{57B517FA-80E5-4160-FFAA-A0FB99C73A69}"/>
                  </a:ext>
                </a:extLst>
              </p:cNvPr>
              <p:cNvSpPr/>
              <p:nvPr/>
            </p:nvSpPr>
            <p:spPr>
              <a:xfrm>
                <a:off x="3241743" y="2844051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36"/>
                      <a:pt x="54" y="191"/>
                      <a:pt x="109" y="218"/>
                    </a:cubicBezTo>
                    <a:lnTo>
                      <a:pt x="109" y="136"/>
                    </a:lnTo>
                    <a:lnTo>
                      <a:pt x="27" y="136"/>
                    </a:lnTo>
                    <a:cubicBezTo>
                      <a:pt x="0" y="82"/>
                      <a:pt x="27" y="82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735;p43">
                <a:extLst>
                  <a:ext uri="{FF2B5EF4-FFF2-40B4-BE49-F238E27FC236}">
                    <a16:creationId xmlns:a16="http://schemas.microsoft.com/office/drawing/2014/main" id="{D0E28B27-4B92-CEB3-EFBC-329E40D81D63}"/>
                  </a:ext>
                </a:extLst>
              </p:cNvPr>
              <p:cNvSpPr/>
              <p:nvPr/>
            </p:nvSpPr>
            <p:spPr>
              <a:xfrm>
                <a:off x="3248950" y="2838646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55" y="0"/>
                    </a:moveTo>
                    <a:cubicBezTo>
                      <a:pt x="28" y="0"/>
                      <a:pt x="1" y="27"/>
                      <a:pt x="1" y="27"/>
                    </a:cubicBezTo>
                    <a:lnTo>
                      <a:pt x="1" y="55"/>
                    </a:lnTo>
                    <a:cubicBezTo>
                      <a:pt x="1" y="55"/>
                      <a:pt x="1" y="109"/>
                      <a:pt x="28" y="109"/>
                    </a:cubicBezTo>
                    <a:cubicBezTo>
                      <a:pt x="28" y="109"/>
                      <a:pt x="55" y="55"/>
                      <a:pt x="82" y="27"/>
                    </a:cubicBezTo>
                    <a:cubicBezTo>
                      <a:pt x="55" y="27"/>
                      <a:pt x="55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736;p43">
                <a:extLst>
                  <a:ext uri="{FF2B5EF4-FFF2-40B4-BE49-F238E27FC236}">
                    <a16:creationId xmlns:a16="http://schemas.microsoft.com/office/drawing/2014/main" id="{D2580EE6-1F78-213E-5186-83A1DD79EEA2}"/>
                  </a:ext>
                </a:extLst>
              </p:cNvPr>
              <p:cNvSpPr/>
              <p:nvPr/>
            </p:nvSpPr>
            <p:spPr>
              <a:xfrm>
                <a:off x="321638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737;p43">
                <a:extLst>
                  <a:ext uri="{FF2B5EF4-FFF2-40B4-BE49-F238E27FC236}">
                    <a16:creationId xmlns:a16="http://schemas.microsoft.com/office/drawing/2014/main" id="{E784384A-A99A-AFAC-6925-45ADDA988B5C}"/>
                  </a:ext>
                </a:extLst>
              </p:cNvPr>
              <p:cNvSpPr/>
              <p:nvPr/>
            </p:nvSpPr>
            <p:spPr>
              <a:xfrm>
                <a:off x="3243545" y="3168008"/>
                <a:ext cx="9075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10" extrusionOk="0">
                    <a:moveTo>
                      <a:pt x="0" y="1"/>
                    </a:moveTo>
                    <a:cubicBezTo>
                      <a:pt x="0" y="82"/>
                      <a:pt x="54" y="109"/>
                      <a:pt x="136" y="109"/>
                    </a:cubicBezTo>
                    <a:cubicBezTo>
                      <a:pt x="109" y="82"/>
                      <a:pt x="136" y="55"/>
                      <a:pt x="136" y="28"/>
                    </a:cubicBezTo>
                    <a:cubicBezTo>
                      <a:pt x="82" y="28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738;p43">
                <a:extLst>
                  <a:ext uri="{FF2B5EF4-FFF2-40B4-BE49-F238E27FC236}">
                    <a16:creationId xmlns:a16="http://schemas.microsoft.com/office/drawing/2014/main" id="{5145DCF0-3440-D0CC-D5B7-953CF5ADAEA7}"/>
                  </a:ext>
                </a:extLst>
              </p:cNvPr>
              <p:cNvSpPr/>
              <p:nvPr/>
            </p:nvSpPr>
            <p:spPr>
              <a:xfrm>
                <a:off x="3219990" y="3180686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82" y="1"/>
                    </a:moveTo>
                    <a:cubicBezTo>
                      <a:pt x="82" y="1"/>
                      <a:pt x="82" y="1"/>
                      <a:pt x="82" y="28"/>
                    </a:cubicBezTo>
                    <a:cubicBezTo>
                      <a:pt x="82" y="55"/>
                      <a:pt x="55" y="109"/>
                      <a:pt x="1" y="109"/>
                    </a:cubicBezTo>
                    <a:lnTo>
                      <a:pt x="1" y="163"/>
                    </a:lnTo>
                    <a:cubicBezTo>
                      <a:pt x="82" y="163"/>
                      <a:pt x="163" y="163"/>
                      <a:pt x="245" y="191"/>
                    </a:cubicBezTo>
                    <a:cubicBezTo>
                      <a:pt x="245" y="191"/>
                      <a:pt x="245" y="163"/>
                      <a:pt x="245" y="163"/>
                    </a:cubicBezTo>
                    <a:cubicBezTo>
                      <a:pt x="245" y="82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739;p43">
                <a:extLst>
                  <a:ext uri="{FF2B5EF4-FFF2-40B4-BE49-F238E27FC236}">
                    <a16:creationId xmlns:a16="http://schemas.microsoft.com/office/drawing/2014/main" id="{96F7FE1F-448F-9203-DDF0-15798305A4C7}"/>
                  </a:ext>
                </a:extLst>
              </p:cNvPr>
              <p:cNvSpPr/>
              <p:nvPr/>
            </p:nvSpPr>
            <p:spPr>
              <a:xfrm>
                <a:off x="3268834" y="3186157"/>
                <a:ext cx="3737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6" h="82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28" y="81"/>
                      <a:pt x="28" y="54"/>
                      <a:pt x="55" y="27"/>
                    </a:cubicBezTo>
                    <a:cubicBezTo>
                      <a:pt x="28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740;p43">
                <a:extLst>
                  <a:ext uri="{FF2B5EF4-FFF2-40B4-BE49-F238E27FC236}">
                    <a16:creationId xmlns:a16="http://schemas.microsoft.com/office/drawing/2014/main" id="{C08606DF-DB6F-3CB6-8A27-C4C5563BEED5}"/>
                  </a:ext>
                </a:extLst>
              </p:cNvPr>
              <p:cNvSpPr/>
              <p:nvPr/>
            </p:nvSpPr>
            <p:spPr>
              <a:xfrm>
                <a:off x="3250751" y="3365318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82" y="0"/>
                    </a:moveTo>
                    <a:cubicBezTo>
                      <a:pt x="55" y="55"/>
                      <a:pt x="55" y="82"/>
                      <a:pt x="28" y="136"/>
                    </a:cubicBezTo>
                    <a:cubicBezTo>
                      <a:pt x="28" y="190"/>
                      <a:pt x="1" y="244"/>
                      <a:pt x="1" y="299"/>
                    </a:cubicBezTo>
                    <a:lnTo>
                      <a:pt x="28" y="299"/>
                    </a:lnTo>
                    <a:cubicBezTo>
                      <a:pt x="109" y="299"/>
                      <a:pt x="191" y="244"/>
                      <a:pt x="191" y="136"/>
                    </a:cubicBezTo>
                    <a:cubicBezTo>
                      <a:pt x="191" y="82"/>
                      <a:pt x="136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741;p43">
                <a:extLst>
                  <a:ext uri="{FF2B5EF4-FFF2-40B4-BE49-F238E27FC236}">
                    <a16:creationId xmlns:a16="http://schemas.microsoft.com/office/drawing/2014/main" id="{590A2B77-BCD4-35C8-1716-A6343C5BF29B}"/>
                  </a:ext>
                </a:extLst>
              </p:cNvPr>
              <p:cNvSpPr/>
              <p:nvPr/>
            </p:nvSpPr>
            <p:spPr>
              <a:xfrm>
                <a:off x="3241743" y="3417765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7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742;p43">
                <a:extLst>
                  <a:ext uri="{FF2B5EF4-FFF2-40B4-BE49-F238E27FC236}">
                    <a16:creationId xmlns:a16="http://schemas.microsoft.com/office/drawing/2014/main" id="{0F03A196-74DD-8E3A-FE83-698711157E5B}"/>
                  </a:ext>
                </a:extLst>
              </p:cNvPr>
              <p:cNvSpPr/>
              <p:nvPr/>
            </p:nvSpPr>
            <p:spPr>
              <a:xfrm>
                <a:off x="3227264" y="3408757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27" y="0"/>
                    </a:moveTo>
                    <a:cubicBezTo>
                      <a:pt x="27" y="27"/>
                      <a:pt x="27" y="27"/>
                      <a:pt x="0" y="27"/>
                    </a:cubicBezTo>
                    <a:lnTo>
                      <a:pt x="54" y="27"/>
                    </a:lnTo>
                    <a:cubicBezTo>
                      <a:pt x="54" y="0"/>
                      <a:pt x="54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743;p43">
                <a:extLst>
                  <a:ext uri="{FF2B5EF4-FFF2-40B4-BE49-F238E27FC236}">
                    <a16:creationId xmlns:a16="http://schemas.microsoft.com/office/drawing/2014/main" id="{89FE9FEE-A9EF-5972-9A35-A8360EEF0272}"/>
                  </a:ext>
                </a:extLst>
              </p:cNvPr>
              <p:cNvSpPr/>
              <p:nvPr/>
            </p:nvSpPr>
            <p:spPr>
              <a:xfrm>
                <a:off x="3241743" y="347027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744;p43">
                <a:extLst>
                  <a:ext uri="{FF2B5EF4-FFF2-40B4-BE49-F238E27FC236}">
                    <a16:creationId xmlns:a16="http://schemas.microsoft.com/office/drawing/2014/main" id="{972D35CA-C28F-42F2-EB92-61BCF27557DC}"/>
                  </a:ext>
                </a:extLst>
              </p:cNvPr>
              <p:cNvSpPr/>
              <p:nvPr/>
            </p:nvSpPr>
            <p:spPr>
              <a:xfrm>
                <a:off x="3223594" y="3443121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28" y="1"/>
                    </a:moveTo>
                    <a:cubicBezTo>
                      <a:pt x="28" y="28"/>
                      <a:pt x="28" y="55"/>
                      <a:pt x="28" y="109"/>
                    </a:cubicBezTo>
                    <a:cubicBezTo>
                      <a:pt x="28" y="191"/>
                      <a:pt x="1" y="218"/>
                      <a:pt x="1" y="299"/>
                    </a:cubicBezTo>
                    <a:cubicBezTo>
                      <a:pt x="1" y="326"/>
                      <a:pt x="28" y="326"/>
                      <a:pt x="28" y="326"/>
                    </a:cubicBezTo>
                    <a:cubicBezTo>
                      <a:pt x="109" y="326"/>
                      <a:pt x="191" y="245"/>
                      <a:pt x="191" y="163"/>
                    </a:cubicBezTo>
                    <a:cubicBezTo>
                      <a:pt x="191" y="82"/>
                      <a:pt x="109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745;p43">
                <a:extLst>
                  <a:ext uri="{FF2B5EF4-FFF2-40B4-BE49-F238E27FC236}">
                    <a16:creationId xmlns:a16="http://schemas.microsoft.com/office/drawing/2014/main" id="{DD7C026D-AA8D-44C2-623B-F5F4AD050F05}"/>
                  </a:ext>
                </a:extLst>
              </p:cNvPr>
              <p:cNvSpPr/>
              <p:nvPr/>
            </p:nvSpPr>
            <p:spPr>
              <a:xfrm>
                <a:off x="3241743" y="352279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746;p43">
                <a:extLst>
                  <a:ext uri="{FF2B5EF4-FFF2-40B4-BE49-F238E27FC236}">
                    <a16:creationId xmlns:a16="http://schemas.microsoft.com/office/drawing/2014/main" id="{9B5D2C56-AD72-336C-7AEF-3FD22832F3E8}"/>
                  </a:ext>
                </a:extLst>
              </p:cNvPr>
              <p:cNvSpPr/>
              <p:nvPr/>
            </p:nvSpPr>
            <p:spPr>
              <a:xfrm>
                <a:off x="3216387" y="3548081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747;p43">
                <a:extLst>
                  <a:ext uri="{FF2B5EF4-FFF2-40B4-BE49-F238E27FC236}">
                    <a16:creationId xmlns:a16="http://schemas.microsoft.com/office/drawing/2014/main" id="{1F0AA3F7-469E-2429-A5DC-1BE976155D96}"/>
                  </a:ext>
                </a:extLst>
              </p:cNvPr>
              <p:cNvSpPr/>
              <p:nvPr/>
            </p:nvSpPr>
            <p:spPr>
              <a:xfrm>
                <a:off x="3241743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748;p43">
                <a:extLst>
                  <a:ext uri="{FF2B5EF4-FFF2-40B4-BE49-F238E27FC236}">
                    <a16:creationId xmlns:a16="http://schemas.microsoft.com/office/drawing/2014/main" id="{CEBFACE1-44D4-0295-5BA5-8C3E90DBF7C4}"/>
                  </a:ext>
                </a:extLst>
              </p:cNvPr>
              <p:cNvSpPr/>
              <p:nvPr/>
            </p:nvSpPr>
            <p:spPr>
              <a:xfrm>
                <a:off x="3241743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749;p43">
                <a:extLst>
                  <a:ext uri="{FF2B5EF4-FFF2-40B4-BE49-F238E27FC236}">
                    <a16:creationId xmlns:a16="http://schemas.microsoft.com/office/drawing/2014/main" id="{BF7C2272-E652-E79A-EEC6-B1DF115DD43E}"/>
                  </a:ext>
                </a:extLst>
              </p:cNvPr>
              <p:cNvSpPr/>
              <p:nvPr/>
            </p:nvSpPr>
            <p:spPr>
              <a:xfrm>
                <a:off x="3216387" y="3600595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750;p43">
                <a:extLst>
                  <a:ext uri="{FF2B5EF4-FFF2-40B4-BE49-F238E27FC236}">
                    <a16:creationId xmlns:a16="http://schemas.microsoft.com/office/drawing/2014/main" id="{828DD232-F444-E427-891A-194633A5A50F}"/>
                  </a:ext>
                </a:extLst>
              </p:cNvPr>
              <p:cNvSpPr/>
              <p:nvPr/>
            </p:nvSpPr>
            <p:spPr>
              <a:xfrm>
                <a:off x="3216387" y="3653109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751;p43">
                <a:extLst>
                  <a:ext uri="{FF2B5EF4-FFF2-40B4-BE49-F238E27FC236}">
                    <a16:creationId xmlns:a16="http://schemas.microsoft.com/office/drawing/2014/main" id="{54D452EB-625B-1B88-C174-317E9F4ED56B}"/>
                  </a:ext>
                </a:extLst>
              </p:cNvPr>
              <p:cNvSpPr/>
              <p:nvPr/>
            </p:nvSpPr>
            <p:spPr>
              <a:xfrm>
                <a:off x="3241743" y="3680200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752;p43">
                <a:extLst>
                  <a:ext uri="{FF2B5EF4-FFF2-40B4-BE49-F238E27FC236}">
                    <a16:creationId xmlns:a16="http://schemas.microsoft.com/office/drawing/2014/main" id="{16FF19FC-25F5-3C86-D70C-947A8E7A4B67}"/>
                  </a:ext>
                </a:extLst>
              </p:cNvPr>
              <p:cNvSpPr/>
              <p:nvPr/>
            </p:nvSpPr>
            <p:spPr>
              <a:xfrm>
                <a:off x="3241743" y="373271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753;p43">
                <a:extLst>
                  <a:ext uri="{FF2B5EF4-FFF2-40B4-BE49-F238E27FC236}">
                    <a16:creationId xmlns:a16="http://schemas.microsoft.com/office/drawing/2014/main" id="{067D7044-5736-A07C-7F30-85EDF7567D3E}"/>
                  </a:ext>
                </a:extLst>
              </p:cNvPr>
              <p:cNvSpPr/>
              <p:nvPr/>
            </p:nvSpPr>
            <p:spPr>
              <a:xfrm>
                <a:off x="3241743" y="378522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754;p43">
                <a:extLst>
                  <a:ext uri="{FF2B5EF4-FFF2-40B4-BE49-F238E27FC236}">
                    <a16:creationId xmlns:a16="http://schemas.microsoft.com/office/drawing/2014/main" id="{88D945BC-6DA0-D48A-FD94-9001AA3BD968}"/>
                  </a:ext>
                </a:extLst>
              </p:cNvPr>
              <p:cNvSpPr/>
              <p:nvPr/>
            </p:nvSpPr>
            <p:spPr>
              <a:xfrm>
                <a:off x="3248950" y="3837674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55" y="1"/>
                    </a:moveTo>
                    <a:cubicBezTo>
                      <a:pt x="28" y="1"/>
                      <a:pt x="1" y="1"/>
                      <a:pt x="1" y="28"/>
                    </a:cubicBezTo>
                    <a:cubicBezTo>
                      <a:pt x="55" y="82"/>
                      <a:pt x="109" y="163"/>
                      <a:pt x="190" y="218"/>
                    </a:cubicBezTo>
                    <a:cubicBezTo>
                      <a:pt x="190" y="191"/>
                      <a:pt x="218" y="163"/>
                      <a:pt x="218" y="163"/>
                    </a:cubicBezTo>
                    <a:cubicBezTo>
                      <a:pt x="218" y="82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755;p43">
                <a:extLst>
                  <a:ext uri="{FF2B5EF4-FFF2-40B4-BE49-F238E27FC236}">
                    <a16:creationId xmlns:a16="http://schemas.microsoft.com/office/drawing/2014/main" id="{4695BECE-A3C0-A4D5-D1AE-B8E1E6181817}"/>
                  </a:ext>
                </a:extLst>
              </p:cNvPr>
              <p:cNvSpPr/>
              <p:nvPr/>
            </p:nvSpPr>
            <p:spPr>
              <a:xfrm>
                <a:off x="3268834" y="3812318"/>
                <a:ext cx="20018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756;p43">
                <a:extLst>
                  <a:ext uri="{FF2B5EF4-FFF2-40B4-BE49-F238E27FC236}">
                    <a16:creationId xmlns:a16="http://schemas.microsoft.com/office/drawing/2014/main" id="{7FCCE968-8A33-3943-2489-5E279C832D3E}"/>
                  </a:ext>
                </a:extLst>
              </p:cNvPr>
              <p:cNvSpPr/>
              <p:nvPr/>
            </p:nvSpPr>
            <p:spPr>
              <a:xfrm>
                <a:off x="3261628" y="4529026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55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28" y="55"/>
                      <a:pt x="28" y="28"/>
                    </a:cubicBezTo>
                    <a:cubicBezTo>
                      <a:pt x="28" y="2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757;p43">
                <a:extLst>
                  <a:ext uri="{FF2B5EF4-FFF2-40B4-BE49-F238E27FC236}">
                    <a16:creationId xmlns:a16="http://schemas.microsoft.com/office/drawing/2014/main" id="{33E0E950-9167-8380-2763-0150615B3C6D}"/>
                  </a:ext>
                </a:extLst>
              </p:cNvPr>
              <p:cNvSpPr/>
              <p:nvPr/>
            </p:nvSpPr>
            <p:spPr>
              <a:xfrm>
                <a:off x="3207312" y="2272139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8" y="1"/>
                    </a:moveTo>
                    <a:cubicBezTo>
                      <a:pt x="28" y="12"/>
                      <a:pt x="28" y="20"/>
                      <a:pt x="28" y="28"/>
                    </a:cubicBezTo>
                    <a:lnTo>
                      <a:pt x="28" y="28"/>
                    </a:lnTo>
                    <a:cubicBezTo>
                      <a:pt x="28" y="28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1"/>
                    </a:cubicBezTo>
                    <a:close/>
                    <a:moveTo>
                      <a:pt x="28" y="28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22" y="60"/>
                      <a:pt x="27" y="56"/>
                      <a:pt x="28" y="28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758;p43">
                <a:extLst>
                  <a:ext uri="{FF2B5EF4-FFF2-40B4-BE49-F238E27FC236}">
                    <a16:creationId xmlns:a16="http://schemas.microsoft.com/office/drawing/2014/main" id="{2A54130D-D216-3C8C-407A-2541B3B3C6DA}"/>
                  </a:ext>
                </a:extLst>
              </p:cNvPr>
              <p:cNvSpPr/>
              <p:nvPr/>
            </p:nvSpPr>
            <p:spPr>
              <a:xfrm>
                <a:off x="3200106" y="2324653"/>
                <a:ext cx="90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6" extrusionOk="0">
                    <a:moveTo>
                      <a:pt x="136" y="0"/>
                    </a:moveTo>
                    <a:lnTo>
                      <a:pt x="136" y="0"/>
                    </a:lnTo>
                    <a:cubicBezTo>
                      <a:pt x="82" y="27"/>
                      <a:pt x="27" y="54"/>
                      <a:pt x="0" y="82"/>
                    </a:cubicBezTo>
                    <a:cubicBezTo>
                      <a:pt x="0" y="109"/>
                      <a:pt x="27" y="109"/>
                      <a:pt x="27" y="136"/>
                    </a:cubicBezTo>
                    <a:cubicBezTo>
                      <a:pt x="109" y="136"/>
                      <a:pt x="136" y="54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759;p43">
                <a:extLst>
                  <a:ext uri="{FF2B5EF4-FFF2-40B4-BE49-F238E27FC236}">
                    <a16:creationId xmlns:a16="http://schemas.microsoft.com/office/drawing/2014/main" id="{E5E017BD-5E7C-F952-0857-E6A3E1FD01B5}"/>
                  </a:ext>
                </a:extLst>
              </p:cNvPr>
              <p:cNvSpPr/>
              <p:nvPr/>
            </p:nvSpPr>
            <p:spPr>
              <a:xfrm>
                <a:off x="3201908" y="2433217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109" y="1"/>
                    </a:moveTo>
                    <a:cubicBezTo>
                      <a:pt x="82" y="28"/>
                      <a:pt x="55" y="55"/>
                      <a:pt x="0" y="82"/>
                    </a:cubicBezTo>
                    <a:cubicBezTo>
                      <a:pt x="55" y="82"/>
                      <a:pt x="82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760;p43">
                <a:extLst>
                  <a:ext uri="{FF2B5EF4-FFF2-40B4-BE49-F238E27FC236}">
                    <a16:creationId xmlns:a16="http://schemas.microsoft.com/office/drawing/2014/main" id="{F96CE184-C25E-48A4-A353-21B98570DE31}"/>
                  </a:ext>
                </a:extLst>
              </p:cNvPr>
              <p:cNvSpPr/>
              <p:nvPr/>
            </p:nvSpPr>
            <p:spPr>
              <a:xfrm>
                <a:off x="3200106" y="2471251"/>
                <a:ext cx="9075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99" extrusionOk="0">
                    <a:moveTo>
                      <a:pt x="0" y="0"/>
                    </a:moveTo>
                    <a:cubicBezTo>
                      <a:pt x="27" y="109"/>
                      <a:pt x="27" y="217"/>
                      <a:pt x="27" y="299"/>
                    </a:cubicBezTo>
                    <a:cubicBezTo>
                      <a:pt x="109" y="299"/>
                      <a:pt x="136" y="217"/>
                      <a:pt x="136" y="163"/>
                    </a:cubicBezTo>
                    <a:cubicBezTo>
                      <a:pt x="136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761;p43">
                <a:extLst>
                  <a:ext uri="{FF2B5EF4-FFF2-40B4-BE49-F238E27FC236}">
                    <a16:creationId xmlns:a16="http://schemas.microsoft.com/office/drawing/2014/main" id="{121CCC4C-1781-CBCD-124F-0653FF6F3D11}"/>
                  </a:ext>
                </a:extLst>
              </p:cNvPr>
              <p:cNvSpPr/>
              <p:nvPr/>
            </p:nvSpPr>
            <p:spPr>
              <a:xfrm>
                <a:off x="318923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762;p43">
                <a:extLst>
                  <a:ext uri="{FF2B5EF4-FFF2-40B4-BE49-F238E27FC236}">
                    <a16:creationId xmlns:a16="http://schemas.microsoft.com/office/drawing/2014/main" id="{93DDF39A-1634-6D89-48D2-B9C560FB6228}"/>
                  </a:ext>
                </a:extLst>
              </p:cNvPr>
              <p:cNvSpPr/>
              <p:nvPr/>
            </p:nvSpPr>
            <p:spPr>
              <a:xfrm>
                <a:off x="3163874" y="2550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763;p43">
                <a:extLst>
                  <a:ext uri="{FF2B5EF4-FFF2-40B4-BE49-F238E27FC236}">
                    <a16:creationId xmlns:a16="http://schemas.microsoft.com/office/drawing/2014/main" id="{4E24933D-7331-645B-9FB9-1AA647E1099B}"/>
                  </a:ext>
                </a:extLst>
              </p:cNvPr>
              <p:cNvSpPr/>
              <p:nvPr/>
            </p:nvSpPr>
            <p:spPr>
              <a:xfrm>
                <a:off x="3189230" y="278613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764;p43">
                <a:extLst>
                  <a:ext uri="{FF2B5EF4-FFF2-40B4-BE49-F238E27FC236}">
                    <a16:creationId xmlns:a16="http://schemas.microsoft.com/office/drawing/2014/main" id="{13F2CF92-D9BA-43FE-58DA-D60DFF8BEE4E}"/>
                  </a:ext>
                </a:extLst>
              </p:cNvPr>
              <p:cNvSpPr/>
              <p:nvPr/>
            </p:nvSpPr>
            <p:spPr>
              <a:xfrm>
                <a:off x="3163874" y="2813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765;p43">
                <a:extLst>
                  <a:ext uri="{FF2B5EF4-FFF2-40B4-BE49-F238E27FC236}">
                    <a16:creationId xmlns:a16="http://schemas.microsoft.com/office/drawing/2014/main" id="{610EA394-3763-7F2E-02F4-E66510C4B20E}"/>
                  </a:ext>
                </a:extLst>
              </p:cNvPr>
              <p:cNvSpPr/>
              <p:nvPr/>
            </p:nvSpPr>
            <p:spPr>
              <a:xfrm>
                <a:off x="3189230" y="283864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766;p43">
                <a:extLst>
                  <a:ext uri="{FF2B5EF4-FFF2-40B4-BE49-F238E27FC236}">
                    <a16:creationId xmlns:a16="http://schemas.microsoft.com/office/drawing/2014/main" id="{668FC1D1-982E-37C3-F623-E5710E2E1C70}"/>
                  </a:ext>
                </a:extLst>
              </p:cNvPr>
              <p:cNvSpPr/>
              <p:nvPr/>
            </p:nvSpPr>
            <p:spPr>
              <a:xfrm>
                <a:off x="3163874" y="286580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767;p43">
                <a:extLst>
                  <a:ext uri="{FF2B5EF4-FFF2-40B4-BE49-F238E27FC236}">
                    <a16:creationId xmlns:a16="http://schemas.microsoft.com/office/drawing/2014/main" id="{C3A687D7-52D5-14EA-12D5-7F85DA26BA6C}"/>
                  </a:ext>
                </a:extLst>
              </p:cNvPr>
              <p:cNvSpPr/>
              <p:nvPr/>
            </p:nvSpPr>
            <p:spPr>
              <a:xfrm>
                <a:off x="3189230" y="2891093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768;p43">
                <a:extLst>
                  <a:ext uri="{FF2B5EF4-FFF2-40B4-BE49-F238E27FC236}">
                    <a16:creationId xmlns:a16="http://schemas.microsoft.com/office/drawing/2014/main" id="{E8471002-BFE1-40B1-87A0-A131AB4B3481}"/>
                  </a:ext>
                </a:extLst>
              </p:cNvPr>
              <p:cNvSpPr/>
              <p:nvPr/>
            </p:nvSpPr>
            <p:spPr>
              <a:xfrm>
                <a:off x="3163874" y="291825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769;p43">
                <a:extLst>
                  <a:ext uri="{FF2B5EF4-FFF2-40B4-BE49-F238E27FC236}">
                    <a16:creationId xmlns:a16="http://schemas.microsoft.com/office/drawing/2014/main" id="{D9679DFD-BEC6-171A-745D-2D8E0D44C62D}"/>
                  </a:ext>
                </a:extLst>
              </p:cNvPr>
              <p:cNvSpPr/>
              <p:nvPr/>
            </p:nvSpPr>
            <p:spPr>
              <a:xfrm>
                <a:off x="3191031" y="3155330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1"/>
                    </a:moveTo>
                    <a:cubicBezTo>
                      <a:pt x="55" y="1"/>
                      <a:pt x="1" y="28"/>
                      <a:pt x="1" y="82"/>
                    </a:cubicBezTo>
                    <a:cubicBezTo>
                      <a:pt x="1" y="82"/>
                      <a:pt x="1" y="109"/>
                      <a:pt x="1" y="109"/>
                    </a:cubicBezTo>
                    <a:cubicBezTo>
                      <a:pt x="37" y="109"/>
                      <a:pt x="73" y="85"/>
                      <a:pt x="109" y="85"/>
                    </a:cubicBezTo>
                    <a:cubicBezTo>
                      <a:pt x="127" y="85"/>
                      <a:pt x="145" y="91"/>
                      <a:pt x="163" y="109"/>
                    </a:cubicBezTo>
                    <a:cubicBezTo>
                      <a:pt x="190" y="137"/>
                      <a:pt x="190" y="191"/>
                      <a:pt x="245" y="191"/>
                    </a:cubicBezTo>
                    <a:cubicBezTo>
                      <a:pt x="245" y="191"/>
                      <a:pt x="272" y="218"/>
                      <a:pt x="272" y="218"/>
                    </a:cubicBezTo>
                    <a:cubicBezTo>
                      <a:pt x="272" y="191"/>
                      <a:pt x="272" y="164"/>
                      <a:pt x="272" y="137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770;p43">
                <a:extLst>
                  <a:ext uri="{FF2B5EF4-FFF2-40B4-BE49-F238E27FC236}">
                    <a16:creationId xmlns:a16="http://schemas.microsoft.com/office/drawing/2014/main" id="{5CA8428F-83D2-34C9-5052-54F6F710BA0F}"/>
                  </a:ext>
                </a:extLst>
              </p:cNvPr>
              <p:cNvSpPr/>
              <p:nvPr/>
            </p:nvSpPr>
            <p:spPr>
              <a:xfrm>
                <a:off x="3216387" y="3396079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7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5" y="245"/>
                      <a:pt x="136" y="245"/>
                    </a:cubicBezTo>
                    <a:lnTo>
                      <a:pt x="163" y="245"/>
                    </a:lnTo>
                    <a:cubicBezTo>
                      <a:pt x="163" y="217"/>
                      <a:pt x="190" y="190"/>
                      <a:pt x="190" y="190"/>
                    </a:cubicBezTo>
                    <a:cubicBezTo>
                      <a:pt x="136" y="136"/>
                      <a:pt x="82" y="55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771;p43">
                <a:extLst>
                  <a:ext uri="{FF2B5EF4-FFF2-40B4-BE49-F238E27FC236}">
                    <a16:creationId xmlns:a16="http://schemas.microsoft.com/office/drawing/2014/main" id="{93C1BDB9-8447-39AE-F687-77156463A6D6}"/>
                  </a:ext>
                </a:extLst>
              </p:cNvPr>
              <p:cNvSpPr/>
              <p:nvPr/>
            </p:nvSpPr>
            <p:spPr>
              <a:xfrm>
                <a:off x="3196436" y="3524594"/>
                <a:ext cx="12744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72" extrusionOk="0">
                    <a:moveTo>
                      <a:pt x="137" y="0"/>
                    </a:moveTo>
                    <a:cubicBezTo>
                      <a:pt x="109" y="82"/>
                      <a:pt x="82" y="190"/>
                      <a:pt x="1" y="271"/>
                    </a:cubicBezTo>
                    <a:lnTo>
                      <a:pt x="55" y="271"/>
                    </a:lnTo>
                    <a:cubicBezTo>
                      <a:pt x="137" y="271"/>
                      <a:pt x="191" y="217"/>
                      <a:pt x="191" y="136"/>
                    </a:cubicBezTo>
                    <a:cubicBezTo>
                      <a:pt x="191" y="82"/>
                      <a:pt x="164" y="27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772;p43">
                <a:extLst>
                  <a:ext uri="{FF2B5EF4-FFF2-40B4-BE49-F238E27FC236}">
                    <a16:creationId xmlns:a16="http://schemas.microsoft.com/office/drawing/2014/main" id="{758474B0-7942-F34E-5114-84F19E9A8633}"/>
                  </a:ext>
                </a:extLst>
              </p:cNvPr>
              <p:cNvSpPr/>
              <p:nvPr/>
            </p:nvSpPr>
            <p:spPr>
              <a:xfrm>
                <a:off x="3216387" y="349743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90" y="0"/>
                    </a:moveTo>
                    <a:cubicBezTo>
                      <a:pt x="163" y="109"/>
                      <a:pt x="82" y="163"/>
                      <a:pt x="0" y="217"/>
                    </a:cubicBezTo>
                    <a:cubicBezTo>
                      <a:pt x="27" y="244"/>
                      <a:pt x="82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773;p43">
                <a:extLst>
                  <a:ext uri="{FF2B5EF4-FFF2-40B4-BE49-F238E27FC236}">
                    <a16:creationId xmlns:a16="http://schemas.microsoft.com/office/drawing/2014/main" id="{5C52541D-67D5-BFAC-171B-C695BED53D46}"/>
                  </a:ext>
                </a:extLst>
              </p:cNvPr>
              <p:cNvSpPr/>
              <p:nvPr/>
            </p:nvSpPr>
            <p:spPr>
              <a:xfrm>
                <a:off x="3189230" y="3575239"/>
                <a:ext cx="21752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774;p43">
                <a:extLst>
                  <a:ext uri="{FF2B5EF4-FFF2-40B4-BE49-F238E27FC236}">
                    <a16:creationId xmlns:a16="http://schemas.microsoft.com/office/drawing/2014/main" id="{F8C1CFF6-6849-43AD-9E54-F226AB915CBA}"/>
                  </a:ext>
                </a:extLst>
              </p:cNvPr>
              <p:cNvSpPr/>
              <p:nvPr/>
            </p:nvSpPr>
            <p:spPr>
              <a:xfrm>
                <a:off x="3172948" y="3600595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0" y="0"/>
                    </a:moveTo>
                    <a:cubicBezTo>
                      <a:pt x="27" y="109"/>
                      <a:pt x="55" y="163"/>
                      <a:pt x="136" y="163"/>
                    </a:cubicBezTo>
                    <a:lnTo>
                      <a:pt x="163" y="163"/>
                    </a:lnTo>
                    <a:cubicBezTo>
                      <a:pt x="163" y="82"/>
                      <a:pt x="82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775;p43">
                <a:extLst>
                  <a:ext uri="{FF2B5EF4-FFF2-40B4-BE49-F238E27FC236}">
                    <a16:creationId xmlns:a16="http://schemas.microsoft.com/office/drawing/2014/main" id="{C4C9ED3D-2528-F609-2BA8-C10EB947043C}"/>
                  </a:ext>
                </a:extLst>
              </p:cNvPr>
              <p:cNvSpPr/>
              <p:nvPr/>
            </p:nvSpPr>
            <p:spPr>
              <a:xfrm>
                <a:off x="3189230" y="362775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776;p43">
                <a:extLst>
                  <a:ext uri="{FF2B5EF4-FFF2-40B4-BE49-F238E27FC236}">
                    <a16:creationId xmlns:a16="http://schemas.microsoft.com/office/drawing/2014/main" id="{EC7CCDF5-7EAF-38BB-BE7E-2DB176E09718}"/>
                  </a:ext>
                </a:extLst>
              </p:cNvPr>
              <p:cNvSpPr/>
              <p:nvPr/>
            </p:nvSpPr>
            <p:spPr>
              <a:xfrm>
                <a:off x="3167477" y="3653109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82" y="0"/>
                    </a:moveTo>
                    <a:cubicBezTo>
                      <a:pt x="55" y="0"/>
                      <a:pt x="28" y="27"/>
                      <a:pt x="1" y="54"/>
                    </a:cubicBezTo>
                    <a:cubicBezTo>
                      <a:pt x="1" y="136"/>
                      <a:pt x="28" y="244"/>
                      <a:pt x="82" y="326"/>
                    </a:cubicBezTo>
                    <a:cubicBezTo>
                      <a:pt x="164" y="326"/>
                      <a:pt x="245" y="244"/>
                      <a:pt x="245" y="163"/>
                    </a:cubicBezTo>
                    <a:cubicBezTo>
                      <a:pt x="245" y="81"/>
                      <a:pt x="164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777;p43">
                <a:extLst>
                  <a:ext uri="{FF2B5EF4-FFF2-40B4-BE49-F238E27FC236}">
                    <a16:creationId xmlns:a16="http://schemas.microsoft.com/office/drawing/2014/main" id="{92301938-7F72-A7D4-BA37-3A6816E845ED}"/>
                  </a:ext>
                </a:extLst>
              </p:cNvPr>
              <p:cNvSpPr/>
              <p:nvPr/>
            </p:nvSpPr>
            <p:spPr>
              <a:xfrm>
                <a:off x="3189230" y="3680200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778;p43">
                <a:extLst>
                  <a:ext uri="{FF2B5EF4-FFF2-40B4-BE49-F238E27FC236}">
                    <a16:creationId xmlns:a16="http://schemas.microsoft.com/office/drawing/2014/main" id="{63B60586-47D1-D895-94EC-8F5471C11694}"/>
                  </a:ext>
                </a:extLst>
              </p:cNvPr>
              <p:cNvSpPr/>
              <p:nvPr/>
            </p:nvSpPr>
            <p:spPr>
              <a:xfrm>
                <a:off x="3216387" y="370555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779;p43">
                <a:extLst>
                  <a:ext uri="{FF2B5EF4-FFF2-40B4-BE49-F238E27FC236}">
                    <a16:creationId xmlns:a16="http://schemas.microsoft.com/office/drawing/2014/main" id="{CA0D577F-B1C4-06E1-DA2A-538DF152721F}"/>
                  </a:ext>
                </a:extLst>
              </p:cNvPr>
              <p:cNvSpPr/>
              <p:nvPr/>
            </p:nvSpPr>
            <p:spPr>
              <a:xfrm>
                <a:off x="3218189" y="3759871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09" y="0"/>
                    </a:moveTo>
                    <a:cubicBezTo>
                      <a:pt x="82" y="0"/>
                      <a:pt x="28" y="0"/>
                      <a:pt x="0" y="27"/>
                    </a:cubicBezTo>
                    <a:cubicBezTo>
                      <a:pt x="55" y="109"/>
                      <a:pt x="109" y="190"/>
                      <a:pt x="136" y="299"/>
                    </a:cubicBezTo>
                    <a:cubicBezTo>
                      <a:pt x="217" y="272"/>
                      <a:pt x="272" y="217"/>
                      <a:pt x="272" y="136"/>
                    </a:cubicBezTo>
                    <a:cubicBezTo>
                      <a:pt x="272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780;p43">
                <a:extLst>
                  <a:ext uri="{FF2B5EF4-FFF2-40B4-BE49-F238E27FC236}">
                    <a16:creationId xmlns:a16="http://schemas.microsoft.com/office/drawing/2014/main" id="{7784DE79-5D8A-B56D-0B45-FA583131FE8D}"/>
                  </a:ext>
                </a:extLst>
              </p:cNvPr>
              <p:cNvSpPr/>
              <p:nvPr/>
            </p:nvSpPr>
            <p:spPr>
              <a:xfrm>
                <a:off x="3136716" y="2429614"/>
                <a:ext cx="914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6" extrusionOk="0">
                    <a:moveTo>
                      <a:pt x="1" y="0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109" y="82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781;p43">
                <a:extLst>
                  <a:ext uri="{FF2B5EF4-FFF2-40B4-BE49-F238E27FC236}">
                    <a16:creationId xmlns:a16="http://schemas.microsoft.com/office/drawing/2014/main" id="{E6F9B363-9CFA-6A1A-5F5E-D1D07B8E416F}"/>
                  </a:ext>
                </a:extLst>
              </p:cNvPr>
              <p:cNvSpPr/>
              <p:nvPr/>
            </p:nvSpPr>
            <p:spPr>
              <a:xfrm>
                <a:off x="3111427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17" y="299"/>
                      <a:pt x="298" y="217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782;p43">
                <a:extLst>
                  <a:ext uri="{FF2B5EF4-FFF2-40B4-BE49-F238E27FC236}">
                    <a16:creationId xmlns:a16="http://schemas.microsoft.com/office/drawing/2014/main" id="{7DB5BCCD-8713-7729-AE73-88CE8530D009}"/>
                  </a:ext>
                </a:extLst>
              </p:cNvPr>
              <p:cNvSpPr/>
              <p:nvPr/>
            </p:nvSpPr>
            <p:spPr>
              <a:xfrm>
                <a:off x="313671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783;p43">
                <a:extLst>
                  <a:ext uri="{FF2B5EF4-FFF2-40B4-BE49-F238E27FC236}">
                    <a16:creationId xmlns:a16="http://schemas.microsoft.com/office/drawing/2014/main" id="{2FC06509-ABA4-B194-6D9E-6DC6428AB4C1}"/>
                  </a:ext>
                </a:extLst>
              </p:cNvPr>
              <p:cNvSpPr/>
              <p:nvPr/>
            </p:nvSpPr>
            <p:spPr>
              <a:xfrm>
                <a:off x="3163874" y="2509218"/>
                <a:ext cx="7340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7" extrusionOk="0">
                    <a:moveTo>
                      <a:pt x="1" y="1"/>
                    </a:moveTo>
                    <a:cubicBezTo>
                      <a:pt x="1" y="55"/>
                      <a:pt x="55" y="109"/>
                      <a:pt x="109" y="136"/>
                    </a:cubicBezTo>
                    <a:cubicBezTo>
                      <a:pt x="55" y="82"/>
                      <a:pt x="28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784;p43">
                <a:extLst>
                  <a:ext uri="{FF2B5EF4-FFF2-40B4-BE49-F238E27FC236}">
                    <a16:creationId xmlns:a16="http://schemas.microsoft.com/office/drawing/2014/main" id="{5460FBC7-7A58-CD70-EBBC-B96AFC9FC6BF}"/>
                  </a:ext>
                </a:extLst>
              </p:cNvPr>
              <p:cNvSpPr/>
              <p:nvPr/>
            </p:nvSpPr>
            <p:spPr>
              <a:xfrm>
                <a:off x="3111427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785;p43">
                <a:extLst>
                  <a:ext uri="{FF2B5EF4-FFF2-40B4-BE49-F238E27FC236}">
                    <a16:creationId xmlns:a16="http://schemas.microsoft.com/office/drawing/2014/main" id="{8C4A26D8-E618-112B-379E-DE2A1355FBDF}"/>
                  </a:ext>
                </a:extLst>
              </p:cNvPr>
              <p:cNvSpPr/>
              <p:nvPr/>
            </p:nvSpPr>
            <p:spPr>
              <a:xfrm>
                <a:off x="3136716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786;p43">
                <a:extLst>
                  <a:ext uri="{FF2B5EF4-FFF2-40B4-BE49-F238E27FC236}">
                    <a16:creationId xmlns:a16="http://schemas.microsoft.com/office/drawing/2014/main" id="{BDC010A6-6B08-032C-67F8-86AE43BFE45F}"/>
                  </a:ext>
                </a:extLst>
              </p:cNvPr>
              <p:cNvSpPr/>
              <p:nvPr/>
            </p:nvSpPr>
            <p:spPr>
              <a:xfrm>
                <a:off x="3136716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787;p43">
                <a:extLst>
                  <a:ext uri="{FF2B5EF4-FFF2-40B4-BE49-F238E27FC236}">
                    <a16:creationId xmlns:a16="http://schemas.microsoft.com/office/drawing/2014/main" id="{50712D13-0AD1-BC2A-4AD9-427B769BBDAB}"/>
                  </a:ext>
                </a:extLst>
              </p:cNvPr>
              <p:cNvSpPr/>
              <p:nvPr/>
            </p:nvSpPr>
            <p:spPr>
              <a:xfrm>
                <a:off x="3136716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788;p43">
                <a:extLst>
                  <a:ext uri="{FF2B5EF4-FFF2-40B4-BE49-F238E27FC236}">
                    <a16:creationId xmlns:a16="http://schemas.microsoft.com/office/drawing/2014/main" id="{DBFA7CB7-310C-D7AF-5399-A9138B815354}"/>
                  </a:ext>
                </a:extLst>
              </p:cNvPr>
              <p:cNvSpPr/>
              <p:nvPr/>
            </p:nvSpPr>
            <p:spPr>
              <a:xfrm>
                <a:off x="3136716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789;p43">
                <a:extLst>
                  <a:ext uri="{FF2B5EF4-FFF2-40B4-BE49-F238E27FC236}">
                    <a16:creationId xmlns:a16="http://schemas.microsoft.com/office/drawing/2014/main" id="{61985695-B195-4806-0D9A-B216D8C6E790}"/>
                  </a:ext>
                </a:extLst>
              </p:cNvPr>
              <p:cNvSpPr/>
              <p:nvPr/>
            </p:nvSpPr>
            <p:spPr>
              <a:xfrm>
                <a:off x="3136716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790;p43">
                <a:extLst>
                  <a:ext uri="{FF2B5EF4-FFF2-40B4-BE49-F238E27FC236}">
                    <a16:creationId xmlns:a16="http://schemas.microsoft.com/office/drawing/2014/main" id="{2E2F8B3A-18E8-BB03-C1CE-1C7A374E6CF5}"/>
                  </a:ext>
                </a:extLst>
              </p:cNvPr>
              <p:cNvSpPr/>
              <p:nvPr/>
            </p:nvSpPr>
            <p:spPr>
              <a:xfrm>
                <a:off x="3143989" y="3050369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0" y="1"/>
                    </a:moveTo>
                    <a:cubicBezTo>
                      <a:pt x="0" y="1"/>
                      <a:pt x="0" y="28"/>
                      <a:pt x="27" y="28"/>
                    </a:cubicBezTo>
                    <a:cubicBezTo>
                      <a:pt x="55" y="136"/>
                      <a:pt x="109" y="191"/>
                      <a:pt x="163" y="245"/>
                    </a:cubicBezTo>
                    <a:cubicBezTo>
                      <a:pt x="190" y="218"/>
                      <a:pt x="190" y="191"/>
                      <a:pt x="190" y="136"/>
                    </a:cubicBezTo>
                    <a:cubicBezTo>
                      <a:pt x="190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791;p43">
                <a:extLst>
                  <a:ext uri="{FF2B5EF4-FFF2-40B4-BE49-F238E27FC236}">
                    <a16:creationId xmlns:a16="http://schemas.microsoft.com/office/drawing/2014/main" id="{BF86ED54-D721-CCA4-BE95-D3CFFEC575FA}"/>
                  </a:ext>
                </a:extLst>
              </p:cNvPr>
              <p:cNvSpPr/>
              <p:nvPr/>
            </p:nvSpPr>
            <p:spPr>
              <a:xfrm>
                <a:off x="3163874" y="3023212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lnTo>
                      <a:pt x="218" y="299"/>
                    </a:lnTo>
                    <a:cubicBezTo>
                      <a:pt x="191" y="272"/>
                      <a:pt x="191" y="272"/>
                      <a:pt x="191" y="272"/>
                    </a:cubicBezTo>
                    <a:lnTo>
                      <a:pt x="191" y="218"/>
                    </a:lnTo>
                    <a:cubicBezTo>
                      <a:pt x="191" y="137"/>
                      <a:pt x="191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792;p43">
                <a:extLst>
                  <a:ext uri="{FF2B5EF4-FFF2-40B4-BE49-F238E27FC236}">
                    <a16:creationId xmlns:a16="http://schemas.microsoft.com/office/drawing/2014/main" id="{A77B0361-75EE-2254-C4C4-E2A26F311A36}"/>
                  </a:ext>
                </a:extLst>
              </p:cNvPr>
              <p:cNvSpPr/>
              <p:nvPr/>
            </p:nvSpPr>
            <p:spPr>
              <a:xfrm>
                <a:off x="3163874" y="3075725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28" y="190"/>
                      <a:pt x="55" y="245"/>
                      <a:pt x="109" y="245"/>
                    </a:cubicBezTo>
                    <a:cubicBezTo>
                      <a:pt x="191" y="245"/>
                      <a:pt x="245" y="163"/>
                      <a:pt x="272" y="82"/>
                    </a:cubicBezTo>
                    <a:cubicBezTo>
                      <a:pt x="245" y="28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793;p43">
                <a:extLst>
                  <a:ext uri="{FF2B5EF4-FFF2-40B4-BE49-F238E27FC236}">
                    <a16:creationId xmlns:a16="http://schemas.microsoft.com/office/drawing/2014/main" id="{1F6E4D2C-50C8-945C-AD0A-6998C6A2AE83}"/>
                  </a:ext>
                </a:extLst>
              </p:cNvPr>
              <p:cNvSpPr/>
              <p:nvPr/>
            </p:nvSpPr>
            <p:spPr>
              <a:xfrm>
                <a:off x="3118633" y="3137247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90" y="1"/>
                    </a:moveTo>
                    <a:cubicBezTo>
                      <a:pt x="109" y="55"/>
                      <a:pt x="55" y="109"/>
                      <a:pt x="1" y="163"/>
                    </a:cubicBezTo>
                    <a:lnTo>
                      <a:pt x="28" y="163"/>
                    </a:lnTo>
                    <a:cubicBezTo>
                      <a:pt x="109" y="163"/>
                      <a:pt x="190" y="109"/>
                      <a:pt x="190" y="28"/>
                    </a:cubicBezTo>
                    <a:cubicBezTo>
                      <a:pt x="190" y="1"/>
                      <a:pt x="190" y="1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794;p43">
                <a:extLst>
                  <a:ext uri="{FF2B5EF4-FFF2-40B4-BE49-F238E27FC236}">
                    <a16:creationId xmlns:a16="http://schemas.microsoft.com/office/drawing/2014/main" id="{22A00947-D2AA-4769-52B5-43EC78ED536E}"/>
                  </a:ext>
                </a:extLst>
              </p:cNvPr>
              <p:cNvSpPr/>
              <p:nvPr/>
            </p:nvSpPr>
            <p:spPr>
              <a:xfrm>
                <a:off x="3136716" y="3155330"/>
                <a:ext cx="7340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4" extrusionOk="0">
                    <a:moveTo>
                      <a:pt x="82" y="1"/>
                    </a:moveTo>
                    <a:cubicBezTo>
                      <a:pt x="82" y="28"/>
                      <a:pt x="55" y="28"/>
                      <a:pt x="55" y="28"/>
                    </a:cubicBezTo>
                    <a:lnTo>
                      <a:pt x="55" y="55"/>
                    </a:lnTo>
                    <a:lnTo>
                      <a:pt x="28" y="55"/>
                    </a:lnTo>
                    <a:cubicBezTo>
                      <a:pt x="28" y="82"/>
                      <a:pt x="1" y="109"/>
                      <a:pt x="1" y="137"/>
                    </a:cubicBezTo>
                    <a:cubicBezTo>
                      <a:pt x="1" y="137"/>
                      <a:pt x="1" y="137"/>
                      <a:pt x="1" y="164"/>
                    </a:cubicBezTo>
                    <a:cubicBezTo>
                      <a:pt x="28" y="164"/>
                      <a:pt x="82" y="137"/>
                      <a:pt x="82" y="137"/>
                    </a:cubicBezTo>
                    <a:cubicBezTo>
                      <a:pt x="109" y="109"/>
                      <a:pt x="109" y="55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795;p43">
                <a:extLst>
                  <a:ext uri="{FF2B5EF4-FFF2-40B4-BE49-F238E27FC236}">
                    <a16:creationId xmlns:a16="http://schemas.microsoft.com/office/drawing/2014/main" id="{58CFA892-BB94-3DE8-14ED-F99911ADDDAF}"/>
                  </a:ext>
                </a:extLst>
              </p:cNvPr>
              <p:cNvSpPr/>
              <p:nvPr/>
            </p:nvSpPr>
            <p:spPr>
              <a:xfrm>
                <a:off x="3163874" y="3131842"/>
                <a:ext cx="2001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28" y="0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109"/>
                      <a:pt x="299" y="82"/>
                      <a:pt x="299" y="82"/>
                    </a:cubicBezTo>
                    <a:cubicBezTo>
                      <a:pt x="218" y="55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796;p43">
                <a:extLst>
                  <a:ext uri="{FF2B5EF4-FFF2-40B4-BE49-F238E27FC236}">
                    <a16:creationId xmlns:a16="http://schemas.microsoft.com/office/drawing/2014/main" id="{135413F7-95BA-1DAD-3D73-B3BB7FEA2F43}"/>
                  </a:ext>
                </a:extLst>
              </p:cNvPr>
              <p:cNvSpPr/>
              <p:nvPr/>
            </p:nvSpPr>
            <p:spPr>
              <a:xfrm>
                <a:off x="3136716" y="3376194"/>
                <a:ext cx="12744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81"/>
                      <a:pt x="82" y="136"/>
                      <a:pt x="164" y="136"/>
                    </a:cubicBezTo>
                    <a:lnTo>
                      <a:pt x="191" y="136"/>
                    </a:lnTo>
                    <a:cubicBezTo>
                      <a:pt x="136" y="109"/>
                      <a:pt x="55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797;p43">
                <a:extLst>
                  <a:ext uri="{FF2B5EF4-FFF2-40B4-BE49-F238E27FC236}">
                    <a16:creationId xmlns:a16="http://schemas.microsoft.com/office/drawing/2014/main" id="{1325C993-9F9D-E449-C609-D88279E55D2B}"/>
                  </a:ext>
                </a:extLst>
              </p:cNvPr>
              <p:cNvSpPr/>
              <p:nvPr/>
            </p:nvSpPr>
            <p:spPr>
              <a:xfrm>
                <a:off x="3163874" y="3394277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72" y="0"/>
                    </a:moveTo>
                    <a:cubicBezTo>
                      <a:pt x="191" y="55"/>
                      <a:pt x="109" y="109"/>
                      <a:pt x="28" y="109"/>
                    </a:cubicBezTo>
                    <a:cubicBezTo>
                      <a:pt x="1" y="109"/>
                      <a:pt x="1" y="82"/>
                      <a:pt x="1" y="82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" y="190"/>
                      <a:pt x="55" y="272"/>
                      <a:pt x="136" y="272"/>
                    </a:cubicBezTo>
                    <a:cubicBezTo>
                      <a:pt x="218" y="272"/>
                      <a:pt x="299" y="190"/>
                      <a:pt x="299" y="109"/>
                    </a:cubicBezTo>
                    <a:cubicBezTo>
                      <a:pt x="299" y="82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798;p43">
                <a:extLst>
                  <a:ext uri="{FF2B5EF4-FFF2-40B4-BE49-F238E27FC236}">
                    <a16:creationId xmlns:a16="http://schemas.microsoft.com/office/drawing/2014/main" id="{DCC19C4C-B6FE-474A-2B94-9ABA9D06F315}"/>
                  </a:ext>
                </a:extLst>
              </p:cNvPr>
              <p:cNvSpPr/>
              <p:nvPr/>
            </p:nvSpPr>
            <p:spPr>
              <a:xfrm>
                <a:off x="3125906" y="3392475"/>
                <a:ext cx="367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5" h="55" extrusionOk="0">
                    <a:moveTo>
                      <a:pt x="0" y="0"/>
                    </a:moveTo>
                    <a:cubicBezTo>
                      <a:pt x="27" y="27"/>
                      <a:pt x="54" y="54"/>
                      <a:pt x="54" y="54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799;p43">
                <a:extLst>
                  <a:ext uri="{FF2B5EF4-FFF2-40B4-BE49-F238E27FC236}">
                    <a16:creationId xmlns:a16="http://schemas.microsoft.com/office/drawing/2014/main" id="{9B6AE617-CB42-EA11-BC26-007523656FAE}"/>
                  </a:ext>
                </a:extLst>
              </p:cNvPr>
              <p:cNvSpPr/>
              <p:nvPr/>
            </p:nvSpPr>
            <p:spPr>
              <a:xfrm>
                <a:off x="3084269" y="210385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0" y="136"/>
                    </a:moveTo>
                    <a:cubicBezTo>
                      <a:pt x="0" y="136"/>
                      <a:pt x="0" y="136"/>
                      <a:pt x="0" y="163"/>
                    </a:cubicBezTo>
                    <a:cubicBezTo>
                      <a:pt x="0" y="153"/>
                      <a:pt x="1" y="144"/>
                      <a:pt x="2" y="136"/>
                    </a:cubicBezTo>
                    <a:lnTo>
                      <a:pt x="2" y="136"/>
                    </a:lnTo>
                    <a:cubicBezTo>
                      <a:pt x="1" y="136"/>
                      <a:pt x="1" y="136"/>
                      <a:pt x="0" y="136"/>
                    </a:cubicBezTo>
                    <a:close/>
                    <a:moveTo>
                      <a:pt x="163" y="0"/>
                    </a:moveTo>
                    <a:cubicBezTo>
                      <a:pt x="89" y="0"/>
                      <a:pt x="14" y="45"/>
                      <a:pt x="2" y="136"/>
                    </a:cubicBezTo>
                    <a:lnTo>
                      <a:pt x="2" y="136"/>
                    </a:lnTo>
                    <a:cubicBezTo>
                      <a:pt x="110" y="137"/>
                      <a:pt x="190" y="217"/>
                      <a:pt x="244" y="271"/>
                    </a:cubicBezTo>
                    <a:cubicBezTo>
                      <a:pt x="271" y="244"/>
                      <a:pt x="299" y="217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800;p43">
                <a:extLst>
                  <a:ext uri="{FF2B5EF4-FFF2-40B4-BE49-F238E27FC236}">
                    <a16:creationId xmlns:a16="http://schemas.microsoft.com/office/drawing/2014/main" id="{48DB1685-1191-474E-BC71-72DEF12EB953}"/>
                  </a:ext>
                </a:extLst>
              </p:cNvPr>
              <p:cNvSpPr/>
              <p:nvPr/>
            </p:nvSpPr>
            <p:spPr>
              <a:xfrm>
                <a:off x="311142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801;p43">
                <a:extLst>
                  <a:ext uri="{FF2B5EF4-FFF2-40B4-BE49-F238E27FC236}">
                    <a16:creationId xmlns:a16="http://schemas.microsoft.com/office/drawing/2014/main" id="{8C1B74A5-1A17-C5D6-1579-B434FA06DF4E}"/>
                  </a:ext>
                </a:extLst>
              </p:cNvPr>
              <p:cNvSpPr/>
              <p:nvPr/>
            </p:nvSpPr>
            <p:spPr>
              <a:xfrm>
                <a:off x="3113228" y="2147294"/>
                <a:ext cx="367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55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54" y="27"/>
                    </a:cubicBezTo>
                    <a:cubicBezTo>
                      <a:pt x="54" y="2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802;p43">
                <a:extLst>
                  <a:ext uri="{FF2B5EF4-FFF2-40B4-BE49-F238E27FC236}">
                    <a16:creationId xmlns:a16="http://schemas.microsoft.com/office/drawing/2014/main" id="{A49A05A4-7A31-98BB-6684-F6376BAEB5E1}"/>
                  </a:ext>
                </a:extLst>
              </p:cNvPr>
              <p:cNvSpPr/>
              <p:nvPr/>
            </p:nvSpPr>
            <p:spPr>
              <a:xfrm>
                <a:off x="311142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190" y="218"/>
                      <a:pt x="244" y="136"/>
                      <a:pt x="244" y="55"/>
                    </a:cubicBezTo>
                    <a:cubicBezTo>
                      <a:pt x="244" y="55"/>
                      <a:pt x="271" y="82"/>
                      <a:pt x="298" y="82"/>
                    </a:cubicBezTo>
                    <a:cubicBezTo>
                      <a:pt x="271" y="28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803;p43">
                <a:extLst>
                  <a:ext uri="{FF2B5EF4-FFF2-40B4-BE49-F238E27FC236}">
                    <a16:creationId xmlns:a16="http://schemas.microsoft.com/office/drawing/2014/main" id="{F845E920-71CA-26E9-28C1-383B9784EEAB}"/>
                  </a:ext>
                </a:extLst>
              </p:cNvPr>
              <p:cNvSpPr/>
              <p:nvPr/>
            </p:nvSpPr>
            <p:spPr>
              <a:xfrm>
                <a:off x="3084269" y="242053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09" y="1"/>
                    </a:moveTo>
                    <a:cubicBezTo>
                      <a:pt x="27" y="28"/>
                      <a:pt x="0" y="82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lnTo>
                      <a:pt x="271" y="136"/>
                    </a:lnTo>
                    <a:cubicBezTo>
                      <a:pt x="217" y="82"/>
                      <a:pt x="163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804;p43">
                <a:extLst>
                  <a:ext uri="{FF2B5EF4-FFF2-40B4-BE49-F238E27FC236}">
                    <a16:creationId xmlns:a16="http://schemas.microsoft.com/office/drawing/2014/main" id="{1FD6A487-1FF8-2F4C-A252-9433E37085A3}"/>
                  </a:ext>
                </a:extLst>
              </p:cNvPr>
              <p:cNvSpPr/>
              <p:nvPr/>
            </p:nvSpPr>
            <p:spPr>
              <a:xfrm>
                <a:off x="3058913" y="244589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805;p43">
                <a:extLst>
                  <a:ext uri="{FF2B5EF4-FFF2-40B4-BE49-F238E27FC236}">
                    <a16:creationId xmlns:a16="http://schemas.microsoft.com/office/drawing/2014/main" id="{FE3C3C7F-B731-4532-1067-94B1D23A7791}"/>
                  </a:ext>
                </a:extLst>
              </p:cNvPr>
              <p:cNvSpPr/>
              <p:nvPr/>
            </p:nvSpPr>
            <p:spPr>
              <a:xfrm>
                <a:off x="308426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806;p43">
                <a:extLst>
                  <a:ext uri="{FF2B5EF4-FFF2-40B4-BE49-F238E27FC236}">
                    <a16:creationId xmlns:a16="http://schemas.microsoft.com/office/drawing/2014/main" id="{F665102D-EA23-E53E-D00C-0D514D73027B}"/>
                  </a:ext>
                </a:extLst>
              </p:cNvPr>
              <p:cNvSpPr/>
              <p:nvPr/>
            </p:nvSpPr>
            <p:spPr>
              <a:xfrm>
                <a:off x="305891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807;p43">
                <a:extLst>
                  <a:ext uri="{FF2B5EF4-FFF2-40B4-BE49-F238E27FC236}">
                    <a16:creationId xmlns:a16="http://schemas.microsoft.com/office/drawing/2014/main" id="{374F5E48-EE85-4D5D-8B95-2B059EFC6E69}"/>
                  </a:ext>
                </a:extLst>
              </p:cNvPr>
              <p:cNvSpPr/>
              <p:nvPr/>
            </p:nvSpPr>
            <p:spPr>
              <a:xfrm>
                <a:off x="308426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808;p43">
                <a:extLst>
                  <a:ext uri="{FF2B5EF4-FFF2-40B4-BE49-F238E27FC236}">
                    <a16:creationId xmlns:a16="http://schemas.microsoft.com/office/drawing/2014/main" id="{7CBDC706-EC2B-9A01-DB41-60D2517E8EF3}"/>
                  </a:ext>
                </a:extLst>
              </p:cNvPr>
              <p:cNvSpPr/>
              <p:nvPr/>
            </p:nvSpPr>
            <p:spPr>
              <a:xfrm>
                <a:off x="3058913" y="2550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809;p43">
                <a:extLst>
                  <a:ext uri="{FF2B5EF4-FFF2-40B4-BE49-F238E27FC236}">
                    <a16:creationId xmlns:a16="http://schemas.microsoft.com/office/drawing/2014/main" id="{32087A1C-8E31-A62C-74E0-C0535B6BDAEF}"/>
                  </a:ext>
                </a:extLst>
              </p:cNvPr>
              <p:cNvSpPr/>
              <p:nvPr/>
            </p:nvSpPr>
            <p:spPr>
              <a:xfrm>
                <a:off x="3084269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810;p43">
                <a:extLst>
                  <a:ext uri="{FF2B5EF4-FFF2-40B4-BE49-F238E27FC236}">
                    <a16:creationId xmlns:a16="http://schemas.microsoft.com/office/drawing/2014/main" id="{4764FE18-3A00-936B-93FF-5D586AD99276}"/>
                  </a:ext>
                </a:extLst>
              </p:cNvPr>
              <p:cNvSpPr/>
              <p:nvPr/>
            </p:nvSpPr>
            <p:spPr>
              <a:xfrm>
                <a:off x="311142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811;p43">
                <a:extLst>
                  <a:ext uri="{FF2B5EF4-FFF2-40B4-BE49-F238E27FC236}">
                    <a16:creationId xmlns:a16="http://schemas.microsoft.com/office/drawing/2014/main" id="{F4E72B27-EE2F-2CA0-D9A5-FEDEF8A90A2D}"/>
                  </a:ext>
                </a:extLst>
              </p:cNvPr>
              <p:cNvSpPr/>
              <p:nvPr/>
            </p:nvSpPr>
            <p:spPr>
              <a:xfrm>
                <a:off x="3058913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812;p43">
                <a:extLst>
                  <a:ext uri="{FF2B5EF4-FFF2-40B4-BE49-F238E27FC236}">
                    <a16:creationId xmlns:a16="http://schemas.microsoft.com/office/drawing/2014/main" id="{2FCB8A61-9130-0B22-0F9B-FCE78E4E9A43}"/>
                  </a:ext>
                </a:extLst>
              </p:cNvPr>
              <p:cNvSpPr/>
              <p:nvPr/>
            </p:nvSpPr>
            <p:spPr>
              <a:xfrm>
                <a:off x="3084269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813;p43">
                <a:extLst>
                  <a:ext uri="{FF2B5EF4-FFF2-40B4-BE49-F238E27FC236}">
                    <a16:creationId xmlns:a16="http://schemas.microsoft.com/office/drawing/2014/main" id="{4238C0F9-7A7E-B4CF-C0B7-07FEFB84CE76}"/>
                  </a:ext>
                </a:extLst>
              </p:cNvPr>
              <p:cNvSpPr/>
              <p:nvPr/>
            </p:nvSpPr>
            <p:spPr>
              <a:xfrm>
                <a:off x="3111427" y="2813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814;p43">
                <a:extLst>
                  <a:ext uri="{FF2B5EF4-FFF2-40B4-BE49-F238E27FC236}">
                    <a16:creationId xmlns:a16="http://schemas.microsoft.com/office/drawing/2014/main" id="{CCC68214-5E99-2224-A270-F2CE8DBA86B5}"/>
                  </a:ext>
                </a:extLst>
              </p:cNvPr>
              <p:cNvSpPr/>
              <p:nvPr/>
            </p:nvSpPr>
            <p:spPr>
              <a:xfrm>
                <a:off x="3058913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815;p43">
                <a:extLst>
                  <a:ext uri="{FF2B5EF4-FFF2-40B4-BE49-F238E27FC236}">
                    <a16:creationId xmlns:a16="http://schemas.microsoft.com/office/drawing/2014/main" id="{CD1976A9-5B74-06C3-09A3-08AB2B9B93DC}"/>
                  </a:ext>
                </a:extLst>
              </p:cNvPr>
              <p:cNvSpPr/>
              <p:nvPr/>
            </p:nvSpPr>
            <p:spPr>
              <a:xfrm>
                <a:off x="3084269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816;p43">
                <a:extLst>
                  <a:ext uri="{FF2B5EF4-FFF2-40B4-BE49-F238E27FC236}">
                    <a16:creationId xmlns:a16="http://schemas.microsoft.com/office/drawing/2014/main" id="{60ACCD76-F9F8-5635-D5EF-9EF905662DD4}"/>
                  </a:ext>
                </a:extLst>
              </p:cNvPr>
              <p:cNvSpPr/>
              <p:nvPr/>
            </p:nvSpPr>
            <p:spPr>
              <a:xfrm>
                <a:off x="3111427" y="286580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817;p43">
                <a:extLst>
                  <a:ext uri="{FF2B5EF4-FFF2-40B4-BE49-F238E27FC236}">
                    <a16:creationId xmlns:a16="http://schemas.microsoft.com/office/drawing/2014/main" id="{653EFE7C-E2B9-5F88-76D6-293EE1D2B2F7}"/>
                  </a:ext>
                </a:extLst>
              </p:cNvPr>
              <p:cNvSpPr/>
              <p:nvPr/>
            </p:nvSpPr>
            <p:spPr>
              <a:xfrm>
                <a:off x="3058913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818;p43">
                <a:extLst>
                  <a:ext uri="{FF2B5EF4-FFF2-40B4-BE49-F238E27FC236}">
                    <a16:creationId xmlns:a16="http://schemas.microsoft.com/office/drawing/2014/main" id="{6D20D19A-BB1C-DCEE-0595-FC1577892920}"/>
                  </a:ext>
                </a:extLst>
              </p:cNvPr>
              <p:cNvSpPr/>
              <p:nvPr/>
            </p:nvSpPr>
            <p:spPr>
              <a:xfrm>
                <a:off x="3084269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819;p43">
                <a:extLst>
                  <a:ext uri="{FF2B5EF4-FFF2-40B4-BE49-F238E27FC236}">
                    <a16:creationId xmlns:a16="http://schemas.microsoft.com/office/drawing/2014/main" id="{1ABE05AA-9D9B-84C2-003D-3D5FB25EF266}"/>
                  </a:ext>
                </a:extLst>
              </p:cNvPr>
              <p:cNvSpPr/>
              <p:nvPr/>
            </p:nvSpPr>
            <p:spPr>
              <a:xfrm>
                <a:off x="3111427" y="2918251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820;p43">
                <a:extLst>
                  <a:ext uri="{FF2B5EF4-FFF2-40B4-BE49-F238E27FC236}">
                    <a16:creationId xmlns:a16="http://schemas.microsoft.com/office/drawing/2014/main" id="{070D72DD-D7B9-F17F-C821-D41FDE6EFF8F}"/>
                  </a:ext>
                </a:extLst>
              </p:cNvPr>
              <p:cNvSpPr/>
              <p:nvPr/>
            </p:nvSpPr>
            <p:spPr>
              <a:xfrm>
                <a:off x="3111427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821;p43">
                <a:extLst>
                  <a:ext uri="{FF2B5EF4-FFF2-40B4-BE49-F238E27FC236}">
                    <a16:creationId xmlns:a16="http://schemas.microsoft.com/office/drawing/2014/main" id="{1AC3CAF8-983C-0843-B6FC-5D5C24CA4C7B}"/>
                  </a:ext>
                </a:extLst>
              </p:cNvPr>
              <p:cNvSpPr/>
              <p:nvPr/>
            </p:nvSpPr>
            <p:spPr>
              <a:xfrm>
                <a:off x="305891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217"/>
                      <a:pt x="28" y="244"/>
                    </a:cubicBezTo>
                    <a:lnTo>
                      <a:pt x="55" y="244"/>
                    </a:lnTo>
                    <a:cubicBezTo>
                      <a:pt x="55" y="244"/>
                      <a:pt x="55" y="272"/>
                      <a:pt x="82" y="299"/>
                    </a:cubicBezTo>
                    <a:lnTo>
                      <a:pt x="109" y="299"/>
                    </a:lnTo>
                    <a:cubicBezTo>
                      <a:pt x="163" y="299"/>
                      <a:pt x="190" y="244"/>
                      <a:pt x="272" y="244"/>
                    </a:cubicBezTo>
                    <a:cubicBezTo>
                      <a:pt x="272" y="217"/>
                      <a:pt x="299" y="190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822;p43">
                <a:extLst>
                  <a:ext uri="{FF2B5EF4-FFF2-40B4-BE49-F238E27FC236}">
                    <a16:creationId xmlns:a16="http://schemas.microsoft.com/office/drawing/2014/main" id="{32D5FC0B-4262-A511-C834-CF56392A4BEC}"/>
                  </a:ext>
                </a:extLst>
              </p:cNvPr>
              <p:cNvSpPr/>
              <p:nvPr/>
            </p:nvSpPr>
            <p:spPr>
              <a:xfrm>
                <a:off x="3084269" y="3269365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299" y="1"/>
                    </a:moveTo>
                    <a:lnTo>
                      <a:pt x="299" y="1"/>
                    </a:lnTo>
                    <a:cubicBezTo>
                      <a:pt x="190" y="28"/>
                      <a:pt x="109" y="28"/>
                      <a:pt x="0" y="28"/>
                    </a:cubicBezTo>
                    <a:cubicBezTo>
                      <a:pt x="27" y="109"/>
                      <a:pt x="82" y="164"/>
                      <a:pt x="163" y="164"/>
                    </a:cubicBezTo>
                    <a:cubicBezTo>
                      <a:pt x="244" y="164"/>
                      <a:pt x="299" y="109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823;p43">
                <a:extLst>
                  <a:ext uri="{FF2B5EF4-FFF2-40B4-BE49-F238E27FC236}">
                    <a16:creationId xmlns:a16="http://schemas.microsoft.com/office/drawing/2014/main" id="{3E2F9927-1DD8-357F-E981-42765BDB7F55}"/>
                  </a:ext>
                </a:extLst>
              </p:cNvPr>
              <p:cNvSpPr/>
              <p:nvPr/>
            </p:nvSpPr>
            <p:spPr>
              <a:xfrm>
                <a:off x="3111427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4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824;p43">
                <a:extLst>
                  <a:ext uri="{FF2B5EF4-FFF2-40B4-BE49-F238E27FC236}">
                    <a16:creationId xmlns:a16="http://schemas.microsoft.com/office/drawing/2014/main" id="{1BEF0268-3ABD-D864-4FDC-52ADBB0BD51B}"/>
                  </a:ext>
                </a:extLst>
              </p:cNvPr>
              <p:cNvSpPr/>
              <p:nvPr/>
            </p:nvSpPr>
            <p:spPr>
              <a:xfrm>
                <a:off x="3084269" y="3312804"/>
                <a:ext cx="19951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825;p43">
                <a:extLst>
                  <a:ext uri="{FF2B5EF4-FFF2-40B4-BE49-F238E27FC236}">
                    <a16:creationId xmlns:a16="http://schemas.microsoft.com/office/drawing/2014/main" id="{81A91F7F-FF15-1835-BC06-805401D44C0B}"/>
                  </a:ext>
                </a:extLst>
              </p:cNvPr>
              <p:cNvSpPr/>
              <p:nvPr/>
            </p:nvSpPr>
            <p:spPr>
              <a:xfrm>
                <a:off x="3058913" y="3285646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826;p43">
                <a:extLst>
                  <a:ext uri="{FF2B5EF4-FFF2-40B4-BE49-F238E27FC236}">
                    <a16:creationId xmlns:a16="http://schemas.microsoft.com/office/drawing/2014/main" id="{CDB49AC9-6888-425E-C892-FA0CB43A3704}"/>
                  </a:ext>
                </a:extLst>
              </p:cNvPr>
              <p:cNvSpPr/>
              <p:nvPr/>
            </p:nvSpPr>
            <p:spPr>
              <a:xfrm>
                <a:off x="3098749" y="3367119"/>
                <a:ext cx="547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2" h="218" extrusionOk="0">
                    <a:moveTo>
                      <a:pt x="27" y="0"/>
                    </a:moveTo>
                    <a:cubicBezTo>
                      <a:pt x="27" y="82"/>
                      <a:pt x="0" y="163"/>
                      <a:pt x="54" y="217"/>
                    </a:cubicBezTo>
                    <a:cubicBezTo>
                      <a:pt x="82" y="190"/>
                      <a:pt x="82" y="163"/>
                      <a:pt x="82" y="109"/>
                    </a:cubicBezTo>
                    <a:cubicBezTo>
                      <a:pt x="82" y="55"/>
                      <a:pt x="54" y="28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827;p43">
                <a:extLst>
                  <a:ext uri="{FF2B5EF4-FFF2-40B4-BE49-F238E27FC236}">
                    <a16:creationId xmlns:a16="http://schemas.microsoft.com/office/drawing/2014/main" id="{110030AD-22D4-334B-4218-B4296123F051}"/>
                  </a:ext>
                </a:extLst>
              </p:cNvPr>
              <p:cNvSpPr/>
              <p:nvPr/>
            </p:nvSpPr>
            <p:spPr>
              <a:xfrm>
                <a:off x="3111427" y="3338160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71" y="272"/>
                      <a:pt x="298" y="217"/>
                    </a:cubicBezTo>
                    <a:lnTo>
                      <a:pt x="298" y="109"/>
                    </a:ln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828;p43">
                <a:extLst>
                  <a:ext uri="{FF2B5EF4-FFF2-40B4-BE49-F238E27FC236}">
                    <a16:creationId xmlns:a16="http://schemas.microsoft.com/office/drawing/2014/main" id="{681EE65F-56E4-9ACD-CA10-CE00C556A636}"/>
                  </a:ext>
                </a:extLst>
              </p:cNvPr>
              <p:cNvSpPr/>
              <p:nvPr/>
            </p:nvSpPr>
            <p:spPr>
              <a:xfrm>
                <a:off x="3031755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829;p43">
                <a:extLst>
                  <a:ext uri="{FF2B5EF4-FFF2-40B4-BE49-F238E27FC236}">
                    <a16:creationId xmlns:a16="http://schemas.microsoft.com/office/drawing/2014/main" id="{711D5290-AB21-A6E3-E5FD-DAA59796AA3C}"/>
                  </a:ext>
                </a:extLst>
              </p:cNvPr>
              <p:cNvSpPr/>
              <p:nvPr/>
            </p:nvSpPr>
            <p:spPr>
              <a:xfrm>
                <a:off x="3058913" y="208210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45"/>
                      <a:pt x="136" y="245"/>
                    </a:cubicBezTo>
                    <a:cubicBezTo>
                      <a:pt x="218" y="245"/>
                      <a:pt x="272" y="190"/>
                      <a:pt x="299" y="109"/>
                    </a:cubicBezTo>
                    <a:lnTo>
                      <a:pt x="299" y="109"/>
                    </a:lnTo>
                    <a:cubicBezTo>
                      <a:pt x="268" y="132"/>
                      <a:pt x="237" y="142"/>
                      <a:pt x="208" y="142"/>
                    </a:cubicBezTo>
                    <a:cubicBezTo>
                      <a:pt x="133" y="142"/>
                      <a:pt x="67" y="7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830;p43">
                <a:extLst>
                  <a:ext uri="{FF2B5EF4-FFF2-40B4-BE49-F238E27FC236}">
                    <a16:creationId xmlns:a16="http://schemas.microsoft.com/office/drawing/2014/main" id="{B9B6CB09-1EE1-51F9-A838-430FE1527E4F}"/>
                  </a:ext>
                </a:extLst>
              </p:cNvPr>
              <p:cNvSpPr/>
              <p:nvPr/>
            </p:nvSpPr>
            <p:spPr>
              <a:xfrm>
                <a:off x="3031755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831;p43">
                <a:extLst>
                  <a:ext uri="{FF2B5EF4-FFF2-40B4-BE49-F238E27FC236}">
                    <a16:creationId xmlns:a16="http://schemas.microsoft.com/office/drawing/2014/main" id="{FA5984D1-BBA1-DE06-7DDA-725793E3672C}"/>
                  </a:ext>
                </a:extLst>
              </p:cNvPr>
              <p:cNvSpPr/>
              <p:nvPr/>
            </p:nvSpPr>
            <p:spPr>
              <a:xfrm>
                <a:off x="3006399" y="2183460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55" y="218"/>
                      <a:pt x="137" y="245"/>
                      <a:pt x="218" y="272"/>
                    </a:cubicBezTo>
                    <a:cubicBezTo>
                      <a:pt x="272" y="245"/>
                      <a:pt x="299" y="190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832;p43">
                <a:extLst>
                  <a:ext uri="{FF2B5EF4-FFF2-40B4-BE49-F238E27FC236}">
                    <a16:creationId xmlns:a16="http://schemas.microsoft.com/office/drawing/2014/main" id="{50273683-1CE8-A6B6-B6E7-82FEAAD7FD98}"/>
                  </a:ext>
                </a:extLst>
              </p:cNvPr>
              <p:cNvSpPr/>
              <p:nvPr/>
            </p:nvSpPr>
            <p:spPr>
              <a:xfrm>
                <a:off x="3006399" y="239338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833;p43">
                <a:extLst>
                  <a:ext uri="{FF2B5EF4-FFF2-40B4-BE49-F238E27FC236}">
                    <a16:creationId xmlns:a16="http://schemas.microsoft.com/office/drawing/2014/main" id="{9C29EA7B-7DC4-907F-5986-755620BEEA16}"/>
                  </a:ext>
                </a:extLst>
              </p:cNvPr>
              <p:cNvSpPr/>
              <p:nvPr/>
            </p:nvSpPr>
            <p:spPr>
              <a:xfrm>
                <a:off x="3031755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834;p43">
                <a:extLst>
                  <a:ext uri="{FF2B5EF4-FFF2-40B4-BE49-F238E27FC236}">
                    <a16:creationId xmlns:a16="http://schemas.microsoft.com/office/drawing/2014/main" id="{49689AD4-C34E-81D4-4F73-9269B3824E87}"/>
                  </a:ext>
                </a:extLst>
              </p:cNvPr>
              <p:cNvSpPr/>
              <p:nvPr/>
            </p:nvSpPr>
            <p:spPr>
              <a:xfrm>
                <a:off x="3058913" y="2400654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109"/>
                      <a:pt x="55" y="190"/>
                      <a:pt x="136" y="190"/>
                    </a:cubicBezTo>
                    <a:cubicBezTo>
                      <a:pt x="190" y="190"/>
                      <a:pt x="218" y="163"/>
                      <a:pt x="245" y="136"/>
                    </a:cubicBezTo>
                    <a:cubicBezTo>
                      <a:pt x="163" y="109"/>
                      <a:pt x="82" y="55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835;p43">
                <a:extLst>
                  <a:ext uri="{FF2B5EF4-FFF2-40B4-BE49-F238E27FC236}">
                    <a16:creationId xmlns:a16="http://schemas.microsoft.com/office/drawing/2014/main" id="{5F2F9B35-8866-5791-4D17-5039558F0C5F}"/>
                  </a:ext>
                </a:extLst>
              </p:cNvPr>
              <p:cNvSpPr/>
              <p:nvPr/>
            </p:nvSpPr>
            <p:spPr>
              <a:xfrm>
                <a:off x="3006399" y="244589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836;p43">
                <a:extLst>
                  <a:ext uri="{FF2B5EF4-FFF2-40B4-BE49-F238E27FC236}">
                    <a16:creationId xmlns:a16="http://schemas.microsoft.com/office/drawing/2014/main" id="{97705363-E00C-3C3C-6E07-0EF0611F58DF}"/>
                  </a:ext>
                </a:extLst>
              </p:cNvPr>
              <p:cNvSpPr/>
              <p:nvPr/>
            </p:nvSpPr>
            <p:spPr>
              <a:xfrm>
                <a:off x="3031755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837;p43">
                <a:extLst>
                  <a:ext uri="{FF2B5EF4-FFF2-40B4-BE49-F238E27FC236}">
                    <a16:creationId xmlns:a16="http://schemas.microsoft.com/office/drawing/2014/main" id="{919C7D6E-845A-6B22-CB5C-BCFFB59C69DC}"/>
                  </a:ext>
                </a:extLst>
              </p:cNvPr>
              <p:cNvSpPr/>
              <p:nvPr/>
            </p:nvSpPr>
            <p:spPr>
              <a:xfrm>
                <a:off x="3006399" y="2498408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838;p43">
                <a:extLst>
                  <a:ext uri="{FF2B5EF4-FFF2-40B4-BE49-F238E27FC236}">
                    <a16:creationId xmlns:a16="http://schemas.microsoft.com/office/drawing/2014/main" id="{92FDB3F4-2A8B-B8A1-6D1D-FAAED0D3AB14}"/>
                  </a:ext>
                </a:extLst>
              </p:cNvPr>
              <p:cNvSpPr/>
              <p:nvPr/>
            </p:nvSpPr>
            <p:spPr>
              <a:xfrm>
                <a:off x="3031755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839;p43">
                <a:extLst>
                  <a:ext uri="{FF2B5EF4-FFF2-40B4-BE49-F238E27FC236}">
                    <a16:creationId xmlns:a16="http://schemas.microsoft.com/office/drawing/2014/main" id="{F3237336-F02A-7DFB-4328-BF21077EC0F1}"/>
                  </a:ext>
                </a:extLst>
              </p:cNvPr>
              <p:cNvSpPr/>
              <p:nvPr/>
            </p:nvSpPr>
            <p:spPr>
              <a:xfrm>
                <a:off x="3006399" y="2550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840;p43">
                <a:extLst>
                  <a:ext uri="{FF2B5EF4-FFF2-40B4-BE49-F238E27FC236}">
                    <a16:creationId xmlns:a16="http://schemas.microsoft.com/office/drawing/2014/main" id="{158877B9-D88A-5191-A417-CD3D6F256C46}"/>
                  </a:ext>
                </a:extLst>
              </p:cNvPr>
              <p:cNvSpPr/>
              <p:nvPr/>
            </p:nvSpPr>
            <p:spPr>
              <a:xfrm>
                <a:off x="3031755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841;p43">
                <a:extLst>
                  <a:ext uri="{FF2B5EF4-FFF2-40B4-BE49-F238E27FC236}">
                    <a16:creationId xmlns:a16="http://schemas.microsoft.com/office/drawing/2014/main" id="{A8EB4173-0AE8-4E95-C650-83AAA1B07A29}"/>
                  </a:ext>
                </a:extLst>
              </p:cNvPr>
              <p:cNvSpPr/>
              <p:nvPr/>
            </p:nvSpPr>
            <p:spPr>
              <a:xfrm>
                <a:off x="3006399" y="2813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842;p43">
                <a:extLst>
                  <a:ext uri="{FF2B5EF4-FFF2-40B4-BE49-F238E27FC236}">
                    <a16:creationId xmlns:a16="http://schemas.microsoft.com/office/drawing/2014/main" id="{2E41BE74-CE86-4518-C991-4B73B9534DCF}"/>
                  </a:ext>
                </a:extLst>
              </p:cNvPr>
              <p:cNvSpPr/>
              <p:nvPr/>
            </p:nvSpPr>
            <p:spPr>
              <a:xfrm>
                <a:off x="3031755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843;p43">
                <a:extLst>
                  <a:ext uri="{FF2B5EF4-FFF2-40B4-BE49-F238E27FC236}">
                    <a16:creationId xmlns:a16="http://schemas.microsoft.com/office/drawing/2014/main" id="{C231535B-1663-8946-F45C-F432B0E7A1ED}"/>
                  </a:ext>
                </a:extLst>
              </p:cNvPr>
              <p:cNvSpPr/>
              <p:nvPr/>
            </p:nvSpPr>
            <p:spPr>
              <a:xfrm>
                <a:off x="3006399" y="286580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844;p43">
                <a:extLst>
                  <a:ext uri="{FF2B5EF4-FFF2-40B4-BE49-F238E27FC236}">
                    <a16:creationId xmlns:a16="http://schemas.microsoft.com/office/drawing/2014/main" id="{55D962E1-E1ED-C8D1-0DAB-C208F216AE21}"/>
                  </a:ext>
                </a:extLst>
              </p:cNvPr>
              <p:cNvSpPr/>
              <p:nvPr/>
            </p:nvSpPr>
            <p:spPr>
              <a:xfrm>
                <a:off x="3031755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845;p43">
                <a:extLst>
                  <a:ext uri="{FF2B5EF4-FFF2-40B4-BE49-F238E27FC236}">
                    <a16:creationId xmlns:a16="http://schemas.microsoft.com/office/drawing/2014/main" id="{B50AFCAD-F940-76C0-35AC-04E34E8BB204}"/>
                  </a:ext>
                </a:extLst>
              </p:cNvPr>
              <p:cNvSpPr/>
              <p:nvPr/>
            </p:nvSpPr>
            <p:spPr>
              <a:xfrm>
                <a:off x="3006399" y="291825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846;p43">
                <a:extLst>
                  <a:ext uri="{FF2B5EF4-FFF2-40B4-BE49-F238E27FC236}">
                    <a16:creationId xmlns:a16="http://schemas.microsoft.com/office/drawing/2014/main" id="{5A90CE51-6762-930A-6401-D013D5C3B3DE}"/>
                  </a:ext>
                </a:extLst>
              </p:cNvPr>
              <p:cNvSpPr/>
              <p:nvPr/>
            </p:nvSpPr>
            <p:spPr>
              <a:xfrm>
                <a:off x="3031755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847;p43">
                <a:extLst>
                  <a:ext uri="{FF2B5EF4-FFF2-40B4-BE49-F238E27FC236}">
                    <a16:creationId xmlns:a16="http://schemas.microsoft.com/office/drawing/2014/main" id="{E0A2E7C2-09E7-2672-DB07-938DD651460B}"/>
                  </a:ext>
                </a:extLst>
              </p:cNvPr>
              <p:cNvSpPr/>
              <p:nvPr/>
            </p:nvSpPr>
            <p:spPr>
              <a:xfrm>
                <a:off x="3031755" y="2997922"/>
                <a:ext cx="914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45" extrusionOk="0">
                    <a:moveTo>
                      <a:pt x="109" y="0"/>
                    </a:moveTo>
                    <a:cubicBezTo>
                      <a:pt x="55" y="0"/>
                      <a:pt x="1" y="82"/>
                      <a:pt x="1" y="136"/>
                    </a:cubicBezTo>
                    <a:cubicBezTo>
                      <a:pt x="1" y="190"/>
                      <a:pt x="28" y="217"/>
                      <a:pt x="28" y="244"/>
                    </a:cubicBezTo>
                    <a:cubicBezTo>
                      <a:pt x="82" y="244"/>
                      <a:pt x="109" y="244"/>
                      <a:pt x="136" y="217"/>
                    </a:cubicBezTo>
                    <a:cubicBezTo>
                      <a:pt x="82" y="163"/>
                      <a:pt x="109" y="82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848;p43">
                <a:extLst>
                  <a:ext uri="{FF2B5EF4-FFF2-40B4-BE49-F238E27FC236}">
                    <a16:creationId xmlns:a16="http://schemas.microsoft.com/office/drawing/2014/main" id="{EDBF4875-F2C2-DC6B-EDF0-4E6A426DC656}"/>
                  </a:ext>
                </a:extLst>
              </p:cNvPr>
              <p:cNvSpPr/>
              <p:nvPr/>
            </p:nvSpPr>
            <p:spPr>
              <a:xfrm>
                <a:off x="3006399" y="297076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849;p43">
                <a:extLst>
                  <a:ext uri="{FF2B5EF4-FFF2-40B4-BE49-F238E27FC236}">
                    <a16:creationId xmlns:a16="http://schemas.microsoft.com/office/drawing/2014/main" id="{D84F6ADA-4F21-7941-311E-A12C48857AAB}"/>
                  </a:ext>
                </a:extLst>
              </p:cNvPr>
              <p:cNvSpPr/>
              <p:nvPr/>
            </p:nvSpPr>
            <p:spPr>
              <a:xfrm>
                <a:off x="3033557" y="3162603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272" y="0"/>
                    </a:moveTo>
                    <a:cubicBezTo>
                      <a:pt x="164" y="0"/>
                      <a:pt x="82" y="55"/>
                      <a:pt x="1" y="109"/>
                    </a:cubicBezTo>
                    <a:cubicBezTo>
                      <a:pt x="28" y="163"/>
                      <a:pt x="82" y="190"/>
                      <a:pt x="136" y="190"/>
                    </a:cubicBezTo>
                    <a:cubicBezTo>
                      <a:pt x="218" y="190"/>
                      <a:pt x="272" y="109"/>
                      <a:pt x="272" y="28"/>
                    </a:cubicBezTo>
                    <a:cubicBezTo>
                      <a:pt x="272" y="28"/>
                      <a:pt x="272" y="0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850;p43">
                <a:extLst>
                  <a:ext uri="{FF2B5EF4-FFF2-40B4-BE49-F238E27FC236}">
                    <a16:creationId xmlns:a16="http://schemas.microsoft.com/office/drawing/2014/main" id="{A6EF25B1-99FF-11D1-195F-FAEB24683CDF}"/>
                  </a:ext>
                </a:extLst>
              </p:cNvPr>
              <p:cNvSpPr/>
              <p:nvPr/>
            </p:nvSpPr>
            <p:spPr>
              <a:xfrm>
                <a:off x="3031755" y="3207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851;p43">
                <a:extLst>
                  <a:ext uri="{FF2B5EF4-FFF2-40B4-BE49-F238E27FC236}">
                    <a16:creationId xmlns:a16="http://schemas.microsoft.com/office/drawing/2014/main" id="{0CF20CEB-7EE7-EDE4-3938-6A23C35CAA71}"/>
                  </a:ext>
                </a:extLst>
              </p:cNvPr>
              <p:cNvSpPr/>
              <p:nvPr/>
            </p:nvSpPr>
            <p:spPr>
              <a:xfrm>
                <a:off x="3020879" y="318795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0"/>
                    </a:moveTo>
                    <a:cubicBezTo>
                      <a:pt x="55" y="54"/>
                      <a:pt x="28" y="136"/>
                      <a:pt x="1" y="190"/>
                    </a:cubicBezTo>
                    <a:cubicBezTo>
                      <a:pt x="55" y="163"/>
                      <a:pt x="82" y="109"/>
                      <a:pt x="82" y="54"/>
                    </a:cubicBezTo>
                    <a:cubicBezTo>
                      <a:pt x="82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852;p43">
                <a:extLst>
                  <a:ext uri="{FF2B5EF4-FFF2-40B4-BE49-F238E27FC236}">
                    <a16:creationId xmlns:a16="http://schemas.microsoft.com/office/drawing/2014/main" id="{87C6140B-A23F-F349-2202-5808330016A9}"/>
                  </a:ext>
                </a:extLst>
              </p:cNvPr>
              <p:cNvSpPr/>
              <p:nvPr/>
            </p:nvSpPr>
            <p:spPr>
              <a:xfrm>
                <a:off x="3058913" y="3236803"/>
                <a:ext cx="186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18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109"/>
                    </a:cubicBezTo>
                    <a:cubicBezTo>
                      <a:pt x="1" y="136"/>
                      <a:pt x="1" y="190"/>
                      <a:pt x="28" y="218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853;p43">
                <a:extLst>
                  <a:ext uri="{FF2B5EF4-FFF2-40B4-BE49-F238E27FC236}">
                    <a16:creationId xmlns:a16="http://schemas.microsoft.com/office/drawing/2014/main" id="{F447CD74-0304-42F6-4CC2-D8EBC1E37FE1}"/>
                  </a:ext>
                </a:extLst>
              </p:cNvPr>
              <p:cNvSpPr/>
              <p:nvPr/>
            </p:nvSpPr>
            <p:spPr>
              <a:xfrm>
                <a:off x="3031755" y="326035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99" y="109"/>
                    </a:cubicBezTo>
                    <a:lnTo>
                      <a:pt x="299" y="82"/>
                    </a:lnTo>
                    <a:cubicBezTo>
                      <a:pt x="272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854;p43">
                <a:extLst>
                  <a:ext uri="{FF2B5EF4-FFF2-40B4-BE49-F238E27FC236}">
                    <a16:creationId xmlns:a16="http://schemas.microsoft.com/office/drawing/2014/main" id="{67D7F541-6A35-D9D2-512A-E213B9B52D3B}"/>
                  </a:ext>
                </a:extLst>
              </p:cNvPr>
              <p:cNvSpPr/>
              <p:nvPr/>
            </p:nvSpPr>
            <p:spPr>
              <a:xfrm>
                <a:off x="3039029" y="3312804"/>
                <a:ext cx="12744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10" extrusionOk="0">
                    <a:moveTo>
                      <a:pt x="0" y="1"/>
                    </a:moveTo>
                    <a:cubicBezTo>
                      <a:pt x="54" y="55"/>
                      <a:pt x="109" y="109"/>
                      <a:pt x="190" y="109"/>
                    </a:cubicBezTo>
                    <a:cubicBezTo>
                      <a:pt x="190" y="55"/>
                      <a:pt x="136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855;p43">
                <a:extLst>
                  <a:ext uri="{FF2B5EF4-FFF2-40B4-BE49-F238E27FC236}">
                    <a16:creationId xmlns:a16="http://schemas.microsoft.com/office/drawing/2014/main" id="{750B56D6-829F-E932-1B7C-304033EE671C}"/>
                  </a:ext>
                </a:extLst>
              </p:cNvPr>
              <p:cNvSpPr/>
              <p:nvPr/>
            </p:nvSpPr>
            <p:spPr>
              <a:xfrm>
                <a:off x="3006399" y="3285646"/>
                <a:ext cx="20017" cy="2001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191"/>
                      <a:pt x="1" y="218"/>
                      <a:pt x="28" y="245"/>
                    </a:cubicBezTo>
                    <a:cubicBezTo>
                      <a:pt x="82" y="272"/>
                      <a:pt x="137" y="299"/>
                      <a:pt x="191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856;p43">
                <a:extLst>
                  <a:ext uri="{FF2B5EF4-FFF2-40B4-BE49-F238E27FC236}">
                    <a16:creationId xmlns:a16="http://schemas.microsoft.com/office/drawing/2014/main" id="{8A88B8F5-18E2-D586-4593-467966CDAD5E}"/>
                  </a:ext>
                </a:extLst>
              </p:cNvPr>
              <p:cNvSpPr/>
              <p:nvPr/>
            </p:nvSpPr>
            <p:spPr>
              <a:xfrm>
                <a:off x="2979309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217" y="299"/>
                    </a:lnTo>
                    <a:cubicBezTo>
                      <a:pt x="190" y="272"/>
                      <a:pt x="163" y="245"/>
                      <a:pt x="136" y="218"/>
                    </a:cubicBezTo>
                    <a:cubicBezTo>
                      <a:pt x="163" y="191"/>
                      <a:pt x="244" y="164"/>
                      <a:pt x="298" y="82"/>
                    </a:cubicBezTo>
                    <a:cubicBezTo>
                      <a:pt x="271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857;p43">
                <a:extLst>
                  <a:ext uri="{FF2B5EF4-FFF2-40B4-BE49-F238E27FC236}">
                    <a16:creationId xmlns:a16="http://schemas.microsoft.com/office/drawing/2014/main" id="{26F15787-2AE2-D5B5-4CAD-D4EE8E3E50FE}"/>
                  </a:ext>
                </a:extLst>
              </p:cNvPr>
              <p:cNvSpPr/>
              <p:nvPr/>
            </p:nvSpPr>
            <p:spPr>
              <a:xfrm>
                <a:off x="297930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858;p43">
                <a:extLst>
                  <a:ext uri="{FF2B5EF4-FFF2-40B4-BE49-F238E27FC236}">
                    <a16:creationId xmlns:a16="http://schemas.microsoft.com/office/drawing/2014/main" id="{A65FEC98-8DA7-5C7B-647D-9140EF5B8651}"/>
                  </a:ext>
                </a:extLst>
              </p:cNvPr>
              <p:cNvSpPr/>
              <p:nvPr/>
            </p:nvSpPr>
            <p:spPr>
              <a:xfrm>
                <a:off x="2961159" y="2025986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55" y="1"/>
                    </a:moveTo>
                    <a:cubicBezTo>
                      <a:pt x="55" y="1"/>
                      <a:pt x="82" y="28"/>
                      <a:pt x="82" y="28"/>
                    </a:cubicBezTo>
                    <a:cubicBezTo>
                      <a:pt x="82" y="82"/>
                      <a:pt x="28" y="218"/>
                      <a:pt x="1" y="299"/>
                    </a:cubicBezTo>
                    <a:lnTo>
                      <a:pt x="82" y="299"/>
                    </a:lnTo>
                    <a:cubicBezTo>
                      <a:pt x="82" y="272"/>
                      <a:pt x="109" y="272"/>
                      <a:pt x="136" y="245"/>
                    </a:cubicBezTo>
                    <a:cubicBezTo>
                      <a:pt x="164" y="218"/>
                      <a:pt x="191" y="191"/>
                      <a:pt x="191" y="136"/>
                    </a:cubicBezTo>
                    <a:cubicBezTo>
                      <a:pt x="191" y="55"/>
                      <a:pt x="136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859;p43">
                <a:extLst>
                  <a:ext uri="{FF2B5EF4-FFF2-40B4-BE49-F238E27FC236}">
                    <a16:creationId xmlns:a16="http://schemas.microsoft.com/office/drawing/2014/main" id="{6D9AC7B2-4EA4-83CB-72D5-E775C795F241}"/>
                  </a:ext>
                </a:extLst>
              </p:cNvPr>
              <p:cNvSpPr/>
              <p:nvPr/>
            </p:nvSpPr>
            <p:spPr>
              <a:xfrm>
                <a:off x="297930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860;p43">
                <a:extLst>
                  <a:ext uri="{FF2B5EF4-FFF2-40B4-BE49-F238E27FC236}">
                    <a16:creationId xmlns:a16="http://schemas.microsoft.com/office/drawing/2014/main" id="{186A79B4-6E58-5EC7-43DA-50DE9B867077}"/>
                  </a:ext>
                </a:extLst>
              </p:cNvPr>
              <p:cNvSpPr/>
              <p:nvPr/>
            </p:nvSpPr>
            <p:spPr>
              <a:xfrm>
                <a:off x="297930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861;p43">
                <a:extLst>
                  <a:ext uri="{FF2B5EF4-FFF2-40B4-BE49-F238E27FC236}">
                    <a16:creationId xmlns:a16="http://schemas.microsoft.com/office/drawing/2014/main" id="{C9E48A9B-720E-FDEA-CD97-D6F9E6CE9BBB}"/>
                  </a:ext>
                </a:extLst>
              </p:cNvPr>
              <p:cNvSpPr/>
              <p:nvPr/>
            </p:nvSpPr>
            <p:spPr>
              <a:xfrm>
                <a:off x="297930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217" y="271"/>
                      <a:pt x="217" y="271"/>
                      <a:pt x="244" y="244"/>
                    </a:cubicBezTo>
                    <a:lnTo>
                      <a:pt x="271" y="244"/>
                    </a:lnTo>
                    <a:cubicBezTo>
                      <a:pt x="298" y="217"/>
                      <a:pt x="298" y="190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862;p43">
                <a:extLst>
                  <a:ext uri="{FF2B5EF4-FFF2-40B4-BE49-F238E27FC236}">
                    <a16:creationId xmlns:a16="http://schemas.microsoft.com/office/drawing/2014/main" id="{B0B9CE7D-67A3-F056-1C3B-807CD11EE94E}"/>
                  </a:ext>
                </a:extLst>
              </p:cNvPr>
              <p:cNvSpPr/>
              <p:nvPr/>
            </p:nvSpPr>
            <p:spPr>
              <a:xfrm>
                <a:off x="2953953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7" y="27"/>
                      <a:pt x="0" y="82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ubicBezTo>
                      <a:pt x="109" y="0"/>
                      <a:pt x="109" y="27"/>
                      <a:pt x="82" y="27"/>
                    </a:cubicBezTo>
                    <a:cubicBezTo>
                      <a:pt x="82" y="27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863;p43">
                <a:extLst>
                  <a:ext uri="{FF2B5EF4-FFF2-40B4-BE49-F238E27FC236}">
                    <a16:creationId xmlns:a16="http://schemas.microsoft.com/office/drawing/2014/main" id="{CA2CC3D9-6C77-26C0-E2E6-52BB6342715F}"/>
                  </a:ext>
                </a:extLst>
              </p:cNvPr>
              <p:cNvSpPr/>
              <p:nvPr/>
            </p:nvSpPr>
            <p:spPr>
              <a:xfrm>
                <a:off x="2979309" y="2366290"/>
                <a:ext cx="1267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99" extrusionOk="0">
                    <a:moveTo>
                      <a:pt x="163" y="0"/>
                    </a:moveTo>
                    <a:cubicBezTo>
                      <a:pt x="81" y="0"/>
                      <a:pt x="0" y="81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lnTo>
                      <a:pt x="190" y="298"/>
                    </a:lnTo>
                    <a:cubicBezTo>
                      <a:pt x="190" y="217"/>
                      <a:pt x="190" y="109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864;p43">
                <a:extLst>
                  <a:ext uri="{FF2B5EF4-FFF2-40B4-BE49-F238E27FC236}">
                    <a16:creationId xmlns:a16="http://schemas.microsoft.com/office/drawing/2014/main" id="{71CA7F2D-30DF-AAFD-4DB7-FDF38C7D8ED2}"/>
                  </a:ext>
                </a:extLst>
              </p:cNvPr>
              <p:cNvSpPr/>
              <p:nvPr/>
            </p:nvSpPr>
            <p:spPr>
              <a:xfrm>
                <a:off x="295215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865;p43">
                <a:extLst>
                  <a:ext uri="{FF2B5EF4-FFF2-40B4-BE49-F238E27FC236}">
                    <a16:creationId xmlns:a16="http://schemas.microsoft.com/office/drawing/2014/main" id="{01D4DF79-2329-AA42-38E3-EE3964F05FFC}"/>
                  </a:ext>
                </a:extLst>
              </p:cNvPr>
              <p:cNvSpPr/>
              <p:nvPr/>
            </p:nvSpPr>
            <p:spPr>
              <a:xfrm>
                <a:off x="297930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866;p43">
                <a:extLst>
                  <a:ext uri="{FF2B5EF4-FFF2-40B4-BE49-F238E27FC236}">
                    <a16:creationId xmlns:a16="http://schemas.microsoft.com/office/drawing/2014/main" id="{C0FD617B-1BBA-72F5-593C-9BCB4882D047}"/>
                  </a:ext>
                </a:extLst>
              </p:cNvPr>
              <p:cNvSpPr/>
              <p:nvPr/>
            </p:nvSpPr>
            <p:spPr>
              <a:xfrm>
                <a:off x="2952151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867;p43">
                <a:extLst>
                  <a:ext uri="{FF2B5EF4-FFF2-40B4-BE49-F238E27FC236}">
                    <a16:creationId xmlns:a16="http://schemas.microsoft.com/office/drawing/2014/main" id="{C5A6F931-72E8-2195-E59F-B954A5082606}"/>
                  </a:ext>
                </a:extLst>
              </p:cNvPr>
              <p:cNvSpPr/>
              <p:nvPr/>
            </p:nvSpPr>
            <p:spPr>
              <a:xfrm>
                <a:off x="297930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868;p43">
                <a:extLst>
                  <a:ext uri="{FF2B5EF4-FFF2-40B4-BE49-F238E27FC236}">
                    <a16:creationId xmlns:a16="http://schemas.microsoft.com/office/drawing/2014/main" id="{AEA20136-D9FE-CC07-0AAE-C8447AE99502}"/>
                  </a:ext>
                </a:extLst>
              </p:cNvPr>
              <p:cNvSpPr/>
              <p:nvPr/>
            </p:nvSpPr>
            <p:spPr>
              <a:xfrm>
                <a:off x="2953953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869;p43">
                <a:extLst>
                  <a:ext uri="{FF2B5EF4-FFF2-40B4-BE49-F238E27FC236}">
                    <a16:creationId xmlns:a16="http://schemas.microsoft.com/office/drawing/2014/main" id="{C85000A9-E550-EFBF-DB47-542192E9A168}"/>
                  </a:ext>
                </a:extLst>
              </p:cNvPr>
              <p:cNvSpPr/>
              <p:nvPr/>
            </p:nvSpPr>
            <p:spPr>
              <a:xfrm>
                <a:off x="2979309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870;p43">
                <a:extLst>
                  <a:ext uri="{FF2B5EF4-FFF2-40B4-BE49-F238E27FC236}">
                    <a16:creationId xmlns:a16="http://schemas.microsoft.com/office/drawing/2014/main" id="{97CD38FC-ADDF-AC22-89E1-D2D462A896FB}"/>
                  </a:ext>
                </a:extLst>
              </p:cNvPr>
              <p:cNvSpPr/>
              <p:nvPr/>
            </p:nvSpPr>
            <p:spPr>
              <a:xfrm>
                <a:off x="2952151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871;p43">
                <a:extLst>
                  <a:ext uri="{FF2B5EF4-FFF2-40B4-BE49-F238E27FC236}">
                    <a16:creationId xmlns:a16="http://schemas.microsoft.com/office/drawing/2014/main" id="{20239281-E190-90A1-45FB-41F617942D85}"/>
                  </a:ext>
                </a:extLst>
              </p:cNvPr>
              <p:cNvSpPr/>
              <p:nvPr/>
            </p:nvSpPr>
            <p:spPr>
              <a:xfrm>
                <a:off x="2979309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872;p43">
                <a:extLst>
                  <a:ext uri="{FF2B5EF4-FFF2-40B4-BE49-F238E27FC236}">
                    <a16:creationId xmlns:a16="http://schemas.microsoft.com/office/drawing/2014/main" id="{425EA830-8080-8245-BC9C-3439699F15B4}"/>
                  </a:ext>
                </a:extLst>
              </p:cNvPr>
              <p:cNvSpPr/>
              <p:nvPr/>
            </p:nvSpPr>
            <p:spPr>
              <a:xfrm>
                <a:off x="2952151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873;p43">
                <a:extLst>
                  <a:ext uri="{FF2B5EF4-FFF2-40B4-BE49-F238E27FC236}">
                    <a16:creationId xmlns:a16="http://schemas.microsoft.com/office/drawing/2014/main" id="{A5FCC17E-CD62-1A0E-5DC3-615EE5ACDE69}"/>
                  </a:ext>
                </a:extLst>
              </p:cNvPr>
              <p:cNvSpPr/>
              <p:nvPr/>
            </p:nvSpPr>
            <p:spPr>
              <a:xfrm>
                <a:off x="2979309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874;p43">
                <a:extLst>
                  <a:ext uri="{FF2B5EF4-FFF2-40B4-BE49-F238E27FC236}">
                    <a16:creationId xmlns:a16="http://schemas.microsoft.com/office/drawing/2014/main" id="{59FCC20E-F155-4F1A-29E2-224B25D6273E}"/>
                  </a:ext>
                </a:extLst>
              </p:cNvPr>
              <p:cNvSpPr/>
              <p:nvPr/>
            </p:nvSpPr>
            <p:spPr>
              <a:xfrm>
                <a:off x="2952151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875;p43">
                <a:extLst>
                  <a:ext uri="{FF2B5EF4-FFF2-40B4-BE49-F238E27FC236}">
                    <a16:creationId xmlns:a16="http://schemas.microsoft.com/office/drawing/2014/main" id="{7EBEE01A-036C-54C6-20CD-13E2A830C6B2}"/>
                  </a:ext>
                </a:extLst>
              </p:cNvPr>
              <p:cNvSpPr/>
              <p:nvPr/>
            </p:nvSpPr>
            <p:spPr>
              <a:xfrm>
                <a:off x="2979309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876;p43">
                <a:extLst>
                  <a:ext uri="{FF2B5EF4-FFF2-40B4-BE49-F238E27FC236}">
                    <a16:creationId xmlns:a16="http://schemas.microsoft.com/office/drawing/2014/main" id="{D2AF2290-61FE-9EFA-994B-AD6427553686}"/>
                  </a:ext>
                </a:extLst>
              </p:cNvPr>
              <p:cNvSpPr/>
              <p:nvPr/>
            </p:nvSpPr>
            <p:spPr>
              <a:xfrm>
                <a:off x="2952151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877;p43">
                <a:extLst>
                  <a:ext uri="{FF2B5EF4-FFF2-40B4-BE49-F238E27FC236}">
                    <a16:creationId xmlns:a16="http://schemas.microsoft.com/office/drawing/2014/main" id="{957CFA64-D94A-DD07-B0A8-83DEBDF18707}"/>
                  </a:ext>
                </a:extLst>
              </p:cNvPr>
              <p:cNvSpPr/>
              <p:nvPr/>
            </p:nvSpPr>
            <p:spPr>
              <a:xfrm>
                <a:off x="2979309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878;p43">
                <a:extLst>
                  <a:ext uri="{FF2B5EF4-FFF2-40B4-BE49-F238E27FC236}">
                    <a16:creationId xmlns:a16="http://schemas.microsoft.com/office/drawing/2014/main" id="{282E96B4-7ABC-668F-9AF3-10CECB9FB179}"/>
                  </a:ext>
                </a:extLst>
              </p:cNvPr>
              <p:cNvSpPr/>
              <p:nvPr/>
            </p:nvSpPr>
            <p:spPr>
              <a:xfrm>
                <a:off x="2984713" y="2997922"/>
                <a:ext cx="1454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2" extrusionOk="0">
                    <a:moveTo>
                      <a:pt x="0" y="0"/>
                    </a:moveTo>
                    <a:cubicBezTo>
                      <a:pt x="55" y="27"/>
                      <a:pt x="82" y="82"/>
                      <a:pt x="163" y="82"/>
                    </a:cubicBezTo>
                    <a:cubicBezTo>
                      <a:pt x="163" y="82"/>
                      <a:pt x="190" y="82"/>
                      <a:pt x="217" y="54"/>
                    </a:cubicBezTo>
                    <a:cubicBezTo>
                      <a:pt x="190" y="27"/>
                      <a:pt x="136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879;p43">
                <a:extLst>
                  <a:ext uri="{FF2B5EF4-FFF2-40B4-BE49-F238E27FC236}">
                    <a16:creationId xmlns:a16="http://schemas.microsoft.com/office/drawing/2014/main" id="{10BBE974-5828-8BA9-364A-562EBE0823A5}"/>
                  </a:ext>
                </a:extLst>
              </p:cNvPr>
              <p:cNvSpPr/>
              <p:nvPr/>
            </p:nvSpPr>
            <p:spPr>
              <a:xfrm>
                <a:off x="2953953" y="297076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880;p43">
                <a:extLst>
                  <a:ext uri="{FF2B5EF4-FFF2-40B4-BE49-F238E27FC236}">
                    <a16:creationId xmlns:a16="http://schemas.microsoft.com/office/drawing/2014/main" id="{9B17DEFA-28D7-0EE1-1940-C0FF05C70564}"/>
                  </a:ext>
                </a:extLst>
              </p:cNvPr>
              <p:cNvSpPr/>
              <p:nvPr/>
            </p:nvSpPr>
            <p:spPr>
              <a:xfrm>
                <a:off x="2981110" y="3218720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44" y="0"/>
                    </a:moveTo>
                    <a:cubicBezTo>
                      <a:pt x="163" y="0"/>
                      <a:pt x="82" y="27"/>
                      <a:pt x="0" y="82"/>
                    </a:cubicBezTo>
                    <a:cubicBezTo>
                      <a:pt x="27" y="109"/>
                      <a:pt x="82" y="136"/>
                      <a:pt x="136" y="136"/>
                    </a:cubicBezTo>
                    <a:cubicBezTo>
                      <a:pt x="217" y="136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881;p43">
                <a:extLst>
                  <a:ext uri="{FF2B5EF4-FFF2-40B4-BE49-F238E27FC236}">
                    <a16:creationId xmlns:a16="http://schemas.microsoft.com/office/drawing/2014/main" id="{E9A5149E-B7FC-335D-7FCA-3FF7A4E3EA60}"/>
                  </a:ext>
                </a:extLst>
              </p:cNvPr>
              <p:cNvSpPr/>
              <p:nvPr/>
            </p:nvSpPr>
            <p:spPr>
              <a:xfrm>
                <a:off x="2952151" y="3233200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882;p43">
                <a:extLst>
                  <a:ext uri="{FF2B5EF4-FFF2-40B4-BE49-F238E27FC236}">
                    <a16:creationId xmlns:a16="http://schemas.microsoft.com/office/drawing/2014/main" id="{E37B9383-E403-C0CC-C213-6FFA94509FED}"/>
                  </a:ext>
                </a:extLst>
              </p:cNvPr>
              <p:cNvSpPr/>
              <p:nvPr/>
            </p:nvSpPr>
            <p:spPr>
              <a:xfrm>
                <a:off x="2979309" y="326035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54" y="217"/>
                      <a:pt x="81" y="244"/>
                      <a:pt x="109" y="299"/>
                    </a:cubicBezTo>
                    <a:lnTo>
                      <a:pt x="163" y="299"/>
                    </a:lnTo>
                    <a:cubicBezTo>
                      <a:pt x="244" y="299"/>
                      <a:pt x="298" y="244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883;p43">
                <a:extLst>
                  <a:ext uri="{FF2B5EF4-FFF2-40B4-BE49-F238E27FC236}">
                    <a16:creationId xmlns:a16="http://schemas.microsoft.com/office/drawing/2014/main" id="{0D71B73B-A170-FE8F-497C-D461C71DAE2A}"/>
                  </a:ext>
                </a:extLst>
              </p:cNvPr>
              <p:cNvSpPr/>
              <p:nvPr/>
            </p:nvSpPr>
            <p:spPr>
              <a:xfrm>
                <a:off x="3006399" y="3233200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884;p43">
                <a:extLst>
                  <a:ext uri="{FF2B5EF4-FFF2-40B4-BE49-F238E27FC236}">
                    <a16:creationId xmlns:a16="http://schemas.microsoft.com/office/drawing/2014/main" id="{61775BD8-2532-3A43-24AE-C9F6230E08C6}"/>
                  </a:ext>
                </a:extLst>
              </p:cNvPr>
              <p:cNvSpPr/>
              <p:nvPr/>
            </p:nvSpPr>
            <p:spPr>
              <a:xfrm>
                <a:off x="292679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885;p43">
                <a:extLst>
                  <a:ext uri="{FF2B5EF4-FFF2-40B4-BE49-F238E27FC236}">
                    <a16:creationId xmlns:a16="http://schemas.microsoft.com/office/drawing/2014/main" id="{7FBC837D-929F-6932-A105-3BC3C7291FA5}"/>
                  </a:ext>
                </a:extLst>
              </p:cNvPr>
              <p:cNvSpPr/>
              <p:nvPr/>
            </p:nvSpPr>
            <p:spPr>
              <a:xfrm>
                <a:off x="2953953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5" y="164"/>
                      <a:pt x="136" y="164"/>
                    </a:cubicBezTo>
                    <a:cubicBezTo>
                      <a:pt x="217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886;p43">
                <a:extLst>
                  <a:ext uri="{FF2B5EF4-FFF2-40B4-BE49-F238E27FC236}">
                    <a16:creationId xmlns:a16="http://schemas.microsoft.com/office/drawing/2014/main" id="{C2974AEA-09FA-087A-E87B-72E3662083B9}"/>
                  </a:ext>
                </a:extLst>
              </p:cNvPr>
              <p:cNvSpPr/>
              <p:nvPr/>
            </p:nvSpPr>
            <p:spPr>
              <a:xfrm>
                <a:off x="2899637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887;p43">
                <a:extLst>
                  <a:ext uri="{FF2B5EF4-FFF2-40B4-BE49-F238E27FC236}">
                    <a16:creationId xmlns:a16="http://schemas.microsoft.com/office/drawing/2014/main" id="{7D50DFBA-5E19-A99B-9B53-DB7415045AE7}"/>
                  </a:ext>
                </a:extLst>
              </p:cNvPr>
              <p:cNvSpPr/>
              <p:nvPr/>
            </p:nvSpPr>
            <p:spPr>
              <a:xfrm>
                <a:off x="2899637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888;p43">
                <a:extLst>
                  <a:ext uri="{FF2B5EF4-FFF2-40B4-BE49-F238E27FC236}">
                    <a16:creationId xmlns:a16="http://schemas.microsoft.com/office/drawing/2014/main" id="{E5F34F5A-E5A3-3A56-7609-ABB529A76F41}"/>
                  </a:ext>
                </a:extLst>
              </p:cNvPr>
              <p:cNvSpPr/>
              <p:nvPr/>
            </p:nvSpPr>
            <p:spPr>
              <a:xfrm>
                <a:off x="292679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889;p43">
                <a:extLst>
                  <a:ext uri="{FF2B5EF4-FFF2-40B4-BE49-F238E27FC236}">
                    <a16:creationId xmlns:a16="http://schemas.microsoft.com/office/drawing/2014/main" id="{5F19E6F1-AA89-F2CA-A754-5947F832105E}"/>
                  </a:ext>
                </a:extLst>
              </p:cNvPr>
              <p:cNvSpPr/>
              <p:nvPr/>
            </p:nvSpPr>
            <p:spPr>
              <a:xfrm>
                <a:off x="2952151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890;p43">
                <a:extLst>
                  <a:ext uri="{FF2B5EF4-FFF2-40B4-BE49-F238E27FC236}">
                    <a16:creationId xmlns:a16="http://schemas.microsoft.com/office/drawing/2014/main" id="{F174ADFC-7919-EFAE-75D7-912124A0748B}"/>
                  </a:ext>
                </a:extLst>
              </p:cNvPr>
              <p:cNvSpPr/>
              <p:nvPr/>
            </p:nvSpPr>
            <p:spPr>
              <a:xfrm>
                <a:off x="2899637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891;p43">
                <a:extLst>
                  <a:ext uri="{FF2B5EF4-FFF2-40B4-BE49-F238E27FC236}">
                    <a16:creationId xmlns:a16="http://schemas.microsoft.com/office/drawing/2014/main" id="{6F0C73FA-F0C2-E0F8-25F3-E567C4D1B7B8}"/>
                  </a:ext>
                </a:extLst>
              </p:cNvPr>
              <p:cNvSpPr/>
              <p:nvPr/>
            </p:nvSpPr>
            <p:spPr>
              <a:xfrm>
                <a:off x="292679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892;p43">
                <a:extLst>
                  <a:ext uri="{FF2B5EF4-FFF2-40B4-BE49-F238E27FC236}">
                    <a16:creationId xmlns:a16="http://schemas.microsoft.com/office/drawing/2014/main" id="{4773D28D-1039-17C7-3289-BDDB8C58AF4B}"/>
                  </a:ext>
                </a:extLst>
              </p:cNvPr>
              <p:cNvSpPr/>
              <p:nvPr/>
            </p:nvSpPr>
            <p:spPr>
              <a:xfrm>
                <a:off x="2953953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893;p43">
                <a:extLst>
                  <a:ext uri="{FF2B5EF4-FFF2-40B4-BE49-F238E27FC236}">
                    <a16:creationId xmlns:a16="http://schemas.microsoft.com/office/drawing/2014/main" id="{EA9AB582-8C93-1587-1535-EBCB7486E6FA}"/>
                  </a:ext>
                </a:extLst>
              </p:cNvPr>
              <p:cNvSpPr/>
              <p:nvPr/>
            </p:nvSpPr>
            <p:spPr>
              <a:xfrm>
                <a:off x="2899637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894;p43">
                <a:extLst>
                  <a:ext uri="{FF2B5EF4-FFF2-40B4-BE49-F238E27FC236}">
                    <a16:creationId xmlns:a16="http://schemas.microsoft.com/office/drawing/2014/main" id="{C75BB8C3-6C6A-A360-DFD9-2695D449CBB2}"/>
                  </a:ext>
                </a:extLst>
              </p:cNvPr>
              <p:cNvSpPr/>
              <p:nvPr/>
            </p:nvSpPr>
            <p:spPr>
              <a:xfrm>
                <a:off x="292679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895;p43">
                <a:extLst>
                  <a:ext uri="{FF2B5EF4-FFF2-40B4-BE49-F238E27FC236}">
                    <a16:creationId xmlns:a16="http://schemas.microsoft.com/office/drawing/2014/main" id="{8B4E17CE-6F20-2376-13FC-5C73021A5C6F}"/>
                  </a:ext>
                </a:extLst>
              </p:cNvPr>
              <p:cNvSpPr/>
              <p:nvPr/>
            </p:nvSpPr>
            <p:spPr>
              <a:xfrm>
                <a:off x="295215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896;p43">
                <a:extLst>
                  <a:ext uri="{FF2B5EF4-FFF2-40B4-BE49-F238E27FC236}">
                    <a16:creationId xmlns:a16="http://schemas.microsoft.com/office/drawing/2014/main" id="{7F9C5B9D-01EB-27A9-6AEE-2E6FE8510908}"/>
                  </a:ext>
                </a:extLst>
              </p:cNvPr>
              <p:cNvSpPr/>
              <p:nvPr/>
            </p:nvSpPr>
            <p:spPr>
              <a:xfrm>
                <a:off x="2953953" y="2288420"/>
                <a:ext cx="7273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72" extrusionOk="0">
                    <a:moveTo>
                      <a:pt x="109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27" y="245"/>
                      <a:pt x="82" y="272"/>
                    </a:cubicBezTo>
                    <a:cubicBezTo>
                      <a:pt x="82" y="163"/>
                      <a:pt x="82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897;p43">
                <a:extLst>
                  <a:ext uri="{FF2B5EF4-FFF2-40B4-BE49-F238E27FC236}">
                    <a16:creationId xmlns:a16="http://schemas.microsoft.com/office/drawing/2014/main" id="{4271467C-4F70-1792-4628-83F198DB71EF}"/>
                  </a:ext>
                </a:extLst>
              </p:cNvPr>
              <p:cNvSpPr/>
              <p:nvPr/>
            </p:nvSpPr>
            <p:spPr>
              <a:xfrm>
                <a:off x="2899637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898;p43">
                <a:extLst>
                  <a:ext uri="{FF2B5EF4-FFF2-40B4-BE49-F238E27FC236}">
                    <a16:creationId xmlns:a16="http://schemas.microsoft.com/office/drawing/2014/main" id="{760215E9-FA16-A14B-5D14-6F14409A01E7}"/>
                  </a:ext>
                </a:extLst>
              </p:cNvPr>
              <p:cNvSpPr/>
              <p:nvPr/>
            </p:nvSpPr>
            <p:spPr>
              <a:xfrm>
                <a:off x="292679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899;p43">
                <a:extLst>
                  <a:ext uri="{FF2B5EF4-FFF2-40B4-BE49-F238E27FC236}">
                    <a16:creationId xmlns:a16="http://schemas.microsoft.com/office/drawing/2014/main" id="{E0B77FD9-3805-5E4C-9A66-ABEFCAB9FF3A}"/>
                  </a:ext>
                </a:extLst>
              </p:cNvPr>
              <p:cNvSpPr/>
              <p:nvPr/>
            </p:nvSpPr>
            <p:spPr>
              <a:xfrm>
                <a:off x="2899637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900;p43">
                <a:extLst>
                  <a:ext uri="{FF2B5EF4-FFF2-40B4-BE49-F238E27FC236}">
                    <a16:creationId xmlns:a16="http://schemas.microsoft.com/office/drawing/2014/main" id="{2B7B04BD-FD90-E594-B74C-68C587B86953}"/>
                  </a:ext>
                </a:extLst>
              </p:cNvPr>
              <p:cNvSpPr/>
              <p:nvPr/>
            </p:nvSpPr>
            <p:spPr>
              <a:xfrm>
                <a:off x="292679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901;p43">
                <a:extLst>
                  <a:ext uri="{FF2B5EF4-FFF2-40B4-BE49-F238E27FC236}">
                    <a16:creationId xmlns:a16="http://schemas.microsoft.com/office/drawing/2014/main" id="{42BD2AC7-510C-65BC-626F-1AAB0EF0772D}"/>
                  </a:ext>
                </a:extLst>
              </p:cNvPr>
              <p:cNvSpPr/>
              <p:nvPr/>
            </p:nvSpPr>
            <p:spPr>
              <a:xfrm>
                <a:off x="2899637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902;p43">
                <a:extLst>
                  <a:ext uri="{FF2B5EF4-FFF2-40B4-BE49-F238E27FC236}">
                    <a16:creationId xmlns:a16="http://schemas.microsoft.com/office/drawing/2014/main" id="{5678A0BD-DE65-67C2-B3E3-74838B6044BE}"/>
                  </a:ext>
                </a:extLst>
              </p:cNvPr>
              <p:cNvSpPr/>
              <p:nvPr/>
            </p:nvSpPr>
            <p:spPr>
              <a:xfrm>
                <a:off x="2926795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903;p43">
                <a:extLst>
                  <a:ext uri="{FF2B5EF4-FFF2-40B4-BE49-F238E27FC236}">
                    <a16:creationId xmlns:a16="http://schemas.microsoft.com/office/drawing/2014/main" id="{06A48C34-4D29-6AE5-F1A3-BDA75AC31A63}"/>
                  </a:ext>
                </a:extLst>
              </p:cNvPr>
              <p:cNvSpPr/>
              <p:nvPr/>
            </p:nvSpPr>
            <p:spPr>
              <a:xfrm>
                <a:off x="2899637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904;p43">
                <a:extLst>
                  <a:ext uri="{FF2B5EF4-FFF2-40B4-BE49-F238E27FC236}">
                    <a16:creationId xmlns:a16="http://schemas.microsoft.com/office/drawing/2014/main" id="{5E8E9873-0D37-58E9-D11B-918D165621CE}"/>
                  </a:ext>
                </a:extLst>
              </p:cNvPr>
              <p:cNvSpPr/>
              <p:nvPr/>
            </p:nvSpPr>
            <p:spPr>
              <a:xfrm>
                <a:off x="2926795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905;p43">
                <a:extLst>
                  <a:ext uri="{FF2B5EF4-FFF2-40B4-BE49-F238E27FC236}">
                    <a16:creationId xmlns:a16="http://schemas.microsoft.com/office/drawing/2014/main" id="{CC2E5D81-75AC-06EA-A4AD-F3CF4FE42FD7}"/>
                  </a:ext>
                </a:extLst>
              </p:cNvPr>
              <p:cNvSpPr/>
              <p:nvPr/>
            </p:nvSpPr>
            <p:spPr>
              <a:xfrm>
                <a:off x="2899637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906;p43">
                <a:extLst>
                  <a:ext uri="{FF2B5EF4-FFF2-40B4-BE49-F238E27FC236}">
                    <a16:creationId xmlns:a16="http://schemas.microsoft.com/office/drawing/2014/main" id="{1FA87910-6931-F6C0-A9EF-4EA700A05EB0}"/>
                  </a:ext>
                </a:extLst>
              </p:cNvPr>
              <p:cNvSpPr/>
              <p:nvPr/>
            </p:nvSpPr>
            <p:spPr>
              <a:xfrm>
                <a:off x="2926795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907;p43">
                <a:extLst>
                  <a:ext uri="{FF2B5EF4-FFF2-40B4-BE49-F238E27FC236}">
                    <a16:creationId xmlns:a16="http://schemas.microsoft.com/office/drawing/2014/main" id="{30A156C6-B4EB-D9AE-D15B-D3AA6B4160A6}"/>
                  </a:ext>
                </a:extLst>
              </p:cNvPr>
              <p:cNvSpPr/>
              <p:nvPr/>
            </p:nvSpPr>
            <p:spPr>
              <a:xfrm>
                <a:off x="2899637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908;p43">
                <a:extLst>
                  <a:ext uri="{FF2B5EF4-FFF2-40B4-BE49-F238E27FC236}">
                    <a16:creationId xmlns:a16="http://schemas.microsoft.com/office/drawing/2014/main" id="{9627C6A5-E584-B64A-8F62-7DD66FF96DE0}"/>
                  </a:ext>
                </a:extLst>
              </p:cNvPr>
              <p:cNvSpPr/>
              <p:nvPr/>
            </p:nvSpPr>
            <p:spPr>
              <a:xfrm>
                <a:off x="2926795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909;p43">
                <a:extLst>
                  <a:ext uri="{FF2B5EF4-FFF2-40B4-BE49-F238E27FC236}">
                    <a16:creationId xmlns:a16="http://schemas.microsoft.com/office/drawing/2014/main" id="{DF002F55-8F40-3A3F-38C3-6FA1D77B68A9}"/>
                  </a:ext>
                </a:extLst>
              </p:cNvPr>
              <p:cNvSpPr/>
              <p:nvPr/>
            </p:nvSpPr>
            <p:spPr>
              <a:xfrm>
                <a:off x="2899637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910;p43">
                <a:extLst>
                  <a:ext uri="{FF2B5EF4-FFF2-40B4-BE49-F238E27FC236}">
                    <a16:creationId xmlns:a16="http://schemas.microsoft.com/office/drawing/2014/main" id="{F0F4988D-BA5B-4416-B825-6E90BF2049AB}"/>
                  </a:ext>
                </a:extLst>
              </p:cNvPr>
              <p:cNvSpPr/>
              <p:nvPr/>
            </p:nvSpPr>
            <p:spPr>
              <a:xfrm>
                <a:off x="2926795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911;p43">
                <a:extLst>
                  <a:ext uri="{FF2B5EF4-FFF2-40B4-BE49-F238E27FC236}">
                    <a16:creationId xmlns:a16="http://schemas.microsoft.com/office/drawing/2014/main" id="{5249A413-6A3B-8349-D14B-28C2FC5D6C0E}"/>
                  </a:ext>
                </a:extLst>
              </p:cNvPr>
              <p:cNvSpPr/>
              <p:nvPr/>
            </p:nvSpPr>
            <p:spPr>
              <a:xfrm>
                <a:off x="2899637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912;p43">
                <a:extLst>
                  <a:ext uri="{FF2B5EF4-FFF2-40B4-BE49-F238E27FC236}">
                    <a16:creationId xmlns:a16="http://schemas.microsoft.com/office/drawing/2014/main" id="{A709B37F-8D29-5C9A-A70C-BAD4D0883507}"/>
                  </a:ext>
                </a:extLst>
              </p:cNvPr>
              <p:cNvSpPr/>
              <p:nvPr/>
            </p:nvSpPr>
            <p:spPr>
              <a:xfrm>
                <a:off x="2926795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913;p43">
                <a:extLst>
                  <a:ext uri="{FF2B5EF4-FFF2-40B4-BE49-F238E27FC236}">
                    <a16:creationId xmlns:a16="http://schemas.microsoft.com/office/drawing/2014/main" id="{0AEF0013-EE47-DE3F-7A88-406F9570B38E}"/>
                  </a:ext>
                </a:extLst>
              </p:cNvPr>
              <p:cNvSpPr/>
              <p:nvPr/>
            </p:nvSpPr>
            <p:spPr>
              <a:xfrm>
                <a:off x="2899637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914;p43">
                <a:extLst>
                  <a:ext uri="{FF2B5EF4-FFF2-40B4-BE49-F238E27FC236}">
                    <a16:creationId xmlns:a16="http://schemas.microsoft.com/office/drawing/2014/main" id="{BCA68710-37A5-9AC4-8183-D0EC66C1D3E4}"/>
                  </a:ext>
                </a:extLst>
              </p:cNvPr>
              <p:cNvSpPr/>
              <p:nvPr/>
            </p:nvSpPr>
            <p:spPr>
              <a:xfrm>
                <a:off x="2926795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915;p43">
                <a:extLst>
                  <a:ext uri="{FF2B5EF4-FFF2-40B4-BE49-F238E27FC236}">
                    <a16:creationId xmlns:a16="http://schemas.microsoft.com/office/drawing/2014/main" id="{ECC04F38-1E44-A5CD-F9AB-2502E2D3CFC1}"/>
                  </a:ext>
                </a:extLst>
              </p:cNvPr>
              <p:cNvSpPr/>
              <p:nvPr/>
            </p:nvSpPr>
            <p:spPr>
              <a:xfrm>
                <a:off x="2899637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916;p43">
                <a:extLst>
                  <a:ext uri="{FF2B5EF4-FFF2-40B4-BE49-F238E27FC236}">
                    <a16:creationId xmlns:a16="http://schemas.microsoft.com/office/drawing/2014/main" id="{47366B55-B2C5-DF13-DF41-05A5230722F7}"/>
                  </a:ext>
                </a:extLst>
              </p:cNvPr>
              <p:cNvSpPr/>
              <p:nvPr/>
            </p:nvSpPr>
            <p:spPr>
              <a:xfrm>
                <a:off x="2926795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917;p43">
                <a:extLst>
                  <a:ext uri="{FF2B5EF4-FFF2-40B4-BE49-F238E27FC236}">
                    <a16:creationId xmlns:a16="http://schemas.microsoft.com/office/drawing/2014/main" id="{813205F0-45BE-D2CE-7F7D-53802D88843C}"/>
                  </a:ext>
                </a:extLst>
              </p:cNvPr>
              <p:cNvSpPr/>
              <p:nvPr/>
            </p:nvSpPr>
            <p:spPr>
              <a:xfrm>
                <a:off x="2899637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918;p43">
                <a:extLst>
                  <a:ext uri="{FF2B5EF4-FFF2-40B4-BE49-F238E27FC236}">
                    <a16:creationId xmlns:a16="http://schemas.microsoft.com/office/drawing/2014/main" id="{A5455114-7F73-3804-F87C-352DC8E0904C}"/>
                  </a:ext>
                </a:extLst>
              </p:cNvPr>
              <p:cNvSpPr/>
              <p:nvPr/>
            </p:nvSpPr>
            <p:spPr>
              <a:xfrm>
                <a:off x="2926795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919;p43">
                <a:extLst>
                  <a:ext uri="{FF2B5EF4-FFF2-40B4-BE49-F238E27FC236}">
                    <a16:creationId xmlns:a16="http://schemas.microsoft.com/office/drawing/2014/main" id="{50F473B0-7311-F251-9A64-4995AB90D2BD}"/>
                  </a:ext>
                </a:extLst>
              </p:cNvPr>
              <p:cNvSpPr/>
              <p:nvPr/>
            </p:nvSpPr>
            <p:spPr>
              <a:xfrm>
                <a:off x="2899637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920;p43">
                <a:extLst>
                  <a:ext uri="{FF2B5EF4-FFF2-40B4-BE49-F238E27FC236}">
                    <a16:creationId xmlns:a16="http://schemas.microsoft.com/office/drawing/2014/main" id="{3E1456DF-95D2-C2B0-6949-F47CCCE43F4F}"/>
                  </a:ext>
                </a:extLst>
              </p:cNvPr>
              <p:cNvSpPr/>
              <p:nvPr/>
            </p:nvSpPr>
            <p:spPr>
              <a:xfrm>
                <a:off x="2926795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921;p43">
                <a:extLst>
                  <a:ext uri="{FF2B5EF4-FFF2-40B4-BE49-F238E27FC236}">
                    <a16:creationId xmlns:a16="http://schemas.microsoft.com/office/drawing/2014/main" id="{48E578C6-9C5D-7AA1-BF4B-485BD87B031F}"/>
                  </a:ext>
                </a:extLst>
              </p:cNvPr>
              <p:cNvSpPr/>
              <p:nvPr/>
            </p:nvSpPr>
            <p:spPr>
              <a:xfrm>
                <a:off x="2899637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922;p43">
                <a:extLst>
                  <a:ext uri="{FF2B5EF4-FFF2-40B4-BE49-F238E27FC236}">
                    <a16:creationId xmlns:a16="http://schemas.microsoft.com/office/drawing/2014/main" id="{A9A76D9E-BB21-02BE-0C44-6088ED3FB8AD}"/>
                  </a:ext>
                </a:extLst>
              </p:cNvPr>
              <p:cNvSpPr/>
              <p:nvPr/>
            </p:nvSpPr>
            <p:spPr>
              <a:xfrm>
                <a:off x="2926795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923;p43">
                <a:extLst>
                  <a:ext uri="{FF2B5EF4-FFF2-40B4-BE49-F238E27FC236}">
                    <a16:creationId xmlns:a16="http://schemas.microsoft.com/office/drawing/2014/main" id="{4D85BF4B-AE4F-1A59-5CB9-096460953C53}"/>
                  </a:ext>
                </a:extLst>
              </p:cNvPr>
              <p:cNvSpPr/>
              <p:nvPr/>
            </p:nvSpPr>
            <p:spPr>
              <a:xfrm>
                <a:off x="2926795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924;p43">
                <a:extLst>
                  <a:ext uri="{FF2B5EF4-FFF2-40B4-BE49-F238E27FC236}">
                    <a16:creationId xmlns:a16="http://schemas.microsoft.com/office/drawing/2014/main" id="{1723AC6F-00DC-930B-E192-783CA9B291E4}"/>
                  </a:ext>
                </a:extLst>
              </p:cNvPr>
              <p:cNvSpPr/>
              <p:nvPr/>
            </p:nvSpPr>
            <p:spPr>
              <a:xfrm>
                <a:off x="2899637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925;p43">
                <a:extLst>
                  <a:ext uri="{FF2B5EF4-FFF2-40B4-BE49-F238E27FC236}">
                    <a16:creationId xmlns:a16="http://schemas.microsoft.com/office/drawing/2014/main" id="{5E41BD0D-BE78-395E-9609-A3FF928D4C6A}"/>
                  </a:ext>
                </a:extLst>
              </p:cNvPr>
              <p:cNvSpPr/>
              <p:nvPr/>
            </p:nvSpPr>
            <p:spPr>
              <a:xfrm>
                <a:off x="2899637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926;p43">
                <a:extLst>
                  <a:ext uri="{FF2B5EF4-FFF2-40B4-BE49-F238E27FC236}">
                    <a16:creationId xmlns:a16="http://schemas.microsoft.com/office/drawing/2014/main" id="{7596F66B-1A33-3408-0756-3931092216E3}"/>
                  </a:ext>
                </a:extLst>
              </p:cNvPr>
              <p:cNvSpPr/>
              <p:nvPr/>
            </p:nvSpPr>
            <p:spPr>
              <a:xfrm>
                <a:off x="2926795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927;p43">
                <a:extLst>
                  <a:ext uri="{FF2B5EF4-FFF2-40B4-BE49-F238E27FC236}">
                    <a16:creationId xmlns:a16="http://schemas.microsoft.com/office/drawing/2014/main" id="{34637311-1A63-511E-C6AA-246FE6615F9B}"/>
                  </a:ext>
                </a:extLst>
              </p:cNvPr>
              <p:cNvSpPr/>
              <p:nvPr/>
            </p:nvSpPr>
            <p:spPr>
              <a:xfrm>
                <a:off x="2899637" y="318068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928;p43">
                <a:extLst>
                  <a:ext uri="{FF2B5EF4-FFF2-40B4-BE49-F238E27FC236}">
                    <a16:creationId xmlns:a16="http://schemas.microsoft.com/office/drawing/2014/main" id="{14EBDDB8-D655-E579-D6F2-5B517D27E7DE}"/>
                  </a:ext>
                </a:extLst>
              </p:cNvPr>
              <p:cNvSpPr/>
              <p:nvPr/>
            </p:nvSpPr>
            <p:spPr>
              <a:xfrm>
                <a:off x="2899637" y="3233200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929;p43">
                <a:extLst>
                  <a:ext uri="{FF2B5EF4-FFF2-40B4-BE49-F238E27FC236}">
                    <a16:creationId xmlns:a16="http://schemas.microsoft.com/office/drawing/2014/main" id="{741F5550-91C4-3A4F-BC80-43F5611E85EF}"/>
                  </a:ext>
                </a:extLst>
              </p:cNvPr>
              <p:cNvSpPr/>
              <p:nvPr/>
            </p:nvSpPr>
            <p:spPr>
              <a:xfrm>
                <a:off x="2926795" y="3260357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163"/>
                      <a:pt x="0" y="163"/>
                      <a:pt x="0" y="163"/>
                    </a:cubicBezTo>
                    <a:lnTo>
                      <a:pt x="28" y="163"/>
                    </a:lnTo>
                    <a:cubicBezTo>
                      <a:pt x="55" y="190"/>
                      <a:pt x="109" y="244"/>
                      <a:pt x="190" y="244"/>
                    </a:cubicBezTo>
                    <a:cubicBezTo>
                      <a:pt x="245" y="244"/>
                      <a:pt x="272" y="217"/>
                      <a:pt x="299" y="190"/>
                    </a:cubicBezTo>
                    <a:cubicBezTo>
                      <a:pt x="299" y="190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930;p43">
                <a:extLst>
                  <a:ext uri="{FF2B5EF4-FFF2-40B4-BE49-F238E27FC236}">
                    <a16:creationId xmlns:a16="http://schemas.microsoft.com/office/drawing/2014/main" id="{71E13C57-0AD4-7E9C-CD37-A87E75423A74}"/>
                  </a:ext>
                </a:extLst>
              </p:cNvPr>
              <p:cNvSpPr/>
              <p:nvPr/>
            </p:nvSpPr>
            <p:spPr>
              <a:xfrm>
                <a:off x="287428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931;p43">
                <a:extLst>
                  <a:ext uri="{FF2B5EF4-FFF2-40B4-BE49-F238E27FC236}">
                    <a16:creationId xmlns:a16="http://schemas.microsoft.com/office/drawing/2014/main" id="{9F5C722A-5996-E44F-79D4-A45B78C9D74E}"/>
                  </a:ext>
                </a:extLst>
              </p:cNvPr>
              <p:cNvSpPr/>
              <p:nvPr/>
            </p:nvSpPr>
            <p:spPr>
              <a:xfrm>
                <a:off x="2847190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932;p43">
                <a:extLst>
                  <a:ext uri="{FF2B5EF4-FFF2-40B4-BE49-F238E27FC236}">
                    <a16:creationId xmlns:a16="http://schemas.microsoft.com/office/drawing/2014/main" id="{118DE0E2-821A-775A-847B-58A198084999}"/>
                  </a:ext>
                </a:extLst>
              </p:cNvPr>
              <p:cNvSpPr/>
              <p:nvPr/>
            </p:nvSpPr>
            <p:spPr>
              <a:xfrm>
                <a:off x="2847190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933;p43">
                <a:extLst>
                  <a:ext uri="{FF2B5EF4-FFF2-40B4-BE49-F238E27FC236}">
                    <a16:creationId xmlns:a16="http://schemas.microsoft.com/office/drawing/2014/main" id="{4B40EA6E-4F9D-4C79-E3D4-15B590982BA7}"/>
                  </a:ext>
                </a:extLst>
              </p:cNvPr>
              <p:cNvSpPr/>
              <p:nvPr/>
            </p:nvSpPr>
            <p:spPr>
              <a:xfrm>
                <a:off x="287428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934;p43">
                <a:extLst>
                  <a:ext uri="{FF2B5EF4-FFF2-40B4-BE49-F238E27FC236}">
                    <a16:creationId xmlns:a16="http://schemas.microsoft.com/office/drawing/2014/main" id="{3F561B33-050C-0AF0-DB56-5CDFAFFE5AEE}"/>
                  </a:ext>
                </a:extLst>
              </p:cNvPr>
              <p:cNvSpPr/>
              <p:nvPr/>
            </p:nvSpPr>
            <p:spPr>
              <a:xfrm>
                <a:off x="2847190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935;p43">
                <a:extLst>
                  <a:ext uri="{FF2B5EF4-FFF2-40B4-BE49-F238E27FC236}">
                    <a16:creationId xmlns:a16="http://schemas.microsoft.com/office/drawing/2014/main" id="{F862A28D-0527-170A-AD88-A20C52F9F5BD}"/>
                  </a:ext>
                </a:extLst>
              </p:cNvPr>
              <p:cNvSpPr/>
              <p:nvPr/>
            </p:nvSpPr>
            <p:spPr>
              <a:xfrm>
                <a:off x="287428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936;p43">
                <a:extLst>
                  <a:ext uri="{FF2B5EF4-FFF2-40B4-BE49-F238E27FC236}">
                    <a16:creationId xmlns:a16="http://schemas.microsoft.com/office/drawing/2014/main" id="{B0ABD94E-A067-C204-974F-B64DFE2A3C58}"/>
                  </a:ext>
                </a:extLst>
              </p:cNvPr>
              <p:cNvSpPr/>
              <p:nvPr/>
            </p:nvSpPr>
            <p:spPr>
              <a:xfrm>
                <a:off x="2847190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937;p43">
                <a:extLst>
                  <a:ext uri="{FF2B5EF4-FFF2-40B4-BE49-F238E27FC236}">
                    <a16:creationId xmlns:a16="http://schemas.microsoft.com/office/drawing/2014/main" id="{76618B44-0929-0159-E444-2A459D83AB4C}"/>
                  </a:ext>
                </a:extLst>
              </p:cNvPr>
              <p:cNvSpPr/>
              <p:nvPr/>
            </p:nvSpPr>
            <p:spPr>
              <a:xfrm>
                <a:off x="287428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938;p43">
                <a:extLst>
                  <a:ext uri="{FF2B5EF4-FFF2-40B4-BE49-F238E27FC236}">
                    <a16:creationId xmlns:a16="http://schemas.microsoft.com/office/drawing/2014/main" id="{8D5B9769-26BF-8A7B-A372-D3B740BC92A7}"/>
                  </a:ext>
                </a:extLst>
              </p:cNvPr>
              <p:cNvSpPr/>
              <p:nvPr/>
            </p:nvSpPr>
            <p:spPr>
              <a:xfrm>
                <a:off x="2847190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939;p43">
                <a:extLst>
                  <a:ext uri="{FF2B5EF4-FFF2-40B4-BE49-F238E27FC236}">
                    <a16:creationId xmlns:a16="http://schemas.microsoft.com/office/drawing/2014/main" id="{0E33227A-59B6-2E16-CF11-D1FB069CEF01}"/>
                  </a:ext>
                </a:extLst>
              </p:cNvPr>
              <p:cNvSpPr/>
              <p:nvPr/>
            </p:nvSpPr>
            <p:spPr>
              <a:xfrm>
                <a:off x="2874281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940;p43">
                <a:extLst>
                  <a:ext uri="{FF2B5EF4-FFF2-40B4-BE49-F238E27FC236}">
                    <a16:creationId xmlns:a16="http://schemas.microsoft.com/office/drawing/2014/main" id="{3DE85F82-1613-E782-D9AB-57987C2B5C28}"/>
                  </a:ext>
                </a:extLst>
              </p:cNvPr>
              <p:cNvSpPr/>
              <p:nvPr/>
            </p:nvSpPr>
            <p:spPr>
              <a:xfrm>
                <a:off x="2847190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941;p43">
                <a:extLst>
                  <a:ext uri="{FF2B5EF4-FFF2-40B4-BE49-F238E27FC236}">
                    <a16:creationId xmlns:a16="http://schemas.microsoft.com/office/drawing/2014/main" id="{0E659F9D-D9BA-5A31-4B80-7F88DC49D0CE}"/>
                  </a:ext>
                </a:extLst>
              </p:cNvPr>
              <p:cNvSpPr/>
              <p:nvPr/>
            </p:nvSpPr>
            <p:spPr>
              <a:xfrm>
                <a:off x="2874281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4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942;p43">
                <a:extLst>
                  <a:ext uri="{FF2B5EF4-FFF2-40B4-BE49-F238E27FC236}">
                    <a16:creationId xmlns:a16="http://schemas.microsoft.com/office/drawing/2014/main" id="{2C8EB099-1A3A-AE0B-81C4-310787B345A5}"/>
                  </a:ext>
                </a:extLst>
              </p:cNvPr>
              <p:cNvSpPr/>
              <p:nvPr/>
            </p:nvSpPr>
            <p:spPr>
              <a:xfrm>
                <a:off x="2847190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943;p43">
                <a:extLst>
                  <a:ext uri="{FF2B5EF4-FFF2-40B4-BE49-F238E27FC236}">
                    <a16:creationId xmlns:a16="http://schemas.microsoft.com/office/drawing/2014/main" id="{4370B6D2-735C-DAA8-502E-7EE2091868E3}"/>
                  </a:ext>
                </a:extLst>
              </p:cNvPr>
              <p:cNvSpPr/>
              <p:nvPr/>
            </p:nvSpPr>
            <p:spPr>
              <a:xfrm>
                <a:off x="2874281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944;p43">
                <a:extLst>
                  <a:ext uri="{FF2B5EF4-FFF2-40B4-BE49-F238E27FC236}">
                    <a16:creationId xmlns:a16="http://schemas.microsoft.com/office/drawing/2014/main" id="{40D805BD-ED90-ACF9-C44A-2D0DC8DEDC8D}"/>
                  </a:ext>
                </a:extLst>
              </p:cNvPr>
              <p:cNvSpPr/>
              <p:nvPr/>
            </p:nvSpPr>
            <p:spPr>
              <a:xfrm>
                <a:off x="2847190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945;p43">
                <a:extLst>
                  <a:ext uri="{FF2B5EF4-FFF2-40B4-BE49-F238E27FC236}">
                    <a16:creationId xmlns:a16="http://schemas.microsoft.com/office/drawing/2014/main" id="{95BF60ED-E1CD-2AF1-3902-20D90FB63E11}"/>
                  </a:ext>
                </a:extLst>
              </p:cNvPr>
              <p:cNvSpPr/>
              <p:nvPr/>
            </p:nvSpPr>
            <p:spPr>
              <a:xfrm>
                <a:off x="2874281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946;p43">
                <a:extLst>
                  <a:ext uri="{FF2B5EF4-FFF2-40B4-BE49-F238E27FC236}">
                    <a16:creationId xmlns:a16="http://schemas.microsoft.com/office/drawing/2014/main" id="{E43B9B74-C539-A0C2-8C7A-186739D45D83}"/>
                  </a:ext>
                </a:extLst>
              </p:cNvPr>
              <p:cNvSpPr/>
              <p:nvPr/>
            </p:nvSpPr>
            <p:spPr>
              <a:xfrm>
                <a:off x="2847190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947;p43">
                <a:extLst>
                  <a:ext uri="{FF2B5EF4-FFF2-40B4-BE49-F238E27FC236}">
                    <a16:creationId xmlns:a16="http://schemas.microsoft.com/office/drawing/2014/main" id="{4FCDF5F6-FBDF-4345-F560-7C30B9222006}"/>
                  </a:ext>
                </a:extLst>
              </p:cNvPr>
              <p:cNvSpPr/>
              <p:nvPr/>
            </p:nvSpPr>
            <p:spPr>
              <a:xfrm>
                <a:off x="2874281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948;p43">
                <a:extLst>
                  <a:ext uri="{FF2B5EF4-FFF2-40B4-BE49-F238E27FC236}">
                    <a16:creationId xmlns:a16="http://schemas.microsoft.com/office/drawing/2014/main" id="{93469AEF-7A23-3E2A-D753-84BC9C1CA8C9}"/>
                  </a:ext>
                </a:extLst>
              </p:cNvPr>
              <p:cNvSpPr/>
              <p:nvPr/>
            </p:nvSpPr>
            <p:spPr>
              <a:xfrm>
                <a:off x="2847190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949;p43">
                <a:extLst>
                  <a:ext uri="{FF2B5EF4-FFF2-40B4-BE49-F238E27FC236}">
                    <a16:creationId xmlns:a16="http://schemas.microsoft.com/office/drawing/2014/main" id="{C971C22C-B70B-CEC8-FC91-BD3538D0D0D8}"/>
                  </a:ext>
                </a:extLst>
              </p:cNvPr>
              <p:cNvSpPr/>
              <p:nvPr/>
            </p:nvSpPr>
            <p:spPr>
              <a:xfrm>
                <a:off x="2874281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950;p43">
                <a:extLst>
                  <a:ext uri="{FF2B5EF4-FFF2-40B4-BE49-F238E27FC236}">
                    <a16:creationId xmlns:a16="http://schemas.microsoft.com/office/drawing/2014/main" id="{491705DC-B622-FAB6-F2B2-84F7E19F4852}"/>
                  </a:ext>
                </a:extLst>
              </p:cNvPr>
              <p:cNvSpPr/>
              <p:nvPr/>
            </p:nvSpPr>
            <p:spPr>
              <a:xfrm>
                <a:off x="2847190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951;p43">
                <a:extLst>
                  <a:ext uri="{FF2B5EF4-FFF2-40B4-BE49-F238E27FC236}">
                    <a16:creationId xmlns:a16="http://schemas.microsoft.com/office/drawing/2014/main" id="{267913F9-B5C5-53F5-CE2D-E36D1EEDA969}"/>
                  </a:ext>
                </a:extLst>
              </p:cNvPr>
              <p:cNvSpPr/>
              <p:nvPr/>
            </p:nvSpPr>
            <p:spPr>
              <a:xfrm>
                <a:off x="2874281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952;p43">
                <a:extLst>
                  <a:ext uri="{FF2B5EF4-FFF2-40B4-BE49-F238E27FC236}">
                    <a16:creationId xmlns:a16="http://schemas.microsoft.com/office/drawing/2014/main" id="{268CBBD9-7582-C81C-5A1B-67D0972DEDD1}"/>
                  </a:ext>
                </a:extLst>
              </p:cNvPr>
              <p:cNvSpPr/>
              <p:nvPr/>
            </p:nvSpPr>
            <p:spPr>
              <a:xfrm>
                <a:off x="2847190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953;p43">
                <a:extLst>
                  <a:ext uri="{FF2B5EF4-FFF2-40B4-BE49-F238E27FC236}">
                    <a16:creationId xmlns:a16="http://schemas.microsoft.com/office/drawing/2014/main" id="{C69B8B73-1F95-FED4-101B-F6EF2FF2865D}"/>
                  </a:ext>
                </a:extLst>
              </p:cNvPr>
              <p:cNvSpPr/>
              <p:nvPr/>
            </p:nvSpPr>
            <p:spPr>
              <a:xfrm>
                <a:off x="2874281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954;p43">
                <a:extLst>
                  <a:ext uri="{FF2B5EF4-FFF2-40B4-BE49-F238E27FC236}">
                    <a16:creationId xmlns:a16="http://schemas.microsoft.com/office/drawing/2014/main" id="{A504119D-6659-8B24-44BF-CE4F0EC81430}"/>
                  </a:ext>
                </a:extLst>
              </p:cNvPr>
              <p:cNvSpPr/>
              <p:nvPr/>
            </p:nvSpPr>
            <p:spPr>
              <a:xfrm>
                <a:off x="2847190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955;p43">
                <a:extLst>
                  <a:ext uri="{FF2B5EF4-FFF2-40B4-BE49-F238E27FC236}">
                    <a16:creationId xmlns:a16="http://schemas.microsoft.com/office/drawing/2014/main" id="{C4407AB5-1AA5-467B-4842-11B5D96A9B31}"/>
                  </a:ext>
                </a:extLst>
              </p:cNvPr>
              <p:cNvSpPr/>
              <p:nvPr/>
            </p:nvSpPr>
            <p:spPr>
              <a:xfrm>
                <a:off x="2874281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956;p43">
                <a:extLst>
                  <a:ext uri="{FF2B5EF4-FFF2-40B4-BE49-F238E27FC236}">
                    <a16:creationId xmlns:a16="http://schemas.microsoft.com/office/drawing/2014/main" id="{ED710688-77E0-3369-BBFC-DF4A74B7DF9C}"/>
                  </a:ext>
                </a:extLst>
              </p:cNvPr>
              <p:cNvSpPr/>
              <p:nvPr/>
            </p:nvSpPr>
            <p:spPr>
              <a:xfrm>
                <a:off x="2847190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957;p43">
                <a:extLst>
                  <a:ext uri="{FF2B5EF4-FFF2-40B4-BE49-F238E27FC236}">
                    <a16:creationId xmlns:a16="http://schemas.microsoft.com/office/drawing/2014/main" id="{0610C020-43FD-7401-ECE9-8B3F59848FFA}"/>
                  </a:ext>
                </a:extLst>
              </p:cNvPr>
              <p:cNvSpPr/>
              <p:nvPr/>
            </p:nvSpPr>
            <p:spPr>
              <a:xfrm>
                <a:off x="2874281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958;p43">
                <a:extLst>
                  <a:ext uri="{FF2B5EF4-FFF2-40B4-BE49-F238E27FC236}">
                    <a16:creationId xmlns:a16="http://schemas.microsoft.com/office/drawing/2014/main" id="{7F5A1060-5596-1CFF-B9FE-BDEE537C0565}"/>
                  </a:ext>
                </a:extLst>
              </p:cNvPr>
              <p:cNvSpPr/>
              <p:nvPr/>
            </p:nvSpPr>
            <p:spPr>
              <a:xfrm>
                <a:off x="2847190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959;p43">
                <a:extLst>
                  <a:ext uri="{FF2B5EF4-FFF2-40B4-BE49-F238E27FC236}">
                    <a16:creationId xmlns:a16="http://schemas.microsoft.com/office/drawing/2014/main" id="{929BAAB7-5C89-AF6D-8A7D-1542AE3651A2}"/>
                  </a:ext>
                </a:extLst>
              </p:cNvPr>
              <p:cNvSpPr/>
              <p:nvPr/>
            </p:nvSpPr>
            <p:spPr>
              <a:xfrm>
                <a:off x="2874281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960;p43">
                <a:extLst>
                  <a:ext uri="{FF2B5EF4-FFF2-40B4-BE49-F238E27FC236}">
                    <a16:creationId xmlns:a16="http://schemas.microsoft.com/office/drawing/2014/main" id="{BE45045C-F526-6625-6CA9-F7EB7F885D77}"/>
                  </a:ext>
                </a:extLst>
              </p:cNvPr>
              <p:cNvSpPr/>
              <p:nvPr/>
            </p:nvSpPr>
            <p:spPr>
              <a:xfrm>
                <a:off x="2847190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961;p43">
                <a:extLst>
                  <a:ext uri="{FF2B5EF4-FFF2-40B4-BE49-F238E27FC236}">
                    <a16:creationId xmlns:a16="http://schemas.microsoft.com/office/drawing/2014/main" id="{7FD47C92-AA35-72DE-2820-F34C9BB719D4}"/>
                  </a:ext>
                </a:extLst>
              </p:cNvPr>
              <p:cNvSpPr/>
              <p:nvPr/>
            </p:nvSpPr>
            <p:spPr>
              <a:xfrm>
                <a:off x="2874281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962;p43">
                <a:extLst>
                  <a:ext uri="{FF2B5EF4-FFF2-40B4-BE49-F238E27FC236}">
                    <a16:creationId xmlns:a16="http://schemas.microsoft.com/office/drawing/2014/main" id="{EC41C76A-21E2-B744-A752-699DBB14EEE0}"/>
                  </a:ext>
                </a:extLst>
              </p:cNvPr>
              <p:cNvSpPr/>
              <p:nvPr/>
            </p:nvSpPr>
            <p:spPr>
              <a:xfrm>
                <a:off x="2847190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963;p43">
                <a:extLst>
                  <a:ext uri="{FF2B5EF4-FFF2-40B4-BE49-F238E27FC236}">
                    <a16:creationId xmlns:a16="http://schemas.microsoft.com/office/drawing/2014/main" id="{94454693-BFDB-B4B2-CB2C-1074E81261D7}"/>
                  </a:ext>
                </a:extLst>
              </p:cNvPr>
              <p:cNvSpPr/>
              <p:nvPr/>
            </p:nvSpPr>
            <p:spPr>
              <a:xfrm>
                <a:off x="2874281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964;p43">
                <a:extLst>
                  <a:ext uri="{FF2B5EF4-FFF2-40B4-BE49-F238E27FC236}">
                    <a16:creationId xmlns:a16="http://schemas.microsoft.com/office/drawing/2014/main" id="{04FCA855-BE6B-6071-551E-C426FB49D6EE}"/>
                  </a:ext>
                </a:extLst>
              </p:cNvPr>
              <p:cNvSpPr/>
              <p:nvPr/>
            </p:nvSpPr>
            <p:spPr>
              <a:xfrm>
                <a:off x="2874281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965;p43">
                <a:extLst>
                  <a:ext uri="{FF2B5EF4-FFF2-40B4-BE49-F238E27FC236}">
                    <a16:creationId xmlns:a16="http://schemas.microsoft.com/office/drawing/2014/main" id="{4843A4B3-32F5-2A2C-C8F9-0FBD0932EF14}"/>
                  </a:ext>
                </a:extLst>
              </p:cNvPr>
              <p:cNvSpPr/>
              <p:nvPr/>
            </p:nvSpPr>
            <p:spPr>
              <a:xfrm>
                <a:off x="2847190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966;p43">
                <a:extLst>
                  <a:ext uri="{FF2B5EF4-FFF2-40B4-BE49-F238E27FC236}">
                    <a16:creationId xmlns:a16="http://schemas.microsoft.com/office/drawing/2014/main" id="{3298A0FA-7707-36D1-FD20-81C60F61166F}"/>
                  </a:ext>
                </a:extLst>
              </p:cNvPr>
              <p:cNvSpPr/>
              <p:nvPr/>
            </p:nvSpPr>
            <p:spPr>
              <a:xfrm>
                <a:off x="2847190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967;p43">
                <a:extLst>
                  <a:ext uri="{FF2B5EF4-FFF2-40B4-BE49-F238E27FC236}">
                    <a16:creationId xmlns:a16="http://schemas.microsoft.com/office/drawing/2014/main" id="{4ED9F717-9EDA-8520-B482-A60699B91801}"/>
                  </a:ext>
                </a:extLst>
              </p:cNvPr>
              <p:cNvSpPr/>
              <p:nvPr/>
            </p:nvSpPr>
            <p:spPr>
              <a:xfrm>
                <a:off x="2874281" y="3050369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968;p43">
                <a:extLst>
                  <a:ext uri="{FF2B5EF4-FFF2-40B4-BE49-F238E27FC236}">
                    <a16:creationId xmlns:a16="http://schemas.microsoft.com/office/drawing/2014/main" id="{1657132B-D3D2-F286-A7E0-C1C864DE76A8}"/>
                  </a:ext>
                </a:extLst>
              </p:cNvPr>
              <p:cNvSpPr/>
              <p:nvPr/>
            </p:nvSpPr>
            <p:spPr>
              <a:xfrm>
                <a:off x="2899637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969;p43">
                <a:extLst>
                  <a:ext uri="{FF2B5EF4-FFF2-40B4-BE49-F238E27FC236}">
                    <a16:creationId xmlns:a16="http://schemas.microsoft.com/office/drawing/2014/main" id="{AC405964-7531-3CF3-FF1E-064153DF533C}"/>
                  </a:ext>
                </a:extLst>
              </p:cNvPr>
              <p:cNvSpPr/>
              <p:nvPr/>
            </p:nvSpPr>
            <p:spPr>
              <a:xfrm>
                <a:off x="2874281" y="310288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970;p43">
                <a:extLst>
                  <a:ext uri="{FF2B5EF4-FFF2-40B4-BE49-F238E27FC236}">
                    <a16:creationId xmlns:a16="http://schemas.microsoft.com/office/drawing/2014/main" id="{17F75AF7-6F49-1FE4-FF08-50DBB5AD9809}"/>
                  </a:ext>
                </a:extLst>
              </p:cNvPr>
              <p:cNvSpPr/>
              <p:nvPr/>
            </p:nvSpPr>
            <p:spPr>
              <a:xfrm>
                <a:off x="2847190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971;p43">
                <a:extLst>
                  <a:ext uri="{FF2B5EF4-FFF2-40B4-BE49-F238E27FC236}">
                    <a16:creationId xmlns:a16="http://schemas.microsoft.com/office/drawing/2014/main" id="{15D042F5-7635-7E1E-4F1C-C457B10B5881}"/>
                  </a:ext>
                </a:extLst>
              </p:cNvPr>
              <p:cNvSpPr/>
              <p:nvPr/>
            </p:nvSpPr>
            <p:spPr>
              <a:xfrm>
                <a:off x="2899637" y="3128239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lnTo>
                      <a:pt x="245" y="298"/>
                    </a:lnTo>
                    <a:cubicBezTo>
                      <a:pt x="245" y="271"/>
                      <a:pt x="245" y="271"/>
                      <a:pt x="245" y="271"/>
                    </a:cubicBezTo>
                    <a:lnTo>
                      <a:pt x="245" y="27"/>
                    </a:lnTo>
                    <a:cubicBezTo>
                      <a:pt x="218" y="27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972;p43">
                <a:extLst>
                  <a:ext uri="{FF2B5EF4-FFF2-40B4-BE49-F238E27FC236}">
                    <a16:creationId xmlns:a16="http://schemas.microsoft.com/office/drawing/2014/main" id="{555BA0D1-7D32-B9BD-B2C6-4E3DF3A893BF}"/>
                  </a:ext>
                </a:extLst>
              </p:cNvPr>
              <p:cNvSpPr/>
              <p:nvPr/>
            </p:nvSpPr>
            <p:spPr>
              <a:xfrm>
                <a:off x="2847190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973;p43">
                <a:extLst>
                  <a:ext uri="{FF2B5EF4-FFF2-40B4-BE49-F238E27FC236}">
                    <a16:creationId xmlns:a16="http://schemas.microsoft.com/office/drawing/2014/main" id="{96A21CEC-16C7-9C7E-A853-135A98641561}"/>
                  </a:ext>
                </a:extLst>
              </p:cNvPr>
              <p:cNvSpPr/>
              <p:nvPr/>
            </p:nvSpPr>
            <p:spPr>
              <a:xfrm>
                <a:off x="2874281" y="315533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974;p43">
                <a:extLst>
                  <a:ext uri="{FF2B5EF4-FFF2-40B4-BE49-F238E27FC236}">
                    <a16:creationId xmlns:a16="http://schemas.microsoft.com/office/drawing/2014/main" id="{7E0A8582-8A1F-ED71-9737-FB116763988B}"/>
                  </a:ext>
                </a:extLst>
              </p:cNvPr>
              <p:cNvSpPr/>
              <p:nvPr/>
            </p:nvSpPr>
            <p:spPr>
              <a:xfrm>
                <a:off x="2874281" y="3207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975;p43">
                <a:extLst>
                  <a:ext uri="{FF2B5EF4-FFF2-40B4-BE49-F238E27FC236}">
                    <a16:creationId xmlns:a16="http://schemas.microsoft.com/office/drawing/2014/main" id="{1B291255-AC45-FC35-2F25-DAEE80E64914}"/>
                  </a:ext>
                </a:extLst>
              </p:cNvPr>
              <p:cNvSpPr/>
              <p:nvPr/>
            </p:nvSpPr>
            <p:spPr>
              <a:xfrm>
                <a:off x="2847190" y="318068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976;p43">
                <a:extLst>
                  <a:ext uri="{FF2B5EF4-FFF2-40B4-BE49-F238E27FC236}">
                    <a16:creationId xmlns:a16="http://schemas.microsoft.com/office/drawing/2014/main" id="{049AE2E8-EE17-F105-B947-4EB0466A4639}"/>
                  </a:ext>
                </a:extLst>
              </p:cNvPr>
              <p:cNvSpPr/>
              <p:nvPr/>
            </p:nvSpPr>
            <p:spPr>
              <a:xfrm>
                <a:off x="2852595" y="3233200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82" y="0"/>
                    </a:moveTo>
                    <a:cubicBezTo>
                      <a:pt x="55" y="0"/>
                      <a:pt x="28" y="27"/>
                      <a:pt x="0" y="27"/>
                    </a:cubicBezTo>
                    <a:lnTo>
                      <a:pt x="28" y="27"/>
                    </a:lnTo>
                    <a:cubicBezTo>
                      <a:pt x="109" y="82"/>
                      <a:pt x="136" y="163"/>
                      <a:pt x="217" y="217"/>
                    </a:cubicBezTo>
                    <a:cubicBezTo>
                      <a:pt x="245" y="217"/>
                      <a:pt x="245" y="190"/>
                      <a:pt x="245" y="163"/>
                    </a:cubicBezTo>
                    <a:cubicBezTo>
                      <a:pt x="245" y="82"/>
                      <a:pt x="163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977;p43">
                <a:extLst>
                  <a:ext uri="{FF2B5EF4-FFF2-40B4-BE49-F238E27FC236}">
                    <a16:creationId xmlns:a16="http://schemas.microsoft.com/office/drawing/2014/main" id="{725F470E-2E52-99DB-740E-BB5DFDE335D7}"/>
                  </a:ext>
                </a:extLst>
              </p:cNvPr>
              <p:cNvSpPr/>
              <p:nvPr/>
            </p:nvSpPr>
            <p:spPr>
              <a:xfrm>
                <a:off x="282183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978;p43">
                <a:extLst>
                  <a:ext uri="{FF2B5EF4-FFF2-40B4-BE49-F238E27FC236}">
                    <a16:creationId xmlns:a16="http://schemas.microsoft.com/office/drawing/2014/main" id="{34194818-3133-ADC9-7CA9-1202B91248FD}"/>
                  </a:ext>
                </a:extLst>
              </p:cNvPr>
              <p:cNvSpPr/>
              <p:nvPr/>
            </p:nvSpPr>
            <p:spPr>
              <a:xfrm>
                <a:off x="2794677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979;p43">
                <a:extLst>
                  <a:ext uri="{FF2B5EF4-FFF2-40B4-BE49-F238E27FC236}">
                    <a16:creationId xmlns:a16="http://schemas.microsoft.com/office/drawing/2014/main" id="{1943B978-196D-6087-8300-808109A72FFB}"/>
                  </a:ext>
                </a:extLst>
              </p:cNvPr>
              <p:cNvSpPr/>
              <p:nvPr/>
            </p:nvSpPr>
            <p:spPr>
              <a:xfrm>
                <a:off x="2794677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980;p43">
                <a:extLst>
                  <a:ext uri="{FF2B5EF4-FFF2-40B4-BE49-F238E27FC236}">
                    <a16:creationId xmlns:a16="http://schemas.microsoft.com/office/drawing/2014/main" id="{1205448A-57C4-1A52-0C21-F48C6812F7EE}"/>
                  </a:ext>
                </a:extLst>
              </p:cNvPr>
              <p:cNvSpPr/>
              <p:nvPr/>
            </p:nvSpPr>
            <p:spPr>
              <a:xfrm>
                <a:off x="282183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981;p43">
                <a:extLst>
                  <a:ext uri="{FF2B5EF4-FFF2-40B4-BE49-F238E27FC236}">
                    <a16:creationId xmlns:a16="http://schemas.microsoft.com/office/drawing/2014/main" id="{F8CEE139-1BFF-2C7A-6C94-A62C1F9D05C6}"/>
                  </a:ext>
                </a:extLst>
              </p:cNvPr>
              <p:cNvSpPr/>
              <p:nvPr/>
            </p:nvSpPr>
            <p:spPr>
              <a:xfrm>
                <a:off x="2794677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982;p43">
                <a:extLst>
                  <a:ext uri="{FF2B5EF4-FFF2-40B4-BE49-F238E27FC236}">
                    <a16:creationId xmlns:a16="http://schemas.microsoft.com/office/drawing/2014/main" id="{2270EBEC-BDCA-F9FB-B93F-69AF1F85903D}"/>
                  </a:ext>
                </a:extLst>
              </p:cNvPr>
              <p:cNvSpPr/>
              <p:nvPr/>
            </p:nvSpPr>
            <p:spPr>
              <a:xfrm>
                <a:off x="282183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983;p43">
                <a:extLst>
                  <a:ext uri="{FF2B5EF4-FFF2-40B4-BE49-F238E27FC236}">
                    <a16:creationId xmlns:a16="http://schemas.microsoft.com/office/drawing/2014/main" id="{E575ADEA-AC13-4A76-5A68-BA3F96D19E5F}"/>
                  </a:ext>
                </a:extLst>
              </p:cNvPr>
              <p:cNvSpPr/>
              <p:nvPr/>
            </p:nvSpPr>
            <p:spPr>
              <a:xfrm>
                <a:off x="2794677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984;p43">
                <a:extLst>
                  <a:ext uri="{FF2B5EF4-FFF2-40B4-BE49-F238E27FC236}">
                    <a16:creationId xmlns:a16="http://schemas.microsoft.com/office/drawing/2014/main" id="{BEE90484-85A1-3FCC-5752-DB6174E91CEC}"/>
                  </a:ext>
                </a:extLst>
              </p:cNvPr>
              <p:cNvSpPr/>
              <p:nvPr/>
            </p:nvSpPr>
            <p:spPr>
              <a:xfrm>
                <a:off x="282183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985;p43">
                <a:extLst>
                  <a:ext uri="{FF2B5EF4-FFF2-40B4-BE49-F238E27FC236}">
                    <a16:creationId xmlns:a16="http://schemas.microsoft.com/office/drawing/2014/main" id="{41F8FF34-FD43-25A9-60DF-9FF9F6997749}"/>
                  </a:ext>
                </a:extLst>
              </p:cNvPr>
              <p:cNvSpPr/>
              <p:nvPr/>
            </p:nvSpPr>
            <p:spPr>
              <a:xfrm>
                <a:off x="2794677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986;p43">
                <a:extLst>
                  <a:ext uri="{FF2B5EF4-FFF2-40B4-BE49-F238E27FC236}">
                    <a16:creationId xmlns:a16="http://schemas.microsoft.com/office/drawing/2014/main" id="{7D8175E8-3FC7-9BCA-E3BC-64F0FB129CE4}"/>
                  </a:ext>
                </a:extLst>
              </p:cNvPr>
              <p:cNvSpPr/>
              <p:nvPr/>
            </p:nvSpPr>
            <p:spPr>
              <a:xfrm>
                <a:off x="2821834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987;p43">
                <a:extLst>
                  <a:ext uri="{FF2B5EF4-FFF2-40B4-BE49-F238E27FC236}">
                    <a16:creationId xmlns:a16="http://schemas.microsoft.com/office/drawing/2014/main" id="{226C07CE-009B-DE28-6641-6A27EB6590EB}"/>
                  </a:ext>
                </a:extLst>
              </p:cNvPr>
              <p:cNvSpPr/>
              <p:nvPr/>
            </p:nvSpPr>
            <p:spPr>
              <a:xfrm>
                <a:off x="2794677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988;p43">
                <a:extLst>
                  <a:ext uri="{FF2B5EF4-FFF2-40B4-BE49-F238E27FC236}">
                    <a16:creationId xmlns:a16="http://schemas.microsoft.com/office/drawing/2014/main" id="{C97C482B-225D-09F2-CF51-E5B35B41F89A}"/>
                  </a:ext>
                </a:extLst>
              </p:cNvPr>
              <p:cNvSpPr/>
              <p:nvPr/>
            </p:nvSpPr>
            <p:spPr>
              <a:xfrm>
                <a:off x="2821834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63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989;p43">
                <a:extLst>
                  <a:ext uri="{FF2B5EF4-FFF2-40B4-BE49-F238E27FC236}">
                    <a16:creationId xmlns:a16="http://schemas.microsoft.com/office/drawing/2014/main" id="{80A601F2-CBFF-9223-60EF-27D760D22E26}"/>
                  </a:ext>
                </a:extLst>
              </p:cNvPr>
              <p:cNvSpPr/>
              <p:nvPr/>
            </p:nvSpPr>
            <p:spPr>
              <a:xfrm>
                <a:off x="2794677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990;p43">
                <a:extLst>
                  <a:ext uri="{FF2B5EF4-FFF2-40B4-BE49-F238E27FC236}">
                    <a16:creationId xmlns:a16="http://schemas.microsoft.com/office/drawing/2014/main" id="{15C7F0C0-DB76-9826-ACE3-AE1911F2DD79}"/>
                  </a:ext>
                </a:extLst>
              </p:cNvPr>
              <p:cNvSpPr/>
              <p:nvPr/>
            </p:nvSpPr>
            <p:spPr>
              <a:xfrm>
                <a:off x="2821834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991;p43">
                <a:extLst>
                  <a:ext uri="{FF2B5EF4-FFF2-40B4-BE49-F238E27FC236}">
                    <a16:creationId xmlns:a16="http://schemas.microsoft.com/office/drawing/2014/main" id="{FBC51615-A99C-DB13-C96B-B208BB174085}"/>
                  </a:ext>
                </a:extLst>
              </p:cNvPr>
              <p:cNvSpPr/>
              <p:nvPr/>
            </p:nvSpPr>
            <p:spPr>
              <a:xfrm>
                <a:off x="2794677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992;p43">
                <a:extLst>
                  <a:ext uri="{FF2B5EF4-FFF2-40B4-BE49-F238E27FC236}">
                    <a16:creationId xmlns:a16="http://schemas.microsoft.com/office/drawing/2014/main" id="{96DD7920-33A6-1877-502B-ED0E1721FDF8}"/>
                  </a:ext>
                </a:extLst>
              </p:cNvPr>
              <p:cNvSpPr/>
              <p:nvPr/>
            </p:nvSpPr>
            <p:spPr>
              <a:xfrm>
                <a:off x="282183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993;p43">
                <a:extLst>
                  <a:ext uri="{FF2B5EF4-FFF2-40B4-BE49-F238E27FC236}">
                    <a16:creationId xmlns:a16="http://schemas.microsoft.com/office/drawing/2014/main" id="{09000F21-363A-CDD0-2C20-D38A3B1E4FFE}"/>
                  </a:ext>
                </a:extLst>
              </p:cNvPr>
              <p:cNvSpPr/>
              <p:nvPr/>
            </p:nvSpPr>
            <p:spPr>
              <a:xfrm>
                <a:off x="2794677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994;p43">
                <a:extLst>
                  <a:ext uri="{FF2B5EF4-FFF2-40B4-BE49-F238E27FC236}">
                    <a16:creationId xmlns:a16="http://schemas.microsoft.com/office/drawing/2014/main" id="{2512B453-A75D-AC18-EE7A-1AC6457CEBB6}"/>
                  </a:ext>
                </a:extLst>
              </p:cNvPr>
              <p:cNvSpPr/>
              <p:nvPr/>
            </p:nvSpPr>
            <p:spPr>
              <a:xfrm>
                <a:off x="2821834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995;p43">
                <a:extLst>
                  <a:ext uri="{FF2B5EF4-FFF2-40B4-BE49-F238E27FC236}">
                    <a16:creationId xmlns:a16="http://schemas.microsoft.com/office/drawing/2014/main" id="{8944AC85-22FB-D64D-4505-A59AA674D0DA}"/>
                  </a:ext>
                </a:extLst>
              </p:cNvPr>
              <p:cNvSpPr/>
              <p:nvPr/>
            </p:nvSpPr>
            <p:spPr>
              <a:xfrm>
                <a:off x="2794677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996;p43">
                <a:extLst>
                  <a:ext uri="{FF2B5EF4-FFF2-40B4-BE49-F238E27FC236}">
                    <a16:creationId xmlns:a16="http://schemas.microsoft.com/office/drawing/2014/main" id="{E0BB1351-3AF9-EC50-5060-58508B5F9224}"/>
                  </a:ext>
                </a:extLst>
              </p:cNvPr>
              <p:cNvSpPr/>
              <p:nvPr/>
            </p:nvSpPr>
            <p:spPr>
              <a:xfrm>
                <a:off x="282183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997;p43">
                <a:extLst>
                  <a:ext uri="{FF2B5EF4-FFF2-40B4-BE49-F238E27FC236}">
                    <a16:creationId xmlns:a16="http://schemas.microsoft.com/office/drawing/2014/main" id="{BA444EDD-089C-3C81-C647-8FBE9149CA59}"/>
                  </a:ext>
                </a:extLst>
              </p:cNvPr>
              <p:cNvSpPr/>
              <p:nvPr/>
            </p:nvSpPr>
            <p:spPr>
              <a:xfrm>
                <a:off x="2794677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998;p43">
                <a:extLst>
                  <a:ext uri="{FF2B5EF4-FFF2-40B4-BE49-F238E27FC236}">
                    <a16:creationId xmlns:a16="http://schemas.microsoft.com/office/drawing/2014/main" id="{AF2267FC-48CE-BCC6-C35A-B5A842869C7A}"/>
                  </a:ext>
                </a:extLst>
              </p:cNvPr>
              <p:cNvSpPr/>
              <p:nvPr/>
            </p:nvSpPr>
            <p:spPr>
              <a:xfrm>
                <a:off x="282183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999;p43">
                <a:extLst>
                  <a:ext uri="{FF2B5EF4-FFF2-40B4-BE49-F238E27FC236}">
                    <a16:creationId xmlns:a16="http://schemas.microsoft.com/office/drawing/2014/main" id="{653A8B72-F064-3590-D8C0-58A6AC290F0B}"/>
                  </a:ext>
                </a:extLst>
              </p:cNvPr>
              <p:cNvSpPr/>
              <p:nvPr/>
            </p:nvSpPr>
            <p:spPr>
              <a:xfrm>
                <a:off x="2794677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4000;p43">
                <a:extLst>
                  <a:ext uri="{FF2B5EF4-FFF2-40B4-BE49-F238E27FC236}">
                    <a16:creationId xmlns:a16="http://schemas.microsoft.com/office/drawing/2014/main" id="{FA04BEEF-163E-4461-C42C-D3B7F2E166C3}"/>
                  </a:ext>
                </a:extLst>
              </p:cNvPr>
              <p:cNvSpPr/>
              <p:nvPr/>
            </p:nvSpPr>
            <p:spPr>
              <a:xfrm>
                <a:off x="282183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4001;p43">
                <a:extLst>
                  <a:ext uri="{FF2B5EF4-FFF2-40B4-BE49-F238E27FC236}">
                    <a16:creationId xmlns:a16="http://schemas.microsoft.com/office/drawing/2014/main" id="{D2410F67-3F46-771D-EDFF-DC5B027BDB31}"/>
                  </a:ext>
                </a:extLst>
              </p:cNvPr>
              <p:cNvSpPr/>
              <p:nvPr/>
            </p:nvSpPr>
            <p:spPr>
              <a:xfrm>
                <a:off x="2794677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4002;p43">
                <a:extLst>
                  <a:ext uri="{FF2B5EF4-FFF2-40B4-BE49-F238E27FC236}">
                    <a16:creationId xmlns:a16="http://schemas.microsoft.com/office/drawing/2014/main" id="{2F5B7EF9-2F16-3ECE-89E8-265A121460D9}"/>
                  </a:ext>
                </a:extLst>
              </p:cNvPr>
              <p:cNvSpPr/>
              <p:nvPr/>
            </p:nvSpPr>
            <p:spPr>
              <a:xfrm>
                <a:off x="282183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4003;p43">
                <a:extLst>
                  <a:ext uri="{FF2B5EF4-FFF2-40B4-BE49-F238E27FC236}">
                    <a16:creationId xmlns:a16="http://schemas.microsoft.com/office/drawing/2014/main" id="{55D6EB70-EA6F-87CF-2E87-3C81A5AA7CD6}"/>
                  </a:ext>
                </a:extLst>
              </p:cNvPr>
              <p:cNvSpPr/>
              <p:nvPr/>
            </p:nvSpPr>
            <p:spPr>
              <a:xfrm>
                <a:off x="2794677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4004;p43">
                <a:extLst>
                  <a:ext uri="{FF2B5EF4-FFF2-40B4-BE49-F238E27FC236}">
                    <a16:creationId xmlns:a16="http://schemas.microsoft.com/office/drawing/2014/main" id="{F7339CDA-4302-95B3-2AD9-08011393CE11}"/>
                  </a:ext>
                </a:extLst>
              </p:cNvPr>
              <p:cNvSpPr/>
              <p:nvPr/>
            </p:nvSpPr>
            <p:spPr>
              <a:xfrm>
                <a:off x="2821834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4005;p43">
                <a:extLst>
                  <a:ext uri="{FF2B5EF4-FFF2-40B4-BE49-F238E27FC236}">
                    <a16:creationId xmlns:a16="http://schemas.microsoft.com/office/drawing/2014/main" id="{F47C1477-8868-BF0E-9DEC-D96746E9061D}"/>
                  </a:ext>
                </a:extLst>
              </p:cNvPr>
              <p:cNvSpPr/>
              <p:nvPr/>
            </p:nvSpPr>
            <p:spPr>
              <a:xfrm>
                <a:off x="2794677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4006;p43">
                <a:extLst>
                  <a:ext uri="{FF2B5EF4-FFF2-40B4-BE49-F238E27FC236}">
                    <a16:creationId xmlns:a16="http://schemas.microsoft.com/office/drawing/2014/main" id="{4847AD21-CF00-BB2A-D5B2-F8E61E5FB348}"/>
                  </a:ext>
                </a:extLst>
              </p:cNvPr>
              <p:cNvSpPr/>
              <p:nvPr/>
            </p:nvSpPr>
            <p:spPr>
              <a:xfrm>
                <a:off x="2821834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4007;p43">
                <a:extLst>
                  <a:ext uri="{FF2B5EF4-FFF2-40B4-BE49-F238E27FC236}">
                    <a16:creationId xmlns:a16="http://schemas.microsoft.com/office/drawing/2014/main" id="{48F209D4-AF32-58E1-07EF-B3BF09840555}"/>
                  </a:ext>
                </a:extLst>
              </p:cNvPr>
              <p:cNvSpPr/>
              <p:nvPr/>
            </p:nvSpPr>
            <p:spPr>
              <a:xfrm>
                <a:off x="2794677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4008;p43">
                <a:extLst>
                  <a:ext uri="{FF2B5EF4-FFF2-40B4-BE49-F238E27FC236}">
                    <a16:creationId xmlns:a16="http://schemas.microsoft.com/office/drawing/2014/main" id="{4F4439FA-556B-3886-BE7C-E3D343D5B34C}"/>
                  </a:ext>
                </a:extLst>
              </p:cNvPr>
              <p:cNvSpPr/>
              <p:nvPr/>
            </p:nvSpPr>
            <p:spPr>
              <a:xfrm>
                <a:off x="282183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4009;p43">
                <a:extLst>
                  <a:ext uri="{FF2B5EF4-FFF2-40B4-BE49-F238E27FC236}">
                    <a16:creationId xmlns:a16="http://schemas.microsoft.com/office/drawing/2014/main" id="{7B98E9AB-8B4E-F15F-9395-BB27B191324E}"/>
                  </a:ext>
                </a:extLst>
              </p:cNvPr>
              <p:cNvSpPr/>
              <p:nvPr/>
            </p:nvSpPr>
            <p:spPr>
              <a:xfrm>
                <a:off x="2794677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4010;p43">
                <a:extLst>
                  <a:ext uri="{FF2B5EF4-FFF2-40B4-BE49-F238E27FC236}">
                    <a16:creationId xmlns:a16="http://schemas.microsoft.com/office/drawing/2014/main" id="{5B76A173-EE44-2E2A-FD88-C20ED629053D}"/>
                  </a:ext>
                </a:extLst>
              </p:cNvPr>
              <p:cNvSpPr/>
              <p:nvPr/>
            </p:nvSpPr>
            <p:spPr>
              <a:xfrm>
                <a:off x="2821834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4011;p43">
                <a:extLst>
                  <a:ext uri="{FF2B5EF4-FFF2-40B4-BE49-F238E27FC236}">
                    <a16:creationId xmlns:a16="http://schemas.microsoft.com/office/drawing/2014/main" id="{CD49FE26-51CC-25BC-892F-987FD8C547ED}"/>
                  </a:ext>
                </a:extLst>
              </p:cNvPr>
              <p:cNvSpPr/>
              <p:nvPr/>
            </p:nvSpPr>
            <p:spPr>
              <a:xfrm>
                <a:off x="282183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4012;p43">
                <a:extLst>
                  <a:ext uri="{FF2B5EF4-FFF2-40B4-BE49-F238E27FC236}">
                    <a16:creationId xmlns:a16="http://schemas.microsoft.com/office/drawing/2014/main" id="{BACA87F0-A1DB-5E90-A554-9AF10A4BDABB}"/>
                  </a:ext>
                </a:extLst>
              </p:cNvPr>
              <p:cNvSpPr/>
              <p:nvPr/>
            </p:nvSpPr>
            <p:spPr>
              <a:xfrm>
                <a:off x="2794677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4013;p43">
                <a:extLst>
                  <a:ext uri="{FF2B5EF4-FFF2-40B4-BE49-F238E27FC236}">
                    <a16:creationId xmlns:a16="http://schemas.microsoft.com/office/drawing/2014/main" id="{FF91EDB2-2D81-53BA-E4AF-C2E5AC72159A}"/>
                  </a:ext>
                </a:extLst>
              </p:cNvPr>
              <p:cNvSpPr/>
              <p:nvPr/>
            </p:nvSpPr>
            <p:spPr>
              <a:xfrm>
                <a:off x="2794677" y="302321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4014;p43">
                <a:extLst>
                  <a:ext uri="{FF2B5EF4-FFF2-40B4-BE49-F238E27FC236}">
                    <a16:creationId xmlns:a16="http://schemas.microsoft.com/office/drawing/2014/main" id="{185BE429-C201-6076-D578-BFC2E64B48F6}"/>
                  </a:ext>
                </a:extLst>
              </p:cNvPr>
              <p:cNvSpPr/>
              <p:nvPr/>
            </p:nvSpPr>
            <p:spPr>
              <a:xfrm>
                <a:off x="2821834" y="3050369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4015;p43">
                <a:extLst>
                  <a:ext uri="{FF2B5EF4-FFF2-40B4-BE49-F238E27FC236}">
                    <a16:creationId xmlns:a16="http://schemas.microsoft.com/office/drawing/2014/main" id="{CEAAA11B-DB3F-2B1E-26A0-7F52AE6BF3F3}"/>
                  </a:ext>
                </a:extLst>
              </p:cNvPr>
              <p:cNvSpPr/>
              <p:nvPr/>
            </p:nvSpPr>
            <p:spPr>
              <a:xfrm>
                <a:off x="2821834" y="310288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4016;p43">
                <a:extLst>
                  <a:ext uri="{FF2B5EF4-FFF2-40B4-BE49-F238E27FC236}">
                    <a16:creationId xmlns:a16="http://schemas.microsoft.com/office/drawing/2014/main" id="{EA46EF31-F7DE-75BD-1F02-B8FD8E62D10D}"/>
                  </a:ext>
                </a:extLst>
              </p:cNvPr>
              <p:cNvSpPr/>
              <p:nvPr/>
            </p:nvSpPr>
            <p:spPr>
              <a:xfrm>
                <a:off x="2794677" y="307572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4017;p43">
                <a:extLst>
                  <a:ext uri="{FF2B5EF4-FFF2-40B4-BE49-F238E27FC236}">
                    <a16:creationId xmlns:a16="http://schemas.microsoft.com/office/drawing/2014/main" id="{0D901A86-840F-8327-A702-8E6253908799}"/>
                  </a:ext>
                </a:extLst>
              </p:cNvPr>
              <p:cNvSpPr/>
              <p:nvPr/>
            </p:nvSpPr>
            <p:spPr>
              <a:xfrm>
                <a:off x="2794677" y="312823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4018;p43">
                <a:extLst>
                  <a:ext uri="{FF2B5EF4-FFF2-40B4-BE49-F238E27FC236}">
                    <a16:creationId xmlns:a16="http://schemas.microsoft.com/office/drawing/2014/main" id="{5480DF6B-8BC0-6BB4-C900-A945E474E9D7}"/>
                  </a:ext>
                </a:extLst>
              </p:cNvPr>
              <p:cNvSpPr/>
              <p:nvPr/>
            </p:nvSpPr>
            <p:spPr>
              <a:xfrm>
                <a:off x="2821834" y="315533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4019;p43">
                <a:extLst>
                  <a:ext uri="{FF2B5EF4-FFF2-40B4-BE49-F238E27FC236}">
                    <a16:creationId xmlns:a16="http://schemas.microsoft.com/office/drawing/2014/main" id="{0A86CB72-51AA-F010-E4AD-892A07473CF9}"/>
                  </a:ext>
                </a:extLst>
              </p:cNvPr>
              <p:cNvSpPr/>
              <p:nvPr/>
            </p:nvSpPr>
            <p:spPr>
              <a:xfrm>
                <a:off x="2821834" y="3207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55" y="190"/>
                      <a:pt x="109" y="218"/>
                      <a:pt x="136" y="245"/>
                    </a:cubicBezTo>
                    <a:cubicBezTo>
                      <a:pt x="136" y="272"/>
                      <a:pt x="163" y="272"/>
                      <a:pt x="190" y="299"/>
                    </a:cubicBezTo>
                    <a:cubicBezTo>
                      <a:pt x="244" y="272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4020;p43">
                <a:extLst>
                  <a:ext uri="{FF2B5EF4-FFF2-40B4-BE49-F238E27FC236}">
                    <a16:creationId xmlns:a16="http://schemas.microsoft.com/office/drawing/2014/main" id="{140C1D3E-DBA0-5A69-8D3C-D6A225F450C5}"/>
                  </a:ext>
                </a:extLst>
              </p:cNvPr>
              <p:cNvSpPr/>
              <p:nvPr/>
            </p:nvSpPr>
            <p:spPr>
              <a:xfrm>
                <a:off x="2798280" y="3180686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82" y="1"/>
                      <a:pt x="55" y="28"/>
                      <a:pt x="28" y="28"/>
                    </a:cubicBezTo>
                    <a:cubicBezTo>
                      <a:pt x="1" y="82"/>
                      <a:pt x="1" y="109"/>
                      <a:pt x="1" y="163"/>
                    </a:cubicBezTo>
                    <a:cubicBezTo>
                      <a:pt x="1" y="191"/>
                      <a:pt x="1" y="245"/>
                      <a:pt x="28" y="272"/>
                    </a:cubicBezTo>
                    <a:cubicBezTo>
                      <a:pt x="55" y="299"/>
                      <a:pt x="82" y="299"/>
                      <a:pt x="109" y="299"/>
                    </a:cubicBezTo>
                    <a:cubicBezTo>
                      <a:pt x="191" y="299"/>
                      <a:pt x="272" y="245"/>
                      <a:pt x="272" y="163"/>
                    </a:cubicBezTo>
                    <a:cubicBezTo>
                      <a:pt x="272" y="82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4021;p43">
                <a:extLst>
                  <a:ext uri="{FF2B5EF4-FFF2-40B4-BE49-F238E27FC236}">
                    <a16:creationId xmlns:a16="http://schemas.microsoft.com/office/drawing/2014/main" id="{D9D0DBD1-99D7-D848-C28B-A777712E4B1E}"/>
                  </a:ext>
                </a:extLst>
              </p:cNvPr>
              <p:cNvSpPr/>
              <p:nvPr/>
            </p:nvSpPr>
            <p:spPr>
              <a:xfrm>
                <a:off x="276932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4022;p43">
                <a:extLst>
                  <a:ext uri="{FF2B5EF4-FFF2-40B4-BE49-F238E27FC236}">
                    <a16:creationId xmlns:a16="http://schemas.microsoft.com/office/drawing/2014/main" id="{575BEB97-3368-2551-6A5B-B2B496EC2E07}"/>
                  </a:ext>
                </a:extLst>
              </p:cNvPr>
              <p:cNvSpPr/>
              <p:nvPr/>
            </p:nvSpPr>
            <p:spPr>
              <a:xfrm>
                <a:off x="2754841" y="2087507"/>
                <a:ext cx="914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37" extrusionOk="0">
                    <a:moveTo>
                      <a:pt x="1" y="1"/>
                    </a:moveTo>
                    <a:cubicBezTo>
                      <a:pt x="28" y="82"/>
                      <a:pt x="28" y="137"/>
                      <a:pt x="28" y="137"/>
                    </a:cubicBezTo>
                    <a:cubicBezTo>
                      <a:pt x="82" y="137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4023;p43">
                <a:extLst>
                  <a:ext uri="{FF2B5EF4-FFF2-40B4-BE49-F238E27FC236}">
                    <a16:creationId xmlns:a16="http://schemas.microsoft.com/office/drawing/2014/main" id="{CAD1A141-3DBE-CFB3-BBBF-A1044A34E1D9}"/>
                  </a:ext>
                </a:extLst>
              </p:cNvPr>
              <p:cNvSpPr/>
              <p:nvPr/>
            </p:nvSpPr>
            <p:spPr>
              <a:xfrm>
                <a:off x="274216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4024;p43">
                <a:extLst>
                  <a:ext uri="{FF2B5EF4-FFF2-40B4-BE49-F238E27FC236}">
                    <a16:creationId xmlns:a16="http://schemas.microsoft.com/office/drawing/2014/main" id="{339744FA-3DC8-96DB-14CC-1CD1A084B826}"/>
                  </a:ext>
                </a:extLst>
              </p:cNvPr>
              <p:cNvSpPr/>
              <p:nvPr/>
            </p:nvSpPr>
            <p:spPr>
              <a:xfrm>
                <a:off x="276932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4025;p43">
                <a:extLst>
                  <a:ext uri="{FF2B5EF4-FFF2-40B4-BE49-F238E27FC236}">
                    <a16:creationId xmlns:a16="http://schemas.microsoft.com/office/drawing/2014/main" id="{7783AF0A-9B87-45D0-3C69-5222F100F182}"/>
                  </a:ext>
                </a:extLst>
              </p:cNvPr>
              <p:cNvSpPr/>
              <p:nvPr/>
            </p:nvSpPr>
            <p:spPr>
              <a:xfrm>
                <a:off x="274216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4026;p43">
                <a:extLst>
                  <a:ext uri="{FF2B5EF4-FFF2-40B4-BE49-F238E27FC236}">
                    <a16:creationId xmlns:a16="http://schemas.microsoft.com/office/drawing/2014/main" id="{856A0274-59A1-2EA8-C111-586A84A1F682}"/>
                  </a:ext>
                </a:extLst>
              </p:cNvPr>
              <p:cNvSpPr/>
              <p:nvPr/>
            </p:nvSpPr>
            <p:spPr>
              <a:xfrm>
                <a:off x="276932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4027;p43">
                <a:extLst>
                  <a:ext uri="{FF2B5EF4-FFF2-40B4-BE49-F238E27FC236}">
                    <a16:creationId xmlns:a16="http://schemas.microsoft.com/office/drawing/2014/main" id="{2BDE3A98-50B7-E6ED-33B8-FC6C01A00A6B}"/>
                  </a:ext>
                </a:extLst>
              </p:cNvPr>
              <p:cNvSpPr/>
              <p:nvPr/>
            </p:nvSpPr>
            <p:spPr>
              <a:xfrm>
                <a:off x="274216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4028;p43">
                <a:extLst>
                  <a:ext uri="{FF2B5EF4-FFF2-40B4-BE49-F238E27FC236}">
                    <a16:creationId xmlns:a16="http://schemas.microsoft.com/office/drawing/2014/main" id="{84F3FA4C-13C8-9EA2-9D53-D149DFEB6881}"/>
                  </a:ext>
                </a:extLst>
              </p:cNvPr>
              <p:cNvSpPr/>
              <p:nvPr/>
            </p:nvSpPr>
            <p:spPr>
              <a:xfrm>
                <a:off x="276932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4029;p43">
                <a:extLst>
                  <a:ext uri="{FF2B5EF4-FFF2-40B4-BE49-F238E27FC236}">
                    <a16:creationId xmlns:a16="http://schemas.microsoft.com/office/drawing/2014/main" id="{58B693CE-3F77-F0A8-D1DC-BCAFCA9D51E9}"/>
                  </a:ext>
                </a:extLst>
              </p:cNvPr>
              <p:cNvSpPr/>
              <p:nvPr/>
            </p:nvSpPr>
            <p:spPr>
              <a:xfrm>
                <a:off x="274216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4030;p43">
                <a:extLst>
                  <a:ext uri="{FF2B5EF4-FFF2-40B4-BE49-F238E27FC236}">
                    <a16:creationId xmlns:a16="http://schemas.microsoft.com/office/drawing/2014/main" id="{BB06EC80-4161-38E5-BE54-D07C32C2FA4E}"/>
                  </a:ext>
                </a:extLst>
              </p:cNvPr>
              <p:cNvSpPr/>
              <p:nvPr/>
            </p:nvSpPr>
            <p:spPr>
              <a:xfrm>
                <a:off x="2769321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4031;p43">
                <a:extLst>
                  <a:ext uri="{FF2B5EF4-FFF2-40B4-BE49-F238E27FC236}">
                    <a16:creationId xmlns:a16="http://schemas.microsoft.com/office/drawing/2014/main" id="{55F83CFA-15CC-FD93-1385-604AB376E4DA}"/>
                  </a:ext>
                </a:extLst>
              </p:cNvPr>
              <p:cNvSpPr/>
              <p:nvPr/>
            </p:nvSpPr>
            <p:spPr>
              <a:xfrm>
                <a:off x="274216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4032;p43">
                <a:extLst>
                  <a:ext uri="{FF2B5EF4-FFF2-40B4-BE49-F238E27FC236}">
                    <a16:creationId xmlns:a16="http://schemas.microsoft.com/office/drawing/2014/main" id="{0E4A67D7-ABD6-E57F-8290-EBF6129B6177}"/>
                  </a:ext>
                </a:extLst>
              </p:cNvPr>
              <p:cNvSpPr/>
              <p:nvPr/>
            </p:nvSpPr>
            <p:spPr>
              <a:xfrm>
                <a:off x="2769321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63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4033;p43">
                <a:extLst>
                  <a:ext uri="{FF2B5EF4-FFF2-40B4-BE49-F238E27FC236}">
                    <a16:creationId xmlns:a16="http://schemas.microsoft.com/office/drawing/2014/main" id="{F0913EEB-A2D1-4426-59E7-2F5923CE8B42}"/>
                  </a:ext>
                </a:extLst>
              </p:cNvPr>
              <p:cNvSpPr/>
              <p:nvPr/>
            </p:nvSpPr>
            <p:spPr>
              <a:xfrm>
                <a:off x="274216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4034;p43">
                <a:extLst>
                  <a:ext uri="{FF2B5EF4-FFF2-40B4-BE49-F238E27FC236}">
                    <a16:creationId xmlns:a16="http://schemas.microsoft.com/office/drawing/2014/main" id="{8D759F60-4815-8420-23AD-9F60294B57D2}"/>
                  </a:ext>
                </a:extLst>
              </p:cNvPr>
              <p:cNvSpPr/>
              <p:nvPr/>
            </p:nvSpPr>
            <p:spPr>
              <a:xfrm>
                <a:off x="2769321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4035;p43">
                <a:extLst>
                  <a:ext uri="{FF2B5EF4-FFF2-40B4-BE49-F238E27FC236}">
                    <a16:creationId xmlns:a16="http://schemas.microsoft.com/office/drawing/2014/main" id="{E0ABBBDB-3A23-E619-4BB9-A5939646D190}"/>
                  </a:ext>
                </a:extLst>
              </p:cNvPr>
              <p:cNvSpPr/>
              <p:nvPr/>
            </p:nvSpPr>
            <p:spPr>
              <a:xfrm>
                <a:off x="274216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4036;p43">
                <a:extLst>
                  <a:ext uri="{FF2B5EF4-FFF2-40B4-BE49-F238E27FC236}">
                    <a16:creationId xmlns:a16="http://schemas.microsoft.com/office/drawing/2014/main" id="{1D88D1CD-A46C-2104-9B05-88043B42C49F}"/>
                  </a:ext>
                </a:extLst>
              </p:cNvPr>
              <p:cNvSpPr/>
              <p:nvPr/>
            </p:nvSpPr>
            <p:spPr>
              <a:xfrm>
                <a:off x="2769321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4037;p43">
                <a:extLst>
                  <a:ext uri="{FF2B5EF4-FFF2-40B4-BE49-F238E27FC236}">
                    <a16:creationId xmlns:a16="http://schemas.microsoft.com/office/drawing/2014/main" id="{1BC9D17E-4254-02D9-2C59-4BE807192E4A}"/>
                  </a:ext>
                </a:extLst>
              </p:cNvPr>
              <p:cNvSpPr/>
              <p:nvPr/>
            </p:nvSpPr>
            <p:spPr>
              <a:xfrm>
                <a:off x="274216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4038;p43">
                <a:extLst>
                  <a:ext uri="{FF2B5EF4-FFF2-40B4-BE49-F238E27FC236}">
                    <a16:creationId xmlns:a16="http://schemas.microsoft.com/office/drawing/2014/main" id="{21C95C7D-3F51-26E9-6FEC-F37D4D076081}"/>
                  </a:ext>
                </a:extLst>
              </p:cNvPr>
              <p:cNvSpPr/>
              <p:nvPr/>
            </p:nvSpPr>
            <p:spPr>
              <a:xfrm>
                <a:off x="2769321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4039;p43">
                <a:extLst>
                  <a:ext uri="{FF2B5EF4-FFF2-40B4-BE49-F238E27FC236}">
                    <a16:creationId xmlns:a16="http://schemas.microsoft.com/office/drawing/2014/main" id="{3185F222-4133-C5AD-B9A3-0742B6F9FE13}"/>
                  </a:ext>
                </a:extLst>
              </p:cNvPr>
              <p:cNvSpPr/>
              <p:nvPr/>
            </p:nvSpPr>
            <p:spPr>
              <a:xfrm>
                <a:off x="274216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4040;p43">
                <a:extLst>
                  <a:ext uri="{FF2B5EF4-FFF2-40B4-BE49-F238E27FC236}">
                    <a16:creationId xmlns:a16="http://schemas.microsoft.com/office/drawing/2014/main" id="{6D47A7EB-F2E2-26DF-C748-67857C756CEE}"/>
                  </a:ext>
                </a:extLst>
              </p:cNvPr>
              <p:cNvSpPr/>
              <p:nvPr/>
            </p:nvSpPr>
            <p:spPr>
              <a:xfrm>
                <a:off x="2769321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4041;p43">
                <a:extLst>
                  <a:ext uri="{FF2B5EF4-FFF2-40B4-BE49-F238E27FC236}">
                    <a16:creationId xmlns:a16="http://schemas.microsoft.com/office/drawing/2014/main" id="{3754FCD1-6055-45E0-0CA7-B3565D2C34D5}"/>
                  </a:ext>
                </a:extLst>
              </p:cNvPr>
              <p:cNvSpPr/>
              <p:nvPr/>
            </p:nvSpPr>
            <p:spPr>
              <a:xfrm>
                <a:off x="274216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4042;p43">
                <a:extLst>
                  <a:ext uri="{FF2B5EF4-FFF2-40B4-BE49-F238E27FC236}">
                    <a16:creationId xmlns:a16="http://schemas.microsoft.com/office/drawing/2014/main" id="{8A03A16C-579A-09D3-0B86-8D255825CBD6}"/>
                  </a:ext>
                </a:extLst>
              </p:cNvPr>
              <p:cNvSpPr/>
              <p:nvPr/>
            </p:nvSpPr>
            <p:spPr>
              <a:xfrm>
                <a:off x="2769321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4043;p43">
                <a:extLst>
                  <a:ext uri="{FF2B5EF4-FFF2-40B4-BE49-F238E27FC236}">
                    <a16:creationId xmlns:a16="http://schemas.microsoft.com/office/drawing/2014/main" id="{EA692E4B-C783-8F69-6D09-CDB57AEE3F9F}"/>
                  </a:ext>
                </a:extLst>
              </p:cNvPr>
              <p:cNvSpPr/>
              <p:nvPr/>
            </p:nvSpPr>
            <p:spPr>
              <a:xfrm>
                <a:off x="2742163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4044;p43">
                <a:extLst>
                  <a:ext uri="{FF2B5EF4-FFF2-40B4-BE49-F238E27FC236}">
                    <a16:creationId xmlns:a16="http://schemas.microsoft.com/office/drawing/2014/main" id="{07AC7A3E-3919-7EDC-9E54-1A163F116994}"/>
                  </a:ext>
                </a:extLst>
              </p:cNvPr>
              <p:cNvSpPr/>
              <p:nvPr/>
            </p:nvSpPr>
            <p:spPr>
              <a:xfrm>
                <a:off x="2769321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4045;p43">
                <a:extLst>
                  <a:ext uri="{FF2B5EF4-FFF2-40B4-BE49-F238E27FC236}">
                    <a16:creationId xmlns:a16="http://schemas.microsoft.com/office/drawing/2014/main" id="{50205257-6D32-89E6-944B-8AC62ADF9689}"/>
                  </a:ext>
                </a:extLst>
              </p:cNvPr>
              <p:cNvSpPr/>
              <p:nvPr/>
            </p:nvSpPr>
            <p:spPr>
              <a:xfrm>
                <a:off x="274216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4046;p43">
                <a:extLst>
                  <a:ext uri="{FF2B5EF4-FFF2-40B4-BE49-F238E27FC236}">
                    <a16:creationId xmlns:a16="http://schemas.microsoft.com/office/drawing/2014/main" id="{6E444396-7C36-1D77-1CA5-1479F5B7F500}"/>
                  </a:ext>
                </a:extLst>
              </p:cNvPr>
              <p:cNvSpPr/>
              <p:nvPr/>
            </p:nvSpPr>
            <p:spPr>
              <a:xfrm>
                <a:off x="2769321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4047;p43">
                <a:extLst>
                  <a:ext uri="{FF2B5EF4-FFF2-40B4-BE49-F238E27FC236}">
                    <a16:creationId xmlns:a16="http://schemas.microsoft.com/office/drawing/2014/main" id="{FFF45074-AEAF-5DE8-89E7-FAF293973086}"/>
                  </a:ext>
                </a:extLst>
              </p:cNvPr>
              <p:cNvSpPr/>
              <p:nvPr/>
            </p:nvSpPr>
            <p:spPr>
              <a:xfrm>
                <a:off x="274216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4048;p43">
                <a:extLst>
                  <a:ext uri="{FF2B5EF4-FFF2-40B4-BE49-F238E27FC236}">
                    <a16:creationId xmlns:a16="http://schemas.microsoft.com/office/drawing/2014/main" id="{D411CDFB-9988-839B-0BB3-A863F1C16F5E}"/>
                  </a:ext>
                </a:extLst>
              </p:cNvPr>
              <p:cNvSpPr/>
              <p:nvPr/>
            </p:nvSpPr>
            <p:spPr>
              <a:xfrm>
                <a:off x="2769321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4049;p43">
                <a:extLst>
                  <a:ext uri="{FF2B5EF4-FFF2-40B4-BE49-F238E27FC236}">
                    <a16:creationId xmlns:a16="http://schemas.microsoft.com/office/drawing/2014/main" id="{4781D8AD-355B-26B0-C96B-3FB0CD452B2E}"/>
                  </a:ext>
                </a:extLst>
              </p:cNvPr>
              <p:cNvSpPr/>
              <p:nvPr/>
            </p:nvSpPr>
            <p:spPr>
              <a:xfrm>
                <a:off x="274216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4050;p43">
                <a:extLst>
                  <a:ext uri="{FF2B5EF4-FFF2-40B4-BE49-F238E27FC236}">
                    <a16:creationId xmlns:a16="http://schemas.microsoft.com/office/drawing/2014/main" id="{99381911-7C30-9275-21F3-E46C600E2C6B}"/>
                  </a:ext>
                </a:extLst>
              </p:cNvPr>
              <p:cNvSpPr/>
              <p:nvPr/>
            </p:nvSpPr>
            <p:spPr>
              <a:xfrm>
                <a:off x="2769321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4051;p43">
                <a:extLst>
                  <a:ext uri="{FF2B5EF4-FFF2-40B4-BE49-F238E27FC236}">
                    <a16:creationId xmlns:a16="http://schemas.microsoft.com/office/drawing/2014/main" id="{8F586609-5D15-91D7-2E5A-11B0675EA881}"/>
                  </a:ext>
                </a:extLst>
              </p:cNvPr>
              <p:cNvSpPr/>
              <p:nvPr/>
            </p:nvSpPr>
            <p:spPr>
              <a:xfrm>
                <a:off x="274216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4052;p43">
                <a:extLst>
                  <a:ext uri="{FF2B5EF4-FFF2-40B4-BE49-F238E27FC236}">
                    <a16:creationId xmlns:a16="http://schemas.microsoft.com/office/drawing/2014/main" id="{4CE668CA-5007-7531-C4D9-08126B56BCD6}"/>
                  </a:ext>
                </a:extLst>
              </p:cNvPr>
              <p:cNvSpPr/>
              <p:nvPr/>
            </p:nvSpPr>
            <p:spPr>
              <a:xfrm>
                <a:off x="2769321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4053;p43">
                <a:extLst>
                  <a:ext uri="{FF2B5EF4-FFF2-40B4-BE49-F238E27FC236}">
                    <a16:creationId xmlns:a16="http://schemas.microsoft.com/office/drawing/2014/main" id="{A1AA2CFD-55B5-5BF8-ED53-47C19F37864B}"/>
                  </a:ext>
                </a:extLst>
              </p:cNvPr>
              <p:cNvSpPr/>
              <p:nvPr/>
            </p:nvSpPr>
            <p:spPr>
              <a:xfrm>
                <a:off x="274216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4054;p43">
                <a:extLst>
                  <a:ext uri="{FF2B5EF4-FFF2-40B4-BE49-F238E27FC236}">
                    <a16:creationId xmlns:a16="http://schemas.microsoft.com/office/drawing/2014/main" id="{3D53AC62-5CBB-D472-120E-EEB764521B63}"/>
                  </a:ext>
                </a:extLst>
              </p:cNvPr>
              <p:cNvSpPr/>
              <p:nvPr/>
            </p:nvSpPr>
            <p:spPr>
              <a:xfrm>
                <a:off x="2769321" y="294540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4055;p43">
                <a:extLst>
                  <a:ext uri="{FF2B5EF4-FFF2-40B4-BE49-F238E27FC236}">
                    <a16:creationId xmlns:a16="http://schemas.microsoft.com/office/drawing/2014/main" id="{894B0E88-D6E4-E953-1DB8-4700D96D507B}"/>
                  </a:ext>
                </a:extLst>
              </p:cNvPr>
              <p:cNvSpPr/>
              <p:nvPr/>
            </p:nvSpPr>
            <p:spPr>
              <a:xfrm>
                <a:off x="2769321" y="299792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4056;p43">
                <a:extLst>
                  <a:ext uri="{FF2B5EF4-FFF2-40B4-BE49-F238E27FC236}">
                    <a16:creationId xmlns:a16="http://schemas.microsoft.com/office/drawing/2014/main" id="{E96A2946-1700-E8D2-6B7B-CB666B7F7143}"/>
                  </a:ext>
                </a:extLst>
              </p:cNvPr>
              <p:cNvSpPr/>
              <p:nvPr/>
            </p:nvSpPr>
            <p:spPr>
              <a:xfrm>
                <a:off x="2742163" y="297076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4057;p43">
                <a:extLst>
                  <a:ext uri="{FF2B5EF4-FFF2-40B4-BE49-F238E27FC236}">
                    <a16:creationId xmlns:a16="http://schemas.microsoft.com/office/drawing/2014/main" id="{DBD9F57C-F30B-19AB-B124-D0F6EF036FCE}"/>
                  </a:ext>
                </a:extLst>
              </p:cNvPr>
              <p:cNvSpPr/>
              <p:nvPr/>
            </p:nvSpPr>
            <p:spPr>
              <a:xfrm>
                <a:off x="2742163" y="302321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4058;p43">
                <a:extLst>
                  <a:ext uri="{FF2B5EF4-FFF2-40B4-BE49-F238E27FC236}">
                    <a16:creationId xmlns:a16="http://schemas.microsoft.com/office/drawing/2014/main" id="{7CCB4F04-8379-4EA9-E391-EBC448A46184}"/>
                  </a:ext>
                </a:extLst>
              </p:cNvPr>
              <p:cNvSpPr/>
              <p:nvPr/>
            </p:nvSpPr>
            <p:spPr>
              <a:xfrm>
                <a:off x="2769321" y="3050369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4059;p43">
                <a:extLst>
                  <a:ext uri="{FF2B5EF4-FFF2-40B4-BE49-F238E27FC236}">
                    <a16:creationId xmlns:a16="http://schemas.microsoft.com/office/drawing/2014/main" id="{2BAD7787-AE1D-DA8C-9EAF-39D9028B0331}"/>
                  </a:ext>
                </a:extLst>
              </p:cNvPr>
              <p:cNvSpPr/>
              <p:nvPr/>
            </p:nvSpPr>
            <p:spPr>
              <a:xfrm>
                <a:off x="2769321" y="310288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55" y="190"/>
                      <a:pt x="82" y="245"/>
                      <a:pt x="136" y="299"/>
                    </a:cubicBezTo>
                    <a:lnTo>
                      <a:pt x="163" y="299"/>
                    </a:ln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4060;p43">
                <a:extLst>
                  <a:ext uri="{FF2B5EF4-FFF2-40B4-BE49-F238E27FC236}">
                    <a16:creationId xmlns:a16="http://schemas.microsoft.com/office/drawing/2014/main" id="{CF95C5B8-5D91-B6F4-AB0C-2193EB03C559}"/>
                  </a:ext>
                </a:extLst>
              </p:cNvPr>
              <p:cNvSpPr/>
              <p:nvPr/>
            </p:nvSpPr>
            <p:spPr>
              <a:xfrm>
                <a:off x="271687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4061;p43">
                <a:extLst>
                  <a:ext uri="{FF2B5EF4-FFF2-40B4-BE49-F238E27FC236}">
                    <a16:creationId xmlns:a16="http://schemas.microsoft.com/office/drawing/2014/main" id="{AECBD3F7-6CBD-F4D4-7CC2-5E2F40E9B5BA}"/>
                  </a:ext>
                </a:extLst>
              </p:cNvPr>
              <p:cNvSpPr/>
              <p:nvPr/>
            </p:nvSpPr>
            <p:spPr>
              <a:xfrm>
                <a:off x="2742163" y="2087507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lnTo>
                      <a:pt x="218" y="164"/>
                    </a:lnTo>
                    <a:cubicBezTo>
                      <a:pt x="136" y="137"/>
                      <a:pt x="82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4062;p43">
                <a:extLst>
                  <a:ext uri="{FF2B5EF4-FFF2-40B4-BE49-F238E27FC236}">
                    <a16:creationId xmlns:a16="http://schemas.microsoft.com/office/drawing/2014/main" id="{7B099F22-A41C-77B0-0106-EF52638DDB59}"/>
                  </a:ext>
                </a:extLst>
              </p:cNvPr>
              <p:cNvSpPr/>
              <p:nvPr/>
            </p:nvSpPr>
            <p:spPr>
              <a:xfrm>
                <a:off x="2689716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4063;p43">
                <a:extLst>
                  <a:ext uri="{FF2B5EF4-FFF2-40B4-BE49-F238E27FC236}">
                    <a16:creationId xmlns:a16="http://schemas.microsoft.com/office/drawing/2014/main" id="{788E00D9-AF03-1542-FB28-34DC8C1F3036}"/>
                  </a:ext>
                </a:extLst>
              </p:cNvPr>
              <p:cNvSpPr/>
              <p:nvPr/>
            </p:nvSpPr>
            <p:spPr>
              <a:xfrm>
                <a:off x="268971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4064;p43">
                <a:extLst>
                  <a:ext uri="{FF2B5EF4-FFF2-40B4-BE49-F238E27FC236}">
                    <a16:creationId xmlns:a16="http://schemas.microsoft.com/office/drawing/2014/main" id="{EEEA9913-ED8A-3049-8598-C3E90EC811F3}"/>
                  </a:ext>
                </a:extLst>
              </p:cNvPr>
              <p:cNvSpPr/>
              <p:nvPr/>
            </p:nvSpPr>
            <p:spPr>
              <a:xfrm>
                <a:off x="271687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4065;p43">
                <a:extLst>
                  <a:ext uri="{FF2B5EF4-FFF2-40B4-BE49-F238E27FC236}">
                    <a16:creationId xmlns:a16="http://schemas.microsoft.com/office/drawing/2014/main" id="{A59D3DF0-D4AF-392E-CB67-CB98410D5F3C}"/>
                  </a:ext>
                </a:extLst>
              </p:cNvPr>
              <p:cNvSpPr/>
              <p:nvPr/>
            </p:nvSpPr>
            <p:spPr>
              <a:xfrm>
                <a:off x="268971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4066;p43">
                <a:extLst>
                  <a:ext uri="{FF2B5EF4-FFF2-40B4-BE49-F238E27FC236}">
                    <a16:creationId xmlns:a16="http://schemas.microsoft.com/office/drawing/2014/main" id="{B746921D-AFF5-89F5-20C2-CC6ED876B577}"/>
                  </a:ext>
                </a:extLst>
              </p:cNvPr>
              <p:cNvSpPr/>
              <p:nvPr/>
            </p:nvSpPr>
            <p:spPr>
              <a:xfrm>
                <a:off x="271687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4067;p43">
                <a:extLst>
                  <a:ext uri="{FF2B5EF4-FFF2-40B4-BE49-F238E27FC236}">
                    <a16:creationId xmlns:a16="http://schemas.microsoft.com/office/drawing/2014/main" id="{126E9EA7-7A14-2D18-5D43-405F2934906F}"/>
                  </a:ext>
                </a:extLst>
              </p:cNvPr>
              <p:cNvSpPr/>
              <p:nvPr/>
            </p:nvSpPr>
            <p:spPr>
              <a:xfrm>
                <a:off x="268971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4068;p43">
                <a:extLst>
                  <a:ext uri="{FF2B5EF4-FFF2-40B4-BE49-F238E27FC236}">
                    <a16:creationId xmlns:a16="http://schemas.microsoft.com/office/drawing/2014/main" id="{9FF84F8C-4C05-0F5C-9AE6-F4C47FB56BEF}"/>
                  </a:ext>
                </a:extLst>
              </p:cNvPr>
              <p:cNvSpPr/>
              <p:nvPr/>
            </p:nvSpPr>
            <p:spPr>
              <a:xfrm>
                <a:off x="271687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4069;p43">
                <a:extLst>
                  <a:ext uri="{FF2B5EF4-FFF2-40B4-BE49-F238E27FC236}">
                    <a16:creationId xmlns:a16="http://schemas.microsoft.com/office/drawing/2014/main" id="{CAC21D86-A05E-D106-AEB5-B4D723381424}"/>
                  </a:ext>
                </a:extLst>
              </p:cNvPr>
              <p:cNvSpPr/>
              <p:nvPr/>
            </p:nvSpPr>
            <p:spPr>
              <a:xfrm>
                <a:off x="268971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4070;p43">
                <a:extLst>
                  <a:ext uri="{FF2B5EF4-FFF2-40B4-BE49-F238E27FC236}">
                    <a16:creationId xmlns:a16="http://schemas.microsoft.com/office/drawing/2014/main" id="{860B4A88-D934-D392-11FD-0D298EA8CF43}"/>
                  </a:ext>
                </a:extLst>
              </p:cNvPr>
              <p:cNvSpPr/>
              <p:nvPr/>
            </p:nvSpPr>
            <p:spPr>
              <a:xfrm>
                <a:off x="2716874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4071;p43">
                <a:extLst>
                  <a:ext uri="{FF2B5EF4-FFF2-40B4-BE49-F238E27FC236}">
                    <a16:creationId xmlns:a16="http://schemas.microsoft.com/office/drawing/2014/main" id="{21AA943F-3C17-47A0-4C67-51B271943642}"/>
                  </a:ext>
                </a:extLst>
              </p:cNvPr>
              <p:cNvSpPr/>
              <p:nvPr/>
            </p:nvSpPr>
            <p:spPr>
              <a:xfrm>
                <a:off x="268971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4072;p43">
                <a:extLst>
                  <a:ext uri="{FF2B5EF4-FFF2-40B4-BE49-F238E27FC236}">
                    <a16:creationId xmlns:a16="http://schemas.microsoft.com/office/drawing/2014/main" id="{D446B93C-F1B6-27F6-EC81-11516C0BAE1A}"/>
                  </a:ext>
                </a:extLst>
              </p:cNvPr>
              <p:cNvSpPr/>
              <p:nvPr/>
            </p:nvSpPr>
            <p:spPr>
              <a:xfrm>
                <a:off x="2716874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63" y="298"/>
                    </a:cubicBezTo>
                    <a:cubicBezTo>
                      <a:pt x="244" y="298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4073;p43">
                <a:extLst>
                  <a:ext uri="{FF2B5EF4-FFF2-40B4-BE49-F238E27FC236}">
                    <a16:creationId xmlns:a16="http://schemas.microsoft.com/office/drawing/2014/main" id="{1FE4F4E3-E919-CB2E-CA55-115EFE76D3A3}"/>
                  </a:ext>
                </a:extLst>
              </p:cNvPr>
              <p:cNvSpPr/>
              <p:nvPr/>
            </p:nvSpPr>
            <p:spPr>
              <a:xfrm>
                <a:off x="268971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4074;p43">
                <a:extLst>
                  <a:ext uri="{FF2B5EF4-FFF2-40B4-BE49-F238E27FC236}">
                    <a16:creationId xmlns:a16="http://schemas.microsoft.com/office/drawing/2014/main" id="{80673096-36A6-1F05-737F-42382A977863}"/>
                  </a:ext>
                </a:extLst>
              </p:cNvPr>
              <p:cNvSpPr/>
              <p:nvPr/>
            </p:nvSpPr>
            <p:spPr>
              <a:xfrm>
                <a:off x="2716874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4075;p43">
                <a:extLst>
                  <a:ext uri="{FF2B5EF4-FFF2-40B4-BE49-F238E27FC236}">
                    <a16:creationId xmlns:a16="http://schemas.microsoft.com/office/drawing/2014/main" id="{C6A09B0D-89E3-7E51-2FFB-0ABF3C172028}"/>
                  </a:ext>
                </a:extLst>
              </p:cNvPr>
              <p:cNvSpPr/>
              <p:nvPr/>
            </p:nvSpPr>
            <p:spPr>
              <a:xfrm>
                <a:off x="268971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4076;p43">
                <a:extLst>
                  <a:ext uri="{FF2B5EF4-FFF2-40B4-BE49-F238E27FC236}">
                    <a16:creationId xmlns:a16="http://schemas.microsoft.com/office/drawing/2014/main" id="{DAA85500-9912-26FB-AD18-FF1ED1718DD6}"/>
                  </a:ext>
                </a:extLst>
              </p:cNvPr>
              <p:cNvSpPr/>
              <p:nvPr/>
            </p:nvSpPr>
            <p:spPr>
              <a:xfrm>
                <a:off x="2716874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4077;p43">
                <a:extLst>
                  <a:ext uri="{FF2B5EF4-FFF2-40B4-BE49-F238E27FC236}">
                    <a16:creationId xmlns:a16="http://schemas.microsoft.com/office/drawing/2014/main" id="{98C3C541-9A01-BB4F-8DF7-1D41995BDD1A}"/>
                  </a:ext>
                </a:extLst>
              </p:cNvPr>
              <p:cNvSpPr/>
              <p:nvPr/>
            </p:nvSpPr>
            <p:spPr>
              <a:xfrm>
                <a:off x="268971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4078;p43">
                <a:extLst>
                  <a:ext uri="{FF2B5EF4-FFF2-40B4-BE49-F238E27FC236}">
                    <a16:creationId xmlns:a16="http://schemas.microsoft.com/office/drawing/2014/main" id="{FFC86597-2FC8-4F7E-21A2-2CCC023C55AE}"/>
                  </a:ext>
                </a:extLst>
              </p:cNvPr>
              <p:cNvSpPr/>
              <p:nvPr/>
            </p:nvSpPr>
            <p:spPr>
              <a:xfrm>
                <a:off x="2716874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4079;p43">
                <a:extLst>
                  <a:ext uri="{FF2B5EF4-FFF2-40B4-BE49-F238E27FC236}">
                    <a16:creationId xmlns:a16="http://schemas.microsoft.com/office/drawing/2014/main" id="{7738D7AC-E140-8055-F68B-2A088BBBFE14}"/>
                  </a:ext>
                </a:extLst>
              </p:cNvPr>
              <p:cNvSpPr/>
              <p:nvPr/>
            </p:nvSpPr>
            <p:spPr>
              <a:xfrm>
                <a:off x="268971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4080;p43">
                <a:extLst>
                  <a:ext uri="{FF2B5EF4-FFF2-40B4-BE49-F238E27FC236}">
                    <a16:creationId xmlns:a16="http://schemas.microsoft.com/office/drawing/2014/main" id="{10C5C1AF-576C-EEA2-EFF2-B9DBF80BDD94}"/>
                  </a:ext>
                </a:extLst>
              </p:cNvPr>
              <p:cNvSpPr/>
              <p:nvPr/>
            </p:nvSpPr>
            <p:spPr>
              <a:xfrm>
                <a:off x="2716874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4081;p43">
                <a:extLst>
                  <a:ext uri="{FF2B5EF4-FFF2-40B4-BE49-F238E27FC236}">
                    <a16:creationId xmlns:a16="http://schemas.microsoft.com/office/drawing/2014/main" id="{DBA88E4D-0162-3ED2-603B-83A87CA94D0B}"/>
                  </a:ext>
                </a:extLst>
              </p:cNvPr>
              <p:cNvSpPr/>
              <p:nvPr/>
            </p:nvSpPr>
            <p:spPr>
              <a:xfrm>
                <a:off x="268971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4082;p43">
                <a:extLst>
                  <a:ext uri="{FF2B5EF4-FFF2-40B4-BE49-F238E27FC236}">
                    <a16:creationId xmlns:a16="http://schemas.microsoft.com/office/drawing/2014/main" id="{F57D5FBE-900E-3899-8DD5-364AEAD7EFAF}"/>
                  </a:ext>
                </a:extLst>
              </p:cNvPr>
              <p:cNvSpPr/>
              <p:nvPr/>
            </p:nvSpPr>
            <p:spPr>
              <a:xfrm>
                <a:off x="2716874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4083;p43">
                <a:extLst>
                  <a:ext uri="{FF2B5EF4-FFF2-40B4-BE49-F238E27FC236}">
                    <a16:creationId xmlns:a16="http://schemas.microsoft.com/office/drawing/2014/main" id="{87958D01-3D6A-FF30-F280-558E96410CCF}"/>
                  </a:ext>
                </a:extLst>
              </p:cNvPr>
              <p:cNvSpPr/>
              <p:nvPr/>
            </p:nvSpPr>
            <p:spPr>
              <a:xfrm>
                <a:off x="2689716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4084;p43">
                <a:extLst>
                  <a:ext uri="{FF2B5EF4-FFF2-40B4-BE49-F238E27FC236}">
                    <a16:creationId xmlns:a16="http://schemas.microsoft.com/office/drawing/2014/main" id="{960F0188-C427-88BB-2161-0962A01A2578}"/>
                  </a:ext>
                </a:extLst>
              </p:cNvPr>
              <p:cNvSpPr/>
              <p:nvPr/>
            </p:nvSpPr>
            <p:spPr>
              <a:xfrm>
                <a:off x="2716874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4085;p43">
                <a:extLst>
                  <a:ext uri="{FF2B5EF4-FFF2-40B4-BE49-F238E27FC236}">
                    <a16:creationId xmlns:a16="http://schemas.microsoft.com/office/drawing/2014/main" id="{02E2CED2-85D0-9D8A-C3FF-33B0F24CD2D0}"/>
                  </a:ext>
                </a:extLst>
              </p:cNvPr>
              <p:cNvSpPr/>
              <p:nvPr/>
            </p:nvSpPr>
            <p:spPr>
              <a:xfrm>
                <a:off x="268971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4086;p43">
                <a:extLst>
                  <a:ext uri="{FF2B5EF4-FFF2-40B4-BE49-F238E27FC236}">
                    <a16:creationId xmlns:a16="http://schemas.microsoft.com/office/drawing/2014/main" id="{20F4616E-A57A-77E6-958A-ABEC6C58BB10}"/>
                  </a:ext>
                </a:extLst>
              </p:cNvPr>
              <p:cNvSpPr/>
              <p:nvPr/>
            </p:nvSpPr>
            <p:spPr>
              <a:xfrm>
                <a:off x="2716874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4087;p43">
                <a:extLst>
                  <a:ext uri="{FF2B5EF4-FFF2-40B4-BE49-F238E27FC236}">
                    <a16:creationId xmlns:a16="http://schemas.microsoft.com/office/drawing/2014/main" id="{5F0A1775-20CD-C763-41CD-F013D4DBCF12}"/>
                  </a:ext>
                </a:extLst>
              </p:cNvPr>
              <p:cNvSpPr/>
              <p:nvPr/>
            </p:nvSpPr>
            <p:spPr>
              <a:xfrm>
                <a:off x="268971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4088;p43">
                <a:extLst>
                  <a:ext uri="{FF2B5EF4-FFF2-40B4-BE49-F238E27FC236}">
                    <a16:creationId xmlns:a16="http://schemas.microsoft.com/office/drawing/2014/main" id="{54ECEAC7-381E-52D9-0B84-BD361D028A22}"/>
                  </a:ext>
                </a:extLst>
              </p:cNvPr>
              <p:cNvSpPr/>
              <p:nvPr/>
            </p:nvSpPr>
            <p:spPr>
              <a:xfrm>
                <a:off x="2716874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4089;p43">
                <a:extLst>
                  <a:ext uri="{FF2B5EF4-FFF2-40B4-BE49-F238E27FC236}">
                    <a16:creationId xmlns:a16="http://schemas.microsoft.com/office/drawing/2014/main" id="{BB73F619-1AD6-3810-1A2A-A6159A3D05FC}"/>
                  </a:ext>
                </a:extLst>
              </p:cNvPr>
              <p:cNvSpPr/>
              <p:nvPr/>
            </p:nvSpPr>
            <p:spPr>
              <a:xfrm>
                <a:off x="268971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4090;p43">
                <a:extLst>
                  <a:ext uri="{FF2B5EF4-FFF2-40B4-BE49-F238E27FC236}">
                    <a16:creationId xmlns:a16="http://schemas.microsoft.com/office/drawing/2014/main" id="{B3EF1B53-B779-C6D6-910F-0BC514600E2C}"/>
                  </a:ext>
                </a:extLst>
              </p:cNvPr>
              <p:cNvSpPr/>
              <p:nvPr/>
            </p:nvSpPr>
            <p:spPr>
              <a:xfrm>
                <a:off x="2716874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4091;p43">
                <a:extLst>
                  <a:ext uri="{FF2B5EF4-FFF2-40B4-BE49-F238E27FC236}">
                    <a16:creationId xmlns:a16="http://schemas.microsoft.com/office/drawing/2014/main" id="{D60F4128-165A-919B-4591-257711672CFB}"/>
                  </a:ext>
                </a:extLst>
              </p:cNvPr>
              <p:cNvSpPr/>
              <p:nvPr/>
            </p:nvSpPr>
            <p:spPr>
              <a:xfrm>
                <a:off x="268971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4092;p43">
                <a:extLst>
                  <a:ext uri="{FF2B5EF4-FFF2-40B4-BE49-F238E27FC236}">
                    <a16:creationId xmlns:a16="http://schemas.microsoft.com/office/drawing/2014/main" id="{07B2A72A-6CE4-749B-25EE-44612C24BE0A}"/>
                  </a:ext>
                </a:extLst>
              </p:cNvPr>
              <p:cNvSpPr/>
              <p:nvPr/>
            </p:nvSpPr>
            <p:spPr>
              <a:xfrm>
                <a:off x="2716874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4093;p43">
                <a:extLst>
                  <a:ext uri="{FF2B5EF4-FFF2-40B4-BE49-F238E27FC236}">
                    <a16:creationId xmlns:a16="http://schemas.microsoft.com/office/drawing/2014/main" id="{5F89CA03-EBA0-8C67-E138-5982E5978DF0}"/>
                  </a:ext>
                </a:extLst>
              </p:cNvPr>
              <p:cNvSpPr/>
              <p:nvPr/>
            </p:nvSpPr>
            <p:spPr>
              <a:xfrm>
                <a:off x="2689716" y="291825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4094;p43">
                <a:extLst>
                  <a:ext uri="{FF2B5EF4-FFF2-40B4-BE49-F238E27FC236}">
                    <a16:creationId xmlns:a16="http://schemas.microsoft.com/office/drawing/2014/main" id="{715856B8-1C00-03E1-87E7-BBDB1040336D}"/>
                  </a:ext>
                </a:extLst>
              </p:cNvPr>
              <p:cNvSpPr/>
              <p:nvPr/>
            </p:nvSpPr>
            <p:spPr>
              <a:xfrm>
                <a:off x="2716874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4095;p43">
                <a:extLst>
                  <a:ext uri="{FF2B5EF4-FFF2-40B4-BE49-F238E27FC236}">
                    <a16:creationId xmlns:a16="http://schemas.microsoft.com/office/drawing/2014/main" id="{A1AC1B08-1139-CA43-F5E4-08B3E95F330B}"/>
                  </a:ext>
                </a:extLst>
              </p:cNvPr>
              <p:cNvSpPr/>
              <p:nvPr/>
            </p:nvSpPr>
            <p:spPr>
              <a:xfrm>
                <a:off x="2716874" y="299792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4096;p43">
                <a:extLst>
                  <a:ext uri="{FF2B5EF4-FFF2-40B4-BE49-F238E27FC236}">
                    <a16:creationId xmlns:a16="http://schemas.microsoft.com/office/drawing/2014/main" id="{B4015F94-E53E-74EC-D212-6A66F2E7FFE2}"/>
                  </a:ext>
                </a:extLst>
              </p:cNvPr>
              <p:cNvSpPr/>
              <p:nvPr/>
            </p:nvSpPr>
            <p:spPr>
              <a:xfrm>
                <a:off x="2689716" y="297076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4097;p43">
                <a:extLst>
                  <a:ext uri="{FF2B5EF4-FFF2-40B4-BE49-F238E27FC236}">
                    <a16:creationId xmlns:a16="http://schemas.microsoft.com/office/drawing/2014/main" id="{C13D991B-BFA5-F672-0D94-7B1F1A60EBEB}"/>
                  </a:ext>
                </a:extLst>
              </p:cNvPr>
              <p:cNvSpPr/>
              <p:nvPr/>
            </p:nvSpPr>
            <p:spPr>
              <a:xfrm>
                <a:off x="2698724" y="3023212"/>
                <a:ext cx="12744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18" extrusionOk="0">
                    <a:moveTo>
                      <a:pt x="1" y="1"/>
                    </a:moveTo>
                    <a:cubicBezTo>
                      <a:pt x="55" y="82"/>
                      <a:pt x="109" y="137"/>
                      <a:pt x="164" y="218"/>
                    </a:cubicBezTo>
                    <a:cubicBezTo>
                      <a:pt x="164" y="191"/>
                      <a:pt x="191" y="191"/>
                      <a:pt x="191" y="164"/>
                    </a:cubicBezTo>
                    <a:cubicBezTo>
                      <a:pt x="191" y="82"/>
                      <a:pt x="109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4098;p43">
                <a:extLst>
                  <a:ext uri="{FF2B5EF4-FFF2-40B4-BE49-F238E27FC236}">
                    <a16:creationId xmlns:a16="http://schemas.microsoft.com/office/drawing/2014/main" id="{01F472BF-FAA4-7267-5C0F-98E286DEEBAD}"/>
                  </a:ext>
                </a:extLst>
              </p:cNvPr>
              <p:cNvSpPr/>
              <p:nvPr/>
            </p:nvSpPr>
            <p:spPr>
              <a:xfrm>
                <a:off x="2722279" y="3050369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82" y="1"/>
                    </a:moveTo>
                    <a:cubicBezTo>
                      <a:pt x="28" y="1"/>
                      <a:pt x="0" y="1"/>
                      <a:pt x="0" y="28"/>
                    </a:cubicBezTo>
                    <a:cubicBezTo>
                      <a:pt x="55" y="82"/>
                      <a:pt x="136" y="136"/>
                      <a:pt x="217" y="218"/>
                    </a:cubicBezTo>
                    <a:cubicBezTo>
                      <a:pt x="217" y="191"/>
                      <a:pt x="217" y="164"/>
                      <a:pt x="217" y="136"/>
                    </a:cubicBezTo>
                    <a:cubicBezTo>
                      <a:pt x="217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4099;p43">
                <a:extLst>
                  <a:ext uri="{FF2B5EF4-FFF2-40B4-BE49-F238E27FC236}">
                    <a16:creationId xmlns:a16="http://schemas.microsoft.com/office/drawing/2014/main" id="{30673832-6A2B-296D-FD30-D16413AA0B2A}"/>
                  </a:ext>
                </a:extLst>
              </p:cNvPr>
              <p:cNvSpPr/>
              <p:nvPr/>
            </p:nvSpPr>
            <p:spPr>
              <a:xfrm>
                <a:off x="2716874" y="3110089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109"/>
                      <a:pt x="54" y="191"/>
                      <a:pt x="163" y="191"/>
                    </a:cubicBezTo>
                    <a:cubicBezTo>
                      <a:pt x="163" y="191"/>
                      <a:pt x="190" y="191"/>
                      <a:pt x="217" y="164"/>
                    </a:cubicBezTo>
                    <a:cubicBezTo>
                      <a:pt x="200" y="130"/>
                      <a:pt x="173" y="107"/>
                      <a:pt x="149" y="107"/>
                    </a:cubicBezTo>
                    <a:cubicBezTo>
                      <a:pt x="133" y="107"/>
                      <a:pt x="119" y="116"/>
                      <a:pt x="109" y="137"/>
                    </a:cubicBezTo>
                    <a:cubicBezTo>
                      <a:pt x="54" y="109"/>
                      <a:pt x="27" y="55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4100;p43">
                <a:extLst>
                  <a:ext uri="{FF2B5EF4-FFF2-40B4-BE49-F238E27FC236}">
                    <a16:creationId xmlns:a16="http://schemas.microsoft.com/office/drawing/2014/main" id="{9EB17529-C7C6-A149-DA1D-334461E32D15}"/>
                  </a:ext>
                </a:extLst>
              </p:cNvPr>
              <p:cNvSpPr/>
              <p:nvPr/>
            </p:nvSpPr>
            <p:spPr>
              <a:xfrm>
                <a:off x="2742163" y="307572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63"/>
                      <a:pt x="28" y="190"/>
                      <a:pt x="28" y="190"/>
                    </a:cubicBezTo>
                    <a:cubicBezTo>
                      <a:pt x="55" y="245"/>
                      <a:pt x="109" y="272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4101;p43">
                <a:extLst>
                  <a:ext uri="{FF2B5EF4-FFF2-40B4-BE49-F238E27FC236}">
                    <a16:creationId xmlns:a16="http://schemas.microsoft.com/office/drawing/2014/main" id="{0BBCC886-4056-A994-FC2A-7E757D88344E}"/>
                  </a:ext>
                </a:extLst>
              </p:cNvPr>
              <p:cNvSpPr/>
              <p:nvPr/>
            </p:nvSpPr>
            <p:spPr>
              <a:xfrm>
                <a:off x="2693319" y="3075725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0" y="82"/>
                      <a:pt x="28" y="109"/>
                      <a:pt x="55" y="109"/>
                    </a:cubicBezTo>
                    <a:lnTo>
                      <a:pt x="55" y="299"/>
                    </a:lnTo>
                    <a:lnTo>
                      <a:pt x="109" y="299"/>
                    </a:lnTo>
                    <a:cubicBezTo>
                      <a:pt x="163" y="299"/>
                      <a:pt x="217" y="272"/>
                      <a:pt x="245" y="218"/>
                    </a:cubicBezTo>
                    <a:cubicBezTo>
                      <a:pt x="245" y="163"/>
                      <a:pt x="217" y="109"/>
                      <a:pt x="217" y="55"/>
                    </a:cubicBezTo>
                    <a:cubicBezTo>
                      <a:pt x="190" y="55"/>
                      <a:pt x="190" y="28"/>
                      <a:pt x="190" y="28"/>
                    </a:cubicBezTo>
                    <a:cubicBezTo>
                      <a:pt x="163" y="28"/>
                      <a:pt x="136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4102;p43">
                <a:extLst>
                  <a:ext uri="{FF2B5EF4-FFF2-40B4-BE49-F238E27FC236}">
                    <a16:creationId xmlns:a16="http://schemas.microsoft.com/office/drawing/2014/main" id="{3CE08105-E41F-09D3-35A4-4A759463D9B4}"/>
                  </a:ext>
                </a:extLst>
              </p:cNvPr>
              <p:cNvSpPr/>
              <p:nvPr/>
            </p:nvSpPr>
            <p:spPr>
              <a:xfrm>
                <a:off x="266436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4103;p43">
                <a:extLst>
                  <a:ext uri="{FF2B5EF4-FFF2-40B4-BE49-F238E27FC236}">
                    <a16:creationId xmlns:a16="http://schemas.microsoft.com/office/drawing/2014/main" id="{8DFE5B82-7CCF-3D70-270E-1A1E7EA48E4A}"/>
                  </a:ext>
                </a:extLst>
              </p:cNvPr>
              <p:cNvSpPr/>
              <p:nvPr/>
            </p:nvSpPr>
            <p:spPr>
              <a:xfrm>
                <a:off x="266436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4104;p43">
                <a:extLst>
                  <a:ext uri="{FF2B5EF4-FFF2-40B4-BE49-F238E27FC236}">
                    <a16:creationId xmlns:a16="http://schemas.microsoft.com/office/drawing/2014/main" id="{09CB753D-BDF1-32A6-0A9B-6F64457160C3}"/>
                  </a:ext>
                </a:extLst>
              </p:cNvPr>
              <p:cNvSpPr/>
              <p:nvPr/>
            </p:nvSpPr>
            <p:spPr>
              <a:xfrm>
                <a:off x="266436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4105;p43">
                <a:extLst>
                  <a:ext uri="{FF2B5EF4-FFF2-40B4-BE49-F238E27FC236}">
                    <a16:creationId xmlns:a16="http://schemas.microsoft.com/office/drawing/2014/main" id="{D1128829-1869-D655-C4E1-EA2D78EEF7BA}"/>
                  </a:ext>
                </a:extLst>
              </p:cNvPr>
              <p:cNvSpPr/>
              <p:nvPr/>
            </p:nvSpPr>
            <p:spPr>
              <a:xfrm>
                <a:off x="266436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4106;p43">
                <a:extLst>
                  <a:ext uri="{FF2B5EF4-FFF2-40B4-BE49-F238E27FC236}">
                    <a16:creationId xmlns:a16="http://schemas.microsoft.com/office/drawing/2014/main" id="{BFAD7185-4B52-0C88-97B2-C5E167FD6EDD}"/>
                  </a:ext>
                </a:extLst>
              </p:cNvPr>
              <p:cNvSpPr/>
              <p:nvPr/>
            </p:nvSpPr>
            <p:spPr>
              <a:xfrm>
                <a:off x="266436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4107;p43">
                <a:extLst>
                  <a:ext uri="{FF2B5EF4-FFF2-40B4-BE49-F238E27FC236}">
                    <a16:creationId xmlns:a16="http://schemas.microsoft.com/office/drawing/2014/main" id="{A9BC4A7F-2231-7040-61A4-62BB10C805F7}"/>
                  </a:ext>
                </a:extLst>
              </p:cNvPr>
              <p:cNvSpPr/>
              <p:nvPr/>
            </p:nvSpPr>
            <p:spPr>
              <a:xfrm>
                <a:off x="266436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4108;p43">
                <a:extLst>
                  <a:ext uri="{FF2B5EF4-FFF2-40B4-BE49-F238E27FC236}">
                    <a16:creationId xmlns:a16="http://schemas.microsoft.com/office/drawing/2014/main" id="{08EE5E42-7C15-1F23-871B-3CA8F4FD1A3A}"/>
                  </a:ext>
                </a:extLst>
              </p:cNvPr>
              <p:cNvSpPr/>
              <p:nvPr/>
            </p:nvSpPr>
            <p:spPr>
              <a:xfrm>
                <a:off x="266436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4109;p43">
                <a:extLst>
                  <a:ext uri="{FF2B5EF4-FFF2-40B4-BE49-F238E27FC236}">
                    <a16:creationId xmlns:a16="http://schemas.microsoft.com/office/drawing/2014/main" id="{F51D82A7-F837-A3C9-A031-CECA37D09CCC}"/>
                  </a:ext>
                </a:extLst>
              </p:cNvPr>
              <p:cNvSpPr/>
              <p:nvPr/>
            </p:nvSpPr>
            <p:spPr>
              <a:xfrm>
                <a:off x="266436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4110;p43">
                <a:extLst>
                  <a:ext uri="{FF2B5EF4-FFF2-40B4-BE49-F238E27FC236}">
                    <a16:creationId xmlns:a16="http://schemas.microsoft.com/office/drawing/2014/main" id="{81B17497-13A5-2896-540B-0B16189FD604}"/>
                  </a:ext>
                </a:extLst>
              </p:cNvPr>
              <p:cNvSpPr/>
              <p:nvPr/>
            </p:nvSpPr>
            <p:spPr>
              <a:xfrm>
                <a:off x="266436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4111;p43">
                <a:extLst>
                  <a:ext uri="{FF2B5EF4-FFF2-40B4-BE49-F238E27FC236}">
                    <a16:creationId xmlns:a16="http://schemas.microsoft.com/office/drawing/2014/main" id="{D8DB668F-F550-B69F-B3BC-35DB2E25A977}"/>
                  </a:ext>
                </a:extLst>
              </p:cNvPr>
              <p:cNvSpPr/>
              <p:nvPr/>
            </p:nvSpPr>
            <p:spPr>
              <a:xfrm>
                <a:off x="266436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4112;p43">
                <a:extLst>
                  <a:ext uri="{FF2B5EF4-FFF2-40B4-BE49-F238E27FC236}">
                    <a16:creationId xmlns:a16="http://schemas.microsoft.com/office/drawing/2014/main" id="{110F6B22-6BAE-5743-5647-DDD0F139CE6C}"/>
                  </a:ext>
                </a:extLst>
              </p:cNvPr>
              <p:cNvSpPr/>
              <p:nvPr/>
            </p:nvSpPr>
            <p:spPr>
              <a:xfrm>
                <a:off x="266436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4113;p43">
                <a:extLst>
                  <a:ext uri="{FF2B5EF4-FFF2-40B4-BE49-F238E27FC236}">
                    <a16:creationId xmlns:a16="http://schemas.microsoft.com/office/drawing/2014/main" id="{C23A5C9F-AC27-7B6B-C1C5-D6A02DB4769F}"/>
                  </a:ext>
                </a:extLst>
              </p:cNvPr>
              <p:cNvSpPr/>
              <p:nvPr/>
            </p:nvSpPr>
            <p:spPr>
              <a:xfrm>
                <a:off x="266436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4114;p43">
                <a:extLst>
                  <a:ext uri="{FF2B5EF4-FFF2-40B4-BE49-F238E27FC236}">
                    <a16:creationId xmlns:a16="http://schemas.microsoft.com/office/drawing/2014/main" id="{ECD53E66-94B6-6B09-34DE-87949BA4FDFF}"/>
                  </a:ext>
                </a:extLst>
              </p:cNvPr>
              <p:cNvSpPr/>
              <p:nvPr/>
            </p:nvSpPr>
            <p:spPr>
              <a:xfrm>
                <a:off x="266436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4115;p43">
                <a:extLst>
                  <a:ext uri="{FF2B5EF4-FFF2-40B4-BE49-F238E27FC236}">
                    <a16:creationId xmlns:a16="http://schemas.microsoft.com/office/drawing/2014/main" id="{DA10DE9C-3979-9E97-1055-DC44C39FA8B7}"/>
                  </a:ext>
                </a:extLst>
              </p:cNvPr>
              <p:cNvSpPr/>
              <p:nvPr/>
            </p:nvSpPr>
            <p:spPr>
              <a:xfrm>
                <a:off x="266436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4116;p43">
                <a:extLst>
                  <a:ext uri="{FF2B5EF4-FFF2-40B4-BE49-F238E27FC236}">
                    <a16:creationId xmlns:a16="http://schemas.microsoft.com/office/drawing/2014/main" id="{115F0874-F6D8-5A24-234F-83A0D1AF4146}"/>
                  </a:ext>
                </a:extLst>
              </p:cNvPr>
              <p:cNvSpPr/>
              <p:nvPr/>
            </p:nvSpPr>
            <p:spPr>
              <a:xfrm>
                <a:off x="266436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6" name="Google Shape;4117;p43">
                <a:extLst>
                  <a:ext uri="{FF2B5EF4-FFF2-40B4-BE49-F238E27FC236}">
                    <a16:creationId xmlns:a16="http://schemas.microsoft.com/office/drawing/2014/main" id="{4AD5BDF6-670D-AC69-FDEF-8DFF424F346F}"/>
                  </a:ext>
                </a:extLst>
              </p:cNvPr>
              <p:cNvSpPr/>
              <p:nvPr/>
            </p:nvSpPr>
            <p:spPr>
              <a:xfrm>
                <a:off x="2664360" y="289109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4118;p43">
                <a:extLst>
                  <a:ext uri="{FF2B5EF4-FFF2-40B4-BE49-F238E27FC236}">
                    <a16:creationId xmlns:a16="http://schemas.microsoft.com/office/drawing/2014/main" id="{3D6FFBA6-8635-A5CE-1627-056A1F654430}"/>
                  </a:ext>
                </a:extLst>
              </p:cNvPr>
              <p:cNvSpPr/>
              <p:nvPr/>
            </p:nvSpPr>
            <p:spPr>
              <a:xfrm>
                <a:off x="2664360" y="294540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4119;p43">
                <a:extLst>
                  <a:ext uri="{FF2B5EF4-FFF2-40B4-BE49-F238E27FC236}">
                    <a16:creationId xmlns:a16="http://schemas.microsoft.com/office/drawing/2014/main" id="{C1133450-3CD7-86C8-24E0-96ACAD31999F}"/>
                  </a:ext>
                </a:extLst>
              </p:cNvPr>
              <p:cNvSpPr/>
              <p:nvPr/>
            </p:nvSpPr>
            <p:spPr>
              <a:xfrm>
                <a:off x="2664360" y="3006930"/>
                <a:ext cx="12744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3" y="164"/>
                    </a:cubicBezTo>
                    <a:lnTo>
                      <a:pt x="190" y="164"/>
                    </a:lnTo>
                    <a:cubicBezTo>
                      <a:pt x="136" y="82"/>
                      <a:pt x="55" y="55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4120;p43">
                <a:extLst>
                  <a:ext uri="{FF2B5EF4-FFF2-40B4-BE49-F238E27FC236}">
                    <a16:creationId xmlns:a16="http://schemas.microsoft.com/office/drawing/2014/main" id="{36C50C55-8180-9D91-298C-F3754BD785AA}"/>
                  </a:ext>
                </a:extLst>
              </p:cNvPr>
              <p:cNvSpPr/>
              <p:nvPr/>
            </p:nvSpPr>
            <p:spPr>
              <a:xfrm>
                <a:off x="2666162" y="3050369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55"/>
                    </a:cubicBezTo>
                    <a:cubicBezTo>
                      <a:pt x="82" y="82"/>
                      <a:pt x="163" y="109"/>
                      <a:pt x="218" y="191"/>
                    </a:cubicBezTo>
                    <a:cubicBezTo>
                      <a:pt x="218" y="191"/>
                      <a:pt x="245" y="218"/>
                      <a:pt x="245" y="218"/>
                    </a:cubicBezTo>
                    <a:cubicBezTo>
                      <a:pt x="272" y="191"/>
                      <a:pt x="272" y="164"/>
                      <a:pt x="272" y="136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4121;p43">
                <a:extLst>
                  <a:ext uri="{FF2B5EF4-FFF2-40B4-BE49-F238E27FC236}">
                    <a16:creationId xmlns:a16="http://schemas.microsoft.com/office/drawing/2014/main" id="{C674877E-30E7-5BB2-F723-A0AD603ADA69}"/>
                  </a:ext>
                </a:extLst>
              </p:cNvPr>
              <p:cNvSpPr/>
              <p:nvPr/>
            </p:nvSpPr>
            <p:spPr>
              <a:xfrm>
                <a:off x="2611846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4122;p43">
                <a:extLst>
                  <a:ext uri="{FF2B5EF4-FFF2-40B4-BE49-F238E27FC236}">
                    <a16:creationId xmlns:a16="http://schemas.microsoft.com/office/drawing/2014/main" id="{30E8121C-85B8-9AF8-D527-42740DDC5DDC}"/>
                  </a:ext>
                </a:extLst>
              </p:cNvPr>
              <p:cNvSpPr/>
              <p:nvPr/>
            </p:nvSpPr>
            <p:spPr>
              <a:xfrm>
                <a:off x="2637203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4123;p43">
                <a:extLst>
                  <a:ext uri="{FF2B5EF4-FFF2-40B4-BE49-F238E27FC236}">
                    <a16:creationId xmlns:a16="http://schemas.microsoft.com/office/drawing/2014/main" id="{992C824C-9C50-E7A8-42FE-E3FB43ECB567}"/>
                  </a:ext>
                </a:extLst>
              </p:cNvPr>
              <p:cNvSpPr/>
              <p:nvPr/>
            </p:nvSpPr>
            <p:spPr>
              <a:xfrm>
                <a:off x="2584756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4124;p43">
                <a:extLst>
                  <a:ext uri="{FF2B5EF4-FFF2-40B4-BE49-F238E27FC236}">
                    <a16:creationId xmlns:a16="http://schemas.microsoft.com/office/drawing/2014/main" id="{A1402E4A-07C2-B25A-301A-E4E88D8CCB0B}"/>
                  </a:ext>
                </a:extLst>
              </p:cNvPr>
              <p:cNvSpPr/>
              <p:nvPr/>
            </p:nvSpPr>
            <p:spPr>
              <a:xfrm>
                <a:off x="2584756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4125;p43">
                <a:extLst>
                  <a:ext uri="{FF2B5EF4-FFF2-40B4-BE49-F238E27FC236}">
                    <a16:creationId xmlns:a16="http://schemas.microsoft.com/office/drawing/2014/main" id="{30BC1BA0-34D4-9696-126A-2CEF5886F499}"/>
                  </a:ext>
                </a:extLst>
              </p:cNvPr>
              <p:cNvSpPr/>
              <p:nvPr/>
            </p:nvSpPr>
            <p:spPr>
              <a:xfrm>
                <a:off x="2611846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4126;p43">
                <a:extLst>
                  <a:ext uri="{FF2B5EF4-FFF2-40B4-BE49-F238E27FC236}">
                    <a16:creationId xmlns:a16="http://schemas.microsoft.com/office/drawing/2014/main" id="{2FD3E541-DE0B-8223-30FE-E24A7F8F2569}"/>
                  </a:ext>
                </a:extLst>
              </p:cNvPr>
              <p:cNvSpPr/>
              <p:nvPr/>
            </p:nvSpPr>
            <p:spPr>
              <a:xfrm>
                <a:off x="2637203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4127;p43">
                <a:extLst>
                  <a:ext uri="{FF2B5EF4-FFF2-40B4-BE49-F238E27FC236}">
                    <a16:creationId xmlns:a16="http://schemas.microsoft.com/office/drawing/2014/main" id="{E4DDD8BF-0011-6B10-3AD9-31F85EFA8FFD}"/>
                  </a:ext>
                </a:extLst>
              </p:cNvPr>
              <p:cNvSpPr/>
              <p:nvPr/>
            </p:nvSpPr>
            <p:spPr>
              <a:xfrm>
                <a:off x="2584756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4128;p43">
                <a:extLst>
                  <a:ext uri="{FF2B5EF4-FFF2-40B4-BE49-F238E27FC236}">
                    <a16:creationId xmlns:a16="http://schemas.microsoft.com/office/drawing/2014/main" id="{DBB25BFA-559F-D6A9-5A3D-C7BBEA44D6F1}"/>
                  </a:ext>
                </a:extLst>
              </p:cNvPr>
              <p:cNvSpPr/>
              <p:nvPr/>
            </p:nvSpPr>
            <p:spPr>
              <a:xfrm>
                <a:off x="2611846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4129;p43">
                <a:extLst>
                  <a:ext uri="{FF2B5EF4-FFF2-40B4-BE49-F238E27FC236}">
                    <a16:creationId xmlns:a16="http://schemas.microsoft.com/office/drawing/2014/main" id="{825504D6-5E28-7AE8-B980-B2683BB0164B}"/>
                  </a:ext>
                </a:extLst>
              </p:cNvPr>
              <p:cNvSpPr/>
              <p:nvPr/>
            </p:nvSpPr>
            <p:spPr>
              <a:xfrm>
                <a:off x="2637203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4130;p43">
                <a:extLst>
                  <a:ext uri="{FF2B5EF4-FFF2-40B4-BE49-F238E27FC236}">
                    <a16:creationId xmlns:a16="http://schemas.microsoft.com/office/drawing/2014/main" id="{D7FA9595-D180-DB34-B87C-BC495FFFFB79}"/>
                  </a:ext>
                </a:extLst>
              </p:cNvPr>
              <p:cNvSpPr/>
              <p:nvPr/>
            </p:nvSpPr>
            <p:spPr>
              <a:xfrm>
                <a:off x="2584756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4131;p43">
                <a:extLst>
                  <a:ext uri="{FF2B5EF4-FFF2-40B4-BE49-F238E27FC236}">
                    <a16:creationId xmlns:a16="http://schemas.microsoft.com/office/drawing/2014/main" id="{32E609FE-EC67-E490-1402-44464B64519A}"/>
                  </a:ext>
                </a:extLst>
              </p:cNvPr>
              <p:cNvSpPr/>
              <p:nvPr/>
            </p:nvSpPr>
            <p:spPr>
              <a:xfrm>
                <a:off x="2611846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4132;p43">
                <a:extLst>
                  <a:ext uri="{FF2B5EF4-FFF2-40B4-BE49-F238E27FC236}">
                    <a16:creationId xmlns:a16="http://schemas.microsoft.com/office/drawing/2014/main" id="{D44D5383-0D61-EEBF-677B-2D049004FC82}"/>
                  </a:ext>
                </a:extLst>
              </p:cNvPr>
              <p:cNvSpPr/>
              <p:nvPr/>
            </p:nvSpPr>
            <p:spPr>
              <a:xfrm>
                <a:off x="2637203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4133;p43">
                <a:extLst>
                  <a:ext uri="{FF2B5EF4-FFF2-40B4-BE49-F238E27FC236}">
                    <a16:creationId xmlns:a16="http://schemas.microsoft.com/office/drawing/2014/main" id="{57CCC292-84B8-3DCD-EA4D-9D38BBA2C52E}"/>
                  </a:ext>
                </a:extLst>
              </p:cNvPr>
              <p:cNvSpPr/>
              <p:nvPr/>
            </p:nvSpPr>
            <p:spPr>
              <a:xfrm>
                <a:off x="2584756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4134;p43">
                <a:extLst>
                  <a:ext uri="{FF2B5EF4-FFF2-40B4-BE49-F238E27FC236}">
                    <a16:creationId xmlns:a16="http://schemas.microsoft.com/office/drawing/2014/main" id="{81E26F73-90D7-4CC3-D6BD-B39DFEA41DEA}"/>
                  </a:ext>
                </a:extLst>
              </p:cNvPr>
              <p:cNvSpPr/>
              <p:nvPr/>
            </p:nvSpPr>
            <p:spPr>
              <a:xfrm>
                <a:off x="2611846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4135;p43">
                <a:extLst>
                  <a:ext uri="{FF2B5EF4-FFF2-40B4-BE49-F238E27FC236}">
                    <a16:creationId xmlns:a16="http://schemas.microsoft.com/office/drawing/2014/main" id="{A803271F-0D3B-F6AB-B06E-6AA4CFE80231}"/>
                  </a:ext>
                </a:extLst>
              </p:cNvPr>
              <p:cNvSpPr/>
              <p:nvPr/>
            </p:nvSpPr>
            <p:spPr>
              <a:xfrm>
                <a:off x="2637203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4136;p43">
                <a:extLst>
                  <a:ext uri="{FF2B5EF4-FFF2-40B4-BE49-F238E27FC236}">
                    <a16:creationId xmlns:a16="http://schemas.microsoft.com/office/drawing/2014/main" id="{BCDE9FBF-A566-3BFB-9E45-E416B6408392}"/>
                  </a:ext>
                </a:extLst>
              </p:cNvPr>
              <p:cNvSpPr/>
              <p:nvPr/>
            </p:nvSpPr>
            <p:spPr>
              <a:xfrm>
                <a:off x="2584756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4137;p43">
                <a:extLst>
                  <a:ext uri="{FF2B5EF4-FFF2-40B4-BE49-F238E27FC236}">
                    <a16:creationId xmlns:a16="http://schemas.microsoft.com/office/drawing/2014/main" id="{419E0581-1992-A735-9736-A73B848E70B7}"/>
                  </a:ext>
                </a:extLst>
              </p:cNvPr>
              <p:cNvSpPr/>
              <p:nvPr/>
            </p:nvSpPr>
            <p:spPr>
              <a:xfrm>
                <a:off x="2611846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4138;p43">
                <a:extLst>
                  <a:ext uri="{FF2B5EF4-FFF2-40B4-BE49-F238E27FC236}">
                    <a16:creationId xmlns:a16="http://schemas.microsoft.com/office/drawing/2014/main" id="{A93D2FEF-A945-A749-FB57-E36CB7903CE8}"/>
                  </a:ext>
                </a:extLst>
              </p:cNvPr>
              <p:cNvSpPr/>
              <p:nvPr/>
            </p:nvSpPr>
            <p:spPr>
              <a:xfrm>
                <a:off x="2637203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4139;p43">
                <a:extLst>
                  <a:ext uri="{FF2B5EF4-FFF2-40B4-BE49-F238E27FC236}">
                    <a16:creationId xmlns:a16="http://schemas.microsoft.com/office/drawing/2014/main" id="{5BC7CDA3-DD8C-9915-9413-54B1D14E93C5}"/>
                  </a:ext>
                </a:extLst>
              </p:cNvPr>
              <p:cNvSpPr/>
              <p:nvPr/>
            </p:nvSpPr>
            <p:spPr>
              <a:xfrm>
                <a:off x="2584756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4140;p43">
                <a:extLst>
                  <a:ext uri="{FF2B5EF4-FFF2-40B4-BE49-F238E27FC236}">
                    <a16:creationId xmlns:a16="http://schemas.microsoft.com/office/drawing/2014/main" id="{2DB52550-BDA9-180D-4588-39C764591762}"/>
                  </a:ext>
                </a:extLst>
              </p:cNvPr>
              <p:cNvSpPr/>
              <p:nvPr/>
            </p:nvSpPr>
            <p:spPr>
              <a:xfrm>
                <a:off x="2611846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4141;p43">
                <a:extLst>
                  <a:ext uri="{FF2B5EF4-FFF2-40B4-BE49-F238E27FC236}">
                    <a16:creationId xmlns:a16="http://schemas.microsoft.com/office/drawing/2014/main" id="{D132F8D7-2585-7289-8F1A-4C42B1F8BDA6}"/>
                  </a:ext>
                </a:extLst>
              </p:cNvPr>
              <p:cNvSpPr/>
              <p:nvPr/>
            </p:nvSpPr>
            <p:spPr>
              <a:xfrm>
                <a:off x="2637203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4142;p43">
                <a:extLst>
                  <a:ext uri="{FF2B5EF4-FFF2-40B4-BE49-F238E27FC236}">
                    <a16:creationId xmlns:a16="http://schemas.microsoft.com/office/drawing/2014/main" id="{8C41A07C-70D5-A63F-C12B-4F16439C850A}"/>
                  </a:ext>
                </a:extLst>
              </p:cNvPr>
              <p:cNvSpPr/>
              <p:nvPr/>
            </p:nvSpPr>
            <p:spPr>
              <a:xfrm>
                <a:off x="2584756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4143;p43">
                <a:extLst>
                  <a:ext uri="{FF2B5EF4-FFF2-40B4-BE49-F238E27FC236}">
                    <a16:creationId xmlns:a16="http://schemas.microsoft.com/office/drawing/2014/main" id="{0BB8A50A-BAF1-01A3-9E8D-188D43B2604F}"/>
                  </a:ext>
                </a:extLst>
              </p:cNvPr>
              <p:cNvSpPr/>
              <p:nvPr/>
            </p:nvSpPr>
            <p:spPr>
              <a:xfrm>
                <a:off x="2611846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4144;p43">
                <a:extLst>
                  <a:ext uri="{FF2B5EF4-FFF2-40B4-BE49-F238E27FC236}">
                    <a16:creationId xmlns:a16="http://schemas.microsoft.com/office/drawing/2014/main" id="{6AC22E30-B4AC-B137-B25B-FDB765CB738F}"/>
                  </a:ext>
                </a:extLst>
              </p:cNvPr>
              <p:cNvSpPr/>
              <p:nvPr/>
            </p:nvSpPr>
            <p:spPr>
              <a:xfrm>
                <a:off x="2637203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4145;p43">
                <a:extLst>
                  <a:ext uri="{FF2B5EF4-FFF2-40B4-BE49-F238E27FC236}">
                    <a16:creationId xmlns:a16="http://schemas.microsoft.com/office/drawing/2014/main" id="{309E9279-2B90-2B70-67F5-B3790F0CBC03}"/>
                  </a:ext>
                </a:extLst>
              </p:cNvPr>
              <p:cNvSpPr/>
              <p:nvPr/>
            </p:nvSpPr>
            <p:spPr>
              <a:xfrm>
                <a:off x="2584756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4146;p43">
                <a:extLst>
                  <a:ext uri="{FF2B5EF4-FFF2-40B4-BE49-F238E27FC236}">
                    <a16:creationId xmlns:a16="http://schemas.microsoft.com/office/drawing/2014/main" id="{492AC892-C514-41C7-271A-90444417AED3}"/>
                  </a:ext>
                </a:extLst>
              </p:cNvPr>
              <p:cNvSpPr/>
              <p:nvPr/>
            </p:nvSpPr>
            <p:spPr>
              <a:xfrm>
                <a:off x="261184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4147;p43">
                <a:extLst>
                  <a:ext uri="{FF2B5EF4-FFF2-40B4-BE49-F238E27FC236}">
                    <a16:creationId xmlns:a16="http://schemas.microsoft.com/office/drawing/2014/main" id="{C0EB75A3-F7EC-322E-335F-82F2BF97B46A}"/>
                  </a:ext>
                </a:extLst>
              </p:cNvPr>
              <p:cNvSpPr/>
              <p:nvPr/>
            </p:nvSpPr>
            <p:spPr>
              <a:xfrm>
                <a:off x="2637203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4148;p43">
                <a:extLst>
                  <a:ext uri="{FF2B5EF4-FFF2-40B4-BE49-F238E27FC236}">
                    <a16:creationId xmlns:a16="http://schemas.microsoft.com/office/drawing/2014/main" id="{8C3D45FC-651A-BF32-3721-1FF9B691B9E0}"/>
                  </a:ext>
                </a:extLst>
              </p:cNvPr>
              <p:cNvSpPr/>
              <p:nvPr/>
            </p:nvSpPr>
            <p:spPr>
              <a:xfrm>
                <a:off x="2584756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4149;p43">
                <a:extLst>
                  <a:ext uri="{FF2B5EF4-FFF2-40B4-BE49-F238E27FC236}">
                    <a16:creationId xmlns:a16="http://schemas.microsoft.com/office/drawing/2014/main" id="{F8CC6CA7-696D-1227-119C-C106BBFAF809}"/>
                  </a:ext>
                </a:extLst>
              </p:cNvPr>
              <p:cNvSpPr/>
              <p:nvPr/>
            </p:nvSpPr>
            <p:spPr>
              <a:xfrm>
                <a:off x="2611846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4150;p43">
                <a:extLst>
                  <a:ext uri="{FF2B5EF4-FFF2-40B4-BE49-F238E27FC236}">
                    <a16:creationId xmlns:a16="http://schemas.microsoft.com/office/drawing/2014/main" id="{9D9BAE8E-24AF-2C5F-7F03-6CCECA6CDCDC}"/>
                  </a:ext>
                </a:extLst>
              </p:cNvPr>
              <p:cNvSpPr/>
              <p:nvPr/>
            </p:nvSpPr>
            <p:spPr>
              <a:xfrm>
                <a:off x="2637203" y="2550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4151;p43">
                <a:extLst>
                  <a:ext uri="{FF2B5EF4-FFF2-40B4-BE49-F238E27FC236}">
                    <a16:creationId xmlns:a16="http://schemas.microsoft.com/office/drawing/2014/main" id="{802C686C-E864-7AB1-EA07-3A75D5D909DC}"/>
                  </a:ext>
                </a:extLst>
              </p:cNvPr>
              <p:cNvSpPr/>
              <p:nvPr/>
            </p:nvSpPr>
            <p:spPr>
              <a:xfrm>
                <a:off x="2584756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4152;p43">
                <a:extLst>
                  <a:ext uri="{FF2B5EF4-FFF2-40B4-BE49-F238E27FC236}">
                    <a16:creationId xmlns:a16="http://schemas.microsoft.com/office/drawing/2014/main" id="{21F5ACCD-604C-6F98-12CD-C055158B81B1}"/>
                  </a:ext>
                </a:extLst>
              </p:cNvPr>
              <p:cNvSpPr/>
              <p:nvPr/>
            </p:nvSpPr>
            <p:spPr>
              <a:xfrm>
                <a:off x="2611846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4153;p43">
                <a:extLst>
                  <a:ext uri="{FF2B5EF4-FFF2-40B4-BE49-F238E27FC236}">
                    <a16:creationId xmlns:a16="http://schemas.microsoft.com/office/drawing/2014/main" id="{0F28C278-8485-5205-6FA6-B5E08B895151}"/>
                  </a:ext>
                </a:extLst>
              </p:cNvPr>
              <p:cNvSpPr/>
              <p:nvPr/>
            </p:nvSpPr>
            <p:spPr>
              <a:xfrm>
                <a:off x="2637203" y="2603369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4154;p43">
                <a:extLst>
                  <a:ext uri="{FF2B5EF4-FFF2-40B4-BE49-F238E27FC236}">
                    <a16:creationId xmlns:a16="http://schemas.microsoft.com/office/drawing/2014/main" id="{EEF43A86-3F78-19EE-2E9D-F4C7519C8373}"/>
                  </a:ext>
                </a:extLst>
              </p:cNvPr>
              <p:cNvSpPr/>
              <p:nvPr/>
            </p:nvSpPr>
            <p:spPr>
              <a:xfrm>
                <a:off x="2584756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4155;p43">
                <a:extLst>
                  <a:ext uri="{FF2B5EF4-FFF2-40B4-BE49-F238E27FC236}">
                    <a16:creationId xmlns:a16="http://schemas.microsoft.com/office/drawing/2014/main" id="{C9317E36-AEA8-A7FF-D30D-266BC6A48A3B}"/>
                  </a:ext>
                </a:extLst>
              </p:cNvPr>
              <p:cNvSpPr/>
              <p:nvPr/>
            </p:nvSpPr>
            <p:spPr>
              <a:xfrm>
                <a:off x="2611846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4156;p43">
                <a:extLst>
                  <a:ext uri="{FF2B5EF4-FFF2-40B4-BE49-F238E27FC236}">
                    <a16:creationId xmlns:a16="http://schemas.microsoft.com/office/drawing/2014/main" id="{7C428E41-A183-3A0C-90DA-4F375BD8252E}"/>
                  </a:ext>
                </a:extLst>
              </p:cNvPr>
              <p:cNvSpPr/>
              <p:nvPr/>
            </p:nvSpPr>
            <p:spPr>
              <a:xfrm>
                <a:off x="2637203" y="2655816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4157;p43">
                <a:extLst>
                  <a:ext uri="{FF2B5EF4-FFF2-40B4-BE49-F238E27FC236}">
                    <a16:creationId xmlns:a16="http://schemas.microsoft.com/office/drawing/2014/main" id="{9FA536AF-29ED-E8F3-08C0-6956043D011B}"/>
                  </a:ext>
                </a:extLst>
              </p:cNvPr>
              <p:cNvSpPr/>
              <p:nvPr/>
            </p:nvSpPr>
            <p:spPr>
              <a:xfrm>
                <a:off x="2584756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4158;p43">
                <a:extLst>
                  <a:ext uri="{FF2B5EF4-FFF2-40B4-BE49-F238E27FC236}">
                    <a16:creationId xmlns:a16="http://schemas.microsoft.com/office/drawing/2014/main" id="{924AAD57-2EA4-A25D-7864-BCE3F22B3877}"/>
                  </a:ext>
                </a:extLst>
              </p:cNvPr>
              <p:cNvSpPr/>
              <p:nvPr/>
            </p:nvSpPr>
            <p:spPr>
              <a:xfrm>
                <a:off x="2611846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4159;p43">
                <a:extLst>
                  <a:ext uri="{FF2B5EF4-FFF2-40B4-BE49-F238E27FC236}">
                    <a16:creationId xmlns:a16="http://schemas.microsoft.com/office/drawing/2014/main" id="{6F6E9B9A-C7D5-E9E4-0590-E26D63B49F5D}"/>
                  </a:ext>
                </a:extLst>
              </p:cNvPr>
              <p:cNvSpPr/>
              <p:nvPr/>
            </p:nvSpPr>
            <p:spPr>
              <a:xfrm>
                <a:off x="2637203" y="270833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4160;p43">
                <a:extLst>
                  <a:ext uri="{FF2B5EF4-FFF2-40B4-BE49-F238E27FC236}">
                    <a16:creationId xmlns:a16="http://schemas.microsoft.com/office/drawing/2014/main" id="{96737F31-B584-F4F7-578C-1F91918950A3}"/>
                  </a:ext>
                </a:extLst>
              </p:cNvPr>
              <p:cNvSpPr/>
              <p:nvPr/>
            </p:nvSpPr>
            <p:spPr>
              <a:xfrm>
                <a:off x="2584756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4161;p43">
                <a:extLst>
                  <a:ext uri="{FF2B5EF4-FFF2-40B4-BE49-F238E27FC236}">
                    <a16:creationId xmlns:a16="http://schemas.microsoft.com/office/drawing/2014/main" id="{BAC5E625-2C4C-2333-F168-DC452530F367}"/>
                  </a:ext>
                </a:extLst>
              </p:cNvPr>
              <p:cNvSpPr/>
              <p:nvPr/>
            </p:nvSpPr>
            <p:spPr>
              <a:xfrm>
                <a:off x="2611846" y="278613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4162;p43">
                <a:extLst>
                  <a:ext uri="{FF2B5EF4-FFF2-40B4-BE49-F238E27FC236}">
                    <a16:creationId xmlns:a16="http://schemas.microsoft.com/office/drawing/2014/main" id="{7CAD58A2-4BD1-2791-3633-BC48F4515020}"/>
                  </a:ext>
                </a:extLst>
              </p:cNvPr>
              <p:cNvSpPr/>
              <p:nvPr/>
            </p:nvSpPr>
            <p:spPr>
              <a:xfrm>
                <a:off x="2637203" y="2760843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4163;p43">
                <a:extLst>
                  <a:ext uri="{FF2B5EF4-FFF2-40B4-BE49-F238E27FC236}">
                    <a16:creationId xmlns:a16="http://schemas.microsoft.com/office/drawing/2014/main" id="{74B18379-4DED-99B0-7B2C-83609F9860C9}"/>
                  </a:ext>
                </a:extLst>
              </p:cNvPr>
              <p:cNvSpPr/>
              <p:nvPr/>
            </p:nvSpPr>
            <p:spPr>
              <a:xfrm>
                <a:off x="2584756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4164;p43">
                <a:extLst>
                  <a:ext uri="{FF2B5EF4-FFF2-40B4-BE49-F238E27FC236}">
                    <a16:creationId xmlns:a16="http://schemas.microsoft.com/office/drawing/2014/main" id="{4746D1E2-E3A0-B9B0-92AF-B7FE15AB8194}"/>
                  </a:ext>
                </a:extLst>
              </p:cNvPr>
              <p:cNvSpPr/>
              <p:nvPr/>
            </p:nvSpPr>
            <p:spPr>
              <a:xfrm>
                <a:off x="2611846" y="283864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4165;p43">
                <a:extLst>
                  <a:ext uri="{FF2B5EF4-FFF2-40B4-BE49-F238E27FC236}">
                    <a16:creationId xmlns:a16="http://schemas.microsoft.com/office/drawing/2014/main" id="{E6299864-4290-DB0C-4ADF-05C6B29D62C2}"/>
                  </a:ext>
                </a:extLst>
              </p:cNvPr>
              <p:cNvSpPr/>
              <p:nvPr/>
            </p:nvSpPr>
            <p:spPr>
              <a:xfrm>
                <a:off x="2637203" y="281329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4166;p43">
                <a:extLst>
                  <a:ext uri="{FF2B5EF4-FFF2-40B4-BE49-F238E27FC236}">
                    <a16:creationId xmlns:a16="http://schemas.microsoft.com/office/drawing/2014/main" id="{7DF71317-4407-AE5D-E394-3B1752E40690}"/>
                  </a:ext>
                </a:extLst>
              </p:cNvPr>
              <p:cNvSpPr/>
              <p:nvPr/>
            </p:nvSpPr>
            <p:spPr>
              <a:xfrm>
                <a:off x="2584756" y="28658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4167;p43">
                <a:extLst>
                  <a:ext uri="{FF2B5EF4-FFF2-40B4-BE49-F238E27FC236}">
                    <a16:creationId xmlns:a16="http://schemas.microsoft.com/office/drawing/2014/main" id="{1B23A7C4-B28D-311C-489F-038E03675480}"/>
                  </a:ext>
                </a:extLst>
              </p:cNvPr>
              <p:cNvSpPr/>
              <p:nvPr/>
            </p:nvSpPr>
            <p:spPr>
              <a:xfrm>
                <a:off x="2611846" y="2891093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4168;p43">
                <a:extLst>
                  <a:ext uri="{FF2B5EF4-FFF2-40B4-BE49-F238E27FC236}">
                    <a16:creationId xmlns:a16="http://schemas.microsoft.com/office/drawing/2014/main" id="{417422FB-595C-BC43-93C6-5757507D54CE}"/>
                  </a:ext>
                </a:extLst>
              </p:cNvPr>
              <p:cNvSpPr/>
              <p:nvPr/>
            </p:nvSpPr>
            <p:spPr>
              <a:xfrm>
                <a:off x="2637203" y="286580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4169;p43">
                <a:extLst>
                  <a:ext uri="{FF2B5EF4-FFF2-40B4-BE49-F238E27FC236}">
                    <a16:creationId xmlns:a16="http://schemas.microsoft.com/office/drawing/2014/main" id="{FD27DE1D-E479-95AE-2F98-EA771CCF8430}"/>
                  </a:ext>
                </a:extLst>
              </p:cNvPr>
              <p:cNvSpPr/>
              <p:nvPr/>
            </p:nvSpPr>
            <p:spPr>
              <a:xfrm>
                <a:off x="2599235" y="2918251"/>
                <a:ext cx="3670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55" h="5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7" y="28"/>
                      <a:pt x="27" y="28"/>
                      <a:pt x="54" y="55"/>
                    </a:cubicBezTo>
                    <a:cubicBezTo>
                      <a:pt x="54" y="28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4170;p43">
                <a:extLst>
                  <a:ext uri="{FF2B5EF4-FFF2-40B4-BE49-F238E27FC236}">
                    <a16:creationId xmlns:a16="http://schemas.microsoft.com/office/drawing/2014/main" id="{1138785F-64D6-5D01-129C-9DBB2EE7D6B6}"/>
                  </a:ext>
                </a:extLst>
              </p:cNvPr>
              <p:cNvSpPr/>
              <p:nvPr/>
            </p:nvSpPr>
            <p:spPr>
              <a:xfrm>
                <a:off x="2617318" y="2945409"/>
                <a:ext cx="1454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72" extrusionOk="0">
                    <a:moveTo>
                      <a:pt x="0" y="1"/>
                    </a:moveTo>
                    <a:cubicBezTo>
                      <a:pt x="55" y="136"/>
                      <a:pt x="82" y="218"/>
                      <a:pt x="136" y="272"/>
                    </a:cubicBezTo>
                    <a:cubicBezTo>
                      <a:pt x="190" y="272"/>
                      <a:pt x="217" y="218"/>
                      <a:pt x="217" y="136"/>
                    </a:cubicBezTo>
                    <a:cubicBezTo>
                      <a:pt x="217" y="55"/>
                      <a:pt x="163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4171;p43">
                <a:extLst>
                  <a:ext uri="{FF2B5EF4-FFF2-40B4-BE49-F238E27FC236}">
                    <a16:creationId xmlns:a16="http://schemas.microsoft.com/office/drawing/2014/main" id="{510F706D-475C-060E-9F99-3A99CF8C5E9A}"/>
                  </a:ext>
                </a:extLst>
              </p:cNvPr>
              <p:cNvSpPr/>
              <p:nvPr/>
            </p:nvSpPr>
            <p:spPr>
              <a:xfrm>
                <a:off x="2637203" y="291825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4172;p43">
                <a:extLst>
                  <a:ext uri="{FF2B5EF4-FFF2-40B4-BE49-F238E27FC236}">
                    <a16:creationId xmlns:a16="http://schemas.microsoft.com/office/drawing/2014/main" id="{BCF79477-FE0D-59BF-B15B-BAE19B369E51}"/>
                  </a:ext>
                </a:extLst>
              </p:cNvPr>
              <p:cNvSpPr/>
              <p:nvPr/>
            </p:nvSpPr>
            <p:spPr>
              <a:xfrm>
                <a:off x="2637203" y="2970765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18" y="299"/>
                      <a:pt x="245" y="299"/>
                      <a:pt x="272" y="244"/>
                    </a:cubicBezTo>
                    <a:cubicBezTo>
                      <a:pt x="245" y="190"/>
                      <a:pt x="218" y="109"/>
                      <a:pt x="218" y="27"/>
                    </a:cubicBezTo>
                    <a:cubicBezTo>
                      <a:pt x="218" y="0"/>
                      <a:pt x="191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4173;p43">
                <a:extLst>
                  <a:ext uri="{FF2B5EF4-FFF2-40B4-BE49-F238E27FC236}">
                    <a16:creationId xmlns:a16="http://schemas.microsoft.com/office/drawing/2014/main" id="{0CAC2B61-F05B-C6D3-11C8-38B91DFCE553}"/>
                  </a:ext>
                </a:extLst>
              </p:cNvPr>
              <p:cNvSpPr/>
              <p:nvPr/>
            </p:nvSpPr>
            <p:spPr>
              <a:xfrm>
                <a:off x="255940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4174;p43">
                <a:extLst>
                  <a:ext uri="{FF2B5EF4-FFF2-40B4-BE49-F238E27FC236}">
                    <a16:creationId xmlns:a16="http://schemas.microsoft.com/office/drawing/2014/main" id="{97B31904-2E50-C4C8-6CAF-028D16BE5165}"/>
                  </a:ext>
                </a:extLst>
              </p:cNvPr>
              <p:cNvSpPr/>
              <p:nvPr/>
            </p:nvSpPr>
            <p:spPr>
              <a:xfrm>
                <a:off x="2532242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4175;p43">
                <a:extLst>
                  <a:ext uri="{FF2B5EF4-FFF2-40B4-BE49-F238E27FC236}">
                    <a16:creationId xmlns:a16="http://schemas.microsoft.com/office/drawing/2014/main" id="{AB0247F1-83DC-912E-E0C8-5BD17A5A431A}"/>
                  </a:ext>
                </a:extLst>
              </p:cNvPr>
              <p:cNvSpPr/>
              <p:nvPr/>
            </p:nvSpPr>
            <p:spPr>
              <a:xfrm>
                <a:off x="2532242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4176;p43">
                <a:extLst>
                  <a:ext uri="{FF2B5EF4-FFF2-40B4-BE49-F238E27FC236}">
                    <a16:creationId xmlns:a16="http://schemas.microsoft.com/office/drawing/2014/main" id="{12A73F40-91EE-FB1B-8D56-A0A27C6BA196}"/>
                  </a:ext>
                </a:extLst>
              </p:cNvPr>
              <p:cNvSpPr/>
              <p:nvPr/>
            </p:nvSpPr>
            <p:spPr>
              <a:xfrm>
                <a:off x="255940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4177;p43">
                <a:extLst>
                  <a:ext uri="{FF2B5EF4-FFF2-40B4-BE49-F238E27FC236}">
                    <a16:creationId xmlns:a16="http://schemas.microsoft.com/office/drawing/2014/main" id="{44519557-021A-1B81-D502-2D261C5C171C}"/>
                  </a:ext>
                </a:extLst>
              </p:cNvPr>
              <p:cNvSpPr/>
              <p:nvPr/>
            </p:nvSpPr>
            <p:spPr>
              <a:xfrm>
                <a:off x="2532242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4178;p43">
                <a:extLst>
                  <a:ext uri="{FF2B5EF4-FFF2-40B4-BE49-F238E27FC236}">
                    <a16:creationId xmlns:a16="http://schemas.microsoft.com/office/drawing/2014/main" id="{170D31F5-B017-3806-EBC8-8C548283E892}"/>
                  </a:ext>
                </a:extLst>
              </p:cNvPr>
              <p:cNvSpPr/>
              <p:nvPr/>
            </p:nvSpPr>
            <p:spPr>
              <a:xfrm>
                <a:off x="2559400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4179;p43">
                <a:extLst>
                  <a:ext uri="{FF2B5EF4-FFF2-40B4-BE49-F238E27FC236}">
                    <a16:creationId xmlns:a16="http://schemas.microsoft.com/office/drawing/2014/main" id="{BB8FAF93-F8B0-2EAE-EF84-565B128CFBD2}"/>
                  </a:ext>
                </a:extLst>
              </p:cNvPr>
              <p:cNvSpPr/>
              <p:nvPr/>
            </p:nvSpPr>
            <p:spPr>
              <a:xfrm>
                <a:off x="2532242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4180;p43">
                <a:extLst>
                  <a:ext uri="{FF2B5EF4-FFF2-40B4-BE49-F238E27FC236}">
                    <a16:creationId xmlns:a16="http://schemas.microsoft.com/office/drawing/2014/main" id="{6CE2EDCB-1370-5EC8-CF27-46DB6F353D31}"/>
                  </a:ext>
                </a:extLst>
              </p:cNvPr>
              <p:cNvSpPr/>
              <p:nvPr/>
            </p:nvSpPr>
            <p:spPr>
              <a:xfrm>
                <a:off x="2559400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4181;p43">
                <a:extLst>
                  <a:ext uri="{FF2B5EF4-FFF2-40B4-BE49-F238E27FC236}">
                    <a16:creationId xmlns:a16="http://schemas.microsoft.com/office/drawing/2014/main" id="{B85404FE-5B8A-6AB8-805C-896CA9475250}"/>
                  </a:ext>
                </a:extLst>
              </p:cNvPr>
              <p:cNvSpPr/>
              <p:nvPr/>
            </p:nvSpPr>
            <p:spPr>
              <a:xfrm>
                <a:off x="2532242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4182;p43">
                <a:extLst>
                  <a:ext uri="{FF2B5EF4-FFF2-40B4-BE49-F238E27FC236}">
                    <a16:creationId xmlns:a16="http://schemas.microsoft.com/office/drawing/2014/main" id="{8CF9B9C1-6162-D911-8F79-D033CDC6E919}"/>
                  </a:ext>
                </a:extLst>
              </p:cNvPr>
              <p:cNvSpPr/>
              <p:nvPr/>
            </p:nvSpPr>
            <p:spPr>
              <a:xfrm>
                <a:off x="2559400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4183;p43">
                <a:extLst>
                  <a:ext uri="{FF2B5EF4-FFF2-40B4-BE49-F238E27FC236}">
                    <a16:creationId xmlns:a16="http://schemas.microsoft.com/office/drawing/2014/main" id="{2CD1FAD0-4F91-64B4-CB77-8276A060B7D7}"/>
                  </a:ext>
                </a:extLst>
              </p:cNvPr>
              <p:cNvSpPr/>
              <p:nvPr/>
            </p:nvSpPr>
            <p:spPr>
              <a:xfrm>
                <a:off x="2532242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4184;p43">
                <a:extLst>
                  <a:ext uri="{FF2B5EF4-FFF2-40B4-BE49-F238E27FC236}">
                    <a16:creationId xmlns:a16="http://schemas.microsoft.com/office/drawing/2014/main" id="{29704A5A-5896-A67A-3A2C-931F7DD78CF9}"/>
                  </a:ext>
                </a:extLst>
              </p:cNvPr>
              <p:cNvSpPr/>
              <p:nvPr/>
            </p:nvSpPr>
            <p:spPr>
              <a:xfrm>
                <a:off x="2559400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44" y="298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4185;p43">
                <a:extLst>
                  <a:ext uri="{FF2B5EF4-FFF2-40B4-BE49-F238E27FC236}">
                    <a16:creationId xmlns:a16="http://schemas.microsoft.com/office/drawing/2014/main" id="{F9DF959C-6460-84AB-4A19-48AFEEB0C3F1}"/>
                  </a:ext>
                </a:extLst>
              </p:cNvPr>
              <p:cNvSpPr/>
              <p:nvPr/>
            </p:nvSpPr>
            <p:spPr>
              <a:xfrm>
                <a:off x="2532242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4186;p43">
                <a:extLst>
                  <a:ext uri="{FF2B5EF4-FFF2-40B4-BE49-F238E27FC236}">
                    <a16:creationId xmlns:a16="http://schemas.microsoft.com/office/drawing/2014/main" id="{315940D6-08EC-3C3D-AD15-E05CCB729A3F}"/>
                  </a:ext>
                </a:extLst>
              </p:cNvPr>
              <p:cNvSpPr/>
              <p:nvPr/>
            </p:nvSpPr>
            <p:spPr>
              <a:xfrm>
                <a:off x="2559400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4187;p43">
                <a:extLst>
                  <a:ext uri="{FF2B5EF4-FFF2-40B4-BE49-F238E27FC236}">
                    <a16:creationId xmlns:a16="http://schemas.microsoft.com/office/drawing/2014/main" id="{319A0AC4-B769-496A-D222-1B6C5F23FD1D}"/>
                  </a:ext>
                </a:extLst>
              </p:cNvPr>
              <p:cNvSpPr/>
              <p:nvPr/>
            </p:nvSpPr>
            <p:spPr>
              <a:xfrm>
                <a:off x="2532242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4188;p43">
                <a:extLst>
                  <a:ext uri="{FF2B5EF4-FFF2-40B4-BE49-F238E27FC236}">
                    <a16:creationId xmlns:a16="http://schemas.microsoft.com/office/drawing/2014/main" id="{85443C4F-BB97-54FE-6FEF-511303CBB553}"/>
                  </a:ext>
                </a:extLst>
              </p:cNvPr>
              <p:cNvSpPr/>
              <p:nvPr/>
            </p:nvSpPr>
            <p:spPr>
              <a:xfrm>
                <a:off x="2559400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4189;p43">
                <a:extLst>
                  <a:ext uri="{FF2B5EF4-FFF2-40B4-BE49-F238E27FC236}">
                    <a16:creationId xmlns:a16="http://schemas.microsoft.com/office/drawing/2014/main" id="{70737494-42C2-D9D6-231B-28D9EF0B983B}"/>
                  </a:ext>
                </a:extLst>
              </p:cNvPr>
              <p:cNvSpPr/>
              <p:nvPr/>
            </p:nvSpPr>
            <p:spPr>
              <a:xfrm>
                <a:off x="2532242" y="2498408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4190;p43">
                <a:extLst>
                  <a:ext uri="{FF2B5EF4-FFF2-40B4-BE49-F238E27FC236}">
                    <a16:creationId xmlns:a16="http://schemas.microsoft.com/office/drawing/2014/main" id="{F742330C-1D06-FB5E-33F8-5446D2049026}"/>
                  </a:ext>
                </a:extLst>
              </p:cNvPr>
              <p:cNvSpPr/>
              <p:nvPr/>
            </p:nvSpPr>
            <p:spPr>
              <a:xfrm>
                <a:off x="2559400" y="252369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4191;p43">
                <a:extLst>
                  <a:ext uri="{FF2B5EF4-FFF2-40B4-BE49-F238E27FC236}">
                    <a16:creationId xmlns:a16="http://schemas.microsoft.com/office/drawing/2014/main" id="{28CC42C7-896B-73F8-628D-4CCF362231E3}"/>
                  </a:ext>
                </a:extLst>
              </p:cNvPr>
              <p:cNvSpPr/>
              <p:nvPr/>
            </p:nvSpPr>
            <p:spPr>
              <a:xfrm>
                <a:off x="2532242" y="2550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4192;p43">
                <a:extLst>
                  <a:ext uri="{FF2B5EF4-FFF2-40B4-BE49-F238E27FC236}">
                    <a16:creationId xmlns:a16="http://schemas.microsoft.com/office/drawing/2014/main" id="{A82AE8AF-0EEF-FBBA-7CB9-9802995F56A0}"/>
                  </a:ext>
                </a:extLst>
              </p:cNvPr>
              <p:cNvSpPr/>
              <p:nvPr/>
            </p:nvSpPr>
            <p:spPr>
              <a:xfrm>
                <a:off x="2559400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4193;p43">
                <a:extLst>
                  <a:ext uri="{FF2B5EF4-FFF2-40B4-BE49-F238E27FC236}">
                    <a16:creationId xmlns:a16="http://schemas.microsoft.com/office/drawing/2014/main" id="{D783C8CF-2378-3CA2-4AF5-4244F51ECAAA}"/>
                  </a:ext>
                </a:extLst>
              </p:cNvPr>
              <p:cNvSpPr/>
              <p:nvPr/>
            </p:nvSpPr>
            <p:spPr>
              <a:xfrm>
                <a:off x="2532242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4194;p43">
                <a:extLst>
                  <a:ext uri="{FF2B5EF4-FFF2-40B4-BE49-F238E27FC236}">
                    <a16:creationId xmlns:a16="http://schemas.microsoft.com/office/drawing/2014/main" id="{68A9576E-17BE-B8D2-079F-0C76E3D4885E}"/>
                  </a:ext>
                </a:extLst>
              </p:cNvPr>
              <p:cNvSpPr/>
              <p:nvPr/>
            </p:nvSpPr>
            <p:spPr>
              <a:xfrm>
                <a:off x="2559400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4195;p43">
                <a:extLst>
                  <a:ext uri="{FF2B5EF4-FFF2-40B4-BE49-F238E27FC236}">
                    <a16:creationId xmlns:a16="http://schemas.microsoft.com/office/drawing/2014/main" id="{18715E7E-A14D-13C3-8B11-F02FDCF665CE}"/>
                  </a:ext>
                </a:extLst>
              </p:cNvPr>
              <p:cNvSpPr/>
              <p:nvPr/>
            </p:nvSpPr>
            <p:spPr>
              <a:xfrm>
                <a:off x="2532242" y="2655816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4196;p43">
                <a:extLst>
                  <a:ext uri="{FF2B5EF4-FFF2-40B4-BE49-F238E27FC236}">
                    <a16:creationId xmlns:a16="http://schemas.microsoft.com/office/drawing/2014/main" id="{D180C8D4-2791-322A-ABD5-AEC752FF6657}"/>
                  </a:ext>
                </a:extLst>
              </p:cNvPr>
              <p:cNvSpPr/>
              <p:nvPr/>
            </p:nvSpPr>
            <p:spPr>
              <a:xfrm>
                <a:off x="2559400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4197;p43">
                <a:extLst>
                  <a:ext uri="{FF2B5EF4-FFF2-40B4-BE49-F238E27FC236}">
                    <a16:creationId xmlns:a16="http://schemas.microsoft.com/office/drawing/2014/main" id="{90212067-6372-578E-C743-BF97E5959D2E}"/>
                  </a:ext>
                </a:extLst>
              </p:cNvPr>
              <p:cNvSpPr/>
              <p:nvPr/>
            </p:nvSpPr>
            <p:spPr>
              <a:xfrm>
                <a:off x="2532242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4198;p43">
                <a:extLst>
                  <a:ext uri="{FF2B5EF4-FFF2-40B4-BE49-F238E27FC236}">
                    <a16:creationId xmlns:a16="http://schemas.microsoft.com/office/drawing/2014/main" id="{BF208301-1A8F-3419-037B-1F7BF6602B8B}"/>
                  </a:ext>
                </a:extLst>
              </p:cNvPr>
              <p:cNvSpPr/>
              <p:nvPr/>
            </p:nvSpPr>
            <p:spPr>
              <a:xfrm>
                <a:off x="2559400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4199;p43">
                <a:extLst>
                  <a:ext uri="{FF2B5EF4-FFF2-40B4-BE49-F238E27FC236}">
                    <a16:creationId xmlns:a16="http://schemas.microsoft.com/office/drawing/2014/main" id="{DF5909F4-0EF8-0B99-ABB6-0970EA9974FF}"/>
                  </a:ext>
                </a:extLst>
              </p:cNvPr>
              <p:cNvSpPr/>
              <p:nvPr/>
            </p:nvSpPr>
            <p:spPr>
              <a:xfrm>
                <a:off x="2532242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4200;p43">
                <a:extLst>
                  <a:ext uri="{FF2B5EF4-FFF2-40B4-BE49-F238E27FC236}">
                    <a16:creationId xmlns:a16="http://schemas.microsoft.com/office/drawing/2014/main" id="{00AAFAC4-4E79-2A7E-0D67-EE3BA4365E4C}"/>
                  </a:ext>
                </a:extLst>
              </p:cNvPr>
              <p:cNvSpPr/>
              <p:nvPr/>
            </p:nvSpPr>
            <p:spPr>
              <a:xfrm>
                <a:off x="2559400" y="2786133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4201;p43">
                <a:extLst>
                  <a:ext uri="{FF2B5EF4-FFF2-40B4-BE49-F238E27FC236}">
                    <a16:creationId xmlns:a16="http://schemas.microsoft.com/office/drawing/2014/main" id="{F32AA9A1-E046-51DD-96BA-73D69DAA8628}"/>
                  </a:ext>
                </a:extLst>
              </p:cNvPr>
              <p:cNvSpPr/>
              <p:nvPr/>
            </p:nvSpPr>
            <p:spPr>
              <a:xfrm>
                <a:off x="2559400" y="283864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4202;p43">
                <a:extLst>
                  <a:ext uri="{FF2B5EF4-FFF2-40B4-BE49-F238E27FC236}">
                    <a16:creationId xmlns:a16="http://schemas.microsoft.com/office/drawing/2014/main" id="{FB9C78A7-C056-BF49-18E2-CB41E555ECE4}"/>
                  </a:ext>
                </a:extLst>
              </p:cNvPr>
              <p:cNvSpPr/>
              <p:nvPr/>
            </p:nvSpPr>
            <p:spPr>
              <a:xfrm>
                <a:off x="2561201" y="289109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09" y="1"/>
                    </a:moveTo>
                    <a:cubicBezTo>
                      <a:pt x="82" y="1"/>
                      <a:pt x="28" y="28"/>
                      <a:pt x="0" y="55"/>
                    </a:cubicBezTo>
                    <a:cubicBezTo>
                      <a:pt x="28" y="82"/>
                      <a:pt x="28" y="109"/>
                      <a:pt x="55" y="137"/>
                    </a:cubicBezTo>
                    <a:cubicBezTo>
                      <a:pt x="109" y="164"/>
                      <a:pt x="190" y="191"/>
                      <a:pt x="272" y="218"/>
                    </a:cubicBezTo>
                    <a:cubicBezTo>
                      <a:pt x="272" y="218"/>
                      <a:pt x="272" y="191"/>
                      <a:pt x="272" y="164"/>
                    </a:cubicBezTo>
                    <a:cubicBezTo>
                      <a:pt x="272" y="82"/>
                      <a:pt x="217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4203;p43">
                <a:extLst>
                  <a:ext uri="{FF2B5EF4-FFF2-40B4-BE49-F238E27FC236}">
                    <a16:creationId xmlns:a16="http://schemas.microsoft.com/office/drawing/2014/main" id="{3843D0FA-82DA-0E43-5C92-6A057D08D363}"/>
                  </a:ext>
                </a:extLst>
              </p:cNvPr>
              <p:cNvSpPr/>
              <p:nvPr/>
            </p:nvSpPr>
            <p:spPr>
              <a:xfrm>
                <a:off x="2506886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4204;p43">
                <a:extLst>
                  <a:ext uri="{FF2B5EF4-FFF2-40B4-BE49-F238E27FC236}">
                    <a16:creationId xmlns:a16="http://schemas.microsoft.com/office/drawing/2014/main" id="{0711A1D4-9DED-92A7-76A6-4A9F8192AA5D}"/>
                  </a:ext>
                </a:extLst>
              </p:cNvPr>
              <p:cNvSpPr/>
              <p:nvPr/>
            </p:nvSpPr>
            <p:spPr>
              <a:xfrm>
                <a:off x="2506886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4205;p43">
                <a:extLst>
                  <a:ext uri="{FF2B5EF4-FFF2-40B4-BE49-F238E27FC236}">
                    <a16:creationId xmlns:a16="http://schemas.microsoft.com/office/drawing/2014/main" id="{95EA803D-F6F9-DD52-0867-3175A477CDCD}"/>
                  </a:ext>
                </a:extLst>
              </p:cNvPr>
              <p:cNvSpPr/>
              <p:nvPr/>
            </p:nvSpPr>
            <p:spPr>
              <a:xfrm>
                <a:off x="2506886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4206;p43">
                <a:extLst>
                  <a:ext uri="{FF2B5EF4-FFF2-40B4-BE49-F238E27FC236}">
                    <a16:creationId xmlns:a16="http://schemas.microsoft.com/office/drawing/2014/main" id="{58A7FD93-2140-3297-1FE3-E4A6D80689A5}"/>
                  </a:ext>
                </a:extLst>
              </p:cNvPr>
              <p:cNvSpPr/>
              <p:nvPr/>
            </p:nvSpPr>
            <p:spPr>
              <a:xfrm>
                <a:off x="2506886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4207;p43">
                <a:extLst>
                  <a:ext uri="{FF2B5EF4-FFF2-40B4-BE49-F238E27FC236}">
                    <a16:creationId xmlns:a16="http://schemas.microsoft.com/office/drawing/2014/main" id="{CDF01CD1-7119-48A1-C53B-176E51F4ACC9}"/>
                  </a:ext>
                </a:extLst>
              </p:cNvPr>
              <p:cNvSpPr/>
              <p:nvPr/>
            </p:nvSpPr>
            <p:spPr>
              <a:xfrm>
                <a:off x="2506886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4208;p43">
                <a:extLst>
                  <a:ext uri="{FF2B5EF4-FFF2-40B4-BE49-F238E27FC236}">
                    <a16:creationId xmlns:a16="http://schemas.microsoft.com/office/drawing/2014/main" id="{BEF9587C-0345-C8EC-750F-A783B330D0ED}"/>
                  </a:ext>
                </a:extLst>
              </p:cNvPr>
              <p:cNvSpPr/>
              <p:nvPr/>
            </p:nvSpPr>
            <p:spPr>
              <a:xfrm>
                <a:off x="2506886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4209;p43">
                <a:extLst>
                  <a:ext uri="{FF2B5EF4-FFF2-40B4-BE49-F238E27FC236}">
                    <a16:creationId xmlns:a16="http://schemas.microsoft.com/office/drawing/2014/main" id="{EF8D2642-ACB9-C5B6-84CB-CE579E419FBA}"/>
                  </a:ext>
                </a:extLst>
              </p:cNvPr>
              <p:cNvSpPr/>
              <p:nvPr/>
            </p:nvSpPr>
            <p:spPr>
              <a:xfrm>
                <a:off x="2506886" y="236629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4210;p43">
                <a:extLst>
                  <a:ext uri="{FF2B5EF4-FFF2-40B4-BE49-F238E27FC236}">
                    <a16:creationId xmlns:a16="http://schemas.microsoft.com/office/drawing/2014/main" id="{740033C6-4859-A225-132A-ED344D303C28}"/>
                  </a:ext>
                </a:extLst>
              </p:cNvPr>
              <p:cNvSpPr/>
              <p:nvPr/>
            </p:nvSpPr>
            <p:spPr>
              <a:xfrm>
                <a:off x="2506886" y="2418737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4211;p43">
                <a:extLst>
                  <a:ext uri="{FF2B5EF4-FFF2-40B4-BE49-F238E27FC236}">
                    <a16:creationId xmlns:a16="http://schemas.microsoft.com/office/drawing/2014/main" id="{11660DB4-B013-DD6D-00C0-77CB0F0D97A2}"/>
                  </a:ext>
                </a:extLst>
              </p:cNvPr>
              <p:cNvSpPr/>
              <p:nvPr/>
            </p:nvSpPr>
            <p:spPr>
              <a:xfrm>
                <a:off x="2506886" y="247125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4212;p43">
                <a:extLst>
                  <a:ext uri="{FF2B5EF4-FFF2-40B4-BE49-F238E27FC236}">
                    <a16:creationId xmlns:a16="http://schemas.microsoft.com/office/drawing/2014/main" id="{424C7E7F-56D6-7415-D6A9-E456A1A18BB0}"/>
                  </a:ext>
                </a:extLst>
              </p:cNvPr>
              <p:cNvSpPr/>
              <p:nvPr/>
            </p:nvSpPr>
            <p:spPr>
              <a:xfrm>
                <a:off x="2514159" y="2628658"/>
                <a:ext cx="12744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27" extrusionOk="0">
                    <a:moveTo>
                      <a:pt x="27" y="1"/>
                    </a:moveTo>
                    <a:cubicBezTo>
                      <a:pt x="27" y="1"/>
                      <a:pt x="0" y="1"/>
                      <a:pt x="0" y="28"/>
                    </a:cubicBezTo>
                    <a:cubicBezTo>
                      <a:pt x="27" y="82"/>
                      <a:pt x="54" y="137"/>
                      <a:pt x="54" y="191"/>
                    </a:cubicBezTo>
                    <a:cubicBezTo>
                      <a:pt x="54" y="245"/>
                      <a:pt x="54" y="272"/>
                      <a:pt x="54" y="326"/>
                    </a:cubicBezTo>
                    <a:cubicBezTo>
                      <a:pt x="136" y="299"/>
                      <a:pt x="190" y="245"/>
                      <a:pt x="190" y="164"/>
                    </a:cubicBezTo>
                    <a:cubicBezTo>
                      <a:pt x="190" y="82"/>
                      <a:pt x="136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4213;p43">
                <a:extLst>
                  <a:ext uri="{FF2B5EF4-FFF2-40B4-BE49-F238E27FC236}">
                    <a16:creationId xmlns:a16="http://schemas.microsoft.com/office/drawing/2014/main" id="{5D9E376D-8F3A-3C98-E760-1FDE89242CFD}"/>
                  </a:ext>
                </a:extLst>
              </p:cNvPr>
              <p:cNvSpPr/>
              <p:nvPr/>
            </p:nvSpPr>
            <p:spPr>
              <a:xfrm>
                <a:off x="2508688" y="2681172"/>
                <a:ext cx="1821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3" h="327" extrusionOk="0">
                    <a:moveTo>
                      <a:pt x="109" y="1"/>
                    </a:moveTo>
                    <a:cubicBezTo>
                      <a:pt x="82" y="1"/>
                      <a:pt x="55" y="28"/>
                      <a:pt x="28" y="55"/>
                    </a:cubicBezTo>
                    <a:cubicBezTo>
                      <a:pt x="1" y="109"/>
                      <a:pt x="1" y="190"/>
                      <a:pt x="1" y="245"/>
                    </a:cubicBezTo>
                    <a:cubicBezTo>
                      <a:pt x="28" y="299"/>
                      <a:pt x="55" y="326"/>
                      <a:pt x="109" y="326"/>
                    </a:cubicBezTo>
                    <a:cubicBezTo>
                      <a:pt x="218" y="326"/>
                      <a:pt x="272" y="245"/>
                      <a:pt x="272" y="163"/>
                    </a:cubicBezTo>
                    <a:cubicBezTo>
                      <a:pt x="272" y="82"/>
                      <a:pt x="218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4214;p43">
                <a:extLst>
                  <a:ext uri="{FF2B5EF4-FFF2-40B4-BE49-F238E27FC236}">
                    <a16:creationId xmlns:a16="http://schemas.microsoft.com/office/drawing/2014/main" id="{014E9CCE-FAD1-D6AE-B811-FACDCB78AF41}"/>
                  </a:ext>
                </a:extLst>
              </p:cNvPr>
              <p:cNvSpPr/>
              <p:nvPr/>
            </p:nvSpPr>
            <p:spPr>
              <a:xfrm>
                <a:off x="2510489" y="2733686"/>
                <a:ext cx="16414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26" extrusionOk="0">
                    <a:moveTo>
                      <a:pt x="82" y="0"/>
                    </a:moveTo>
                    <a:cubicBezTo>
                      <a:pt x="55" y="0"/>
                      <a:pt x="28" y="27"/>
                      <a:pt x="1" y="27"/>
                    </a:cubicBezTo>
                    <a:cubicBezTo>
                      <a:pt x="1" y="136"/>
                      <a:pt x="1" y="217"/>
                      <a:pt x="1" y="299"/>
                    </a:cubicBezTo>
                    <a:cubicBezTo>
                      <a:pt x="28" y="299"/>
                      <a:pt x="55" y="326"/>
                      <a:pt x="82" y="326"/>
                    </a:cubicBezTo>
                    <a:cubicBezTo>
                      <a:pt x="191" y="326"/>
                      <a:pt x="245" y="244"/>
                      <a:pt x="245" y="163"/>
                    </a:cubicBezTo>
                    <a:cubicBezTo>
                      <a:pt x="245" y="82"/>
                      <a:pt x="191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4215;p43">
                <a:extLst>
                  <a:ext uri="{FF2B5EF4-FFF2-40B4-BE49-F238E27FC236}">
                    <a16:creationId xmlns:a16="http://schemas.microsoft.com/office/drawing/2014/main" id="{75F8CA95-4CD0-01B6-9918-4DD1A516D311}"/>
                  </a:ext>
                </a:extLst>
              </p:cNvPr>
              <p:cNvSpPr/>
              <p:nvPr/>
            </p:nvSpPr>
            <p:spPr>
              <a:xfrm>
                <a:off x="2512358" y="2786133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54" y="1"/>
                    </a:moveTo>
                    <a:cubicBezTo>
                      <a:pt x="54" y="1"/>
                      <a:pt x="27" y="28"/>
                      <a:pt x="0" y="28"/>
                    </a:cubicBezTo>
                    <a:cubicBezTo>
                      <a:pt x="54" y="109"/>
                      <a:pt x="81" y="218"/>
                      <a:pt x="136" y="299"/>
                    </a:cubicBezTo>
                    <a:cubicBezTo>
                      <a:pt x="190" y="272"/>
                      <a:pt x="217" y="218"/>
                      <a:pt x="217" y="163"/>
                    </a:cubicBezTo>
                    <a:cubicBezTo>
                      <a:pt x="217" y="82"/>
                      <a:pt x="163" y="1"/>
                      <a:pt x="5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4216;p43">
                <a:extLst>
                  <a:ext uri="{FF2B5EF4-FFF2-40B4-BE49-F238E27FC236}">
                    <a16:creationId xmlns:a16="http://schemas.microsoft.com/office/drawing/2014/main" id="{C3BD9245-2EA4-4A36-8601-78AE5E72B9CC}"/>
                  </a:ext>
                </a:extLst>
              </p:cNvPr>
              <p:cNvSpPr/>
              <p:nvPr/>
            </p:nvSpPr>
            <p:spPr>
              <a:xfrm>
                <a:off x="2532242" y="281329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55" y="190"/>
                      <a:pt x="82" y="245"/>
                      <a:pt x="136" y="245"/>
                    </a:cubicBezTo>
                    <a:cubicBezTo>
                      <a:pt x="136" y="272"/>
                      <a:pt x="136" y="272"/>
                      <a:pt x="136" y="299"/>
                    </a:cubicBezTo>
                    <a:lnTo>
                      <a:pt x="163" y="299"/>
                    </a:ln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4217;p43">
                <a:extLst>
                  <a:ext uri="{FF2B5EF4-FFF2-40B4-BE49-F238E27FC236}">
                    <a16:creationId xmlns:a16="http://schemas.microsoft.com/office/drawing/2014/main" id="{156A778F-97A0-7DA5-90C5-1212340869E2}"/>
                  </a:ext>
                </a:extLst>
              </p:cNvPr>
              <p:cNvSpPr/>
              <p:nvPr/>
            </p:nvSpPr>
            <p:spPr>
              <a:xfrm>
                <a:off x="2454439" y="2000696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82" y="0"/>
                    </a:moveTo>
                    <a:cubicBezTo>
                      <a:pt x="27" y="27"/>
                      <a:pt x="0" y="81"/>
                      <a:pt x="0" y="136"/>
                    </a:cubicBezTo>
                    <a:cubicBezTo>
                      <a:pt x="0" y="217"/>
                      <a:pt x="54" y="271"/>
                      <a:pt x="136" y="271"/>
                    </a:cubicBezTo>
                    <a:cubicBezTo>
                      <a:pt x="190" y="271"/>
                      <a:pt x="217" y="271"/>
                      <a:pt x="244" y="244"/>
                    </a:cubicBezTo>
                    <a:cubicBezTo>
                      <a:pt x="190" y="163"/>
                      <a:pt x="136" y="81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4218;p43">
                <a:extLst>
                  <a:ext uri="{FF2B5EF4-FFF2-40B4-BE49-F238E27FC236}">
                    <a16:creationId xmlns:a16="http://schemas.microsoft.com/office/drawing/2014/main" id="{905FBE7E-D66D-F24C-C835-19A4BDB0E984}"/>
                  </a:ext>
                </a:extLst>
              </p:cNvPr>
              <p:cNvSpPr/>
              <p:nvPr/>
            </p:nvSpPr>
            <p:spPr>
              <a:xfrm>
                <a:off x="2427281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4219;p43">
                <a:extLst>
                  <a:ext uri="{FF2B5EF4-FFF2-40B4-BE49-F238E27FC236}">
                    <a16:creationId xmlns:a16="http://schemas.microsoft.com/office/drawing/2014/main" id="{828CBDDC-FEE1-2096-78E1-B6252594549F}"/>
                  </a:ext>
                </a:extLst>
              </p:cNvPr>
              <p:cNvSpPr/>
              <p:nvPr/>
            </p:nvSpPr>
            <p:spPr>
              <a:xfrm>
                <a:off x="2454439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4220;p43">
                <a:extLst>
                  <a:ext uri="{FF2B5EF4-FFF2-40B4-BE49-F238E27FC236}">
                    <a16:creationId xmlns:a16="http://schemas.microsoft.com/office/drawing/2014/main" id="{01D7F71A-57BE-DFDF-C127-AA1B30EB7B60}"/>
                  </a:ext>
                </a:extLst>
              </p:cNvPr>
              <p:cNvSpPr/>
              <p:nvPr/>
            </p:nvSpPr>
            <p:spPr>
              <a:xfrm>
                <a:off x="2479728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4221;p43">
                <a:extLst>
                  <a:ext uri="{FF2B5EF4-FFF2-40B4-BE49-F238E27FC236}">
                    <a16:creationId xmlns:a16="http://schemas.microsoft.com/office/drawing/2014/main" id="{CDB57A21-ECF5-9109-7636-71DBFFDD6500}"/>
                  </a:ext>
                </a:extLst>
              </p:cNvPr>
              <p:cNvSpPr/>
              <p:nvPr/>
            </p:nvSpPr>
            <p:spPr>
              <a:xfrm>
                <a:off x="2479728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4222;p43">
                <a:extLst>
                  <a:ext uri="{FF2B5EF4-FFF2-40B4-BE49-F238E27FC236}">
                    <a16:creationId xmlns:a16="http://schemas.microsoft.com/office/drawing/2014/main" id="{03550F3D-596D-AC78-B420-0F9B79638FE5}"/>
                  </a:ext>
                </a:extLst>
              </p:cNvPr>
              <p:cNvSpPr/>
              <p:nvPr/>
            </p:nvSpPr>
            <p:spPr>
              <a:xfrm>
                <a:off x="2427281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4223;p43">
                <a:extLst>
                  <a:ext uri="{FF2B5EF4-FFF2-40B4-BE49-F238E27FC236}">
                    <a16:creationId xmlns:a16="http://schemas.microsoft.com/office/drawing/2014/main" id="{996D3EA3-98AD-1919-4CF0-0A955941863F}"/>
                  </a:ext>
                </a:extLst>
              </p:cNvPr>
              <p:cNvSpPr/>
              <p:nvPr/>
            </p:nvSpPr>
            <p:spPr>
              <a:xfrm>
                <a:off x="2454439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4224;p43">
                <a:extLst>
                  <a:ext uri="{FF2B5EF4-FFF2-40B4-BE49-F238E27FC236}">
                    <a16:creationId xmlns:a16="http://schemas.microsoft.com/office/drawing/2014/main" id="{2CDBEEDD-2F79-615A-C2C5-93FFD0585F5F}"/>
                  </a:ext>
                </a:extLst>
              </p:cNvPr>
              <p:cNvSpPr/>
              <p:nvPr/>
            </p:nvSpPr>
            <p:spPr>
              <a:xfrm>
                <a:off x="2479728" y="2087507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4225;p43">
                <a:extLst>
                  <a:ext uri="{FF2B5EF4-FFF2-40B4-BE49-F238E27FC236}">
                    <a16:creationId xmlns:a16="http://schemas.microsoft.com/office/drawing/2014/main" id="{BF804FCB-24B0-F3A0-252F-26B52FB8A3A3}"/>
                  </a:ext>
                </a:extLst>
              </p:cNvPr>
              <p:cNvSpPr/>
              <p:nvPr/>
            </p:nvSpPr>
            <p:spPr>
              <a:xfrm>
                <a:off x="2427281" y="2087507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4226;p43">
                <a:extLst>
                  <a:ext uri="{FF2B5EF4-FFF2-40B4-BE49-F238E27FC236}">
                    <a16:creationId xmlns:a16="http://schemas.microsoft.com/office/drawing/2014/main" id="{8065D1AC-48B1-3AB4-CD5A-A16A0869BB93}"/>
                  </a:ext>
                </a:extLst>
              </p:cNvPr>
              <p:cNvSpPr/>
              <p:nvPr/>
            </p:nvSpPr>
            <p:spPr>
              <a:xfrm>
                <a:off x="2427281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4227;p43">
                <a:extLst>
                  <a:ext uri="{FF2B5EF4-FFF2-40B4-BE49-F238E27FC236}">
                    <a16:creationId xmlns:a16="http://schemas.microsoft.com/office/drawing/2014/main" id="{8BFB5EF3-BB21-0A3F-3BAF-A9C1DEC8963A}"/>
                  </a:ext>
                </a:extLst>
              </p:cNvPr>
              <p:cNvSpPr/>
              <p:nvPr/>
            </p:nvSpPr>
            <p:spPr>
              <a:xfrm>
                <a:off x="245443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4228;p43">
                <a:extLst>
                  <a:ext uri="{FF2B5EF4-FFF2-40B4-BE49-F238E27FC236}">
                    <a16:creationId xmlns:a16="http://schemas.microsoft.com/office/drawing/2014/main" id="{94EB2D0B-FEC2-AB7C-265A-1061A79E45A6}"/>
                  </a:ext>
                </a:extLst>
              </p:cNvPr>
              <p:cNvSpPr/>
              <p:nvPr/>
            </p:nvSpPr>
            <p:spPr>
              <a:xfrm>
                <a:off x="2479728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4229;p43">
                <a:extLst>
                  <a:ext uri="{FF2B5EF4-FFF2-40B4-BE49-F238E27FC236}">
                    <a16:creationId xmlns:a16="http://schemas.microsoft.com/office/drawing/2014/main" id="{59CA77A4-6B40-BAB9-5E36-62C9EE06DE22}"/>
                  </a:ext>
                </a:extLst>
              </p:cNvPr>
              <p:cNvSpPr/>
              <p:nvPr/>
            </p:nvSpPr>
            <p:spPr>
              <a:xfrm>
                <a:off x="2427281" y="218346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4230;p43">
                <a:extLst>
                  <a:ext uri="{FF2B5EF4-FFF2-40B4-BE49-F238E27FC236}">
                    <a16:creationId xmlns:a16="http://schemas.microsoft.com/office/drawing/2014/main" id="{A3C3FFCE-7C9C-AF94-834F-6CEB810F1668}"/>
                  </a:ext>
                </a:extLst>
              </p:cNvPr>
              <p:cNvSpPr/>
              <p:nvPr/>
            </p:nvSpPr>
            <p:spPr>
              <a:xfrm>
                <a:off x="2454439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4231;p43">
                <a:extLst>
                  <a:ext uri="{FF2B5EF4-FFF2-40B4-BE49-F238E27FC236}">
                    <a16:creationId xmlns:a16="http://schemas.microsoft.com/office/drawing/2014/main" id="{A1FF9AB5-E7D2-1C6E-24E8-1E723C4E8A53}"/>
                  </a:ext>
                </a:extLst>
              </p:cNvPr>
              <p:cNvSpPr/>
              <p:nvPr/>
            </p:nvSpPr>
            <p:spPr>
              <a:xfrm>
                <a:off x="2479728" y="218346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4232;p43">
                <a:extLst>
                  <a:ext uri="{FF2B5EF4-FFF2-40B4-BE49-F238E27FC236}">
                    <a16:creationId xmlns:a16="http://schemas.microsoft.com/office/drawing/2014/main" id="{D49120A5-4C4B-4961-1808-3250D9A94404}"/>
                  </a:ext>
                </a:extLst>
              </p:cNvPr>
              <p:cNvSpPr/>
              <p:nvPr/>
            </p:nvSpPr>
            <p:spPr>
              <a:xfrm>
                <a:off x="2427281" y="223597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4233;p43">
                <a:extLst>
                  <a:ext uri="{FF2B5EF4-FFF2-40B4-BE49-F238E27FC236}">
                    <a16:creationId xmlns:a16="http://schemas.microsoft.com/office/drawing/2014/main" id="{00E048D2-5EC7-EB55-E629-FEB17A79FA5F}"/>
                  </a:ext>
                </a:extLst>
              </p:cNvPr>
              <p:cNvSpPr/>
              <p:nvPr/>
            </p:nvSpPr>
            <p:spPr>
              <a:xfrm>
                <a:off x="2454439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4234;p43">
                <a:extLst>
                  <a:ext uri="{FF2B5EF4-FFF2-40B4-BE49-F238E27FC236}">
                    <a16:creationId xmlns:a16="http://schemas.microsoft.com/office/drawing/2014/main" id="{3718DA78-ACD1-0D65-6EA7-1D73C923135A}"/>
                  </a:ext>
                </a:extLst>
              </p:cNvPr>
              <p:cNvSpPr/>
              <p:nvPr/>
            </p:nvSpPr>
            <p:spPr>
              <a:xfrm>
                <a:off x="2479728" y="223597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4235;p43">
                <a:extLst>
                  <a:ext uri="{FF2B5EF4-FFF2-40B4-BE49-F238E27FC236}">
                    <a16:creationId xmlns:a16="http://schemas.microsoft.com/office/drawing/2014/main" id="{C7191C65-D582-2901-8F75-238715BA9AC3}"/>
                  </a:ext>
                </a:extLst>
              </p:cNvPr>
              <p:cNvSpPr/>
              <p:nvPr/>
            </p:nvSpPr>
            <p:spPr>
              <a:xfrm>
                <a:off x="2427281" y="2288420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4236;p43">
                <a:extLst>
                  <a:ext uri="{FF2B5EF4-FFF2-40B4-BE49-F238E27FC236}">
                    <a16:creationId xmlns:a16="http://schemas.microsoft.com/office/drawing/2014/main" id="{282D3A53-ED41-3089-50B7-2A17D7C3D6EC}"/>
                  </a:ext>
                </a:extLst>
              </p:cNvPr>
              <p:cNvSpPr/>
              <p:nvPr/>
            </p:nvSpPr>
            <p:spPr>
              <a:xfrm>
                <a:off x="2454439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4237;p43">
                <a:extLst>
                  <a:ext uri="{FF2B5EF4-FFF2-40B4-BE49-F238E27FC236}">
                    <a16:creationId xmlns:a16="http://schemas.microsoft.com/office/drawing/2014/main" id="{86F5ADDB-516D-29A6-72C1-EEB23C521C18}"/>
                  </a:ext>
                </a:extLst>
              </p:cNvPr>
              <p:cNvSpPr/>
              <p:nvPr/>
            </p:nvSpPr>
            <p:spPr>
              <a:xfrm>
                <a:off x="2479728" y="2288420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4238;p43">
                <a:extLst>
                  <a:ext uri="{FF2B5EF4-FFF2-40B4-BE49-F238E27FC236}">
                    <a16:creationId xmlns:a16="http://schemas.microsoft.com/office/drawing/2014/main" id="{EA3D337A-0818-6D30-4C78-5CA42BAEE3B2}"/>
                  </a:ext>
                </a:extLst>
              </p:cNvPr>
              <p:cNvSpPr/>
              <p:nvPr/>
            </p:nvSpPr>
            <p:spPr>
              <a:xfrm>
                <a:off x="2427281" y="234093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4239;p43">
                <a:extLst>
                  <a:ext uri="{FF2B5EF4-FFF2-40B4-BE49-F238E27FC236}">
                    <a16:creationId xmlns:a16="http://schemas.microsoft.com/office/drawing/2014/main" id="{ED301030-6159-E3FB-57B8-ED044ED02364}"/>
                  </a:ext>
                </a:extLst>
              </p:cNvPr>
              <p:cNvSpPr/>
              <p:nvPr/>
            </p:nvSpPr>
            <p:spPr>
              <a:xfrm>
                <a:off x="2454439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4240;p43">
                <a:extLst>
                  <a:ext uri="{FF2B5EF4-FFF2-40B4-BE49-F238E27FC236}">
                    <a16:creationId xmlns:a16="http://schemas.microsoft.com/office/drawing/2014/main" id="{A2CD674D-2A7A-7C95-60D8-52ED8FD7331A}"/>
                  </a:ext>
                </a:extLst>
              </p:cNvPr>
              <p:cNvSpPr/>
              <p:nvPr/>
            </p:nvSpPr>
            <p:spPr>
              <a:xfrm>
                <a:off x="2479728" y="2340934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241;p43">
                <a:extLst>
                  <a:ext uri="{FF2B5EF4-FFF2-40B4-BE49-F238E27FC236}">
                    <a16:creationId xmlns:a16="http://schemas.microsoft.com/office/drawing/2014/main" id="{3CBCFAA6-0771-9FB2-70A4-4F5EC0FDC598}"/>
                  </a:ext>
                </a:extLst>
              </p:cNvPr>
              <p:cNvSpPr/>
              <p:nvPr/>
            </p:nvSpPr>
            <p:spPr>
              <a:xfrm>
                <a:off x="2454439" y="2418737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242;p43">
                <a:extLst>
                  <a:ext uri="{FF2B5EF4-FFF2-40B4-BE49-F238E27FC236}">
                    <a16:creationId xmlns:a16="http://schemas.microsoft.com/office/drawing/2014/main" id="{45E3BC09-85BD-632A-D2E3-3834B7C30D46}"/>
                  </a:ext>
                </a:extLst>
              </p:cNvPr>
              <p:cNvSpPr/>
              <p:nvPr/>
            </p:nvSpPr>
            <p:spPr>
              <a:xfrm>
                <a:off x="2479728" y="2393381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243;p43">
                <a:extLst>
                  <a:ext uri="{FF2B5EF4-FFF2-40B4-BE49-F238E27FC236}">
                    <a16:creationId xmlns:a16="http://schemas.microsoft.com/office/drawing/2014/main" id="{DFCC12EA-E32B-71A3-239F-BE8C7BF76C61}"/>
                  </a:ext>
                </a:extLst>
              </p:cNvPr>
              <p:cNvSpPr/>
              <p:nvPr/>
            </p:nvSpPr>
            <p:spPr>
              <a:xfrm>
                <a:off x="2454439" y="247125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244;p43">
                <a:extLst>
                  <a:ext uri="{FF2B5EF4-FFF2-40B4-BE49-F238E27FC236}">
                    <a16:creationId xmlns:a16="http://schemas.microsoft.com/office/drawing/2014/main" id="{95AA8A49-DB00-301B-F6FB-B71673C29CDA}"/>
                  </a:ext>
                </a:extLst>
              </p:cNvPr>
              <p:cNvSpPr/>
              <p:nvPr/>
            </p:nvSpPr>
            <p:spPr>
              <a:xfrm>
                <a:off x="2479728" y="244589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245;p43">
                <a:extLst>
                  <a:ext uri="{FF2B5EF4-FFF2-40B4-BE49-F238E27FC236}">
                    <a16:creationId xmlns:a16="http://schemas.microsoft.com/office/drawing/2014/main" id="{BB9AA011-D5C2-0813-D923-A41073928B40}"/>
                  </a:ext>
                </a:extLst>
              </p:cNvPr>
              <p:cNvSpPr/>
              <p:nvPr/>
            </p:nvSpPr>
            <p:spPr>
              <a:xfrm>
                <a:off x="2438158" y="2498408"/>
                <a:ext cx="9075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09" extrusionOk="0">
                    <a:moveTo>
                      <a:pt x="0" y="0"/>
                    </a:moveTo>
                    <a:cubicBezTo>
                      <a:pt x="0" y="0"/>
                      <a:pt x="0" y="0"/>
                      <a:pt x="27" y="27"/>
                    </a:cubicBezTo>
                    <a:cubicBezTo>
                      <a:pt x="27" y="27"/>
                      <a:pt x="81" y="54"/>
                      <a:pt x="136" y="109"/>
                    </a:cubicBezTo>
                    <a:cubicBezTo>
                      <a:pt x="136" y="54"/>
                      <a:pt x="81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246;p43">
                <a:extLst>
                  <a:ext uri="{FF2B5EF4-FFF2-40B4-BE49-F238E27FC236}">
                    <a16:creationId xmlns:a16="http://schemas.microsoft.com/office/drawing/2014/main" id="{A5C9B315-3145-AD58-63F9-EEDD6B45C334}"/>
                  </a:ext>
                </a:extLst>
              </p:cNvPr>
              <p:cNvSpPr/>
              <p:nvPr/>
            </p:nvSpPr>
            <p:spPr>
              <a:xfrm>
                <a:off x="2401925" y="200249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63" y="54"/>
                      <a:pt x="82" y="54"/>
                      <a:pt x="1" y="109"/>
                    </a:cubicBezTo>
                    <a:cubicBezTo>
                      <a:pt x="1" y="190"/>
                      <a:pt x="55" y="244"/>
                      <a:pt x="136" y="244"/>
                    </a:cubicBezTo>
                    <a:cubicBezTo>
                      <a:pt x="218" y="244"/>
                      <a:pt x="299" y="190"/>
                      <a:pt x="299" y="109"/>
                    </a:cubicBezTo>
                    <a:cubicBezTo>
                      <a:pt x="299" y="54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247;p43">
                <a:extLst>
                  <a:ext uri="{FF2B5EF4-FFF2-40B4-BE49-F238E27FC236}">
                    <a16:creationId xmlns:a16="http://schemas.microsoft.com/office/drawing/2014/main" id="{99B3962F-A79F-49F5-4C32-EA4FD11C44BC}"/>
                  </a:ext>
                </a:extLst>
              </p:cNvPr>
              <p:cNvSpPr/>
              <p:nvPr/>
            </p:nvSpPr>
            <p:spPr>
              <a:xfrm>
                <a:off x="240192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248;p43">
                <a:extLst>
                  <a:ext uri="{FF2B5EF4-FFF2-40B4-BE49-F238E27FC236}">
                    <a16:creationId xmlns:a16="http://schemas.microsoft.com/office/drawing/2014/main" id="{A6ACB3CC-841E-39A9-5EC8-EA4FD83C6DA9}"/>
                  </a:ext>
                </a:extLst>
              </p:cNvPr>
              <p:cNvSpPr/>
              <p:nvPr/>
            </p:nvSpPr>
            <p:spPr>
              <a:xfrm>
                <a:off x="240192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249;p43">
                <a:extLst>
                  <a:ext uri="{FF2B5EF4-FFF2-40B4-BE49-F238E27FC236}">
                    <a16:creationId xmlns:a16="http://schemas.microsoft.com/office/drawing/2014/main" id="{1DD0A5DB-9DB1-8571-0E19-B9176122ED43}"/>
                  </a:ext>
                </a:extLst>
              </p:cNvPr>
              <p:cNvSpPr/>
              <p:nvPr/>
            </p:nvSpPr>
            <p:spPr>
              <a:xfrm>
                <a:off x="240192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250;p43">
                <a:extLst>
                  <a:ext uri="{FF2B5EF4-FFF2-40B4-BE49-F238E27FC236}">
                    <a16:creationId xmlns:a16="http://schemas.microsoft.com/office/drawing/2014/main" id="{DBDF51F0-E962-8E9D-7030-BA2DB2F53108}"/>
                  </a:ext>
                </a:extLst>
              </p:cNvPr>
              <p:cNvSpPr/>
              <p:nvPr/>
            </p:nvSpPr>
            <p:spPr>
              <a:xfrm>
                <a:off x="240192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251;p43">
                <a:extLst>
                  <a:ext uri="{FF2B5EF4-FFF2-40B4-BE49-F238E27FC236}">
                    <a16:creationId xmlns:a16="http://schemas.microsoft.com/office/drawing/2014/main" id="{2618DA2D-48CC-E5CA-6015-96FBDEE869B0}"/>
                  </a:ext>
                </a:extLst>
              </p:cNvPr>
              <p:cNvSpPr/>
              <p:nvPr/>
            </p:nvSpPr>
            <p:spPr>
              <a:xfrm>
                <a:off x="240192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252;p43">
                <a:extLst>
                  <a:ext uri="{FF2B5EF4-FFF2-40B4-BE49-F238E27FC236}">
                    <a16:creationId xmlns:a16="http://schemas.microsoft.com/office/drawing/2014/main" id="{A1C587AF-BD37-6DA1-6472-0C48915ADAFB}"/>
                  </a:ext>
                </a:extLst>
              </p:cNvPr>
              <p:cNvSpPr/>
              <p:nvPr/>
            </p:nvSpPr>
            <p:spPr>
              <a:xfrm>
                <a:off x="240192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253;p43">
                <a:extLst>
                  <a:ext uri="{FF2B5EF4-FFF2-40B4-BE49-F238E27FC236}">
                    <a16:creationId xmlns:a16="http://schemas.microsoft.com/office/drawing/2014/main" id="{CD7F48C2-7C44-5519-2401-EC5B813478E7}"/>
                  </a:ext>
                </a:extLst>
              </p:cNvPr>
              <p:cNvSpPr/>
              <p:nvPr/>
            </p:nvSpPr>
            <p:spPr>
              <a:xfrm>
                <a:off x="2412802" y="2426010"/>
                <a:ext cx="9075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0" extrusionOk="0">
                    <a:moveTo>
                      <a:pt x="109" y="0"/>
                    </a:moveTo>
                    <a:cubicBezTo>
                      <a:pt x="109" y="81"/>
                      <a:pt x="0" y="109"/>
                      <a:pt x="0" y="190"/>
                    </a:cubicBezTo>
                    <a:lnTo>
                      <a:pt x="27" y="190"/>
                    </a:lnTo>
                    <a:cubicBezTo>
                      <a:pt x="82" y="190"/>
                      <a:pt x="136" y="136"/>
                      <a:pt x="136" y="54"/>
                    </a:cubicBezTo>
                    <a:cubicBezTo>
                      <a:pt x="136" y="27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254;p43">
                <a:extLst>
                  <a:ext uri="{FF2B5EF4-FFF2-40B4-BE49-F238E27FC236}">
                    <a16:creationId xmlns:a16="http://schemas.microsoft.com/office/drawing/2014/main" id="{E647F8B0-7995-7DCF-713F-93BDA9328F28}"/>
                  </a:ext>
                </a:extLst>
              </p:cNvPr>
              <p:cNvSpPr/>
              <p:nvPr/>
            </p:nvSpPr>
            <p:spPr>
              <a:xfrm>
                <a:off x="2374768" y="2393381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28" y="28"/>
                      <a:pt x="1" y="109"/>
                    </a:cubicBezTo>
                    <a:cubicBezTo>
                      <a:pt x="109" y="109"/>
                      <a:pt x="163" y="136"/>
                      <a:pt x="163" y="245"/>
                    </a:cubicBezTo>
                    <a:lnTo>
                      <a:pt x="163" y="299"/>
                    </a:ln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255;p43">
                <a:extLst>
                  <a:ext uri="{FF2B5EF4-FFF2-40B4-BE49-F238E27FC236}">
                    <a16:creationId xmlns:a16="http://schemas.microsoft.com/office/drawing/2014/main" id="{D508430F-E7FB-83A3-CA18-2051E54F2B60}"/>
                  </a:ext>
                </a:extLst>
              </p:cNvPr>
              <p:cNvSpPr/>
              <p:nvPr/>
            </p:nvSpPr>
            <p:spPr>
              <a:xfrm>
                <a:off x="2389247" y="2498408"/>
                <a:ext cx="5538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54"/>
                      <a:pt x="55" y="109"/>
                      <a:pt x="82" y="136"/>
                    </a:cubicBezTo>
                    <a:cubicBezTo>
                      <a:pt x="82" y="81"/>
                      <a:pt x="55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256;p43">
                <a:extLst>
                  <a:ext uri="{FF2B5EF4-FFF2-40B4-BE49-F238E27FC236}">
                    <a16:creationId xmlns:a16="http://schemas.microsoft.com/office/drawing/2014/main" id="{EC40F9DA-2ED5-A457-1168-D0C3E876AC0D}"/>
                  </a:ext>
                </a:extLst>
              </p:cNvPr>
              <p:cNvSpPr/>
              <p:nvPr/>
            </p:nvSpPr>
            <p:spPr>
              <a:xfrm>
                <a:off x="2353082" y="2016977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82" y="27"/>
                    </a:cubicBezTo>
                    <a:cubicBezTo>
                      <a:pt x="54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257;p43">
                <a:extLst>
                  <a:ext uri="{FF2B5EF4-FFF2-40B4-BE49-F238E27FC236}">
                    <a16:creationId xmlns:a16="http://schemas.microsoft.com/office/drawing/2014/main" id="{A085A6AE-42A7-1899-D659-FF9872EFF5AB}"/>
                  </a:ext>
                </a:extLst>
              </p:cNvPr>
              <p:cNvSpPr/>
              <p:nvPr/>
            </p:nvSpPr>
            <p:spPr>
              <a:xfrm>
                <a:off x="2333131" y="2027787"/>
                <a:ext cx="914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73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28"/>
                    </a:cubicBezTo>
                    <a:lnTo>
                      <a:pt x="1" y="109"/>
                    </a:lnTo>
                    <a:lnTo>
                      <a:pt x="1" y="272"/>
                    </a:lnTo>
                    <a:cubicBezTo>
                      <a:pt x="82" y="272"/>
                      <a:pt x="136" y="191"/>
                      <a:pt x="136" y="109"/>
                    </a:cubicBezTo>
                    <a:cubicBezTo>
                      <a:pt x="136" y="82"/>
                      <a:pt x="136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258;p43">
                <a:extLst>
                  <a:ext uri="{FF2B5EF4-FFF2-40B4-BE49-F238E27FC236}">
                    <a16:creationId xmlns:a16="http://schemas.microsoft.com/office/drawing/2014/main" id="{39D50612-7234-C92D-79E7-C8377F022879}"/>
                  </a:ext>
                </a:extLst>
              </p:cNvPr>
              <p:cNvSpPr/>
              <p:nvPr/>
            </p:nvSpPr>
            <p:spPr>
              <a:xfrm>
                <a:off x="2349412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259;p43">
                <a:extLst>
                  <a:ext uri="{FF2B5EF4-FFF2-40B4-BE49-F238E27FC236}">
                    <a16:creationId xmlns:a16="http://schemas.microsoft.com/office/drawing/2014/main" id="{9B8A155A-7A25-7159-78F3-51DC004DE34A}"/>
                  </a:ext>
                </a:extLst>
              </p:cNvPr>
              <p:cNvSpPr/>
              <p:nvPr/>
            </p:nvSpPr>
            <p:spPr>
              <a:xfrm>
                <a:off x="2374768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260;p43">
                <a:extLst>
                  <a:ext uri="{FF2B5EF4-FFF2-40B4-BE49-F238E27FC236}">
                    <a16:creationId xmlns:a16="http://schemas.microsoft.com/office/drawing/2014/main" id="{6E950C7C-D22D-9E0A-247F-BF9F2C745D99}"/>
                  </a:ext>
                </a:extLst>
              </p:cNvPr>
              <p:cNvSpPr/>
              <p:nvPr/>
            </p:nvSpPr>
            <p:spPr>
              <a:xfrm>
                <a:off x="2374768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261;p43">
                <a:extLst>
                  <a:ext uri="{FF2B5EF4-FFF2-40B4-BE49-F238E27FC236}">
                    <a16:creationId xmlns:a16="http://schemas.microsoft.com/office/drawing/2014/main" id="{62C9DFAB-EF4A-2484-1CAC-D97C9C58C486}"/>
                  </a:ext>
                </a:extLst>
              </p:cNvPr>
              <p:cNvSpPr/>
              <p:nvPr/>
            </p:nvSpPr>
            <p:spPr>
              <a:xfrm>
                <a:off x="2333131" y="2076698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36" y="163"/>
                    </a:ln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262;p43">
                <a:extLst>
                  <a:ext uri="{FF2B5EF4-FFF2-40B4-BE49-F238E27FC236}">
                    <a16:creationId xmlns:a16="http://schemas.microsoft.com/office/drawing/2014/main" id="{9D40FC9F-C318-7A0F-B46D-431BC092E338}"/>
                  </a:ext>
                </a:extLst>
              </p:cNvPr>
              <p:cNvSpPr/>
              <p:nvPr/>
            </p:nvSpPr>
            <p:spPr>
              <a:xfrm>
                <a:off x="2349412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263;p43">
                <a:extLst>
                  <a:ext uri="{FF2B5EF4-FFF2-40B4-BE49-F238E27FC236}">
                    <a16:creationId xmlns:a16="http://schemas.microsoft.com/office/drawing/2014/main" id="{87BFFE6F-1208-EEF5-A191-45BF67C8232F}"/>
                  </a:ext>
                </a:extLst>
              </p:cNvPr>
              <p:cNvSpPr/>
              <p:nvPr/>
            </p:nvSpPr>
            <p:spPr>
              <a:xfrm>
                <a:off x="2374768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264;p43">
                <a:extLst>
                  <a:ext uri="{FF2B5EF4-FFF2-40B4-BE49-F238E27FC236}">
                    <a16:creationId xmlns:a16="http://schemas.microsoft.com/office/drawing/2014/main" id="{AF02486C-2754-874D-E67A-869F77DF18B3}"/>
                  </a:ext>
                </a:extLst>
              </p:cNvPr>
              <p:cNvSpPr/>
              <p:nvPr/>
            </p:nvSpPr>
            <p:spPr>
              <a:xfrm>
                <a:off x="2333131" y="2087507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" y="1"/>
                    </a:moveTo>
                    <a:lnTo>
                      <a:pt x="1" y="164"/>
                    </a:lnTo>
                    <a:cubicBezTo>
                      <a:pt x="82" y="164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265;p43">
                <a:extLst>
                  <a:ext uri="{FF2B5EF4-FFF2-40B4-BE49-F238E27FC236}">
                    <a16:creationId xmlns:a16="http://schemas.microsoft.com/office/drawing/2014/main" id="{D9988E85-F86E-1DAD-85F7-9DF70754EF6E}"/>
                  </a:ext>
                </a:extLst>
              </p:cNvPr>
              <p:cNvSpPr/>
              <p:nvPr/>
            </p:nvSpPr>
            <p:spPr>
              <a:xfrm>
                <a:off x="2333131" y="2130946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37"/>
                    </a:lnTo>
                    <a:lnTo>
                      <a:pt x="1" y="299"/>
                    </a:lnTo>
                    <a:cubicBezTo>
                      <a:pt x="82" y="299"/>
                      <a:pt x="136" y="218"/>
                      <a:pt x="136" y="137"/>
                    </a:cubicBezTo>
                    <a:cubicBezTo>
                      <a:pt x="136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266;p43">
                <a:extLst>
                  <a:ext uri="{FF2B5EF4-FFF2-40B4-BE49-F238E27FC236}">
                    <a16:creationId xmlns:a16="http://schemas.microsoft.com/office/drawing/2014/main" id="{081628E5-3645-797F-C0A4-D4F4F880FFDB}"/>
                  </a:ext>
                </a:extLst>
              </p:cNvPr>
              <p:cNvSpPr/>
              <p:nvPr/>
            </p:nvSpPr>
            <p:spPr>
              <a:xfrm>
                <a:off x="2349412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267;p43">
                <a:extLst>
                  <a:ext uri="{FF2B5EF4-FFF2-40B4-BE49-F238E27FC236}">
                    <a16:creationId xmlns:a16="http://schemas.microsoft.com/office/drawing/2014/main" id="{86584906-277B-C631-F026-0E2AB2B77EAE}"/>
                  </a:ext>
                </a:extLst>
              </p:cNvPr>
              <p:cNvSpPr/>
              <p:nvPr/>
            </p:nvSpPr>
            <p:spPr>
              <a:xfrm>
                <a:off x="2374768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268;p43">
                <a:extLst>
                  <a:ext uri="{FF2B5EF4-FFF2-40B4-BE49-F238E27FC236}">
                    <a16:creationId xmlns:a16="http://schemas.microsoft.com/office/drawing/2014/main" id="{9088C676-E49C-EA56-B54C-37143DEDD350}"/>
                  </a:ext>
                </a:extLst>
              </p:cNvPr>
              <p:cNvSpPr/>
              <p:nvPr/>
            </p:nvSpPr>
            <p:spPr>
              <a:xfrm>
                <a:off x="2333131" y="2183460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1"/>
                    </a:moveTo>
                    <a:lnTo>
                      <a:pt x="1" y="136"/>
                    </a:lnTo>
                    <a:lnTo>
                      <a:pt x="1" y="299"/>
                    </a:lnTo>
                    <a:cubicBezTo>
                      <a:pt x="82" y="299"/>
                      <a:pt x="136" y="218"/>
                      <a:pt x="136" y="136"/>
                    </a:cubicBezTo>
                    <a:cubicBezTo>
                      <a:pt x="136" y="55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269;p43">
                <a:extLst>
                  <a:ext uri="{FF2B5EF4-FFF2-40B4-BE49-F238E27FC236}">
                    <a16:creationId xmlns:a16="http://schemas.microsoft.com/office/drawing/2014/main" id="{1AAD6EC6-02A0-DAE3-C6BE-7A15365AD21F}"/>
                  </a:ext>
                </a:extLst>
              </p:cNvPr>
              <p:cNvSpPr/>
              <p:nvPr/>
            </p:nvSpPr>
            <p:spPr>
              <a:xfrm>
                <a:off x="2349412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270;p43">
                <a:extLst>
                  <a:ext uri="{FF2B5EF4-FFF2-40B4-BE49-F238E27FC236}">
                    <a16:creationId xmlns:a16="http://schemas.microsoft.com/office/drawing/2014/main" id="{BC38E964-C807-AA92-4289-717181EC90F2}"/>
                  </a:ext>
                </a:extLst>
              </p:cNvPr>
              <p:cNvSpPr/>
              <p:nvPr/>
            </p:nvSpPr>
            <p:spPr>
              <a:xfrm>
                <a:off x="2374768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271;p43">
                <a:extLst>
                  <a:ext uri="{FF2B5EF4-FFF2-40B4-BE49-F238E27FC236}">
                    <a16:creationId xmlns:a16="http://schemas.microsoft.com/office/drawing/2014/main" id="{254E29F1-0724-0CA9-C757-7E9767CB8951}"/>
                  </a:ext>
                </a:extLst>
              </p:cNvPr>
              <p:cNvSpPr/>
              <p:nvPr/>
            </p:nvSpPr>
            <p:spPr>
              <a:xfrm>
                <a:off x="2333131" y="2235974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36"/>
                    </a:lnTo>
                    <a:lnTo>
                      <a:pt x="1" y="298"/>
                    </a:lnTo>
                    <a:cubicBezTo>
                      <a:pt x="82" y="298"/>
                      <a:pt x="136" y="217"/>
                      <a:pt x="136" y="136"/>
                    </a:cubicBezTo>
                    <a:cubicBezTo>
                      <a:pt x="136" y="54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272;p43">
                <a:extLst>
                  <a:ext uri="{FF2B5EF4-FFF2-40B4-BE49-F238E27FC236}">
                    <a16:creationId xmlns:a16="http://schemas.microsoft.com/office/drawing/2014/main" id="{9F3E3608-2FF6-1BDC-43CA-EECF4EFC5599}"/>
                  </a:ext>
                </a:extLst>
              </p:cNvPr>
              <p:cNvSpPr/>
              <p:nvPr/>
            </p:nvSpPr>
            <p:spPr>
              <a:xfrm>
                <a:off x="2349412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273;p43">
                <a:extLst>
                  <a:ext uri="{FF2B5EF4-FFF2-40B4-BE49-F238E27FC236}">
                    <a16:creationId xmlns:a16="http://schemas.microsoft.com/office/drawing/2014/main" id="{9C5ABA62-1B2F-EFE6-700F-6C05111C08DC}"/>
                  </a:ext>
                </a:extLst>
              </p:cNvPr>
              <p:cNvSpPr/>
              <p:nvPr/>
            </p:nvSpPr>
            <p:spPr>
              <a:xfrm>
                <a:off x="2374768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274;p43">
                <a:extLst>
                  <a:ext uri="{FF2B5EF4-FFF2-40B4-BE49-F238E27FC236}">
                    <a16:creationId xmlns:a16="http://schemas.microsoft.com/office/drawing/2014/main" id="{C3862D5A-34E2-EBA7-6076-3A17CBCA9ABC}"/>
                  </a:ext>
                </a:extLst>
              </p:cNvPr>
              <p:cNvSpPr/>
              <p:nvPr/>
            </p:nvSpPr>
            <p:spPr>
              <a:xfrm>
                <a:off x="2349412" y="2366290"/>
                <a:ext cx="1821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0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28" y="190"/>
                      <a:pt x="55" y="190"/>
                      <a:pt x="55" y="190"/>
                    </a:cubicBezTo>
                    <a:cubicBezTo>
                      <a:pt x="164" y="190"/>
                      <a:pt x="137" y="81"/>
                      <a:pt x="272" y="81"/>
                    </a:cubicBezTo>
                    <a:cubicBezTo>
                      <a:pt x="245" y="27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275;p43">
                <a:extLst>
                  <a:ext uri="{FF2B5EF4-FFF2-40B4-BE49-F238E27FC236}">
                    <a16:creationId xmlns:a16="http://schemas.microsoft.com/office/drawing/2014/main" id="{D99B067A-F5FC-54CA-5C4D-F1A53920A353}"/>
                  </a:ext>
                </a:extLst>
              </p:cNvPr>
              <p:cNvSpPr/>
              <p:nvPr/>
            </p:nvSpPr>
            <p:spPr>
              <a:xfrm>
                <a:off x="2362090" y="2371695"/>
                <a:ext cx="7340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18" extrusionOk="0">
                    <a:moveTo>
                      <a:pt x="82" y="0"/>
                    </a:moveTo>
                    <a:lnTo>
                      <a:pt x="82" y="109"/>
                    </a:lnTo>
                    <a:cubicBezTo>
                      <a:pt x="82" y="163"/>
                      <a:pt x="28" y="190"/>
                      <a:pt x="1" y="217"/>
                    </a:cubicBezTo>
                    <a:cubicBezTo>
                      <a:pt x="55" y="190"/>
                      <a:pt x="109" y="136"/>
                      <a:pt x="109" y="82"/>
                    </a:cubicBezTo>
                    <a:cubicBezTo>
                      <a:pt x="109" y="55"/>
                      <a:pt x="109" y="28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276;p43">
                <a:extLst>
                  <a:ext uri="{FF2B5EF4-FFF2-40B4-BE49-F238E27FC236}">
                    <a16:creationId xmlns:a16="http://schemas.microsoft.com/office/drawing/2014/main" id="{30C97B09-95F5-6B07-B770-0DA7602A9D43}"/>
                  </a:ext>
                </a:extLst>
              </p:cNvPr>
              <p:cNvSpPr/>
              <p:nvPr/>
            </p:nvSpPr>
            <p:spPr>
              <a:xfrm>
                <a:off x="2324122" y="2353612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109" y="0"/>
                    </a:moveTo>
                    <a:cubicBezTo>
                      <a:pt x="82" y="0"/>
                      <a:pt x="27" y="27"/>
                      <a:pt x="0" y="54"/>
                    </a:cubicBezTo>
                    <a:cubicBezTo>
                      <a:pt x="27" y="82"/>
                      <a:pt x="82" y="109"/>
                      <a:pt x="136" y="109"/>
                    </a:cubicBezTo>
                    <a:cubicBezTo>
                      <a:pt x="190" y="109"/>
                      <a:pt x="244" y="54"/>
                      <a:pt x="271" y="0"/>
                    </a:cubicBezTo>
                    <a:lnTo>
                      <a:pt x="271" y="0"/>
                    </a:lnTo>
                    <a:cubicBezTo>
                      <a:pt x="235" y="27"/>
                      <a:pt x="220" y="36"/>
                      <a:pt x="211" y="36"/>
                    </a:cubicBezTo>
                    <a:cubicBezTo>
                      <a:pt x="193" y="36"/>
                      <a:pt x="199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277;p43">
                <a:extLst>
                  <a:ext uri="{FF2B5EF4-FFF2-40B4-BE49-F238E27FC236}">
                    <a16:creationId xmlns:a16="http://schemas.microsoft.com/office/drawing/2014/main" id="{85EFB578-C5EE-2AB0-CF11-3945E4FCEB91}"/>
                  </a:ext>
                </a:extLst>
              </p:cNvPr>
              <p:cNvSpPr/>
              <p:nvPr/>
            </p:nvSpPr>
            <p:spPr>
              <a:xfrm>
                <a:off x="2269807" y="2027787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55" y="1"/>
                    </a:moveTo>
                    <a:cubicBezTo>
                      <a:pt x="28" y="28"/>
                      <a:pt x="1" y="55"/>
                      <a:pt x="1" y="109"/>
                    </a:cubicBezTo>
                    <a:cubicBezTo>
                      <a:pt x="1" y="191"/>
                      <a:pt x="82" y="272"/>
                      <a:pt x="163" y="272"/>
                    </a:cubicBezTo>
                    <a:cubicBezTo>
                      <a:pt x="245" y="272"/>
                      <a:pt x="299" y="191"/>
                      <a:pt x="299" y="109"/>
                    </a:cubicBezTo>
                    <a:cubicBezTo>
                      <a:pt x="217" y="82"/>
                      <a:pt x="136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278;p43">
                <a:extLst>
                  <a:ext uri="{FF2B5EF4-FFF2-40B4-BE49-F238E27FC236}">
                    <a16:creationId xmlns:a16="http://schemas.microsoft.com/office/drawing/2014/main" id="{0F8279CB-2FF0-1691-DFD8-6A3B2BC16E71}"/>
                  </a:ext>
                </a:extLst>
              </p:cNvPr>
              <p:cNvSpPr/>
              <p:nvPr/>
            </p:nvSpPr>
            <p:spPr>
              <a:xfrm>
                <a:off x="229696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279;p43">
                <a:extLst>
                  <a:ext uri="{FF2B5EF4-FFF2-40B4-BE49-F238E27FC236}">
                    <a16:creationId xmlns:a16="http://schemas.microsoft.com/office/drawing/2014/main" id="{D07A81C2-FB77-A58B-DFEA-35EF7032133F}"/>
                  </a:ext>
                </a:extLst>
              </p:cNvPr>
              <p:cNvSpPr/>
              <p:nvPr/>
            </p:nvSpPr>
            <p:spPr>
              <a:xfrm>
                <a:off x="2318651" y="2029589"/>
                <a:ext cx="16348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6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1" y="55"/>
                      <a:pt x="245" y="218"/>
                      <a:pt x="191" y="218"/>
                    </a:cubicBezTo>
                    <a:lnTo>
                      <a:pt x="136" y="218"/>
                    </a:lnTo>
                    <a:cubicBezTo>
                      <a:pt x="164" y="245"/>
                      <a:pt x="191" y="245"/>
                      <a:pt x="218" y="245"/>
                    </a:cubicBezTo>
                    <a:lnTo>
                      <a:pt x="218" y="82"/>
                    </a:lnTo>
                    <a:lnTo>
                      <a:pt x="21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280;p43">
                <a:extLst>
                  <a:ext uri="{FF2B5EF4-FFF2-40B4-BE49-F238E27FC236}">
                    <a16:creationId xmlns:a16="http://schemas.microsoft.com/office/drawing/2014/main" id="{E2F98056-5DA4-92C5-E276-96E0588CFAE2}"/>
                  </a:ext>
                </a:extLst>
              </p:cNvPr>
              <p:cNvSpPr/>
              <p:nvPr/>
            </p:nvSpPr>
            <p:spPr>
              <a:xfrm>
                <a:off x="2322321" y="2076698"/>
                <a:ext cx="1087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163" y="16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281;p43">
                <a:extLst>
                  <a:ext uri="{FF2B5EF4-FFF2-40B4-BE49-F238E27FC236}">
                    <a16:creationId xmlns:a16="http://schemas.microsoft.com/office/drawing/2014/main" id="{A0ED5783-2D08-8AC9-F240-2B83E9B4A298}"/>
                  </a:ext>
                </a:extLst>
              </p:cNvPr>
              <p:cNvSpPr/>
              <p:nvPr/>
            </p:nvSpPr>
            <p:spPr>
              <a:xfrm>
                <a:off x="2269807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282;p43">
                <a:extLst>
                  <a:ext uri="{FF2B5EF4-FFF2-40B4-BE49-F238E27FC236}">
                    <a16:creationId xmlns:a16="http://schemas.microsoft.com/office/drawing/2014/main" id="{2751D5AB-C9BD-EDE4-2D81-8DDC4A43EE65}"/>
                  </a:ext>
                </a:extLst>
              </p:cNvPr>
              <p:cNvSpPr/>
              <p:nvPr/>
            </p:nvSpPr>
            <p:spPr>
              <a:xfrm>
                <a:off x="2296965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283;p43">
                <a:extLst>
                  <a:ext uri="{FF2B5EF4-FFF2-40B4-BE49-F238E27FC236}">
                    <a16:creationId xmlns:a16="http://schemas.microsoft.com/office/drawing/2014/main" id="{6A24A36F-9BC3-154B-7F65-B1CBF996F1FD}"/>
                  </a:ext>
                </a:extLst>
              </p:cNvPr>
              <p:cNvSpPr/>
              <p:nvPr/>
            </p:nvSpPr>
            <p:spPr>
              <a:xfrm>
                <a:off x="2322321" y="2087507"/>
                <a:ext cx="1087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64" extrusionOk="0">
                    <a:moveTo>
                      <a:pt x="0" y="1"/>
                    </a:moveTo>
                    <a:cubicBezTo>
                      <a:pt x="0" y="82"/>
                      <a:pt x="81" y="164"/>
                      <a:pt x="163" y="164"/>
                    </a:cubicBez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284;p43">
                <a:extLst>
                  <a:ext uri="{FF2B5EF4-FFF2-40B4-BE49-F238E27FC236}">
                    <a16:creationId xmlns:a16="http://schemas.microsoft.com/office/drawing/2014/main" id="{73C4EF1E-B03F-21F0-139C-A63892AFA87B}"/>
                  </a:ext>
                </a:extLst>
              </p:cNvPr>
              <p:cNvSpPr/>
              <p:nvPr/>
            </p:nvSpPr>
            <p:spPr>
              <a:xfrm>
                <a:off x="2269807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285;p43">
                <a:extLst>
                  <a:ext uri="{FF2B5EF4-FFF2-40B4-BE49-F238E27FC236}">
                    <a16:creationId xmlns:a16="http://schemas.microsoft.com/office/drawing/2014/main" id="{FEA6C107-D7BB-9206-A51D-ADA8F4331269}"/>
                  </a:ext>
                </a:extLst>
              </p:cNvPr>
              <p:cNvSpPr/>
              <p:nvPr/>
            </p:nvSpPr>
            <p:spPr>
              <a:xfrm>
                <a:off x="226980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286;p43">
                <a:extLst>
                  <a:ext uri="{FF2B5EF4-FFF2-40B4-BE49-F238E27FC236}">
                    <a16:creationId xmlns:a16="http://schemas.microsoft.com/office/drawing/2014/main" id="{2820DC26-3042-652F-F4F7-0C66D65A47FF}"/>
                  </a:ext>
                </a:extLst>
              </p:cNvPr>
              <p:cNvSpPr/>
              <p:nvPr/>
            </p:nvSpPr>
            <p:spPr>
              <a:xfrm>
                <a:off x="2296965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287;p43">
                <a:extLst>
                  <a:ext uri="{FF2B5EF4-FFF2-40B4-BE49-F238E27FC236}">
                    <a16:creationId xmlns:a16="http://schemas.microsoft.com/office/drawing/2014/main" id="{14E399B4-F62F-900C-1579-EC7F47666E9A}"/>
                  </a:ext>
                </a:extLst>
              </p:cNvPr>
              <p:cNvSpPr/>
              <p:nvPr/>
            </p:nvSpPr>
            <p:spPr>
              <a:xfrm>
                <a:off x="2322321" y="2129145"/>
                <a:ext cx="10876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lnTo>
                      <a:pt x="163" y="164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288;p43">
                <a:extLst>
                  <a:ext uri="{FF2B5EF4-FFF2-40B4-BE49-F238E27FC236}">
                    <a16:creationId xmlns:a16="http://schemas.microsoft.com/office/drawing/2014/main" id="{D168CF5D-24D3-0FC0-C1AE-34172837B2B2}"/>
                  </a:ext>
                </a:extLst>
              </p:cNvPr>
              <p:cNvSpPr/>
              <p:nvPr/>
            </p:nvSpPr>
            <p:spPr>
              <a:xfrm>
                <a:off x="226980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289;p43">
                <a:extLst>
                  <a:ext uri="{FF2B5EF4-FFF2-40B4-BE49-F238E27FC236}">
                    <a16:creationId xmlns:a16="http://schemas.microsoft.com/office/drawing/2014/main" id="{78BCD9E8-0367-3650-F59D-1C85C4ABE240}"/>
                  </a:ext>
                </a:extLst>
              </p:cNvPr>
              <p:cNvSpPr/>
              <p:nvPr/>
            </p:nvSpPr>
            <p:spPr>
              <a:xfrm>
                <a:off x="2296965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290;p43">
                <a:extLst>
                  <a:ext uri="{FF2B5EF4-FFF2-40B4-BE49-F238E27FC236}">
                    <a16:creationId xmlns:a16="http://schemas.microsoft.com/office/drawing/2014/main" id="{1A32C455-454D-C804-15D7-D5A4A0D02041}"/>
                  </a:ext>
                </a:extLst>
              </p:cNvPr>
              <p:cNvSpPr/>
              <p:nvPr/>
            </p:nvSpPr>
            <p:spPr>
              <a:xfrm>
                <a:off x="2322321" y="2183460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lnTo>
                      <a:pt x="163" y="136"/>
                    </a:lnTo>
                    <a:lnTo>
                      <a:pt x="163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291;p43">
                <a:extLst>
                  <a:ext uri="{FF2B5EF4-FFF2-40B4-BE49-F238E27FC236}">
                    <a16:creationId xmlns:a16="http://schemas.microsoft.com/office/drawing/2014/main" id="{D6C4C904-C1C1-53B1-AAE5-800B314F2003}"/>
                  </a:ext>
                </a:extLst>
              </p:cNvPr>
              <p:cNvSpPr/>
              <p:nvPr/>
            </p:nvSpPr>
            <p:spPr>
              <a:xfrm>
                <a:off x="226980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292;p43">
                <a:extLst>
                  <a:ext uri="{FF2B5EF4-FFF2-40B4-BE49-F238E27FC236}">
                    <a16:creationId xmlns:a16="http://schemas.microsoft.com/office/drawing/2014/main" id="{6F3B9420-4C55-5CBF-EBED-420BBB57A92E}"/>
                  </a:ext>
                </a:extLst>
              </p:cNvPr>
              <p:cNvSpPr/>
              <p:nvPr/>
            </p:nvSpPr>
            <p:spPr>
              <a:xfrm>
                <a:off x="2296965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293;p43">
                <a:extLst>
                  <a:ext uri="{FF2B5EF4-FFF2-40B4-BE49-F238E27FC236}">
                    <a16:creationId xmlns:a16="http://schemas.microsoft.com/office/drawing/2014/main" id="{5FC86290-596D-452A-950E-6C232CFEC2BF}"/>
                  </a:ext>
                </a:extLst>
              </p:cNvPr>
              <p:cNvSpPr/>
              <p:nvPr/>
            </p:nvSpPr>
            <p:spPr>
              <a:xfrm>
                <a:off x="2322321" y="2235974"/>
                <a:ext cx="1087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8"/>
                      <a:pt x="163" y="298"/>
                    </a:cubicBezTo>
                    <a:lnTo>
                      <a:pt x="163" y="13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294;p43">
                <a:extLst>
                  <a:ext uri="{FF2B5EF4-FFF2-40B4-BE49-F238E27FC236}">
                    <a16:creationId xmlns:a16="http://schemas.microsoft.com/office/drawing/2014/main" id="{95CD1BD8-4294-6523-EAAE-9D0998DB4461}"/>
                  </a:ext>
                </a:extLst>
              </p:cNvPr>
              <p:cNvSpPr/>
              <p:nvPr/>
            </p:nvSpPr>
            <p:spPr>
              <a:xfrm>
                <a:off x="2296965" y="231377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190" y="299"/>
                      <a:pt x="244" y="272"/>
                      <a:pt x="272" y="217"/>
                    </a:cubicBezTo>
                    <a:cubicBezTo>
                      <a:pt x="299" y="190"/>
                      <a:pt x="299" y="190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295;p43">
                <a:extLst>
                  <a:ext uri="{FF2B5EF4-FFF2-40B4-BE49-F238E27FC236}">
                    <a16:creationId xmlns:a16="http://schemas.microsoft.com/office/drawing/2014/main" id="{753A054A-6E56-38DA-CA60-DC2585BC1D22}"/>
                  </a:ext>
                </a:extLst>
              </p:cNvPr>
              <p:cNvSpPr/>
              <p:nvPr/>
            </p:nvSpPr>
            <p:spPr>
              <a:xfrm>
                <a:off x="2322321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296;p43">
                <a:extLst>
                  <a:ext uri="{FF2B5EF4-FFF2-40B4-BE49-F238E27FC236}">
                    <a16:creationId xmlns:a16="http://schemas.microsoft.com/office/drawing/2014/main" id="{99874D36-DEDE-2944-E3ED-D2975BD392F2}"/>
                  </a:ext>
                </a:extLst>
              </p:cNvPr>
              <p:cNvSpPr/>
              <p:nvPr/>
            </p:nvSpPr>
            <p:spPr>
              <a:xfrm>
                <a:off x="2244451" y="2011506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1" y="1"/>
                    </a:moveTo>
                    <a:cubicBezTo>
                      <a:pt x="1" y="55"/>
                      <a:pt x="55" y="109"/>
                      <a:pt x="136" y="109"/>
                    </a:cubicBezTo>
                    <a:cubicBezTo>
                      <a:pt x="164" y="109"/>
                      <a:pt x="191" y="109"/>
                      <a:pt x="218" y="82"/>
                    </a:cubicBezTo>
                    <a:lnTo>
                      <a:pt x="191" y="82"/>
                    </a:lnTo>
                    <a:cubicBezTo>
                      <a:pt x="109" y="55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297;p43">
                <a:extLst>
                  <a:ext uri="{FF2B5EF4-FFF2-40B4-BE49-F238E27FC236}">
                    <a16:creationId xmlns:a16="http://schemas.microsoft.com/office/drawing/2014/main" id="{D7E487AD-8E47-91A2-4EF9-6DDD681B4635}"/>
                  </a:ext>
                </a:extLst>
              </p:cNvPr>
              <p:cNvSpPr/>
              <p:nvPr/>
            </p:nvSpPr>
            <p:spPr>
              <a:xfrm>
                <a:off x="2217294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298;p43">
                <a:extLst>
                  <a:ext uri="{FF2B5EF4-FFF2-40B4-BE49-F238E27FC236}">
                    <a16:creationId xmlns:a16="http://schemas.microsoft.com/office/drawing/2014/main" id="{3E3BE417-E396-957D-F8AD-5C35FD456CA1}"/>
                  </a:ext>
                </a:extLst>
              </p:cNvPr>
              <p:cNvSpPr/>
              <p:nvPr/>
            </p:nvSpPr>
            <p:spPr>
              <a:xfrm>
                <a:off x="2244451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299;p43">
                <a:extLst>
                  <a:ext uri="{FF2B5EF4-FFF2-40B4-BE49-F238E27FC236}">
                    <a16:creationId xmlns:a16="http://schemas.microsoft.com/office/drawing/2014/main" id="{D75842A1-11C6-083E-CEE5-322589030A41}"/>
                  </a:ext>
                </a:extLst>
              </p:cNvPr>
              <p:cNvSpPr/>
              <p:nvPr/>
            </p:nvSpPr>
            <p:spPr>
              <a:xfrm>
                <a:off x="2217294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300;p43">
                <a:extLst>
                  <a:ext uri="{FF2B5EF4-FFF2-40B4-BE49-F238E27FC236}">
                    <a16:creationId xmlns:a16="http://schemas.microsoft.com/office/drawing/2014/main" id="{4A6BB28D-EB58-0F0E-67E8-4653CAD99A8F}"/>
                  </a:ext>
                </a:extLst>
              </p:cNvPr>
              <p:cNvSpPr/>
              <p:nvPr/>
            </p:nvSpPr>
            <p:spPr>
              <a:xfrm>
                <a:off x="2244451" y="210385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301;p43">
                <a:extLst>
                  <a:ext uri="{FF2B5EF4-FFF2-40B4-BE49-F238E27FC236}">
                    <a16:creationId xmlns:a16="http://schemas.microsoft.com/office/drawing/2014/main" id="{BDC110D2-4115-F0F1-1BEE-D567A7433899}"/>
                  </a:ext>
                </a:extLst>
              </p:cNvPr>
              <p:cNvSpPr/>
              <p:nvPr/>
            </p:nvSpPr>
            <p:spPr>
              <a:xfrm>
                <a:off x="2217294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302;p43">
                <a:extLst>
                  <a:ext uri="{FF2B5EF4-FFF2-40B4-BE49-F238E27FC236}">
                    <a16:creationId xmlns:a16="http://schemas.microsoft.com/office/drawing/2014/main" id="{070A5182-7A1E-6A9D-832B-845E31B4DA44}"/>
                  </a:ext>
                </a:extLst>
              </p:cNvPr>
              <p:cNvSpPr/>
              <p:nvPr/>
            </p:nvSpPr>
            <p:spPr>
              <a:xfrm>
                <a:off x="2217294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303;p43">
                <a:extLst>
                  <a:ext uri="{FF2B5EF4-FFF2-40B4-BE49-F238E27FC236}">
                    <a16:creationId xmlns:a16="http://schemas.microsoft.com/office/drawing/2014/main" id="{5A8845B7-94D8-F28D-E955-D958A9C93E1A}"/>
                  </a:ext>
                </a:extLst>
              </p:cNvPr>
              <p:cNvSpPr/>
              <p:nvPr/>
            </p:nvSpPr>
            <p:spPr>
              <a:xfrm>
                <a:off x="2244451" y="215630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304;p43">
                <a:extLst>
                  <a:ext uri="{FF2B5EF4-FFF2-40B4-BE49-F238E27FC236}">
                    <a16:creationId xmlns:a16="http://schemas.microsoft.com/office/drawing/2014/main" id="{6C7E92DF-6921-F0F0-392B-6FFB987CFBA3}"/>
                  </a:ext>
                </a:extLst>
              </p:cNvPr>
              <p:cNvSpPr/>
              <p:nvPr/>
            </p:nvSpPr>
            <p:spPr>
              <a:xfrm>
                <a:off x="2217294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305;p43">
                <a:extLst>
                  <a:ext uri="{FF2B5EF4-FFF2-40B4-BE49-F238E27FC236}">
                    <a16:creationId xmlns:a16="http://schemas.microsoft.com/office/drawing/2014/main" id="{75A54A6B-16ED-5568-1F6C-CC243513C021}"/>
                  </a:ext>
                </a:extLst>
              </p:cNvPr>
              <p:cNvSpPr/>
              <p:nvPr/>
            </p:nvSpPr>
            <p:spPr>
              <a:xfrm>
                <a:off x="2244451" y="220881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306;p43">
                <a:extLst>
                  <a:ext uri="{FF2B5EF4-FFF2-40B4-BE49-F238E27FC236}">
                    <a16:creationId xmlns:a16="http://schemas.microsoft.com/office/drawing/2014/main" id="{78A48680-1F2A-40AA-97B7-9485821D54A3}"/>
                  </a:ext>
                </a:extLst>
              </p:cNvPr>
              <p:cNvSpPr/>
              <p:nvPr/>
            </p:nvSpPr>
            <p:spPr>
              <a:xfrm>
                <a:off x="2217294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307;p43">
                <a:extLst>
                  <a:ext uri="{FF2B5EF4-FFF2-40B4-BE49-F238E27FC236}">
                    <a16:creationId xmlns:a16="http://schemas.microsoft.com/office/drawing/2014/main" id="{73F0DD65-11CA-8463-5B26-C978419F5A88}"/>
                  </a:ext>
                </a:extLst>
              </p:cNvPr>
              <p:cNvSpPr/>
              <p:nvPr/>
            </p:nvSpPr>
            <p:spPr>
              <a:xfrm>
                <a:off x="2244451" y="226126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308;p43">
                <a:extLst>
                  <a:ext uri="{FF2B5EF4-FFF2-40B4-BE49-F238E27FC236}">
                    <a16:creationId xmlns:a16="http://schemas.microsoft.com/office/drawing/2014/main" id="{CE5DF1E8-E919-E676-5BCF-CAF6CE38B8C0}"/>
                  </a:ext>
                </a:extLst>
              </p:cNvPr>
              <p:cNvSpPr/>
              <p:nvPr/>
            </p:nvSpPr>
            <p:spPr>
              <a:xfrm>
                <a:off x="226980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309;p43">
                <a:extLst>
                  <a:ext uri="{FF2B5EF4-FFF2-40B4-BE49-F238E27FC236}">
                    <a16:creationId xmlns:a16="http://schemas.microsoft.com/office/drawing/2014/main" id="{2FCE23F7-EC55-1A91-CCB7-017584E399FB}"/>
                  </a:ext>
                </a:extLst>
              </p:cNvPr>
              <p:cNvSpPr/>
              <p:nvPr/>
            </p:nvSpPr>
            <p:spPr>
              <a:xfrm>
                <a:off x="2217294" y="2288420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45"/>
                      <a:pt x="82" y="272"/>
                    </a:cubicBezTo>
                    <a:lnTo>
                      <a:pt x="218" y="272"/>
                    </a:lnTo>
                    <a:cubicBezTo>
                      <a:pt x="272" y="245"/>
                      <a:pt x="299" y="191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310;p43">
                <a:extLst>
                  <a:ext uri="{FF2B5EF4-FFF2-40B4-BE49-F238E27FC236}">
                    <a16:creationId xmlns:a16="http://schemas.microsoft.com/office/drawing/2014/main" id="{022755A5-8BFF-7BD1-9F95-F25969C18EE3}"/>
                  </a:ext>
                </a:extLst>
              </p:cNvPr>
              <p:cNvSpPr/>
              <p:nvPr/>
            </p:nvSpPr>
            <p:spPr>
              <a:xfrm>
                <a:off x="2192004" y="2006101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299" y="0"/>
                    </a:moveTo>
                    <a:cubicBezTo>
                      <a:pt x="217" y="28"/>
                      <a:pt x="163" y="55"/>
                      <a:pt x="109" y="55"/>
                    </a:cubicBezTo>
                    <a:lnTo>
                      <a:pt x="0" y="55"/>
                    </a:lnTo>
                    <a:cubicBezTo>
                      <a:pt x="0" y="136"/>
                      <a:pt x="54" y="190"/>
                      <a:pt x="136" y="190"/>
                    </a:cubicBezTo>
                    <a:cubicBezTo>
                      <a:pt x="217" y="190"/>
                      <a:pt x="299" y="136"/>
                      <a:pt x="299" y="55"/>
                    </a:cubicBezTo>
                    <a:cubicBezTo>
                      <a:pt x="299" y="28"/>
                      <a:pt x="299" y="28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311;p43">
                <a:extLst>
                  <a:ext uri="{FF2B5EF4-FFF2-40B4-BE49-F238E27FC236}">
                    <a16:creationId xmlns:a16="http://schemas.microsoft.com/office/drawing/2014/main" id="{C16E61DD-B572-4A81-B9E5-120961297A6C}"/>
                  </a:ext>
                </a:extLst>
              </p:cNvPr>
              <p:cNvSpPr/>
              <p:nvPr/>
            </p:nvSpPr>
            <p:spPr>
              <a:xfrm>
                <a:off x="216484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312;p43">
                <a:extLst>
                  <a:ext uri="{FF2B5EF4-FFF2-40B4-BE49-F238E27FC236}">
                    <a16:creationId xmlns:a16="http://schemas.microsoft.com/office/drawing/2014/main" id="{FD1DB4B0-6030-0CBE-B135-EAD1C94C4CF5}"/>
                  </a:ext>
                </a:extLst>
              </p:cNvPr>
              <p:cNvSpPr/>
              <p:nvPr/>
            </p:nvSpPr>
            <p:spPr>
              <a:xfrm>
                <a:off x="2192004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313;p43">
                <a:extLst>
                  <a:ext uri="{FF2B5EF4-FFF2-40B4-BE49-F238E27FC236}">
                    <a16:creationId xmlns:a16="http://schemas.microsoft.com/office/drawing/2014/main" id="{0DCC923F-9D10-00E0-E57F-FF9C4011512B}"/>
                  </a:ext>
                </a:extLst>
              </p:cNvPr>
              <p:cNvSpPr/>
              <p:nvPr/>
            </p:nvSpPr>
            <p:spPr>
              <a:xfrm>
                <a:off x="2164847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314;p43">
                <a:extLst>
                  <a:ext uri="{FF2B5EF4-FFF2-40B4-BE49-F238E27FC236}">
                    <a16:creationId xmlns:a16="http://schemas.microsoft.com/office/drawing/2014/main" id="{92DA3123-CB4D-038D-C0CF-E5304AF72AE5}"/>
                  </a:ext>
                </a:extLst>
              </p:cNvPr>
              <p:cNvSpPr/>
              <p:nvPr/>
            </p:nvSpPr>
            <p:spPr>
              <a:xfrm>
                <a:off x="219200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315;p43">
                <a:extLst>
                  <a:ext uri="{FF2B5EF4-FFF2-40B4-BE49-F238E27FC236}">
                    <a16:creationId xmlns:a16="http://schemas.microsoft.com/office/drawing/2014/main" id="{B5D98825-C536-EF71-9834-1447283B9797}"/>
                  </a:ext>
                </a:extLst>
              </p:cNvPr>
              <p:cNvSpPr/>
              <p:nvPr/>
            </p:nvSpPr>
            <p:spPr>
              <a:xfrm>
                <a:off x="2164847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316;p43">
                <a:extLst>
                  <a:ext uri="{FF2B5EF4-FFF2-40B4-BE49-F238E27FC236}">
                    <a16:creationId xmlns:a16="http://schemas.microsoft.com/office/drawing/2014/main" id="{35DB34E5-2885-E5E0-1E96-2C0C4E63AED3}"/>
                  </a:ext>
                </a:extLst>
              </p:cNvPr>
              <p:cNvSpPr/>
              <p:nvPr/>
            </p:nvSpPr>
            <p:spPr>
              <a:xfrm>
                <a:off x="2164847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317;p43">
                <a:extLst>
                  <a:ext uri="{FF2B5EF4-FFF2-40B4-BE49-F238E27FC236}">
                    <a16:creationId xmlns:a16="http://schemas.microsoft.com/office/drawing/2014/main" id="{0DC57A15-B9ED-EA58-B9D9-C1E32FF3EA6B}"/>
                  </a:ext>
                </a:extLst>
              </p:cNvPr>
              <p:cNvSpPr/>
              <p:nvPr/>
            </p:nvSpPr>
            <p:spPr>
              <a:xfrm>
                <a:off x="2192004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318;p43">
                <a:extLst>
                  <a:ext uri="{FF2B5EF4-FFF2-40B4-BE49-F238E27FC236}">
                    <a16:creationId xmlns:a16="http://schemas.microsoft.com/office/drawing/2014/main" id="{2792E7B6-8EF5-945C-ABC2-3D6BAFAE3395}"/>
                  </a:ext>
                </a:extLst>
              </p:cNvPr>
              <p:cNvSpPr/>
              <p:nvPr/>
            </p:nvSpPr>
            <p:spPr>
              <a:xfrm>
                <a:off x="216484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319;p43">
                <a:extLst>
                  <a:ext uri="{FF2B5EF4-FFF2-40B4-BE49-F238E27FC236}">
                    <a16:creationId xmlns:a16="http://schemas.microsoft.com/office/drawing/2014/main" id="{998C5CFB-CE2C-A6DE-B001-2933DD9748C3}"/>
                  </a:ext>
                </a:extLst>
              </p:cNvPr>
              <p:cNvSpPr/>
              <p:nvPr/>
            </p:nvSpPr>
            <p:spPr>
              <a:xfrm>
                <a:off x="2192004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320;p43">
                <a:extLst>
                  <a:ext uri="{FF2B5EF4-FFF2-40B4-BE49-F238E27FC236}">
                    <a16:creationId xmlns:a16="http://schemas.microsoft.com/office/drawing/2014/main" id="{D3D1D9D6-D9E8-814A-3B3D-AEAA47F6A633}"/>
                  </a:ext>
                </a:extLst>
              </p:cNvPr>
              <p:cNvSpPr/>
              <p:nvPr/>
            </p:nvSpPr>
            <p:spPr>
              <a:xfrm>
                <a:off x="2192004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321;p43">
                <a:extLst>
                  <a:ext uri="{FF2B5EF4-FFF2-40B4-BE49-F238E27FC236}">
                    <a16:creationId xmlns:a16="http://schemas.microsoft.com/office/drawing/2014/main" id="{4A6307F0-9CDF-C265-440A-32CF954ED6F2}"/>
                  </a:ext>
                </a:extLst>
              </p:cNvPr>
              <p:cNvSpPr/>
              <p:nvPr/>
            </p:nvSpPr>
            <p:spPr>
              <a:xfrm>
                <a:off x="2173855" y="2288420"/>
                <a:ext cx="1094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10" extrusionOk="0">
                    <a:moveTo>
                      <a:pt x="1" y="1"/>
                    </a:moveTo>
                    <a:cubicBezTo>
                      <a:pt x="55" y="55"/>
                      <a:pt x="109" y="82"/>
                      <a:pt x="164" y="109"/>
                    </a:cubicBezTo>
                    <a:cubicBezTo>
                      <a:pt x="164" y="55"/>
                      <a:pt x="82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322;p43">
                <a:extLst>
                  <a:ext uri="{FF2B5EF4-FFF2-40B4-BE49-F238E27FC236}">
                    <a16:creationId xmlns:a16="http://schemas.microsoft.com/office/drawing/2014/main" id="{697C7B81-D0EE-7AEE-5DEE-4B9E1D7C8E80}"/>
                  </a:ext>
                </a:extLst>
              </p:cNvPr>
              <p:cNvSpPr/>
              <p:nvPr/>
            </p:nvSpPr>
            <p:spPr>
              <a:xfrm>
                <a:off x="2137689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36" y="1"/>
                    </a:moveTo>
                    <a:cubicBezTo>
                      <a:pt x="55" y="28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137"/>
                      <a:pt x="299" y="109"/>
                      <a:pt x="299" y="82"/>
                    </a:cubicBezTo>
                    <a:cubicBezTo>
                      <a:pt x="245" y="55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323;p43">
                <a:extLst>
                  <a:ext uri="{FF2B5EF4-FFF2-40B4-BE49-F238E27FC236}">
                    <a16:creationId xmlns:a16="http://schemas.microsoft.com/office/drawing/2014/main" id="{A3D89DC4-BB51-F6C0-BF6B-F4BBD23B32F3}"/>
                  </a:ext>
                </a:extLst>
              </p:cNvPr>
              <p:cNvSpPr/>
              <p:nvPr/>
            </p:nvSpPr>
            <p:spPr>
              <a:xfrm>
                <a:off x="2112333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324;p43">
                <a:extLst>
                  <a:ext uri="{FF2B5EF4-FFF2-40B4-BE49-F238E27FC236}">
                    <a16:creationId xmlns:a16="http://schemas.microsoft.com/office/drawing/2014/main" id="{63CADF0E-24D6-3187-D5D0-C05240C88851}"/>
                  </a:ext>
                </a:extLst>
              </p:cNvPr>
              <p:cNvSpPr/>
              <p:nvPr/>
            </p:nvSpPr>
            <p:spPr>
              <a:xfrm>
                <a:off x="2139491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325;p43">
                <a:extLst>
                  <a:ext uri="{FF2B5EF4-FFF2-40B4-BE49-F238E27FC236}">
                    <a16:creationId xmlns:a16="http://schemas.microsoft.com/office/drawing/2014/main" id="{EA25FBD8-136C-3A1F-176B-EB457245558B}"/>
                  </a:ext>
                </a:extLst>
              </p:cNvPr>
              <p:cNvSpPr/>
              <p:nvPr/>
            </p:nvSpPr>
            <p:spPr>
              <a:xfrm>
                <a:off x="2112333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326;p43">
                <a:extLst>
                  <a:ext uri="{FF2B5EF4-FFF2-40B4-BE49-F238E27FC236}">
                    <a16:creationId xmlns:a16="http://schemas.microsoft.com/office/drawing/2014/main" id="{B7BC95FF-17F8-8904-2B6B-E7C5BA78792B}"/>
                  </a:ext>
                </a:extLst>
              </p:cNvPr>
              <p:cNvSpPr/>
              <p:nvPr/>
            </p:nvSpPr>
            <p:spPr>
              <a:xfrm>
                <a:off x="2139491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327;p43">
                <a:extLst>
                  <a:ext uri="{FF2B5EF4-FFF2-40B4-BE49-F238E27FC236}">
                    <a16:creationId xmlns:a16="http://schemas.microsoft.com/office/drawing/2014/main" id="{01A3B4F4-256C-5B7E-F867-930731B58D9C}"/>
                  </a:ext>
                </a:extLst>
              </p:cNvPr>
              <p:cNvSpPr/>
              <p:nvPr/>
            </p:nvSpPr>
            <p:spPr>
              <a:xfrm>
                <a:off x="2112333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328;p43">
                <a:extLst>
                  <a:ext uri="{FF2B5EF4-FFF2-40B4-BE49-F238E27FC236}">
                    <a16:creationId xmlns:a16="http://schemas.microsoft.com/office/drawing/2014/main" id="{D0EB4C19-3098-8E67-E6E5-1A400407996B}"/>
                  </a:ext>
                </a:extLst>
              </p:cNvPr>
              <p:cNvSpPr/>
              <p:nvPr/>
            </p:nvSpPr>
            <p:spPr>
              <a:xfrm>
                <a:off x="2112333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329;p43">
                <a:extLst>
                  <a:ext uri="{FF2B5EF4-FFF2-40B4-BE49-F238E27FC236}">
                    <a16:creationId xmlns:a16="http://schemas.microsoft.com/office/drawing/2014/main" id="{D908B765-995E-1AF0-5D89-1AA944D46298}"/>
                  </a:ext>
                </a:extLst>
              </p:cNvPr>
              <p:cNvSpPr/>
              <p:nvPr/>
            </p:nvSpPr>
            <p:spPr>
              <a:xfrm>
                <a:off x="2139491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330;p43">
                <a:extLst>
                  <a:ext uri="{FF2B5EF4-FFF2-40B4-BE49-F238E27FC236}">
                    <a16:creationId xmlns:a16="http://schemas.microsoft.com/office/drawing/2014/main" id="{BE3EE6A5-E315-D1AA-4886-63C598CDAD14}"/>
                  </a:ext>
                </a:extLst>
              </p:cNvPr>
              <p:cNvSpPr/>
              <p:nvPr/>
            </p:nvSpPr>
            <p:spPr>
              <a:xfrm>
                <a:off x="2112333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331;p43">
                <a:extLst>
                  <a:ext uri="{FF2B5EF4-FFF2-40B4-BE49-F238E27FC236}">
                    <a16:creationId xmlns:a16="http://schemas.microsoft.com/office/drawing/2014/main" id="{EC8D1785-D52D-D6AB-3A42-06A09C1D2BC3}"/>
                  </a:ext>
                </a:extLst>
              </p:cNvPr>
              <p:cNvSpPr/>
              <p:nvPr/>
            </p:nvSpPr>
            <p:spPr>
              <a:xfrm>
                <a:off x="2139491" y="220881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332;p43">
                <a:extLst>
                  <a:ext uri="{FF2B5EF4-FFF2-40B4-BE49-F238E27FC236}">
                    <a16:creationId xmlns:a16="http://schemas.microsoft.com/office/drawing/2014/main" id="{1B31FC09-549E-0844-41B8-5EE433B27790}"/>
                  </a:ext>
                </a:extLst>
              </p:cNvPr>
              <p:cNvSpPr/>
              <p:nvPr/>
            </p:nvSpPr>
            <p:spPr>
              <a:xfrm>
                <a:off x="2112333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333;p43">
                <a:extLst>
                  <a:ext uri="{FF2B5EF4-FFF2-40B4-BE49-F238E27FC236}">
                    <a16:creationId xmlns:a16="http://schemas.microsoft.com/office/drawing/2014/main" id="{20315D01-C279-A51A-68F4-BA105F0A1A41}"/>
                  </a:ext>
                </a:extLst>
              </p:cNvPr>
              <p:cNvSpPr/>
              <p:nvPr/>
            </p:nvSpPr>
            <p:spPr>
              <a:xfrm>
                <a:off x="2139491" y="226126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163" y="299"/>
                      <a:pt x="218" y="272"/>
                      <a:pt x="245" y="245"/>
                    </a:cubicBezTo>
                    <a:cubicBezTo>
                      <a:pt x="272" y="218"/>
                      <a:pt x="299" y="191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334;p43">
                <a:extLst>
                  <a:ext uri="{FF2B5EF4-FFF2-40B4-BE49-F238E27FC236}">
                    <a16:creationId xmlns:a16="http://schemas.microsoft.com/office/drawing/2014/main" id="{E1107612-C754-DF24-6178-80A09DB9F03B}"/>
                  </a:ext>
                </a:extLst>
              </p:cNvPr>
              <p:cNvSpPr/>
              <p:nvPr/>
            </p:nvSpPr>
            <p:spPr>
              <a:xfrm>
                <a:off x="216484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335;p43">
                <a:extLst>
                  <a:ext uri="{FF2B5EF4-FFF2-40B4-BE49-F238E27FC236}">
                    <a16:creationId xmlns:a16="http://schemas.microsoft.com/office/drawing/2014/main" id="{936134AD-E511-AED9-A19D-C835C7D2BDE6}"/>
                  </a:ext>
                </a:extLst>
              </p:cNvPr>
              <p:cNvSpPr/>
              <p:nvPr/>
            </p:nvSpPr>
            <p:spPr>
              <a:xfrm>
                <a:off x="2085175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336;p43">
                <a:extLst>
                  <a:ext uri="{FF2B5EF4-FFF2-40B4-BE49-F238E27FC236}">
                    <a16:creationId xmlns:a16="http://schemas.microsoft.com/office/drawing/2014/main" id="{13164AD4-8EB0-2877-F120-1B2949D852B8}"/>
                  </a:ext>
                </a:extLst>
              </p:cNvPr>
              <p:cNvSpPr/>
              <p:nvPr/>
            </p:nvSpPr>
            <p:spPr>
              <a:xfrm>
                <a:off x="2085175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337;p43">
                <a:extLst>
                  <a:ext uri="{FF2B5EF4-FFF2-40B4-BE49-F238E27FC236}">
                    <a16:creationId xmlns:a16="http://schemas.microsoft.com/office/drawing/2014/main" id="{7BB7C195-2EDC-A756-583D-8F4C0A73FC17}"/>
                  </a:ext>
                </a:extLst>
              </p:cNvPr>
              <p:cNvSpPr/>
              <p:nvPr/>
            </p:nvSpPr>
            <p:spPr>
              <a:xfrm>
                <a:off x="2085175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338;p43">
                <a:extLst>
                  <a:ext uri="{FF2B5EF4-FFF2-40B4-BE49-F238E27FC236}">
                    <a16:creationId xmlns:a16="http://schemas.microsoft.com/office/drawing/2014/main" id="{73F01E93-8A2C-37E5-818E-874E25C0ED96}"/>
                  </a:ext>
                </a:extLst>
              </p:cNvPr>
              <p:cNvSpPr/>
              <p:nvPr/>
            </p:nvSpPr>
            <p:spPr>
              <a:xfrm>
                <a:off x="2085175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339;p43">
                <a:extLst>
                  <a:ext uri="{FF2B5EF4-FFF2-40B4-BE49-F238E27FC236}">
                    <a16:creationId xmlns:a16="http://schemas.microsoft.com/office/drawing/2014/main" id="{BB8A8B2B-3738-3E1E-F6E1-F870B892A5D5}"/>
                  </a:ext>
                </a:extLst>
              </p:cNvPr>
              <p:cNvSpPr/>
              <p:nvPr/>
            </p:nvSpPr>
            <p:spPr>
              <a:xfrm>
                <a:off x="2085175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340;p43">
                <a:extLst>
                  <a:ext uri="{FF2B5EF4-FFF2-40B4-BE49-F238E27FC236}">
                    <a16:creationId xmlns:a16="http://schemas.microsoft.com/office/drawing/2014/main" id="{B50A18F3-E346-694C-307E-A643A788F7F3}"/>
                  </a:ext>
                </a:extLst>
              </p:cNvPr>
              <p:cNvSpPr/>
              <p:nvPr/>
            </p:nvSpPr>
            <p:spPr>
              <a:xfrm>
                <a:off x="2085175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18" y="272"/>
                      <a:pt x="272" y="245"/>
                      <a:pt x="299" y="218"/>
                    </a:cubicBezTo>
                    <a:cubicBezTo>
                      <a:pt x="326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341;p43">
                <a:extLst>
                  <a:ext uri="{FF2B5EF4-FFF2-40B4-BE49-F238E27FC236}">
                    <a16:creationId xmlns:a16="http://schemas.microsoft.com/office/drawing/2014/main" id="{B8F8FCF1-BFC9-1C29-AB57-CC6D6959B90C}"/>
                  </a:ext>
                </a:extLst>
              </p:cNvPr>
              <p:cNvSpPr/>
              <p:nvPr/>
            </p:nvSpPr>
            <p:spPr>
              <a:xfrm>
                <a:off x="2059886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17" y="245"/>
                      <a:pt x="244" y="191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342;p43">
                <a:extLst>
                  <a:ext uri="{FF2B5EF4-FFF2-40B4-BE49-F238E27FC236}">
                    <a16:creationId xmlns:a16="http://schemas.microsoft.com/office/drawing/2014/main" id="{69B94A1F-6B6E-678D-9BB2-61F31F3EEB31}"/>
                  </a:ext>
                </a:extLst>
              </p:cNvPr>
              <p:cNvSpPr/>
              <p:nvPr/>
            </p:nvSpPr>
            <p:spPr>
              <a:xfrm>
                <a:off x="2088845" y="2313776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81" y="0"/>
                      <a:pt x="54" y="0"/>
                      <a:pt x="54" y="28"/>
                    </a:cubicBezTo>
                    <a:cubicBezTo>
                      <a:pt x="54" y="28"/>
                      <a:pt x="54" y="55"/>
                      <a:pt x="54" y="82"/>
                    </a:cubicBezTo>
                    <a:cubicBezTo>
                      <a:pt x="54" y="109"/>
                      <a:pt x="0" y="109"/>
                      <a:pt x="0" y="163"/>
                    </a:cubicBezTo>
                    <a:cubicBezTo>
                      <a:pt x="0" y="217"/>
                      <a:pt x="54" y="245"/>
                      <a:pt x="81" y="245"/>
                    </a:cubicBezTo>
                    <a:cubicBezTo>
                      <a:pt x="136" y="245"/>
                      <a:pt x="190" y="217"/>
                      <a:pt x="271" y="190"/>
                    </a:cubicBezTo>
                    <a:cubicBezTo>
                      <a:pt x="271" y="163"/>
                      <a:pt x="271" y="163"/>
                      <a:pt x="271" y="163"/>
                    </a:cubicBezTo>
                    <a:cubicBezTo>
                      <a:pt x="271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343;p43">
                <a:extLst>
                  <a:ext uri="{FF2B5EF4-FFF2-40B4-BE49-F238E27FC236}">
                    <a16:creationId xmlns:a16="http://schemas.microsoft.com/office/drawing/2014/main" id="{2D658440-BCC5-ED95-52E1-9B689EB7DE88}"/>
                  </a:ext>
                </a:extLst>
              </p:cNvPr>
              <p:cNvSpPr/>
              <p:nvPr/>
            </p:nvSpPr>
            <p:spPr>
              <a:xfrm>
                <a:off x="2112333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344;p43">
                <a:extLst>
                  <a:ext uri="{FF2B5EF4-FFF2-40B4-BE49-F238E27FC236}">
                    <a16:creationId xmlns:a16="http://schemas.microsoft.com/office/drawing/2014/main" id="{5473217D-4DF6-2D4F-21DA-D1AA0F756928}"/>
                  </a:ext>
                </a:extLst>
              </p:cNvPr>
              <p:cNvSpPr/>
              <p:nvPr/>
            </p:nvSpPr>
            <p:spPr>
              <a:xfrm>
                <a:off x="2032728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345;p43">
                <a:extLst>
                  <a:ext uri="{FF2B5EF4-FFF2-40B4-BE49-F238E27FC236}">
                    <a16:creationId xmlns:a16="http://schemas.microsoft.com/office/drawing/2014/main" id="{9AC14EFF-BBE1-69BD-D905-760F8BA8193B}"/>
                  </a:ext>
                </a:extLst>
              </p:cNvPr>
              <p:cNvSpPr/>
              <p:nvPr/>
            </p:nvSpPr>
            <p:spPr>
              <a:xfrm>
                <a:off x="2059886" y="1980745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0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109"/>
                      <a:pt x="54" y="191"/>
                      <a:pt x="163" y="191"/>
                    </a:cubicBezTo>
                    <a:cubicBezTo>
                      <a:pt x="244" y="191"/>
                      <a:pt x="298" y="109"/>
                      <a:pt x="298" y="28"/>
                    </a:cubicBezTo>
                    <a:cubicBezTo>
                      <a:pt x="298" y="28"/>
                      <a:pt x="298" y="1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346;p43">
                <a:extLst>
                  <a:ext uri="{FF2B5EF4-FFF2-40B4-BE49-F238E27FC236}">
                    <a16:creationId xmlns:a16="http://schemas.microsoft.com/office/drawing/2014/main" id="{30D7688C-1CD8-427D-0A20-B6B10E81DE2D}"/>
                  </a:ext>
                </a:extLst>
              </p:cNvPr>
              <p:cNvSpPr/>
              <p:nvPr/>
            </p:nvSpPr>
            <p:spPr>
              <a:xfrm>
                <a:off x="2032728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347;p43">
                <a:extLst>
                  <a:ext uri="{FF2B5EF4-FFF2-40B4-BE49-F238E27FC236}">
                    <a16:creationId xmlns:a16="http://schemas.microsoft.com/office/drawing/2014/main" id="{4BE39D24-9E62-1882-3E35-2C4B9C9A601A}"/>
                  </a:ext>
                </a:extLst>
              </p:cNvPr>
              <p:cNvSpPr/>
              <p:nvPr/>
            </p:nvSpPr>
            <p:spPr>
              <a:xfrm>
                <a:off x="2059886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348;p43">
                <a:extLst>
                  <a:ext uri="{FF2B5EF4-FFF2-40B4-BE49-F238E27FC236}">
                    <a16:creationId xmlns:a16="http://schemas.microsoft.com/office/drawing/2014/main" id="{A3CF3779-39BC-1A3A-693A-56927BAC4685}"/>
                  </a:ext>
                </a:extLst>
              </p:cNvPr>
              <p:cNvSpPr/>
              <p:nvPr/>
            </p:nvSpPr>
            <p:spPr>
              <a:xfrm>
                <a:off x="2059886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lnTo>
                      <a:pt x="298" y="163"/>
                    </a:ln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349;p43">
                <a:extLst>
                  <a:ext uri="{FF2B5EF4-FFF2-40B4-BE49-F238E27FC236}">
                    <a16:creationId xmlns:a16="http://schemas.microsoft.com/office/drawing/2014/main" id="{F3AB3DB9-B65B-9C6E-D434-28283EA42559}"/>
                  </a:ext>
                </a:extLst>
              </p:cNvPr>
              <p:cNvSpPr/>
              <p:nvPr/>
            </p:nvSpPr>
            <p:spPr>
              <a:xfrm>
                <a:off x="2032728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350;p43">
                <a:extLst>
                  <a:ext uri="{FF2B5EF4-FFF2-40B4-BE49-F238E27FC236}">
                    <a16:creationId xmlns:a16="http://schemas.microsoft.com/office/drawing/2014/main" id="{849DE1E6-A89C-B465-B668-9FDD9F74858D}"/>
                  </a:ext>
                </a:extLst>
              </p:cNvPr>
              <p:cNvSpPr/>
              <p:nvPr/>
            </p:nvSpPr>
            <p:spPr>
              <a:xfrm>
                <a:off x="2059886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4" y="164"/>
                      <a:pt x="163" y="164"/>
                    </a:cubicBezTo>
                    <a:cubicBezTo>
                      <a:pt x="244" y="164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351;p43">
                <a:extLst>
                  <a:ext uri="{FF2B5EF4-FFF2-40B4-BE49-F238E27FC236}">
                    <a16:creationId xmlns:a16="http://schemas.microsoft.com/office/drawing/2014/main" id="{6DFA0A2A-4B42-367F-B5DC-79A76271D03E}"/>
                  </a:ext>
                </a:extLst>
              </p:cNvPr>
              <p:cNvSpPr/>
              <p:nvPr/>
            </p:nvSpPr>
            <p:spPr>
              <a:xfrm>
                <a:off x="2032728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352;p43">
                <a:extLst>
                  <a:ext uri="{FF2B5EF4-FFF2-40B4-BE49-F238E27FC236}">
                    <a16:creationId xmlns:a16="http://schemas.microsoft.com/office/drawing/2014/main" id="{D72BC780-827D-140F-7087-4B89256DDEA7}"/>
                  </a:ext>
                </a:extLst>
              </p:cNvPr>
              <p:cNvSpPr/>
              <p:nvPr/>
            </p:nvSpPr>
            <p:spPr>
              <a:xfrm>
                <a:off x="2059886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353;p43">
                <a:extLst>
                  <a:ext uri="{FF2B5EF4-FFF2-40B4-BE49-F238E27FC236}">
                    <a16:creationId xmlns:a16="http://schemas.microsoft.com/office/drawing/2014/main" id="{A0FC8EB7-AEA4-389E-1742-0535847D6861}"/>
                  </a:ext>
                </a:extLst>
              </p:cNvPr>
              <p:cNvSpPr/>
              <p:nvPr/>
            </p:nvSpPr>
            <p:spPr>
              <a:xfrm>
                <a:off x="2032728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354;p43">
                <a:extLst>
                  <a:ext uri="{FF2B5EF4-FFF2-40B4-BE49-F238E27FC236}">
                    <a16:creationId xmlns:a16="http://schemas.microsoft.com/office/drawing/2014/main" id="{0749072F-A578-3B00-E6BF-25D060CBD70F}"/>
                  </a:ext>
                </a:extLst>
              </p:cNvPr>
              <p:cNvSpPr/>
              <p:nvPr/>
            </p:nvSpPr>
            <p:spPr>
              <a:xfrm>
                <a:off x="2059886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355;p43">
                <a:extLst>
                  <a:ext uri="{FF2B5EF4-FFF2-40B4-BE49-F238E27FC236}">
                    <a16:creationId xmlns:a16="http://schemas.microsoft.com/office/drawing/2014/main" id="{2FFB1DA0-D427-9F3D-BCC9-DB6ACECD7EF4}"/>
                  </a:ext>
                </a:extLst>
              </p:cNvPr>
              <p:cNvSpPr/>
              <p:nvPr/>
            </p:nvSpPr>
            <p:spPr>
              <a:xfrm>
                <a:off x="2032728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356;p43">
                <a:extLst>
                  <a:ext uri="{FF2B5EF4-FFF2-40B4-BE49-F238E27FC236}">
                    <a16:creationId xmlns:a16="http://schemas.microsoft.com/office/drawing/2014/main" id="{F5DBA645-F091-7BAE-43A8-14567E9CCF16}"/>
                  </a:ext>
                </a:extLst>
              </p:cNvPr>
              <p:cNvSpPr/>
              <p:nvPr/>
            </p:nvSpPr>
            <p:spPr>
              <a:xfrm>
                <a:off x="2059886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8"/>
                      <a:pt x="163" y="298"/>
                    </a:cubicBezTo>
                    <a:cubicBezTo>
                      <a:pt x="244" y="298"/>
                      <a:pt x="298" y="217"/>
                      <a:pt x="298" y="136"/>
                    </a:cubicBezTo>
                    <a:cubicBezTo>
                      <a:pt x="298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357;p43">
                <a:extLst>
                  <a:ext uri="{FF2B5EF4-FFF2-40B4-BE49-F238E27FC236}">
                    <a16:creationId xmlns:a16="http://schemas.microsoft.com/office/drawing/2014/main" id="{AE65113D-5D45-AC18-5E68-53E8B60ECC6A}"/>
                  </a:ext>
                </a:extLst>
              </p:cNvPr>
              <p:cNvSpPr/>
              <p:nvPr/>
            </p:nvSpPr>
            <p:spPr>
              <a:xfrm>
                <a:off x="2032728" y="231377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358;p43">
                <a:extLst>
                  <a:ext uri="{FF2B5EF4-FFF2-40B4-BE49-F238E27FC236}">
                    <a16:creationId xmlns:a16="http://schemas.microsoft.com/office/drawing/2014/main" id="{A47D79CC-B50D-6919-281B-7512A9AEC83A}"/>
                  </a:ext>
                </a:extLst>
              </p:cNvPr>
              <p:cNvSpPr/>
              <p:nvPr/>
            </p:nvSpPr>
            <p:spPr>
              <a:xfrm>
                <a:off x="2059886" y="2344537"/>
                <a:ext cx="186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8" h="82" extrusionOk="0">
                    <a:moveTo>
                      <a:pt x="27" y="1"/>
                    </a:moveTo>
                    <a:lnTo>
                      <a:pt x="27" y="1"/>
                    </a:lnTo>
                    <a:cubicBezTo>
                      <a:pt x="0" y="28"/>
                      <a:pt x="0" y="55"/>
                      <a:pt x="0" y="82"/>
                    </a:cubicBezTo>
                    <a:cubicBezTo>
                      <a:pt x="0" y="55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359;p43">
                <a:extLst>
                  <a:ext uri="{FF2B5EF4-FFF2-40B4-BE49-F238E27FC236}">
                    <a16:creationId xmlns:a16="http://schemas.microsoft.com/office/drawing/2014/main" id="{FA297254-976F-2C24-A531-35A41C938597}"/>
                  </a:ext>
                </a:extLst>
              </p:cNvPr>
              <p:cNvSpPr/>
              <p:nvPr/>
            </p:nvSpPr>
            <p:spPr>
              <a:xfrm>
                <a:off x="1980215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360;p43">
                <a:extLst>
                  <a:ext uri="{FF2B5EF4-FFF2-40B4-BE49-F238E27FC236}">
                    <a16:creationId xmlns:a16="http://schemas.microsoft.com/office/drawing/2014/main" id="{8851DFBB-F51B-399F-FF43-68D637C8B30C}"/>
                  </a:ext>
                </a:extLst>
              </p:cNvPr>
              <p:cNvSpPr/>
              <p:nvPr/>
            </p:nvSpPr>
            <p:spPr>
              <a:xfrm>
                <a:off x="2007372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0" name="Google Shape;4361;p43">
                <a:extLst>
                  <a:ext uri="{FF2B5EF4-FFF2-40B4-BE49-F238E27FC236}">
                    <a16:creationId xmlns:a16="http://schemas.microsoft.com/office/drawing/2014/main" id="{7C6A9D49-7B6F-CF18-2C72-9EE210E1101E}"/>
                  </a:ext>
                </a:extLst>
              </p:cNvPr>
              <p:cNvSpPr/>
              <p:nvPr/>
            </p:nvSpPr>
            <p:spPr>
              <a:xfrm>
                <a:off x="1958529" y="1982547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217" y="1"/>
                    </a:moveTo>
                    <a:cubicBezTo>
                      <a:pt x="163" y="55"/>
                      <a:pt x="82" y="82"/>
                      <a:pt x="0" y="136"/>
                    </a:cubicBezTo>
                    <a:cubicBezTo>
                      <a:pt x="27" y="136"/>
                      <a:pt x="54" y="164"/>
                      <a:pt x="109" y="164"/>
                    </a:cubicBezTo>
                    <a:cubicBezTo>
                      <a:pt x="190" y="164"/>
                      <a:pt x="244" y="82"/>
                      <a:pt x="24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362;p43">
                <a:extLst>
                  <a:ext uri="{FF2B5EF4-FFF2-40B4-BE49-F238E27FC236}">
                    <a16:creationId xmlns:a16="http://schemas.microsoft.com/office/drawing/2014/main" id="{71A6EF9C-49DA-2A62-2B8B-F997F9A3D1E7}"/>
                  </a:ext>
                </a:extLst>
              </p:cNvPr>
              <p:cNvSpPr/>
              <p:nvPr/>
            </p:nvSpPr>
            <p:spPr>
              <a:xfrm>
                <a:off x="1954859" y="2024184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363;p43">
                <a:extLst>
                  <a:ext uri="{FF2B5EF4-FFF2-40B4-BE49-F238E27FC236}">
                    <a16:creationId xmlns:a16="http://schemas.microsoft.com/office/drawing/2014/main" id="{D7142CBC-C3CB-F1D8-8AAE-C39285562080}"/>
                  </a:ext>
                </a:extLst>
              </p:cNvPr>
              <p:cNvSpPr/>
              <p:nvPr/>
            </p:nvSpPr>
            <p:spPr>
              <a:xfrm>
                <a:off x="1980215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364;p43">
                <a:extLst>
                  <a:ext uri="{FF2B5EF4-FFF2-40B4-BE49-F238E27FC236}">
                    <a16:creationId xmlns:a16="http://schemas.microsoft.com/office/drawing/2014/main" id="{8CFBE960-5F5B-165D-C961-B150789D7218}"/>
                  </a:ext>
                </a:extLst>
              </p:cNvPr>
              <p:cNvSpPr/>
              <p:nvPr/>
            </p:nvSpPr>
            <p:spPr>
              <a:xfrm>
                <a:off x="2007372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365;p43">
                <a:extLst>
                  <a:ext uri="{FF2B5EF4-FFF2-40B4-BE49-F238E27FC236}">
                    <a16:creationId xmlns:a16="http://schemas.microsoft.com/office/drawing/2014/main" id="{1E8C41D3-7F0D-7F61-AB08-B6502DF72521}"/>
                  </a:ext>
                </a:extLst>
              </p:cNvPr>
              <p:cNvSpPr/>
              <p:nvPr/>
            </p:nvSpPr>
            <p:spPr>
              <a:xfrm>
                <a:off x="2007372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366;p43">
                <a:extLst>
                  <a:ext uri="{FF2B5EF4-FFF2-40B4-BE49-F238E27FC236}">
                    <a16:creationId xmlns:a16="http://schemas.microsoft.com/office/drawing/2014/main" id="{D8B04191-EC6E-89AD-06EC-E4EC0B049158}"/>
                  </a:ext>
                </a:extLst>
              </p:cNvPr>
              <p:cNvSpPr/>
              <p:nvPr/>
            </p:nvSpPr>
            <p:spPr>
              <a:xfrm>
                <a:off x="1954859" y="2076698"/>
                <a:ext cx="20017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367;p43">
                <a:extLst>
                  <a:ext uri="{FF2B5EF4-FFF2-40B4-BE49-F238E27FC236}">
                    <a16:creationId xmlns:a16="http://schemas.microsoft.com/office/drawing/2014/main" id="{9D0C0427-99CB-86D0-C976-A9DF960B2BE1}"/>
                  </a:ext>
                </a:extLst>
              </p:cNvPr>
              <p:cNvSpPr/>
              <p:nvPr/>
            </p:nvSpPr>
            <p:spPr>
              <a:xfrm>
                <a:off x="1980215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368;p43">
                <a:extLst>
                  <a:ext uri="{FF2B5EF4-FFF2-40B4-BE49-F238E27FC236}">
                    <a16:creationId xmlns:a16="http://schemas.microsoft.com/office/drawing/2014/main" id="{83671981-2C27-EEF7-663E-093F3D2DDB21}"/>
                  </a:ext>
                </a:extLst>
              </p:cNvPr>
              <p:cNvSpPr/>
              <p:nvPr/>
            </p:nvSpPr>
            <p:spPr>
              <a:xfrm>
                <a:off x="2007372" y="2087507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369;p43">
                <a:extLst>
                  <a:ext uri="{FF2B5EF4-FFF2-40B4-BE49-F238E27FC236}">
                    <a16:creationId xmlns:a16="http://schemas.microsoft.com/office/drawing/2014/main" id="{269C1E28-9BE5-22C7-0638-33623264331F}"/>
                  </a:ext>
                </a:extLst>
              </p:cNvPr>
              <p:cNvSpPr/>
              <p:nvPr/>
            </p:nvSpPr>
            <p:spPr>
              <a:xfrm>
                <a:off x="1980215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370;p43">
                <a:extLst>
                  <a:ext uri="{FF2B5EF4-FFF2-40B4-BE49-F238E27FC236}">
                    <a16:creationId xmlns:a16="http://schemas.microsoft.com/office/drawing/2014/main" id="{702A967B-EF84-0940-B553-DAF1FD983439}"/>
                  </a:ext>
                </a:extLst>
              </p:cNvPr>
              <p:cNvSpPr/>
              <p:nvPr/>
            </p:nvSpPr>
            <p:spPr>
              <a:xfrm>
                <a:off x="2007372" y="212914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371;p43">
                <a:extLst>
                  <a:ext uri="{FF2B5EF4-FFF2-40B4-BE49-F238E27FC236}">
                    <a16:creationId xmlns:a16="http://schemas.microsoft.com/office/drawing/2014/main" id="{02E069F7-242B-6FB4-B8BA-97D960255122}"/>
                  </a:ext>
                </a:extLst>
              </p:cNvPr>
              <p:cNvSpPr/>
              <p:nvPr/>
            </p:nvSpPr>
            <p:spPr>
              <a:xfrm>
                <a:off x="1954859" y="218346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372;p43">
                <a:extLst>
                  <a:ext uri="{FF2B5EF4-FFF2-40B4-BE49-F238E27FC236}">
                    <a16:creationId xmlns:a16="http://schemas.microsoft.com/office/drawing/2014/main" id="{759AC565-CAE7-42B1-0C3F-1EC63C681AD6}"/>
                  </a:ext>
                </a:extLst>
              </p:cNvPr>
              <p:cNvSpPr/>
              <p:nvPr/>
            </p:nvSpPr>
            <p:spPr>
              <a:xfrm>
                <a:off x="1980215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373;p43">
                <a:extLst>
                  <a:ext uri="{FF2B5EF4-FFF2-40B4-BE49-F238E27FC236}">
                    <a16:creationId xmlns:a16="http://schemas.microsoft.com/office/drawing/2014/main" id="{EBF567C0-F894-033D-8C24-DA9D9C9A2FBE}"/>
                  </a:ext>
                </a:extLst>
              </p:cNvPr>
              <p:cNvSpPr/>
              <p:nvPr/>
            </p:nvSpPr>
            <p:spPr>
              <a:xfrm>
                <a:off x="2007372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374;p43">
                <a:extLst>
                  <a:ext uri="{FF2B5EF4-FFF2-40B4-BE49-F238E27FC236}">
                    <a16:creationId xmlns:a16="http://schemas.microsoft.com/office/drawing/2014/main" id="{9251D078-BCF3-95DF-6D22-54FC85C8CA92}"/>
                  </a:ext>
                </a:extLst>
              </p:cNvPr>
              <p:cNvSpPr/>
              <p:nvPr/>
            </p:nvSpPr>
            <p:spPr>
              <a:xfrm>
                <a:off x="1954859" y="223597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4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375;p43">
                <a:extLst>
                  <a:ext uri="{FF2B5EF4-FFF2-40B4-BE49-F238E27FC236}">
                    <a16:creationId xmlns:a16="http://schemas.microsoft.com/office/drawing/2014/main" id="{4521378B-1A52-A4B0-BF71-E20C3E9EFA2E}"/>
                  </a:ext>
                </a:extLst>
              </p:cNvPr>
              <p:cNvSpPr/>
              <p:nvPr/>
            </p:nvSpPr>
            <p:spPr>
              <a:xfrm>
                <a:off x="1980215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376;p43">
                <a:extLst>
                  <a:ext uri="{FF2B5EF4-FFF2-40B4-BE49-F238E27FC236}">
                    <a16:creationId xmlns:a16="http://schemas.microsoft.com/office/drawing/2014/main" id="{BF1DAEF1-E4D6-F3C2-290E-41F7B18C5A21}"/>
                  </a:ext>
                </a:extLst>
              </p:cNvPr>
              <p:cNvSpPr/>
              <p:nvPr/>
            </p:nvSpPr>
            <p:spPr>
              <a:xfrm>
                <a:off x="200737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377;p43">
                <a:extLst>
                  <a:ext uri="{FF2B5EF4-FFF2-40B4-BE49-F238E27FC236}">
                    <a16:creationId xmlns:a16="http://schemas.microsoft.com/office/drawing/2014/main" id="{68A7E349-8026-CBF2-3E98-EBC399E9FB10}"/>
                  </a:ext>
                </a:extLst>
              </p:cNvPr>
              <p:cNvSpPr/>
              <p:nvPr/>
            </p:nvSpPr>
            <p:spPr>
              <a:xfrm>
                <a:off x="1980215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378;p43">
                <a:extLst>
                  <a:ext uri="{FF2B5EF4-FFF2-40B4-BE49-F238E27FC236}">
                    <a16:creationId xmlns:a16="http://schemas.microsoft.com/office/drawing/2014/main" id="{23A23C8E-6FB3-7CAD-29A4-931B759D0715}"/>
                  </a:ext>
                </a:extLst>
              </p:cNvPr>
              <p:cNvSpPr/>
              <p:nvPr/>
            </p:nvSpPr>
            <p:spPr>
              <a:xfrm>
                <a:off x="200737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379;p43">
                <a:extLst>
                  <a:ext uri="{FF2B5EF4-FFF2-40B4-BE49-F238E27FC236}">
                    <a16:creationId xmlns:a16="http://schemas.microsoft.com/office/drawing/2014/main" id="{473994F2-4665-5BC3-2D19-5AA71BF98698}"/>
                  </a:ext>
                </a:extLst>
              </p:cNvPr>
              <p:cNvSpPr/>
              <p:nvPr/>
            </p:nvSpPr>
            <p:spPr>
              <a:xfrm>
                <a:off x="1954859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380;p43">
                <a:extLst>
                  <a:ext uri="{FF2B5EF4-FFF2-40B4-BE49-F238E27FC236}">
                    <a16:creationId xmlns:a16="http://schemas.microsoft.com/office/drawing/2014/main" id="{438B6040-12A6-F5A0-0777-D1E0DC5F2C26}"/>
                  </a:ext>
                </a:extLst>
              </p:cNvPr>
              <p:cNvSpPr/>
              <p:nvPr/>
            </p:nvSpPr>
            <p:spPr>
              <a:xfrm>
                <a:off x="2012777" y="2340934"/>
                <a:ext cx="1935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9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8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381;p43">
                <a:extLst>
                  <a:ext uri="{FF2B5EF4-FFF2-40B4-BE49-F238E27FC236}">
                    <a16:creationId xmlns:a16="http://schemas.microsoft.com/office/drawing/2014/main" id="{D335DB08-D08A-C683-0D70-B4F9DEA99EAC}"/>
                  </a:ext>
                </a:extLst>
              </p:cNvPr>
              <p:cNvSpPr/>
              <p:nvPr/>
            </p:nvSpPr>
            <p:spPr>
              <a:xfrm>
                <a:off x="1969338" y="2340934"/>
                <a:ext cx="373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56" h="55" extrusionOk="0">
                    <a:moveTo>
                      <a:pt x="1" y="0"/>
                    </a:moveTo>
                    <a:cubicBezTo>
                      <a:pt x="1" y="27"/>
                      <a:pt x="28" y="27"/>
                      <a:pt x="55" y="55"/>
                    </a:cubicBezTo>
                    <a:cubicBezTo>
                      <a:pt x="28" y="27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382;p43">
                <a:extLst>
                  <a:ext uri="{FF2B5EF4-FFF2-40B4-BE49-F238E27FC236}">
                    <a16:creationId xmlns:a16="http://schemas.microsoft.com/office/drawing/2014/main" id="{7597ADE2-D0E0-B978-A817-9D2A95E2466C}"/>
                  </a:ext>
                </a:extLst>
              </p:cNvPr>
              <p:cNvSpPr/>
              <p:nvPr/>
            </p:nvSpPr>
            <p:spPr>
              <a:xfrm>
                <a:off x="1989290" y="2377100"/>
                <a:ext cx="12744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7" extrusionOk="0">
                    <a:moveTo>
                      <a:pt x="190" y="1"/>
                    </a:moveTo>
                    <a:lnTo>
                      <a:pt x="190" y="1"/>
                    </a:lnTo>
                    <a:cubicBezTo>
                      <a:pt x="109" y="55"/>
                      <a:pt x="55" y="109"/>
                      <a:pt x="0" y="136"/>
                    </a:cubicBezTo>
                    <a:lnTo>
                      <a:pt x="27" y="136"/>
                    </a:lnTo>
                    <a:cubicBezTo>
                      <a:pt x="109" y="136"/>
                      <a:pt x="163" y="82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383;p43">
                <a:extLst>
                  <a:ext uri="{FF2B5EF4-FFF2-40B4-BE49-F238E27FC236}">
                    <a16:creationId xmlns:a16="http://schemas.microsoft.com/office/drawing/2014/main" id="{B3F9B4F3-9685-1425-E5B4-D198B9D17F55}"/>
                  </a:ext>
                </a:extLst>
              </p:cNvPr>
              <p:cNvSpPr/>
              <p:nvPr/>
            </p:nvSpPr>
            <p:spPr>
              <a:xfrm>
                <a:off x="1960330" y="239885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0"/>
                    </a:moveTo>
                    <a:cubicBezTo>
                      <a:pt x="136" y="54"/>
                      <a:pt x="82" y="109"/>
                      <a:pt x="55" y="163"/>
                    </a:cubicBezTo>
                    <a:cubicBezTo>
                      <a:pt x="27" y="190"/>
                      <a:pt x="27" y="190"/>
                      <a:pt x="0" y="190"/>
                    </a:cubicBezTo>
                    <a:cubicBezTo>
                      <a:pt x="27" y="217"/>
                      <a:pt x="55" y="217"/>
                      <a:pt x="82" y="217"/>
                    </a:cubicBezTo>
                    <a:cubicBezTo>
                      <a:pt x="163" y="217"/>
                      <a:pt x="217" y="136"/>
                      <a:pt x="217" y="54"/>
                    </a:cubicBezTo>
                    <a:cubicBezTo>
                      <a:pt x="217" y="27"/>
                      <a:pt x="217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384;p43">
                <a:extLst>
                  <a:ext uri="{FF2B5EF4-FFF2-40B4-BE49-F238E27FC236}">
                    <a16:creationId xmlns:a16="http://schemas.microsoft.com/office/drawing/2014/main" id="{8EFED617-35B1-2B14-F814-F1A716A16188}"/>
                  </a:ext>
                </a:extLst>
              </p:cNvPr>
              <p:cNvSpPr/>
              <p:nvPr/>
            </p:nvSpPr>
            <p:spPr>
              <a:xfrm>
                <a:off x="1929570" y="2000696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17" y="0"/>
                    </a:moveTo>
                    <a:cubicBezTo>
                      <a:pt x="136" y="54"/>
                      <a:pt x="82" y="136"/>
                      <a:pt x="0" y="190"/>
                    </a:cubicBezTo>
                    <a:cubicBezTo>
                      <a:pt x="27" y="244"/>
                      <a:pt x="82" y="271"/>
                      <a:pt x="136" y="271"/>
                    </a:cubicBezTo>
                    <a:cubicBezTo>
                      <a:pt x="217" y="271"/>
                      <a:pt x="299" y="217"/>
                      <a:pt x="299" y="136"/>
                    </a:cubicBezTo>
                    <a:cubicBezTo>
                      <a:pt x="299" y="81"/>
                      <a:pt x="271" y="27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385;p43">
                <a:extLst>
                  <a:ext uri="{FF2B5EF4-FFF2-40B4-BE49-F238E27FC236}">
                    <a16:creationId xmlns:a16="http://schemas.microsoft.com/office/drawing/2014/main" id="{D8B9348E-424C-47F9-96AF-FE18D16511A6}"/>
                  </a:ext>
                </a:extLst>
              </p:cNvPr>
              <p:cNvSpPr/>
              <p:nvPr/>
            </p:nvSpPr>
            <p:spPr>
              <a:xfrm>
                <a:off x="1927768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386;p43">
                <a:extLst>
                  <a:ext uri="{FF2B5EF4-FFF2-40B4-BE49-F238E27FC236}">
                    <a16:creationId xmlns:a16="http://schemas.microsoft.com/office/drawing/2014/main" id="{D6E776A5-62A9-6D4D-B3B7-F518FA9AB8D0}"/>
                  </a:ext>
                </a:extLst>
              </p:cNvPr>
              <p:cNvSpPr/>
              <p:nvPr/>
            </p:nvSpPr>
            <p:spPr>
              <a:xfrm>
                <a:off x="1902412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27" y="54"/>
                      <a:pt x="0" y="136"/>
                    </a:cubicBezTo>
                    <a:cubicBezTo>
                      <a:pt x="0" y="136"/>
                      <a:pt x="27" y="163"/>
                      <a:pt x="27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6" name="Google Shape;4387;p43">
                <a:extLst>
                  <a:ext uri="{FF2B5EF4-FFF2-40B4-BE49-F238E27FC236}">
                    <a16:creationId xmlns:a16="http://schemas.microsoft.com/office/drawing/2014/main" id="{ACD7865A-154D-F93A-CCD9-3246B6536FB7}"/>
                  </a:ext>
                </a:extLst>
              </p:cNvPr>
              <p:cNvSpPr/>
              <p:nvPr/>
            </p:nvSpPr>
            <p:spPr>
              <a:xfrm>
                <a:off x="1929570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82" y="0"/>
                      <a:pt x="0" y="54"/>
                      <a:pt x="0" y="109"/>
                    </a:cubicBezTo>
                    <a:cubicBezTo>
                      <a:pt x="54" y="163"/>
                      <a:pt x="136" y="217"/>
                      <a:pt x="163" y="298"/>
                    </a:cubicBezTo>
                    <a:cubicBezTo>
                      <a:pt x="244" y="271"/>
                      <a:pt x="299" y="217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7" name="Google Shape;4388;p43">
                <a:extLst>
                  <a:ext uri="{FF2B5EF4-FFF2-40B4-BE49-F238E27FC236}">
                    <a16:creationId xmlns:a16="http://schemas.microsoft.com/office/drawing/2014/main" id="{6A0AA710-7D81-F2CB-8D9D-D794865721B5}"/>
                  </a:ext>
                </a:extLst>
              </p:cNvPr>
              <p:cNvSpPr/>
              <p:nvPr/>
            </p:nvSpPr>
            <p:spPr>
              <a:xfrm>
                <a:off x="1954859" y="2087507"/>
                <a:ext cx="20017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389;p43">
                <a:extLst>
                  <a:ext uri="{FF2B5EF4-FFF2-40B4-BE49-F238E27FC236}">
                    <a16:creationId xmlns:a16="http://schemas.microsoft.com/office/drawing/2014/main" id="{9B8438F5-F1DA-0B35-8BA7-B07805816E8B}"/>
                  </a:ext>
                </a:extLst>
              </p:cNvPr>
              <p:cNvSpPr/>
              <p:nvPr/>
            </p:nvSpPr>
            <p:spPr>
              <a:xfrm>
                <a:off x="1904214" y="2087507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0" y="1"/>
                    </a:moveTo>
                    <a:cubicBezTo>
                      <a:pt x="28" y="55"/>
                      <a:pt x="55" y="109"/>
                      <a:pt x="55" y="137"/>
                    </a:cubicBezTo>
                    <a:cubicBezTo>
                      <a:pt x="82" y="164"/>
                      <a:pt x="109" y="164"/>
                      <a:pt x="136" y="164"/>
                    </a:cubicBezTo>
                    <a:cubicBezTo>
                      <a:pt x="217" y="164"/>
                      <a:pt x="272" y="82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390;p43">
                <a:extLst>
                  <a:ext uri="{FF2B5EF4-FFF2-40B4-BE49-F238E27FC236}">
                    <a16:creationId xmlns:a16="http://schemas.microsoft.com/office/drawing/2014/main" id="{0E715171-CD2E-B5BC-FCB9-3BF1DD410956}"/>
                  </a:ext>
                </a:extLst>
              </p:cNvPr>
              <p:cNvSpPr/>
              <p:nvPr/>
            </p:nvSpPr>
            <p:spPr>
              <a:xfrm>
                <a:off x="1927768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299"/>
                      <a:pt x="163" y="299"/>
                    </a:cubicBezTo>
                    <a:lnTo>
                      <a:pt x="190" y="299"/>
                    </a:lnTo>
                    <a:cubicBezTo>
                      <a:pt x="217" y="299"/>
                      <a:pt x="244" y="272"/>
                      <a:pt x="244" y="272"/>
                    </a:cubicBezTo>
                    <a:cubicBezTo>
                      <a:pt x="298" y="245"/>
                      <a:pt x="326" y="218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391;p43">
                <a:extLst>
                  <a:ext uri="{FF2B5EF4-FFF2-40B4-BE49-F238E27FC236}">
                    <a16:creationId xmlns:a16="http://schemas.microsoft.com/office/drawing/2014/main" id="{F882D430-A61F-6C0D-CB8D-FFC35022B67D}"/>
                  </a:ext>
                </a:extLst>
              </p:cNvPr>
              <p:cNvSpPr/>
              <p:nvPr/>
            </p:nvSpPr>
            <p:spPr>
              <a:xfrm>
                <a:off x="1954859" y="2129145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392;p43">
                <a:extLst>
                  <a:ext uri="{FF2B5EF4-FFF2-40B4-BE49-F238E27FC236}">
                    <a16:creationId xmlns:a16="http://schemas.microsoft.com/office/drawing/2014/main" id="{1339E1B9-8A21-DEE5-6FCA-B4A520DDC0F3}"/>
                  </a:ext>
                </a:extLst>
              </p:cNvPr>
              <p:cNvSpPr/>
              <p:nvPr/>
            </p:nvSpPr>
            <p:spPr>
              <a:xfrm>
                <a:off x="1913288" y="2183460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1" y="28"/>
                    </a:moveTo>
                    <a:cubicBezTo>
                      <a:pt x="54" y="1"/>
                      <a:pt x="27" y="1"/>
                      <a:pt x="0" y="1"/>
                    </a:cubicBezTo>
                    <a:cubicBezTo>
                      <a:pt x="27" y="1"/>
                      <a:pt x="54" y="1"/>
                      <a:pt x="81" y="28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393;p43">
                <a:extLst>
                  <a:ext uri="{FF2B5EF4-FFF2-40B4-BE49-F238E27FC236}">
                    <a16:creationId xmlns:a16="http://schemas.microsoft.com/office/drawing/2014/main" id="{33FA8FE4-8871-52B1-0700-AC9F3FFD7A33}"/>
                  </a:ext>
                </a:extLst>
              </p:cNvPr>
              <p:cNvSpPr/>
              <p:nvPr/>
            </p:nvSpPr>
            <p:spPr>
              <a:xfrm>
                <a:off x="1929570" y="221061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163" y="55"/>
                      <a:pt x="82" y="109"/>
                      <a:pt x="0" y="136"/>
                    </a:cubicBezTo>
                    <a:cubicBezTo>
                      <a:pt x="0" y="217"/>
                      <a:pt x="54" y="272"/>
                      <a:pt x="136" y="272"/>
                    </a:cubicBezTo>
                    <a:cubicBezTo>
                      <a:pt x="217" y="272"/>
                      <a:pt x="299" y="217"/>
                      <a:pt x="299" y="136"/>
                    </a:cubicBezTo>
                    <a:cubicBezTo>
                      <a:pt x="299" y="82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394;p43">
                <a:extLst>
                  <a:ext uri="{FF2B5EF4-FFF2-40B4-BE49-F238E27FC236}">
                    <a16:creationId xmlns:a16="http://schemas.microsoft.com/office/drawing/2014/main" id="{48BBB04F-82BC-BDDB-3E80-FE53F31A33B1}"/>
                  </a:ext>
                </a:extLst>
              </p:cNvPr>
              <p:cNvSpPr/>
              <p:nvPr/>
            </p:nvSpPr>
            <p:spPr>
              <a:xfrm>
                <a:off x="1902412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63" y="298"/>
                    </a:cubicBezTo>
                    <a:cubicBezTo>
                      <a:pt x="244" y="298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395;p43">
                <a:extLst>
                  <a:ext uri="{FF2B5EF4-FFF2-40B4-BE49-F238E27FC236}">
                    <a16:creationId xmlns:a16="http://schemas.microsoft.com/office/drawing/2014/main" id="{F7D3253C-3B35-FA5E-AD59-FAB08C0B7A74}"/>
                  </a:ext>
                </a:extLst>
              </p:cNvPr>
              <p:cNvSpPr/>
              <p:nvPr/>
            </p:nvSpPr>
            <p:spPr>
              <a:xfrm>
                <a:off x="1927768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396;p43">
                <a:extLst>
                  <a:ext uri="{FF2B5EF4-FFF2-40B4-BE49-F238E27FC236}">
                    <a16:creationId xmlns:a16="http://schemas.microsoft.com/office/drawing/2014/main" id="{B9DCAE9D-020A-46A9-91B4-DBE2677BF5D6}"/>
                  </a:ext>
                </a:extLst>
              </p:cNvPr>
              <p:cNvSpPr/>
              <p:nvPr/>
            </p:nvSpPr>
            <p:spPr>
              <a:xfrm>
                <a:off x="1938578" y="2313776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1" y="28"/>
                      <a:pt x="1" y="55"/>
                      <a:pt x="1" y="82"/>
                    </a:cubicBezTo>
                    <a:lnTo>
                      <a:pt x="1" y="272"/>
                    </a:lnTo>
                    <a:cubicBezTo>
                      <a:pt x="1" y="272"/>
                      <a:pt x="1" y="299"/>
                      <a:pt x="1" y="299"/>
                    </a:cubicBezTo>
                    <a:cubicBezTo>
                      <a:pt x="82" y="299"/>
                      <a:pt x="164" y="245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397;p43">
                <a:extLst>
                  <a:ext uri="{FF2B5EF4-FFF2-40B4-BE49-F238E27FC236}">
                    <a16:creationId xmlns:a16="http://schemas.microsoft.com/office/drawing/2014/main" id="{ED8EDCAB-CA51-AE78-776C-5C4B774972DA}"/>
                  </a:ext>
                </a:extLst>
              </p:cNvPr>
              <p:cNvSpPr/>
              <p:nvPr/>
            </p:nvSpPr>
            <p:spPr>
              <a:xfrm>
                <a:off x="1927768" y="2418737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36" y="1"/>
                    </a:moveTo>
                    <a:cubicBezTo>
                      <a:pt x="109" y="55"/>
                      <a:pt x="54" y="109"/>
                      <a:pt x="0" y="163"/>
                    </a:cubicBezTo>
                    <a:cubicBezTo>
                      <a:pt x="27" y="218"/>
                      <a:pt x="54" y="272"/>
                      <a:pt x="81" y="272"/>
                    </a:cubicBezTo>
                    <a:cubicBezTo>
                      <a:pt x="136" y="245"/>
                      <a:pt x="217" y="190"/>
                      <a:pt x="298" y="190"/>
                    </a:cubicBezTo>
                    <a:cubicBezTo>
                      <a:pt x="298" y="190"/>
                      <a:pt x="298" y="163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398;p43">
                <a:extLst>
                  <a:ext uri="{FF2B5EF4-FFF2-40B4-BE49-F238E27FC236}">
                    <a16:creationId xmlns:a16="http://schemas.microsoft.com/office/drawing/2014/main" id="{E957C536-E14E-135F-DCD6-2C0FC306A09F}"/>
                  </a:ext>
                </a:extLst>
              </p:cNvPr>
              <p:cNvSpPr/>
              <p:nvPr/>
            </p:nvSpPr>
            <p:spPr>
              <a:xfrm>
                <a:off x="187525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190"/>
                      <a:pt x="28" y="245"/>
                      <a:pt x="55" y="272"/>
                    </a:cubicBezTo>
                    <a:cubicBezTo>
                      <a:pt x="109" y="272"/>
                      <a:pt x="136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399;p43">
                <a:extLst>
                  <a:ext uri="{FF2B5EF4-FFF2-40B4-BE49-F238E27FC236}">
                    <a16:creationId xmlns:a16="http://schemas.microsoft.com/office/drawing/2014/main" id="{870EA0D2-0CD5-8239-69D2-80F5EC840632}"/>
                  </a:ext>
                </a:extLst>
              </p:cNvPr>
              <p:cNvSpPr/>
              <p:nvPr/>
            </p:nvSpPr>
            <p:spPr>
              <a:xfrm>
                <a:off x="1906015" y="2025986"/>
                <a:ext cx="1634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300" extrusionOk="0">
                    <a:moveTo>
                      <a:pt x="190" y="1"/>
                    </a:moveTo>
                    <a:cubicBezTo>
                      <a:pt x="109" y="82"/>
                      <a:pt x="55" y="163"/>
                      <a:pt x="1" y="245"/>
                    </a:cubicBezTo>
                    <a:cubicBezTo>
                      <a:pt x="28" y="272"/>
                      <a:pt x="55" y="299"/>
                      <a:pt x="109" y="299"/>
                    </a:cubicBezTo>
                    <a:cubicBezTo>
                      <a:pt x="190" y="299"/>
                      <a:pt x="245" y="218"/>
                      <a:pt x="245" y="136"/>
                    </a:cubicBezTo>
                    <a:cubicBezTo>
                      <a:pt x="245" y="82"/>
                      <a:pt x="218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9" name="Google Shape;4400;p43">
                <a:extLst>
                  <a:ext uri="{FF2B5EF4-FFF2-40B4-BE49-F238E27FC236}">
                    <a16:creationId xmlns:a16="http://schemas.microsoft.com/office/drawing/2014/main" id="{F85A417D-5E53-5B37-460B-3F55AF85841B}"/>
                  </a:ext>
                </a:extLst>
              </p:cNvPr>
              <p:cNvSpPr/>
              <p:nvPr/>
            </p:nvSpPr>
            <p:spPr>
              <a:xfrm>
                <a:off x="1902412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2" y="28"/>
                    </a:cubicBezTo>
                    <a:cubicBezTo>
                      <a:pt x="217" y="28"/>
                      <a:pt x="163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0" name="Google Shape;4401;p43">
                <a:extLst>
                  <a:ext uri="{FF2B5EF4-FFF2-40B4-BE49-F238E27FC236}">
                    <a16:creationId xmlns:a16="http://schemas.microsoft.com/office/drawing/2014/main" id="{7AB41901-0B46-0B5A-0B92-D13C8BFDB9B7}"/>
                  </a:ext>
                </a:extLst>
              </p:cNvPr>
              <p:cNvSpPr/>
              <p:nvPr/>
            </p:nvSpPr>
            <p:spPr>
              <a:xfrm>
                <a:off x="1875254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402;p43">
                <a:extLst>
                  <a:ext uri="{FF2B5EF4-FFF2-40B4-BE49-F238E27FC236}">
                    <a16:creationId xmlns:a16="http://schemas.microsoft.com/office/drawing/2014/main" id="{FD2B29E1-82D2-1A0C-D766-B599C715494A}"/>
                  </a:ext>
                </a:extLst>
              </p:cNvPr>
              <p:cNvSpPr/>
              <p:nvPr/>
            </p:nvSpPr>
            <p:spPr>
              <a:xfrm>
                <a:off x="1877056" y="2261263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36" y="1"/>
                    </a:moveTo>
                    <a:cubicBezTo>
                      <a:pt x="82" y="1"/>
                      <a:pt x="28" y="28"/>
                      <a:pt x="1" y="82"/>
                    </a:cubicBezTo>
                    <a:cubicBezTo>
                      <a:pt x="55" y="136"/>
                      <a:pt x="136" y="191"/>
                      <a:pt x="218" y="272"/>
                    </a:cubicBezTo>
                    <a:cubicBezTo>
                      <a:pt x="272" y="245"/>
                      <a:pt x="299" y="218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403;p43">
                <a:extLst>
                  <a:ext uri="{FF2B5EF4-FFF2-40B4-BE49-F238E27FC236}">
                    <a16:creationId xmlns:a16="http://schemas.microsoft.com/office/drawing/2014/main" id="{6A7DFB67-7883-48B5-D626-3285393B220C}"/>
                  </a:ext>
                </a:extLst>
              </p:cNvPr>
              <p:cNvSpPr/>
              <p:nvPr/>
            </p:nvSpPr>
            <p:spPr>
              <a:xfrm>
                <a:off x="1902412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404;p43">
                <a:extLst>
                  <a:ext uri="{FF2B5EF4-FFF2-40B4-BE49-F238E27FC236}">
                    <a16:creationId xmlns:a16="http://schemas.microsoft.com/office/drawing/2014/main" id="{030305DE-9C28-48B5-2635-4B3E728F7151}"/>
                  </a:ext>
                </a:extLst>
              </p:cNvPr>
              <p:cNvSpPr/>
              <p:nvPr/>
            </p:nvSpPr>
            <p:spPr>
              <a:xfrm>
                <a:off x="1858973" y="2299297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0"/>
                    </a:moveTo>
                    <a:cubicBezTo>
                      <a:pt x="136" y="28"/>
                      <a:pt x="136" y="28"/>
                      <a:pt x="109" y="82"/>
                    </a:cubicBezTo>
                    <a:lnTo>
                      <a:pt x="0" y="82"/>
                    </a:lnTo>
                    <a:cubicBezTo>
                      <a:pt x="0" y="82"/>
                      <a:pt x="28" y="109"/>
                      <a:pt x="55" y="136"/>
                    </a:cubicBezTo>
                    <a:cubicBezTo>
                      <a:pt x="109" y="109"/>
                      <a:pt x="163" y="55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405;p43">
                <a:extLst>
                  <a:ext uri="{FF2B5EF4-FFF2-40B4-BE49-F238E27FC236}">
                    <a16:creationId xmlns:a16="http://schemas.microsoft.com/office/drawing/2014/main" id="{D7249D7A-AABD-106A-26FE-706ED4D75522}"/>
                  </a:ext>
                </a:extLst>
              </p:cNvPr>
              <p:cNvSpPr/>
              <p:nvPr/>
            </p:nvSpPr>
            <p:spPr>
              <a:xfrm>
                <a:off x="1902412" y="2445895"/>
                <a:ext cx="18149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7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109" y="136"/>
                      <a:pt x="190" y="82"/>
                      <a:pt x="272" y="28"/>
                    </a:cubicBezTo>
                    <a:cubicBezTo>
                      <a:pt x="217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406;p43">
                <a:extLst>
                  <a:ext uri="{FF2B5EF4-FFF2-40B4-BE49-F238E27FC236}">
                    <a16:creationId xmlns:a16="http://schemas.microsoft.com/office/drawing/2014/main" id="{BE9DD13C-A231-DC5E-F2D6-17F88F4EE6DC}"/>
                  </a:ext>
                </a:extLst>
              </p:cNvPr>
              <p:cNvSpPr/>
              <p:nvPr/>
            </p:nvSpPr>
            <p:spPr>
              <a:xfrm>
                <a:off x="1851700" y="2136418"/>
                <a:ext cx="1821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3" h="218" extrusionOk="0">
                    <a:moveTo>
                      <a:pt x="272" y="0"/>
                    </a:moveTo>
                    <a:cubicBezTo>
                      <a:pt x="164" y="55"/>
                      <a:pt x="82" y="82"/>
                      <a:pt x="1" y="136"/>
                    </a:cubicBezTo>
                    <a:cubicBezTo>
                      <a:pt x="1" y="163"/>
                      <a:pt x="1" y="163"/>
                      <a:pt x="28" y="163"/>
                    </a:cubicBezTo>
                    <a:cubicBezTo>
                      <a:pt x="55" y="190"/>
                      <a:pt x="82" y="217"/>
                      <a:pt x="109" y="217"/>
                    </a:cubicBezTo>
                    <a:cubicBezTo>
                      <a:pt x="218" y="217"/>
                      <a:pt x="272" y="136"/>
                      <a:pt x="272" y="55"/>
                    </a:cubicBezTo>
                    <a:cubicBezTo>
                      <a:pt x="272" y="27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407;p43">
                <a:extLst>
                  <a:ext uri="{FF2B5EF4-FFF2-40B4-BE49-F238E27FC236}">
                    <a16:creationId xmlns:a16="http://schemas.microsoft.com/office/drawing/2014/main" id="{2E16D0AC-37AF-9162-0C98-D423F6882056}"/>
                  </a:ext>
                </a:extLst>
              </p:cNvPr>
              <p:cNvSpPr/>
              <p:nvPr/>
            </p:nvSpPr>
            <p:spPr>
              <a:xfrm>
                <a:off x="3241743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190"/>
                      <a:pt x="27" y="218"/>
                      <a:pt x="27" y="245"/>
                    </a:cubicBezTo>
                    <a:cubicBezTo>
                      <a:pt x="54" y="299"/>
                      <a:pt x="109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408;p43">
                <a:extLst>
                  <a:ext uri="{FF2B5EF4-FFF2-40B4-BE49-F238E27FC236}">
                    <a16:creationId xmlns:a16="http://schemas.microsoft.com/office/drawing/2014/main" id="{B88F8FE2-00DC-1A62-5153-7A0C815B6B63}"/>
                  </a:ext>
                </a:extLst>
              </p:cNvPr>
              <p:cNvSpPr/>
              <p:nvPr/>
            </p:nvSpPr>
            <p:spPr>
              <a:xfrm>
                <a:off x="3241743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409;p43">
                <a:extLst>
                  <a:ext uri="{FF2B5EF4-FFF2-40B4-BE49-F238E27FC236}">
                    <a16:creationId xmlns:a16="http://schemas.microsoft.com/office/drawing/2014/main" id="{9482F658-0A6D-6778-1C04-A2200B4FB938}"/>
                  </a:ext>
                </a:extLst>
              </p:cNvPr>
              <p:cNvSpPr/>
              <p:nvPr/>
            </p:nvSpPr>
            <p:spPr>
              <a:xfrm>
                <a:off x="3216387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63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63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410;p43">
                <a:extLst>
                  <a:ext uri="{FF2B5EF4-FFF2-40B4-BE49-F238E27FC236}">
                    <a16:creationId xmlns:a16="http://schemas.microsoft.com/office/drawing/2014/main" id="{40F71FC8-F80E-0D86-6E09-2A06BA2B2FA9}"/>
                  </a:ext>
                </a:extLst>
              </p:cNvPr>
              <p:cNvSpPr/>
              <p:nvPr/>
            </p:nvSpPr>
            <p:spPr>
              <a:xfrm>
                <a:off x="3189230" y="2576211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411;p43">
                <a:extLst>
                  <a:ext uri="{FF2B5EF4-FFF2-40B4-BE49-F238E27FC236}">
                    <a16:creationId xmlns:a16="http://schemas.microsoft.com/office/drawing/2014/main" id="{DCAA3061-FA94-B65C-1843-10244B03C5FB}"/>
                  </a:ext>
                </a:extLst>
              </p:cNvPr>
              <p:cNvSpPr/>
              <p:nvPr/>
            </p:nvSpPr>
            <p:spPr>
              <a:xfrm>
                <a:off x="3163874" y="260336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412;p43">
                <a:extLst>
                  <a:ext uri="{FF2B5EF4-FFF2-40B4-BE49-F238E27FC236}">
                    <a16:creationId xmlns:a16="http://schemas.microsoft.com/office/drawing/2014/main" id="{4535AAC6-9F96-BCEB-4ACF-03E0E373DD7D}"/>
                  </a:ext>
                </a:extLst>
              </p:cNvPr>
              <p:cNvSpPr/>
              <p:nvPr/>
            </p:nvSpPr>
            <p:spPr>
              <a:xfrm>
                <a:off x="3189230" y="2628658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413;p43">
                <a:extLst>
                  <a:ext uri="{FF2B5EF4-FFF2-40B4-BE49-F238E27FC236}">
                    <a16:creationId xmlns:a16="http://schemas.microsoft.com/office/drawing/2014/main" id="{011E96F2-0CA7-F9B1-A030-AA009EE48594}"/>
                  </a:ext>
                </a:extLst>
              </p:cNvPr>
              <p:cNvSpPr/>
              <p:nvPr/>
            </p:nvSpPr>
            <p:spPr>
              <a:xfrm>
                <a:off x="3167477" y="2655816"/>
                <a:ext cx="1641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46" h="245" extrusionOk="0">
                    <a:moveTo>
                      <a:pt x="82" y="1"/>
                    </a:moveTo>
                    <a:cubicBezTo>
                      <a:pt x="55" y="1"/>
                      <a:pt x="28" y="1"/>
                      <a:pt x="1" y="28"/>
                    </a:cubicBezTo>
                    <a:cubicBezTo>
                      <a:pt x="82" y="82"/>
                      <a:pt x="164" y="164"/>
                      <a:pt x="218" y="245"/>
                    </a:cubicBezTo>
                    <a:cubicBezTo>
                      <a:pt x="218" y="218"/>
                      <a:pt x="245" y="191"/>
                      <a:pt x="245" y="136"/>
                    </a:cubicBezTo>
                    <a:cubicBezTo>
                      <a:pt x="245" y="55"/>
                      <a:pt x="164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414;p43">
                <a:extLst>
                  <a:ext uri="{FF2B5EF4-FFF2-40B4-BE49-F238E27FC236}">
                    <a16:creationId xmlns:a16="http://schemas.microsoft.com/office/drawing/2014/main" id="{83D53C35-48A5-0C6D-1BE6-48B5FA4FB8F9}"/>
                  </a:ext>
                </a:extLst>
              </p:cNvPr>
              <p:cNvSpPr/>
              <p:nvPr/>
            </p:nvSpPr>
            <p:spPr>
              <a:xfrm>
                <a:off x="3189230" y="2681172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415;p43">
                <a:extLst>
                  <a:ext uri="{FF2B5EF4-FFF2-40B4-BE49-F238E27FC236}">
                    <a16:creationId xmlns:a16="http://schemas.microsoft.com/office/drawing/2014/main" id="{2AA0D376-67F5-354E-82CD-D302CFD1126B}"/>
                  </a:ext>
                </a:extLst>
              </p:cNvPr>
              <p:cNvSpPr/>
              <p:nvPr/>
            </p:nvSpPr>
            <p:spPr>
              <a:xfrm>
                <a:off x="3216387" y="2711933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1"/>
                    </a:moveTo>
                    <a:cubicBezTo>
                      <a:pt x="190" y="55"/>
                      <a:pt x="109" y="55"/>
                      <a:pt x="0" y="55"/>
                    </a:cubicBezTo>
                    <a:cubicBezTo>
                      <a:pt x="0" y="82"/>
                      <a:pt x="0" y="82"/>
                      <a:pt x="0" y="109"/>
                    </a:cubicBezTo>
                    <a:cubicBezTo>
                      <a:pt x="0" y="191"/>
                      <a:pt x="55" y="245"/>
                      <a:pt x="136" y="245"/>
                    </a:cubicBezTo>
                    <a:cubicBezTo>
                      <a:pt x="217" y="245"/>
                      <a:pt x="299" y="191"/>
                      <a:pt x="299" y="109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416;p43">
                <a:extLst>
                  <a:ext uri="{FF2B5EF4-FFF2-40B4-BE49-F238E27FC236}">
                    <a16:creationId xmlns:a16="http://schemas.microsoft.com/office/drawing/2014/main" id="{06D251F3-8F53-665C-9EAD-49CE55397C4C}"/>
                  </a:ext>
                </a:extLst>
              </p:cNvPr>
              <p:cNvSpPr/>
              <p:nvPr/>
            </p:nvSpPr>
            <p:spPr>
              <a:xfrm>
                <a:off x="3189230" y="2733686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417;p43">
                <a:extLst>
                  <a:ext uri="{FF2B5EF4-FFF2-40B4-BE49-F238E27FC236}">
                    <a16:creationId xmlns:a16="http://schemas.microsoft.com/office/drawing/2014/main" id="{F0626F57-FAAA-D6D5-0A7B-8A3201981434}"/>
                  </a:ext>
                </a:extLst>
              </p:cNvPr>
              <p:cNvSpPr/>
              <p:nvPr/>
            </p:nvSpPr>
            <p:spPr>
              <a:xfrm>
                <a:off x="3163874" y="2760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418;p43">
                <a:extLst>
                  <a:ext uri="{FF2B5EF4-FFF2-40B4-BE49-F238E27FC236}">
                    <a16:creationId xmlns:a16="http://schemas.microsoft.com/office/drawing/2014/main" id="{92F0F45B-C43B-3F1E-B911-881E8FCAE07D}"/>
                  </a:ext>
                </a:extLst>
              </p:cNvPr>
              <p:cNvSpPr/>
              <p:nvPr/>
            </p:nvSpPr>
            <p:spPr>
              <a:xfrm>
                <a:off x="3136716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419;p43">
                <a:extLst>
                  <a:ext uri="{FF2B5EF4-FFF2-40B4-BE49-F238E27FC236}">
                    <a16:creationId xmlns:a16="http://schemas.microsoft.com/office/drawing/2014/main" id="{154062D5-6FAA-A501-E374-CC57EEF4F2C2}"/>
                  </a:ext>
                </a:extLst>
              </p:cNvPr>
              <p:cNvSpPr/>
              <p:nvPr/>
            </p:nvSpPr>
            <p:spPr>
              <a:xfrm>
                <a:off x="3111427" y="2603369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420;p43">
                <a:extLst>
                  <a:ext uri="{FF2B5EF4-FFF2-40B4-BE49-F238E27FC236}">
                    <a16:creationId xmlns:a16="http://schemas.microsoft.com/office/drawing/2014/main" id="{DC1B318E-807E-0AF5-76F9-7E2B7A4E5ED3}"/>
                  </a:ext>
                </a:extLst>
              </p:cNvPr>
              <p:cNvSpPr/>
              <p:nvPr/>
            </p:nvSpPr>
            <p:spPr>
              <a:xfrm>
                <a:off x="3136716" y="262865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421;p43">
                <a:extLst>
                  <a:ext uri="{FF2B5EF4-FFF2-40B4-BE49-F238E27FC236}">
                    <a16:creationId xmlns:a16="http://schemas.microsoft.com/office/drawing/2014/main" id="{095F352F-0234-15F7-5BB1-565120136956}"/>
                  </a:ext>
                </a:extLst>
              </p:cNvPr>
              <p:cNvSpPr/>
              <p:nvPr/>
            </p:nvSpPr>
            <p:spPr>
              <a:xfrm>
                <a:off x="3138518" y="2697453"/>
                <a:ext cx="1935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9" h="28" extrusionOk="0">
                    <a:moveTo>
                      <a:pt x="1" y="1"/>
                    </a:moveTo>
                    <a:cubicBezTo>
                      <a:pt x="1" y="1"/>
                      <a:pt x="28" y="28"/>
                      <a:pt x="28" y="28"/>
                    </a:cubicBezTo>
                    <a:cubicBezTo>
                      <a:pt x="28" y="28"/>
                      <a:pt x="28" y="1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422;p43">
                <a:extLst>
                  <a:ext uri="{FF2B5EF4-FFF2-40B4-BE49-F238E27FC236}">
                    <a16:creationId xmlns:a16="http://schemas.microsoft.com/office/drawing/2014/main" id="{9E4128AD-331C-BFC1-75E4-92CCD76B3FF7}"/>
                  </a:ext>
                </a:extLst>
              </p:cNvPr>
              <p:cNvSpPr/>
              <p:nvPr/>
            </p:nvSpPr>
            <p:spPr>
              <a:xfrm>
                <a:off x="3143989" y="2751769"/>
                <a:ext cx="1094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5" extrusionOk="0">
                    <a:moveTo>
                      <a:pt x="163" y="0"/>
                    </a:moveTo>
                    <a:cubicBezTo>
                      <a:pt x="109" y="28"/>
                      <a:pt x="55" y="28"/>
                      <a:pt x="0" y="28"/>
                    </a:cubicBezTo>
                    <a:cubicBezTo>
                      <a:pt x="27" y="55"/>
                      <a:pt x="27" y="55"/>
                      <a:pt x="55" y="55"/>
                    </a:cubicBezTo>
                    <a:cubicBezTo>
                      <a:pt x="82" y="55"/>
                      <a:pt x="136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423;p43">
                <a:extLst>
                  <a:ext uri="{FF2B5EF4-FFF2-40B4-BE49-F238E27FC236}">
                    <a16:creationId xmlns:a16="http://schemas.microsoft.com/office/drawing/2014/main" id="{FB35A334-4E72-9FD4-7192-DD9C84FC2F88}"/>
                  </a:ext>
                </a:extLst>
              </p:cNvPr>
              <p:cNvSpPr/>
              <p:nvPr/>
            </p:nvSpPr>
            <p:spPr>
              <a:xfrm>
                <a:off x="3136716" y="2733686"/>
                <a:ext cx="1821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91" extrusionOk="0">
                    <a:moveTo>
                      <a:pt x="164" y="0"/>
                    </a:moveTo>
                    <a:cubicBezTo>
                      <a:pt x="82" y="0"/>
                      <a:pt x="28" y="54"/>
                      <a:pt x="1" y="109"/>
                    </a:cubicBezTo>
                    <a:cubicBezTo>
                      <a:pt x="28" y="163"/>
                      <a:pt x="82" y="190"/>
                      <a:pt x="109" y="190"/>
                    </a:cubicBezTo>
                    <a:cubicBezTo>
                      <a:pt x="191" y="190"/>
                      <a:pt x="191" y="136"/>
                      <a:pt x="218" y="82"/>
                    </a:cubicBezTo>
                    <a:cubicBezTo>
                      <a:pt x="245" y="82"/>
                      <a:pt x="245" y="54"/>
                      <a:pt x="272" y="54"/>
                    </a:cubicBezTo>
                    <a:cubicBezTo>
                      <a:pt x="245" y="27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424;p43">
                <a:extLst>
                  <a:ext uri="{FF2B5EF4-FFF2-40B4-BE49-F238E27FC236}">
                    <a16:creationId xmlns:a16="http://schemas.microsoft.com/office/drawing/2014/main" id="{71A01A97-CC4A-19CD-CD58-C137C5A63F3A}"/>
                  </a:ext>
                </a:extLst>
              </p:cNvPr>
              <p:cNvSpPr/>
              <p:nvPr/>
            </p:nvSpPr>
            <p:spPr>
              <a:xfrm>
                <a:off x="3163874" y="270833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425;p43">
                <a:extLst>
                  <a:ext uri="{FF2B5EF4-FFF2-40B4-BE49-F238E27FC236}">
                    <a16:creationId xmlns:a16="http://schemas.microsoft.com/office/drawing/2014/main" id="{59F78C3A-5893-B9EC-273F-E371DD313881}"/>
                  </a:ext>
                </a:extLst>
              </p:cNvPr>
              <p:cNvSpPr/>
              <p:nvPr/>
            </p:nvSpPr>
            <p:spPr>
              <a:xfrm>
                <a:off x="308426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426;p43">
                <a:extLst>
                  <a:ext uri="{FF2B5EF4-FFF2-40B4-BE49-F238E27FC236}">
                    <a16:creationId xmlns:a16="http://schemas.microsoft.com/office/drawing/2014/main" id="{71F3183B-B60D-CF6F-4C55-8DE8B2CA1A40}"/>
                  </a:ext>
                </a:extLst>
              </p:cNvPr>
              <p:cNvSpPr/>
              <p:nvPr/>
            </p:nvSpPr>
            <p:spPr>
              <a:xfrm>
                <a:off x="3084269" y="2637733"/>
                <a:ext cx="1995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91" extrusionOk="0">
                    <a:moveTo>
                      <a:pt x="109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0" y="109"/>
                      <a:pt x="82" y="190"/>
                      <a:pt x="163" y="190"/>
                    </a:cubicBezTo>
                    <a:cubicBezTo>
                      <a:pt x="244" y="190"/>
                      <a:pt x="299" y="109"/>
                      <a:pt x="299" y="28"/>
                    </a:cubicBezTo>
                    <a:cubicBezTo>
                      <a:pt x="244" y="1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427;p43">
                <a:extLst>
                  <a:ext uri="{FF2B5EF4-FFF2-40B4-BE49-F238E27FC236}">
                    <a16:creationId xmlns:a16="http://schemas.microsoft.com/office/drawing/2014/main" id="{CDEA77D0-C49F-3699-6A28-65EAA764327F}"/>
                  </a:ext>
                </a:extLst>
              </p:cNvPr>
              <p:cNvSpPr/>
              <p:nvPr/>
            </p:nvSpPr>
            <p:spPr>
              <a:xfrm>
                <a:off x="305891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18"/>
                      <a:pt x="55" y="272"/>
                      <a:pt x="109" y="299"/>
                    </a:cubicBezTo>
                    <a:cubicBezTo>
                      <a:pt x="163" y="218"/>
                      <a:pt x="218" y="164"/>
                      <a:pt x="299" y="109"/>
                    </a:cubicBezTo>
                    <a:cubicBezTo>
                      <a:pt x="272" y="28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428;p43">
                <a:extLst>
                  <a:ext uri="{FF2B5EF4-FFF2-40B4-BE49-F238E27FC236}">
                    <a16:creationId xmlns:a16="http://schemas.microsoft.com/office/drawing/2014/main" id="{F8BD0CF5-CDB9-52CD-7063-38065FD49B67}"/>
                  </a:ext>
                </a:extLst>
              </p:cNvPr>
              <p:cNvSpPr/>
              <p:nvPr/>
            </p:nvSpPr>
            <p:spPr>
              <a:xfrm>
                <a:off x="3086071" y="2681172"/>
                <a:ext cx="1814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27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55"/>
                    </a:cubicBezTo>
                    <a:cubicBezTo>
                      <a:pt x="0" y="136"/>
                      <a:pt x="0" y="190"/>
                      <a:pt x="0" y="245"/>
                    </a:cubicBezTo>
                    <a:cubicBezTo>
                      <a:pt x="27" y="299"/>
                      <a:pt x="82" y="326"/>
                      <a:pt x="136" y="326"/>
                    </a:cubicBezTo>
                    <a:cubicBezTo>
                      <a:pt x="217" y="326"/>
                      <a:pt x="272" y="245"/>
                      <a:pt x="272" y="163"/>
                    </a:cubicBezTo>
                    <a:cubicBezTo>
                      <a:pt x="272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" name="Google Shape;4429;p43">
                <a:extLst>
                  <a:ext uri="{FF2B5EF4-FFF2-40B4-BE49-F238E27FC236}">
                    <a16:creationId xmlns:a16="http://schemas.microsoft.com/office/drawing/2014/main" id="{DE19A661-3675-0586-9A09-A298B89ED79E}"/>
                  </a:ext>
                </a:extLst>
              </p:cNvPr>
              <p:cNvSpPr/>
              <p:nvPr/>
            </p:nvSpPr>
            <p:spPr>
              <a:xfrm>
                <a:off x="3111427" y="2659486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" y="0"/>
                    </a:moveTo>
                    <a:cubicBezTo>
                      <a:pt x="0" y="27"/>
                      <a:pt x="0" y="54"/>
                      <a:pt x="0" y="81"/>
                    </a:cubicBezTo>
                    <a:cubicBezTo>
                      <a:pt x="0" y="190"/>
                      <a:pt x="54" y="244"/>
                      <a:pt x="136" y="244"/>
                    </a:cubicBezTo>
                    <a:cubicBezTo>
                      <a:pt x="217" y="244"/>
                      <a:pt x="271" y="217"/>
                      <a:pt x="298" y="163"/>
                    </a:cubicBezTo>
                    <a:cubicBezTo>
                      <a:pt x="217" y="81"/>
                      <a:pt x="109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430;p43">
                <a:extLst>
                  <a:ext uri="{FF2B5EF4-FFF2-40B4-BE49-F238E27FC236}">
                    <a16:creationId xmlns:a16="http://schemas.microsoft.com/office/drawing/2014/main" id="{E05A3A8B-EC99-62ED-A126-4E03F3A4D0FD}"/>
                  </a:ext>
                </a:extLst>
              </p:cNvPr>
              <p:cNvSpPr/>
              <p:nvPr/>
            </p:nvSpPr>
            <p:spPr>
              <a:xfrm>
                <a:off x="308426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431;p43">
                <a:extLst>
                  <a:ext uri="{FF2B5EF4-FFF2-40B4-BE49-F238E27FC236}">
                    <a16:creationId xmlns:a16="http://schemas.microsoft.com/office/drawing/2014/main" id="{0F2CAD75-F739-0D2C-86BF-F33D7341C04E}"/>
                  </a:ext>
                </a:extLst>
              </p:cNvPr>
              <p:cNvSpPr/>
              <p:nvPr/>
            </p:nvSpPr>
            <p:spPr>
              <a:xfrm>
                <a:off x="3111427" y="270833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432;p43">
                <a:extLst>
                  <a:ext uri="{FF2B5EF4-FFF2-40B4-BE49-F238E27FC236}">
                    <a16:creationId xmlns:a16="http://schemas.microsoft.com/office/drawing/2014/main" id="{89C9C70A-42B3-7211-47A9-B284FD411AFC}"/>
                  </a:ext>
                </a:extLst>
              </p:cNvPr>
              <p:cNvSpPr/>
              <p:nvPr/>
            </p:nvSpPr>
            <p:spPr>
              <a:xfrm>
                <a:off x="3058913" y="2760843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433;p43">
                <a:extLst>
                  <a:ext uri="{FF2B5EF4-FFF2-40B4-BE49-F238E27FC236}">
                    <a16:creationId xmlns:a16="http://schemas.microsoft.com/office/drawing/2014/main" id="{45FD12F0-76EC-FACB-0A5B-863F603CCA66}"/>
                  </a:ext>
                </a:extLst>
              </p:cNvPr>
              <p:cNvSpPr/>
              <p:nvPr/>
            </p:nvSpPr>
            <p:spPr>
              <a:xfrm>
                <a:off x="3031755" y="2576211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434;p43">
                <a:extLst>
                  <a:ext uri="{FF2B5EF4-FFF2-40B4-BE49-F238E27FC236}">
                    <a16:creationId xmlns:a16="http://schemas.microsoft.com/office/drawing/2014/main" id="{2D4823B8-D0E2-FF92-1ECA-593315432FD9}"/>
                  </a:ext>
                </a:extLst>
              </p:cNvPr>
              <p:cNvSpPr/>
              <p:nvPr/>
            </p:nvSpPr>
            <p:spPr>
              <a:xfrm>
                <a:off x="3006399" y="2603369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28" y="271"/>
                      <a:pt x="109" y="299"/>
                    </a:cubicBezTo>
                    <a:cubicBezTo>
                      <a:pt x="164" y="217"/>
                      <a:pt x="218" y="163"/>
                      <a:pt x="299" y="109"/>
                    </a:cubicBezTo>
                    <a:cubicBezTo>
                      <a:pt x="272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435;p43">
                <a:extLst>
                  <a:ext uri="{FF2B5EF4-FFF2-40B4-BE49-F238E27FC236}">
                    <a16:creationId xmlns:a16="http://schemas.microsoft.com/office/drawing/2014/main" id="{D37993E9-E663-F767-3092-2D241B50A2D3}"/>
                  </a:ext>
                </a:extLst>
              </p:cNvPr>
              <p:cNvSpPr/>
              <p:nvPr/>
            </p:nvSpPr>
            <p:spPr>
              <a:xfrm>
                <a:off x="3031755" y="263052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218" y="0"/>
                    </a:moveTo>
                    <a:cubicBezTo>
                      <a:pt x="191" y="27"/>
                      <a:pt x="136" y="54"/>
                      <a:pt x="109" y="54"/>
                    </a:cubicBezTo>
                    <a:cubicBezTo>
                      <a:pt x="55" y="54"/>
                      <a:pt x="55" y="81"/>
                      <a:pt x="1" y="136"/>
                    </a:cubicBezTo>
                    <a:cubicBezTo>
                      <a:pt x="1" y="217"/>
                      <a:pt x="82" y="298"/>
                      <a:pt x="163" y="298"/>
                    </a:cubicBezTo>
                    <a:cubicBezTo>
                      <a:pt x="245" y="298"/>
                      <a:pt x="299" y="217"/>
                      <a:pt x="299" y="136"/>
                    </a:cubicBezTo>
                    <a:cubicBezTo>
                      <a:pt x="299" y="81"/>
                      <a:pt x="272" y="27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436;p43">
                <a:extLst>
                  <a:ext uri="{FF2B5EF4-FFF2-40B4-BE49-F238E27FC236}">
                    <a16:creationId xmlns:a16="http://schemas.microsoft.com/office/drawing/2014/main" id="{07A33DA4-204B-B3E1-E331-68CAF29B2DE3}"/>
                  </a:ext>
                </a:extLst>
              </p:cNvPr>
              <p:cNvSpPr/>
              <p:nvPr/>
            </p:nvSpPr>
            <p:spPr>
              <a:xfrm>
                <a:off x="3060715" y="2619650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0"/>
                    </a:moveTo>
                    <a:cubicBezTo>
                      <a:pt x="1" y="27"/>
                      <a:pt x="28" y="27"/>
                      <a:pt x="28" y="27"/>
                    </a:cubicBezTo>
                    <a:cubicBezTo>
                      <a:pt x="28" y="27"/>
                      <a:pt x="28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437;p43">
                <a:extLst>
                  <a:ext uri="{FF2B5EF4-FFF2-40B4-BE49-F238E27FC236}">
                    <a16:creationId xmlns:a16="http://schemas.microsoft.com/office/drawing/2014/main" id="{02180E3F-8101-4873-B354-2A19D8113074}"/>
                  </a:ext>
                </a:extLst>
              </p:cNvPr>
              <p:cNvSpPr/>
              <p:nvPr/>
            </p:nvSpPr>
            <p:spPr>
              <a:xfrm>
                <a:off x="3006399" y="2655816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438;p43">
                <a:extLst>
                  <a:ext uri="{FF2B5EF4-FFF2-40B4-BE49-F238E27FC236}">
                    <a16:creationId xmlns:a16="http://schemas.microsoft.com/office/drawing/2014/main" id="{A99B2ED0-FA02-0184-4944-F48A778BF1D6}"/>
                  </a:ext>
                </a:extLst>
              </p:cNvPr>
              <p:cNvSpPr/>
              <p:nvPr/>
            </p:nvSpPr>
            <p:spPr>
              <a:xfrm>
                <a:off x="3031755" y="2681172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439;p43">
                <a:extLst>
                  <a:ext uri="{FF2B5EF4-FFF2-40B4-BE49-F238E27FC236}">
                    <a16:creationId xmlns:a16="http://schemas.microsoft.com/office/drawing/2014/main" id="{028EBB53-C4F6-3EEC-11A7-B5409719274F}"/>
                  </a:ext>
                </a:extLst>
              </p:cNvPr>
              <p:cNvSpPr/>
              <p:nvPr/>
            </p:nvSpPr>
            <p:spPr>
              <a:xfrm>
                <a:off x="3058913" y="2708330"/>
                <a:ext cx="7340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72" extrusionOk="0">
                    <a:moveTo>
                      <a:pt x="109" y="0"/>
                    </a:moveTo>
                    <a:cubicBezTo>
                      <a:pt x="28" y="28"/>
                      <a:pt x="1" y="82"/>
                      <a:pt x="1" y="163"/>
                    </a:cubicBezTo>
                    <a:cubicBezTo>
                      <a:pt x="1" y="217"/>
                      <a:pt x="28" y="245"/>
                      <a:pt x="82" y="272"/>
                    </a:cubicBezTo>
                    <a:cubicBezTo>
                      <a:pt x="82" y="190"/>
                      <a:pt x="82" y="109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440;p43">
                <a:extLst>
                  <a:ext uri="{FF2B5EF4-FFF2-40B4-BE49-F238E27FC236}">
                    <a16:creationId xmlns:a16="http://schemas.microsoft.com/office/drawing/2014/main" id="{7F228563-4074-1E74-D873-CA8DA67414AD}"/>
                  </a:ext>
                </a:extLst>
              </p:cNvPr>
              <p:cNvSpPr/>
              <p:nvPr/>
            </p:nvSpPr>
            <p:spPr>
              <a:xfrm>
                <a:off x="3006399" y="2708330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" name="Google Shape;4441;p43">
                <a:extLst>
                  <a:ext uri="{FF2B5EF4-FFF2-40B4-BE49-F238E27FC236}">
                    <a16:creationId xmlns:a16="http://schemas.microsoft.com/office/drawing/2014/main" id="{E17C3482-4AB0-F91A-CE6E-C0769F0F1F47}"/>
                  </a:ext>
                </a:extLst>
              </p:cNvPr>
              <p:cNvSpPr/>
              <p:nvPr/>
            </p:nvSpPr>
            <p:spPr>
              <a:xfrm>
                <a:off x="3031755" y="2733686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" name="Google Shape;4442;p43">
                <a:extLst>
                  <a:ext uri="{FF2B5EF4-FFF2-40B4-BE49-F238E27FC236}">
                    <a16:creationId xmlns:a16="http://schemas.microsoft.com/office/drawing/2014/main" id="{F0FB8B8A-EA24-38FA-33AB-8DF720C2778C}"/>
                  </a:ext>
                </a:extLst>
              </p:cNvPr>
              <p:cNvSpPr/>
              <p:nvPr/>
            </p:nvSpPr>
            <p:spPr>
              <a:xfrm>
                <a:off x="3006399" y="27608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63"/>
                    </a:cubicBezTo>
                    <a:cubicBezTo>
                      <a:pt x="1" y="244"/>
                      <a:pt x="55" y="298"/>
                      <a:pt x="137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54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443;p43">
                <a:extLst>
                  <a:ext uri="{FF2B5EF4-FFF2-40B4-BE49-F238E27FC236}">
                    <a16:creationId xmlns:a16="http://schemas.microsoft.com/office/drawing/2014/main" id="{23594E96-EC05-7373-E1D6-60471F745E69}"/>
                  </a:ext>
                </a:extLst>
              </p:cNvPr>
              <p:cNvSpPr/>
              <p:nvPr/>
            </p:nvSpPr>
            <p:spPr>
              <a:xfrm>
                <a:off x="2979309" y="2576211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444;p43">
                <a:extLst>
                  <a:ext uri="{FF2B5EF4-FFF2-40B4-BE49-F238E27FC236}">
                    <a16:creationId xmlns:a16="http://schemas.microsoft.com/office/drawing/2014/main" id="{C5B1AD6C-3D0E-8D2E-D3CB-64E9F43463F9}"/>
                  </a:ext>
                </a:extLst>
              </p:cNvPr>
              <p:cNvSpPr/>
              <p:nvPr/>
            </p:nvSpPr>
            <p:spPr>
              <a:xfrm>
                <a:off x="2952151" y="2603369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445;p43">
                <a:extLst>
                  <a:ext uri="{FF2B5EF4-FFF2-40B4-BE49-F238E27FC236}">
                    <a16:creationId xmlns:a16="http://schemas.microsoft.com/office/drawing/2014/main" id="{AB54B471-18BD-8A16-815F-E27DDC9C53C8}"/>
                  </a:ext>
                </a:extLst>
              </p:cNvPr>
              <p:cNvSpPr/>
              <p:nvPr/>
            </p:nvSpPr>
            <p:spPr>
              <a:xfrm>
                <a:off x="2979309" y="2628658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446;p43">
                <a:extLst>
                  <a:ext uri="{FF2B5EF4-FFF2-40B4-BE49-F238E27FC236}">
                    <a16:creationId xmlns:a16="http://schemas.microsoft.com/office/drawing/2014/main" id="{013CAAFE-7486-E88F-B9A7-752359F85F4C}"/>
                  </a:ext>
                </a:extLst>
              </p:cNvPr>
              <p:cNvSpPr/>
              <p:nvPr/>
            </p:nvSpPr>
            <p:spPr>
              <a:xfrm>
                <a:off x="2953953" y="265581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447;p43">
                <a:extLst>
                  <a:ext uri="{FF2B5EF4-FFF2-40B4-BE49-F238E27FC236}">
                    <a16:creationId xmlns:a16="http://schemas.microsoft.com/office/drawing/2014/main" id="{E8231BE0-3247-9BAC-854D-17D90C7236A0}"/>
                  </a:ext>
                </a:extLst>
              </p:cNvPr>
              <p:cNvSpPr/>
              <p:nvPr/>
            </p:nvSpPr>
            <p:spPr>
              <a:xfrm>
                <a:off x="2979309" y="2681172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448;p43">
                <a:extLst>
                  <a:ext uri="{FF2B5EF4-FFF2-40B4-BE49-F238E27FC236}">
                    <a16:creationId xmlns:a16="http://schemas.microsoft.com/office/drawing/2014/main" id="{777EFAD5-9FBD-3042-042C-D53618F35F0A}"/>
                  </a:ext>
                </a:extLst>
              </p:cNvPr>
              <p:cNvSpPr/>
              <p:nvPr/>
            </p:nvSpPr>
            <p:spPr>
              <a:xfrm>
                <a:off x="2952151" y="270833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449;p43">
                <a:extLst>
                  <a:ext uri="{FF2B5EF4-FFF2-40B4-BE49-F238E27FC236}">
                    <a16:creationId xmlns:a16="http://schemas.microsoft.com/office/drawing/2014/main" id="{8C3C9093-19D5-665B-9C2E-148AFEA6FF6E}"/>
                  </a:ext>
                </a:extLst>
              </p:cNvPr>
              <p:cNvSpPr/>
              <p:nvPr/>
            </p:nvSpPr>
            <p:spPr>
              <a:xfrm>
                <a:off x="2979309" y="2733686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cubicBezTo>
                      <a:pt x="0" y="244"/>
                      <a:pt x="81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450;p43">
                <a:extLst>
                  <a:ext uri="{FF2B5EF4-FFF2-40B4-BE49-F238E27FC236}">
                    <a16:creationId xmlns:a16="http://schemas.microsoft.com/office/drawing/2014/main" id="{E4864176-105B-EBA2-3B42-EF2BF02A6CF0}"/>
                  </a:ext>
                </a:extLst>
              </p:cNvPr>
              <p:cNvSpPr/>
              <p:nvPr/>
            </p:nvSpPr>
            <p:spPr>
              <a:xfrm>
                <a:off x="2952151" y="2760843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63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451;p43">
                <a:extLst>
                  <a:ext uri="{FF2B5EF4-FFF2-40B4-BE49-F238E27FC236}">
                    <a16:creationId xmlns:a16="http://schemas.microsoft.com/office/drawing/2014/main" id="{C79DB260-6761-1587-7ACE-881AF9A4B7B0}"/>
                  </a:ext>
                </a:extLst>
              </p:cNvPr>
              <p:cNvSpPr/>
              <p:nvPr/>
            </p:nvSpPr>
            <p:spPr>
              <a:xfrm>
                <a:off x="2322321" y="2344537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7" y="1"/>
                    </a:moveTo>
                    <a:cubicBezTo>
                      <a:pt x="27" y="28"/>
                      <a:pt x="27" y="28"/>
                      <a:pt x="0" y="55"/>
                    </a:cubicBezTo>
                    <a:cubicBezTo>
                      <a:pt x="27" y="28"/>
                      <a:pt x="27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452;p43">
                <a:extLst>
                  <a:ext uri="{FF2B5EF4-FFF2-40B4-BE49-F238E27FC236}">
                    <a16:creationId xmlns:a16="http://schemas.microsoft.com/office/drawing/2014/main" id="{D7960762-E4F5-FF4E-AD6D-248C4C07293A}"/>
                  </a:ext>
                </a:extLst>
              </p:cNvPr>
              <p:cNvSpPr/>
              <p:nvPr/>
            </p:nvSpPr>
            <p:spPr>
              <a:xfrm>
                <a:off x="2349412" y="2322851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27"/>
                    </a:cubicBezTo>
                    <a:cubicBezTo>
                      <a:pt x="1" y="54"/>
                      <a:pt x="1" y="109"/>
                      <a:pt x="28" y="136"/>
                    </a:cubicBezTo>
                    <a:cubicBezTo>
                      <a:pt x="55" y="163"/>
                      <a:pt x="109" y="163"/>
                      <a:pt x="137" y="163"/>
                    </a:cubicBezTo>
                    <a:cubicBezTo>
                      <a:pt x="82" y="109"/>
                      <a:pt x="55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453;p43">
                <a:extLst>
                  <a:ext uri="{FF2B5EF4-FFF2-40B4-BE49-F238E27FC236}">
                    <a16:creationId xmlns:a16="http://schemas.microsoft.com/office/drawing/2014/main" id="{52F58F95-1981-21FD-983C-A7013FB75C5A}"/>
                  </a:ext>
                </a:extLst>
              </p:cNvPr>
              <p:cNvSpPr/>
              <p:nvPr/>
            </p:nvSpPr>
            <p:spPr>
              <a:xfrm>
                <a:off x="2349412" y="231377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55" y="190"/>
                      <a:pt x="82" y="245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109"/>
                      <a:pt x="272" y="82"/>
                      <a:pt x="245" y="55"/>
                    </a:cubicBezTo>
                    <a:cubicBezTo>
                      <a:pt x="218" y="28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" name="Google Shape;4454;p43">
                <a:extLst>
                  <a:ext uri="{FF2B5EF4-FFF2-40B4-BE49-F238E27FC236}">
                    <a16:creationId xmlns:a16="http://schemas.microsoft.com/office/drawing/2014/main" id="{A2AD710C-6F88-2809-5298-E29FF8C6B1A8}"/>
                  </a:ext>
                </a:extLst>
              </p:cNvPr>
              <p:cNvSpPr/>
              <p:nvPr/>
            </p:nvSpPr>
            <p:spPr>
              <a:xfrm>
                <a:off x="2374768" y="2288420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18"/>
                      <a:pt x="55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455;p43">
                <a:extLst>
                  <a:ext uri="{FF2B5EF4-FFF2-40B4-BE49-F238E27FC236}">
                    <a16:creationId xmlns:a16="http://schemas.microsoft.com/office/drawing/2014/main" id="{76C99F9B-AC11-AEFE-E250-758FD263D40F}"/>
                  </a:ext>
                </a:extLst>
              </p:cNvPr>
              <p:cNvSpPr/>
              <p:nvPr/>
            </p:nvSpPr>
            <p:spPr>
              <a:xfrm>
                <a:off x="2325924" y="2340934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109" y="0"/>
                    </a:moveTo>
                    <a:cubicBezTo>
                      <a:pt x="55" y="0"/>
                      <a:pt x="27" y="0"/>
                      <a:pt x="0" y="27"/>
                    </a:cubicBezTo>
                    <a:cubicBezTo>
                      <a:pt x="55" y="109"/>
                      <a:pt x="109" y="163"/>
                      <a:pt x="217" y="163"/>
                    </a:cubicBezTo>
                    <a:cubicBezTo>
                      <a:pt x="244" y="163"/>
                      <a:pt x="244" y="136"/>
                      <a:pt x="244" y="136"/>
                    </a:cubicBezTo>
                    <a:cubicBezTo>
                      <a:pt x="244" y="109"/>
                      <a:pt x="244" y="55"/>
                      <a:pt x="217" y="27"/>
                    </a:cubicBezTo>
                    <a:cubicBezTo>
                      <a:pt x="190" y="0"/>
                      <a:pt x="136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456;p43">
                <a:extLst>
                  <a:ext uri="{FF2B5EF4-FFF2-40B4-BE49-F238E27FC236}">
                    <a16:creationId xmlns:a16="http://schemas.microsoft.com/office/drawing/2014/main" id="{9E7A32E5-32EE-0DB8-7CD2-980C90126F14}"/>
                  </a:ext>
                </a:extLst>
              </p:cNvPr>
              <p:cNvSpPr/>
              <p:nvPr/>
            </p:nvSpPr>
            <p:spPr>
              <a:xfrm>
                <a:off x="2401925" y="236629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457;p43">
                <a:extLst>
                  <a:ext uri="{FF2B5EF4-FFF2-40B4-BE49-F238E27FC236}">
                    <a16:creationId xmlns:a16="http://schemas.microsoft.com/office/drawing/2014/main" id="{55F79571-1641-46F1-3E40-F6BE79AEF571}"/>
                  </a:ext>
                </a:extLst>
              </p:cNvPr>
              <p:cNvSpPr/>
              <p:nvPr/>
            </p:nvSpPr>
            <p:spPr>
              <a:xfrm>
                <a:off x="3201908" y="3059444"/>
                <a:ext cx="727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2" extrusionOk="0">
                    <a:moveTo>
                      <a:pt x="109" y="0"/>
                    </a:moveTo>
                    <a:cubicBezTo>
                      <a:pt x="82" y="0"/>
                      <a:pt x="27" y="28"/>
                      <a:pt x="0" y="55"/>
                    </a:cubicBezTo>
                    <a:cubicBezTo>
                      <a:pt x="27" y="55"/>
                      <a:pt x="55" y="55"/>
                      <a:pt x="109" y="82"/>
                    </a:cubicBezTo>
                    <a:cubicBezTo>
                      <a:pt x="109" y="55"/>
                      <a:pt x="109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458;p43">
                <a:extLst>
                  <a:ext uri="{FF2B5EF4-FFF2-40B4-BE49-F238E27FC236}">
                    <a16:creationId xmlns:a16="http://schemas.microsoft.com/office/drawing/2014/main" id="{6C126911-EB06-9CC4-1F42-414908D039CF}"/>
                  </a:ext>
                </a:extLst>
              </p:cNvPr>
              <p:cNvSpPr/>
              <p:nvPr/>
            </p:nvSpPr>
            <p:spPr>
              <a:xfrm>
                <a:off x="2427281" y="2393381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459;p43">
                <a:extLst>
                  <a:ext uri="{FF2B5EF4-FFF2-40B4-BE49-F238E27FC236}">
                    <a16:creationId xmlns:a16="http://schemas.microsoft.com/office/drawing/2014/main" id="{51E8E5B0-9185-11B1-0222-DDEE91187876}"/>
                  </a:ext>
                </a:extLst>
              </p:cNvPr>
              <p:cNvSpPr/>
              <p:nvPr/>
            </p:nvSpPr>
            <p:spPr>
              <a:xfrm>
                <a:off x="2401925" y="2418737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72"/>
                      <a:pt x="82" y="299"/>
                    </a:cubicBezTo>
                    <a:cubicBezTo>
                      <a:pt x="136" y="299"/>
                      <a:pt x="136" y="272"/>
                      <a:pt x="163" y="272"/>
                    </a:cubicBezTo>
                    <a:cubicBezTo>
                      <a:pt x="163" y="218"/>
                      <a:pt x="272" y="190"/>
                      <a:pt x="272" y="82"/>
                    </a:cubicBezTo>
                    <a:cubicBezTo>
                      <a:pt x="272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460;p43">
                <a:extLst>
                  <a:ext uri="{FF2B5EF4-FFF2-40B4-BE49-F238E27FC236}">
                    <a16:creationId xmlns:a16="http://schemas.microsoft.com/office/drawing/2014/main" id="{DDFBEBFB-A053-8EA2-AD91-69551B0F40F1}"/>
                  </a:ext>
                </a:extLst>
              </p:cNvPr>
              <p:cNvSpPr/>
              <p:nvPr/>
            </p:nvSpPr>
            <p:spPr>
              <a:xfrm>
                <a:off x="2374768" y="2340934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461;p43">
                <a:extLst>
                  <a:ext uri="{FF2B5EF4-FFF2-40B4-BE49-F238E27FC236}">
                    <a16:creationId xmlns:a16="http://schemas.microsoft.com/office/drawing/2014/main" id="{F96C3255-C8E5-DB92-B919-06015348F57D}"/>
                  </a:ext>
                </a:extLst>
              </p:cNvPr>
              <p:cNvSpPr/>
              <p:nvPr/>
            </p:nvSpPr>
            <p:spPr>
              <a:xfrm>
                <a:off x="2374768" y="2404257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1" y="1"/>
                    </a:moveTo>
                    <a:cubicBezTo>
                      <a:pt x="1" y="28"/>
                      <a:pt x="28" y="82"/>
                      <a:pt x="55" y="82"/>
                    </a:cubicBezTo>
                    <a:cubicBezTo>
                      <a:pt x="55" y="82"/>
                      <a:pt x="55" y="55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462;p43">
                <a:extLst>
                  <a:ext uri="{FF2B5EF4-FFF2-40B4-BE49-F238E27FC236}">
                    <a16:creationId xmlns:a16="http://schemas.microsoft.com/office/drawing/2014/main" id="{609F7753-C06C-62DB-A615-5A3CEB9C3443}"/>
                  </a:ext>
                </a:extLst>
              </p:cNvPr>
              <p:cNvSpPr/>
              <p:nvPr/>
            </p:nvSpPr>
            <p:spPr>
              <a:xfrm>
                <a:off x="282183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63" y="299"/>
                    </a:cubicBezTo>
                    <a:lnTo>
                      <a:pt x="217" y="299"/>
                    </a:lnTo>
                    <a:cubicBezTo>
                      <a:pt x="217" y="245"/>
                      <a:pt x="244" y="218"/>
                      <a:pt x="299" y="218"/>
                    </a:cubicBezTo>
                    <a:cubicBezTo>
                      <a:pt x="299" y="191"/>
                      <a:pt x="299" y="164"/>
                      <a:pt x="299" y="164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463;p43">
                <a:extLst>
                  <a:ext uri="{FF2B5EF4-FFF2-40B4-BE49-F238E27FC236}">
                    <a16:creationId xmlns:a16="http://schemas.microsoft.com/office/drawing/2014/main" id="{9F0C4F91-53F5-9481-1A4F-9B9A58D28078}"/>
                  </a:ext>
                </a:extLst>
              </p:cNvPr>
              <p:cNvSpPr/>
              <p:nvPr/>
            </p:nvSpPr>
            <p:spPr>
              <a:xfrm>
                <a:off x="2847190" y="2031457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7" y="0"/>
                    </a:moveTo>
                    <a:cubicBezTo>
                      <a:pt x="27" y="27"/>
                      <a:pt x="0" y="27"/>
                      <a:pt x="0" y="54"/>
                    </a:cubicBezTo>
                    <a:cubicBezTo>
                      <a:pt x="27" y="54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464;p43">
                <a:extLst>
                  <a:ext uri="{FF2B5EF4-FFF2-40B4-BE49-F238E27FC236}">
                    <a16:creationId xmlns:a16="http://schemas.microsoft.com/office/drawing/2014/main" id="{C8F38830-FD7D-C3EE-367B-A2769341E176}"/>
                  </a:ext>
                </a:extLst>
              </p:cNvPr>
              <p:cNvSpPr/>
              <p:nvPr/>
            </p:nvSpPr>
            <p:spPr>
              <a:xfrm>
                <a:off x="2794677" y="202418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82" y="218"/>
                      <a:pt x="163" y="272"/>
                      <a:pt x="245" y="299"/>
                    </a:cubicBezTo>
                    <a:cubicBezTo>
                      <a:pt x="299" y="272"/>
                      <a:pt x="326" y="218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465;p43">
                <a:extLst>
                  <a:ext uri="{FF2B5EF4-FFF2-40B4-BE49-F238E27FC236}">
                    <a16:creationId xmlns:a16="http://schemas.microsoft.com/office/drawing/2014/main" id="{0104FF20-A439-FFA9-B530-C7A236B85139}"/>
                  </a:ext>
                </a:extLst>
              </p:cNvPr>
              <p:cNvSpPr/>
              <p:nvPr/>
            </p:nvSpPr>
            <p:spPr>
              <a:xfrm>
                <a:off x="2794677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466;p43">
                <a:extLst>
                  <a:ext uri="{FF2B5EF4-FFF2-40B4-BE49-F238E27FC236}">
                    <a16:creationId xmlns:a16="http://schemas.microsoft.com/office/drawing/2014/main" id="{F457A8D1-F4FB-CC5F-219E-A1225A01AECF}"/>
                  </a:ext>
                </a:extLst>
              </p:cNvPr>
              <p:cNvSpPr/>
              <p:nvPr/>
            </p:nvSpPr>
            <p:spPr>
              <a:xfrm>
                <a:off x="2769321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467;p43">
                <a:extLst>
                  <a:ext uri="{FF2B5EF4-FFF2-40B4-BE49-F238E27FC236}">
                    <a16:creationId xmlns:a16="http://schemas.microsoft.com/office/drawing/2014/main" id="{7DE9AC03-D52E-C0C7-A2D4-706F7156B080}"/>
                  </a:ext>
                </a:extLst>
              </p:cNvPr>
              <p:cNvSpPr/>
              <p:nvPr/>
            </p:nvSpPr>
            <p:spPr>
              <a:xfrm>
                <a:off x="2794677" y="1873983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28" y="0"/>
                    </a:moveTo>
                    <a:cubicBezTo>
                      <a:pt x="28" y="27"/>
                      <a:pt x="0" y="27"/>
                      <a:pt x="0" y="55"/>
                    </a:cubicBezTo>
                    <a:cubicBezTo>
                      <a:pt x="0" y="136"/>
                      <a:pt x="82" y="217"/>
                      <a:pt x="163" y="217"/>
                    </a:cubicBezTo>
                    <a:cubicBezTo>
                      <a:pt x="163" y="217"/>
                      <a:pt x="163" y="190"/>
                      <a:pt x="163" y="190"/>
                    </a:cubicBezTo>
                    <a:cubicBezTo>
                      <a:pt x="163" y="109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468;p43">
                <a:extLst>
                  <a:ext uri="{FF2B5EF4-FFF2-40B4-BE49-F238E27FC236}">
                    <a16:creationId xmlns:a16="http://schemas.microsoft.com/office/drawing/2014/main" id="{654694B2-104E-3B99-9F4E-8957F789F6CA}"/>
                  </a:ext>
                </a:extLst>
              </p:cNvPr>
              <p:cNvSpPr/>
              <p:nvPr/>
            </p:nvSpPr>
            <p:spPr>
              <a:xfrm>
                <a:off x="2769321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469;p43">
                <a:extLst>
                  <a:ext uri="{FF2B5EF4-FFF2-40B4-BE49-F238E27FC236}">
                    <a16:creationId xmlns:a16="http://schemas.microsoft.com/office/drawing/2014/main" id="{245D1A58-0706-C2B4-151B-A49EB8BB6873}"/>
                  </a:ext>
                </a:extLst>
              </p:cNvPr>
              <p:cNvSpPr/>
              <p:nvPr/>
            </p:nvSpPr>
            <p:spPr>
              <a:xfrm>
                <a:off x="2794677" y="1924628"/>
                <a:ext cx="727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18" extrusionOk="0">
                    <a:moveTo>
                      <a:pt x="28" y="1"/>
                    </a:moveTo>
                    <a:cubicBezTo>
                      <a:pt x="28" y="28"/>
                      <a:pt x="0" y="55"/>
                      <a:pt x="0" y="82"/>
                    </a:cubicBezTo>
                    <a:cubicBezTo>
                      <a:pt x="0" y="164"/>
                      <a:pt x="55" y="218"/>
                      <a:pt x="109" y="218"/>
                    </a:cubicBezTo>
                    <a:cubicBezTo>
                      <a:pt x="82" y="164"/>
                      <a:pt x="55" y="82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470;p43">
                <a:extLst>
                  <a:ext uri="{FF2B5EF4-FFF2-40B4-BE49-F238E27FC236}">
                    <a16:creationId xmlns:a16="http://schemas.microsoft.com/office/drawing/2014/main" id="{E002B7CC-33E7-9C40-CC9D-68A5564483B2}"/>
                  </a:ext>
                </a:extLst>
              </p:cNvPr>
              <p:cNvSpPr/>
              <p:nvPr/>
            </p:nvSpPr>
            <p:spPr>
              <a:xfrm>
                <a:off x="2753039" y="1919223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" y="0"/>
                    </a:moveTo>
                    <a:cubicBezTo>
                      <a:pt x="28" y="109"/>
                      <a:pt x="55" y="217"/>
                      <a:pt x="82" y="299"/>
                    </a:cubicBezTo>
                    <a:cubicBezTo>
                      <a:pt x="109" y="272"/>
                      <a:pt x="163" y="217"/>
                      <a:pt x="163" y="163"/>
                    </a:cubicBezTo>
                    <a:cubicBezTo>
                      <a:pt x="163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471;p43">
                <a:extLst>
                  <a:ext uri="{FF2B5EF4-FFF2-40B4-BE49-F238E27FC236}">
                    <a16:creationId xmlns:a16="http://schemas.microsoft.com/office/drawing/2014/main" id="{E4B7AD47-143E-D25C-671D-069B43231498}"/>
                  </a:ext>
                </a:extLst>
              </p:cNvPr>
              <p:cNvSpPr/>
              <p:nvPr/>
            </p:nvSpPr>
            <p:spPr>
              <a:xfrm>
                <a:off x="2769321" y="1998828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472;p43">
                <a:extLst>
                  <a:ext uri="{FF2B5EF4-FFF2-40B4-BE49-F238E27FC236}">
                    <a16:creationId xmlns:a16="http://schemas.microsoft.com/office/drawing/2014/main" id="{4D805B24-26A9-0BA4-0F73-FB973FEEE72B}"/>
                  </a:ext>
                </a:extLst>
              </p:cNvPr>
              <p:cNvSpPr/>
              <p:nvPr/>
            </p:nvSpPr>
            <p:spPr>
              <a:xfrm>
                <a:off x="2794677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473;p43">
                <a:extLst>
                  <a:ext uri="{FF2B5EF4-FFF2-40B4-BE49-F238E27FC236}">
                    <a16:creationId xmlns:a16="http://schemas.microsoft.com/office/drawing/2014/main" id="{4AC0F5DD-74BD-F1DA-6E27-E5A9024B2242}"/>
                  </a:ext>
                </a:extLst>
              </p:cNvPr>
              <p:cNvSpPr/>
              <p:nvPr/>
            </p:nvSpPr>
            <p:spPr>
              <a:xfrm>
                <a:off x="2769321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28" y="28"/>
                      <a:pt x="1" y="82"/>
                    </a:cubicBezTo>
                    <a:cubicBezTo>
                      <a:pt x="55" y="55"/>
                      <a:pt x="109" y="55"/>
                      <a:pt x="136" y="28"/>
                    </a:cubicBezTo>
                    <a:lnTo>
                      <a:pt x="136" y="28"/>
                    </a:lnTo>
                    <a:cubicBezTo>
                      <a:pt x="136" y="163"/>
                      <a:pt x="82" y="190"/>
                      <a:pt x="1" y="190"/>
                    </a:cubicBezTo>
                    <a:cubicBezTo>
                      <a:pt x="28" y="272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474;p43">
                <a:extLst>
                  <a:ext uri="{FF2B5EF4-FFF2-40B4-BE49-F238E27FC236}">
                    <a16:creationId xmlns:a16="http://schemas.microsoft.com/office/drawing/2014/main" id="{600603C9-99A6-E535-1A2C-29B07C72E124}"/>
                  </a:ext>
                </a:extLst>
              </p:cNvPr>
              <p:cNvSpPr/>
              <p:nvPr/>
            </p:nvSpPr>
            <p:spPr>
              <a:xfrm>
                <a:off x="2742163" y="2024184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18"/>
                      <a:pt x="28" y="245"/>
                      <a:pt x="55" y="272"/>
                    </a:cubicBezTo>
                    <a:cubicBezTo>
                      <a:pt x="136" y="245"/>
                      <a:pt x="191" y="245"/>
                      <a:pt x="272" y="190"/>
                    </a:cubicBezTo>
                    <a:cubicBezTo>
                      <a:pt x="299" y="190"/>
                      <a:pt x="299" y="163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475;p43">
                <a:extLst>
                  <a:ext uri="{FF2B5EF4-FFF2-40B4-BE49-F238E27FC236}">
                    <a16:creationId xmlns:a16="http://schemas.microsoft.com/office/drawing/2014/main" id="{D14FD0BA-37D7-57BA-5328-AF542F02962B}"/>
                  </a:ext>
                </a:extLst>
              </p:cNvPr>
              <p:cNvSpPr/>
              <p:nvPr/>
            </p:nvSpPr>
            <p:spPr>
              <a:xfrm>
                <a:off x="2751238" y="2042267"/>
                <a:ext cx="914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6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82" y="28"/>
                      <a:pt x="55" y="28"/>
                      <a:pt x="0" y="55"/>
                    </a:cubicBezTo>
                    <a:lnTo>
                      <a:pt x="28" y="55"/>
                    </a:lnTo>
                    <a:cubicBezTo>
                      <a:pt x="82" y="55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476;p43">
                <a:extLst>
                  <a:ext uri="{FF2B5EF4-FFF2-40B4-BE49-F238E27FC236}">
                    <a16:creationId xmlns:a16="http://schemas.microsoft.com/office/drawing/2014/main" id="{E2E94E37-E659-40F4-375A-D951509F4535}"/>
                  </a:ext>
                </a:extLst>
              </p:cNvPr>
              <p:cNvSpPr/>
              <p:nvPr/>
            </p:nvSpPr>
            <p:spPr>
              <a:xfrm>
                <a:off x="2753039" y="2076698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54"/>
                      <a:pt x="28" y="109"/>
                      <a:pt x="28" y="163"/>
                    </a:cubicBezTo>
                    <a:lnTo>
                      <a:pt x="163" y="163"/>
                    </a:lnTo>
                    <a:cubicBezTo>
                      <a:pt x="163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477;p43">
                <a:extLst>
                  <a:ext uri="{FF2B5EF4-FFF2-40B4-BE49-F238E27FC236}">
                    <a16:creationId xmlns:a16="http://schemas.microsoft.com/office/drawing/2014/main" id="{47F12022-961D-90F5-E5DB-A630029C5163}"/>
                  </a:ext>
                </a:extLst>
              </p:cNvPr>
              <p:cNvSpPr/>
              <p:nvPr/>
            </p:nvSpPr>
            <p:spPr>
              <a:xfrm>
                <a:off x="2716874" y="1906545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0" y="1"/>
                    </a:moveTo>
                    <a:cubicBezTo>
                      <a:pt x="27" y="55"/>
                      <a:pt x="81" y="109"/>
                      <a:pt x="163" y="109"/>
                    </a:cubicBezTo>
                    <a:cubicBezTo>
                      <a:pt x="190" y="109"/>
                      <a:pt x="217" y="109"/>
                      <a:pt x="244" y="82"/>
                    </a:cubicBezTo>
                    <a:cubicBezTo>
                      <a:pt x="217" y="55"/>
                      <a:pt x="190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478;p43">
                <a:extLst>
                  <a:ext uri="{FF2B5EF4-FFF2-40B4-BE49-F238E27FC236}">
                    <a16:creationId xmlns:a16="http://schemas.microsoft.com/office/drawing/2014/main" id="{6182AE1A-EECA-04CF-C2CB-A97FF7CED73B}"/>
                  </a:ext>
                </a:extLst>
              </p:cNvPr>
              <p:cNvSpPr/>
              <p:nvPr/>
            </p:nvSpPr>
            <p:spPr>
              <a:xfrm>
                <a:off x="2689716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28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109"/>
                      <a:pt x="299" y="55"/>
                      <a:pt x="244" y="28"/>
                    </a:cubicBezTo>
                    <a:cubicBezTo>
                      <a:pt x="217" y="28"/>
                      <a:pt x="190" y="55"/>
                      <a:pt x="163" y="55"/>
                    </a:cubicBezTo>
                    <a:cubicBezTo>
                      <a:pt x="163" y="28"/>
                      <a:pt x="163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479;p43">
                <a:extLst>
                  <a:ext uri="{FF2B5EF4-FFF2-40B4-BE49-F238E27FC236}">
                    <a16:creationId xmlns:a16="http://schemas.microsoft.com/office/drawing/2014/main" id="{7E514E4B-E079-4364-04CE-18B5B7E71DB0}"/>
                  </a:ext>
                </a:extLst>
              </p:cNvPr>
              <p:cNvSpPr/>
              <p:nvPr/>
            </p:nvSpPr>
            <p:spPr>
              <a:xfrm>
                <a:off x="2716874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480;p43">
                <a:extLst>
                  <a:ext uri="{FF2B5EF4-FFF2-40B4-BE49-F238E27FC236}">
                    <a16:creationId xmlns:a16="http://schemas.microsoft.com/office/drawing/2014/main" id="{CAAE0751-5DA7-D7A3-AF7B-19E6476CCEB9}"/>
                  </a:ext>
                </a:extLst>
              </p:cNvPr>
              <p:cNvSpPr/>
              <p:nvPr/>
            </p:nvSpPr>
            <p:spPr>
              <a:xfrm>
                <a:off x="2742163" y="1924628"/>
                <a:ext cx="3737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56" h="191" extrusionOk="0">
                    <a:moveTo>
                      <a:pt x="28" y="1"/>
                    </a:moveTo>
                    <a:cubicBezTo>
                      <a:pt x="28" y="28"/>
                      <a:pt x="1" y="55"/>
                      <a:pt x="1" y="82"/>
                    </a:cubicBezTo>
                    <a:cubicBezTo>
                      <a:pt x="1" y="136"/>
                      <a:pt x="28" y="164"/>
                      <a:pt x="55" y="191"/>
                    </a:cubicBezTo>
                    <a:cubicBezTo>
                      <a:pt x="55" y="136"/>
                      <a:pt x="55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481;p43">
                <a:extLst>
                  <a:ext uri="{FF2B5EF4-FFF2-40B4-BE49-F238E27FC236}">
                    <a16:creationId xmlns:a16="http://schemas.microsoft.com/office/drawing/2014/main" id="{29B6D5E3-7B0A-E241-E121-FFAD94DFC2E2}"/>
                  </a:ext>
                </a:extLst>
              </p:cNvPr>
              <p:cNvSpPr/>
              <p:nvPr/>
            </p:nvSpPr>
            <p:spPr>
              <a:xfrm>
                <a:off x="2689716" y="1971737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482;p43">
                <a:extLst>
                  <a:ext uri="{FF2B5EF4-FFF2-40B4-BE49-F238E27FC236}">
                    <a16:creationId xmlns:a16="http://schemas.microsoft.com/office/drawing/2014/main" id="{09FF5CC6-F12C-DBE9-6823-B84D89C80016}"/>
                  </a:ext>
                </a:extLst>
              </p:cNvPr>
              <p:cNvSpPr/>
              <p:nvPr/>
            </p:nvSpPr>
            <p:spPr>
              <a:xfrm>
                <a:off x="271687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63" y="299"/>
                    </a:cubicBezTo>
                    <a:cubicBezTo>
                      <a:pt x="244" y="299"/>
                      <a:pt x="298" y="245"/>
                      <a:pt x="298" y="164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483;p43">
                <a:extLst>
                  <a:ext uri="{FF2B5EF4-FFF2-40B4-BE49-F238E27FC236}">
                    <a16:creationId xmlns:a16="http://schemas.microsoft.com/office/drawing/2014/main" id="{496FFEFE-BFE8-331D-B115-9167626ADE54}"/>
                  </a:ext>
                </a:extLst>
              </p:cNvPr>
              <p:cNvSpPr/>
              <p:nvPr/>
            </p:nvSpPr>
            <p:spPr>
              <a:xfrm>
                <a:off x="2742163" y="1971737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484;p43">
                <a:extLst>
                  <a:ext uri="{FF2B5EF4-FFF2-40B4-BE49-F238E27FC236}">
                    <a16:creationId xmlns:a16="http://schemas.microsoft.com/office/drawing/2014/main" id="{B3B427C2-9FF9-C9E9-BD5B-AC3CE1D603E5}"/>
                  </a:ext>
                </a:extLst>
              </p:cNvPr>
              <p:cNvSpPr/>
              <p:nvPr/>
            </p:nvSpPr>
            <p:spPr>
              <a:xfrm>
                <a:off x="2689716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485;p43">
                <a:extLst>
                  <a:ext uri="{FF2B5EF4-FFF2-40B4-BE49-F238E27FC236}">
                    <a16:creationId xmlns:a16="http://schemas.microsoft.com/office/drawing/2014/main" id="{B2D0427D-A85D-EC03-848F-4D27804C7CEE}"/>
                  </a:ext>
                </a:extLst>
              </p:cNvPr>
              <p:cNvSpPr/>
              <p:nvPr/>
            </p:nvSpPr>
            <p:spPr>
              <a:xfrm>
                <a:off x="2742163" y="2085706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8" y="1"/>
                    </a:moveTo>
                    <a:cubicBezTo>
                      <a:pt x="1" y="28"/>
                      <a:pt x="1" y="28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486;p43">
                <a:extLst>
                  <a:ext uri="{FF2B5EF4-FFF2-40B4-BE49-F238E27FC236}">
                    <a16:creationId xmlns:a16="http://schemas.microsoft.com/office/drawing/2014/main" id="{A6620083-C421-9880-B0FB-501291CF8445}"/>
                  </a:ext>
                </a:extLst>
              </p:cNvPr>
              <p:cNvSpPr/>
              <p:nvPr/>
            </p:nvSpPr>
            <p:spPr>
              <a:xfrm>
                <a:off x="2689716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487;p43">
                <a:extLst>
                  <a:ext uri="{FF2B5EF4-FFF2-40B4-BE49-F238E27FC236}">
                    <a16:creationId xmlns:a16="http://schemas.microsoft.com/office/drawing/2014/main" id="{50313412-09E6-2D27-60C7-3426986346DB}"/>
                  </a:ext>
                </a:extLst>
              </p:cNvPr>
              <p:cNvSpPr/>
              <p:nvPr/>
            </p:nvSpPr>
            <p:spPr>
              <a:xfrm>
                <a:off x="2666162" y="1902942"/>
                <a:ext cx="1814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64" extrusionOk="0">
                    <a:moveTo>
                      <a:pt x="163" y="0"/>
                    </a:moveTo>
                    <a:cubicBezTo>
                      <a:pt x="82" y="0"/>
                      <a:pt x="28" y="55"/>
                      <a:pt x="1" y="109"/>
                    </a:cubicBezTo>
                    <a:cubicBezTo>
                      <a:pt x="28" y="136"/>
                      <a:pt x="82" y="163"/>
                      <a:pt x="136" y="163"/>
                    </a:cubicBezTo>
                    <a:cubicBezTo>
                      <a:pt x="218" y="163"/>
                      <a:pt x="272" y="109"/>
                      <a:pt x="272" y="27"/>
                    </a:cubicBezTo>
                    <a:cubicBezTo>
                      <a:pt x="245" y="27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488;p43">
                <a:extLst>
                  <a:ext uri="{FF2B5EF4-FFF2-40B4-BE49-F238E27FC236}">
                    <a16:creationId xmlns:a16="http://schemas.microsoft.com/office/drawing/2014/main" id="{C39BBA2D-6894-6427-599E-952FE21F0D52}"/>
                  </a:ext>
                </a:extLst>
              </p:cNvPr>
              <p:cNvSpPr/>
              <p:nvPr/>
            </p:nvSpPr>
            <p:spPr>
              <a:xfrm>
                <a:off x="2664360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489;p43">
                <a:extLst>
                  <a:ext uri="{FF2B5EF4-FFF2-40B4-BE49-F238E27FC236}">
                    <a16:creationId xmlns:a16="http://schemas.microsoft.com/office/drawing/2014/main" id="{4B4A154B-B7AF-FB5E-211F-4EE3C2725014}"/>
                  </a:ext>
                </a:extLst>
              </p:cNvPr>
              <p:cNvSpPr/>
              <p:nvPr/>
            </p:nvSpPr>
            <p:spPr>
              <a:xfrm>
                <a:off x="2637203" y="1971737"/>
                <a:ext cx="2181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18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1" y="190"/>
                      <a:pt x="28" y="217"/>
                    </a:cubicBezTo>
                    <a:lnTo>
                      <a:pt x="299" y="217"/>
                    </a:lnTo>
                    <a:cubicBezTo>
                      <a:pt x="299" y="190"/>
                      <a:pt x="326" y="190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490;p43">
                <a:extLst>
                  <a:ext uri="{FF2B5EF4-FFF2-40B4-BE49-F238E27FC236}">
                    <a16:creationId xmlns:a16="http://schemas.microsoft.com/office/drawing/2014/main" id="{07D9AC52-9817-93EA-208E-A1549DF98A91}"/>
                  </a:ext>
                </a:extLst>
              </p:cNvPr>
              <p:cNvSpPr/>
              <p:nvPr/>
            </p:nvSpPr>
            <p:spPr>
              <a:xfrm>
                <a:off x="2664360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491;p43">
                <a:extLst>
                  <a:ext uri="{FF2B5EF4-FFF2-40B4-BE49-F238E27FC236}">
                    <a16:creationId xmlns:a16="http://schemas.microsoft.com/office/drawing/2014/main" id="{087DC26D-C8B6-982C-973F-B732CFF78A4D}"/>
                  </a:ext>
                </a:extLst>
              </p:cNvPr>
              <p:cNvSpPr/>
              <p:nvPr/>
            </p:nvSpPr>
            <p:spPr>
              <a:xfrm>
                <a:off x="2611846" y="1998828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91" y="1"/>
                    </a:moveTo>
                    <a:cubicBezTo>
                      <a:pt x="109" y="28"/>
                      <a:pt x="55" y="82"/>
                      <a:pt x="1" y="109"/>
                    </a:cubicBezTo>
                    <a:cubicBezTo>
                      <a:pt x="1" y="137"/>
                      <a:pt x="1" y="137"/>
                      <a:pt x="1" y="164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28" y="218"/>
                      <a:pt x="28" y="245"/>
                      <a:pt x="55" y="272"/>
                    </a:cubicBezTo>
                    <a:cubicBezTo>
                      <a:pt x="82" y="299"/>
                      <a:pt x="109" y="299"/>
                      <a:pt x="137" y="299"/>
                    </a:cubicBezTo>
                    <a:cubicBezTo>
                      <a:pt x="245" y="299"/>
                      <a:pt x="299" y="245"/>
                      <a:pt x="299" y="164"/>
                    </a:cubicBezTo>
                    <a:cubicBezTo>
                      <a:pt x="299" y="82"/>
                      <a:pt x="245" y="28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492;p43">
                <a:extLst>
                  <a:ext uri="{FF2B5EF4-FFF2-40B4-BE49-F238E27FC236}">
                    <a16:creationId xmlns:a16="http://schemas.microsoft.com/office/drawing/2014/main" id="{7B4E9DD2-8A46-61C4-1CFC-B1FECEC760AE}"/>
                  </a:ext>
                </a:extLst>
              </p:cNvPr>
              <p:cNvSpPr/>
              <p:nvPr/>
            </p:nvSpPr>
            <p:spPr>
              <a:xfrm>
                <a:off x="2639004" y="2024184"/>
                <a:ext cx="1821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10" extrusionOk="0">
                    <a:moveTo>
                      <a:pt x="136" y="1"/>
                    </a:moveTo>
                    <a:cubicBezTo>
                      <a:pt x="82" y="1"/>
                      <a:pt x="28" y="55"/>
                      <a:pt x="1" y="82"/>
                    </a:cubicBezTo>
                    <a:cubicBezTo>
                      <a:pt x="82" y="82"/>
                      <a:pt x="191" y="82"/>
                      <a:pt x="272" y="109"/>
                    </a:cubicBezTo>
                    <a:cubicBezTo>
                      <a:pt x="245" y="55"/>
                      <a:pt x="191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493;p43">
                <a:extLst>
                  <a:ext uri="{FF2B5EF4-FFF2-40B4-BE49-F238E27FC236}">
                    <a16:creationId xmlns:a16="http://schemas.microsoft.com/office/drawing/2014/main" id="{75BA3EF8-3C37-04E5-593B-9CF7A132C487}"/>
                  </a:ext>
                </a:extLst>
              </p:cNvPr>
              <p:cNvSpPr/>
              <p:nvPr/>
            </p:nvSpPr>
            <p:spPr>
              <a:xfrm>
                <a:off x="2611846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494;p43">
                <a:extLst>
                  <a:ext uri="{FF2B5EF4-FFF2-40B4-BE49-F238E27FC236}">
                    <a16:creationId xmlns:a16="http://schemas.microsoft.com/office/drawing/2014/main" id="{F032A368-291B-056F-FD55-772085E74E3D}"/>
                  </a:ext>
                </a:extLst>
              </p:cNvPr>
              <p:cNvSpPr/>
              <p:nvPr/>
            </p:nvSpPr>
            <p:spPr>
              <a:xfrm>
                <a:off x="2639004" y="2040465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1" y="1"/>
                    </a:moveTo>
                    <a:cubicBezTo>
                      <a:pt x="28" y="55"/>
                      <a:pt x="82" y="82"/>
                      <a:pt x="136" y="82"/>
                    </a:cubicBezTo>
                    <a:cubicBezTo>
                      <a:pt x="164" y="82"/>
                      <a:pt x="164" y="82"/>
                      <a:pt x="164" y="55"/>
                    </a:cubicBezTo>
                    <a:cubicBezTo>
                      <a:pt x="136" y="28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495;p43">
                <a:extLst>
                  <a:ext uri="{FF2B5EF4-FFF2-40B4-BE49-F238E27FC236}">
                    <a16:creationId xmlns:a16="http://schemas.microsoft.com/office/drawing/2014/main" id="{31A3C605-8512-244C-6222-3403C73EB2DD}"/>
                  </a:ext>
                </a:extLst>
              </p:cNvPr>
              <p:cNvSpPr/>
              <p:nvPr/>
            </p:nvSpPr>
            <p:spPr>
              <a:xfrm>
                <a:off x="2637203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496;p43">
                <a:extLst>
                  <a:ext uri="{FF2B5EF4-FFF2-40B4-BE49-F238E27FC236}">
                    <a16:creationId xmlns:a16="http://schemas.microsoft.com/office/drawing/2014/main" id="{C56063D4-7F00-1055-1784-6F7448FA806A}"/>
                  </a:ext>
                </a:extLst>
              </p:cNvPr>
              <p:cNvSpPr/>
              <p:nvPr/>
            </p:nvSpPr>
            <p:spPr>
              <a:xfrm>
                <a:off x="2584756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497;p43">
                <a:extLst>
                  <a:ext uri="{FF2B5EF4-FFF2-40B4-BE49-F238E27FC236}">
                    <a16:creationId xmlns:a16="http://schemas.microsoft.com/office/drawing/2014/main" id="{858F34E3-79D4-4725-409F-55AD2B5DF548}"/>
                  </a:ext>
                </a:extLst>
              </p:cNvPr>
              <p:cNvSpPr/>
              <p:nvPr/>
            </p:nvSpPr>
            <p:spPr>
              <a:xfrm>
                <a:off x="2532242" y="2024184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498;p43">
                <a:extLst>
                  <a:ext uri="{FF2B5EF4-FFF2-40B4-BE49-F238E27FC236}">
                    <a16:creationId xmlns:a16="http://schemas.microsoft.com/office/drawing/2014/main" id="{A039A7B1-1A61-B04F-4287-0023528D1045}"/>
                  </a:ext>
                </a:extLst>
              </p:cNvPr>
              <p:cNvSpPr/>
              <p:nvPr/>
            </p:nvSpPr>
            <p:spPr>
              <a:xfrm>
                <a:off x="2559400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499;p43">
                <a:extLst>
                  <a:ext uri="{FF2B5EF4-FFF2-40B4-BE49-F238E27FC236}">
                    <a16:creationId xmlns:a16="http://schemas.microsoft.com/office/drawing/2014/main" id="{36CD4F8D-97A9-FC39-DC84-8E65BC092276}"/>
                  </a:ext>
                </a:extLst>
              </p:cNvPr>
              <p:cNvSpPr/>
              <p:nvPr/>
            </p:nvSpPr>
            <p:spPr>
              <a:xfrm>
                <a:off x="2584756" y="2033259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109"/>
                      <a:pt x="81" y="190"/>
                      <a:pt x="163" y="190"/>
                    </a:cubicBezTo>
                    <a:cubicBezTo>
                      <a:pt x="217" y="190"/>
                      <a:pt x="244" y="163"/>
                      <a:pt x="271" y="109"/>
                    </a:cubicBezTo>
                    <a:cubicBezTo>
                      <a:pt x="190" y="109"/>
                      <a:pt x="109" y="54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500;p43">
                <a:extLst>
                  <a:ext uri="{FF2B5EF4-FFF2-40B4-BE49-F238E27FC236}">
                    <a16:creationId xmlns:a16="http://schemas.microsoft.com/office/drawing/2014/main" id="{10C736AB-B869-3745-5465-52D8808023C9}"/>
                  </a:ext>
                </a:extLst>
              </p:cNvPr>
              <p:cNvSpPr/>
              <p:nvPr/>
            </p:nvSpPr>
            <p:spPr>
              <a:xfrm>
                <a:off x="2532242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501;p43">
                <a:extLst>
                  <a:ext uri="{FF2B5EF4-FFF2-40B4-BE49-F238E27FC236}">
                    <a16:creationId xmlns:a16="http://schemas.microsoft.com/office/drawing/2014/main" id="{F12FBD76-9BC8-B192-DE17-2AAD77E1052E}"/>
                  </a:ext>
                </a:extLst>
              </p:cNvPr>
              <p:cNvSpPr/>
              <p:nvPr/>
            </p:nvSpPr>
            <p:spPr>
              <a:xfrm>
                <a:off x="2613715" y="1893867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09" y="1"/>
                    </a:moveTo>
                    <a:cubicBezTo>
                      <a:pt x="81" y="1"/>
                      <a:pt x="27" y="28"/>
                      <a:pt x="0" y="55"/>
                    </a:cubicBezTo>
                    <a:cubicBezTo>
                      <a:pt x="54" y="28"/>
                      <a:pt x="109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502;p43">
                <a:extLst>
                  <a:ext uri="{FF2B5EF4-FFF2-40B4-BE49-F238E27FC236}">
                    <a16:creationId xmlns:a16="http://schemas.microsoft.com/office/drawing/2014/main" id="{8C12612A-7B08-ACDF-DD50-69CE670791EF}"/>
                  </a:ext>
                </a:extLst>
              </p:cNvPr>
              <p:cNvSpPr/>
              <p:nvPr/>
            </p:nvSpPr>
            <p:spPr>
              <a:xfrm>
                <a:off x="2611846" y="1897471"/>
                <a:ext cx="20017" cy="1641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6" extrusionOk="0">
                    <a:moveTo>
                      <a:pt x="272" y="1"/>
                    </a:moveTo>
                    <a:cubicBezTo>
                      <a:pt x="191" y="28"/>
                      <a:pt x="82" y="82"/>
                      <a:pt x="1" y="137"/>
                    </a:cubicBezTo>
                    <a:cubicBezTo>
                      <a:pt x="28" y="191"/>
                      <a:pt x="82" y="245"/>
                      <a:pt x="137" y="245"/>
                    </a:cubicBezTo>
                    <a:cubicBezTo>
                      <a:pt x="245" y="245"/>
                      <a:pt x="299" y="191"/>
                      <a:pt x="299" y="109"/>
                    </a:cubicBezTo>
                    <a:cubicBezTo>
                      <a:pt x="299" y="55"/>
                      <a:pt x="299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503;p43">
                <a:extLst>
                  <a:ext uri="{FF2B5EF4-FFF2-40B4-BE49-F238E27FC236}">
                    <a16:creationId xmlns:a16="http://schemas.microsoft.com/office/drawing/2014/main" id="{7F5C4184-8EF9-0501-F4EC-0C0BE556B28F}"/>
                  </a:ext>
                </a:extLst>
              </p:cNvPr>
              <p:cNvSpPr/>
              <p:nvPr/>
            </p:nvSpPr>
            <p:spPr>
              <a:xfrm>
                <a:off x="2637203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504;p43">
                <a:extLst>
                  <a:ext uri="{FF2B5EF4-FFF2-40B4-BE49-F238E27FC236}">
                    <a16:creationId xmlns:a16="http://schemas.microsoft.com/office/drawing/2014/main" id="{24B6EFC1-006A-C3FD-789E-9A599523E9FA}"/>
                  </a:ext>
                </a:extLst>
              </p:cNvPr>
              <p:cNvSpPr/>
              <p:nvPr/>
            </p:nvSpPr>
            <p:spPr>
              <a:xfrm>
                <a:off x="261184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163"/>
                      <a:pt x="1" y="190"/>
                      <a:pt x="1" y="190"/>
                    </a:cubicBezTo>
                    <a:cubicBezTo>
                      <a:pt x="28" y="190"/>
                      <a:pt x="55" y="190"/>
                      <a:pt x="82" y="217"/>
                    </a:cubicBezTo>
                    <a:cubicBezTo>
                      <a:pt x="82" y="217"/>
                      <a:pt x="55" y="244"/>
                      <a:pt x="28" y="244"/>
                    </a:cubicBezTo>
                    <a:cubicBezTo>
                      <a:pt x="55" y="272"/>
                      <a:pt x="109" y="299"/>
                      <a:pt x="137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505;p43">
                <a:extLst>
                  <a:ext uri="{FF2B5EF4-FFF2-40B4-BE49-F238E27FC236}">
                    <a16:creationId xmlns:a16="http://schemas.microsoft.com/office/drawing/2014/main" id="{A2146822-2DAA-CCE9-37B3-B62931C4339B}"/>
                  </a:ext>
                </a:extLst>
              </p:cNvPr>
              <p:cNvSpPr/>
              <p:nvPr/>
            </p:nvSpPr>
            <p:spPr>
              <a:xfrm>
                <a:off x="2597367" y="1973539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cubicBezTo>
                      <a:pt x="1" y="109"/>
                      <a:pt x="55" y="136"/>
                      <a:pt x="109" y="163"/>
                    </a:cubicBezTo>
                    <a:cubicBezTo>
                      <a:pt x="109" y="163"/>
                      <a:pt x="137" y="136"/>
                      <a:pt x="137" y="136"/>
                    </a:cubicBezTo>
                    <a:cubicBezTo>
                      <a:pt x="137" y="54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" name="Google Shape;4506;p43">
                <a:extLst>
                  <a:ext uri="{FF2B5EF4-FFF2-40B4-BE49-F238E27FC236}">
                    <a16:creationId xmlns:a16="http://schemas.microsoft.com/office/drawing/2014/main" id="{C2F2936F-549C-BE28-0AEA-AF7FD9F7455B}"/>
                  </a:ext>
                </a:extLst>
              </p:cNvPr>
              <p:cNvSpPr/>
              <p:nvPr/>
            </p:nvSpPr>
            <p:spPr>
              <a:xfrm>
                <a:off x="2559400" y="1850428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0" y="1"/>
                    </a:moveTo>
                    <a:cubicBezTo>
                      <a:pt x="0" y="109"/>
                      <a:pt x="55" y="163"/>
                      <a:pt x="136" y="163"/>
                    </a:cubicBezTo>
                    <a:cubicBezTo>
                      <a:pt x="190" y="163"/>
                      <a:pt x="217" y="163"/>
                      <a:pt x="244" y="136"/>
                    </a:cubicBezTo>
                    <a:cubicBezTo>
                      <a:pt x="163" y="109"/>
                      <a:pt x="82" y="55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" name="Google Shape;4507;p43">
                <a:extLst>
                  <a:ext uri="{FF2B5EF4-FFF2-40B4-BE49-F238E27FC236}">
                    <a16:creationId xmlns:a16="http://schemas.microsoft.com/office/drawing/2014/main" id="{69BF4DC5-A04B-7A90-1CD8-0EAB3C69A4B6}"/>
                  </a:ext>
                </a:extLst>
              </p:cNvPr>
              <p:cNvSpPr/>
              <p:nvPr/>
            </p:nvSpPr>
            <p:spPr>
              <a:xfrm>
                <a:off x="2532242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508;p43">
                <a:extLst>
                  <a:ext uri="{FF2B5EF4-FFF2-40B4-BE49-F238E27FC236}">
                    <a16:creationId xmlns:a16="http://schemas.microsoft.com/office/drawing/2014/main" id="{EF0B7CDF-C853-6357-D25B-E8D48A3C40FB}"/>
                  </a:ext>
                </a:extLst>
              </p:cNvPr>
              <p:cNvSpPr/>
              <p:nvPr/>
            </p:nvSpPr>
            <p:spPr>
              <a:xfrm>
                <a:off x="2559400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55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509;p43">
                <a:extLst>
                  <a:ext uri="{FF2B5EF4-FFF2-40B4-BE49-F238E27FC236}">
                    <a16:creationId xmlns:a16="http://schemas.microsoft.com/office/drawing/2014/main" id="{7DF34298-CA9E-321C-7569-0E71FB013EE0}"/>
                  </a:ext>
                </a:extLst>
              </p:cNvPr>
              <p:cNvSpPr/>
              <p:nvPr/>
            </p:nvSpPr>
            <p:spPr>
              <a:xfrm>
                <a:off x="2584756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510;p43">
                <a:extLst>
                  <a:ext uri="{FF2B5EF4-FFF2-40B4-BE49-F238E27FC236}">
                    <a16:creationId xmlns:a16="http://schemas.microsoft.com/office/drawing/2014/main" id="{A1E73B1F-3719-BD48-E564-A4DCEE94DDBF}"/>
                  </a:ext>
                </a:extLst>
              </p:cNvPr>
              <p:cNvSpPr/>
              <p:nvPr/>
            </p:nvSpPr>
            <p:spPr>
              <a:xfrm>
                <a:off x="258655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2" y="82"/>
                      <a:pt x="27" y="136"/>
                      <a:pt x="0" y="217"/>
                    </a:cubicBezTo>
                    <a:cubicBezTo>
                      <a:pt x="27" y="272"/>
                      <a:pt x="82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28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511;p43">
                <a:extLst>
                  <a:ext uri="{FF2B5EF4-FFF2-40B4-BE49-F238E27FC236}">
                    <a16:creationId xmlns:a16="http://schemas.microsoft.com/office/drawing/2014/main" id="{5044D1F4-58C9-FC86-4951-66BFE5C2E300}"/>
                  </a:ext>
                </a:extLst>
              </p:cNvPr>
              <p:cNvSpPr/>
              <p:nvPr/>
            </p:nvSpPr>
            <p:spPr>
              <a:xfrm>
                <a:off x="2561201" y="1948183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28" y="0"/>
                    </a:moveTo>
                    <a:lnTo>
                      <a:pt x="28" y="0"/>
                    </a:lnTo>
                    <a:cubicBezTo>
                      <a:pt x="0" y="28"/>
                      <a:pt x="0" y="28"/>
                      <a:pt x="0" y="55"/>
                    </a:cubicBezTo>
                    <a:cubicBezTo>
                      <a:pt x="0" y="28"/>
                      <a:pt x="28" y="28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512;p43">
                <a:extLst>
                  <a:ext uri="{FF2B5EF4-FFF2-40B4-BE49-F238E27FC236}">
                    <a16:creationId xmlns:a16="http://schemas.microsoft.com/office/drawing/2014/main" id="{19318068-9D4E-62F8-40B8-E9ACE8C1A06C}"/>
                  </a:ext>
                </a:extLst>
              </p:cNvPr>
              <p:cNvSpPr/>
              <p:nvPr/>
            </p:nvSpPr>
            <p:spPr>
              <a:xfrm>
                <a:off x="2506886" y="1849694"/>
                <a:ext cx="20017" cy="1167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75" extrusionOk="0">
                    <a:moveTo>
                      <a:pt x="90" y="0"/>
                    </a:moveTo>
                    <a:cubicBezTo>
                      <a:pt x="62" y="0"/>
                      <a:pt x="33" y="4"/>
                      <a:pt x="1" y="12"/>
                    </a:cubicBezTo>
                    <a:cubicBezTo>
                      <a:pt x="1" y="120"/>
                      <a:pt x="55" y="174"/>
                      <a:pt x="136" y="174"/>
                    </a:cubicBezTo>
                    <a:cubicBezTo>
                      <a:pt x="218" y="174"/>
                      <a:pt x="299" y="120"/>
                      <a:pt x="299" y="39"/>
                    </a:cubicBezTo>
                    <a:cubicBezTo>
                      <a:pt x="222" y="20"/>
                      <a:pt x="159" y="0"/>
                      <a:pt x="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513;p43">
                <a:extLst>
                  <a:ext uri="{FF2B5EF4-FFF2-40B4-BE49-F238E27FC236}">
                    <a16:creationId xmlns:a16="http://schemas.microsoft.com/office/drawing/2014/main" id="{DE93A8D4-8380-F8E0-DC26-EB0C06667D4E}"/>
                  </a:ext>
                </a:extLst>
              </p:cNvPr>
              <p:cNvSpPr/>
              <p:nvPr/>
            </p:nvSpPr>
            <p:spPr>
              <a:xfrm>
                <a:off x="2506886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514;p43">
                <a:extLst>
                  <a:ext uri="{FF2B5EF4-FFF2-40B4-BE49-F238E27FC236}">
                    <a16:creationId xmlns:a16="http://schemas.microsoft.com/office/drawing/2014/main" id="{AC660AA5-0C70-C24B-8F23-BFBD3D69F6EA}"/>
                  </a:ext>
                </a:extLst>
              </p:cNvPr>
              <p:cNvSpPr/>
              <p:nvPr/>
            </p:nvSpPr>
            <p:spPr>
              <a:xfrm>
                <a:off x="250688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82" y="0"/>
                      <a:pt x="28" y="27"/>
                      <a:pt x="1" y="109"/>
                    </a:cubicBezTo>
                    <a:cubicBezTo>
                      <a:pt x="28" y="163"/>
                      <a:pt x="82" y="244"/>
                      <a:pt x="109" y="244"/>
                    </a:cubicBezTo>
                    <a:cubicBezTo>
                      <a:pt x="136" y="244"/>
                      <a:pt x="136" y="272"/>
                      <a:pt x="163" y="299"/>
                    </a:cubicBezTo>
                    <a:cubicBezTo>
                      <a:pt x="245" y="299"/>
                      <a:pt x="299" y="217"/>
                      <a:pt x="299" y="163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515;p43">
                <a:extLst>
                  <a:ext uri="{FF2B5EF4-FFF2-40B4-BE49-F238E27FC236}">
                    <a16:creationId xmlns:a16="http://schemas.microsoft.com/office/drawing/2014/main" id="{0B7A26D8-63DA-160E-D0C9-331F80A8CE91}"/>
                  </a:ext>
                </a:extLst>
              </p:cNvPr>
              <p:cNvSpPr/>
              <p:nvPr/>
            </p:nvSpPr>
            <p:spPr>
              <a:xfrm>
                <a:off x="2532242" y="191922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516;p43">
                <a:extLst>
                  <a:ext uri="{FF2B5EF4-FFF2-40B4-BE49-F238E27FC236}">
                    <a16:creationId xmlns:a16="http://schemas.microsoft.com/office/drawing/2014/main" id="{BBB857D3-840B-A77A-2605-7A84B2C9C426}"/>
                  </a:ext>
                </a:extLst>
              </p:cNvPr>
              <p:cNvSpPr/>
              <p:nvPr/>
            </p:nvSpPr>
            <p:spPr>
              <a:xfrm>
                <a:off x="2481530" y="191922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109" y="0"/>
                      <a:pt x="55" y="28"/>
                      <a:pt x="28" y="55"/>
                    </a:cubicBezTo>
                    <a:cubicBezTo>
                      <a:pt x="1" y="109"/>
                      <a:pt x="1" y="163"/>
                      <a:pt x="1" y="217"/>
                    </a:cubicBezTo>
                    <a:cubicBezTo>
                      <a:pt x="1" y="272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517;p43">
                <a:extLst>
                  <a:ext uri="{FF2B5EF4-FFF2-40B4-BE49-F238E27FC236}">
                    <a16:creationId xmlns:a16="http://schemas.microsoft.com/office/drawing/2014/main" id="{A49BD202-CE2F-03D8-3735-622CB16E5112}"/>
                  </a:ext>
                </a:extLst>
              </p:cNvPr>
              <p:cNvSpPr/>
              <p:nvPr/>
            </p:nvSpPr>
            <p:spPr>
              <a:xfrm>
                <a:off x="2724080" y="1788907"/>
                <a:ext cx="12744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99" extrusionOk="0">
                    <a:moveTo>
                      <a:pt x="82" y="1"/>
                    </a:moveTo>
                    <a:lnTo>
                      <a:pt x="82" y="109"/>
                    </a:lnTo>
                    <a:cubicBezTo>
                      <a:pt x="55" y="109"/>
                      <a:pt x="1" y="136"/>
                      <a:pt x="1" y="163"/>
                    </a:cubicBezTo>
                    <a:cubicBezTo>
                      <a:pt x="28" y="163"/>
                      <a:pt x="55" y="190"/>
                      <a:pt x="163" y="190"/>
                    </a:cubicBezTo>
                    <a:cubicBezTo>
                      <a:pt x="136" y="245"/>
                      <a:pt x="82" y="299"/>
                      <a:pt x="28" y="299"/>
                    </a:cubicBezTo>
                    <a:lnTo>
                      <a:pt x="55" y="299"/>
                    </a:lnTo>
                    <a:cubicBezTo>
                      <a:pt x="136" y="299"/>
                      <a:pt x="190" y="245"/>
                      <a:pt x="190" y="136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518;p43">
                <a:extLst>
                  <a:ext uri="{FF2B5EF4-FFF2-40B4-BE49-F238E27FC236}">
                    <a16:creationId xmlns:a16="http://schemas.microsoft.com/office/drawing/2014/main" id="{BD724FBC-4D9F-D411-C008-B3C91A857FDC}"/>
                  </a:ext>
                </a:extLst>
              </p:cNvPr>
              <p:cNvSpPr/>
              <p:nvPr/>
            </p:nvSpPr>
            <p:spPr>
              <a:xfrm>
                <a:off x="2742163" y="1767221"/>
                <a:ext cx="553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83" h="218" extrusionOk="0">
                    <a:moveTo>
                      <a:pt x="28" y="0"/>
                    </a:moveTo>
                    <a:cubicBezTo>
                      <a:pt x="28" y="27"/>
                      <a:pt x="1" y="54"/>
                      <a:pt x="1" y="81"/>
                    </a:cubicBezTo>
                    <a:cubicBezTo>
                      <a:pt x="1" y="136"/>
                      <a:pt x="55" y="190"/>
                      <a:pt x="82" y="217"/>
                    </a:cubicBezTo>
                    <a:cubicBezTo>
                      <a:pt x="55" y="163"/>
                      <a:pt x="28" y="109"/>
                      <a:pt x="28" y="54"/>
                    </a:cubicBezTo>
                    <a:cubicBezTo>
                      <a:pt x="28" y="54"/>
                      <a:pt x="28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" name="Google Shape;4519;p43">
                <a:extLst>
                  <a:ext uri="{FF2B5EF4-FFF2-40B4-BE49-F238E27FC236}">
                    <a16:creationId xmlns:a16="http://schemas.microsoft.com/office/drawing/2014/main" id="{464C13A2-2AF4-38B4-1C79-DC0D923D0307}"/>
                  </a:ext>
                </a:extLst>
              </p:cNvPr>
              <p:cNvSpPr/>
              <p:nvPr/>
            </p:nvSpPr>
            <p:spPr>
              <a:xfrm>
                <a:off x="2689716" y="1814263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" name="Google Shape;4520;p43">
                <a:extLst>
                  <a:ext uri="{FF2B5EF4-FFF2-40B4-BE49-F238E27FC236}">
                    <a16:creationId xmlns:a16="http://schemas.microsoft.com/office/drawing/2014/main" id="{63DA07E3-A2FF-D37B-B0BF-1B3B0DD45299}"/>
                  </a:ext>
                </a:extLst>
              </p:cNvPr>
              <p:cNvSpPr/>
              <p:nvPr/>
            </p:nvSpPr>
            <p:spPr>
              <a:xfrm>
                <a:off x="2664360" y="1841420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28" y="163"/>
                      <a:pt x="55" y="163"/>
                      <a:pt x="82" y="163"/>
                    </a:cubicBezTo>
                    <a:cubicBezTo>
                      <a:pt x="163" y="163"/>
                      <a:pt x="217" y="136"/>
                      <a:pt x="299" y="136"/>
                    </a:cubicBezTo>
                    <a:cubicBezTo>
                      <a:pt x="299" y="54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521;p43">
                <a:extLst>
                  <a:ext uri="{FF2B5EF4-FFF2-40B4-BE49-F238E27FC236}">
                    <a16:creationId xmlns:a16="http://schemas.microsoft.com/office/drawing/2014/main" id="{45DE770B-E316-E09D-52C9-1514C9972853}"/>
                  </a:ext>
                </a:extLst>
              </p:cNvPr>
              <p:cNvSpPr/>
              <p:nvPr/>
            </p:nvSpPr>
            <p:spPr>
              <a:xfrm>
                <a:off x="2637203" y="1814263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109" y="244"/>
                      <a:pt x="163" y="217"/>
                      <a:pt x="245" y="217"/>
                    </a:cubicBezTo>
                    <a:cubicBezTo>
                      <a:pt x="245" y="163"/>
                      <a:pt x="272" y="136"/>
                      <a:pt x="299" y="109"/>
                    </a:cubicBezTo>
                    <a:cubicBezTo>
                      <a:pt x="272" y="55"/>
                      <a:pt x="218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522;p43">
                <a:extLst>
                  <a:ext uri="{FF2B5EF4-FFF2-40B4-BE49-F238E27FC236}">
                    <a16:creationId xmlns:a16="http://schemas.microsoft.com/office/drawing/2014/main" id="{599A1AB5-0849-D227-CC1C-8EB590A50C5B}"/>
                  </a:ext>
                </a:extLst>
              </p:cNvPr>
              <p:cNvSpPr/>
              <p:nvPr/>
            </p:nvSpPr>
            <p:spPr>
              <a:xfrm>
                <a:off x="2664360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523;p43">
                <a:extLst>
                  <a:ext uri="{FF2B5EF4-FFF2-40B4-BE49-F238E27FC236}">
                    <a16:creationId xmlns:a16="http://schemas.microsoft.com/office/drawing/2014/main" id="{38906A3F-F6C8-DA74-A823-042365F0C835}"/>
                  </a:ext>
                </a:extLst>
              </p:cNvPr>
              <p:cNvSpPr/>
              <p:nvPr/>
            </p:nvSpPr>
            <p:spPr>
              <a:xfrm>
                <a:off x="2613715" y="1790708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54" y="1"/>
                    </a:moveTo>
                    <a:lnTo>
                      <a:pt x="54" y="163"/>
                    </a:lnTo>
                    <a:cubicBezTo>
                      <a:pt x="109" y="163"/>
                      <a:pt x="136" y="191"/>
                      <a:pt x="163" y="191"/>
                    </a:cubicBezTo>
                    <a:lnTo>
                      <a:pt x="54" y="191"/>
                    </a:lnTo>
                    <a:cubicBezTo>
                      <a:pt x="27" y="191"/>
                      <a:pt x="27" y="191"/>
                      <a:pt x="0" y="218"/>
                    </a:cubicBezTo>
                    <a:cubicBezTo>
                      <a:pt x="27" y="245"/>
                      <a:pt x="54" y="272"/>
                      <a:pt x="109" y="272"/>
                    </a:cubicBezTo>
                    <a:cubicBezTo>
                      <a:pt x="217" y="272"/>
                      <a:pt x="271" y="218"/>
                      <a:pt x="271" y="109"/>
                    </a:cubicBezTo>
                    <a:cubicBezTo>
                      <a:pt x="271" y="82"/>
                      <a:pt x="244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524;p43">
                <a:extLst>
                  <a:ext uri="{FF2B5EF4-FFF2-40B4-BE49-F238E27FC236}">
                    <a16:creationId xmlns:a16="http://schemas.microsoft.com/office/drawing/2014/main" id="{FED62273-27A0-8286-87BD-CAD610A22AB0}"/>
                  </a:ext>
                </a:extLst>
              </p:cNvPr>
              <p:cNvSpPr/>
              <p:nvPr/>
            </p:nvSpPr>
            <p:spPr>
              <a:xfrm>
                <a:off x="2639004" y="1774427"/>
                <a:ext cx="18216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37" extrusionOk="0">
                    <a:moveTo>
                      <a:pt x="1" y="1"/>
                    </a:moveTo>
                    <a:cubicBezTo>
                      <a:pt x="1" y="82"/>
                      <a:pt x="55" y="136"/>
                      <a:pt x="136" y="136"/>
                    </a:cubicBezTo>
                    <a:cubicBezTo>
                      <a:pt x="191" y="136"/>
                      <a:pt x="245" y="109"/>
                      <a:pt x="272" y="55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525;p43">
                <a:extLst>
                  <a:ext uri="{FF2B5EF4-FFF2-40B4-BE49-F238E27FC236}">
                    <a16:creationId xmlns:a16="http://schemas.microsoft.com/office/drawing/2014/main" id="{CDAED579-5867-C2CF-2435-D1B9EDBE2224}"/>
                  </a:ext>
                </a:extLst>
              </p:cNvPr>
              <p:cNvSpPr/>
              <p:nvPr/>
            </p:nvSpPr>
            <p:spPr>
              <a:xfrm>
                <a:off x="2568408" y="1743666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164" y="0"/>
                    </a:moveTo>
                    <a:cubicBezTo>
                      <a:pt x="82" y="55"/>
                      <a:pt x="55" y="109"/>
                      <a:pt x="1" y="190"/>
                    </a:cubicBezTo>
                    <a:cubicBezTo>
                      <a:pt x="109" y="190"/>
                      <a:pt x="164" y="136"/>
                      <a:pt x="164" y="28"/>
                    </a:cubicBezTo>
                    <a:cubicBezTo>
                      <a:pt x="164" y="28"/>
                      <a:pt x="164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526;p43">
                <a:extLst>
                  <a:ext uri="{FF2B5EF4-FFF2-40B4-BE49-F238E27FC236}">
                    <a16:creationId xmlns:a16="http://schemas.microsoft.com/office/drawing/2014/main" id="{43AC9EC8-60A2-7CB7-F1EB-8D65E927666E}"/>
                  </a:ext>
                </a:extLst>
              </p:cNvPr>
              <p:cNvSpPr/>
              <p:nvPr/>
            </p:nvSpPr>
            <p:spPr>
              <a:xfrm>
                <a:off x="2559400" y="1788907"/>
                <a:ext cx="14546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91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163"/>
                      <a:pt x="27" y="190"/>
                      <a:pt x="55" y="190"/>
                    </a:cubicBezTo>
                    <a:cubicBezTo>
                      <a:pt x="136" y="190"/>
                      <a:pt x="190" y="109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527;p43">
                <a:extLst>
                  <a:ext uri="{FF2B5EF4-FFF2-40B4-BE49-F238E27FC236}">
                    <a16:creationId xmlns:a16="http://schemas.microsoft.com/office/drawing/2014/main" id="{06C12A0B-C5FB-D9D3-7846-162600D82373}"/>
                  </a:ext>
                </a:extLst>
              </p:cNvPr>
              <p:cNvSpPr/>
              <p:nvPr/>
            </p:nvSpPr>
            <p:spPr>
              <a:xfrm>
                <a:off x="2534044" y="1767221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72" y="0"/>
                    </a:moveTo>
                    <a:cubicBezTo>
                      <a:pt x="190" y="54"/>
                      <a:pt x="109" y="81"/>
                      <a:pt x="28" y="109"/>
                    </a:cubicBezTo>
                    <a:cubicBezTo>
                      <a:pt x="28" y="136"/>
                      <a:pt x="28" y="136"/>
                      <a:pt x="1" y="163"/>
                    </a:cubicBezTo>
                    <a:cubicBezTo>
                      <a:pt x="28" y="190"/>
                      <a:pt x="82" y="244"/>
                      <a:pt x="136" y="244"/>
                    </a:cubicBezTo>
                    <a:cubicBezTo>
                      <a:pt x="218" y="244"/>
                      <a:pt x="299" y="163"/>
                      <a:pt x="299" y="81"/>
                    </a:cubicBezTo>
                    <a:cubicBezTo>
                      <a:pt x="299" y="54"/>
                      <a:pt x="272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528;p43">
                <a:extLst>
                  <a:ext uri="{FF2B5EF4-FFF2-40B4-BE49-F238E27FC236}">
                    <a16:creationId xmlns:a16="http://schemas.microsoft.com/office/drawing/2014/main" id="{A61D0B86-E9B9-534A-B525-A46547EB8BE0}"/>
                  </a:ext>
                </a:extLst>
              </p:cNvPr>
              <p:cNvSpPr/>
              <p:nvPr/>
            </p:nvSpPr>
            <p:spPr>
              <a:xfrm>
                <a:off x="2716874" y="1687549"/>
                <a:ext cx="12678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245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63"/>
                      <a:pt x="54" y="218"/>
                      <a:pt x="109" y="245"/>
                    </a:cubicBezTo>
                    <a:cubicBezTo>
                      <a:pt x="136" y="218"/>
                      <a:pt x="163" y="218"/>
                      <a:pt x="190" y="190"/>
                    </a:cubicBezTo>
                    <a:cubicBezTo>
                      <a:pt x="163" y="109"/>
                      <a:pt x="109" y="55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529;p43">
                <a:extLst>
                  <a:ext uri="{FF2B5EF4-FFF2-40B4-BE49-F238E27FC236}">
                    <a16:creationId xmlns:a16="http://schemas.microsoft.com/office/drawing/2014/main" id="{B501B461-F917-3B3A-E2A7-D1F8A1C7BD65}"/>
                  </a:ext>
                </a:extLst>
              </p:cNvPr>
              <p:cNvSpPr/>
              <p:nvPr/>
            </p:nvSpPr>
            <p:spPr>
              <a:xfrm>
                <a:off x="2669765" y="1692954"/>
                <a:ext cx="14546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4" extrusionOk="0">
                    <a:moveTo>
                      <a:pt x="218" y="1"/>
                    </a:moveTo>
                    <a:lnTo>
                      <a:pt x="218" y="1"/>
                    </a:lnTo>
                    <a:cubicBezTo>
                      <a:pt x="136" y="28"/>
                      <a:pt x="28" y="82"/>
                      <a:pt x="1" y="137"/>
                    </a:cubicBezTo>
                    <a:cubicBezTo>
                      <a:pt x="1" y="164"/>
                      <a:pt x="28" y="164"/>
                      <a:pt x="55" y="164"/>
                    </a:cubicBezTo>
                    <a:cubicBezTo>
                      <a:pt x="82" y="137"/>
                      <a:pt x="82" y="137"/>
                      <a:pt x="136" y="137"/>
                    </a:cubicBezTo>
                    <a:lnTo>
                      <a:pt x="164" y="137"/>
                    </a:lnTo>
                    <a:cubicBezTo>
                      <a:pt x="191" y="109"/>
                      <a:pt x="218" y="55"/>
                      <a:pt x="21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530;p43">
                <a:extLst>
                  <a:ext uri="{FF2B5EF4-FFF2-40B4-BE49-F238E27FC236}">
                    <a16:creationId xmlns:a16="http://schemas.microsoft.com/office/drawing/2014/main" id="{E5F93F63-AA59-F984-CEE5-3E231015722E}"/>
                  </a:ext>
                </a:extLst>
              </p:cNvPr>
              <p:cNvSpPr/>
              <p:nvPr/>
            </p:nvSpPr>
            <p:spPr>
              <a:xfrm>
                <a:off x="2689716" y="1711104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82" y="0"/>
                    </a:moveTo>
                    <a:cubicBezTo>
                      <a:pt x="54" y="27"/>
                      <a:pt x="0" y="82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17" y="299"/>
                      <a:pt x="271" y="244"/>
                      <a:pt x="299" y="190"/>
                    </a:cubicBezTo>
                    <a:lnTo>
                      <a:pt x="136" y="190"/>
                    </a:lnTo>
                    <a:cubicBezTo>
                      <a:pt x="190" y="190"/>
                      <a:pt x="244" y="190"/>
                      <a:pt x="299" y="163"/>
                    </a:cubicBezTo>
                    <a:cubicBezTo>
                      <a:pt x="326" y="163"/>
                      <a:pt x="326" y="136"/>
                      <a:pt x="326" y="136"/>
                    </a:cubicBezTo>
                    <a:cubicBezTo>
                      <a:pt x="326" y="54"/>
                      <a:pt x="271" y="0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531;p43">
                <a:extLst>
                  <a:ext uri="{FF2B5EF4-FFF2-40B4-BE49-F238E27FC236}">
                    <a16:creationId xmlns:a16="http://schemas.microsoft.com/office/drawing/2014/main" id="{B24AA8AE-E79F-D246-18B4-EBAB85BB43BB}"/>
                  </a:ext>
                </a:extLst>
              </p:cNvPr>
              <p:cNvSpPr/>
              <p:nvPr/>
            </p:nvSpPr>
            <p:spPr>
              <a:xfrm>
                <a:off x="2673435" y="1736393"/>
                <a:ext cx="1087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10" extrusionOk="0">
                    <a:moveTo>
                      <a:pt x="0" y="1"/>
                    </a:moveTo>
                    <a:cubicBezTo>
                      <a:pt x="54" y="55"/>
                      <a:pt x="109" y="82"/>
                      <a:pt x="163" y="109"/>
                    </a:cubicBezTo>
                    <a:cubicBezTo>
                      <a:pt x="136" y="28"/>
                      <a:pt x="81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" name="Google Shape;4532;p43">
                <a:extLst>
                  <a:ext uri="{FF2B5EF4-FFF2-40B4-BE49-F238E27FC236}">
                    <a16:creationId xmlns:a16="http://schemas.microsoft.com/office/drawing/2014/main" id="{0746BC86-F18A-0216-99E7-801EA23CEACA}"/>
                  </a:ext>
                </a:extLst>
              </p:cNvPr>
              <p:cNvSpPr/>
              <p:nvPr/>
            </p:nvSpPr>
            <p:spPr>
              <a:xfrm>
                <a:off x="2646277" y="1761749"/>
                <a:ext cx="1094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3" extrusionOk="0">
                    <a:moveTo>
                      <a:pt x="0" y="1"/>
                    </a:moveTo>
                    <a:cubicBezTo>
                      <a:pt x="27" y="55"/>
                      <a:pt x="82" y="82"/>
                      <a:pt x="109" y="82"/>
                    </a:cubicBezTo>
                    <a:lnTo>
                      <a:pt x="163" y="82"/>
                    </a:lnTo>
                    <a:cubicBezTo>
                      <a:pt x="136" y="28"/>
                      <a:pt x="82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" name="Google Shape;4533;p43">
                <a:extLst>
                  <a:ext uri="{FF2B5EF4-FFF2-40B4-BE49-F238E27FC236}">
                    <a16:creationId xmlns:a16="http://schemas.microsoft.com/office/drawing/2014/main" id="{E372F45C-B180-2FEF-B401-14DFF3A4B502}"/>
                  </a:ext>
                </a:extLst>
              </p:cNvPr>
              <p:cNvSpPr/>
              <p:nvPr/>
            </p:nvSpPr>
            <p:spPr>
              <a:xfrm>
                <a:off x="2611846" y="173639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7" y="299"/>
                    </a:cubicBezTo>
                    <a:lnTo>
                      <a:pt x="218" y="299"/>
                    </a:lnTo>
                    <a:cubicBezTo>
                      <a:pt x="191" y="272"/>
                      <a:pt x="191" y="245"/>
                      <a:pt x="191" y="218"/>
                    </a:cubicBezTo>
                    <a:cubicBezTo>
                      <a:pt x="245" y="218"/>
                      <a:pt x="272" y="164"/>
                      <a:pt x="299" y="82"/>
                    </a:cubicBezTo>
                    <a:cubicBezTo>
                      <a:pt x="272" y="28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534;p43">
                <a:extLst>
                  <a:ext uri="{FF2B5EF4-FFF2-40B4-BE49-F238E27FC236}">
                    <a16:creationId xmlns:a16="http://schemas.microsoft.com/office/drawing/2014/main" id="{29ADB105-80D1-46E8-880A-20ECD9FF880C}"/>
                  </a:ext>
                </a:extLst>
              </p:cNvPr>
              <p:cNvSpPr/>
              <p:nvPr/>
            </p:nvSpPr>
            <p:spPr>
              <a:xfrm>
                <a:off x="2642674" y="1713105"/>
                <a:ext cx="16348" cy="16147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42" extrusionOk="0">
                    <a:moveTo>
                      <a:pt x="65" y="0"/>
                    </a:moveTo>
                    <a:cubicBezTo>
                      <a:pt x="27" y="0"/>
                      <a:pt x="0" y="28"/>
                      <a:pt x="0" y="106"/>
                    </a:cubicBezTo>
                    <a:cubicBezTo>
                      <a:pt x="0" y="160"/>
                      <a:pt x="81" y="214"/>
                      <a:pt x="136" y="241"/>
                    </a:cubicBezTo>
                    <a:cubicBezTo>
                      <a:pt x="190" y="214"/>
                      <a:pt x="244" y="160"/>
                      <a:pt x="244" y="106"/>
                    </a:cubicBezTo>
                    <a:cubicBezTo>
                      <a:pt x="196" y="58"/>
                      <a:pt x="120" y="0"/>
                      <a:pt x="6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535;p43">
                <a:extLst>
                  <a:ext uri="{FF2B5EF4-FFF2-40B4-BE49-F238E27FC236}">
                    <a16:creationId xmlns:a16="http://schemas.microsoft.com/office/drawing/2014/main" id="{EE8D75BE-9471-675B-786D-3FC50DE24FBF}"/>
                  </a:ext>
                </a:extLst>
              </p:cNvPr>
              <p:cNvSpPr/>
              <p:nvPr/>
            </p:nvSpPr>
            <p:spPr>
              <a:xfrm>
                <a:off x="2584756" y="1761749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81" y="218"/>
                      <a:pt x="109" y="136"/>
                      <a:pt x="109" y="82"/>
                    </a:cubicBezTo>
                    <a:cubicBezTo>
                      <a:pt x="163" y="109"/>
                      <a:pt x="190" y="218"/>
                      <a:pt x="217" y="299"/>
                    </a:cubicBezTo>
                    <a:cubicBezTo>
                      <a:pt x="271" y="272"/>
                      <a:pt x="326" y="218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536;p43">
                <a:extLst>
                  <a:ext uri="{FF2B5EF4-FFF2-40B4-BE49-F238E27FC236}">
                    <a16:creationId xmlns:a16="http://schemas.microsoft.com/office/drawing/2014/main" id="{915FE441-C7D0-2809-B2FA-A90BB6F60A21}"/>
                  </a:ext>
                </a:extLst>
              </p:cNvPr>
              <p:cNvSpPr/>
              <p:nvPr/>
            </p:nvSpPr>
            <p:spPr>
              <a:xfrm>
                <a:off x="2874281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537;p43">
                <a:extLst>
                  <a:ext uri="{FF2B5EF4-FFF2-40B4-BE49-F238E27FC236}">
                    <a16:creationId xmlns:a16="http://schemas.microsoft.com/office/drawing/2014/main" id="{BAFF75DC-1FFA-4943-80DB-12E8E4BC5026}"/>
                  </a:ext>
                </a:extLst>
              </p:cNvPr>
              <p:cNvSpPr/>
              <p:nvPr/>
            </p:nvSpPr>
            <p:spPr>
              <a:xfrm>
                <a:off x="2899637" y="187398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5"/>
                    </a:cubicBezTo>
                    <a:cubicBezTo>
                      <a:pt x="1" y="136"/>
                      <a:pt x="82" y="217"/>
                      <a:pt x="163" y="217"/>
                    </a:cubicBezTo>
                    <a:cubicBezTo>
                      <a:pt x="218" y="217"/>
                      <a:pt x="245" y="190"/>
                      <a:pt x="272" y="163"/>
                    </a:cubicBezTo>
                    <a:cubicBezTo>
                      <a:pt x="272" y="136"/>
                      <a:pt x="299" y="136"/>
                      <a:pt x="299" y="109"/>
                    </a:cubicBezTo>
                    <a:cubicBezTo>
                      <a:pt x="299" y="55"/>
                      <a:pt x="218" y="0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538;p43">
                <a:extLst>
                  <a:ext uri="{FF2B5EF4-FFF2-40B4-BE49-F238E27FC236}">
                    <a16:creationId xmlns:a16="http://schemas.microsoft.com/office/drawing/2014/main" id="{B681DF10-F5FB-BF58-D35C-EC59F54DFDC8}"/>
                  </a:ext>
                </a:extLst>
              </p:cNvPr>
              <p:cNvSpPr/>
              <p:nvPr/>
            </p:nvSpPr>
            <p:spPr>
              <a:xfrm>
                <a:off x="2856198" y="1875784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191" y="0"/>
                    </a:moveTo>
                    <a:cubicBezTo>
                      <a:pt x="136" y="28"/>
                      <a:pt x="82" y="55"/>
                      <a:pt x="55" y="109"/>
                    </a:cubicBezTo>
                    <a:cubicBezTo>
                      <a:pt x="55" y="136"/>
                      <a:pt x="1" y="136"/>
                      <a:pt x="1" y="163"/>
                    </a:cubicBezTo>
                    <a:cubicBezTo>
                      <a:pt x="1" y="190"/>
                      <a:pt x="28" y="190"/>
                      <a:pt x="28" y="190"/>
                    </a:cubicBezTo>
                    <a:cubicBezTo>
                      <a:pt x="109" y="190"/>
                      <a:pt x="191" y="109"/>
                      <a:pt x="191" y="28"/>
                    </a:cubicBezTo>
                    <a:cubicBezTo>
                      <a:pt x="191" y="28"/>
                      <a:pt x="191" y="28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539;p43">
                <a:extLst>
                  <a:ext uri="{FF2B5EF4-FFF2-40B4-BE49-F238E27FC236}">
                    <a16:creationId xmlns:a16="http://schemas.microsoft.com/office/drawing/2014/main" id="{1AE2A12A-D04F-67C4-7156-BBB69214A919}"/>
                  </a:ext>
                </a:extLst>
              </p:cNvPr>
              <p:cNvSpPr/>
              <p:nvPr/>
            </p:nvSpPr>
            <p:spPr>
              <a:xfrm>
                <a:off x="2850794" y="1919223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55" y="0"/>
                      <a:pt x="27" y="28"/>
                      <a:pt x="0" y="82"/>
                    </a:cubicBezTo>
                    <a:cubicBezTo>
                      <a:pt x="82" y="136"/>
                      <a:pt x="163" y="190"/>
                      <a:pt x="244" y="245"/>
                    </a:cubicBezTo>
                    <a:cubicBezTo>
                      <a:pt x="272" y="217"/>
                      <a:pt x="272" y="190"/>
                      <a:pt x="272" y="163"/>
                    </a:cubicBezTo>
                    <a:cubicBezTo>
                      <a:pt x="272" y="82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540;p43">
                <a:extLst>
                  <a:ext uri="{FF2B5EF4-FFF2-40B4-BE49-F238E27FC236}">
                    <a16:creationId xmlns:a16="http://schemas.microsoft.com/office/drawing/2014/main" id="{C56C9B1C-5318-5B2F-B7CC-EBED84222763}"/>
                  </a:ext>
                </a:extLst>
              </p:cNvPr>
              <p:cNvSpPr/>
              <p:nvPr/>
            </p:nvSpPr>
            <p:spPr>
              <a:xfrm>
                <a:off x="2885158" y="1946381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1" y="0"/>
                    </a:moveTo>
                    <a:cubicBezTo>
                      <a:pt x="1" y="27"/>
                      <a:pt x="28" y="27"/>
                      <a:pt x="55" y="55"/>
                    </a:cubicBezTo>
                    <a:cubicBezTo>
                      <a:pt x="82" y="82"/>
                      <a:pt x="109" y="163"/>
                      <a:pt x="136" y="190"/>
                    </a:cubicBezTo>
                    <a:cubicBezTo>
                      <a:pt x="136" y="163"/>
                      <a:pt x="136" y="163"/>
                      <a:pt x="136" y="163"/>
                    </a:cubicBezTo>
                    <a:cubicBezTo>
                      <a:pt x="136" y="55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541;p43">
                <a:extLst>
                  <a:ext uri="{FF2B5EF4-FFF2-40B4-BE49-F238E27FC236}">
                    <a16:creationId xmlns:a16="http://schemas.microsoft.com/office/drawing/2014/main" id="{A8B8AF6C-63CF-F8A4-4786-8B80D2705489}"/>
                  </a:ext>
                </a:extLst>
              </p:cNvPr>
              <p:cNvSpPr/>
              <p:nvPr/>
            </p:nvSpPr>
            <p:spPr>
              <a:xfrm>
                <a:off x="2841719" y="1904744"/>
                <a:ext cx="67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" h="55" extrusionOk="0">
                    <a:moveTo>
                      <a:pt x="1" y="55"/>
                    </a:moveTo>
                    <a:cubicBezTo>
                      <a:pt x="1" y="28"/>
                      <a:pt x="1" y="28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542;p43">
                <a:extLst>
                  <a:ext uri="{FF2B5EF4-FFF2-40B4-BE49-F238E27FC236}">
                    <a16:creationId xmlns:a16="http://schemas.microsoft.com/office/drawing/2014/main" id="{F60DC69A-5CB6-74D3-1ED0-A6FEEFBE21A2}"/>
                  </a:ext>
                </a:extLst>
              </p:cNvPr>
              <p:cNvSpPr/>
              <p:nvPr/>
            </p:nvSpPr>
            <p:spPr>
              <a:xfrm>
                <a:off x="2874281" y="178890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lnTo>
                      <a:pt x="55" y="190"/>
                    </a:lnTo>
                    <a:cubicBezTo>
                      <a:pt x="82" y="190"/>
                      <a:pt x="109" y="190"/>
                      <a:pt x="136" y="218"/>
                    </a:cubicBezTo>
                    <a:cubicBezTo>
                      <a:pt x="136" y="245"/>
                      <a:pt x="82" y="245"/>
                      <a:pt x="55" y="272"/>
                    </a:cubicBezTo>
                    <a:cubicBezTo>
                      <a:pt x="82" y="299"/>
                      <a:pt x="109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543;p43">
                <a:extLst>
                  <a:ext uri="{FF2B5EF4-FFF2-40B4-BE49-F238E27FC236}">
                    <a16:creationId xmlns:a16="http://schemas.microsoft.com/office/drawing/2014/main" id="{1B696742-B97A-5B3E-7F30-13F01D03F77B}"/>
                  </a:ext>
                </a:extLst>
              </p:cNvPr>
              <p:cNvSpPr/>
              <p:nvPr/>
            </p:nvSpPr>
            <p:spPr>
              <a:xfrm>
                <a:off x="2899637" y="1769022"/>
                <a:ext cx="9141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91" extrusionOk="0">
                    <a:moveTo>
                      <a:pt x="28" y="0"/>
                    </a:moveTo>
                    <a:cubicBezTo>
                      <a:pt x="28" y="27"/>
                      <a:pt x="1" y="27"/>
                      <a:pt x="1" y="54"/>
                    </a:cubicBezTo>
                    <a:cubicBezTo>
                      <a:pt x="1" y="136"/>
                      <a:pt x="82" y="190"/>
                      <a:pt x="136" y="190"/>
                    </a:cubicBezTo>
                    <a:cubicBezTo>
                      <a:pt x="136" y="82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544;p43">
                <a:extLst>
                  <a:ext uri="{FF2B5EF4-FFF2-40B4-BE49-F238E27FC236}">
                    <a16:creationId xmlns:a16="http://schemas.microsoft.com/office/drawing/2014/main" id="{1696E172-7C66-EB23-917D-240DF1F971FF}"/>
                  </a:ext>
                </a:extLst>
              </p:cNvPr>
              <p:cNvSpPr/>
              <p:nvPr/>
            </p:nvSpPr>
            <p:spPr>
              <a:xfrm>
                <a:off x="2867075" y="1821469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82"/>
                      <a:pt x="0" y="82"/>
                      <a:pt x="28" y="82"/>
                    </a:cubicBezTo>
                    <a:cubicBezTo>
                      <a:pt x="28" y="82"/>
                      <a:pt x="28" y="55"/>
                      <a:pt x="28" y="55"/>
                    </a:cubicBezTo>
                    <a:cubicBezTo>
                      <a:pt x="28" y="28"/>
                      <a:pt x="28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" name="Google Shape;4545;p43">
                <a:extLst>
                  <a:ext uri="{FF2B5EF4-FFF2-40B4-BE49-F238E27FC236}">
                    <a16:creationId xmlns:a16="http://schemas.microsoft.com/office/drawing/2014/main" id="{2DA572DD-9ECB-AF85-5970-433FAE9AB786}"/>
                  </a:ext>
                </a:extLst>
              </p:cNvPr>
              <p:cNvSpPr/>
              <p:nvPr/>
            </p:nvSpPr>
            <p:spPr>
              <a:xfrm>
                <a:off x="2899637" y="1816064"/>
                <a:ext cx="547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64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36"/>
                      <a:pt x="28" y="163"/>
                      <a:pt x="28" y="163"/>
                    </a:cubicBezTo>
                    <a:cubicBezTo>
                      <a:pt x="28" y="163"/>
                      <a:pt x="55" y="136"/>
                      <a:pt x="82" y="136"/>
                    </a:cubicBezTo>
                    <a:cubicBezTo>
                      <a:pt x="82" y="82"/>
                      <a:pt x="82" y="55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" name="Google Shape;4546;p43">
                <a:extLst>
                  <a:ext uri="{FF2B5EF4-FFF2-40B4-BE49-F238E27FC236}">
                    <a16:creationId xmlns:a16="http://schemas.microsoft.com/office/drawing/2014/main" id="{9629A4EC-61ED-1534-46EC-6D5B3E590870}"/>
                  </a:ext>
                </a:extLst>
              </p:cNvPr>
              <p:cNvSpPr/>
              <p:nvPr/>
            </p:nvSpPr>
            <p:spPr>
              <a:xfrm>
                <a:off x="2930398" y="1998828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28"/>
                    </a:cubicBezTo>
                    <a:cubicBezTo>
                      <a:pt x="28" y="137"/>
                      <a:pt x="136" y="191"/>
                      <a:pt x="245" y="218"/>
                    </a:cubicBezTo>
                    <a:cubicBezTo>
                      <a:pt x="245" y="191"/>
                      <a:pt x="245" y="164"/>
                      <a:pt x="245" y="164"/>
                    </a:cubicBezTo>
                    <a:cubicBezTo>
                      <a:pt x="245" y="55"/>
                      <a:pt x="191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547;p43">
                <a:extLst>
                  <a:ext uri="{FF2B5EF4-FFF2-40B4-BE49-F238E27FC236}">
                    <a16:creationId xmlns:a16="http://schemas.microsoft.com/office/drawing/2014/main" id="{F5A4E8DD-33BF-0EB4-FF40-FD5864100B32}"/>
                  </a:ext>
                </a:extLst>
              </p:cNvPr>
              <p:cNvSpPr/>
              <p:nvPr/>
            </p:nvSpPr>
            <p:spPr>
              <a:xfrm>
                <a:off x="2930398" y="2051342"/>
                <a:ext cx="7340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10" h="28" extrusionOk="0">
                    <a:moveTo>
                      <a:pt x="109" y="0"/>
                    </a:moveTo>
                    <a:cubicBezTo>
                      <a:pt x="55" y="0"/>
                      <a:pt x="28" y="0"/>
                      <a:pt x="1" y="28"/>
                    </a:cubicBezTo>
                    <a:lnTo>
                      <a:pt x="28" y="28"/>
                    </a:lnTo>
                    <a:cubicBezTo>
                      <a:pt x="55" y="28"/>
                      <a:pt x="82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548;p43">
                <a:extLst>
                  <a:ext uri="{FF2B5EF4-FFF2-40B4-BE49-F238E27FC236}">
                    <a16:creationId xmlns:a16="http://schemas.microsoft.com/office/drawing/2014/main" id="{1B75E7CE-3F26-8043-8A1E-CDC1916E0860}"/>
                  </a:ext>
                </a:extLst>
              </p:cNvPr>
              <p:cNvSpPr/>
              <p:nvPr/>
            </p:nvSpPr>
            <p:spPr>
              <a:xfrm>
                <a:off x="2926795" y="2058548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55" y="191"/>
                      <a:pt x="163" y="191"/>
                    </a:cubicBezTo>
                    <a:cubicBezTo>
                      <a:pt x="163" y="137"/>
                      <a:pt x="163" y="109"/>
                      <a:pt x="136" y="82"/>
                    </a:cubicBezTo>
                    <a:cubicBezTo>
                      <a:pt x="136" y="55"/>
                      <a:pt x="82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549;p43">
                <a:extLst>
                  <a:ext uri="{FF2B5EF4-FFF2-40B4-BE49-F238E27FC236}">
                    <a16:creationId xmlns:a16="http://schemas.microsoft.com/office/drawing/2014/main" id="{3B128D6A-27F1-3E9F-87C9-3BCFB95D47CC}"/>
                  </a:ext>
                </a:extLst>
              </p:cNvPr>
              <p:cNvSpPr/>
              <p:nvPr/>
            </p:nvSpPr>
            <p:spPr>
              <a:xfrm>
                <a:off x="2953953" y="2076698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550;p43">
                <a:extLst>
                  <a:ext uri="{FF2B5EF4-FFF2-40B4-BE49-F238E27FC236}">
                    <a16:creationId xmlns:a16="http://schemas.microsoft.com/office/drawing/2014/main" id="{DCFF1643-1A17-9CFE-BD6C-8A747ED3D39D}"/>
                  </a:ext>
                </a:extLst>
              </p:cNvPr>
              <p:cNvSpPr/>
              <p:nvPr/>
            </p:nvSpPr>
            <p:spPr>
              <a:xfrm>
                <a:off x="2899637" y="2076698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551;p43">
                <a:extLst>
                  <a:ext uri="{FF2B5EF4-FFF2-40B4-BE49-F238E27FC236}">
                    <a16:creationId xmlns:a16="http://schemas.microsoft.com/office/drawing/2014/main" id="{05BB7151-91CD-AE29-C89C-3F49626F3940}"/>
                  </a:ext>
                </a:extLst>
              </p:cNvPr>
              <p:cNvSpPr/>
              <p:nvPr/>
            </p:nvSpPr>
            <p:spPr>
              <a:xfrm>
                <a:off x="2899637" y="2024184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552;p43">
                <a:extLst>
                  <a:ext uri="{FF2B5EF4-FFF2-40B4-BE49-F238E27FC236}">
                    <a16:creationId xmlns:a16="http://schemas.microsoft.com/office/drawing/2014/main" id="{8881D2B4-7836-0852-F45F-C48D0FE8A197}"/>
                  </a:ext>
                </a:extLst>
              </p:cNvPr>
              <p:cNvSpPr/>
              <p:nvPr/>
            </p:nvSpPr>
            <p:spPr>
              <a:xfrm>
                <a:off x="2847190" y="2076698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1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553;p43">
                <a:extLst>
                  <a:ext uri="{FF2B5EF4-FFF2-40B4-BE49-F238E27FC236}">
                    <a16:creationId xmlns:a16="http://schemas.microsoft.com/office/drawing/2014/main" id="{36CF241A-B3BF-C7C8-26EC-AD90D9FEA0C7}"/>
                  </a:ext>
                </a:extLst>
              </p:cNvPr>
              <p:cNvSpPr/>
              <p:nvPr/>
            </p:nvSpPr>
            <p:spPr>
              <a:xfrm>
                <a:off x="2979309" y="1893867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163" y="272"/>
                      <a:pt x="244" y="218"/>
                      <a:pt x="298" y="163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554;p43">
                <a:extLst>
                  <a:ext uri="{FF2B5EF4-FFF2-40B4-BE49-F238E27FC236}">
                    <a16:creationId xmlns:a16="http://schemas.microsoft.com/office/drawing/2014/main" id="{E6B187C4-3333-112A-0073-470D760648C0}"/>
                  </a:ext>
                </a:extLst>
              </p:cNvPr>
              <p:cNvSpPr/>
              <p:nvPr/>
            </p:nvSpPr>
            <p:spPr>
              <a:xfrm>
                <a:off x="2952151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109" y="1"/>
                      <a:pt x="82" y="28"/>
                      <a:pt x="27" y="82"/>
                    </a:cubicBezTo>
                    <a:cubicBezTo>
                      <a:pt x="27" y="109"/>
                      <a:pt x="27" y="136"/>
                      <a:pt x="54" y="136"/>
                    </a:cubicBezTo>
                    <a:lnTo>
                      <a:pt x="27" y="136"/>
                    </a:lnTo>
                    <a:cubicBezTo>
                      <a:pt x="27" y="164"/>
                      <a:pt x="0" y="164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555;p43">
                <a:extLst>
                  <a:ext uri="{FF2B5EF4-FFF2-40B4-BE49-F238E27FC236}">
                    <a16:creationId xmlns:a16="http://schemas.microsoft.com/office/drawing/2014/main" id="{21527C0E-830B-9BBD-1185-0F1217593C6B}"/>
                  </a:ext>
                </a:extLst>
              </p:cNvPr>
              <p:cNvSpPr/>
              <p:nvPr/>
            </p:nvSpPr>
            <p:spPr>
              <a:xfrm>
                <a:off x="2953953" y="1919223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17"/>
                      <a:pt x="0" y="245"/>
                      <a:pt x="27" y="272"/>
                    </a:cubicBezTo>
                    <a:lnTo>
                      <a:pt x="109" y="272"/>
                    </a:lnTo>
                    <a:cubicBezTo>
                      <a:pt x="190" y="190"/>
                      <a:pt x="244" y="163"/>
                      <a:pt x="272" y="82"/>
                    </a:cubicBezTo>
                    <a:cubicBezTo>
                      <a:pt x="244" y="28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556;p43">
                <a:extLst>
                  <a:ext uri="{FF2B5EF4-FFF2-40B4-BE49-F238E27FC236}">
                    <a16:creationId xmlns:a16="http://schemas.microsoft.com/office/drawing/2014/main" id="{CB8DEB4D-3F1D-4492-7E4F-877073502B1E}"/>
                  </a:ext>
                </a:extLst>
              </p:cNvPr>
              <p:cNvSpPr/>
              <p:nvPr/>
            </p:nvSpPr>
            <p:spPr>
              <a:xfrm>
                <a:off x="2979309" y="1957257"/>
                <a:ext cx="367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55" h="109" extrusionOk="0">
                    <a:moveTo>
                      <a:pt x="0" y="0"/>
                    </a:moveTo>
                    <a:cubicBezTo>
                      <a:pt x="0" y="27"/>
                      <a:pt x="27" y="81"/>
                      <a:pt x="54" y="109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557;p43">
                <a:extLst>
                  <a:ext uri="{FF2B5EF4-FFF2-40B4-BE49-F238E27FC236}">
                    <a16:creationId xmlns:a16="http://schemas.microsoft.com/office/drawing/2014/main" id="{44C8F26B-5205-E76B-3536-02051EAFC48C}"/>
                  </a:ext>
                </a:extLst>
              </p:cNvPr>
              <p:cNvSpPr/>
              <p:nvPr/>
            </p:nvSpPr>
            <p:spPr>
              <a:xfrm>
                <a:off x="2944878" y="1897471"/>
                <a:ext cx="186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8" h="164" extrusionOk="0">
                    <a:moveTo>
                      <a:pt x="1" y="1"/>
                    </a:moveTo>
                    <a:cubicBezTo>
                      <a:pt x="1" y="55"/>
                      <a:pt x="1" y="109"/>
                      <a:pt x="28" y="164"/>
                    </a:cubicBezTo>
                    <a:cubicBezTo>
                      <a:pt x="28" y="137"/>
                      <a:pt x="28" y="109"/>
                      <a:pt x="28" y="109"/>
                    </a:cubicBezTo>
                    <a:cubicBezTo>
                      <a:pt x="28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" name="Google Shape;4558;p43">
                <a:extLst>
                  <a:ext uri="{FF2B5EF4-FFF2-40B4-BE49-F238E27FC236}">
                    <a16:creationId xmlns:a16="http://schemas.microsoft.com/office/drawing/2014/main" id="{AD9FEFC3-AFCA-9103-A383-891FA3ECF853}"/>
                  </a:ext>
                </a:extLst>
              </p:cNvPr>
              <p:cNvSpPr/>
              <p:nvPr/>
            </p:nvSpPr>
            <p:spPr>
              <a:xfrm>
                <a:off x="2899637" y="1919223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559;p43">
                <a:extLst>
                  <a:ext uri="{FF2B5EF4-FFF2-40B4-BE49-F238E27FC236}">
                    <a16:creationId xmlns:a16="http://schemas.microsoft.com/office/drawing/2014/main" id="{F87E3671-988B-152A-C99A-43623EAE0D2C}"/>
                  </a:ext>
                </a:extLst>
              </p:cNvPr>
              <p:cNvSpPr/>
              <p:nvPr/>
            </p:nvSpPr>
            <p:spPr>
              <a:xfrm>
                <a:off x="2932200" y="1957257"/>
                <a:ext cx="14546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36" extrusionOk="0">
                    <a:moveTo>
                      <a:pt x="218" y="0"/>
                    </a:moveTo>
                    <a:lnTo>
                      <a:pt x="218" y="0"/>
                    </a:lnTo>
                    <a:cubicBezTo>
                      <a:pt x="136" y="27"/>
                      <a:pt x="28" y="27"/>
                      <a:pt x="1" y="136"/>
                    </a:cubicBezTo>
                    <a:lnTo>
                      <a:pt x="82" y="136"/>
                    </a:lnTo>
                    <a:cubicBezTo>
                      <a:pt x="136" y="136"/>
                      <a:pt x="218" y="81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560;p43">
                <a:extLst>
                  <a:ext uri="{FF2B5EF4-FFF2-40B4-BE49-F238E27FC236}">
                    <a16:creationId xmlns:a16="http://schemas.microsoft.com/office/drawing/2014/main" id="{76E9ADEC-05BF-D448-282F-89593C3E255E}"/>
                  </a:ext>
                </a:extLst>
              </p:cNvPr>
              <p:cNvSpPr/>
              <p:nvPr/>
            </p:nvSpPr>
            <p:spPr>
              <a:xfrm>
                <a:off x="2946679" y="1951786"/>
                <a:ext cx="67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" h="83" extrusionOk="0">
                    <a:moveTo>
                      <a:pt x="1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55"/>
                      <a:pt x="1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561;p43">
                <a:extLst>
                  <a:ext uri="{FF2B5EF4-FFF2-40B4-BE49-F238E27FC236}">
                    <a16:creationId xmlns:a16="http://schemas.microsoft.com/office/drawing/2014/main" id="{21B6CB6E-D2B9-CD1B-A5BE-97F70DE6F6FB}"/>
                  </a:ext>
                </a:extLst>
              </p:cNvPr>
              <p:cNvSpPr/>
              <p:nvPr/>
            </p:nvSpPr>
            <p:spPr>
              <a:xfrm>
                <a:off x="295395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562;p43">
                <a:extLst>
                  <a:ext uri="{FF2B5EF4-FFF2-40B4-BE49-F238E27FC236}">
                    <a16:creationId xmlns:a16="http://schemas.microsoft.com/office/drawing/2014/main" id="{54005B8E-9EB8-0230-DF22-6CC19F436543}"/>
                  </a:ext>
                </a:extLst>
              </p:cNvPr>
              <p:cNvSpPr/>
              <p:nvPr/>
            </p:nvSpPr>
            <p:spPr>
              <a:xfrm>
                <a:off x="2823636" y="1788907"/>
                <a:ext cx="1814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2" extrusionOk="0">
                    <a:moveTo>
                      <a:pt x="136" y="1"/>
                    </a:moveTo>
                    <a:cubicBezTo>
                      <a:pt x="55" y="1"/>
                      <a:pt x="0" y="28"/>
                      <a:pt x="0" y="82"/>
                    </a:cubicBezTo>
                    <a:lnTo>
                      <a:pt x="0" y="163"/>
                    </a:lnTo>
                    <a:lnTo>
                      <a:pt x="136" y="163"/>
                    </a:lnTo>
                    <a:cubicBezTo>
                      <a:pt x="136" y="218"/>
                      <a:pt x="163" y="272"/>
                      <a:pt x="217" y="272"/>
                    </a:cubicBezTo>
                    <a:cubicBezTo>
                      <a:pt x="245" y="245"/>
                      <a:pt x="272" y="190"/>
                      <a:pt x="272" y="136"/>
                    </a:cubicBezTo>
                    <a:cubicBezTo>
                      <a:pt x="272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563;p43">
                <a:extLst>
                  <a:ext uri="{FF2B5EF4-FFF2-40B4-BE49-F238E27FC236}">
                    <a16:creationId xmlns:a16="http://schemas.microsoft.com/office/drawing/2014/main" id="{78E4B514-12F3-4C36-0EC6-85D58AAE0F53}"/>
                  </a:ext>
                </a:extLst>
              </p:cNvPr>
              <p:cNvSpPr/>
              <p:nvPr/>
            </p:nvSpPr>
            <p:spPr>
              <a:xfrm>
                <a:off x="2850794" y="1778030"/>
                <a:ext cx="5471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82" h="56" extrusionOk="0">
                    <a:moveTo>
                      <a:pt x="0" y="1"/>
                    </a:moveTo>
                    <a:cubicBezTo>
                      <a:pt x="0" y="28"/>
                      <a:pt x="27" y="55"/>
                      <a:pt x="82" y="55"/>
                    </a:cubicBezTo>
                    <a:cubicBezTo>
                      <a:pt x="55" y="55"/>
                      <a:pt x="27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564;p43">
                <a:extLst>
                  <a:ext uri="{FF2B5EF4-FFF2-40B4-BE49-F238E27FC236}">
                    <a16:creationId xmlns:a16="http://schemas.microsoft.com/office/drawing/2014/main" id="{6E046837-8E67-4D2A-7D82-4EACE546C2F2}"/>
                  </a:ext>
                </a:extLst>
              </p:cNvPr>
              <p:cNvSpPr/>
              <p:nvPr/>
            </p:nvSpPr>
            <p:spPr>
              <a:xfrm>
                <a:off x="2769321" y="1788907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3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565;p43">
                <a:extLst>
                  <a:ext uri="{FF2B5EF4-FFF2-40B4-BE49-F238E27FC236}">
                    <a16:creationId xmlns:a16="http://schemas.microsoft.com/office/drawing/2014/main" id="{EE3C11C5-D837-B5B0-8BF5-F81525D93C65}"/>
                  </a:ext>
                </a:extLst>
              </p:cNvPr>
              <p:cNvSpPr/>
              <p:nvPr/>
            </p:nvSpPr>
            <p:spPr>
              <a:xfrm>
                <a:off x="2798280" y="1814263"/>
                <a:ext cx="18149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8" extrusionOk="0">
                    <a:moveTo>
                      <a:pt x="109" y="0"/>
                    </a:moveTo>
                    <a:cubicBezTo>
                      <a:pt x="55" y="55"/>
                      <a:pt x="28" y="109"/>
                      <a:pt x="1" y="190"/>
                    </a:cubicBezTo>
                    <a:cubicBezTo>
                      <a:pt x="55" y="190"/>
                      <a:pt x="82" y="217"/>
                      <a:pt x="163" y="217"/>
                    </a:cubicBezTo>
                    <a:cubicBezTo>
                      <a:pt x="191" y="217"/>
                      <a:pt x="245" y="217"/>
                      <a:pt x="272" y="163"/>
                    </a:cubicBezTo>
                    <a:cubicBezTo>
                      <a:pt x="272" y="82"/>
                      <a:pt x="191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566;p43">
                <a:extLst>
                  <a:ext uri="{FF2B5EF4-FFF2-40B4-BE49-F238E27FC236}">
                    <a16:creationId xmlns:a16="http://schemas.microsoft.com/office/drawing/2014/main" id="{B65A10A3-8DFB-91C5-5E52-7C57F763F7E5}"/>
                  </a:ext>
                </a:extLst>
              </p:cNvPr>
              <p:cNvSpPr/>
              <p:nvPr/>
            </p:nvSpPr>
            <p:spPr>
              <a:xfrm>
                <a:off x="2742163" y="1814263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109" y="271"/>
                      <a:pt x="191" y="271"/>
                      <a:pt x="272" y="271"/>
                    </a:cubicBezTo>
                    <a:cubicBezTo>
                      <a:pt x="299" y="244"/>
                      <a:pt x="326" y="217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567;p43">
                <a:extLst>
                  <a:ext uri="{FF2B5EF4-FFF2-40B4-BE49-F238E27FC236}">
                    <a16:creationId xmlns:a16="http://schemas.microsoft.com/office/drawing/2014/main" id="{78DF6EB7-D15F-9F21-4E57-113C6473695D}"/>
                  </a:ext>
                </a:extLst>
              </p:cNvPr>
              <p:cNvSpPr/>
              <p:nvPr/>
            </p:nvSpPr>
            <p:spPr>
              <a:xfrm>
                <a:off x="2794677" y="1660392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63" y="1"/>
                    </a:moveTo>
                    <a:cubicBezTo>
                      <a:pt x="136" y="1"/>
                      <a:pt x="82" y="1"/>
                      <a:pt x="28" y="28"/>
                    </a:cubicBezTo>
                    <a:cubicBezTo>
                      <a:pt x="28" y="55"/>
                      <a:pt x="0" y="82"/>
                      <a:pt x="0" y="109"/>
                    </a:cubicBezTo>
                    <a:cubicBezTo>
                      <a:pt x="0" y="191"/>
                      <a:pt x="82" y="272"/>
                      <a:pt x="163" y="272"/>
                    </a:cubicBezTo>
                    <a:cubicBezTo>
                      <a:pt x="245" y="272"/>
                      <a:pt x="326" y="191"/>
                      <a:pt x="326" y="109"/>
                    </a:cubicBezTo>
                    <a:cubicBezTo>
                      <a:pt x="326" y="82"/>
                      <a:pt x="299" y="55"/>
                      <a:pt x="299" y="28"/>
                    </a:cubicBezTo>
                    <a:cubicBezTo>
                      <a:pt x="272" y="1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568;p43">
                <a:extLst>
                  <a:ext uri="{FF2B5EF4-FFF2-40B4-BE49-F238E27FC236}">
                    <a16:creationId xmlns:a16="http://schemas.microsoft.com/office/drawing/2014/main" id="{D00E4EC8-C727-CD7B-017A-88202F7E8140}"/>
                  </a:ext>
                </a:extLst>
              </p:cNvPr>
              <p:cNvSpPr/>
              <p:nvPr/>
            </p:nvSpPr>
            <p:spPr>
              <a:xfrm>
                <a:off x="2821834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90"/>
                      <a:pt x="27" y="217"/>
                      <a:pt x="55" y="244"/>
                    </a:cubicBezTo>
                    <a:cubicBezTo>
                      <a:pt x="55" y="272"/>
                      <a:pt x="82" y="272"/>
                      <a:pt x="109" y="299"/>
                    </a:cubicBezTo>
                    <a:lnTo>
                      <a:pt x="163" y="299"/>
                    </a:ln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569;p43">
                <a:extLst>
                  <a:ext uri="{FF2B5EF4-FFF2-40B4-BE49-F238E27FC236}">
                    <a16:creationId xmlns:a16="http://schemas.microsoft.com/office/drawing/2014/main" id="{75DDAC6B-F0FC-94E6-2AA3-BB8A85BA833E}"/>
                  </a:ext>
                </a:extLst>
              </p:cNvPr>
              <p:cNvSpPr/>
              <p:nvPr/>
            </p:nvSpPr>
            <p:spPr>
              <a:xfrm>
                <a:off x="2847190" y="1716509"/>
                <a:ext cx="7273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10" extrusionOk="0">
                    <a:moveTo>
                      <a:pt x="27" y="1"/>
                    </a:moveTo>
                    <a:cubicBezTo>
                      <a:pt x="27" y="1"/>
                      <a:pt x="0" y="28"/>
                      <a:pt x="0" y="55"/>
                    </a:cubicBezTo>
                    <a:cubicBezTo>
                      <a:pt x="0" y="82"/>
                      <a:pt x="27" y="82"/>
                      <a:pt x="27" y="109"/>
                    </a:cubicBezTo>
                    <a:cubicBezTo>
                      <a:pt x="54" y="82"/>
                      <a:pt x="109" y="82"/>
                      <a:pt x="109" y="55"/>
                    </a:cubicBezTo>
                    <a:cubicBezTo>
                      <a:pt x="81" y="28"/>
                      <a:pt x="54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570;p43">
                <a:extLst>
                  <a:ext uri="{FF2B5EF4-FFF2-40B4-BE49-F238E27FC236}">
                    <a16:creationId xmlns:a16="http://schemas.microsoft.com/office/drawing/2014/main" id="{CF543297-9759-4EC2-FE8D-985E4FDFA17C}"/>
                  </a:ext>
                </a:extLst>
              </p:cNvPr>
              <p:cNvSpPr/>
              <p:nvPr/>
            </p:nvSpPr>
            <p:spPr>
              <a:xfrm>
                <a:off x="2807355" y="1769022"/>
                <a:ext cx="9075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1" extrusionOk="0">
                    <a:moveTo>
                      <a:pt x="0" y="0"/>
                    </a:moveTo>
                    <a:cubicBezTo>
                      <a:pt x="0" y="54"/>
                      <a:pt x="27" y="82"/>
                      <a:pt x="27" y="109"/>
                    </a:cubicBezTo>
                    <a:lnTo>
                      <a:pt x="27" y="190"/>
                    </a:lnTo>
                    <a:cubicBezTo>
                      <a:pt x="82" y="163"/>
                      <a:pt x="136" y="109"/>
                      <a:pt x="136" y="54"/>
                    </a:cubicBezTo>
                    <a:cubicBezTo>
                      <a:pt x="136" y="27"/>
                      <a:pt x="136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571;p43">
                <a:extLst>
                  <a:ext uri="{FF2B5EF4-FFF2-40B4-BE49-F238E27FC236}">
                    <a16:creationId xmlns:a16="http://schemas.microsoft.com/office/drawing/2014/main" id="{8512EB65-D189-B994-DD97-CF793D8DC2F4}"/>
                  </a:ext>
                </a:extLst>
              </p:cNvPr>
              <p:cNvSpPr/>
              <p:nvPr/>
            </p:nvSpPr>
            <p:spPr>
              <a:xfrm>
                <a:off x="3006399" y="1866710"/>
                <a:ext cx="1641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46" h="300" extrusionOk="0">
                    <a:moveTo>
                      <a:pt x="137" y="1"/>
                    </a:moveTo>
                    <a:cubicBezTo>
                      <a:pt x="55" y="28"/>
                      <a:pt x="1" y="82"/>
                      <a:pt x="1" y="164"/>
                    </a:cubicBezTo>
                    <a:cubicBezTo>
                      <a:pt x="1" y="218"/>
                      <a:pt x="28" y="272"/>
                      <a:pt x="82" y="299"/>
                    </a:cubicBezTo>
                    <a:cubicBezTo>
                      <a:pt x="82" y="299"/>
                      <a:pt x="245" y="164"/>
                      <a:pt x="245" y="136"/>
                    </a:cubicBezTo>
                    <a:cubicBezTo>
                      <a:pt x="245" y="109"/>
                      <a:pt x="218" y="82"/>
                      <a:pt x="245" y="55"/>
                    </a:cubicBezTo>
                    <a:cubicBezTo>
                      <a:pt x="218" y="28"/>
                      <a:pt x="191" y="28"/>
                      <a:pt x="191" y="28"/>
                    </a:cubicBezTo>
                    <a:cubicBezTo>
                      <a:pt x="164" y="28"/>
                      <a:pt x="137" y="28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572;p43">
                <a:extLst>
                  <a:ext uri="{FF2B5EF4-FFF2-40B4-BE49-F238E27FC236}">
                    <a16:creationId xmlns:a16="http://schemas.microsoft.com/office/drawing/2014/main" id="{2C7C79D8-CABB-52C9-0537-E6157C32B51C}"/>
                  </a:ext>
                </a:extLst>
              </p:cNvPr>
              <p:cNvSpPr/>
              <p:nvPr/>
            </p:nvSpPr>
            <p:spPr>
              <a:xfrm>
                <a:off x="2953953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573;p43">
                <a:extLst>
                  <a:ext uri="{FF2B5EF4-FFF2-40B4-BE49-F238E27FC236}">
                    <a16:creationId xmlns:a16="http://schemas.microsoft.com/office/drawing/2014/main" id="{C84C169E-3AB7-4A68-342D-F1B0460FDB09}"/>
                  </a:ext>
                </a:extLst>
              </p:cNvPr>
              <p:cNvSpPr/>
              <p:nvPr/>
            </p:nvSpPr>
            <p:spPr>
              <a:xfrm>
                <a:off x="2930398" y="1750873"/>
                <a:ext cx="14546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83" extrusionOk="0">
                    <a:moveTo>
                      <a:pt x="163" y="1"/>
                    </a:moveTo>
                    <a:cubicBezTo>
                      <a:pt x="109" y="1"/>
                      <a:pt x="55" y="28"/>
                      <a:pt x="1" y="55"/>
                    </a:cubicBezTo>
                    <a:cubicBezTo>
                      <a:pt x="28" y="55"/>
                      <a:pt x="55" y="82"/>
                      <a:pt x="109" y="82"/>
                    </a:cubicBezTo>
                    <a:cubicBezTo>
                      <a:pt x="163" y="82"/>
                      <a:pt x="191" y="55"/>
                      <a:pt x="218" y="28"/>
                    </a:cubicBezTo>
                    <a:cubicBezTo>
                      <a:pt x="218" y="28"/>
                      <a:pt x="191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574;p43">
                <a:extLst>
                  <a:ext uri="{FF2B5EF4-FFF2-40B4-BE49-F238E27FC236}">
                    <a16:creationId xmlns:a16="http://schemas.microsoft.com/office/drawing/2014/main" id="{1053ADAA-6F39-BA68-5E44-378C2C280664}"/>
                  </a:ext>
                </a:extLst>
              </p:cNvPr>
              <p:cNvSpPr/>
              <p:nvPr/>
            </p:nvSpPr>
            <p:spPr>
              <a:xfrm>
                <a:off x="2953953" y="1723782"/>
                <a:ext cx="18149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09" extrusionOk="0">
                    <a:moveTo>
                      <a:pt x="244" y="0"/>
                    </a:moveTo>
                    <a:cubicBezTo>
                      <a:pt x="163" y="0"/>
                      <a:pt x="82" y="0"/>
                      <a:pt x="0" y="27"/>
                    </a:cubicBezTo>
                    <a:cubicBezTo>
                      <a:pt x="27" y="54"/>
                      <a:pt x="82" y="109"/>
                      <a:pt x="136" y="109"/>
                    </a:cubicBezTo>
                    <a:cubicBezTo>
                      <a:pt x="190" y="109"/>
                      <a:pt x="244" y="54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575;p43">
                <a:extLst>
                  <a:ext uri="{FF2B5EF4-FFF2-40B4-BE49-F238E27FC236}">
                    <a16:creationId xmlns:a16="http://schemas.microsoft.com/office/drawing/2014/main" id="{FF492BAD-D8B3-70CD-B3C2-871C1363093D}"/>
                  </a:ext>
                </a:extLst>
              </p:cNvPr>
              <p:cNvSpPr/>
              <p:nvPr/>
            </p:nvSpPr>
            <p:spPr>
              <a:xfrm>
                <a:off x="2874281" y="1687549"/>
                <a:ext cx="3737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56" h="110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28" y="82"/>
                      <a:pt x="28" y="55"/>
                      <a:pt x="55" y="55"/>
                    </a:cubicBezTo>
                    <a:cubicBezTo>
                      <a:pt x="55" y="28"/>
                      <a:pt x="28" y="28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576;p43">
                <a:extLst>
                  <a:ext uri="{FF2B5EF4-FFF2-40B4-BE49-F238E27FC236}">
                    <a16:creationId xmlns:a16="http://schemas.microsoft.com/office/drawing/2014/main" id="{4C307E9B-AF7E-4AE8-0E4F-A140A075C3E3}"/>
                  </a:ext>
                </a:extLst>
              </p:cNvPr>
              <p:cNvSpPr/>
              <p:nvPr/>
            </p:nvSpPr>
            <p:spPr>
              <a:xfrm>
                <a:off x="2877951" y="1700227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0"/>
                    </a:moveTo>
                    <a:cubicBezTo>
                      <a:pt x="0" y="0"/>
                      <a:pt x="0" y="28"/>
                      <a:pt x="0" y="28"/>
                    </a:cubicBezTo>
                    <a:cubicBezTo>
                      <a:pt x="0" y="2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577;p43">
                <a:extLst>
                  <a:ext uri="{FF2B5EF4-FFF2-40B4-BE49-F238E27FC236}">
                    <a16:creationId xmlns:a16="http://schemas.microsoft.com/office/drawing/2014/main" id="{6E959704-8FF0-F84C-25EC-8AB6BA29A5CB}"/>
                  </a:ext>
                </a:extLst>
              </p:cNvPr>
              <p:cNvSpPr/>
              <p:nvPr/>
            </p:nvSpPr>
            <p:spPr>
              <a:xfrm>
                <a:off x="2858000" y="1676673"/>
                <a:ext cx="553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3" h="28" extrusionOk="0">
                    <a:moveTo>
                      <a:pt x="55" y="1"/>
                    </a:moveTo>
                    <a:cubicBezTo>
                      <a:pt x="28" y="1"/>
                      <a:pt x="28" y="1"/>
                      <a:pt x="1" y="28"/>
                    </a:cubicBez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578;p43">
                <a:extLst>
                  <a:ext uri="{FF2B5EF4-FFF2-40B4-BE49-F238E27FC236}">
                    <a16:creationId xmlns:a16="http://schemas.microsoft.com/office/drawing/2014/main" id="{10C26903-0296-936D-0967-5C5DFABA64A9}"/>
                  </a:ext>
                </a:extLst>
              </p:cNvPr>
              <p:cNvSpPr/>
              <p:nvPr/>
            </p:nvSpPr>
            <p:spPr>
              <a:xfrm>
                <a:off x="2863472" y="1711104"/>
                <a:ext cx="367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55" h="82" extrusionOk="0">
                    <a:moveTo>
                      <a:pt x="0" y="0"/>
                    </a:moveTo>
                    <a:cubicBezTo>
                      <a:pt x="27" y="27"/>
                      <a:pt x="54" y="54"/>
                      <a:pt x="54" y="82"/>
                    </a:cubicBezTo>
                    <a:cubicBezTo>
                      <a:pt x="54" y="54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579;p43">
                <a:extLst>
                  <a:ext uri="{FF2B5EF4-FFF2-40B4-BE49-F238E27FC236}">
                    <a16:creationId xmlns:a16="http://schemas.microsoft.com/office/drawing/2014/main" id="{8C837145-9E1B-6AE1-C8FC-3DAB92FE26F6}"/>
                  </a:ext>
                </a:extLst>
              </p:cNvPr>
              <p:cNvSpPr/>
              <p:nvPr/>
            </p:nvSpPr>
            <p:spPr>
              <a:xfrm>
                <a:off x="2854397" y="1766753"/>
                <a:ext cx="14546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43" extrusionOk="0">
                    <a:moveTo>
                      <a:pt x="68" y="0"/>
                    </a:moveTo>
                    <a:cubicBezTo>
                      <a:pt x="48" y="0"/>
                      <a:pt x="28" y="7"/>
                      <a:pt x="1" y="34"/>
                    </a:cubicBezTo>
                    <a:cubicBezTo>
                      <a:pt x="28" y="116"/>
                      <a:pt x="109" y="143"/>
                      <a:pt x="190" y="143"/>
                    </a:cubicBezTo>
                    <a:cubicBezTo>
                      <a:pt x="218" y="143"/>
                      <a:pt x="218" y="116"/>
                      <a:pt x="218" y="88"/>
                    </a:cubicBezTo>
                    <a:cubicBezTo>
                      <a:pt x="218" y="61"/>
                      <a:pt x="218" y="34"/>
                      <a:pt x="190" y="34"/>
                    </a:cubicBezTo>
                    <a:cubicBezTo>
                      <a:pt x="190" y="7"/>
                      <a:pt x="163" y="7"/>
                      <a:pt x="136" y="7"/>
                    </a:cubicBezTo>
                    <a:cubicBezTo>
                      <a:pt x="109" y="7"/>
                      <a:pt x="89" y="0"/>
                      <a:pt x="6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580;p43">
                <a:extLst>
                  <a:ext uri="{FF2B5EF4-FFF2-40B4-BE49-F238E27FC236}">
                    <a16:creationId xmlns:a16="http://schemas.microsoft.com/office/drawing/2014/main" id="{50C47708-E396-A756-E5D9-B8863B21FD14}"/>
                  </a:ext>
                </a:extLst>
              </p:cNvPr>
              <p:cNvSpPr/>
              <p:nvPr/>
            </p:nvSpPr>
            <p:spPr>
              <a:xfrm>
                <a:off x="2883356" y="1633234"/>
                <a:ext cx="10943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91" extrusionOk="0">
                    <a:moveTo>
                      <a:pt x="0" y="1"/>
                    </a:moveTo>
                    <a:cubicBezTo>
                      <a:pt x="0" y="109"/>
                      <a:pt x="109" y="136"/>
                      <a:pt x="163" y="191"/>
                    </a:cubicBezTo>
                    <a:cubicBezTo>
                      <a:pt x="163" y="164"/>
                      <a:pt x="163" y="136"/>
                      <a:pt x="163" y="109"/>
                    </a:cubicBezTo>
                    <a:cubicBezTo>
                      <a:pt x="163" y="55"/>
                      <a:pt x="136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581;p43">
                <a:extLst>
                  <a:ext uri="{FF2B5EF4-FFF2-40B4-BE49-F238E27FC236}">
                    <a16:creationId xmlns:a16="http://schemas.microsoft.com/office/drawing/2014/main" id="{00474782-D790-9A1B-70A4-EAD6BD3D796F}"/>
                  </a:ext>
                </a:extLst>
              </p:cNvPr>
              <p:cNvSpPr/>
              <p:nvPr/>
            </p:nvSpPr>
            <p:spPr>
              <a:xfrm>
                <a:off x="2959357" y="1604275"/>
                <a:ext cx="5538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83" h="29" extrusionOk="0">
                    <a:moveTo>
                      <a:pt x="55" y="1"/>
                    </a:moveTo>
                    <a:cubicBezTo>
                      <a:pt x="55" y="1"/>
                      <a:pt x="28" y="1"/>
                      <a:pt x="1" y="28"/>
                    </a:cubicBezTo>
                    <a:lnTo>
                      <a:pt x="28" y="28"/>
                    </a:lnTo>
                    <a:cubicBezTo>
                      <a:pt x="28" y="28"/>
                      <a:pt x="55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582;p43">
                <a:extLst>
                  <a:ext uri="{FF2B5EF4-FFF2-40B4-BE49-F238E27FC236}">
                    <a16:creationId xmlns:a16="http://schemas.microsoft.com/office/drawing/2014/main" id="{63A7CC26-8636-314F-9100-74A5A95691F6}"/>
                  </a:ext>
                </a:extLst>
              </p:cNvPr>
              <p:cNvSpPr/>
              <p:nvPr/>
            </p:nvSpPr>
            <p:spPr>
              <a:xfrm>
                <a:off x="2937671" y="1631432"/>
                <a:ext cx="9075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91" extrusionOk="0">
                    <a:moveTo>
                      <a:pt x="0" y="1"/>
                    </a:moveTo>
                    <a:cubicBezTo>
                      <a:pt x="27" y="82"/>
                      <a:pt x="82" y="163"/>
                      <a:pt x="136" y="191"/>
                    </a:cubicBezTo>
                    <a:cubicBezTo>
                      <a:pt x="136" y="163"/>
                      <a:pt x="136" y="163"/>
                      <a:pt x="136" y="136"/>
                    </a:cubicBezTo>
                    <a:cubicBezTo>
                      <a:pt x="136" y="55"/>
                      <a:pt x="82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583;p43">
                <a:extLst>
                  <a:ext uri="{FF2B5EF4-FFF2-40B4-BE49-F238E27FC236}">
                    <a16:creationId xmlns:a16="http://schemas.microsoft.com/office/drawing/2014/main" id="{221CB23C-535D-0A95-FB8D-214B87690DF5}"/>
                  </a:ext>
                </a:extLst>
              </p:cNvPr>
              <p:cNvSpPr/>
              <p:nvPr/>
            </p:nvSpPr>
            <p:spPr>
              <a:xfrm>
                <a:off x="2953953" y="160794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7" y="0"/>
                    </a:moveTo>
                    <a:cubicBezTo>
                      <a:pt x="0" y="27"/>
                      <a:pt x="0" y="54"/>
                      <a:pt x="0" y="109"/>
                    </a:cubicBezTo>
                    <a:cubicBezTo>
                      <a:pt x="0" y="190"/>
                      <a:pt x="55" y="271"/>
                      <a:pt x="136" y="271"/>
                    </a:cubicBezTo>
                    <a:cubicBezTo>
                      <a:pt x="217" y="271"/>
                      <a:pt x="299" y="190"/>
                      <a:pt x="299" y="109"/>
                    </a:cubicBezTo>
                    <a:cubicBezTo>
                      <a:pt x="299" y="82"/>
                      <a:pt x="299" y="54"/>
                      <a:pt x="272" y="27"/>
                    </a:cubicBezTo>
                    <a:cubicBezTo>
                      <a:pt x="272" y="54"/>
                      <a:pt x="244" y="54"/>
                      <a:pt x="244" y="54"/>
                    </a:cubicBezTo>
                    <a:cubicBezTo>
                      <a:pt x="163" y="54"/>
                      <a:pt x="136" y="0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584;p43">
                <a:extLst>
                  <a:ext uri="{FF2B5EF4-FFF2-40B4-BE49-F238E27FC236}">
                    <a16:creationId xmlns:a16="http://schemas.microsoft.com/office/drawing/2014/main" id="{8CFB0A95-043C-457C-AEB8-10B267EF1F6C}"/>
                  </a:ext>
                </a:extLst>
              </p:cNvPr>
              <p:cNvSpPr/>
              <p:nvPr/>
            </p:nvSpPr>
            <p:spPr>
              <a:xfrm>
                <a:off x="2957556" y="1656788"/>
                <a:ext cx="10943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82" extrusionOk="0">
                    <a:moveTo>
                      <a:pt x="82" y="0"/>
                    </a:moveTo>
                    <a:cubicBezTo>
                      <a:pt x="55" y="0"/>
                      <a:pt x="28" y="28"/>
                      <a:pt x="1" y="55"/>
                    </a:cubicBezTo>
                    <a:cubicBezTo>
                      <a:pt x="1" y="55"/>
                      <a:pt x="1" y="82"/>
                      <a:pt x="55" y="82"/>
                    </a:cubicBezTo>
                    <a:cubicBezTo>
                      <a:pt x="82" y="82"/>
                      <a:pt x="109" y="55"/>
                      <a:pt x="163" y="28"/>
                    </a:cubicBezTo>
                    <a:cubicBezTo>
                      <a:pt x="136" y="28"/>
                      <a:pt x="109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585;p43">
                <a:extLst>
                  <a:ext uri="{FF2B5EF4-FFF2-40B4-BE49-F238E27FC236}">
                    <a16:creationId xmlns:a16="http://schemas.microsoft.com/office/drawing/2014/main" id="{B2265A38-B024-627E-FB08-980D5B7CD2AF}"/>
                  </a:ext>
                </a:extLst>
              </p:cNvPr>
              <p:cNvSpPr/>
              <p:nvPr/>
            </p:nvSpPr>
            <p:spPr>
              <a:xfrm>
                <a:off x="2926795" y="1685748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82" y="0"/>
                    </a:moveTo>
                    <a:cubicBezTo>
                      <a:pt x="28" y="28"/>
                      <a:pt x="0" y="55"/>
                      <a:pt x="0" y="109"/>
                    </a:cubicBezTo>
                    <a:cubicBezTo>
                      <a:pt x="0" y="217"/>
                      <a:pt x="82" y="272"/>
                      <a:pt x="163" y="272"/>
                    </a:cubicBezTo>
                    <a:cubicBezTo>
                      <a:pt x="245" y="272"/>
                      <a:pt x="299" y="217"/>
                      <a:pt x="299" y="136"/>
                    </a:cubicBezTo>
                    <a:cubicBezTo>
                      <a:pt x="217" y="109"/>
                      <a:pt x="109" y="136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586;p43">
                <a:extLst>
                  <a:ext uri="{FF2B5EF4-FFF2-40B4-BE49-F238E27FC236}">
                    <a16:creationId xmlns:a16="http://schemas.microsoft.com/office/drawing/2014/main" id="{A655C73C-ECBC-B1B0-539F-D74C93DA5B47}"/>
                  </a:ext>
                </a:extLst>
              </p:cNvPr>
              <p:cNvSpPr/>
              <p:nvPr/>
            </p:nvSpPr>
            <p:spPr>
              <a:xfrm>
                <a:off x="2908712" y="1676673"/>
                <a:ext cx="7273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" extrusionOk="0">
                    <a:moveTo>
                      <a:pt x="0" y="1"/>
                    </a:moveTo>
                    <a:cubicBezTo>
                      <a:pt x="27" y="1"/>
                      <a:pt x="27" y="28"/>
                      <a:pt x="27" y="28"/>
                    </a:cubicBezTo>
                    <a:cubicBezTo>
                      <a:pt x="54" y="28"/>
                      <a:pt x="82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587;p43">
                <a:extLst>
                  <a:ext uri="{FF2B5EF4-FFF2-40B4-BE49-F238E27FC236}">
                    <a16:creationId xmlns:a16="http://schemas.microsoft.com/office/drawing/2014/main" id="{43BFC1A8-FC39-60FE-1F29-2EA641549443}"/>
                  </a:ext>
                </a:extLst>
              </p:cNvPr>
              <p:cNvSpPr/>
              <p:nvPr/>
            </p:nvSpPr>
            <p:spPr>
              <a:xfrm>
                <a:off x="2914117" y="1712905"/>
                <a:ext cx="7340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09" extrusionOk="0">
                    <a:moveTo>
                      <a:pt x="55" y="0"/>
                    </a:moveTo>
                    <a:cubicBezTo>
                      <a:pt x="28" y="0"/>
                      <a:pt x="1" y="27"/>
                      <a:pt x="1" y="55"/>
                    </a:cubicBezTo>
                    <a:cubicBezTo>
                      <a:pt x="1" y="82"/>
                      <a:pt x="55" y="109"/>
                      <a:pt x="109" y="109"/>
                    </a:cubicBezTo>
                    <a:cubicBezTo>
                      <a:pt x="109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588;p43">
                <a:extLst>
                  <a:ext uri="{FF2B5EF4-FFF2-40B4-BE49-F238E27FC236}">
                    <a16:creationId xmlns:a16="http://schemas.microsoft.com/office/drawing/2014/main" id="{DCAD984B-0D04-6DA1-6DF0-E0AD9E007C13}"/>
                  </a:ext>
                </a:extLst>
              </p:cNvPr>
              <p:cNvSpPr/>
              <p:nvPr/>
            </p:nvSpPr>
            <p:spPr>
              <a:xfrm>
                <a:off x="321638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589;p43">
                <a:extLst>
                  <a:ext uri="{FF2B5EF4-FFF2-40B4-BE49-F238E27FC236}">
                    <a16:creationId xmlns:a16="http://schemas.microsoft.com/office/drawing/2014/main" id="{8E3A547A-429C-9C48-C7CB-84323B788615}"/>
                  </a:ext>
                </a:extLst>
              </p:cNvPr>
              <p:cNvSpPr/>
              <p:nvPr/>
            </p:nvSpPr>
            <p:spPr>
              <a:xfrm>
                <a:off x="3241743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63"/>
                    </a:cubicBez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590;p43">
                <a:extLst>
                  <a:ext uri="{FF2B5EF4-FFF2-40B4-BE49-F238E27FC236}">
                    <a16:creationId xmlns:a16="http://schemas.microsoft.com/office/drawing/2014/main" id="{B512286A-1F1B-50A3-0F60-FD58D58A91C6}"/>
                  </a:ext>
                </a:extLst>
              </p:cNvPr>
              <p:cNvSpPr/>
              <p:nvPr/>
            </p:nvSpPr>
            <p:spPr>
              <a:xfrm>
                <a:off x="326883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591;p43">
                <a:extLst>
                  <a:ext uri="{FF2B5EF4-FFF2-40B4-BE49-F238E27FC236}">
                    <a16:creationId xmlns:a16="http://schemas.microsoft.com/office/drawing/2014/main" id="{70F64AE4-B895-4417-DEB5-482319258B88}"/>
                  </a:ext>
                </a:extLst>
              </p:cNvPr>
              <p:cNvSpPr/>
              <p:nvPr/>
            </p:nvSpPr>
            <p:spPr>
              <a:xfrm>
                <a:off x="3241743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592;p43">
                <a:extLst>
                  <a:ext uri="{FF2B5EF4-FFF2-40B4-BE49-F238E27FC236}">
                    <a16:creationId xmlns:a16="http://schemas.microsoft.com/office/drawing/2014/main" id="{A0DA25C8-A31B-B812-B33B-B9197FD1259E}"/>
                  </a:ext>
                </a:extLst>
              </p:cNvPr>
              <p:cNvSpPr/>
              <p:nvPr/>
            </p:nvSpPr>
            <p:spPr>
              <a:xfrm>
                <a:off x="321638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17" y="326"/>
                      <a:pt x="299" y="244"/>
                      <a:pt x="299" y="163"/>
                    </a:cubicBez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593;p43">
                <a:extLst>
                  <a:ext uri="{FF2B5EF4-FFF2-40B4-BE49-F238E27FC236}">
                    <a16:creationId xmlns:a16="http://schemas.microsoft.com/office/drawing/2014/main" id="{0DC0D74E-BD89-7546-86E6-BC501E8D1742}"/>
                  </a:ext>
                </a:extLst>
              </p:cNvPr>
              <p:cNvSpPr/>
              <p:nvPr/>
            </p:nvSpPr>
            <p:spPr>
              <a:xfrm>
                <a:off x="3241743" y="2060416"/>
                <a:ext cx="14546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63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27"/>
                    </a:cubicBezTo>
                    <a:cubicBezTo>
                      <a:pt x="0" y="109"/>
                      <a:pt x="81" y="163"/>
                      <a:pt x="163" y="163"/>
                    </a:cubicBezTo>
                    <a:lnTo>
                      <a:pt x="217" y="163"/>
                    </a:lnTo>
                    <a:cubicBezTo>
                      <a:pt x="190" y="81"/>
                      <a:pt x="109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594;p43">
                <a:extLst>
                  <a:ext uri="{FF2B5EF4-FFF2-40B4-BE49-F238E27FC236}">
                    <a16:creationId xmlns:a16="http://schemas.microsoft.com/office/drawing/2014/main" id="{5822EF46-8858-A394-7C51-E904AFBD7B20}"/>
                  </a:ext>
                </a:extLst>
              </p:cNvPr>
              <p:cNvSpPr/>
              <p:nvPr/>
            </p:nvSpPr>
            <p:spPr>
              <a:xfrm>
                <a:off x="326883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595;p43">
                <a:extLst>
                  <a:ext uri="{FF2B5EF4-FFF2-40B4-BE49-F238E27FC236}">
                    <a16:creationId xmlns:a16="http://schemas.microsoft.com/office/drawing/2014/main" id="{E5D609EA-8582-54BC-5F37-B335E0CF9E65}"/>
                  </a:ext>
                </a:extLst>
              </p:cNvPr>
              <p:cNvSpPr/>
              <p:nvPr/>
            </p:nvSpPr>
            <p:spPr>
              <a:xfrm>
                <a:off x="3230867" y="2033259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82" y="0"/>
                    </a:moveTo>
                    <a:cubicBezTo>
                      <a:pt x="55" y="27"/>
                      <a:pt x="0" y="54"/>
                      <a:pt x="0" y="109"/>
                    </a:cubicBezTo>
                    <a:cubicBezTo>
                      <a:pt x="0" y="109"/>
                      <a:pt x="27" y="136"/>
                      <a:pt x="27" y="136"/>
                    </a:cubicBezTo>
                    <a:cubicBezTo>
                      <a:pt x="55" y="109"/>
                      <a:pt x="82" y="82"/>
                      <a:pt x="82" y="27"/>
                    </a:cubicBezTo>
                    <a:cubicBezTo>
                      <a:pt x="82" y="27"/>
                      <a:pt x="82" y="27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596;p43">
                <a:extLst>
                  <a:ext uri="{FF2B5EF4-FFF2-40B4-BE49-F238E27FC236}">
                    <a16:creationId xmlns:a16="http://schemas.microsoft.com/office/drawing/2014/main" id="{CB38542E-0EF6-D25A-731E-FF7744E24D5D}"/>
                  </a:ext>
                </a:extLst>
              </p:cNvPr>
              <p:cNvSpPr/>
              <p:nvPr/>
            </p:nvSpPr>
            <p:spPr>
              <a:xfrm>
                <a:off x="3225395" y="2076698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" y="0"/>
                    </a:moveTo>
                    <a:cubicBezTo>
                      <a:pt x="1" y="0"/>
                      <a:pt x="1" y="27"/>
                      <a:pt x="1" y="27"/>
                    </a:cubicBezTo>
                    <a:cubicBezTo>
                      <a:pt x="1" y="136"/>
                      <a:pt x="55" y="217"/>
                      <a:pt x="164" y="217"/>
                    </a:cubicBezTo>
                    <a:cubicBezTo>
                      <a:pt x="164" y="217"/>
                      <a:pt x="164" y="190"/>
                      <a:pt x="164" y="163"/>
                    </a:cubicBezTo>
                    <a:cubicBezTo>
                      <a:pt x="164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597;p43">
                <a:extLst>
                  <a:ext uri="{FF2B5EF4-FFF2-40B4-BE49-F238E27FC236}">
                    <a16:creationId xmlns:a16="http://schemas.microsoft.com/office/drawing/2014/main" id="{3E216F68-3CAF-D97D-0D6E-E126D66D4174}"/>
                  </a:ext>
                </a:extLst>
              </p:cNvPr>
              <p:cNvSpPr/>
              <p:nvPr/>
            </p:nvSpPr>
            <p:spPr>
              <a:xfrm>
                <a:off x="3241743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3"/>
                    </a:cubicBezTo>
                    <a:cubicBezTo>
                      <a:pt x="0" y="218"/>
                      <a:pt x="27" y="245"/>
                      <a:pt x="81" y="272"/>
                    </a:cubicBezTo>
                    <a:lnTo>
                      <a:pt x="109" y="272"/>
                    </a:lnTo>
                    <a:cubicBezTo>
                      <a:pt x="136" y="272"/>
                      <a:pt x="163" y="299"/>
                      <a:pt x="190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598;p43">
                <a:extLst>
                  <a:ext uri="{FF2B5EF4-FFF2-40B4-BE49-F238E27FC236}">
                    <a16:creationId xmlns:a16="http://schemas.microsoft.com/office/drawing/2014/main" id="{C154D3FB-1F7F-A2FD-0519-8FFD3F7068FF}"/>
                  </a:ext>
                </a:extLst>
              </p:cNvPr>
              <p:cNvSpPr/>
              <p:nvPr/>
            </p:nvSpPr>
            <p:spPr>
              <a:xfrm>
                <a:off x="3229065" y="2183460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27" y="1"/>
                    </a:moveTo>
                    <a:cubicBezTo>
                      <a:pt x="27" y="1"/>
                      <a:pt x="0" y="1"/>
                      <a:pt x="0" y="1"/>
                    </a:cubicBezTo>
                    <a:cubicBezTo>
                      <a:pt x="0" y="1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599;p43">
                <a:extLst>
                  <a:ext uri="{FF2B5EF4-FFF2-40B4-BE49-F238E27FC236}">
                    <a16:creationId xmlns:a16="http://schemas.microsoft.com/office/drawing/2014/main" id="{B72FB0C6-FB5A-CC02-8DBF-929D989CD2C1}"/>
                  </a:ext>
                </a:extLst>
              </p:cNvPr>
              <p:cNvSpPr/>
              <p:nvPr/>
            </p:nvSpPr>
            <p:spPr>
              <a:xfrm>
                <a:off x="3216387" y="223597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8"/>
                      <a:pt x="136" y="298"/>
                    </a:cubicBezTo>
                    <a:cubicBezTo>
                      <a:pt x="217" y="298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600;p43">
                <a:extLst>
                  <a:ext uri="{FF2B5EF4-FFF2-40B4-BE49-F238E27FC236}">
                    <a16:creationId xmlns:a16="http://schemas.microsoft.com/office/drawing/2014/main" id="{D30F96B3-A576-E398-B907-9916F17C0FFC}"/>
                  </a:ext>
                </a:extLst>
              </p:cNvPr>
              <p:cNvSpPr/>
              <p:nvPr/>
            </p:nvSpPr>
            <p:spPr>
              <a:xfrm>
                <a:off x="3241743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82"/>
                      <a:pt x="0" y="164"/>
                    </a:cubicBezTo>
                    <a:cubicBezTo>
                      <a:pt x="0" y="245"/>
                      <a:pt x="81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601;p43">
                <a:extLst>
                  <a:ext uri="{FF2B5EF4-FFF2-40B4-BE49-F238E27FC236}">
                    <a16:creationId xmlns:a16="http://schemas.microsoft.com/office/drawing/2014/main" id="{448BEDFD-3EBD-C745-7DD3-1A054FADC956}"/>
                  </a:ext>
                </a:extLst>
              </p:cNvPr>
              <p:cNvSpPr/>
              <p:nvPr/>
            </p:nvSpPr>
            <p:spPr>
              <a:xfrm>
                <a:off x="3216387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2" y="1"/>
                      <a:pt x="27" y="28"/>
                      <a:pt x="0" y="82"/>
                    </a:cubicBezTo>
                    <a:cubicBezTo>
                      <a:pt x="27" y="136"/>
                      <a:pt x="55" y="163"/>
                      <a:pt x="55" y="218"/>
                    </a:cubicBezTo>
                    <a:cubicBezTo>
                      <a:pt x="55" y="218"/>
                      <a:pt x="55" y="245"/>
                      <a:pt x="55" y="272"/>
                    </a:cubicBezTo>
                    <a:cubicBezTo>
                      <a:pt x="82" y="272"/>
                      <a:pt x="109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602;p43">
                <a:extLst>
                  <a:ext uri="{FF2B5EF4-FFF2-40B4-BE49-F238E27FC236}">
                    <a16:creationId xmlns:a16="http://schemas.microsoft.com/office/drawing/2014/main" id="{C767BB37-0346-22F6-E1CF-6625F465A340}"/>
                  </a:ext>
                </a:extLst>
              </p:cNvPr>
              <p:cNvSpPr/>
              <p:nvPr/>
            </p:nvSpPr>
            <p:spPr>
              <a:xfrm>
                <a:off x="3169345" y="187398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27" y="217"/>
                      <a:pt x="54" y="217"/>
                      <a:pt x="54" y="217"/>
                    </a:cubicBezTo>
                    <a:cubicBezTo>
                      <a:pt x="136" y="217"/>
                      <a:pt x="217" y="136"/>
                      <a:pt x="217" y="55"/>
                    </a:cubicBezTo>
                    <a:cubicBezTo>
                      <a:pt x="217" y="55"/>
                      <a:pt x="217" y="27"/>
                      <a:pt x="217" y="27"/>
                    </a:cubicBezTo>
                    <a:cubicBezTo>
                      <a:pt x="190" y="27"/>
                      <a:pt x="163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603;p43">
                <a:extLst>
                  <a:ext uri="{FF2B5EF4-FFF2-40B4-BE49-F238E27FC236}">
                    <a16:creationId xmlns:a16="http://schemas.microsoft.com/office/drawing/2014/main" id="{46CBEFD5-EC9D-4B92-14E2-312090D0CC89}"/>
                  </a:ext>
                </a:extLst>
              </p:cNvPr>
              <p:cNvSpPr/>
              <p:nvPr/>
            </p:nvSpPr>
            <p:spPr>
              <a:xfrm>
                <a:off x="3189230" y="1893867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191"/>
                      <a:pt x="28" y="245"/>
                      <a:pt x="55" y="272"/>
                    </a:cubicBezTo>
                    <a:lnTo>
                      <a:pt x="109" y="272"/>
                    </a:lnTo>
                    <a:cubicBezTo>
                      <a:pt x="190" y="272"/>
                      <a:pt x="245" y="218"/>
                      <a:pt x="299" y="191"/>
                    </a:cubicBezTo>
                    <a:cubicBezTo>
                      <a:pt x="299" y="191"/>
                      <a:pt x="326" y="163"/>
                      <a:pt x="326" y="163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604;p43">
                <a:extLst>
                  <a:ext uri="{FF2B5EF4-FFF2-40B4-BE49-F238E27FC236}">
                    <a16:creationId xmlns:a16="http://schemas.microsoft.com/office/drawing/2014/main" id="{0A32FF4C-5AD2-4EA4-9608-CE5D93E2F66D}"/>
                  </a:ext>
                </a:extLst>
              </p:cNvPr>
              <p:cNvSpPr/>
              <p:nvPr/>
            </p:nvSpPr>
            <p:spPr>
              <a:xfrm>
                <a:off x="3218189" y="1882991"/>
                <a:ext cx="7273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8" y="28"/>
                      <a:pt x="55" y="55"/>
                      <a:pt x="109" y="82"/>
                    </a:cubicBezTo>
                    <a:cubicBezTo>
                      <a:pt x="82" y="55"/>
                      <a:pt x="28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605;p43">
                <a:extLst>
                  <a:ext uri="{FF2B5EF4-FFF2-40B4-BE49-F238E27FC236}">
                    <a16:creationId xmlns:a16="http://schemas.microsoft.com/office/drawing/2014/main" id="{FD8DF487-979F-9D89-3D7E-657C5992FACD}"/>
                  </a:ext>
                </a:extLst>
              </p:cNvPr>
              <p:cNvSpPr/>
              <p:nvPr/>
            </p:nvSpPr>
            <p:spPr>
              <a:xfrm>
                <a:off x="3189230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606;p43">
                <a:extLst>
                  <a:ext uri="{FF2B5EF4-FFF2-40B4-BE49-F238E27FC236}">
                    <a16:creationId xmlns:a16="http://schemas.microsoft.com/office/drawing/2014/main" id="{4E6D6BE3-6338-0719-9F70-23BDD1A842EA}"/>
                  </a:ext>
                </a:extLst>
              </p:cNvPr>
              <p:cNvSpPr/>
              <p:nvPr/>
            </p:nvSpPr>
            <p:spPr>
              <a:xfrm>
                <a:off x="3189230" y="1998828"/>
                <a:ext cx="10943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18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164"/>
                      <a:pt x="0" y="191"/>
                      <a:pt x="28" y="218"/>
                    </a:cubicBezTo>
                    <a:cubicBezTo>
                      <a:pt x="82" y="137"/>
                      <a:pt x="136" y="55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607;p43">
                <a:extLst>
                  <a:ext uri="{FF2B5EF4-FFF2-40B4-BE49-F238E27FC236}">
                    <a16:creationId xmlns:a16="http://schemas.microsoft.com/office/drawing/2014/main" id="{A6CE7636-35E4-DD4B-66DC-3A006318B48F}"/>
                  </a:ext>
                </a:extLst>
              </p:cNvPr>
              <p:cNvSpPr/>
              <p:nvPr/>
            </p:nvSpPr>
            <p:spPr>
              <a:xfrm>
                <a:off x="3138518" y="1841420"/>
                <a:ext cx="18216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09" extrusionOk="0">
                    <a:moveTo>
                      <a:pt x="137" y="0"/>
                    </a:moveTo>
                    <a:cubicBezTo>
                      <a:pt x="55" y="0"/>
                      <a:pt x="1" y="27"/>
                      <a:pt x="1" y="81"/>
                    </a:cubicBezTo>
                    <a:cubicBezTo>
                      <a:pt x="1" y="109"/>
                      <a:pt x="28" y="109"/>
                      <a:pt x="82" y="109"/>
                    </a:cubicBezTo>
                    <a:lnTo>
                      <a:pt x="272" y="109"/>
                    </a:lnTo>
                    <a:cubicBezTo>
                      <a:pt x="245" y="54"/>
                      <a:pt x="191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608;p43">
                <a:extLst>
                  <a:ext uri="{FF2B5EF4-FFF2-40B4-BE49-F238E27FC236}">
                    <a16:creationId xmlns:a16="http://schemas.microsoft.com/office/drawing/2014/main" id="{C17FE498-0818-FB36-C87D-8E4DC24CFF22}"/>
                  </a:ext>
                </a:extLst>
              </p:cNvPr>
              <p:cNvSpPr/>
              <p:nvPr/>
            </p:nvSpPr>
            <p:spPr>
              <a:xfrm>
                <a:off x="3136716" y="1893867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609;p43">
                <a:extLst>
                  <a:ext uri="{FF2B5EF4-FFF2-40B4-BE49-F238E27FC236}">
                    <a16:creationId xmlns:a16="http://schemas.microsoft.com/office/drawing/2014/main" id="{F00D0A47-C034-B0DC-13B1-2561E79CEBBE}"/>
                  </a:ext>
                </a:extLst>
              </p:cNvPr>
              <p:cNvSpPr/>
              <p:nvPr/>
            </p:nvSpPr>
            <p:spPr>
              <a:xfrm>
                <a:off x="3163874" y="192102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109"/>
                      <a:pt x="272" y="55"/>
                      <a:pt x="245" y="28"/>
                    </a:cubicBezTo>
                    <a:cubicBezTo>
                      <a:pt x="191" y="55"/>
                      <a:pt x="163" y="109"/>
                      <a:pt x="136" y="109"/>
                    </a:cubicBezTo>
                    <a:cubicBezTo>
                      <a:pt x="109" y="109"/>
                      <a:pt x="109" y="55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610;p43">
                <a:extLst>
                  <a:ext uri="{FF2B5EF4-FFF2-40B4-BE49-F238E27FC236}">
                    <a16:creationId xmlns:a16="http://schemas.microsoft.com/office/drawing/2014/main" id="{BC1A01A3-BCFE-9693-74D2-807DD58964C9}"/>
                  </a:ext>
                </a:extLst>
              </p:cNvPr>
              <p:cNvSpPr/>
              <p:nvPr/>
            </p:nvSpPr>
            <p:spPr>
              <a:xfrm>
                <a:off x="311142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" name="Google Shape;4611;p43">
                <a:extLst>
                  <a:ext uri="{FF2B5EF4-FFF2-40B4-BE49-F238E27FC236}">
                    <a16:creationId xmlns:a16="http://schemas.microsoft.com/office/drawing/2014/main" id="{3D046C55-F94D-1713-E4DF-AB5E554636AC}"/>
                  </a:ext>
                </a:extLst>
              </p:cNvPr>
              <p:cNvSpPr/>
              <p:nvPr/>
            </p:nvSpPr>
            <p:spPr>
              <a:xfrm>
                <a:off x="3136716" y="1946381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612;p43">
                <a:extLst>
                  <a:ext uri="{FF2B5EF4-FFF2-40B4-BE49-F238E27FC236}">
                    <a16:creationId xmlns:a16="http://schemas.microsoft.com/office/drawing/2014/main" id="{55602CC5-30D0-A3B9-F728-7F2090B441D8}"/>
                  </a:ext>
                </a:extLst>
              </p:cNvPr>
              <p:cNvSpPr/>
              <p:nvPr/>
            </p:nvSpPr>
            <p:spPr>
              <a:xfrm>
                <a:off x="3138518" y="1998828"/>
                <a:ext cx="1821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10" extrusionOk="0">
                    <a:moveTo>
                      <a:pt x="137" y="1"/>
                    </a:moveTo>
                    <a:cubicBezTo>
                      <a:pt x="55" y="1"/>
                      <a:pt x="1" y="28"/>
                      <a:pt x="1" y="109"/>
                    </a:cubicBezTo>
                    <a:cubicBezTo>
                      <a:pt x="82" y="82"/>
                      <a:pt x="191" y="82"/>
                      <a:pt x="272" y="82"/>
                    </a:cubicBezTo>
                    <a:cubicBezTo>
                      <a:pt x="245" y="28"/>
                      <a:pt x="191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613;p43">
                <a:extLst>
                  <a:ext uri="{FF2B5EF4-FFF2-40B4-BE49-F238E27FC236}">
                    <a16:creationId xmlns:a16="http://schemas.microsoft.com/office/drawing/2014/main" id="{FDEAC950-18BC-EE70-5B3E-43A20323CBC0}"/>
                  </a:ext>
                </a:extLst>
              </p:cNvPr>
              <p:cNvSpPr/>
              <p:nvPr/>
            </p:nvSpPr>
            <p:spPr>
              <a:xfrm>
                <a:off x="3163874" y="1971737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614;p43">
                <a:extLst>
                  <a:ext uri="{FF2B5EF4-FFF2-40B4-BE49-F238E27FC236}">
                    <a16:creationId xmlns:a16="http://schemas.microsoft.com/office/drawing/2014/main" id="{1DC06629-1EF7-C69A-5698-8BA01B8A29F3}"/>
                  </a:ext>
                </a:extLst>
              </p:cNvPr>
              <p:cNvSpPr/>
              <p:nvPr/>
            </p:nvSpPr>
            <p:spPr>
              <a:xfrm>
                <a:off x="311142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615;p43">
                <a:extLst>
                  <a:ext uri="{FF2B5EF4-FFF2-40B4-BE49-F238E27FC236}">
                    <a16:creationId xmlns:a16="http://schemas.microsoft.com/office/drawing/2014/main" id="{5DA7D916-A77F-8031-5283-52FC3E2E1021}"/>
                  </a:ext>
                </a:extLst>
              </p:cNvPr>
              <p:cNvSpPr/>
              <p:nvPr/>
            </p:nvSpPr>
            <p:spPr>
              <a:xfrm>
                <a:off x="3136716" y="2051342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lnTo>
                      <a:pt x="218" y="299"/>
                    </a:lnTo>
                    <a:cubicBezTo>
                      <a:pt x="218" y="245"/>
                      <a:pt x="164" y="136"/>
                      <a:pt x="245" y="28"/>
                    </a:cubicBezTo>
                    <a:cubicBezTo>
                      <a:pt x="218" y="0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616;p43">
                <a:extLst>
                  <a:ext uri="{FF2B5EF4-FFF2-40B4-BE49-F238E27FC236}">
                    <a16:creationId xmlns:a16="http://schemas.microsoft.com/office/drawing/2014/main" id="{49EF8D2D-962B-1C4B-7B79-882C8BCCF25E}"/>
                  </a:ext>
                </a:extLst>
              </p:cNvPr>
              <p:cNvSpPr/>
              <p:nvPr/>
            </p:nvSpPr>
            <p:spPr>
              <a:xfrm>
                <a:off x="3136716" y="2220293"/>
                <a:ext cx="16348" cy="847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27" extrusionOk="0">
                    <a:moveTo>
                      <a:pt x="145" y="0"/>
                    </a:moveTo>
                    <a:cubicBezTo>
                      <a:pt x="126" y="0"/>
                      <a:pt x="95" y="7"/>
                      <a:pt x="28" y="18"/>
                    </a:cubicBezTo>
                    <a:lnTo>
                      <a:pt x="1" y="18"/>
                    </a:lnTo>
                    <a:cubicBezTo>
                      <a:pt x="28" y="99"/>
                      <a:pt x="82" y="127"/>
                      <a:pt x="164" y="127"/>
                    </a:cubicBezTo>
                    <a:cubicBezTo>
                      <a:pt x="191" y="99"/>
                      <a:pt x="218" y="72"/>
                      <a:pt x="245" y="45"/>
                    </a:cubicBezTo>
                    <a:cubicBezTo>
                      <a:pt x="181" y="13"/>
                      <a:pt x="174" y="0"/>
                      <a:pt x="1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617;p43">
                <a:extLst>
                  <a:ext uri="{FF2B5EF4-FFF2-40B4-BE49-F238E27FC236}">
                    <a16:creationId xmlns:a16="http://schemas.microsoft.com/office/drawing/2014/main" id="{79E409B5-7852-EFEF-D5BB-AAB91E2D6E44}"/>
                  </a:ext>
                </a:extLst>
              </p:cNvPr>
              <p:cNvSpPr/>
              <p:nvPr/>
            </p:nvSpPr>
            <p:spPr>
              <a:xfrm>
                <a:off x="3163874" y="2188865"/>
                <a:ext cx="1634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1" extrusionOk="0">
                    <a:moveTo>
                      <a:pt x="1" y="1"/>
                    </a:moveTo>
                    <a:cubicBezTo>
                      <a:pt x="1" y="28"/>
                      <a:pt x="1" y="28"/>
                      <a:pt x="1" y="55"/>
                    </a:cubicBezTo>
                    <a:cubicBezTo>
                      <a:pt x="1" y="109"/>
                      <a:pt x="28" y="164"/>
                      <a:pt x="82" y="191"/>
                    </a:cubicBezTo>
                    <a:cubicBezTo>
                      <a:pt x="136" y="191"/>
                      <a:pt x="191" y="164"/>
                      <a:pt x="245" y="109"/>
                    </a:cubicBezTo>
                    <a:cubicBezTo>
                      <a:pt x="191" y="28"/>
                      <a:pt x="109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618;p43">
                <a:extLst>
                  <a:ext uri="{FF2B5EF4-FFF2-40B4-BE49-F238E27FC236}">
                    <a16:creationId xmlns:a16="http://schemas.microsoft.com/office/drawing/2014/main" id="{577E2FB4-8497-FDC9-F43E-DD273FD9872B}"/>
                  </a:ext>
                </a:extLst>
              </p:cNvPr>
              <p:cNvSpPr/>
              <p:nvPr/>
            </p:nvSpPr>
            <p:spPr>
              <a:xfrm>
                <a:off x="3125906" y="2235974"/>
                <a:ext cx="547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6" extrusionOk="0">
                    <a:moveTo>
                      <a:pt x="0" y="0"/>
                    </a:moveTo>
                    <a:lnTo>
                      <a:pt x="0" y="136"/>
                    </a:lnTo>
                    <a:cubicBezTo>
                      <a:pt x="27" y="136"/>
                      <a:pt x="54" y="109"/>
                      <a:pt x="81" y="109"/>
                    </a:cubicBezTo>
                    <a:cubicBezTo>
                      <a:pt x="54" y="81"/>
                      <a:pt x="27" y="27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619;p43">
                <a:extLst>
                  <a:ext uri="{FF2B5EF4-FFF2-40B4-BE49-F238E27FC236}">
                    <a16:creationId xmlns:a16="http://schemas.microsoft.com/office/drawing/2014/main" id="{77955040-2DAA-24B5-E91F-EB74C927632F}"/>
                  </a:ext>
                </a:extLst>
              </p:cNvPr>
              <p:cNvSpPr/>
              <p:nvPr/>
            </p:nvSpPr>
            <p:spPr>
              <a:xfrm>
                <a:off x="3084269" y="1841420"/>
                <a:ext cx="1995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82" extrusionOk="0">
                    <a:moveTo>
                      <a:pt x="163" y="0"/>
                    </a:moveTo>
                    <a:cubicBezTo>
                      <a:pt x="82" y="0"/>
                      <a:pt x="27" y="27"/>
                      <a:pt x="0" y="81"/>
                    </a:cubicBezTo>
                    <a:lnTo>
                      <a:pt x="299" y="81"/>
                    </a:lnTo>
                    <a:cubicBezTo>
                      <a:pt x="271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620;p43">
                <a:extLst>
                  <a:ext uri="{FF2B5EF4-FFF2-40B4-BE49-F238E27FC236}">
                    <a16:creationId xmlns:a16="http://schemas.microsoft.com/office/drawing/2014/main" id="{8338D036-E1D6-BB5D-148D-EBF7A7505735}"/>
                  </a:ext>
                </a:extLst>
              </p:cNvPr>
              <p:cNvSpPr/>
              <p:nvPr/>
            </p:nvSpPr>
            <p:spPr>
              <a:xfrm>
                <a:off x="3093277" y="1895669"/>
                <a:ext cx="10943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73" extrusionOk="0">
                    <a:moveTo>
                      <a:pt x="109" y="1"/>
                    </a:moveTo>
                    <a:cubicBezTo>
                      <a:pt x="55" y="55"/>
                      <a:pt x="1" y="136"/>
                      <a:pt x="1" y="245"/>
                    </a:cubicBezTo>
                    <a:cubicBezTo>
                      <a:pt x="1" y="245"/>
                      <a:pt x="28" y="272"/>
                      <a:pt x="28" y="272"/>
                    </a:cubicBezTo>
                    <a:cubicBezTo>
                      <a:pt x="109" y="272"/>
                      <a:pt x="164" y="218"/>
                      <a:pt x="164" y="136"/>
                    </a:cubicBezTo>
                    <a:cubicBezTo>
                      <a:pt x="164" y="82"/>
                      <a:pt x="164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621;p43">
                <a:extLst>
                  <a:ext uri="{FF2B5EF4-FFF2-40B4-BE49-F238E27FC236}">
                    <a16:creationId xmlns:a16="http://schemas.microsoft.com/office/drawing/2014/main" id="{C5742BF7-5D62-6F82-EBBD-74B81E2F07AB}"/>
                  </a:ext>
                </a:extLst>
              </p:cNvPr>
              <p:cNvSpPr/>
              <p:nvPr/>
            </p:nvSpPr>
            <p:spPr>
              <a:xfrm>
                <a:off x="3115030" y="1881189"/>
                <a:ext cx="14546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10" extrusionOk="0">
                    <a:moveTo>
                      <a:pt x="217" y="1"/>
                    </a:moveTo>
                    <a:lnTo>
                      <a:pt x="217" y="1"/>
                    </a:lnTo>
                    <a:cubicBezTo>
                      <a:pt x="163" y="28"/>
                      <a:pt x="82" y="55"/>
                      <a:pt x="0" y="82"/>
                    </a:cubicBezTo>
                    <a:cubicBezTo>
                      <a:pt x="27" y="82"/>
                      <a:pt x="55" y="109"/>
                      <a:pt x="82" y="109"/>
                    </a:cubicBezTo>
                    <a:cubicBezTo>
                      <a:pt x="163" y="109"/>
                      <a:pt x="190" y="55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622;p43">
                <a:extLst>
                  <a:ext uri="{FF2B5EF4-FFF2-40B4-BE49-F238E27FC236}">
                    <a16:creationId xmlns:a16="http://schemas.microsoft.com/office/drawing/2014/main" id="{70636D88-EBEF-5835-8528-A85FBCB4E5E1}"/>
                  </a:ext>
                </a:extLst>
              </p:cNvPr>
              <p:cNvSpPr/>
              <p:nvPr/>
            </p:nvSpPr>
            <p:spPr>
              <a:xfrm>
                <a:off x="308426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623;p43">
                <a:extLst>
                  <a:ext uri="{FF2B5EF4-FFF2-40B4-BE49-F238E27FC236}">
                    <a16:creationId xmlns:a16="http://schemas.microsoft.com/office/drawing/2014/main" id="{1381AF03-30BA-26D5-BD23-5F03DFEAC436}"/>
                  </a:ext>
                </a:extLst>
              </p:cNvPr>
              <p:cNvSpPr/>
              <p:nvPr/>
            </p:nvSpPr>
            <p:spPr>
              <a:xfrm>
                <a:off x="305891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624;p43">
                <a:extLst>
                  <a:ext uri="{FF2B5EF4-FFF2-40B4-BE49-F238E27FC236}">
                    <a16:creationId xmlns:a16="http://schemas.microsoft.com/office/drawing/2014/main" id="{8B7694AA-1355-F6D4-F028-C13DF15DB038}"/>
                  </a:ext>
                </a:extLst>
              </p:cNvPr>
              <p:cNvSpPr/>
              <p:nvPr/>
            </p:nvSpPr>
            <p:spPr>
              <a:xfrm>
                <a:off x="3087872" y="1998828"/>
                <a:ext cx="1634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10" extrusionOk="0">
                    <a:moveTo>
                      <a:pt x="109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28" y="82"/>
                      <a:pt x="55" y="109"/>
                      <a:pt x="82" y="109"/>
                    </a:cubicBezTo>
                    <a:lnTo>
                      <a:pt x="245" y="109"/>
                    </a:lnTo>
                    <a:cubicBezTo>
                      <a:pt x="217" y="55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625;p43">
                <a:extLst>
                  <a:ext uri="{FF2B5EF4-FFF2-40B4-BE49-F238E27FC236}">
                    <a16:creationId xmlns:a16="http://schemas.microsoft.com/office/drawing/2014/main" id="{3D22BDF8-AD9F-38C4-16ED-4ADC096F935E}"/>
                  </a:ext>
                </a:extLst>
              </p:cNvPr>
              <p:cNvSpPr/>
              <p:nvPr/>
            </p:nvSpPr>
            <p:spPr>
              <a:xfrm>
                <a:off x="3087872" y="2051342"/>
                <a:ext cx="1634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99" extrusionOk="0">
                    <a:moveTo>
                      <a:pt x="109" y="0"/>
                    </a:moveTo>
                    <a:cubicBezTo>
                      <a:pt x="82" y="0"/>
                      <a:pt x="82" y="28"/>
                      <a:pt x="82" y="28"/>
                    </a:cubicBezTo>
                    <a:cubicBezTo>
                      <a:pt x="28" y="109"/>
                      <a:pt x="28" y="190"/>
                      <a:pt x="0" y="272"/>
                    </a:cubicBezTo>
                    <a:cubicBezTo>
                      <a:pt x="28" y="299"/>
                      <a:pt x="55" y="299"/>
                      <a:pt x="109" y="299"/>
                    </a:cubicBezTo>
                    <a:cubicBezTo>
                      <a:pt x="190" y="299"/>
                      <a:pt x="245" y="245"/>
                      <a:pt x="245" y="163"/>
                    </a:cubicBezTo>
                    <a:cubicBezTo>
                      <a:pt x="245" y="55"/>
                      <a:pt x="190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626;p43">
                <a:extLst>
                  <a:ext uri="{FF2B5EF4-FFF2-40B4-BE49-F238E27FC236}">
                    <a16:creationId xmlns:a16="http://schemas.microsoft.com/office/drawing/2014/main" id="{982CD121-BE0C-F4D2-E096-BD0C695F1F86}"/>
                  </a:ext>
                </a:extLst>
              </p:cNvPr>
              <p:cNvSpPr/>
              <p:nvPr/>
            </p:nvSpPr>
            <p:spPr>
              <a:xfrm>
                <a:off x="311142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627;p43">
                <a:extLst>
                  <a:ext uri="{FF2B5EF4-FFF2-40B4-BE49-F238E27FC236}">
                    <a16:creationId xmlns:a16="http://schemas.microsoft.com/office/drawing/2014/main" id="{AC5687EF-FA2E-C63F-91AE-8BFCB4227E6D}"/>
                  </a:ext>
                </a:extLst>
              </p:cNvPr>
              <p:cNvSpPr/>
              <p:nvPr/>
            </p:nvSpPr>
            <p:spPr>
              <a:xfrm>
                <a:off x="3093277" y="2208816"/>
                <a:ext cx="914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9" extrusionOk="0">
                    <a:moveTo>
                      <a:pt x="1" y="0"/>
                    </a:moveTo>
                    <a:cubicBezTo>
                      <a:pt x="1" y="54"/>
                      <a:pt x="1" y="109"/>
                      <a:pt x="55" y="109"/>
                    </a:cubicBezTo>
                    <a:cubicBezTo>
                      <a:pt x="109" y="109"/>
                      <a:pt x="109" y="82"/>
                      <a:pt x="136" y="54"/>
                    </a:cubicBezTo>
                    <a:cubicBezTo>
                      <a:pt x="109" y="27"/>
                      <a:pt x="55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628;p43">
                <a:extLst>
                  <a:ext uri="{FF2B5EF4-FFF2-40B4-BE49-F238E27FC236}">
                    <a16:creationId xmlns:a16="http://schemas.microsoft.com/office/drawing/2014/main" id="{3668E5ED-613B-10D5-58EB-2D29C052A057}"/>
                  </a:ext>
                </a:extLst>
              </p:cNvPr>
              <p:cNvSpPr/>
              <p:nvPr/>
            </p:nvSpPr>
            <p:spPr>
              <a:xfrm>
                <a:off x="3031755" y="1841420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36" y="0"/>
                    </a:moveTo>
                    <a:cubicBezTo>
                      <a:pt x="82" y="0"/>
                      <a:pt x="28" y="54"/>
                      <a:pt x="1" y="81"/>
                    </a:cubicBezTo>
                    <a:cubicBezTo>
                      <a:pt x="55" y="81"/>
                      <a:pt x="109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629;p43">
                <a:extLst>
                  <a:ext uri="{FF2B5EF4-FFF2-40B4-BE49-F238E27FC236}">
                    <a16:creationId xmlns:a16="http://schemas.microsoft.com/office/drawing/2014/main" id="{5C36E189-7D35-9BFD-B911-2172DA2A2C88}"/>
                  </a:ext>
                </a:extLst>
              </p:cNvPr>
              <p:cNvSpPr/>
              <p:nvPr/>
            </p:nvSpPr>
            <p:spPr>
              <a:xfrm>
                <a:off x="3058913" y="1873983"/>
                <a:ext cx="1995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18" extrusionOk="0">
                    <a:moveTo>
                      <a:pt x="272" y="0"/>
                    </a:moveTo>
                    <a:cubicBezTo>
                      <a:pt x="190" y="0"/>
                      <a:pt x="82" y="55"/>
                      <a:pt x="1" y="109"/>
                    </a:cubicBezTo>
                    <a:cubicBezTo>
                      <a:pt x="28" y="163"/>
                      <a:pt x="82" y="217"/>
                      <a:pt x="136" y="217"/>
                    </a:cubicBezTo>
                    <a:cubicBezTo>
                      <a:pt x="218" y="217"/>
                      <a:pt x="299" y="136"/>
                      <a:pt x="299" y="55"/>
                    </a:cubicBezTo>
                    <a:cubicBezTo>
                      <a:pt x="299" y="27"/>
                      <a:pt x="299" y="27"/>
                      <a:pt x="27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630;p43">
                <a:extLst>
                  <a:ext uri="{FF2B5EF4-FFF2-40B4-BE49-F238E27FC236}">
                    <a16:creationId xmlns:a16="http://schemas.microsoft.com/office/drawing/2014/main" id="{E7B97FA0-D13B-D955-8AB3-4B34D6A2F181}"/>
                  </a:ext>
                </a:extLst>
              </p:cNvPr>
              <p:cNvSpPr/>
              <p:nvPr/>
            </p:nvSpPr>
            <p:spPr>
              <a:xfrm>
                <a:off x="3039029" y="1893867"/>
                <a:ext cx="12744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00" extrusionOk="0">
                    <a:moveTo>
                      <a:pt x="82" y="1"/>
                    </a:moveTo>
                    <a:cubicBezTo>
                      <a:pt x="54" y="28"/>
                      <a:pt x="54" y="28"/>
                      <a:pt x="27" y="55"/>
                    </a:cubicBezTo>
                    <a:cubicBezTo>
                      <a:pt x="0" y="82"/>
                      <a:pt x="27" y="218"/>
                      <a:pt x="0" y="299"/>
                    </a:cubicBezTo>
                    <a:lnTo>
                      <a:pt x="54" y="299"/>
                    </a:lnTo>
                    <a:cubicBezTo>
                      <a:pt x="136" y="299"/>
                      <a:pt x="190" y="245"/>
                      <a:pt x="190" y="163"/>
                    </a:cubicBezTo>
                    <a:cubicBezTo>
                      <a:pt x="190" y="82"/>
                      <a:pt x="136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631;p43">
                <a:extLst>
                  <a:ext uri="{FF2B5EF4-FFF2-40B4-BE49-F238E27FC236}">
                    <a16:creationId xmlns:a16="http://schemas.microsoft.com/office/drawing/2014/main" id="{9DF7B464-30A8-9A6E-CD33-272C81C41BB2}"/>
                  </a:ext>
                </a:extLst>
              </p:cNvPr>
              <p:cNvSpPr/>
              <p:nvPr/>
            </p:nvSpPr>
            <p:spPr>
              <a:xfrm>
                <a:off x="3031755" y="1946381"/>
                <a:ext cx="2001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45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28" y="190"/>
                      <a:pt x="55" y="217"/>
                      <a:pt x="55" y="217"/>
                    </a:cubicBezTo>
                    <a:cubicBezTo>
                      <a:pt x="55" y="217"/>
                      <a:pt x="163" y="244"/>
                      <a:pt x="272" y="244"/>
                    </a:cubicBezTo>
                    <a:cubicBezTo>
                      <a:pt x="299" y="217"/>
                      <a:pt x="299" y="190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632;p43">
                <a:extLst>
                  <a:ext uri="{FF2B5EF4-FFF2-40B4-BE49-F238E27FC236}">
                    <a16:creationId xmlns:a16="http://schemas.microsoft.com/office/drawing/2014/main" id="{D32D5809-2465-3534-3D9E-64AACEB89244}"/>
                  </a:ext>
                </a:extLst>
              </p:cNvPr>
              <p:cNvSpPr/>
              <p:nvPr/>
            </p:nvSpPr>
            <p:spPr>
              <a:xfrm>
                <a:off x="3058913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109" y="0"/>
                      <a:pt x="109" y="27"/>
                      <a:pt x="82" y="27"/>
                    </a:cubicBezTo>
                    <a:lnTo>
                      <a:pt x="82" y="54"/>
                    </a:lnTo>
                    <a:lnTo>
                      <a:pt x="28" y="54"/>
                    </a:lnTo>
                    <a:cubicBezTo>
                      <a:pt x="1" y="81"/>
                      <a:pt x="1" y="109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633;p43">
                <a:extLst>
                  <a:ext uri="{FF2B5EF4-FFF2-40B4-BE49-F238E27FC236}">
                    <a16:creationId xmlns:a16="http://schemas.microsoft.com/office/drawing/2014/main" id="{3DCA0829-8698-961F-16A9-983F92979534}"/>
                  </a:ext>
                </a:extLst>
              </p:cNvPr>
              <p:cNvSpPr/>
              <p:nvPr/>
            </p:nvSpPr>
            <p:spPr>
              <a:xfrm>
                <a:off x="3031755" y="205134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634;p43">
                <a:extLst>
                  <a:ext uri="{FF2B5EF4-FFF2-40B4-BE49-F238E27FC236}">
                    <a16:creationId xmlns:a16="http://schemas.microsoft.com/office/drawing/2014/main" id="{1D5E7DB1-C3C6-FB09-E3B6-EB92B5D0C800}"/>
                  </a:ext>
                </a:extLst>
              </p:cNvPr>
              <p:cNvSpPr/>
              <p:nvPr/>
            </p:nvSpPr>
            <p:spPr>
              <a:xfrm>
                <a:off x="3006399" y="2025986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09" y="1"/>
                    </a:moveTo>
                    <a:cubicBezTo>
                      <a:pt x="28" y="1"/>
                      <a:pt x="1" y="82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164" y="299"/>
                      <a:pt x="191" y="272"/>
                      <a:pt x="218" y="272"/>
                    </a:cubicBezTo>
                    <a:cubicBezTo>
                      <a:pt x="191" y="191"/>
                      <a:pt x="137" y="136"/>
                      <a:pt x="55" y="82"/>
                    </a:cubicBezTo>
                    <a:cubicBezTo>
                      <a:pt x="55" y="28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635;p43">
                <a:extLst>
                  <a:ext uri="{FF2B5EF4-FFF2-40B4-BE49-F238E27FC236}">
                    <a16:creationId xmlns:a16="http://schemas.microsoft.com/office/drawing/2014/main" id="{0C9A3D5E-703F-E73C-6FDA-74F36AA470BF}"/>
                  </a:ext>
                </a:extLst>
              </p:cNvPr>
              <p:cNvSpPr/>
              <p:nvPr/>
            </p:nvSpPr>
            <p:spPr>
              <a:xfrm>
                <a:off x="3006399" y="207669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636;p43">
                <a:extLst>
                  <a:ext uri="{FF2B5EF4-FFF2-40B4-BE49-F238E27FC236}">
                    <a16:creationId xmlns:a16="http://schemas.microsoft.com/office/drawing/2014/main" id="{57EC1146-23A6-42F6-440A-D02DA69BDF6E}"/>
                  </a:ext>
                </a:extLst>
              </p:cNvPr>
              <p:cNvSpPr/>
              <p:nvPr/>
            </p:nvSpPr>
            <p:spPr>
              <a:xfrm>
                <a:off x="3006399" y="2130946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637;p43">
                <a:extLst>
                  <a:ext uri="{FF2B5EF4-FFF2-40B4-BE49-F238E27FC236}">
                    <a16:creationId xmlns:a16="http://schemas.microsoft.com/office/drawing/2014/main" id="{0C05D11B-015E-4D1F-8735-00E311770277}"/>
                  </a:ext>
                </a:extLst>
              </p:cNvPr>
              <p:cNvSpPr/>
              <p:nvPr/>
            </p:nvSpPr>
            <p:spPr>
              <a:xfrm>
                <a:off x="3058913" y="2129145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18"/>
                      <a:pt x="1" y="245"/>
                      <a:pt x="55" y="299"/>
                    </a:cubicBezTo>
                    <a:lnTo>
                      <a:pt x="82" y="299"/>
                    </a:lnTo>
                    <a:cubicBezTo>
                      <a:pt x="136" y="299"/>
                      <a:pt x="218" y="245"/>
                      <a:pt x="299" y="191"/>
                    </a:cubicBezTo>
                    <a:cubicBezTo>
                      <a:pt x="299" y="191"/>
                      <a:pt x="299" y="191"/>
                      <a:pt x="299" y="164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638;p43">
                <a:extLst>
                  <a:ext uri="{FF2B5EF4-FFF2-40B4-BE49-F238E27FC236}">
                    <a16:creationId xmlns:a16="http://schemas.microsoft.com/office/drawing/2014/main" id="{F7C97532-7C84-C8EE-EBF4-646992B175DD}"/>
                  </a:ext>
                </a:extLst>
              </p:cNvPr>
              <p:cNvSpPr/>
              <p:nvPr/>
            </p:nvSpPr>
            <p:spPr>
              <a:xfrm>
                <a:off x="3174750" y="2239577"/>
                <a:ext cx="9141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18" extrusionOk="0">
                    <a:moveTo>
                      <a:pt x="109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136"/>
                      <a:pt x="28" y="163"/>
                      <a:pt x="82" y="217"/>
                    </a:cubicBezTo>
                    <a:cubicBezTo>
                      <a:pt x="109" y="190"/>
                      <a:pt x="136" y="136"/>
                      <a:pt x="136" y="82"/>
                    </a:cubicBezTo>
                    <a:cubicBezTo>
                      <a:pt x="136" y="55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639;p43">
                <a:extLst>
                  <a:ext uri="{FF2B5EF4-FFF2-40B4-BE49-F238E27FC236}">
                    <a16:creationId xmlns:a16="http://schemas.microsoft.com/office/drawing/2014/main" id="{925F7AEE-AE4A-3A7F-6222-23996465E537}"/>
                  </a:ext>
                </a:extLst>
              </p:cNvPr>
              <p:cNvSpPr/>
              <p:nvPr/>
            </p:nvSpPr>
            <p:spPr>
              <a:xfrm>
                <a:off x="3136716" y="2103855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63"/>
                      <a:pt x="1" y="190"/>
                      <a:pt x="28" y="217"/>
                    </a:cubicBezTo>
                    <a:cubicBezTo>
                      <a:pt x="82" y="190"/>
                      <a:pt x="164" y="109"/>
                      <a:pt x="245" y="27"/>
                    </a:cubicBezTo>
                    <a:cubicBezTo>
                      <a:pt x="218" y="0"/>
                      <a:pt x="191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640;p43">
                <a:extLst>
                  <a:ext uri="{FF2B5EF4-FFF2-40B4-BE49-F238E27FC236}">
                    <a16:creationId xmlns:a16="http://schemas.microsoft.com/office/drawing/2014/main" id="{EAA10222-9264-0160-E656-0767AD9DAFC9}"/>
                  </a:ext>
                </a:extLst>
              </p:cNvPr>
              <p:cNvSpPr/>
              <p:nvPr/>
            </p:nvSpPr>
            <p:spPr>
              <a:xfrm>
                <a:off x="3163874" y="2087507"/>
                <a:ext cx="67" cy="1935"/>
              </a:xfrm>
              <a:custGeom>
                <a:avLst/>
                <a:gdLst/>
                <a:ahLst/>
                <a:cxnLst/>
                <a:rect l="l" t="t" r="r" b="b"/>
                <a:pathLst>
                  <a:path w="1" h="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28"/>
                    </a:cubicBezTo>
                    <a:cubicBezTo>
                      <a:pt x="1" y="28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641;p43">
                <a:extLst>
                  <a:ext uri="{FF2B5EF4-FFF2-40B4-BE49-F238E27FC236}">
                    <a16:creationId xmlns:a16="http://schemas.microsoft.com/office/drawing/2014/main" id="{7BBC524F-3FB3-CF6E-D78C-C396DA191CFD}"/>
                  </a:ext>
                </a:extLst>
              </p:cNvPr>
              <p:cNvSpPr/>
              <p:nvPr/>
            </p:nvSpPr>
            <p:spPr>
              <a:xfrm>
                <a:off x="3136716" y="2161774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28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82" y="217"/>
                      <a:pt x="164" y="217"/>
                    </a:cubicBezTo>
                    <a:cubicBezTo>
                      <a:pt x="191" y="217"/>
                      <a:pt x="218" y="217"/>
                      <a:pt x="245" y="190"/>
                    </a:cubicBezTo>
                    <a:cubicBezTo>
                      <a:pt x="245" y="190"/>
                      <a:pt x="245" y="163"/>
                      <a:pt x="245" y="163"/>
                    </a:cubicBezTo>
                    <a:cubicBezTo>
                      <a:pt x="191" y="81"/>
                      <a:pt x="109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642;p43">
                <a:extLst>
                  <a:ext uri="{FF2B5EF4-FFF2-40B4-BE49-F238E27FC236}">
                    <a16:creationId xmlns:a16="http://schemas.microsoft.com/office/drawing/2014/main" id="{D66E19FB-7FB0-5016-BE69-54A3A08C7A40}"/>
                  </a:ext>
                </a:extLst>
              </p:cNvPr>
              <p:cNvSpPr/>
              <p:nvPr/>
            </p:nvSpPr>
            <p:spPr>
              <a:xfrm>
                <a:off x="3116832" y="2129145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55" y="1"/>
                    </a:moveTo>
                    <a:cubicBezTo>
                      <a:pt x="55" y="1"/>
                      <a:pt x="55" y="28"/>
                      <a:pt x="28" y="28"/>
                    </a:cubicBezTo>
                    <a:cubicBezTo>
                      <a:pt x="0" y="82"/>
                      <a:pt x="82" y="164"/>
                      <a:pt x="190" y="191"/>
                    </a:cubicBezTo>
                    <a:cubicBezTo>
                      <a:pt x="136" y="109"/>
                      <a:pt x="136" y="55"/>
                      <a:pt x="82" y="28"/>
                    </a:cubicBezTo>
                    <a:cubicBezTo>
                      <a:pt x="82" y="28"/>
                      <a:pt x="82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643;p43">
                <a:extLst>
                  <a:ext uri="{FF2B5EF4-FFF2-40B4-BE49-F238E27FC236}">
                    <a16:creationId xmlns:a16="http://schemas.microsoft.com/office/drawing/2014/main" id="{B9D7F53D-8715-F3AF-EA43-C95911EE1804}"/>
                  </a:ext>
                </a:extLst>
              </p:cNvPr>
              <p:cNvSpPr/>
              <p:nvPr/>
            </p:nvSpPr>
            <p:spPr>
              <a:xfrm>
                <a:off x="3084269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27" y="55"/>
                      <a:pt x="0" y="109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644;p43">
                <a:extLst>
                  <a:ext uri="{FF2B5EF4-FFF2-40B4-BE49-F238E27FC236}">
                    <a16:creationId xmlns:a16="http://schemas.microsoft.com/office/drawing/2014/main" id="{F59A2A50-9B7A-3838-DF7E-B495B1DD3F23}"/>
                  </a:ext>
                </a:extLst>
              </p:cNvPr>
              <p:cNvSpPr/>
              <p:nvPr/>
            </p:nvSpPr>
            <p:spPr>
              <a:xfrm>
                <a:off x="3071591" y="2190733"/>
                <a:ext cx="7273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90" extrusionOk="0">
                    <a:moveTo>
                      <a:pt x="109" y="0"/>
                    </a:moveTo>
                    <a:cubicBezTo>
                      <a:pt x="82" y="54"/>
                      <a:pt x="0" y="54"/>
                      <a:pt x="0" y="190"/>
                    </a:cubicBezTo>
                    <a:cubicBezTo>
                      <a:pt x="55" y="163"/>
                      <a:pt x="109" y="109"/>
                      <a:pt x="109" y="27"/>
                    </a:cubicBezTo>
                    <a:cubicBezTo>
                      <a:pt x="109" y="27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645;p43">
                <a:extLst>
                  <a:ext uri="{FF2B5EF4-FFF2-40B4-BE49-F238E27FC236}">
                    <a16:creationId xmlns:a16="http://schemas.microsoft.com/office/drawing/2014/main" id="{6A3F2D4F-11B8-14CB-6B45-C793A97E3194}"/>
                  </a:ext>
                </a:extLst>
              </p:cNvPr>
              <p:cNvSpPr/>
              <p:nvPr/>
            </p:nvSpPr>
            <p:spPr>
              <a:xfrm>
                <a:off x="3478822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646;p43">
                <a:extLst>
                  <a:ext uri="{FF2B5EF4-FFF2-40B4-BE49-F238E27FC236}">
                    <a16:creationId xmlns:a16="http://schemas.microsoft.com/office/drawing/2014/main" id="{F2230013-20FB-C754-C3C1-D89125D50B40}"/>
                  </a:ext>
                </a:extLst>
              </p:cNvPr>
              <p:cNvSpPr/>
              <p:nvPr/>
            </p:nvSpPr>
            <p:spPr>
              <a:xfrm>
                <a:off x="3451664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647;p43">
                <a:extLst>
                  <a:ext uri="{FF2B5EF4-FFF2-40B4-BE49-F238E27FC236}">
                    <a16:creationId xmlns:a16="http://schemas.microsoft.com/office/drawing/2014/main" id="{61DD5224-2BC0-ED02-B565-77DA5524F07C}"/>
                  </a:ext>
                </a:extLst>
              </p:cNvPr>
              <p:cNvSpPr/>
              <p:nvPr/>
            </p:nvSpPr>
            <p:spPr>
              <a:xfrm>
                <a:off x="3478822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648;p43">
                <a:extLst>
                  <a:ext uri="{FF2B5EF4-FFF2-40B4-BE49-F238E27FC236}">
                    <a16:creationId xmlns:a16="http://schemas.microsoft.com/office/drawing/2014/main" id="{4108E68D-B015-7931-6118-58661D9C7737}"/>
                  </a:ext>
                </a:extLst>
              </p:cNvPr>
              <p:cNvSpPr/>
              <p:nvPr/>
            </p:nvSpPr>
            <p:spPr>
              <a:xfrm>
                <a:off x="3451664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649;p43">
                <a:extLst>
                  <a:ext uri="{FF2B5EF4-FFF2-40B4-BE49-F238E27FC236}">
                    <a16:creationId xmlns:a16="http://schemas.microsoft.com/office/drawing/2014/main" id="{6B330342-D27C-E7CD-2E11-C55C8CFFE5C3}"/>
                  </a:ext>
                </a:extLst>
              </p:cNvPr>
              <p:cNvSpPr/>
              <p:nvPr/>
            </p:nvSpPr>
            <p:spPr>
              <a:xfrm>
                <a:off x="3478822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650;p43">
                <a:extLst>
                  <a:ext uri="{FF2B5EF4-FFF2-40B4-BE49-F238E27FC236}">
                    <a16:creationId xmlns:a16="http://schemas.microsoft.com/office/drawing/2014/main" id="{A0FE2CDC-FED3-474B-C9ED-086AFA75942F}"/>
                  </a:ext>
                </a:extLst>
              </p:cNvPr>
              <p:cNvSpPr/>
              <p:nvPr/>
            </p:nvSpPr>
            <p:spPr>
              <a:xfrm>
                <a:off x="3451664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651;p43">
                <a:extLst>
                  <a:ext uri="{FF2B5EF4-FFF2-40B4-BE49-F238E27FC236}">
                    <a16:creationId xmlns:a16="http://schemas.microsoft.com/office/drawing/2014/main" id="{B0CD9D13-024A-0629-EF35-BB40958FAEB0}"/>
                  </a:ext>
                </a:extLst>
              </p:cNvPr>
              <p:cNvSpPr/>
              <p:nvPr/>
            </p:nvSpPr>
            <p:spPr>
              <a:xfrm>
                <a:off x="3478822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652;p43">
                <a:extLst>
                  <a:ext uri="{FF2B5EF4-FFF2-40B4-BE49-F238E27FC236}">
                    <a16:creationId xmlns:a16="http://schemas.microsoft.com/office/drawing/2014/main" id="{C7DA6AB6-1D5B-E91A-F3AB-1A74E3C4DB04}"/>
                  </a:ext>
                </a:extLst>
              </p:cNvPr>
              <p:cNvSpPr/>
              <p:nvPr/>
            </p:nvSpPr>
            <p:spPr>
              <a:xfrm>
                <a:off x="3478822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653;p43">
                <a:extLst>
                  <a:ext uri="{FF2B5EF4-FFF2-40B4-BE49-F238E27FC236}">
                    <a16:creationId xmlns:a16="http://schemas.microsoft.com/office/drawing/2014/main" id="{77C9541D-8857-ECDD-8AD3-EECCEC73ECB8}"/>
                  </a:ext>
                </a:extLst>
              </p:cNvPr>
              <p:cNvSpPr/>
              <p:nvPr/>
            </p:nvSpPr>
            <p:spPr>
              <a:xfrm>
                <a:off x="3426308" y="1504786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7"/>
                      <a:pt x="1" y="54"/>
                      <a:pt x="1" y="81"/>
                    </a:cubicBezTo>
                    <a:cubicBezTo>
                      <a:pt x="1" y="163"/>
                      <a:pt x="55" y="217"/>
                      <a:pt x="136" y="217"/>
                    </a:cubicBezTo>
                    <a:lnTo>
                      <a:pt x="218" y="217"/>
                    </a:lnTo>
                    <a:cubicBezTo>
                      <a:pt x="163" y="190"/>
                      <a:pt x="136" y="190"/>
                      <a:pt x="136" y="163"/>
                    </a:cubicBezTo>
                    <a:cubicBezTo>
                      <a:pt x="82" y="109"/>
                      <a:pt x="82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654;p43">
                <a:extLst>
                  <a:ext uri="{FF2B5EF4-FFF2-40B4-BE49-F238E27FC236}">
                    <a16:creationId xmlns:a16="http://schemas.microsoft.com/office/drawing/2014/main" id="{EA2E42D0-5E3D-F45F-0CF3-A470569B7EF1}"/>
                  </a:ext>
                </a:extLst>
              </p:cNvPr>
              <p:cNvSpPr/>
              <p:nvPr/>
            </p:nvSpPr>
            <p:spPr>
              <a:xfrm>
                <a:off x="3426308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655;p43">
                <a:extLst>
                  <a:ext uri="{FF2B5EF4-FFF2-40B4-BE49-F238E27FC236}">
                    <a16:creationId xmlns:a16="http://schemas.microsoft.com/office/drawing/2014/main" id="{DF3C88C0-D4B2-F556-D687-4CFD412ABA65}"/>
                  </a:ext>
                </a:extLst>
              </p:cNvPr>
              <p:cNvSpPr/>
              <p:nvPr/>
            </p:nvSpPr>
            <p:spPr>
              <a:xfrm>
                <a:off x="3426308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656;p43">
                <a:extLst>
                  <a:ext uri="{FF2B5EF4-FFF2-40B4-BE49-F238E27FC236}">
                    <a16:creationId xmlns:a16="http://schemas.microsoft.com/office/drawing/2014/main" id="{180D19F9-DB0A-8F15-391D-379337296C57}"/>
                  </a:ext>
                </a:extLst>
              </p:cNvPr>
              <p:cNvSpPr/>
              <p:nvPr/>
            </p:nvSpPr>
            <p:spPr>
              <a:xfrm>
                <a:off x="3426308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657;p43">
                <a:extLst>
                  <a:ext uri="{FF2B5EF4-FFF2-40B4-BE49-F238E27FC236}">
                    <a16:creationId xmlns:a16="http://schemas.microsoft.com/office/drawing/2014/main" id="{7918D649-FF30-52D6-B556-73E0803F69DC}"/>
                  </a:ext>
                </a:extLst>
              </p:cNvPr>
              <p:cNvSpPr/>
              <p:nvPr/>
            </p:nvSpPr>
            <p:spPr>
              <a:xfrm>
                <a:off x="3426308" y="1761749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18"/>
                      <a:pt x="28" y="272"/>
                      <a:pt x="82" y="299"/>
                    </a:cubicBezTo>
                    <a:lnTo>
                      <a:pt x="218" y="299"/>
                    </a:lnTo>
                    <a:cubicBezTo>
                      <a:pt x="272" y="272"/>
                      <a:pt x="299" y="218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658;p43">
                <a:extLst>
                  <a:ext uri="{FF2B5EF4-FFF2-40B4-BE49-F238E27FC236}">
                    <a16:creationId xmlns:a16="http://schemas.microsoft.com/office/drawing/2014/main" id="{DC544312-C1E1-6408-213A-79F098334D24}"/>
                  </a:ext>
                </a:extLst>
              </p:cNvPr>
              <p:cNvSpPr/>
              <p:nvPr/>
            </p:nvSpPr>
            <p:spPr>
              <a:xfrm>
                <a:off x="3346704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659;p43">
                <a:extLst>
                  <a:ext uri="{FF2B5EF4-FFF2-40B4-BE49-F238E27FC236}">
                    <a16:creationId xmlns:a16="http://schemas.microsoft.com/office/drawing/2014/main" id="{A122DCAF-1FBF-70C8-0C4E-2C1ADB4BB7F1}"/>
                  </a:ext>
                </a:extLst>
              </p:cNvPr>
              <p:cNvSpPr/>
              <p:nvPr/>
            </p:nvSpPr>
            <p:spPr>
              <a:xfrm>
                <a:off x="3346704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660;p43">
                <a:extLst>
                  <a:ext uri="{FF2B5EF4-FFF2-40B4-BE49-F238E27FC236}">
                    <a16:creationId xmlns:a16="http://schemas.microsoft.com/office/drawing/2014/main" id="{029C4DCB-9999-71C4-5C72-A1E05FDB4F30}"/>
                  </a:ext>
                </a:extLst>
              </p:cNvPr>
              <p:cNvSpPr/>
              <p:nvPr/>
            </p:nvSpPr>
            <p:spPr>
              <a:xfrm>
                <a:off x="3373861" y="1607945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44" y="0"/>
                    </a:moveTo>
                    <a:cubicBezTo>
                      <a:pt x="217" y="27"/>
                      <a:pt x="163" y="54"/>
                      <a:pt x="109" y="54"/>
                    </a:cubicBezTo>
                    <a:cubicBezTo>
                      <a:pt x="81" y="54"/>
                      <a:pt x="27" y="82"/>
                      <a:pt x="0" y="109"/>
                    </a:cubicBezTo>
                    <a:cubicBezTo>
                      <a:pt x="0" y="190"/>
                      <a:pt x="81" y="271"/>
                      <a:pt x="136" y="271"/>
                    </a:cubicBezTo>
                    <a:cubicBezTo>
                      <a:pt x="244" y="271"/>
                      <a:pt x="298" y="190"/>
                      <a:pt x="298" y="109"/>
                    </a:cubicBezTo>
                    <a:cubicBezTo>
                      <a:pt x="298" y="54"/>
                      <a:pt x="271" y="27"/>
                      <a:pt x="24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661;p43">
                <a:extLst>
                  <a:ext uri="{FF2B5EF4-FFF2-40B4-BE49-F238E27FC236}">
                    <a16:creationId xmlns:a16="http://schemas.microsoft.com/office/drawing/2014/main" id="{9AD097CD-5A52-B248-9026-71E63C7EEC02}"/>
                  </a:ext>
                </a:extLst>
              </p:cNvPr>
              <p:cNvSpPr/>
              <p:nvPr/>
            </p:nvSpPr>
            <p:spPr>
              <a:xfrm>
                <a:off x="3346704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662;p43">
                <a:extLst>
                  <a:ext uri="{FF2B5EF4-FFF2-40B4-BE49-F238E27FC236}">
                    <a16:creationId xmlns:a16="http://schemas.microsoft.com/office/drawing/2014/main" id="{3B5E8DFF-F170-6567-6CEE-4DD3BA9B85C1}"/>
                  </a:ext>
                </a:extLst>
              </p:cNvPr>
              <p:cNvSpPr/>
              <p:nvPr/>
            </p:nvSpPr>
            <p:spPr>
              <a:xfrm>
                <a:off x="3373861" y="1669466"/>
                <a:ext cx="19951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6" extrusionOk="0">
                    <a:moveTo>
                      <a:pt x="298" y="0"/>
                    </a:moveTo>
                    <a:lnTo>
                      <a:pt x="298" y="0"/>
                    </a:lnTo>
                    <a:cubicBezTo>
                      <a:pt x="258" y="27"/>
                      <a:pt x="210" y="34"/>
                      <a:pt x="159" y="34"/>
                    </a:cubicBezTo>
                    <a:cubicBezTo>
                      <a:pt x="109" y="34"/>
                      <a:pt x="54" y="27"/>
                      <a:pt x="0" y="27"/>
                    </a:cubicBezTo>
                    <a:cubicBezTo>
                      <a:pt x="27" y="82"/>
                      <a:pt x="81" y="136"/>
                      <a:pt x="136" y="136"/>
                    </a:cubicBezTo>
                    <a:cubicBezTo>
                      <a:pt x="217" y="136"/>
                      <a:pt x="271" y="82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663;p43">
                <a:extLst>
                  <a:ext uri="{FF2B5EF4-FFF2-40B4-BE49-F238E27FC236}">
                    <a16:creationId xmlns:a16="http://schemas.microsoft.com/office/drawing/2014/main" id="{2B92E87E-179D-B775-77EA-7F876909F17B}"/>
                  </a:ext>
                </a:extLst>
              </p:cNvPr>
              <p:cNvSpPr/>
              <p:nvPr/>
            </p:nvSpPr>
            <p:spPr>
              <a:xfrm>
                <a:off x="3294190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664;p43">
                <a:extLst>
                  <a:ext uri="{FF2B5EF4-FFF2-40B4-BE49-F238E27FC236}">
                    <a16:creationId xmlns:a16="http://schemas.microsoft.com/office/drawing/2014/main" id="{CD8E85B3-9113-FB2D-18B6-6C21761174FF}"/>
                  </a:ext>
                </a:extLst>
              </p:cNvPr>
              <p:cNvSpPr/>
              <p:nvPr/>
            </p:nvSpPr>
            <p:spPr>
              <a:xfrm>
                <a:off x="3321348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665;p43">
                <a:extLst>
                  <a:ext uri="{FF2B5EF4-FFF2-40B4-BE49-F238E27FC236}">
                    <a16:creationId xmlns:a16="http://schemas.microsoft.com/office/drawing/2014/main" id="{9A535C7C-26EB-6B33-DD35-4AA8003FEFB4}"/>
                  </a:ext>
                </a:extLst>
              </p:cNvPr>
              <p:cNvSpPr/>
              <p:nvPr/>
            </p:nvSpPr>
            <p:spPr>
              <a:xfrm>
                <a:off x="3294190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666;p43">
                <a:extLst>
                  <a:ext uri="{FF2B5EF4-FFF2-40B4-BE49-F238E27FC236}">
                    <a16:creationId xmlns:a16="http://schemas.microsoft.com/office/drawing/2014/main" id="{C064DCD3-3E0E-DB79-1139-60416B3E61F3}"/>
                  </a:ext>
                </a:extLst>
              </p:cNvPr>
              <p:cNvSpPr/>
              <p:nvPr/>
            </p:nvSpPr>
            <p:spPr>
              <a:xfrm>
                <a:off x="3321348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667;p43">
                <a:extLst>
                  <a:ext uri="{FF2B5EF4-FFF2-40B4-BE49-F238E27FC236}">
                    <a16:creationId xmlns:a16="http://schemas.microsoft.com/office/drawing/2014/main" id="{25E524E4-A303-DACB-1C42-515DC5F821C7}"/>
                  </a:ext>
                </a:extLst>
              </p:cNvPr>
              <p:cNvSpPr/>
              <p:nvPr/>
            </p:nvSpPr>
            <p:spPr>
              <a:xfrm>
                <a:off x="3294190" y="1631432"/>
                <a:ext cx="21819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72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191"/>
                      <a:pt x="28" y="245"/>
                      <a:pt x="82" y="272"/>
                    </a:cubicBezTo>
                    <a:cubicBezTo>
                      <a:pt x="136" y="272"/>
                      <a:pt x="190" y="272"/>
                      <a:pt x="218" y="245"/>
                    </a:cubicBezTo>
                    <a:cubicBezTo>
                      <a:pt x="245" y="218"/>
                      <a:pt x="272" y="191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668;p43">
                <a:extLst>
                  <a:ext uri="{FF2B5EF4-FFF2-40B4-BE49-F238E27FC236}">
                    <a16:creationId xmlns:a16="http://schemas.microsoft.com/office/drawing/2014/main" id="{425A8676-7F17-27FF-9FC0-54B76B747206}"/>
                  </a:ext>
                </a:extLst>
              </p:cNvPr>
              <p:cNvSpPr/>
              <p:nvPr/>
            </p:nvSpPr>
            <p:spPr>
              <a:xfrm>
                <a:off x="3268834" y="1499314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7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669;p43">
                <a:extLst>
                  <a:ext uri="{FF2B5EF4-FFF2-40B4-BE49-F238E27FC236}">
                    <a16:creationId xmlns:a16="http://schemas.microsoft.com/office/drawing/2014/main" id="{3D2C4437-1607-16C6-AECE-CB84B2F0F72E}"/>
                  </a:ext>
                </a:extLst>
              </p:cNvPr>
              <p:cNvSpPr/>
              <p:nvPr/>
            </p:nvSpPr>
            <p:spPr>
              <a:xfrm>
                <a:off x="3241743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670;p43">
                <a:extLst>
                  <a:ext uri="{FF2B5EF4-FFF2-40B4-BE49-F238E27FC236}">
                    <a16:creationId xmlns:a16="http://schemas.microsoft.com/office/drawing/2014/main" id="{A8DD83D0-DD09-594F-DA45-FF9CCCB6F5AD}"/>
                  </a:ext>
                </a:extLst>
              </p:cNvPr>
              <p:cNvSpPr/>
              <p:nvPr/>
            </p:nvSpPr>
            <p:spPr>
              <a:xfrm>
                <a:off x="3241743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1" y="0"/>
                      <a:pt x="0" y="54"/>
                      <a:pt x="0" y="136"/>
                    </a:cubicBezTo>
                    <a:cubicBezTo>
                      <a:pt x="0" y="217"/>
                      <a:pt x="81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671;p43">
                <a:extLst>
                  <a:ext uri="{FF2B5EF4-FFF2-40B4-BE49-F238E27FC236}">
                    <a16:creationId xmlns:a16="http://schemas.microsoft.com/office/drawing/2014/main" id="{6F42B836-3F77-9D18-3CDE-B33D0921B5F1}"/>
                  </a:ext>
                </a:extLst>
              </p:cNvPr>
              <p:cNvSpPr/>
              <p:nvPr/>
            </p:nvSpPr>
            <p:spPr>
              <a:xfrm>
                <a:off x="3268834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7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672;p43">
                <a:extLst>
                  <a:ext uri="{FF2B5EF4-FFF2-40B4-BE49-F238E27FC236}">
                    <a16:creationId xmlns:a16="http://schemas.microsoft.com/office/drawing/2014/main" id="{FE5847F9-E1A7-F05E-AFBF-696A7FDE14C5}"/>
                  </a:ext>
                </a:extLst>
              </p:cNvPr>
              <p:cNvSpPr/>
              <p:nvPr/>
            </p:nvSpPr>
            <p:spPr>
              <a:xfrm>
                <a:off x="3241743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673;p43">
                <a:extLst>
                  <a:ext uri="{FF2B5EF4-FFF2-40B4-BE49-F238E27FC236}">
                    <a16:creationId xmlns:a16="http://schemas.microsoft.com/office/drawing/2014/main" id="{1D06213F-BE4A-448F-8F6C-D5B614AAE046}"/>
                  </a:ext>
                </a:extLst>
              </p:cNvPr>
              <p:cNvSpPr/>
              <p:nvPr/>
            </p:nvSpPr>
            <p:spPr>
              <a:xfrm>
                <a:off x="3268834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7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4"/>
                    </a:cubicBezTo>
                    <a:cubicBezTo>
                      <a:pt x="299" y="82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674;p43">
                <a:extLst>
                  <a:ext uri="{FF2B5EF4-FFF2-40B4-BE49-F238E27FC236}">
                    <a16:creationId xmlns:a16="http://schemas.microsoft.com/office/drawing/2014/main" id="{D8B75B86-DB39-1C98-CBDC-CC21007823C8}"/>
                  </a:ext>
                </a:extLst>
              </p:cNvPr>
              <p:cNvSpPr/>
              <p:nvPr/>
            </p:nvSpPr>
            <p:spPr>
              <a:xfrm>
                <a:off x="3241743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1" y="0"/>
                      <a:pt x="0" y="55"/>
                      <a:pt x="0" y="136"/>
                    </a:cubicBezTo>
                    <a:cubicBezTo>
                      <a:pt x="0" y="217"/>
                      <a:pt x="54" y="272"/>
                      <a:pt x="136" y="299"/>
                    </a:cubicBezTo>
                    <a:cubicBezTo>
                      <a:pt x="163" y="217"/>
                      <a:pt x="217" y="136"/>
                      <a:pt x="298" y="109"/>
                    </a:cubicBezTo>
                    <a:cubicBezTo>
                      <a:pt x="271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675;p43">
                <a:extLst>
                  <a:ext uri="{FF2B5EF4-FFF2-40B4-BE49-F238E27FC236}">
                    <a16:creationId xmlns:a16="http://schemas.microsoft.com/office/drawing/2014/main" id="{3061D0EB-FA66-F311-23F7-E7822FCBCDC0}"/>
                  </a:ext>
                </a:extLst>
              </p:cNvPr>
              <p:cNvSpPr/>
              <p:nvPr/>
            </p:nvSpPr>
            <p:spPr>
              <a:xfrm>
                <a:off x="3216387" y="1709302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lnTo>
                      <a:pt x="299" y="163"/>
                    </a:lnTo>
                    <a:cubicBezTo>
                      <a:pt x="299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676;p43">
                <a:extLst>
                  <a:ext uri="{FF2B5EF4-FFF2-40B4-BE49-F238E27FC236}">
                    <a16:creationId xmlns:a16="http://schemas.microsoft.com/office/drawing/2014/main" id="{82CC38D0-A43E-F7D7-4918-81A2B93CFB06}"/>
                  </a:ext>
                </a:extLst>
              </p:cNvPr>
              <p:cNvSpPr/>
              <p:nvPr/>
            </p:nvSpPr>
            <p:spPr>
              <a:xfrm>
                <a:off x="321638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28"/>
                      <a:pt x="0" y="82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82"/>
                      <a:pt x="244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677;p43">
                <a:extLst>
                  <a:ext uri="{FF2B5EF4-FFF2-40B4-BE49-F238E27FC236}">
                    <a16:creationId xmlns:a16="http://schemas.microsoft.com/office/drawing/2014/main" id="{906C6720-E496-3363-8B4D-20B627F2A890}"/>
                  </a:ext>
                </a:extLst>
              </p:cNvPr>
              <p:cNvSpPr/>
              <p:nvPr/>
            </p:nvSpPr>
            <p:spPr>
              <a:xfrm>
                <a:off x="3189230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678;p43">
                <a:extLst>
                  <a:ext uri="{FF2B5EF4-FFF2-40B4-BE49-F238E27FC236}">
                    <a16:creationId xmlns:a16="http://schemas.microsoft.com/office/drawing/2014/main" id="{0564674A-060C-D804-F693-4EF4FD193B37}"/>
                  </a:ext>
                </a:extLst>
              </p:cNvPr>
              <p:cNvSpPr/>
              <p:nvPr/>
            </p:nvSpPr>
            <p:spPr>
              <a:xfrm>
                <a:off x="3189230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679;p43">
                <a:extLst>
                  <a:ext uri="{FF2B5EF4-FFF2-40B4-BE49-F238E27FC236}">
                    <a16:creationId xmlns:a16="http://schemas.microsoft.com/office/drawing/2014/main" id="{F4A5A778-334D-F099-BBE9-6415111FA1DC}"/>
                  </a:ext>
                </a:extLst>
              </p:cNvPr>
              <p:cNvSpPr/>
              <p:nvPr/>
            </p:nvSpPr>
            <p:spPr>
              <a:xfrm>
                <a:off x="321638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680;p43">
                <a:extLst>
                  <a:ext uri="{FF2B5EF4-FFF2-40B4-BE49-F238E27FC236}">
                    <a16:creationId xmlns:a16="http://schemas.microsoft.com/office/drawing/2014/main" id="{454A344D-F71E-FD8D-A204-D99A2D969621}"/>
                  </a:ext>
                </a:extLst>
              </p:cNvPr>
              <p:cNvSpPr/>
              <p:nvPr/>
            </p:nvSpPr>
            <p:spPr>
              <a:xfrm>
                <a:off x="3189230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681;p43">
                <a:extLst>
                  <a:ext uri="{FF2B5EF4-FFF2-40B4-BE49-F238E27FC236}">
                    <a16:creationId xmlns:a16="http://schemas.microsoft.com/office/drawing/2014/main" id="{423D227B-ABEE-6B4C-4C61-7F2B0B19D077}"/>
                  </a:ext>
                </a:extLst>
              </p:cNvPr>
              <p:cNvSpPr/>
              <p:nvPr/>
            </p:nvSpPr>
            <p:spPr>
              <a:xfrm>
                <a:off x="321638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4"/>
                    </a:cubicBezTo>
                    <a:cubicBezTo>
                      <a:pt x="299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682;p43">
                <a:extLst>
                  <a:ext uri="{FF2B5EF4-FFF2-40B4-BE49-F238E27FC236}">
                    <a16:creationId xmlns:a16="http://schemas.microsoft.com/office/drawing/2014/main" id="{FD4C892E-1F1E-4311-A59C-2031D9CEE00C}"/>
                  </a:ext>
                </a:extLst>
              </p:cNvPr>
              <p:cNvSpPr/>
              <p:nvPr/>
            </p:nvSpPr>
            <p:spPr>
              <a:xfrm>
                <a:off x="3189230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683;p43">
                <a:extLst>
                  <a:ext uri="{FF2B5EF4-FFF2-40B4-BE49-F238E27FC236}">
                    <a16:creationId xmlns:a16="http://schemas.microsoft.com/office/drawing/2014/main" id="{0A304BC6-08B0-815F-9F37-1EF819D6765B}"/>
                  </a:ext>
                </a:extLst>
              </p:cNvPr>
              <p:cNvSpPr/>
              <p:nvPr/>
            </p:nvSpPr>
            <p:spPr>
              <a:xfrm>
                <a:off x="321638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684;p43">
                <a:extLst>
                  <a:ext uri="{FF2B5EF4-FFF2-40B4-BE49-F238E27FC236}">
                    <a16:creationId xmlns:a16="http://schemas.microsoft.com/office/drawing/2014/main" id="{7752F797-65BE-0D27-07EC-EF1C94B99AF2}"/>
                  </a:ext>
                </a:extLst>
              </p:cNvPr>
              <p:cNvSpPr/>
              <p:nvPr/>
            </p:nvSpPr>
            <p:spPr>
              <a:xfrm>
                <a:off x="3189230" y="1736393"/>
                <a:ext cx="19951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3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91"/>
                      <a:pt x="28" y="245"/>
                      <a:pt x="55" y="272"/>
                    </a:cubicBezTo>
                    <a:cubicBezTo>
                      <a:pt x="109" y="137"/>
                      <a:pt x="217" y="137"/>
                      <a:pt x="299" y="82"/>
                    </a:cubicBezTo>
                    <a:cubicBezTo>
                      <a:pt x="272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685;p43">
                <a:extLst>
                  <a:ext uri="{FF2B5EF4-FFF2-40B4-BE49-F238E27FC236}">
                    <a16:creationId xmlns:a16="http://schemas.microsoft.com/office/drawing/2014/main" id="{B4878E0E-5EB0-FF82-B51C-77043576E97D}"/>
                  </a:ext>
                </a:extLst>
              </p:cNvPr>
              <p:cNvSpPr/>
              <p:nvPr/>
            </p:nvSpPr>
            <p:spPr>
              <a:xfrm>
                <a:off x="3163874" y="181426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72" y="271"/>
                      <a:pt x="299" y="190"/>
                    </a:cubicBezTo>
                    <a:cubicBezTo>
                      <a:pt x="272" y="190"/>
                      <a:pt x="272" y="190"/>
                      <a:pt x="245" y="163"/>
                    </a:cubicBezTo>
                    <a:cubicBezTo>
                      <a:pt x="272" y="136"/>
                      <a:pt x="272" y="109"/>
                      <a:pt x="272" y="109"/>
                    </a:cubicBezTo>
                    <a:cubicBezTo>
                      <a:pt x="272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686;p43">
                <a:extLst>
                  <a:ext uri="{FF2B5EF4-FFF2-40B4-BE49-F238E27FC236}">
                    <a16:creationId xmlns:a16="http://schemas.microsoft.com/office/drawing/2014/main" id="{8E3A317D-CE1E-21BF-5F56-2D7B207E1904}"/>
                  </a:ext>
                </a:extLst>
              </p:cNvPr>
              <p:cNvSpPr/>
              <p:nvPr/>
            </p:nvSpPr>
            <p:spPr>
              <a:xfrm>
                <a:off x="3136716" y="1526472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687;p43">
                <a:extLst>
                  <a:ext uri="{FF2B5EF4-FFF2-40B4-BE49-F238E27FC236}">
                    <a16:creationId xmlns:a16="http://schemas.microsoft.com/office/drawing/2014/main" id="{A50E73B6-3162-88D3-C604-43D359FF7F9A}"/>
                  </a:ext>
                </a:extLst>
              </p:cNvPr>
              <p:cNvSpPr/>
              <p:nvPr/>
            </p:nvSpPr>
            <p:spPr>
              <a:xfrm>
                <a:off x="3163874" y="1499314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109" y="28"/>
                      <a:pt x="55" y="55"/>
                      <a:pt x="1" y="136"/>
                    </a:cubicBez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82"/>
                      <a:pt x="245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688;p43">
                <a:extLst>
                  <a:ext uri="{FF2B5EF4-FFF2-40B4-BE49-F238E27FC236}">
                    <a16:creationId xmlns:a16="http://schemas.microsoft.com/office/drawing/2014/main" id="{4F2F9C97-842D-8037-230A-A9662E703AE6}"/>
                  </a:ext>
                </a:extLst>
              </p:cNvPr>
              <p:cNvSpPr/>
              <p:nvPr/>
            </p:nvSpPr>
            <p:spPr>
              <a:xfrm>
                <a:off x="3136716" y="1578985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689;p43">
                <a:extLst>
                  <a:ext uri="{FF2B5EF4-FFF2-40B4-BE49-F238E27FC236}">
                    <a16:creationId xmlns:a16="http://schemas.microsoft.com/office/drawing/2014/main" id="{3F55D8AA-B401-580F-05FE-19009B0B5C4D}"/>
                  </a:ext>
                </a:extLst>
              </p:cNvPr>
              <p:cNvSpPr/>
              <p:nvPr/>
            </p:nvSpPr>
            <p:spPr>
              <a:xfrm>
                <a:off x="3163874" y="1551828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690;p43">
                <a:extLst>
                  <a:ext uri="{FF2B5EF4-FFF2-40B4-BE49-F238E27FC236}">
                    <a16:creationId xmlns:a16="http://schemas.microsoft.com/office/drawing/2014/main" id="{5E937067-C86E-B85C-98B3-6B7EDF9FCC6D}"/>
                  </a:ext>
                </a:extLst>
              </p:cNvPr>
              <p:cNvSpPr/>
              <p:nvPr/>
            </p:nvSpPr>
            <p:spPr>
              <a:xfrm>
                <a:off x="3165675" y="1604275"/>
                <a:ext cx="7340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6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cubicBezTo>
                      <a:pt x="28" y="55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691;p43">
                <a:extLst>
                  <a:ext uri="{FF2B5EF4-FFF2-40B4-BE49-F238E27FC236}">
                    <a16:creationId xmlns:a16="http://schemas.microsoft.com/office/drawing/2014/main" id="{0B9A94C8-72EF-4735-BA04-98583EBB3D0D}"/>
                  </a:ext>
                </a:extLst>
              </p:cNvPr>
              <p:cNvSpPr/>
              <p:nvPr/>
            </p:nvSpPr>
            <p:spPr>
              <a:xfrm>
                <a:off x="3136716" y="163143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109" y="1"/>
                      <a:pt x="82" y="1"/>
                      <a:pt x="55" y="28"/>
                    </a:cubicBezTo>
                    <a:cubicBezTo>
                      <a:pt x="136" y="82"/>
                      <a:pt x="191" y="163"/>
                      <a:pt x="218" y="191"/>
                    </a:cubicBezTo>
                    <a:cubicBezTo>
                      <a:pt x="136" y="191"/>
                      <a:pt x="82" y="163"/>
                      <a:pt x="1" y="109"/>
                    </a:cubicBezTo>
                    <a:cubicBezTo>
                      <a:pt x="1" y="109"/>
                      <a:pt x="1" y="136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692;p43">
                <a:extLst>
                  <a:ext uri="{FF2B5EF4-FFF2-40B4-BE49-F238E27FC236}">
                    <a16:creationId xmlns:a16="http://schemas.microsoft.com/office/drawing/2014/main" id="{FAD063D8-5E7F-D552-C6BF-180AEE8CDD26}"/>
                  </a:ext>
                </a:extLst>
              </p:cNvPr>
              <p:cNvSpPr/>
              <p:nvPr/>
            </p:nvSpPr>
            <p:spPr>
              <a:xfrm>
                <a:off x="3163874" y="1607945"/>
                <a:ext cx="20017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72" extrusionOk="0">
                    <a:moveTo>
                      <a:pt x="245" y="0"/>
                    </a:moveTo>
                    <a:cubicBezTo>
                      <a:pt x="163" y="54"/>
                      <a:pt x="82" y="82"/>
                      <a:pt x="1" y="136"/>
                    </a:cubicBezTo>
                    <a:cubicBezTo>
                      <a:pt x="1" y="190"/>
                      <a:pt x="55" y="271"/>
                      <a:pt x="136" y="271"/>
                    </a:cubicBezTo>
                    <a:cubicBezTo>
                      <a:pt x="218" y="271"/>
                      <a:pt x="299" y="190"/>
                      <a:pt x="299" y="109"/>
                    </a:cubicBezTo>
                    <a:cubicBezTo>
                      <a:pt x="299" y="54"/>
                      <a:pt x="272" y="27"/>
                      <a:pt x="24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693;p43">
                <a:extLst>
                  <a:ext uri="{FF2B5EF4-FFF2-40B4-BE49-F238E27FC236}">
                    <a16:creationId xmlns:a16="http://schemas.microsoft.com/office/drawing/2014/main" id="{5E33700D-802F-766A-511E-7A74119D68FD}"/>
                  </a:ext>
                </a:extLst>
              </p:cNvPr>
              <p:cNvSpPr/>
              <p:nvPr/>
            </p:nvSpPr>
            <p:spPr>
              <a:xfrm>
                <a:off x="311142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81" y="0"/>
                      <a:pt x="27" y="28"/>
                      <a:pt x="0" y="82"/>
                    </a:cubicBezTo>
                    <a:cubicBezTo>
                      <a:pt x="27" y="109"/>
                      <a:pt x="27" y="109"/>
                      <a:pt x="27" y="136"/>
                    </a:cubicBezTo>
                    <a:cubicBezTo>
                      <a:pt x="27" y="163"/>
                      <a:pt x="27" y="190"/>
                      <a:pt x="0" y="217"/>
                    </a:cubicBezTo>
                    <a:cubicBezTo>
                      <a:pt x="27" y="272"/>
                      <a:pt x="81" y="326"/>
                      <a:pt x="136" y="326"/>
                    </a:cubicBezTo>
                    <a:cubicBezTo>
                      <a:pt x="217" y="326"/>
                      <a:pt x="298" y="245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694;p43">
                <a:extLst>
                  <a:ext uri="{FF2B5EF4-FFF2-40B4-BE49-F238E27FC236}">
                    <a16:creationId xmlns:a16="http://schemas.microsoft.com/office/drawing/2014/main" id="{18EC7970-491F-1AE7-1D5C-765624F8BA0D}"/>
                  </a:ext>
                </a:extLst>
              </p:cNvPr>
              <p:cNvSpPr/>
              <p:nvPr/>
            </p:nvSpPr>
            <p:spPr>
              <a:xfrm>
                <a:off x="3136716" y="168394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36"/>
                    </a:cubicBezTo>
                    <a:cubicBezTo>
                      <a:pt x="299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695;p43">
                <a:extLst>
                  <a:ext uri="{FF2B5EF4-FFF2-40B4-BE49-F238E27FC236}">
                    <a16:creationId xmlns:a16="http://schemas.microsoft.com/office/drawing/2014/main" id="{BB318869-4D94-3A9B-142E-C21ACAA4BFDF}"/>
                  </a:ext>
                </a:extLst>
              </p:cNvPr>
              <p:cNvSpPr/>
              <p:nvPr/>
            </p:nvSpPr>
            <p:spPr>
              <a:xfrm>
                <a:off x="3163874" y="165678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696;p43">
                <a:extLst>
                  <a:ext uri="{FF2B5EF4-FFF2-40B4-BE49-F238E27FC236}">
                    <a16:creationId xmlns:a16="http://schemas.microsoft.com/office/drawing/2014/main" id="{BB6E79FB-6A92-4E4E-5CD3-A79328F6EFE2}"/>
                  </a:ext>
                </a:extLst>
              </p:cNvPr>
              <p:cNvSpPr/>
              <p:nvPr/>
            </p:nvSpPr>
            <p:spPr>
              <a:xfrm>
                <a:off x="3136716" y="1736393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697;p43">
                <a:extLst>
                  <a:ext uri="{FF2B5EF4-FFF2-40B4-BE49-F238E27FC236}">
                    <a16:creationId xmlns:a16="http://schemas.microsoft.com/office/drawing/2014/main" id="{2235C8A1-2631-9F6E-C22A-3542D2C7CB4F}"/>
                  </a:ext>
                </a:extLst>
              </p:cNvPr>
              <p:cNvSpPr/>
              <p:nvPr/>
            </p:nvSpPr>
            <p:spPr>
              <a:xfrm>
                <a:off x="3163874" y="1709302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6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36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1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698;p43">
                <a:extLst>
                  <a:ext uri="{FF2B5EF4-FFF2-40B4-BE49-F238E27FC236}">
                    <a16:creationId xmlns:a16="http://schemas.microsoft.com/office/drawing/2014/main" id="{3E9B8189-4985-C0B5-F94A-FDD61AB9DA9A}"/>
                  </a:ext>
                </a:extLst>
              </p:cNvPr>
              <p:cNvSpPr/>
              <p:nvPr/>
            </p:nvSpPr>
            <p:spPr>
              <a:xfrm>
                <a:off x="3111427" y="1761749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1"/>
                      <a:pt x="0" y="218"/>
                      <a:pt x="0" y="245"/>
                    </a:cubicBezTo>
                    <a:lnTo>
                      <a:pt x="271" y="245"/>
                    </a:lnTo>
                    <a:cubicBezTo>
                      <a:pt x="298" y="218"/>
                      <a:pt x="298" y="191"/>
                      <a:pt x="298" y="163"/>
                    </a:cubicBezTo>
                    <a:cubicBezTo>
                      <a:pt x="298" y="82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699;p43">
                <a:extLst>
                  <a:ext uri="{FF2B5EF4-FFF2-40B4-BE49-F238E27FC236}">
                    <a16:creationId xmlns:a16="http://schemas.microsoft.com/office/drawing/2014/main" id="{A6173ED3-9FD5-161E-658A-215D87A58FF6}"/>
                  </a:ext>
                </a:extLst>
              </p:cNvPr>
              <p:cNvSpPr/>
              <p:nvPr/>
            </p:nvSpPr>
            <p:spPr>
              <a:xfrm>
                <a:off x="3136716" y="1801585"/>
                <a:ext cx="20017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09" extrusionOk="0">
                    <a:moveTo>
                      <a:pt x="1" y="0"/>
                    </a:moveTo>
                    <a:cubicBezTo>
                      <a:pt x="28" y="55"/>
                      <a:pt x="82" y="109"/>
                      <a:pt x="164" y="109"/>
                    </a:cubicBezTo>
                    <a:cubicBezTo>
                      <a:pt x="218" y="109"/>
                      <a:pt x="299" y="55"/>
                      <a:pt x="29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700;p43">
                <a:extLst>
                  <a:ext uri="{FF2B5EF4-FFF2-40B4-BE49-F238E27FC236}">
                    <a16:creationId xmlns:a16="http://schemas.microsoft.com/office/drawing/2014/main" id="{D30CC21E-46E6-B311-27DE-356B0764564A}"/>
                  </a:ext>
                </a:extLst>
              </p:cNvPr>
              <p:cNvSpPr/>
              <p:nvPr/>
            </p:nvSpPr>
            <p:spPr>
              <a:xfrm>
                <a:off x="3163874" y="1761749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701;p43">
                <a:extLst>
                  <a:ext uri="{FF2B5EF4-FFF2-40B4-BE49-F238E27FC236}">
                    <a16:creationId xmlns:a16="http://schemas.microsoft.com/office/drawing/2014/main" id="{6D426A49-491B-6EF7-8407-7298D6E59DC2}"/>
                  </a:ext>
                </a:extLst>
              </p:cNvPr>
              <p:cNvSpPr/>
              <p:nvPr/>
            </p:nvSpPr>
            <p:spPr>
              <a:xfrm>
                <a:off x="3111427" y="181426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702;p43">
                <a:extLst>
                  <a:ext uri="{FF2B5EF4-FFF2-40B4-BE49-F238E27FC236}">
                    <a16:creationId xmlns:a16="http://schemas.microsoft.com/office/drawing/2014/main" id="{F810B968-911F-8304-2A1F-209A6A076D15}"/>
                  </a:ext>
                </a:extLst>
              </p:cNvPr>
              <p:cNvSpPr/>
              <p:nvPr/>
            </p:nvSpPr>
            <p:spPr>
              <a:xfrm>
                <a:off x="3084269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703;p43">
                <a:extLst>
                  <a:ext uri="{FF2B5EF4-FFF2-40B4-BE49-F238E27FC236}">
                    <a16:creationId xmlns:a16="http://schemas.microsoft.com/office/drawing/2014/main" id="{642183C3-6E8B-7241-2318-5C2C7064262C}"/>
                  </a:ext>
                </a:extLst>
              </p:cNvPr>
              <p:cNvSpPr/>
              <p:nvPr/>
            </p:nvSpPr>
            <p:spPr>
              <a:xfrm>
                <a:off x="3084269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704;p43">
                <a:extLst>
                  <a:ext uri="{FF2B5EF4-FFF2-40B4-BE49-F238E27FC236}">
                    <a16:creationId xmlns:a16="http://schemas.microsoft.com/office/drawing/2014/main" id="{07DC3C5E-F9A4-D380-B1A7-2817A334A364}"/>
                  </a:ext>
                </a:extLst>
              </p:cNvPr>
              <p:cNvSpPr/>
              <p:nvPr/>
            </p:nvSpPr>
            <p:spPr>
              <a:xfrm>
                <a:off x="311142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82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705;p43">
                <a:extLst>
                  <a:ext uri="{FF2B5EF4-FFF2-40B4-BE49-F238E27FC236}">
                    <a16:creationId xmlns:a16="http://schemas.microsoft.com/office/drawing/2014/main" id="{8BC1BDB9-EA54-0B91-1582-A980B19E61B7}"/>
                  </a:ext>
                </a:extLst>
              </p:cNvPr>
              <p:cNvSpPr/>
              <p:nvPr/>
            </p:nvSpPr>
            <p:spPr>
              <a:xfrm>
                <a:off x="3111427" y="1604275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54" y="164"/>
                      <a:pt x="81" y="55"/>
                      <a:pt x="136" y="55"/>
                    </a:cubicBezTo>
                    <a:cubicBezTo>
                      <a:pt x="190" y="55"/>
                      <a:pt x="217" y="82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706;p43">
                <a:extLst>
                  <a:ext uri="{FF2B5EF4-FFF2-40B4-BE49-F238E27FC236}">
                    <a16:creationId xmlns:a16="http://schemas.microsoft.com/office/drawing/2014/main" id="{C5FBA9CA-54E1-C131-28CF-45B5AD547E60}"/>
                  </a:ext>
                </a:extLst>
              </p:cNvPr>
              <p:cNvSpPr/>
              <p:nvPr/>
            </p:nvSpPr>
            <p:spPr>
              <a:xfrm>
                <a:off x="3084269" y="1631432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82" y="191"/>
                      <a:pt x="163" y="218"/>
                      <a:pt x="244" y="272"/>
                    </a:cubicBezTo>
                    <a:cubicBezTo>
                      <a:pt x="299" y="245"/>
                      <a:pt x="299" y="191"/>
                      <a:pt x="299" y="136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707;p43">
                <a:extLst>
                  <a:ext uri="{FF2B5EF4-FFF2-40B4-BE49-F238E27FC236}">
                    <a16:creationId xmlns:a16="http://schemas.microsoft.com/office/drawing/2014/main" id="{298BBEA2-ADB0-FC02-A642-7B3D7CC184E3}"/>
                  </a:ext>
                </a:extLst>
              </p:cNvPr>
              <p:cNvSpPr/>
              <p:nvPr/>
            </p:nvSpPr>
            <p:spPr>
              <a:xfrm>
                <a:off x="3113228" y="1620623"/>
                <a:ext cx="10876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63" h="82" extrusionOk="0">
                    <a:moveTo>
                      <a:pt x="0" y="0"/>
                    </a:moveTo>
                    <a:cubicBezTo>
                      <a:pt x="27" y="27"/>
                      <a:pt x="54" y="81"/>
                      <a:pt x="109" y="81"/>
                    </a:cubicBezTo>
                    <a:cubicBezTo>
                      <a:pt x="136" y="81"/>
                      <a:pt x="136" y="54"/>
                      <a:pt x="163" y="54"/>
                    </a:cubicBezTo>
                    <a:cubicBezTo>
                      <a:pt x="136" y="54"/>
                      <a:pt x="109" y="27"/>
                      <a:pt x="82" y="27"/>
                    </a:cubicBezTo>
                    <a:cubicBezTo>
                      <a:pt x="54" y="0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708;p43">
                <a:extLst>
                  <a:ext uri="{FF2B5EF4-FFF2-40B4-BE49-F238E27FC236}">
                    <a16:creationId xmlns:a16="http://schemas.microsoft.com/office/drawing/2014/main" id="{E268F920-E7A7-F239-90EA-191DEBC90767}"/>
                  </a:ext>
                </a:extLst>
              </p:cNvPr>
              <p:cNvSpPr/>
              <p:nvPr/>
            </p:nvSpPr>
            <p:spPr>
              <a:xfrm>
                <a:off x="308426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36"/>
                    </a:cubicBezTo>
                    <a:cubicBezTo>
                      <a:pt x="299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709;p43">
                <a:extLst>
                  <a:ext uri="{FF2B5EF4-FFF2-40B4-BE49-F238E27FC236}">
                    <a16:creationId xmlns:a16="http://schemas.microsoft.com/office/drawing/2014/main" id="{B0870636-B987-2B30-D897-4744E3979B79}"/>
                  </a:ext>
                </a:extLst>
              </p:cNvPr>
              <p:cNvSpPr/>
              <p:nvPr/>
            </p:nvSpPr>
            <p:spPr>
              <a:xfrm>
                <a:off x="3067988" y="1709302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0"/>
                    </a:moveTo>
                    <a:lnTo>
                      <a:pt x="0" y="27"/>
                    </a:lnTo>
                    <a:lnTo>
                      <a:pt x="82" y="27"/>
                    </a:lnTo>
                    <a:cubicBezTo>
                      <a:pt x="54" y="27"/>
                      <a:pt x="27" y="0"/>
                      <a:pt x="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710;p43">
                <a:extLst>
                  <a:ext uri="{FF2B5EF4-FFF2-40B4-BE49-F238E27FC236}">
                    <a16:creationId xmlns:a16="http://schemas.microsoft.com/office/drawing/2014/main" id="{AE1C7DF2-504B-A847-C052-918F414F1C53}"/>
                  </a:ext>
                </a:extLst>
              </p:cNvPr>
              <p:cNvSpPr/>
              <p:nvPr/>
            </p:nvSpPr>
            <p:spPr>
              <a:xfrm>
                <a:off x="3084269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37"/>
                    </a:cubicBezTo>
                    <a:cubicBezTo>
                      <a:pt x="299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711;p43">
                <a:extLst>
                  <a:ext uri="{FF2B5EF4-FFF2-40B4-BE49-F238E27FC236}">
                    <a16:creationId xmlns:a16="http://schemas.microsoft.com/office/drawing/2014/main" id="{B73CA06B-23D9-B2FB-BDC7-6D8690929FB5}"/>
                  </a:ext>
                </a:extLst>
              </p:cNvPr>
              <p:cNvSpPr/>
              <p:nvPr/>
            </p:nvSpPr>
            <p:spPr>
              <a:xfrm>
                <a:off x="311142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36" y="326"/>
                    </a:cubicBezTo>
                    <a:cubicBezTo>
                      <a:pt x="217" y="326"/>
                      <a:pt x="298" y="244"/>
                      <a:pt x="298" y="163"/>
                    </a:cubicBezTo>
                    <a:cubicBezTo>
                      <a:pt x="298" y="81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712;p43">
                <a:extLst>
                  <a:ext uri="{FF2B5EF4-FFF2-40B4-BE49-F238E27FC236}">
                    <a16:creationId xmlns:a16="http://schemas.microsoft.com/office/drawing/2014/main" id="{FEDF04FA-81EB-E7D1-1C1E-FE67CC91B9A1}"/>
                  </a:ext>
                </a:extLst>
              </p:cNvPr>
              <p:cNvSpPr/>
              <p:nvPr/>
            </p:nvSpPr>
            <p:spPr>
              <a:xfrm>
                <a:off x="3058913" y="1761749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163"/>
                      <a:pt x="1" y="191"/>
                      <a:pt x="1" y="191"/>
                    </a:cubicBezTo>
                    <a:cubicBezTo>
                      <a:pt x="82" y="245"/>
                      <a:pt x="163" y="245"/>
                      <a:pt x="245" y="272"/>
                    </a:cubicBezTo>
                    <a:cubicBezTo>
                      <a:pt x="272" y="245"/>
                      <a:pt x="299" y="218"/>
                      <a:pt x="299" y="163"/>
                    </a:cubicBezTo>
                    <a:cubicBezTo>
                      <a:pt x="299" y="82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713;p43">
                <a:extLst>
                  <a:ext uri="{FF2B5EF4-FFF2-40B4-BE49-F238E27FC236}">
                    <a16:creationId xmlns:a16="http://schemas.microsoft.com/office/drawing/2014/main" id="{B099FC39-2741-FA2C-017D-66AD798AD3C2}"/>
                  </a:ext>
                </a:extLst>
              </p:cNvPr>
              <p:cNvSpPr/>
              <p:nvPr/>
            </p:nvSpPr>
            <p:spPr>
              <a:xfrm>
                <a:off x="3037227" y="1542753"/>
                <a:ext cx="10876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3" h="55" extrusionOk="0">
                    <a:moveTo>
                      <a:pt x="163" y="1"/>
                    </a:moveTo>
                    <a:cubicBezTo>
                      <a:pt x="136" y="28"/>
                      <a:pt x="81" y="28"/>
                      <a:pt x="0" y="28"/>
                    </a:cubicBezTo>
                    <a:cubicBezTo>
                      <a:pt x="27" y="55"/>
                      <a:pt x="54" y="55"/>
                      <a:pt x="81" y="55"/>
                    </a:cubicBezTo>
                    <a:cubicBezTo>
                      <a:pt x="109" y="55"/>
                      <a:pt x="136" y="28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714;p43">
                <a:extLst>
                  <a:ext uri="{FF2B5EF4-FFF2-40B4-BE49-F238E27FC236}">
                    <a16:creationId xmlns:a16="http://schemas.microsoft.com/office/drawing/2014/main" id="{22E64FF9-02D7-6257-F709-D129268C9952}"/>
                  </a:ext>
                </a:extLst>
              </p:cNvPr>
              <p:cNvSpPr/>
              <p:nvPr/>
            </p:nvSpPr>
            <p:spPr>
              <a:xfrm>
                <a:off x="3031755" y="1578985"/>
                <a:ext cx="20017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36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lnTo>
                      <a:pt x="299" y="136"/>
                    </a:lnTo>
                    <a:cubicBezTo>
                      <a:pt x="299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715;p43">
                <a:extLst>
                  <a:ext uri="{FF2B5EF4-FFF2-40B4-BE49-F238E27FC236}">
                    <a16:creationId xmlns:a16="http://schemas.microsoft.com/office/drawing/2014/main" id="{77EFF134-8CAD-1609-87CC-4A6ACCB43082}"/>
                  </a:ext>
                </a:extLst>
              </p:cNvPr>
              <p:cNvSpPr/>
              <p:nvPr/>
            </p:nvSpPr>
            <p:spPr>
              <a:xfrm>
                <a:off x="3040830" y="1587993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82" y="28"/>
                      <a:pt x="55" y="55"/>
                      <a:pt x="0" y="109"/>
                    </a:cubicBezTo>
                    <a:cubicBezTo>
                      <a:pt x="0" y="136"/>
                      <a:pt x="27" y="136"/>
                      <a:pt x="55" y="164"/>
                    </a:cubicBezTo>
                    <a:cubicBezTo>
                      <a:pt x="109" y="136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716;p43">
                <a:extLst>
                  <a:ext uri="{FF2B5EF4-FFF2-40B4-BE49-F238E27FC236}">
                    <a16:creationId xmlns:a16="http://schemas.microsoft.com/office/drawing/2014/main" id="{BD6D3C23-1B13-1CE1-DDEB-4FCFD6D34A84}"/>
                  </a:ext>
                </a:extLst>
              </p:cNvPr>
              <p:cNvSpPr/>
              <p:nvPr/>
            </p:nvSpPr>
            <p:spPr>
              <a:xfrm>
                <a:off x="305891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190"/>
                      <a:pt x="1" y="217"/>
                      <a:pt x="1" y="244"/>
                    </a:cubicBezTo>
                    <a:lnTo>
                      <a:pt x="55" y="244"/>
                    </a:lnTo>
                    <a:cubicBezTo>
                      <a:pt x="55" y="244"/>
                      <a:pt x="28" y="244"/>
                      <a:pt x="28" y="272"/>
                    </a:cubicBezTo>
                    <a:cubicBezTo>
                      <a:pt x="55" y="299"/>
                      <a:pt x="109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717;p43">
                <a:extLst>
                  <a:ext uri="{FF2B5EF4-FFF2-40B4-BE49-F238E27FC236}">
                    <a16:creationId xmlns:a16="http://schemas.microsoft.com/office/drawing/2014/main" id="{767B2E70-3D52-CBBE-8057-2E3206315380}"/>
                  </a:ext>
                </a:extLst>
              </p:cNvPr>
              <p:cNvSpPr/>
              <p:nvPr/>
            </p:nvSpPr>
            <p:spPr>
              <a:xfrm>
                <a:off x="3060715" y="1604275"/>
                <a:ext cx="14546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56" extrusionOk="0">
                    <a:moveTo>
                      <a:pt x="109" y="1"/>
                    </a:moveTo>
                    <a:cubicBezTo>
                      <a:pt x="82" y="1"/>
                      <a:pt x="28" y="28"/>
                      <a:pt x="1" y="55"/>
                    </a:cubicBezTo>
                    <a:lnTo>
                      <a:pt x="218" y="55"/>
                    </a:lnTo>
                    <a:cubicBezTo>
                      <a:pt x="191" y="28"/>
                      <a:pt x="163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718;p43">
                <a:extLst>
                  <a:ext uri="{FF2B5EF4-FFF2-40B4-BE49-F238E27FC236}">
                    <a16:creationId xmlns:a16="http://schemas.microsoft.com/office/drawing/2014/main" id="{4FB1E039-9310-7524-4077-DE4D0F8C3DC6}"/>
                  </a:ext>
                </a:extLst>
              </p:cNvPr>
              <p:cNvSpPr/>
              <p:nvPr/>
            </p:nvSpPr>
            <p:spPr>
              <a:xfrm>
                <a:off x="3031755" y="1631432"/>
                <a:ext cx="20017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719;p43">
                <a:extLst>
                  <a:ext uri="{FF2B5EF4-FFF2-40B4-BE49-F238E27FC236}">
                    <a16:creationId xmlns:a16="http://schemas.microsoft.com/office/drawing/2014/main" id="{048EFAE7-0546-361B-AB63-DA004F9516A8}"/>
                  </a:ext>
                </a:extLst>
              </p:cNvPr>
              <p:cNvSpPr/>
              <p:nvPr/>
            </p:nvSpPr>
            <p:spPr>
              <a:xfrm>
                <a:off x="3058913" y="1616953"/>
                <a:ext cx="5471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2" h="110" extrusionOk="0">
                    <a:moveTo>
                      <a:pt x="1" y="1"/>
                    </a:moveTo>
                    <a:cubicBezTo>
                      <a:pt x="1" y="55"/>
                      <a:pt x="28" y="82"/>
                      <a:pt x="82" y="109"/>
                    </a:cubicBezTo>
                    <a:cubicBezTo>
                      <a:pt x="82" y="28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720;p43">
                <a:extLst>
                  <a:ext uri="{FF2B5EF4-FFF2-40B4-BE49-F238E27FC236}">
                    <a16:creationId xmlns:a16="http://schemas.microsoft.com/office/drawing/2014/main" id="{30EC5BD4-94BC-07CC-0F53-E29802C22AE1}"/>
                  </a:ext>
                </a:extLst>
              </p:cNvPr>
              <p:cNvSpPr/>
              <p:nvPr/>
            </p:nvSpPr>
            <p:spPr>
              <a:xfrm>
                <a:off x="305891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721;p43">
                <a:extLst>
                  <a:ext uri="{FF2B5EF4-FFF2-40B4-BE49-F238E27FC236}">
                    <a16:creationId xmlns:a16="http://schemas.microsoft.com/office/drawing/2014/main" id="{990BD70F-DB45-B60F-3156-E00AA28855C0}"/>
                  </a:ext>
                </a:extLst>
              </p:cNvPr>
              <p:cNvSpPr/>
              <p:nvPr/>
            </p:nvSpPr>
            <p:spPr>
              <a:xfrm>
                <a:off x="3006399" y="1656788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82" y="0"/>
                      <a:pt x="55" y="28"/>
                      <a:pt x="28" y="82"/>
                    </a:cubicBezTo>
                    <a:cubicBezTo>
                      <a:pt x="55" y="82"/>
                      <a:pt x="109" y="109"/>
                      <a:pt x="164" y="136"/>
                    </a:cubicBezTo>
                    <a:lnTo>
                      <a:pt x="1" y="136"/>
                    </a:lnTo>
                    <a:cubicBezTo>
                      <a:pt x="1" y="136"/>
                      <a:pt x="1" y="163"/>
                      <a:pt x="1" y="163"/>
                    </a:cubicBezTo>
                    <a:cubicBezTo>
                      <a:pt x="1" y="245"/>
                      <a:pt x="55" y="326"/>
                      <a:pt x="137" y="326"/>
                    </a:cubicBezTo>
                    <a:cubicBezTo>
                      <a:pt x="218" y="326"/>
                      <a:pt x="299" y="245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722;p43">
                <a:extLst>
                  <a:ext uri="{FF2B5EF4-FFF2-40B4-BE49-F238E27FC236}">
                    <a16:creationId xmlns:a16="http://schemas.microsoft.com/office/drawing/2014/main" id="{3B9DB884-93EA-BB9A-7E38-C00E5C440323}"/>
                  </a:ext>
                </a:extLst>
              </p:cNvPr>
              <p:cNvSpPr/>
              <p:nvPr/>
            </p:nvSpPr>
            <p:spPr>
              <a:xfrm>
                <a:off x="3031755" y="1683946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190"/>
                      <a:pt x="28" y="217"/>
                      <a:pt x="55" y="244"/>
                    </a:cubicBezTo>
                    <a:cubicBezTo>
                      <a:pt x="55" y="272"/>
                      <a:pt x="82" y="272"/>
                      <a:pt x="109" y="299"/>
                    </a:cubicBezTo>
                    <a:lnTo>
                      <a:pt x="163" y="299"/>
                    </a:lnTo>
                    <a:cubicBezTo>
                      <a:pt x="191" y="299"/>
                      <a:pt x="218" y="299"/>
                      <a:pt x="218" y="272"/>
                    </a:cubicBezTo>
                    <a:lnTo>
                      <a:pt x="218" y="217"/>
                    </a:lnTo>
                    <a:lnTo>
                      <a:pt x="299" y="217"/>
                    </a:lnTo>
                    <a:cubicBezTo>
                      <a:pt x="299" y="190"/>
                      <a:pt x="299" y="163"/>
                      <a:pt x="299" y="136"/>
                    </a:cubicBezTo>
                    <a:cubicBezTo>
                      <a:pt x="299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723;p43">
                <a:extLst>
                  <a:ext uri="{FF2B5EF4-FFF2-40B4-BE49-F238E27FC236}">
                    <a16:creationId xmlns:a16="http://schemas.microsoft.com/office/drawing/2014/main" id="{EFFC4EF8-BF29-D2C9-542F-084C381E54CE}"/>
                  </a:ext>
                </a:extLst>
              </p:cNvPr>
              <p:cNvSpPr/>
              <p:nvPr/>
            </p:nvSpPr>
            <p:spPr>
              <a:xfrm>
                <a:off x="3042632" y="1754543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82" y="0"/>
                    </a:moveTo>
                    <a:cubicBezTo>
                      <a:pt x="55" y="0"/>
                      <a:pt x="28" y="0"/>
                      <a:pt x="0" y="27"/>
                    </a:cubicBezTo>
                    <a:cubicBezTo>
                      <a:pt x="55" y="27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724;p43">
                <a:extLst>
                  <a:ext uri="{FF2B5EF4-FFF2-40B4-BE49-F238E27FC236}">
                    <a16:creationId xmlns:a16="http://schemas.microsoft.com/office/drawing/2014/main" id="{24293D08-BE4E-047E-ABAD-199D683A9F43}"/>
                  </a:ext>
                </a:extLst>
              </p:cNvPr>
              <p:cNvSpPr/>
              <p:nvPr/>
            </p:nvSpPr>
            <p:spPr>
              <a:xfrm>
                <a:off x="3058913" y="172011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63" y="1"/>
                    </a:moveTo>
                    <a:cubicBezTo>
                      <a:pt x="109" y="1"/>
                      <a:pt x="28" y="1"/>
                      <a:pt x="1" y="28"/>
                    </a:cubicBezTo>
                    <a:cubicBezTo>
                      <a:pt x="1" y="109"/>
                      <a:pt x="55" y="164"/>
                      <a:pt x="136" y="164"/>
                    </a:cubicBezTo>
                    <a:cubicBezTo>
                      <a:pt x="218" y="164"/>
                      <a:pt x="272" y="109"/>
                      <a:pt x="299" y="28"/>
                    </a:cubicBezTo>
                    <a:cubicBezTo>
                      <a:pt x="245" y="28"/>
                      <a:pt x="218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725;p43">
                <a:extLst>
                  <a:ext uri="{FF2B5EF4-FFF2-40B4-BE49-F238E27FC236}">
                    <a16:creationId xmlns:a16="http://schemas.microsoft.com/office/drawing/2014/main" id="{B3DDB64C-30DC-84A7-9972-36AC713ED668}"/>
                  </a:ext>
                </a:extLst>
              </p:cNvPr>
              <p:cNvSpPr/>
              <p:nvPr/>
            </p:nvSpPr>
            <p:spPr>
              <a:xfrm>
                <a:off x="3031755" y="1799783"/>
                <a:ext cx="5538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83" h="82" extrusionOk="0">
                    <a:moveTo>
                      <a:pt x="1" y="0"/>
                    </a:moveTo>
                    <a:cubicBezTo>
                      <a:pt x="1" y="27"/>
                      <a:pt x="28" y="55"/>
                      <a:pt x="28" y="82"/>
                    </a:cubicBezTo>
                    <a:cubicBezTo>
                      <a:pt x="55" y="55"/>
                      <a:pt x="55" y="55"/>
                      <a:pt x="82" y="55"/>
                    </a:cubicBezTo>
                    <a:cubicBezTo>
                      <a:pt x="55" y="27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726;p43">
                <a:extLst>
                  <a:ext uri="{FF2B5EF4-FFF2-40B4-BE49-F238E27FC236}">
                    <a16:creationId xmlns:a16="http://schemas.microsoft.com/office/drawing/2014/main" id="{4722BCA2-503C-5837-C70E-B5249544D084}"/>
                  </a:ext>
                </a:extLst>
              </p:cNvPr>
              <p:cNvSpPr/>
              <p:nvPr/>
            </p:nvSpPr>
            <p:spPr>
              <a:xfrm>
                <a:off x="3058913" y="181606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82"/>
                      <a:pt x="272" y="28"/>
                      <a:pt x="21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727;p43">
                <a:extLst>
                  <a:ext uri="{FF2B5EF4-FFF2-40B4-BE49-F238E27FC236}">
                    <a16:creationId xmlns:a16="http://schemas.microsoft.com/office/drawing/2014/main" id="{C93903DE-DF97-7B92-FB6B-3E50CA2266DE}"/>
                  </a:ext>
                </a:extLst>
              </p:cNvPr>
              <p:cNvSpPr/>
              <p:nvPr/>
            </p:nvSpPr>
            <p:spPr>
              <a:xfrm>
                <a:off x="2979309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27" y="136"/>
                      <a:pt x="27" y="136"/>
                      <a:pt x="54" y="163"/>
                    </a:cubicBezTo>
                    <a:lnTo>
                      <a:pt x="0" y="163"/>
                    </a:lnTo>
                    <a:cubicBezTo>
                      <a:pt x="0" y="244"/>
                      <a:pt x="81" y="299"/>
                      <a:pt x="163" y="299"/>
                    </a:cubicBezTo>
                    <a:cubicBezTo>
                      <a:pt x="244" y="299"/>
                      <a:pt x="298" y="217"/>
                      <a:pt x="298" y="136"/>
                    </a:cubicBezTo>
                    <a:cubicBezTo>
                      <a:pt x="298" y="109"/>
                      <a:pt x="298" y="82"/>
                      <a:pt x="271" y="54"/>
                    </a:cubicBezTo>
                    <a:cubicBezTo>
                      <a:pt x="217" y="27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728;p43">
                <a:extLst>
                  <a:ext uri="{FF2B5EF4-FFF2-40B4-BE49-F238E27FC236}">
                    <a16:creationId xmlns:a16="http://schemas.microsoft.com/office/drawing/2014/main" id="{062DD010-21FF-1873-ED63-C3C62CA6AC23}"/>
                  </a:ext>
                </a:extLst>
              </p:cNvPr>
              <p:cNvSpPr/>
              <p:nvPr/>
            </p:nvSpPr>
            <p:spPr>
              <a:xfrm>
                <a:off x="3006399" y="1551828"/>
                <a:ext cx="20017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37" y="0"/>
                    </a:moveTo>
                    <a:cubicBezTo>
                      <a:pt x="82" y="27"/>
                      <a:pt x="55" y="55"/>
                      <a:pt x="1" y="82"/>
                    </a:cubicBezTo>
                    <a:cubicBezTo>
                      <a:pt x="1" y="109"/>
                      <a:pt x="1" y="136"/>
                      <a:pt x="1" y="163"/>
                    </a:cubicBezTo>
                    <a:cubicBezTo>
                      <a:pt x="1" y="190"/>
                      <a:pt x="1" y="217"/>
                      <a:pt x="1" y="217"/>
                    </a:cubicBezTo>
                    <a:lnTo>
                      <a:pt x="82" y="217"/>
                    </a:lnTo>
                    <a:cubicBezTo>
                      <a:pt x="109" y="217"/>
                      <a:pt x="164" y="190"/>
                      <a:pt x="218" y="163"/>
                    </a:cubicBezTo>
                    <a:lnTo>
                      <a:pt x="299" y="163"/>
                    </a:ln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729;p43">
                <a:extLst>
                  <a:ext uri="{FF2B5EF4-FFF2-40B4-BE49-F238E27FC236}">
                    <a16:creationId xmlns:a16="http://schemas.microsoft.com/office/drawing/2014/main" id="{1E5C0E94-D86A-60C8-B7C9-AABFD940FFDE}"/>
                  </a:ext>
                </a:extLst>
              </p:cNvPr>
              <p:cNvSpPr/>
              <p:nvPr/>
            </p:nvSpPr>
            <p:spPr>
              <a:xfrm>
                <a:off x="2979309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1" y="1"/>
                      <a:pt x="0" y="55"/>
                      <a:pt x="0" y="136"/>
                    </a:cubicBezTo>
                    <a:cubicBezTo>
                      <a:pt x="0" y="218"/>
                      <a:pt x="81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730;p43">
                <a:extLst>
                  <a:ext uri="{FF2B5EF4-FFF2-40B4-BE49-F238E27FC236}">
                    <a16:creationId xmlns:a16="http://schemas.microsoft.com/office/drawing/2014/main" id="{4CA9A539-198E-685A-0457-BF19FE3E88BC}"/>
                  </a:ext>
                </a:extLst>
              </p:cNvPr>
              <p:cNvSpPr/>
              <p:nvPr/>
            </p:nvSpPr>
            <p:spPr>
              <a:xfrm>
                <a:off x="3006399" y="1606143"/>
                <a:ext cx="20017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09" y="0"/>
                    </a:moveTo>
                    <a:cubicBezTo>
                      <a:pt x="28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109"/>
                      <a:pt x="299" y="109"/>
                      <a:pt x="299" y="81"/>
                    </a:cubicBezTo>
                    <a:cubicBezTo>
                      <a:pt x="245" y="81"/>
                      <a:pt x="218" y="81"/>
                      <a:pt x="164" y="54"/>
                    </a:cubicBezTo>
                    <a:cubicBezTo>
                      <a:pt x="137" y="54"/>
                      <a:pt x="109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731;p43">
                <a:extLst>
                  <a:ext uri="{FF2B5EF4-FFF2-40B4-BE49-F238E27FC236}">
                    <a16:creationId xmlns:a16="http://schemas.microsoft.com/office/drawing/2014/main" id="{F0749777-F9DE-0A34-EA97-AF2B122D7B28}"/>
                  </a:ext>
                </a:extLst>
              </p:cNvPr>
              <p:cNvSpPr/>
              <p:nvPr/>
            </p:nvSpPr>
            <p:spPr>
              <a:xfrm>
                <a:off x="2981110" y="1683946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36" y="0"/>
                    </a:moveTo>
                    <a:cubicBezTo>
                      <a:pt x="82" y="0"/>
                      <a:pt x="27" y="27"/>
                      <a:pt x="0" y="55"/>
                    </a:cubicBezTo>
                    <a:cubicBezTo>
                      <a:pt x="82" y="109"/>
                      <a:pt x="190" y="136"/>
                      <a:pt x="271" y="136"/>
                    </a:cubicBez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732;p43">
                <a:extLst>
                  <a:ext uri="{FF2B5EF4-FFF2-40B4-BE49-F238E27FC236}">
                    <a16:creationId xmlns:a16="http://schemas.microsoft.com/office/drawing/2014/main" id="{3E1E67F7-4AF3-24B2-6BCA-FE40E6CE805F}"/>
                  </a:ext>
                </a:extLst>
              </p:cNvPr>
              <p:cNvSpPr/>
              <p:nvPr/>
            </p:nvSpPr>
            <p:spPr>
              <a:xfrm>
                <a:off x="2993788" y="1694822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81" y="0"/>
                    </a:moveTo>
                    <a:lnTo>
                      <a:pt x="81" y="0"/>
                    </a:lnTo>
                    <a:cubicBezTo>
                      <a:pt x="54" y="27"/>
                      <a:pt x="54" y="54"/>
                      <a:pt x="0" y="54"/>
                    </a:cubicBezTo>
                    <a:cubicBezTo>
                      <a:pt x="0" y="81"/>
                      <a:pt x="0" y="81"/>
                      <a:pt x="27" y="109"/>
                    </a:cubicBezTo>
                    <a:cubicBezTo>
                      <a:pt x="54" y="81"/>
                      <a:pt x="81" y="54"/>
                      <a:pt x="8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733;p43">
                <a:extLst>
                  <a:ext uri="{FF2B5EF4-FFF2-40B4-BE49-F238E27FC236}">
                    <a16:creationId xmlns:a16="http://schemas.microsoft.com/office/drawing/2014/main" id="{49D57F60-9E14-936F-AF41-7113C1402A61}"/>
                  </a:ext>
                </a:extLst>
              </p:cNvPr>
              <p:cNvSpPr/>
              <p:nvPr/>
            </p:nvSpPr>
            <p:spPr>
              <a:xfrm>
                <a:off x="3015474" y="1709302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734;p43">
                <a:extLst>
                  <a:ext uri="{FF2B5EF4-FFF2-40B4-BE49-F238E27FC236}">
                    <a16:creationId xmlns:a16="http://schemas.microsoft.com/office/drawing/2014/main" id="{28553E29-0DC0-2F0B-2E27-AB7D2F6E9D91}"/>
                  </a:ext>
                </a:extLst>
              </p:cNvPr>
              <p:cNvSpPr/>
              <p:nvPr/>
            </p:nvSpPr>
            <p:spPr>
              <a:xfrm>
                <a:off x="295395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17" y="326"/>
                      <a:pt x="299" y="245"/>
                      <a:pt x="299" y="163"/>
                    </a:cubicBezTo>
                    <a:cubicBezTo>
                      <a:pt x="299" y="136"/>
                      <a:pt x="272" y="109"/>
                      <a:pt x="272" y="82"/>
                    </a:cubicBezTo>
                    <a:cubicBezTo>
                      <a:pt x="244" y="55"/>
                      <a:pt x="217" y="55"/>
                      <a:pt x="217" y="28"/>
                    </a:cubicBezTo>
                    <a:cubicBezTo>
                      <a:pt x="190" y="28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735;p43">
                <a:extLst>
                  <a:ext uri="{FF2B5EF4-FFF2-40B4-BE49-F238E27FC236}">
                    <a16:creationId xmlns:a16="http://schemas.microsoft.com/office/drawing/2014/main" id="{54D82DC4-9D49-1BE5-2DB1-BF48C9AD5DE7}"/>
                  </a:ext>
                </a:extLst>
              </p:cNvPr>
              <p:cNvSpPr/>
              <p:nvPr/>
            </p:nvSpPr>
            <p:spPr>
              <a:xfrm>
                <a:off x="2982912" y="1788907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09" y="1"/>
                    </a:moveTo>
                    <a:cubicBezTo>
                      <a:pt x="55" y="1"/>
                      <a:pt x="27" y="1"/>
                      <a:pt x="0" y="28"/>
                    </a:cubicBezTo>
                    <a:cubicBezTo>
                      <a:pt x="55" y="109"/>
                      <a:pt x="109" y="190"/>
                      <a:pt x="163" y="272"/>
                    </a:cubicBezTo>
                    <a:cubicBezTo>
                      <a:pt x="217" y="245"/>
                      <a:pt x="244" y="218"/>
                      <a:pt x="244" y="136"/>
                    </a:cubicBezTo>
                    <a:cubicBezTo>
                      <a:pt x="244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736;p43">
                <a:extLst>
                  <a:ext uri="{FF2B5EF4-FFF2-40B4-BE49-F238E27FC236}">
                    <a16:creationId xmlns:a16="http://schemas.microsoft.com/office/drawing/2014/main" id="{888FCCAF-794E-484D-FA24-588DC31692FC}"/>
                  </a:ext>
                </a:extLst>
              </p:cNvPr>
              <p:cNvSpPr/>
              <p:nvPr/>
            </p:nvSpPr>
            <p:spPr>
              <a:xfrm>
                <a:off x="3006399" y="1769022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136"/>
                      <a:pt x="55" y="217"/>
                      <a:pt x="137" y="217"/>
                    </a:cubicBezTo>
                    <a:cubicBezTo>
                      <a:pt x="164" y="217"/>
                      <a:pt x="191" y="190"/>
                      <a:pt x="218" y="190"/>
                    </a:cubicBezTo>
                    <a:cubicBezTo>
                      <a:pt x="109" y="163"/>
                      <a:pt x="1" y="136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737;p43">
                <a:extLst>
                  <a:ext uri="{FF2B5EF4-FFF2-40B4-BE49-F238E27FC236}">
                    <a16:creationId xmlns:a16="http://schemas.microsoft.com/office/drawing/2014/main" id="{87FE0F4A-5C87-FBD8-D13B-1C02ED5747BA}"/>
                  </a:ext>
                </a:extLst>
              </p:cNvPr>
              <p:cNvSpPr/>
              <p:nvPr/>
            </p:nvSpPr>
            <p:spPr>
              <a:xfrm>
                <a:off x="3006399" y="1814263"/>
                <a:ext cx="20017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37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326"/>
                      <a:pt x="137" y="326"/>
                    </a:cubicBezTo>
                    <a:cubicBezTo>
                      <a:pt x="218" y="326"/>
                      <a:pt x="299" y="244"/>
                      <a:pt x="299" y="163"/>
                    </a:cubicBezTo>
                    <a:cubicBezTo>
                      <a:pt x="299" y="82"/>
                      <a:pt x="218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738;p43">
                <a:extLst>
                  <a:ext uri="{FF2B5EF4-FFF2-40B4-BE49-F238E27FC236}">
                    <a16:creationId xmlns:a16="http://schemas.microsoft.com/office/drawing/2014/main" id="{3F2139E2-211D-24D3-6071-BCC2BF3937C0}"/>
                  </a:ext>
                </a:extLst>
              </p:cNvPr>
              <p:cNvSpPr/>
              <p:nvPr/>
            </p:nvSpPr>
            <p:spPr>
              <a:xfrm>
                <a:off x="4190058" y="1540951"/>
                <a:ext cx="9141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" y="55"/>
                      <a:pt x="55" y="82"/>
                      <a:pt x="109" y="82"/>
                    </a:cubicBezTo>
                    <a:lnTo>
                      <a:pt x="137" y="82"/>
                    </a:lnTo>
                    <a:cubicBezTo>
                      <a:pt x="82" y="55"/>
                      <a:pt x="28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739;p43">
                <a:extLst>
                  <a:ext uri="{FF2B5EF4-FFF2-40B4-BE49-F238E27FC236}">
                    <a16:creationId xmlns:a16="http://schemas.microsoft.com/office/drawing/2014/main" id="{90A8A1EE-66EF-58AF-D25A-65573DC98E3C}"/>
                  </a:ext>
                </a:extLst>
              </p:cNvPr>
              <p:cNvSpPr/>
              <p:nvPr/>
            </p:nvSpPr>
            <p:spPr>
              <a:xfrm>
                <a:off x="4188257" y="2158104"/>
                <a:ext cx="5538" cy="7340"/>
              </a:xfrm>
              <a:custGeom>
                <a:avLst/>
                <a:gdLst/>
                <a:ahLst/>
                <a:cxnLst/>
                <a:rect l="l" t="t" r="r" b="b"/>
                <a:pathLst>
                  <a:path w="83" h="110" extrusionOk="0">
                    <a:moveTo>
                      <a:pt x="82" y="1"/>
                    </a:moveTo>
                    <a:lnTo>
                      <a:pt x="82" y="1"/>
                    </a:lnTo>
                    <a:cubicBezTo>
                      <a:pt x="28" y="28"/>
                      <a:pt x="1" y="55"/>
                      <a:pt x="1" y="109"/>
                    </a:cubicBezTo>
                    <a:cubicBezTo>
                      <a:pt x="28" y="55"/>
                      <a:pt x="55" y="28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740;p43">
                <a:extLst>
                  <a:ext uri="{FF2B5EF4-FFF2-40B4-BE49-F238E27FC236}">
                    <a16:creationId xmlns:a16="http://schemas.microsoft.com/office/drawing/2014/main" id="{77EF225C-237C-C176-61C7-0DAC777AF07F}"/>
                  </a:ext>
                </a:extLst>
              </p:cNvPr>
              <p:cNvSpPr/>
              <p:nvPr/>
            </p:nvSpPr>
            <p:spPr>
              <a:xfrm>
                <a:off x="4161099" y="155182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741;p43">
                <a:extLst>
                  <a:ext uri="{FF2B5EF4-FFF2-40B4-BE49-F238E27FC236}">
                    <a16:creationId xmlns:a16="http://schemas.microsoft.com/office/drawing/2014/main" id="{9604F106-EC42-1976-EF3D-11CB31B73AAA}"/>
                  </a:ext>
                </a:extLst>
              </p:cNvPr>
              <p:cNvSpPr/>
              <p:nvPr/>
            </p:nvSpPr>
            <p:spPr>
              <a:xfrm>
                <a:off x="4135810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17"/>
                      <a:pt x="54" y="299"/>
                      <a:pt x="136" y="299"/>
                    </a:cubicBezTo>
                    <a:cubicBezTo>
                      <a:pt x="244" y="299"/>
                      <a:pt x="299" y="217"/>
                      <a:pt x="299" y="136"/>
                    </a:cubicBezTo>
                    <a:cubicBezTo>
                      <a:pt x="299" y="54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742;p43">
                <a:extLst>
                  <a:ext uri="{FF2B5EF4-FFF2-40B4-BE49-F238E27FC236}">
                    <a16:creationId xmlns:a16="http://schemas.microsoft.com/office/drawing/2014/main" id="{15BC07EE-747B-334C-6525-BACAE497D2BA}"/>
                  </a:ext>
                </a:extLst>
              </p:cNvPr>
              <p:cNvSpPr/>
              <p:nvPr/>
            </p:nvSpPr>
            <p:spPr>
              <a:xfrm>
                <a:off x="4108652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743;p43">
                <a:extLst>
                  <a:ext uri="{FF2B5EF4-FFF2-40B4-BE49-F238E27FC236}">
                    <a16:creationId xmlns:a16="http://schemas.microsoft.com/office/drawing/2014/main" id="{69388F96-AD17-D0A4-C2C9-9CF0A5FC8316}"/>
                  </a:ext>
                </a:extLst>
              </p:cNvPr>
              <p:cNvSpPr/>
              <p:nvPr/>
            </p:nvSpPr>
            <p:spPr>
              <a:xfrm>
                <a:off x="4137611" y="2111062"/>
                <a:ext cx="18149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91" extrusionOk="0">
                    <a:moveTo>
                      <a:pt x="190" y="1"/>
                    </a:moveTo>
                    <a:cubicBezTo>
                      <a:pt x="190" y="55"/>
                      <a:pt x="163" y="82"/>
                      <a:pt x="163" y="163"/>
                    </a:cubicBezTo>
                    <a:cubicBezTo>
                      <a:pt x="136" y="136"/>
                      <a:pt x="109" y="129"/>
                      <a:pt x="82" y="129"/>
                    </a:cubicBezTo>
                    <a:cubicBezTo>
                      <a:pt x="55" y="129"/>
                      <a:pt x="27" y="136"/>
                      <a:pt x="0" y="136"/>
                    </a:cubicBezTo>
                    <a:cubicBezTo>
                      <a:pt x="27" y="190"/>
                      <a:pt x="82" y="190"/>
                      <a:pt x="109" y="190"/>
                    </a:cubicBezTo>
                    <a:cubicBezTo>
                      <a:pt x="217" y="190"/>
                      <a:pt x="272" y="136"/>
                      <a:pt x="272" y="55"/>
                    </a:cubicBezTo>
                    <a:cubicBezTo>
                      <a:pt x="272" y="28"/>
                      <a:pt x="272" y="28"/>
                      <a:pt x="272" y="28"/>
                    </a:cubicBezTo>
                    <a:cubicBezTo>
                      <a:pt x="244" y="28"/>
                      <a:pt x="244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744;p43">
                <a:extLst>
                  <a:ext uri="{FF2B5EF4-FFF2-40B4-BE49-F238E27FC236}">
                    <a16:creationId xmlns:a16="http://schemas.microsoft.com/office/drawing/2014/main" id="{C70F68DB-5561-3489-231A-641DF30454BB}"/>
                  </a:ext>
                </a:extLst>
              </p:cNvPr>
              <p:cNvSpPr/>
              <p:nvPr/>
            </p:nvSpPr>
            <p:spPr>
              <a:xfrm>
                <a:off x="4135810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745;p43">
                <a:extLst>
                  <a:ext uri="{FF2B5EF4-FFF2-40B4-BE49-F238E27FC236}">
                    <a16:creationId xmlns:a16="http://schemas.microsoft.com/office/drawing/2014/main" id="{4AFBEB9F-7C6B-2E8D-3181-FD4B865F438B}"/>
                  </a:ext>
                </a:extLst>
              </p:cNvPr>
              <p:cNvSpPr/>
              <p:nvPr/>
            </p:nvSpPr>
            <p:spPr>
              <a:xfrm>
                <a:off x="4161099" y="212914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746;p43">
                <a:extLst>
                  <a:ext uri="{FF2B5EF4-FFF2-40B4-BE49-F238E27FC236}">
                    <a16:creationId xmlns:a16="http://schemas.microsoft.com/office/drawing/2014/main" id="{B3FB61FE-6066-543E-C69B-89C8032C45CE}"/>
                  </a:ext>
                </a:extLst>
              </p:cNvPr>
              <p:cNvSpPr/>
              <p:nvPr/>
            </p:nvSpPr>
            <p:spPr>
              <a:xfrm>
                <a:off x="4063412" y="1557233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190" y="1"/>
                    </a:moveTo>
                    <a:cubicBezTo>
                      <a:pt x="136" y="28"/>
                      <a:pt x="82" y="109"/>
                      <a:pt x="0" y="218"/>
                    </a:cubicBezTo>
                    <a:lnTo>
                      <a:pt x="55" y="218"/>
                    </a:lnTo>
                    <a:cubicBezTo>
                      <a:pt x="136" y="218"/>
                      <a:pt x="217" y="163"/>
                      <a:pt x="217" y="82"/>
                    </a:cubicBezTo>
                    <a:cubicBezTo>
                      <a:pt x="217" y="55"/>
                      <a:pt x="190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747;p43">
                <a:extLst>
                  <a:ext uri="{FF2B5EF4-FFF2-40B4-BE49-F238E27FC236}">
                    <a16:creationId xmlns:a16="http://schemas.microsoft.com/office/drawing/2014/main" id="{B26FEDB0-5684-7143-DDA4-1B175B9BA79B}"/>
                  </a:ext>
                </a:extLst>
              </p:cNvPr>
              <p:cNvSpPr/>
              <p:nvPr/>
            </p:nvSpPr>
            <p:spPr>
              <a:xfrm>
                <a:off x="4083296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748;p43">
                <a:extLst>
                  <a:ext uri="{FF2B5EF4-FFF2-40B4-BE49-F238E27FC236}">
                    <a16:creationId xmlns:a16="http://schemas.microsoft.com/office/drawing/2014/main" id="{3A02C254-68DB-71D7-4ACC-987DF90550D6}"/>
                  </a:ext>
                </a:extLst>
              </p:cNvPr>
              <p:cNvSpPr/>
              <p:nvPr/>
            </p:nvSpPr>
            <p:spPr>
              <a:xfrm>
                <a:off x="4108652" y="1557233"/>
                <a:ext cx="21752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18"/>
                      <a:pt x="163" y="218"/>
                    </a:cubicBezTo>
                    <a:cubicBezTo>
                      <a:pt x="244" y="218"/>
                      <a:pt x="326" y="163"/>
                      <a:pt x="326" y="82"/>
                    </a:cubicBezTo>
                    <a:cubicBezTo>
                      <a:pt x="326" y="55"/>
                      <a:pt x="299" y="28"/>
                      <a:pt x="299" y="1"/>
                    </a:cubicBezTo>
                    <a:cubicBezTo>
                      <a:pt x="272" y="1"/>
                      <a:pt x="244" y="28"/>
                      <a:pt x="217" y="28"/>
                    </a:cubicBezTo>
                    <a:cubicBezTo>
                      <a:pt x="212" y="33"/>
                      <a:pt x="201" y="35"/>
                      <a:pt x="187" y="35"/>
                    </a:cubicBezTo>
                    <a:cubicBezTo>
                      <a:pt x="132" y="35"/>
                      <a:pt x="27" y="1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749;p43">
                <a:extLst>
                  <a:ext uri="{FF2B5EF4-FFF2-40B4-BE49-F238E27FC236}">
                    <a16:creationId xmlns:a16="http://schemas.microsoft.com/office/drawing/2014/main" id="{5C6FD1A3-1823-7EA6-AA3C-CCBAAE88BAB7}"/>
                  </a:ext>
                </a:extLst>
              </p:cNvPr>
              <p:cNvSpPr/>
              <p:nvPr/>
            </p:nvSpPr>
            <p:spPr>
              <a:xfrm>
                <a:off x="4056138" y="1604275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750;p43">
                <a:extLst>
                  <a:ext uri="{FF2B5EF4-FFF2-40B4-BE49-F238E27FC236}">
                    <a16:creationId xmlns:a16="http://schemas.microsoft.com/office/drawing/2014/main" id="{D93A7EAB-3D16-99C3-B04B-C510A05B4804}"/>
                  </a:ext>
                </a:extLst>
              </p:cNvPr>
              <p:cNvSpPr/>
              <p:nvPr/>
            </p:nvSpPr>
            <p:spPr>
              <a:xfrm>
                <a:off x="4083296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751;p43">
                <a:extLst>
                  <a:ext uri="{FF2B5EF4-FFF2-40B4-BE49-F238E27FC236}">
                    <a16:creationId xmlns:a16="http://schemas.microsoft.com/office/drawing/2014/main" id="{5BA2C880-6282-80E5-689C-67554965A01C}"/>
                  </a:ext>
                </a:extLst>
              </p:cNvPr>
              <p:cNvSpPr/>
              <p:nvPr/>
            </p:nvSpPr>
            <p:spPr>
              <a:xfrm>
                <a:off x="4056138" y="1656788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752;p43">
                <a:extLst>
                  <a:ext uri="{FF2B5EF4-FFF2-40B4-BE49-F238E27FC236}">
                    <a16:creationId xmlns:a16="http://schemas.microsoft.com/office/drawing/2014/main" id="{464E7943-AF3D-C2D4-50FE-60036E8DDD50}"/>
                  </a:ext>
                </a:extLst>
              </p:cNvPr>
              <p:cNvSpPr/>
              <p:nvPr/>
            </p:nvSpPr>
            <p:spPr>
              <a:xfrm>
                <a:off x="4056138" y="1709302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753;p43">
                <a:extLst>
                  <a:ext uri="{FF2B5EF4-FFF2-40B4-BE49-F238E27FC236}">
                    <a16:creationId xmlns:a16="http://schemas.microsoft.com/office/drawing/2014/main" id="{73A38EAC-8F49-68C5-AB59-49012590F6E9}"/>
                  </a:ext>
                </a:extLst>
              </p:cNvPr>
              <p:cNvSpPr/>
              <p:nvPr/>
            </p:nvSpPr>
            <p:spPr>
              <a:xfrm>
                <a:off x="4083296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754;p43">
                <a:extLst>
                  <a:ext uri="{FF2B5EF4-FFF2-40B4-BE49-F238E27FC236}">
                    <a16:creationId xmlns:a16="http://schemas.microsoft.com/office/drawing/2014/main" id="{987856CC-D84B-3B88-486B-FD677865267A}"/>
                  </a:ext>
                </a:extLst>
              </p:cNvPr>
              <p:cNvSpPr/>
              <p:nvPr/>
            </p:nvSpPr>
            <p:spPr>
              <a:xfrm>
                <a:off x="4108652" y="1716509"/>
                <a:ext cx="727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37" extrusionOk="0">
                    <a:moveTo>
                      <a:pt x="27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82"/>
                      <a:pt x="27" y="109"/>
                      <a:pt x="27" y="136"/>
                    </a:cubicBezTo>
                    <a:cubicBezTo>
                      <a:pt x="55" y="109"/>
                      <a:pt x="82" y="109"/>
                      <a:pt x="109" y="82"/>
                    </a:cubicBezTo>
                    <a:cubicBezTo>
                      <a:pt x="82" y="55"/>
                      <a:pt x="55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755;p43">
                <a:extLst>
                  <a:ext uri="{FF2B5EF4-FFF2-40B4-BE49-F238E27FC236}">
                    <a16:creationId xmlns:a16="http://schemas.microsoft.com/office/drawing/2014/main" id="{647B8264-51A0-7E8B-FA0D-303FE619FFF1}"/>
                  </a:ext>
                </a:extLst>
              </p:cNvPr>
              <p:cNvSpPr/>
              <p:nvPr/>
            </p:nvSpPr>
            <p:spPr>
              <a:xfrm>
                <a:off x="4056138" y="1761749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3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756;p43">
                <a:extLst>
                  <a:ext uri="{FF2B5EF4-FFF2-40B4-BE49-F238E27FC236}">
                    <a16:creationId xmlns:a16="http://schemas.microsoft.com/office/drawing/2014/main" id="{9C43675A-E7AF-0273-F2AE-8C014D9EBD63}"/>
                  </a:ext>
                </a:extLst>
              </p:cNvPr>
              <p:cNvSpPr/>
              <p:nvPr/>
            </p:nvSpPr>
            <p:spPr>
              <a:xfrm>
                <a:off x="4083296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cubicBezTo>
                      <a:pt x="299" y="136"/>
                      <a:pt x="299" y="109"/>
                      <a:pt x="299" y="109"/>
                    </a:cubicBezTo>
                    <a:cubicBezTo>
                      <a:pt x="272" y="82"/>
                      <a:pt x="272" y="82"/>
                      <a:pt x="272" y="55"/>
                    </a:cubicBezTo>
                    <a:cubicBezTo>
                      <a:pt x="245" y="28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757;p43">
                <a:extLst>
                  <a:ext uri="{FF2B5EF4-FFF2-40B4-BE49-F238E27FC236}">
                    <a16:creationId xmlns:a16="http://schemas.microsoft.com/office/drawing/2014/main" id="{29C06F7C-D7B2-9014-72D2-FCB4FA301D96}"/>
                  </a:ext>
                </a:extLst>
              </p:cNvPr>
              <p:cNvSpPr/>
              <p:nvPr/>
            </p:nvSpPr>
            <p:spPr>
              <a:xfrm>
                <a:off x="4056138" y="1814263"/>
                <a:ext cx="21819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326" y="163"/>
                    </a:ln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758;p43">
                <a:extLst>
                  <a:ext uri="{FF2B5EF4-FFF2-40B4-BE49-F238E27FC236}">
                    <a16:creationId xmlns:a16="http://schemas.microsoft.com/office/drawing/2014/main" id="{386F55F9-A350-DE85-6F5C-8C4AB92C8A88}"/>
                  </a:ext>
                </a:extLst>
              </p:cNvPr>
              <p:cNvSpPr/>
              <p:nvPr/>
            </p:nvSpPr>
            <p:spPr>
              <a:xfrm>
                <a:off x="4083296" y="1841420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79"/>
                      <a:pt x="1" y="223"/>
                      <a:pt x="29" y="252"/>
                    </a:cubicBezTo>
                    <a:lnTo>
                      <a:pt x="29" y="252"/>
                    </a:lnTo>
                    <a:cubicBezTo>
                      <a:pt x="28" y="250"/>
                      <a:pt x="28" y="247"/>
                      <a:pt x="28" y="244"/>
                    </a:cubicBezTo>
                    <a:cubicBezTo>
                      <a:pt x="136" y="244"/>
                      <a:pt x="218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  <a:moveTo>
                      <a:pt x="29" y="252"/>
                    </a:moveTo>
                    <a:cubicBezTo>
                      <a:pt x="33" y="271"/>
                      <a:pt x="55" y="271"/>
                      <a:pt x="55" y="271"/>
                    </a:cubicBezTo>
                    <a:cubicBezTo>
                      <a:pt x="44" y="266"/>
                      <a:pt x="36" y="260"/>
                      <a:pt x="29" y="252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759;p43">
                <a:extLst>
                  <a:ext uri="{FF2B5EF4-FFF2-40B4-BE49-F238E27FC236}">
                    <a16:creationId xmlns:a16="http://schemas.microsoft.com/office/drawing/2014/main" id="{481252FB-CEE3-D48C-C752-39C1123042C4}"/>
                  </a:ext>
                </a:extLst>
              </p:cNvPr>
              <p:cNvSpPr/>
              <p:nvPr/>
            </p:nvSpPr>
            <p:spPr>
              <a:xfrm>
                <a:off x="4056138" y="1866710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55" y="299"/>
                      <a:pt x="136" y="326"/>
                    </a:cubicBezTo>
                    <a:cubicBezTo>
                      <a:pt x="191" y="272"/>
                      <a:pt x="218" y="272"/>
                      <a:pt x="299" y="245"/>
                    </a:cubicBezTo>
                    <a:cubicBezTo>
                      <a:pt x="299" y="218"/>
                      <a:pt x="326" y="191"/>
                      <a:pt x="326" y="164"/>
                    </a:cubicBezTo>
                    <a:cubicBezTo>
                      <a:pt x="326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760;p43">
                <a:extLst>
                  <a:ext uri="{FF2B5EF4-FFF2-40B4-BE49-F238E27FC236}">
                    <a16:creationId xmlns:a16="http://schemas.microsoft.com/office/drawing/2014/main" id="{4DEFA4F2-AE5E-EC24-4CFF-7FEBF6EB3801}"/>
                  </a:ext>
                </a:extLst>
              </p:cNvPr>
              <p:cNvSpPr/>
              <p:nvPr/>
            </p:nvSpPr>
            <p:spPr>
              <a:xfrm>
                <a:off x="4085098" y="2121938"/>
                <a:ext cx="1868" cy="67"/>
              </a:xfrm>
              <a:custGeom>
                <a:avLst/>
                <a:gdLst/>
                <a:ahLst/>
                <a:cxnLst/>
                <a:rect l="l" t="t" r="r" b="b"/>
                <a:pathLst>
                  <a:path w="28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761;p43">
                <a:extLst>
                  <a:ext uri="{FF2B5EF4-FFF2-40B4-BE49-F238E27FC236}">
                    <a16:creationId xmlns:a16="http://schemas.microsoft.com/office/drawing/2014/main" id="{D1E9B466-0CB5-75FF-60D3-EE3A8EFD867E}"/>
                  </a:ext>
                </a:extLst>
              </p:cNvPr>
              <p:cNvSpPr/>
              <p:nvPr/>
            </p:nvSpPr>
            <p:spPr>
              <a:xfrm>
                <a:off x="4057940" y="2130946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82" y="1"/>
                      <a:pt x="55" y="1"/>
                      <a:pt x="1" y="55"/>
                    </a:cubicBezTo>
                    <a:cubicBezTo>
                      <a:pt x="55" y="55"/>
                      <a:pt x="109" y="82"/>
                      <a:pt x="137" y="82"/>
                    </a:cubicBezTo>
                    <a:cubicBezTo>
                      <a:pt x="137" y="109"/>
                      <a:pt x="164" y="137"/>
                      <a:pt x="191" y="164"/>
                    </a:cubicBezTo>
                    <a:cubicBezTo>
                      <a:pt x="137" y="164"/>
                      <a:pt x="82" y="191"/>
                      <a:pt x="1" y="218"/>
                    </a:cubicBezTo>
                    <a:cubicBezTo>
                      <a:pt x="1" y="245"/>
                      <a:pt x="28" y="245"/>
                      <a:pt x="55" y="272"/>
                    </a:cubicBezTo>
                    <a:lnTo>
                      <a:pt x="109" y="272"/>
                    </a:lnTo>
                    <a:cubicBezTo>
                      <a:pt x="109" y="272"/>
                      <a:pt x="109" y="272"/>
                      <a:pt x="109" y="299"/>
                    </a:cubicBezTo>
                    <a:lnTo>
                      <a:pt x="137" y="299"/>
                    </a:ln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762;p43">
                <a:extLst>
                  <a:ext uri="{FF2B5EF4-FFF2-40B4-BE49-F238E27FC236}">
                    <a16:creationId xmlns:a16="http://schemas.microsoft.com/office/drawing/2014/main" id="{252238C1-45B5-ACE5-8ED4-BE6E6ACF4B16}"/>
                  </a:ext>
                </a:extLst>
              </p:cNvPr>
              <p:cNvSpPr/>
              <p:nvPr/>
            </p:nvSpPr>
            <p:spPr>
              <a:xfrm>
                <a:off x="4083296" y="215630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763;p43">
                <a:extLst>
                  <a:ext uri="{FF2B5EF4-FFF2-40B4-BE49-F238E27FC236}">
                    <a16:creationId xmlns:a16="http://schemas.microsoft.com/office/drawing/2014/main" id="{CA83A2A5-2505-D142-112F-0EB4C73F9AF7}"/>
                  </a:ext>
                </a:extLst>
              </p:cNvPr>
              <p:cNvSpPr/>
              <p:nvPr/>
            </p:nvSpPr>
            <p:spPr>
              <a:xfrm>
                <a:off x="4108652" y="212914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764;p43">
                <a:extLst>
                  <a:ext uri="{FF2B5EF4-FFF2-40B4-BE49-F238E27FC236}">
                    <a16:creationId xmlns:a16="http://schemas.microsoft.com/office/drawing/2014/main" id="{25DF580D-73E6-287B-8696-B9610C810852}"/>
                  </a:ext>
                </a:extLst>
              </p:cNvPr>
              <p:cNvSpPr/>
              <p:nvPr/>
            </p:nvSpPr>
            <p:spPr>
              <a:xfrm>
                <a:off x="4108652" y="2183460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109" y="163"/>
                      <a:pt x="190" y="163"/>
                      <a:pt x="299" y="163"/>
                    </a:cubicBezTo>
                    <a:cubicBezTo>
                      <a:pt x="299" y="163"/>
                      <a:pt x="326" y="163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765;p43">
                <a:extLst>
                  <a:ext uri="{FF2B5EF4-FFF2-40B4-BE49-F238E27FC236}">
                    <a16:creationId xmlns:a16="http://schemas.microsoft.com/office/drawing/2014/main" id="{998B1E2E-D5A6-73AA-85E7-86042DC19729}"/>
                  </a:ext>
                </a:extLst>
              </p:cNvPr>
              <p:cNvSpPr/>
              <p:nvPr/>
            </p:nvSpPr>
            <p:spPr>
              <a:xfrm>
                <a:off x="4032651" y="1526472"/>
                <a:ext cx="12744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1" h="55" extrusionOk="0">
                    <a:moveTo>
                      <a:pt x="109" y="1"/>
                    </a:moveTo>
                    <a:cubicBezTo>
                      <a:pt x="82" y="1"/>
                      <a:pt x="27" y="1"/>
                      <a:pt x="0" y="55"/>
                    </a:cubicBezTo>
                    <a:cubicBezTo>
                      <a:pt x="54" y="28"/>
                      <a:pt x="136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766;p43">
                <a:extLst>
                  <a:ext uri="{FF2B5EF4-FFF2-40B4-BE49-F238E27FC236}">
                    <a16:creationId xmlns:a16="http://schemas.microsoft.com/office/drawing/2014/main" id="{CB5C150D-FF6A-13A7-A2DE-A5E754E4249D}"/>
                  </a:ext>
                </a:extLst>
              </p:cNvPr>
              <p:cNvSpPr/>
              <p:nvPr/>
            </p:nvSpPr>
            <p:spPr>
              <a:xfrm>
                <a:off x="4032651" y="1537348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44" y="0"/>
                    </a:moveTo>
                    <a:cubicBezTo>
                      <a:pt x="163" y="0"/>
                      <a:pt x="82" y="27"/>
                      <a:pt x="0" y="82"/>
                    </a:cubicBezTo>
                    <a:cubicBezTo>
                      <a:pt x="27" y="109"/>
                      <a:pt x="82" y="136"/>
                      <a:pt x="109" y="136"/>
                    </a:cubicBezTo>
                    <a:cubicBezTo>
                      <a:pt x="190" y="136"/>
                      <a:pt x="244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767;p43">
                <a:extLst>
                  <a:ext uri="{FF2B5EF4-FFF2-40B4-BE49-F238E27FC236}">
                    <a16:creationId xmlns:a16="http://schemas.microsoft.com/office/drawing/2014/main" id="{58B731D0-7996-AD56-77E4-6D7D3DDB8CD8}"/>
                  </a:ext>
                </a:extLst>
              </p:cNvPr>
              <p:cNvSpPr/>
              <p:nvPr/>
            </p:nvSpPr>
            <p:spPr>
              <a:xfrm>
                <a:off x="4056138" y="1506587"/>
                <a:ext cx="1274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91" extrusionOk="0">
                    <a:moveTo>
                      <a:pt x="28" y="0"/>
                    </a:moveTo>
                    <a:cubicBezTo>
                      <a:pt x="1" y="27"/>
                      <a:pt x="1" y="27"/>
                      <a:pt x="1" y="54"/>
                    </a:cubicBezTo>
                    <a:cubicBezTo>
                      <a:pt x="1" y="109"/>
                      <a:pt x="55" y="163"/>
                      <a:pt x="82" y="190"/>
                    </a:cubicBezTo>
                    <a:cubicBezTo>
                      <a:pt x="136" y="136"/>
                      <a:pt x="164" y="82"/>
                      <a:pt x="191" y="27"/>
                    </a:cubicBezTo>
                    <a:cubicBezTo>
                      <a:pt x="136" y="0"/>
                      <a:pt x="82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768;p43">
                <a:extLst>
                  <a:ext uri="{FF2B5EF4-FFF2-40B4-BE49-F238E27FC236}">
                    <a16:creationId xmlns:a16="http://schemas.microsoft.com/office/drawing/2014/main" id="{ABE65C8B-89D4-5E25-648E-21413E3DFF64}"/>
                  </a:ext>
                </a:extLst>
              </p:cNvPr>
              <p:cNvSpPr/>
              <p:nvPr/>
            </p:nvSpPr>
            <p:spPr>
              <a:xfrm>
                <a:off x="4003692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769;p43">
                <a:extLst>
                  <a:ext uri="{FF2B5EF4-FFF2-40B4-BE49-F238E27FC236}">
                    <a16:creationId xmlns:a16="http://schemas.microsoft.com/office/drawing/2014/main" id="{A72CDFCA-724A-213C-77E3-E698D7149349}"/>
                  </a:ext>
                </a:extLst>
              </p:cNvPr>
              <p:cNvSpPr/>
              <p:nvPr/>
            </p:nvSpPr>
            <p:spPr>
              <a:xfrm>
                <a:off x="4056138" y="1553629"/>
                <a:ext cx="553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83" h="191" extrusionOk="0">
                    <a:moveTo>
                      <a:pt x="82" y="0"/>
                    </a:moveTo>
                    <a:cubicBezTo>
                      <a:pt x="28" y="28"/>
                      <a:pt x="1" y="82"/>
                      <a:pt x="1" y="136"/>
                    </a:cubicBezTo>
                    <a:cubicBezTo>
                      <a:pt x="1" y="136"/>
                      <a:pt x="1" y="163"/>
                      <a:pt x="28" y="190"/>
                    </a:cubicBezTo>
                    <a:cubicBezTo>
                      <a:pt x="55" y="109"/>
                      <a:pt x="82" y="55"/>
                      <a:pt x="82" y="28"/>
                    </a:cubicBezTo>
                    <a:cubicBezTo>
                      <a:pt x="82" y="28"/>
                      <a:pt x="82" y="0"/>
                      <a:pt x="82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770;p43">
                <a:extLst>
                  <a:ext uri="{FF2B5EF4-FFF2-40B4-BE49-F238E27FC236}">
                    <a16:creationId xmlns:a16="http://schemas.microsoft.com/office/drawing/2014/main" id="{33B594EC-46A1-D49B-8270-8DE804F930F8}"/>
                  </a:ext>
                </a:extLst>
              </p:cNvPr>
              <p:cNvSpPr/>
              <p:nvPr/>
            </p:nvSpPr>
            <p:spPr>
              <a:xfrm>
                <a:off x="4041659" y="1587993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36" y="1"/>
                    </a:moveTo>
                    <a:cubicBezTo>
                      <a:pt x="82" y="55"/>
                      <a:pt x="55" y="109"/>
                      <a:pt x="1" y="164"/>
                    </a:cubicBezTo>
                    <a:cubicBezTo>
                      <a:pt x="82" y="136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771;p43">
                <a:extLst>
                  <a:ext uri="{FF2B5EF4-FFF2-40B4-BE49-F238E27FC236}">
                    <a16:creationId xmlns:a16="http://schemas.microsoft.com/office/drawing/2014/main" id="{26BC054C-90CD-F245-614B-EE7831079329}"/>
                  </a:ext>
                </a:extLst>
              </p:cNvPr>
              <p:cNvSpPr/>
              <p:nvPr/>
            </p:nvSpPr>
            <p:spPr>
              <a:xfrm>
                <a:off x="4030849" y="1578985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190"/>
                      <a:pt x="27" y="244"/>
                      <a:pt x="54" y="271"/>
                    </a:cubicBezTo>
                    <a:cubicBezTo>
                      <a:pt x="109" y="190"/>
                      <a:pt x="190" y="109"/>
                      <a:pt x="244" y="27"/>
                    </a:cubicBezTo>
                    <a:cubicBezTo>
                      <a:pt x="217" y="0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772;p43">
                <a:extLst>
                  <a:ext uri="{FF2B5EF4-FFF2-40B4-BE49-F238E27FC236}">
                    <a16:creationId xmlns:a16="http://schemas.microsoft.com/office/drawing/2014/main" id="{469E5D4A-D895-82D3-B66E-6C4F50FF0D39}"/>
                  </a:ext>
                </a:extLst>
              </p:cNvPr>
              <p:cNvSpPr/>
              <p:nvPr/>
            </p:nvSpPr>
            <p:spPr>
              <a:xfrm>
                <a:off x="4030849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18"/>
                      <a:pt x="54" y="299"/>
                      <a:pt x="136" y="299"/>
                    </a:cubicBezTo>
                    <a:cubicBezTo>
                      <a:pt x="217" y="299"/>
                      <a:pt x="298" y="218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773;p43">
                <a:extLst>
                  <a:ext uri="{FF2B5EF4-FFF2-40B4-BE49-F238E27FC236}">
                    <a16:creationId xmlns:a16="http://schemas.microsoft.com/office/drawing/2014/main" id="{28C4529F-C061-AF26-20DC-40F3902BEE27}"/>
                  </a:ext>
                </a:extLst>
              </p:cNvPr>
              <p:cNvSpPr/>
              <p:nvPr/>
            </p:nvSpPr>
            <p:spPr>
              <a:xfrm>
                <a:off x="4030849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217" y="299"/>
                      <a:pt x="298" y="244"/>
                      <a:pt x="298" y="136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774;p43">
                <a:extLst>
                  <a:ext uri="{FF2B5EF4-FFF2-40B4-BE49-F238E27FC236}">
                    <a16:creationId xmlns:a16="http://schemas.microsoft.com/office/drawing/2014/main" id="{2996B895-203D-D97A-8678-C920831D6378}"/>
                  </a:ext>
                </a:extLst>
              </p:cNvPr>
              <p:cNvSpPr/>
              <p:nvPr/>
            </p:nvSpPr>
            <p:spPr>
              <a:xfrm>
                <a:off x="4030849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7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775;p43">
                <a:extLst>
                  <a:ext uri="{FF2B5EF4-FFF2-40B4-BE49-F238E27FC236}">
                    <a16:creationId xmlns:a16="http://schemas.microsoft.com/office/drawing/2014/main" id="{07B93ECA-D5EB-ED06-D315-033D83D4E848}"/>
                  </a:ext>
                </a:extLst>
              </p:cNvPr>
              <p:cNvSpPr/>
              <p:nvPr/>
            </p:nvSpPr>
            <p:spPr>
              <a:xfrm>
                <a:off x="4030849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36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776;p43">
                <a:extLst>
                  <a:ext uri="{FF2B5EF4-FFF2-40B4-BE49-F238E27FC236}">
                    <a16:creationId xmlns:a16="http://schemas.microsoft.com/office/drawing/2014/main" id="{82F33095-757D-13A4-DCB7-EE21DDFB9D6D}"/>
                  </a:ext>
                </a:extLst>
              </p:cNvPr>
              <p:cNvSpPr/>
              <p:nvPr/>
            </p:nvSpPr>
            <p:spPr>
              <a:xfrm>
                <a:off x="4030849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777;p43">
                <a:extLst>
                  <a:ext uri="{FF2B5EF4-FFF2-40B4-BE49-F238E27FC236}">
                    <a16:creationId xmlns:a16="http://schemas.microsoft.com/office/drawing/2014/main" id="{C875F865-C7BC-068A-089E-24025ACCE3B1}"/>
                  </a:ext>
                </a:extLst>
              </p:cNvPr>
              <p:cNvSpPr/>
              <p:nvPr/>
            </p:nvSpPr>
            <p:spPr>
              <a:xfrm>
                <a:off x="4056138" y="1825072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778;p43">
                <a:extLst>
                  <a:ext uri="{FF2B5EF4-FFF2-40B4-BE49-F238E27FC236}">
                    <a16:creationId xmlns:a16="http://schemas.microsoft.com/office/drawing/2014/main" id="{FEA1B746-78F6-A5E6-C8D3-7F883146AEF0}"/>
                  </a:ext>
                </a:extLst>
              </p:cNvPr>
              <p:cNvSpPr/>
              <p:nvPr/>
            </p:nvSpPr>
            <p:spPr>
              <a:xfrm>
                <a:off x="4030849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81" y="1"/>
                      <a:pt x="27" y="28"/>
                      <a:pt x="0" y="82"/>
                    </a:cubicBezTo>
                    <a:cubicBezTo>
                      <a:pt x="27" y="163"/>
                      <a:pt x="109" y="245"/>
                      <a:pt x="163" y="299"/>
                    </a:cubicBezTo>
                    <a:cubicBezTo>
                      <a:pt x="244" y="299"/>
                      <a:pt x="298" y="218"/>
                      <a:pt x="298" y="163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779;p43">
                <a:extLst>
                  <a:ext uri="{FF2B5EF4-FFF2-40B4-BE49-F238E27FC236}">
                    <a16:creationId xmlns:a16="http://schemas.microsoft.com/office/drawing/2014/main" id="{B4947ECB-2E36-80CF-AD67-D29BB329872F}"/>
                  </a:ext>
                </a:extLst>
              </p:cNvPr>
              <p:cNvSpPr/>
              <p:nvPr/>
            </p:nvSpPr>
            <p:spPr>
              <a:xfrm>
                <a:off x="4057940" y="1921025"/>
                <a:ext cx="734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1"/>
                    </a:moveTo>
                    <a:cubicBezTo>
                      <a:pt x="55" y="1"/>
                      <a:pt x="28" y="28"/>
                      <a:pt x="1" y="55"/>
                    </a:cubicBezTo>
                    <a:lnTo>
                      <a:pt x="28" y="55"/>
                    </a:lnTo>
                    <a:cubicBezTo>
                      <a:pt x="55" y="55"/>
                      <a:pt x="82" y="28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780;p43">
                <a:extLst>
                  <a:ext uri="{FF2B5EF4-FFF2-40B4-BE49-F238E27FC236}">
                    <a16:creationId xmlns:a16="http://schemas.microsoft.com/office/drawing/2014/main" id="{FB8E7793-1100-2933-774B-9CE74ED0E59D}"/>
                  </a:ext>
                </a:extLst>
              </p:cNvPr>
              <p:cNvSpPr/>
              <p:nvPr/>
            </p:nvSpPr>
            <p:spPr>
              <a:xfrm>
                <a:off x="4030849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36"/>
                    </a:cubicBezTo>
                    <a:cubicBezTo>
                      <a:pt x="54" y="163"/>
                      <a:pt x="81" y="244"/>
                      <a:pt x="136" y="299"/>
                    </a:cubicBezTo>
                    <a:cubicBezTo>
                      <a:pt x="217" y="299"/>
                      <a:pt x="298" y="244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781;p43">
                <a:extLst>
                  <a:ext uri="{FF2B5EF4-FFF2-40B4-BE49-F238E27FC236}">
                    <a16:creationId xmlns:a16="http://schemas.microsoft.com/office/drawing/2014/main" id="{0902736B-F790-7868-01DA-19AF9FE02F25}"/>
                  </a:ext>
                </a:extLst>
              </p:cNvPr>
              <p:cNvSpPr/>
              <p:nvPr/>
            </p:nvSpPr>
            <p:spPr>
              <a:xfrm>
                <a:off x="4007295" y="1971737"/>
                <a:ext cx="727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55" extrusionOk="0">
                    <a:moveTo>
                      <a:pt x="109" y="0"/>
                    </a:moveTo>
                    <a:cubicBezTo>
                      <a:pt x="55" y="0"/>
                      <a:pt x="28" y="27"/>
                      <a:pt x="0" y="54"/>
                    </a:cubicBezTo>
                    <a:cubicBezTo>
                      <a:pt x="28" y="54"/>
                      <a:pt x="55" y="27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782;p43">
                <a:extLst>
                  <a:ext uri="{FF2B5EF4-FFF2-40B4-BE49-F238E27FC236}">
                    <a16:creationId xmlns:a16="http://schemas.microsoft.com/office/drawing/2014/main" id="{BB70AEC5-1BE3-606C-D4A0-3485F523898C}"/>
                  </a:ext>
                </a:extLst>
              </p:cNvPr>
              <p:cNvSpPr/>
              <p:nvPr/>
            </p:nvSpPr>
            <p:spPr>
              <a:xfrm>
                <a:off x="4030849" y="1998828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191"/>
                      <a:pt x="0" y="218"/>
                      <a:pt x="27" y="245"/>
                    </a:cubicBezTo>
                    <a:cubicBezTo>
                      <a:pt x="54" y="218"/>
                      <a:pt x="109" y="164"/>
                      <a:pt x="163" y="164"/>
                    </a:cubicBezTo>
                    <a:cubicBezTo>
                      <a:pt x="217" y="137"/>
                      <a:pt x="244" y="109"/>
                      <a:pt x="298" y="109"/>
                    </a:cubicBezTo>
                    <a:cubicBezTo>
                      <a:pt x="271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783;p43">
                <a:extLst>
                  <a:ext uri="{FF2B5EF4-FFF2-40B4-BE49-F238E27FC236}">
                    <a16:creationId xmlns:a16="http://schemas.microsoft.com/office/drawing/2014/main" id="{FFEB1E51-8DF0-1C76-420E-B21D1777F308}"/>
                  </a:ext>
                </a:extLst>
              </p:cNvPr>
              <p:cNvSpPr/>
              <p:nvPr/>
            </p:nvSpPr>
            <p:spPr>
              <a:xfrm>
                <a:off x="4056138" y="1971737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lnTo>
                      <a:pt x="82" y="163"/>
                    </a:lnTo>
                    <a:cubicBezTo>
                      <a:pt x="164" y="163"/>
                      <a:pt x="272" y="163"/>
                      <a:pt x="299" y="81"/>
                    </a:cubicBezTo>
                    <a:cubicBezTo>
                      <a:pt x="272" y="54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784;p43">
                <a:extLst>
                  <a:ext uri="{FF2B5EF4-FFF2-40B4-BE49-F238E27FC236}">
                    <a16:creationId xmlns:a16="http://schemas.microsoft.com/office/drawing/2014/main" id="{760B8B88-1DA9-5345-93A6-B97DA84BAC1B}"/>
                  </a:ext>
                </a:extLst>
              </p:cNvPr>
              <p:cNvSpPr/>
              <p:nvPr/>
            </p:nvSpPr>
            <p:spPr>
              <a:xfrm>
                <a:off x="4003692" y="197714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27" y="0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3"/>
                      <a:pt x="82" y="245"/>
                      <a:pt x="163" y="245"/>
                    </a:cubicBezTo>
                    <a:cubicBezTo>
                      <a:pt x="190" y="245"/>
                      <a:pt x="244" y="217"/>
                      <a:pt x="271" y="190"/>
                    </a:cubicBezTo>
                    <a:cubicBezTo>
                      <a:pt x="136" y="163"/>
                      <a:pt x="54" y="82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785;p43">
                <a:extLst>
                  <a:ext uri="{FF2B5EF4-FFF2-40B4-BE49-F238E27FC236}">
                    <a16:creationId xmlns:a16="http://schemas.microsoft.com/office/drawing/2014/main" id="{14C0C09D-6C3F-9479-F565-CA407A86CE44}"/>
                  </a:ext>
                </a:extLst>
              </p:cNvPr>
              <p:cNvSpPr/>
              <p:nvPr/>
            </p:nvSpPr>
            <p:spPr>
              <a:xfrm>
                <a:off x="4039857" y="2120537"/>
                <a:ext cx="7340" cy="32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49" extrusionOk="0">
                    <a:moveTo>
                      <a:pt x="65" y="1"/>
                    </a:moveTo>
                    <a:cubicBezTo>
                      <a:pt x="48" y="1"/>
                      <a:pt x="28" y="8"/>
                      <a:pt x="1" y="21"/>
                    </a:cubicBezTo>
                    <a:cubicBezTo>
                      <a:pt x="1" y="21"/>
                      <a:pt x="28" y="48"/>
                      <a:pt x="28" y="48"/>
                    </a:cubicBezTo>
                    <a:cubicBezTo>
                      <a:pt x="55" y="48"/>
                      <a:pt x="82" y="48"/>
                      <a:pt x="109" y="21"/>
                    </a:cubicBezTo>
                    <a:cubicBezTo>
                      <a:pt x="96" y="8"/>
                      <a:pt x="82" y="1"/>
                      <a:pt x="6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786;p43">
                <a:extLst>
                  <a:ext uri="{FF2B5EF4-FFF2-40B4-BE49-F238E27FC236}">
                    <a16:creationId xmlns:a16="http://schemas.microsoft.com/office/drawing/2014/main" id="{9E96AE86-0767-6BE7-6BD2-8FFFC01DB52D}"/>
                  </a:ext>
                </a:extLst>
              </p:cNvPr>
              <p:cNvSpPr/>
              <p:nvPr/>
            </p:nvSpPr>
            <p:spPr>
              <a:xfrm>
                <a:off x="3978336" y="1475826"/>
                <a:ext cx="19951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72" extrusionOk="0">
                    <a:moveTo>
                      <a:pt x="28" y="0"/>
                    </a:moveTo>
                    <a:cubicBezTo>
                      <a:pt x="0" y="27"/>
                      <a:pt x="0" y="81"/>
                      <a:pt x="0" y="109"/>
                    </a:cubicBezTo>
                    <a:cubicBezTo>
                      <a:pt x="0" y="190"/>
                      <a:pt x="55" y="271"/>
                      <a:pt x="136" y="271"/>
                    </a:cubicBezTo>
                    <a:cubicBezTo>
                      <a:pt x="217" y="271"/>
                      <a:pt x="272" y="217"/>
                      <a:pt x="299" y="163"/>
                    </a:cubicBezTo>
                    <a:cubicBezTo>
                      <a:pt x="217" y="109"/>
                      <a:pt x="109" y="54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787;p43">
                <a:extLst>
                  <a:ext uri="{FF2B5EF4-FFF2-40B4-BE49-F238E27FC236}">
                    <a16:creationId xmlns:a16="http://schemas.microsoft.com/office/drawing/2014/main" id="{168DD693-7000-278C-F2C8-A0C1EB185CE0}"/>
                  </a:ext>
                </a:extLst>
              </p:cNvPr>
              <p:cNvSpPr/>
              <p:nvPr/>
            </p:nvSpPr>
            <p:spPr>
              <a:xfrm>
                <a:off x="3978336" y="1526472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lnTo>
                      <a:pt x="299" y="136"/>
                    </a:ln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788;p43">
                <a:extLst>
                  <a:ext uri="{FF2B5EF4-FFF2-40B4-BE49-F238E27FC236}">
                    <a16:creationId xmlns:a16="http://schemas.microsoft.com/office/drawing/2014/main" id="{C71482D8-070B-402B-0ED2-33CBFC7BAACF}"/>
                  </a:ext>
                </a:extLst>
              </p:cNvPr>
              <p:cNvSpPr/>
              <p:nvPr/>
            </p:nvSpPr>
            <p:spPr>
              <a:xfrm>
                <a:off x="3978336" y="1540951"/>
                <a:ext cx="18149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2" extrusionOk="0">
                    <a:moveTo>
                      <a:pt x="0" y="1"/>
                    </a:moveTo>
                    <a:cubicBezTo>
                      <a:pt x="28" y="55"/>
                      <a:pt x="82" y="82"/>
                      <a:pt x="136" y="82"/>
                    </a:cubicBezTo>
                    <a:cubicBezTo>
                      <a:pt x="217" y="82"/>
                      <a:pt x="245" y="55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789;p43">
                <a:extLst>
                  <a:ext uri="{FF2B5EF4-FFF2-40B4-BE49-F238E27FC236}">
                    <a16:creationId xmlns:a16="http://schemas.microsoft.com/office/drawing/2014/main" id="{3266DE32-E239-4878-A5F5-CAB198703692}"/>
                  </a:ext>
                </a:extLst>
              </p:cNvPr>
              <p:cNvSpPr/>
              <p:nvPr/>
            </p:nvSpPr>
            <p:spPr>
              <a:xfrm>
                <a:off x="3951178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790;p43">
                <a:extLst>
                  <a:ext uri="{FF2B5EF4-FFF2-40B4-BE49-F238E27FC236}">
                    <a16:creationId xmlns:a16="http://schemas.microsoft.com/office/drawing/2014/main" id="{82007857-BAB7-D62F-FEED-B1EB932D2A40}"/>
                  </a:ext>
                </a:extLst>
              </p:cNvPr>
              <p:cNvSpPr/>
              <p:nvPr/>
            </p:nvSpPr>
            <p:spPr>
              <a:xfrm>
                <a:off x="3951178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791;p43">
                <a:extLst>
                  <a:ext uri="{FF2B5EF4-FFF2-40B4-BE49-F238E27FC236}">
                    <a16:creationId xmlns:a16="http://schemas.microsoft.com/office/drawing/2014/main" id="{C4AA047E-3B65-2450-B91E-A6F0DE9373FD}"/>
                  </a:ext>
                </a:extLst>
              </p:cNvPr>
              <p:cNvSpPr/>
              <p:nvPr/>
            </p:nvSpPr>
            <p:spPr>
              <a:xfrm>
                <a:off x="3978336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792;p43">
                <a:extLst>
                  <a:ext uri="{FF2B5EF4-FFF2-40B4-BE49-F238E27FC236}">
                    <a16:creationId xmlns:a16="http://schemas.microsoft.com/office/drawing/2014/main" id="{D7FDF787-F04C-132E-DA15-F47573B465D7}"/>
                  </a:ext>
                </a:extLst>
              </p:cNvPr>
              <p:cNvSpPr/>
              <p:nvPr/>
            </p:nvSpPr>
            <p:spPr>
              <a:xfrm>
                <a:off x="4003692" y="1553629"/>
                <a:ext cx="21752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72" extrusionOk="0">
                    <a:moveTo>
                      <a:pt x="217" y="0"/>
                    </a:moveTo>
                    <a:cubicBezTo>
                      <a:pt x="136" y="55"/>
                      <a:pt x="82" y="109"/>
                      <a:pt x="0" y="163"/>
                    </a:cubicBezTo>
                    <a:cubicBezTo>
                      <a:pt x="27" y="217"/>
                      <a:pt x="82" y="272"/>
                      <a:pt x="163" y="272"/>
                    </a:cubicBezTo>
                    <a:cubicBezTo>
                      <a:pt x="244" y="272"/>
                      <a:pt x="326" y="217"/>
                      <a:pt x="326" y="136"/>
                    </a:cubicBezTo>
                    <a:cubicBezTo>
                      <a:pt x="326" y="82"/>
                      <a:pt x="271" y="28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793;p43">
                <a:extLst>
                  <a:ext uri="{FF2B5EF4-FFF2-40B4-BE49-F238E27FC236}">
                    <a16:creationId xmlns:a16="http://schemas.microsoft.com/office/drawing/2014/main" id="{01796629-9A7F-0A6B-F942-CAD9823E68ED}"/>
                  </a:ext>
                </a:extLst>
              </p:cNvPr>
              <p:cNvSpPr/>
              <p:nvPr/>
            </p:nvSpPr>
            <p:spPr>
              <a:xfrm>
                <a:off x="3951178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794;p43">
                <a:extLst>
                  <a:ext uri="{FF2B5EF4-FFF2-40B4-BE49-F238E27FC236}">
                    <a16:creationId xmlns:a16="http://schemas.microsoft.com/office/drawing/2014/main" id="{F60F6104-D7A9-258A-1E65-12730852F0D4}"/>
                  </a:ext>
                </a:extLst>
              </p:cNvPr>
              <p:cNvSpPr/>
              <p:nvPr/>
            </p:nvSpPr>
            <p:spPr>
              <a:xfrm>
                <a:off x="3978336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795;p43">
                <a:extLst>
                  <a:ext uri="{FF2B5EF4-FFF2-40B4-BE49-F238E27FC236}">
                    <a16:creationId xmlns:a16="http://schemas.microsoft.com/office/drawing/2014/main" id="{6BD2E68E-4DE7-EB23-9DEF-F4874182B01D}"/>
                  </a:ext>
                </a:extLst>
              </p:cNvPr>
              <p:cNvSpPr/>
              <p:nvPr/>
            </p:nvSpPr>
            <p:spPr>
              <a:xfrm>
                <a:off x="4003692" y="1604275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796;p43">
                <a:extLst>
                  <a:ext uri="{FF2B5EF4-FFF2-40B4-BE49-F238E27FC236}">
                    <a16:creationId xmlns:a16="http://schemas.microsoft.com/office/drawing/2014/main" id="{BACB5895-F224-0F63-EDD2-6084E83AD1BA}"/>
                  </a:ext>
                </a:extLst>
              </p:cNvPr>
              <p:cNvSpPr/>
              <p:nvPr/>
            </p:nvSpPr>
            <p:spPr>
              <a:xfrm>
                <a:off x="3951178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797;p43">
                <a:extLst>
                  <a:ext uri="{FF2B5EF4-FFF2-40B4-BE49-F238E27FC236}">
                    <a16:creationId xmlns:a16="http://schemas.microsoft.com/office/drawing/2014/main" id="{3DDFA97F-D41C-3531-10FE-01AE3F22ECC4}"/>
                  </a:ext>
                </a:extLst>
              </p:cNvPr>
              <p:cNvSpPr/>
              <p:nvPr/>
            </p:nvSpPr>
            <p:spPr>
              <a:xfrm>
                <a:off x="3978336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798;p43">
                <a:extLst>
                  <a:ext uri="{FF2B5EF4-FFF2-40B4-BE49-F238E27FC236}">
                    <a16:creationId xmlns:a16="http://schemas.microsoft.com/office/drawing/2014/main" id="{1553E37D-BA4C-AE28-475F-1A6947923922}"/>
                  </a:ext>
                </a:extLst>
              </p:cNvPr>
              <p:cNvSpPr/>
              <p:nvPr/>
            </p:nvSpPr>
            <p:spPr>
              <a:xfrm>
                <a:off x="4003692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799;p43">
                <a:extLst>
                  <a:ext uri="{FF2B5EF4-FFF2-40B4-BE49-F238E27FC236}">
                    <a16:creationId xmlns:a16="http://schemas.microsoft.com/office/drawing/2014/main" id="{120DD24C-FAD3-5DE9-995E-16CE699CA095}"/>
                  </a:ext>
                </a:extLst>
              </p:cNvPr>
              <p:cNvSpPr/>
              <p:nvPr/>
            </p:nvSpPr>
            <p:spPr>
              <a:xfrm>
                <a:off x="3951178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800;p43">
                <a:extLst>
                  <a:ext uri="{FF2B5EF4-FFF2-40B4-BE49-F238E27FC236}">
                    <a16:creationId xmlns:a16="http://schemas.microsoft.com/office/drawing/2014/main" id="{507CF4F6-8C6E-3BD9-2B50-221F9188205B}"/>
                  </a:ext>
                </a:extLst>
              </p:cNvPr>
              <p:cNvSpPr/>
              <p:nvPr/>
            </p:nvSpPr>
            <p:spPr>
              <a:xfrm>
                <a:off x="3978336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801;p43">
                <a:extLst>
                  <a:ext uri="{FF2B5EF4-FFF2-40B4-BE49-F238E27FC236}">
                    <a16:creationId xmlns:a16="http://schemas.microsoft.com/office/drawing/2014/main" id="{CBBD7412-AEBD-2CF5-9BC7-1B8A9A3F9D64}"/>
                  </a:ext>
                </a:extLst>
              </p:cNvPr>
              <p:cNvSpPr/>
              <p:nvPr/>
            </p:nvSpPr>
            <p:spPr>
              <a:xfrm>
                <a:off x="4003692" y="1709302"/>
                <a:ext cx="21752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326" y="244"/>
                      <a:pt x="326" y="163"/>
                    </a:cubicBezTo>
                    <a:cubicBezTo>
                      <a:pt x="326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802;p43">
                <a:extLst>
                  <a:ext uri="{FF2B5EF4-FFF2-40B4-BE49-F238E27FC236}">
                    <a16:creationId xmlns:a16="http://schemas.microsoft.com/office/drawing/2014/main" id="{3CED02B9-F598-1A3A-1190-4B0BFE074903}"/>
                  </a:ext>
                </a:extLst>
              </p:cNvPr>
              <p:cNvSpPr/>
              <p:nvPr/>
            </p:nvSpPr>
            <p:spPr>
              <a:xfrm>
                <a:off x="3951178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803;p43">
                <a:extLst>
                  <a:ext uri="{FF2B5EF4-FFF2-40B4-BE49-F238E27FC236}">
                    <a16:creationId xmlns:a16="http://schemas.microsoft.com/office/drawing/2014/main" id="{877AC523-B863-0538-AB93-A0AB619DFD2A}"/>
                  </a:ext>
                </a:extLst>
              </p:cNvPr>
              <p:cNvSpPr/>
              <p:nvPr/>
            </p:nvSpPr>
            <p:spPr>
              <a:xfrm>
                <a:off x="3978336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804;p43">
                <a:extLst>
                  <a:ext uri="{FF2B5EF4-FFF2-40B4-BE49-F238E27FC236}">
                    <a16:creationId xmlns:a16="http://schemas.microsoft.com/office/drawing/2014/main" id="{88D6765E-4393-CAA7-2BA6-C677B91E38B3}"/>
                  </a:ext>
                </a:extLst>
              </p:cNvPr>
              <p:cNvSpPr/>
              <p:nvPr/>
            </p:nvSpPr>
            <p:spPr>
              <a:xfrm>
                <a:off x="4003692" y="1761749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3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805;p43">
                <a:extLst>
                  <a:ext uri="{FF2B5EF4-FFF2-40B4-BE49-F238E27FC236}">
                    <a16:creationId xmlns:a16="http://schemas.microsoft.com/office/drawing/2014/main" id="{02E98954-3028-390F-1989-9A25E766D889}"/>
                  </a:ext>
                </a:extLst>
              </p:cNvPr>
              <p:cNvSpPr/>
              <p:nvPr/>
            </p:nvSpPr>
            <p:spPr>
              <a:xfrm>
                <a:off x="4003692" y="1814263"/>
                <a:ext cx="21752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326" y="163"/>
                    </a:ln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806;p43">
                <a:extLst>
                  <a:ext uri="{FF2B5EF4-FFF2-40B4-BE49-F238E27FC236}">
                    <a16:creationId xmlns:a16="http://schemas.microsoft.com/office/drawing/2014/main" id="{EBDA69CB-7D46-5A83-B603-D609F9BDBEE8}"/>
                  </a:ext>
                </a:extLst>
              </p:cNvPr>
              <p:cNvSpPr/>
              <p:nvPr/>
            </p:nvSpPr>
            <p:spPr>
              <a:xfrm>
                <a:off x="3951178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807;p43">
                <a:extLst>
                  <a:ext uri="{FF2B5EF4-FFF2-40B4-BE49-F238E27FC236}">
                    <a16:creationId xmlns:a16="http://schemas.microsoft.com/office/drawing/2014/main" id="{A4119CA5-019E-DE38-E570-55F2D8137F4B}"/>
                  </a:ext>
                </a:extLst>
              </p:cNvPr>
              <p:cNvSpPr/>
              <p:nvPr/>
            </p:nvSpPr>
            <p:spPr>
              <a:xfrm>
                <a:off x="3978336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808;p43">
                <a:extLst>
                  <a:ext uri="{FF2B5EF4-FFF2-40B4-BE49-F238E27FC236}">
                    <a16:creationId xmlns:a16="http://schemas.microsoft.com/office/drawing/2014/main" id="{0DB988A0-4425-89DA-73A9-77CEAC54FA7C}"/>
                  </a:ext>
                </a:extLst>
              </p:cNvPr>
              <p:cNvSpPr/>
              <p:nvPr/>
            </p:nvSpPr>
            <p:spPr>
              <a:xfrm>
                <a:off x="4003692" y="1825072"/>
                <a:ext cx="21752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326" y="82"/>
                      <a:pt x="32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809;p43">
                <a:extLst>
                  <a:ext uri="{FF2B5EF4-FFF2-40B4-BE49-F238E27FC236}">
                    <a16:creationId xmlns:a16="http://schemas.microsoft.com/office/drawing/2014/main" id="{BE2C46F5-EC45-E4C3-75CF-1321BA888CB9}"/>
                  </a:ext>
                </a:extLst>
              </p:cNvPr>
              <p:cNvSpPr/>
              <p:nvPr/>
            </p:nvSpPr>
            <p:spPr>
              <a:xfrm>
                <a:off x="3951178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810;p43">
                <a:extLst>
                  <a:ext uri="{FF2B5EF4-FFF2-40B4-BE49-F238E27FC236}">
                    <a16:creationId xmlns:a16="http://schemas.microsoft.com/office/drawing/2014/main" id="{680CF74F-7CE1-7D50-85E1-6FA2C694479F}"/>
                  </a:ext>
                </a:extLst>
              </p:cNvPr>
              <p:cNvSpPr/>
              <p:nvPr/>
            </p:nvSpPr>
            <p:spPr>
              <a:xfrm>
                <a:off x="3951178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811;p43">
                <a:extLst>
                  <a:ext uri="{FF2B5EF4-FFF2-40B4-BE49-F238E27FC236}">
                    <a16:creationId xmlns:a16="http://schemas.microsoft.com/office/drawing/2014/main" id="{E96361E5-AD1F-D99C-A691-42945C21CCDF}"/>
                  </a:ext>
                </a:extLst>
              </p:cNvPr>
              <p:cNvSpPr/>
              <p:nvPr/>
            </p:nvSpPr>
            <p:spPr>
              <a:xfrm>
                <a:off x="3978336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812;p43">
                <a:extLst>
                  <a:ext uri="{FF2B5EF4-FFF2-40B4-BE49-F238E27FC236}">
                    <a16:creationId xmlns:a16="http://schemas.microsoft.com/office/drawing/2014/main" id="{2254A5EC-7BC0-C161-8E48-4A4B9549632D}"/>
                  </a:ext>
                </a:extLst>
              </p:cNvPr>
              <p:cNvSpPr/>
              <p:nvPr/>
            </p:nvSpPr>
            <p:spPr>
              <a:xfrm>
                <a:off x="4003692" y="1866710"/>
                <a:ext cx="21752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326" y="245"/>
                      <a:pt x="326" y="164"/>
                    </a:cubicBezTo>
                    <a:cubicBezTo>
                      <a:pt x="326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813;p43">
                <a:extLst>
                  <a:ext uri="{FF2B5EF4-FFF2-40B4-BE49-F238E27FC236}">
                    <a16:creationId xmlns:a16="http://schemas.microsoft.com/office/drawing/2014/main" id="{960289CF-68CE-70DF-57FF-D2030A87EB88}"/>
                  </a:ext>
                </a:extLst>
              </p:cNvPr>
              <p:cNvSpPr/>
              <p:nvPr/>
            </p:nvSpPr>
            <p:spPr>
              <a:xfrm>
                <a:off x="3951178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814;p43">
                <a:extLst>
                  <a:ext uri="{FF2B5EF4-FFF2-40B4-BE49-F238E27FC236}">
                    <a16:creationId xmlns:a16="http://schemas.microsoft.com/office/drawing/2014/main" id="{E28C0D38-0C44-0695-5ADB-255087143A7E}"/>
                  </a:ext>
                </a:extLst>
              </p:cNvPr>
              <p:cNvSpPr/>
              <p:nvPr/>
            </p:nvSpPr>
            <p:spPr>
              <a:xfrm>
                <a:off x="3978336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815;p43">
                <a:extLst>
                  <a:ext uri="{FF2B5EF4-FFF2-40B4-BE49-F238E27FC236}">
                    <a16:creationId xmlns:a16="http://schemas.microsoft.com/office/drawing/2014/main" id="{E12B5FC1-6AA7-3324-3B23-C8DEE97F8DFE}"/>
                  </a:ext>
                </a:extLst>
              </p:cNvPr>
              <p:cNvSpPr/>
              <p:nvPr/>
            </p:nvSpPr>
            <p:spPr>
              <a:xfrm>
                <a:off x="4003692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816;p43">
                <a:extLst>
                  <a:ext uri="{FF2B5EF4-FFF2-40B4-BE49-F238E27FC236}">
                    <a16:creationId xmlns:a16="http://schemas.microsoft.com/office/drawing/2014/main" id="{AFEEFF02-5DCF-098A-E972-0E33E7298893}"/>
                  </a:ext>
                </a:extLst>
              </p:cNvPr>
              <p:cNvSpPr/>
              <p:nvPr/>
            </p:nvSpPr>
            <p:spPr>
              <a:xfrm>
                <a:off x="395117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817;p43">
                <a:extLst>
                  <a:ext uri="{FF2B5EF4-FFF2-40B4-BE49-F238E27FC236}">
                    <a16:creationId xmlns:a16="http://schemas.microsoft.com/office/drawing/2014/main" id="{67EEAD71-560F-B37A-3DCD-20BEFF2F3885}"/>
                  </a:ext>
                </a:extLst>
              </p:cNvPr>
              <p:cNvSpPr/>
              <p:nvPr/>
            </p:nvSpPr>
            <p:spPr>
              <a:xfrm>
                <a:off x="3978336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818;p43">
                <a:extLst>
                  <a:ext uri="{FF2B5EF4-FFF2-40B4-BE49-F238E27FC236}">
                    <a16:creationId xmlns:a16="http://schemas.microsoft.com/office/drawing/2014/main" id="{CB9F7350-C204-6060-EFD0-F3C3BE1432A6}"/>
                  </a:ext>
                </a:extLst>
              </p:cNvPr>
              <p:cNvSpPr/>
              <p:nvPr/>
            </p:nvSpPr>
            <p:spPr>
              <a:xfrm>
                <a:off x="4003692" y="2024184"/>
                <a:ext cx="1634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18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0"/>
                      <a:pt x="0" y="218"/>
                      <a:pt x="27" y="218"/>
                    </a:cubicBezTo>
                    <a:cubicBezTo>
                      <a:pt x="109" y="190"/>
                      <a:pt x="163" y="109"/>
                      <a:pt x="244" y="28"/>
                    </a:cubicBezTo>
                    <a:cubicBezTo>
                      <a:pt x="217" y="28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819;p43">
                <a:extLst>
                  <a:ext uri="{FF2B5EF4-FFF2-40B4-BE49-F238E27FC236}">
                    <a16:creationId xmlns:a16="http://schemas.microsoft.com/office/drawing/2014/main" id="{5AC2A619-A336-723F-262C-262F2745F077}"/>
                  </a:ext>
                </a:extLst>
              </p:cNvPr>
              <p:cNvSpPr/>
              <p:nvPr/>
            </p:nvSpPr>
            <p:spPr>
              <a:xfrm>
                <a:off x="3925822" y="147395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820;p43">
                <a:extLst>
                  <a:ext uri="{FF2B5EF4-FFF2-40B4-BE49-F238E27FC236}">
                    <a16:creationId xmlns:a16="http://schemas.microsoft.com/office/drawing/2014/main" id="{5E3F39AF-4F85-654B-4372-00149C77A496}"/>
                  </a:ext>
                </a:extLst>
              </p:cNvPr>
              <p:cNvSpPr/>
              <p:nvPr/>
            </p:nvSpPr>
            <p:spPr>
              <a:xfrm>
                <a:off x="3925822" y="1526472"/>
                <a:ext cx="20018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163"/>
                      <a:pt x="1" y="190"/>
                      <a:pt x="1" y="190"/>
                    </a:cubicBezTo>
                    <a:lnTo>
                      <a:pt x="299" y="190"/>
                    </a:ln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821;p43">
                <a:extLst>
                  <a:ext uri="{FF2B5EF4-FFF2-40B4-BE49-F238E27FC236}">
                    <a16:creationId xmlns:a16="http://schemas.microsoft.com/office/drawing/2014/main" id="{ED297D63-5FE7-007C-C7D9-F2195809AC25}"/>
                  </a:ext>
                </a:extLst>
              </p:cNvPr>
              <p:cNvSpPr/>
              <p:nvPr/>
            </p:nvSpPr>
            <p:spPr>
              <a:xfrm>
                <a:off x="3929492" y="1542753"/>
                <a:ext cx="1267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90" h="55" extrusionOk="0">
                    <a:moveTo>
                      <a:pt x="190" y="1"/>
                    </a:moveTo>
                    <a:cubicBezTo>
                      <a:pt x="136" y="28"/>
                      <a:pt x="54" y="28"/>
                      <a:pt x="0" y="28"/>
                    </a:cubicBezTo>
                    <a:cubicBezTo>
                      <a:pt x="27" y="28"/>
                      <a:pt x="54" y="55"/>
                      <a:pt x="81" y="55"/>
                    </a:cubicBezTo>
                    <a:cubicBezTo>
                      <a:pt x="136" y="55"/>
                      <a:pt x="163" y="28"/>
                      <a:pt x="19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822;p43">
                <a:extLst>
                  <a:ext uri="{FF2B5EF4-FFF2-40B4-BE49-F238E27FC236}">
                    <a16:creationId xmlns:a16="http://schemas.microsoft.com/office/drawing/2014/main" id="{4263FDAF-E48D-06AC-4B81-5CD0DAAE647A}"/>
                  </a:ext>
                </a:extLst>
              </p:cNvPr>
              <p:cNvSpPr/>
              <p:nvPr/>
            </p:nvSpPr>
            <p:spPr>
              <a:xfrm>
                <a:off x="3898664" y="1499314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823;p43">
                <a:extLst>
                  <a:ext uri="{FF2B5EF4-FFF2-40B4-BE49-F238E27FC236}">
                    <a16:creationId xmlns:a16="http://schemas.microsoft.com/office/drawing/2014/main" id="{94FE6173-94C4-046C-962F-296EEA5A5E5B}"/>
                  </a:ext>
                </a:extLst>
              </p:cNvPr>
              <p:cNvSpPr/>
              <p:nvPr/>
            </p:nvSpPr>
            <p:spPr>
              <a:xfrm>
                <a:off x="3898664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824;p43">
                <a:extLst>
                  <a:ext uri="{FF2B5EF4-FFF2-40B4-BE49-F238E27FC236}">
                    <a16:creationId xmlns:a16="http://schemas.microsoft.com/office/drawing/2014/main" id="{E877501D-8CB5-3191-D38B-F08833AB3929}"/>
                  </a:ext>
                </a:extLst>
              </p:cNvPr>
              <p:cNvSpPr/>
              <p:nvPr/>
            </p:nvSpPr>
            <p:spPr>
              <a:xfrm>
                <a:off x="3925822" y="157898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825;p43">
                <a:extLst>
                  <a:ext uri="{FF2B5EF4-FFF2-40B4-BE49-F238E27FC236}">
                    <a16:creationId xmlns:a16="http://schemas.microsoft.com/office/drawing/2014/main" id="{8CC234D4-9BC0-3A33-3003-C09EC09F6A48}"/>
                  </a:ext>
                </a:extLst>
              </p:cNvPr>
              <p:cNvSpPr/>
              <p:nvPr/>
            </p:nvSpPr>
            <p:spPr>
              <a:xfrm>
                <a:off x="3898664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826;p43">
                <a:extLst>
                  <a:ext uri="{FF2B5EF4-FFF2-40B4-BE49-F238E27FC236}">
                    <a16:creationId xmlns:a16="http://schemas.microsoft.com/office/drawing/2014/main" id="{FAB7566C-8181-5511-7686-453C4C9D16EC}"/>
                  </a:ext>
                </a:extLst>
              </p:cNvPr>
              <p:cNvSpPr/>
              <p:nvPr/>
            </p:nvSpPr>
            <p:spPr>
              <a:xfrm>
                <a:off x="3925822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827;p43">
                <a:extLst>
                  <a:ext uri="{FF2B5EF4-FFF2-40B4-BE49-F238E27FC236}">
                    <a16:creationId xmlns:a16="http://schemas.microsoft.com/office/drawing/2014/main" id="{FB61DF6B-8DC2-2B52-0EC0-781E162DB9ED}"/>
                  </a:ext>
                </a:extLst>
              </p:cNvPr>
              <p:cNvSpPr/>
              <p:nvPr/>
            </p:nvSpPr>
            <p:spPr>
              <a:xfrm>
                <a:off x="3898664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828;p43">
                <a:extLst>
                  <a:ext uri="{FF2B5EF4-FFF2-40B4-BE49-F238E27FC236}">
                    <a16:creationId xmlns:a16="http://schemas.microsoft.com/office/drawing/2014/main" id="{8B9A46DC-38F1-A717-DA06-9F5815612CBA}"/>
                  </a:ext>
                </a:extLst>
              </p:cNvPr>
              <p:cNvSpPr/>
              <p:nvPr/>
            </p:nvSpPr>
            <p:spPr>
              <a:xfrm>
                <a:off x="3925822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829;p43">
                <a:extLst>
                  <a:ext uri="{FF2B5EF4-FFF2-40B4-BE49-F238E27FC236}">
                    <a16:creationId xmlns:a16="http://schemas.microsoft.com/office/drawing/2014/main" id="{D59329D5-C9C8-8BD2-CC6D-FD67F678E4D0}"/>
                  </a:ext>
                </a:extLst>
              </p:cNvPr>
              <p:cNvSpPr/>
              <p:nvPr/>
            </p:nvSpPr>
            <p:spPr>
              <a:xfrm>
                <a:off x="3898664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830;p43">
                <a:extLst>
                  <a:ext uri="{FF2B5EF4-FFF2-40B4-BE49-F238E27FC236}">
                    <a16:creationId xmlns:a16="http://schemas.microsoft.com/office/drawing/2014/main" id="{A9BBAEC4-D66D-A96D-3ED8-B93CA95C2AD4}"/>
                  </a:ext>
                </a:extLst>
              </p:cNvPr>
              <p:cNvSpPr/>
              <p:nvPr/>
            </p:nvSpPr>
            <p:spPr>
              <a:xfrm>
                <a:off x="3925822" y="173639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831;p43">
                <a:extLst>
                  <a:ext uri="{FF2B5EF4-FFF2-40B4-BE49-F238E27FC236}">
                    <a16:creationId xmlns:a16="http://schemas.microsoft.com/office/drawing/2014/main" id="{D5BED901-3CFF-AB34-98C8-20181D28218F}"/>
                  </a:ext>
                </a:extLst>
              </p:cNvPr>
              <p:cNvSpPr/>
              <p:nvPr/>
            </p:nvSpPr>
            <p:spPr>
              <a:xfrm>
                <a:off x="3898664" y="176174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832;p43">
                <a:extLst>
                  <a:ext uri="{FF2B5EF4-FFF2-40B4-BE49-F238E27FC236}">
                    <a16:creationId xmlns:a16="http://schemas.microsoft.com/office/drawing/2014/main" id="{F6E9FF6D-4A33-6B63-3182-EF1863C2B919}"/>
                  </a:ext>
                </a:extLst>
              </p:cNvPr>
              <p:cNvSpPr/>
              <p:nvPr/>
            </p:nvSpPr>
            <p:spPr>
              <a:xfrm>
                <a:off x="3925822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833;p43">
                <a:extLst>
                  <a:ext uri="{FF2B5EF4-FFF2-40B4-BE49-F238E27FC236}">
                    <a16:creationId xmlns:a16="http://schemas.microsoft.com/office/drawing/2014/main" id="{ACE2A52A-07B1-A81F-9B8F-926C072EB713}"/>
                  </a:ext>
                </a:extLst>
              </p:cNvPr>
              <p:cNvSpPr/>
              <p:nvPr/>
            </p:nvSpPr>
            <p:spPr>
              <a:xfrm>
                <a:off x="3898664" y="1814263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834;p43">
                <a:extLst>
                  <a:ext uri="{FF2B5EF4-FFF2-40B4-BE49-F238E27FC236}">
                    <a16:creationId xmlns:a16="http://schemas.microsoft.com/office/drawing/2014/main" id="{2FD52353-CF3B-16A8-DC40-4D7B1C102086}"/>
                  </a:ext>
                </a:extLst>
              </p:cNvPr>
              <p:cNvSpPr/>
              <p:nvPr/>
            </p:nvSpPr>
            <p:spPr>
              <a:xfrm>
                <a:off x="3925822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835;p43">
                <a:extLst>
                  <a:ext uri="{FF2B5EF4-FFF2-40B4-BE49-F238E27FC236}">
                    <a16:creationId xmlns:a16="http://schemas.microsoft.com/office/drawing/2014/main" id="{CEC45FDD-67CE-80CA-A148-A535C32F184D}"/>
                  </a:ext>
                </a:extLst>
              </p:cNvPr>
              <p:cNvSpPr/>
              <p:nvPr/>
            </p:nvSpPr>
            <p:spPr>
              <a:xfrm>
                <a:off x="3898664" y="1825072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836;p43">
                <a:extLst>
                  <a:ext uri="{FF2B5EF4-FFF2-40B4-BE49-F238E27FC236}">
                    <a16:creationId xmlns:a16="http://schemas.microsoft.com/office/drawing/2014/main" id="{96970C3D-A84D-FE29-47BD-72170A33DA8F}"/>
                  </a:ext>
                </a:extLst>
              </p:cNvPr>
              <p:cNvSpPr/>
              <p:nvPr/>
            </p:nvSpPr>
            <p:spPr>
              <a:xfrm>
                <a:off x="3898664" y="1866710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837;p43">
                <a:extLst>
                  <a:ext uri="{FF2B5EF4-FFF2-40B4-BE49-F238E27FC236}">
                    <a16:creationId xmlns:a16="http://schemas.microsoft.com/office/drawing/2014/main" id="{7200E3C6-4C60-469F-C8D7-3A1D9A780CA4}"/>
                  </a:ext>
                </a:extLst>
              </p:cNvPr>
              <p:cNvSpPr/>
              <p:nvPr/>
            </p:nvSpPr>
            <p:spPr>
              <a:xfrm>
                <a:off x="3925822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838;p43">
                <a:extLst>
                  <a:ext uri="{FF2B5EF4-FFF2-40B4-BE49-F238E27FC236}">
                    <a16:creationId xmlns:a16="http://schemas.microsoft.com/office/drawing/2014/main" id="{35E3B5F5-958E-8E1A-A482-750C95994CDC}"/>
                  </a:ext>
                </a:extLst>
              </p:cNvPr>
              <p:cNvSpPr/>
              <p:nvPr/>
            </p:nvSpPr>
            <p:spPr>
              <a:xfrm>
                <a:off x="389866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839;p43">
                <a:extLst>
                  <a:ext uri="{FF2B5EF4-FFF2-40B4-BE49-F238E27FC236}">
                    <a16:creationId xmlns:a16="http://schemas.microsoft.com/office/drawing/2014/main" id="{34D01B5F-6968-0150-F1E1-38D29878D3D8}"/>
                  </a:ext>
                </a:extLst>
              </p:cNvPr>
              <p:cNvSpPr/>
              <p:nvPr/>
            </p:nvSpPr>
            <p:spPr>
              <a:xfrm>
                <a:off x="3925822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840;p43">
                <a:extLst>
                  <a:ext uri="{FF2B5EF4-FFF2-40B4-BE49-F238E27FC236}">
                    <a16:creationId xmlns:a16="http://schemas.microsoft.com/office/drawing/2014/main" id="{EEA6BAD9-697B-3D7C-F21A-FC964FA7E246}"/>
                  </a:ext>
                </a:extLst>
              </p:cNvPr>
              <p:cNvSpPr/>
              <p:nvPr/>
            </p:nvSpPr>
            <p:spPr>
              <a:xfrm>
                <a:off x="389866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841;p43">
                <a:extLst>
                  <a:ext uri="{FF2B5EF4-FFF2-40B4-BE49-F238E27FC236}">
                    <a16:creationId xmlns:a16="http://schemas.microsoft.com/office/drawing/2014/main" id="{AA008DD9-BE95-A2A2-F179-644439DA53B2}"/>
                  </a:ext>
                </a:extLst>
              </p:cNvPr>
              <p:cNvSpPr/>
              <p:nvPr/>
            </p:nvSpPr>
            <p:spPr>
              <a:xfrm>
                <a:off x="3925822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842;p43">
                <a:extLst>
                  <a:ext uri="{FF2B5EF4-FFF2-40B4-BE49-F238E27FC236}">
                    <a16:creationId xmlns:a16="http://schemas.microsoft.com/office/drawing/2014/main" id="{61C7EB5E-D72B-1D79-A764-A5B176D3558A}"/>
                  </a:ext>
                </a:extLst>
              </p:cNvPr>
              <p:cNvSpPr/>
              <p:nvPr/>
            </p:nvSpPr>
            <p:spPr>
              <a:xfrm>
                <a:off x="3927623" y="2051342"/>
                <a:ext cx="16414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246" h="82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82"/>
                    </a:cubicBezTo>
                    <a:lnTo>
                      <a:pt x="245" y="82"/>
                    </a:lnTo>
                    <a:cubicBezTo>
                      <a:pt x="218" y="28"/>
                      <a:pt x="164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843;p43">
                <a:extLst>
                  <a:ext uri="{FF2B5EF4-FFF2-40B4-BE49-F238E27FC236}">
                    <a16:creationId xmlns:a16="http://schemas.microsoft.com/office/drawing/2014/main" id="{8B390AA2-231F-9FB2-8415-DCE01EAC6BFE}"/>
                  </a:ext>
                </a:extLst>
              </p:cNvPr>
              <p:cNvSpPr/>
              <p:nvPr/>
            </p:nvSpPr>
            <p:spPr>
              <a:xfrm>
                <a:off x="395117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844;p43">
                <a:extLst>
                  <a:ext uri="{FF2B5EF4-FFF2-40B4-BE49-F238E27FC236}">
                    <a16:creationId xmlns:a16="http://schemas.microsoft.com/office/drawing/2014/main" id="{23EBF7E9-232B-9690-8A49-F7A02D1B825E}"/>
                  </a:ext>
                </a:extLst>
              </p:cNvPr>
              <p:cNvSpPr/>
              <p:nvPr/>
            </p:nvSpPr>
            <p:spPr>
              <a:xfrm>
                <a:off x="3873375" y="147395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845;p43">
                <a:extLst>
                  <a:ext uri="{FF2B5EF4-FFF2-40B4-BE49-F238E27FC236}">
                    <a16:creationId xmlns:a16="http://schemas.microsoft.com/office/drawing/2014/main" id="{672A836F-8F2F-EE26-4F37-2BA4E27FE625}"/>
                  </a:ext>
                </a:extLst>
              </p:cNvPr>
              <p:cNvSpPr/>
              <p:nvPr/>
            </p:nvSpPr>
            <p:spPr>
              <a:xfrm>
                <a:off x="3902334" y="1464950"/>
                <a:ext cx="14546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8" extrusionOk="0">
                    <a:moveTo>
                      <a:pt x="0" y="0"/>
                    </a:moveTo>
                    <a:cubicBezTo>
                      <a:pt x="27" y="27"/>
                      <a:pt x="54" y="27"/>
                      <a:pt x="109" y="27"/>
                    </a:cubicBezTo>
                    <a:cubicBezTo>
                      <a:pt x="136" y="27"/>
                      <a:pt x="190" y="27"/>
                      <a:pt x="21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846;p43">
                <a:extLst>
                  <a:ext uri="{FF2B5EF4-FFF2-40B4-BE49-F238E27FC236}">
                    <a16:creationId xmlns:a16="http://schemas.microsoft.com/office/drawing/2014/main" id="{FD7C5C1A-286C-9AA1-2F61-6769BE3D1169}"/>
                  </a:ext>
                </a:extLst>
              </p:cNvPr>
              <p:cNvSpPr/>
              <p:nvPr/>
            </p:nvSpPr>
            <p:spPr>
              <a:xfrm>
                <a:off x="384621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847;p43">
                <a:extLst>
                  <a:ext uri="{FF2B5EF4-FFF2-40B4-BE49-F238E27FC236}">
                    <a16:creationId xmlns:a16="http://schemas.microsoft.com/office/drawing/2014/main" id="{0C0B8817-273C-F750-A523-D53D41E6B343}"/>
                  </a:ext>
                </a:extLst>
              </p:cNvPr>
              <p:cNvSpPr/>
              <p:nvPr/>
            </p:nvSpPr>
            <p:spPr>
              <a:xfrm>
                <a:off x="3873375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848;p43">
                <a:extLst>
                  <a:ext uri="{FF2B5EF4-FFF2-40B4-BE49-F238E27FC236}">
                    <a16:creationId xmlns:a16="http://schemas.microsoft.com/office/drawing/2014/main" id="{85DE1F46-9651-24C2-EC3B-BAF5DC156660}"/>
                  </a:ext>
                </a:extLst>
              </p:cNvPr>
              <p:cNvSpPr/>
              <p:nvPr/>
            </p:nvSpPr>
            <p:spPr>
              <a:xfrm>
                <a:off x="3873375" y="157898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17" y="299"/>
                      <a:pt x="299" y="217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849;p43">
                <a:extLst>
                  <a:ext uri="{FF2B5EF4-FFF2-40B4-BE49-F238E27FC236}">
                    <a16:creationId xmlns:a16="http://schemas.microsoft.com/office/drawing/2014/main" id="{BFE35881-37ED-F8F0-1E18-35E972AEC116}"/>
                  </a:ext>
                </a:extLst>
              </p:cNvPr>
              <p:cNvSpPr/>
              <p:nvPr/>
            </p:nvSpPr>
            <p:spPr>
              <a:xfrm>
                <a:off x="3873375" y="1631432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850;p43">
                <a:extLst>
                  <a:ext uri="{FF2B5EF4-FFF2-40B4-BE49-F238E27FC236}">
                    <a16:creationId xmlns:a16="http://schemas.microsoft.com/office/drawing/2014/main" id="{C62B3EA9-0262-F5FA-3D6B-1755E9545A49}"/>
                  </a:ext>
                </a:extLst>
              </p:cNvPr>
              <p:cNvSpPr/>
              <p:nvPr/>
            </p:nvSpPr>
            <p:spPr>
              <a:xfrm>
                <a:off x="3873375" y="1683946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36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851;p43">
                <a:extLst>
                  <a:ext uri="{FF2B5EF4-FFF2-40B4-BE49-F238E27FC236}">
                    <a16:creationId xmlns:a16="http://schemas.microsoft.com/office/drawing/2014/main" id="{8E4333B2-D95B-66F2-F296-87949AB31DF4}"/>
                  </a:ext>
                </a:extLst>
              </p:cNvPr>
              <p:cNvSpPr/>
              <p:nvPr/>
            </p:nvSpPr>
            <p:spPr>
              <a:xfrm>
                <a:off x="3873375" y="1736393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7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852;p43">
                <a:extLst>
                  <a:ext uri="{FF2B5EF4-FFF2-40B4-BE49-F238E27FC236}">
                    <a16:creationId xmlns:a16="http://schemas.microsoft.com/office/drawing/2014/main" id="{C318896E-8D26-597F-1630-D7684B7E3F24}"/>
                  </a:ext>
                </a:extLst>
              </p:cNvPr>
              <p:cNvSpPr/>
              <p:nvPr/>
            </p:nvSpPr>
            <p:spPr>
              <a:xfrm>
                <a:off x="3873375" y="1788907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853;p43">
                <a:extLst>
                  <a:ext uri="{FF2B5EF4-FFF2-40B4-BE49-F238E27FC236}">
                    <a16:creationId xmlns:a16="http://schemas.microsoft.com/office/drawing/2014/main" id="{BC92EA3D-F28F-381B-C339-58982CAEA14F}"/>
                  </a:ext>
                </a:extLst>
              </p:cNvPr>
              <p:cNvSpPr/>
              <p:nvPr/>
            </p:nvSpPr>
            <p:spPr>
              <a:xfrm>
                <a:off x="3873375" y="184142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4"/>
                      <a:pt x="0" y="136"/>
                    </a:cubicBezTo>
                    <a:cubicBezTo>
                      <a:pt x="0" y="244"/>
                      <a:pt x="55" y="298"/>
                      <a:pt x="136" y="298"/>
                    </a:cubicBezTo>
                    <a:cubicBezTo>
                      <a:pt x="217" y="298"/>
                      <a:pt x="299" y="244"/>
                      <a:pt x="299" y="136"/>
                    </a:cubicBezTo>
                    <a:cubicBezTo>
                      <a:pt x="299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854;p43">
                <a:extLst>
                  <a:ext uri="{FF2B5EF4-FFF2-40B4-BE49-F238E27FC236}">
                    <a16:creationId xmlns:a16="http://schemas.microsoft.com/office/drawing/2014/main" id="{53E16693-1DD0-5A0E-FE0B-89BE0863C469}"/>
                  </a:ext>
                </a:extLst>
              </p:cNvPr>
              <p:cNvSpPr/>
              <p:nvPr/>
            </p:nvSpPr>
            <p:spPr>
              <a:xfrm>
                <a:off x="3873375" y="1893867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855;p43">
                <a:extLst>
                  <a:ext uri="{FF2B5EF4-FFF2-40B4-BE49-F238E27FC236}">
                    <a16:creationId xmlns:a16="http://schemas.microsoft.com/office/drawing/2014/main" id="{98DA97CE-55E7-791A-D0F5-9F7946BA8CDE}"/>
                  </a:ext>
                </a:extLst>
              </p:cNvPr>
              <p:cNvSpPr/>
              <p:nvPr/>
            </p:nvSpPr>
            <p:spPr>
              <a:xfrm>
                <a:off x="3873375" y="1946381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4"/>
                      <a:pt x="55" y="299"/>
                      <a:pt x="136" y="299"/>
                    </a:cubicBezTo>
                    <a:cubicBezTo>
                      <a:pt x="217" y="299"/>
                      <a:pt x="299" y="244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856;p43">
                <a:extLst>
                  <a:ext uri="{FF2B5EF4-FFF2-40B4-BE49-F238E27FC236}">
                    <a16:creationId xmlns:a16="http://schemas.microsoft.com/office/drawing/2014/main" id="{40CE2961-3233-9721-4340-D18ECDA47A5B}"/>
                  </a:ext>
                </a:extLst>
              </p:cNvPr>
              <p:cNvSpPr/>
              <p:nvPr/>
            </p:nvSpPr>
            <p:spPr>
              <a:xfrm>
                <a:off x="3873375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64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4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857;p43">
                <a:extLst>
                  <a:ext uri="{FF2B5EF4-FFF2-40B4-BE49-F238E27FC236}">
                    <a16:creationId xmlns:a16="http://schemas.microsoft.com/office/drawing/2014/main" id="{DCB1C707-1C1C-8C6E-04FA-78BA8DF44AB4}"/>
                  </a:ext>
                </a:extLst>
              </p:cNvPr>
              <p:cNvSpPr/>
              <p:nvPr/>
            </p:nvSpPr>
            <p:spPr>
              <a:xfrm>
                <a:off x="3873375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63"/>
                    </a:cubicBezTo>
                    <a:cubicBezTo>
                      <a:pt x="0" y="245"/>
                      <a:pt x="55" y="299"/>
                      <a:pt x="136" y="299"/>
                    </a:cubicBezTo>
                    <a:cubicBezTo>
                      <a:pt x="217" y="299"/>
                      <a:pt x="299" y="245"/>
                      <a:pt x="299" y="163"/>
                    </a:cubicBezTo>
                    <a:cubicBezTo>
                      <a:pt x="299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858;p43">
                <a:extLst>
                  <a:ext uri="{FF2B5EF4-FFF2-40B4-BE49-F238E27FC236}">
                    <a16:creationId xmlns:a16="http://schemas.microsoft.com/office/drawing/2014/main" id="{7C5D5DB4-D267-5F15-0B08-F4E2F6675B4B}"/>
                  </a:ext>
                </a:extLst>
              </p:cNvPr>
              <p:cNvSpPr/>
              <p:nvPr/>
            </p:nvSpPr>
            <p:spPr>
              <a:xfrm>
                <a:off x="389866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859;p43">
                <a:extLst>
                  <a:ext uri="{FF2B5EF4-FFF2-40B4-BE49-F238E27FC236}">
                    <a16:creationId xmlns:a16="http://schemas.microsoft.com/office/drawing/2014/main" id="{DA6EAE8A-4A86-EFBA-3291-D98CA2359C5D}"/>
                  </a:ext>
                </a:extLst>
              </p:cNvPr>
              <p:cNvSpPr/>
              <p:nvPr/>
            </p:nvSpPr>
            <p:spPr>
              <a:xfrm>
                <a:off x="3873375" y="2103855"/>
                <a:ext cx="10876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90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163"/>
                      <a:pt x="0" y="163"/>
                      <a:pt x="0" y="190"/>
                    </a:cubicBezTo>
                    <a:cubicBezTo>
                      <a:pt x="27" y="163"/>
                      <a:pt x="82" y="136"/>
                      <a:pt x="109" y="109"/>
                    </a:cubicBezTo>
                    <a:cubicBezTo>
                      <a:pt x="136" y="81"/>
                      <a:pt x="136" y="27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860;p43">
                <a:extLst>
                  <a:ext uri="{FF2B5EF4-FFF2-40B4-BE49-F238E27FC236}">
                    <a16:creationId xmlns:a16="http://schemas.microsoft.com/office/drawing/2014/main" id="{5D24F88F-27E7-C238-E10D-50B3FB556E73}"/>
                  </a:ext>
                </a:extLst>
              </p:cNvPr>
              <p:cNvSpPr/>
              <p:nvPr/>
            </p:nvSpPr>
            <p:spPr>
              <a:xfrm>
                <a:off x="3820861" y="147395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861;p43">
                <a:extLst>
                  <a:ext uri="{FF2B5EF4-FFF2-40B4-BE49-F238E27FC236}">
                    <a16:creationId xmlns:a16="http://schemas.microsoft.com/office/drawing/2014/main" id="{FD9CD398-9DEE-2AC7-C67F-D73FF9FB6CDF}"/>
                  </a:ext>
                </a:extLst>
              </p:cNvPr>
              <p:cNvSpPr/>
              <p:nvPr/>
            </p:nvSpPr>
            <p:spPr>
              <a:xfrm>
                <a:off x="3851622" y="1464950"/>
                <a:ext cx="12744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8" extrusionOk="0">
                    <a:moveTo>
                      <a:pt x="191" y="0"/>
                    </a:moveTo>
                    <a:cubicBezTo>
                      <a:pt x="109" y="0"/>
                      <a:pt x="55" y="0"/>
                      <a:pt x="1" y="27"/>
                    </a:cubicBezTo>
                    <a:lnTo>
                      <a:pt x="82" y="27"/>
                    </a:lnTo>
                    <a:cubicBezTo>
                      <a:pt x="109" y="27"/>
                      <a:pt x="164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862;p43">
                <a:extLst>
                  <a:ext uri="{FF2B5EF4-FFF2-40B4-BE49-F238E27FC236}">
                    <a16:creationId xmlns:a16="http://schemas.microsoft.com/office/drawing/2014/main" id="{B1D717BB-951F-6C0D-E647-F204B0830CE7}"/>
                  </a:ext>
                </a:extLst>
              </p:cNvPr>
              <p:cNvSpPr/>
              <p:nvPr/>
            </p:nvSpPr>
            <p:spPr>
              <a:xfrm>
                <a:off x="3820861" y="152647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863;p43">
                <a:extLst>
                  <a:ext uri="{FF2B5EF4-FFF2-40B4-BE49-F238E27FC236}">
                    <a16:creationId xmlns:a16="http://schemas.microsoft.com/office/drawing/2014/main" id="{73E82CEF-28F2-17D6-CC54-49DEB5998B8E}"/>
                  </a:ext>
                </a:extLst>
              </p:cNvPr>
              <p:cNvSpPr/>
              <p:nvPr/>
            </p:nvSpPr>
            <p:spPr>
              <a:xfrm>
                <a:off x="3804580" y="1499314"/>
                <a:ext cx="914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00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36" y="245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864;p43">
                <a:extLst>
                  <a:ext uri="{FF2B5EF4-FFF2-40B4-BE49-F238E27FC236}">
                    <a16:creationId xmlns:a16="http://schemas.microsoft.com/office/drawing/2014/main" id="{06841003-822A-803F-E9E2-45EE6A433576}"/>
                  </a:ext>
                </a:extLst>
              </p:cNvPr>
              <p:cNvSpPr/>
              <p:nvPr/>
            </p:nvSpPr>
            <p:spPr>
              <a:xfrm>
                <a:off x="3804580" y="1551828"/>
                <a:ext cx="914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37" h="299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299"/>
                    </a:lnTo>
                    <a:cubicBezTo>
                      <a:pt x="82" y="299"/>
                      <a:pt x="136" y="244"/>
                      <a:pt x="136" y="163"/>
                    </a:cubicBez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865;p43">
                <a:extLst>
                  <a:ext uri="{FF2B5EF4-FFF2-40B4-BE49-F238E27FC236}">
                    <a16:creationId xmlns:a16="http://schemas.microsoft.com/office/drawing/2014/main" id="{D02630AA-B2EE-ADE5-09F1-84873AB73DA1}"/>
                  </a:ext>
                </a:extLst>
              </p:cNvPr>
              <p:cNvSpPr/>
              <p:nvPr/>
            </p:nvSpPr>
            <p:spPr>
              <a:xfrm>
                <a:off x="3820861" y="157898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866;p43">
                <a:extLst>
                  <a:ext uri="{FF2B5EF4-FFF2-40B4-BE49-F238E27FC236}">
                    <a16:creationId xmlns:a16="http://schemas.microsoft.com/office/drawing/2014/main" id="{925031E6-05F3-7343-07F1-57D54D5DDFDE}"/>
                  </a:ext>
                </a:extLst>
              </p:cNvPr>
              <p:cNvSpPr/>
              <p:nvPr/>
            </p:nvSpPr>
            <p:spPr>
              <a:xfrm>
                <a:off x="384621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867;p43">
                <a:extLst>
                  <a:ext uri="{FF2B5EF4-FFF2-40B4-BE49-F238E27FC236}">
                    <a16:creationId xmlns:a16="http://schemas.microsoft.com/office/drawing/2014/main" id="{8D25B059-DC70-6806-B5A2-479CB563DE1F}"/>
                  </a:ext>
                </a:extLst>
              </p:cNvPr>
              <p:cNvSpPr/>
              <p:nvPr/>
            </p:nvSpPr>
            <p:spPr>
              <a:xfrm>
                <a:off x="3804580" y="1604275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4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868;p43">
                <a:extLst>
                  <a:ext uri="{FF2B5EF4-FFF2-40B4-BE49-F238E27FC236}">
                    <a16:creationId xmlns:a16="http://schemas.microsoft.com/office/drawing/2014/main" id="{8335F7E6-F847-ECDD-0825-E12915E22BAA}"/>
                  </a:ext>
                </a:extLst>
              </p:cNvPr>
              <p:cNvSpPr/>
              <p:nvPr/>
            </p:nvSpPr>
            <p:spPr>
              <a:xfrm>
                <a:off x="3820861" y="1631432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6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869;p43">
                <a:extLst>
                  <a:ext uri="{FF2B5EF4-FFF2-40B4-BE49-F238E27FC236}">
                    <a16:creationId xmlns:a16="http://schemas.microsoft.com/office/drawing/2014/main" id="{E5A3718A-F4AB-C187-54D6-AEE0E1614289}"/>
                  </a:ext>
                </a:extLst>
              </p:cNvPr>
              <p:cNvSpPr/>
              <p:nvPr/>
            </p:nvSpPr>
            <p:spPr>
              <a:xfrm>
                <a:off x="384621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870;p43">
                <a:extLst>
                  <a:ext uri="{FF2B5EF4-FFF2-40B4-BE49-F238E27FC236}">
                    <a16:creationId xmlns:a16="http://schemas.microsoft.com/office/drawing/2014/main" id="{A98F4560-FAA1-9375-38D1-C07F3094756A}"/>
                  </a:ext>
                </a:extLst>
              </p:cNvPr>
              <p:cNvSpPr/>
              <p:nvPr/>
            </p:nvSpPr>
            <p:spPr>
              <a:xfrm>
                <a:off x="3804580" y="1656788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3"/>
                    </a:cubicBez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871;p43">
                <a:extLst>
                  <a:ext uri="{FF2B5EF4-FFF2-40B4-BE49-F238E27FC236}">
                    <a16:creationId xmlns:a16="http://schemas.microsoft.com/office/drawing/2014/main" id="{41F48B59-87F2-15AC-0C43-F98FFF1C00CC}"/>
                  </a:ext>
                </a:extLst>
              </p:cNvPr>
              <p:cNvSpPr/>
              <p:nvPr/>
            </p:nvSpPr>
            <p:spPr>
              <a:xfrm>
                <a:off x="3820861" y="1683946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36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872;p43">
                <a:extLst>
                  <a:ext uri="{FF2B5EF4-FFF2-40B4-BE49-F238E27FC236}">
                    <a16:creationId xmlns:a16="http://schemas.microsoft.com/office/drawing/2014/main" id="{9A3B0D6A-115E-A47B-99BF-071F851243C4}"/>
                  </a:ext>
                </a:extLst>
              </p:cNvPr>
              <p:cNvSpPr/>
              <p:nvPr/>
            </p:nvSpPr>
            <p:spPr>
              <a:xfrm>
                <a:off x="384621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873;p43">
                <a:extLst>
                  <a:ext uri="{FF2B5EF4-FFF2-40B4-BE49-F238E27FC236}">
                    <a16:creationId xmlns:a16="http://schemas.microsoft.com/office/drawing/2014/main" id="{F07D6F64-3192-6C56-52C8-2A4F8E42B312}"/>
                  </a:ext>
                </a:extLst>
              </p:cNvPr>
              <p:cNvSpPr/>
              <p:nvPr/>
            </p:nvSpPr>
            <p:spPr>
              <a:xfrm>
                <a:off x="3804580" y="1709302"/>
                <a:ext cx="914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6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4"/>
                      <a:pt x="136" y="163"/>
                    </a:cubicBezTo>
                    <a:cubicBezTo>
                      <a:pt x="136" y="81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874;p43">
                <a:extLst>
                  <a:ext uri="{FF2B5EF4-FFF2-40B4-BE49-F238E27FC236}">
                    <a16:creationId xmlns:a16="http://schemas.microsoft.com/office/drawing/2014/main" id="{F00F9340-59CD-0475-C1B4-A4FFE7473943}"/>
                  </a:ext>
                </a:extLst>
              </p:cNvPr>
              <p:cNvSpPr/>
              <p:nvPr/>
            </p:nvSpPr>
            <p:spPr>
              <a:xfrm>
                <a:off x="3820861" y="1736393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7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7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875;p43">
                <a:extLst>
                  <a:ext uri="{FF2B5EF4-FFF2-40B4-BE49-F238E27FC236}">
                    <a16:creationId xmlns:a16="http://schemas.microsoft.com/office/drawing/2014/main" id="{F89E8B5B-9F84-6E4A-21BE-F1B4293BCBB3}"/>
                  </a:ext>
                </a:extLst>
              </p:cNvPr>
              <p:cNvSpPr/>
              <p:nvPr/>
            </p:nvSpPr>
            <p:spPr>
              <a:xfrm>
                <a:off x="384621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876;p43">
                <a:extLst>
                  <a:ext uri="{FF2B5EF4-FFF2-40B4-BE49-F238E27FC236}">
                    <a16:creationId xmlns:a16="http://schemas.microsoft.com/office/drawing/2014/main" id="{6651B028-56D1-8789-0617-EFC4FEA9EDD0}"/>
                  </a:ext>
                </a:extLst>
              </p:cNvPr>
              <p:cNvSpPr/>
              <p:nvPr/>
            </p:nvSpPr>
            <p:spPr>
              <a:xfrm>
                <a:off x="3804580" y="1761749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3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3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877;p43">
                <a:extLst>
                  <a:ext uri="{FF2B5EF4-FFF2-40B4-BE49-F238E27FC236}">
                    <a16:creationId xmlns:a16="http://schemas.microsoft.com/office/drawing/2014/main" id="{5832D63A-A9F6-5AD3-ABE3-BCE981398822}"/>
                  </a:ext>
                </a:extLst>
              </p:cNvPr>
              <p:cNvSpPr/>
              <p:nvPr/>
            </p:nvSpPr>
            <p:spPr>
              <a:xfrm>
                <a:off x="3820861" y="1788907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36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878;p43">
                <a:extLst>
                  <a:ext uri="{FF2B5EF4-FFF2-40B4-BE49-F238E27FC236}">
                    <a16:creationId xmlns:a16="http://schemas.microsoft.com/office/drawing/2014/main" id="{70789BE0-1482-1C16-A97B-E26693C4BFC5}"/>
                  </a:ext>
                </a:extLst>
              </p:cNvPr>
              <p:cNvSpPr/>
              <p:nvPr/>
            </p:nvSpPr>
            <p:spPr>
              <a:xfrm>
                <a:off x="3846217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879;p43">
                <a:extLst>
                  <a:ext uri="{FF2B5EF4-FFF2-40B4-BE49-F238E27FC236}">
                    <a16:creationId xmlns:a16="http://schemas.microsoft.com/office/drawing/2014/main" id="{70480637-2315-784B-C0B9-51CBB9B6CDC3}"/>
                  </a:ext>
                </a:extLst>
              </p:cNvPr>
              <p:cNvSpPr/>
              <p:nvPr/>
            </p:nvSpPr>
            <p:spPr>
              <a:xfrm>
                <a:off x="3846217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880;p43">
                <a:extLst>
                  <a:ext uri="{FF2B5EF4-FFF2-40B4-BE49-F238E27FC236}">
                    <a16:creationId xmlns:a16="http://schemas.microsoft.com/office/drawing/2014/main" id="{202F27D7-D997-122D-5EEA-32DC1FEBB6D2}"/>
                  </a:ext>
                </a:extLst>
              </p:cNvPr>
              <p:cNvSpPr/>
              <p:nvPr/>
            </p:nvSpPr>
            <p:spPr>
              <a:xfrm>
                <a:off x="3804580" y="1814263"/>
                <a:ext cx="914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3" extrusionOk="0">
                    <a:moveTo>
                      <a:pt x="1" y="0"/>
                    </a:moveTo>
                    <a:lnTo>
                      <a:pt x="1" y="163"/>
                    </a:lnTo>
                    <a:lnTo>
                      <a:pt x="136" y="163"/>
                    </a:lnTo>
                    <a:cubicBezTo>
                      <a:pt x="136" y="82"/>
                      <a:pt x="82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881;p43">
                <a:extLst>
                  <a:ext uri="{FF2B5EF4-FFF2-40B4-BE49-F238E27FC236}">
                    <a16:creationId xmlns:a16="http://schemas.microsoft.com/office/drawing/2014/main" id="{F1F75438-CCC2-3180-2653-5BD44FA51A4A}"/>
                  </a:ext>
                </a:extLst>
              </p:cNvPr>
              <p:cNvSpPr/>
              <p:nvPr/>
            </p:nvSpPr>
            <p:spPr>
              <a:xfrm>
                <a:off x="3820861" y="1841420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18" y="298"/>
                      <a:pt x="299" y="244"/>
                      <a:pt x="299" y="136"/>
                    </a:cubicBezTo>
                    <a:cubicBezTo>
                      <a:pt x="299" y="54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882;p43">
                <a:extLst>
                  <a:ext uri="{FF2B5EF4-FFF2-40B4-BE49-F238E27FC236}">
                    <a16:creationId xmlns:a16="http://schemas.microsoft.com/office/drawing/2014/main" id="{24E78C55-BAB9-D8DF-1BEE-7080FDB970E5}"/>
                  </a:ext>
                </a:extLst>
              </p:cNvPr>
              <p:cNvSpPr/>
              <p:nvPr/>
            </p:nvSpPr>
            <p:spPr>
              <a:xfrm>
                <a:off x="3846217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883;p43">
                <a:extLst>
                  <a:ext uri="{FF2B5EF4-FFF2-40B4-BE49-F238E27FC236}">
                    <a16:creationId xmlns:a16="http://schemas.microsoft.com/office/drawing/2014/main" id="{D54D0D14-C038-BBE0-BCF6-6956F593C898}"/>
                  </a:ext>
                </a:extLst>
              </p:cNvPr>
              <p:cNvSpPr/>
              <p:nvPr/>
            </p:nvSpPr>
            <p:spPr>
              <a:xfrm>
                <a:off x="3804580" y="1825072"/>
                <a:ext cx="914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64" extrusionOk="0">
                    <a:moveTo>
                      <a:pt x="1" y="1"/>
                    </a:moveTo>
                    <a:lnTo>
                      <a:pt x="1" y="164"/>
                    </a:lnTo>
                    <a:cubicBezTo>
                      <a:pt x="82" y="164"/>
                      <a:pt x="136" y="82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884;p43">
                <a:extLst>
                  <a:ext uri="{FF2B5EF4-FFF2-40B4-BE49-F238E27FC236}">
                    <a16:creationId xmlns:a16="http://schemas.microsoft.com/office/drawing/2014/main" id="{D9B2B977-0109-AD8A-0B46-08772C26BAA7}"/>
                  </a:ext>
                </a:extLst>
              </p:cNvPr>
              <p:cNvSpPr/>
              <p:nvPr/>
            </p:nvSpPr>
            <p:spPr>
              <a:xfrm>
                <a:off x="3804580" y="1866710"/>
                <a:ext cx="914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37" h="327" extrusionOk="0">
                    <a:moveTo>
                      <a:pt x="1" y="1"/>
                    </a:moveTo>
                    <a:lnTo>
                      <a:pt x="1" y="164"/>
                    </a:lnTo>
                    <a:lnTo>
                      <a:pt x="1" y="326"/>
                    </a:lnTo>
                    <a:cubicBezTo>
                      <a:pt x="82" y="326"/>
                      <a:pt x="136" y="245"/>
                      <a:pt x="136" y="164"/>
                    </a:cubicBezTo>
                    <a:cubicBezTo>
                      <a:pt x="136" y="82"/>
                      <a:pt x="82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885;p43">
                <a:extLst>
                  <a:ext uri="{FF2B5EF4-FFF2-40B4-BE49-F238E27FC236}">
                    <a16:creationId xmlns:a16="http://schemas.microsoft.com/office/drawing/2014/main" id="{3925E4EF-4F8D-CCEB-C724-22BFCD3ABCEC}"/>
                  </a:ext>
                </a:extLst>
              </p:cNvPr>
              <p:cNvSpPr/>
              <p:nvPr/>
            </p:nvSpPr>
            <p:spPr>
              <a:xfrm>
                <a:off x="3820861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886;p43">
                <a:extLst>
                  <a:ext uri="{FF2B5EF4-FFF2-40B4-BE49-F238E27FC236}">
                    <a16:creationId xmlns:a16="http://schemas.microsoft.com/office/drawing/2014/main" id="{1131F4D1-D6C0-DAB6-D814-10EEB97BD5B2}"/>
                  </a:ext>
                </a:extLst>
              </p:cNvPr>
              <p:cNvSpPr/>
              <p:nvPr/>
            </p:nvSpPr>
            <p:spPr>
              <a:xfrm>
                <a:off x="3846217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887;p43">
                <a:extLst>
                  <a:ext uri="{FF2B5EF4-FFF2-40B4-BE49-F238E27FC236}">
                    <a16:creationId xmlns:a16="http://schemas.microsoft.com/office/drawing/2014/main" id="{693E5D72-274D-F4AD-E174-EBEC27C16E26}"/>
                  </a:ext>
                </a:extLst>
              </p:cNvPr>
              <p:cNvSpPr/>
              <p:nvPr/>
            </p:nvSpPr>
            <p:spPr>
              <a:xfrm>
                <a:off x="3820861" y="1946381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4"/>
                      <a:pt x="55" y="299"/>
                      <a:pt x="136" y="299"/>
                    </a:cubicBezTo>
                    <a:cubicBezTo>
                      <a:pt x="218" y="299"/>
                      <a:pt x="299" y="244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888;p43">
                <a:extLst>
                  <a:ext uri="{FF2B5EF4-FFF2-40B4-BE49-F238E27FC236}">
                    <a16:creationId xmlns:a16="http://schemas.microsoft.com/office/drawing/2014/main" id="{7E16156B-C915-4FE4-79D3-041B31712671}"/>
                  </a:ext>
                </a:extLst>
              </p:cNvPr>
              <p:cNvSpPr/>
              <p:nvPr/>
            </p:nvSpPr>
            <p:spPr>
              <a:xfrm>
                <a:off x="384621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889;p43">
                <a:extLst>
                  <a:ext uri="{FF2B5EF4-FFF2-40B4-BE49-F238E27FC236}">
                    <a16:creationId xmlns:a16="http://schemas.microsoft.com/office/drawing/2014/main" id="{4739A5F5-EA20-0398-2D5E-2CF9E8BED834}"/>
                  </a:ext>
                </a:extLst>
              </p:cNvPr>
              <p:cNvSpPr/>
              <p:nvPr/>
            </p:nvSpPr>
            <p:spPr>
              <a:xfrm>
                <a:off x="3820861" y="1998828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64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4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890;p43">
                <a:extLst>
                  <a:ext uri="{FF2B5EF4-FFF2-40B4-BE49-F238E27FC236}">
                    <a16:creationId xmlns:a16="http://schemas.microsoft.com/office/drawing/2014/main" id="{411E76CA-B26C-66F4-DAE5-346D4E579C88}"/>
                  </a:ext>
                </a:extLst>
              </p:cNvPr>
              <p:cNvSpPr/>
              <p:nvPr/>
            </p:nvSpPr>
            <p:spPr>
              <a:xfrm>
                <a:off x="384621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891;p43">
                <a:extLst>
                  <a:ext uri="{FF2B5EF4-FFF2-40B4-BE49-F238E27FC236}">
                    <a16:creationId xmlns:a16="http://schemas.microsoft.com/office/drawing/2014/main" id="{C4C21DD5-DED7-0A79-CDF8-F4A01FAA2008}"/>
                  </a:ext>
                </a:extLst>
              </p:cNvPr>
              <p:cNvSpPr/>
              <p:nvPr/>
            </p:nvSpPr>
            <p:spPr>
              <a:xfrm>
                <a:off x="3820861" y="2051342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63"/>
                    </a:cubicBezTo>
                    <a:cubicBezTo>
                      <a:pt x="1" y="245"/>
                      <a:pt x="55" y="299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892;p43">
                <a:extLst>
                  <a:ext uri="{FF2B5EF4-FFF2-40B4-BE49-F238E27FC236}">
                    <a16:creationId xmlns:a16="http://schemas.microsoft.com/office/drawing/2014/main" id="{A3BD5DF6-F5F1-0F2B-2B3C-67F6518CF47C}"/>
                  </a:ext>
                </a:extLst>
              </p:cNvPr>
              <p:cNvSpPr/>
              <p:nvPr/>
            </p:nvSpPr>
            <p:spPr>
              <a:xfrm>
                <a:off x="384621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893;p43">
                <a:extLst>
                  <a:ext uri="{FF2B5EF4-FFF2-40B4-BE49-F238E27FC236}">
                    <a16:creationId xmlns:a16="http://schemas.microsoft.com/office/drawing/2014/main" id="{F75CC4A1-4451-8792-488B-784C597DAD60}"/>
                  </a:ext>
                </a:extLst>
              </p:cNvPr>
              <p:cNvSpPr/>
              <p:nvPr/>
            </p:nvSpPr>
            <p:spPr>
              <a:xfrm>
                <a:off x="3768414" y="1482232"/>
                <a:ext cx="19951" cy="11744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6" extrusionOk="0">
                    <a:moveTo>
                      <a:pt x="102" y="1"/>
                    </a:moveTo>
                    <a:cubicBezTo>
                      <a:pt x="69" y="1"/>
                      <a:pt x="36" y="4"/>
                      <a:pt x="0" y="13"/>
                    </a:cubicBezTo>
                    <a:lnTo>
                      <a:pt x="0" y="94"/>
                    </a:lnTo>
                    <a:cubicBezTo>
                      <a:pt x="27" y="148"/>
                      <a:pt x="81" y="175"/>
                      <a:pt x="136" y="175"/>
                    </a:cubicBezTo>
                    <a:cubicBezTo>
                      <a:pt x="217" y="175"/>
                      <a:pt x="298" y="94"/>
                      <a:pt x="298" y="13"/>
                    </a:cubicBezTo>
                    <a:cubicBezTo>
                      <a:pt x="226" y="13"/>
                      <a:pt x="166" y="1"/>
                      <a:pt x="10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894;p43">
                <a:extLst>
                  <a:ext uri="{FF2B5EF4-FFF2-40B4-BE49-F238E27FC236}">
                    <a16:creationId xmlns:a16="http://schemas.microsoft.com/office/drawing/2014/main" id="{4D851232-BA0F-F38B-FBC6-F8D0EE5D227E}"/>
                  </a:ext>
                </a:extLst>
              </p:cNvPr>
              <p:cNvSpPr/>
              <p:nvPr/>
            </p:nvSpPr>
            <p:spPr>
              <a:xfrm>
                <a:off x="3766546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895;p43">
                <a:extLst>
                  <a:ext uri="{FF2B5EF4-FFF2-40B4-BE49-F238E27FC236}">
                    <a16:creationId xmlns:a16="http://schemas.microsoft.com/office/drawing/2014/main" id="{A051EBFC-949C-EAF4-FD92-944FD367D7BD}"/>
                  </a:ext>
                </a:extLst>
              </p:cNvPr>
              <p:cNvSpPr/>
              <p:nvPr/>
            </p:nvSpPr>
            <p:spPr>
              <a:xfrm>
                <a:off x="3793704" y="1499314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lnTo>
                      <a:pt x="164" y="163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896;p43">
                <a:extLst>
                  <a:ext uri="{FF2B5EF4-FFF2-40B4-BE49-F238E27FC236}">
                    <a16:creationId xmlns:a16="http://schemas.microsoft.com/office/drawing/2014/main" id="{98998257-9801-DB1A-6D9A-D5F81F77726F}"/>
                  </a:ext>
                </a:extLst>
              </p:cNvPr>
              <p:cNvSpPr/>
              <p:nvPr/>
            </p:nvSpPr>
            <p:spPr>
              <a:xfrm>
                <a:off x="376654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897;p43">
                <a:extLst>
                  <a:ext uri="{FF2B5EF4-FFF2-40B4-BE49-F238E27FC236}">
                    <a16:creationId xmlns:a16="http://schemas.microsoft.com/office/drawing/2014/main" id="{815C289E-0B4B-7658-707F-EFE298B244B9}"/>
                  </a:ext>
                </a:extLst>
              </p:cNvPr>
              <p:cNvSpPr/>
              <p:nvPr/>
            </p:nvSpPr>
            <p:spPr>
              <a:xfrm>
                <a:off x="3793704" y="1551828"/>
                <a:ext cx="10943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898;p43">
                <a:extLst>
                  <a:ext uri="{FF2B5EF4-FFF2-40B4-BE49-F238E27FC236}">
                    <a16:creationId xmlns:a16="http://schemas.microsoft.com/office/drawing/2014/main" id="{0AB8E1AE-A448-C93A-0F42-6FD12247791C}"/>
                  </a:ext>
                </a:extLst>
              </p:cNvPr>
              <p:cNvSpPr/>
              <p:nvPr/>
            </p:nvSpPr>
            <p:spPr>
              <a:xfrm>
                <a:off x="3766546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899;p43">
                <a:extLst>
                  <a:ext uri="{FF2B5EF4-FFF2-40B4-BE49-F238E27FC236}">
                    <a16:creationId xmlns:a16="http://schemas.microsoft.com/office/drawing/2014/main" id="{9F3E9508-A19A-5212-62A9-410990207C54}"/>
                  </a:ext>
                </a:extLst>
              </p:cNvPr>
              <p:cNvSpPr/>
              <p:nvPr/>
            </p:nvSpPr>
            <p:spPr>
              <a:xfrm>
                <a:off x="3793704" y="1604275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4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900;p43">
                <a:extLst>
                  <a:ext uri="{FF2B5EF4-FFF2-40B4-BE49-F238E27FC236}">
                    <a16:creationId xmlns:a16="http://schemas.microsoft.com/office/drawing/2014/main" id="{322FFBD5-D5A0-B082-A6E9-9C8857277923}"/>
                  </a:ext>
                </a:extLst>
              </p:cNvPr>
              <p:cNvSpPr/>
              <p:nvPr/>
            </p:nvSpPr>
            <p:spPr>
              <a:xfrm>
                <a:off x="3766546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901;p43">
                <a:extLst>
                  <a:ext uri="{FF2B5EF4-FFF2-40B4-BE49-F238E27FC236}">
                    <a16:creationId xmlns:a16="http://schemas.microsoft.com/office/drawing/2014/main" id="{3B87EFFA-68D6-4EA5-055E-DAE8ECCBA96A}"/>
                  </a:ext>
                </a:extLst>
              </p:cNvPr>
              <p:cNvSpPr/>
              <p:nvPr/>
            </p:nvSpPr>
            <p:spPr>
              <a:xfrm>
                <a:off x="3793704" y="1656788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902;p43">
                <a:extLst>
                  <a:ext uri="{FF2B5EF4-FFF2-40B4-BE49-F238E27FC236}">
                    <a16:creationId xmlns:a16="http://schemas.microsoft.com/office/drawing/2014/main" id="{03798F99-7585-07AF-5D8C-92DEB1D62416}"/>
                  </a:ext>
                </a:extLst>
              </p:cNvPr>
              <p:cNvSpPr/>
              <p:nvPr/>
            </p:nvSpPr>
            <p:spPr>
              <a:xfrm>
                <a:off x="3766546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903;p43">
                <a:extLst>
                  <a:ext uri="{FF2B5EF4-FFF2-40B4-BE49-F238E27FC236}">
                    <a16:creationId xmlns:a16="http://schemas.microsoft.com/office/drawing/2014/main" id="{BBA387B2-9819-A956-DEF4-723E5F725AAC}"/>
                  </a:ext>
                </a:extLst>
              </p:cNvPr>
              <p:cNvSpPr/>
              <p:nvPr/>
            </p:nvSpPr>
            <p:spPr>
              <a:xfrm>
                <a:off x="3793704" y="1709302"/>
                <a:ext cx="10943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904;p43">
                <a:extLst>
                  <a:ext uri="{FF2B5EF4-FFF2-40B4-BE49-F238E27FC236}">
                    <a16:creationId xmlns:a16="http://schemas.microsoft.com/office/drawing/2014/main" id="{B269EE58-CB06-260C-D5F0-DE4B3F6B3739}"/>
                  </a:ext>
                </a:extLst>
              </p:cNvPr>
              <p:cNvSpPr/>
              <p:nvPr/>
            </p:nvSpPr>
            <p:spPr>
              <a:xfrm>
                <a:off x="3766546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905;p43">
                <a:extLst>
                  <a:ext uri="{FF2B5EF4-FFF2-40B4-BE49-F238E27FC236}">
                    <a16:creationId xmlns:a16="http://schemas.microsoft.com/office/drawing/2014/main" id="{17EF1C6C-E766-8CB2-6D9A-DB5ACA23FCE5}"/>
                  </a:ext>
                </a:extLst>
              </p:cNvPr>
              <p:cNvSpPr/>
              <p:nvPr/>
            </p:nvSpPr>
            <p:spPr>
              <a:xfrm>
                <a:off x="3793704" y="1761749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3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906;p43">
                <a:extLst>
                  <a:ext uri="{FF2B5EF4-FFF2-40B4-BE49-F238E27FC236}">
                    <a16:creationId xmlns:a16="http://schemas.microsoft.com/office/drawing/2014/main" id="{AD02518A-DF68-7F37-EA4E-03C71B42242B}"/>
                  </a:ext>
                </a:extLst>
              </p:cNvPr>
              <p:cNvSpPr/>
              <p:nvPr/>
            </p:nvSpPr>
            <p:spPr>
              <a:xfrm>
                <a:off x="3793704" y="1814263"/>
                <a:ext cx="10943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3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lnTo>
                      <a:pt x="164" y="163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907;p43">
                <a:extLst>
                  <a:ext uri="{FF2B5EF4-FFF2-40B4-BE49-F238E27FC236}">
                    <a16:creationId xmlns:a16="http://schemas.microsoft.com/office/drawing/2014/main" id="{65E2EB01-5976-BE90-66D2-9BCF7D0170AA}"/>
                  </a:ext>
                </a:extLst>
              </p:cNvPr>
              <p:cNvSpPr/>
              <p:nvPr/>
            </p:nvSpPr>
            <p:spPr>
              <a:xfrm>
                <a:off x="376654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908;p43">
                <a:extLst>
                  <a:ext uri="{FF2B5EF4-FFF2-40B4-BE49-F238E27FC236}">
                    <a16:creationId xmlns:a16="http://schemas.microsoft.com/office/drawing/2014/main" id="{102C484E-CEE8-42DE-62A5-69D374DDEF05}"/>
                  </a:ext>
                </a:extLst>
              </p:cNvPr>
              <p:cNvSpPr/>
              <p:nvPr/>
            </p:nvSpPr>
            <p:spPr>
              <a:xfrm>
                <a:off x="3793704" y="1825072"/>
                <a:ext cx="1094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4" y="164"/>
                    </a:cubicBez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909;p43">
                <a:extLst>
                  <a:ext uri="{FF2B5EF4-FFF2-40B4-BE49-F238E27FC236}">
                    <a16:creationId xmlns:a16="http://schemas.microsoft.com/office/drawing/2014/main" id="{2B45A53E-A16D-D712-7BE3-2216A5116690}"/>
                  </a:ext>
                </a:extLst>
              </p:cNvPr>
              <p:cNvSpPr/>
              <p:nvPr/>
            </p:nvSpPr>
            <p:spPr>
              <a:xfrm>
                <a:off x="3766546" y="1893867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910;p43">
                <a:extLst>
                  <a:ext uri="{FF2B5EF4-FFF2-40B4-BE49-F238E27FC236}">
                    <a16:creationId xmlns:a16="http://schemas.microsoft.com/office/drawing/2014/main" id="{77FDF5F6-3050-8910-CE0D-7E346CA8B2FE}"/>
                  </a:ext>
                </a:extLst>
              </p:cNvPr>
              <p:cNvSpPr/>
              <p:nvPr/>
            </p:nvSpPr>
            <p:spPr>
              <a:xfrm>
                <a:off x="3793704" y="1866710"/>
                <a:ext cx="10943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lnTo>
                      <a:pt x="164" y="164"/>
                    </a:lnTo>
                    <a:lnTo>
                      <a:pt x="164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911;p43">
                <a:extLst>
                  <a:ext uri="{FF2B5EF4-FFF2-40B4-BE49-F238E27FC236}">
                    <a16:creationId xmlns:a16="http://schemas.microsoft.com/office/drawing/2014/main" id="{3B292B7D-AC09-2964-37A0-F35D5F1E68B4}"/>
                  </a:ext>
                </a:extLst>
              </p:cNvPr>
              <p:cNvSpPr/>
              <p:nvPr/>
            </p:nvSpPr>
            <p:spPr>
              <a:xfrm>
                <a:off x="3793704" y="1919223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912;p43">
                <a:extLst>
                  <a:ext uri="{FF2B5EF4-FFF2-40B4-BE49-F238E27FC236}">
                    <a16:creationId xmlns:a16="http://schemas.microsoft.com/office/drawing/2014/main" id="{EC2D8E8F-F8F5-3070-9A39-97F406CBDA5B}"/>
                  </a:ext>
                </a:extLst>
              </p:cNvPr>
              <p:cNvSpPr/>
              <p:nvPr/>
            </p:nvSpPr>
            <p:spPr>
              <a:xfrm>
                <a:off x="3768414" y="1998828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4" y="1"/>
                      <a:pt x="0" y="55"/>
                      <a:pt x="0" y="164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4"/>
                    </a:cubicBezTo>
                    <a:cubicBezTo>
                      <a:pt x="298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913;p43">
                <a:extLst>
                  <a:ext uri="{FF2B5EF4-FFF2-40B4-BE49-F238E27FC236}">
                    <a16:creationId xmlns:a16="http://schemas.microsoft.com/office/drawing/2014/main" id="{AE76BD0F-2EB5-D841-2E0D-B950E3D533CD}"/>
                  </a:ext>
                </a:extLst>
              </p:cNvPr>
              <p:cNvSpPr/>
              <p:nvPr/>
            </p:nvSpPr>
            <p:spPr>
              <a:xfrm>
                <a:off x="3793704" y="1971737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914;p43">
                <a:extLst>
                  <a:ext uri="{FF2B5EF4-FFF2-40B4-BE49-F238E27FC236}">
                    <a16:creationId xmlns:a16="http://schemas.microsoft.com/office/drawing/2014/main" id="{7ACA09CA-38CA-A7FA-CF5B-D3CBE8E11C0D}"/>
                  </a:ext>
                </a:extLst>
              </p:cNvPr>
              <p:cNvSpPr/>
              <p:nvPr/>
            </p:nvSpPr>
            <p:spPr>
              <a:xfrm>
                <a:off x="3768414" y="205134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5"/>
                      <a:pt x="0" y="163"/>
                    </a:cubicBezTo>
                    <a:cubicBezTo>
                      <a:pt x="0" y="245"/>
                      <a:pt x="54" y="299"/>
                      <a:pt x="136" y="299"/>
                    </a:cubicBezTo>
                    <a:cubicBezTo>
                      <a:pt x="217" y="299"/>
                      <a:pt x="298" y="245"/>
                      <a:pt x="298" y="163"/>
                    </a:cubicBezTo>
                    <a:cubicBezTo>
                      <a:pt x="298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915;p43">
                <a:extLst>
                  <a:ext uri="{FF2B5EF4-FFF2-40B4-BE49-F238E27FC236}">
                    <a16:creationId xmlns:a16="http://schemas.microsoft.com/office/drawing/2014/main" id="{780CC6FE-09DF-109A-387A-189B9192B64A}"/>
                  </a:ext>
                </a:extLst>
              </p:cNvPr>
              <p:cNvSpPr/>
              <p:nvPr/>
            </p:nvSpPr>
            <p:spPr>
              <a:xfrm>
                <a:off x="3793704" y="2024184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916;p43">
                <a:extLst>
                  <a:ext uri="{FF2B5EF4-FFF2-40B4-BE49-F238E27FC236}">
                    <a16:creationId xmlns:a16="http://schemas.microsoft.com/office/drawing/2014/main" id="{BD001F54-FC2B-0DF6-96F1-B01676C9C2D1}"/>
                  </a:ext>
                </a:extLst>
              </p:cNvPr>
              <p:cNvSpPr/>
              <p:nvPr/>
            </p:nvSpPr>
            <p:spPr>
              <a:xfrm>
                <a:off x="3768414" y="2103855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190"/>
                      <a:pt x="0" y="244"/>
                      <a:pt x="27" y="271"/>
                    </a:cubicBezTo>
                    <a:cubicBezTo>
                      <a:pt x="54" y="298"/>
                      <a:pt x="109" y="298"/>
                      <a:pt x="136" y="298"/>
                    </a:cubicBezTo>
                    <a:cubicBezTo>
                      <a:pt x="217" y="298"/>
                      <a:pt x="298" y="244"/>
                      <a:pt x="298" y="163"/>
                    </a:cubicBezTo>
                    <a:cubicBezTo>
                      <a:pt x="298" y="109"/>
                      <a:pt x="271" y="81"/>
                      <a:pt x="244" y="54"/>
                    </a:cubicBezTo>
                    <a:cubicBezTo>
                      <a:pt x="217" y="27"/>
                      <a:pt x="190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917;p43">
                <a:extLst>
                  <a:ext uri="{FF2B5EF4-FFF2-40B4-BE49-F238E27FC236}">
                    <a16:creationId xmlns:a16="http://schemas.microsoft.com/office/drawing/2014/main" id="{66983F2C-DAFE-7258-DC67-191426DCABE6}"/>
                  </a:ext>
                </a:extLst>
              </p:cNvPr>
              <p:cNvSpPr/>
              <p:nvPr/>
            </p:nvSpPr>
            <p:spPr>
              <a:xfrm>
                <a:off x="3793704" y="207669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17"/>
                      <a:pt x="28" y="244"/>
                      <a:pt x="55" y="271"/>
                    </a:cubicBezTo>
                    <a:cubicBezTo>
                      <a:pt x="82" y="299"/>
                      <a:pt x="109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918;p43">
                <a:extLst>
                  <a:ext uri="{FF2B5EF4-FFF2-40B4-BE49-F238E27FC236}">
                    <a16:creationId xmlns:a16="http://schemas.microsoft.com/office/drawing/2014/main" id="{1633BA06-85A6-DFC2-BD11-9BC1A1B50FF7}"/>
                  </a:ext>
                </a:extLst>
              </p:cNvPr>
              <p:cNvSpPr/>
              <p:nvPr/>
            </p:nvSpPr>
            <p:spPr>
              <a:xfrm>
                <a:off x="3768414" y="2156302"/>
                <a:ext cx="14546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00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191"/>
                      <a:pt x="0" y="245"/>
                      <a:pt x="27" y="272"/>
                    </a:cubicBezTo>
                    <a:cubicBezTo>
                      <a:pt x="54" y="299"/>
                      <a:pt x="109" y="299"/>
                      <a:pt x="136" y="299"/>
                    </a:cubicBezTo>
                    <a:lnTo>
                      <a:pt x="163" y="299"/>
                    </a:lnTo>
                    <a:cubicBezTo>
                      <a:pt x="163" y="245"/>
                      <a:pt x="190" y="218"/>
                      <a:pt x="217" y="163"/>
                    </a:cubicBezTo>
                    <a:cubicBezTo>
                      <a:pt x="217" y="136"/>
                      <a:pt x="190" y="109"/>
                      <a:pt x="190" y="82"/>
                    </a:cubicBezTo>
                    <a:cubicBezTo>
                      <a:pt x="190" y="55"/>
                      <a:pt x="190" y="28"/>
                      <a:pt x="217" y="28"/>
                    </a:cubicBezTo>
                    <a:cubicBezTo>
                      <a:pt x="190" y="1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919;p43">
                <a:extLst>
                  <a:ext uri="{FF2B5EF4-FFF2-40B4-BE49-F238E27FC236}">
                    <a16:creationId xmlns:a16="http://schemas.microsoft.com/office/drawing/2014/main" id="{566BEDD1-D533-28F7-1015-177F498BF9FA}"/>
                  </a:ext>
                </a:extLst>
              </p:cNvPr>
              <p:cNvSpPr/>
              <p:nvPr/>
            </p:nvSpPr>
            <p:spPr>
              <a:xfrm>
                <a:off x="3793704" y="2130946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164"/>
                      <a:pt x="1" y="191"/>
                      <a:pt x="28" y="218"/>
                    </a:cubicBezTo>
                    <a:cubicBezTo>
                      <a:pt x="109" y="191"/>
                      <a:pt x="218" y="164"/>
                      <a:pt x="299" y="109"/>
                    </a:cubicBezTo>
                    <a:cubicBezTo>
                      <a:pt x="299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920;p43">
                <a:extLst>
                  <a:ext uri="{FF2B5EF4-FFF2-40B4-BE49-F238E27FC236}">
                    <a16:creationId xmlns:a16="http://schemas.microsoft.com/office/drawing/2014/main" id="{BB151F93-90CB-D6FF-2621-988956852253}"/>
                  </a:ext>
                </a:extLst>
              </p:cNvPr>
              <p:cNvSpPr/>
              <p:nvPr/>
            </p:nvSpPr>
            <p:spPr>
              <a:xfrm>
                <a:off x="3715901" y="1484834"/>
                <a:ext cx="1995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37" extrusionOk="0">
                    <a:moveTo>
                      <a:pt x="136" y="1"/>
                    </a:moveTo>
                    <a:cubicBezTo>
                      <a:pt x="82" y="1"/>
                      <a:pt x="28" y="28"/>
                      <a:pt x="0" y="28"/>
                    </a:cubicBezTo>
                    <a:cubicBezTo>
                      <a:pt x="0" y="82"/>
                      <a:pt x="82" y="136"/>
                      <a:pt x="136" y="136"/>
                    </a:cubicBezTo>
                    <a:cubicBezTo>
                      <a:pt x="217" y="136"/>
                      <a:pt x="272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921;p43">
                <a:extLst>
                  <a:ext uri="{FF2B5EF4-FFF2-40B4-BE49-F238E27FC236}">
                    <a16:creationId xmlns:a16="http://schemas.microsoft.com/office/drawing/2014/main" id="{342637F0-EF74-9415-BCF1-80BCB25284AC}"/>
                  </a:ext>
                </a:extLst>
              </p:cNvPr>
              <p:cNvSpPr/>
              <p:nvPr/>
            </p:nvSpPr>
            <p:spPr>
              <a:xfrm>
                <a:off x="3714099" y="152647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922;p43">
                <a:extLst>
                  <a:ext uri="{FF2B5EF4-FFF2-40B4-BE49-F238E27FC236}">
                    <a16:creationId xmlns:a16="http://schemas.microsoft.com/office/drawing/2014/main" id="{1493BCCC-24D6-A70C-AD02-5EADFBBB8152}"/>
                  </a:ext>
                </a:extLst>
              </p:cNvPr>
              <p:cNvSpPr/>
              <p:nvPr/>
            </p:nvSpPr>
            <p:spPr>
              <a:xfrm>
                <a:off x="3741257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923;p43">
                <a:extLst>
                  <a:ext uri="{FF2B5EF4-FFF2-40B4-BE49-F238E27FC236}">
                    <a16:creationId xmlns:a16="http://schemas.microsoft.com/office/drawing/2014/main" id="{F833B0AA-5DB9-23A9-9F97-2615C7A5C790}"/>
                  </a:ext>
                </a:extLst>
              </p:cNvPr>
              <p:cNvSpPr/>
              <p:nvPr/>
            </p:nvSpPr>
            <p:spPr>
              <a:xfrm>
                <a:off x="3714099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924;p43">
                <a:extLst>
                  <a:ext uri="{FF2B5EF4-FFF2-40B4-BE49-F238E27FC236}">
                    <a16:creationId xmlns:a16="http://schemas.microsoft.com/office/drawing/2014/main" id="{847FAF50-7DEB-84A9-6A6D-97B7FCB796B9}"/>
                  </a:ext>
                </a:extLst>
              </p:cNvPr>
              <p:cNvSpPr/>
              <p:nvPr/>
            </p:nvSpPr>
            <p:spPr>
              <a:xfrm>
                <a:off x="3741257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925;p43">
                <a:extLst>
                  <a:ext uri="{FF2B5EF4-FFF2-40B4-BE49-F238E27FC236}">
                    <a16:creationId xmlns:a16="http://schemas.microsoft.com/office/drawing/2014/main" id="{A642E0F0-FCF5-6AB6-F7D9-1D06D119C013}"/>
                  </a:ext>
                </a:extLst>
              </p:cNvPr>
              <p:cNvSpPr/>
              <p:nvPr/>
            </p:nvSpPr>
            <p:spPr>
              <a:xfrm>
                <a:off x="3714099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926;p43">
                <a:extLst>
                  <a:ext uri="{FF2B5EF4-FFF2-40B4-BE49-F238E27FC236}">
                    <a16:creationId xmlns:a16="http://schemas.microsoft.com/office/drawing/2014/main" id="{E3690671-6F97-9668-B802-4B7BA09CE200}"/>
                  </a:ext>
                </a:extLst>
              </p:cNvPr>
              <p:cNvSpPr/>
              <p:nvPr/>
            </p:nvSpPr>
            <p:spPr>
              <a:xfrm>
                <a:off x="3741257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927;p43">
                <a:extLst>
                  <a:ext uri="{FF2B5EF4-FFF2-40B4-BE49-F238E27FC236}">
                    <a16:creationId xmlns:a16="http://schemas.microsoft.com/office/drawing/2014/main" id="{E1985FB5-23E0-AFCC-9645-11A648CA8191}"/>
                  </a:ext>
                </a:extLst>
              </p:cNvPr>
              <p:cNvSpPr/>
              <p:nvPr/>
            </p:nvSpPr>
            <p:spPr>
              <a:xfrm>
                <a:off x="3714099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928;p43">
                <a:extLst>
                  <a:ext uri="{FF2B5EF4-FFF2-40B4-BE49-F238E27FC236}">
                    <a16:creationId xmlns:a16="http://schemas.microsoft.com/office/drawing/2014/main" id="{F0632019-1753-60CB-C64C-A7E9CB4DDBC9}"/>
                  </a:ext>
                </a:extLst>
              </p:cNvPr>
              <p:cNvSpPr/>
              <p:nvPr/>
            </p:nvSpPr>
            <p:spPr>
              <a:xfrm>
                <a:off x="3741257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929;p43">
                <a:extLst>
                  <a:ext uri="{FF2B5EF4-FFF2-40B4-BE49-F238E27FC236}">
                    <a16:creationId xmlns:a16="http://schemas.microsoft.com/office/drawing/2014/main" id="{7A9BEC53-0CB6-FE6A-A835-783C97CA4E65}"/>
                  </a:ext>
                </a:extLst>
              </p:cNvPr>
              <p:cNvSpPr/>
              <p:nvPr/>
            </p:nvSpPr>
            <p:spPr>
              <a:xfrm>
                <a:off x="3714099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930;p43">
                <a:extLst>
                  <a:ext uri="{FF2B5EF4-FFF2-40B4-BE49-F238E27FC236}">
                    <a16:creationId xmlns:a16="http://schemas.microsoft.com/office/drawing/2014/main" id="{E851E860-5B11-4BE3-4423-5B6154FDE8D4}"/>
                  </a:ext>
                </a:extLst>
              </p:cNvPr>
              <p:cNvSpPr/>
              <p:nvPr/>
            </p:nvSpPr>
            <p:spPr>
              <a:xfrm>
                <a:off x="3741257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931;p43">
                <a:extLst>
                  <a:ext uri="{FF2B5EF4-FFF2-40B4-BE49-F238E27FC236}">
                    <a16:creationId xmlns:a16="http://schemas.microsoft.com/office/drawing/2014/main" id="{8909E2CC-5B15-D499-62A2-4938A5BA98A5}"/>
                  </a:ext>
                </a:extLst>
              </p:cNvPr>
              <p:cNvSpPr/>
              <p:nvPr/>
            </p:nvSpPr>
            <p:spPr>
              <a:xfrm>
                <a:off x="371409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932;p43">
                <a:extLst>
                  <a:ext uri="{FF2B5EF4-FFF2-40B4-BE49-F238E27FC236}">
                    <a16:creationId xmlns:a16="http://schemas.microsoft.com/office/drawing/2014/main" id="{84C47F64-AB26-F3BB-FC84-059A802A982B}"/>
                  </a:ext>
                </a:extLst>
              </p:cNvPr>
              <p:cNvSpPr/>
              <p:nvPr/>
            </p:nvSpPr>
            <p:spPr>
              <a:xfrm>
                <a:off x="3741257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933;p43">
                <a:extLst>
                  <a:ext uri="{FF2B5EF4-FFF2-40B4-BE49-F238E27FC236}">
                    <a16:creationId xmlns:a16="http://schemas.microsoft.com/office/drawing/2014/main" id="{3BEE5D02-AFEB-5509-286D-61019FE49CBC}"/>
                  </a:ext>
                </a:extLst>
              </p:cNvPr>
              <p:cNvSpPr/>
              <p:nvPr/>
            </p:nvSpPr>
            <p:spPr>
              <a:xfrm>
                <a:off x="3741257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934;p43">
                <a:extLst>
                  <a:ext uri="{FF2B5EF4-FFF2-40B4-BE49-F238E27FC236}">
                    <a16:creationId xmlns:a16="http://schemas.microsoft.com/office/drawing/2014/main" id="{5CBCC4E1-1484-18C7-96E2-0C5E0B95EB6A}"/>
                  </a:ext>
                </a:extLst>
              </p:cNvPr>
              <p:cNvSpPr/>
              <p:nvPr/>
            </p:nvSpPr>
            <p:spPr>
              <a:xfrm>
                <a:off x="3714099" y="184142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935;p43">
                <a:extLst>
                  <a:ext uri="{FF2B5EF4-FFF2-40B4-BE49-F238E27FC236}">
                    <a16:creationId xmlns:a16="http://schemas.microsoft.com/office/drawing/2014/main" id="{8CC0CEED-AC0A-D3C5-8FBA-EC848A1FB243}"/>
                  </a:ext>
                </a:extLst>
              </p:cNvPr>
              <p:cNvSpPr/>
              <p:nvPr/>
            </p:nvSpPr>
            <p:spPr>
              <a:xfrm>
                <a:off x="3741257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82" y="164"/>
                      <a:pt x="163" y="164"/>
                    </a:cubicBezTo>
                    <a:cubicBezTo>
                      <a:pt x="244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936;p43">
                <a:extLst>
                  <a:ext uri="{FF2B5EF4-FFF2-40B4-BE49-F238E27FC236}">
                    <a16:creationId xmlns:a16="http://schemas.microsoft.com/office/drawing/2014/main" id="{EF26DD1D-5EBF-8ED7-24C2-14D6A6BD264F}"/>
                  </a:ext>
                </a:extLst>
              </p:cNvPr>
              <p:cNvSpPr/>
              <p:nvPr/>
            </p:nvSpPr>
            <p:spPr>
              <a:xfrm>
                <a:off x="3714099" y="1893867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937;p43">
                <a:extLst>
                  <a:ext uri="{FF2B5EF4-FFF2-40B4-BE49-F238E27FC236}">
                    <a16:creationId xmlns:a16="http://schemas.microsoft.com/office/drawing/2014/main" id="{A855E92E-4EDC-CA09-8AE6-FCE18D50F991}"/>
                  </a:ext>
                </a:extLst>
              </p:cNvPr>
              <p:cNvSpPr/>
              <p:nvPr/>
            </p:nvSpPr>
            <p:spPr>
              <a:xfrm>
                <a:off x="3741257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4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938;p43">
                <a:extLst>
                  <a:ext uri="{FF2B5EF4-FFF2-40B4-BE49-F238E27FC236}">
                    <a16:creationId xmlns:a16="http://schemas.microsoft.com/office/drawing/2014/main" id="{23309B08-020E-E09D-A355-76953D87033D}"/>
                  </a:ext>
                </a:extLst>
              </p:cNvPr>
              <p:cNvSpPr/>
              <p:nvPr/>
            </p:nvSpPr>
            <p:spPr>
              <a:xfrm>
                <a:off x="3714099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939;p43">
                <a:extLst>
                  <a:ext uri="{FF2B5EF4-FFF2-40B4-BE49-F238E27FC236}">
                    <a16:creationId xmlns:a16="http://schemas.microsoft.com/office/drawing/2014/main" id="{4E60DEFD-0CA7-1A8C-8A19-1CC2A137F066}"/>
                  </a:ext>
                </a:extLst>
              </p:cNvPr>
              <p:cNvSpPr/>
              <p:nvPr/>
            </p:nvSpPr>
            <p:spPr>
              <a:xfrm>
                <a:off x="3741257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940;p43">
                <a:extLst>
                  <a:ext uri="{FF2B5EF4-FFF2-40B4-BE49-F238E27FC236}">
                    <a16:creationId xmlns:a16="http://schemas.microsoft.com/office/drawing/2014/main" id="{714F6003-0650-C7CF-F7FE-9EE56170239B}"/>
                  </a:ext>
                </a:extLst>
              </p:cNvPr>
              <p:cNvSpPr/>
              <p:nvPr/>
            </p:nvSpPr>
            <p:spPr>
              <a:xfrm>
                <a:off x="3714099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941;p43">
                <a:extLst>
                  <a:ext uri="{FF2B5EF4-FFF2-40B4-BE49-F238E27FC236}">
                    <a16:creationId xmlns:a16="http://schemas.microsoft.com/office/drawing/2014/main" id="{B360B5CD-8442-B9D1-A9FB-9700E6BE1030}"/>
                  </a:ext>
                </a:extLst>
              </p:cNvPr>
              <p:cNvSpPr/>
              <p:nvPr/>
            </p:nvSpPr>
            <p:spPr>
              <a:xfrm>
                <a:off x="3741257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244"/>
                      <a:pt x="82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942;p43">
                <a:extLst>
                  <a:ext uri="{FF2B5EF4-FFF2-40B4-BE49-F238E27FC236}">
                    <a16:creationId xmlns:a16="http://schemas.microsoft.com/office/drawing/2014/main" id="{F0F0F5DF-AD96-5A47-6575-38B75FE9FF97}"/>
                  </a:ext>
                </a:extLst>
              </p:cNvPr>
              <p:cNvSpPr/>
              <p:nvPr/>
            </p:nvSpPr>
            <p:spPr>
              <a:xfrm>
                <a:off x="3714099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943;p43">
                <a:extLst>
                  <a:ext uri="{FF2B5EF4-FFF2-40B4-BE49-F238E27FC236}">
                    <a16:creationId xmlns:a16="http://schemas.microsoft.com/office/drawing/2014/main" id="{C1AF33FA-7DEC-6F81-1C7E-34E6FB285E6E}"/>
                  </a:ext>
                </a:extLst>
              </p:cNvPr>
              <p:cNvSpPr/>
              <p:nvPr/>
            </p:nvSpPr>
            <p:spPr>
              <a:xfrm>
                <a:off x="3741257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245"/>
                      <a:pt x="82" y="326"/>
                      <a:pt x="163" y="326"/>
                    </a:cubicBezTo>
                    <a:cubicBezTo>
                      <a:pt x="244" y="326"/>
                      <a:pt x="299" y="245"/>
                      <a:pt x="299" y="163"/>
                    </a:cubicBezTo>
                    <a:cubicBezTo>
                      <a:pt x="299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944;p43">
                <a:extLst>
                  <a:ext uri="{FF2B5EF4-FFF2-40B4-BE49-F238E27FC236}">
                    <a16:creationId xmlns:a16="http://schemas.microsoft.com/office/drawing/2014/main" id="{57264F4A-B65D-A333-1513-DA87F690AA44}"/>
                  </a:ext>
                </a:extLst>
              </p:cNvPr>
              <p:cNvSpPr/>
              <p:nvPr/>
            </p:nvSpPr>
            <p:spPr>
              <a:xfrm>
                <a:off x="3714099" y="210385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298"/>
                      <a:pt x="136" y="298"/>
                      <a:pt x="163" y="298"/>
                    </a:cubicBezTo>
                    <a:cubicBezTo>
                      <a:pt x="244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945;p43">
                <a:extLst>
                  <a:ext uri="{FF2B5EF4-FFF2-40B4-BE49-F238E27FC236}">
                    <a16:creationId xmlns:a16="http://schemas.microsoft.com/office/drawing/2014/main" id="{3102D6B1-3726-6B7B-843B-6649146CAF04}"/>
                  </a:ext>
                </a:extLst>
              </p:cNvPr>
              <p:cNvSpPr/>
              <p:nvPr/>
            </p:nvSpPr>
            <p:spPr>
              <a:xfrm>
                <a:off x="3741257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4" y="271"/>
                    </a:cubicBezTo>
                    <a:cubicBezTo>
                      <a:pt x="82" y="299"/>
                      <a:pt x="109" y="326"/>
                      <a:pt x="163" y="326"/>
                    </a:cubicBezTo>
                    <a:cubicBezTo>
                      <a:pt x="244" y="326"/>
                      <a:pt x="299" y="244"/>
                      <a:pt x="299" y="163"/>
                    </a:cubicBezTo>
                    <a:cubicBezTo>
                      <a:pt x="299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946;p43">
                <a:extLst>
                  <a:ext uri="{FF2B5EF4-FFF2-40B4-BE49-F238E27FC236}">
                    <a16:creationId xmlns:a16="http://schemas.microsoft.com/office/drawing/2014/main" id="{E969263F-8236-CC43-2CE9-1D680CE5FD92}"/>
                  </a:ext>
                </a:extLst>
              </p:cNvPr>
              <p:cNvSpPr/>
              <p:nvPr/>
            </p:nvSpPr>
            <p:spPr>
              <a:xfrm>
                <a:off x="371409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947;p43">
                <a:extLst>
                  <a:ext uri="{FF2B5EF4-FFF2-40B4-BE49-F238E27FC236}">
                    <a16:creationId xmlns:a16="http://schemas.microsoft.com/office/drawing/2014/main" id="{EF24084C-D7F0-4ABB-8F8D-AEA1098B5DAA}"/>
                  </a:ext>
                </a:extLst>
              </p:cNvPr>
              <p:cNvSpPr/>
              <p:nvPr/>
            </p:nvSpPr>
            <p:spPr>
              <a:xfrm>
                <a:off x="3741257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191"/>
                      <a:pt x="27" y="218"/>
                      <a:pt x="54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4" y="299"/>
                      <a:pt x="299" y="218"/>
                      <a:pt x="299" y="137"/>
                    </a:cubicBezTo>
                    <a:cubicBezTo>
                      <a:pt x="299" y="109"/>
                      <a:pt x="299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948;p43">
                <a:extLst>
                  <a:ext uri="{FF2B5EF4-FFF2-40B4-BE49-F238E27FC236}">
                    <a16:creationId xmlns:a16="http://schemas.microsoft.com/office/drawing/2014/main" id="{A7487EAB-A176-27CF-934D-65A5F40F681E}"/>
                  </a:ext>
                </a:extLst>
              </p:cNvPr>
              <p:cNvSpPr/>
              <p:nvPr/>
            </p:nvSpPr>
            <p:spPr>
              <a:xfrm>
                <a:off x="3714099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190"/>
                      <a:pt x="27" y="244"/>
                      <a:pt x="55" y="271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109"/>
                      <a:pt x="299" y="82"/>
                      <a:pt x="272" y="54"/>
                    </a:cubicBezTo>
                    <a:cubicBezTo>
                      <a:pt x="244" y="27"/>
                      <a:pt x="217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949;p43">
                <a:extLst>
                  <a:ext uri="{FF2B5EF4-FFF2-40B4-BE49-F238E27FC236}">
                    <a16:creationId xmlns:a16="http://schemas.microsoft.com/office/drawing/2014/main" id="{DC71551B-ECD4-FD12-53DD-738D8DBED705}"/>
                  </a:ext>
                </a:extLst>
              </p:cNvPr>
              <p:cNvSpPr/>
              <p:nvPr/>
            </p:nvSpPr>
            <p:spPr>
              <a:xfrm>
                <a:off x="3741257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27" y="218"/>
                      <a:pt x="54" y="245"/>
                    </a:cubicBezTo>
                    <a:cubicBezTo>
                      <a:pt x="82" y="272"/>
                      <a:pt x="109" y="299"/>
                      <a:pt x="163" y="299"/>
                    </a:cubicBezTo>
                    <a:cubicBezTo>
                      <a:pt x="244" y="299"/>
                      <a:pt x="299" y="218"/>
                      <a:pt x="299" y="136"/>
                    </a:cubicBezTo>
                    <a:cubicBezTo>
                      <a:pt x="299" y="109"/>
                      <a:pt x="299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950;p43">
                <a:extLst>
                  <a:ext uri="{FF2B5EF4-FFF2-40B4-BE49-F238E27FC236}">
                    <a16:creationId xmlns:a16="http://schemas.microsoft.com/office/drawing/2014/main" id="{1CD18CEC-D86A-FDE1-2E77-A891A651624E}"/>
                  </a:ext>
                </a:extLst>
              </p:cNvPr>
              <p:cNvSpPr/>
              <p:nvPr/>
            </p:nvSpPr>
            <p:spPr>
              <a:xfrm>
                <a:off x="3714099" y="226126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4"/>
                    </a:cubicBezTo>
                    <a:cubicBezTo>
                      <a:pt x="0" y="191"/>
                      <a:pt x="27" y="245"/>
                      <a:pt x="55" y="272"/>
                    </a:cubicBezTo>
                    <a:cubicBezTo>
                      <a:pt x="82" y="299"/>
                      <a:pt x="136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951;p43">
                <a:extLst>
                  <a:ext uri="{FF2B5EF4-FFF2-40B4-BE49-F238E27FC236}">
                    <a16:creationId xmlns:a16="http://schemas.microsoft.com/office/drawing/2014/main" id="{A64AB317-1171-17AA-F3EB-83CE62FD113E}"/>
                  </a:ext>
                </a:extLst>
              </p:cNvPr>
              <p:cNvSpPr/>
              <p:nvPr/>
            </p:nvSpPr>
            <p:spPr>
              <a:xfrm>
                <a:off x="3741257" y="2235974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190"/>
                      <a:pt x="27" y="217"/>
                      <a:pt x="54" y="244"/>
                    </a:cubicBezTo>
                    <a:cubicBezTo>
                      <a:pt x="82" y="271"/>
                      <a:pt x="109" y="298"/>
                      <a:pt x="163" y="298"/>
                    </a:cubicBezTo>
                    <a:cubicBezTo>
                      <a:pt x="190" y="298"/>
                      <a:pt x="244" y="271"/>
                      <a:pt x="271" y="244"/>
                    </a:cubicBezTo>
                    <a:cubicBezTo>
                      <a:pt x="271" y="190"/>
                      <a:pt x="271" y="109"/>
                      <a:pt x="271" y="54"/>
                    </a:cubicBezTo>
                    <a:cubicBezTo>
                      <a:pt x="271" y="54"/>
                      <a:pt x="271" y="27"/>
                      <a:pt x="271" y="27"/>
                    </a:cubicBezTo>
                    <a:cubicBezTo>
                      <a:pt x="244" y="0"/>
                      <a:pt x="190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952;p43">
                <a:extLst>
                  <a:ext uri="{FF2B5EF4-FFF2-40B4-BE49-F238E27FC236}">
                    <a16:creationId xmlns:a16="http://schemas.microsoft.com/office/drawing/2014/main" id="{BE196EB7-187B-9803-E2AC-AEF30D9306A7}"/>
                  </a:ext>
                </a:extLst>
              </p:cNvPr>
              <p:cNvSpPr/>
              <p:nvPr/>
            </p:nvSpPr>
            <p:spPr>
              <a:xfrm>
                <a:off x="3741257" y="2288420"/>
                <a:ext cx="7273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64" extrusionOk="0">
                    <a:moveTo>
                      <a:pt x="109" y="1"/>
                    </a:moveTo>
                    <a:cubicBezTo>
                      <a:pt x="54" y="1"/>
                      <a:pt x="0" y="82"/>
                      <a:pt x="0" y="136"/>
                    </a:cubicBezTo>
                    <a:cubicBezTo>
                      <a:pt x="0" y="136"/>
                      <a:pt x="0" y="163"/>
                      <a:pt x="0" y="163"/>
                    </a:cubicBezTo>
                    <a:cubicBezTo>
                      <a:pt x="54" y="136"/>
                      <a:pt x="109" y="82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953;p43">
                <a:extLst>
                  <a:ext uri="{FF2B5EF4-FFF2-40B4-BE49-F238E27FC236}">
                    <a16:creationId xmlns:a16="http://schemas.microsoft.com/office/drawing/2014/main" id="{E66546E2-E678-00A9-3EAD-B80339C6BAD8}"/>
                  </a:ext>
                </a:extLst>
              </p:cNvPr>
              <p:cNvSpPr/>
              <p:nvPr/>
            </p:nvSpPr>
            <p:spPr>
              <a:xfrm>
                <a:off x="3688743" y="1499314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82" y="1"/>
                      <a:pt x="28" y="55"/>
                      <a:pt x="1" y="109"/>
                    </a:cubicBezTo>
                    <a:cubicBezTo>
                      <a:pt x="1" y="109"/>
                      <a:pt x="28" y="136"/>
                      <a:pt x="28" y="136"/>
                    </a:cubicBezTo>
                    <a:lnTo>
                      <a:pt x="1" y="136"/>
                    </a:lnTo>
                    <a:cubicBezTo>
                      <a:pt x="1" y="136"/>
                      <a:pt x="1" y="136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954;p43">
                <a:extLst>
                  <a:ext uri="{FF2B5EF4-FFF2-40B4-BE49-F238E27FC236}">
                    <a16:creationId xmlns:a16="http://schemas.microsoft.com/office/drawing/2014/main" id="{66AE5248-0B57-E500-E78C-4CF2CE4EDA58}"/>
                  </a:ext>
                </a:extLst>
              </p:cNvPr>
              <p:cNvSpPr/>
              <p:nvPr/>
            </p:nvSpPr>
            <p:spPr>
              <a:xfrm>
                <a:off x="3661586" y="1533745"/>
                <a:ext cx="2001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0" extrusionOk="0">
                    <a:moveTo>
                      <a:pt x="28" y="0"/>
                    </a:moveTo>
                    <a:cubicBezTo>
                      <a:pt x="28" y="0"/>
                      <a:pt x="1" y="27"/>
                      <a:pt x="1" y="27"/>
                    </a:cubicBezTo>
                    <a:cubicBezTo>
                      <a:pt x="1" y="109"/>
                      <a:pt x="82" y="190"/>
                      <a:pt x="164" y="190"/>
                    </a:cubicBezTo>
                    <a:cubicBezTo>
                      <a:pt x="218" y="190"/>
                      <a:pt x="272" y="163"/>
                      <a:pt x="299" y="109"/>
                    </a:cubicBezTo>
                    <a:lnTo>
                      <a:pt x="218" y="109"/>
                    </a:lnTo>
                    <a:cubicBezTo>
                      <a:pt x="136" y="81"/>
                      <a:pt x="82" y="27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955;p43">
                <a:extLst>
                  <a:ext uri="{FF2B5EF4-FFF2-40B4-BE49-F238E27FC236}">
                    <a16:creationId xmlns:a16="http://schemas.microsoft.com/office/drawing/2014/main" id="{83EE1506-4CC2-49DA-1B5F-B6DD032CC805}"/>
                  </a:ext>
                </a:extLst>
              </p:cNvPr>
              <p:cNvSpPr/>
              <p:nvPr/>
            </p:nvSpPr>
            <p:spPr>
              <a:xfrm>
                <a:off x="3674264" y="1526472"/>
                <a:ext cx="7340" cy="5471"/>
              </a:xfrm>
              <a:custGeom>
                <a:avLst/>
                <a:gdLst/>
                <a:ahLst/>
                <a:cxnLst/>
                <a:rect l="l" t="t" r="r" b="b"/>
                <a:pathLst>
                  <a:path w="110" h="82" extrusionOk="0">
                    <a:moveTo>
                      <a:pt x="1" y="1"/>
                    </a:moveTo>
                    <a:cubicBezTo>
                      <a:pt x="28" y="28"/>
                      <a:pt x="82" y="55"/>
                      <a:pt x="109" y="82"/>
                    </a:cubicBezTo>
                    <a:cubicBezTo>
                      <a:pt x="109" y="28"/>
                      <a:pt x="55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956;p43">
                <a:extLst>
                  <a:ext uri="{FF2B5EF4-FFF2-40B4-BE49-F238E27FC236}">
                    <a16:creationId xmlns:a16="http://schemas.microsoft.com/office/drawing/2014/main" id="{7A6AAB98-B96A-9D8F-767E-8DFEC9F390EB}"/>
                  </a:ext>
                </a:extLst>
              </p:cNvPr>
              <p:cNvSpPr/>
              <p:nvPr/>
            </p:nvSpPr>
            <p:spPr>
              <a:xfrm>
                <a:off x="3661586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957;p43">
                <a:extLst>
                  <a:ext uri="{FF2B5EF4-FFF2-40B4-BE49-F238E27FC236}">
                    <a16:creationId xmlns:a16="http://schemas.microsoft.com/office/drawing/2014/main" id="{5E7CCB4D-B85A-BCFA-FC86-AAEBCA6EF960}"/>
                  </a:ext>
                </a:extLst>
              </p:cNvPr>
              <p:cNvSpPr/>
              <p:nvPr/>
            </p:nvSpPr>
            <p:spPr>
              <a:xfrm>
                <a:off x="368874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958;p43">
                <a:extLst>
                  <a:ext uri="{FF2B5EF4-FFF2-40B4-BE49-F238E27FC236}">
                    <a16:creationId xmlns:a16="http://schemas.microsoft.com/office/drawing/2014/main" id="{07F874E0-AA8E-B4A8-5FE1-89919C52E6FF}"/>
                  </a:ext>
                </a:extLst>
              </p:cNvPr>
              <p:cNvSpPr/>
              <p:nvPr/>
            </p:nvSpPr>
            <p:spPr>
              <a:xfrm>
                <a:off x="3661586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959;p43">
                <a:extLst>
                  <a:ext uri="{FF2B5EF4-FFF2-40B4-BE49-F238E27FC236}">
                    <a16:creationId xmlns:a16="http://schemas.microsoft.com/office/drawing/2014/main" id="{2760C5C3-2545-78D6-89FF-F309614C30D7}"/>
                  </a:ext>
                </a:extLst>
              </p:cNvPr>
              <p:cNvSpPr/>
              <p:nvPr/>
            </p:nvSpPr>
            <p:spPr>
              <a:xfrm>
                <a:off x="3688743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960;p43">
                <a:extLst>
                  <a:ext uri="{FF2B5EF4-FFF2-40B4-BE49-F238E27FC236}">
                    <a16:creationId xmlns:a16="http://schemas.microsoft.com/office/drawing/2014/main" id="{0F5BBC03-6AB0-BEDB-7822-5D54D2910EE7}"/>
                  </a:ext>
                </a:extLst>
              </p:cNvPr>
              <p:cNvSpPr/>
              <p:nvPr/>
            </p:nvSpPr>
            <p:spPr>
              <a:xfrm>
                <a:off x="3661586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961;p43">
                <a:extLst>
                  <a:ext uri="{FF2B5EF4-FFF2-40B4-BE49-F238E27FC236}">
                    <a16:creationId xmlns:a16="http://schemas.microsoft.com/office/drawing/2014/main" id="{94539F9A-FB97-3FF0-0D1C-1A65661308C3}"/>
                  </a:ext>
                </a:extLst>
              </p:cNvPr>
              <p:cNvSpPr/>
              <p:nvPr/>
            </p:nvSpPr>
            <p:spPr>
              <a:xfrm>
                <a:off x="368874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962;p43">
                <a:extLst>
                  <a:ext uri="{FF2B5EF4-FFF2-40B4-BE49-F238E27FC236}">
                    <a16:creationId xmlns:a16="http://schemas.microsoft.com/office/drawing/2014/main" id="{C20DFFBD-586E-818F-DA3A-02423970B3E4}"/>
                  </a:ext>
                </a:extLst>
              </p:cNvPr>
              <p:cNvSpPr/>
              <p:nvPr/>
            </p:nvSpPr>
            <p:spPr>
              <a:xfrm>
                <a:off x="3661586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963;p43">
                <a:extLst>
                  <a:ext uri="{FF2B5EF4-FFF2-40B4-BE49-F238E27FC236}">
                    <a16:creationId xmlns:a16="http://schemas.microsoft.com/office/drawing/2014/main" id="{8EEFBC7F-E805-F5A9-DBA4-BC4008076472}"/>
                  </a:ext>
                </a:extLst>
              </p:cNvPr>
              <p:cNvSpPr/>
              <p:nvPr/>
            </p:nvSpPr>
            <p:spPr>
              <a:xfrm>
                <a:off x="368874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964;p43">
                <a:extLst>
                  <a:ext uri="{FF2B5EF4-FFF2-40B4-BE49-F238E27FC236}">
                    <a16:creationId xmlns:a16="http://schemas.microsoft.com/office/drawing/2014/main" id="{FA301208-C690-8C85-F017-8094F2A99416}"/>
                  </a:ext>
                </a:extLst>
              </p:cNvPr>
              <p:cNvSpPr/>
              <p:nvPr/>
            </p:nvSpPr>
            <p:spPr>
              <a:xfrm>
                <a:off x="3661586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965;p43">
                <a:extLst>
                  <a:ext uri="{FF2B5EF4-FFF2-40B4-BE49-F238E27FC236}">
                    <a16:creationId xmlns:a16="http://schemas.microsoft.com/office/drawing/2014/main" id="{21241758-4810-1342-06B1-02A7EA9D343A}"/>
                  </a:ext>
                </a:extLst>
              </p:cNvPr>
              <p:cNvSpPr/>
              <p:nvPr/>
            </p:nvSpPr>
            <p:spPr>
              <a:xfrm>
                <a:off x="368874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966;p43">
                <a:extLst>
                  <a:ext uri="{FF2B5EF4-FFF2-40B4-BE49-F238E27FC236}">
                    <a16:creationId xmlns:a16="http://schemas.microsoft.com/office/drawing/2014/main" id="{B8E9BA1F-4C1C-9F68-7386-49C41DC67ED9}"/>
                  </a:ext>
                </a:extLst>
              </p:cNvPr>
              <p:cNvSpPr/>
              <p:nvPr/>
            </p:nvSpPr>
            <p:spPr>
              <a:xfrm>
                <a:off x="3688743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967;p43">
                <a:extLst>
                  <a:ext uri="{FF2B5EF4-FFF2-40B4-BE49-F238E27FC236}">
                    <a16:creationId xmlns:a16="http://schemas.microsoft.com/office/drawing/2014/main" id="{941A52F1-4542-1F9B-BE7A-9AF53966A3E8}"/>
                  </a:ext>
                </a:extLst>
              </p:cNvPr>
              <p:cNvSpPr/>
              <p:nvPr/>
            </p:nvSpPr>
            <p:spPr>
              <a:xfrm>
                <a:off x="3661586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968;p43">
                <a:extLst>
                  <a:ext uri="{FF2B5EF4-FFF2-40B4-BE49-F238E27FC236}">
                    <a16:creationId xmlns:a16="http://schemas.microsoft.com/office/drawing/2014/main" id="{B2F4F951-4DB8-019E-FA66-67822CF29653}"/>
                  </a:ext>
                </a:extLst>
              </p:cNvPr>
              <p:cNvSpPr/>
              <p:nvPr/>
            </p:nvSpPr>
            <p:spPr>
              <a:xfrm>
                <a:off x="3688743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1" y="1"/>
                    </a:moveTo>
                    <a:cubicBezTo>
                      <a:pt x="1" y="82"/>
                      <a:pt x="82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969;p43">
                <a:extLst>
                  <a:ext uri="{FF2B5EF4-FFF2-40B4-BE49-F238E27FC236}">
                    <a16:creationId xmlns:a16="http://schemas.microsoft.com/office/drawing/2014/main" id="{E680ACC4-6FB3-3536-469A-53F5B2162A82}"/>
                  </a:ext>
                </a:extLst>
              </p:cNvPr>
              <p:cNvSpPr/>
              <p:nvPr/>
            </p:nvSpPr>
            <p:spPr>
              <a:xfrm>
                <a:off x="3661586" y="1893867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970;p43">
                <a:extLst>
                  <a:ext uri="{FF2B5EF4-FFF2-40B4-BE49-F238E27FC236}">
                    <a16:creationId xmlns:a16="http://schemas.microsoft.com/office/drawing/2014/main" id="{0A211908-9970-2FDA-5BE0-6A1B0FBEED46}"/>
                  </a:ext>
                </a:extLst>
              </p:cNvPr>
              <p:cNvSpPr/>
              <p:nvPr/>
            </p:nvSpPr>
            <p:spPr>
              <a:xfrm>
                <a:off x="3688743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971;p43">
                <a:extLst>
                  <a:ext uri="{FF2B5EF4-FFF2-40B4-BE49-F238E27FC236}">
                    <a16:creationId xmlns:a16="http://schemas.microsoft.com/office/drawing/2014/main" id="{13FD9A4B-8EBF-60F0-4FC7-1AA344A4B2D6}"/>
                  </a:ext>
                </a:extLst>
              </p:cNvPr>
              <p:cNvSpPr/>
              <p:nvPr/>
            </p:nvSpPr>
            <p:spPr>
              <a:xfrm>
                <a:off x="3661586" y="1946381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972;p43">
                <a:extLst>
                  <a:ext uri="{FF2B5EF4-FFF2-40B4-BE49-F238E27FC236}">
                    <a16:creationId xmlns:a16="http://schemas.microsoft.com/office/drawing/2014/main" id="{77BC7EE1-DD3B-BC27-6101-2BD7DCF62CF2}"/>
                  </a:ext>
                </a:extLst>
              </p:cNvPr>
              <p:cNvSpPr/>
              <p:nvPr/>
            </p:nvSpPr>
            <p:spPr>
              <a:xfrm>
                <a:off x="3661586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973;p43">
                <a:extLst>
                  <a:ext uri="{FF2B5EF4-FFF2-40B4-BE49-F238E27FC236}">
                    <a16:creationId xmlns:a16="http://schemas.microsoft.com/office/drawing/2014/main" id="{5CAF02B7-C233-2E1C-24EF-B91B381314D3}"/>
                  </a:ext>
                </a:extLst>
              </p:cNvPr>
              <p:cNvSpPr/>
              <p:nvPr/>
            </p:nvSpPr>
            <p:spPr>
              <a:xfrm>
                <a:off x="3661586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974;p43">
                <a:extLst>
                  <a:ext uri="{FF2B5EF4-FFF2-40B4-BE49-F238E27FC236}">
                    <a16:creationId xmlns:a16="http://schemas.microsoft.com/office/drawing/2014/main" id="{FBCF07EE-F972-D52C-7CDE-8C2EA848CA50}"/>
                  </a:ext>
                </a:extLst>
              </p:cNvPr>
              <p:cNvSpPr/>
              <p:nvPr/>
            </p:nvSpPr>
            <p:spPr>
              <a:xfrm>
                <a:off x="3661586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8"/>
                      <a:pt x="136" y="298"/>
                      <a:pt x="164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109"/>
                      <a:pt x="299" y="81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975;p43">
                <a:extLst>
                  <a:ext uri="{FF2B5EF4-FFF2-40B4-BE49-F238E27FC236}">
                    <a16:creationId xmlns:a16="http://schemas.microsoft.com/office/drawing/2014/main" id="{EC01450A-91EB-F9A4-DA76-83B51546B673}"/>
                  </a:ext>
                </a:extLst>
              </p:cNvPr>
              <p:cNvSpPr/>
              <p:nvPr/>
            </p:nvSpPr>
            <p:spPr>
              <a:xfrm>
                <a:off x="3661586" y="215630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3"/>
                    </a:cubicBezTo>
                    <a:cubicBezTo>
                      <a:pt x="1" y="191"/>
                      <a:pt x="28" y="245"/>
                      <a:pt x="55" y="272"/>
                    </a:cubicBezTo>
                    <a:cubicBezTo>
                      <a:pt x="82" y="299"/>
                      <a:pt x="136" y="299"/>
                      <a:pt x="164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109"/>
                      <a:pt x="299" y="82"/>
                      <a:pt x="272" y="55"/>
                    </a:cubicBezTo>
                    <a:cubicBezTo>
                      <a:pt x="245" y="28"/>
                      <a:pt x="218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976;p43">
                <a:extLst>
                  <a:ext uri="{FF2B5EF4-FFF2-40B4-BE49-F238E27FC236}">
                    <a16:creationId xmlns:a16="http://schemas.microsoft.com/office/drawing/2014/main" id="{4EFA71A2-BE3D-D9ED-6A35-BB3F71E8EE28}"/>
                  </a:ext>
                </a:extLst>
              </p:cNvPr>
              <p:cNvSpPr/>
              <p:nvPr/>
            </p:nvSpPr>
            <p:spPr>
              <a:xfrm>
                <a:off x="3661586" y="220881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190"/>
                      <a:pt x="28" y="244"/>
                      <a:pt x="55" y="271"/>
                    </a:cubicBezTo>
                    <a:cubicBezTo>
                      <a:pt x="82" y="299"/>
                      <a:pt x="136" y="299"/>
                      <a:pt x="164" y="299"/>
                    </a:cubicBezTo>
                    <a:cubicBezTo>
                      <a:pt x="245" y="299"/>
                      <a:pt x="326" y="244"/>
                      <a:pt x="326" y="163"/>
                    </a:cubicBezTo>
                    <a:cubicBezTo>
                      <a:pt x="326" y="109"/>
                      <a:pt x="299" y="82"/>
                      <a:pt x="272" y="54"/>
                    </a:cubicBezTo>
                    <a:cubicBezTo>
                      <a:pt x="245" y="27"/>
                      <a:pt x="218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977;p43">
                <a:extLst>
                  <a:ext uri="{FF2B5EF4-FFF2-40B4-BE49-F238E27FC236}">
                    <a16:creationId xmlns:a16="http://schemas.microsoft.com/office/drawing/2014/main" id="{8661554A-F4E5-5D3C-C428-3C3416BF179D}"/>
                  </a:ext>
                </a:extLst>
              </p:cNvPr>
              <p:cNvSpPr/>
              <p:nvPr/>
            </p:nvSpPr>
            <p:spPr>
              <a:xfrm>
                <a:off x="3610940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1"/>
                    </a:moveTo>
                    <a:cubicBezTo>
                      <a:pt x="109" y="1"/>
                      <a:pt x="82" y="1"/>
                      <a:pt x="55" y="28"/>
                    </a:cubicBezTo>
                    <a:cubicBezTo>
                      <a:pt x="55" y="109"/>
                      <a:pt x="82" y="163"/>
                      <a:pt x="109" y="218"/>
                    </a:cubicBezTo>
                    <a:lnTo>
                      <a:pt x="0" y="218"/>
                    </a:lnTo>
                    <a:cubicBezTo>
                      <a:pt x="27" y="272"/>
                      <a:pt x="82" y="299"/>
                      <a:pt x="136" y="299"/>
                    </a:cubicBezTo>
                    <a:cubicBezTo>
                      <a:pt x="217" y="299"/>
                      <a:pt x="299" y="218"/>
                      <a:pt x="299" y="136"/>
                    </a:cubicBezTo>
                    <a:cubicBezTo>
                      <a:pt x="299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978;p43">
                <a:extLst>
                  <a:ext uri="{FF2B5EF4-FFF2-40B4-BE49-F238E27FC236}">
                    <a16:creationId xmlns:a16="http://schemas.microsoft.com/office/drawing/2014/main" id="{28509A95-B7AA-0505-118B-40DEB69DA0E7}"/>
                  </a:ext>
                </a:extLst>
              </p:cNvPr>
              <p:cNvSpPr/>
              <p:nvPr/>
            </p:nvSpPr>
            <p:spPr>
              <a:xfrm>
                <a:off x="3609139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4" y="299"/>
                      <a:pt x="326" y="217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979;p43">
                <a:extLst>
                  <a:ext uri="{FF2B5EF4-FFF2-40B4-BE49-F238E27FC236}">
                    <a16:creationId xmlns:a16="http://schemas.microsoft.com/office/drawing/2014/main" id="{2F36E437-8717-2198-6C30-B85A182FBBC7}"/>
                  </a:ext>
                </a:extLst>
              </p:cNvPr>
              <p:cNvSpPr/>
              <p:nvPr/>
            </p:nvSpPr>
            <p:spPr>
              <a:xfrm>
                <a:off x="3636296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63" y="299"/>
                    </a:cubicBezTo>
                    <a:cubicBezTo>
                      <a:pt x="244" y="299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980;p43">
                <a:extLst>
                  <a:ext uri="{FF2B5EF4-FFF2-40B4-BE49-F238E27FC236}">
                    <a16:creationId xmlns:a16="http://schemas.microsoft.com/office/drawing/2014/main" id="{C5BFDBFC-7978-A217-755B-C2295A4F0A69}"/>
                  </a:ext>
                </a:extLst>
              </p:cNvPr>
              <p:cNvSpPr/>
              <p:nvPr/>
            </p:nvSpPr>
            <p:spPr>
              <a:xfrm>
                <a:off x="3609139" y="163143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18"/>
                      <a:pt x="82" y="299"/>
                      <a:pt x="163" y="299"/>
                    </a:cubicBezTo>
                    <a:cubicBezTo>
                      <a:pt x="244" y="299"/>
                      <a:pt x="326" y="218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981;p43">
                <a:extLst>
                  <a:ext uri="{FF2B5EF4-FFF2-40B4-BE49-F238E27FC236}">
                    <a16:creationId xmlns:a16="http://schemas.microsoft.com/office/drawing/2014/main" id="{078203B0-00D2-BC63-8D9B-57C3E6EE0FE9}"/>
                  </a:ext>
                </a:extLst>
              </p:cNvPr>
              <p:cNvSpPr/>
              <p:nvPr/>
            </p:nvSpPr>
            <p:spPr>
              <a:xfrm>
                <a:off x="3636296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982;p43">
                <a:extLst>
                  <a:ext uri="{FF2B5EF4-FFF2-40B4-BE49-F238E27FC236}">
                    <a16:creationId xmlns:a16="http://schemas.microsoft.com/office/drawing/2014/main" id="{71EB6F96-B02F-1453-31F1-FC4207B2D595}"/>
                  </a:ext>
                </a:extLst>
              </p:cNvPr>
              <p:cNvSpPr/>
              <p:nvPr/>
            </p:nvSpPr>
            <p:spPr>
              <a:xfrm>
                <a:off x="3609139" y="168394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983;p43">
                <a:extLst>
                  <a:ext uri="{FF2B5EF4-FFF2-40B4-BE49-F238E27FC236}">
                    <a16:creationId xmlns:a16="http://schemas.microsoft.com/office/drawing/2014/main" id="{260B112D-100E-CAA4-DA7A-68545DA45B79}"/>
                  </a:ext>
                </a:extLst>
              </p:cNvPr>
              <p:cNvSpPr/>
              <p:nvPr/>
            </p:nvSpPr>
            <p:spPr>
              <a:xfrm>
                <a:off x="3636296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984;p43">
                <a:extLst>
                  <a:ext uri="{FF2B5EF4-FFF2-40B4-BE49-F238E27FC236}">
                    <a16:creationId xmlns:a16="http://schemas.microsoft.com/office/drawing/2014/main" id="{965D6D42-4442-5F87-559B-BC79093D0462}"/>
                  </a:ext>
                </a:extLst>
              </p:cNvPr>
              <p:cNvSpPr/>
              <p:nvPr/>
            </p:nvSpPr>
            <p:spPr>
              <a:xfrm>
                <a:off x="3609139" y="1736393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7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7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985;p43">
                <a:extLst>
                  <a:ext uri="{FF2B5EF4-FFF2-40B4-BE49-F238E27FC236}">
                    <a16:creationId xmlns:a16="http://schemas.microsoft.com/office/drawing/2014/main" id="{B4708AEB-F350-58EC-3C4E-114DF2F06FE4}"/>
                  </a:ext>
                </a:extLst>
              </p:cNvPr>
              <p:cNvSpPr/>
              <p:nvPr/>
            </p:nvSpPr>
            <p:spPr>
              <a:xfrm>
                <a:off x="3636296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986;p43">
                <a:extLst>
                  <a:ext uri="{FF2B5EF4-FFF2-40B4-BE49-F238E27FC236}">
                    <a16:creationId xmlns:a16="http://schemas.microsoft.com/office/drawing/2014/main" id="{83027D9A-91E4-9E4E-1281-C3D2BA8FD4B7}"/>
                  </a:ext>
                </a:extLst>
              </p:cNvPr>
              <p:cNvSpPr/>
              <p:nvPr/>
            </p:nvSpPr>
            <p:spPr>
              <a:xfrm>
                <a:off x="3609139" y="1788907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987;p43">
                <a:extLst>
                  <a:ext uri="{FF2B5EF4-FFF2-40B4-BE49-F238E27FC236}">
                    <a16:creationId xmlns:a16="http://schemas.microsoft.com/office/drawing/2014/main" id="{1D3BAF6E-16DB-E517-AD36-517DDCF54E30}"/>
                  </a:ext>
                </a:extLst>
              </p:cNvPr>
              <p:cNvSpPr/>
              <p:nvPr/>
            </p:nvSpPr>
            <p:spPr>
              <a:xfrm>
                <a:off x="3636296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988;p43">
                <a:extLst>
                  <a:ext uri="{FF2B5EF4-FFF2-40B4-BE49-F238E27FC236}">
                    <a16:creationId xmlns:a16="http://schemas.microsoft.com/office/drawing/2014/main" id="{CEC33FC8-EE83-ABB1-2835-3C7A95B7A56E}"/>
                  </a:ext>
                </a:extLst>
              </p:cNvPr>
              <p:cNvSpPr/>
              <p:nvPr/>
            </p:nvSpPr>
            <p:spPr>
              <a:xfrm>
                <a:off x="3636296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lnTo>
                      <a:pt x="298" y="163"/>
                    </a:ln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989;p43">
                <a:extLst>
                  <a:ext uri="{FF2B5EF4-FFF2-40B4-BE49-F238E27FC236}">
                    <a16:creationId xmlns:a16="http://schemas.microsoft.com/office/drawing/2014/main" id="{B1BDB7D8-18A6-26B8-E40F-443810EFA651}"/>
                  </a:ext>
                </a:extLst>
              </p:cNvPr>
              <p:cNvSpPr/>
              <p:nvPr/>
            </p:nvSpPr>
            <p:spPr>
              <a:xfrm>
                <a:off x="3609139" y="1841420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44"/>
                      <a:pt x="82" y="298"/>
                      <a:pt x="163" y="298"/>
                    </a:cubicBezTo>
                    <a:cubicBezTo>
                      <a:pt x="244" y="298"/>
                      <a:pt x="326" y="244"/>
                      <a:pt x="326" y="136"/>
                    </a:cubicBezTo>
                    <a:cubicBezTo>
                      <a:pt x="326" y="54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990;p43">
                <a:extLst>
                  <a:ext uri="{FF2B5EF4-FFF2-40B4-BE49-F238E27FC236}">
                    <a16:creationId xmlns:a16="http://schemas.microsoft.com/office/drawing/2014/main" id="{2DE2882A-393E-702A-7178-1F964D8F7A8F}"/>
                  </a:ext>
                </a:extLst>
              </p:cNvPr>
              <p:cNvSpPr/>
              <p:nvPr/>
            </p:nvSpPr>
            <p:spPr>
              <a:xfrm>
                <a:off x="3636296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4" y="164"/>
                      <a:pt x="163" y="164"/>
                    </a:cubicBezTo>
                    <a:cubicBezTo>
                      <a:pt x="244" y="164"/>
                      <a:pt x="298" y="82"/>
                      <a:pt x="29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991;p43">
                <a:extLst>
                  <a:ext uri="{FF2B5EF4-FFF2-40B4-BE49-F238E27FC236}">
                    <a16:creationId xmlns:a16="http://schemas.microsoft.com/office/drawing/2014/main" id="{8B06F097-B39F-1308-ADD1-16955EBF382E}"/>
                  </a:ext>
                </a:extLst>
              </p:cNvPr>
              <p:cNvSpPr/>
              <p:nvPr/>
            </p:nvSpPr>
            <p:spPr>
              <a:xfrm>
                <a:off x="3609139" y="1893867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992;p43">
                <a:extLst>
                  <a:ext uri="{FF2B5EF4-FFF2-40B4-BE49-F238E27FC236}">
                    <a16:creationId xmlns:a16="http://schemas.microsoft.com/office/drawing/2014/main" id="{492103F0-4092-808B-4B1E-D20DB7F67CF3}"/>
                  </a:ext>
                </a:extLst>
              </p:cNvPr>
              <p:cNvSpPr/>
              <p:nvPr/>
            </p:nvSpPr>
            <p:spPr>
              <a:xfrm>
                <a:off x="3636296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4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4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993;p43">
                <a:extLst>
                  <a:ext uri="{FF2B5EF4-FFF2-40B4-BE49-F238E27FC236}">
                    <a16:creationId xmlns:a16="http://schemas.microsoft.com/office/drawing/2014/main" id="{CFEBD829-48F4-BFC5-4EC9-CC6F5DC8F172}"/>
                  </a:ext>
                </a:extLst>
              </p:cNvPr>
              <p:cNvSpPr/>
              <p:nvPr/>
            </p:nvSpPr>
            <p:spPr>
              <a:xfrm>
                <a:off x="3609139" y="1946381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994;p43">
                <a:extLst>
                  <a:ext uri="{FF2B5EF4-FFF2-40B4-BE49-F238E27FC236}">
                    <a16:creationId xmlns:a16="http://schemas.microsoft.com/office/drawing/2014/main" id="{A7B7BFA6-CCDE-7089-E008-79332A3AF27D}"/>
                  </a:ext>
                </a:extLst>
              </p:cNvPr>
              <p:cNvSpPr/>
              <p:nvPr/>
            </p:nvSpPr>
            <p:spPr>
              <a:xfrm>
                <a:off x="3636296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995;p43">
                <a:extLst>
                  <a:ext uri="{FF2B5EF4-FFF2-40B4-BE49-F238E27FC236}">
                    <a16:creationId xmlns:a16="http://schemas.microsoft.com/office/drawing/2014/main" id="{171CB968-44C3-30F6-3701-2E62DABC071D}"/>
                  </a:ext>
                </a:extLst>
              </p:cNvPr>
              <p:cNvSpPr/>
              <p:nvPr/>
            </p:nvSpPr>
            <p:spPr>
              <a:xfrm>
                <a:off x="3636296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244"/>
                      <a:pt x="54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1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996;p43">
                <a:extLst>
                  <a:ext uri="{FF2B5EF4-FFF2-40B4-BE49-F238E27FC236}">
                    <a16:creationId xmlns:a16="http://schemas.microsoft.com/office/drawing/2014/main" id="{36E0CFC3-E3E3-6412-EF7A-FB2643D473DB}"/>
                  </a:ext>
                </a:extLst>
              </p:cNvPr>
              <p:cNvSpPr/>
              <p:nvPr/>
            </p:nvSpPr>
            <p:spPr>
              <a:xfrm>
                <a:off x="3636296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63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997;p43">
                <a:extLst>
                  <a:ext uri="{FF2B5EF4-FFF2-40B4-BE49-F238E27FC236}">
                    <a16:creationId xmlns:a16="http://schemas.microsoft.com/office/drawing/2014/main" id="{EE3876A6-79A5-7901-D9F4-3064CE42C5FB}"/>
                  </a:ext>
                </a:extLst>
              </p:cNvPr>
              <p:cNvSpPr/>
              <p:nvPr/>
            </p:nvSpPr>
            <p:spPr>
              <a:xfrm>
                <a:off x="3636296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17"/>
                      <a:pt x="27" y="244"/>
                      <a:pt x="54" y="271"/>
                    </a:cubicBezTo>
                    <a:cubicBezTo>
                      <a:pt x="81" y="299"/>
                      <a:pt x="109" y="326"/>
                      <a:pt x="163" y="326"/>
                    </a:cubicBezTo>
                    <a:cubicBezTo>
                      <a:pt x="244" y="326"/>
                      <a:pt x="298" y="244"/>
                      <a:pt x="298" y="163"/>
                    </a:cubicBezTo>
                    <a:cubicBezTo>
                      <a:pt x="298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998;p43">
                <a:extLst>
                  <a:ext uri="{FF2B5EF4-FFF2-40B4-BE49-F238E27FC236}">
                    <a16:creationId xmlns:a16="http://schemas.microsoft.com/office/drawing/2014/main" id="{D3E3C7B3-BE8A-AA0D-E048-8422BED92109}"/>
                  </a:ext>
                </a:extLst>
              </p:cNvPr>
              <p:cNvSpPr/>
              <p:nvPr/>
            </p:nvSpPr>
            <p:spPr>
              <a:xfrm>
                <a:off x="3609139" y="2156302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82"/>
                      <a:pt x="0" y="163"/>
                    </a:cubicBezTo>
                    <a:cubicBezTo>
                      <a:pt x="0" y="191"/>
                      <a:pt x="27" y="245"/>
                      <a:pt x="54" y="272"/>
                    </a:cubicBezTo>
                    <a:cubicBezTo>
                      <a:pt x="54" y="272"/>
                      <a:pt x="82" y="272"/>
                      <a:pt x="82" y="299"/>
                    </a:cubicBezTo>
                    <a:cubicBezTo>
                      <a:pt x="137" y="280"/>
                      <a:pt x="180" y="237"/>
                      <a:pt x="219" y="237"/>
                    </a:cubicBezTo>
                    <a:cubicBezTo>
                      <a:pt x="237" y="237"/>
                      <a:pt x="254" y="246"/>
                      <a:pt x="271" y="272"/>
                    </a:cubicBezTo>
                    <a:cubicBezTo>
                      <a:pt x="299" y="245"/>
                      <a:pt x="326" y="191"/>
                      <a:pt x="326" y="163"/>
                    </a:cubicBezTo>
                    <a:cubicBezTo>
                      <a:pt x="326" y="109"/>
                      <a:pt x="299" y="82"/>
                      <a:pt x="271" y="55"/>
                    </a:cubicBezTo>
                    <a:cubicBezTo>
                      <a:pt x="244" y="28"/>
                      <a:pt x="217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999;p43">
                <a:extLst>
                  <a:ext uri="{FF2B5EF4-FFF2-40B4-BE49-F238E27FC236}">
                    <a16:creationId xmlns:a16="http://schemas.microsoft.com/office/drawing/2014/main" id="{7FE03BF7-6608-B9FD-BC50-E6697B7C8340}"/>
                  </a:ext>
                </a:extLst>
              </p:cNvPr>
              <p:cNvSpPr/>
              <p:nvPr/>
            </p:nvSpPr>
            <p:spPr>
              <a:xfrm>
                <a:off x="3636296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7"/>
                    </a:cubicBezTo>
                    <a:cubicBezTo>
                      <a:pt x="0" y="191"/>
                      <a:pt x="27" y="218"/>
                      <a:pt x="54" y="245"/>
                    </a:cubicBezTo>
                    <a:cubicBezTo>
                      <a:pt x="81" y="272"/>
                      <a:pt x="109" y="299"/>
                      <a:pt x="163" y="299"/>
                    </a:cubicBezTo>
                    <a:cubicBezTo>
                      <a:pt x="244" y="299"/>
                      <a:pt x="298" y="218"/>
                      <a:pt x="298" y="137"/>
                    </a:cubicBezTo>
                    <a:cubicBezTo>
                      <a:pt x="298" y="109"/>
                      <a:pt x="298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5000;p43">
                <a:extLst>
                  <a:ext uri="{FF2B5EF4-FFF2-40B4-BE49-F238E27FC236}">
                    <a16:creationId xmlns:a16="http://schemas.microsoft.com/office/drawing/2014/main" id="{AE0FEB93-D533-0E36-7A44-73E60CF0900A}"/>
                  </a:ext>
                </a:extLst>
              </p:cNvPr>
              <p:cNvSpPr/>
              <p:nvPr/>
            </p:nvSpPr>
            <p:spPr>
              <a:xfrm>
                <a:off x="3636296" y="2183460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1"/>
                    </a:moveTo>
                    <a:cubicBezTo>
                      <a:pt x="54" y="1"/>
                      <a:pt x="0" y="55"/>
                      <a:pt x="0" y="136"/>
                    </a:cubicBezTo>
                    <a:cubicBezTo>
                      <a:pt x="0" y="190"/>
                      <a:pt x="27" y="218"/>
                      <a:pt x="54" y="245"/>
                    </a:cubicBezTo>
                    <a:cubicBezTo>
                      <a:pt x="81" y="272"/>
                      <a:pt x="109" y="299"/>
                      <a:pt x="163" y="299"/>
                    </a:cubicBezTo>
                    <a:cubicBezTo>
                      <a:pt x="244" y="299"/>
                      <a:pt x="298" y="218"/>
                      <a:pt x="298" y="136"/>
                    </a:cubicBezTo>
                    <a:cubicBezTo>
                      <a:pt x="298" y="109"/>
                      <a:pt x="298" y="55"/>
                      <a:pt x="271" y="28"/>
                    </a:cubicBezTo>
                    <a:cubicBezTo>
                      <a:pt x="244" y="1"/>
                      <a:pt x="190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5001;p43">
                <a:extLst>
                  <a:ext uri="{FF2B5EF4-FFF2-40B4-BE49-F238E27FC236}">
                    <a16:creationId xmlns:a16="http://schemas.microsoft.com/office/drawing/2014/main" id="{9A8E2948-D334-07C3-99F2-15C5D6E4775B}"/>
                  </a:ext>
                </a:extLst>
              </p:cNvPr>
              <p:cNvSpPr/>
              <p:nvPr/>
            </p:nvSpPr>
            <p:spPr>
              <a:xfrm>
                <a:off x="3643503" y="2235974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1" y="0"/>
                    </a:moveTo>
                    <a:cubicBezTo>
                      <a:pt x="55" y="54"/>
                      <a:pt x="109" y="109"/>
                      <a:pt x="136" y="163"/>
                    </a:cubicBezTo>
                    <a:cubicBezTo>
                      <a:pt x="163" y="163"/>
                      <a:pt x="163" y="190"/>
                      <a:pt x="163" y="244"/>
                    </a:cubicBezTo>
                    <a:cubicBezTo>
                      <a:pt x="190" y="217"/>
                      <a:pt x="190" y="190"/>
                      <a:pt x="190" y="136"/>
                    </a:cubicBezTo>
                    <a:cubicBezTo>
                      <a:pt x="190" y="109"/>
                      <a:pt x="190" y="54"/>
                      <a:pt x="163" y="27"/>
                    </a:cubicBezTo>
                    <a:cubicBezTo>
                      <a:pt x="136" y="0"/>
                      <a:pt x="82" y="0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5002;p43">
                <a:extLst>
                  <a:ext uri="{FF2B5EF4-FFF2-40B4-BE49-F238E27FC236}">
                    <a16:creationId xmlns:a16="http://schemas.microsoft.com/office/drawing/2014/main" id="{B8862F05-5086-3F56-1803-04F4E42D264B}"/>
                  </a:ext>
                </a:extLst>
              </p:cNvPr>
              <p:cNvSpPr/>
              <p:nvPr/>
            </p:nvSpPr>
            <p:spPr>
              <a:xfrm>
                <a:off x="3556625" y="152647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09" y="1"/>
                    </a:moveTo>
                    <a:cubicBezTo>
                      <a:pt x="55" y="28"/>
                      <a:pt x="1" y="82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18" y="299"/>
                      <a:pt x="272" y="272"/>
                      <a:pt x="299" y="245"/>
                    </a:cubicBezTo>
                    <a:cubicBezTo>
                      <a:pt x="218" y="163"/>
                      <a:pt x="163" y="55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5003;p43">
                <a:extLst>
                  <a:ext uri="{FF2B5EF4-FFF2-40B4-BE49-F238E27FC236}">
                    <a16:creationId xmlns:a16="http://schemas.microsoft.com/office/drawing/2014/main" id="{533FFB56-C785-202D-0248-E0C03CDB1C8C}"/>
                  </a:ext>
                </a:extLst>
              </p:cNvPr>
              <p:cNvSpPr/>
              <p:nvPr/>
            </p:nvSpPr>
            <p:spPr>
              <a:xfrm>
                <a:off x="3556625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5004;p43">
                <a:extLst>
                  <a:ext uri="{FF2B5EF4-FFF2-40B4-BE49-F238E27FC236}">
                    <a16:creationId xmlns:a16="http://schemas.microsoft.com/office/drawing/2014/main" id="{EACC81CA-8C80-58F4-A666-DD200FD218C0}"/>
                  </a:ext>
                </a:extLst>
              </p:cNvPr>
              <p:cNvSpPr/>
              <p:nvPr/>
            </p:nvSpPr>
            <p:spPr>
              <a:xfrm>
                <a:off x="3583783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299"/>
                      <a:pt x="163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5005;p43">
                <a:extLst>
                  <a:ext uri="{FF2B5EF4-FFF2-40B4-BE49-F238E27FC236}">
                    <a16:creationId xmlns:a16="http://schemas.microsoft.com/office/drawing/2014/main" id="{4C37E7C1-ED53-2E76-DE92-8EEA95714B6B}"/>
                  </a:ext>
                </a:extLst>
              </p:cNvPr>
              <p:cNvSpPr/>
              <p:nvPr/>
            </p:nvSpPr>
            <p:spPr>
              <a:xfrm>
                <a:off x="3556625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3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5006;p43">
                <a:extLst>
                  <a:ext uri="{FF2B5EF4-FFF2-40B4-BE49-F238E27FC236}">
                    <a16:creationId xmlns:a16="http://schemas.microsoft.com/office/drawing/2014/main" id="{36EF9EEB-54AB-C6DF-2001-815C86DF500E}"/>
                  </a:ext>
                </a:extLst>
              </p:cNvPr>
              <p:cNvSpPr/>
              <p:nvPr/>
            </p:nvSpPr>
            <p:spPr>
              <a:xfrm>
                <a:off x="3583783" y="1604275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5007;p43">
                <a:extLst>
                  <a:ext uri="{FF2B5EF4-FFF2-40B4-BE49-F238E27FC236}">
                    <a16:creationId xmlns:a16="http://schemas.microsoft.com/office/drawing/2014/main" id="{91CC3F8A-7D69-FA79-9A2B-ACCE978DB480}"/>
                  </a:ext>
                </a:extLst>
              </p:cNvPr>
              <p:cNvSpPr/>
              <p:nvPr/>
            </p:nvSpPr>
            <p:spPr>
              <a:xfrm>
                <a:off x="3556625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3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5008;p43">
                <a:extLst>
                  <a:ext uri="{FF2B5EF4-FFF2-40B4-BE49-F238E27FC236}">
                    <a16:creationId xmlns:a16="http://schemas.microsoft.com/office/drawing/2014/main" id="{DC59BB76-9FA7-08DA-7D82-BBE4D0E710FE}"/>
                  </a:ext>
                </a:extLst>
              </p:cNvPr>
              <p:cNvSpPr/>
              <p:nvPr/>
            </p:nvSpPr>
            <p:spPr>
              <a:xfrm>
                <a:off x="3583783" y="165678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5009;p43">
                <a:extLst>
                  <a:ext uri="{FF2B5EF4-FFF2-40B4-BE49-F238E27FC236}">
                    <a16:creationId xmlns:a16="http://schemas.microsoft.com/office/drawing/2014/main" id="{6864DAC7-77D5-6B06-9588-13EC5C8185A8}"/>
                  </a:ext>
                </a:extLst>
              </p:cNvPr>
              <p:cNvSpPr/>
              <p:nvPr/>
            </p:nvSpPr>
            <p:spPr>
              <a:xfrm>
                <a:off x="3556625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5010;p43">
                <a:extLst>
                  <a:ext uri="{FF2B5EF4-FFF2-40B4-BE49-F238E27FC236}">
                    <a16:creationId xmlns:a16="http://schemas.microsoft.com/office/drawing/2014/main" id="{0879854A-FA4F-B6E8-CA65-EB5BBC273319}"/>
                  </a:ext>
                </a:extLst>
              </p:cNvPr>
              <p:cNvSpPr/>
              <p:nvPr/>
            </p:nvSpPr>
            <p:spPr>
              <a:xfrm>
                <a:off x="3583783" y="1709302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63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5011;p43">
                <a:extLst>
                  <a:ext uri="{FF2B5EF4-FFF2-40B4-BE49-F238E27FC236}">
                    <a16:creationId xmlns:a16="http://schemas.microsoft.com/office/drawing/2014/main" id="{D83220BD-8596-635F-E197-2678348BF02C}"/>
                  </a:ext>
                </a:extLst>
              </p:cNvPr>
              <p:cNvSpPr/>
              <p:nvPr/>
            </p:nvSpPr>
            <p:spPr>
              <a:xfrm>
                <a:off x="3556625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5012;p43">
                <a:extLst>
                  <a:ext uri="{FF2B5EF4-FFF2-40B4-BE49-F238E27FC236}">
                    <a16:creationId xmlns:a16="http://schemas.microsoft.com/office/drawing/2014/main" id="{AEC7C0F9-B6E3-E402-8D74-4BA453D4DCFF}"/>
                  </a:ext>
                </a:extLst>
              </p:cNvPr>
              <p:cNvSpPr/>
              <p:nvPr/>
            </p:nvSpPr>
            <p:spPr>
              <a:xfrm>
                <a:off x="3583783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5013;p43">
                <a:extLst>
                  <a:ext uri="{FF2B5EF4-FFF2-40B4-BE49-F238E27FC236}">
                    <a16:creationId xmlns:a16="http://schemas.microsoft.com/office/drawing/2014/main" id="{0489C875-7706-582F-332C-4B36CE0C40F9}"/>
                  </a:ext>
                </a:extLst>
              </p:cNvPr>
              <p:cNvSpPr/>
              <p:nvPr/>
            </p:nvSpPr>
            <p:spPr>
              <a:xfrm>
                <a:off x="3583783" y="1814263"/>
                <a:ext cx="19951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3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5014;p43">
                <a:extLst>
                  <a:ext uri="{FF2B5EF4-FFF2-40B4-BE49-F238E27FC236}">
                    <a16:creationId xmlns:a16="http://schemas.microsoft.com/office/drawing/2014/main" id="{7C1BD183-C1E5-9B87-228C-632DB8721849}"/>
                  </a:ext>
                </a:extLst>
              </p:cNvPr>
              <p:cNvSpPr/>
              <p:nvPr/>
            </p:nvSpPr>
            <p:spPr>
              <a:xfrm>
                <a:off x="3556625" y="1841420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5015;p43">
                <a:extLst>
                  <a:ext uri="{FF2B5EF4-FFF2-40B4-BE49-F238E27FC236}">
                    <a16:creationId xmlns:a16="http://schemas.microsoft.com/office/drawing/2014/main" id="{1C711464-6A43-E1E8-0FF2-34C6AC9DED8E}"/>
                  </a:ext>
                </a:extLst>
              </p:cNvPr>
              <p:cNvSpPr/>
              <p:nvPr/>
            </p:nvSpPr>
            <p:spPr>
              <a:xfrm>
                <a:off x="3583783" y="1825072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0" y="1"/>
                    </a:moveTo>
                    <a:cubicBezTo>
                      <a:pt x="0" y="82"/>
                      <a:pt x="55" y="164"/>
                      <a:pt x="163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5016;p43">
                <a:extLst>
                  <a:ext uri="{FF2B5EF4-FFF2-40B4-BE49-F238E27FC236}">
                    <a16:creationId xmlns:a16="http://schemas.microsoft.com/office/drawing/2014/main" id="{F78C1193-2C2A-19B7-CFD0-AA6DA6D35A8F}"/>
                  </a:ext>
                </a:extLst>
              </p:cNvPr>
              <p:cNvSpPr/>
              <p:nvPr/>
            </p:nvSpPr>
            <p:spPr>
              <a:xfrm>
                <a:off x="3558427" y="1893867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6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55" y="136"/>
                      <a:pt x="136" y="163"/>
                      <a:pt x="136" y="299"/>
                    </a:cubicBezTo>
                    <a:cubicBezTo>
                      <a:pt x="218" y="299"/>
                      <a:pt x="299" y="245"/>
                      <a:pt x="299" y="163"/>
                    </a:cubicBezTo>
                    <a:cubicBezTo>
                      <a:pt x="299" y="55"/>
                      <a:pt x="218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5017;p43">
                <a:extLst>
                  <a:ext uri="{FF2B5EF4-FFF2-40B4-BE49-F238E27FC236}">
                    <a16:creationId xmlns:a16="http://schemas.microsoft.com/office/drawing/2014/main" id="{EC5C2906-BA18-9DA0-1C57-89426D0BCC2D}"/>
                  </a:ext>
                </a:extLst>
              </p:cNvPr>
              <p:cNvSpPr/>
              <p:nvPr/>
            </p:nvSpPr>
            <p:spPr>
              <a:xfrm>
                <a:off x="3583783" y="1866710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63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5018;p43">
                <a:extLst>
                  <a:ext uri="{FF2B5EF4-FFF2-40B4-BE49-F238E27FC236}">
                    <a16:creationId xmlns:a16="http://schemas.microsoft.com/office/drawing/2014/main" id="{756E1AA8-06BA-D1B4-064A-3E1E5E7CEB7B}"/>
                  </a:ext>
                </a:extLst>
              </p:cNvPr>
              <p:cNvSpPr/>
              <p:nvPr/>
            </p:nvSpPr>
            <p:spPr>
              <a:xfrm>
                <a:off x="3547550" y="1870380"/>
                <a:ext cx="3737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8" y="27"/>
                      <a:pt x="28" y="81"/>
                      <a:pt x="55" y="136"/>
                    </a:cubicBezTo>
                    <a:cubicBezTo>
                      <a:pt x="55" y="136"/>
                      <a:pt x="55" y="109"/>
                      <a:pt x="55" y="109"/>
                    </a:cubicBezTo>
                    <a:cubicBezTo>
                      <a:pt x="55" y="54"/>
                      <a:pt x="28" y="27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5019;p43">
                <a:extLst>
                  <a:ext uri="{FF2B5EF4-FFF2-40B4-BE49-F238E27FC236}">
                    <a16:creationId xmlns:a16="http://schemas.microsoft.com/office/drawing/2014/main" id="{EBE49BC3-F04F-001B-8929-48B9872DBB3F}"/>
                  </a:ext>
                </a:extLst>
              </p:cNvPr>
              <p:cNvSpPr/>
              <p:nvPr/>
            </p:nvSpPr>
            <p:spPr>
              <a:xfrm>
                <a:off x="3583783" y="1919223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63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63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5020;p43">
                <a:extLst>
                  <a:ext uri="{FF2B5EF4-FFF2-40B4-BE49-F238E27FC236}">
                    <a16:creationId xmlns:a16="http://schemas.microsoft.com/office/drawing/2014/main" id="{F899C8AE-32E3-3EEA-E698-FA470C76BDEB}"/>
                  </a:ext>
                </a:extLst>
              </p:cNvPr>
              <p:cNvSpPr/>
              <p:nvPr/>
            </p:nvSpPr>
            <p:spPr>
              <a:xfrm>
                <a:off x="3583783" y="197714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28" y="0"/>
                    </a:moveTo>
                    <a:cubicBezTo>
                      <a:pt x="0" y="28"/>
                      <a:pt x="0" y="55"/>
                      <a:pt x="0" y="82"/>
                    </a:cubicBezTo>
                    <a:cubicBezTo>
                      <a:pt x="0" y="109"/>
                      <a:pt x="0" y="163"/>
                      <a:pt x="28" y="190"/>
                    </a:cubicBezTo>
                    <a:cubicBezTo>
                      <a:pt x="82" y="190"/>
                      <a:pt x="109" y="217"/>
                      <a:pt x="163" y="245"/>
                    </a:cubicBezTo>
                    <a:cubicBezTo>
                      <a:pt x="245" y="245"/>
                      <a:pt x="299" y="163"/>
                      <a:pt x="299" y="82"/>
                    </a:cubicBezTo>
                    <a:cubicBezTo>
                      <a:pt x="217" y="55"/>
                      <a:pt x="136" y="0"/>
                      <a:pt x="2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5021;p43">
                <a:extLst>
                  <a:ext uri="{FF2B5EF4-FFF2-40B4-BE49-F238E27FC236}">
                    <a16:creationId xmlns:a16="http://schemas.microsoft.com/office/drawing/2014/main" id="{83ED4F02-F348-EA59-070A-63A6151C2D55}"/>
                  </a:ext>
                </a:extLst>
              </p:cNvPr>
              <p:cNvSpPr/>
              <p:nvPr/>
            </p:nvSpPr>
            <p:spPr>
              <a:xfrm>
                <a:off x="3505980" y="1537348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271" y="0"/>
                    </a:moveTo>
                    <a:cubicBezTo>
                      <a:pt x="244" y="27"/>
                      <a:pt x="217" y="27"/>
                      <a:pt x="190" y="55"/>
                    </a:cubicBezTo>
                    <a:lnTo>
                      <a:pt x="0" y="55"/>
                    </a:lnTo>
                    <a:cubicBezTo>
                      <a:pt x="27" y="109"/>
                      <a:pt x="81" y="136"/>
                      <a:pt x="136" y="136"/>
                    </a:cubicBezTo>
                    <a:cubicBezTo>
                      <a:pt x="217" y="136"/>
                      <a:pt x="271" y="82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5022;p43">
                <a:extLst>
                  <a:ext uri="{FF2B5EF4-FFF2-40B4-BE49-F238E27FC236}">
                    <a16:creationId xmlns:a16="http://schemas.microsoft.com/office/drawing/2014/main" id="{647C3ACF-CABC-D2B4-8FC2-913264C46C31}"/>
                  </a:ext>
                </a:extLst>
              </p:cNvPr>
              <p:cNvSpPr/>
              <p:nvPr/>
            </p:nvSpPr>
            <p:spPr>
              <a:xfrm>
                <a:off x="3504111" y="157898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17"/>
                      <a:pt x="82" y="299"/>
                      <a:pt x="164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5023;p43">
                <a:extLst>
                  <a:ext uri="{FF2B5EF4-FFF2-40B4-BE49-F238E27FC236}">
                    <a16:creationId xmlns:a16="http://schemas.microsoft.com/office/drawing/2014/main" id="{D8CABCE9-BA26-F7A6-069A-7B789F316584}"/>
                  </a:ext>
                </a:extLst>
              </p:cNvPr>
              <p:cNvSpPr/>
              <p:nvPr/>
            </p:nvSpPr>
            <p:spPr>
              <a:xfrm>
                <a:off x="3531269" y="155182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4"/>
                      <a:pt x="55" y="299"/>
                      <a:pt x="164" y="299"/>
                    </a:cubicBezTo>
                    <a:cubicBezTo>
                      <a:pt x="245" y="299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5024;p43">
                <a:extLst>
                  <a:ext uri="{FF2B5EF4-FFF2-40B4-BE49-F238E27FC236}">
                    <a16:creationId xmlns:a16="http://schemas.microsoft.com/office/drawing/2014/main" id="{B91464B7-1AF8-F5C9-E914-A3DB93765520}"/>
                  </a:ext>
                </a:extLst>
              </p:cNvPr>
              <p:cNvSpPr/>
              <p:nvPr/>
            </p:nvSpPr>
            <p:spPr>
              <a:xfrm>
                <a:off x="3504111" y="1631432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5025;p43">
                <a:extLst>
                  <a:ext uri="{FF2B5EF4-FFF2-40B4-BE49-F238E27FC236}">
                    <a16:creationId xmlns:a16="http://schemas.microsoft.com/office/drawing/2014/main" id="{A5D7E31C-4645-E017-99E4-DD6D4B6A2D98}"/>
                  </a:ext>
                </a:extLst>
              </p:cNvPr>
              <p:cNvSpPr/>
              <p:nvPr/>
            </p:nvSpPr>
            <p:spPr>
              <a:xfrm>
                <a:off x="3531269" y="1604275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5026;p43">
                <a:extLst>
                  <a:ext uri="{FF2B5EF4-FFF2-40B4-BE49-F238E27FC236}">
                    <a16:creationId xmlns:a16="http://schemas.microsoft.com/office/drawing/2014/main" id="{6F490DC3-BDE5-305A-E8E1-324807D51F56}"/>
                  </a:ext>
                </a:extLst>
              </p:cNvPr>
              <p:cNvSpPr/>
              <p:nvPr/>
            </p:nvSpPr>
            <p:spPr>
              <a:xfrm>
                <a:off x="3504111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5027;p43">
                <a:extLst>
                  <a:ext uri="{FF2B5EF4-FFF2-40B4-BE49-F238E27FC236}">
                    <a16:creationId xmlns:a16="http://schemas.microsoft.com/office/drawing/2014/main" id="{D3A89BF9-F375-36B4-9385-6D4D42066A63}"/>
                  </a:ext>
                </a:extLst>
              </p:cNvPr>
              <p:cNvSpPr/>
              <p:nvPr/>
            </p:nvSpPr>
            <p:spPr>
              <a:xfrm>
                <a:off x="3531269" y="1656788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5028;p43">
                <a:extLst>
                  <a:ext uri="{FF2B5EF4-FFF2-40B4-BE49-F238E27FC236}">
                    <a16:creationId xmlns:a16="http://schemas.microsoft.com/office/drawing/2014/main" id="{C138EB8E-36CA-4937-FA3E-FB5C8FD49BFD}"/>
                  </a:ext>
                </a:extLst>
              </p:cNvPr>
              <p:cNvSpPr/>
              <p:nvPr/>
            </p:nvSpPr>
            <p:spPr>
              <a:xfrm>
                <a:off x="3504111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5029;p43">
                <a:extLst>
                  <a:ext uri="{FF2B5EF4-FFF2-40B4-BE49-F238E27FC236}">
                    <a16:creationId xmlns:a16="http://schemas.microsoft.com/office/drawing/2014/main" id="{5ACD9CF0-D6D7-18E2-4CA8-78F7BAD866D1}"/>
                  </a:ext>
                </a:extLst>
              </p:cNvPr>
              <p:cNvSpPr/>
              <p:nvPr/>
            </p:nvSpPr>
            <p:spPr>
              <a:xfrm>
                <a:off x="3531269" y="1709302"/>
                <a:ext cx="20018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6" extrusionOk="0">
                    <a:moveTo>
                      <a:pt x="164" y="0"/>
                    </a:moveTo>
                    <a:cubicBezTo>
                      <a:pt x="55" y="0"/>
                      <a:pt x="1" y="81"/>
                      <a:pt x="1" y="163"/>
                    </a:cubicBezTo>
                    <a:cubicBezTo>
                      <a:pt x="1" y="244"/>
                      <a:pt x="55" y="326"/>
                      <a:pt x="164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1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5030;p43">
                <a:extLst>
                  <a:ext uri="{FF2B5EF4-FFF2-40B4-BE49-F238E27FC236}">
                    <a16:creationId xmlns:a16="http://schemas.microsoft.com/office/drawing/2014/main" id="{B6B29094-1F0A-DC3D-252D-A971C79FBC76}"/>
                  </a:ext>
                </a:extLst>
              </p:cNvPr>
              <p:cNvSpPr/>
              <p:nvPr/>
            </p:nvSpPr>
            <p:spPr>
              <a:xfrm>
                <a:off x="3504111" y="1788907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5031;p43">
                <a:extLst>
                  <a:ext uri="{FF2B5EF4-FFF2-40B4-BE49-F238E27FC236}">
                    <a16:creationId xmlns:a16="http://schemas.microsoft.com/office/drawing/2014/main" id="{3E9E94D5-BF22-AD79-BC1C-58916C9498E7}"/>
                  </a:ext>
                </a:extLst>
              </p:cNvPr>
              <p:cNvSpPr/>
              <p:nvPr/>
            </p:nvSpPr>
            <p:spPr>
              <a:xfrm>
                <a:off x="3531269" y="1761749"/>
                <a:ext cx="20018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64" y="1"/>
                    </a:moveTo>
                    <a:cubicBezTo>
                      <a:pt x="55" y="1"/>
                      <a:pt x="1" y="82"/>
                      <a:pt x="1" y="163"/>
                    </a:cubicBezTo>
                    <a:cubicBezTo>
                      <a:pt x="1" y="245"/>
                      <a:pt x="55" y="326"/>
                      <a:pt x="164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5032;p43">
                <a:extLst>
                  <a:ext uri="{FF2B5EF4-FFF2-40B4-BE49-F238E27FC236}">
                    <a16:creationId xmlns:a16="http://schemas.microsoft.com/office/drawing/2014/main" id="{83C92E29-61D8-E0EC-A37E-6F7215AA983B}"/>
                  </a:ext>
                </a:extLst>
              </p:cNvPr>
              <p:cNvSpPr/>
              <p:nvPr/>
            </p:nvSpPr>
            <p:spPr>
              <a:xfrm>
                <a:off x="3531269" y="1814263"/>
                <a:ext cx="20018" cy="1087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3" extrusionOk="0">
                    <a:moveTo>
                      <a:pt x="164" y="0"/>
                    </a:moveTo>
                    <a:cubicBezTo>
                      <a:pt x="55" y="0"/>
                      <a:pt x="1" y="82"/>
                      <a:pt x="1" y="163"/>
                    </a:cubicBezTo>
                    <a:lnTo>
                      <a:pt x="299" y="163"/>
                    </a:lnTo>
                    <a:cubicBezTo>
                      <a:pt x="299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5033;p43">
                <a:extLst>
                  <a:ext uri="{FF2B5EF4-FFF2-40B4-BE49-F238E27FC236}">
                    <a16:creationId xmlns:a16="http://schemas.microsoft.com/office/drawing/2014/main" id="{9C6CC810-B65E-1E2F-F1C7-F606DDD4C271}"/>
                  </a:ext>
                </a:extLst>
              </p:cNvPr>
              <p:cNvSpPr/>
              <p:nvPr/>
            </p:nvSpPr>
            <p:spPr>
              <a:xfrm>
                <a:off x="3531269" y="1825072"/>
                <a:ext cx="2001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64" extrusionOk="0">
                    <a:moveTo>
                      <a:pt x="1" y="1"/>
                    </a:moveTo>
                    <a:cubicBezTo>
                      <a:pt x="1" y="82"/>
                      <a:pt x="55" y="164"/>
                      <a:pt x="164" y="164"/>
                    </a:cubicBezTo>
                    <a:cubicBezTo>
                      <a:pt x="245" y="164"/>
                      <a:pt x="299" y="82"/>
                      <a:pt x="29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5034;p43">
                <a:extLst>
                  <a:ext uri="{FF2B5EF4-FFF2-40B4-BE49-F238E27FC236}">
                    <a16:creationId xmlns:a16="http://schemas.microsoft.com/office/drawing/2014/main" id="{305877DB-54AB-1FD1-09C8-97461F781E4D}"/>
                  </a:ext>
                </a:extLst>
              </p:cNvPr>
              <p:cNvSpPr/>
              <p:nvPr/>
            </p:nvSpPr>
            <p:spPr>
              <a:xfrm>
                <a:off x="3451664" y="1526472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36"/>
                    </a:cubicBezTo>
                    <a:cubicBezTo>
                      <a:pt x="0" y="190"/>
                      <a:pt x="28" y="218"/>
                      <a:pt x="55" y="245"/>
                    </a:cubicBezTo>
                    <a:cubicBezTo>
                      <a:pt x="55" y="245"/>
                      <a:pt x="55" y="218"/>
                      <a:pt x="55" y="218"/>
                    </a:cubicBezTo>
                    <a:cubicBezTo>
                      <a:pt x="136" y="163"/>
                      <a:pt x="272" y="218"/>
                      <a:pt x="272" y="82"/>
                    </a:cubicBezTo>
                    <a:cubicBezTo>
                      <a:pt x="272" y="55"/>
                      <a:pt x="245" y="28"/>
                      <a:pt x="21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5035;p43">
                <a:extLst>
                  <a:ext uri="{FF2B5EF4-FFF2-40B4-BE49-F238E27FC236}">
                    <a16:creationId xmlns:a16="http://schemas.microsoft.com/office/drawing/2014/main" id="{0D6721C1-E4ED-C740-452B-6B28A46E38D8}"/>
                  </a:ext>
                </a:extLst>
              </p:cNvPr>
              <p:cNvSpPr/>
              <p:nvPr/>
            </p:nvSpPr>
            <p:spPr>
              <a:xfrm>
                <a:off x="3451664" y="157898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4"/>
                      <a:pt x="0" y="136"/>
                    </a:cubicBezTo>
                    <a:cubicBezTo>
                      <a:pt x="0" y="217"/>
                      <a:pt x="82" y="299"/>
                      <a:pt x="163" y="299"/>
                    </a:cubicBezTo>
                    <a:cubicBezTo>
                      <a:pt x="245" y="299"/>
                      <a:pt x="326" y="217"/>
                      <a:pt x="326" y="136"/>
                    </a:cubicBezTo>
                    <a:cubicBezTo>
                      <a:pt x="326" y="54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5036;p43">
                <a:extLst>
                  <a:ext uri="{FF2B5EF4-FFF2-40B4-BE49-F238E27FC236}">
                    <a16:creationId xmlns:a16="http://schemas.microsoft.com/office/drawing/2014/main" id="{CCF07E23-D140-48A7-620F-55F70B1C993B}"/>
                  </a:ext>
                </a:extLst>
              </p:cNvPr>
              <p:cNvSpPr/>
              <p:nvPr/>
            </p:nvSpPr>
            <p:spPr>
              <a:xfrm>
                <a:off x="3451664" y="2103855"/>
                <a:ext cx="14546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99" extrusionOk="0">
                    <a:moveTo>
                      <a:pt x="163" y="0"/>
                    </a:moveTo>
                    <a:cubicBezTo>
                      <a:pt x="82" y="0"/>
                      <a:pt x="0" y="81"/>
                      <a:pt x="0" y="163"/>
                    </a:cubicBezTo>
                    <a:cubicBezTo>
                      <a:pt x="0" y="190"/>
                      <a:pt x="28" y="244"/>
                      <a:pt x="55" y="271"/>
                    </a:cubicBezTo>
                    <a:cubicBezTo>
                      <a:pt x="55" y="271"/>
                      <a:pt x="82" y="271"/>
                      <a:pt x="109" y="298"/>
                    </a:cubicBezTo>
                    <a:cubicBezTo>
                      <a:pt x="163" y="271"/>
                      <a:pt x="217" y="217"/>
                      <a:pt x="217" y="136"/>
                    </a:cubicBezTo>
                    <a:cubicBezTo>
                      <a:pt x="217" y="81"/>
                      <a:pt x="217" y="27"/>
                      <a:pt x="190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5037;p43">
                <a:extLst>
                  <a:ext uri="{FF2B5EF4-FFF2-40B4-BE49-F238E27FC236}">
                    <a16:creationId xmlns:a16="http://schemas.microsoft.com/office/drawing/2014/main" id="{6B8C77A3-3B74-E887-6FA2-9538242279BA}"/>
                  </a:ext>
                </a:extLst>
              </p:cNvPr>
              <p:cNvSpPr/>
              <p:nvPr/>
            </p:nvSpPr>
            <p:spPr>
              <a:xfrm>
                <a:off x="3426308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136"/>
                      <a:pt x="299" y="109"/>
                      <a:pt x="299" y="82"/>
                    </a:cubicBezTo>
                    <a:cubicBezTo>
                      <a:pt x="272" y="55"/>
                      <a:pt x="272" y="55"/>
                      <a:pt x="245" y="27"/>
                    </a:cubicBezTo>
                    <a:cubicBezTo>
                      <a:pt x="218" y="0"/>
                      <a:pt x="191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5038;p43">
                <a:extLst>
                  <a:ext uri="{FF2B5EF4-FFF2-40B4-BE49-F238E27FC236}">
                    <a16:creationId xmlns:a16="http://schemas.microsoft.com/office/drawing/2014/main" id="{FEF480FF-961B-F140-8FD8-0C8B6BA263A0}"/>
                  </a:ext>
                </a:extLst>
              </p:cNvPr>
              <p:cNvSpPr/>
              <p:nvPr/>
            </p:nvSpPr>
            <p:spPr>
              <a:xfrm>
                <a:off x="3373861" y="1508389"/>
                <a:ext cx="19951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64" extrusionOk="0">
                    <a:moveTo>
                      <a:pt x="298" y="0"/>
                    </a:moveTo>
                    <a:lnTo>
                      <a:pt x="0" y="82"/>
                    </a:lnTo>
                    <a:cubicBezTo>
                      <a:pt x="27" y="136"/>
                      <a:pt x="81" y="163"/>
                      <a:pt x="136" y="163"/>
                    </a:cubicBezTo>
                    <a:cubicBezTo>
                      <a:pt x="244" y="163"/>
                      <a:pt x="298" y="109"/>
                      <a:pt x="298" y="27"/>
                    </a:cubicBezTo>
                    <a:cubicBezTo>
                      <a:pt x="298" y="0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5039;p43">
                <a:extLst>
                  <a:ext uri="{FF2B5EF4-FFF2-40B4-BE49-F238E27FC236}">
                    <a16:creationId xmlns:a16="http://schemas.microsoft.com/office/drawing/2014/main" id="{F8AB0071-F168-06A6-4184-50E2891CE777}"/>
                  </a:ext>
                </a:extLst>
              </p:cNvPr>
              <p:cNvSpPr/>
              <p:nvPr/>
            </p:nvSpPr>
            <p:spPr>
              <a:xfrm>
                <a:off x="3399151" y="152647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6"/>
                    </a:cubicBezTo>
                    <a:cubicBezTo>
                      <a:pt x="1" y="218"/>
                      <a:pt x="82" y="299"/>
                      <a:pt x="164" y="299"/>
                    </a:cubicBezTo>
                    <a:cubicBezTo>
                      <a:pt x="245" y="299"/>
                      <a:pt x="326" y="218"/>
                      <a:pt x="326" y="136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5040;p43">
                <a:extLst>
                  <a:ext uri="{FF2B5EF4-FFF2-40B4-BE49-F238E27FC236}">
                    <a16:creationId xmlns:a16="http://schemas.microsoft.com/office/drawing/2014/main" id="{B19AA2E2-107C-5F7E-6BA2-8CFB998A50A3}"/>
                  </a:ext>
                </a:extLst>
              </p:cNvPr>
              <p:cNvSpPr/>
              <p:nvPr/>
            </p:nvSpPr>
            <p:spPr>
              <a:xfrm>
                <a:off x="3373861" y="155182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82"/>
                      <a:pt x="0" y="163"/>
                    </a:cubicBezTo>
                    <a:cubicBezTo>
                      <a:pt x="0" y="244"/>
                      <a:pt x="54" y="299"/>
                      <a:pt x="136" y="299"/>
                    </a:cubicBezTo>
                    <a:cubicBezTo>
                      <a:pt x="190" y="299"/>
                      <a:pt x="244" y="299"/>
                      <a:pt x="271" y="244"/>
                    </a:cubicBezTo>
                    <a:cubicBezTo>
                      <a:pt x="190" y="244"/>
                      <a:pt x="136" y="244"/>
                      <a:pt x="109" y="217"/>
                    </a:cubicBezTo>
                    <a:cubicBezTo>
                      <a:pt x="163" y="163"/>
                      <a:pt x="217" y="136"/>
                      <a:pt x="298" y="109"/>
                    </a:cubicBezTo>
                    <a:cubicBezTo>
                      <a:pt x="271" y="55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5041;p43">
                <a:extLst>
                  <a:ext uri="{FF2B5EF4-FFF2-40B4-BE49-F238E27FC236}">
                    <a16:creationId xmlns:a16="http://schemas.microsoft.com/office/drawing/2014/main" id="{91E80B22-3F57-F029-D782-BD4569414DDD}"/>
                  </a:ext>
                </a:extLst>
              </p:cNvPr>
              <p:cNvSpPr/>
              <p:nvPr/>
            </p:nvSpPr>
            <p:spPr>
              <a:xfrm>
                <a:off x="3408226" y="1589795"/>
                <a:ext cx="10943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37" extrusionOk="0">
                    <a:moveTo>
                      <a:pt x="163" y="1"/>
                    </a:moveTo>
                    <a:lnTo>
                      <a:pt x="163" y="1"/>
                    </a:lnTo>
                    <a:cubicBezTo>
                      <a:pt x="109" y="55"/>
                      <a:pt x="55" y="82"/>
                      <a:pt x="0" y="137"/>
                    </a:cubicBezTo>
                    <a:lnTo>
                      <a:pt x="28" y="137"/>
                    </a:lnTo>
                    <a:cubicBezTo>
                      <a:pt x="109" y="137"/>
                      <a:pt x="163" y="82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5042;p43">
                <a:extLst>
                  <a:ext uri="{FF2B5EF4-FFF2-40B4-BE49-F238E27FC236}">
                    <a16:creationId xmlns:a16="http://schemas.microsoft.com/office/drawing/2014/main" id="{7A8345D6-4976-6A72-C9CE-B3FDFB5C5817}"/>
                  </a:ext>
                </a:extLst>
              </p:cNvPr>
              <p:cNvSpPr/>
              <p:nvPr/>
            </p:nvSpPr>
            <p:spPr>
              <a:xfrm>
                <a:off x="3402821" y="1631432"/>
                <a:ext cx="1814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72" h="300" extrusionOk="0">
                    <a:moveTo>
                      <a:pt x="109" y="1"/>
                    </a:moveTo>
                    <a:cubicBezTo>
                      <a:pt x="54" y="1"/>
                      <a:pt x="27" y="1"/>
                      <a:pt x="0" y="28"/>
                    </a:cubicBezTo>
                    <a:cubicBezTo>
                      <a:pt x="54" y="28"/>
                      <a:pt x="81" y="28"/>
                      <a:pt x="109" y="55"/>
                    </a:cubicBezTo>
                    <a:cubicBezTo>
                      <a:pt x="109" y="136"/>
                      <a:pt x="109" y="218"/>
                      <a:pt x="81" y="299"/>
                    </a:cubicBezTo>
                    <a:lnTo>
                      <a:pt x="109" y="299"/>
                    </a:lnTo>
                    <a:cubicBezTo>
                      <a:pt x="190" y="299"/>
                      <a:pt x="271" y="245"/>
                      <a:pt x="271" y="136"/>
                    </a:cubicBezTo>
                    <a:cubicBezTo>
                      <a:pt x="271" y="55"/>
                      <a:pt x="190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5043;p43">
                <a:extLst>
                  <a:ext uri="{FF2B5EF4-FFF2-40B4-BE49-F238E27FC236}">
                    <a16:creationId xmlns:a16="http://schemas.microsoft.com/office/drawing/2014/main" id="{37F0CEF0-582E-CC71-20B5-EB1D6A4A350E}"/>
                  </a:ext>
                </a:extLst>
              </p:cNvPr>
              <p:cNvSpPr/>
              <p:nvPr/>
            </p:nvSpPr>
            <p:spPr>
              <a:xfrm>
                <a:off x="3399151" y="168394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5"/>
                      <a:pt x="1" y="136"/>
                    </a:cubicBezTo>
                    <a:cubicBezTo>
                      <a:pt x="1" y="244"/>
                      <a:pt x="82" y="299"/>
                      <a:pt x="164" y="299"/>
                    </a:cubicBezTo>
                    <a:cubicBezTo>
                      <a:pt x="245" y="299"/>
                      <a:pt x="326" y="244"/>
                      <a:pt x="326" y="136"/>
                    </a:cubicBezTo>
                    <a:cubicBezTo>
                      <a:pt x="326" y="55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5044;p43">
                <a:extLst>
                  <a:ext uri="{FF2B5EF4-FFF2-40B4-BE49-F238E27FC236}">
                    <a16:creationId xmlns:a16="http://schemas.microsoft.com/office/drawing/2014/main" id="{24359AB0-B5C1-2959-1B4D-C8D1B21E471F}"/>
                  </a:ext>
                </a:extLst>
              </p:cNvPr>
              <p:cNvSpPr/>
              <p:nvPr/>
            </p:nvSpPr>
            <p:spPr>
              <a:xfrm>
                <a:off x="3399151" y="173639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4" y="1"/>
                    </a:moveTo>
                    <a:cubicBezTo>
                      <a:pt x="82" y="1"/>
                      <a:pt x="1" y="55"/>
                      <a:pt x="1" y="137"/>
                    </a:cubicBezTo>
                    <a:cubicBezTo>
                      <a:pt x="1" y="245"/>
                      <a:pt x="82" y="299"/>
                      <a:pt x="164" y="299"/>
                    </a:cubicBezTo>
                    <a:cubicBezTo>
                      <a:pt x="245" y="299"/>
                      <a:pt x="326" y="245"/>
                      <a:pt x="326" y="137"/>
                    </a:cubicBezTo>
                    <a:cubicBezTo>
                      <a:pt x="326" y="55"/>
                      <a:pt x="245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5045;p43">
                <a:extLst>
                  <a:ext uri="{FF2B5EF4-FFF2-40B4-BE49-F238E27FC236}">
                    <a16:creationId xmlns:a16="http://schemas.microsoft.com/office/drawing/2014/main" id="{49BCCC0A-4209-712F-1B3E-01DDBB81841C}"/>
                  </a:ext>
                </a:extLst>
              </p:cNvPr>
              <p:cNvSpPr/>
              <p:nvPr/>
            </p:nvSpPr>
            <p:spPr>
              <a:xfrm>
                <a:off x="3373861" y="1761749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4" y="1"/>
                      <a:pt x="0" y="82"/>
                      <a:pt x="0" y="163"/>
                    </a:cubicBezTo>
                    <a:cubicBezTo>
                      <a:pt x="0" y="245"/>
                      <a:pt x="54" y="326"/>
                      <a:pt x="136" y="326"/>
                    </a:cubicBezTo>
                    <a:cubicBezTo>
                      <a:pt x="244" y="326"/>
                      <a:pt x="298" y="245"/>
                      <a:pt x="298" y="163"/>
                    </a:cubicBezTo>
                    <a:cubicBezTo>
                      <a:pt x="298" y="82"/>
                      <a:pt x="244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5046;p43">
                <a:extLst>
                  <a:ext uri="{FF2B5EF4-FFF2-40B4-BE49-F238E27FC236}">
                    <a16:creationId xmlns:a16="http://schemas.microsoft.com/office/drawing/2014/main" id="{BFB62D6D-F8B8-EA01-60AB-20139A5998C2}"/>
                  </a:ext>
                </a:extLst>
              </p:cNvPr>
              <p:cNvSpPr/>
              <p:nvPr/>
            </p:nvSpPr>
            <p:spPr>
              <a:xfrm>
                <a:off x="3406424" y="1788907"/>
                <a:ext cx="7273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09" h="28" extrusionOk="0">
                    <a:moveTo>
                      <a:pt x="0" y="1"/>
                    </a:moveTo>
                    <a:cubicBezTo>
                      <a:pt x="27" y="1"/>
                      <a:pt x="27" y="28"/>
                      <a:pt x="55" y="28"/>
                    </a:cubicBezTo>
                    <a:cubicBezTo>
                      <a:pt x="55" y="28"/>
                      <a:pt x="82" y="1"/>
                      <a:pt x="109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5047;p43">
                <a:extLst>
                  <a:ext uri="{FF2B5EF4-FFF2-40B4-BE49-F238E27FC236}">
                    <a16:creationId xmlns:a16="http://schemas.microsoft.com/office/drawing/2014/main" id="{E0BE2CCA-AE88-EF10-EDBC-701E9D96CCD3}"/>
                  </a:ext>
                </a:extLst>
              </p:cNvPr>
              <p:cNvSpPr/>
              <p:nvPr/>
            </p:nvSpPr>
            <p:spPr>
              <a:xfrm>
                <a:off x="3400952" y="2067623"/>
                <a:ext cx="10943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5" extrusionOk="0">
                    <a:moveTo>
                      <a:pt x="1" y="1"/>
                    </a:moveTo>
                    <a:cubicBezTo>
                      <a:pt x="28" y="28"/>
                      <a:pt x="82" y="55"/>
                      <a:pt x="137" y="55"/>
                    </a:cubicBezTo>
                    <a:lnTo>
                      <a:pt x="164" y="55"/>
                    </a:lnTo>
                    <a:cubicBezTo>
                      <a:pt x="164" y="55"/>
                      <a:pt x="164" y="55"/>
                      <a:pt x="164" y="28"/>
                    </a:cubicBezTo>
                    <a:cubicBezTo>
                      <a:pt x="109" y="28"/>
                      <a:pt x="55" y="28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5048;p43">
                <a:extLst>
                  <a:ext uri="{FF2B5EF4-FFF2-40B4-BE49-F238E27FC236}">
                    <a16:creationId xmlns:a16="http://schemas.microsoft.com/office/drawing/2014/main" id="{2F70D4AF-096A-3FD7-9F60-CD35DD9020DF}"/>
                  </a:ext>
                </a:extLst>
              </p:cNvPr>
              <p:cNvSpPr/>
              <p:nvPr/>
            </p:nvSpPr>
            <p:spPr>
              <a:xfrm>
                <a:off x="3426308" y="2088909"/>
                <a:ext cx="16348" cy="9542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43" extrusionOk="0">
                    <a:moveTo>
                      <a:pt x="173" y="1"/>
                    </a:moveTo>
                    <a:cubicBezTo>
                      <a:pt x="133" y="1"/>
                      <a:pt x="81" y="45"/>
                      <a:pt x="1" y="61"/>
                    </a:cubicBezTo>
                    <a:cubicBezTo>
                      <a:pt x="28" y="61"/>
                      <a:pt x="28" y="88"/>
                      <a:pt x="28" y="88"/>
                    </a:cubicBezTo>
                    <a:cubicBezTo>
                      <a:pt x="55" y="116"/>
                      <a:pt x="109" y="143"/>
                      <a:pt x="136" y="143"/>
                    </a:cubicBezTo>
                    <a:cubicBezTo>
                      <a:pt x="191" y="143"/>
                      <a:pt x="218" y="116"/>
                      <a:pt x="245" y="88"/>
                    </a:cubicBezTo>
                    <a:cubicBezTo>
                      <a:pt x="223" y="22"/>
                      <a:pt x="200" y="1"/>
                      <a:pt x="17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5049;p43">
                <a:extLst>
                  <a:ext uri="{FF2B5EF4-FFF2-40B4-BE49-F238E27FC236}">
                    <a16:creationId xmlns:a16="http://schemas.microsoft.com/office/drawing/2014/main" id="{1FCFC0BC-9124-13EF-E2BE-10EE98B40056}"/>
                  </a:ext>
                </a:extLst>
              </p:cNvPr>
              <p:cNvSpPr/>
              <p:nvPr/>
            </p:nvSpPr>
            <p:spPr>
              <a:xfrm>
                <a:off x="3399151" y="2166511"/>
                <a:ext cx="14546" cy="9809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47" extrusionOk="0">
                    <a:moveTo>
                      <a:pt x="33" y="0"/>
                    </a:moveTo>
                    <a:cubicBezTo>
                      <a:pt x="25" y="0"/>
                      <a:pt x="14" y="4"/>
                      <a:pt x="1" y="10"/>
                    </a:cubicBezTo>
                    <a:cubicBezTo>
                      <a:pt x="1" y="38"/>
                      <a:pt x="28" y="92"/>
                      <a:pt x="55" y="119"/>
                    </a:cubicBezTo>
                    <a:cubicBezTo>
                      <a:pt x="82" y="146"/>
                      <a:pt x="109" y="146"/>
                      <a:pt x="164" y="146"/>
                    </a:cubicBezTo>
                    <a:lnTo>
                      <a:pt x="218" y="146"/>
                    </a:lnTo>
                    <a:cubicBezTo>
                      <a:pt x="218" y="119"/>
                      <a:pt x="218" y="119"/>
                      <a:pt x="218" y="92"/>
                    </a:cubicBezTo>
                    <a:lnTo>
                      <a:pt x="82" y="92"/>
                    </a:lnTo>
                    <a:cubicBezTo>
                      <a:pt x="62" y="31"/>
                      <a:pt x="57" y="0"/>
                      <a:pt x="3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5050;p43">
                <a:extLst>
                  <a:ext uri="{FF2B5EF4-FFF2-40B4-BE49-F238E27FC236}">
                    <a16:creationId xmlns:a16="http://schemas.microsoft.com/office/drawing/2014/main" id="{B5734548-BC7C-0416-300D-F4A14B5A50FF}"/>
                  </a:ext>
                </a:extLst>
              </p:cNvPr>
              <p:cNvSpPr/>
              <p:nvPr/>
            </p:nvSpPr>
            <p:spPr>
              <a:xfrm>
                <a:off x="3373861" y="1502917"/>
                <a:ext cx="9075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64" extrusionOk="0">
                    <a:moveTo>
                      <a:pt x="27" y="1"/>
                    </a:moveTo>
                    <a:cubicBezTo>
                      <a:pt x="0" y="28"/>
                      <a:pt x="0" y="55"/>
                      <a:pt x="0" y="109"/>
                    </a:cubicBezTo>
                    <a:cubicBezTo>
                      <a:pt x="0" y="137"/>
                      <a:pt x="0" y="137"/>
                      <a:pt x="0" y="164"/>
                    </a:cubicBezTo>
                    <a:cubicBezTo>
                      <a:pt x="54" y="137"/>
                      <a:pt x="81" y="137"/>
                      <a:pt x="136" y="55"/>
                    </a:cubicBezTo>
                    <a:cubicBezTo>
                      <a:pt x="109" y="28"/>
                      <a:pt x="81" y="28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5051;p43">
                <a:extLst>
                  <a:ext uri="{FF2B5EF4-FFF2-40B4-BE49-F238E27FC236}">
                    <a16:creationId xmlns:a16="http://schemas.microsoft.com/office/drawing/2014/main" id="{AC790AF6-8457-EDBA-BAEF-47DC31A7D696}"/>
                  </a:ext>
                </a:extLst>
              </p:cNvPr>
              <p:cNvSpPr/>
              <p:nvPr/>
            </p:nvSpPr>
            <p:spPr>
              <a:xfrm>
                <a:off x="3346704" y="1740063"/>
                <a:ext cx="21752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45" extrusionOk="0">
                    <a:moveTo>
                      <a:pt x="136" y="0"/>
                    </a:moveTo>
                    <a:cubicBezTo>
                      <a:pt x="109" y="54"/>
                      <a:pt x="82" y="82"/>
                      <a:pt x="0" y="82"/>
                    </a:cubicBezTo>
                    <a:cubicBezTo>
                      <a:pt x="0" y="190"/>
                      <a:pt x="82" y="244"/>
                      <a:pt x="163" y="244"/>
                    </a:cubicBezTo>
                    <a:cubicBezTo>
                      <a:pt x="244" y="244"/>
                      <a:pt x="326" y="190"/>
                      <a:pt x="326" y="82"/>
                    </a:cubicBezTo>
                    <a:cubicBezTo>
                      <a:pt x="326" y="54"/>
                      <a:pt x="299" y="27"/>
                      <a:pt x="27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5052;p43">
                <a:extLst>
                  <a:ext uri="{FF2B5EF4-FFF2-40B4-BE49-F238E27FC236}">
                    <a16:creationId xmlns:a16="http://schemas.microsoft.com/office/drawing/2014/main" id="{04557AEB-DE5F-3DBB-C63B-DA63C06939A2}"/>
                  </a:ext>
                </a:extLst>
              </p:cNvPr>
              <p:cNvSpPr/>
              <p:nvPr/>
            </p:nvSpPr>
            <p:spPr>
              <a:xfrm>
                <a:off x="3373861" y="1709302"/>
                <a:ext cx="19951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45" extrusionOk="0">
                    <a:moveTo>
                      <a:pt x="136" y="0"/>
                    </a:moveTo>
                    <a:cubicBezTo>
                      <a:pt x="54" y="0"/>
                      <a:pt x="0" y="81"/>
                      <a:pt x="0" y="163"/>
                    </a:cubicBezTo>
                    <a:cubicBezTo>
                      <a:pt x="0" y="190"/>
                      <a:pt x="0" y="217"/>
                      <a:pt x="27" y="244"/>
                    </a:cubicBezTo>
                    <a:lnTo>
                      <a:pt x="271" y="244"/>
                    </a:lnTo>
                    <a:cubicBezTo>
                      <a:pt x="298" y="217"/>
                      <a:pt x="298" y="190"/>
                      <a:pt x="298" y="163"/>
                    </a:cubicBezTo>
                    <a:cubicBezTo>
                      <a:pt x="298" y="81"/>
                      <a:pt x="244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5053;p43">
                <a:extLst>
                  <a:ext uri="{FF2B5EF4-FFF2-40B4-BE49-F238E27FC236}">
                    <a16:creationId xmlns:a16="http://schemas.microsoft.com/office/drawing/2014/main" id="{3DE6F4AB-08AC-F0F5-E8E1-406136C6E63F}"/>
                  </a:ext>
                </a:extLst>
              </p:cNvPr>
              <p:cNvSpPr/>
              <p:nvPr/>
            </p:nvSpPr>
            <p:spPr>
              <a:xfrm>
                <a:off x="3359382" y="1788907"/>
                <a:ext cx="5471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82" h="28" extrusionOk="0">
                    <a:moveTo>
                      <a:pt x="0" y="1"/>
                    </a:moveTo>
                    <a:cubicBezTo>
                      <a:pt x="27" y="1"/>
                      <a:pt x="54" y="28"/>
                      <a:pt x="81" y="28"/>
                    </a:cubicBezTo>
                    <a:cubicBezTo>
                      <a:pt x="54" y="1"/>
                      <a:pt x="27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5054;p43">
                <a:extLst>
                  <a:ext uri="{FF2B5EF4-FFF2-40B4-BE49-F238E27FC236}">
                    <a16:creationId xmlns:a16="http://schemas.microsoft.com/office/drawing/2014/main" id="{F50E5087-95CA-D91B-D609-A8CE0D3EA857}"/>
                  </a:ext>
                </a:extLst>
              </p:cNvPr>
              <p:cNvSpPr/>
              <p:nvPr/>
            </p:nvSpPr>
            <p:spPr>
              <a:xfrm>
                <a:off x="3321348" y="1971737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136"/>
                      <a:pt x="299" y="109"/>
                      <a:pt x="272" y="81"/>
                    </a:cubicBezTo>
                    <a:cubicBezTo>
                      <a:pt x="245" y="54"/>
                      <a:pt x="190" y="27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5055;p43">
                <a:extLst>
                  <a:ext uri="{FF2B5EF4-FFF2-40B4-BE49-F238E27FC236}">
                    <a16:creationId xmlns:a16="http://schemas.microsoft.com/office/drawing/2014/main" id="{A7B01F3A-AF3F-34A1-AC42-577A6D5466B2}"/>
                  </a:ext>
                </a:extLst>
              </p:cNvPr>
              <p:cNvSpPr/>
              <p:nvPr/>
            </p:nvSpPr>
            <p:spPr>
              <a:xfrm>
                <a:off x="3346704" y="1998828"/>
                <a:ext cx="21752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6" h="300" extrusionOk="0">
                    <a:moveTo>
                      <a:pt x="163" y="1"/>
                    </a:moveTo>
                    <a:cubicBezTo>
                      <a:pt x="82" y="1"/>
                      <a:pt x="0" y="55"/>
                      <a:pt x="0" y="164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4"/>
                    </a:cubicBezTo>
                    <a:cubicBezTo>
                      <a:pt x="326" y="55"/>
                      <a:pt x="244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5056;p43">
                <a:extLst>
                  <a:ext uri="{FF2B5EF4-FFF2-40B4-BE49-F238E27FC236}">
                    <a16:creationId xmlns:a16="http://schemas.microsoft.com/office/drawing/2014/main" id="{042CAE85-11BA-79DB-47C2-A472A9E45B8E}"/>
                  </a:ext>
                </a:extLst>
              </p:cNvPr>
              <p:cNvSpPr/>
              <p:nvPr/>
            </p:nvSpPr>
            <p:spPr>
              <a:xfrm>
                <a:off x="3321348" y="2024184"/>
                <a:ext cx="19951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7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3"/>
                    </a:cubicBezTo>
                    <a:cubicBezTo>
                      <a:pt x="0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3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5057;p43">
                <a:extLst>
                  <a:ext uri="{FF2B5EF4-FFF2-40B4-BE49-F238E27FC236}">
                    <a16:creationId xmlns:a16="http://schemas.microsoft.com/office/drawing/2014/main" id="{7D43B243-BFEC-FD22-B44E-BDD8539CD805}"/>
                  </a:ext>
                </a:extLst>
              </p:cNvPr>
              <p:cNvSpPr/>
              <p:nvPr/>
            </p:nvSpPr>
            <p:spPr>
              <a:xfrm>
                <a:off x="3346704" y="2051342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63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63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5058;p43">
                <a:extLst>
                  <a:ext uri="{FF2B5EF4-FFF2-40B4-BE49-F238E27FC236}">
                    <a16:creationId xmlns:a16="http://schemas.microsoft.com/office/drawing/2014/main" id="{0A0A16E5-3FD3-E0E4-42AC-297D208FB47E}"/>
                  </a:ext>
                </a:extLst>
              </p:cNvPr>
              <p:cNvSpPr/>
              <p:nvPr/>
            </p:nvSpPr>
            <p:spPr>
              <a:xfrm>
                <a:off x="3321348" y="2076698"/>
                <a:ext cx="19951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26" extrusionOk="0">
                    <a:moveTo>
                      <a:pt x="136" y="0"/>
                    </a:moveTo>
                    <a:cubicBezTo>
                      <a:pt x="55" y="0"/>
                      <a:pt x="0" y="82"/>
                      <a:pt x="0" y="163"/>
                    </a:cubicBezTo>
                    <a:cubicBezTo>
                      <a:pt x="0" y="244"/>
                      <a:pt x="55" y="326"/>
                      <a:pt x="136" y="326"/>
                    </a:cubicBezTo>
                    <a:cubicBezTo>
                      <a:pt x="245" y="326"/>
                      <a:pt x="299" y="244"/>
                      <a:pt x="299" y="163"/>
                    </a:cubicBezTo>
                    <a:cubicBezTo>
                      <a:pt x="299" y="82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5059;p43">
                <a:extLst>
                  <a:ext uri="{FF2B5EF4-FFF2-40B4-BE49-F238E27FC236}">
                    <a16:creationId xmlns:a16="http://schemas.microsoft.com/office/drawing/2014/main" id="{D15C41C4-932C-51B7-6B48-F1844B47A035}"/>
                  </a:ext>
                </a:extLst>
              </p:cNvPr>
              <p:cNvSpPr/>
              <p:nvPr/>
            </p:nvSpPr>
            <p:spPr>
              <a:xfrm>
                <a:off x="3321348" y="2130946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7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7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5060;p43">
                <a:extLst>
                  <a:ext uri="{FF2B5EF4-FFF2-40B4-BE49-F238E27FC236}">
                    <a16:creationId xmlns:a16="http://schemas.microsoft.com/office/drawing/2014/main" id="{E17DE71C-6D52-3C97-D1AF-C3034646ED9D}"/>
                  </a:ext>
                </a:extLst>
              </p:cNvPr>
              <p:cNvSpPr/>
              <p:nvPr/>
            </p:nvSpPr>
            <p:spPr>
              <a:xfrm>
                <a:off x="3346704" y="2208816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82"/>
                      <a:pt x="0" y="163"/>
                    </a:cubicBezTo>
                    <a:cubicBezTo>
                      <a:pt x="0" y="244"/>
                      <a:pt x="82" y="299"/>
                      <a:pt x="163" y="299"/>
                    </a:cubicBezTo>
                    <a:cubicBezTo>
                      <a:pt x="244" y="299"/>
                      <a:pt x="326" y="244"/>
                      <a:pt x="326" y="163"/>
                    </a:cubicBezTo>
                    <a:cubicBezTo>
                      <a:pt x="326" y="82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5061;p43">
                <a:extLst>
                  <a:ext uri="{FF2B5EF4-FFF2-40B4-BE49-F238E27FC236}">
                    <a16:creationId xmlns:a16="http://schemas.microsoft.com/office/drawing/2014/main" id="{7A4B3348-B0D0-2BE2-1F26-1D1977CBC20B}"/>
                  </a:ext>
                </a:extLst>
              </p:cNvPr>
              <p:cNvSpPr/>
              <p:nvPr/>
            </p:nvSpPr>
            <p:spPr>
              <a:xfrm>
                <a:off x="3375663" y="2235974"/>
                <a:ext cx="18149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45" extrusionOk="0">
                    <a:moveTo>
                      <a:pt x="109" y="0"/>
                    </a:moveTo>
                    <a:cubicBezTo>
                      <a:pt x="54" y="0"/>
                      <a:pt x="27" y="27"/>
                      <a:pt x="0" y="54"/>
                    </a:cubicBezTo>
                    <a:cubicBezTo>
                      <a:pt x="27" y="81"/>
                      <a:pt x="82" y="109"/>
                      <a:pt x="136" y="136"/>
                    </a:cubicBezTo>
                    <a:cubicBezTo>
                      <a:pt x="163" y="136"/>
                      <a:pt x="190" y="244"/>
                      <a:pt x="217" y="244"/>
                    </a:cubicBezTo>
                    <a:lnTo>
                      <a:pt x="244" y="244"/>
                    </a:lnTo>
                    <a:cubicBezTo>
                      <a:pt x="244" y="217"/>
                      <a:pt x="271" y="190"/>
                      <a:pt x="271" y="136"/>
                    </a:cubicBezTo>
                    <a:cubicBezTo>
                      <a:pt x="271" y="109"/>
                      <a:pt x="244" y="54"/>
                      <a:pt x="217" y="27"/>
                    </a:cubicBezTo>
                    <a:cubicBezTo>
                      <a:pt x="190" y="0"/>
                      <a:pt x="163" y="0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5062;p43">
                <a:extLst>
                  <a:ext uri="{FF2B5EF4-FFF2-40B4-BE49-F238E27FC236}">
                    <a16:creationId xmlns:a16="http://schemas.microsoft.com/office/drawing/2014/main" id="{EACEA657-2D51-8ADC-E88E-9A5F3F3A6CE4}"/>
                  </a:ext>
                </a:extLst>
              </p:cNvPr>
              <p:cNvSpPr/>
              <p:nvPr/>
            </p:nvSpPr>
            <p:spPr>
              <a:xfrm>
                <a:off x="3321348" y="2288420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55"/>
                      <a:pt x="0" y="136"/>
                    </a:cubicBezTo>
                    <a:cubicBezTo>
                      <a:pt x="0" y="218"/>
                      <a:pt x="55" y="299"/>
                      <a:pt x="136" y="299"/>
                    </a:cubicBezTo>
                    <a:cubicBezTo>
                      <a:pt x="245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5063;p43">
                <a:extLst>
                  <a:ext uri="{FF2B5EF4-FFF2-40B4-BE49-F238E27FC236}">
                    <a16:creationId xmlns:a16="http://schemas.microsoft.com/office/drawing/2014/main" id="{44AD8486-8AB8-AE02-3A4C-46CD1B63D2D7}"/>
                  </a:ext>
                </a:extLst>
              </p:cNvPr>
              <p:cNvSpPr/>
              <p:nvPr/>
            </p:nvSpPr>
            <p:spPr>
              <a:xfrm>
                <a:off x="3346704" y="2319181"/>
                <a:ext cx="14546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218" h="218" extrusionOk="0">
                    <a:moveTo>
                      <a:pt x="27" y="1"/>
                    </a:moveTo>
                    <a:cubicBezTo>
                      <a:pt x="27" y="28"/>
                      <a:pt x="0" y="55"/>
                      <a:pt x="0" y="82"/>
                    </a:cubicBezTo>
                    <a:cubicBezTo>
                      <a:pt x="0" y="164"/>
                      <a:pt x="82" y="218"/>
                      <a:pt x="163" y="218"/>
                    </a:cubicBezTo>
                    <a:lnTo>
                      <a:pt x="217" y="218"/>
                    </a:lnTo>
                    <a:cubicBezTo>
                      <a:pt x="190" y="191"/>
                      <a:pt x="190" y="191"/>
                      <a:pt x="163" y="191"/>
                    </a:cubicBezTo>
                    <a:cubicBezTo>
                      <a:pt x="109" y="191"/>
                      <a:pt x="54" y="109"/>
                      <a:pt x="2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5064;p43">
                <a:extLst>
                  <a:ext uri="{FF2B5EF4-FFF2-40B4-BE49-F238E27FC236}">
                    <a16:creationId xmlns:a16="http://schemas.microsoft.com/office/drawing/2014/main" id="{722048C9-1E91-0125-5566-F1C2092AADBF}"/>
                  </a:ext>
                </a:extLst>
              </p:cNvPr>
              <p:cNvSpPr/>
              <p:nvPr/>
            </p:nvSpPr>
            <p:spPr>
              <a:xfrm>
                <a:off x="3321348" y="2340934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55"/>
                      <a:pt x="0" y="136"/>
                    </a:cubicBezTo>
                    <a:cubicBezTo>
                      <a:pt x="0" y="217"/>
                      <a:pt x="55" y="299"/>
                      <a:pt x="136" y="299"/>
                    </a:cubicBezTo>
                    <a:cubicBezTo>
                      <a:pt x="245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5065;p43">
                <a:extLst>
                  <a:ext uri="{FF2B5EF4-FFF2-40B4-BE49-F238E27FC236}">
                    <a16:creationId xmlns:a16="http://schemas.microsoft.com/office/drawing/2014/main" id="{DCAFE2C0-D097-B051-9E35-C54EE0582E62}"/>
                  </a:ext>
                </a:extLst>
              </p:cNvPr>
              <p:cNvSpPr/>
              <p:nvPr/>
            </p:nvSpPr>
            <p:spPr>
              <a:xfrm>
                <a:off x="3321348" y="1604275"/>
                <a:ext cx="19951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299" h="300" extrusionOk="0">
                    <a:moveTo>
                      <a:pt x="136" y="1"/>
                    </a:moveTo>
                    <a:cubicBezTo>
                      <a:pt x="55" y="1"/>
                      <a:pt x="0" y="82"/>
                      <a:pt x="0" y="164"/>
                    </a:cubicBezTo>
                    <a:cubicBezTo>
                      <a:pt x="0" y="245"/>
                      <a:pt x="55" y="299"/>
                      <a:pt x="109" y="299"/>
                    </a:cubicBezTo>
                    <a:cubicBezTo>
                      <a:pt x="163" y="245"/>
                      <a:pt x="217" y="164"/>
                      <a:pt x="299" y="109"/>
                    </a:cubicBezTo>
                    <a:cubicBezTo>
                      <a:pt x="272" y="55"/>
                      <a:pt x="217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5066;p43">
                <a:extLst>
                  <a:ext uri="{FF2B5EF4-FFF2-40B4-BE49-F238E27FC236}">
                    <a16:creationId xmlns:a16="http://schemas.microsoft.com/office/drawing/2014/main" id="{CB47A1FF-A715-CE62-D6EF-CC1D0125AEBB}"/>
                  </a:ext>
                </a:extLst>
              </p:cNvPr>
              <p:cNvSpPr/>
              <p:nvPr/>
            </p:nvSpPr>
            <p:spPr>
              <a:xfrm>
                <a:off x="3295992" y="1689351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272" y="1"/>
                    </a:moveTo>
                    <a:cubicBezTo>
                      <a:pt x="163" y="1"/>
                      <a:pt x="28" y="28"/>
                      <a:pt x="1" y="136"/>
                    </a:cubicBezTo>
                    <a:cubicBezTo>
                      <a:pt x="28" y="191"/>
                      <a:pt x="82" y="218"/>
                      <a:pt x="136" y="218"/>
                    </a:cubicBezTo>
                    <a:cubicBezTo>
                      <a:pt x="218" y="218"/>
                      <a:pt x="299" y="163"/>
                      <a:pt x="299" y="55"/>
                    </a:cubicBezTo>
                    <a:cubicBezTo>
                      <a:pt x="299" y="55"/>
                      <a:pt x="272" y="28"/>
                      <a:pt x="27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5067;p43">
                <a:extLst>
                  <a:ext uri="{FF2B5EF4-FFF2-40B4-BE49-F238E27FC236}">
                    <a16:creationId xmlns:a16="http://schemas.microsoft.com/office/drawing/2014/main" id="{C433CC81-E93E-84E2-7E54-511ADDBEF844}"/>
                  </a:ext>
                </a:extLst>
              </p:cNvPr>
              <p:cNvSpPr/>
              <p:nvPr/>
            </p:nvSpPr>
            <p:spPr>
              <a:xfrm>
                <a:off x="3321348" y="1709302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5" y="0"/>
                      <a:pt x="0" y="81"/>
                      <a:pt x="0" y="163"/>
                    </a:cubicBezTo>
                    <a:cubicBezTo>
                      <a:pt x="0" y="163"/>
                      <a:pt x="0" y="190"/>
                      <a:pt x="0" y="190"/>
                    </a:cubicBezTo>
                    <a:cubicBezTo>
                      <a:pt x="82" y="244"/>
                      <a:pt x="163" y="271"/>
                      <a:pt x="217" y="298"/>
                    </a:cubicBezTo>
                    <a:cubicBezTo>
                      <a:pt x="272" y="271"/>
                      <a:pt x="299" y="217"/>
                      <a:pt x="299" y="163"/>
                    </a:cubicBezTo>
                    <a:cubicBezTo>
                      <a:pt x="299" y="81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5068;p43">
                <a:extLst>
                  <a:ext uri="{FF2B5EF4-FFF2-40B4-BE49-F238E27FC236}">
                    <a16:creationId xmlns:a16="http://schemas.microsoft.com/office/drawing/2014/main" id="{3A374E58-1E82-D464-B8B0-7E8B612DFEB7}"/>
                  </a:ext>
                </a:extLst>
              </p:cNvPr>
              <p:cNvSpPr/>
              <p:nvPr/>
            </p:nvSpPr>
            <p:spPr>
              <a:xfrm>
                <a:off x="3294190" y="1955389"/>
                <a:ext cx="21819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327" h="164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28"/>
                    </a:cubicBezTo>
                    <a:cubicBezTo>
                      <a:pt x="1" y="109"/>
                      <a:pt x="82" y="164"/>
                      <a:pt x="163" y="164"/>
                    </a:cubicBezTo>
                    <a:cubicBezTo>
                      <a:pt x="245" y="164"/>
                      <a:pt x="299" y="109"/>
                      <a:pt x="326" y="28"/>
                    </a:cubicBezTo>
                    <a:cubicBezTo>
                      <a:pt x="245" y="1"/>
                      <a:pt x="190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5069;p43">
                <a:extLst>
                  <a:ext uri="{FF2B5EF4-FFF2-40B4-BE49-F238E27FC236}">
                    <a16:creationId xmlns:a16="http://schemas.microsoft.com/office/drawing/2014/main" id="{6DCA1C5B-2050-0FAE-DBCC-390A85A06C22}"/>
                  </a:ext>
                </a:extLst>
              </p:cNvPr>
              <p:cNvSpPr/>
              <p:nvPr/>
            </p:nvSpPr>
            <p:spPr>
              <a:xfrm>
                <a:off x="3294190" y="1998828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55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55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5070;p43">
                <a:extLst>
                  <a:ext uri="{FF2B5EF4-FFF2-40B4-BE49-F238E27FC236}">
                    <a16:creationId xmlns:a16="http://schemas.microsoft.com/office/drawing/2014/main" id="{DA1ED8A5-26D4-06DF-C4E1-CA078570A926}"/>
                  </a:ext>
                </a:extLst>
              </p:cNvPr>
              <p:cNvSpPr/>
              <p:nvPr/>
            </p:nvSpPr>
            <p:spPr>
              <a:xfrm>
                <a:off x="3294190" y="2051342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55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55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5071;p43">
                <a:extLst>
                  <a:ext uri="{FF2B5EF4-FFF2-40B4-BE49-F238E27FC236}">
                    <a16:creationId xmlns:a16="http://schemas.microsoft.com/office/drawing/2014/main" id="{F6DFFB15-03D1-1C5E-0196-9D729E7F1699}"/>
                  </a:ext>
                </a:extLst>
              </p:cNvPr>
              <p:cNvSpPr/>
              <p:nvPr/>
            </p:nvSpPr>
            <p:spPr>
              <a:xfrm>
                <a:off x="3294190" y="2103855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1"/>
                      <a:pt x="1" y="163"/>
                    </a:cubicBezTo>
                    <a:cubicBezTo>
                      <a:pt x="1" y="244"/>
                      <a:pt x="82" y="298"/>
                      <a:pt x="163" y="298"/>
                    </a:cubicBezTo>
                    <a:cubicBezTo>
                      <a:pt x="245" y="298"/>
                      <a:pt x="326" y="244"/>
                      <a:pt x="326" y="163"/>
                    </a:cubicBezTo>
                    <a:cubicBezTo>
                      <a:pt x="326" y="81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5072;p43">
                <a:extLst>
                  <a:ext uri="{FF2B5EF4-FFF2-40B4-BE49-F238E27FC236}">
                    <a16:creationId xmlns:a16="http://schemas.microsoft.com/office/drawing/2014/main" id="{0955C1EA-FE1B-243A-D4DD-6364EB755CB8}"/>
                  </a:ext>
                </a:extLst>
              </p:cNvPr>
              <p:cNvSpPr/>
              <p:nvPr/>
            </p:nvSpPr>
            <p:spPr>
              <a:xfrm>
                <a:off x="3308670" y="2210617"/>
                <a:ext cx="5471" cy="727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9" extrusionOk="0">
                    <a:moveTo>
                      <a:pt x="1" y="0"/>
                    </a:moveTo>
                    <a:cubicBezTo>
                      <a:pt x="28" y="27"/>
                      <a:pt x="55" y="82"/>
                      <a:pt x="82" y="109"/>
                    </a:cubicBezTo>
                    <a:cubicBezTo>
                      <a:pt x="82" y="55"/>
                      <a:pt x="55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5073;p43">
                <a:extLst>
                  <a:ext uri="{FF2B5EF4-FFF2-40B4-BE49-F238E27FC236}">
                    <a16:creationId xmlns:a16="http://schemas.microsoft.com/office/drawing/2014/main" id="{9640E9C5-6A09-0C3D-D4FA-87EA4B73A0BA}"/>
                  </a:ext>
                </a:extLst>
              </p:cNvPr>
              <p:cNvSpPr/>
              <p:nvPr/>
            </p:nvSpPr>
            <p:spPr>
              <a:xfrm>
                <a:off x="3268834" y="223597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7" y="298"/>
                    </a:cubicBezTo>
                    <a:cubicBezTo>
                      <a:pt x="218" y="298"/>
                      <a:pt x="299" y="217"/>
                      <a:pt x="299" y="136"/>
                    </a:cubicBezTo>
                    <a:cubicBezTo>
                      <a:pt x="299" y="54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5074;p43">
                <a:extLst>
                  <a:ext uri="{FF2B5EF4-FFF2-40B4-BE49-F238E27FC236}">
                    <a16:creationId xmlns:a16="http://schemas.microsoft.com/office/drawing/2014/main" id="{DB311917-7279-8F42-3A49-DCCBDC4F4DB1}"/>
                  </a:ext>
                </a:extLst>
              </p:cNvPr>
              <p:cNvSpPr/>
              <p:nvPr/>
            </p:nvSpPr>
            <p:spPr>
              <a:xfrm>
                <a:off x="3294190" y="2261263"/>
                <a:ext cx="21819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00" extrusionOk="0">
                    <a:moveTo>
                      <a:pt x="163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4"/>
                    </a:cubicBezTo>
                    <a:cubicBezTo>
                      <a:pt x="326" y="82"/>
                      <a:pt x="245" y="1"/>
                      <a:pt x="163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5075;p43">
                <a:extLst>
                  <a:ext uri="{FF2B5EF4-FFF2-40B4-BE49-F238E27FC236}">
                    <a16:creationId xmlns:a16="http://schemas.microsoft.com/office/drawing/2014/main" id="{3FA28DCE-1850-92E7-C6C1-BE68E5D18BAF}"/>
                  </a:ext>
                </a:extLst>
              </p:cNvPr>
              <p:cNvSpPr/>
              <p:nvPr/>
            </p:nvSpPr>
            <p:spPr>
              <a:xfrm>
                <a:off x="3268834" y="2288420"/>
                <a:ext cx="20018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00" extrusionOk="0">
                    <a:moveTo>
                      <a:pt x="137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18"/>
                      <a:pt x="55" y="299"/>
                      <a:pt x="137" y="299"/>
                    </a:cubicBezTo>
                    <a:cubicBezTo>
                      <a:pt x="218" y="299"/>
                      <a:pt x="299" y="218"/>
                      <a:pt x="299" y="136"/>
                    </a:cubicBezTo>
                    <a:cubicBezTo>
                      <a:pt x="299" y="55"/>
                      <a:pt x="245" y="1"/>
                      <a:pt x="137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5076;p43">
                <a:extLst>
                  <a:ext uri="{FF2B5EF4-FFF2-40B4-BE49-F238E27FC236}">
                    <a16:creationId xmlns:a16="http://schemas.microsoft.com/office/drawing/2014/main" id="{070ABFFC-9515-2801-FFA1-AA3D4CBD675F}"/>
                  </a:ext>
                </a:extLst>
              </p:cNvPr>
              <p:cNvSpPr/>
              <p:nvPr/>
            </p:nvSpPr>
            <p:spPr>
              <a:xfrm>
                <a:off x="3294190" y="2313776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5"/>
                      <a:pt x="82" y="299"/>
                      <a:pt x="163" y="299"/>
                    </a:cubicBezTo>
                    <a:cubicBezTo>
                      <a:pt x="245" y="299"/>
                      <a:pt x="326" y="245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5077;p43">
                <a:extLst>
                  <a:ext uri="{FF2B5EF4-FFF2-40B4-BE49-F238E27FC236}">
                    <a16:creationId xmlns:a16="http://schemas.microsoft.com/office/drawing/2014/main" id="{C7331B59-A60E-E035-0A7C-E6E32F87D14D}"/>
                  </a:ext>
                </a:extLst>
              </p:cNvPr>
              <p:cNvSpPr/>
              <p:nvPr/>
            </p:nvSpPr>
            <p:spPr>
              <a:xfrm>
                <a:off x="3268834" y="2340934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7" y="0"/>
                    </a:moveTo>
                    <a:cubicBezTo>
                      <a:pt x="55" y="0"/>
                      <a:pt x="1" y="55"/>
                      <a:pt x="1" y="136"/>
                    </a:cubicBezTo>
                    <a:cubicBezTo>
                      <a:pt x="1" y="217"/>
                      <a:pt x="55" y="299"/>
                      <a:pt x="137" y="299"/>
                    </a:cubicBezTo>
                    <a:cubicBezTo>
                      <a:pt x="218" y="299"/>
                      <a:pt x="299" y="217"/>
                      <a:pt x="299" y="136"/>
                    </a:cubicBezTo>
                    <a:cubicBezTo>
                      <a:pt x="299" y="55"/>
                      <a:pt x="245" y="0"/>
                      <a:pt x="13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5078;p43">
                <a:extLst>
                  <a:ext uri="{FF2B5EF4-FFF2-40B4-BE49-F238E27FC236}">
                    <a16:creationId xmlns:a16="http://schemas.microsoft.com/office/drawing/2014/main" id="{A90D7DB8-968F-8171-6005-C69FBF3B99EB}"/>
                  </a:ext>
                </a:extLst>
              </p:cNvPr>
              <p:cNvSpPr/>
              <p:nvPr/>
            </p:nvSpPr>
            <p:spPr>
              <a:xfrm>
                <a:off x="3616345" y="1998828"/>
                <a:ext cx="10943" cy="373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56" extrusionOk="0">
                    <a:moveTo>
                      <a:pt x="1" y="1"/>
                    </a:moveTo>
                    <a:cubicBezTo>
                      <a:pt x="55" y="28"/>
                      <a:pt x="109" y="55"/>
                      <a:pt x="163" y="55"/>
                    </a:cubicBezTo>
                    <a:cubicBezTo>
                      <a:pt x="136" y="28"/>
                      <a:pt x="109" y="1"/>
                      <a:pt x="55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5079;p43">
                <a:extLst>
                  <a:ext uri="{FF2B5EF4-FFF2-40B4-BE49-F238E27FC236}">
                    <a16:creationId xmlns:a16="http://schemas.microsoft.com/office/drawing/2014/main" id="{B1273274-8D27-2C32-6719-BA5CF2B3DC27}"/>
                  </a:ext>
                </a:extLst>
              </p:cNvPr>
              <p:cNvSpPr/>
              <p:nvPr/>
            </p:nvSpPr>
            <p:spPr>
              <a:xfrm>
                <a:off x="3610940" y="2011506"/>
                <a:ext cx="67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1" h="28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5080;p43">
                <a:extLst>
                  <a:ext uri="{FF2B5EF4-FFF2-40B4-BE49-F238E27FC236}">
                    <a16:creationId xmlns:a16="http://schemas.microsoft.com/office/drawing/2014/main" id="{61DED34A-6374-6CF5-29CE-576BF7C3B325}"/>
                  </a:ext>
                </a:extLst>
              </p:cNvPr>
              <p:cNvSpPr/>
              <p:nvPr/>
            </p:nvSpPr>
            <p:spPr>
              <a:xfrm>
                <a:off x="3567501" y="1998828"/>
                <a:ext cx="10943" cy="20017"/>
              </a:xfrm>
              <a:custGeom>
                <a:avLst/>
                <a:gdLst/>
                <a:ahLst/>
                <a:cxnLst/>
                <a:rect l="l" t="t" r="r" b="b"/>
                <a:pathLst>
                  <a:path w="164" h="300" extrusionOk="0">
                    <a:moveTo>
                      <a:pt x="0" y="1"/>
                    </a:moveTo>
                    <a:cubicBezTo>
                      <a:pt x="0" y="28"/>
                      <a:pt x="0" y="28"/>
                      <a:pt x="0" y="55"/>
                    </a:cubicBezTo>
                    <a:cubicBezTo>
                      <a:pt x="0" y="137"/>
                      <a:pt x="27" y="218"/>
                      <a:pt x="55" y="299"/>
                    </a:cubicBezTo>
                    <a:cubicBezTo>
                      <a:pt x="109" y="272"/>
                      <a:pt x="163" y="218"/>
                      <a:pt x="163" y="164"/>
                    </a:cubicBezTo>
                    <a:cubicBezTo>
                      <a:pt x="163" y="82"/>
                      <a:pt x="82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5081;p43">
                <a:extLst>
                  <a:ext uri="{FF2B5EF4-FFF2-40B4-BE49-F238E27FC236}">
                    <a16:creationId xmlns:a16="http://schemas.microsoft.com/office/drawing/2014/main" id="{F083F2AE-5ABB-7764-CEF8-2DC2CF5EA8E5}"/>
                  </a:ext>
                </a:extLst>
              </p:cNvPr>
              <p:cNvSpPr/>
              <p:nvPr/>
            </p:nvSpPr>
            <p:spPr>
              <a:xfrm>
                <a:off x="3583783" y="2605171"/>
                <a:ext cx="16348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2" extrusionOk="0">
                    <a:moveTo>
                      <a:pt x="55" y="0"/>
                    </a:moveTo>
                    <a:cubicBezTo>
                      <a:pt x="28" y="27"/>
                      <a:pt x="0" y="82"/>
                      <a:pt x="0" y="109"/>
                    </a:cubicBezTo>
                    <a:cubicBezTo>
                      <a:pt x="0" y="217"/>
                      <a:pt x="55" y="272"/>
                      <a:pt x="163" y="272"/>
                    </a:cubicBezTo>
                    <a:cubicBezTo>
                      <a:pt x="190" y="272"/>
                      <a:pt x="217" y="272"/>
                      <a:pt x="245" y="244"/>
                    </a:cubicBezTo>
                    <a:cubicBezTo>
                      <a:pt x="245" y="136"/>
                      <a:pt x="190" y="136"/>
                      <a:pt x="190" y="27"/>
                    </a:cubicBezTo>
                    <a:cubicBezTo>
                      <a:pt x="163" y="82"/>
                      <a:pt x="190" y="82"/>
                      <a:pt x="109" y="82"/>
                    </a:cubicBezTo>
                    <a:cubicBezTo>
                      <a:pt x="109" y="55"/>
                      <a:pt x="82" y="27"/>
                      <a:pt x="55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5082;p43">
                <a:extLst>
                  <a:ext uri="{FF2B5EF4-FFF2-40B4-BE49-F238E27FC236}">
                    <a16:creationId xmlns:a16="http://schemas.microsoft.com/office/drawing/2014/main" id="{A863186B-E182-BE70-E2BA-D741ABDA5E73}"/>
                  </a:ext>
                </a:extLst>
              </p:cNvPr>
              <p:cNvSpPr/>
              <p:nvPr/>
            </p:nvSpPr>
            <p:spPr>
              <a:xfrm>
                <a:off x="3531269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17"/>
                      <a:pt x="55" y="298"/>
                      <a:pt x="136" y="298"/>
                    </a:cubicBezTo>
                    <a:cubicBezTo>
                      <a:pt x="191" y="271"/>
                      <a:pt x="245" y="244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5083;p43">
                <a:extLst>
                  <a:ext uri="{FF2B5EF4-FFF2-40B4-BE49-F238E27FC236}">
                    <a16:creationId xmlns:a16="http://schemas.microsoft.com/office/drawing/2014/main" id="{B2BBF58E-9F15-F42E-A241-7956B25CA75B}"/>
                  </a:ext>
                </a:extLst>
              </p:cNvPr>
              <p:cNvSpPr/>
              <p:nvPr/>
            </p:nvSpPr>
            <p:spPr>
              <a:xfrm>
                <a:off x="3531269" y="2550855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64" y="1"/>
                    </a:moveTo>
                    <a:cubicBezTo>
                      <a:pt x="55" y="1"/>
                      <a:pt x="1" y="55"/>
                      <a:pt x="1" y="136"/>
                    </a:cubicBezTo>
                    <a:cubicBezTo>
                      <a:pt x="1" y="245"/>
                      <a:pt x="55" y="299"/>
                      <a:pt x="164" y="299"/>
                    </a:cubicBezTo>
                    <a:cubicBezTo>
                      <a:pt x="245" y="299"/>
                      <a:pt x="299" y="245"/>
                      <a:pt x="299" y="136"/>
                    </a:cubicBezTo>
                    <a:lnTo>
                      <a:pt x="272" y="136"/>
                    </a:lnTo>
                    <a:cubicBezTo>
                      <a:pt x="218" y="136"/>
                      <a:pt x="218" y="191"/>
                      <a:pt x="136" y="218"/>
                    </a:cubicBezTo>
                    <a:lnTo>
                      <a:pt x="136" y="109"/>
                    </a:lnTo>
                    <a:cubicBezTo>
                      <a:pt x="164" y="82"/>
                      <a:pt x="191" y="28"/>
                      <a:pt x="19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5084;p43">
                <a:extLst>
                  <a:ext uri="{FF2B5EF4-FFF2-40B4-BE49-F238E27FC236}">
                    <a16:creationId xmlns:a16="http://schemas.microsoft.com/office/drawing/2014/main" id="{030A3891-6B83-E601-DD65-5FB75FFC5D6C}"/>
                  </a:ext>
                </a:extLst>
              </p:cNvPr>
              <p:cNvSpPr/>
              <p:nvPr/>
            </p:nvSpPr>
            <p:spPr>
              <a:xfrm>
                <a:off x="3556625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3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3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5085;p43">
                <a:extLst>
                  <a:ext uri="{FF2B5EF4-FFF2-40B4-BE49-F238E27FC236}">
                    <a16:creationId xmlns:a16="http://schemas.microsoft.com/office/drawing/2014/main" id="{767AAE08-73B0-1FDA-9404-394044513C20}"/>
                  </a:ext>
                </a:extLst>
              </p:cNvPr>
              <p:cNvSpPr/>
              <p:nvPr/>
            </p:nvSpPr>
            <p:spPr>
              <a:xfrm>
                <a:off x="3531269" y="2603369"/>
                <a:ext cx="20018" cy="14546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18" extrusionOk="0">
                    <a:moveTo>
                      <a:pt x="164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163"/>
                      <a:pt x="1" y="163"/>
                      <a:pt x="1" y="190"/>
                    </a:cubicBezTo>
                    <a:cubicBezTo>
                      <a:pt x="28" y="190"/>
                      <a:pt x="82" y="217"/>
                      <a:pt x="136" y="217"/>
                    </a:cubicBezTo>
                    <a:cubicBezTo>
                      <a:pt x="191" y="217"/>
                      <a:pt x="218" y="190"/>
                      <a:pt x="272" y="163"/>
                    </a:cubicBezTo>
                    <a:cubicBezTo>
                      <a:pt x="299" y="190"/>
                      <a:pt x="299" y="190"/>
                      <a:pt x="299" y="190"/>
                    </a:cubicBezTo>
                    <a:cubicBezTo>
                      <a:pt x="299" y="163"/>
                      <a:pt x="299" y="163"/>
                      <a:pt x="299" y="136"/>
                    </a:cubicBezTo>
                    <a:cubicBezTo>
                      <a:pt x="299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5086;p43">
                <a:extLst>
                  <a:ext uri="{FF2B5EF4-FFF2-40B4-BE49-F238E27FC236}">
                    <a16:creationId xmlns:a16="http://schemas.microsoft.com/office/drawing/2014/main" id="{82D57B61-9C4B-2ADD-6536-800F39369D3A}"/>
                  </a:ext>
                </a:extLst>
              </p:cNvPr>
              <p:cNvSpPr/>
              <p:nvPr/>
            </p:nvSpPr>
            <p:spPr>
              <a:xfrm>
                <a:off x="3504111" y="2523698"/>
                <a:ext cx="16414" cy="12744"/>
              </a:xfrm>
              <a:custGeom>
                <a:avLst/>
                <a:gdLst/>
                <a:ahLst/>
                <a:cxnLst/>
                <a:rect l="l" t="t" r="r" b="b"/>
                <a:pathLst>
                  <a:path w="246" h="191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164"/>
                      <a:pt x="1" y="164"/>
                      <a:pt x="1" y="191"/>
                    </a:cubicBezTo>
                    <a:cubicBezTo>
                      <a:pt x="55" y="136"/>
                      <a:pt x="164" y="82"/>
                      <a:pt x="245" y="28"/>
                    </a:cubicBezTo>
                    <a:cubicBezTo>
                      <a:pt x="218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5087;p43">
                <a:extLst>
                  <a:ext uri="{FF2B5EF4-FFF2-40B4-BE49-F238E27FC236}">
                    <a16:creationId xmlns:a16="http://schemas.microsoft.com/office/drawing/2014/main" id="{4E20799C-2D88-C2B7-CFDD-16B833AA4518}"/>
                  </a:ext>
                </a:extLst>
              </p:cNvPr>
              <p:cNvSpPr/>
              <p:nvPr/>
            </p:nvSpPr>
            <p:spPr>
              <a:xfrm>
                <a:off x="3507781" y="2578013"/>
                <a:ext cx="1814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99" extrusionOk="0">
                    <a:moveTo>
                      <a:pt x="163" y="0"/>
                    </a:moveTo>
                    <a:cubicBezTo>
                      <a:pt x="109" y="82"/>
                      <a:pt x="54" y="163"/>
                      <a:pt x="0" y="190"/>
                    </a:cubicBezTo>
                    <a:cubicBezTo>
                      <a:pt x="0" y="245"/>
                      <a:pt x="27" y="245"/>
                      <a:pt x="54" y="245"/>
                    </a:cubicBezTo>
                    <a:lnTo>
                      <a:pt x="54" y="272"/>
                    </a:lnTo>
                    <a:cubicBezTo>
                      <a:pt x="82" y="272"/>
                      <a:pt x="82" y="299"/>
                      <a:pt x="109" y="299"/>
                    </a:cubicBezTo>
                    <a:cubicBezTo>
                      <a:pt x="190" y="299"/>
                      <a:pt x="271" y="217"/>
                      <a:pt x="271" y="136"/>
                    </a:cubicBezTo>
                    <a:cubicBezTo>
                      <a:pt x="271" y="82"/>
                      <a:pt x="217" y="28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5088;p43">
                <a:extLst>
                  <a:ext uri="{FF2B5EF4-FFF2-40B4-BE49-F238E27FC236}">
                    <a16:creationId xmlns:a16="http://schemas.microsoft.com/office/drawing/2014/main" id="{CB50D11B-421D-7EF4-FB4A-6BD447229DF1}"/>
                  </a:ext>
                </a:extLst>
              </p:cNvPr>
              <p:cNvSpPr/>
              <p:nvPr/>
            </p:nvSpPr>
            <p:spPr>
              <a:xfrm>
                <a:off x="3136716" y="2471251"/>
                <a:ext cx="14546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191" y="326"/>
                      <a:pt x="218" y="299"/>
                      <a:pt x="218" y="299"/>
                    </a:cubicBezTo>
                    <a:cubicBezTo>
                      <a:pt x="191" y="217"/>
                      <a:pt x="191" y="163"/>
                      <a:pt x="191" y="82"/>
                    </a:cubicBezTo>
                    <a:cubicBezTo>
                      <a:pt x="191" y="54"/>
                      <a:pt x="191" y="27"/>
                      <a:pt x="19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5089;p43">
                <a:extLst>
                  <a:ext uri="{FF2B5EF4-FFF2-40B4-BE49-F238E27FC236}">
                    <a16:creationId xmlns:a16="http://schemas.microsoft.com/office/drawing/2014/main" id="{3A67ECFA-089F-6224-8981-AA30EC254A44}"/>
                  </a:ext>
                </a:extLst>
              </p:cNvPr>
              <p:cNvSpPr/>
              <p:nvPr/>
            </p:nvSpPr>
            <p:spPr>
              <a:xfrm>
                <a:off x="3154866" y="2483929"/>
                <a:ext cx="1868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28" h="55" extrusionOk="0">
                    <a:moveTo>
                      <a:pt x="0" y="0"/>
                    </a:moveTo>
                    <a:cubicBezTo>
                      <a:pt x="0" y="0"/>
                      <a:pt x="0" y="27"/>
                      <a:pt x="0" y="54"/>
                    </a:cubicBezTo>
                    <a:cubicBezTo>
                      <a:pt x="27" y="54"/>
                      <a:pt x="27" y="27"/>
                      <a:pt x="27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5090;p43">
                <a:extLst>
                  <a:ext uri="{FF2B5EF4-FFF2-40B4-BE49-F238E27FC236}">
                    <a16:creationId xmlns:a16="http://schemas.microsoft.com/office/drawing/2014/main" id="{799B07AB-FA2A-9B24-47F3-41D5355C9003}"/>
                  </a:ext>
                </a:extLst>
              </p:cNvPr>
              <p:cNvSpPr/>
              <p:nvPr/>
            </p:nvSpPr>
            <p:spPr>
              <a:xfrm>
                <a:off x="3111427" y="2498408"/>
                <a:ext cx="19951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extrusionOk="0">
                    <a:moveTo>
                      <a:pt x="136" y="0"/>
                    </a:moveTo>
                    <a:cubicBezTo>
                      <a:pt x="54" y="0"/>
                      <a:pt x="0" y="54"/>
                      <a:pt x="0" y="136"/>
                    </a:cubicBezTo>
                    <a:cubicBezTo>
                      <a:pt x="0" y="244"/>
                      <a:pt x="54" y="298"/>
                      <a:pt x="136" y="298"/>
                    </a:cubicBezTo>
                    <a:cubicBezTo>
                      <a:pt x="217" y="298"/>
                      <a:pt x="298" y="244"/>
                      <a:pt x="298" y="136"/>
                    </a:cubicBezTo>
                    <a:cubicBezTo>
                      <a:pt x="298" y="54"/>
                      <a:pt x="217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5091;p43">
                <a:extLst>
                  <a:ext uri="{FF2B5EF4-FFF2-40B4-BE49-F238E27FC236}">
                    <a16:creationId xmlns:a16="http://schemas.microsoft.com/office/drawing/2014/main" id="{30B28784-B9C6-8CEA-80B2-AFC3EB4C4FCE}"/>
                  </a:ext>
                </a:extLst>
              </p:cNvPr>
              <p:cNvSpPr/>
              <p:nvPr/>
            </p:nvSpPr>
            <p:spPr>
              <a:xfrm>
                <a:off x="2506886" y="2523698"/>
                <a:ext cx="20017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327" extrusionOk="0">
                    <a:moveTo>
                      <a:pt x="136" y="1"/>
                    </a:moveTo>
                    <a:cubicBezTo>
                      <a:pt x="55" y="1"/>
                      <a:pt x="1" y="82"/>
                      <a:pt x="1" y="164"/>
                    </a:cubicBezTo>
                    <a:cubicBezTo>
                      <a:pt x="1" y="245"/>
                      <a:pt x="55" y="326"/>
                      <a:pt x="136" y="326"/>
                    </a:cubicBezTo>
                    <a:cubicBezTo>
                      <a:pt x="245" y="326"/>
                      <a:pt x="299" y="245"/>
                      <a:pt x="299" y="164"/>
                    </a:cubicBezTo>
                    <a:cubicBezTo>
                      <a:pt x="299" y="82"/>
                      <a:pt x="245" y="1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5092;p43">
                <a:extLst>
                  <a:ext uri="{FF2B5EF4-FFF2-40B4-BE49-F238E27FC236}">
                    <a16:creationId xmlns:a16="http://schemas.microsoft.com/office/drawing/2014/main" id="{5F49B6E0-C41D-3C8E-F137-B0E54933AEE1}"/>
                  </a:ext>
                </a:extLst>
              </p:cNvPr>
              <p:cNvSpPr/>
              <p:nvPr/>
            </p:nvSpPr>
            <p:spPr>
              <a:xfrm>
                <a:off x="2485200" y="2550855"/>
                <a:ext cx="16348" cy="10943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64" extrusionOk="0">
                    <a:moveTo>
                      <a:pt x="0" y="1"/>
                    </a:moveTo>
                    <a:cubicBezTo>
                      <a:pt x="82" y="28"/>
                      <a:pt x="190" y="55"/>
                      <a:pt x="244" y="163"/>
                    </a:cubicBezTo>
                    <a:cubicBezTo>
                      <a:pt x="244" y="163"/>
                      <a:pt x="244" y="163"/>
                      <a:pt x="244" y="136"/>
                    </a:cubicBezTo>
                    <a:cubicBezTo>
                      <a:pt x="244" y="55"/>
                      <a:pt x="163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5093;p43">
                <a:extLst>
                  <a:ext uri="{FF2B5EF4-FFF2-40B4-BE49-F238E27FC236}">
                    <a16:creationId xmlns:a16="http://schemas.microsoft.com/office/drawing/2014/main" id="{F292611C-174B-9C24-69BF-E6F3B815931D}"/>
                  </a:ext>
                </a:extLst>
              </p:cNvPr>
              <p:cNvSpPr/>
              <p:nvPr/>
            </p:nvSpPr>
            <p:spPr>
              <a:xfrm>
                <a:off x="2506886" y="2581616"/>
                <a:ext cx="12744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191" h="245" extrusionOk="0">
                    <a:moveTo>
                      <a:pt x="28" y="1"/>
                    </a:moveTo>
                    <a:cubicBezTo>
                      <a:pt x="1" y="28"/>
                      <a:pt x="1" y="55"/>
                      <a:pt x="1" y="82"/>
                    </a:cubicBezTo>
                    <a:cubicBezTo>
                      <a:pt x="1" y="163"/>
                      <a:pt x="55" y="245"/>
                      <a:pt x="136" y="245"/>
                    </a:cubicBezTo>
                    <a:cubicBezTo>
                      <a:pt x="163" y="245"/>
                      <a:pt x="191" y="218"/>
                      <a:pt x="191" y="218"/>
                    </a:cubicBezTo>
                    <a:lnTo>
                      <a:pt x="191" y="191"/>
                    </a:lnTo>
                    <a:cubicBezTo>
                      <a:pt x="136" y="109"/>
                      <a:pt x="82" y="55"/>
                      <a:pt x="28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5094;p43">
                <a:extLst>
                  <a:ext uri="{FF2B5EF4-FFF2-40B4-BE49-F238E27FC236}">
                    <a16:creationId xmlns:a16="http://schemas.microsoft.com/office/drawing/2014/main" id="{1673512F-6510-7900-879B-FD0F59FA22C7}"/>
                  </a:ext>
                </a:extLst>
              </p:cNvPr>
              <p:cNvSpPr/>
              <p:nvPr/>
            </p:nvSpPr>
            <p:spPr>
              <a:xfrm>
                <a:off x="2523167" y="2579815"/>
                <a:ext cx="67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5095;p43">
                <a:extLst>
                  <a:ext uri="{FF2B5EF4-FFF2-40B4-BE49-F238E27FC236}">
                    <a16:creationId xmlns:a16="http://schemas.microsoft.com/office/drawing/2014/main" id="{A811B1C0-FECF-804C-5B12-747279ED13AE}"/>
                  </a:ext>
                </a:extLst>
              </p:cNvPr>
              <p:cNvSpPr/>
              <p:nvPr/>
            </p:nvSpPr>
            <p:spPr>
              <a:xfrm>
                <a:off x="2458042" y="2523698"/>
                <a:ext cx="16348" cy="18216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73" extrusionOk="0">
                    <a:moveTo>
                      <a:pt x="82" y="1"/>
                    </a:moveTo>
                    <a:cubicBezTo>
                      <a:pt x="55" y="1"/>
                      <a:pt x="28" y="28"/>
                      <a:pt x="0" y="55"/>
                    </a:cubicBezTo>
                    <a:cubicBezTo>
                      <a:pt x="28" y="164"/>
                      <a:pt x="82" y="245"/>
                      <a:pt x="190" y="272"/>
                    </a:cubicBezTo>
                    <a:cubicBezTo>
                      <a:pt x="217" y="245"/>
                      <a:pt x="245" y="218"/>
                      <a:pt x="245" y="164"/>
                    </a:cubicBezTo>
                    <a:cubicBezTo>
                      <a:pt x="245" y="82"/>
                      <a:pt x="190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5096;p43">
                <a:extLst>
                  <a:ext uri="{FF2B5EF4-FFF2-40B4-BE49-F238E27FC236}">
                    <a16:creationId xmlns:a16="http://schemas.microsoft.com/office/drawing/2014/main" id="{84C8C92F-83DD-1E25-7836-60DD3C7FFF0A}"/>
                  </a:ext>
                </a:extLst>
              </p:cNvPr>
              <p:cNvSpPr/>
              <p:nvPr/>
            </p:nvSpPr>
            <p:spPr>
              <a:xfrm>
                <a:off x="2479728" y="2498408"/>
                <a:ext cx="21819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7" h="299" extrusionOk="0">
                    <a:moveTo>
                      <a:pt x="164" y="0"/>
                    </a:moveTo>
                    <a:cubicBezTo>
                      <a:pt x="82" y="0"/>
                      <a:pt x="1" y="54"/>
                      <a:pt x="1" y="136"/>
                    </a:cubicBezTo>
                    <a:cubicBezTo>
                      <a:pt x="1" y="244"/>
                      <a:pt x="82" y="298"/>
                      <a:pt x="164" y="298"/>
                    </a:cubicBezTo>
                    <a:cubicBezTo>
                      <a:pt x="245" y="298"/>
                      <a:pt x="326" y="244"/>
                      <a:pt x="326" y="136"/>
                    </a:cubicBezTo>
                    <a:cubicBezTo>
                      <a:pt x="326" y="54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5097;p43">
                <a:extLst>
                  <a:ext uri="{FF2B5EF4-FFF2-40B4-BE49-F238E27FC236}">
                    <a16:creationId xmlns:a16="http://schemas.microsoft.com/office/drawing/2014/main" id="{52443B80-4EDC-F8A2-6873-B5A8DAEDFD72}"/>
                  </a:ext>
                </a:extLst>
              </p:cNvPr>
              <p:cNvSpPr/>
              <p:nvPr/>
            </p:nvSpPr>
            <p:spPr>
              <a:xfrm>
                <a:off x="2479728" y="2558129"/>
                <a:ext cx="16348" cy="12678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90" extrusionOk="0">
                    <a:moveTo>
                      <a:pt x="1" y="0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1" y="136"/>
                      <a:pt x="82" y="190"/>
                      <a:pt x="164" y="190"/>
                    </a:cubicBezTo>
                    <a:cubicBezTo>
                      <a:pt x="191" y="190"/>
                      <a:pt x="218" y="190"/>
                      <a:pt x="245" y="163"/>
                    </a:cubicBezTo>
                    <a:cubicBezTo>
                      <a:pt x="164" y="109"/>
                      <a:pt x="109" y="54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5098;p43">
                <a:extLst>
                  <a:ext uri="{FF2B5EF4-FFF2-40B4-BE49-F238E27FC236}">
                    <a16:creationId xmlns:a16="http://schemas.microsoft.com/office/drawing/2014/main" id="{E44D0A3C-9C38-F806-0720-055E577199F9}"/>
                  </a:ext>
                </a:extLst>
              </p:cNvPr>
              <p:cNvSpPr/>
              <p:nvPr/>
            </p:nvSpPr>
            <p:spPr>
              <a:xfrm>
                <a:off x="2427281" y="2445895"/>
                <a:ext cx="21752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26" h="299" extrusionOk="0">
                    <a:moveTo>
                      <a:pt x="163" y="0"/>
                    </a:moveTo>
                    <a:cubicBezTo>
                      <a:pt x="82" y="0"/>
                      <a:pt x="0" y="55"/>
                      <a:pt x="0" y="136"/>
                    </a:cubicBezTo>
                    <a:cubicBezTo>
                      <a:pt x="0" y="245"/>
                      <a:pt x="82" y="299"/>
                      <a:pt x="163" y="299"/>
                    </a:cubicBezTo>
                    <a:cubicBezTo>
                      <a:pt x="244" y="299"/>
                      <a:pt x="326" y="245"/>
                      <a:pt x="326" y="136"/>
                    </a:cubicBezTo>
                    <a:cubicBezTo>
                      <a:pt x="326" y="55"/>
                      <a:pt x="244" y="0"/>
                      <a:pt x="163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5099;p43">
                <a:extLst>
                  <a:ext uri="{FF2B5EF4-FFF2-40B4-BE49-F238E27FC236}">
                    <a16:creationId xmlns:a16="http://schemas.microsoft.com/office/drawing/2014/main" id="{8E973BE2-8102-2645-0AC9-4FABBB3FAA08}"/>
                  </a:ext>
                </a:extLst>
              </p:cNvPr>
              <p:cNvSpPr/>
              <p:nvPr/>
            </p:nvSpPr>
            <p:spPr>
              <a:xfrm>
                <a:off x="2380239" y="2463978"/>
                <a:ext cx="1868" cy="1868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1"/>
                    </a:moveTo>
                    <a:cubicBezTo>
                      <a:pt x="0" y="1"/>
                      <a:pt x="27" y="28"/>
                      <a:pt x="27" y="28"/>
                    </a:cubicBezTo>
                    <a:cubicBezTo>
                      <a:pt x="27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5100;p43">
                <a:extLst>
                  <a:ext uri="{FF2B5EF4-FFF2-40B4-BE49-F238E27FC236}">
                    <a16:creationId xmlns:a16="http://schemas.microsoft.com/office/drawing/2014/main" id="{04DACAC8-C0A4-D95F-9399-644AEA080C0C}"/>
                  </a:ext>
                </a:extLst>
              </p:cNvPr>
              <p:cNvSpPr/>
              <p:nvPr/>
            </p:nvSpPr>
            <p:spPr>
              <a:xfrm>
                <a:off x="2049010" y="2375298"/>
                <a:ext cx="5471" cy="9141"/>
              </a:xfrm>
              <a:custGeom>
                <a:avLst/>
                <a:gdLst/>
                <a:ahLst/>
                <a:cxnLst/>
                <a:rect l="l" t="t" r="r" b="b"/>
                <a:pathLst>
                  <a:path w="82" h="137" extrusionOk="0">
                    <a:moveTo>
                      <a:pt x="82" y="1"/>
                    </a:moveTo>
                    <a:cubicBezTo>
                      <a:pt x="55" y="1"/>
                      <a:pt x="28" y="1"/>
                      <a:pt x="0" y="28"/>
                    </a:cubicBezTo>
                    <a:lnTo>
                      <a:pt x="0" y="136"/>
                    </a:lnTo>
                    <a:lnTo>
                      <a:pt x="28" y="136"/>
                    </a:lnTo>
                    <a:cubicBezTo>
                      <a:pt x="55" y="109"/>
                      <a:pt x="82" y="82"/>
                      <a:pt x="82" y="28"/>
                    </a:cubicBezTo>
                    <a:cubicBezTo>
                      <a:pt x="82" y="1"/>
                      <a:pt x="82" y="1"/>
                      <a:pt x="82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5101;p43">
                <a:extLst>
                  <a:ext uri="{FF2B5EF4-FFF2-40B4-BE49-F238E27FC236}">
                    <a16:creationId xmlns:a16="http://schemas.microsoft.com/office/drawing/2014/main" id="{87C95BE5-B91F-E95F-4A00-FBB9124F3D7F}"/>
                  </a:ext>
                </a:extLst>
              </p:cNvPr>
              <p:cNvSpPr/>
              <p:nvPr/>
            </p:nvSpPr>
            <p:spPr>
              <a:xfrm>
                <a:off x="2016447" y="2342736"/>
                <a:ext cx="10876" cy="1814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272" extrusionOk="0">
                    <a:moveTo>
                      <a:pt x="109" y="0"/>
                    </a:moveTo>
                    <a:cubicBezTo>
                      <a:pt x="82" y="82"/>
                      <a:pt x="27" y="190"/>
                      <a:pt x="0" y="272"/>
                    </a:cubicBezTo>
                    <a:lnTo>
                      <a:pt x="27" y="272"/>
                    </a:lnTo>
                    <a:cubicBezTo>
                      <a:pt x="109" y="272"/>
                      <a:pt x="163" y="190"/>
                      <a:pt x="163" y="109"/>
                    </a:cubicBezTo>
                    <a:cubicBezTo>
                      <a:pt x="163" y="82"/>
                      <a:pt x="163" y="28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5102;p43">
                <a:extLst>
                  <a:ext uri="{FF2B5EF4-FFF2-40B4-BE49-F238E27FC236}">
                    <a16:creationId xmlns:a16="http://schemas.microsoft.com/office/drawing/2014/main" id="{CF399896-80BC-6DAF-5DD4-2753239BC301}"/>
                  </a:ext>
                </a:extLst>
              </p:cNvPr>
              <p:cNvSpPr/>
              <p:nvPr/>
            </p:nvSpPr>
            <p:spPr>
              <a:xfrm>
                <a:off x="3453466" y="2578013"/>
                <a:ext cx="7340" cy="367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55" extrusionOk="0">
                    <a:moveTo>
                      <a:pt x="109" y="0"/>
                    </a:moveTo>
                    <a:cubicBezTo>
                      <a:pt x="55" y="0"/>
                      <a:pt x="28" y="28"/>
                      <a:pt x="1" y="55"/>
                    </a:cubicBezTo>
                    <a:cubicBezTo>
                      <a:pt x="82" y="55"/>
                      <a:pt x="109" y="55"/>
                      <a:pt x="109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5103;p43">
                <a:extLst>
                  <a:ext uri="{FF2B5EF4-FFF2-40B4-BE49-F238E27FC236}">
                    <a16:creationId xmlns:a16="http://schemas.microsoft.com/office/drawing/2014/main" id="{1FE1CE63-1A76-89D9-879F-0562D6E2E04E}"/>
                  </a:ext>
                </a:extLst>
              </p:cNvPr>
              <p:cNvSpPr/>
              <p:nvPr/>
            </p:nvSpPr>
            <p:spPr>
              <a:xfrm>
                <a:off x="3426308" y="2561732"/>
                <a:ext cx="18149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136" extrusionOk="0">
                    <a:moveTo>
                      <a:pt x="1" y="0"/>
                    </a:moveTo>
                    <a:cubicBezTo>
                      <a:pt x="1" y="28"/>
                      <a:pt x="1" y="55"/>
                      <a:pt x="28" y="82"/>
                    </a:cubicBezTo>
                    <a:cubicBezTo>
                      <a:pt x="55" y="82"/>
                      <a:pt x="55" y="109"/>
                      <a:pt x="82" y="136"/>
                    </a:cubicBezTo>
                    <a:lnTo>
                      <a:pt x="136" y="136"/>
                    </a:lnTo>
                    <a:cubicBezTo>
                      <a:pt x="218" y="136"/>
                      <a:pt x="245" y="109"/>
                      <a:pt x="272" y="55"/>
                    </a:cubicBezTo>
                    <a:cubicBezTo>
                      <a:pt x="191" y="28"/>
                      <a:pt x="109" y="0"/>
                      <a:pt x="1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5104;p43">
                <a:extLst>
                  <a:ext uri="{FF2B5EF4-FFF2-40B4-BE49-F238E27FC236}">
                    <a16:creationId xmlns:a16="http://schemas.microsoft.com/office/drawing/2014/main" id="{4378AC8E-2002-272C-2A99-027BE2B474BF}"/>
                  </a:ext>
                </a:extLst>
              </p:cNvPr>
              <p:cNvSpPr/>
              <p:nvPr/>
            </p:nvSpPr>
            <p:spPr>
              <a:xfrm>
                <a:off x="3426308" y="2498408"/>
                <a:ext cx="20018" cy="19951"/>
              </a:xfrm>
              <a:custGeom>
                <a:avLst/>
                <a:gdLst/>
                <a:ahLst/>
                <a:cxnLst/>
                <a:rect l="l" t="t" r="r" b="b"/>
                <a:pathLst>
                  <a:path w="300" h="299" extrusionOk="0">
                    <a:moveTo>
                      <a:pt x="136" y="0"/>
                    </a:moveTo>
                    <a:cubicBezTo>
                      <a:pt x="55" y="0"/>
                      <a:pt x="1" y="54"/>
                      <a:pt x="1" y="136"/>
                    </a:cubicBezTo>
                    <a:cubicBezTo>
                      <a:pt x="1" y="244"/>
                      <a:pt x="55" y="298"/>
                      <a:pt x="136" y="298"/>
                    </a:cubicBezTo>
                    <a:cubicBezTo>
                      <a:pt x="245" y="298"/>
                      <a:pt x="299" y="244"/>
                      <a:pt x="299" y="136"/>
                    </a:cubicBezTo>
                    <a:cubicBezTo>
                      <a:pt x="299" y="54"/>
                      <a:pt x="245" y="0"/>
                      <a:pt x="136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5105;p43">
                <a:extLst>
                  <a:ext uri="{FF2B5EF4-FFF2-40B4-BE49-F238E27FC236}">
                    <a16:creationId xmlns:a16="http://schemas.microsoft.com/office/drawing/2014/main" id="{1535BFC3-532E-3F36-AD27-38AD296C6215}"/>
                  </a:ext>
                </a:extLst>
              </p:cNvPr>
              <p:cNvSpPr/>
              <p:nvPr/>
            </p:nvSpPr>
            <p:spPr>
              <a:xfrm>
                <a:off x="3399151" y="2576211"/>
                <a:ext cx="21819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6" extrusionOk="0">
                    <a:moveTo>
                      <a:pt x="164" y="0"/>
                    </a:moveTo>
                    <a:cubicBezTo>
                      <a:pt x="82" y="0"/>
                      <a:pt x="1" y="82"/>
                      <a:pt x="1" y="163"/>
                    </a:cubicBezTo>
                    <a:cubicBezTo>
                      <a:pt x="1" y="244"/>
                      <a:pt x="82" y="326"/>
                      <a:pt x="164" y="326"/>
                    </a:cubicBezTo>
                    <a:cubicBezTo>
                      <a:pt x="245" y="326"/>
                      <a:pt x="326" y="244"/>
                      <a:pt x="326" y="163"/>
                    </a:cubicBezTo>
                    <a:cubicBezTo>
                      <a:pt x="326" y="82"/>
                      <a:pt x="245" y="0"/>
                      <a:pt x="16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5106;p43">
                <a:extLst>
                  <a:ext uri="{FF2B5EF4-FFF2-40B4-BE49-F238E27FC236}">
                    <a16:creationId xmlns:a16="http://schemas.microsoft.com/office/drawing/2014/main" id="{926B1723-AC77-2663-8D3D-3D2EFAE63B02}"/>
                  </a:ext>
                </a:extLst>
              </p:cNvPr>
              <p:cNvSpPr/>
              <p:nvPr/>
            </p:nvSpPr>
            <p:spPr>
              <a:xfrm>
                <a:off x="3399151" y="2628658"/>
                <a:ext cx="21819" cy="21819"/>
              </a:xfrm>
              <a:custGeom>
                <a:avLst/>
                <a:gdLst/>
                <a:ahLst/>
                <a:cxnLst/>
                <a:rect l="l" t="t" r="r" b="b"/>
                <a:pathLst>
                  <a:path w="327" h="327" extrusionOk="0">
                    <a:moveTo>
                      <a:pt x="164" y="1"/>
                    </a:moveTo>
                    <a:cubicBezTo>
                      <a:pt x="82" y="1"/>
                      <a:pt x="1" y="82"/>
                      <a:pt x="1" y="164"/>
                    </a:cubicBezTo>
                    <a:cubicBezTo>
                      <a:pt x="1" y="245"/>
                      <a:pt x="82" y="326"/>
                      <a:pt x="164" y="326"/>
                    </a:cubicBezTo>
                    <a:cubicBezTo>
                      <a:pt x="245" y="326"/>
                      <a:pt x="326" y="245"/>
                      <a:pt x="326" y="164"/>
                    </a:cubicBezTo>
                    <a:cubicBezTo>
                      <a:pt x="326" y="164"/>
                      <a:pt x="299" y="137"/>
                      <a:pt x="299" y="137"/>
                    </a:cubicBezTo>
                    <a:cubicBezTo>
                      <a:pt x="299" y="109"/>
                      <a:pt x="272" y="82"/>
                      <a:pt x="272" y="55"/>
                    </a:cubicBezTo>
                    <a:cubicBezTo>
                      <a:pt x="245" y="28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5107;p43">
                <a:extLst>
                  <a:ext uri="{FF2B5EF4-FFF2-40B4-BE49-F238E27FC236}">
                    <a16:creationId xmlns:a16="http://schemas.microsoft.com/office/drawing/2014/main" id="{1B283C90-79F1-F8E3-2C8E-3A892E2C378B}"/>
                  </a:ext>
                </a:extLst>
              </p:cNvPr>
              <p:cNvSpPr/>
              <p:nvPr/>
            </p:nvSpPr>
            <p:spPr>
              <a:xfrm>
                <a:off x="3453466" y="2641336"/>
                <a:ext cx="1868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28" h="83" extrusionOk="0">
                    <a:moveTo>
                      <a:pt x="1" y="1"/>
                    </a:moveTo>
                    <a:cubicBezTo>
                      <a:pt x="1" y="55"/>
                      <a:pt x="1" y="55"/>
                      <a:pt x="28" y="82"/>
                    </a:cubicBezTo>
                    <a:lnTo>
                      <a:pt x="28" y="1"/>
                    </a:ln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5108;p43">
                <a:extLst>
                  <a:ext uri="{FF2B5EF4-FFF2-40B4-BE49-F238E27FC236}">
                    <a16:creationId xmlns:a16="http://schemas.microsoft.com/office/drawing/2014/main" id="{FA821432-9DD3-8BBD-33C3-A6CF0BBA03AF}"/>
                  </a:ext>
                </a:extLst>
              </p:cNvPr>
              <p:cNvSpPr/>
              <p:nvPr/>
            </p:nvSpPr>
            <p:spPr>
              <a:xfrm>
                <a:off x="3480624" y="2655816"/>
                <a:ext cx="9075" cy="553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3" extrusionOk="0">
                    <a:moveTo>
                      <a:pt x="109" y="1"/>
                    </a:moveTo>
                    <a:cubicBezTo>
                      <a:pt x="55" y="1"/>
                      <a:pt x="0" y="28"/>
                      <a:pt x="0" y="82"/>
                    </a:cubicBezTo>
                    <a:cubicBezTo>
                      <a:pt x="55" y="82"/>
                      <a:pt x="109" y="28"/>
                      <a:pt x="136" y="1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5109;p43">
              <a:extLst>
                <a:ext uri="{FF2B5EF4-FFF2-40B4-BE49-F238E27FC236}">
                  <a16:creationId xmlns:a16="http://schemas.microsoft.com/office/drawing/2014/main" id="{5C32D689-065C-9591-EBFC-0FA5EEB2B46A}"/>
                </a:ext>
              </a:extLst>
            </p:cNvPr>
            <p:cNvGrpSpPr/>
            <p:nvPr/>
          </p:nvGrpSpPr>
          <p:grpSpPr>
            <a:xfrm>
              <a:off x="2201544" y="1819536"/>
              <a:ext cx="941700" cy="404328"/>
              <a:chOff x="704269" y="719511"/>
              <a:chExt cx="941700" cy="404328"/>
            </a:xfrm>
          </p:grpSpPr>
          <p:sp>
            <p:nvSpPr>
              <p:cNvPr id="12" name="Google Shape;5110;p43">
                <a:extLst>
                  <a:ext uri="{FF2B5EF4-FFF2-40B4-BE49-F238E27FC236}">
                    <a16:creationId xmlns:a16="http://schemas.microsoft.com/office/drawing/2014/main" id="{6AE2CA00-8D7C-E3E0-E679-0D6C6730A56F}"/>
                  </a:ext>
                </a:extLst>
              </p:cNvPr>
              <p:cNvSpPr/>
              <p:nvPr/>
            </p:nvSpPr>
            <p:spPr>
              <a:xfrm>
                <a:off x="704269" y="746139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5111;p43">
                <a:extLst>
                  <a:ext uri="{FF2B5EF4-FFF2-40B4-BE49-F238E27FC236}">
                    <a16:creationId xmlns:a16="http://schemas.microsoft.com/office/drawing/2014/main" id="{6712A85E-55BF-89BF-3BDA-4AFAA5968E35}"/>
                  </a:ext>
                </a:extLst>
              </p:cNvPr>
              <p:cNvSpPr txBox="1"/>
              <p:nvPr/>
            </p:nvSpPr>
            <p:spPr>
              <a:xfrm>
                <a:off x="804313" y="719511"/>
                <a:ext cx="741600" cy="33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With some important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6" name="Google Shape;5112;p43">
              <a:extLst>
                <a:ext uri="{FF2B5EF4-FFF2-40B4-BE49-F238E27FC236}">
                  <a16:creationId xmlns:a16="http://schemas.microsoft.com/office/drawing/2014/main" id="{19CCCA90-12BD-62C9-C13B-A0A143D6F65E}"/>
                </a:ext>
              </a:extLst>
            </p:cNvPr>
            <p:cNvGrpSpPr/>
            <p:nvPr/>
          </p:nvGrpSpPr>
          <p:grpSpPr>
            <a:xfrm>
              <a:off x="4223606" y="2923072"/>
              <a:ext cx="941700" cy="404328"/>
              <a:chOff x="2252731" y="875797"/>
              <a:chExt cx="941700" cy="404328"/>
            </a:xfrm>
          </p:grpSpPr>
          <p:sp>
            <p:nvSpPr>
              <p:cNvPr id="10" name="Google Shape;5113;p43">
                <a:extLst>
                  <a:ext uri="{FF2B5EF4-FFF2-40B4-BE49-F238E27FC236}">
                    <a16:creationId xmlns:a16="http://schemas.microsoft.com/office/drawing/2014/main" id="{98B11F66-0F8D-4699-301E-3FF6FC122B88}"/>
                  </a:ext>
                </a:extLst>
              </p:cNvPr>
              <p:cNvSpPr/>
              <p:nvPr/>
            </p:nvSpPr>
            <p:spPr>
              <a:xfrm>
                <a:off x="2252731" y="902425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5114;p43">
                <a:extLst>
                  <a:ext uri="{FF2B5EF4-FFF2-40B4-BE49-F238E27FC236}">
                    <a16:creationId xmlns:a16="http://schemas.microsoft.com/office/drawing/2014/main" id="{5F51904A-062E-43FA-96A5-ED91F2AD5296}"/>
                  </a:ext>
                </a:extLst>
              </p:cNvPr>
              <p:cNvSpPr txBox="1"/>
              <p:nvPr/>
            </p:nvSpPr>
            <p:spPr>
              <a:xfrm>
                <a:off x="2294311" y="875797"/>
                <a:ext cx="863100" cy="33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facts you can highlight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7" name="Google Shape;5115;p43">
              <a:extLst>
                <a:ext uri="{FF2B5EF4-FFF2-40B4-BE49-F238E27FC236}">
                  <a16:creationId xmlns:a16="http://schemas.microsoft.com/office/drawing/2014/main" id="{B44DBACE-B366-3C49-7740-991788A91E30}"/>
                </a:ext>
              </a:extLst>
            </p:cNvPr>
            <p:cNvGrpSpPr/>
            <p:nvPr/>
          </p:nvGrpSpPr>
          <p:grpSpPr>
            <a:xfrm>
              <a:off x="5588151" y="1817172"/>
              <a:ext cx="941700" cy="409041"/>
              <a:chOff x="6565976" y="1055897"/>
              <a:chExt cx="941700" cy="409041"/>
            </a:xfrm>
          </p:grpSpPr>
          <p:sp>
            <p:nvSpPr>
              <p:cNvPr id="8" name="Google Shape;5116;p43">
                <a:extLst>
                  <a:ext uri="{FF2B5EF4-FFF2-40B4-BE49-F238E27FC236}">
                    <a16:creationId xmlns:a16="http://schemas.microsoft.com/office/drawing/2014/main" id="{597229F9-A12E-07D0-4887-2E725B7B20A6}"/>
                  </a:ext>
                </a:extLst>
              </p:cNvPr>
              <p:cNvSpPr/>
              <p:nvPr/>
            </p:nvSpPr>
            <p:spPr>
              <a:xfrm>
                <a:off x="6565976" y="1087238"/>
                <a:ext cx="941700" cy="377700"/>
              </a:xfrm>
              <a:prstGeom prst="wedgeRectCallout">
                <a:avLst>
                  <a:gd name="adj1" fmla="val 6224"/>
                  <a:gd name="adj2" fmla="val 84734"/>
                </a:avLst>
              </a:prstGeom>
              <a:solidFill>
                <a:srgbClr val="19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5117;p43">
                <a:extLst>
                  <a:ext uri="{FF2B5EF4-FFF2-40B4-BE49-F238E27FC236}">
                    <a16:creationId xmlns:a16="http://schemas.microsoft.com/office/drawing/2014/main" id="{4B807C1A-9596-C79C-B022-3CDE24FD5C99}"/>
                  </a:ext>
                </a:extLst>
              </p:cNvPr>
              <p:cNvSpPr txBox="1"/>
              <p:nvPr/>
            </p:nvSpPr>
            <p:spPr>
              <a:xfrm>
                <a:off x="6603588" y="1055897"/>
                <a:ext cx="863100" cy="377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s" sz="800">
                    <a:solidFill>
                      <a:srgbClr val="FFFFFF"/>
                    </a:solidFill>
                    <a:latin typeface="Roboto"/>
                    <a:ea typeface="Roboto"/>
                    <a:cs typeface="Roboto"/>
                    <a:sym typeface="Roboto"/>
                  </a:rPr>
                  <a:t>for this presentation</a:t>
                </a:r>
                <a:endParaRPr sz="800">
                  <a:solidFill>
                    <a:srgbClr val="FFFFFF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914828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EADF9F-9135-0298-D04A-3426FE38FC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EDCA897-1EDB-4AFB-E527-EC089E3706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28640334"/>
              </p:ext>
            </p:extLst>
          </p:nvPr>
        </p:nvGraphicFramePr>
        <p:xfrm>
          <a:off x="227564" y="2368638"/>
          <a:ext cx="4446122" cy="20001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A18C6D12-629E-583C-2F95-5129AFB3BD88}"/>
              </a:ext>
            </a:extLst>
          </p:cNvPr>
          <p:cNvGrpSpPr/>
          <p:nvPr/>
        </p:nvGrpSpPr>
        <p:grpSpPr>
          <a:xfrm>
            <a:off x="5203308" y="2424191"/>
            <a:ext cx="2949390" cy="692587"/>
            <a:chOff x="7189525" y="3157100"/>
            <a:chExt cx="3932518" cy="923449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AFBF5360-BA90-8C03-1D54-BA4A0D48B82B}"/>
                </a:ext>
              </a:extLst>
            </p:cNvPr>
            <p:cNvGrpSpPr/>
            <p:nvPr/>
          </p:nvGrpSpPr>
          <p:grpSpPr>
            <a:xfrm>
              <a:off x="7732891" y="3630016"/>
              <a:ext cx="2449689" cy="292938"/>
              <a:chOff x="7382932" y="2822223"/>
              <a:chExt cx="2449689" cy="292938"/>
            </a:xfrm>
          </p:grpSpPr>
          <p:sp>
            <p:nvSpPr>
              <p:cNvPr id="15" name="Rounded Rectangle 14">
                <a:extLst>
                  <a:ext uri="{FF2B5EF4-FFF2-40B4-BE49-F238E27FC236}">
                    <a16:creationId xmlns:a16="http://schemas.microsoft.com/office/drawing/2014/main" id="{0A594F96-D114-710A-98B4-14FD30E1EF81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Rounded Rectangle 15">
                <a:extLst>
                  <a:ext uri="{FF2B5EF4-FFF2-40B4-BE49-F238E27FC236}">
                    <a16:creationId xmlns:a16="http://schemas.microsoft.com/office/drawing/2014/main" id="{6E698979-4411-7686-136D-4D5EEDF130CB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Rounded Rectangle 16">
                <a:extLst>
                  <a:ext uri="{FF2B5EF4-FFF2-40B4-BE49-F238E27FC236}">
                    <a16:creationId xmlns:a16="http://schemas.microsoft.com/office/drawing/2014/main" id="{66E41D44-D93E-3C15-7398-E699E7F28801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Rounded Rectangle 17">
                <a:extLst>
                  <a:ext uri="{FF2B5EF4-FFF2-40B4-BE49-F238E27FC236}">
                    <a16:creationId xmlns:a16="http://schemas.microsoft.com/office/drawing/2014/main" id="{778C7599-1EAE-EF25-3F12-94FA55A1D403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Rounded Rectangle 18">
                <a:extLst>
                  <a:ext uri="{FF2B5EF4-FFF2-40B4-BE49-F238E27FC236}">
                    <a16:creationId xmlns:a16="http://schemas.microsoft.com/office/drawing/2014/main" id="{E13B7C38-8431-6FE1-CBA0-24972DDC8044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Rounded Rectangle 19">
                <a:extLst>
                  <a:ext uri="{FF2B5EF4-FFF2-40B4-BE49-F238E27FC236}">
                    <a16:creationId xmlns:a16="http://schemas.microsoft.com/office/drawing/2014/main" id="{9F60DE2F-1AE5-6920-5997-7989D17CC08C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Rounded Rectangle 20">
                <a:extLst>
                  <a:ext uri="{FF2B5EF4-FFF2-40B4-BE49-F238E27FC236}">
                    <a16:creationId xmlns:a16="http://schemas.microsoft.com/office/drawing/2014/main" id="{980D58B0-549F-9161-DE72-A595C1B8140E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Rounded Rectangle 21">
                <a:extLst>
                  <a:ext uri="{FF2B5EF4-FFF2-40B4-BE49-F238E27FC236}">
                    <a16:creationId xmlns:a16="http://schemas.microsoft.com/office/drawing/2014/main" id="{029CF1FF-DECD-7921-948D-790C7D02DD59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Rounded Rectangle 22">
                <a:extLst>
                  <a:ext uri="{FF2B5EF4-FFF2-40B4-BE49-F238E27FC236}">
                    <a16:creationId xmlns:a16="http://schemas.microsoft.com/office/drawing/2014/main" id="{6249E688-8B56-3606-4E9D-C9E92CA24D09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Rounded Rectangle 23">
                <a:extLst>
                  <a:ext uri="{FF2B5EF4-FFF2-40B4-BE49-F238E27FC236}">
                    <a16:creationId xmlns:a16="http://schemas.microsoft.com/office/drawing/2014/main" id="{9478BDD9-C268-D5BA-90CC-2A1B10FA15B4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Rounded Rectangle 24">
                <a:extLst>
                  <a:ext uri="{FF2B5EF4-FFF2-40B4-BE49-F238E27FC236}">
                    <a16:creationId xmlns:a16="http://schemas.microsoft.com/office/drawing/2014/main" id="{28759943-0F73-C90A-A81E-F67EB4CEB028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Rounded Rectangle 25">
                <a:extLst>
                  <a:ext uri="{FF2B5EF4-FFF2-40B4-BE49-F238E27FC236}">
                    <a16:creationId xmlns:a16="http://schemas.microsoft.com/office/drawing/2014/main" id="{07CF9EB6-BC99-3B69-720A-16DAD9A7EBAB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Rounded Rectangle 26">
                <a:extLst>
                  <a:ext uri="{FF2B5EF4-FFF2-40B4-BE49-F238E27FC236}">
                    <a16:creationId xmlns:a16="http://schemas.microsoft.com/office/drawing/2014/main" id="{3041AC23-9DB3-3CD0-854E-826617F148B8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Rounded Rectangle 27">
                <a:extLst>
                  <a:ext uri="{FF2B5EF4-FFF2-40B4-BE49-F238E27FC236}">
                    <a16:creationId xmlns:a16="http://schemas.microsoft.com/office/drawing/2014/main" id="{FFB6CDDE-5F81-961C-9DC1-5BF06C002B90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Rounded Rectangle 28">
                <a:extLst>
                  <a:ext uri="{FF2B5EF4-FFF2-40B4-BE49-F238E27FC236}">
                    <a16:creationId xmlns:a16="http://schemas.microsoft.com/office/drawing/2014/main" id="{BCA2AB86-0BCA-C7BC-1052-EA99A5E44988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Rounded Rectangle 29">
                <a:extLst>
                  <a:ext uri="{FF2B5EF4-FFF2-40B4-BE49-F238E27FC236}">
                    <a16:creationId xmlns:a16="http://schemas.microsoft.com/office/drawing/2014/main" id="{68407E0D-4A24-93F7-BA83-19A0C0296F94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Rounded Rectangle 30">
                <a:extLst>
                  <a:ext uri="{FF2B5EF4-FFF2-40B4-BE49-F238E27FC236}">
                    <a16:creationId xmlns:a16="http://schemas.microsoft.com/office/drawing/2014/main" id="{213A0C98-E3C1-CD7A-654E-4F6BDFFAE729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40BA881-DF7A-253D-722B-22FE40E6C15C}"/>
                </a:ext>
              </a:extLst>
            </p:cNvPr>
            <p:cNvSpPr/>
            <p:nvPr/>
          </p:nvSpPr>
          <p:spPr>
            <a:xfrm>
              <a:off x="7732892" y="3157100"/>
              <a:ext cx="1224846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01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E8FAED5-67B5-668A-1BAE-DFAD78E9641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189525" y="3593605"/>
              <a:ext cx="366125" cy="365760"/>
              <a:chOff x="767" y="456"/>
              <a:chExt cx="3010" cy="300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D9EE1518-5C47-B791-07FB-F0B6097FE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648"/>
                <a:ext cx="1651" cy="2815"/>
              </a:xfrm>
              <a:custGeom>
                <a:avLst/>
                <a:gdLst>
                  <a:gd name="T0" fmla="*/ 2186 w 3302"/>
                  <a:gd name="T1" fmla="*/ 18 h 5630"/>
                  <a:gd name="T2" fmla="*/ 2334 w 3302"/>
                  <a:gd name="T3" fmla="*/ 144 h 5630"/>
                  <a:gd name="T4" fmla="*/ 2369 w 3302"/>
                  <a:gd name="T5" fmla="*/ 343 h 5630"/>
                  <a:gd name="T6" fmla="*/ 2263 w 3302"/>
                  <a:gd name="T7" fmla="*/ 517 h 5630"/>
                  <a:gd name="T8" fmla="*/ 2118 w 3302"/>
                  <a:gd name="T9" fmla="*/ 2046 h 5630"/>
                  <a:gd name="T10" fmla="*/ 2577 w 3302"/>
                  <a:gd name="T11" fmla="*/ 2303 h 5630"/>
                  <a:gd name="T12" fmla="*/ 2939 w 3302"/>
                  <a:gd name="T13" fmla="*/ 2672 h 5630"/>
                  <a:gd name="T14" fmla="*/ 3186 w 3302"/>
                  <a:gd name="T15" fmla="*/ 3127 h 5630"/>
                  <a:gd name="T16" fmla="*/ 3298 w 3302"/>
                  <a:gd name="T17" fmla="*/ 3641 h 5630"/>
                  <a:gd name="T18" fmla="*/ 3254 w 3302"/>
                  <a:gd name="T19" fmla="*/ 4200 h 5630"/>
                  <a:gd name="T20" fmla="*/ 3049 w 3302"/>
                  <a:gd name="T21" fmla="*/ 4709 h 5630"/>
                  <a:gd name="T22" fmla="*/ 2709 w 3302"/>
                  <a:gd name="T23" fmla="*/ 5133 h 5630"/>
                  <a:gd name="T24" fmla="*/ 2261 w 3302"/>
                  <a:gd name="T25" fmla="*/ 5440 h 5630"/>
                  <a:gd name="T26" fmla="*/ 1732 w 3302"/>
                  <a:gd name="T27" fmla="*/ 5608 h 5630"/>
                  <a:gd name="T28" fmla="*/ 1160 w 3302"/>
                  <a:gd name="T29" fmla="*/ 5608 h 5630"/>
                  <a:gd name="T30" fmla="*/ 724 w 3302"/>
                  <a:gd name="T31" fmla="*/ 5480 h 5630"/>
                  <a:gd name="T32" fmla="*/ 688 w 3302"/>
                  <a:gd name="T33" fmla="*/ 5393 h 5630"/>
                  <a:gd name="T34" fmla="*/ 744 w 3302"/>
                  <a:gd name="T35" fmla="*/ 5316 h 5630"/>
                  <a:gd name="T36" fmla="*/ 940 w 3302"/>
                  <a:gd name="T37" fmla="*/ 5360 h 5630"/>
                  <a:gd name="T38" fmla="*/ 1445 w 3302"/>
                  <a:gd name="T39" fmla="*/ 5438 h 5630"/>
                  <a:gd name="T40" fmla="*/ 1972 w 3302"/>
                  <a:gd name="T41" fmla="*/ 5352 h 5630"/>
                  <a:gd name="T42" fmla="*/ 2427 w 3302"/>
                  <a:gd name="T43" fmla="*/ 5117 h 5630"/>
                  <a:gd name="T44" fmla="*/ 2789 w 3302"/>
                  <a:gd name="T45" fmla="*/ 4757 h 5630"/>
                  <a:gd name="T46" fmla="*/ 3025 w 3302"/>
                  <a:gd name="T47" fmla="*/ 4300 h 5630"/>
                  <a:gd name="T48" fmla="*/ 3109 w 3302"/>
                  <a:gd name="T49" fmla="*/ 3774 h 5630"/>
                  <a:gd name="T50" fmla="*/ 3029 w 3302"/>
                  <a:gd name="T51" fmla="*/ 3262 h 5630"/>
                  <a:gd name="T52" fmla="*/ 2802 w 3302"/>
                  <a:gd name="T53" fmla="*/ 2809 h 5630"/>
                  <a:gd name="T54" fmla="*/ 2447 w 3302"/>
                  <a:gd name="T55" fmla="*/ 2446 h 5630"/>
                  <a:gd name="T56" fmla="*/ 1990 w 3302"/>
                  <a:gd name="T57" fmla="*/ 2203 h 5630"/>
                  <a:gd name="T58" fmla="*/ 1926 w 3302"/>
                  <a:gd name="T59" fmla="*/ 2112 h 5630"/>
                  <a:gd name="T60" fmla="*/ 1836 w 3302"/>
                  <a:gd name="T61" fmla="*/ 557 h 5630"/>
                  <a:gd name="T62" fmla="*/ 1802 w 3302"/>
                  <a:gd name="T63" fmla="*/ 449 h 5630"/>
                  <a:gd name="T64" fmla="*/ 1893 w 3302"/>
                  <a:gd name="T65" fmla="*/ 385 h 5630"/>
                  <a:gd name="T66" fmla="*/ 2164 w 3302"/>
                  <a:gd name="T67" fmla="*/ 345 h 5630"/>
                  <a:gd name="T68" fmla="*/ 2164 w 3302"/>
                  <a:gd name="T69" fmla="*/ 232 h 5630"/>
                  <a:gd name="T70" fmla="*/ 805 w 3302"/>
                  <a:gd name="T71" fmla="*/ 192 h 5630"/>
                  <a:gd name="T72" fmla="*/ 713 w 3302"/>
                  <a:gd name="T73" fmla="*/ 257 h 5630"/>
                  <a:gd name="T74" fmla="*/ 748 w 3302"/>
                  <a:gd name="T75" fmla="*/ 365 h 5630"/>
                  <a:gd name="T76" fmla="*/ 1540 w 3302"/>
                  <a:gd name="T77" fmla="*/ 389 h 5630"/>
                  <a:gd name="T78" fmla="*/ 1606 w 3302"/>
                  <a:gd name="T79" fmla="*/ 480 h 5630"/>
                  <a:gd name="T80" fmla="*/ 1540 w 3302"/>
                  <a:gd name="T81" fmla="*/ 572 h 5630"/>
                  <a:gd name="T82" fmla="*/ 960 w 3302"/>
                  <a:gd name="T83" fmla="*/ 2141 h 5630"/>
                  <a:gd name="T84" fmla="*/ 781 w 3302"/>
                  <a:gd name="T85" fmla="*/ 2249 h 5630"/>
                  <a:gd name="T86" fmla="*/ 349 w 3302"/>
                  <a:gd name="T87" fmla="*/ 2523 h 5630"/>
                  <a:gd name="T88" fmla="*/ 123 w 3302"/>
                  <a:gd name="T89" fmla="*/ 2736 h 5630"/>
                  <a:gd name="T90" fmla="*/ 35 w 3302"/>
                  <a:gd name="T91" fmla="*/ 2718 h 5630"/>
                  <a:gd name="T92" fmla="*/ 0 w 3302"/>
                  <a:gd name="T93" fmla="*/ 2629 h 5630"/>
                  <a:gd name="T94" fmla="*/ 209 w 3302"/>
                  <a:gd name="T95" fmla="*/ 2391 h 5630"/>
                  <a:gd name="T96" fmla="*/ 649 w 3302"/>
                  <a:gd name="T97" fmla="*/ 2097 h 5630"/>
                  <a:gd name="T98" fmla="*/ 671 w 3302"/>
                  <a:gd name="T99" fmla="*/ 544 h 5630"/>
                  <a:gd name="T100" fmla="*/ 536 w 3302"/>
                  <a:gd name="T101" fmla="*/ 393 h 5630"/>
                  <a:gd name="T102" fmla="*/ 534 w 3302"/>
                  <a:gd name="T103" fmla="*/ 188 h 5630"/>
                  <a:gd name="T104" fmla="*/ 659 w 3302"/>
                  <a:gd name="T105" fmla="*/ 40 h 5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02" h="5630">
                    <a:moveTo>
                      <a:pt x="805" y="0"/>
                    </a:moveTo>
                    <a:lnTo>
                      <a:pt x="2085" y="0"/>
                    </a:lnTo>
                    <a:lnTo>
                      <a:pt x="2136" y="5"/>
                    </a:lnTo>
                    <a:lnTo>
                      <a:pt x="2186" y="18"/>
                    </a:lnTo>
                    <a:lnTo>
                      <a:pt x="2232" y="40"/>
                    </a:lnTo>
                    <a:lnTo>
                      <a:pt x="2272" y="69"/>
                    </a:lnTo>
                    <a:lnTo>
                      <a:pt x="2307" y="104"/>
                    </a:lnTo>
                    <a:lnTo>
                      <a:pt x="2334" y="144"/>
                    </a:lnTo>
                    <a:lnTo>
                      <a:pt x="2356" y="188"/>
                    </a:lnTo>
                    <a:lnTo>
                      <a:pt x="2369" y="237"/>
                    </a:lnTo>
                    <a:lnTo>
                      <a:pt x="2374" y="288"/>
                    </a:lnTo>
                    <a:lnTo>
                      <a:pt x="2369" y="343"/>
                    </a:lnTo>
                    <a:lnTo>
                      <a:pt x="2354" y="393"/>
                    </a:lnTo>
                    <a:lnTo>
                      <a:pt x="2330" y="440"/>
                    </a:lnTo>
                    <a:lnTo>
                      <a:pt x="2299" y="480"/>
                    </a:lnTo>
                    <a:lnTo>
                      <a:pt x="2263" y="517"/>
                    </a:lnTo>
                    <a:lnTo>
                      <a:pt x="2219" y="544"/>
                    </a:lnTo>
                    <a:lnTo>
                      <a:pt x="2169" y="564"/>
                    </a:lnTo>
                    <a:lnTo>
                      <a:pt x="2118" y="575"/>
                    </a:lnTo>
                    <a:lnTo>
                      <a:pt x="2118" y="2046"/>
                    </a:lnTo>
                    <a:lnTo>
                      <a:pt x="2241" y="2097"/>
                    </a:lnTo>
                    <a:lnTo>
                      <a:pt x="2358" y="2159"/>
                    </a:lnTo>
                    <a:lnTo>
                      <a:pt x="2471" y="2227"/>
                    </a:lnTo>
                    <a:lnTo>
                      <a:pt x="2577" y="2303"/>
                    </a:lnTo>
                    <a:lnTo>
                      <a:pt x="2678" y="2386"/>
                    </a:lnTo>
                    <a:lnTo>
                      <a:pt x="2771" y="2475"/>
                    </a:lnTo>
                    <a:lnTo>
                      <a:pt x="2859" y="2572"/>
                    </a:lnTo>
                    <a:lnTo>
                      <a:pt x="2939" y="2672"/>
                    </a:lnTo>
                    <a:lnTo>
                      <a:pt x="3013" y="2780"/>
                    </a:lnTo>
                    <a:lnTo>
                      <a:pt x="3078" y="2892"/>
                    </a:lnTo>
                    <a:lnTo>
                      <a:pt x="3135" y="3007"/>
                    </a:lnTo>
                    <a:lnTo>
                      <a:pt x="3186" y="3127"/>
                    </a:lnTo>
                    <a:lnTo>
                      <a:pt x="3227" y="3250"/>
                    </a:lnTo>
                    <a:lnTo>
                      <a:pt x="3259" y="3378"/>
                    </a:lnTo>
                    <a:lnTo>
                      <a:pt x="3283" y="3507"/>
                    </a:lnTo>
                    <a:lnTo>
                      <a:pt x="3298" y="3641"/>
                    </a:lnTo>
                    <a:lnTo>
                      <a:pt x="3302" y="3774"/>
                    </a:lnTo>
                    <a:lnTo>
                      <a:pt x="3296" y="3918"/>
                    </a:lnTo>
                    <a:lnTo>
                      <a:pt x="3280" y="4061"/>
                    </a:lnTo>
                    <a:lnTo>
                      <a:pt x="3254" y="4200"/>
                    </a:lnTo>
                    <a:lnTo>
                      <a:pt x="3216" y="4333"/>
                    </a:lnTo>
                    <a:lnTo>
                      <a:pt x="3170" y="4465"/>
                    </a:lnTo>
                    <a:lnTo>
                      <a:pt x="3113" y="4589"/>
                    </a:lnTo>
                    <a:lnTo>
                      <a:pt x="3049" y="4709"/>
                    </a:lnTo>
                    <a:lnTo>
                      <a:pt x="2976" y="4824"/>
                    </a:lnTo>
                    <a:lnTo>
                      <a:pt x="2894" y="4934"/>
                    </a:lnTo>
                    <a:lnTo>
                      <a:pt x="2806" y="5036"/>
                    </a:lnTo>
                    <a:lnTo>
                      <a:pt x="2709" y="5133"/>
                    </a:lnTo>
                    <a:lnTo>
                      <a:pt x="2606" y="5221"/>
                    </a:lnTo>
                    <a:lnTo>
                      <a:pt x="2497" y="5303"/>
                    </a:lnTo>
                    <a:lnTo>
                      <a:pt x="2382" y="5376"/>
                    </a:lnTo>
                    <a:lnTo>
                      <a:pt x="2261" y="5440"/>
                    </a:lnTo>
                    <a:lnTo>
                      <a:pt x="2135" y="5497"/>
                    </a:lnTo>
                    <a:lnTo>
                      <a:pt x="2005" y="5542"/>
                    </a:lnTo>
                    <a:lnTo>
                      <a:pt x="1871" y="5581"/>
                    </a:lnTo>
                    <a:lnTo>
                      <a:pt x="1732" y="5608"/>
                    </a:lnTo>
                    <a:lnTo>
                      <a:pt x="1590" y="5625"/>
                    </a:lnTo>
                    <a:lnTo>
                      <a:pt x="1445" y="5630"/>
                    </a:lnTo>
                    <a:lnTo>
                      <a:pt x="1301" y="5625"/>
                    </a:lnTo>
                    <a:lnTo>
                      <a:pt x="1160" y="5608"/>
                    </a:lnTo>
                    <a:lnTo>
                      <a:pt x="1019" y="5581"/>
                    </a:lnTo>
                    <a:lnTo>
                      <a:pt x="882" y="5542"/>
                    </a:lnTo>
                    <a:lnTo>
                      <a:pt x="746" y="5493"/>
                    </a:lnTo>
                    <a:lnTo>
                      <a:pt x="724" y="5480"/>
                    </a:lnTo>
                    <a:lnTo>
                      <a:pt x="706" y="5464"/>
                    </a:lnTo>
                    <a:lnTo>
                      <a:pt x="695" y="5442"/>
                    </a:lnTo>
                    <a:lnTo>
                      <a:pt x="688" y="5418"/>
                    </a:lnTo>
                    <a:lnTo>
                      <a:pt x="688" y="5393"/>
                    </a:lnTo>
                    <a:lnTo>
                      <a:pt x="693" y="5369"/>
                    </a:lnTo>
                    <a:lnTo>
                      <a:pt x="706" y="5347"/>
                    </a:lnTo>
                    <a:lnTo>
                      <a:pt x="724" y="5329"/>
                    </a:lnTo>
                    <a:lnTo>
                      <a:pt x="744" y="5316"/>
                    </a:lnTo>
                    <a:lnTo>
                      <a:pt x="768" y="5310"/>
                    </a:lnTo>
                    <a:lnTo>
                      <a:pt x="794" y="5308"/>
                    </a:lnTo>
                    <a:lnTo>
                      <a:pt x="819" y="5316"/>
                    </a:lnTo>
                    <a:lnTo>
                      <a:pt x="940" y="5360"/>
                    </a:lnTo>
                    <a:lnTo>
                      <a:pt x="1063" y="5394"/>
                    </a:lnTo>
                    <a:lnTo>
                      <a:pt x="1189" y="5418"/>
                    </a:lnTo>
                    <a:lnTo>
                      <a:pt x="1315" y="5433"/>
                    </a:lnTo>
                    <a:lnTo>
                      <a:pt x="1445" y="5438"/>
                    </a:lnTo>
                    <a:lnTo>
                      <a:pt x="1582" y="5433"/>
                    </a:lnTo>
                    <a:lnTo>
                      <a:pt x="1716" y="5416"/>
                    </a:lnTo>
                    <a:lnTo>
                      <a:pt x="1846" y="5389"/>
                    </a:lnTo>
                    <a:lnTo>
                      <a:pt x="1972" y="5352"/>
                    </a:lnTo>
                    <a:lnTo>
                      <a:pt x="2093" y="5307"/>
                    </a:lnTo>
                    <a:lnTo>
                      <a:pt x="2210" y="5252"/>
                    </a:lnTo>
                    <a:lnTo>
                      <a:pt x="2321" y="5188"/>
                    </a:lnTo>
                    <a:lnTo>
                      <a:pt x="2427" y="5117"/>
                    </a:lnTo>
                    <a:lnTo>
                      <a:pt x="2528" y="5036"/>
                    </a:lnTo>
                    <a:lnTo>
                      <a:pt x="2621" y="4950"/>
                    </a:lnTo>
                    <a:lnTo>
                      <a:pt x="2709" y="4855"/>
                    </a:lnTo>
                    <a:lnTo>
                      <a:pt x="2789" y="4757"/>
                    </a:lnTo>
                    <a:lnTo>
                      <a:pt x="2861" y="4649"/>
                    </a:lnTo>
                    <a:lnTo>
                      <a:pt x="2925" y="4538"/>
                    </a:lnTo>
                    <a:lnTo>
                      <a:pt x="2980" y="4421"/>
                    </a:lnTo>
                    <a:lnTo>
                      <a:pt x="3025" y="4300"/>
                    </a:lnTo>
                    <a:lnTo>
                      <a:pt x="3062" y="4174"/>
                    </a:lnTo>
                    <a:lnTo>
                      <a:pt x="3088" y="4044"/>
                    </a:lnTo>
                    <a:lnTo>
                      <a:pt x="3104" y="3911"/>
                    </a:lnTo>
                    <a:lnTo>
                      <a:pt x="3109" y="3774"/>
                    </a:lnTo>
                    <a:lnTo>
                      <a:pt x="3106" y="3642"/>
                    </a:lnTo>
                    <a:lnTo>
                      <a:pt x="3089" y="3513"/>
                    </a:lnTo>
                    <a:lnTo>
                      <a:pt x="3064" y="3387"/>
                    </a:lnTo>
                    <a:lnTo>
                      <a:pt x="3029" y="3262"/>
                    </a:lnTo>
                    <a:lnTo>
                      <a:pt x="2985" y="3142"/>
                    </a:lnTo>
                    <a:lnTo>
                      <a:pt x="2932" y="3027"/>
                    </a:lnTo>
                    <a:lnTo>
                      <a:pt x="2872" y="2915"/>
                    </a:lnTo>
                    <a:lnTo>
                      <a:pt x="2802" y="2809"/>
                    </a:lnTo>
                    <a:lnTo>
                      <a:pt x="2724" y="2709"/>
                    </a:lnTo>
                    <a:lnTo>
                      <a:pt x="2639" y="2616"/>
                    </a:lnTo>
                    <a:lnTo>
                      <a:pt x="2546" y="2526"/>
                    </a:lnTo>
                    <a:lnTo>
                      <a:pt x="2447" y="2446"/>
                    </a:lnTo>
                    <a:lnTo>
                      <a:pt x="2343" y="2373"/>
                    </a:lnTo>
                    <a:lnTo>
                      <a:pt x="2230" y="2307"/>
                    </a:lnTo>
                    <a:lnTo>
                      <a:pt x="2113" y="2250"/>
                    </a:lnTo>
                    <a:lnTo>
                      <a:pt x="1990" y="2203"/>
                    </a:lnTo>
                    <a:lnTo>
                      <a:pt x="1964" y="2188"/>
                    </a:lnTo>
                    <a:lnTo>
                      <a:pt x="1943" y="2168"/>
                    </a:lnTo>
                    <a:lnTo>
                      <a:pt x="1930" y="2141"/>
                    </a:lnTo>
                    <a:lnTo>
                      <a:pt x="1926" y="2112"/>
                    </a:lnTo>
                    <a:lnTo>
                      <a:pt x="1926" y="577"/>
                    </a:lnTo>
                    <a:lnTo>
                      <a:pt x="1893" y="577"/>
                    </a:lnTo>
                    <a:lnTo>
                      <a:pt x="1864" y="572"/>
                    </a:lnTo>
                    <a:lnTo>
                      <a:pt x="1836" y="557"/>
                    </a:lnTo>
                    <a:lnTo>
                      <a:pt x="1816" y="537"/>
                    </a:lnTo>
                    <a:lnTo>
                      <a:pt x="1802" y="511"/>
                    </a:lnTo>
                    <a:lnTo>
                      <a:pt x="1798" y="480"/>
                    </a:lnTo>
                    <a:lnTo>
                      <a:pt x="1802" y="449"/>
                    </a:lnTo>
                    <a:lnTo>
                      <a:pt x="1816" y="424"/>
                    </a:lnTo>
                    <a:lnTo>
                      <a:pt x="1836" y="404"/>
                    </a:lnTo>
                    <a:lnTo>
                      <a:pt x="1864" y="389"/>
                    </a:lnTo>
                    <a:lnTo>
                      <a:pt x="1893" y="385"/>
                    </a:lnTo>
                    <a:lnTo>
                      <a:pt x="2085" y="385"/>
                    </a:lnTo>
                    <a:lnTo>
                      <a:pt x="2116" y="380"/>
                    </a:lnTo>
                    <a:lnTo>
                      <a:pt x="2142" y="365"/>
                    </a:lnTo>
                    <a:lnTo>
                      <a:pt x="2164" y="345"/>
                    </a:lnTo>
                    <a:lnTo>
                      <a:pt x="2177" y="319"/>
                    </a:lnTo>
                    <a:lnTo>
                      <a:pt x="2182" y="288"/>
                    </a:lnTo>
                    <a:lnTo>
                      <a:pt x="2177" y="257"/>
                    </a:lnTo>
                    <a:lnTo>
                      <a:pt x="2164" y="232"/>
                    </a:lnTo>
                    <a:lnTo>
                      <a:pt x="2142" y="212"/>
                    </a:lnTo>
                    <a:lnTo>
                      <a:pt x="2116" y="197"/>
                    </a:lnTo>
                    <a:lnTo>
                      <a:pt x="2085" y="192"/>
                    </a:lnTo>
                    <a:lnTo>
                      <a:pt x="805" y="192"/>
                    </a:lnTo>
                    <a:lnTo>
                      <a:pt x="774" y="197"/>
                    </a:lnTo>
                    <a:lnTo>
                      <a:pt x="748" y="212"/>
                    </a:lnTo>
                    <a:lnTo>
                      <a:pt x="728" y="232"/>
                    </a:lnTo>
                    <a:lnTo>
                      <a:pt x="713" y="257"/>
                    </a:lnTo>
                    <a:lnTo>
                      <a:pt x="708" y="288"/>
                    </a:lnTo>
                    <a:lnTo>
                      <a:pt x="713" y="319"/>
                    </a:lnTo>
                    <a:lnTo>
                      <a:pt x="728" y="345"/>
                    </a:lnTo>
                    <a:lnTo>
                      <a:pt x="748" y="365"/>
                    </a:lnTo>
                    <a:lnTo>
                      <a:pt x="774" y="380"/>
                    </a:lnTo>
                    <a:lnTo>
                      <a:pt x="805" y="385"/>
                    </a:lnTo>
                    <a:lnTo>
                      <a:pt x="1509" y="385"/>
                    </a:lnTo>
                    <a:lnTo>
                      <a:pt x="1540" y="389"/>
                    </a:lnTo>
                    <a:lnTo>
                      <a:pt x="1566" y="404"/>
                    </a:lnTo>
                    <a:lnTo>
                      <a:pt x="1586" y="424"/>
                    </a:lnTo>
                    <a:lnTo>
                      <a:pt x="1600" y="449"/>
                    </a:lnTo>
                    <a:lnTo>
                      <a:pt x="1606" y="480"/>
                    </a:lnTo>
                    <a:lnTo>
                      <a:pt x="1600" y="511"/>
                    </a:lnTo>
                    <a:lnTo>
                      <a:pt x="1586" y="537"/>
                    </a:lnTo>
                    <a:lnTo>
                      <a:pt x="1566" y="557"/>
                    </a:lnTo>
                    <a:lnTo>
                      <a:pt x="1540" y="572"/>
                    </a:lnTo>
                    <a:lnTo>
                      <a:pt x="1509" y="577"/>
                    </a:lnTo>
                    <a:lnTo>
                      <a:pt x="964" y="577"/>
                    </a:lnTo>
                    <a:lnTo>
                      <a:pt x="964" y="2112"/>
                    </a:lnTo>
                    <a:lnTo>
                      <a:pt x="960" y="2141"/>
                    </a:lnTo>
                    <a:lnTo>
                      <a:pt x="947" y="2168"/>
                    </a:lnTo>
                    <a:lnTo>
                      <a:pt x="927" y="2188"/>
                    </a:lnTo>
                    <a:lnTo>
                      <a:pt x="900" y="2203"/>
                    </a:lnTo>
                    <a:lnTo>
                      <a:pt x="781" y="2249"/>
                    </a:lnTo>
                    <a:lnTo>
                      <a:pt x="666" y="2305"/>
                    </a:lnTo>
                    <a:lnTo>
                      <a:pt x="554" y="2369"/>
                    </a:lnTo>
                    <a:lnTo>
                      <a:pt x="448" y="2442"/>
                    </a:lnTo>
                    <a:lnTo>
                      <a:pt x="349" y="2523"/>
                    </a:lnTo>
                    <a:lnTo>
                      <a:pt x="256" y="2610"/>
                    </a:lnTo>
                    <a:lnTo>
                      <a:pt x="168" y="2705"/>
                    </a:lnTo>
                    <a:lnTo>
                      <a:pt x="148" y="2725"/>
                    </a:lnTo>
                    <a:lnTo>
                      <a:pt x="123" y="2736"/>
                    </a:lnTo>
                    <a:lnTo>
                      <a:pt x="95" y="2740"/>
                    </a:lnTo>
                    <a:lnTo>
                      <a:pt x="73" y="2738"/>
                    </a:lnTo>
                    <a:lnTo>
                      <a:pt x="53" y="2731"/>
                    </a:lnTo>
                    <a:lnTo>
                      <a:pt x="35" y="2718"/>
                    </a:lnTo>
                    <a:lnTo>
                      <a:pt x="16" y="2698"/>
                    </a:lnTo>
                    <a:lnTo>
                      <a:pt x="6" y="2676"/>
                    </a:lnTo>
                    <a:lnTo>
                      <a:pt x="0" y="2652"/>
                    </a:lnTo>
                    <a:lnTo>
                      <a:pt x="0" y="2629"/>
                    </a:lnTo>
                    <a:lnTo>
                      <a:pt x="9" y="2605"/>
                    </a:lnTo>
                    <a:lnTo>
                      <a:pt x="22" y="2583"/>
                    </a:lnTo>
                    <a:lnTo>
                      <a:pt x="112" y="2482"/>
                    </a:lnTo>
                    <a:lnTo>
                      <a:pt x="209" y="2391"/>
                    </a:lnTo>
                    <a:lnTo>
                      <a:pt x="311" y="2305"/>
                    </a:lnTo>
                    <a:lnTo>
                      <a:pt x="419" y="2228"/>
                    </a:lnTo>
                    <a:lnTo>
                      <a:pt x="532" y="2159"/>
                    </a:lnTo>
                    <a:lnTo>
                      <a:pt x="649" y="2097"/>
                    </a:lnTo>
                    <a:lnTo>
                      <a:pt x="772" y="2046"/>
                    </a:lnTo>
                    <a:lnTo>
                      <a:pt x="772" y="575"/>
                    </a:lnTo>
                    <a:lnTo>
                      <a:pt x="721" y="564"/>
                    </a:lnTo>
                    <a:lnTo>
                      <a:pt x="671" y="544"/>
                    </a:lnTo>
                    <a:lnTo>
                      <a:pt x="629" y="517"/>
                    </a:lnTo>
                    <a:lnTo>
                      <a:pt x="591" y="480"/>
                    </a:lnTo>
                    <a:lnTo>
                      <a:pt x="560" y="440"/>
                    </a:lnTo>
                    <a:lnTo>
                      <a:pt x="536" y="393"/>
                    </a:lnTo>
                    <a:lnTo>
                      <a:pt x="521" y="343"/>
                    </a:lnTo>
                    <a:lnTo>
                      <a:pt x="516" y="288"/>
                    </a:lnTo>
                    <a:lnTo>
                      <a:pt x="521" y="237"/>
                    </a:lnTo>
                    <a:lnTo>
                      <a:pt x="534" y="188"/>
                    </a:lnTo>
                    <a:lnTo>
                      <a:pt x="556" y="144"/>
                    </a:lnTo>
                    <a:lnTo>
                      <a:pt x="584" y="104"/>
                    </a:lnTo>
                    <a:lnTo>
                      <a:pt x="618" y="69"/>
                    </a:lnTo>
                    <a:lnTo>
                      <a:pt x="659" y="40"/>
                    </a:lnTo>
                    <a:lnTo>
                      <a:pt x="704" y="18"/>
                    </a:lnTo>
                    <a:lnTo>
                      <a:pt x="754" y="5"/>
                    </a:lnTo>
                    <a:lnTo>
                      <a:pt x="8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3633C7E-44EE-1F1F-4C8C-124862721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656"/>
                <a:ext cx="96" cy="95"/>
              </a:xfrm>
              <a:custGeom>
                <a:avLst/>
                <a:gdLst>
                  <a:gd name="T0" fmla="*/ 95 w 192"/>
                  <a:gd name="T1" fmla="*/ 0 h 192"/>
                  <a:gd name="T2" fmla="*/ 126 w 192"/>
                  <a:gd name="T3" fmla="*/ 6 h 192"/>
                  <a:gd name="T4" fmla="*/ 152 w 192"/>
                  <a:gd name="T5" fmla="*/ 20 h 192"/>
                  <a:gd name="T6" fmla="*/ 174 w 192"/>
                  <a:gd name="T7" fmla="*/ 40 h 192"/>
                  <a:gd name="T8" fmla="*/ 187 w 192"/>
                  <a:gd name="T9" fmla="*/ 66 h 192"/>
                  <a:gd name="T10" fmla="*/ 192 w 192"/>
                  <a:gd name="T11" fmla="*/ 97 h 192"/>
                  <a:gd name="T12" fmla="*/ 187 w 192"/>
                  <a:gd name="T13" fmla="*/ 128 h 192"/>
                  <a:gd name="T14" fmla="*/ 174 w 192"/>
                  <a:gd name="T15" fmla="*/ 154 h 192"/>
                  <a:gd name="T16" fmla="*/ 152 w 192"/>
                  <a:gd name="T17" fmla="*/ 174 h 192"/>
                  <a:gd name="T18" fmla="*/ 126 w 192"/>
                  <a:gd name="T19" fmla="*/ 188 h 192"/>
                  <a:gd name="T20" fmla="*/ 95 w 192"/>
                  <a:gd name="T21" fmla="*/ 192 h 192"/>
                  <a:gd name="T22" fmla="*/ 66 w 192"/>
                  <a:gd name="T23" fmla="*/ 188 h 192"/>
                  <a:gd name="T24" fmla="*/ 38 w 192"/>
                  <a:gd name="T25" fmla="*/ 174 h 192"/>
                  <a:gd name="T26" fmla="*/ 18 w 192"/>
                  <a:gd name="T27" fmla="*/ 154 h 192"/>
                  <a:gd name="T28" fmla="*/ 6 w 192"/>
                  <a:gd name="T29" fmla="*/ 128 h 192"/>
                  <a:gd name="T30" fmla="*/ 0 w 192"/>
                  <a:gd name="T31" fmla="*/ 97 h 192"/>
                  <a:gd name="T32" fmla="*/ 6 w 192"/>
                  <a:gd name="T33" fmla="*/ 66 h 192"/>
                  <a:gd name="T34" fmla="*/ 18 w 192"/>
                  <a:gd name="T35" fmla="*/ 40 h 192"/>
                  <a:gd name="T36" fmla="*/ 38 w 192"/>
                  <a:gd name="T37" fmla="*/ 20 h 192"/>
                  <a:gd name="T38" fmla="*/ 66 w 192"/>
                  <a:gd name="T39" fmla="*/ 6 h 192"/>
                  <a:gd name="T40" fmla="*/ 95 w 192"/>
                  <a:gd name="T4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92">
                    <a:moveTo>
                      <a:pt x="95" y="0"/>
                    </a:moveTo>
                    <a:lnTo>
                      <a:pt x="126" y="6"/>
                    </a:lnTo>
                    <a:lnTo>
                      <a:pt x="152" y="20"/>
                    </a:lnTo>
                    <a:lnTo>
                      <a:pt x="174" y="40"/>
                    </a:lnTo>
                    <a:lnTo>
                      <a:pt x="187" y="66"/>
                    </a:lnTo>
                    <a:lnTo>
                      <a:pt x="192" y="97"/>
                    </a:lnTo>
                    <a:lnTo>
                      <a:pt x="187" y="128"/>
                    </a:lnTo>
                    <a:lnTo>
                      <a:pt x="174" y="154"/>
                    </a:lnTo>
                    <a:lnTo>
                      <a:pt x="152" y="174"/>
                    </a:lnTo>
                    <a:lnTo>
                      <a:pt x="126" y="188"/>
                    </a:lnTo>
                    <a:lnTo>
                      <a:pt x="95" y="192"/>
                    </a:lnTo>
                    <a:lnTo>
                      <a:pt x="66" y="188"/>
                    </a:lnTo>
                    <a:lnTo>
                      <a:pt x="38" y="174"/>
                    </a:lnTo>
                    <a:lnTo>
                      <a:pt x="18" y="154"/>
                    </a:lnTo>
                    <a:lnTo>
                      <a:pt x="6" y="128"/>
                    </a:lnTo>
                    <a:lnTo>
                      <a:pt x="0" y="97"/>
                    </a:lnTo>
                    <a:lnTo>
                      <a:pt x="6" y="66"/>
                    </a:lnTo>
                    <a:lnTo>
                      <a:pt x="18" y="40"/>
                    </a:lnTo>
                    <a:lnTo>
                      <a:pt x="38" y="20"/>
                    </a:lnTo>
                    <a:lnTo>
                      <a:pt x="66" y="6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AE7EF2B7-256D-51EF-8490-A2DF84B3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2848"/>
                <a:ext cx="97" cy="96"/>
              </a:xfrm>
              <a:custGeom>
                <a:avLst/>
                <a:gdLst>
                  <a:gd name="T0" fmla="*/ 95 w 192"/>
                  <a:gd name="T1" fmla="*/ 0 h 191"/>
                  <a:gd name="T2" fmla="*/ 126 w 192"/>
                  <a:gd name="T3" fmla="*/ 3 h 191"/>
                  <a:gd name="T4" fmla="*/ 152 w 192"/>
                  <a:gd name="T5" fmla="*/ 18 h 191"/>
                  <a:gd name="T6" fmla="*/ 174 w 192"/>
                  <a:gd name="T7" fmla="*/ 38 h 191"/>
                  <a:gd name="T8" fmla="*/ 187 w 192"/>
                  <a:gd name="T9" fmla="*/ 64 h 191"/>
                  <a:gd name="T10" fmla="*/ 192 w 192"/>
                  <a:gd name="T11" fmla="*/ 95 h 191"/>
                  <a:gd name="T12" fmla="*/ 187 w 192"/>
                  <a:gd name="T13" fmla="*/ 126 h 191"/>
                  <a:gd name="T14" fmla="*/ 174 w 192"/>
                  <a:gd name="T15" fmla="*/ 151 h 191"/>
                  <a:gd name="T16" fmla="*/ 152 w 192"/>
                  <a:gd name="T17" fmla="*/ 171 h 191"/>
                  <a:gd name="T18" fmla="*/ 126 w 192"/>
                  <a:gd name="T19" fmla="*/ 186 h 191"/>
                  <a:gd name="T20" fmla="*/ 95 w 192"/>
                  <a:gd name="T21" fmla="*/ 191 h 191"/>
                  <a:gd name="T22" fmla="*/ 66 w 192"/>
                  <a:gd name="T23" fmla="*/ 186 h 191"/>
                  <a:gd name="T24" fmla="*/ 38 w 192"/>
                  <a:gd name="T25" fmla="*/ 171 h 191"/>
                  <a:gd name="T26" fmla="*/ 18 w 192"/>
                  <a:gd name="T27" fmla="*/ 151 h 191"/>
                  <a:gd name="T28" fmla="*/ 5 w 192"/>
                  <a:gd name="T29" fmla="*/ 126 h 191"/>
                  <a:gd name="T30" fmla="*/ 0 w 192"/>
                  <a:gd name="T31" fmla="*/ 95 h 191"/>
                  <a:gd name="T32" fmla="*/ 5 w 192"/>
                  <a:gd name="T33" fmla="*/ 64 h 191"/>
                  <a:gd name="T34" fmla="*/ 18 w 192"/>
                  <a:gd name="T35" fmla="*/ 38 h 191"/>
                  <a:gd name="T36" fmla="*/ 38 w 192"/>
                  <a:gd name="T37" fmla="*/ 18 h 191"/>
                  <a:gd name="T38" fmla="*/ 66 w 192"/>
                  <a:gd name="T39" fmla="*/ 3 h 191"/>
                  <a:gd name="T40" fmla="*/ 95 w 192"/>
                  <a:gd name="T41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91">
                    <a:moveTo>
                      <a:pt x="95" y="0"/>
                    </a:moveTo>
                    <a:lnTo>
                      <a:pt x="126" y="3"/>
                    </a:lnTo>
                    <a:lnTo>
                      <a:pt x="152" y="18"/>
                    </a:lnTo>
                    <a:lnTo>
                      <a:pt x="174" y="38"/>
                    </a:lnTo>
                    <a:lnTo>
                      <a:pt x="187" y="64"/>
                    </a:lnTo>
                    <a:lnTo>
                      <a:pt x="192" y="95"/>
                    </a:lnTo>
                    <a:lnTo>
                      <a:pt x="187" y="126"/>
                    </a:lnTo>
                    <a:lnTo>
                      <a:pt x="174" y="151"/>
                    </a:lnTo>
                    <a:lnTo>
                      <a:pt x="152" y="171"/>
                    </a:lnTo>
                    <a:lnTo>
                      <a:pt x="126" y="186"/>
                    </a:lnTo>
                    <a:lnTo>
                      <a:pt x="95" y="191"/>
                    </a:lnTo>
                    <a:lnTo>
                      <a:pt x="66" y="186"/>
                    </a:lnTo>
                    <a:lnTo>
                      <a:pt x="38" y="171"/>
                    </a:lnTo>
                    <a:lnTo>
                      <a:pt x="18" y="151"/>
                    </a:lnTo>
                    <a:lnTo>
                      <a:pt x="5" y="126"/>
                    </a:lnTo>
                    <a:lnTo>
                      <a:pt x="0" y="95"/>
                    </a:lnTo>
                    <a:lnTo>
                      <a:pt x="5" y="64"/>
                    </a:lnTo>
                    <a:lnTo>
                      <a:pt x="18" y="38"/>
                    </a:lnTo>
                    <a:lnTo>
                      <a:pt x="38" y="18"/>
                    </a:lnTo>
                    <a:lnTo>
                      <a:pt x="66" y="3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2AFDB866-78FC-187C-2DFC-F2831DA0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2143"/>
                <a:ext cx="1382" cy="1128"/>
              </a:xfrm>
              <a:custGeom>
                <a:avLst/>
                <a:gdLst>
                  <a:gd name="T0" fmla="*/ 1450 w 2763"/>
                  <a:gd name="T1" fmla="*/ 26 h 2256"/>
                  <a:gd name="T2" fmla="*/ 1596 w 2763"/>
                  <a:gd name="T3" fmla="*/ 106 h 2256"/>
                  <a:gd name="T4" fmla="*/ 1710 w 2763"/>
                  <a:gd name="T5" fmla="*/ 199 h 2256"/>
                  <a:gd name="T6" fmla="*/ 1842 w 2763"/>
                  <a:gd name="T7" fmla="*/ 254 h 2256"/>
                  <a:gd name="T8" fmla="*/ 2006 w 2763"/>
                  <a:gd name="T9" fmla="*/ 241 h 2256"/>
                  <a:gd name="T10" fmla="*/ 2110 w 2763"/>
                  <a:gd name="T11" fmla="*/ 185 h 2256"/>
                  <a:gd name="T12" fmla="*/ 2229 w 2763"/>
                  <a:gd name="T13" fmla="*/ 95 h 2256"/>
                  <a:gd name="T14" fmla="*/ 2423 w 2763"/>
                  <a:gd name="T15" fmla="*/ 9 h 2256"/>
                  <a:gd name="T16" fmla="*/ 2526 w 2763"/>
                  <a:gd name="T17" fmla="*/ 11 h 2256"/>
                  <a:gd name="T18" fmla="*/ 2663 w 2763"/>
                  <a:gd name="T19" fmla="*/ 247 h 2256"/>
                  <a:gd name="T20" fmla="*/ 2760 w 2763"/>
                  <a:gd name="T21" fmla="*/ 674 h 2256"/>
                  <a:gd name="T22" fmla="*/ 2716 w 2763"/>
                  <a:gd name="T23" fmla="*/ 1155 h 2256"/>
                  <a:gd name="T24" fmla="*/ 2520 w 2763"/>
                  <a:gd name="T25" fmla="*/ 1593 h 2256"/>
                  <a:gd name="T26" fmla="*/ 2198 w 2763"/>
                  <a:gd name="T27" fmla="*/ 1942 h 2256"/>
                  <a:gd name="T28" fmla="*/ 1779 w 2763"/>
                  <a:gd name="T29" fmla="*/ 2172 h 2256"/>
                  <a:gd name="T30" fmla="*/ 1291 w 2763"/>
                  <a:gd name="T31" fmla="*/ 2256 h 2256"/>
                  <a:gd name="T32" fmla="*/ 786 w 2763"/>
                  <a:gd name="T33" fmla="*/ 2167 h 2256"/>
                  <a:gd name="T34" fmla="*/ 618 w 2763"/>
                  <a:gd name="T35" fmla="*/ 2063 h 2256"/>
                  <a:gd name="T36" fmla="*/ 634 w 2763"/>
                  <a:gd name="T37" fmla="*/ 1968 h 2256"/>
                  <a:gd name="T38" fmla="*/ 724 w 2763"/>
                  <a:gd name="T39" fmla="*/ 1935 h 2256"/>
                  <a:gd name="T40" fmla="*/ 1068 w 2763"/>
                  <a:gd name="T41" fmla="*/ 2044 h 2256"/>
                  <a:gd name="T42" fmla="*/ 1521 w 2763"/>
                  <a:gd name="T43" fmla="*/ 2043 h 2256"/>
                  <a:gd name="T44" fmla="*/ 1937 w 2763"/>
                  <a:gd name="T45" fmla="*/ 1889 h 2256"/>
                  <a:gd name="T46" fmla="*/ 2270 w 2763"/>
                  <a:gd name="T47" fmla="*/ 1608 h 2256"/>
                  <a:gd name="T48" fmla="*/ 2491 w 2763"/>
                  <a:gd name="T49" fmla="*/ 1230 h 2256"/>
                  <a:gd name="T50" fmla="*/ 2571 w 2763"/>
                  <a:gd name="T51" fmla="*/ 784 h 2256"/>
                  <a:gd name="T52" fmla="*/ 2511 w 2763"/>
                  <a:gd name="T53" fmla="*/ 391 h 2256"/>
                  <a:gd name="T54" fmla="*/ 2350 w 2763"/>
                  <a:gd name="T55" fmla="*/ 245 h 2256"/>
                  <a:gd name="T56" fmla="*/ 2229 w 2763"/>
                  <a:gd name="T57" fmla="*/ 336 h 2256"/>
                  <a:gd name="T58" fmla="*/ 2096 w 2763"/>
                  <a:gd name="T59" fmla="*/ 415 h 2256"/>
                  <a:gd name="T60" fmla="*/ 1887 w 2763"/>
                  <a:gd name="T61" fmla="*/ 448 h 2256"/>
                  <a:gd name="T62" fmla="*/ 1686 w 2763"/>
                  <a:gd name="T63" fmla="*/ 408 h 2256"/>
                  <a:gd name="T64" fmla="*/ 1554 w 2763"/>
                  <a:gd name="T65" fmla="*/ 320 h 2256"/>
                  <a:gd name="T66" fmla="*/ 1439 w 2763"/>
                  <a:gd name="T67" fmla="*/ 230 h 2256"/>
                  <a:gd name="T68" fmla="*/ 1291 w 2763"/>
                  <a:gd name="T69" fmla="*/ 192 h 2256"/>
                  <a:gd name="T70" fmla="*/ 1143 w 2763"/>
                  <a:gd name="T71" fmla="*/ 230 h 2256"/>
                  <a:gd name="T72" fmla="*/ 1029 w 2763"/>
                  <a:gd name="T73" fmla="*/ 320 h 2256"/>
                  <a:gd name="T74" fmla="*/ 896 w 2763"/>
                  <a:gd name="T75" fmla="*/ 408 h 2256"/>
                  <a:gd name="T76" fmla="*/ 695 w 2763"/>
                  <a:gd name="T77" fmla="*/ 448 h 2256"/>
                  <a:gd name="T78" fmla="*/ 486 w 2763"/>
                  <a:gd name="T79" fmla="*/ 415 h 2256"/>
                  <a:gd name="T80" fmla="*/ 355 w 2763"/>
                  <a:gd name="T81" fmla="*/ 336 h 2256"/>
                  <a:gd name="T82" fmla="*/ 237 w 2763"/>
                  <a:gd name="T83" fmla="*/ 249 h 2256"/>
                  <a:gd name="T84" fmla="*/ 111 w 2763"/>
                  <a:gd name="T85" fmla="*/ 196 h 2256"/>
                  <a:gd name="T86" fmla="*/ 27 w 2763"/>
                  <a:gd name="T87" fmla="*/ 168 h 2256"/>
                  <a:gd name="T88" fmla="*/ 3 w 2763"/>
                  <a:gd name="T89" fmla="*/ 77 h 2256"/>
                  <a:gd name="T90" fmla="*/ 56 w 2763"/>
                  <a:gd name="T91" fmla="*/ 11 h 2256"/>
                  <a:gd name="T92" fmla="*/ 159 w 2763"/>
                  <a:gd name="T93" fmla="*/ 9 h 2256"/>
                  <a:gd name="T94" fmla="*/ 353 w 2763"/>
                  <a:gd name="T95" fmla="*/ 95 h 2256"/>
                  <a:gd name="T96" fmla="*/ 472 w 2763"/>
                  <a:gd name="T97" fmla="*/ 185 h 2256"/>
                  <a:gd name="T98" fmla="*/ 576 w 2763"/>
                  <a:gd name="T99" fmla="*/ 241 h 2256"/>
                  <a:gd name="T100" fmla="*/ 740 w 2763"/>
                  <a:gd name="T101" fmla="*/ 254 h 2256"/>
                  <a:gd name="T102" fmla="*/ 872 w 2763"/>
                  <a:gd name="T103" fmla="*/ 199 h 2256"/>
                  <a:gd name="T104" fmla="*/ 986 w 2763"/>
                  <a:gd name="T105" fmla="*/ 106 h 2256"/>
                  <a:gd name="T106" fmla="*/ 1134 w 2763"/>
                  <a:gd name="T107" fmla="*/ 26 h 2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63" h="2256">
                    <a:moveTo>
                      <a:pt x="1291" y="0"/>
                    </a:moveTo>
                    <a:lnTo>
                      <a:pt x="1350" y="4"/>
                    </a:lnTo>
                    <a:lnTo>
                      <a:pt x="1403" y="13"/>
                    </a:lnTo>
                    <a:lnTo>
                      <a:pt x="1450" y="26"/>
                    </a:lnTo>
                    <a:lnTo>
                      <a:pt x="1492" y="42"/>
                    </a:lnTo>
                    <a:lnTo>
                      <a:pt x="1531" y="61"/>
                    </a:lnTo>
                    <a:lnTo>
                      <a:pt x="1565" y="82"/>
                    </a:lnTo>
                    <a:lnTo>
                      <a:pt x="1596" y="106"/>
                    </a:lnTo>
                    <a:lnTo>
                      <a:pt x="1626" y="128"/>
                    </a:lnTo>
                    <a:lnTo>
                      <a:pt x="1651" y="152"/>
                    </a:lnTo>
                    <a:lnTo>
                      <a:pt x="1681" y="177"/>
                    </a:lnTo>
                    <a:lnTo>
                      <a:pt x="1710" y="199"/>
                    </a:lnTo>
                    <a:lnTo>
                      <a:pt x="1739" y="219"/>
                    </a:lnTo>
                    <a:lnTo>
                      <a:pt x="1770" y="234"/>
                    </a:lnTo>
                    <a:lnTo>
                      <a:pt x="1803" y="247"/>
                    </a:lnTo>
                    <a:lnTo>
                      <a:pt x="1842" y="254"/>
                    </a:lnTo>
                    <a:lnTo>
                      <a:pt x="1887" y="256"/>
                    </a:lnTo>
                    <a:lnTo>
                      <a:pt x="1933" y="254"/>
                    </a:lnTo>
                    <a:lnTo>
                      <a:pt x="1973" y="251"/>
                    </a:lnTo>
                    <a:lnTo>
                      <a:pt x="2006" y="241"/>
                    </a:lnTo>
                    <a:lnTo>
                      <a:pt x="2035" y="230"/>
                    </a:lnTo>
                    <a:lnTo>
                      <a:pt x="2061" y="218"/>
                    </a:lnTo>
                    <a:lnTo>
                      <a:pt x="2087" y="201"/>
                    </a:lnTo>
                    <a:lnTo>
                      <a:pt x="2110" y="185"/>
                    </a:lnTo>
                    <a:lnTo>
                      <a:pt x="2136" y="165"/>
                    </a:lnTo>
                    <a:lnTo>
                      <a:pt x="2163" y="141"/>
                    </a:lnTo>
                    <a:lnTo>
                      <a:pt x="2195" y="119"/>
                    </a:lnTo>
                    <a:lnTo>
                      <a:pt x="2229" y="95"/>
                    </a:lnTo>
                    <a:lnTo>
                      <a:pt x="2270" y="72"/>
                    </a:lnTo>
                    <a:lnTo>
                      <a:pt x="2313" y="50"/>
                    </a:lnTo>
                    <a:lnTo>
                      <a:pt x="2365" y="28"/>
                    </a:lnTo>
                    <a:lnTo>
                      <a:pt x="2423" y="9"/>
                    </a:lnTo>
                    <a:lnTo>
                      <a:pt x="2436" y="8"/>
                    </a:lnTo>
                    <a:lnTo>
                      <a:pt x="2471" y="2"/>
                    </a:lnTo>
                    <a:lnTo>
                      <a:pt x="2500" y="2"/>
                    </a:lnTo>
                    <a:lnTo>
                      <a:pt x="2526" y="11"/>
                    </a:lnTo>
                    <a:lnTo>
                      <a:pt x="2549" y="26"/>
                    </a:lnTo>
                    <a:lnTo>
                      <a:pt x="2568" y="50"/>
                    </a:lnTo>
                    <a:lnTo>
                      <a:pt x="2619" y="146"/>
                    </a:lnTo>
                    <a:lnTo>
                      <a:pt x="2663" y="247"/>
                    </a:lnTo>
                    <a:lnTo>
                      <a:pt x="2699" y="351"/>
                    </a:lnTo>
                    <a:lnTo>
                      <a:pt x="2727" y="457"/>
                    </a:lnTo>
                    <a:lnTo>
                      <a:pt x="2747" y="565"/>
                    </a:lnTo>
                    <a:lnTo>
                      <a:pt x="2760" y="674"/>
                    </a:lnTo>
                    <a:lnTo>
                      <a:pt x="2763" y="784"/>
                    </a:lnTo>
                    <a:lnTo>
                      <a:pt x="2758" y="912"/>
                    </a:lnTo>
                    <a:lnTo>
                      <a:pt x="2743" y="1034"/>
                    </a:lnTo>
                    <a:lnTo>
                      <a:pt x="2716" y="1155"/>
                    </a:lnTo>
                    <a:lnTo>
                      <a:pt x="2681" y="1272"/>
                    </a:lnTo>
                    <a:lnTo>
                      <a:pt x="2635" y="1385"/>
                    </a:lnTo>
                    <a:lnTo>
                      <a:pt x="2582" y="1491"/>
                    </a:lnTo>
                    <a:lnTo>
                      <a:pt x="2520" y="1593"/>
                    </a:lnTo>
                    <a:lnTo>
                      <a:pt x="2451" y="1690"/>
                    </a:lnTo>
                    <a:lnTo>
                      <a:pt x="2374" y="1781"/>
                    </a:lnTo>
                    <a:lnTo>
                      <a:pt x="2290" y="1865"/>
                    </a:lnTo>
                    <a:lnTo>
                      <a:pt x="2198" y="1942"/>
                    </a:lnTo>
                    <a:lnTo>
                      <a:pt x="2101" y="2012"/>
                    </a:lnTo>
                    <a:lnTo>
                      <a:pt x="1999" y="2074"/>
                    </a:lnTo>
                    <a:lnTo>
                      <a:pt x="1891" y="2128"/>
                    </a:lnTo>
                    <a:lnTo>
                      <a:pt x="1779" y="2172"/>
                    </a:lnTo>
                    <a:lnTo>
                      <a:pt x="1662" y="2209"/>
                    </a:lnTo>
                    <a:lnTo>
                      <a:pt x="1542" y="2234"/>
                    </a:lnTo>
                    <a:lnTo>
                      <a:pt x="1417" y="2251"/>
                    </a:lnTo>
                    <a:lnTo>
                      <a:pt x="1291" y="2256"/>
                    </a:lnTo>
                    <a:lnTo>
                      <a:pt x="1161" y="2249"/>
                    </a:lnTo>
                    <a:lnTo>
                      <a:pt x="1033" y="2233"/>
                    </a:lnTo>
                    <a:lnTo>
                      <a:pt x="909" y="2205"/>
                    </a:lnTo>
                    <a:lnTo>
                      <a:pt x="786" y="2167"/>
                    </a:lnTo>
                    <a:lnTo>
                      <a:pt x="667" y="2118"/>
                    </a:lnTo>
                    <a:lnTo>
                      <a:pt x="645" y="2103"/>
                    </a:lnTo>
                    <a:lnTo>
                      <a:pt x="629" y="2085"/>
                    </a:lnTo>
                    <a:lnTo>
                      <a:pt x="618" y="2063"/>
                    </a:lnTo>
                    <a:lnTo>
                      <a:pt x="612" y="2039"/>
                    </a:lnTo>
                    <a:lnTo>
                      <a:pt x="612" y="2013"/>
                    </a:lnTo>
                    <a:lnTo>
                      <a:pt x="622" y="1990"/>
                    </a:lnTo>
                    <a:lnTo>
                      <a:pt x="634" y="1968"/>
                    </a:lnTo>
                    <a:lnTo>
                      <a:pt x="653" y="1951"/>
                    </a:lnTo>
                    <a:lnTo>
                      <a:pt x="675" y="1940"/>
                    </a:lnTo>
                    <a:lnTo>
                      <a:pt x="698" y="1935"/>
                    </a:lnTo>
                    <a:lnTo>
                      <a:pt x="724" y="1935"/>
                    </a:lnTo>
                    <a:lnTo>
                      <a:pt x="748" y="1944"/>
                    </a:lnTo>
                    <a:lnTo>
                      <a:pt x="852" y="1986"/>
                    </a:lnTo>
                    <a:lnTo>
                      <a:pt x="958" y="2021"/>
                    </a:lnTo>
                    <a:lnTo>
                      <a:pt x="1068" y="2044"/>
                    </a:lnTo>
                    <a:lnTo>
                      <a:pt x="1178" y="2059"/>
                    </a:lnTo>
                    <a:lnTo>
                      <a:pt x="1291" y="2065"/>
                    </a:lnTo>
                    <a:lnTo>
                      <a:pt x="1408" y="2059"/>
                    </a:lnTo>
                    <a:lnTo>
                      <a:pt x="1521" y="2043"/>
                    </a:lnTo>
                    <a:lnTo>
                      <a:pt x="1631" y="2017"/>
                    </a:lnTo>
                    <a:lnTo>
                      <a:pt x="1737" y="1984"/>
                    </a:lnTo>
                    <a:lnTo>
                      <a:pt x="1840" y="1940"/>
                    </a:lnTo>
                    <a:lnTo>
                      <a:pt x="1937" y="1889"/>
                    </a:lnTo>
                    <a:lnTo>
                      <a:pt x="2030" y="1829"/>
                    </a:lnTo>
                    <a:lnTo>
                      <a:pt x="2116" y="1763"/>
                    </a:lnTo>
                    <a:lnTo>
                      <a:pt x="2196" y="1688"/>
                    </a:lnTo>
                    <a:lnTo>
                      <a:pt x="2270" y="1608"/>
                    </a:lnTo>
                    <a:lnTo>
                      <a:pt x="2337" y="1522"/>
                    </a:lnTo>
                    <a:lnTo>
                      <a:pt x="2398" y="1429"/>
                    </a:lnTo>
                    <a:lnTo>
                      <a:pt x="2449" y="1332"/>
                    </a:lnTo>
                    <a:lnTo>
                      <a:pt x="2491" y="1230"/>
                    </a:lnTo>
                    <a:lnTo>
                      <a:pt x="2526" y="1124"/>
                    </a:lnTo>
                    <a:lnTo>
                      <a:pt x="2551" y="1014"/>
                    </a:lnTo>
                    <a:lnTo>
                      <a:pt x="2566" y="901"/>
                    </a:lnTo>
                    <a:lnTo>
                      <a:pt x="2571" y="784"/>
                    </a:lnTo>
                    <a:lnTo>
                      <a:pt x="2568" y="683"/>
                    </a:lnTo>
                    <a:lnTo>
                      <a:pt x="2557" y="585"/>
                    </a:lnTo>
                    <a:lnTo>
                      <a:pt x="2537" y="486"/>
                    </a:lnTo>
                    <a:lnTo>
                      <a:pt x="2511" y="391"/>
                    </a:lnTo>
                    <a:lnTo>
                      <a:pt x="2476" y="298"/>
                    </a:lnTo>
                    <a:lnTo>
                      <a:pt x="2434" y="207"/>
                    </a:lnTo>
                    <a:lnTo>
                      <a:pt x="2388" y="225"/>
                    </a:lnTo>
                    <a:lnTo>
                      <a:pt x="2350" y="245"/>
                    </a:lnTo>
                    <a:lnTo>
                      <a:pt x="2317" y="267"/>
                    </a:lnTo>
                    <a:lnTo>
                      <a:pt x="2286" y="291"/>
                    </a:lnTo>
                    <a:lnTo>
                      <a:pt x="2257" y="313"/>
                    </a:lnTo>
                    <a:lnTo>
                      <a:pt x="2229" y="336"/>
                    </a:lnTo>
                    <a:lnTo>
                      <a:pt x="2200" y="356"/>
                    </a:lnTo>
                    <a:lnTo>
                      <a:pt x="2169" y="378"/>
                    </a:lnTo>
                    <a:lnTo>
                      <a:pt x="2134" y="397"/>
                    </a:lnTo>
                    <a:lnTo>
                      <a:pt x="2096" y="415"/>
                    </a:lnTo>
                    <a:lnTo>
                      <a:pt x="2054" y="428"/>
                    </a:lnTo>
                    <a:lnTo>
                      <a:pt x="2006" y="439"/>
                    </a:lnTo>
                    <a:lnTo>
                      <a:pt x="1949" y="446"/>
                    </a:lnTo>
                    <a:lnTo>
                      <a:pt x="1887" y="448"/>
                    </a:lnTo>
                    <a:lnTo>
                      <a:pt x="1829" y="446"/>
                    </a:lnTo>
                    <a:lnTo>
                      <a:pt x="1776" y="437"/>
                    </a:lnTo>
                    <a:lnTo>
                      <a:pt x="1730" y="424"/>
                    </a:lnTo>
                    <a:lnTo>
                      <a:pt x="1686" y="408"/>
                    </a:lnTo>
                    <a:lnTo>
                      <a:pt x="1648" y="388"/>
                    </a:lnTo>
                    <a:lnTo>
                      <a:pt x="1615" y="367"/>
                    </a:lnTo>
                    <a:lnTo>
                      <a:pt x="1582" y="344"/>
                    </a:lnTo>
                    <a:lnTo>
                      <a:pt x="1554" y="320"/>
                    </a:lnTo>
                    <a:lnTo>
                      <a:pt x="1527" y="298"/>
                    </a:lnTo>
                    <a:lnTo>
                      <a:pt x="1498" y="272"/>
                    </a:lnTo>
                    <a:lnTo>
                      <a:pt x="1468" y="251"/>
                    </a:lnTo>
                    <a:lnTo>
                      <a:pt x="1439" y="230"/>
                    </a:lnTo>
                    <a:lnTo>
                      <a:pt x="1410" y="214"/>
                    </a:lnTo>
                    <a:lnTo>
                      <a:pt x="1375" y="203"/>
                    </a:lnTo>
                    <a:lnTo>
                      <a:pt x="1337" y="196"/>
                    </a:lnTo>
                    <a:lnTo>
                      <a:pt x="1291" y="192"/>
                    </a:lnTo>
                    <a:lnTo>
                      <a:pt x="1245" y="196"/>
                    </a:lnTo>
                    <a:lnTo>
                      <a:pt x="1207" y="203"/>
                    </a:lnTo>
                    <a:lnTo>
                      <a:pt x="1174" y="214"/>
                    </a:lnTo>
                    <a:lnTo>
                      <a:pt x="1143" y="230"/>
                    </a:lnTo>
                    <a:lnTo>
                      <a:pt x="1114" y="251"/>
                    </a:lnTo>
                    <a:lnTo>
                      <a:pt x="1084" y="272"/>
                    </a:lnTo>
                    <a:lnTo>
                      <a:pt x="1055" y="298"/>
                    </a:lnTo>
                    <a:lnTo>
                      <a:pt x="1029" y="320"/>
                    </a:lnTo>
                    <a:lnTo>
                      <a:pt x="1000" y="344"/>
                    </a:lnTo>
                    <a:lnTo>
                      <a:pt x="969" y="367"/>
                    </a:lnTo>
                    <a:lnTo>
                      <a:pt x="934" y="388"/>
                    </a:lnTo>
                    <a:lnTo>
                      <a:pt x="896" y="408"/>
                    </a:lnTo>
                    <a:lnTo>
                      <a:pt x="854" y="424"/>
                    </a:lnTo>
                    <a:lnTo>
                      <a:pt x="806" y="437"/>
                    </a:lnTo>
                    <a:lnTo>
                      <a:pt x="753" y="446"/>
                    </a:lnTo>
                    <a:lnTo>
                      <a:pt x="695" y="448"/>
                    </a:lnTo>
                    <a:lnTo>
                      <a:pt x="633" y="446"/>
                    </a:lnTo>
                    <a:lnTo>
                      <a:pt x="578" y="439"/>
                    </a:lnTo>
                    <a:lnTo>
                      <a:pt x="528" y="428"/>
                    </a:lnTo>
                    <a:lnTo>
                      <a:pt x="486" y="415"/>
                    </a:lnTo>
                    <a:lnTo>
                      <a:pt x="448" y="397"/>
                    </a:lnTo>
                    <a:lnTo>
                      <a:pt x="413" y="378"/>
                    </a:lnTo>
                    <a:lnTo>
                      <a:pt x="382" y="356"/>
                    </a:lnTo>
                    <a:lnTo>
                      <a:pt x="355" y="336"/>
                    </a:lnTo>
                    <a:lnTo>
                      <a:pt x="325" y="313"/>
                    </a:lnTo>
                    <a:lnTo>
                      <a:pt x="298" y="291"/>
                    </a:lnTo>
                    <a:lnTo>
                      <a:pt x="269" y="271"/>
                    </a:lnTo>
                    <a:lnTo>
                      <a:pt x="237" y="249"/>
                    </a:lnTo>
                    <a:lnTo>
                      <a:pt x="203" y="230"/>
                    </a:lnTo>
                    <a:lnTo>
                      <a:pt x="161" y="212"/>
                    </a:lnTo>
                    <a:lnTo>
                      <a:pt x="113" y="196"/>
                    </a:lnTo>
                    <a:lnTo>
                      <a:pt x="111" y="196"/>
                    </a:lnTo>
                    <a:lnTo>
                      <a:pt x="91" y="198"/>
                    </a:lnTo>
                    <a:lnTo>
                      <a:pt x="69" y="192"/>
                    </a:lnTo>
                    <a:lnTo>
                      <a:pt x="49" y="185"/>
                    </a:lnTo>
                    <a:lnTo>
                      <a:pt x="27" y="168"/>
                    </a:lnTo>
                    <a:lnTo>
                      <a:pt x="12" y="148"/>
                    </a:lnTo>
                    <a:lnTo>
                      <a:pt x="3" y="126"/>
                    </a:lnTo>
                    <a:lnTo>
                      <a:pt x="0" y="101"/>
                    </a:lnTo>
                    <a:lnTo>
                      <a:pt x="3" y="77"/>
                    </a:lnTo>
                    <a:lnTo>
                      <a:pt x="12" y="53"/>
                    </a:lnTo>
                    <a:lnTo>
                      <a:pt x="16" y="48"/>
                    </a:lnTo>
                    <a:lnTo>
                      <a:pt x="33" y="26"/>
                    </a:lnTo>
                    <a:lnTo>
                      <a:pt x="56" y="11"/>
                    </a:lnTo>
                    <a:lnTo>
                      <a:pt x="84" y="2"/>
                    </a:lnTo>
                    <a:lnTo>
                      <a:pt x="111" y="2"/>
                    </a:lnTo>
                    <a:lnTo>
                      <a:pt x="146" y="8"/>
                    </a:lnTo>
                    <a:lnTo>
                      <a:pt x="159" y="9"/>
                    </a:lnTo>
                    <a:lnTo>
                      <a:pt x="217" y="28"/>
                    </a:lnTo>
                    <a:lnTo>
                      <a:pt x="269" y="50"/>
                    </a:lnTo>
                    <a:lnTo>
                      <a:pt x="314" y="72"/>
                    </a:lnTo>
                    <a:lnTo>
                      <a:pt x="353" y="95"/>
                    </a:lnTo>
                    <a:lnTo>
                      <a:pt x="387" y="119"/>
                    </a:lnTo>
                    <a:lnTo>
                      <a:pt x="419" y="141"/>
                    </a:lnTo>
                    <a:lnTo>
                      <a:pt x="446" y="165"/>
                    </a:lnTo>
                    <a:lnTo>
                      <a:pt x="472" y="185"/>
                    </a:lnTo>
                    <a:lnTo>
                      <a:pt x="495" y="201"/>
                    </a:lnTo>
                    <a:lnTo>
                      <a:pt x="521" y="218"/>
                    </a:lnTo>
                    <a:lnTo>
                      <a:pt x="547" y="230"/>
                    </a:lnTo>
                    <a:lnTo>
                      <a:pt x="576" y="241"/>
                    </a:lnTo>
                    <a:lnTo>
                      <a:pt x="611" y="251"/>
                    </a:lnTo>
                    <a:lnTo>
                      <a:pt x="649" y="254"/>
                    </a:lnTo>
                    <a:lnTo>
                      <a:pt x="695" y="256"/>
                    </a:lnTo>
                    <a:lnTo>
                      <a:pt x="740" y="254"/>
                    </a:lnTo>
                    <a:lnTo>
                      <a:pt x="779" y="247"/>
                    </a:lnTo>
                    <a:lnTo>
                      <a:pt x="814" y="234"/>
                    </a:lnTo>
                    <a:lnTo>
                      <a:pt x="843" y="219"/>
                    </a:lnTo>
                    <a:lnTo>
                      <a:pt x="872" y="199"/>
                    </a:lnTo>
                    <a:lnTo>
                      <a:pt x="901" y="177"/>
                    </a:lnTo>
                    <a:lnTo>
                      <a:pt x="931" y="152"/>
                    </a:lnTo>
                    <a:lnTo>
                      <a:pt x="958" y="128"/>
                    </a:lnTo>
                    <a:lnTo>
                      <a:pt x="986" y="106"/>
                    </a:lnTo>
                    <a:lnTo>
                      <a:pt x="1018" y="82"/>
                    </a:lnTo>
                    <a:lnTo>
                      <a:pt x="1051" y="61"/>
                    </a:lnTo>
                    <a:lnTo>
                      <a:pt x="1090" y="42"/>
                    </a:lnTo>
                    <a:lnTo>
                      <a:pt x="1134" y="26"/>
                    </a:lnTo>
                    <a:lnTo>
                      <a:pt x="1179" y="13"/>
                    </a:lnTo>
                    <a:lnTo>
                      <a:pt x="1232" y="4"/>
                    </a:lnTo>
                    <a:lnTo>
                      <a:pt x="129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52D16210-77F9-1878-ED35-D04AC1F77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456"/>
                <a:ext cx="1646" cy="3007"/>
              </a:xfrm>
              <a:custGeom>
                <a:avLst/>
                <a:gdLst>
                  <a:gd name="T0" fmla="*/ 2338 w 3292"/>
                  <a:gd name="T1" fmla="*/ 6 h 6014"/>
                  <a:gd name="T2" fmla="*/ 2473 w 3292"/>
                  <a:gd name="T3" fmla="*/ 68 h 6014"/>
                  <a:gd name="T4" fmla="*/ 2557 w 3292"/>
                  <a:gd name="T5" fmla="*/ 188 h 6014"/>
                  <a:gd name="T6" fmla="*/ 2570 w 3292"/>
                  <a:gd name="T7" fmla="*/ 344 h 6014"/>
                  <a:gd name="T8" fmla="*/ 2500 w 3292"/>
                  <a:gd name="T9" fmla="*/ 481 h 6014"/>
                  <a:gd name="T10" fmla="*/ 2371 w 3292"/>
                  <a:gd name="T11" fmla="*/ 565 h 6014"/>
                  <a:gd name="T12" fmla="*/ 3247 w 3292"/>
                  <a:gd name="T13" fmla="*/ 5161 h 6014"/>
                  <a:gd name="T14" fmla="*/ 3292 w 3292"/>
                  <a:gd name="T15" fmla="*/ 5406 h 6014"/>
                  <a:gd name="T16" fmla="*/ 3256 w 3292"/>
                  <a:gd name="T17" fmla="*/ 5629 h 6014"/>
                  <a:gd name="T18" fmla="*/ 3139 w 3292"/>
                  <a:gd name="T19" fmla="*/ 5819 h 6014"/>
                  <a:gd name="T20" fmla="*/ 2958 w 3292"/>
                  <a:gd name="T21" fmla="*/ 5948 h 6014"/>
                  <a:gd name="T22" fmla="*/ 2725 w 3292"/>
                  <a:gd name="T23" fmla="*/ 6009 h 6014"/>
                  <a:gd name="T24" fmla="*/ 567 w 3292"/>
                  <a:gd name="T25" fmla="*/ 6009 h 6014"/>
                  <a:gd name="T26" fmla="*/ 335 w 3292"/>
                  <a:gd name="T27" fmla="*/ 5948 h 6014"/>
                  <a:gd name="T28" fmla="*/ 154 w 3292"/>
                  <a:gd name="T29" fmla="*/ 5819 h 6014"/>
                  <a:gd name="T30" fmla="*/ 37 w 3292"/>
                  <a:gd name="T31" fmla="*/ 5629 h 6014"/>
                  <a:gd name="T32" fmla="*/ 0 w 3292"/>
                  <a:gd name="T33" fmla="*/ 5406 h 6014"/>
                  <a:gd name="T34" fmla="*/ 46 w 3292"/>
                  <a:gd name="T35" fmla="*/ 5161 h 6014"/>
                  <a:gd name="T36" fmla="*/ 1008 w 3292"/>
                  <a:gd name="T37" fmla="*/ 2423 h 6014"/>
                  <a:gd name="T38" fmla="*/ 1076 w 3292"/>
                  <a:gd name="T39" fmla="*/ 2401 h 6014"/>
                  <a:gd name="T40" fmla="*/ 1143 w 3292"/>
                  <a:gd name="T41" fmla="*/ 2433 h 6014"/>
                  <a:gd name="T42" fmla="*/ 1165 w 3292"/>
                  <a:gd name="T43" fmla="*/ 2503 h 6014"/>
                  <a:gd name="T44" fmla="*/ 207 w 3292"/>
                  <a:gd name="T45" fmla="*/ 5292 h 6014"/>
                  <a:gd name="T46" fmla="*/ 198 w 3292"/>
                  <a:gd name="T47" fmla="*/ 5486 h 6014"/>
                  <a:gd name="T48" fmla="*/ 263 w 3292"/>
                  <a:gd name="T49" fmla="*/ 5649 h 6014"/>
                  <a:gd name="T50" fmla="*/ 395 w 3292"/>
                  <a:gd name="T51" fmla="*/ 5764 h 6014"/>
                  <a:gd name="T52" fmla="*/ 582 w 3292"/>
                  <a:gd name="T53" fmla="*/ 5819 h 6014"/>
                  <a:gd name="T54" fmla="*/ 2711 w 3292"/>
                  <a:gd name="T55" fmla="*/ 5819 h 6014"/>
                  <a:gd name="T56" fmla="*/ 2897 w 3292"/>
                  <a:gd name="T57" fmla="*/ 5764 h 6014"/>
                  <a:gd name="T58" fmla="*/ 3029 w 3292"/>
                  <a:gd name="T59" fmla="*/ 5649 h 6014"/>
                  <a:gd name="T60" fmla="*/ 3095 w 3292"/>
                  <a:gd name="T61" fmla="*/ 5486 h 6014"/>
                  <a:gd name="T62" fmla="*/ 3086 w 3292"/>
                  <a:gd name="T63" fmla="*/ 5292 h 6014"/>
                  <a:gd name="T64" fmla="*/ 2127 w 3292"/>
                  <a:gd name="T65" fmla="*/ 2496 h 6014"/>
                  <a:gd name="T66" fmla="*/ 2065 w 3292"/>
                  <a:gd name="T67" fmla="*/ 572 h 6014"/>
                  <a:gd name="T68" fmla="*/ 2003 w 3292"/>
                  <a:gd name="T69" fmla="*/ 512 h 6014"/>
                  <a:gd name="T70" fmla="*/ 2017 w 3292"/>
                  <a:gd name="T71" fmla="*/ 424 h 6014"/>
                  <a:gd name="T72" fmla="*/ 2094 w 3292"/>
                  <a:gd name="T73" fmla="*/ 384 h 6014"/>
                  <a:gd name="T74" fmla="*/ 2343 w 3292"/>
                  <a:gd name="T75" fmla="*/ 366 h 6014"/>
                  <a:gd name="T76" fmla="*/ 2383 w 3292"/>
                  <a:gd name="T77" fmla="*/ 289 h 6014"/>
                  <a:gd name="T78" fmla="*/ 2343 w 3292"/>
                  <a:gd name="T79" fmla="*/ 212 h 6014"/>
                  <a:gd name="T80" fmla="*/ 1006 w 3292"/>
                  <a:gd name="T81" fmla="*/ 192 h 6014"/>
                  <a:gd name="T82" fmla="*/ 929 w 3292"/>
                  <a:gd name="T83" fmla="*/ 232 h 6014"/>
                  <a:gd name="T84" fmla="*/ 915 w 3292"/>
                  <a:gd name="T85" fmla="*/ 320 h 6014"/>
                  <a:gd name="T86" fmla="*/ 975 w 3292"/>
                  <a:gd name="T87" fmla="*/ 380 h 6014"/>
                  <a:gd name="T88" fmla="*/ 1741 w 3292"/>
                  <a:gd name="T89" fmla="*/ 389 h 6014"/>
                  <a:gd name="T90" fmla="*/ 1802 w 3292"/>
                  <a:gd name="T91" fmla="*/ 450 h 6014"/>
                  <a:gd name="T92" fmla="*/ 1787 w 3292"/>
                  <a:gd name="T93" fmla="*/ 537 h 6014"/>
                  <a:gd name="T94" fmla="*/ 1710 w 3292"/>
                  <a:gd name="T95" fmla="*/ 576 h 6014"/>
                  <a:gd name="T96" fmla="*/ 1161 w 3292"/>
                  <a:gd name="T97" fmla="*/ 2143 h 6014"/>
                  <a:gd name="T98" fmla="*/ 1101 w 3292"/>
                  <a:gd name="T99" fmla="*/ 2203 h 6014"/>
                  <a:gd name="T100" fmla="*/ 1013 w 3292"/>
                  <a:gd name="T101" fmla="*/ 2191 h 6014"/>
                  <a:gd name="T102" fmla="*/ 973 w 3292"/>
                  <a:gd name="T103" fmla="*/ 2112 h 6014"/>
                  <a:gd name="T104" fmla="*/ 872 w 3292"/>
                  <a:gd name="T105" fmla="*/ 545 h 6014"/>
                  <a:gd name="T106" fmla="*/ 761 w 3292"/>
                  <a:gd name="T107" fmla="*/ 440 h 6014"/>
                  <a:gd name="T108" fmla="*/ 717 w 3292"/>
                  <a:gd name="T109" fmla="*/ 289 h 6014"/>
                  <a:gd name="T110" fmla="*/ 757 w 3292"/>
                  <a:gd name="T111" fmla="*/ 143 h 6014"/>
                  <a:gd name="T112" fmla="*/ 860 w 3292"/>
                  <a:gd name="T113" fmla="*/ 40 h 6014"/>
                  <a:gd name="T114" fmla="*/ 1006 w 3292"/>
                  <a:gd name="T115" fmla="*/ 0 h 6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92" h="6014">
                    <a:moveTo>
                      <a:pt x="1006" y="0"/>
                    </a:moveTo>
                    <a:lnTo>
                      <a:pt x="2286" y="0"/>
                    </a:lnTo>
                    <a:lnTo>
                      <a:pt x="2338" y="6"/>
                    </a:lnTo>
                    <a:lnTo>
                      <a:pt x="2387" y="18"/>
                    </a:lnTo>
                    <a:lnTo>
                      <a:pt x="2433" y="40"/>
                    </a:lnTo>
                    <a:lnTo>
                      <a:pt x="2473" y="68"/>
                    </a:lnTo>
                    <a:lnTo>
                      <a:pt x="2508" y="102"/>
                    </a:lnTo>
                    <a:lnTo>
                      <a:pt x="2535" y="143"/>
                    </a:lnTo>
                    <a:lnTo>
                      <a:pt x="2557" y="188"/>
                    </a:lnTo>
                    <a:lnTo>
                      <a:pt x="2570" y="238"/>
                    </a:lnTo>
                    <a:lnTo>
                      <a:pt x="2575" y="289"/>
                    </a:lnTo>
                    <a:lnTo>
                      <a:pt x="2570" y="344"/>
                    </a:lnTo>
                    <a:lnTo>
                      <a:pt x="2555" y="393"/>
                    </a:lnTo>
                    <a:lnTo>
                      <a:pt x="2531" y="440"/>
                    </a:lnTo>
                    <a:lnTo>
                      <a:pt x="2500" y="481"/>
                    </a:lnTo>
                    <a:lnTo>
                      <a:pt x="2464" y="515"/>
                    </a:lnTo>
                    <a:lnTo>
                      <a:pt x="2420" y="545"/>
                    </a:lnTo>
                    <a:lnTo>
                      <a:pt x="2371" y="565"/>
                    </a:lnTo>
                    <a:lnTo>
                      <a:pt x="2319" y="576"/>
                    </a:lnTo>
                    <a:lnTo>
                      <a:pt x="2319" y="2479"/>
                    </a:lnTo>
                    <a:lnTo>
                      <a:pt x="3247" y="5161"/>
                    </a:lnTo>
                    <a:lnTo>
                      <a:pt x="3272" y="5243"/>
                    </a:lnTo>
                    <a:lnTo>
                      <a:pt x="3287" y="5325"/>
                    </a:lnTo>
                    <a:lnTo>
                      <a:pt x="3292" y="5406"/>
                    </a:lnTo>
                    <a:lnTo>
                      <a:pt x="3289" y="5482"/>
                    </a:lnTo>
                    <a:lnTo>
                      <a:pt x="3278" y="5557"/>
                    </a:lnTo>
                    <a:lnTo>
                      <a:pt x="3256" y="5629"/>
                    </a:lnTo>
                    <a:lnTo>
                      <a:pt x="3225" y="5696"/>
                    </a:lnTo>
                    <a:lnTo>
                      <a:pt x="3186" y="5760"/>
                    </a:lnTo>
                    <a:lnTo>
                      <a:pt x="3139" y="5819"/>
                    </a:lnTo>
                    <a:lnTo>
                      <a:pt x="3084" y="5868"/>
                    </a:lnTo>
                    <a:lnTo>
                      <a:pt x="3023" y="5912"/>
                    </a:lnTo>
                    <a:lnTo>
                      <a:pt x="2958" y="5948"/>
                    </a:lnTo>
                    <a:lnTo>
                      <a:pt x="2884" y="5976"/>
                    </a:lnTo>
                    <a:lnTo>
                      <a:pt x="2808" y="5998"/>
                    </a:lnTo>
                    <a:lnTo>
                      <a:pt x="2725" y="6009"/>
                    </a:lnTo>
                    <a:lnTo>
                      <a:pt x="2639" y="6014"/>
                    </a:lnTo>
                    <a:lnTo>
                      <a:pt x="653" y="6014"/>
                    </a:lnTo>
                    <a:lnTo>
                      <a:pt x="567" y="6009"/>
                    </a:lnTo>
                    <a:lnTo>
                      <a:pt x="485" y="5998"/>
                    </a:lnTo>
                    <a:lnTo>
                      <a:pt x="408" y="5976"/>
                    </a:lnTo>
                    <a:lnTo>
                      <a:pt x="335" y="5948"/>
                    </a:lnTo>
                    <a:lnTo>
                      <a:pt x="269" y="5912"/>
                    </a:lnTo>
                    <a:lnTo>
                      <a:pt x="209" y="5868"/>
                    </a:lnTo>
                    <a:lnTo>
                      <a:pt x="154" y="5819"/>
                    </a:lnTo>
                    <a:lnTo>
                      <a:pt x="106" y="5760"/>
                    </a:lnTo>
                    <a:lnTo>
                      <a:pt x="68" y="5696"/>
                    </a:lnTo>
                    <a:lnTo>
                      <a:pt x="37" y="5629"/>
                    </a:lnTo>
                    <a:lnTo>
                      <a:pt x="15" y="5557"/>
                    </a:lnTo>
                    <a:lnTo>
                      <a:pt x="4" y="5482"/>
                    </a:lnTo>
                    <a:lnTo>
                      <a:pt x="0" y="5406"/>
                    </a:lnTo>
                    <a:lnTo>
                      <a:pt x="5" y="5325"/>
                    </a:lnTo>
                    <a:lnTo>
                      <a:pt x="22" y="5243"/>
                    </a:lnTo>
                    <a:lnTo>
                      <a:pt x="46" y="5161"/>
                    </a:lnTo>
                    <a:lnTo>
                      <a:pt x="979" y="2465"/>
                    </a:lnTo>
                    <a:lnTo>
                      <a:pt x="991" y="2441"/>
                    </a:lnTo>
                    <a:lnTo>
                      <a:pt x="1008" y="2423"/>
                    </a:lnTo>
                    <a:lnTo>
                      <a:pt x="1028" y="2410"/>
                    </a:lnTo>
                    <a:lnTo>
                      <a:pt x="1052" y="2402"/>
                    </a:lnTo>
                    <a:lnTo>
                      <a:pt x="1076" y="2401"/>
                    </a:lnTo>
                    <a:lnTo>
                      <a:pt x="1101" y="2406"/>
                    </a:lnTo>
                    <a:lnTo>
                      <a:pt x="1125" y="2417"/>
                    </a:lnTo>
                    <a:lnTo>
                      <a:pt x="1143" y="2433"/>
                    </a:lnTo>
                    <a:lnTo>
                      <a:pt x="1156" y="2454"/>
                    </a:lnTo>
                    <a:lnTo>
                      <a:pt x="1163" y="2477"/>
                    </a:lnTo>
                    <a:lnTo>
                      <a:pt x="1165" y="2503"/>
                    </a:lnTo>
                    <a:lnTo>
                      <a:pt x="1161" y="2527"/>
                    </a:lnTo>
                    <a:lnTo>
                      <a:pt x="227" y="5223"/>
                    </a:lnTo>
                    <a:lnTo>
                      <a:pt x="207" y="5292"/>
                    </a:lnTo>
                    <a:lnTo>
                      <a:pt x="196" y="5360"/>
                    </a:lnTo>
                    <a:lnTo>
                      <a:pt x="192" y="5424"/>
                    </a:lnTo>
                    <a:lnTo>
                      <a:pt x="198" y="5486"/>
                    </a:lnTo>
                    <a:lnTo>
                      <a:pt x="210" y="5545"/>
                    </a:lnTo>
                    <a:lnTo>
                      <a:pt x="232" y="5599"/>
                    </a:lnTo>
                    <a:lnTo>
                      <a:pt x="263" y="5649"/>
                    </a:lnTo>
                    <a:lnTo>
                      <a:pt x="300" y="5692"/>
                    </a:lnTo>
                    <a:lnTo>
                      <a:pt x="346" y="5731"/>
                    </a:lnTo>
                    <a:lnTo>
                      <a:pt x="395" y="5764"/>
                    </a:lnTo>
                    <a:lnTo>
                      <a:pt x="452" y="5789"/>
                    </a:lnTo>
                    <a:lnTo>
                      <a:pt x="514" y="5808"/>
                    </a:lnTo>
                    <a:lnTo>
                      <a:pt x="582" y="5819"/>
                    </a:lnTo>
                    <a:lnTo>
                      <a:pt x="653" y="5822"/>
                    </a:lnTo>
                    <a:lnTo>
                      <a:pt x="2639" y="5822"/>
                    </a:lnTo>
                    <a:lnTo>
                      <a:pt x="2711" y="5819"/>
                    </a:lnTo>
                    <a:lnTo>
                      <a:pt x="2778" y="5808"/>
                    </a:lnTo>
                    <a:lnTo>
                      <a:pt x="2841" y="5789"/>
                    </a:lnTo>
                    <a:lnTo>
                      <a:pt x="2897" y="5764"/>
                    </a:lnTo>
                    <a:lnTo>
                      <a:pt x="2948" y="5731"/>
                    </a:lnTo>
                    <a:lnTo>
                      <a:pt x="2992" y="5692"/>
                    </a:lnTo>
                    <a:lnTo>
                      <a:pt x="3029" y="5649"/>
                    </a:lnTo>
                    <a:lnTo>
                      <a:pt x="3060" y="5599"/>
                    </a:lnTo>
                    <a:lnTo>
                      <a:pt x="3082" y="5545"/>
                    </a:lnTo>
                    <a:lnTo>
                      <a:pt x="3095" y="5486"/>
                    </a:lnTo>
                    <a:lnTo>
                      <a:pt x="3100" y="5424"/>
                    </a:lnTo>
                    <a:lnTo>
                      <a:pt x="3097" y="5360"/>
                    </a:lnTo>
                    <a:lnTo>
                      <a:pt x="3086" y="5292"/>
                    </a:lnTo>
                    <a:lnTo>
                      <a:pt x="3066" y="5223"/>
                    </a:lnTo>
                    <a:lnTo>
                      <a:pt x="2133" y="2527"/>
                    </a:lnTo>
                    <a:lnTo>
                      <a:pt x="2127" y="2496"/>
                    </a:lnTo>
                    <a:lnTo>
                      <a:pt x="2127" y="576"/>
                    </a:lnTo>
                    <a:lnTo>
                      <a:pt x="2094" y="576"/>
                    </a:lnTo>
                    <a:lnTo>
                      <a:pt x="2065" y="572"/>
                    </a:lnTo>
                    <a:lnTo>
                      <a:pt x="2038" y="557"/>
                    </a:lnTo>
                    <a:lnTo>
                      <a:pt x="2017" y="537"/>
                    </a:lnTo>
                    <a:lnTo>
                      <a:pt x="2003" y="512"/>
                    </a:lnTo>
                    <a:lnTo>
                      <a:pt x="1999" y="481"/>
                    </a:lnTo>
                    <a:lnTo>
                      <a:pt x="2003" y="450"/>
                    </a:lnTo>
                    <a:lnTo>
                      <a:pt x="2017" y="424"/>
                    </a:lnTo>
                    <a:lnTo>
                      <a:pt x="2038" y="404"/>
                    </a:lnTo>
                    <a:lnTo>
                      <a:pt x="2065" y="389"/>
                    </a:lnTo>
                    <a:lnTo>
                      <a:pt x="2094" y="384"/>
                    </a:lnTo>
                    <a:lnTo>
                      <a:pt x="2286" y="384"/>
                    </a:lnTo>
                    <a:lnTo>
                      <a:pt x="2317" y="380"/>
                    </a:lnTo>
                    <a:lnTo>
                      <a:pt x="2343" y="366"/>
                    </a:lnTo>
                    <a:lnTo>
                      <a:pt x="2365" y="345"/>
                    </a:lnTo>
                    <a:lnTo>
                      <a:pt x="2378" y="320"/>
                    </a:lnTo>
                    <a:lnTo>
                      <a:pt x="2383" y="289"/>
                    </a:lnTo>
                    <a:lnTo>
                      <a:pt x="2378" y="258"/>
                    </a:lnTo>
                    <a:lnTo>
                      <a:pt x="2365" y="232"/>
                    </a:lnTo>
                    <a:lnTo>
                      <a:pt x="2343" y="212"/>
                    </a:lnTo>
                    <a:lnTo>
                      <a:pt x="2317" y="197"/>
                    </a:lnTo>
                    <a:lnTo>
                      <a:pt x="2286" y="192"/>
                    </a:lnTo>
                    <a:lnTo>
                      <a:pt x="1006" y="192"/>
                    </a:lnTo>
                    <a:lnTo>
                      <a:pt x="975" y="197"/>
                    </a:lnTo>
                    <a:lnTo>
                      <a:pt x="949" y="212"/>
                    </a:lnTo>
                    <a:lnTo>
                      <a:pt x="929" y="232"/>
                    </a:lnTo>
                    <a:lnTo>
                      <a:pt x="915" y="258"/>
                    </a:lnTo>
                    <a:lnTo>
                      <a:pt x="909" y="289"/>
                    </a:lnTo>
                    <a:lnTo>
                      <a:pt x="915" y="320"/>
                    </a:lnTo>
                    <a:lnTo>
                      <a:pt x="929" y="345"/>
                    </a:lnTo>
                    <a:lnTo>
                      <a:pt x="949" y="366"/>
                    </a:lnTo>
                    <a:lnTo>
                      <a:pt x="975" y="380"/>
                    </a:lnTo>
                    <a:lnTo>
                      <a:pt x="1006" y="384"/>
                    </a:lnTo>
                    <a:lnTo>
                      <a:pt x="1710" y="384"/>
                    </a:lnTo>
                    <a:lnTo>
                      <a:pt x="1741" y="389"/>
                    </a:lnTo>
                    <a:lnTo>
                      <a:pt x="1767" y="404"/>
                    </a:lnTo>
                    <a:lnTo>
                      <a:pt x="1787" y="424"/>
                    </a:lnTo>
                    <a:lnTo>
                      <a:pt x="1802" y="450"/>
                    </a:lnTo>
                    <a:lnTo>
                      <a:pt x="1807" y="481"/>
                    </a:lnTo>
                    <a:lnTo>
                      <a:pt x="1802" y="512"/>
                    </a:lnTo>
                    <a:lnTo>
                      <a:pt x="1787" y="537"/>
                    </a:lnTo>
                    <a:lnTo>
                      <a:pt x="1767" y="557"/>
                    </a:lnTo>
                    <a:lnTo>
                      <a:pt x="1741" y="572"/>
                    </a:lnTo>
                    <a:lnTo>
                      <a:pt x="1710" y="576"/>
                    </a:lnTo>
                    <a:lnTo>
                      <a:pt x="1165" y="576"/>
                    </a:lnTo>
                    <a:lnTo>
                      <a:pt x="1165" y="2112"/>
                    </a:lnTo>
                    <a:lnTo>
                      <a:pt x="1161" y="2143"/>
                    </a:lnTo>
                    <a:lnTo>
                      <a:pt x="1147" y="2169"/>
                    </a:lnTo>
                    <a:lnTo>
                      <a:pt x="1127" y="2191"/>
                    </a:lnTo>
                    <a:lnTo>
                      <a:pt x="1101" y="2203"/>
                    </a:lnTo>
                    <a:lnTo>
                      <a:pt x="1070" y="2209"/>
                    </a:lnTo>
                    <a:lnTo>
                      <a:pt x="1039" y="2203"/>
                    </a:lnTo>
                    <a:lnTo>
                      <a:pt x="1013" y="2191"/>
                    </a:lnTo>
                    <a:lnTo>
                      <a:pt x="993" y="2169"/>
                    </a:lnTo>
                    <a:lnTo>
                      <a:pt x="979" y="2143"/>
                    </a:lnTo>
                    <a:lnTo>
                      <a:pt x="973" y="2112"/>
                    </a:lnTo>
                    <a:lnTo>
                      <a:pt x="973" y="576"/>
                    </a:lnTo>
                    <a:lnTo>
                      <a:pt x="922" y="565"/>
                    </a:lnTo>
                    <a:lnTo>
                      <a:pt x="872" y="545"/>
                    </a:lnTo>
                    <a:lnTo>
                      <a:pt x="830" y="515"/>
                    </a:lnTo>
                    <a:lnTo>
                      <a:pt x="792" y="481"/>
                    </a:lnTo>
                    <a:lnTo>
                      <a:pt x="761" y="440"/>
                    </a:lnTo>
                    <a:lnTo>
                      <a:pt x="737" y="393"/>
                    </a:lnTo>
                    <a:lnTo>
                      <a:pt x="722" y="344"/>
                    </a:lnTo>
                    <a:lnTo>
                      <a:pt x="717" y="289"/>
                    </a:lnTo>
                    <a:lnTo>
                      <a:pt x="722" y="238"/>
                    </a:lnTo>
                    <a:lnTo>
                      <a:pt x="735" y="188"/>
                    </a:lnTo>
                    <a:lnTo>
                      <a:pt x="757" y="143"/>
                    </a:lnTo>
                    <a:lnTo>
                      <a:pt x="785" y="102"/>
                    </a:lnTo>
                    <a:lnTo>
                      <a:pt x="819" y="68"/>
                    </a:lnTo>
                    <a:lnTo>
                      <a:pt x="860" y="40"/>
                    </a:lnTo>
                    <a:lnTo>
                      <a:pt x="905" y="18"/>
                    </a:lnTo>
                    <a:lnTo>
                      <a:pt x="955" y="6"/>
                    </a:lnTo>
                    <a:lnTo>
                      <a:pt x="100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8DD8E3E8-9F24-C2E5-26B4-676DE3D4C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" y="2595"/>
                <a:ext cx="1262" cy="676"/>
              </a:xfrm>
              <a:custGeom>
                <a:avLst/>
                <a:gdLst>
                  <a:gd name="T0" fmla="*/ 1178 w 2524"/>
                  <a:gd name="T1" fmla="*/ 200 h 1351"/>
                  <a:gd name="T2" fmla="*/ 1085 w 2524"/>
                  <a:gd name="T3" fmla="*/ 248 h 1351"/>
                  <a:gd name="T4" fmla="*/ 1001 w 2524"/>
                  <a:gd name="T5" fmla="*/ 319 h 1351"/>
                  <a:gd name="T6" fmla="*/ 906 w 2524"/>
                  <a:gd name="T7" fmla="*/ 387 h 1351"/>
                  <a:gd name="T8" fmla="*/ 777 w 2524"/>
                  <a:gd name="T9" fmla="*/ 436 h 1351"/>
                  <a:gd name="T10" fmla="*/ 609 w 2524"/>
                  <a:gd name="T11" fmla="*/ 445 h 1351"/>
                  <a:gd name="T12" fmla="*/ 472 w 2524"/>
                  <a:gd name="T13" fmla="*/ 418 h 1351"/>
                  <a:gd name="T14" fmla="*/ 198 w 2524"/>
                  <a:gd name="T15" fmla="*/ 1097 h 1351"/>
                  <a:gd name="T16" fmla="*/ 194 w 2524"/>
                  <a:gd name="T17" fmla="*/ 1147 h 1351"/>
                  <a:gd name="T18" fmla="*/ 242 w 2524"/>
                  <a:gd name="T19" fmla="*/ 1158 h 1351"/>
                  <a:gd name="T20" fmla="*/ 2283 w 2524"/>
                  <a:gd name="T21" fmla="*/ 1158 h 1351"/>
                  <a:gd name="T22" fmla="*/ 2332 w 2524"/>
                  <a:gd name="T23" fmla="*/ 1147 h 1351"/>
                  <a:gd name="T24" fmla="*/ 2327 w 2524"/>
                  <a:gd name="T25" fmla="*/ 1097 h 1351"/>
                  <a:gd name="T26" fmla="*/ 2052 w 2524"/>
                  <a:gd name="T27" fmla="*/ 418 h 1351"/>
                  <a:gd name="T28" fmla="*/ 1915 w 2524"/>
                  <a:gd name="T29" fmla="*/ 445 h 1351"/>
                  <a:gd name="T30" fmla="*/ 1747 w 2524"/>
                  <a:gd name="T31" fmla="*/ 436 h 1351"/>
                  <a:gd name="T32" fmla="*/ 1619 w 2524"/>
                  <a:gd name="T33" fmla="*/ 387 h 1351"/>
                  <a:gd name="T34" fmla="*/ 1526 w 2524"/>
                  <a:gd name="T35" fmla="*/ 319 h 1351"/>
                  <a:gd name="T36" fmla="*/ 1440 w 2524"/>
                  <a:gd name="T37" fmla="*/ 248 h 1351"/>
                  <a:gd name="T38" fmla="*/ 1346 w 2524"/>
                  <a:gd name="T39" fmla="*/ 200 h 1351"/>
                  <a:gd name="T40" fmla="*/ 1262 w 2524"/>
                  <a:gd name="T41" fmla="*/ 0 h 1351"/>
                  <a:gd name="T42" fmla="*/ 1419 w 2524"/>
                  <a:gd name="T43" fmla="*/ 23 h 1351"/>
                  <a:gd name="T44" fmla="*/ 1535 w 2524"/>
                  <a:gd name="T45" fmla="*/ 82 h 1351"/>
                  <a:gd name="T46" fmla="*/ 1623 w 2524"/>
                  <a:gd name="T47" fmla="*/ 151 h 1351"/>
                  <a:gd name="T48" fmla="*/ 1710 w 2524"/>
                  <a:gd name="T49" fmla="*/ 217 h 1351"/>
                  <a:gd name="T50" fmla="*/ 1813 w 2524"/>
                  <a:gd name="T51" fmla="*/ 253 h 1351"/>
                  <a:gd name="T52" fmla="*/ 1946 w 2524"/>
                  <a:gd name="T53" fmla="*/ 248 h 1351"/>
                  <a:gd name="T54" fmla="*/ 2034 w 2524"/>
                  <a:gd name="T55" fmla="*/ 215 h 1351"/>
                  <a:gd name="T56" fmla="*/ 2107 w 2524"/>
                  <a:gd name="T57" fmla="*/ 169 h 1351"/>
                  <a:gd name="T58" fmla="*/ 2193 w 2524"/>
                  <a:gd name="T59" fmla="*/ 180 h 1351"/>
                  <a:gd name="T60" fmla="*/ 2500 w 2524"/>
                  <a:gd name="T61" fmla="*/ 1008 h 1351"/>
                  <a:gd name="T62" fmla="*/ 2524 w 2524"/>
                  <a:gd name="T63" fmla="*/ 1149 h 1351"/>
                  <a:gd name="T64" fmla="*/ 2490 w 2524"/>
                  <a:gd name="T65" fmla="*/ 1258 h 1351"/>
                  <a:gd name="T66" fmla="*/ 2396 w 2524"/>
                  <a:gd name="T67" fmla="*/ 1328 h 1351"/>
                  <a:gd name="T68" fmla="*/ 2255 w 2524"/>
                  <a:gd name="T69" fmla="*/ 1351 h 1351"/>
                  <a:gd name="T70" fmla="*/ 170 w 2524"/>
                  <a:gd name="T71" fmla="*/ 1340 h 1351"/>
                  <a:gd name="T72" fmla="*/ 60 w 2524"/>
                  <a:gd name="T73" fmla="*/ 1286 h 1351"/>
                  <a:gd name="T74" fmla="*/ 6 w 2524"/>
                  <a:gd name="T75" fmla="*/ 1189 h 1351"/>
                  <a:gd name="T76" fmla="*/ 9 w 2524"/>
                  <a:gd name="T77" fmla="*/ 1057 h 1351"/>
                  <a:gd name="T78" fmla="*/ 309 w 2524"/>
                  <a:gd name="T79" fmla="*/ 200 h 1351"/>
                  <a:gd name="T80" fmla="*/ 388 w 2524"/>
                  <a:gd name="T81" fmla="*/ 164 h 1351"/>
                  <a:gd name="T82" fmla="*/ 467 w 2524"/>
                  <a:gd name="T83" fmla="*/ 200 h 1351"/>
                  <a:gd name="T84" fmla="*/ 545 w 2524"/>
                  <a:gd name="T85" fmla="*/ 241 h 1351"/>
                  <a:gd name="T86" fmla="*/ 666 w 2524"/>
                  <a:gd name="T87" fmla="*/ 255 h 1351"/>
                  <a:gd name="T88" fmla="*/ 785 w 2524"/>
                  <a:gd name="T89" fmla="*/ 233 h 1351"/>
                  <a:gd name="T90" fmla="*/ 873 w 2524"/>
                  <a:gd name="T91" fmla="*/ 175 h 1351"/>
                  <a:gd name="T92" fmla="*/ 957 w 2524"/>
                  <a:gd name="T93" fmla="*/ 104 h 1351"/>
                  <a:gd name="T94" fmla="*/ 1061 w 2524"/>
                  <a:gd name="T95" fmla="*/ 40 h 1351"/>
                  <a:gd name="T96" fmla="*/ 1204 w 2524"/>
                  <a:gd name="T97" fmla="*/ 3 h 1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24" h="1351">
                    <a:moveTo>
                      <a:pt x="1262" y="191"/>
                    </a:moveTo>
                    <a:lnTo>
                      <a:pt x="1216" y="193"/>
                    </a:lnTo>
                    <a:lnTo>
                      <a:pt x="1178" y="200"/>
                    </a:lnTo>
                    <a:lnTo>
                      <a:pt x="1143" y="213"/>
                    </a:lnTo>
                    <a:lnTo>
                      <a:pt x="1114" y="230"/>
                    </a:lnTo>
                    <a:lnTo>
                      <a:pt x="1085" y="248"/>
                    </a:lnTo>
                    <a:lnTo>
                      <a:pt x="1055" y="272"/>
                    </a:lnTo>
                    <a:lnTo>
                      <a:pt x="1026" y="295"/>
                    </a:lnTo>
                    <a:lnTo>
                      <a:pt x="1001" y="319"/>
                    </a:lnTo>
                    <a:lnTo>
                      <a:pt x="971" y="343"/>
                    </a:lnTo>
                    <a:lnTo>
                      <a:pt x="938" y="365"/>
                    </a:lnTo>
                    <a:lnTo>
                      <a:pt x="906" y="387"/>
                    </a:lnTo>
                    <a:lnTo>
                      <a:pt x="867" y="407"/>
                    </a:lnTo>
                    <a:lnTo>
                      <a:pt x="825" y="423"/>
                    </a:lnTo>
                    <a:lnTo>
                      <a:pt x="777" y="436"/>
                    </a:lnTo>
                    <a:lnTo>
                      <a:pt x="724" y="443"/>
                    </a:lnTo>
                    <a:lnTo>
                      <a:pt x="666" y="447"/>
                    </a:lnTo>
                    <a:lnTo>
                      <a:pt x="609" y="445"/>
                    </a:lnTo>
                    <a:lnTo>
                      <a:pt x="558" y="440"/>
                    </a:lnTo>
                    <a:lnTo>
                      <a:pt x="512" y="431"/>
                    </a:lnTo>
                    <a:lnTo>
                      <a:pt x="472" y="418"/>
                    </a:lnTo>
                    <a:lnTo>
                      <a:pt x="437" y="403"/>
                    </a:lnTo>
                    <a:lnTo>
                      <a:pt x="207" y="1070"/>
                    </a:lnTo>
                    <a:lnTo>
                      <a:pt x="198" y="1097"/>
                    </a:lnTo>
                    <a:lnTo>
                      <a:pt x="194" y="1119"/>
                    </a:lnTo>
                    <a:lnTo>
                      <a:pt x="192" y="1136"/>
                    </a:lnTo>
                    <a:lnTo>
                      <a:pt x="194" y="1147"/>
                    </a:lnTo>
                    <a:lnTo>
                      <a:pt x="203" y="1150"/>
                    </a:lnTo>
                    <a:lnTo>
                      <a:pt x="220" y="1154"/>
                    </a:lnTo>
                    <a:lnTo>
                      <a:pt x="242" y="1158"/>
                    </a:lnTo>
                    <a:lnTo>
                      <a:pt x="269" y="1160"/>
                    </a:lnTo>
                    <a:lnTo>
                      <a:pt x="2255" y="1160"/>
                    </a:lnTo>
                    <a:lnTo>
                      <a:pt x="2283" y="1158"/>
                    </a:lnTo>
                    <a:lnTo>
                      <a:pt x="2305" y="1154"/>
                    </a:lnTo>
                    <a:lnTo>
                      <a:pt x="2321" y="1150"/>
                    </a:lnTo>
                    <a:lnTo>
                      <a:pt x="2332" y="1147"/>
                    </a:lnTo>
                    <a:lnTo>
                      <a:pt x="2332" y="1136"/>
                    </a:lnTo>
                    <a:lnTo>
                      <a:pt x="2330" y="1119"/>
                    </a:lnTo>
                    <a:lnTo>
                      <a:pt x="2327" y="1097"/>
                    </a:lnTo>
                    <a:lnTo>
                      <a:pt x="2318" y="1070"/>
                    </a:lnTo>
                    <a:lnTo>
                      <a:pt x="2087" y="403"/>
                    </a:lnTo>
                    <a:lnTo>
                      <a:pt x="2052" y="418"/>
                    </a:lnTo>
                    <a:lnTo>
                      <a:pt x="2012" y="431"/>
                    </a:lnTo>
                    <a:lnTo>
                      <a:pt x="1966" y="440"/>
                    </a:lnTo>
                    <a:lnTo>
                      <a:pt x="1915" y="445"/>
                    </a:lnTo>
                    <a:lnTo>
                      <a:pt x="1858" y="447"/>
                    </a:lnTo>
                    <a:lnTo>
                      <a:pt x="1800" y="443"/>
                    </a:lnTo>
                    <a:lnTo>
                      <a:pt x="1747" y="436"/>
                    </a:lnTo>
                    <a:lnTo>
                      <a:pt x="1701" y="423"/>
                    </a:lnTo>
                    <a:lnTo>
                      <a:pt x="1657" y="407"/>
                    </a:lnTo>
                    <a:lnTo>
                      <a:pt x="1619" y="387"/>
                    </a:lnTo>
                    <a:lnTo>
                      <a:pt x="1586" y="365"/>
                    </a:lnTo>
                    <a:lnTo>
                      <a:pt x="1553" y="343"/>
                    </a:lnTo>
                    <a:lnTo>
                      <a:pt x="1526" y="319"/>
                    </a:lnTo>
                    <a:lnTo>
                      <a:pt x="1498" y="295"/>
                    </a:lnTo>
                    <a:lnTo>
                      <a:pt x="1469" y="272"/>
                    </a:lnTo>
                    <a:lnTo>
                      <a:pt x="1440" y="248"/>
                    </a:lnTo>
                    <a:lnTo>
                      <a:pt x="1410" y="230"/>
                    </a:lnTo>
                    <a:lnTo>
                      <a:pt x="1381" y="213"/>
                    </a:lnTo>
                    <a:lnTo>
                      <a:pt x="1346" y="200"/>
                    </a:lnTo>
                    <a:lnTo>
                      <a:pt x="1308" y="193"/>
                    </a:lnTo>
                    <a:lnTo>
                      <a:pt x="1262" y="191"/>
                    </a:lnTo>
                    <a:close/>
                    <a:moveTo>
                      <a:pt x="1262" y="0"/>
                    </a:moveTo>
                    <a:lnTo>
                      <a:pt x="1321" y="3"/>
                    </a:lnTo>
                    <a:lnTo>
                      <a:pt x="1374" y="11"/>
                    </a:lnTo>
                    <a:lnTo>
                      <a:pt x="1419" y="23"/>
                    </a:lnTo>
                    <a:lnTo>
                      <a:pt x="1463" y="40"/>
                    </a:lnTo>
                    <a:lnTo>
                      <a:pt x="1502" y="60"/>
                    </a:lnTo>
                    <a:lnTo>
                      <a:pt x="1535" y="82"/>
                    </a:lnTo>
                    <a:lnTo>
                      <a:pt x="1568" y="104"/>
                    </a:lnTo>
                    <a:lnTo>
                      <a:pt x="1597" y="127"/>
                    </a:lnTo>
                    <a:lnTo>
                      <a:pt x="1623" y="151"/>
                    </a:lnTo>
                    <a:lnTo>
                      <a:pt x="1652" y="175"/>
                    </a:lnTo>
                    <a:lnTo>
                      <a:pt x="1681" y="199"/>
                    </a:lnTo>
                    <a:lnTo>
                      <a:pt x="1710" y="217"/>
                    </a:lnTo>
                    <a:lnTo>
                      <a:pt x="1741" y="233"/>
                    </a:lnTo>
                    <a:lnTo>
                      <a:pt x="1774" y="244"/>
                    </a:lnTo>
                    <a:lnTo>
                      <a:pt x="1813" y="253"/>
                    </a:lnTo>
                    <a:lnTo>
                      <a:pt x="1858" y="255"/>
                    </a:lnTo>
                    <a:lnTo>
                      <a:pt x="1906" y="253"/>
                    </a:lnTo>
                    <a:lnTo>
                      <a:pt x="1946" y="248"/>
                    </a:lnTo>
                    <a:lnTo>
                      <a:pt x="1979" y="241"/>
                    </a:lnTo>
                    <a:lnTo>
                      <a:pt x="2008" y="228"/>
                    </a:lnTo>
                    <a:lnTo>
                      <a:pt x="2034" y="215"/>
                    </a:lnTo>
                    <a:lnTo>
                      <a:pt x="2058" y="200"/>
                    </a:lnTo>
                    <a:lnTo>
                      <a:pt x="2080" y="184"/>
                    </a:lnTo>
                    <a:lnTo>
                      <a:pt x="2107" y="169"/>
                    </a:lnTo>
                    <a:lnTo>
                      <a:pt x="2136" y="164"/>
                    </a:lnTo>
                    <a:lnTo>
                      <a:pt x="2168" y="168"/>
                    </a:lnTo>
                    <a:lnTo>
                      <a:pt x="2193" y="180"/>
                    </a:lnTo>
                    <a:lnTo>
                      <a:pt x="2215" y="200"/>
                    </a:lnTo>
                    <a:lnTo>
                      <a:pt x="2230" y="228"/>
                    </a:lnTo>
                    <a:lnTo>
                      <a:pt x="2500" y="1008"/>
                    </a:lnTo>
                    <a:lnTo>
                      <a:pt x="2515" y="1057"/>
                    </a:lnTo>
                    <a:lnTo>
                      <a:pt x="2522" y="1105"/>
                    </a:lnTo>
                    <a:lnTo>
                      <a:pt x="2524" y="1149"/>
                    </a:lnTo>
                    <a:lnTo>
                      <a:pt x="2519" y="1189"/>
                    </a:lnTo>
                    <a:lnTo>
                      <a:pt x="2508" y="1225"/>
                    </a:lnTo>
                    <a:lnTo>
                      <a:pt x="2490" y="1258"/>
                    </a:lnTo>
                    <a:lnTo>
                      <a:pt x="2464" y="1286"/>
                    </a:lnTo>
                    <a:lnTo>
                      <a:pt x="2435" y="1309"/>
                    </a:lnTo>
                    <a:lnTo>
                      <a:pt x="2396" y="1328"/>
                    </a:lnTo>
                    <a:lnTo>
                      <a:pt x="2354" y="1340"/>
                    </a:lnTo>
                    <a:lnTo>
                      <a:pt x="2307" y="1348"/>
                    </a:lnTo>
                    <a:lnTo>
                      <a:pt x="2255" y="1351"/>
                    </a:lnTo>
                    <a:lnTo>
                      <a:pt x="269" y="1351"/>
                    </a:lnTo>
                    <a:lnTo>
                      <a:pt x="218" y="1348"/>
                    </a:lnTo>
                    <a:lnTo>
                      <a:pt x="170" y="1340"/>
                    </a:lnTo>
                    <a:lnTo>
                      <a:pt x="128" y="1328"/>
                    </a:lnTo>
                    <a:lnTo>
                      <a:pt x="92" y="1309"/>
                    </a:lnTo>
                    <a:lnTo>
                      <a:pt x="60" y="1286"/>
                    </a:lnTo>
                    <a:lnTo>
                      <a:pt x="35" y="1258"/>
                    </a:lnTo>
                    <a:lnTo>
                      <a:pt x="17" y="1225"/>
                    </a:lnTo>
                    <a:lnTo>
                      <a:pt x="6" y="1189"/>
                    </a:lnTo>
                    <a:lnTo>
                      <a:pt x="0" y="1149"/>
                    </a:lnTo>
                    <a:lnTo>
                      <a:pt x="2" y="1105"/>
                    </a:lnTo>
                    <a:lnTo>
                      <a:pt x="9" y="1057"/>
                    </a:lnTo>
                    <a:lnTo>
                      <a:pt x="24" y="1008"/>
                    </a:lnTo>
                    <a:lnTo>
                      <a:pt x="295" y="228"/>
                    </a:lnTo>
                    <a:lnTo>
                      <a:pt x="309" y="200"/>
                    </a:lnTo>
                    <a:lnTo>
                      <a:pt x="331" y="180"/>
                    </a:lnTo>
                    <a:lnTo>
                      <a:pt x="359" y="168"/>
                    </a:lnTo>
                    <a:lnTo>
                      <a:pt x="388" y="164"/>
                    </a:lnTo>
                    <a:lnTo>
                      <a:pt x="417" y="169"/>
                    </a:lnTo>
                    <a:lnTo>
                      <a:pt x="445" y="184"/>
                    </a:lnTo>
                    <a:lnTo>
                      <a:pt x="467" y="200"/>
                    </a:lnTo>
                    <a:lnTo>
                      <a:pt x="490" y="215"/>
                    </a:lnTo>
                    <a:lnTo>
                      <a:pt x="516" y="228"/>
                    </a:lnTo>
                    <a:lnTo>
                      <a:pt x="545" y="241"/>
                    </a:lnTo>
                    <a:lnTo>
                      <a:pt x="578" y="248"/>
                    </a:lnTo>
                    <a:lnTo>
                      <a:pt x="618" y="253"/>
                    </a:lnTo>
                    <a:lnTo>
                      <a:pt x="666" y="255"/>
                    </a:lnTo>
                    <a:lnTo>
                      <a:pt x="712" y="253"/>
                    </a:lnTo>
                    <a:lnTo>
                      <a:pt x="750" y="244"/>
                    </a:lnTo>
                    <a:lnTo>
                      <a:pt x="785" y="233"/>
                    </a:lnTo>
                    <a:lnTo>
                      <a:pt x="814" y="217"/>
                    </a:lnTo>
                    <a:lnTo>
                      <a:pt x="843" y="199"/>
                    </a:lnTo>
                    <a:lnTo>
                      <a:pt x="873" y="175"/>
                    </a:lnTo>
                    <a:lnTo>
                      <a:pt x="902" y="151"/>
                    </a:lnTo>
                    <a:lnTo>
                      <a:pt x="929" y="127"/>
                    </a:lnTo>
                    <a:lnTo>
                      <a:pt x="957" y="104"/>
                    </a:lnTo>
                    <a:lnTo>
                      <a:pt x="990" y="82"/>
                    </a:lnTo>
                    <a:lnTo>
                      <a:pt x="1023" y="60"/>
                    </a:lnTo>
                    <a:lnTo>
                      <a:pt x="1061" y="40"/>
                    </a:lnTo>
                    <a:lnTo>
                      <a:pt x="1105" y="23"/>
                    </a:lnTo>
                    <a:lnTo>
                      <a:pt x="1151" y="11"/>
                    </a:lnTo>
                    <a:lnTo>
                      <a:pt x="1204" y="3"/>
                    </a:lnTo>
                    <a:lnTo>
                      <a:pt x="126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702DDB8F-E75C-F472-4BFB-640298A4AE4A}"/>
                </a:ext>
              </a:extLst>
            </p:cNvPr>
            <p:cNvSpPr/>
            <p:nvPr/>
          </p:nvSpPr>
          <p:spPr>
            <a:xfrm>
              <a:off x="10251719" y="3526552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65%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11B2A3E2-F2B2-7C70-0BD0-FC518C2B400F}"/>
              </a:ext>
            </a:extLst>
          </p:cNvPr>
          <p:cNvGrpSpPr/>
          <p:nvPr/>
        </p:nvGrpSpPr>
        <p:grpSpPr>
          <a:xfrm>
            <a:off x="5233683" y="3102470"/>
            <a:ext cx="2919015" cy="683829"/>
            <a:chOff x="7230025" y="4061473"/>
            <a:chExt cx="3892018" cy="911772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AF22D219-DC96-F0BB-60F3-9460D9BD8569}"/>
                </a:ext>
              </a:extLst>
            </p:cNvPr>
            <p:cNvGrpSpPr/>
            <p:nvPr/>
          </p:nvGrpSpPr>
          <p:grpSpPr>
            <a:xfrm>
              <a:off x="7732891" y="4534389"/>
              <a:ext cx="2449689" cy="292938"/>
              <a:chOff x="7382932" y="2822223"/>
              <a:chExt cx="2449689" cy="292938"/>
            </a:xfrm>
          </p:grpSpPr>
          <p:sp>
            <p:nvSpPr>
              <p:cNvPr id="39" name="Rounded Rectangle 38">
                <a:extLst>
                  <a:ext uri="{FF2B5EF4-FFF2-40B4-BE49-F238E27FC236}">
                    <a16:creationId xmlns:a16="http://schemas.microsoft.com/office/drawing/2014/main" id="{E10B48ED-25F3-8574-1BF1-6DA42C39EB86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Rounded Rectangle 39">
                <a:extLst>
                  <a:ext uri="{FF2B5EF4-FFF2-40B4-BE49-F238E27FC236}">
                    <a16:creationId xmlns:a16="http://schemas.microsoft.com/office/drawing/2014/main" id="{AD12EB72-6254-5474-63DF-8D5D58FBCE20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Rounded Rectangle 40">
                <a:extLst>
                  <a:ext uri="{FF2B5EF4-FFF2-40B4-BE49-F238E27FC236}">
                    <a16:creationId xmlns:a16="http://schemas.microsoft.com/office/drawing/2014/main" id="{9A3EE9C0-F4B0-67AD-3A68-C93281778632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Rounded Rectangle 41">
                <a:extLst>
                  <a:ext uri="{FF2B5EF4-FFF2-40B4-BE49-F238E27FC236}">
                    <a16:creationId xmlns:a16="http://schemas.microsoft.com/office/drawing/2014/main" id="{B0EFCBCB-0FDC-4539-8AAF-32E29C8CA511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Rounded Rectangle 42">
                <a:extLst>
                  <a:ext uri="{FF2B5EF4-FFF2-40B4-BE49-F238E27FC236}">
                    <a16:creationId xmlns:a16="http://schemas.microsoft.com/office/drawing/2014/main" id="{EECC396C-CF5F-5F25-20E5-146DF9E07C0F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Rounded Rectangle 43">
                <a:extLst>
                  <a:ext uri="{FF2B5EF4-FFF2-40B4-BE49-F238E27FC236}">
                    <a16:creationId xmlns:a16="http://schemas.microsoft.com/office/drawing/2014/main" id="{0EE3A408-3719-3C5C-CF74-FD3488A8D889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Rounded Rectangle 44">
                <a:extLst>
                  <a:ext uri="{FF2B5EF4-FFF2-40B4-BE49-F238E27FC236}">
                    <a16:creationId xmlns:a16="http://schemas.microsoft.com/office/drawing/2014/main" id="{241227C4-F6AF-5F3B-825A-8E38D05F631A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Rounded Rectangle 45">
                <a:extLst>
                  <a:ext uri="{FF2B5EF4-FFF2-40B4-BE49-F238E27FC236}">
                    <a16:creationId xmlns:a16="http://schemas.microsoft.com/office/drawing/2014/main" id="{DE8D32F0-DC9E-4CB9-65A9-9208B3DC2313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Rounded Rectangle 46">
                <a:extLst>
                  <a:ext uri="{FF2B5EF4-FFF2-40B4-BE49-F238E27FC236}">
                    <a16:creationId xmlns:a16="http://schemas.microsoft.com/office/drawing/2014/main" id="{2526D2E1-5484-6797-44F8-5C9CB6ED9128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Rounded Rectangle 47">
                <a:extLst>
                  <a:ext uri="{FF2B5EF4-FFF2-40B4-BE49-F238E27FC236}">
                    <a16:creationId xmlns:a16="http://schemas.microsoft.com/office/drawing/2014/main" id="{6F2DCED8-00DB-5A02-8DD4-F22826AC0426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Rounded Rectangle 48">
                <a:extLst>
                  <a:ext uri="{FF2B5EF4-FFF2-40B4-BE49-F238E27FC236}">
                    <a16:creationId xmlns:a16="http://schemas.microsoft.com/office/drawing/2014/main" id="{F9FF4B59-AD5F-44CE-DC61-A9E02715220F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Rounded Rectangle 49">
                <a:extLst>
                  <a:ext uri="{FF2B5EF4-FFF2-40B4-BE49-F238E27FC236}">
                    <a16:creationId xmlns:a16="http://schemas.microsoft.com/office/drawing/2014/main" id="{AB503495-17D7-15F4-9C6E-A6D46053EB85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Rounded Rectangle 50">
                <a:extLst>
                  <a:ext uri="{FF2B5EF4-FFF2-40B4-BE49-F238E27FC236}">
                    <a16:creationId xmlns:a16="http://schemas.microsoft.com/office/drawing/2014/main" id="{14B2F8AF-6B60-3FAB-F168-9E378290F410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Rounded Rectangle 51">
                <a:extLst>
                  <a:ext uri="{FF2B5EF4-FFF2-40B4-BE49-F238E27FC236}">
                    <a16:creationId xmlns:a16="http://schemas.microsoft.com/office/drawing/2014/main" id="{4059891C-38E5-007E-C8B3-3D09FF22078B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Rounded Rectangle 52">
                <a:extLst>
                  <a:ext uri="{FF2B5EF4-FFF2-40B4-BE49-F238E27FC236}">
                    <a16:creationId xmlns:a16="http://schemas.microsoft.com/office/drawing/2014/main" id="{7BE07EDE-9A51-38E9-8C71-DABA1854480E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Rounded Rectangle 53">
                <a:extLst>
                  <a:ext uri="{FF2B5EF4-FFF2-40B4-BE49-F238E27FC236}">
                    <a16:creationId xmlns:a16="http://schemas.microsoft.com/office/drawing/2014/main" id="{7E118E39-0B3E-A616-8D1A-3C4709F49966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Rounded Rectangle 54">
                <a:extLst>
                  <a:ext uri="{FF2B5EF4-FFF2-40B4-BE49-F238E27FC236}">
                    <a16:creationId xmlns:a16="http://schemas.microsoft.com/office/drawing/2014/main" id="{0F4F89FD-8A98-15DE-5B16-BAD18ED783B5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90628A0-57CD-B9DF-FCFF-4369EB495D81}"/>
                </a:ext>
              </a:extLst>
            </p:cNvPr>
            <p:cNvSpPr/>
            <p:nvPr/>
          </p:nvSpPr>
          <p:spPr>
            <a:xfrm>
              <a:off x="7732892" y="4061473"/>
              <a:ext cx="1224846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02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35" name="Group 14">
              <a:extLst>
                <a:ext uri="{FF2B5EF4-FFF2-40B4-BE49-F238E27FC236}">
                  <a16:creationId xmlns:a16="http://schemas.microsoft.com/office/drawing/2014/main" id="{626EC473-4579-0BA9-985D-001F80870D6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30025" y="4506962"/>
              <a:ext cx="285124" cy="347791"/>
              <a:chOff x="1942" y="639"/>
              <a:chExt cx="2466" cy="300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7" name="Freeform 16">
                <a:extLst>
                  <a:ext uri="{FF2B5EF4-FFF2-40B4-BE49-F238E27FC236}">
                    <a16:creationId xmlns:a16="http://schemas.microsoft.com/office/drawing/2014/main" id="{A0C8BFBA-C580-BDFC-7915-E108FF69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2" y="639"/>
                <a:ext cx="2130" cy="3008"/>
              </a:xfrm>
              <a:custGeom>
                <a:avLst/>
                <a:gdLst>
                  <a:gd name="T0" fmla="*/ 1646 w 4260"/>
                  <a:gd name="T1" fmla="*/ 5672 h 6015"/>
                  <a:gd name="T2" fmla="*/ 1521 w 4260"/>
                  <a:gd name="T3" fmla="*/ 5824 h 6015"/>
                  <a:gd name="T4" fmla="*/ 3838 w 4260"/>
                  <a:gd name="T5" fmla="*/ 5701 h 6015"/>
                  <a:gd name="T6" fmla="*/ 3651 w 4260"/>
                  <a:gd name="T7" fmla="*/ 5632 h 6015"/>
                  <a:gd name="T8" fmla="*/ 1754 w 4260"/>
                  <a:gd name="T9" fmla="*/ 7 h 6015"/>
                  <a:gd name="T10" fmla="*/ 1855 w 4260"/>
                  <a:gd name="T11" fmla="*/ 177 h 6015"/>
                  <a:gd name="T12" fmla="*/ 1842 w 4260"/>
                  <a:gd name="T13" fmla="*/ 271 h 6015"/>
                  <a:gd name="T14" fmla="*/ 1752 w 4260"/>
                  <a:gd name="T15" fmla="*/ 309 h 6015"/>
                  <a:gd name="T16" fmla="*/ 1677 w 4260"/>
                  <a:gd name="T17" fmla="*/ 251 h 6015"/>
                  <a:gd name="T18" fmla="*/ 1268 w 4260"/>
                  <a:gd name="T19" fmla="*/ 451 h 6015"/>
                  <a:gd name="T20" fmla="*/ 824 w 4260"/>
                  <a:gd name="T21" fmla="*/ 848 h 6015"/>
                  <a:gd name="T22" fmla="*/ 490 w 4260"/>
                  <a:gd name="T23" fmla="*/ 1328 h 6015"/>
                  <a:gd name="T24" fmla="*/ 277 w 4260"/>
                  <a:gd name="T25" fmla="*/ 1871 h 6015"/>
                  <a:gd name="T26" fmla="*/ 193 w 4260"/>
                  <a:gd name="T27" fmla="*/ 2452 h 6015"/>
                  <a:gd name="T28" fmla="*/ 246 w 4260"/>
                  <a:gd name="T29" fmla="*/ 3046 h 6015"/>
                  <a:gd name="T30" fmla="*/ 450 w 4260"/>
                  <a:gd name="T31" fmla="*/ 3632 h 6015"/>
                  <a:gd name="T32" fmla="*/ 789 w 4260"/>
                  <a:gd name="T33" fmla="*/ 4151 h 6015"/>
                  <a:gd name="T34" fmla="*/ 1231 w 4260"/>
                  <a:gd name="T35" fmla="*/ 4561 h 6015"/>
                  <a:gd name="T36" fmla="*/ 1752 w 4260"/>
                  <a:gd name="T37" fmla="*/ 4853 h 6015"/>
                  <a:gd name="T38" fmla="*/ 2327 w 4260"/>
                  <a:gd name="T39" fmla="*/ 5016 h 6015"/>
                  <a:gd name="T40" fmla="*/ 2631 w 4260"/>
                  <a:gd name="T41" fmla="*/ 4985 h 6015"/>
                  <a:gd name="T42" fmla="*/ 2723 w 4260"/>
                  <a:gd name="T43" fmla="*/ 4919 h 6015"/>
                  <a:gd name="T44" fmla="*/ 2813 w 4260"/>
                  <a:gd name="T45" fmla="*/ 4985 h 6015"/>
                  <a:gd name="T46" fmla="*/ 3132 w 4260"/>
                  <a:gd name="T47" fmla="*/ 5014 h 6015"/>
                  <a:gd name="T48" fmla="*/ 3589 w 4260"/>
                  <a:gd name="T49" fmla="*/ 4862 h 6015"/>
                  <a:gd name="T50" fmla="*/ 3602 w 4260"/>
                  <a:gd name="T51" fmla="*/ 4767 h 6015"/>
                  <a:gd name="T52" fmla="*/ 3692 w 4260"/>
                  <a:gd name="T53" fmla="*/ 4730 h 6015"/>
                  <a:gd name="T54" fmla="*/ 3767 w 4260"/>
                  <a:gd name="T55" fmla="*/ 4789 h 6015"/>
                  <a:gd name="T56" fmla="*/ 3816 w 4260"/>
                  <a:gd name="T57" fmla="*/ 4981 h 6015"/>
                  <a:gd name="T58" fmla="*/ 3609 w 4260"/>
                  <a:gd name="T59" fmla="*/ 5091 h 6015"/>
                  <a:gd name="T60" fmla="*/ 2976 w 4260"/>
                  <a:gd name="T61" fmla="*/ 5228 h 6015"/>
                  <a:gd name="T62" fmla="*/ 3719 w 4260"/>
                  <a:gd name="T63" fmla="*/ 5445 h 6015"/>
                  <a:gd name="T64" fmla="*/ 3958 w 4260"/>
                  <a:gd name="T65" fmla="*/ 5549 h 6015"/>
                  <a:gd name="T66" fmla="*/ 4104 w 4260"/>
                  <a:gd name="T67" fmla="*/ 5760 h 6015"/>
                  <a:gd name="T68" fmla="*/ 4220 w 4260"/>
                  <a:gd name="T69" fmla="*/ 5842 h 6015"/>
                  <a:gd name="T70" fmla="*/ 4255 w 4260"/>
                  <a:gd name="T71" fmla="*/ 5949 h 6015"/>
                  <a:gd name="T72" fmla="*/ 4163 w 4260"/>
                  <a:gd name="T73" fmla="*/ 6015 h 6015"/>
                  <a:gd name="T74" fmla="*/ 1204 w 4260"/>
                  <a:gd name="T75" fmla="*/ 5976 h 6015"/>
                  <a:gd name="T76" fmla="*/ 1204 w 4260"/>
                  <a:gd name="T77" fmla="*/ 5863 h 6015"/>
                  <a:gd name="T78" fmla="*/ 1323 w 4260"/>
                  <a:gd name="T79" fmla="*/ 5824 h 6015"/>
                  <a:gd name="T80" fmla="*/ 1440 w 4260"/>
                  <a:gd name="T81" fmla="*/ 5593 h 6015"/>
                  <a:gd name="T82" fmla="*/ 1659 w 4260"/>
                  <a:gd name="T83" fmla="*/ 5458 h 6015"/>
                  <a:gd name="T84" fmla="*/ 2626 w 4260"/>
                  <a:gd name="T85" fmla="*/ 5238 h 6015"/>
                  <a:gd name="T86" fmla="*/ 2018 w 4260"/>
                  <a:gd name="T87" fmla="*/ 5146 h 6015"/>
                  <a:gd name="T88" fmla="*/ 1450 w 4260"/>
                  <a:gd name="T89" fmla="*/ 4922 h 6015"/>
                  <a:gd name="T90" fmla="*/ 943 w 4260"/>
                  <a:gd name="T91" fmla="*/ 4578 h 6015"/>
                  <a:gd name="T92" fmla="*/ 521 w 4260"/>
                  <a:gd name="T93" fmla="*/ 4120 h 6015"/>
                  <a:gd name="T94" fmla="*/ 207 w 4260"/>
                  <a:gd name="T95" fmla="*/ 3561 h 6015"/>
                  <a:gd name="T96" fmla="*/ 31 w 4260"/>
                  <a:gd name="T97" fmla="*/ 2934 h 6015"/>
                  <a:gd name="T98" fmla="*/ 7 w 4260"/>
                  <a:gd name="T99" fmla="*/ 2305 h 6015"/>
                  <a:gd name="T100" fmla="*/ 128 w 4260"/>
                  <a:gd name="T101" fmla="*/ 1697 h 6015"/>
                  <a:gd name="T102" fmla="*/ 382 w 4260"/>
                  <a:gd name="T103" fmla="*/ 1132 h 6015"/>
                  <a:gd name="T104" fmla="*/ 756 w 4260"/>
                  <a:gd name="T105" fmla="*/ 637 h 6015"/>
                  <a:gd name="T106" fmla="*/ 1246 w 4260"/>
                  <a:gd name="T107" fmla="*/ 234 h 6015"/>
                  <a:gd name="T108" fmla="*/ 1705 w 4260"/>
                  <a:gd name="T109" fmla="*/ 0 h 60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260" h="6015">
                    <a:moveTo>
                      <a:pt x="1793" y="5632"/>
                    </a:moveTo>
                    <a:lnTo>
                      <a:pt x="1741" y="5635"/>
                    </a:lnTo>
                    <a:lnTo>
                      <a:pt x="1692" y="5650"/>
                    </a:lnTo>
                    <a:lnTo>
                      <a:pt x="1646" y="5672"/>
                    </a:lnTo>
                    <a:lnTo>
                      <a:pt x="1605" y="5701"/>
                    </a:lnTo>
                    <a:lnTo>
                      <a:pt x="1571" y="5736"/>
                    </a:lnTo>
                    <a:lnTo>
                      <a:pt x="1543" y="5778"/>
                    </a:lnTo>
                    <a:lnTo>
                      <a:pt x="1521" y="5824"/>
                    </a:lnTo>
                    <a:lnTo>
                      <a:pt x="3923" y="5824"/>
                    </a:lnTo>
                    <a:lnTo>
                      <a:pt x="3903" y="5778"/>
                    </a:lnTo>
                    <a:lnTo>
                      <a:pt x="3873" y="5736"/>
                    </a:lnTo>
                    <a:lnTo>
                      <a:pt x="3838" y="5701"/>
                    </a:lnTo>
                    <a:lnTo>
                      <a:pt x="3798" y="5672"/>
                    </a:lnTo>
                    <a:lnTo>
                      <a:pt x="3752" y="5650"/>
                    </a:lnTo>
                    <a:lnTo>
                      <a:pt x="3705" y="5635"/>
                    </a:lnTo>
                    <a:lnTo>
                      <a:pt x="3651" y="5632"/>
                    </a:lnTo>
                    <a:lnTo>
                      <a:pt x="1793" y="5632"/>
                    </a:lnTo>
                    <a:close/>
                    <a:moveTo>
                      <a:pt x="1705" y="0"/>
                    </a:moveTo>
                    <a:lnTo>
                      <a:pt x="1730" y="0"/>
                    </a:lnTo>
                    <a:lnTo>
                      <a:pt x="1754" y="7"/>
                    </a:lnTo>
                    <a:lnTo>
                      <a:pt x="1774" y="18"/>
                    </a:lnTo>
                    <a:lnTo>
                      <a:pt x="1793" y="36"/>
                    </a:lnTo>
                    <a:lnTo>
                      <a:pt x="1805" y="58"/>
                    </a:lnTo>
                    <a:lnTo>
                      <a:pt x="1855" y="177"/>
                    </a:lnTo>
                    <a:lnTo>
                      <a:pt x="1861" y="201"/>
                    </a:lnTo>
                    <a:lnTo>
                      <a:pt x="1861" y="227"/>
                    </a:lnTo>
                    <a:lnTo>
                      <a:pt x="1855" y="251"/>
                    </a:lnTo>
                    <a:lnTo>
                      <a:pt x="1842" y="271"/>
                    </a:lnTo>
                    <a:lnTo>
                      <a:pt x="1826" y="289"/>
                    </a:lnTo>
                    <a:lnTo>
                      <a:pt x="1804" y="302"/>
                    </a:lnTo>
                    <a:lnTo>
                      <a:pt x="1778" y="309"/>
                    </a:lnTo>
                    <a:lnTo>
                      <a:pt x="1752" y="309"/>
                    </a:lnTo>
                    <a:lnTo>
                      <a:pt x="1728" y="302"/>
                    </a:lnTo>
                    <a:lnTo>
                      <a:pt x="1708" y="289"/>
                    </a:lnTo>
                    <a:lnTo>
                      <a:pt x="1690" y="273"/>
                    </a:lnTo>
                    <a:lnTo>
                      <a:pt x="1677" y="251"/>
                    </a:lnTo>
                    <a:lnTo>
                      <a:pt x="1666" y="221"/>
                    </a:lnTo>
                    <a:lnTo>
                      <a:pt x="1527" y="291"/>
                    </a:lnTo>
                    <a:lnTo>
                      <a:pt x="1394" y="368"/>
                    </a:lnTo>
                    <a:lnTo>
                      <a:pt x="1268" y="451"/>
                    </a:lnTo>
                    <a:lnTo>
                      <a:pt x="1147" y="540"/>
                    </a:lnTo>
                    <a:lnTo>
                      <a:pt x="1033" y="637"/>
                    </a:lnTo>
                    <a:lnTo>
                      <a:pt x="925" y="740"/>
                    </a:lnTo>
                    <a:lnTo>
                      <a:pt x="824" y="848"/>
                    </a:lnTo>
                    <a:lnTo>
                      <a:pt x="730" y="962"/>
                    </a:lnTo>
                    <a:lnTo>
                      <a:pt x="642" y="1079"/>
                    </a:lnTo>
                    <a:lnTo>
                      <a:pt x="563" y="1202"/>
                    </a:lnTo>
                    <a:lnTo>
                      <a:pt x="490" y="1328"/>
                    </a:lnTo>
                    <a:lnTo>
                      <a:pt x="426" y="1460"/>
                    </a:lnTo>
                    <a:lnTo>
                      <a:pt x="369" y="1594"/>
                    </a:lnTo>
                    <a:lnTo>
                      <a:pt x="319" y="1732"/>
                    </a:lnTo>
                    <a:lnTo>
                      <a:pt x="277" y="1871"/>
                    </a:lnTo>
                    <a:lnTo>
                      <a:pt x="244" y="2014"/>
                    </a:lnTo>
                    <a:lnTo>
                      <a:pt x="218" y="2159"/>
                    </a:lnTo>
                    <a:lnTo>
                      <a:pt x="202" y="2303"/>
                    </a:lnTo>
                    <a:lnTo>
                      <a:pt x="193" y="2452"/>
                    </a:lnTo>
                    <a:lnTo>
                      <a:pt x="193" y="2598"/>
                    </a:lnTo>
                    <a:lnTo>
                      <a:pt x="202" y="2749"/>
                    </a:lnTo>
                    <a:lnTo>
                      <a:pt x="220" y="2897"/>
                    </a:lnTo>
                    <a:lnTo>
                      <a:pt x="246" y="3046"/>
                    </a:lnTo>
                    <a:lnTo>
                      <a:pt x="283" y="3194"/>
                    </a:lnTo>
                    <a:lnTo>
                      <a:pt x="328" y="3341"/>
                    </a:lnTo>
                    <a:lnTo>
                      <a:pt x="383" y="3487"/>
                    </a:lnTo>
                    <a:lnTo>
                      <a:pt x="450" y="3632"/>
                    </a:lnTo>
                    <a:lnTo>
                      <a:pt x="523" y="3771"/>
                    </a:lnTo>
                    <a:lnTo>
                      <a:pt x="605" y="3905"/>
                    </a:lnTo>
                    <a:lnTo>
                      <a:pt x="694" y="4032"/>
                    </a:lnTo>
                    <a:lnTo>
                      <a:pt x="789" y="4151"/>
                    </a:lnTo>
                    <a:lnTo>
                      <a:pt x="890" y="4264"/>
                    </a:lnTo>
                    <a:lnTo>
                      <a:pt x="998" y="4371"/>
                    </a:lnTo>
                    <a:lnTo>
                      <a:pt x="1112" y="4470"/>
                    </a:lnTo>
                    <a:lnTo>
                      <a:pt x="1231" y="4561"/>
                    </a:lnTo>
                    <a:lnTo>
                      <a:pt x="1356" y="4646"/>
                    </a:lnTo>
                    <a:lnTo>
                      <a:pt x="1483" y="4723"/>
                    </a:lnTo>
                    <a:lnTo>
                      <a:pt x="1616" y="4792"/>
                    </a:lnTo>
                    <a:lnTo>
                      <a:pt x="1752" y="4853"/>
                    </a:lnTo>
                    <a:lnTo>
                      <a:pt x="1892" y="4906"/>
                    </a:lnTo>
                    <a:lnTo>
                      <a:pt x="2035" y="4952"/>
                    </a:lnTo>
                    <a:lnTo>
                      <a:pt x="2180" y="4988"/>
                    </a:lnTo>
                    <a:lnTo>
                      <a:pt x="2327" y="5016"/>
                    </a:lnTo>
                    <a:lnTo>
                      <a:pt x="2475" y="5034"/>
                    </a:lnTo>
                    <a:lnTo>
                      <a:pt x="2626" y="5045"/>
                    </a:lnTo>
                    <a:lnTo>
                      <a:pt x="2626" y="5016"/>
                    </a:lnTo>
                    <a:lnTo>
                      <a:pt x="2631" y="4985"/>
                    </a:lnTo>
                    <a:lnTo>
                      <a:pt x="2644" y="4959"/>
                    </a:lnTo>
                    <a:lnTo>
                      <a:pt x="2666" y="4937"/>
                    </a:lnTo>
                    <a:lnTo>
                      <a:pt x="2692" y="4924"/>
                    </a:lnTo>
                    <a:lnTo>
                      <a:pt x="2723" y="4919"/>
                    </a:lnTo>
                    <a:lnTo>
                      <a:pt x="2752" y="4924"/>
                    </a:lnTo>
                    <a:lnTo>
                      <a:pt x="2780" y="4937"/>
                    </a:lnTo>
                    <a:lnTo>
                      <a:pt x="2800" y="4959"/>
                    </a:lnTo>
                    <a:lnTo>
                      <a:pt x="2813" y="4985"/>
                    </a:lnTo>
                    <a:lnTo>
                      <a:pt x="2818" y="5016"/>
                    </a:lnTo>
                    <a:lnTo>
                      <a:pt x="2818" y="5045"/>
                    </a:lnTo>
                    <a:lnTo>
                      <a:pt x="2976" y="5034"/>
                    </a:lnTo>
                    <a:lnTo>
                      <a:pt x="3132" y="5014"/>
                    </a:lnTo>
                    <a:lnTo>
                      <a:pt x="3290" y="4983"/>
                    </a:lnTo>
                    <a:lnTo>
                      <a:pt x="3446" y="4943"/>
                    </a:lnTo>
                    <a:lnTo>
                      <a:pt x="3602" y="4889"/>
                    </a:lnTo>
                    <a:lnTo>
                      <a:pt x="3589" y="4862"/>
                    </a:lnTo>
                    <a:lnTo>
                      <a:pt x="3583" y="4838"/>
                    </a:lnTo>
                    <a:lnTo>
                      <a:pt x="3583" y="4812"/>
                    </a:lnTo>
                    <a:lnTo>
                      <a:pt x="3589" y="4789"/>
                    </a:lnTo>
                    <a:lnTo>
                      <a:pt x="3602" y="4767"/>
                    </a:lnTo>
                    <a:lnTo>
                      <a:pt x="3620" y="4750"/>
                    </a:lnTo>
                    <a:lnTo>
                      <a:pt x="3642" y="4737"/>
                    </a:lnTo>
                    <a:lnTo>
                      <a:pt x="3666" y="4730"/>
                    </a:lnTo>
                    <a:lnTo>
                      <a:pt x="3692" y="4730"/>
                    </a:lnTo>
                    <a:lnTo>
                      <a:pt x="3716" y="4737"/>
                    </a:lnTo>
                    <a:lnTo>
                      <a:pt x="3738" y="4748"/>
                    </a:lnTo>
                    <a:lnTo>
                      <a:pt x="3754" y="4767"/>
                    </a:lnTo>
                    <a:lnTo>
                      <a:pt x="3767" y="4789"/>
                    </a:lnTo>
                    <a:lnTo>
                      <a:pt x="3816" y="4908"/>
                    </a:lnTo>
                    <a:lnTo>
                      <a:pt x="3824" y="4932"/>
                    </a:lnTo>
                    <a:lnTo>
                      <a:pt x="3824" y="4955"/>
                    </a:lnTo>
                    <a:lnTo>
                      <a:pt x="3816" y="4981"/>
                    </a:lnTo>
                    <a:lnTo>
                      <a:pt x="3804" y="5003"/>
                    </a:lnTo>
                    <a:lnTo>
                      <a:pt x="3787" y="5020"/>
                    </a:lnTo>
                    <a:lnTo>
                      <a:pt x="3765" y="5032"/>
                    </a:lnTo>
                    <a:lnTo>
                      <a:pt x="3609" y="5091"/>
                    </a:lnTo>
                    <a:lnTo>
                      <a:pt x="3451" y="5140"/>
                    </a:lnTo>
                    <a:lnTo>
                      <a:pt x="3294" y="5179"/>
                    </a:lnTo>
                    <a:lnTo>
                      <a:pt x="3136" y="5208"/>
                    </a:lnTo>
                    <a:lnTo>
                      <a:pt x="2976" y="5228"/>
                    </a:lnTo>
                    <a:lnTo>
                      <a:pt x="2818" y="5238"/>
                    </a:lnTo>
                    <a:lnTo>
                      <a:pt x="2818" y="5439"/>
                    </a:lnTo>
                    <a:lnTo>
                      <a:pt x="3651" y="5439"/>
                    </a:lnTo>
                    <a:lnTo>
                      <a:pt x="3719" y="5445"/>
                    </a:lnTo>
                    <a:lnTo>
                      <a:pt x="3785" y="5458"/>
                    </a:lnTo>
                    <a:lnTo>
                      <a:pt x="3848" y="5481"/>
                    </a:lnTo>
                    <a:lnTo>
                      <a:pt x="3905" y="5511"/>
                    </a:lnTo>
                    <a:lnTo>
                      <a:pt x="3958" y="5549"/>
                    </a:lnTo>
                    <a:lnTo>
                      <a:pt x="4004" y="5593"/>
                    </a:lnTo>
                    <a:lnTo>
                      <a:pt x="4044" y="5644"/>
                    </a:lnTo>
                    <a:lnTo>
                      <a:pt x="4079" y="5699"/>
                    </a:lnTo>
                    <a:lnTo>
                      <a:pt x="4104" y="5760"/>
                    </a:lnTo>
                    <a:lnTo>
                      <a:pt x="4123" y="5824"/>
                    </a:lnTo>
                    <a:lnTo>
                      <a:pt x="4163" y="5824"/>
                    </a:lnTo>
                    <a:lnTo>
                      <a:pt x="4194" y="5828"/>
                    </a:lnTo>
                    <a:lnTo>
                      <a:pt x="4220" y="5842"/>
                    </a:lnTo>
                    <a:lnTo>
                      <a:pt x="4242" y="5863"/>
                    </a:lnTo>
                    <a:lnTo>
                      <a:pt x="4255" y="5888"/>
                    </a:lnTo>
                    <a:lnTo>
                      <a:pt x="4260" y="5919"/>
                    </a:lnTo>
                    <a:lnTo>
                      <a:pt x="4255" y="5949"/>
                    </a:lnTo>
                    <a:lnTo>
                      <a:pt x="4242" y="5976"/>
                    </a:lnTo>
                    <a:lnTo>
                      <a:pt x="4220" y="5996"/>
                    </a:lnTo>
                    <a:lnTo>
                      <a:pt x="4194" y="6011"/>
                    </a:lnTo>
                    <a:lnTo>
                      <a:pt x="4163" y="6015"/>
                    </a:lnTo>
                    <a:lnTo>
                      <a:pt x="1281" y="6015"/>
                    </a:lnTo>
                    <a:lnTo>
                      <a:pt x="1250" y="6011"/>
                    </a:lnTo>
                    <a:lnTo>
                      <a:pt x="1224" y="5996"/>
                    </a:lnTo>
                    <a:lnTo>
                      <a:pt x="1204" y="5976"/>
                    </a:lnTo>
                    <a:lnTo>
                      <a:pt x="1189" y="5949"/>
                    </a:lnTo>
                    <a:lnTo>
                      <a:pt x="1185" y="5919"/>
                    </a:lnTo>
                    <a:lnTo>
                      <a:pt x="1189" y="5888"/>
                    </a:lnTo>
                    <a:lnTo>
                      <a:pt x="1204" y="5863"/>
                    </a:lnTo>
                    <a:lnTo>
                      <a:pt x="1224" y="5842"/>
                    </a:lnTo>
                    <a:lnTo>
                      <a:pt x="1250" y="5828"/>
                    </a:lnTo>
                    <a:lnTo>
                      <a:pt x="1281" y="5824"/>
                    </a:lnTo>
                    <a:lnTo>
                      <a:pt x="1323" y="5824"/>
                    </a:lnTo>
                    <a:lnTo>
                      <a:pt x="1339" y="5760"/>
                    </a:lnTo>
                    <a:lnTo>
                      <a:pt x="1367" y="5699"/>
                    </a:lnTo>
                    <a:lnTo>
                      <a:pt x="1400" y="5644"/>
                    </a:lnTo>
                    <a:lnTo>
                      <a:pt x="1440" y="5593"/>
                    </a:lnTo>
                    <a:lnTo>
                      <a:pt x="1488" y="5549"/>
                    </a:lnTo>
                    <a:lnTo>
                      <a:pt x="1539" y="5511"/>
                    </a:lnTo>
                    <a:lnTo>
                      <a:pt x="1598" y="5481"/>
                    </a:lnTo>
                    <a:lnTo>
                      <a:pt x="1659" y="5458"/>
                    </a:lnTo>
                    <a:lnTo>
                      <a:pt x="1725" y="5445"/>
                    </a:lnTo>
                    <a:lnTo>
                      <a:pt x="1793" y="5439"/>
                    </a:lnTo>
                    <a:lnTo>
                      <a:pt x="2626" y="5439"/>
                    </a:lnTo>
                    <a:lnTo>
                      <a:pt x="2626" y="5238"/>
                    </a:lnTo>
                    <a:lnTo>
                      <a:pt x="2472" y="5228"/>
                    </a:lnTo>
                    <a:lnTo>
                      <a:pt x="2319" y="5208"/>
                    </a:lnTo>
                    <a:lnTo>
                      <a:pt x="2167" y="5181"/>
                    </a:lnTo>
                    <a:lnTo>
                      <a:pt x="2018" y="5146"/>
                    </a:lnTo>
                    <a:lnTo>
                      <a:pt x="1872" y="5102"/>
                    </a:lnTo>
                    <a:lnTo>
                      <a:pt x="1728" y="5051"/>
                    </a:lnTo>
                    <a:lnTo>
                      <a:pt x="1587" y="4990"/>
                    </a:lnTo>
                    <a:lnTo>
                      <a:pt x="1450" y="4922"/>
                    </a:lnTo>
                    <a:lnTo>
                      <a:pt x="1316" y="4847"/>
                    </a:lnTo>
                    <a:lnTo>
                      <a:pt x="1187" y="4765"/>
                    </a:lnTo>
                    <a:lnTo>
                      <a:pt x="1062" y="4675"/>
                    </a:lnTo>
                    <a:lnTo>
                      <a:pt x="943" y="4578"/>
                    </a:lnTo>
                    <a:lnTo>
                      <a:pt x="828" y="4473"/>
                    </a:lnTo>
                    <a:lnTo>
                      <a:pt x="719" y="4363"/>
                    </a:lnTo>
                    <a:lnTo>
                      <a:pt x="617" y="4244"/>
                    </a:lnTo>
                    <a:lnTo>
                      <a:pt x="521" y="4120"/>
                    </a:lnTo>
                    <a:lnTo>
                      <a:pt x="431" y="3990"/>
                    </a:lnTo>
                    <a:lnTo>
                      <a:pt x="349" y="3852"/>
                    </a:lnTo>
                    <a:lnTo>
                      <a:pt x="273" y="3709"/>
                    </a:lnTo>
                    <a:lnTo>
                      <a:pt x="207" y="3561"/>
                    </a:lnTo>
                    <a:lnTo>
                      <a:pt x="147" y="3405"/>
                    </a:lnTo>
                    <a:lnTo>
                      <a:pt x="99" y="3249"/>
                    </a:lnTo>
                    <a:lnTo>
                      <a:pt x="61" y="3093"/>
                    </a:lnTo>
                    <a:lnTo>
                      <a:pt x="31" y="2934"/>
                    </a:lnTo>
                    <a:lnTo>
                      <a:pt x="11" y="2776"/>
                    </a:lnTo>
                    <a:lnTo>
                      <a:pt x="0" y="2619"/>
                    </a:lnTo>
                    <a:lnTo>
                      <a:pt x="0" y="2463"/>
                    </a:lnTo>
                    <a:lnTo>
                      <a:pt x="7" y="2305"/>
                    </a:lnTo>
                    <a:lnTo>
                      <a:pt x="26" y="2151"/>
                    </a:lnTo>
                    <a:lnTo>
                      <a:pt x="51" y="1997"/>
                    </a:lnTo>
                    <a:lnTo>
                      <a:pt x="84" y="1845"/>
                    </a:lnTo>
                    <a:lnTo>
                      <a:pt x="128" y="1697"/>
                    </a:lnTo>
                    <a:lnTo>
                      <a:pt x="180" y="1550"/>
                    </a:lnTo>
                    <a:lnTo>
                      <a:pt x="239" y="1407"/>
                    </a:lnTo>
                    <a:lnTo>
                      <a:pt x="306" y="1268"/>
                    </a:lnTo>
                    <a:lnTo>
                      <a:pt x="382" y="1132"/>
                    </a:lnTo>
                    <a:lnTo>
                      <a:pt x="464" y="1002"/>
                    </a:lnTo>
                    <a:lnTo>
                      <a:pt x="554" y="876"/>
                    </a:lnTo>
                    <a:lnTo>
                      <a:pt x="651" y="753"/>
                    </a:lnTo>
                    <a:lnTo>
                      <a:pt x="756" y="637"/>
                    </a:lnTo>
                    <a:lnTo>
                      <a:pt x="868" y="527"/>
                    </a:lnTo>
                    <a:lnTo>
                      <a:pt x="987" y="423"/>
                    </a:lnTo>
                    <a:lnTo>
                      <a:pt x="1114" y="324"/>
                    </a:lnTo>
                    <a:lnTo>
                      <a:pt x="1246" y="234"/>
                    </a:lnTo>
                    <a:lnTo>
                      <a:pt x="1383" y="150"/>
                    </a:lnTo>
                    <a:lnTo>
                      <a:pt x="1528" y="75"/>
                    </a:lnTo>
                    <a:lnTo>
                      <a:pt x="1681" y="7"/>
                    </a:lnTo>
                    <a:lnTo>
                      <a:pt x="170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Freeform 17">
                <a:extLst>
                  <a:ext uri="{FF2B5EF4-FFF2-40B4-BE49-F238E27FC236}">
                    <a16:creationId xmlns:a16="http://schemas.microsoft.com/office/drawing/2014/main" id="{C0EFBF4F-93AD-6978-91DA-9C8B181416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98" y="795"/>
                <a:ext cx="2210" cy="2209"/>
              </a:xfrm>
              <a:custGeom>
                <a:avLst/>
                <a:gdLst>
                  <a:gd name="T0" fmla="*/ 2071 w 4420"/>
                  <a:gd name="T1" fmla="*/ 4221 h 4417"/>
                  <a:gd name="T2" fmla="*/ 2029 w 4420"/>
                  <a:gd name="T3" fmla="*/ 3946 h 4417"/>
                  <a:gd name="T4" fmla="*/ 2123 w 4420"/>
                  <a:gd name="T5" fmla="*/ 3594 h 4417"/>
                  <a:gd name="T6" fmla="*/ 2503 w 4420"/>
                  <a:gd name="T7" fmla="*/ 4032 h 4417"/>
                  <a:gd name="T8" fmla="*/ 3574 w 4420"/>
                  <a:gd name="T9" fmla="*/ 3125 h 4417"/>
                  <a:gd name="T10" fmla="*/ 3570 w 4420"/>
                  <a:gd name="T11" fmla="*/ 3699 h 4417"/>
                  <a:gd name="T12" fmla="*/ 3708 w 4420"/>
                  <a:gd name="T13" fmla="*/ 3140 h 4417"/>
                  <a:gd name="T14" fmla="*/ 2741 w 4420"/>
                  <a:gd name="T15" fmla="*/ 3239 h 4417"/>
                  <a:gd name="T16" fmla="*/ 3317 w 4420"/>
                  <a:gd name="T17" fmla="*/ 3635 h 4417"/>
                  <a:gd name="T18" fmla="*/ 385 w 4420"/>
                  <a:gd name="T19" fmla="*/ 3068 h 4417"/>
                  <a:gd name="T20" fmla="*/ 996 w 4420"/>
                  <a:gd name="T21" fmla="*/ 3820 h 4417"/>
                  <a:gd name="T22" fmla="*/ 1684 w 4420"/>
                  <a:gd name="T23" fmla="*/ 3774 h 4417"/>
                  <a:gd name="T24" fmla="*/ 1183 w 4420"/>
                  <a:gd name="T25" fmla="*/ 2738 h 4417"/>
                  <a:gd name="T26" fmla="*/ 1796 w 4420"/>
                  <a:gd name="T27" fmla="*/ 3413 h 4417"/>
                  <a:gd name="T28" fmla="*/ 2158 w 4420"/>
                  <a:gd name="T29" fmla="*/ 2333 h 4417"/>
                  <a:gd name="T30" fmla="*/ 3409 w 4420"/>
                  <a:gd name="T31" fmla="*/ 2275 h 4417"/>
                  <a:gd name="T32" fmla="*/ 3242 w 4420"/>
                  <a:gd name="T33" fmla="*/ 2243 h 4417"/>
                  <a:gd name="T34" fmla="*/ 3088 w 4420"/>
                  <a:gd name="T35" fmla="*/ 2953 h 4417"/>
                  <a:gd name="T36" fmla="*/ 3337 w 4420"/>
                  <a:gd name="T37" fmla="*/ 2548 h 4417"/>
                  <a:gd name="T38" fmla="*/ 3508 w 4420"/>
                  <a:gd name="T39" fmla="*/ 2542 h 4417"/>
                  <a:gd name="T40" fmla="*/ 3936 w 4420"/>
                  <a:gd name="T41" fmla="*/ 2988 h 4417"/>
                  <a:gd name="T42" fmla="*/ 4227 w 4420"/>
                  <a:gd name="T43" fmla="*/ 2137 h 4417"/>
                  <a:gd name="T44" fmla="*/ 293 w 4420"/>
                  <a:gd name="T45" fmla="*/ 1578 h 4417"/>
                  <a:gd name="T46" fmla="*/ 231 w 4420"/>
                  <a:gd name="T47" fmla="*/ 2603 h 4417"/>
                  <a:gd name="T48" fmla="*/ 921 w 4420"/>
                  <a:gd name="T49" fmla="*/ 1936 h 4417"/>
                  <a:gd name="T50" fmla="*/ 363 w 4420"/>
                  <a:gd name="T51" fmla="*/ 1397 h 4417"/>
                  <a:gd name="T52" fmla="*/ 1064 w 4420"/>
                  <a:gd name="T53" fmla="*/ 1648 h 4417"/>
                  <a:gd name="T54" fmla="*/ 1752 w 4420"/>
                  <a:gd name="T55" fmla="*/ 1356 h 4417"/>
                  <a:gd name="T56" fmla="*/ 2262 w 4420"/>
                  <a:gd name="T57" fmla="*/ 2082 h 4417"/>
                  <a:gd name="T58" fmla="*/ 2523 w 4420"/>
                  <a:gd name="T59" fmla="*/ 878 h 4417"/>
                  <a:gd name="T60" fmla="*/ 449 w 4420"/>
                  <a:gd name="T61" fmla="*/ 1223 h 4417"/>
                  <a:gd name="T62" fmla="*/ 877 w 4420"/>
                  <a:gd name="T63" fmla="*/ 902 h 4417"/>
                  <a:gd name="T64" fmla="*/ 1213 w 4420"/>
                  <a:gd name="T65" fmla="*/ 537 h 4417"/>
                  <a:gd name="T66" fmla="*/ 1044 w 4420"/>
                  <a:gd name="T67" fmla="*/ 1122 h 4417"/>
                  <a:gd name="T68" fmla="*/ 1679 w 4420"/>
                  <a:gd name="T69" fmla="*/ 1179 h 4417"/>
                  <a:gd name="T70" fmla="*/ 2767 w 4420"/>
                  <a:gd name="T71" fmla="*/ 873 h 4417"/>
                  <a:gd name="T72" fmla="*/ 3970 w 4420"/>
                  <a:gd name="T73" fmla="*/ 1223 h 4417"/>
                  <a:gd name="T74" fmla="*/ 3312 w 4420"/>
                  <a:gd name="T75" fmla="*/ 517 h 4417"/>
                  <a:gd name="T76" fmla="*/ 1974 w 4420"/>
                  <a:gd name="T77" fmla="*/ 1045 h 4417"/>
                  <a:gd name="T78" fmla="*/ 2178 w 4420"/>
                  <a:gd name="T79" fmla="*/ 543 h 4417"/>
                  <a:gd name="T80" fmla="*/ 1604 w 4420"/>
                  <a:gd name="T81" fmla="*/ 312 h 4417"/>
                  <a:gd name="T82" fmla="*/ 2393 w 4420"/>
                  <a:gd name="T83" fmla="*/ 471 h 4417"/>
                  <a:gd name="T84" fmla="*/ 2488 w 4420"/>
                  <a:gd name="T85" fmla="*/ 211 h 4417"/>
                  <a:gd name="T86" fmla="*/ 2789 w 4420"/>
                  <a:gd name="T87" fmla="*/ 77 h 4417"/>
                  <a:gd name="T88" fmla="*/ 3666 w 4420"/>
                  <a:gd name="T89" fmla="*/ 545 h 4417"/>
                  <a:gd name="T90" fmla="*/ 4253 w 4420"/>
                  <a:gd name="T91" fmla="*/ 1364 h 4417"/>
                  <a:gd name="T92" fmla="*/ 4409 w 4420"/>
                  <a:gd name="T93" fmla="*/ 2440 h 4417"/>
                  <a:gd name="T94" fmla="*/ 4194 w 4420"/>
                  <a:gd name="T95" fmla="*/ 3180 h 4417"/>
                  <a:gd name="T96" fmla="*/ 3677 w 4420"/>
                  <a:gd name="T97" fmla="*/ 3862 h 4417"/>
                  <a:gd name="T98" fmla="*/ 2782 w 4420"/>
                  <a:gd name="T99" fmla="*/ 4342 h 4417"/>
                  <a:gd name="T100" fmla="*/ 1772 w 4420"/>
                  <a:gd name="T101" fmla="*/ 4373 h 4417"/>
                  <a:gd name="T102" fmla="*/ 866 w 4420"/>
                  <a:gd name="T103" fmla="*/ 3963 h 4417"/>
                  <a:gd name="T104" fmla="*/ 229 w 4420"/>
                  <a:gd name="T105" fmla="*/ 3189 h 4417"/>
                  <a:gd name="T106" fmla="*/ 0 w 4420"/>
                  <a:gd name="T107" fmla="*/ 2130 h 4417"/>
                  <a:gd name="T108" fmla="*/ 297 w 4420"/>
                  <a:gd name="T109" fmla="*/ 1102 h 4417"/>
                  <a:gd name="T110" fmla="*/ 980 w 4420"/>
                  <a:gd name="T111" fmla="*/ 374 h 4417"/>
                  <a:gd name="T112" fmla="*/ 1921 w 4420"/>
                  <a:gd name="T113" fmla="*/ 19 h 4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20" h="4417">
                    <a:moveTo>
                      <a:pt x="1893" y="3820"/>
                    </a:moveTo>
                    <a:lnTo>
                      <a:pt x="1811" y="3924"/>
                    </a:lnTo>
                    <a:lnTo>
                      <a:pt x="1734" y="4034"/>
                    </a:lnTo>
                    <a:lnTo>
                      <a:pt x="1664" y="4150"/>
                    </a:lnTo>
                    <a:lnTo>
                      <a:pt x="1796" y="4183"/>
                    </a:lnTo>
                    <a:lnTo>
                      <a:pt x="1932" y="4206"/>
                    </a:lnTo>
                    <a:lnTo>
                      <a:pt x="2071" y="4221"/>
                    </a:lnTo>
                    <a:lnTo>
                      <a:pt x="2211" y="4225"/>
                    </a:lnTo>
                    <a:lnTo>
                      <a:pt x="2323" y="4221"/>
                    </a:lnTo>
                    <a:lnTo>
                      <a:pt x="2435" y="4212"/>
                    </a:lnTo>
                    <a:lnTo>
                      <a:pt x="2334" y="4162"/>
                    </a:lnTo>
                    <a:lnTo>
                      <a:pt x="2233" y="4102"/>
                    </a:lnTo>
                    <a:lnTo>
                      <a:pt x="2132" y="4030"/>
                    </a:lnTo>
                    <a:lnTo>
                      <a:pt x="2029" y="3946"/>
                    </a:lnTo>
                    <a:lnTo>
                      <a:pt x="1961" y="3886"/>
                    </a:lnTo>
                    <a:lnTo>
                      <a:pt x="1893" y="3820"/>
                    </a:lnTo>
                    <a:close/>
                    <a:moveTo>
                      <a:pt x="2563" y="3312"/>
                    </a:moveTo>
                    <a:lnTo>
                      <a:pt x="2446" y="3372"/>
                    </a:lnTo>
                    <a:lnTo>
                      <a:pt x="2334" y="3438"/>
                    </a:lnTo>
                    <a:lnTo>
                      <a:pt x="2226" y="3514"/>
                    </a:lnTo>
                    <a:lnTo>
                      <a:pt x="2123" y="3594"/>
                    </a:lnTo>
                    <a:lnTo>
                      <a:pt x="2027" y="3680"/>
                    </a:lnTo>
                    <a:lnTo>
                      <a:pt x="2090" y="3743"/>
                    </a:lnTo>
                    <a:lnTo>
                      <a:pt x="2154" y="3801"/>
                    </a:lnTo>
                    <a:lnTo>
                      <a:pt x="2244" y="3875"/>
                    </a:lnTo>
                    <a:lnTo>
                      <a:pt x="2332" y="3937"/>
                    </a:lnTo>
                    <a:lnTo>
                      <a:pt x="2418" y="3990"/>
                    </a:lnTo>
                    <a:lnTo>
                      <a:pt x="2503" y="4032"/>
                    </a:lnTo>
                    <a:lnTo>
                      <a:pt x="2585" y="4067"/>
                    </a:lnTo>
                    <a:lnTo>
                      <a:pt x="2666" y="4089"/>
                    </a:lnTo>
                    <a:lnTo>
                      <a:pt x="2743" y="4102"/>
                    </a:lnTo>
                    <a:lnTo>
                      <a:pt x="2818" y="4106"/>
                    </a:lnTo>
                    <a:lnTo>
                      <a:pt x="2890" y="4098"/>
                    </a:lnTo>
                    <a:lnTo>
                      <a:pt x="2563" y="3312"/>
                    </a:lnTo>
                    <a:close/>
                    <a:moveTo>
                      <a:pt x="3574" y="3125"/>
                    </a:moveTo>
                    <a:lnTo>
                      <a:pt x="3572" y="3257"/>
                    </a:lnTo>
                    <a:lnTo>
                      <a:pt x="3563" y="3385"/>
                    </a:lnTo>
                    <a:lnTo>
                      <a:pt x="3545" y="3506"/>
                    </a:lnTo>
                    <a:lnTo>
                      <a:pt x="3521" y="3622"/>
                    </a:lnTo>
                    <a:lnTo>
                      <a:pt x="3497" y="3704"/>
                    </a:lnTo>
                    <a:lnTo>
                      <a:pt x="3471" y="3783"/>
                    </a:lnTo>
                    <a:lnTo>
                      <a:pt x="3570" y="3699"/>
                    </a:lnTo>
                    <a:lnTo>
                      <a:pt x="3664" y="3607"/>
                    </a:lnTo>
                    <a:lnTo>
                      <a:pt x="3750" y="3512"/>
                    </a:lnTo>
                    <a:lnTo>
                      <a:pt x="3831" y="3411"/>
                    </a:lnTo>
                    <a:lnTo>
                      <a:pt x="3903" y="3305"/>
                    </a:lnTo>
                    <a:lnTo>
                      <a:pt x="3970" y="3195"/>
                    </a:lnTo>
                    <a:lnTo>
                      <a:pt x="3838" y="3162"/>
                    </a:lnTo>
                    <a:lnTo>
                      <a:pt x="3708" y="3140"/>
                    </a:lnTo>
                    <a:lnTo>
                      <a:pt x="3574" y="3125"/>
                    </a:lnTo>
                    <a:close/>
                    <a:moveTo>
                      <a:pt x="3381" y="3120"/>
                    </a:moveTo>
                    <a:lnTo>
                      <a:pt x="3251" y="3127"/>
                    </a:lnTo>
                    <a:lnTo>
                      <a:pt x="3123" y="3142"/>
                    </a:lnTo>
                    <a:lnTo>
                      <a:pt x="2994" y="3165"/>
                    </a:lnTo>
                    <a:lnTo>
                      <a:pt x="2866" y="3198"/>
                    </a:lnTo>
                    <a:lnTo>
                      <a:pt x="2741" y="3239"/>
                    </a:lnTo>
                    <a:lnTo>
                      <a:pt x="3068" y="4025"/>
                    </a:lnTo>
                    <a:lnTo>
                      <a:pt x="3121" y="3979"/>
                    </a:lnTo>
                    <a:lnTo>
                      <a:pt x="3170" y="3928"/>
                    </a:lnTo>
                    <a:lnTo>
                      <a:pt x="3215" y="3865"/>
                    </a:lnTo>
                    <a:lnTo>
                      <a:pt x="3253" y="3796"/>
                    </a:lnTo>
                    <a:lnTo>
                      <a:pt x="3288" y="3719"/>
                    </a:lnTo>
                    <a:lnTo>
                      <a:pt x="3317" y="3635"/>
                    </a:lnTo>
                    <a:lnTo>
                      <a:pt x="3341" y="3545"/>
                    </a:lnTo>
                    <a:lnTo>
                      <a:pt x="3359" y="3448"/>
                    </a:lnTo>
                    <a:lnTo>
                      <a:pt x="3372" y="3343"/>
                    </a:lnTo>
                    <a:lnTo>
                      <a:pt x="3380" y="3235"/>
                    </a:lnTo>
                    <a:lnTo>
                      <a:pt x="3381" y="3120"/>
                    </a:lnTo>
                    <a:close/>
                    <a:moveTo>
                      <a:pt x="1183" y="2738"/>
                    </a:moveTo>
                    <a:lnTo>
                      <a:pt x="385" y="3068"/>
                    </a:lnTo>
                    <a:lnTo>
                      <a:pt x="449" y="3195"/>
                    </a:lnTo>
                    <a:lnTo>
                      <a:pt x="523" y="3316"/>
                    </a:lnTo>
                    <a:lnTo>
                      <a:pt x="604" y="3431"/>
                    </a:lnTo>
                    <a:lnTo>
                      <a:pt x="692" y="3539"/>
                    </a:lnTo>
                    <a:lnTo>
                      <a:pt x="787" y="3640"/>
                    </a:lnTo>
                    <a:lnTo>
                      <a:pt x="890" y="3733"/>
                    </a:lnTo>
                    <a:lnTo>
                      <a:pt x="996" y="3820"/>
                    </a:lnTo>
                    <a:lnTo>
                      <a:pt x="1110" y="3900"/>
                    </a:lnTo>
                    <a:lnTo>
                      <a:pt x="1227" y="3972"/>
                    </a:lnTo>
                    <a:lnTo>
                      <a:pt x="1350" y="4034"/>
                    </a:lnTo>
                    <a:lnTo>
                      <a:pt x="1479" y="4089"/>
                    </a:lnTo>
                    <a:lnTo>
                      <a:pt x="1541" y="3979"/>
                    </a:lnTo>
                    <a:lnTo>
                      <a:pt x="1609" y="3875"/>
                    </a:lnTo>
                    <a:lnTo>
                      <a:pt x="1684" y="3774"/>
                    </a:lnTo>
                    <a:lnTo>
                      <a:pt x="1763" y="3679"/>
                    </a:lnTo>
                    <a:lnTo>
                      <a:pt x="1653" y="3543"/>
                    </a:lnTo>
                    <a:lnTo>
                      <a:pt x="1549" y="3400"/>
                    </a:lnTo>
                    <a:lnTo>
                      <a:pt x="1449" y="3246"/>
                    </a:lnTo>
                    <a:lnTo>
                      <a:pt x="1354" y="3083"/>
                    </a:lnTo>
                    <a:lnTo>
                      <a:pt x="1266" y="2914"/>
                    </a:lnTo>
                    <a:lnTo>
                      <a:pt x="1183" y="2738"/>
                    </a:lnTo>
                    <a:close/>
                    <a:moveTo>
                      <a:pt x="2158" y="2333"/>
                    </a:moveTo>
                    <a:lnTo>
                      <a:pt x="1360" y="2663"/>
                    </a:lnTo>
                    <a:lnTo>
                      <a:pt x="1437" y="2828"/>
                    </a:lnTo>
                    <a:lnTo>
                      <a:pt x="1519" y="2986"/>
                    </a:lnTo>
                    <a:lnTo>
                      <a:pt x="1607" y="3136"/>
                    </a:lnTo>
                    <a:lnTo>
                      <a:pt x="1699" y="3279"/>
                    </a:lnTo>
                    <a:lnTo>
                      <a:pt x="1796" y="3413"/>
                    </a:lnTo>
                    <a:lnTo>
                      <a:pt x="1897" y="3539"/>
                    </a:lnTo>
                    <a:lnTo>
                      <a:pt x="2004" y="3444"/>
                    </a:lnTo>
                    <a:lnTo>
                      <a:pt x="2117" y="3354"/>
                    </a:lnTo>
                    <a:lnTo>
                      <a:pt x="2237" y="3273"/>
                    </a:lnTo>
                    <a:lnTo>
                      <a:pt x="2361" y="3200"/>
                    </a:lnTo>
                    <a:lnTo>
                      <a:pt x="2490" y="3134"/>
                    </a:lnTo>
                    <a:lnTo>
                      <a:pt x="2158" y="2333"/>
                    </a:lnTo>
                    <a:close/>
                    <a:moveTo>
                      <a:pt x="4110" y="1527"/>
                    </a:moveTo>
                    <a:lnTo>
                      <a:pt x="3312" y="1857"/>
                    </a:lnTo>
                    <a:lnTo>
                      <a:pt x="3372" y="2022"/>
                    </a:lnTo>
                    <a:lnTo>
                      <a:pt x="3426" y="2189"/>
                    </a:lnTo>
                    <a:lnTo>
                      <a:pt x="3429" y="2220"/>
                    </a:lnTo>
                    <a:lnTo>
                      <a:pt x="3424" y="2249"/>
                    </a:lnTo>
                    <a:lnTo>
                      <a:pt x="3409" y="2275"/>
                    </a:lnTo>
                    <a:lnTo>
                      <a:pt x="3389" y="2295"/>
                    </a:lnTo>
                    <a:lnTo>
                      <a:pt x="3361" y="2308"/>
                    </a:lnTo>
                    <a:lnTo>
                      <a:pt x="3330" y="2311"/>
                    </a:lnTo>
                    <a:lnTo>
                      <a:pt x="3301" y="2306"/>
                    </a:lnTo>
                    <a:lnTo>
                      <a:pt x="3275" y="2293"/>
                    </a:lnTo>
                    <a:lnTo>
                      <a:pt x="3255" y="2271"/>
                    </a:lnTo>
                    <a:lnTo>
                      <a:pt x="3242" y="2243"/>
                    </a:lnTo>
                    <a:lnTo>
                      <a:pt x="3191" y="2086"/>
                    </a:lnTo>
                    <a:lnTo>
                      <a:pt x="3134" y="1930"/>
                    </a:lnTo>
                    <a:lnTo>
                      <a:pt x="2336" y="2260"/>
                    </a:lnTo>
                    <a:lnTo>
                      <a:pt x="2668" y="3061"/>
                    </a:lnTo>
                    <a:lnTo>
                      <a:pt x="2805" y="3015"/>
                    </a:lnTo>
                    <a:lnTo>
                      <a:pt x="2945" y="2980"/>
                    </a:lnTo>
                    <a:lnTo>
                      <a:pt x="3088" y="2953"/>
                    </a:lnTo>
                    <a:lnTo>
                      <a:pt x="3229" y="2936"/>
                    </a:lnTo>
                    <a:lnTo>
                      <a:pt x="3374" y="2927"/>
                    </a:lnTo>
                    <a:lnTo>
                      <a:pt x="3363" y="2823"/>
                    </a:lnTo>
                    <a:lnTo>
                      <a:pt x="3348" y="2716"/>
                    </a:lnTo>
                    <a:lnTo>
                      <a:pt x="3330" y="2606"/>
                    </a:lnTo>
                    <a:lnTo>
                      <a:pt x="3328" y="2577"/>
                    </a:lnTo>
                    <a:lnTo>
                      <a:pt x="3337" y="2548"/>
                    </a:lnTo>
                    <a:lnTo>
                      <a:pt x="3354" y="2524"/>
                    </a:lnTo>
                    <a:lnTo>
                      <a:pt x="3378" y="2506"/>
                    </a:lnTo>
                    <a:lnTo>
                      <a:pt x="3407" y="2495"/>
                    </a:lnTo>
                    <a:lnTo>
                      <a:pt x="3437" y="2495"/>
                    </a:lnTo>
                    <a:lnTo>
                      <a:pt x="3466" y="2502"/>
                    </a:lnTo>
                    <a:lnTo>
                      <a:pt x="3490" y="2520"/>
                    </a:lnTo>
                    <a:lnTo>
                      <a:pt x="3508" y="2542"/>
                    </a:lnTo>
                    <a:lnTo>
                      <a:pt x="3519" y="2572"/>
                    </a:lnTo>
                    <a:lnTo>
                      <a:pt x="3539" y="2694"/>
                    </a:lnTo>
                    <a:lnTo>
                      <a:pt x="3556" y="2813"/>
                    </a:lnTo>
                    <a:lnTo>
                      <a:pt x="3567" y="2933"/>
                    </a:lnTo>
                    <a:lnTo>
                      <a:pt x="3690" y="2944"/>
                    </a:lnTo>
                    <a:lnTo>
                      <a:pt x="3813" y="2962"/>
                    </a:lnTo>
                    <a:lnTo>
                      <a:pt x="3936" y="2988"/>
                    </a:lnTo>
                    <a:lnTo>
                      <a:pt x="4057" y="3021"/>
                    </a:lnTo>
                    <a:lnTo>
                      <a:pt x="4112" y="2879"/>
                    </a:lnTo>
                    <a:lnTo>
                      <a:pt x="4158" y="2736"/>
                    </a:lnTo>
                    <a:lnTo>
                      <a:pt x="4191" y="2590"/>
                    </a:lnTo>
                    <a:lnTo>
                      <a:pt x="4215" y="2441"/>
                    </a:lnTo>
                    <a:lnTo>
                      <a:pt x="4227" y="2289"/>
                    </a:lnTo>
                    <a:lnTo>
                      <a:pt x="4227" y="2137"/>
                    </a:lnTo>
                    <a:lnTo>
                      <a:pt x="4216" y="1983"/>
                    </a:lnTo>
                    <a:lnTo>
                      <a:pt x="4192" y="1831"/>
                    </a:lnTo>
                    <a:lnTo>
                      <a:pt x="4158" y="1677"/>
                    </a:lnTo>
                    <a:lnTo>
                      <a:pt x="4110" y="1527"/>
                    </a:lnTo>
                    <a:close/>
                    <a:moveTo>
                      <a:pt x="363" y="1397"/>
                    </a:moveTo>
                    <a:lnTo>
                      <a:pt x="345" y="1437"/>
                    </a:lnTo>
                    <a:lnTo>
                      <a:pt x="293" y="1578"/>
                    </a:lnTo>
                    <a:lnTo>
                      <a:pt x="251" y="1723"/>
                    </a:lnTo>
                    <a:lnTo>
                      <a:pt x="220" y="1868"/>
                    </a:lnTo>
                    <a:lnTo>
                      <a:pt x="200" y="2014"/>
                    </a:lnTo>
                    <a:lnTo>
                      <a:pt x="191" y="2161"/>
                    </a:lnTo>
                    <a:lnTo>
                      <a:pt x="194" y="2309"/>
                    </a:lnTo>
                    <a:lnTo>
                      <a:pt x="207" y="2456"/>
                    </a:lnTo>
                    <a:lnTo>
                      <a:pt x="231" y="2603"/>
                    </a:lnTo>
                    <a:lnTo>
                      <a:pt x="266" y="2747"/>
                    </a:lnTo>
                    <a:lnTo>
                      <a:pt x="312" y="2890"/>
                    </a:lnTo>
                    <a:lnTo>
                      <a:pt x="1108" y="2561"/>
                    </a:lnTo>
                    <a:lnTo>
                      <a:pt x="1051" y="2403"/>
                    </a:lnTo>
                    <a:lnTo>
                      <a:pt x="1000" y="2247"/>
                    </a:lnTo>
                    <a:lnTo>
                      <a:pt x="958" y="2091"/>
                    </a:lnTo>
                    <a:lnTo>
                      <a:pt x="921" y="1936"/>
                    </a:lnTo>
                    <a:lnTo>
                      <a:pt x="892" y="1783"/>
                    </a:lnTo>
                    <a:lnTo>
                      <a:pt x="868" y="1633"/>
                    </a:lnTo>
                    <a:lnTo>
                      <a:pt x="853" y="1485"/>
                    </a:lnTo>
                    <a:lnTo>
                      <a:pt x="730" y="1474"/>
                    </a:lnTo>
                    <a:lnTo>
                      <a:pt x="607" y="1455"/>
                    </a:lnTo>
                    <a:lnTo>
                      <a:pt x="484" y="1430"/>
                    </a:lnTo>
                    <a:lnTo>
                      <a:pt x="363" y="1397"/>
                    </a:lnTo>
                    <a:close/>
                    <a:moveTo>
                      <a:pt x="1752" y="1356"/>
                    </a:moveTo>
                    <a:lnTo>
                      <a:pt x="1615" y="1402"/>
                    </a:lnTo>
                    <a:lnTo>
                      <a:pt x="1475" y="1437"/>
                    </a:lnTo>
                    <a:lnTo>
                      <a:pt x="1334" y="1465"/>
                    </a:lnTo>
                    <a:lnTo>
                      <a:pt x="1191" y="1481"/>
                    </a:lnTo>
                    <a:lnTo>
                      <a:pt x="1048" y="1488"/>
                    </a:lnTo>
                    <a:lnTo>
                      <a:pt x="1064" y="1648"/>
                    </a:lnTo>
                    <a:lnTo>
                      <a:pt x="1092" y="1813"/>
                    </a:lnTo>
                    <a:lnTo>
                      <a:pt x="1126" y="1978"/>
                    </a:lnTo>
                    <a:lnTo>
                      <a:pt x="1171" y="2146"/>
                    </a:lnTo>
                    <a:lnTo>
                      <a:pt x="1226" y="2317"/>
                    </a:lnTo>
                    <a:lnTo>
                      <a:pt x="1286" y="2487"/>
                    </a:lnTo>
                    <a:lnTo>
                      <a:pt x="2084" y="2157"/>
                    </a:lnTo>
                    <a:lnTo>
                      <a:pt x="1752" y="1356"/>
                    </a:lnTo>
                    <a:close/>
                    <a:moveTo>
                      <a:pt x="2523" y="878"/>
                    </a:moveTo>
                    <a:lnTo>
                      <a:pt x="2416" y="973"/>
                    </a:lnTo>
                    <a:lnTo>
                      <a:pt x="2303" y="1063"/>
                    </a:lnTo>
                    <a:lnTo>
                      <a:pt x="2185" y="1144"/>
                    </a:lnTo>
                    <a:lnTo>
                      <a:pt x="2060" y="1217"/>
                    </a:lnTo>
                    <a:lnTo>
                      <a:pt x="1930" y="1283"/>
                    </a:lnTo>
                    <a:lnTo>
                      <a:pt x="2262" y="2082"/>
                    </a:lnTo>
                    <a:lnTo>
                      <a:pt x="3060" y="1752"/>
                    </a:lnTo>
                    <a:lnTo>
                      <a:pt x="2983" y="1589"/>
                    </a:lnTo>
                    <a:lnTo>
                      <a:pt x="2901" y="1432"/>
                    </a:lnTo>
                    <a:lnTo>
                      <a:pt x="2813" y="1279"/>
                    </a:lnTo>
                    <a:lnTo>
                      <a:pt x="2721" y="1138"/>
                    </a:lnTo>
                    <a:lnTo>
                      <a:pt x="2624" y="1003"/>
                    </a:lnTo>
                    <a:lnTo>
                      <a:pt x="2523" y="878"/>
                    </a:lnTo>
                    <a:close/>
                    <a:moveTo>
                      <a:pt x="950" y="633"/>
                    </a:moveTo>
                    <a:lnTo>
                      <a:pt x="851" y="717"/>
                    </a:lnTo>
                    <a:lnTo>
                      <a:pt x="760" y="807"/>
                    </a:lnTo>
                    <a:lnTo>
                      <a:pt x="671" y="902"/>
                    </a:lnTo>
                    <a:lnTo>
                      <a:pt x="591" y="1003"/>
                    </a:lnTo>
                    <a:lnTo>
                      <a:pt x="517" y="1111"/>
                    </a:lnTo>
                    <a:lnTo>
                      <a:pt x="449" y="1223"/>
                    </a:lnTo>
                    <a:lnTo>
                      <a:pt x="582" y="1254"/>
                    </a:lnTo>
                    <a:lnTo>
                      <a:pt x="714" y="1278"/>
                    </a:lnTo>
                    <a:lnTo>
                      <a:pt x="846" y="1292"/>
                    </a:lnTo>
                    <a:lnTo>
                      <a:pt x="848" y="1199"/>
                    </a:lnTo>
                    <a:lnTo>
                      <a:pt x="851" y="1107"/>
                    </a:lnTo>
                    <a:lnTo>
                      <a:pt x="862" y="1003"/>
                    </a:lnTo>
                    <a:lnTo>
                      <a:pt x="877" y="902"/>
                    </a:lnTo>
                    <a:lnTo>
                      <a:pt x="897" y="807"/>
                    </a:lnTo>
                    <a:lnTo>
                      <a:pt x="921" y="717"/>
                    </a:lnTo>
                    <a:lnTo>
                      <a:pt x="950" y="633"/>
                    </a:lnTo>
                    <a:close/>
                    <a:moveTo>
                      <a:pt x="1354" y="392"/>
                    </a:moveTo>
                    <a:lnTo>
                      <a:pt x="1303" y="433"/>
                    </a:lnTo>
                    <a:lnTo>
                      <a:pt x="1257" y="480"/>
                    </a:lnTo>
                    <a:lnTo>
                      <a:pt x="1213" y="537"/>
                    </a:lnTo>
                    <a:lnTo>
                      <a:pt x="1176" y="600"/>
                    </a:lnTo>
                    <a:lnTo>
                      <a:pt x="1141" y="671"/>
                    </a:lnTo>
                    <a:lnTo>
                      <a:pt x="1112" y="748"/>
                    </a:lnTo>
                    <a:lnTo>
                      <a:pt x="1088" y="830"/>
                    </a:lnTo>
                    <a:lnTo>
                      <a:pt x="1068" y="922"/>
                    </a:lnTo>
                    <a:lnTo>
                      <a:pt x="1053" y="1019"/>
                    </a:lnTo>
                    <a:lnTo>
                      <a:pt x="1044" y="1122"/>
                    </a:lnTo>
                    <a:lnTo>
                      <a:pt x="1038" y="1208"/>
                    </a:lnTo>
                    <a:lnTo>
                      <a:pt x="1038" y="1298"/>
                    </a:lnTo>
                    <a:lnTo>
                      <a:pt x="1169" y="1290"/>
                    </a:lnTo>
                    <a:lnTo>
                      <a:pt x="1297" y="1276"/>
                    </a:lnTo>
                    <a:lnTo>
                      <a:pt x="1427" y="1252"/>
                    </a:lnTo>
                    <a:lnTo>
                      <a:pt x="1554" y="1219"/>
                    </a:lnTo>
                    <a:lnTo>
                      <a:pt x="1679" y="1179"/>
                    </a:lnTo>
                    <a:lnTo>
                      <a:pt x="1354" y="392"/>
                    </a:lnTo>
                    <a:close/>
                    <a:moveTo>
                      <a:pt x="2943" y="328"/>
                    </a:moveTo>
                    <a:lnTo>
                      <a:pt x="2881" y="438"/>
                    </a:lnTo>
                    <a:lnTo>
                      <a:pt x="2811" y="543"/>
                    </a:lnTo>
                    <a:lnTo>
                      <a:pt x="2737" y="644"/>
                    </a:lnTo>
                    <a:lnTo>
                      <a:pt x="2657" y="739"/>
                    </a:lnTo>
                    <a:lnTo>
                      <a:pt x="2767" y="873"/>
                    </a:lnTo>
                    <a:lnTo>
                      <a:pt x="2871" y="1017"/>
                    </a:lnTo>
                    <a:lnTo>
                      <a:pt x="2972" y="1171"/>
                    </a:lnTo>
                    <a:lnTo>
                      <a:pt x="3066" y="1333"/>
                    </a:lnTo>
                    <a:lnTo>
                      <a:pt x="3156" y="1503"/>
                    </a:lnTo>
                    <a:lnTo>
                      <a:pt x="3238" y="1679"/>
                    </a:lnTo>
                    <a:lnTo>
                      <a:pt x="4037" y="1349"/>
                    </a:lnTo>
                    <a:lnTo>
                      <a:pt x="3970" y="1223"/>
                    </a:lnTo>
                    <a:lnTo>
                      <a:pt x="3897" y="1102"/>
                    </a:lnTo>
                    <a:lnTo>
                      <a:pt x="3816" y="986"/>
                    </a:lnTo>
                    <a:lnTo>
                      <a:pt x="3728" y="878"/>
                    </a:lnTo>
                    <a:lnTo>
                      <a:pt x="3633" y="777"/>
                    </a:lnTo>
                    <a:lnTo>
                      <a:pt x="3532" y="684"/>
                    </a:lnTo>
                    <a:lnTo>
                      <a:pt x="3424" y="596"/>
                    </a:lnTo>
                    <a:lnTo>
                      <a:pt x="3312" y="517"/>
                    </a:lnTo>
                    <a:lnTo>
                      <a:pt x="3193" y="446"/>
                    </a:lnTo>
                    <a:lnTo>
                      <a:pt x="3070" y="383"/>
                    </a:lnTo>
                    <a:lnTo>
                      <a:pt x="2943" y="328"/>
                    </a:lnTo>
                    <a:close/>
                    <a:moveTo>
                      <a:pt x="1604" y="312"/>
                    </a:moveTo>
                    <a:lnTo>
                      <a:pt x="1530" y="319"/>
                    </a:lnTo>
                    <a:lnTo>
                      <a:pt x="1857" y="1105"/>
                    </a:lnTo>
                    <a:lnTo>
                      <a:pt x="1974" y="1045"/>
                    </a:lnTo>
                    <a:lnTo>
                      <a:pt x="2086" y="979"/>
                    </a:lnTo>
                    <a:lnTo>
                      <a:pt x="2194" y="904"/>
                    </a:lnTo>
                    <a:lnTo>
                      <a:pt x="2297" y="823"/>
                    </a:lnTo>
                    <a:lnTo>
                      <a:pt x="2394" y="735"/>
                    </a:lnTo>
                    <a:lnTo>
                      <a:pt x="2330" y="675"/>
                    </a:lnTo>
                    <a:lnTo>
                      <a:pt x="2266" y="616"/>
                    </a:lnTo>
                    <a:lnTo>
                      <a:pt x="2178" y="543"/>
                    </a:lnTo>
                    <a:lnTo>
                      <a:pt x="2090" y="480"/>
                    </a:lnTo>
                    <a:lnTo>
                      <a:pt x="2004" y="427"/>
                    </a:lnTo>
                    <a:lnTo>
                      <a:pt x="1919" y="383"/>
                    </a:lnTo>
                    <a:lnTo>
                      <a:pt x="1837" y="350"/>
                    </a:lnTo>
                    <a:lnTo>
                      <a:pt x="1756" y="328"/>
                    </a:lnTo>
                    <a:lnTo>
                      <a:pt x="1677" y="314"/>
                    </a:lnTo>
                    <a:lnTo>
                      <a:pt x="1604" y="312"/>
                    </a:lnTo>
                    <a:close/>
                    <a:moveTo>
                      <a:pt x="2209" y="193"/>
                    </a:moveTo>
                    <a:lnTo>
                      <a:pt x="2097" y="194"/>
                    </a:lnTo>
                    <a:lnTo>
                      <a:pt x="1987" y="204"/>
                    </a:lnTo>
                    <a:lnTo>
                      <a:pt x="2086" y="255"/>
                    </a:lnTo>
                    <a:lnTo>
                      <a:pt x="2187" y="315"/>
                    </a:lnTo>
                    <a:lnTo>
                      <a:pt x="2290" y="387"/>
                    </a:lnTo>
                    <a:lnTo>
                      <a:pt x="2393" y="471"/>
                    </a:lnTo>
                    <a:lnTo>
                      <a:pt x="2460" y="532"/>
                    </a:lnTo>
                    <a:lnTo>
                      <a:pt x="2526" y="596"/>
                    </a:lnTo>
                    <a:lnTo>
                      <a:pt x="2611" y="493"/>
                    </a:lnTo>
                    <a:lnTo>
                      <a:pt x="2688" y="383"/>
                    </a:lnTo>
                    <a:lnTo>
                      <a:pt x="2758" y="268"/>
                    </a:lnTo>
                    <a:lnTo>
                      <a:pt x="2624" y="235"/>
                    </a:lnTo>
                    <a:lnTo>
                      <a:pt x="2488" y="211"/>
                    </a:lnTo>
                    <a:lnTo>
                      <a:pt x="2350" y="196"/>
                    </a:lnTo>
                    <a:lnTo>
                      <a:pt x="2209" y="193"/>
                    </a:lnTo>
                    <a:close/>
                    <a:moveTo>
                      <a:pt x="2209" y="0"/>
                    </a:moveTo>
                    <a:lnTo>
                      <a:pt x="2358" y="4"/>
                    </a:lnTo>
                    <a:lnTo>
                      <a:pt x="2504" y="19"/>
                    </a:lnTo>
                    <a:lnTo>
                      <a:pt x="2649" y="44"/>
                    </a:lnTo>
                    <a:lnTo>
                      <a:pt x="2789" y="77"/>
                    </a:lnTo>
                    <a:lnTo>
                      <a:pt x="2928" y="119"/>
                    </a:lnTo>
                    <a:lnTo>
                      <a:pt x="3062" y="169"/>
                    </a:lnTo>
                    <a:lnTo>
                      <a:pt x="3193" y="229"/>
                    </a:lnTo>
                    <a:lnTo>
                      <a:pt x="3317" y="295"/>
                    </a:lnTo>
                    <a:lnTo>
                      <a:pt x="3438" y="370"/>
                    </a:lnTo>
                    <a:lnTo>
                      <a:pt x="3554" y="455"/>
                    </a:lnTo>
                    <a:lnTo>
                      <a:pt x="3666" y="545"/>
                    </a:lnTo>
                    <a:lnTo>
                      <a:pt x="3770" y="642"/>
                    </a:lnTo>
                    <a:lnTo>
                      <a:pt x="3868" y="746"/>
                    </a:lnTo>
                    <a:lnTo>
                      <a:pt x="3959" y="858"/>
                    </a:lnTo>
                    <a:lnTo>
                      <a:pt x="4044" y="975"/>
                    </a:lnTo>
                    <a:lnTo>
                      <a:pt x="4121" y="1098"/>
                    </a:lnTo>
                    <a:lnTo>
                      <a:pt x="4191" y="1228"/>
                    </a:lnTo>
                    <a:lnTo>
                      <a:pt x="4253" y="1364"/>
                    </a:lnTo>
                    <a:lnTo>
                      <a:pt x="4310" y="1516"/>
                    </a:lnTo>
                    <a:lnTo>
                      <a:pt x="4354" y="1668"/>
                    </a:lnTo>
                    <a:lnTo>
                      <a:pt x="4387" y="1824"/>
                    </a:lnTo>
                    <a:lnTo>
                      <a:pt x="4409" y="1978"/>
                    </a:lnTo>
                    <a:lnTo>
                      <a:pt x="4420" y="2132"/>
                    </a:lnTo>
                    <a:lnTo>
                      <a:pt x="4420" y="2286"/>
                    </a:lnTo>
                    <a:lnTo>
                      <a:pt x="4409" y="2440"/>
                    </a:lnTo>
                    <a:lnTo>
                      <a:pt x="4387" y="2590"/>
                    </a:lnTo>
                    <a:lnTo>
                      <a:pt x="4356" y="2738"/>
                    </a:lnTo>
                    <a:lnTo>
                      <a:pt x="4314" y="2885"/>
                    </a:lnTo>
                    <a:lnTo>
                      <a:pt x="4262" y="3028"/>
                    </a:lnTo>
                    <a:lnTo>
                      <a:pt x="4200" y="3167"/>
                    </a:lnTo>
                    <a:lnTo>
                      <a:pt x="4200" y="3169"/>
                    </a:lnTo>
                    <a:lnTo>
                      <a:pt x="4194" y="3180"/>
                    </a:lnTo>
                    <a:lnTo>
                      <a:pt x="4189" y="3191"/>
                    </a:lnTo>
                    <a:lnTo>
                      <a:pt x="4123" y="3316"/>
                    </a:lnTo>
                    <a:lnTo>
                      <a:pt x="4048" y="3435"/>
                    </a:lnTo>
                    <a:lnTo>
                      <a:pt x="3967" y="3548"/>
                    </a:lnTo>
                    <a:lnTo>
                      <a:pt x="3877" y="3658"/>
                    </a:lnTo>
                    <a:lnTo>
                      <a:pt x="3780" y="3763"/>
                    </a:lnTo>
                    <a:lnTo>
                      <a:pt x="3677" y="3862"/>
                    </a:lnTo>
                    <a:lnTo>
                      <a:pt x="3565" y="3953"/>
                    </a:lnTo>
                    <a:lnTo>
                      <a:pt x="3448" y="4038"/>
                    </a:lnTo>
                    <a:lnTo>
                      <a:pt x="3323" y="4117"/>
                    </a:lnTo>
                    <a:lnTo>
                      <a:pt x="3193" y="4186"/>
                    </a:lnTo>
                    <a:lnTo>
                      <a:pt x="3057" y="4248"/>
                    </a:lnTo>
                    <a:lnTo>
                      <a:pt x="2919" y="4300"/>
                    </a:lnTo>
                    <a:lnTo>
                      <a:pt x="2782" y="4342"/>
                    </a:lnTo>
                    <a:lnTo>
                      <a:pt x="2642" y="4375"/>
                    </a:lnTo>
                    <a:lnTo>
                      <a:pt x="2499" y="4399"/>
                    </a:lnTo>
                    <a:lnTo>
                      <a:pt x="2356" y="4412"/>
                    </a:lnTo>
                    <a:lnTo>
                      <a:pt x="2211" y="4417"/>
                    </a:lnTo>
                    <a:lnTo>
                      <a:pt x="2062" y="4412"/>
                    </a:lnTo>
                    <a:lnTo>
                      <a:pt x="1915" y="4397"/>
                    </a:lnTo>
                    <a:lnTo>
                      <a:pt x="1772" y="4373"/>
                    </a:lnTo>
                    <a:lnTo>
                      <a:pt x="1631" y="4340"/>
                    </a:lnTo>
                    <a:lnTo>
                      <a:pt x="1493" y="4298"/>
                    </a:lnTo>
                    <a:lnTo>
                      <a:pt x="1360" y="4247"/>
                    </a:lnTo>
                    <a:lnTo>
                      <a:pt x="1229" y="4188"/>
                    </a:lnTo>
                    <a:lnTo>
                      <a:pt x="1103" y="4120"/>
                    </a:lnTo>
                    <a:lnTo>
                      <a:pt x="982" y="4045"/>
                    </a:lnTo>
                    <a:lnTo>
                      <a:pt x="866" y="3963"/>
                    </a:lnTo>
                    <a:lnTo>
                      <a:pt x="756" y="3873"/>
                    </a:lnTo>
                    <a:lnTo>
                      <a:pt x="651" y="3776"/>
                    </a:lnTo>
                    <a:lnTo>
                      <a:pt x="552" y="3671"/>
                    </a:lnTo>
                    <a:lnTo>
                      <a:pt x="460" y="3559"/>
                    </a:lnTo>
                    <a:lnTo>
                      <a:pt x="376" y="3442"/>
                    </a:lnTo>
                    <a:lnTo>
                      <a:pt x="299" y="3317"/>
                    </a:lnTo>
                    <a:lnTo>
                      <a:pt x="229" y="3189"/>
                    </a:lnTo>
                    <a:lnTo>
                      <a:pt x="169" y="3054"/>
                    </a:lnTo>
                    <a:lnTo>
                      <a:pt x="112" y="2903"/>
                    </a:lnTo>
                    <a:lnTo>
                      <a:pt x="68" y="2751"/>
                    </a:lnTo>
                    <a:lnTo>
                      <a:pt x="33" y="2597"/>
                    </a:lnTo>
                    <a:lnTo>
                      <a:pt x="11" y="2443"/>
                    </a:lnTo>
                    <a:lnTo>
                      <a:pt x="0" y="2286"/>
                    </a:lnTo>
                    <a:lnTo>
                      <a:pt x="0" y="2130"/>
                    </a:lnTo>
                    <a:lnTo>
                      <a:pt x="11" y="1974"/>
                    </a:lnTo>
                    <a:lnTo>
                      <a:pt x="33" y="1820"/>
                    </a:lnTo>
                    <a:lnTo>
                      <a:pt x="68" y="1666"/>
                    </a:lnTo>
                    <a:lnTo>
                      <a:pt x="112" y="1514"/>
                    </a:lnTo>
                    <a:lnTo>
                      <a:pt x="169" y="1364"/>
                    </a:lnTo>
                    <a:lnTo>
                      <a:pt x="229" y="1230"/>
                    </a:lnTo>
                    <a:lnTo>
                      <a:pt x="297" y="1102"/>
                    </a:lnTo>
                    <a:lnTo>
                      <a:pt x="374" y="979"/>
                    </a:lnTo>
                    <a:lnTo>
                      <a:pt x="457" y="862"/>
                    </a:lnTo>
                    <a:lnTo>
                      <a:pt x="549" y="752"/>
                    </a:lnTo>
                    <a:lnTo>
                      <a:pt x="646" y="647"/>
                    </a:lnTo>
                    <a:lnTo>
                      <a:pt x="750" y="548"/>
                    </a:lnTo>
                    <a:lnTo>
                      <a:pt x="862" y="458"/>
                    </a:lnTo>
                    <a:lnTo>
                      <a:pt x="980" y="374"/>
                    </a:lnTo>
                    <a:lnTo>
                      <a:pt x="1103" y="297"/>
                    </a:lnTo>
                    <a:lnTo>
                      <a:pt x="1231" y="229"/>
                    </a:lnTo>
                    <a:lnTo>
                      <a:pt x="1365" y="169"/>
                    </a:lnTo>
                    <a:lnTo>
                      <a:pt x="1501" y="118"/>
                    </a:lnTo>
                    <a:lnTo>
                      <a:pt x="1638" y="75"/>
                    </a:lnTo>
                    <a:lnTo>
                      <a:pt x="1780" y="42"/>
                    </a:lnTo>
                    <a:lnTo>
                      <a:pt x="1921" y="19"/>
                    </a:lnTo>
                    <a:lnTo>
                      <a:pt x="2064" y="4"/>
                    </a:lnTo>
                    <a:lnTo>
                      <a:pt x="220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A0B2A7C8-C110-5301-FA5D-1FE5DA8DA408}"/>
                </a:ext>
              </a:extLst>
            </p:cNvPr>
            <p:cNvSpPr/>
            <p:nvPr/>
          </p:nvSpPr>
          <p:spPr>
            <a:xfrm>
              <a:off x="10251719" y="4419248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45%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DB892DF-8CED-F41F-5654-0E95FE191E0A}"/>
              </a:ext>
            </a:extLst>
          </p:cNvPr>
          <p:cNvGrpSpPr/>
          <p:nvPr/>
        </p:nvGrpSpPr>
        <p:grpSpPr>
          <a:xfrm>
            <a:off x="5212084" y="3780751"/>
            <a:ext cx="2940614" cy="688717"/>
            <a:chOff x="7201226" y="4965846"/>
            <a:chExt cx="3920817" cy="918289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976766BE-06FA-BB2C-5743-BAC76D6A7FF4}"/>
                </a:ext>
              </a:extLst>
            </p:cNvPr>
            <p:cNvGrpSpPr/>
            <p:nvPr/>
          </p:nvGrpSpPr>
          <p:grpSpPr>
            <a:xfrm>
              <a:off x="7732891" y="5438763"/>
              <a:ext cx="2449689" cy="292938"/>
              <a:chOff x="7382932" y="2822223"/>
              <a:chExt cx="2449689" cy="292938"/>
            </a:xfrm>
          </p:grpSpPr>
          <p:sp>
            <p:nvSpPr>
              <p:cNvPr id="73" name="Rounded Rectangle 72">
                <a:extLst>
                  <a:ext uri="{FF2B5EF4-FFF2-40B4-BE49-F238E27FC236}">
                    <a16:creationId xmlns:a16="http://schemas.microsoft.com/office/drawing/2014/main" id="{D19B6449-78D6-A2D4-047B-B73AC080FFB9}"/>
                  </a:ext>
                </a:extLst>
              </p:cNvPr>
              <p:cNvSpPr/>
              <p:nvPr/>
            </p:nvSpPr>
            <p:spPr>
              <a:xfrm>
                <a:off x="738293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Rounded Rectangle 73">
                <a:extLst>
                  <a:ext uri="{FF2B5EF4-FFF2-40B4-BE49-F238E27FC236}">
                    <a16:creationId xmlns:a16="http://schemas.microsoft.com/office/drawing/2014/main" id="{82343AF8-3705-8DDB-0503-A560596DC325}"/>
                  </a:ext>
                </a:extLst>
              </p:cNvPr>
              <p:cNvSpPr/>
              <p:nvPr/>
            </p:nvSpPr>
            <p:spPr>
              <a:xfrm>
                <a:off x="753109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Rounded Rectangle 74">
                <a:extLst>
                  <a:ext uri="{FF2B5EF4-FFF2-40B4-BE49-F238E27FC236}">
                    <a16:creationId xmlns:a16="http://schemas.microsoft.com/office/drawing/2014/main" id="{3A58EF16-C506-CE3E-B1E4-37D90BBD2FE3}"/>
                  </a:ext>
                </a:extLst>
              </p:cNvPr>
              <p:cNvSpPr/>
              <p:nvPr/>
            </p:nvSpPr>
            <p:spPr>
              <a:xfrm>
                <a:off x="767926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6" name="Rounded Rectangle 75">
                <a:extLst>
                  <a:ext uri="{FF2B5EF4-FFF2-40B4-BE49-F238E27FC236}">
                    <a16:creationId xmlns:a16="http://schemas.microsoft.com/office/drawing/2014/main" id="{8646D82E-3937-1ABD-E4F9-CC7DE481DECD}"/>
                  </a:ext>
                </a:extLst>
              </p:cNvPr>
              <p:cNvSpPr/>
              <p:nvPr/>
            </p:nvSpPr>
            <p:spPr>
              <a:xfrm>
                <a:off x="782743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7" name="Rounded Rectangle 76">
                <a:extLst>
                  <a:ext uri="{FF2B5EF4-FFF2-40B4-BE49-F238E27FC236}">
                    <a16:creationId xmlns:a16="http://schemas.microsoft.com/office/drawing/2014/main" id="{0C839DA5-BFA2-1748-1510-BC55736E997E}"/>
                  </a:ext>
                </a:extLst>
              </p:cNvPr>
              <p:cNvSpPr/>
              <p:nvPr/>
            </p:nvSpPr>
            <p:spPr>
              <a:xfrm>
                <a:off x="797560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8" name="Rounded Rectangle 77">
                <a:extLst>
                  <a:ext uri="{FF2B5EF4-FFF2-40B4-BE49-F238E27FC236}">
                    <a16:creationId xmlns:a16="http://schemas.microsoft.com/office/drawing/2014/main" id="{EC9F02E4-623D-7744-256C-C12789683393}"/>
                  </a:ext>
                </a:extLst>
              </p:cNvPr>
              <p:cNvSpPr/>
              <p:nvPr/>
            </p:nvSpPr>
            <p:spPr>
              <a:xfrm>
                <a:off x="812376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9" name="Rounded Rectangle 78">
                <a:extLst>
                  <a:ext uri="{FF2B5EF4-FFF2-40B4-BE49-F238E27FC236}">
                    <a16:creationId xmlns:a16="http://schemas.microsoft.com/office/drawing/2014/main" id="{116E50FC-DDFF-348B-1134-F88F8AB0E2F6}"/>
                  </a:ext>
                </a:extLst>
              </p:cNvPr>
              <p:cNvSpPr/>
              <p:nvPr/>
            </p:nvSpPr>
            <p:spPr>
              <a:xfrm>
                <a:off x="8271934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0" name="Rounded Rectangle 79">
                <a:extLst>
                  <a:ext uri="{FF2B5EF4-FFF2-40B4-BE49-F238E27FC236}">
                    <a16:creationId xmlns:a16="http://schemas.microsoft.com/office/drawing/2014/main" id="{E96524E5-9D31-2870-AB8F-3748DFCF3B4D}"/>
                  </a:ext>
                </a:extLst>
              </p:cNvPr>
              <p:cNvSpPr/>
              <p:nvPr/>
            </p:nvSpPr>
            <p:spPr>
              <a:xfrm>
                <a:off x="8420101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1" name="Rounded Rectangle 80">
                <a:extLst>
                  <a:ext uri="{FF2B5EF4-FFF2-40B4-BE49-F238E27FC236}">
                    <a16:creationId xmlns:a16="http://schemas.microsoft.com/office/drawing/2014/main" id="{8D619145-5EFC-73D0-DAF0-FC9803F18CA5}"/>
                  </a:ext>
                </a:extLst>
              </p:cNvPr>
              <p:cNvSpPr/>
              <p:nvPr/>
            </p:nvSpPr>
            <p:spPr>
              <a:xfrm>
                <a:off x="856826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2" name="Rounded Rectangle 81">
                <a:extLst>
                  <a:ext uri="{FF2B5EF4-FFF2-40B4-BE49-F238E27FC236}">
                    <a16:creationId xmlns:a16="http://schemas.microsoft.com/office/drawing/2014/main" id="{257356C1-D79B-3DB3-2C53-19EE066F029B}"/>
                  </a:ext>
                </a:extLst>
              </p:cNvPr>
              <p:cNvSpPr/>
              <p:nvPr/>
            </p:nvSpPr>
            <p:spPr>
              <a:xfrm>
                <a:off x="8716435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Rounded Rectangle 82">
                <a:extLst>
                  <a:ext uri="{FF2B5EF4-FFF2-40B4-BE49-F238E27FC236}">
                    <a16:creationId xmlns:a16="http://schemas.microsoft.com/office/drawing/2014/main" id="{1CA12CF9-0352-E623-BBD0-4A38F83E26E4}"/>
                  </a:ext>
                </a:extLst>
              </p:cNvPr>
              <p:cNvSpPr/>
              <p:nvPr/>
            </p:nvSpPr>
            <p:spPr>
              <a:xfrm>
                <a:off x="8864602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Rounded Rectangle 83">
                <a:extLst>
                  <a:ext uri="{FF2B5EF4-FFF2-40B4-BE49-F238E27FC236}">
                    <a16:creationId xmlns:a16="http://schemas.microsoft.com/office/drawing/2014/main" id="{CBAA3211-C102-22A8-C527-4F404D897BA7}"/>
                  </a:ext>
                </a:extLst>
              </p:cNvPr>
              <p:cNvSpPr/>
              <p:nvPr/>
            </p:nvSpPr>
            <p:spPr>
              <a:xfrm>
                <a:off x="9012769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5" name="Rounded Rectangle 84">
                <a:extLst>
                  <a:ext uri="{FF2B5EF4-FFF2-40B4-BE49-F238E27FC236}">
                    <a16:creationId xmlns:a16="http://schemas.microsoft.com/office/drawing/2014/main" id="{259E8562-AF2F-6D26-2476-9D67CA006C7A}"/>
                  </a:ext>
                </a:extLst>
              </p:cNvPr>
              <p:cNvSpPr/>
              <p:nvPr/>
            </p:nvSpPr>
            <p:spPr>
              <a:xfrm>
                <a:off x="9160936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6" name="Rounded Rectangle 85">
                <a:extLst>
                  <a:ext uri="{FF2B5EF4-FFF2-40B4-BE49-F238E27FC236}">
                    <a16:creationId xmlns:a16="http://schemas.microsoft.com/office/drawing/2014/main" id="{CF92DAC5-650B-FEA8-FE57-C8A959B87D73}"/>
                  </a:ext>
                </a:extLst>
              </p:cNvPr>
              <p:cNvSpPr/>
              <p:nvPr/>
            </p:nvSpPr>
            <p:spPr>
              <a:xfrm>
                <a:off x="9309103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7" name="Rounded Rectangle 86">
                <a:extLst>
                  <a:ext uri="{FF2B5EF4-FFF2-40B4-BE49-F238E27FC236}">
                    <a16:creationId xmlns:a16="http://schemas.microsoft.com/office/drawing/2014/main" id="{6D2A7E63-2D35-8D2D-A9C1-DA04975737D3}"/>
                  </a:ext>
                </a:extLst>
              </p:cNvPr>
              <p:cNvSpPr/>
              <p:nvPr/>
            </p:nvSpPr>
            <p:spPr>
              <a:xfrm>
                <a:off x="9457270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" name="Rounded Rectangle 87">
                <a:extLst>
                  <a:ext uri="{FF2B5EF4-FFF2-40B4-BE49-F238E27FC236}">
                    <a16:creationId xmlns:a16="http://schemas.microsoft.com/office/drawing/2014/main" id="{1CC89D0A-6481-FE01-A1B8-EFE45756FA25}"/>
                  </a:ext>
                </a:extLst>
              </p:cNvPr>
              <p:cNvSpPr/>
              <p:nvPr/>
            </p:nvSpPr>
            <p:spPr>
              <a:xfrm>
                <a:off x="9605437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9" name="Rounded Rectangle 88">
                <a:extLst>
                  <a:ext uri="{FF2B5EF4-FFF2-40B4-BE49-F238E27FC236}">
                    <a16:creationId xmlns:a16="http://schemas.microsoft.com/office/drawing/2014/main" id="{EBC2B283-2D86-ABB2-BB2B-451C74AD128E}"/>
                  </a:ext>
                </a:extLst>
              </p:cNvPr>
              <p:cNvSpPr/>
              <p:nvPr/>
            </p:nvSpPr>
            <p:spPr>
              <a:xfrm>
                <a:off x="9753598" y="2822223"/>
                <a:ext cx="79023" cy="292938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068C0D1B-72EB-9EBB-92C7-E1F4EEBF20B8}"/>
                </a:ext>
              </a:extLst>
            </p:cNvPr>
            <p:cNvSpPr/>
            <p:nvPr/>
          </p:nvSpPr>
          <p:spPr>
            <a:xfrm>
              <a:off x="7732891" y="4965846"/>
              <a:ext cx="1224847" cy="492442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r>
                <a:rPr 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Item 03</a:t>
              </a:r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9" name="Group 20">
              <a:extLst>
                <a:ext uri="{FF2B5EF4-FFF2-40B4-BE49-F238E27FC236}">
                  <a16:creationId xmlns:a16="http://schemas.microsoft.com/office/drawing/2014/main" id="{6CF94F07-D745-256B-0B1F-0FF5513472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201226" y="5420387"/>
              <a:ext cx="342723" cy="342723"/>
              <a:chOff x="2337" y="657"/>
              <a:chExt cx="3006" cy="3006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1" name="Freeform 22">
                <a:extLst>
                  <a:ext uri="{FF2B5EF4-FFF2-40B4-BE49-F238E27FC236}">
                    <a16:creationId xmlns:a16="http://schemas.microsoft.com/office/drawing/2014/main" id="{C0DCB148-CB79-EF2F-2B73-D01232057D6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1164"/>
                <a:ext cx="1788" cy="2499"/>
              </a:xfrm>
              <a:custGeom>
                <a:avLst/>
                <a:gdLst>
                  <a:gd name="T0" fmla="*/ 210 w 3576"/>
                  <a:gd name="T1" fmla="*/ 4671 h 4997"/>
                  <a:gd name="T2" fmla="*/ 326 w 3576"/>
                  <a:gd name="T3" fmla="*/ 4787 h 4997"/>
                  <a:gd name="T4" fmla="*/ 3208 w 3576"/>
                  <a:gd name="T5" fmla="*/ 4800 h 4997"/>
                  <a:gd name="T6" fmla="*/ 3347 w 3576"/>
                  <a:gd name="T7" fmla="*/ 4707 h 4997"/>
                  <a:gd name="T8" fmla="*/ 3385 w 3576"/>
                  <a:gd name="T9" fmla="*/ 4363 h 4997"/>
                  <a:gd name="T10" fmla="*/ 3385 w 3576"/>
                  <a:gd name="T11" fmla="*/ 4172 h 4997"/>
                  <a:gd name="T12" fmla="*/ 525 w 3576"/>
                  <a:gd name="T13" fmla="*/ 1144 h 4997"/>
                  <a:gd name="T14" fmla="*/ 475 w 3576"/>
                  <a:gd name="T15" fmla="*/ 1226 h 4997"/>
                  <a:gd name="T16" fmla="*/ 228 w 3576"/>
                  <a:gd name="T17" fmla="*/ 1415 h 4997"/>
                  <a:gd name="T18" fmla="*/ 191 w 3576"/>
                  <a:gd name="T19" fmla="*/ 2122 h 4997"/>
                  <a:gd name="T20" fmla="*/ 3369 w 3576"/>
                  <a:gd name="T21" fmla="*/ 1459 h 4997"/>
                  <a:gd name="T22" fmla="*/ 3267 w 3576"/>
                  <a:gd name="T23" fmla="*/ 1322 h 4997"/>
                  <a:gd name="T24" fmla="*/ 3055 w 3576"/>
                  <a:gd name="T25" fmla="*/ 1168 h 4997"/>
                  <a:gd name="T26" fmla="*/ 359 w 3576"/>
                  <a:gd name="T27" fmla="*/ 193 h 4997"/>
                  <a:gd name="T28" fmla="*/ 295 w 3576"/>
                  <a:gd name="T29" fmla="*/ 255 h 4997"/>
                  <a:gd name="T30" fmla="*/ 3276 w 3576"/>
                  <a:gd name="T31" fmla="*/ 231 h 4997"/>
                  <a:gd name="T32" fmla="*/ 2837 w 3576"/>
                  <a:gd name="T33" fmla="*/ 193 h 4997"/>
                  <a:gd name="T34" fmla="*/ 2798 w 3576"/>
                  <a:gd name="T35" fmla="*/ 457 h 4997"/>
                  <a:gd name="T36" fmla="*/ 2685 w 3576"/>
                  <a:gd name="T37" fmla="*/ 457 h 4997"/>
                  <a:gd name="T38" fmla="*/ 2645 w 3576"/>
                  <a:gd name="T39" fmla="*/ 193 h 4997"/>
                  <a:gd name="T40" fmla="*/ 2183 w 3576"/>
                  <a:gd name="T41" fmla="*/ 435 h 4997"/>
                  <a:gd name="T42" fmla="*/ 2075 w 3576"/>
                  <a:gd name="T43" fmla="*/ 470 h 4997"/>
                  <a:gd name="T44" fmla="*/ 2009 w 3576"/>
                  <a:gd name="T45" fmla="*/ 379 h 4997"/>
                  <a:gd name="T46" fmla="*/ 1561 w 3576"/>
                  <a:gd name="T47" fmla="*/ 410 h 4997"/>
                  <a:gd name="T48" fmla="*/ 1470 w 3576"/>
                  <a:gd name="T49" fmla="*/ 475 h 4997"/>
                  <a:gd name="T50" fmla="*/ 1379 w 3576"/>
                  <a:gd name="T51" fmla="*/ 410 h 4997"/>
                  <a:gd name="T52" fmla="*/ 931 w 3576"/>
                  <a:gd name="T53" fmla="*/ 379 h 4997"/>
                  <a:gd name="T54" fmla="*/ 865 w 3576"/>
                  <a:gd name="T55" fmla="*/ 470 h 4997"/>
                  <a:gd name="T56" fmla="*/ 758 w 3576"/>
                  <a:gd name="T57" fmla="*/ 435 h 4997"/>
                  <a:gd name="T58" fmla="*/ 359 w 3576"/>
                  <a:gd name="T59" fmla="*/ 193 h 4997"/>
                  <a:gd name="T60" fmla="*/ 3318 w 3576"/>
                  <a:gd name="T61" fmla="*/ 20 h 4997"/>
                  <a:gd name="T62" fmla="*/ 3452 w 3576"/>
                  <a:gd name="T63" fmla="*/ 156 h 4997"/>
                  <a:gd name="T64" fmla="*/ 3480 w 3576"/>
                  <a:gd name="T65" fmla="*/ 667 h 4997"/>
                  <a:gd name="T66" fmla="*/ 3571 w 3576"/>
                  <a:gd name="T67" fmla="*/ 732 h 4997"/>
                  <a:gd name="T68" fmla="*/ 3538 w 3576"/>
                  <a:gd name="T69" fmla="*/ 840 h 4997"/>
                  <a:gd name="T70" fmla="*/ 3245 w 3576"/>
                  <a:gd name="T71" fmla="*/ 1087 h 4997"/>
                  <a:gd name="T72" fmla="*/ 3483 w 3576"/>
                  <a:gd name="T73" fmla="*/ 1270 h 4997"/>
                  <a:gd name="T74" fmla="*/ 3573 w 3576"/>
                  <a:gd name="T75" fmla="*/ 1488 h 4997"/>
                  <a:gd name="T76" fmla="*/ 3556 w 3576"/>
                  <a:gd name="T77" fmla="*/ 4715 h 4997"/>
                  <a:gd name="T78" fmla="*/ 3407 w 3576"/>
                  <a:gd name="T79" fmla="*/ 4917 h 4997"/>
                  <a:gd name="T80" fmla="*/ 3164 w 3576"/>
                  <a:gd name="T81" fmla="*/ 4997 h 4997"/>
                  <a:gd name="T82" fmla="*/ 224 w 3576"/>
                  <a:gd name="T83" fmla="*/ 4951 h 4997"/>
                  <a:gd name="T84" fmla="*/ 46 w 3576"/>
                  <a:gd name="T85" fmla="*/ 4773 h 4997"/>
                  <a:gd name="T86" fmla="*/ 0 w 3576"/>
                  <a:gd name="T87" fmla="*/ 1545 h 4997"/>
                  <a:gd name="T88" fmla="*/ 62 w 3576"/>
                  <a:gd name="T89" fmla="*/ 1319 h 4997"/>
                  <a:gd name="T90" fmla="*/ 215 w 3576"/>
                  <a:gd name="T91" fmla="*/ 1155 h 4997"/>
                  <a:gd name="T92" fmla="*/ 66 w 3576"/>
                  <a:gd name="T93" fmla="*/ 854 h 4997"/>
                  <a:gd name="T94" fmla="*/ 0 w 3576"/>
                  <a:gd name="T95" fmla="*/ 763 h 4997"/>
                  <a:gd name="T96" fmla="*/ 66 w 3576"/>
                  <a:gd name="T97" fmla="*/ 672 h 4997"/>
                  <a:gd name="T98" fmla="*/ 109 w 3576"/>
                  <a:gd name="T99" fmla="*/ 204 h 4997"/>
                  <a:gd name="T100" fmla="*/ 217 w 3576"/>
                  <a:gd name="T101" fmla="*/ 43 h 4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76" h="4997">
                    <a:moveTo>
                      <a:pt x="191" y="4363"/>
                    </a:moveTo>
                    <a:lnTo>
                      <a:pt x="191" y="4583"/>
                    </a:lnTo>
                    <a:lnTo>
                      <a:pt x="197" y="4629"/>
                    </a:lnTo>
                    <a:lnTo>
                      <a:pt x="210" y="4671"/>
                    </a:lnTo>
                    <a:lnTo>
                      <a:pt x="230" y="4707"/>
                    </a:lnTo>
                    <a:lnTo>
                      <a:pt x="257" y="4740"/>
                    </a:lnTo>
                    <a:lnTo>
                      <a:pt x="290" y="4767"/>
                    </a:lnTo>
                    <a:lnTo>
                      <a:pt x="326" y="4787"/>
                    </a:lnTo>
                    <a:lnTo>
                      <a:pt x="368" y="4800"/>
                    </a:lnTo>
                    <a:lnTo>
                      <a:pt x="414" y="4806"/>
                    </a:lnTo>
                    <a:lnTo>
                      <a:pt x="3164" y="4806"/>
                    </a:lnTo>
                    <a:lnTo>
                      <a:pt x="3208" y="4800"/>
                    </a:lnTo>
                    <a:lnTo>
                      <a:pt x="3250" y="4787"/>
                    </a:lnTo>
                    <a:lnTo>
                      <a:pt x="3287" y="4767"/>
                    </a:lnTo>
                    <a:lnTo>
                      <a:pt x="3319" y="4740"/>
                    </a:lnTo>
                    <a:lnTo>
                      <a:pt x="3347" y="4707"/>
                    </a:lnTo>
                    <a:lnTo>
                      <a:pt x="3367" y="4671"/>
                    </a:lnTo>
                    <a:lnTo>
                      <a:pt x="3379" y="4629"/>
                    </a:lnTo>
                    <a:lnTo>
                      <a:pt x="3385" y="4583"/>
                    </a:lnTo>
                    <a:lnTo>
                      <a:pt x="3385" y="4363"/>
                    </a:lnTo>
                    <a:lnTo>
                      <a:pt x="191" y="4363"/>
                    </a:lnTo>
                    <a:close/>
                    <a:moveTo>
                      <a:pt x="191" y="2315"/>
                    </a:moveTo>
                    <a:lnTo>
                      <a:pt x="191" y="4172"/>
                    </a:lnTo>
                    <a:lnTo>
                      <a:pt x="3385" y="4172"/>
                    </a:lnTo>
                    <a:lnTo>
                      <a:pt x="3385" y="2315"/>
                    </a:lnTo>
                    <a:lnTo>
                      <a:pt x="191" y="2315"/>
                    </a:lnTo>
                    <a:close/>
                    <a:moveTo>
                      <a:pt x="525" y="858"/>
                    </a:moveTo>
                    <a:lnTo>
                      <a:pt x="525" y="1144"/>
                    </a:lnTo>
                    <a:lnTo>
                      <a:pt x="521" y="1168"/>
                    </a:lnTo>
                    <a:lnTo>
                      <a:pt x="510" y="1191"/>
                    </a:lnTo>
                    <a:lnTo>
                      <a:pt x="496" y="1211"/>
                    </a:lnTo>
                    <a:lnTo>
                      <a:pt x="475" y="1226"/>
                    </a:lnTo>
                    <a:lnTo>
                      <a:pt x="310" y="1322"/>
                    </a:lnTo>
                    <a:lnTo>
                      <a:pt x="279" y="1344"/>
                    </a:lnTo>
                    <a:lnTo>
                      <a:pt x="251" y="1377"/>
                    </a:lnTo>
                    <a:lnTo>
                      <a:pt x="228" y="1415"/>
                    </a:lnTo>
                    <a:lnTo>
                      <a:pt x="210" y="1459"/>
                    </a:lnTo>
                    <a:lnTo>
                      <a:pt x="197" y="1503"/>
                    </a:lnTo>
                    <a:lnTo>
                      <a:pt x="191" y="1545"/>
                    </a:lnTo>
                    <a:lnTo>
                      <a:pt x="191" y="2122"/>
                    </a:lnTo>
                    <a:lnTo>
                      <a:pt x="3385" y="2122"/>
                    </a:lnTo>
                    <a:lnTo>
                      <a:pt x="3385" y="1545"/>
                    </a:lnTo>
                    <a:lnTo>
                      <a:pt x="3379" y="1503"/>
                    </a:lnTo>
                    <a:lnTo>
                      <a:pt x="3369" y="1459"/>
                    </a:lnTo>
                    <a:lnTo>
                      <a:pt x="3349" y="1415"/>
                    </a:lnTo>
                    <a:lnTo>
                      <a:pt x="3325" y="1377"/>
                    </a:lnTo>
                    <a:lnTo>
                      <a:pt x="3297" y="1344"/>
                    </a:lnTo>
                    <a:lnTo>
                      <a:pt x="3267" y="1322"/>
                    </a:lnTo>
                    <a:lnTo>
                      <a:pt x="3101" y="1226"/>
                    </a:lnTo>
                    <a:lnTo>
                      <a:pt x="3081" y="1211"/>
                    </a:lnTo>
                    <a:lnTo>
                      <a:pt x="3066" y="1191"/>
                    </a:lnTo>
                    <a:lnTo>
                      <a:pt x="3055" y="1168"/>
                    </a:lnTo>
                    <a:lnTo>
                      <a:pt x="3053" y="1144"/>
                    </a:lnTo>
                    <a:lnTo>
                      <a:pt x="3053" y="858"/>
                    </a:lnTo>
                    <a:lnTo>
                      <a:pt x="525" y="858"/>
                    </a:lnTo>
                    <a:close/>
                    <a:moveTo>
                      <a:pt x="359" y="193"/>
                    </a:moveTo>
                    <a:lnTo>
                      <a:pt x="333" y="197"/>
                    </a:lnTo>
                    <a:lnTo>
                      <a:pt x="315" y="211"/>
                    </a:lnTo>
                    <a:lnTo>
                      <a:pt x="301" y="231"/>
                    </a:lnTo>
                    <a:lnTo>
                      <a:pt x="295" y="255"/>
                    </a:lnTo>
                    <a:lnTo>
                      <a:pt x="295" y="667"/>
                    </a:lnTo>
                    <a:lnTo>
                      <a:pt x="3281" y="667"/>
                    </a:lnTo>
                    <a:lnTo>
                      <a:pt x="3281" y="255"/>
                    </a:lnTo>
                    <a:lnTo>
                      <a:pt x="3276" y="231"/>
                    </a:lnTo>
                    <a:lnTo>
                      <a:pt x="3263" y="211"/>
                    </a:lnTo>
                    <a:lnTo>
                      <a:pt x="3243" y="197"/>
                    </a:lnTo>
                    <a:lnTo>
                      <a:pt x="3217" y="193"/>
                    </a:lnTo>
                    <a:lnTo>
                      <a:pt x="2837" y="193"/>
                    </a:lnTo>
                    <a:lnTo>
                      <a:pt x="2837" y="379"/>
                    </a:lnTo>
                    <a:lnTo>
                      <a:pt x="2833" y="410"/>
                    </a:lnTo>
                    <a:lnTo>
                      <a:pt x="2818" y="435"/>
                    </a:lnTo>
                    <a:lnTo>
                      <a:pt x="2798" y="457"/>
                    </a:lnTo>
                    <a:lnTo>
                      <a:pt x="2771" y="470"/>
                    </a:lnTo>
                    <a:lnTo>
                      <a:pt x="2742" y="475"/>
                    </a:lnTo>
                    <a:lnTo>
                      <a:pt x="2711" y="470"/>
                    </a:lnTo>
                    <a:lnTo>
                      <a:pt x="2685" y="457"/>
                    </a:lnTo>
                    <a:lnTo>
                      <a:pt x="2663" y="435"/>
                    </a:lnTo>
                    <a:lnTo>
                      <a:pt x="2651" y="410"/>
                    </a:lnTo>
                    <a:lnTo>
                      <a:pt x="2645" y="379"/>
                    </a:lnTo>
                    <a:lnTo>
                      <a:pt x="2645" y="193"/>
                    </a:lnTo>
                    <a:lnTo>
                      <a:pt x="2203" y="193"/>
                    </a:lnTo>
                    <a:lnTo>
                      <a:pt x="2203" y="379"/>
                    </a:lnTo>
                    <a:lnTo>
                      <a:pt x="2197" y="410"/>
                    </a:lnTo>
                    <a:lnTo>
                      <a:pt x="2183" y="435"/>
                    </a:lnTo>
                    <a:lnTo>
                      <a:pt x="2162" y="457"/>
                    </a:lnTo>
                    <a:lnTo>
                      <a:pt x="2137" y="470"/>
                    </a:lnTo>
                    <a:lnTo>
                      <a:pt x="2106" y="475"/>
                    </a:lnTo>
                    <a:lnTo>
                      <a:pt x="2075" y="470"/>
                    </a:lnTo>
                    <a:lnTo>
                      <a:pt x="2050" y="457"/>
                    </a:lnTo>
                    <a:lnTo>
                      <a:pt x="2028" y="435"/>
                    </a:lnTo>
                    <a:lnTo>
                      <a:pt x="2015" y="410"/>
                    </a:lnTo>
                    <a:lnTo>
                      <a:pt x="2009" y="379"/>
                    </a:lnTo>
                    <a:lnTo>
                      <a:pt x="2009" y="193"/>
                    </a:lnTo>
                    <a:lnTo>
                      <a:pt x="1567" y="193"/>
                    </a:lnTo>
                    <a:lnTo>
                      <a:pt x="1567" y="379"/>
                    </a:lnTo>
                    <a:lnTo>
                      <a:pt x="1561" y="410"/>
                    </a:lnTo>
                    <a:lnTo>
                      <a:pt x="1549" y="435"/>
                    </a:lnTo>
                    <a:lnTo>
                      <a:pt x="1527" y="457"/>
                    </a:lnTo>
                    <a:lnTo>
                      <a:pt x="1501" y="470"/>
                    </a:lnTo>
                    <a:lnTo>
                      <a:pt x="1470" y="475"/>
                    </a:lnTo>
                    <a:lnTo>
                      <a:pt x="1441" y="470"/>
                    </a:lnTo>
                    <a:lnTo>
                      <a:pt x="1414" y="457"/>
                    </a:lnTo>
                    <a:lnTo>
                      <a:pt x="1394" y="435"/>
                    </a:lnTo>
                    <a:lnTo>
                      <a:pt x="1379" y="410"/>
                    </a:lnTo>
                    <a:lnTo>
                      <a:pt x="1375" y="379"/>
                    </a:lnTo>
                    <a:lnTo>
                      <a:pt x="1375" y="193"/>
                    </a:lnTo>
                    <a:lnTo>
                      <a:pt x="931" y="193"/>
                    </a:lnTo>
                    <a:lnTo>
                      <a:pt x="931" y="379"/>
                    </a:lnTo>
                    <a:lnTo>
                      <a:pt x="925" y="410"/>
                    </a:lnTo>
                    <a:lnTo>
                      <a:pt x="913" y="435"/>
                    </a:lnTo>
                    <a:lnTo>
                      <a:pt x="893" y="457"/>
                    </a:lnTo>
                    <a:lnTo>
                      <a:pt x="865" y="470"/>
                    </a:lnTo>
                    <a:lnTo>
                      <a:pt x="834" y="475"/>
                    </a:lnTo>
                    <a:lnTo>
                      <a:pt x="805" y="470"/>
                    </a:lnTo>
                    <a:lnTo>
                      <a:pt x="778" y="457"/>
                    </a:lnTo>
                    <a:lnTo>
                      <a:pt x="758" y="435"/>
                    </a:lnTo>
                    <a:lnTo>
                      <a:pt x="743" y="410"/>
                    </a:lnTo>
                    <a:lnTo>
                      <a:pt x="740" y="379"/>
                    </a:lnTo>
                    <a:lnTo>
                      <a:pt x="740" y="193"/>
                    </a:lnTo>
                    <a:lnTo>
                      <a:pt x="359" y="193"/>
                    </a:lnTo>
                    <a:close/>
                    <a:moveTo>
                      <a:pt x="359" y="0"/>
                    </a:moveTo>
                    <a:lnTo>
                      <a:pt x="3217" y="0"/>
                    </a:lnTo>
                    <a:lnTo>
                      <a:pt x="3270" y="5"/>
                    </a:lnTo>
                    <a:lnTo>
                      <a:pt x="3318" y="20"/>
                    </a:lnTo>
                    <a:lnTo>
                      <a:pt x="3359" y="43"/>
                    </a:lnTo>
                    <a:lnTo>
                      <a:pt x="3398" y="74"/>
                    </a:lnTo>
                    <a:lnTo>
                      <a:pt x="3429" y="113"/>
                    </a:lnTo>
                    <a:lnTo>
                      <a:pt x="3452" y="156"/>
                    </a:lnTo>
                    <a:lnTo>
                      <a:pt x="3467" y="204"/>
                    </a:lnTo>
                    <a:lnTo>
                      <a:pt x="3472" y="255"/>
                    </a:lnTo>
                    <a:lnTo>
                      <a:pt x="3472" y="667"/>
                    </a:lnTo>
                    <a:lnTo>
                      <a:pt x="3480" y="667"/>
                    </a:lnTo>
                    <a:lnTo>
                      <a:pt x="3511" y="672"/>
                    </a:lnTo>
                    <a:lnTo>
                      <a:pt x="3538" y="685"/>
                    </a:lnTo>
                    <a:lnTo>
                      <a:pt x="3558" y="707"/>
                    </a:lnTo>
                    <a:lnTo>
                      <a:pt x="3571" y="732"/>
                    </a:lnTo>
                    <a:lnTo>
                      <a:pt x="3576" y="763"/>
                    </a:lnTo>
                    <a:lnTo>
                      <a:pt x="3571" y="792"/>
                    </a:lnTo>
                    <a:lnTo>
                      <a:pt x="3558" y="820"/>
                    </a:lnTo>
                    <a:lnTo>
                      <a:pt x="3538" y="840"/>
                    </a:lnTo>
                    <a:lnTo>
                      <a:pt x="3511" y="854"/>
                    </a:lnTo>
                    <a:lnTo>
                      <a:pt x="3480" y="858"/>
                    </a:lnTo>
                    <a:lnTo>
                      <a:pt x="3245" y="858"/>
                    </a:lnTo>
                    <a:lnTo>
                      <a:pt x="3245" y="1087"/>
                    </a:lnTo>
                    <a:lnTo>
                      <a:pt x="3361" y="1155"/>
                    </a:lnTo>
                    <a:lnTo>
                      <a:pt x="3405" y="1186"/>
                    </a:lnTo>
                    <a:lnTo>
                      <a:pt x="3447" y="1224"/>
                    </a:lnTo>
                    <a:lnTo>
                      <a:pt x="3483" y="1270"/>
                    </a:lnTo>
                    <a:lnTo>
                      <a:pt x="3514" y="1319"/>
                    </a:lnTo>
                    <a:lnTo>
                      <a:pt x="3540" y="1373"/>
                    </a:lnTo>
                    <a:lnTo>
                      <a:pt x="3560" y="1430"/>
                    </a:lnTo>
                    <a:lnTo>
                      <a:pt x="3573" y="1488"/>
                    </a:lnTo>
                    <a:lnTo>
                      <a:pt x="3576" y="1545"/>
                    </a:lnTo>
                    <a:lnTo>
                      <a:pt x="3576" y="4583"/>
                    </a:lnTo>
                    <a:lnTo>
                      <a:pt x="3571" y="4651"/>
                    </a:lnTo>
                    <a:lnTo>
                      <a:pt x="3556" y="4715"/>
                    </a:lnTo>
                    <a:lnTo>
                      <a:pt x="3531" y="4773"/>
                    </a:lnTo>
                    <a:lnTo>
                      <a:pt x="3496" y="4828"/>
                    </a:lnTo>
                    <a:lnTo>
                      <a:pt x="3456" y="4877"/>
                    </a:lnTo>
                    <a:lnTo>
                      <a:pt x="3407" y="4917"/>
                    </a:lnTo>
                    <a:lnTo>
                      <a:pt x="3354" y="4951"/>
                    </a:lnTo>
                    <a:lnTo>
                      <a:pt x="3294" y="4975"/>
                    </a:lnTo>
                    <a:lnTo>
                      <a:pt x="3230" y="4992"/>
                    </a:lnTo>
                    <a:lnTo>
                      <a:pt x="3164" y="4997"/>
                    </a:lnTo>
                    <a:lnTo>
                      <a:pt x="414" y="4997"/>
                    </a:lnTo>
                    <a:lnTo>
                      <a:pt x="346" y="4992"/>
                    </a:lnTo>
                    <a:lnTo>
                      <a:pt x="282" y="4975"/>
                    </a:lnTo>
                    <a:lnTo>
                      <a:pt x="224" y="4951"/>
                    </a:lnTo>
                    <a:lnTo>
                      <a:pt x="169" y="4917"/>
                    </a:lnTo>
                    <a:lnTo>
                      <a:pt x="120" y="4877"/>
                    </a:lnTo>
                    <a:lnTo>
                      <a:pt x="80" y="4828"/>
                    </a:lnTo>
                    <a:lnTo>
                      <a:pt x="46" y="4773"/>
                    </a:lnTo>
                    <a:lnTo>
                      <a:pt x="22" y="4715"/>
                    </a:lnTo>
                    <a:lnTo>
                      <a:pt x="5" y="4651"/>
                    </a:lnTo>
                    <a:lnTo>
                      <a:pt x="0" y="4583"/>
                    </a:lnTo>
                    <a:lnTo>
                      <a:pt x="0" y="1545"/>
                    </a:lnTo>
                    <a:lnTo>
                      <a:pt x="4" y="1488"/>
                    </a:lnTo>
                    <a:lnTo>
                      <a:pt x="16" y="1430"/>
                    </a:lnTo>
                    <a:lnTo>
                      <a:pt x="36" y="1373"/>
                    </a:lnTo>
                    <a:lnTo>
                      <a:pt x="62" y="1319"/>
                    </a:lnTo>
                    <a:lnTo>
                      <a:pt x="93" y="1270"/>
                    </a:lnTo>
                    <a:lnTo>
                      <a:pt x="129" y="1224"/>
                    </a:lnTo>
                    <a:lnTo>
                      <a:pt x="171" y="1186"/>
                    </a:lnTo>
                    <a:lnTo>
                      <a:pt x="215" y="1155"/>
                    </a:lnTo>
                    <a:lnTo>
                      <a:pt x="332" y="1087"/>
                    </a:lnTo>
                    <a:lnTo>
                      <a:pt x="332" y="858"/>
                    </a:lnTo>
                    <a:lnTo>
                      <a:pt x="97" y="858"/>
                    </a:lnTo>
                    <a:lnTo>
                      <a:pt x="66" y="854"/>
                    </a:lnTo>
                    <a:lnTo>
                      <a:pt x="40" y="840"/>
                    </a:lnTo>
                    <a:lnTo>
                      <a:pt x="18" y="820"/>
                    </a:lnTo>
                    <a:lnTo>
                      <a:pt x="5" y="792"/>
                    </a:lnTo>
                    <a:lnTo>
                      <a:pt x="0" y="763"/>
                    </a:lnTo>
                    <a:lnTo>
                      <a:pt x="5" y="732"/>
                    </a:lnTo>
                    <a:lnTo>
                      <a:pt x="18" y="707"/>
                    </a:lnTo>
                    <a:lnTo>
                      <a:pt x="40" y="685"/>
                    </a:lnTo>
                    <a:lnTo>
                      <a:pt x="66" y="672"/>
                    </a:lnTo>
                    <a:lnTo>
                      <a:pt x="97" y="667"/>
                    </a:lnTo>
                    <a:lnTo>
                      <a:pt x="104" y="667"/>
                    </a:lnTo>
                    <a:lnTo>
                      <a:pt x="104" y="255"/>
                    </a:lnTo>
                    <a:lnTo>
                      <a:pt x="109" y="204"/>
                    </a:lnTo>
                    <a:lnTo>
                      <a:pt x="124" y="156"/>
                    </a:lnTo>
                    <a:lnTo>
                      <a:pt x="148" y="113"/>
                    </a:lnTo>
                    <a:lnTo>
                      <a:pt x="179" y="74"/>
                    </a:lnTo>
                    <a:lnTo>
                      <a:pt x="217" y="43"/>
                    </a:lnTo>
                    <a:lnTo>
                      <a:pt x="259" y="20"/>
                    </a:lnTo>
                    <a:lnTo>
                      <a:pt x="308" y="5"/>
                    </a:lnTo>
                    <a:lnTo>
                      <a:pt x="3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Freeform 23">
                <a:extLst>
                  <a:ext uri="{FF2B5EF4-FFF2-40B4-BE49-F238E27FC236}">
                    <a16:creationId xmlns:a16="http://schemas.microsoft.com/office/drawing/2014/main" id="{7B2C950A-D0AB-1C1C-2967-4144CBCB10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53" y="2495"/>
                <a:ext cx="1156" cy="582"/>
              </a:xfrm>
              <a:custGeom>
                <a:avLst/>
                <a:gdLst>
                  <a:gd name="T0" fmla="*/ 1252 w 2312"/>
                  <a:gd name="T1" fmla="*/ 971 h 1165"/>
                  <a:gd name="T2" fmla="*/ 1793 w 2312"/>
                  <a:gd name="T3" fmla="*/ 966 h 1165"/>
                  <a:gd name="T4" fmla="*/ 1909 w 2312"/>
                  <a:gd name="T5" fmla="*/ 928 h 1165"/>
                  <a:gd name="T6" fmla="*/ 2006 w 2312"/>
                  <a:gd name="T7" fmla="*/ 857 h 1165"/>
                  <a:gd name="T8" fmla="*/ 2077 w 2312"/>
                  <a:gd name="T9" fmla="*/ 760 h 1165"/>
                  <a:gd name="T10" fmla="*/ 2115 w 2312"/>
                  <a:gd name="T11" fmla="*/ 645 h 1165"/>
                  <a:gd name="T12" fmla="*/ 2115 w 2312"/>
                  <a:gd name="T13" fmla="*/ 520 h 1165"/>
                  <a:gd name="T14" fmla="*/ 2077 w 2312"/>
                  <a:gd name="T15" fmla="*/ 403 h 1165"/>
                  <a:gd name="T16" fmla="*/ 2006 w 2312"/>
                  <a:gd name="T17" fmla="*/ 306 h 1165"/>
                  <a:gd name="T18" fmla="*/ 1909 w 2312"/>
                  <a:gd name="T19" fmla="*/ 235 h 1165"/>
                  <a:gd name="T20" fmla="*/ 1793 w 2312"/>
                  <a:gd name="T21" fmla="*/ 197 h 1165"/>
                  <a:gd name="T22" fmla="*/ 1252 w 2312"/>
                  <a:gd name="T23" fmla="*/ 192 h 1165"/>
                  <a:gd name="T24" fmla="*/ 519 w 2312"/>
                  <a:gd name="T25" fmla="*/ 197 h 1165"/>
                  <a:gd name="T26" fmla="*/ 403 w 2312"/>
                  <a:gd name="T27" fmla="*/ 235 h 1165"/>
                  <a:gd name="T28" fmla="*/ 306 w 2312"/>
                  <a:gd name="T29" fmla="*/ 306 h 1165"/>
                  <a:gd name="T30" fmla="*/ 235 w 2312"/>
                  <a:gd name="T31" fmla="*/ 403 h 1165"/>
                  <a:gd name="T32" fmla="*/ 197 w 2312"/>
                  <a:gd name="T33" fmla="*/ 520 h 1165"/>
                  <a:gd name="T34" fmla="*/ 197 w 2312"/>
                  <a:gd name="T35" fmla="*/ 645 h 1165"/>
                  <a:gd name="T36" fmla="*/ 235 w 2312"/>
                  <a:gd name="T37" fmla="*/ 760 h 1165"/>
                  <a:gd name="T38" fmla="*/ 306 w 2312"/>
                  <a:gd name="T39" fmla="*/ 857 h 1165"/>
                  <a:gd name="T40" fmla="*/ 403 w 2312"/>
                  <a:gd name="T41" fmla="*/ 928 h 1165"/>
                  <a:gd name="T42" fmla="*/ 519 w 2312"/>
                  <a:gd name="T43" fmla="*/ 966 h 1165"/>
                  <a:gd name="T44" fmla="*/ 1060 w 2312"/>
                  <a:gd name="T45" fmla="*/ 971 h 1165"/>
                  <a:gd name="T46" fmla="*/ 583 w 2312"/>
                  <a:gd name="T47" fmla="*/ 192 h 1165"/>
                  <a:gd name="T48" fmla="*/ 1731 w 2312"/>
                  <a:gd name="T49" fmla="*/ 0 h 1165"/>
                  <a:gd name="T50" fmla="*/ 1884 w 2312"/>
                  <a:gd name="T51" fmla="*/ 20 h 1165"/>
                  <a:gd name="T52" fmla="*/ 2024 w 2312"/>
                  <a:gd name="T53" fmla="*/ 81 h 1165"/>
                  <a:gd name="T54" fmla="*/ 2141 w 2312"/>
                  <a:gd name="T55" fmla="*/ 172 h 1165"/>
                  <a:gd name="T56" fmla="*/ 2232 w 2312"/>
                  <a:gd name="T57" fmla="*/ 288 h 1165"/>
                  <a:gd name="T58" fmla="*/ 2290 w 2312"/>
                  <a:gd name="T59" fmla="*/ 427 h 1165"/>
                  <a:gd name="T60" fmla="*/ 2312 w 2312"/>
                  <a:gd name="T61" fmla="*/ 582 h 1165"/>
                  <a:gd name="T62" fmla="*/ 2290 w 2312"/>
                  <a:gd name="T63" fmla="*/ 736 h 1165"/>
                  <a:gd name="T64" fmla="*/ 2232 w 2312"/>
                  <a:gd name="T65" fmla="*/ 875 h 1165"/>
                  <a:gd name="T66" fmla="*/ 2141 w 2312"/>
                  <a:gd name="T67" fmla="*/ 993 h 1165"/>
                  <a:gd name="T68" fmla="*/ 2024 w 2312"/>
                  <a:gd name="T69" fmla="*/ 1084 h 1165"/>
                  <a:gd name="T70" fmla="*/ 1884 w 2312"/>
                  <a:gd name="T71" fmla="*/ 1143 h 1165"/>
                  <a:gd name="T72" fmla="*/ 1731 w 2312"/>
                  <a:gd name="T73" fmla="*/ 1165 h 1165"/>
                  <a:gd name="T74" fmla="*/ 503 w 2312"/>
                  <a:gd name="T75" fmla="*/ 1159 h 1165"/>
                  <a:gd name="T76" fmla="*/ 355 w 2312"/>
                  <a:gd name="T77" fmla="*/ 1117 h 1165"/>
                  <a:gd name="T78" fmla="*/ 228 w 2312"/>
                  <a:gd name="T79" fmla="*/ 1043 h 1165"/>
                  <a:gd name="T80" fmla="*/ 122 w 2312"/>
                  <a:gd name="T81" fmla="*/ 937 h 1165"/>
                  <a:gd name="T82" fmla="*/ 46 w 2312"/>
                  <a:gd name="T83" fmla="*/ 807 h 1165"/>
                  <a:gd name="T84" fmla="*/ 6 w 2312"/>
                  <a:gd name="T85" fmla="*/ 662 h 1165"/>
                  <a:gd name="T86" fmla="*/ 6 w 2312"/>
                  <a:gd name="T87" fmla="*/ 503 h 1165"/>
                  <a:gd name="T88" fmla="*/ 46 w 2312"/>
                  <a:gd name="T89" fmla="*/ 356 h 1165"/>
                  <a:gd name="T90" fmla="*/ 122 w 2312"/>
                  <a:gd name="T91" fmla="*/ 226 h 1165"/>
                  <a:gd name="T92" fmla="*/ 228 w 2312"/>
                  <a:gd name="T93" fmla="*/ 122 h 1165"/>
                  <a:gd name="T94" fmla="*/ 355 w 2312"/>
                  <a:gd name="T95" fmla="*/ 46 h 1165"/>
                  <a:gd name="T96" fmla="*/ 503 w 2312"/>
                  <a:gd name="T97" fmla="*/ 6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12" h="1165">
                    <a:moveTo>
                      <a:pt x="1252" y="192"/>
                    </a:moveTo>
                    <a:lnTo>
                      <a:pt x="1252" y="971"/>
                    </a:lnTo>
                    <a:lnTo>
                      <a:pt x="1731" y="971"/>
                    </a:lnTo>
                    <a:lnTo>
                      <a:pt x="1793" y="966"/>
                    </a:lnTo>
                    <a:lnTo>
                      <a:pt x="1853" y="951"/>
                    </a:lnTo>
                    <a:lnTo>
                      <a:pt x="1909" y="928"/>
                    </a:lnTo>
                    <a:lnTo>
                      <a:pt x="1960" y="897"/>
                    </a:lnTo>
                    <a:lnTo>
                      <a:pt x="2006" y="857"/>
                    </a:lnTo>
                    <a:lnTo>
                      <a:pt x="2044" y="813"/>
                    </a:lnTo>
                    <a:lnTo>
                      <a:pt x="2077" y="760"/>
                    </a:lnTo>
                    <a:lnTo>
                      <a:pt x="2101" y="705"/>
                    </a:lnTo>
                    <a:lnTo>
                      <a:pt x="2115" y="645"/>
                    </a:lnTo>
                    <a:lnTo>
                      <a:pt x="2119" y="582"/>
                    </a:lnTo>
                    <a:lnTo>
                      <a:pt x="2115" y="520"/>
                    </a:lnTo>
                    <a:lnTo>
                      <a:pt x="2101" y="460"/>
                    </a:lnTo>
                    <a:lnTo>
                      <a:pt x="2077" y="403"/>
                    </a:lnTo>
                    <a:lnTo>
                      <a:pt x="2044" y="352"/>
                    </a:lnTo>
                    <a:lnTo>
                      <a:pt x="2006" y="306"/>
                    </a:lnTo>
                    <a:lnTo>
                      <a:pt x="1960" y="268"/>
                    </a:lnTo>
                    <a:lnTo>
                      <a:pt x="1909" y="235"/>
                    </a:lnTo>
                    <a:lnTo>
                      <a:pt x="1853" y="212"/>
                    </a:lnTo>
                    <a:lnTo>
                      <a:pt x="1793" y="197"/>
                    </a:lnTo>
                    <a:lnTo>
                      <a:pt x="1731" y="192"/>
                    </a:lnTo>
                    <a:lnTo>
                      <a:pt x="1252" y="192"/>
                    </a:lnTo>
                    <a:close/>
                    <a:moveTo>
                      <a:pt x="583" y="192"/>
                    </a:moveTo>
                    <a:lnTo>
                      <a:pt x="519" y="197"/>
                    </a:lnTo>
                    <a:lnTo>
                      <a:pt x="459" y="212"/>
                    </a:lnTo>
                    <a:lnTo>
                      <a:pt x="403" y="235"/>
                    </a:lnTo>
                    <a:lnTo>
                      <a:pt x="352" y="268"/>
                    </a:lnTo>
                    <a:lnTo>
                      <a:pt x="306" y="306"/>
                    </a:lnTo>
                    <a:lnTo>
                      <a:pt x="268" y="352"/>
                    </a:lnTo>
                    <a:lnTo>
                      <a:pt x="235" y="403"/>
                    </a:lnTo>
                    <a:lnTo>
                      <a:pt x="212" y="460"/>
                    </a:lnTo>
                    <a:lnTo>
                      <a:pt x="197" y="520"/>
                    </a:lnTo>
                    <a:lnTo>
                      <a:pt x="193" y="582"/>
                    </a:lnTo>
                    <a:lnTo>
                      <a:pt x="197" y="645"/>
                    </a:lnTo>
                    <a:lnTo>
                      <a:pt x="212" y="705"/>
                    </a:lnTo>
                    <a:lnTo>
                      <a:pt x="235" y="760"/>
                    </a:lnTo>
                    <a:lnTo>
                      <a:pt x="268" y="813"/>
                    </a:lnTo>
                    <a:lnTo>
                      <a:pt x="306" y="857"/>
                    </a:lnTo>
                    <a:lnTo>
                      <a:pt x="352" y="897"/>
                    </a:lnTo>
                    <a:lnTo>
                      <a:pt x="403" y="928"/>
                    </a:lnTo>
                    <a:lnTo>
                      <a:pt x="459" y="951"/>
                    </a:lnTo>
                    <a:lnTo>
                      <a:pt x="519" y="966"/>
                    </a:lnTo>
                    <a:lnTo>
                      <a:pt x="583" y="971"/>
                    </a:lnTo>
                    <a:lnTo>
                      <a:pt x="1060" y="971"/>
                    </a:lnTo>
                    <a:lnTo>
                      <a:pt x="1060" y="192"/>
                    </a:lnTo>
                    <a:lnTo>
                      <a:pt x="583" y="192"/>
                    </a:lnTo>
                    <a:close/>
                    <a:moveTo>
                      <a:pt x="583" y="0"/>
                    </a:moveTo>
                    <a:lnTo>
                      <a:pt x="1731" y="0"/>
                    </a:lnTo>
                    <a:lnTo>
                      <a:pt x="1809" y="6"/>
                    </a:lnTo>
                    <a:lnTo>
                      <a:pt x="1884" y="20"/>
                    </a:lnTo>
                    <a:lnTo>
                      <a:pt x="1957" y="46"/>
                    </a:lnTo>
                    <a:lnTo>
                      <a:pt x="2024" y="81"/>
                    </a:lnTo>
                    <a:lnTo>
                      <a:pt x="2086" y="122"/>
                    </a:lnTo>
                    <a:lnTo>
                      <a:pt x="2141" y="172"/>
                    </a:lnTo>
                    <a:lnTo>
                      <a:pt x="2190" y="226"/>
                    </a:lnTo>
                    <a:lnTo>
                      <a:pt x="2232" y="288"/>
                    </a:lnTo>
                    <a:lnTo>
                      <a:pt x="2267" y="356"/>
                    </a:lnTo>
                    <a:lnTo>
                      <a:pt x="2290" y="427"/>
                    </a:lnTo>
                    <a:lnTo>
                      <a:pt x="2307" y="503"/>
                    </a:lnTo>
                    <a:lnTo>
                      <a:pt x="2312" y="582"/>
                    </a:lnTo>
                    <a:lnTo>
                      <a:pt x="2307" y="662"/>
                    </a:lnTo>
                    <a:lnTo>
                      <a:pt x="2290" y="736"/>
                    </a:lnTo>
                    <a:lnTo>
                      <a:pt x="2267" y="807"/>
                    </a:lnTo>
                    <a:lnTo>
                      <a:pt x="2232" y="875"/>
                    </a:lnTo>
                    <a:lnTo>
                      <a:pt x="2190" y="937"/>
                    </a:lnTo>
                    <a:lnTo>
                      <a:pt x="2141" y="993"/>
                    </a:lnTo>
                    <a:lnTo>
                      <a:pt x="2086" y="1043"/>
                    </a:lnTo>
                    <a:lnTo>
                      <a:pt x="2024" y="1084"/>
                    </a:lnTo>
                    <a:lnTo>
                      <a:pt x="1957" y="1117"/>
                    </a:lnTo>
                    <a:lnTo>
                      <a:pt x="1884" y="1143"/>
                    </a:lnTo>
                    <a:lnTo>
                      <a:pt x="1809" y="1159"/>
                    </a:lnTo>
                    <a:lnTo>
                      <a:pt x="1731" y="1165"/>
                    </a:lnTo>
                    <a:lnTo>
                      <a:pt x="583" y="1165"/>
                    </a:lnTo>
                    <a:lnTo>
                      <a:pt x="503" y="1159"/>
                    </a:lnTo>
                    <a:lnTo>
                      <a:pt x="428" y="1143"/>
                    </a:lnTo>
                    <a:lnTo>
                      <a:pt x="355" y="1117"/>
                    </a:lnTo>
                    <a:lnTo>
                      <a:pt x="288" y="1084"/>
                    </a:lnTo>
                    <a:lnTo>
                      <a:pt x="228" y="1043"/>
                    </a:lnTo>
                    <a:lnTo>
                      <a:pt x="171" y="993"/>
                    </a:lnTo>
                    <a:lnTo>
                      <a:pt x="122" y="937"/>
                    </a:lnTo>
                    <a:lnTo>
                      <a:pt x="80" y="875"/>
                    </a:lnTo>
                    <a:lnTo>
                      <a:pt x="46" y="807"/>
                    </a:lnTo>
                    <a:lnTo>
                      <a:pt x="22" y="736"/>
                    </a:lnTo>
                    <a:lnTo>
                      <a:pt x="6" y="662"/>
                    </a:lnTo>
                    <a:lnTo>
                      <a:pt x="0" y="582"/>
                    </a:lnTo>
                    <a:lnTo>
                      <a:pt x="6" y="503"/>
                    </a:lnTo>
                    <a:lnTo>
                      <a:pt x="22" y="427"/>
                    </a:lnTo>
                    <a:lnTo>
                      <a:pt x="46" y="356"/>
                    </a:lnTo>
                    <a:lnTo>
                      <a:pt x="80" y="288"/>
                    </a:lnTo>
                    <a:lnTo>
                      <a:pt x="122" y="226"/>
                    </a:lnTo>
                    <a:lnTo>
                      <a:pt x="171" y="172"/>
                    </a:lnTo>
                    <a:lnTo>
                      <a:pt x="228" y="122"/>
                    </a:lnTo>
                    <a:lnTo>
                      <a:pt x="288" y="81"/>
                    </a:lnTo>
                    <a:lnTo>
                      <a:pt x="355" y="46"/>
                    </a:lnTo>
                    <a:lnTo>
                      <a:pt x="428" y="20"/>
                    </a:lnTo>
                    <a:lnTo>
                      <a:pt x="503" y="6"/>
                    </a:lnTo>
                    <a:lnTo>
                      <a:pt x="58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Freeform 24">
                <a:extLst>
                  <a:ext uri="{FF2B5EF4-FFF2-40B4-BE49-F238E27FC236}">
                    <a16:creationId xmlns:a16="http://schemas.microsoft.com/office/drawing/2014/main" id="{DD1BD089-1D4D-D685-E104-BEAC971D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688"/>
                <a:ext cx="689" cy="96"/>
              </a:xfrm>
              <a:custGeom>
                <a:avLst/>
                <a:gdLst>
                  <a:gd name="T0" fmla="*/ 97 w 1377"/>
                  <a:gd name="T1" fmla="*/ 0 h 192"/>
                  <a:gd name="T2" fmla="*/ 1283 w 1377"/>
                  <a:gd name="T3" fmla="*/ 0 h 192"/>
                  <a:gd name="T4" fmla="*/ 1312 w 1377"/>
                  <a:gd name="T5" fmla="*/ 6 h 192"/>
                  <a:gd name="T6" fmla="*/ 1339 w 1377"/>
                  <a:gd name="T7" fmla="*/ 19 h 192"/>
                  <a:gd name="T8" fmla="*/ 1359 w 1377"/>
                  <a:gd name="T9" fmla="*/ 40 h 192"/>
                  <a:gd name="T10" fmla="*/ 1374 w 1377"/>
                  <a:gd name="T11" fmla="*/ 66 h 192"/>
                  <a:gd name="T12" fmla="*/ 1377 w 1377"/>
                  <a:gd name="T13" fmla="*/ 97 h 192"/>
                  <a:gd name="T14" fmla="*/ 1374 w 1377"/>
                  <a:gd name="T15" fmla="*/ 126 h 192"/>
                  <a:gd name="T16" fmla="*/ 1359 w 1377"/>
                  <a:gd name="T17" fmla="*/ 153 h 192"/>
                  <a:gd name="T18" fmla="*/ 1339 w 1377"/>
                  <a:gd name="T19" fmla="*/ 173 h 192"/>
                  <a:gd name="T20" fmla="*/ 1312 w 1377"/>
                  <a:gd name="T21" fmla="*/ 188 h 192"/>
                  <a:gd name="T22" fmla="*/ 1283 w 1377"/>
                  <a:gd name="T23" fmla="*/ 192 h 192"/>
                  <a:gd name="T24" fmla="*/ 97 w 1377"/>
                  <a:gd name="T25" fmla="*/ 192 h 192"/>
                  <a:gd name="T26" fmla="*/ 66 w 1377"/>
                  <a:gd name="T27" fmla="*/ 188 h 192"/>
                  <a:gd name="T28" fmla="*/ 40 w 1377"/>
                  <a:gd name="T29" fmla="*/ 173 h 192"/>
                  <a:gd name="T30" fmla="*/ 18 w 1377"/>
                  <a:gd name="T31" fmla="*/ 153 h 192"/>
                  <a:gd name="T32" fmla="*/ 5 w 1377"/>
                  <a:gd name="T33" fmla="*/ 126 h 192"/>
                  <a:gd name="T34" fmla="*/ 0 w 1377"/>
                  <a:gd name="T35" fmla="*/ 97 h 192"/>
                  <a:gd name="T36" fmla="*/ 5 w 1377"/>
                  <a:gd name="T37" fmla="*/ 66 h 192"/>
                  <a:gd name="T38" fmla="*/ 18 w 1377"/>
                  <a:gd name="T39" fmla="*/ 40 h 192"/>
                  <a:gd name="T40" fmla="*/ 40 w 1377"/>
                  <a:gd name="T41" fmla="*/ 19 h 192"/>
                  <a:gd name="T42" fmla="*/ 66 w 1377"/>
                  <a:gd name="T43" fmla="*/ 6 h 192"/>
                  <a:gd name="T44" fmla="*/ 97 w 1377"/>
                  <a:gd name="T4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77" h="192">
                    <a:moveTo>
                      <a:pt x="97" y="0"/>
                    </a:moveTo>
                    <a:lnTo>
                      <a:pt x="1283" y="0"/>
                    </a:lnTo>
                    <a:lnTo>
                      <a:pt x="1312" y="6"/>
                    </a:lnTo>
                    <a:lnTo>
                      <a:pt x="1339" y="19"/>
                    </a:lnTo>
                    <a:lnTo>
                      <a:pt x="1359" y="40"/>
                    </a:lnTo>
                    <a:lnTo>
                      <a:pt x="1374" y="66"/>
                    </a:lnTo>
                    <a:lnTo>
                      <a:pt x="1377" y="97"/>
                    </a:lnTo>
                    <a:lnTo>
                      <a:pt x="1374" y="126"/>
                    </a:lnTo>
                    <a:lnTo>
                      <a:pt x="1359" y="153"/>
                    </a:lnTo>
                    <a:lnTo>
                      <a:pt x="1339" y="173"/>
                    </a:lnTo>
                    <a:lnTo>
                      <a:pt x="1312" y="188"/>
                    </a:lnTo>
                    <a:lnTo>
                      <a:pt x="1283" y="192"/>
                    </a:lnTo>
                    <a:lnTo>
                      <a:pt x="97" y="192"/>
                    </a:lnTo>
                    <a:lnTo>
                      <a:pt x="66" y="188"/>
                    </a:lnTo>
                    <a:lnTo>
                      <a:pt x="40" y="173"/>
                    </a:lnTo>
                    <a:lnTo>
                      <a:pt x="18" y="153"/>
                    </a:lnTo>
                    <a:lnTo>
                      <a:pt x="5" y="126"/>
                    </a:lnTo>
                    <a:lnTo>
                      <a:pt x="0" y="97"/>
                    </a:lnTo>
                    <a:lnTo>
                      <a:pt x="5" y="66"/>
                    </a:lnTo>
                    <a:lnTo>
                      <a:pt x="18" y="40"/>
                    </a:lnTo>
                    <a:lnTo>
                      <a:pt x="40" y="19"/>
                    </a:lnTo>
                    <a:lnTo>
                      <a:pt x="66" y="6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Freeform 25">
                <a:extLst>
                  <a:ext uri="{FF2B5EF4-FFF2-40B4-BE49-F238E27FC236}">
                    <a16:creationId xmlns:a16="http://schemas.microsoft.com/office/drawing/2014/main" id="{57624200-3F63-B054-73C1-EA5A5900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688"/>
                <a:ext cx="288" cy="96"/>
              </a:xfrm>
              <a:custGeom>
                <a:avLst/>
                <a:gdLst>
                  <a:gd name="T0" fmla="*/ 97 w 576"/>
                  <a:gd name="T1" fmla="*/ 0 h 192"/>
                  <a:gd name="T2" fmla="*/ 479 w 576"/>
                  <a:gd name="T3" fmla="*/ 0 h 192"/>
                  <a:gd name="T4" fmla="*/ 510 w 576"/>
                  <a:gd name="T5" fmla="*/ 6 h 192"/>
                  <a:gd name="T6" fmla="*/ 536 w 576"/>
                  <a:gd name="T7" fmla="*/ 19 h 192"/>
                  <a:gd name="T8" fmla="*/ 557 w 576"/>
                  <a:gd name="T9" fmla="*/ 40 h 192"/>
                  <a:gd name="T10" fmla="*/ 570 w 576"/>
                  <a:gd name="T11" fmla="*/ 66 h 192"/>
                  <a:gd name="T12" fmla="*/ 576 w 576"/>
                  <a:gd name="T13" fmla="*/ 97 h 192"/>
                  <a:gd name="T14" fmla="*/ 570 w 576"/>
                  <a:gd name="T15" fmla="*/ 126 h 192"/>
                  <a:gd name="T16" fmla="*/ 557 w 576"/>
                  <a:gd name="T17" fmla="*/ 153 h 192"/>
                  <a:gd name="T18" fmla="*/ 536 w 576"/>
                  <a:gd name="T19" fmla="*/ 173 h 192"/>
                  <a:gd name="T20" fmla="*/ 510 w 576"/>
                  <a:gd name="T21" fmla="*/ 188 h 192"/>
                  <a:gd name="T22" fmla="*/ 479 w 576"/>
                  <a:gd name="T23" fmla="*/ 192 h 192"/>
                  <a:gd name="T24" fmla="*/ 97 w 576"/>
                  <a:gd name="T25" fmla="*/ 192 h 192"/>
                  <a:gd name="T26" fmla="*/ 66 w 576"/>
                  <a:gd name="T27" fmla="*/ 188 h 192"/>
                  <a:gd name="T28" fmla="*/ 38 w 576"/>
                  <a:gd name="T29" fmla="*/ 173 h 192"/>
                  <a:gd name="T30" fmla="*/ 18 w 576"/>
                  <a:gd name="T31" fmla="*/ 153 h 192"/>
                  <a:gd name="T32" fmla="*/ 5 w 576"/>
                  <a:gd name="T33" fmla="*/ 126 h 192"/>
                  <a:gd name="T34" fmla="*/ 0 w 576"/>
                  <a:gd name="T35" fmla="*/ 97 h 192"/>
                  <a:gd name="T36" fmla="*/ 5 w 576"/>
                  <a:gd name="T37" fmla="*/ 66 h 192"/>
                  <a:gd name="T38" fmla="*/ 18 w 576"/>
                  <a:gd name="T39" fmla="*/ 40 h 192"/>
                  <a:gd name="T40" fmla="*/ 38 w 576"/>
                  <a:gd name="T41" fmla="*/ 19 h 192"/>
                  <a:gd name="T42" fmla="*/ 66 w 576"/>
                  <a:gd name="T43" fmla="*/ 6 h 192"/>
                  <a:gd name="T44" fmla="*/ 97 w 576"/>
                  <a:gd name="T4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76" h="192">
                    <a:moveTo>
                      <a:pt x="97" y="0"/>
                    </a:moveTo>
                    <a:lnTo>
                      <a:pt x="479" y="0"/>
                    </a:lnTo>
                    <a:lnTo>
                      <a:pt x="510" y="6"/>
                    </a:lnTo>
                    <a:lnTo>
                      <a:pt x="536" y="19"/>
                    </a:lnTo>
                    <a:lnTo>
                      <a:pt x="557" y="40"/>
                    </a:lnTo>
                    <a:lnTo>
                      <a:pt x="570" y="66"/>
                    </a:lnTo>
                    <a:lnTo>
                      <a:pt x="576" y="97"/>
                    </a:lnTo>
                    <a:lnTo>
                      <a:pt x="570" y="126"/>
                    </a:lnTo>
                    <a:lnTo>
                      <a:pt x="557" y="153"/>
                    </a:lnTo>
                    <a:lnTo>
                      <a:pt x="536" y="173"/>
                    </a:lnTo>
                    <a:lnTo>
                      <a:pt x="510" y="188"/>
                    </a:lnTo>
                    <a:lnTo>
                      <a:pt x="479" y="192"/>
                    </a:lnTo>
                    <a:lnTo>
                      <a:pt x="97" y="192"/>
                    </a:lnTo>
                    <a:lnTo>
                      <a:pt x="66" y="188"/>
                    </a:lnTo>
                    <a:lnTo>
                      <a:pt x="38" y="173"/>
                    </a:lnTo>
                    <a:lnTo>
                      <a:pt x="18" y="153"/>
                    </a:lnTo>
                    <a:lnTo>
                      <a:pt x="5" y="126"/>
                    </a:lnTo>
                    <a:lnTo>
                      <a:pt x="0" y="97"/>
                    </a:lnTo>
                    <a:lnTo>
                      <a:pt x="5" y="66"/>
                    </a:lnTo>
                    <a:lnTo>
                      <a:pt x="18" y="40"/>
                    </a:lnTo>
                    <a:lnTo>
                      <a:pt x="38" y="19"/>
                    </a:lnTo>
                    <a:lnTo>
                      <a:pt x="66" y="6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Freeform 26">
                <a:extLst>
                  <a:ext uri="{FF2B5EF4-FFF2-40B4-BE49-F238E27FC236}">
                    <a16:creationId xmlns:a16="http://schemas.microsoft.com/office/drawing/2014/main" id="{57447133-278E-C527-9AC8-0A3315BA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992"/>
                <a:ext cx="95" cy="479"/>
              </a:xfrm>
              <a:custGeom>
                <a:avLst/>
                <a:gdLst>
                  <a:gd name="T0" fmla="*/ 97 w 191"/>
                  <a:gd name="T1" fmla="*/ 0 h 959"/>
                  <a:gd name="T2" fmla="*/ 126 w 191"/>
                  <a:gd name="T3" fmla="*/ 4 h 959"/>
                  <a:gd name="T4" fmla="*/ 153 w 191"/>
                  <a:gd name="T5" fmla="*/ 19 h 959"/>
                  <a:gd name="T6" fmla="*/ 173 w 191"/>
                  <a:gd name="T7" fmla="*/ 39 h 959"/>
                  <a:gd name="T8" fmla="*/ 188 w 191"/>
                  <a:gd name="T9" fmla="*/ 66 h 959"/>
                  <a:gd name="T10" fmla="*/ 191 w 191"/>
                  <a:gd name="T11" fmla="*/ 95 h 959"/>
                  <a:gd name="T12" fmla="*/ 191 w 191"/>
                  <a:gd name="T13" fmla="*/ 864 h 959"/>
                  <a:gd name="T14" fmla="*/ 188 w 191"/>
                  <a:gd name="T15" fmla="*/ 893 h 959"/>
                  <a:gd name="T16" fmla="*/ 173 w 191"/>
                  <a:gd name="T17" fmla="*/ 920 h 959"/>
                  <a:gd name="T18" fmla="*/ 153 w 191"/>
                  <a:gd name="T19" fmla="*/ 940 h 959"/>
                  <a:gd name="T20" fmla="*/ 126 w 191"/>
                  <a:gd name="T21" fmla="*/ 955 h 959"/>
                  <a:gd name="T22" fmla="*/ 97 w 191"/>
                  <a:gd name="T23" fmla="*/ 959 h 959"/>
                  <a:gd name="T24" fmla="*/ 66 w 191"/>
                  <a:gd name="T25" fmla="*/ 955 h 959"/>
                  <a:gd name="T26" fmla="*/ 40 w 191"/>
                  <a:gd name="T27" fmla="*/ 940 h 959"/>
                  <a:gd name="T28" fmla="*/ 18 w 191"/>
                  <a:gd name="T29" fmla="*/ 920 h 959"/>
                  <a:gd name="T30" fmla="*/ 6 w 191"/>
                  <a:gd name="T31" fmla="*/ 893 h 959"/>
                  <a:gd name="T32" fmla="*/ 0 w 191"/>
                  <a:gd name="T33" fmla="*/ 864 h 959"/>
                  <a:gd name="T34" fmla="*/ 0 w 191"/>
                  <a:gd name="T35" fmla="*/ 95 h 959"/>
                  <a:gd name="T36" fmla="*/ 6 w 191"/>
                  <a:gd name="T37" fmla="*/ 66 h 959"/>
                  <a:gd name="T38" fmla="*/ 18 w 191"/>
                  <a:gd name="T39" fmla="*/ 39 h 959"/>
                  <a:gd name="T40" fmla="*/ 40 w 191"/>
                  <a:gd name="T41" fmla="*/ 19 h 959"/>
                  <a:gd name="T42" fmla="*/ 66 w 191"/>
                  <a:gd name="T43" fmla="*/ 4 h 959"/>
                  <a:gd name="T44" fmla="*/ 97 w 191"/>
                  <a:gd name="T45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959">
                    <a:moveTo>
                      <a:pt x="97" y="0"/>
                    </a:moveTo>
                    <a:lnTo>
                      <a:pt x="126" y="4"/>
                    </a:lnTo>
                    <a:lnTo>
                      <a:pt x="153" y="19"/>
                    </a:lnTo>
                    <a:lnTo>
                      <a:pt x="173" y="39"/>
                    </a:lnTo>
                    <a:lnTo>
                      <a:pt x="188" y="66"/>
                    </a:lnTo>
                    <a:lnTo>
                      <a:pt x="191" y="95"/>
                    </a:lnTo>
                    <a:lnTo>
                      <a:pt x="191" y="864"/>
                    </a:lnTo>
                    <a:lnTo>
                      <a:pt x="188" y="893"/>
                    </a:lnTo>
                    <a:lnTo>
                      <a:pt x="173" y="920"/>
                    </a:lnTo>
                    <a:lnTo>
                      <a:pt x="153" y="940"/>
                    </a:lnTo>
                    <a:lnTo>
                      <a:pt x="126" y="955"/>
                    </a:lnTo>
                    <a:lnTo>
                      <a:pt x="97" y="959"/>
                    </a:lnTo>
                    <a:lnTo>
                      <a:pt x="66" y="955"/>
                    </a:lnTo>
                    <a:lnTo>
                      <a:pt x="40" y="940"/>
                    </a:lnTo>
                    <a:lnTo>
                      <a:pt x="18" y="920"/>
                    </a:lnTo>
                    <a:lnTo>
                      <a:pt x="6" y="893"/>
                    </a:lnTo>
                    <a:lnTo>
                      <a:pt x="0" y="864"/>
                    </a:lnTo>
                    <a:lnTo>
                      <a:pt x="0" y="95"/>
                    </a:lnTo>
                    <a:lnTo>
                      <a:pt x="6" y="66"/>
                    </a:lnTo>
                    <a:lnTo>
                      <a:pt x="18" y="39"/>
                    </a:lnTo>
                    <a:lnTo>
                      <a:pt x="40" y="19"/>
                    </a:lnTo>
                    <a:lnTo>
                      <a:pt x="66" y="4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Freeform 27">
                <a:extLst>
                  <a:ext uri="{FF2B5EF4-FFF2-40B4-BE49-F238E27FC236}">
                    <a16:creationId xmlns:a16="http://schemas.microsoft.com/office/drawing/2014/main" id="{34097FD3-E15E-7561-82CC-8D160F5A7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849"/>
                <a:ext cx="95" cy="2046"/>
              </a:xfrm>
              <a:custGeom>
                <a:avLst/>
                <a:gdLst>
                  <a:gd name="T0" fmla="*/ 97 w 191"/>
                  <a:gd name="T1" fmla="*/ 0 h 4092"/>
                  <a:gd name="T2" fmla="*/ 126 w 191"/>
                  <a:gd name="T3" fmla="*/ 4 h 4092"/>
                  <a:gd name="T4" fmla="*/ 153 w 191"/>
                  <a:gd name="T5" fmla="*/ 19 h 4092"/>
                  <a:gd name="T6" fmla="*/ 173 w 191"/>
                  <a:gd name="T7" fmla="*/ 39 h 4092"/>
                  <a:gd name="T8" fmla="*/ 188 w 191"/>
                  <a:gd name="T9" fmla="*/ 66 h 4092"/>
                  <a:gd name="T10" fmla="*/ 191 w 191"/>
                  <a:gd name="T11" fmla="*/ 95 h 4092"/>
                  <a:gd name="T12" fmla="*/ 191 w 191"/>
                  <a:gd name="T13" fmla="*/ 3997 h 4092"/>
                  <a:gd name="T14" fmla="*/ 188 w 191"/>
                  <a:gd name="T15" fmla="*/ 4027 h 4092"/>
                  <a:gd name="T16" fmla="*/ 173 w 191"/>
                  <a:gd name="T17" fmla="*/ 4054 h 4092"/>
                  <a:gd name="T18" fmla="*/ 153 w 191"/>
                  <a:gd name="T19" fmla="*/ 4074 h 4092"/>
                  <a:gd name="T20" fmla="*/ 126 w 191"/>
                  <a:gd name="T21" fmla="*/ 4089 h 4092"/>
                  <a:gd name="T22" fmla="*/ 97 w 191"/>
                  <a:gd name="T23" fmla="*/ 4092 h 4092"/>
                  <a:gd name="T24" fmla="*/ 66 w 191"/>
                  <a:gd name="T25" fmla="*/ 4089 h 4092"/>
                  <a:gd name="T26" fmla="*/ 40 w 191"/>
                  <a:gd name="T27" fmla="*/ 4074 h 4092"/>
                  <a:gd name="T28" fmla="*/ 18 w 191"/>
                  <a:gd name="T29" fmla="*/ 4054 h 4092"/>
                  <a:gd name="T30" fmla="*/ 6 w 191"/>
                  <a:gd name="T31" fmla="*/ 4027 h 4092"/>
                  <a:gd name="T32" fmla="*/ 0 w 191"/>
                  <a:gd name="T33" fmla="*/ 3997 h 4092"/>
                  <a:gd name="T34" fmla="*/ 0 w 191"/>
                  <a:gd name="T35" fmla="*/ 95 h 4092"/>
                  <a:gd name="T36" fmla="*/ 6 w 191"/>
                  <a:gd name="T37" fmla="*/ 66 h 4092"/>
                  <a:gd name="T38" fmla="*/ 18 w 191"/>
                  <a:gd name="T39" fmla="*/ 39 h 4092"/>
                  <a:gd name="T40" fmla="*/ 40 w 191"/>
                  <a:gd name="T41" fmla="*/ 19 h 4092"/>
                  <a:gd name="T42" fmla="*/ 66 w 191"/>
                  <a:gd name="T43" fmla="*/ 4 h 4092"/>
                  <a:gd name="T44" fmla="*/ 97 w 191"/>
                  <a:gd name="T45" fmla="*/ 0 h 4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1" h="4092">
                    <a:moveTo>
                      <a:pt x="97" y="0"/>
                    </a:moveTo>
                    <a:lnTo>
                      <a:pt x="126" y="4"/>
                    </a:lnTo>
                    <a:lnTo>
                      <a:pt x="153" y="19"/>
                    </a:lnTo>
                    <a:lnTo>
                      <a:pt x="173" y="39"/>
                    </a:lnTo>
                    <a:lnTo>
                      <a:pt x="188" y="66"/>
                    </a:lnTo>
                    <a:lnTo>
                      <a:pt x="191" y="95"/>
                    </a:lnTo>
                    <a:lnTo>
                      <a:pt x="191" y="3997"/>
                    </a:lnTo>
                    <a:lnTo>
                      <a:pt x="188" y="4027"/>
                    </a:lnTo>
                    <a:lnTo>
                      <a:pt x="173" y="4054"/>
                    </a:lnTo>
                    <a:lnTo>
                      <a:pt x="153" y="4074"/>
                    </a:lnTo>
                    <a:lnTo>
                      <a:pt x="126" y="4089"/>
                    </a:lnTo>
                    <a:lnTo>
                      <a:pt x="97" y="4092"/>
                    </a:lnTo>
                    <a:lnTo>
                      <a:pt x="66" y="4089"/>
                    </a:lnTo>
                    <a:lnTo>
                      <a:pt x="40" y="4074"/>
                    </a:lnTo>
                    <a:lnTo>
                      <a:pt x="18" y="4054"/>
                    </a:lnTo>
                    <a:lnTo>
                      <a:pt x="6" y="4027"/>
                    </a:lnTo>
                    <a:lnTo>
                      <a:pt x="0" y="3997"/>
                    </a:lnTo>
                    <a:lnTo>
                      <a:pt x="0" y="95"/>
                    </a:lnTo>
                    <a:lnTo>
                      <a:pt x="6" y="66"/>
                    </a:lnTo>
                    <a:lnTo>
                      <a:pt x="18" y="39"/>
                    </a:lnTo>
                    <a:lnTo>
                      <a:pt x="40" y="19"/>
                    </a:lnTo>
                    <a:lnTo>
                      <a:pt x="66" y="4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Freeform 28">
                <a:extLst>
                  <a:ext uri="{FF2B5EF4-FFF2-40B4-BE49-F238E27FC236}">
                    <a16:creationId xmlns:a16="http://schemas.microsoft.com/office/drawing/2014/main" id="{FF225DC5-15DD-E4C4-6632-D6776BF65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657"/>
                <a:ext cx="2001" cy="3006"/>
              </a:xfrm>
              <a:custGeom>
                <a:avLst/>
                <a:gdLst>
                  <a:gd name="T0" fmla="*/ 3280 w 4003"/>
                  <a:gd name="T1" fmla="*/ 0 h 6012"/>
                  <a:gd name="T2" fmla="*/ 3458 w 4003"/>
                  <a:gd name="T3" fmla="*/ 22 h 6012"/>
                  <a:gd name="T4" fmla="*/ 3620 w 4003"/>
                  <a:gd name="T5" fmla="*/ 86 h 6012"/>
                  <a:gd name="T6" fmla="*/ 3761 w 4003"/>
                  <a:gd name="T7" fmla="*/ 182 h 6012"/>
                  <a:gd name="T8" fmla="*/ 3874 w 4003"/>
                  <a:gd name="T9" fmla="*/ 310 h 6012"/>
                  <a:gd name="T10" fmla="*/ 3954 w 4003"/>
                  <a:gd name="T11" fmla="*/ 461 h 6012"/>
                  <a:gd name="T12" fmla="*/ 3998 w 4003"/>
                  <a:gd name="T13" fmla="*/ 632 h 6012"/>
                  <a:gd name="T14" fmla="*/ 4003 w 4003"/>
                  <a:gd name="T15" fmla="*/ 5289 h 6012"/>
                  <a:gd name="T16" fmla="*/ 3981 w 4003"/>
                  <a:gd name="T17" fmla="*/ 5467 h 6012"/>
                  <a:gd name="T18" fmla="*/ 3917 w 4003"/>
                  <a:gd name="T19" fmla="*/ 5629 h 6012"/>
                  <a:gd name="T20" fmla="*/ 3821 w 4003"/>
                  <a:gd name="T21" fmla="*/ 5770 h 6012"/>
                  <a:gd name="T22" fmla="*/ 3693 w 4003"/>
                  <a:gd name="T23" fmla="*/ 5883 h 6012"/>
                  <a:gd name="T24" fmla="*/ 3542 w 4003"/>
                  <a:gd name="T25" fmla="*/ 5963 h 6012"/>
                  <a:gd name="T26" fmla="*/ 3371 w 4003"/>
                  <a:gd name="T27" fmla="*/ 6007 h 6012"/>
                  <a:gd name="T28" fmla="*/ 1780 w 4003"/>
                  <a:gd name="T29" fmla="*/ 6012 h 6012"/>
                  <a:gd name="T30" fmla="*/ 1724 w 4003"/>
                  <a:gd name="T31" fmla="*/ 5994 h 6012"/>
                  <a:gd name="T32" fmla="*/ 1689 w 4003"/>
                  <a:gd name="T33" fmla="*/ 5946 h 6012"/>
                  <a:gd name="T34" fmla="*/ 1689 w 4003"/>
                  <a:gd name="T35" fmla="*/ 5886 h 6012"/>
                  <a:gd name="T36" fmla="*/ 1724 w 4003"/>
                  <a:gd name="T37" fmla="*/ 5839 h 6012"/>
                  <a:gd name="T38" fmla="*/ 1780 w 4003"/>
                  <a:gd name="T39" fmla="*/ 5821 h 6012"/>
                  <a:gd name="T40" fmla="*/ 3358 w 4003"/>
                  <a:gd name="T41" fmla="*/ 5815 h 6012"/>
                  <a:gd name="T42" fmla="*/ 3504 w 4003"/>
                  <a:gd name="T43" fmla="*/ 5772 h 6012"/>
                  <a:gd name="T44" fmla="*/ 3628 w 4003"/>
                  <a:gd name="T45" fmla="*/ 5690 h 6012"/>
                  <a:gd name="T46" fmla="*/ 3726 w 4003"/>
                  <a:gd name="T47" fmla="*/ 5578 h 6012"/>
                  <a:gd name="T48" fmla="*/ 3788 w 4003"/>
                  <a:gd name="T49" fmla="*/ 5442 h 6012"/>
                  <a:gd name="T50" fmla="*/ 3812 w 4003"/>
                  <a:gd name="T51" fmla="*/ 5289 h 6012"/>
                  <a:gd name="T52" fmla="*/ 3806 w 4003"/>
                  <a:gd name="T53" fmla="*/ 645 h 6012"/>
                  <a:gd name="T54" fmla="*/ 3763 w 4003"/>
                  <a:gd name="T55" fmla="*/ 499 h 6012"/>
                  <a:gd name="T56" fmla="*/ 3681 w 4003"/>
                  <a:gd name="T57" fmla="*/ 375 h 6012"/>
                  <a:gd name="T58" fmla="*/ 3569 w 4003"/>
                  <a:gd name="T59" fmla="*/ 277 h 6012"/>
                  <a:gd name="T60" fmla="*/ 3433 w 4003"/>
                  <a:gd name="T61" fmla="*/ 215 h 6012"/>
                  <a:gd name="T62" fmla="*/ 3280 w 4003"/>
                  <a:gd name="T63" fmla="*/ 191 h 6012"/>
                  <a:gd name="T64" fmla="*/ 645 w 4003"/>
                  <a:gd name="T65" fmla="*/ 197 h 6012"/>
                  <a:gd name="T66" fmla="*/ 500 w 4003"/>
                  <a:gd name="T67" fmla="*/ 240 h 6012"/>
                  <a:gd name="T68" fmla="*/ 376 w 4003"/>
                  <a:gd name="T69" fmla="*/ 322 h 6012"/>
                  <a:gd name="T70" fmla="*/ 279 w 4003"/>
                  <a:gd name="T71" fmla="*/ 434 h 6012"/>
                  <a:gd name="T72" fmla="*/ 215 w 4003"/>
                  <a:gd name="T73" fmla="*/ 570 h 6012"/>
                  <a:gd name="T74" fmla="*/ 194 w 4003"/>
                  <a:gd name="T75" fmla="*/ 723 h 6012"/>
                  <a:gd name="T76" fmla="*/ 174 w 4003"/>
                  <a:gd name="T77" fmla="*/ 780 h 6012"/>
                  <a:gd name="T78" fmla="*/ 128 w 4003"/>
                  <a:gd name="T79" fmla="*/ 814 h 6012"/>
                  <a:gd name="T80" fmla="*/ 66 w 4003"/>
                  <a:gd name="T81" fmla="*/ 814 h 6012"/>
                  <a:gd name="T82" fmla="*/ 19 w 4003"/>
                  <a:gd name="T83" fmla="*/ 780 h 6012"/>
                  <a:gd name="T84" fmla="*/ 0 w 4003"/>
                  <a:gd name="T85" fmla="*/ 723 h 6012"/>
                  <a:gd name="T86" fmla="*/ 22 w 4003"/>
                  <a:gd name="T87" fmla="*/ 545 h 6012"/>
                  <a:gd name="T88" fmla="*/ 86 w 4003"/>
                  <a:gd name="T89" fmla="*/ 383 h 6012"/>
                  <a:gd name="T90" fmla="*/ 183 w 4003"/>
                  <a:gd name="T91" fmla="*/ 242 h 6012"/>
                  <a:gd name="T92" fmla="*/ 310 w 4003"/>
                  <a:gd name="T93" fmla="*/ 129 h 6012"/>
                  <a:gd name="T94" fmla="*/ 463 w 4003"/>
                  <a:gd name="T95" fmla="*/ 49 h 6012"/>
                  <a:gd name="T96" fmla="*/ 633 w 4003"/>
                  <a:gd name="T97" fmla="*/ 5 h 6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003" h="6012">
                    <a:moveTo>
                      <a:pt x="724" y="0"/>
                    </a:moveTo>
                    <a:lnTo>
                      <a:pt x="3280" y="0"/>
                    </a:lnTo>
                    <a:lnTo>
                      <a:pt x="3371" y="5"/>
                    </a:lnTo>
                    <a:lnTo>
                      <a:pt x="3458" y="22"/>
                    </a:lnTo>
                    <a:lnTo>
                      <a:pt x="3542" y="49"/>
                    </a:lnTo>
                    <a:lnTo>
                      <a:pt x="3620" y="86"/>
                    </a:lnTo>
                    <a:lnTo>
                      <a:pt x="3693" y="129"/>
                    </a:lnTo>
                    <a:lnTo>
                      <a:pt x="3761" y="182"/>
                    </a:lnTo>
                    <a:lnTo>
                      <a:pt x="3821" y="242"/>
                    </a:lnTo>
                    <a:lnTo>
                      <a:pt x="3874" y="310"/>
                    </a:lnTo>
                    <a:lnTo>
                      <a:pt x="3917" y="383"/>
                    </a:lnTo>
                    <a:lnTo>
                      <a:pt x="3954" y="461"/>
                    </a:lnTo>
                    <a:lnTo>
                      <a:pt x="3981" y="545"/>
                    </a:lnTo>
                    <a:lnTo>
                      <a:pt x="3998" y="632"/>
                    </a:lnTo>
                    <a:lnTo>
                      <a:pt x="4003" y="723"/>
                    </a:lnTo>
                    <a:lnTo>
                      <a:pt x="4003" y="5289"/>
                    </a:lnTo>
                    <a:lnTo>
                      <a:pt x="3998" y="5380"/>
                    </a:lnTo>
                    <a:lnTo>
                      <a:pt x="3981" y="5467"/>
                    </a:lnTo>
                    <a:lnTo>
                      <a:pt x="3954" y="5551"/>
                    </a:lnTo>
                    <a:lnTo>
                      <a:pt x="3917" y="5629"/>
                    </a:lnTo>
                    <a:lnTo>
                      <a:pt x="3874" y="5702"/>
                    </a:lnTo>
                    <a:lnTo>
                      <a:pt x="3821" y="5770"/>
                    </a:lnTo>
                    <a:lnTo>
                      <a:pt x="3761" y="5830"/>
                    </a:lnTo>
                    <a:lnTo>
                      <a:pt x="3693" y="5883"/>
                    </a:lnTo>
                    <a:lnTo>
                      <a:pt x="3620" y="5926"/>
                    </a:lnTo>
                    <a:lnTo>
                      <a:pt x="3542" y="5963"/>
                    </a:lnTo>
                    <a:lnTo>
                      <a:pt x="3458" y="5990"/>
                    </a:lnTo>
                    <a:lnTo>
                      <a:pt x="3371" y="6007"/>
                    </a:lnTo>
                    <a:lnTo>
                      <a:pt x="3280" y="6012"/>
                    </a:lnTo>
                    <a:lnTo>
                      <a:pt x="1780" y="6012"/>
                    </a:lnTo>
                    <a:lnTo>
                      <a:pt x="1751" y="6007"/>
                    </a:lnTo>
                    <a:lnTo>
                      <a:pt x="1724" y="5994"/>
                    </a:lnTo>
                    <a:lnTo>
                      <a:pt x="1704" y="5972"/>
                    </a:lnTo>
                    <a:lnTo>
                      <a:pt x="1689" y="5946"/>
                    </a:lnTo>
                    <a:lnTo>
                      <a:pt x="1686" y="5915"/>
                    </a:lnTo>
                    <a:lnTo>
                      <a:pt x="1689" y="5886"/>
                    </a:lnTo>
                    <a:lnTo>
                      <a:pt x="1704" y="5859"/>
                    </a:lnTo>
                    <a:lnTo>
                      <a:pt x="1724" y="5839"/>
                    </a:lnTo>
                    <a:lnTo>
                      <a:pt x="1751" y="5824"/>
                    </a:lnTo>
                    <a:lnTo>
                      <a:pt x="1780" y="5821"/>
                    </a:lnTo>
                    <a:lnTo>
                      <a:pt x="3280" y="5821"/>
                    </a:lnTo>
                    <a:lnTo>
                      <a:pt x="3358" y="5815"/>
                    </a:lnTo>
                    <a:lnTo>
                      <a:pt x="3433" y="5797"/>
                    </a:lnTo>
                    <a:lnTo>
                      <a:pt x="3504" y="5772"/>
                    </a:lnTo>
                    <a:lnTo>
                      <a:pt x="3569" y="5735"/>
                    </a:lnTo>
                    <a:lnTo>
                      <a:pt x="3628" y="5690"/>
                    </a:lnTo>
                    <a:lnTo>
                      <a:pt x="3681" y="5637"/>
                    </a:lnTo>
                    <a:lnTo>
                      <a:pt x="3726" y="5578"/>
                    </a:lnTo>
                    <a:lnTo>
                      <a:pt x="3763" y="5513"/>
                    </a:lnTo>
                    <a:lnTo>
                      <a:pt x="3788" y="5442"/>
                    </a:lnTo>
                    <a:lnTo>
                      <a:pt x="3806" y="5367"/>
                    </a:lnTo>
                    <a:lnTo>
                      <a:pt x="3812" y="5289"/>
                    </a:lnTo>
                    <a:lnTo>
                      <a:pt x="3812" y="723"/>
                    </a:lnTo>
                    <a:lnTo>
                      <a:pt x="3806" y="645"/>
                    </a:lnTo>
                    <a:lnTo>
                      <a:pt x="3788" y="570"/>
                    </a:lnTo>
                    <a:lnTo>
                      <a:pt x="3763" y="499"/>
                    </a:lnTo>
                    <a:lnTo>
                      <a:pt x="3726" y="434"/>
                    </a:lnTo>
                    <a:lnTo>
                      <a:pt x="3681" y="375"/>
                    </a:lnTo>
                    <a:lnTo>
                      <a:pt x="3628" y="322"/>
                    </a:lnTo>
                    <a:lnTo>
                      <a:pt x="3569" y="277"/>
                    </a:lnTo>
                    <a:lnTo>
                      <a:pt x="3504" y="240"/>
                    </a:lnTo>
                    <a:lnTo>
                      <a:pt x="3433" y="215"/>
                    </a:lnTo>
                    <a:lnTo>
                      <a:pt x="3358" y="197"/>
                    </a:lnTo>
                    <a:lnTo>
                      <a:pt x="3280" y="191"/>
                    </a:lnTo>
                    <a:lnTo>
                      <a:pt x="724" y="191"/>
                    </a:lnTo>
                    <a:lnTo>
                      <a:pt x="645" y="197"/>
                    </a:lnTo>
                    <a:lnTo>
                      <a:pt x="571" y="215"/>
                    </a:lnTo>
                    <a:lnTo>
                      <a:pt x="500" y="240"/>
                    </a:lnTo>
                    <a:lnTo>
                      <a:pt x="434" y="277"/>
                    </a:lnTo>
                    <a:lnTo>
                      <a:pt x="376" y="322"/>
                    </a:lnTo>
                    <a:lnTo>
                      <a:pt x="323" y="375"/>
                    </a:lnTo>
                    <a:lnTo>
                      <a:pt x="279" y="434"/>
                    </a:lnTo>
                    <a:lnTo>
                      <a:pt x="243" y="499"/>
                    </a:lnTo>
                    <a:lnTo>
                      <a:pt x="215" y="570"/>
                    </a:lnTo>
                    <a:lnTo>
                      <a:pt x="199" y="645"/>
                    </a:lnTo>
                    <a:lnTo>
                      <a:pt x="194" y="723"/>
                    </a:lnTo>
                    <a:lnTo>
                      <a:pt x="188" y="752"/>
                    </a:lnTo>
                    <a:lnTo>
                      <a:pt x="174" y="780"/>
                    </a:lnTo>
                    <a:lnTo>
                      <a:pt x="153" y="800"/>
                    </a:lnTo>
                    <a:lnTo>
                      <a:pt x="128" y="814"/>
                    </a:lnTo>
                    <a:lnTo>
                      <a:pt x="97" y="818"/>
                    </a:lnTo>
                    <a:lnTo>
                      <a:pt x="66" y="814"/>
                    </a:lnTo>
                    <a:lnTo>
                      <a:pt x="41" y="800"/>
                    </a:lnTo>
                    <a:lnTo>
                      <a:pt x="19" y="780"/>
                    </a:lnTo>
                    <a:lnTo>
                      <a:pt x="6" y="752"/>
                    </a:lnTo>
                    <a:lnTo>
                      <a:pt x="0" y="723"/>
                    </a:lnTo>
                    <a:lnTo>
                      <a:pt x="6" y="632"/>
                    </a:lnTo>
                    <a:lnTo>
                      <a:pt x="22" y="545"/>
                    </a:lnTo>
                    <a:lnTo>
                      <a:pt x="50" y="461"/>
                    </a:lnTo>
                    <a:lnTo>
                      <a:pt x="86" y="383"/>
                    </a:lnTo>
                    <a:lnTo>
                      <a:pt x="130" y="310"/>
                    </a:lnTo>
                    <a:lnTo>
                      <a:pt x="183" y="242"/>
                    </a:lnTo>
                    <a:lnTo>
                      <a:pt x="245" y="182"/>
                    </a:lnTo>
                    <a:lnTo>
                      <a:pt x="310" y="129"/>
                    </a:lnTo>
                    <a:lnTo>
                      <a:pt x="385" y="86"/>
                    </a:lnTo>
                    <a:lnTo>
                      <a:pt x="463" y="49"/>
                    </a:lnTo>
                    <a:lnTo>
                      <a:pt x="545" y="22"/>
                    </a:lnTo>
                    <a:lnTo>
                      <a:pt x="633" y="5"/>
                    </a:lnTo>
                    <a:lnTo>
                      <a:pt x="72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C195D0C3-93EB-8F39-AC9E-79DB1DF4F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941"/>
                <a:ext cx="469" cy="468"/>
              </a:xfrm>
              <a:custGeom>
                <a:avLst/>
                <a:gdLst>
                  <a:gd name="T0" fmla="*/ 414 w 939"/>
                  <a:gd name="T1" fmla="*/ 197 h 937"/>
                  <a:gd name="T2" fmla="*/ 316 w 939"/>
                  <a:gd name="T3" fmla="*/ 239 h 937"/>
                  <a:gd name="T4" fmla="*/ 241 w 939"/>
                  <a:gd name="T5" fmla="*/ 314 h 937"/>
                  <a:gd name="T6" fmla="*/ 199 w 939"/>
                  <a:gd name="T7" fmla="*/ 412 h 937"/>
                  <a:gd name="T8" fmla="*/ 199 w 939"/>
                  <a:gd name="T9" fmla="*/ 523 h 937"/>
                  <a:gd name="T10" fmla="*/ 241 w 939"/>
                  <a:gd name="T11" fmla="*/ 623 h 937"/>
                  <a:gd name="T12" fmla="*/ 316 w 939"/>
                  <a:gd name="T13" fmla="*/ 698 h 937"/>
                  <a:gd name="T14" fmla="*/ 414 w 939"/>
                  <a:gd name="T15" fmla="*/ 740 h 937"/>
                  <a:gd name="T16" fmla="*/ 525 w 939"/>
                  <a:gd name="T17" fmla="*/ 740 h 937"/>
                  <a:gd name="T18" fmla="*/ 623 w 939"/>
                  <a:gd name="T19" fmla="*/ 698 h 937"/>
                  <a:gd name="T20" fmla="*/ 698 w 939"/>
                  <a:gd name="T21" fmla="*/ 623 h 937"/>
                  <a:gd name="T22" fmla="*/ 740 w 939"/>
                  <a:gd name="T23" fmla="*/ 523 h 937"/>
                  <a:gd name="T24" fmla="*/ 740 w 939"/>
                  <a:gd name="T25" fmla="*/ 412 h 937"/>
                  <a:gd name="T26" fmla="*/ 698 w 939"/>
                  <a:gd name="T27" fmla="*/ 314 h 937"/>
                  <a:gd name="T28" fmla="*/ 623 w 939"/>
                  <a:gd name="T29" fmla="*/ 239 h 937"/>
                  <a:gd name="T30" fmla="*/ 525 w 939"/>
                  <a:gd name="T31" fmla="*/ 197 h 937"/>
                  <a:gd name="T32" fmla="*/ 469 w 939"/>
                  <a:gd name="T33" fmla="*/ 0 h 937"/>
                  <a:gd name="T34" fmla="*/ 605 w 939"/>
                  <a:gd name="T35" fmla="*/ 20 h 937"/>
                  <a:gd name="T36" fmla="*/ 724 w 939"/>
                  <a:gd name="T37" fmla="*/ 75 h 937"/>
                  <a:gd name="T38" fmla="*/ 822 w 939"/>
                  <a:gd name="T39" fmla="*/ 161 h 937"/>
                  <a:gd name="T40" fmla="*/ 895 w 939"/>
                  <a:gd name="T41" fmla="*/ 272 h 937"/>
                  <a:gd name="T42" fmla="*/ 933 w 939"/>
                  <a:gd name="T43" fmla="*/ 399 h 937"/>
                  <a:gd name="T44" fmla="*/ 933 w 939"/>
                  <a:gd name="T45" fmla="*/ 538 h 937"/>
                  <a:gd name="T46" fmla="*/ 895 w 939"/>
                  <a:gd name="T47" fmla="*/ 665 h 937"/>
                  <a:gd name="T48" fmla="*/ 822 w 939"/>
                  <a:gd name="T49" fmla="*/ 777 h 937"/>
                  <a:gd name="T50" fmla="*/ 724 w 939"/>
                  <a:gd name="T51" fmla="*/ 862 h 937"/>
                  <a:gd name="T52" fmla="*/ 605 w 939"/>
                  <a:gd name="T53" fmla="*/ 917 h 937"/>
                  <a:gd name="T54" fmla="*/ 469 w 939"/>
                  <a:gd name="T55" fmla="*/ 937 h 937"/>
                  <a:gd name="T56" fmla="*/ 334 w 939"/>
                  <a:gd name="T57" fmla="*/ 917 h 937"/>
                  <a:gd name="T58" fmla="*/ 215 w 939"/>
                  <a:gd name="T59" fmla="*/ 862 h 937"/>
                  <a:gd name="T60" fmla="*/ 117 w 939"/>
                  <a:gd name="T61" fmla="*/ 777 h 937"/>
                  <a:gd name="T62" fmla="*/ 44 w 939"/>
                  <a:gd name="T63" fmla="*/ 665 h 937"/>
                  <a:gd name="T64" fmla="*/ 6 w 939"/>
                  <a:gd name="T65" fmla="*/ 538 h 937"/>
                  <a:gd name="T66" fmla="*/ 6 w 939"/>
                  <a:gd name="T67" fmla="*/ 399 h 937"/>
                  <a:gd name="T68" fmla="*/ 44 w 939"/>
                  <a:gd name="T69" fmla="*/ 272 h 937"/>
                  <a:gd name="T70" fmla="*/ 117 w 939"/>
                  <a:gd name="T71" fmla="*/ 161 h 937"/>
                  <a:gd name="T72" fmla="*/ 215 w 939"/>
                  <a:gd name="T73" fmla="*/ 75 h 937"/>
                  <a:gd name="T74" fmla="*/ 334 w 939"/>
                  <a:gd name="T75" fmla="*/ 20 h 937"/>
                  <a:gd name="T76" fmla="*/ 469 w 939"/>
                  <a:gd name="T77" fmla="*/ 0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7">
                    <a:moveTo>
                      <a:pt x="469" y="192"/>
                    </a:moveTo>
                    <a:lnTo>
                      <a:pt x="414" y="197"/>
                    </a:lnTo>
                    <a:lnTo>
                      <a:pt x="361" y="214"/>
                    </a:lnTo>
                    <a:lnTo>
                      <a:pt x="316" y="239"/>
                    </a:lnTo>
                    <a:lnTo>
                      <a:pt x="274" y="274"/>
                    </a:lnTo>
                    <a:lnTo>
                      <a:pt x="241" y="314"/>
                    </a:lnTo>
                    <a:lnTo>
                      <a:pt x="215" y="361"/>
                    </a:lnTo>
                    <a:lnTo>
                      <a:pt x="199" y="412"/>
                    </a:lnTo>
                    <a:lnTo>
                      <a:pt x="194" y="469"/>
                    </a:lnTo>
                    <a:lnTo>
                      <a:pt x="199" y="523"/>
                    </a:lnTo>
                    <a:lnTo>
                      <a:pt x="215" y="576"/>
                    </a:lnTo>
                    <a:lnTo>
                      <a:pt x="241" y="623"/>
                    </a:lnTo>
                    <a:lnTo>
                      <a:pt x="274" y="664"/>
                    </a:lnTo>
                    <a:lnTo>
                      <a:pt x="316" y="698"/>
                    </a:lnTo>
                    <a:lnTo>
                      <a:pt x="361" y="724"/>
                    </a:lnTo>
                    <a:lnTo>
                      <a:pt x="414" y="740"/>
                    </a:lnTo>
                    <a:lnTo>
                      <a:pt x="469" y="746"/>
                    </a:lnTo>
                    <a:lnTo>
                      <a:pt x="525" y="740"/>
                    </a:lnTo>
                    <a:lnTo>
                      <a:pt x="576" y="724"/>
                    </a:lnTo>
                    <a:lnTo>
                      <a:pt x="623" y="698"/>
                    </a:lnTo>
                    <a:lnTo>
                      <a:pt x="665" y="664"/>
                    </a:lnTo>
                    <a:lnTo>
                      <a:pt x="698" y="623"/>
                    </a:lnTo>
                    <a:lnTo>
                      <a:pt x="724" y="576"/>
                    </a:lnTo>
                    <a:lnTo>
                      <a:pt x="740" y="523"/>
                    </a:lnTo>
                    <a:lnTo>
                      <a:pt x="746" y="469"/>
                    </a:lnTo>
                    <a:lnTo>
                      <a:pt x="740" y="412"/>
                    </a:lnTo>
                    <a:lnTo>
                      <a:pt x="724" y="361"/>
                    </a:lnTo>
                    <a:lnTo>
                      <a:pt x="698" y="314"/>
                    </a:lnTo>
                    <a:lnTo>
                      <a:pt x="665" y="274"/>
                    </a:lnTo>
                    <a:lnTo>
                      <a:pt x="623" y="239"/>
                    </a:lnTo>
                    <a:lnTo>
                      <a:pt x="576" y="214"/>
                    </a:lnTo>
                    <a:lnTo>
                      <a:pt x="525" y="197"/>
                    </a:lnTo>
                    <a:lnTo>
                      <a:pt x="469" y="192"/>
                    </a:lnTo>
                    <a:close/>
                    <a:moveTo>
                      <a:pt x="469" y="0"/>
                    </a:moveTo>
                    <a:lnTo>
                      <a:pt x="538" y="6"/>
                    </a:lnTo>
                    <a:lnTo>
                      <a:pt x="605" y="20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1"/>
                    </a:lnTo>
                    <a:lnTo>
                      <a:pt x="862" y="214"/>
                    </a:lnTo>
                    <a:lnTo>
                      <a:pt x="895" y="272"/>
                    </a:lnTo>
                    <a:lnTo>
                      <a:pt x="919" y="334"/>
                    </a:lnTo>
                    <a:lnTo>
                      <a:pt x="933" y="399"/>
                    </a:lnTo>
                    <a:lnTo>
                      <a:pt x="939" y="469"/>
                    </a:lnTo>
                    <a:lnTo>
                      <a:pt x="933" y="538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4"/>
                    </a:lnTo>
                    <a:lnTo>
                      <a:pt x="822" y="777"/>
                    </a:lnTo>
                    <a:lnTo>
                      <a:pt x="777" y="822"/>
                    </a:lnTo>
                    <a:lnTo>
                      <a:pt x="724" y="862"/>
                    </a:lnTo>
                    <a:lnTo>
                      <a:pt x="667" y="893"/>
                    </a:lnTo>
                    <a:lnTo>
                      <a:pt x="605" y="917"/>
                    </a:lnTo>
                    <a:lnTo>
                      <a:pt x="538" y="931"/>
                    </a:lnTo>
                    <a:lnTo>
                      <a:pt x="469" y="937"/>
                    </a:lnTo>
                    <a:lnTo>
                      <a:pt x="401" y="931"/>
                    </a:lnTo>
                    <a:lnTo>
                      <a:pt x="334" y="917"/>
                    </a:lnTo>
                    <a:lnTo>
                      <a:pt x="272" y="893"/>
                    </a:lnTo>
                    <a:lnTo>
                      <a:pt x="215" y="862"/>
                    </a:lnTo>
                    <a:lnTo>
                      <a:pt x="163" y="822"/>
                    </a:lnTo>
                    <a:lnTo>
                      <a:pt x="117" y="777"/>
                    </a:lnTo>
                    <a:lnTo>
                      <a:pt x="77" y="724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8"/>
                    </a:lnTo>
                    <a:lnTo>
                      <a:pt x="0" y="469"/>
                    </a:lnTo>
                    <a:lnTo>
                      <a:pt x="6" y="399"/>
                    </a:lnTo>
                    <a:lnTo>
                      <a:pt x="20" y="334"/>
                    </a:lnTo>
                    <a:lnTo>
                      <a:pt x="44" y="272"/>
                    </a:lnTo>
                    <a:lnTo>
                      <a:pt x="77" y="214"/>
                    </a:lnTo>
                    <a:lnTo>
                      <a:pt x="117" y="161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20"/>
                    </a:lnTo>
                    <a:lnTo>
                      <a:pt x="401" y="6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67AF70D3-2FDE-1441-2257-D05E57C22B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1598"/>
                <a:ext cx="469" cy="468"/>
              </a:xfrm>
              <a:custGeom>
                <a:avLst/>
                <a:gdLst>
                  <a:gd name="T0" fmla="*/ 414 w 939"/>
                  <a:gd name="T1" fmla="*/ 197 h 936"/>
                  <a:gd name="T2" fmla="*/ 316 w 939"/>
                  <a:gd name="T3" fmla="*/ 239 h 936"/>
                  <a:gd name="T4" fmla="*/ 241 w 939"/>
                  <a:gd name="T5" fmla="*/ 313 h 936"/>
                  <a:gd name="T6" fmla="*/ 199 w 939"/>
                  <a:gd name="T7" fmla="*/ 412 h 936"/>
                  <a:gd name="T8" fmla="*/ 199 w 939"/>
                  <a:gd name="T9" fmla="*/ 523 h 936"/>
                  <a:gd name="T10" fmla="*/ 241 w 939"/>
                  <a:gd name="T11" fmla="*/ 621 h 936"/>
                  <a:gd name="T12" fmla="*/ 316 w 939"/>
                  <a:gd name="T13" fmla="*/ 696 h 936"/>
                  <a:gd name="T14" fmla="*/ 414 w 939"/>
                  <a:gd name="T15" fmla="*/ 738 h 936"/>
                  <a:gd name="T16" fmla="*/ 525 w 939"/>
                  <a:gd name="T17" fmla="*/ 738 h 936"/>
                  <a:gd name="T18" fmla="*/ 623 w 939"/>
                  <a:gd name="T19" fmla="*/ 696 h 936"/>
                  <a:gd name="T20" fmla="*/ 698 w 939"/>
                  <a:gd name="T21" fmla="*/ 621 h 936"/>
                  <a:gd name="T22" fmla="*/ 740 w 939"/>
                  <a:gd name="T23" fmla="*/ 523 h 936"/>
                  <a:gd name="T24" fmla="*/ 740 w 939"/>
                  <a:gd name="T25" fmla="*/ 412 h 936"/>
                  <a:gd name="T26" fmla="*/ 698 w 939"/>
                  <a:gd name="T27" fmla="*/ 313 h 936"/>
                  <a:gd name="T28" fmla="*/ 623 w 939"/>
                  <a:gd name="T29" fmla="*/ 239 h 936"/>
                  <a:gd name="T30" fmla="*/ 525 w 939"/>
                  <a:gd name="T31" fmla="*/ 197 h 936"/>
                  <a:gd name="T32" fmla="*/ 469 w 939"/>
                  <a:gd name="T33" fmla="*/ 0 h 936"/>
                  <a:gd name="T34" fmla="*/ 605 w 939"/>
                  <a:gd name="T35" fmla="*/ 18 h 936"/>
                  <a:gd name="T36" fmla="*/ 724 w 939"/>
                  <a:gd name="T37" fmla="*/ 75 h 936"/>
                  <a:gd name="T38" fmla="*/ 822 w 939"/>
                  <a:gd name="T39" fmla="*/ 160 h 936"/>
                  <a:gd name="T40" fmla="*/ 895 w 939"/>
                  <a:gd name="T41" fmla="*/ 270 h 936"/>
                  <a:gd name="T42" fmla="*/ 933 w 939"/>
                  <a:gd name="T43" fmla="*/ 399 h 936"/>
                  <a:gd name="T44" fmla="*/ 933 w 939"/>
                  <a:gd name="T45" fmla="*/ 537 h 936"/>
                  <a:gd name="T46" fmla="*/ 895 w 939"/>
                  <a:gd name="T47" fmla="*/ 665 h 936"/>
                  <a:gd name="T48" fmla="*/ 822 w 939"/>
                  <a:gd name="T49" fmla="*/ 774 h 936"/>
                  <a:gd name="T50" fmla="*/ 724 w 939"/>
                  <a:gd name="T51" fmla="*/ 860 h 936"/>
                  <a:gd name="T52" fmla="*/ 605 w 939"/>
                  <a:gd name="T53" fmla="*/ 916 h 936"/>
                  <a:gd name="T54" fmla="*/ 469 w 939"/>
                  <a:gd name="T55" fmla="*/ 936 h 936"/>
                  <a:gd name="T56" fmla="*/ 334 w 939"/>
                  <a:gd name="T57" fmla="*/ 916 h 936"/>
                  <a:gd name="T58" fmla="*/ 215 w 939"/>
                  <a:gd name="T59" fmla="*/ 860 h 936"/>
                  <a:gd name="T60" fmla="*/ 117 w 939"/>
                  <a:gd name="T61" fmla="*/ 774 h 936"/>
                  <a:gd name="T62" fmla="*/ 44 w 939"/>
                  <a:gd name="T63" fmla="*/ 665 h 936"/>
                  <a:gd name="T64" fmla="*/ 6 w 939"/>
                  <a:gd name="T65" fmla="*/ 537 h 936"/>
                  <a:gd name="T66" fmla="*/ 6 w 939"/>
                  <a:gd name="T67" fmla="*/ 399 h 936"/>
                  <a:gd name="T68" fmla="*/ 44 w 939"/>
                  <a:gd name="T69" fmla="*/ 270 h 936"/>
                  <a:gd name="T70" fmla="*/ 117 w 939"/>
                  <a:gd name="T71" fmla="*/ 160 h 936"/>
                  <a:gd name="T72" fmla="*/ 215 w 939"/>
                  <a:gd name="T73" fmla="*/ 75 h 936"/>
                  <a:gd name="T74" fmla="*/ 334 w 939"/>
                  <a:gd name="T75" fmla="*/ 18 h 936"/>
                  <a:gd name="T76" fmla="*/ 469 w 939"/>
                  <a:gd name="T77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6">
                    <a:moveTo>
                      <a:pt x="469" y="191"/>
                    </a:moveTo>
                    <a:lnTo>
                      <a:pt x="414" y="197"/>
                    </a:lnTo>
                    <a:lnTo>
                      <a:pt x="361" y="213"/>
                    </a:lnTo>
                    <a:lnTo>
                      <a:pt x="316" y="239"/>
                    </a:lnTo>
                    <a:lnTo>
                      <a:pt x="274" y="271"/>
                    </a:lnTo>
                    <a:lnTo>
                      <a:pt x="241" y="313"/>
                    </a:lnTo>
                    <a:lnTo>
                      <a:pt x="215" y="361"/>
                    </a:lnTo>
                    <a:lnTo>
                      <a:pt x="199" y="412"/>
                    </a:lnTo>
                    <a:lnTo>
                      <a:pt x="194" y="468"/>
                    </a:lnTo>
                    <a:lnTo>
                      <a:pt x="199" y="523"/>
                    </a:lnTo>
                    <a:lnTo>
                      <a:pt x="215" y="576"/>
                    </a:lnTo>
                    <a:lnTo>
                      <a:pt x="241" y="621"/>
                    </a:lnTo>
                    <a:lnTo>
                      <a:pt x="274" y="663"/>
                    </a:lnTo>
                    <a:lnTo>
                      <a:pt x="316" y="696"/>
                    </a:lnTo>
                    <a:lnTo>
                      <a:pt x="361" y="721"/>
                    </a:lnTo>
                    <a:lnTo>
                      <a:pt x="414" y="738"/>
                    </a:lnTo>
                    <a:lnTo>
                      <a:pt x="469" y="743"/>
                    </a:lnTo>
                    <a:lnTo>
                      <a:pt x="525" y="738"/>
                    </a:lnTo>
                    <a:lnTo>
                      <a:pt x="576" y="721"/>
                    </a:lnTo>
                    <a:lnTo>
                      <a:pt x="623" y="696"/>
                    </a:lnTo>
                    <a:lnTo>
                      <a:pt x="665" y="663"/>
                    </a:lnTo>
                    <a:lnTo>
                      <a:pt x="698" y="621"/>
                    </a:lnTo>
                    <a:lnTo>
                      <a:pt x="724" y="576"/>
                    </a:lnTo>
                    <a:lnTo>
                      <a:pt x="740" y="523"/>
                    </a:lnTo>
                    <a:lnTo>
                      <a:pt x="746" y="468"/>
                    </a:lnTo>
                    <a:lnTo>
                      <a:pt x="740" y="412"/>
                    </a:lnTo>
                    <a:lnTo>
                      <a:pt x="724" y="361"/>
                    </a:lnTo>
                    <a:lnTo>
                      <a:pt x="698" y="313"/>
                    </a:lnTo>
                    <a:lnTo>
                      <a:pt x="665" y="271"/>
                    </a:lnTo>
                    <a:lnTo>
                      <a:pt x="623" y="239"/>
                    </a:lnTo>
                    <a:lnTo>
                      <a:pt x="576" y="213"/>
                    </a:lnTo>
                    <a:lnTo>
                      <a:pt x="525" y="197"/>
                    </a:lnTo>
                    <a:lnTo>
                      <a:pt x="469" y="191"/>
                    </a:lnTo>
                    <a:close/>
                    <a:moveTo>
                      <a:pt x="469" y="0"/>
                    </a:moveTo>
                    <a:lnTo>
                      <a:pt x="538" y="4"/>
                    </a:lnTo>
                    <a:lnTo>
                      <a:pt x="605" y="18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0"/>
                    </a:lnTo>
                    <a:lnTo>
                      <a:pt x="862" y="213"/>
                    </a:lnTo>
                    <a:lnTo>
                      <a:pt x="895" y="270"/>
                    </a:lnTo>
                    <a:lnTo>
                      <a:pt x="919" y="332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7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3"/>
                    </a:lnTo>
                    <a:lnTo>
                      <a:pt x="822" y="774"/>
                    </a:lnTo>
                    <a:lnTo>
                      <a:pt x="777" y="822"/>
                    </a:lnTo>
                    <a:lnTo>
                      <a:pt x="724" y="860"/>
                    </a:lnTo>
                    <a:lnTo>
                      <a:pt x="667" y="893"/>
                    </a:lnTo>
                    <a:lnTo>
                      <a:pt x="605" y="916"/>
                    </a:lnTo>
                    <a:lnTo>
                      <a:pt x="538" y="931"/>
                    </a:lnTo>
                    <a:lnTo>
                      <a:pt x="469" y="936"/>
                    </a:lnTo>
                    <a:lnTo>
                      <a:pt x="401" y="931"/>
                    </a:lnTo>
                    <a:lnTo>
                      <a:pt x="334" y="916"/>
                    </a:lnTo>
                    <a:lnTo>
                      <a:pt x="272" y="893"/>
                    </a:lnTo>
                    <a:lnTo>
                      <a:pt x="215" y="860"/>
                    </a:lnTo>
                    <a:lnTo>
                      <a:pt x="163" y="822"/>
                    </a:lnTo>
                    <a:lnTo>
                      <a:pt x="117" y="774"/>
                    </a:lnTo>
                    <a:lnTo>
                      <a:pt x="77" y="723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7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2"/>
                    </a:lnTo>
                    <a:lnTo>
                      <a:pt x="44" y="270"/>
                    </a:lnTo>
                    <a:lnTo>
                      <a:pt x="77" y="213"/>
                    </a:lnTo>
                    <a:lnTo>
                      <a:pt x="117" y="160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18"/>
                    </a:lnTo>
                    <a:lnTo>
                      <a:pt x="401" y="4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6D7701E6-B600-B7D1-781B-DC3407D189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2254"/>
                <a:ext cx="469" cy="468"/>
              </a:xfrm>
              <a:custGeom>
                <a:avLst/>
                <a:gdLst>
                  <a:gd name="T0" fmla="*/ 414 w 939"/>
                  <a:gd name="T1" fmla="*/ 198 h 936"/>
                  <a:gd name="T2" fmla="*/ 316 w 939"/>
                  <a:gd name="T3" fmla="*/ 240 h 936"/>
                  <a:gd name="T4" fmla="*/ 241 w 939"/>
                  <a:gd name="T5" fmla="*/ 315 h 936"/>
                  <a:gd name="T6" fmla="*/ 199 w 939"/>
                  <a:gd name="T7" fmla="*/ 413 h 936"/>
                  <a:gd name="T8" fmla="*/ 199 w 939"/>
                  <a:gd name="T9" fmla="*/ 524 h 936"/>
                  <a:gd name="T10" fmla="*/ 241 w 939"/>
                  <a:gd name="T11" fmla="*/ 623 h 936"/>
                  <a:gd name="T12" fmla="*/ 316 w 939"/>
                  <a:gd name="T13" fmla="*/ 697 h 936"/>
                  <a:gd name="T14" fmla="*/ 414 w 939"/>
                  <a:gd name="T15" fmla="*/ 739 h 936"/>
                  <a:gd name="T16" fmla="*/ 525 w 939"/>
                  <a:gd name="T17" fmla="*/ 739 h 936"/>
                  <a:gd name="T18" fmla="*/ 623 w 939"/>
                  <a:gd name="T19" fmla="*/ 697 h 936"/>
                  <a:gd name="T20" fmla="*/ 698 w 939"/>
                  <a:gd name="T21" fmla="*/ 623 h 936"/>
                  <a:gd name="T22" fmla="*/ 740 w 939"/>
                  <a:gd name="T23" fmla="*/ 524 h 936"/>
                  <a:gd name="T24" fmla="*/ 740 w 939"/>
                  <a:gd name="T25" fmla="*/ 413 h 936"/>
                  <a:gd name="T26" fmla="*/ 698 w 939"/>
                  <a:gd name="T27" fmla="*/ 315 h 936"/>
                  <a:gd name="T28" fmla="*/ 623 w 939"/>
                  <a:gd name="T29" fmla="*/ 240 h 936"/>
                  <a:gd name="T30" fmla="*/ 525 w 939"/>
                  <a:gd name="T31" fmla="*/ 198 h 936"/>
                  <a:gd name="T32" fmla="*/ 469 w 939"/>
                  <a:gd name="T33" fmla="*/ 0 h 936"/>
                  <a:gd name="T34" fmla="*/ 605 w 939"/>
                  <a:gd name="T35" fmla="*/ 20 h 936"/>
                  <a:gd name="T36" fmla="*/ 724 w 939"/>
                  <a:gd name="T37" fmla="*/ 76 h 936"/>
                  <a:gd name="T38" fmla="*/ 822 w 939"/>
                  <a:gd name="T39" fmla="*/ 162 h 936"/>
                  <a:gd name="T40" fmla="*/ 895 w 939"/>
                  <a:gd name="T41" fmla="*/ 271 h 936"/>
                  <a:gd name="T42" fmla="*/ 933 w 939"/>
                  <a:gd name="T43" fmla="*/ 399 h 936"/>
                  <a:gd name="T44" fmla="*/ 933 w 939"/>
                  <a:gd name="T45" fmla="*/ 537 h 936"/>
                  <a:gd name="T46" fmla="*/ 895 w 939"/>
                  <a:gd name="T47" fmla="*/ 666 h 936"/>
                  <a:gd name="T48" fmla="*/ 822 w 939"/>
                  <a:gd name="T49" fmla="*/ 776 h 936"/>
                  <a:gd name="T50" fmla="*/ 724 w 939"/>
                  <a:gd name="T51" fmla="*/ 861 h 936"/>
                  <a:gd name="T52" fmla="*/ 605 w 939"/>
                  <a:gd name="T53" fmla="*/ 918 h 936"/>
                  <a:gd name="T54" fmla="*/ 469 w 939"/>
                  <a:gd name="T55" fmla="*/ 936 h 936"/>
                  <a:gd name="T56" fmla="*/ 334 w 939"/>
                  <a:gd name="T57" fmla="*/ 918 h 936"/>
                  <a:gd name="T58" fmla="*/ 215 w 939"/>
                  <a:gd name="T59" fmla="*/ 861 h 936"/>
                  <a:gd name="T60" fmla="*/ 117 w 939"/>
                  <a:gd name="T61" fmla="*/ 776 h 936"/>
                  <a:gd name="T62" fmla="*/ 44 w 939"/>
                  <a:gd name="T63" fmla="*/ 666 h 936"/>
                  <a:gd name="T64" fmla="*/ 6 w 939"/>
                  <a:gd name="T65" fmla="*/ 537 h 936"/>
                  <a:gd name="T66" fmla="*/ 6 w 939"/>
                  <a:gd name="T67" fmla="*/ 399 h 936"/>
                  <a:gd name="T68" fmla="*/ 44 w 939"/>
                  <a:gd name="T69" fmla="*/ 271 h 936"/>
                  <a:gd name="T70" fmla="*/ 117 w 939"/>
                  <a:gd name="T71" fmla="*/ 162 h 936"/>
                  <a:gd name="T72" fmla="*/ 215 w 939"/>
                  <a:gd name="T73" fmla="*/ 76 h 936"/>
                  <a:gd name="T74" fmla="*/ 334 w 939"/>
                  <a:gd name="T75" fmla="*/ 20 h 936"/>
                  <a:gd name="T76" fmla="*/ 469 w 939"/>
                  <a:gd name="T77" fmla="*/ 0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6">
                    <a:moveTo>
                      <a:pt x="469" y="193"/>
                    </a:moveTo>
                    <a:lnTo>
                      <a:pt x="414" y="198"/>
                    </a:lnTo>
                    <a:lnTo>
                      <a:pt x="361" y="215"/>
                    </a:lnTo>
                    <a:lnTo>
                      <a:pt x="316" y="240"/>
                    </a:lnTo>
                    <a:lnTo>
                      <a:pt x="274" y="273"/>
                    </a:lnTo>
                    <a:lnTo>
                      <a:pt x="241" y="315"/>
                    </a:lnTo>
                    <a:lnTo>
                      <a:pt x="215" y="360"/>
                    </a:lnTo>
                    <a:lnTo>
                      <a:pt x="199" y="413"/>
                    </a:lnTo>
                    <a:lnTo>
                      <a:pt x="194" y="468"/>
                    </a:lnTo>
                    <a:lnTo>
                      <a:pt x="199" y="524"/>
                    </a:lnTo>
                    <a:lnTo>
                      <a:pt x="215" y="575"/>
                    </a:lnTo>
                    <a:lnTo>
                      <a:pt x="241" y="623"/>
                    </a:lnTo>
                    <a:lnTo>
                      <a:pt x="274" y="665"/>
                    </a:lnTo>
                    <a:lnTo>
                      <a:pt x="316" y="697"/>
                    </a:lnTo>
                    <a:lnTo>
                      <a:pt x="361" y="723"/>
                    </a:lnTo>
                    <a:lnTo>
                      <a:pt x="414" y="739"/>
                    </a:lnTo>
                    <a:lnTo>
                      <a:pt x="469" y="745"/>
                    </a:lnTo>
                    <a:lnTo>
                      <a:pt x="525" y="739"/>
                    </a:lnTo>
                    <a:lnTo>
                      <a:pt x="576" y="723"/>
                    </a:lnTo>
                    <a:lnTo>
                      <a:pt x="623" y="697"/>
                    </a:lnTo>
                    <a:lnTo>
                      <a:pt x="665" y="665"/>
                    </a:lnTo>
                    <a:lnTo>
                      <a:pt x="698" y="623"/>
                    </a:lnTo>
                    <a:lnTo>
                      <a:pt x="724" y="575"/>
                    </a:lnTo>
                    <a:lnTo>
                      <a:pt x="740" y="524"/>
                    </a:lnTo>
                    <a:lnTo>
                      <a:pt x="746" y="468"/>
                    </a:lnTo>
                    <a:lnTo>
                      <a:pt x="740" y="413"/>
                    </a:lnTo>
                    <a:lnTo>
                      <a:pt x="724" y="360"/>
                    </a:lnTo>
                    <a:lnTo>
                      <a:pt x="698" y="315"/>
                    </a:lnTo>
                    <a:lnTo>
                      <a:pt x="665" y="273"/>
                    </a:lnTo>
                    <a:lnTo>
                      <a:pt x="623" y="240"/>
                    </a:lnTo>
                    <a:lnTo>
                      <a:pt x="576" y="215"/>
                    </a:lnTo>
                    <a:lnTo>
                      <a:pt x="525" y="198"/>
                    </a:lnTo>
                    <a:lnTo>
                      <a:pt x="469" y="193"/>
                    </a:lnTo>
                    <a:close/>
                    <a:moveTo>
                      <a:pt x="469" y="0"/>
                    </a:moveTo>
                    <a:lnTo>
                      <a:pt x="538" y="5"/>
                    </a:lnTo>
                    <a:lnTo>
                      <a:pt x="605" y="20"/>
                    </a:lnTo>
                    <a:lnTo>
                      <a:pt x="667" y="43"/>
                    </a:lnTo>
                    <a:lnTo>
                      <a:pt x="724" y="76"/>
                    </a:lnTo>
                    <a:lnTo>
                      <a:pt x="777" y="114"/>
                    </a:lnTo>
                    <a:lnTo>
                      <a:pt x="822" y="162"/>
                    </a:lnTo>
                    <a:lnTo>
                      <a:pt x="862" y="213"/>
                    </a:lnTo>
                    <a:lnTo>
                      <a:pt x="895" y="271"/>
                    </a:lnTo>
                    <a:lnTo>
                      <a:pt x="919" y="333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7"/>
                    </a:lnTo>
                    <a:lnTo>
                      <a:pt x="919" y="604"/>
                    </a:lnTo>
                    <a:lnTo>
                      <a:pt x="895" y="666"/>
                    </a:lnTo>
                    <a:lnTo>
                      <a:pt x="862" y="723"/>
                    </a:lnTo>
                    <a:lnTo>
                      <a:pt x="822" y="776"/>
                    </a:lnTo>
                    <a:lnTo>
                      <a:pt x="777" y="821"/>
                    </a:lnTo>
                    <a:lnTo>
                      <a:pt x="724" y="861"/>
                    </a:lnTo>
                    <a:lnTo>
                      <a:pt x="667" y="892"/>
                    </a:lnTo>
                    <a:lnTo>
                      <a:pt x="605" y="918"/>
                    </a:lnTo>
                    <a:lnTo>
                      <a:pt x="538" y="932"/>
                    </a:lnTo>
                    <a:lnTo>
                      <a:pt x="469" y="936"/>
                    </a:lnTo>
                    <a:lnTo>
                      <a:pt x="401" y="932"/>
                    </a:lnTo>
                    <a:lnTo>
                      <a:pt x="334" y="918"/>
                    </a:lnTo>
                    <a:lnTo>
                      <a:pt x="272" y="892"/>
                    </a:lnTo>
                    <a:lnTo>
                      <a:pt x="215" y="861"/>
                    </a:lnTo>
                    <a:lnTo>
                      <a:pt x="163" y="821"/>
                    </a:lnTo>
                    <a:lnTo>
                      <a:pt x="117" y="776"/>
                    </a:lnTo>
                    <a:lnTo>
                      <a:pt x="77" y="723"/>
                    </a:lnTo>
                    <a:lnTo>
                      <a:pt x="44" y="666"/>
                    </a:lnTo>
                    <a:lnTo>
                      <a:pt x="20" y="604"/>
                    </a:lnTo>
                    <a:lnTo>
                      <a:pt x="6" y="537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3"/>
                    </a:lnTo>
                    <a:lnTo>
                      <a:pt x="44" y="271"/>
                    </a:lnTo>
                    <a:lnTo>
                      <a:pt x="77" y="213"/>
                    </a:lnTo>
                    <a:lnTo>
                      <a:pt x="117" y="162"/>
                    </a:lnTo>
                    <a:lnTo>
                      <a:pt x="163" y="114"/>
                    </a:lnTo>
                    <a:lnTo>
                      <a:pt x="215" y="76"/>
                    </a:lnTo>
                    <a:lnTo>
                      <a:pt x="272" y="43"/>
                    </a:lnTo>
                    <a:lnTo>
                      <a:pt x="334" y="20"/>
                    </a:lnTo>
                    <a:lnTo>
                      <a:pt x="401" y="5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2C6C9D26-2CA9-5009-CB86-5CD6C51815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4" y="2911"/>
                <a:ext cx="469" cy="468"/>
              </a:xfrm>
              <a:custGeom>
                <a:avLst/>
                <a:gdLst>
                  <a:gd name="T0" fmla="*/ 414 w 939"/>
                  <a:gd name="T1" fmla="*/ 197 h 937"/>
                  <a:gd name="T2" fmla="*/ 316 w 939"/>
                  <a:gd name="T3" fmla="*/ 239 h 937"/>
                  <a:gd name="T4" fmla="*/ 241 w 939"/>
                  <a:gd name="T5" fmla="*/ 314 h 937"/>
                  <a:gd name="T6" fmla="*/ 199 w 939"/>
                  <a:gd name="T7" fmla="*/ 414 h 937"/>
                  <a:gd name="T8" fmla="*/ 199 w 939"/>
                  <a:gd name="T9" fmla="*/ 525 h 937"/>
                  <a:gd name="T10" fmla="*/ 241 w 939"/>
                  <a:gd name="T11" fmla="*/ 623 h 937"/>
                  <a:gd name="T12" fmla="*/ 316 w 939"/>
                  <a:gd name="T13" fmla="*/ 698 h 937"/>
                  <a:gd name="T14" fmla="*/ 414 w 939"/>
                  <a:gd name="T15" fmla="*/ 740 h 937"/>
                  <a:gd name="T16" fmla="*/ 525 w 939"/>
                  <a:gd name="T17" fmla="*/ 740 h 937"/>
                  <a:gd name="T18" fmla="*/ 623 w 939"/>
                  <a:gd name="T19" fmla="*/ 698 h 937"/>
                  <a:gd name="T20" fmla="*/ 698 w 939"/>
                  <a:gd name="T21" fmla="*/ 623 h 937"/>
                  <a:gd name="T22" fmla="*/ 740 w 939"/>
                  <a:gd name="T23" fmla="*/ 525 h 937"/>
                  <a:gd name="T24" fmla="*/ 740 w 939"/>
                  <a:gd name="T25" fmla="*/ 414 h 937"/>
                  <a:gd name="T26" fmla="*/ 698 w 939"/>
                  <a:gd name="T27" fmla="*/ 314 h 937"/>
                  <a:gd name="T28" fmla="*/ 623 w 939"/>
                  <a:gd name="T29" fmla="*/ 239 h 937"/>
                  <a:gd name="T30" fmla="*/ 525 w 939"/>
                  <a:gd name="T31" fmla="*/ 197 h 937"/>
                  <a:gd name="T32" fmla="*/ 469 w 939"/>
                  <a:gd name="T33" fmla="*/ 0 h 937"/>
                  <a:gd name="T34" fmla="*/ 605 w 939"/>
                  <a:gd name="T35" fmla="*/ 20 h 937"/>
                  <a:gd name="T36" fmla="*/ 724 w 939"/>
                  <a:gd name="T37" fmla="*/ 75 h 937"/>
                  <a:gd name="T38" fmla="*/ 822 w 939"/>
                  <a:gd name="T39" fmla="*/ 160 h 937"/>
                  <a:gd name="T40" fmla="*/ 895 w 939"/>
                  <a:gd name="T41" fmla="*/ 272 h 937"/>
                  <a:gd name="T42" fmla="*/ 933 w 939"/>
                  <a:gd name="T43" fmla="*/ 399 h 937"/>
                  <a:gd name="T44" fmla="*/ 933 w 939"/>
                  <a:gd name="T45" fmla="*/ 538 h 937"/>
                  <a:gd name="T46" fmla="*/ 895 w 939"/>
                  <a:gd name="T47" fmla="*/ 665 h 937"/>
                  <a:gd name="T48" fmla="*/ 822 w 939"/>
                  <a:gd name="T49" fmla="*/ 776 h 937"/>
                  <a:gd name="T50" fmla="*/ 724 w 939"/>
                  <a:gd name="T51" fmla="*/ 862 h 937"/>
                  <a:gd name="T52" fmla="*/ 605 w 939"/>
                  <a:gd name="T53" fmla="*/ 917 h 937"/>
                  <a:gd name="T54" fmla="*/ 469 w 939"/>
                  <a:gd name="T55" fmla="*/ 937 h 937"/>
                  <a:gd name="T56" fmla="*/ 334 w 939"/>
                  <a:gd name="T57" fmla="*/ 917 h 937"/>
                  <a:gd name="T58" fmla="*/ 215 w 939"/>
                  <a:gd name="T59" fmla="*/ 862 h 937"/>
                  <a:gd name="T60" fmla="*/ 117 w 939"/>
                  <a:gd name="T61" fmla="*/ 776 h 937"/>
                  <a:gd name="T62" fmla="*/ 44 w 939"/>
                  <a:gd name="T63" fmla="*/ 665 h 937"/>
                  <a:gd name="T64" fmla="*/ 6 w 939"/>
                  <a:gd name="T65" fmla="*/ 538 h 937"/>
                  <a:gd name="T66" fmla="*/ 6 w 939"/>
                  <a:gd name="T67" fmla="*/ 399 h 937"/>
                  <a:gd name="T68" fmla="*/ 44 w 939"/>
                  <a:gd name="T69" fmla="*/ 272 h 937"/>
                  <a:gd name="T70" fmla="*/ 117 w 939"/>
                  <a:gd name="T71" fmla="*/ 160 h 937"/>
                  <a:gd name="T72" fmla="*/ 215 w 939"/>
                  <a:gd name="T73" fmla="*/ 75 h 937"/>
                  <a:gd name="T74" fmla="*/ 334 w 939"/>
                  <a:gd name="T75" fmla="*/ 20 h 937"/>
                  <a:gd name="T76" fmla="*/ 469 w 939"/>
                  <a:gd name="T77" fmla="*/ 0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39" h="937">
                    <a:moveTo>
                      <a:pt x="469" y="191"/>
                    </a:moveTo>
                    <a:lnTo>
                      <a:pt x="414" y="197"/>
                    </a:lnTo>
                    <a:lnTo>
                      <a:pt x="361" y="213"/>
                    </a:lnTo>
                    <a:lnTo>
                      <a:pt x="316" y="239"/>
                    </a:lnTo>
                    <a:lnTo>
                      <a:pt x="274" y="273"/>
                    </a:lnTo>
                    <a:lnTo>
                      <a:pt x="241" y="314"/>
                    </a:lnTo>
                    <a:lnTo>
                      <a:pt x="215" y="361"/>
                    </a:lnTo>
                    <a:lnTo>
                      <a:pt x="199" y="414"/>
                    </a:lnTo>
                    <a:lnTo>
                      <a:pt x="194" y="468"/>
                    </a:lnTo>
                    <a:lnTo>
                      <a:pt x="199" y="525"/>
                    </a:lnTo>
                    <a:lnTo>
                      <a:pt x="215" y="576"/>
                    </a:lnTo>
                    <a:lnTo>
                      <a:pt x="241" y="623"/>
                    </a:lnTo>
                    <a:lnTo>
                      <a:pt x="274" y="663"/>
                    </a:lnTo>
                    <a:lnTo>
                      <a:pt x="316" y="698"/>
                    </a:lnTo>
                    <a:lnTo>
                      <a:pt x="361" y="723"/>
                    </a:lnTo>
                    <a:lnTo>
                      <a:pt x="414" y="740"/>
                    </a:lnTo>
                    <a:lnTo>
                      <a:pt x="469" y="745"/>
                    </a:lnTo>
                    <a:lnTo>
                      <a:pt x="525" y="740"/>
                    </a:lnTo>
                    <a:lnTo>
                      <a:pt x="576" y="723"/>
                    </a:lnTo>
                    <a:lnTo>
                      <a:pt x="623" y="698"/>
                    </a:lnTo>
                    <a:lnTo>
                      <a:pt x="665" y="663"/>
                    </a:lnTo>
                    <a:lnTo>
                      <a:pt x="698" y="623"/>
                    </a:lnTo>
                    <a:lnTo>
                      <a:pt x="724" y="576"/>
                    </a:lnTo>
                    <a:lnTo>
                      <a:pt x="740" y="525"/>
                    </a:lnTo>
                    <a:lnTo>
                      <a:pt x="746" y="468"/>
                    </a:lnTo>
                    <a:lnTo>
                      <a:pt x="740" y="414"/>
                    </a:lnTo>
                    <a:lnTo>
                      <a:pt x="724" y="361"/>
                    </a:lnTo>
                    <a:lnTo>
                      <a:pt x="698" y="314"/>
                    </a:lnTo>
                    <a:lnTo>
                      <a:pt x="665" y="273"/>
                    </a:lnTo>
                    <a:lnTo>
                      <a:pt x="623" y="239"/>
                    </a:lnTo>
                    <a:lnTo>
                      <a:pt x="576" y="213"/>
                    </a:lnTo>
                    <a:lnTo>
                      <a:pt x="525" y="197"/>
                    </a:lnTo>
                    <a:lnTo>
                      <a:pt x="469" y="191"/>
                    </a:lnTo>
                    <a:close/>
                    <a:moveTo>
                      <a:pt x="469" y="0"/>
                    </a:moveTo>
                    <a:lnTo>
                      <a:pt x="538" y="6"/>
                    </a:lnTo>
                    <a:lnTo>
                      <a:pt x="605" y="20"/>
                    </a:lnTo>
                    <a:lnTo>
                      <a:pt x="667" y="44"/>
                    </a:lnTo>
                    <a:lnTo>
                      <a:pt x="724" y="75"/>
                    </a:lnTo>
                    <a:lnTo>
                      <a:pt x="777" y="115"/>
                    </a:lnTo>
                    <a:lnTo>
                      <a:pt x="822" y="160"/>
                    </a:lnTo>
                    <a:lnTo>
                      <a:pt x="862" y="213"/>
                    </a:lnTo>
                    <a:lnTo>
                      <a:pt x="895" y="272"/>
                    </a:lnTo>
                    <a:lnTo>
                      <a:pt x="919" y="334"/>
                    </a:lnTo>
                    <a:lnTo>
                      <a:pt x="933" y="399"/>
                    </a:lnTo>
                    <a:lnTo>
                      <a:pt x="939" y="468"/>
                    </a:lnTo>
                    <a:lnTo>
                      <a:pt x="933" y="538"/>
                    </a:lnTo>
                    <a:lnTo>
                      <a:pt x="919" y="603"/>
                    </a:lnTo>
                    <a:lnTo>
                      <a:pt x="895" y="665"/>
                    </a:lnTo>
                    <a:lnTo>
                      <a:pt x="862" y="723"/>
                    </a:lnTo>
                    <a:lnTo>
                      <a:pt x="822" y="776"/>
                    </a:lnTo>
                    <a:lnTo>
                      <a:pt x="777" y="822"/>
                    </a:lnTo>
                    <a:lnTo>
                      <a:pt x="724" y="862"/>
                    </a:lnTo>
                    <a:lnTo>
                      <a:pt x="667" y="893"/>
                    </a:lnTo>
                    <a:lnTo>
                      <a:pt x="605" y="917"/>
                    </a:lnTo>
                    <a:lnTo>
                      <a:pt x="538" y="931"/>
                    </a:lnTo>
                    <a:lnTo>
                      <a:pt x="469" y="937"/>
                    </a:lnTo>
                    <a:lnTo>
                      <a:pt x="401" y="931"/>
                    </a:lnTo>
                    <a:lnTo>
                      <a:pt x="334" y="917"/>
                    </a:lnTo>
                    <a:lnTo>
                      <a:pt x="272" y="893"/>
                    </a:lnTo>
                    <a:lnTo>
                      <a:pt x="215" y="862"/>
                    </a:lnTo>
                    <a:lnTo>
                      <a:pt x="163" y="822"/>
                    </a:lnTo>
                    <a:lnTo>
                      <a:pt x="117" y="776"/>
                    </a:lnTo>
                    <a:lnTo>
                      <a:pt x="77" y="723"/>
                    </a:lnTo>
                    <a:lnTo>
                      <a:pt x="44" y="665"/>
                    </a:lnTo>
                    <a:lnTo>
                      <a:pt x="20" y="603"/>
                    </a:lnTo>
                    <a:lnTo>
                      <a:pt x="6" y="538"/>
                    </a:lnTo>
                    <a:lnTo>
                      <a:pt x="0" y="468"/>
                    </a:lnTo>
                    <a:lnTo>
                      <a:pt x="6" y="399"/>
                    </a:lnTo>
                    <a:lnTo>
                      <a:pt x="20" y="334"/>
                    </a:lnTo>
                    <a:lnTo>
                      <a:pt x="44" y="272"/>
                    </a:lnTo>
                    <a:lnTo>
                      <a:pt x="77" y="213"/>
                    </a:lnTo>
                    <a:lnTo>
                      <a:pt x="117" y="160"/>
                    </a:lnTo>
                    <a:lnTo>
                      <a:pt x="163" y="115"/>
                    </a:lnTo>
                    <a:lnTo>
                      <a:pt x="215" y="75"/>
                    </a:lnTo>
                    <a:lnTo>
                      <a:pt x="272" y="44"/>
                    </a:lnTo>
                    <a:lnTo>
                      <a:pt x="334" y="20"/>
                    </a:lnTo>
                    <a:lnTo>
                      <a:pt x="401" y="6"/>
                    </a:lnTo>
                    <a:lnTo>
                      <a:pt x="4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3C748736-3721-4207-CDE2-F761B428A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941"/>
                <a:ext cx="305" cy="129"/>
              </a:xfrm>
              <a:custGeom>
                <a:avLst/>
                <a:gdLst>
                  <a:gd name="T0" fmla="*/ 304 w 610"/>
                  <a:gd name="T1" fmla="*/ 0 h 257"/>
                  <a:gd name="T2" fmla="*/ 360 w 610"/>
                  <a:gd name="T3" fmla="*/ 4 h 257"/>
                  <a:gd name="T4" fmla="*/ 417 w 610"/>
                  <a:gd name="T5" fmla="*/ 13 h 257"/>
                  <a:gd name="T6" fmla="*/ 470 w 610"/>
                  <a:gd name="T7" fmla="*/ 31 h 257"/>
                  <a:gd name="T8" fmla="*/ 521 w 610"/>
                  <a:gd name="T9" fmla="*/ 53 h 257"/>
                  <a:gd name="T10" fmla="*/ 570 w 610"/>
                  <a:gd name="T11" fmla="*/ 82 h 257"/>
                  <a:gd name="T12" fmla="*/ 588 w 610"/>
                  <a:gd name="T13" fmla="*/ 101 h 257"/>
                  <a:gd name="T14" fmla="*/ 603 w 610"/>
                  <a:gd name="T15" fmla="*/ 121 h 257"/>
                  <a:gd name="T16" fmla="*/ 610 w 610"/>
                  <a:gd name="T17" fmla="*/ 144 h 257"/>
                  <a:gd name="T18" fmla="*/ 610 w 610"/>
                  <a:gd name="T19" fmla="*/ 170 h 257"/>
                  <a:gd name="T20" fmla="*/ 606 w 610"/>
                  <a:gd name="T21" fmla="*/ 194 h 257"/>
                  <a:gd name="T22" fmla="*/ 594 w 610"/>
                  <a:gd name="T23" fmla="*/ 217 h 257"/>
                  <a:gd name="T24" fmla="*/ 579 w 610"/>
                  <a:gd name="T25" fmla="*/ 234 h 257"/>
                  <a:gd name="T26" fmla="*/ 559 w 610"/>
                  <a:gd name="T27" fmla="*/ 248 h 257"/>
                  <a:gd name="T28" fmla="*/ 537 w 610"/>
                  <a:gd name="T29" fmla="*/ 255 h 257"/>
                  <a:gd name="T30" fmla="*/ 515 w 610"/>
                  <a:gd name="T31" fmla="*/ 257 h 257"/>
                  <a:gd name="T32" fmla="*/ 488 w 610"/>
                  <a:gd name="T33" fmla="*/ 254 h 257"/>
                  <a:gd name="T34" fmla="*/ 461 w 610"/>
                  <a:gd name="T35" fmla="*/ 241 h 257"/>
                  <a:gd name="T36" fmla="*/ 424 w 610"/>
                  <a:gd name="T37" fmla="*/ 219 h 257"/>
                  <a:gd name="T38" fmla="*/ 386 w 610"/>
                  <a:gd name="T39" fmla="*/ 204 h 257"/>
                  <a:gd name="T40" fmla="*/ 346 w 610"/>
                  <a:gd name="T41" fmla="*/ 195 h 257"/>
                  <a:gd name="T42" fmla="*/ 304 w 610"/>
                  <a:gd name="T43" fmla="*/ 192 h 257"/>
                  <a:gd name="T44" fmla="*/ 262 w 610"/>
                  <a:gd name="T45" fmla="*/ 195 h 257"/>
                  <a:gd name="T46" fmla="*/ 222 w 610"/>
                  <a:gd name="T47" fmla="*/ 204 h 257"/>
                  <a:gd name="T48" fmla="*/ 185 w 610"/>
                  <a:gd name="T49" fmla="*/ 219 h 257"/>
                  <a:gd name="T50" fmla="*/ 149 w 610"/>
                  <a:gd name="T51" fmla="*/ 239 h 257"/>
                  <a:gd name="T52" fmla="*/ 125 w 610"/>
                  <a:gd name="T53" fmla="*/ 250 h 257"/>
                  <a:gd name="T54" fmla="*/ 102 w 610"/>
                  <a:gd name="T55" fmla="*/ 255 h 257"/>
                  <a:gd name="T56" fmla="*/ 78 w 610"/>
                  <a:gd name="T57" fmla="*/ 254 h 257"/>
                  <a:gd name="T58" fmla="*/ 54 w 610"/>
                  <a:gd name="T59" fmla="*/ 246 h 257"/>
                  <a:gd name="T60" fmla="*/ 32 w 610"/>
                  <a:gd name="T61" fmla="*/ 232 h 257"/>
                  <a:gd name="T62" fmla="*/ 16 w 610"/>
                  <a:gd name="T63" fmla="*/ 214 h 257"/>
                  <a:gd name="T64" fmla="*/ 5 w 610"/>
                  <a:gd name="T65" fmla="*/ 190 h 257"/>
                  <a:gd name="T66" fmla="*/ 0 w 610"/>
                  <a:gd name="T67" fmla="*/ 166 h 257"/>
                  <a:gd name="T68" fmla="*/ 1 w 610"/>
                  <a:gd name="T69" fmla="*/ 141 h 257"/>
                  <a:gd name="T70" fmla="*/ 9 w 610"/>
                  <a:gd name="T71" fmla="*/ 119 h 257"/>
                  <a:gd name="T72" fmla="*/ 21 w 610"/>
                  <a:gd name="T73" fmla="*/ 97 h 257"/>
                  <a:gd name="T74" fmla="*/ 41 w 610"/>
                  <a:gd name="T75" fmla="*/ 81 h 257"/>
                  <a:gd name="T76" fmla="*/ 102 w 610"/>
                  <a:gd name="T77" fmla="*/ 46 h 257"/>
                  <a:gd name="T78" fmla="*/ 167 w 610"/>
                  <a:gd name="T79" fmla="*/ 20 h 257"/>
                  <a:gd name="T80" fmla="*/ 235 w 610"/>
                  <a:gd name="T81" fmla="*/ 6 h 257"/>
                  <a:gd name="T82" fmla="*/ 304 w 610"/>
                  <a:gd name="T8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0" h="257">
                    <a:moveTo>
                      <a:pt x="304" y="0"/>
                    </a:moveTo>
                    <a:lnTo>
                      <a:pt x="360" y="4"/>
                    </a:lnTo>
                    <a:lnTo>
                      <a:pt x="417" y="13"/>
                    </a:lnTo>
                    <a:lnTo>
                      <a:pt x="470" y="31"/>
                    </a:lnTo>
                    <a:lnTo>
                      <a:pt x="521" y="53"/>
                    </a:lnTo>
                    <a:lnTo>
                      <a:pt x="570" y="82"/>
                    </a:lnTo>
                    <a:lnTo>
                      <a:pt x="588" y="101"/>
                    </a:lnTo>
                    <a:lnTo>
                      <a:pt x="603" y="121"/>
                    </a:lnTo>
                    <a:lnTo>
                      <a:pt x="610" y="144"/>
                    </a:lnTo>
                    <a:lnTo>
                      <a:pt x="610" y="170"/>
                    </a:lnTo>
                    <a:lnTo>
                      <a:pt x="606" y="194"/>
                    </a:lnTo>
                    <a:lnTo>
                      <a:pt x="594" y="217"/>
                    </a:lnTo>
                    <a:lnTo>
                      <a:pt x="579" y="234"/>
                    </a:lnTo>
                    <a:lnTo>
                      <a:pt x="559" y="248"/>
                    </a:lnTo>
                    <a:lnTo>
                      <a:pt x="537" y="255"/>
                    </a:lnTo>
                    <a:lnTo>
                      <a:pt x="515" y="257"/>
                    </a:lnTo>
                    <a:lnTo>
                      <a:pt x="488" y="254"/>
                    </a:lnTo>
                    <a:lnTo>
                      <a:pt x="461" y="241"/>
                    </a:lnTo>
                    <a:lnTo>
                      <a:pt x="424" y="219"/>
                    </a:lnTo>
                    <a:lnTo>
                      <a:pt x="386" y="204"/>
                    </a:lnTo>
                    <a:lnTo>
                      <a:pt x="346" y="195"/>
                    </a:lnTo>
                    <a:lnTo>
                      <a:pt x="304" y="192"/>
                    </a:lnTo>
                    <a:lnTo>
                      <a:pt x="262" y="195"/>
                    </a:lnTo>
                    <a:lnTo>
                      <a:pt x="222" y="204"/>
                    </a:lnTo>
                    <a:lnTo>
                      <a:pt x="185" y="219"/>
                    </a:lnTo>
                    <a:lnTo>
                      <a:pt x="149" y="239"/>
                    </a:lnTo>
                    <a:lnTo>
                      <a:pt x="125" y="250"/>
                    </a:lnTo>
                    <a:lnTo>
                      <a:pt x="102" y="255"/>
                    </a:lnTo>
                    <a:lnTo>
                      <a:pt x="78" y="254"/>
                    </a:lnTo>
                    <a:lnTo>
                      <a:pt x="54" y="246"/>
                    </a:lnTo>
                    <a:lnTo>
                      <a:pt x="32" y="232"/>
                    </a:lnTo>
                    <a:lnTo>
                      <a:pt x="16" y="214"/>
                    </a:lnTo>
                    <a:lnTo>
                      <a:pt x="5" y="190"/>
                    </a:lnTo>
                    <a:lnTo>
                      <a:pt x="0" y="166"/>
                    </a:lnTo>
                    <a:lnTo>
                      <a:pt x="1" y="141"/>
                    </a:lnTo>
                    <a:lnTo>
                      <a:pt x="9" y="119"/>
                    </a:lnTo>
                    <a:lnTo>
                      <a:pt x="21" y="97"/>
                    </a:lnTo>
                    <a:lnTo>
                      <a:pt x="41" y="81"/>
                    </a:lnTo>
                    <a:lnTo>
                      <a:pt x="102" y="46"/>
                    </a:lnTo>
                    <a:lnTo>
                      <a:pt x="167" y="20"/>
                    </a:lnTo>
                    <a:lnTo>
                      <a:pt x="235" y="6"/>
                    </a:lnTo>
                    <a:lnTo>
                      <a:pt x="30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3F797304-5761-5B5B-5A19-147A72C9D677}"/>
                </a:ext>
              </a:extLst>
            </p:cNvPr>
            <p:cNvSpPr/>
            <p:nvPr/>
          </p:nvSpPr>
          <p:spPr>
            <a:xfrm>
              <a:off x="10251719" y="5330138"/>
              <a:ext cx="870324" cy="553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83%</a:t>
              </a:r>
            </a:p>
          </p:txBody>
        </p: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164651D6-F833-8BF8-B00D-DF7161E1E797}"/>
              </a:ext>
            </a:extLst>
          </p:cNvPr>
          <p:cNvGrpSpPr/>
          <p:nvPr/>
        </p:nvGrpSpPr>
        <p:grpSpPr>
          <a:xfrm>
            <a:off x="303213" y="1287575"/>
            <a:ext cx="891541" cy="1699053"/>
            <a:chOff x="4570595" y="970509"/>
            <a:chExt cx="1188721" cy="2265404"/>
          </a:xfrm>
        </p:grpSpPr>
        <p:sp>
          <p:nvSpPr>
            <p:cNvPr id="91" name="Rectangle 90">
              <a:extLst>
                <a:ext uri="{FF2B5EF4-FFF2-40B4-BE49-F238E27FC236}">
                  <a16:creationId xmlns:a16="http://schemas.microsoft.com/office/drawing/2014/main" id="{BBFC934A-3EBA-8463-5530-BAF4C717D108}"/>
                </a:ext>
              </a:extLst>
            </p:cNvPr>
            <p:cNvSpPr/>
            <p:nvPr/>
          </p:nvSpPr>
          <p:spPr>
            <a:xfrm>
              <a:off x="4570596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06AD3DCC-DFF2-9D0C-A07B-0A4FB5AC999D}"/>
                </a:ext>
              </a:extLst>
            </p:cNvPr>
            <p:cNvGrpSpPr/>
            <p:nvPr/>
          </p:nvGrpSpPr>
          <p:grpSpPr>
            <a:xfrm>
              <a:off x="4570595" y="970509"/>
              <a:ext cx="1188720" cy="1188720"/>
              <a:chOff x="4570595" y="970509"/>
              <a:chExt cx="1188720" cy="1188720"/>
            </a:xfrm>
          </p:grpSpPr>
          <p:sp>
            <p:nvSpPr>
              <p:cNvPr id="93" name="Rounded Rectangle 92">
                <a:extLst>
                  <a:ext uri="{FF2B5EF4-FFF2-40B4-BE49-F238E27FC236}">
                    <a16:creationId xmlns:a16="http://schemas.microsoft.com/office/drawing/2014/main" id="{9EBB08CA-E057-DC24-E84A-4AA67FBE205E}"/>
                  </a:ext>
                </a:extLst>
              </p:cNvPr>
              <p:cNvSpPr/>
              <p:nvPr/>
            </p:nvSpPr>
            <p:spPr>
              <a:xfrm>
                <a:off x="4570595" y="970509"/>
                <a:ext cx="1188720" cy="1188720"/>
              </a:xfrm>
              <a:prstGeom prst="round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94" name="Group 36">
                <a:extLst>
                  <a:ext uri="{FF2B5EF4-FFF2-40B4-BE49-F238E27FC236}">
                    <a16:creationId xmlns:a16="http://schemas.microsoft.com/office/drawing/2014/main" id="{ED522FD1-9A45-3C14-3D78-151CC973A3C9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4783070" y="1165584"/>
                <a:ext cx="763769" cy="798570"/>
                <a:chOff x="-917" y="-627"/>
                <a:chExt cx="2875" cy="3006"/>
              </a:xfrm>
              <a:solidFill>
                <a:schemeClr val="bg1"/>
              </a:solidFill>
            </p:grpSpPr>
            <p:sp>
              <p:nvSpPr>
                <p:cNvPr id="95" name="Freeform 38">
                  <a:extLst>
                    <a:ext uri="{FF2B5EF4-FFF2-40B4-BE49-F238E27FC236}">
                      <a16:creationId xmlns:a16="http://schemas.microsoft.com/office/drawing/2014/main" id="{631CAD92-81C2-D765-5593-2EB487349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" y="395"/>
                  <a:ext cx="283" cy="203"/>
                </a:xfrm>
                <a:custGeom>
                  <a:avLst/>
                  <a:gdLst>
                    <a:gd name="T0" fmla="*/ 94 w 565"/>
                    <a:gd name="T1" fmla="*/ 0 h 406"/>
                    <a:gd name="T2" fmla="*/ 120 w 565"/>
                    <a:gd name="T3" fmla="*/ 2 h 406"/>
                    <a:gd name="T4" fmla="*/ 144 w 565"/>
                    <a:gd name="T5" fmla="*/ 13 h 406"/>
                    <a:gd name="T6" fmla="*/ 517 w 565"/>
                    <a:gd name="T7" fmla="*/ 228 h 406"/>
                    <a:gd name="T8" fmla="*/ 537 w 565"/>
                    <a:gd name="T9" fmla="*/ 244 h 406"/>
                    <a:gd name="T10" fmla="*/ 552 w 565"/>
                    <a:gd name="T11" fmla="*/ 264 h 406"/>
                    <a:gd name="T12" fmla="*/ 563 w 565"/>
                    <a:gd name="T13" fmla="*/ 286 h 406"/>
                    <a:gd name="T14" fmla="*/ 565 w 565"/>
                    <a:gd name="T15" fmla="*/ 310 h 406"/>
                    <a:gd name="T16" fmla="*/ 563 w 565"/>
                    <a:gd name="T17" fmla="*/ 335 h 406"/>
                    <a:gd name="T18" fmla="*/ 552 w 565"/>
                    <a:gd name="T19" fmla="*/ 359 h 406"/>
                    <a:gd name="T20" fmla="*/ 537 w 565"/>
                    <a:gd name="T21" fmla="*/ 379 h 406"/>
                    <a:gd name="T22" fmla="*/ 517 w 565"/>
                    <a:gd name="T23" fmla="*/ 394 h 406"/>
                    <a:gd name="T24" fmla="*/ 494 w 565"/>
                    <a:gd name="T25" fmla="*/ 405 h 406"/>
                    <a:gd name="T26" fmla="*/ 470 w 565"/>
                    <a:gd name="T27" fmla="*/ 406 h 406"/>
                    <a:gd name="T28" fmla="*/ 445 w 565"/>
                    <a:gd name="T29" fmla="*/ 405 h 406"/>
                    <a:gd name="T30" fmla="*/ 421 w 565"/>
                    <a:gd name="T31" fmla="*/ 394 h 406"/>
                    <a:gd name="T32" fmla="*/ 47 w 565"/>
                    <a:gd name="T33" fmla="*/ 179 h 406"/>
                    <a:gd name="T34" fmla="*/ 27 w 565"/>
                    <a:gd name="T35" fmla="*/ 162 h 406"/>
                    <a:gd name="T36" fmla="*/ 12 w 565"/>
                    <a:gd name="T37" fmla="*/ 142 h 406"/>
                    <a:gd name="T38" fmla="*/ 3 w 565"/>
                    <a:gd name="T39" fmla="*/ 120 h 406"/>
                    <a:gd name="T40" fmla="*/ 0 w 565"/>
                    <a:gd name="T41" fmla="*/ 95 h 406"/>
                    <a:gd name="T42" fmla="*/ 3 w 565"/>
                    <a:gd name="T43" fmla="*/ 71 h 406"/>
                    <a:gd name="T44" fmla="*/ 12 w 565"/>
                    <a:gd name="T45" fmla="*/ 47 h 406"/>
                    <a:gd name="T46" fmla="*/ 29 w 565"/>
                    <a:gd name="T47" fmla="*/ 27 h 406"/>
                    <a:gd name="T48" fmla="*/ 47 w 565"/>
                    <a:gd name="T49" fmla="*/ 11 h 406"/>
                    <a:gd name="T50" fmla="*/ 71 w 565"/>
                    <a:gd name="T51" fmla="*/ 2 h 406"/>
                    <a:gd name="T52" fmla="*/ 94 w 565"/>
                    <a:gd name="T53" fmla="*/ 0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5" h="406">
                      <a:moveTo>
                        <a:pt x="94" y="0"/>
                      </a:moveTo>
                      <a:lnTo>
                        <a:pt x="120" y="2"/>
                      </a:lnTo>
                      <a:lnTo>
                        <a:pt x="144" y="13"/>
                      </a:lnTo>
                      <a:lnTo>
                        <a:pt x="517" y="228"/>
                      </a:lnTo>
                      <a:lnTo>
                        <a:pt x="537" y="244"/>
                      </a:lnTo>
                      <a:lnTo>
                        <a:pt x="552" y="264"/>
                      </a:lnTo>
                      <a:lnTo>
                        <a:pt x="563" y="286"/>
                      </a:lnTo>
                      <a:lnTo>
                        <a:pt x="565" y="310"/>
                      </a:lnTo>
                      <a:lnTo>
                        <a:pt x="563" y="335"/>
                      </a:lnTo>
                      <a:lnTo>
                        <a:pt x="552" y="359"/>
                      </a:lnTo>
                      <a:lnTo>
                        <a:pt x="537" y="379"/>
                      </a:lnTo>
                      <a:lnTo>
                        <a:pt x="517" y="394"/>
                      </a:lnTo>
                      <a:lnTo>
                        <a:pt x="494" y="405"/>
                      </a:lnTo>
                      <a:lnTo>
                        <a:pt x="470" y="406"/>
                      </a:lnTo>
                      <a:lnTo>
                        <a:pt x="445" y="405"/>
                      </a:lnTo>
                      <a:lnTo>
                        <a:pt x="421" y="394"/>
                      </a:lnTo>
                      <a:lnTo>
                        <a:pt x="47" y="179"/>
                      </a:lnTo>
                      <a:lnTo>
                        <a:pt x="27" y="162"/>
                      </a:lnTo>
                      <a:lnTo>
                        <a:pt x="12" y="142"/>
                      </a:lnTo>
                      <a:lnTo>
                        <a:pt x="3" y="120"/>
                      </a:lnTo>
                      <a:lnTo>
                        <a:pt x="0" y="95"/>
                      </a:lnTo>
                      <a:lnTo>
                        <a:pt x="3" y="71"/>
                      </a:lnTo>
                      <a:lnTo>
                        <a:pt x="12" y="47"/>
                      </a:lnTo>
                      <a:lnTo>
                        <a:pt x="29" y="27"/>
                      </a:lnTo>
                      <a:lnTo>
                        <a:pt x="47" y="11"/>
                      </a:lnTo>
                      <a:lnTo>
                        <a:pt x="71" y="2"/>
                      </a:lnTo>
                      <a:lnTo>
                        <a:pt x="9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Freeform 39">
                  <a:extLst>
                    <a:ext uri="{FF2B5EF4-FFF2-40B4-BE49-F238E27FC236}">
                      <a16:creationId xmlns:a16="http://schemas.microsoft.com/office/drawing/2014/main" id="{50919A54-2012-01D4-07C6-4A8AA919F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" y="720"/>
                  <a:ext cx="96" cy="312"/>
                </a:xfrm>
                <a:custGeom>
                  <a:avLst/>
                  <a:gdLst>
                    <a:gd name="T0" fmla="*/ 97 w 191"/>
                    <a:gd name="T1" fmla="*/ 0 h 624"/>
                    <a:gd name="T2" fmla="*/ 126 w 191"/>
                    <a:gd name="T3" fmla="*/ 6 h 624"/>
                    <a:gd name="T4" fmla="*/ 153 w 191"/>
                    <a:gd name="T5" fmla="*/ 19 h 624"/>
                    <a:gd name="T6" fmla="*/ 173 w 191"/>
                    <a:gd name="T7" fmla="*/ 39 h 624"/>
                    <a:gd name="T8" fmla="*/ 188 w 191"/>
                    <a:gd name="T9" fmla="*/ 66 h 624"/>
                    <a:gd name="T10" fmla="*/ 191 w 191"/>
                    <a:gd name="T11" fmla="*/ 97 h 624"/>
                    <a:gd name="T12" fmla="*/ 191 w 191"/>
                    <a:gd name="T13" fmla="*/ 527 h 624"/>
                    <a:gd name="T14" fmla="*/ 188 w 191"/>
                    <a:gd name="T15" fmla="*/ 558 h 624"/>
                    <a:gd name="T16" fmla="*/ 173 w 191"/>
                    <a:gd name="T17" fmla="*/ 585 h 624"/>
                    <a:gd name="T18" fmla="*/ 153 w 191"/>
                    <a:gd name="T19" fmla="*/ 605 h 624"/>
                    <a:gd name="T20" fmla="*/ 126 w 191"/>
                    <a:gd name="T21" fmla="*/ 618 h 624"/>
                    <a:gd name="T22" fmla="*/ 97 w 191"/>
                    <a:gd name="T23" fmla="*/ 624 h 624"/>
                    <a:gd name="T24" fmla="*/ 66 w 191"/>
                    <a:gd name="T25" fmla="*/ 618 h 624"/>
                    <a:gd name="T26" fmla="*/ 38 w 191"/>
                    <a:gd name="T27" fmla="*/ 605 h 624"/>
                    <a:gd name="T28" fmla="*/ 18 w 191"/>
                    <a:gd name="T29" fmla="*/ 585 h 624"/>
                    <a:gd name="T30" fmla="*/ 5 w 191"/>
                    <a:gd name="T31" fmla="*/ 558 h 624"/>
                    <a:gd name="T32" fmla="*/ 0 w 191"/>
                    <a:gd name="T33" fmla="*/ 527 h 624"/>
                    <a:gd name="T34" fmla="*/ 0 w 191"/>
                    <a:gd name="T35" fmla="*/ 97 h 624"/>
                    <a:gd name="T36" fmla="*/ 5 w 191"/>
                    <a:gd name="T37" fmla="*/ 66 h 624"/>
                    <a:gd name="T38" fmla="*/ 18 w 191"/>
                    <a:gd name="T39" fmla="*/ 39 h 624"/>
                    <a:gd name="T40" fmla="*/ 38 w 191"/>
                    <a:gd name="T41" fmla="*/ 19 h 624"/>
                    <a:gd name="T42" fmla="*/ 66 w 191"/>
                    <a:gd name="T43" fmla="*/ 6 h 624"/>
                    <a:gd name="T44" fmla="*/ 97 w 191"/>
                    <a:gd name="T45" fmla="*/ 0 h 6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91" h="624">
                      <a:moveTo>
                        <a:pt x="97" y="0"/>
                      </a:moveTo>
                      <a:lnTo>
                        <a:pt x="126" y="6"/>
                      </a:lnTo>
                      <a:lnTo>
                        <a:pt x="153" y="19"/>
                      </a:lnTo>
                      <a:lnTo>
                        <a:pt x="173" y="39"/>
                      </a:lnTo>
                      <a:lnTo>
                        <a:pt x="188" y="66"/>
                      </a:lnTo>
                      <a:lnTo>
                        <a:pt x="191" y="97"/>
                      </a:lnTo>
                      <a:lnTo>
                        <a:pt x="191" y="527"/>
                      </a:lnTo>
                      <a:lnTo>
                        <a:pt x="188" y="558"/>
                      </a:lnTo>
                      <a:lnTo>
                        <a:pt x="173" y="585"/>
                      </a:lnTo>
                      <a:lnTo>
                        <a:pt x="153" y="605"/>
                      </a:lnTo>
                      <a:lnTo>
                        <a:pt x="126" y="618"/>
                      </a:lnTo>
                      <a:lnTo>
                        <a:pt x="97" y="624"/>
                      </a:lnTo>
                      <a:lnTo>
                        <a:pt x="66" y="618"/>
                      </a:lnTo>
                      <a:lnTo>
                        <a:pt x="38" y="605"/>
                      </a:lnTo>
                      <a:lnTo>
                        <a:pt x="18" y="585"/>
                      </a:lnTo>
                      <a:lnTo>
                        <a:pt x="5" y="558"/>
                      </a:lnTo>
                      <a:lnTo>
                        <a:pt x="0" y="527"/>
                      </a:lnTo>
                      <a:lnTo>
                        <a:pt x="0" y="97"/>
                      </a:lnTo>
                      <a:lnTo>
                        <a:pt x="5" y="66"/>
                      </a:lnTo>
                      <a:lnTo>
                        <a:pt x="18" y="39"/>
                      </a:lnTo>
                      <a:lnTo>
                        <a:pt x="38" y="19"/>
                      </a:lnTo>
                      <a:lnTo>
                        <a:pt x="66" y="6"/>
                      </a:lnTo>
                      <a:lnTo>
                        <a:pt x="9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Freeform 40">
                  <a:extLst>
                    <a:ext uri="{FF2B5EF4-FFF2-40B4-BE49-F238E27FC236}">
                      <a16:creationId xmlns:a16="http://schemas.microsoft.com/office/drawing/2014/main" id="{866CF466-6549-A0B8-23A5-AE389C8C5D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98" y="1154"/>
                  <a:ext cx="283" cy="203"/>
                </a:xfrm>
                <a:custGeom>
                  <a:avLst/>
                  <a:gdLst>
                    <a:gd name="T0" fmla="*/ 470 w 565"/>
                    <a:gd name="T1" fmla="*/ 0 h 406"/>
                    <a:gd name="T2" fmla="*/ 494 w 565"/>
                    <a:gd name="T3" fmla="*/ 1 h 406"/>
                    <a:gd name="T4" fmla="*/ 517 w 565"/>
                    <a:gd name="T5" fmla="*/ 12 h 406"/>
                    <a:gd name="T6" fmla="*/ 537 w 565"/>
                    <a:gd name="T7" fmla="*/ 27 h 406"/>
                    <a:gd name="T8" fmla="*/ 552 w 565"/>
                    <a:gd name="T9" fmla="*/ 47 h 406"/>
                    <a:gd name="T10" fmla="*/ 563 w 565"/>
                    <a:gd name="T11" fmla="*/ 71 h 406"/>
                    <a:gd name="T12" fmla="*/ 565 w 565"/>
                    <a:gd name="T13" fmla="*/ 96 h 406"/>
                    <a:gd name="T14" fmla="*/ 563 w 565"/>
                    <a:gd name="T15" fmla="*/ 120 h 406"/>
                    <a:gd name="T16" fmla="*/ 552 w 565"/>
                    <a:gd name="T17" fmla="*/ 142 h 406"/>
                    <a:gd name="T18" fmla="*/ 537 w 565"/>
                    <a:gd name="T19" fmla="*/ 162 h 406"/>
                    <a:gd name="T20" fmla="*/ 517 w 565"/>
                    <a:gd name="T21" fmla="*/ 178 h 406"/>
                    <a:gd name="T22" fmla="*/ 144 w 565"/>
                    <a:gd name="T23" fmla="*/ 393 h 406"/>
                    <a:gd name="T24" fmla="*/ 120 w 565"/>
                    <a:gd name="T25" fmla="*/ 404 h 406"/>
                    <a:gd name="T26" fmla="*/ 96 w 565"/>
                    <a:gd name="T27" fmla="*/ 406 h 406"/>
                    <a:gd name="T28" fmla="*/ 71 w 565"/>
                    <a:gd name="T29" fmla="*/ 404 h 406"/>
                    <a:gd name="T30" fmla="*/ 49 w 565"/>
                    <a:gd name="T31" fmla="*/ 395 h 406"/>
                    <a:gd name="T32" fmla="*/ 29 w 565"/>
                    <a:gd name="T33" fmla="*/ 379 h 406"/>
                    <a:gd name="T34" fmla="*/ 12 w 565"/>
                    <a:gd name="T35" fmla="*/ 359 h 406"/>
                    <a:gd name="T36" fmla="*/ 3 w 565"/>
                    <a:gd name="T37" fmla="*/ 335 h 406"/>
                    <a:gd name="T38" fmla="*/ 0 w 565"/>
                    <a:gd name="T39" fmla="*/ 311 h 406"/>
                    <a:gd name="T40" fmla="*/ 3 w 565"/>
                    <a:gd name="T41" fmla="*/ 286 h 406"/>
                    <a:gd name="T42" fmla="*/ 12 w 565"/>
                    <a:gd name="T43" fmla="*/ 264 h 406"/>
                    <a:gd name="T44" fmla="*/ 27 w 565"/>
                    <a:gd name="T45" fmla="*/ 244 h 406"/>
                    <a:gd name="T46" fmla="*/ 47 w 565"/>
                    <a:gd name="T47" fmla="*/ 227 h 406"/>
                    <a:gd name="T48" fmla="*/ 421 w 565"/>
                    <a:gd name="T49" fmla="*/ 12 h 406"/>
                    <a:gd name="T50" fmla="*/ 445 w 565"/>
                    <a:gd name="T51" fmla="*/ 1 h 406"/>
                    <a:gd name="T52" fmla="*/ 470 w 565"/>
                    <a:gd name="T53" fmla="*/ 0 h 4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5" h="406">
                      <a:moveTo>
                        <a:pt x="470" y="0"/>
                      </a:moveTo>
                      <a:lnTo>
                        <a:pt x="494" y="1"/>
                      </a:lnTo>
                      <a:lnTo>
                        <a:pt x="517" y="12"/>
                      </a:lnTo>
                      <a:lnTo>
                        <a:pt x="537" y="27"/>
                      </a:lnTo>
                      <a:lnTo>
                        <a:pt x="552" y="47"/>
                      </a:lnTo>
                      <a:lnTo>
                        <a:pt x="563" y="71"/>
                      </a:lnTo>
                      <a:lnTo>
                        <a:pt x="565" y="96"/>
                      </a:lnTo>
                      <a:lnTo>
                        <a:pt x="563" y="120"/>
                      </a:lnTo>
                      <a:lnTo>
                        <a:pt x="552" y="142"/>
                      </a:lnTo>
                      <a:lnTo>
                        <a:pt x="537" y="162"/>
                      </a:lnTo>
                      <a:lnTo>
                        <a:pt x="517" y="178"/>
                      </a:lnTo>
                      <a:lnTo>
                        <a:pt x="144" y="393"/>
                      </a:lnTo>
                      <a:lnTo>
                        <a:pt x="120" y="404"/>
                      </a:lnTo>
                      <a:lnTo>
                        <a:pt x="96" y="406"/>
                      </a:lnTo>
                      <a:lnTo>
                        <a:pt x="71" y="404"/>
                      </a:lnTo>
                      <a:lnTo>
                        <a:pt x="49" y="395"/>
                      </a:lnTo>
                      <a:lnTo>
                        <a:pt x="29" y="379"/>
                      </a:lnTo>
                      <a:lnTo>
                        <a:pt x="12" y="359"/>
                      </a:lnTo>
                      <a:lnTo>
                        <a:pt x="3" y="335"/>
                      </a:lnTo>
                      <a:lnTo>
                        <a:pt x="0" y="311"/>
                      </a:lnTo>
                      <a:lnTo>
                        <a:pt x="3" y="286"/>
                      </a:lnTo>
                      <a:lnTo>
                        <a:pt x="12" y="264"/>
                      </a:lnTo>
                      <a:lnTo>
                        <a:pt x="27" y="244"/>
                      </a:lnTo>
                      <a:lnTo>
                        <a:pt x="47" y="227"/>
                      </a:lnTo>
                      <a:lnTo>
                        <a:pt x="421" y="12"/>
                      </a:lnTo>
                      <a:lnTo>
                        <a:pt x="445" y="1"/>
                      </a:lnTo>
                      <a:lnTo>
                        <a:pt x="47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Freeform 41">
                  <a:extLst>
                    <a:ext uri="{FF2B5EF4-FFF2-40B4-BE49-F238E27FC236}">
                      <a16:creationId xmlns:a16="http://schemas.microsoft.com/office/drawing/2014/main" id="{47F789C9-84D3-5174-2C28-17E82FA5B1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917" y="-627"/>
                  <a:ext cx="2875" cy="3006"/>
                </a:xfrm>
                <a:custGeom>
                  <a:avLst/>
                  <a:gdLst>
                    <a:gd name="T0" fmla="*/ 5272 w 5749"/>
                    <a:gd name="T1" fmla="*/ 4562 h 6012"/>
                    <a:gd name="T2" fmla="*/ 5558 w 5749"/>
                    <a:gd name="T3" fmla="*/ 4462 h 6012"/>
                    <a:gd name="T4" fmla="*/ 2775 w 5749"/>
                    <a:gd name="T5" fmla="*/ 4336 h 6012"/>
                    <a:gd name="T6" fmla="*/ 2876 w 5749"/>
                    <a:gd name="T7" fmla="*/ 4620 h 6012"/>
                    <a:gd name="T8" fmla="*/ 2974 w 5749"/>
                    <a:gd name="T9" fmla="*/ 4336 h 6012"/>
                    <a:gd name="T10" fmla="*/ 192 w 5749"/>
                    <a:gd name="T11" fmla="*/ 4462 h 6012"/>
                    <a:gd name="T12" fmla="*/ 478 w 5749"/>
                    <a:gd name="T13" fmla="*/ 4562 h 6012"/>
                    <a:gd name="T14" fmla="*/ 4136 w 5749"/>
                    <a:gd name="T15" fmla="*/ 3574 h 6012"/>
                    <a:gd name="T16" fmla="*/ 4035 w 5749"/>
                    <a:gd name="T17" fmla="*/ 3859 h 6012"/>
                    <a:gd name="T18" fmla="*/ 4292 w 5749"/>
                    <a:gd name="T19" fmla="*/ 3696 h 6012"/>
                    <a:gd name="T20" fmla="*/ 1488 w 5749"/>
                    <a:gd name="T21" fmla="*/ 3633 h 6012"/>
                    <a:gd name="T22" fmla="*/ 1650 w 5749"/>
                    <a:gd name="T23" fmla="*/ 3890 h 6012"/>
                    <a:gd name="T24" fmla="*/ 1685 w 5749"/>
                    <a:gd name="T25" fmla="*/ 3591 h 6012"/>
                    <a:gd name="T26" fmla="*/ 3981 w 5749"/>
                    <a:gd name="T27" fmla="*/ 2316 h 6012"/>
                    <a:gd name="T28" fmla="*/ 4280 w 5749"/>
                    <a:gd name="T29" fmla="*/ 2348 h 6012"/>
                    <a:gd name="T30" fmla="*/ 1577 w 5749"/>
                    <a:gd name="T31" fmla="*/ 2122 h 6012"/>
                    <a:gd name="T32" fmla="*/ 1543 w 5749"/>
                    <a:gd name="T33" fmla="*/ 2421 h 6012"/>
                    <a:gd name="T34" fmla="*/ 1758 w 5749"/>
                    <a:gd name="T35" fmla="*/ 2208 h 6012"/>
                    <a:gd name="T36" fmla="*/ 1946 w 5749"/>
                    <a:gd name="T37" fmla="*/ 2394 h 6012"/>
                    <a:gd name="T38" fmla="*/ 1893 w 5749"/>
                    <a:gd name="T39" fmla="*/ 3520 h 6012"/>
                    <a:gd name="T40" fmla="*/ 2819 w 5749"/>
                    <a:gd name="T41" fmla="*/ 4114 h 6012"/>
                    <a:gd name="T42" fmla="*/ 3804 w 5749"/>
                    <a:gd name="T43" fmla="*/ 3618 h 6012"/>
                    <a:gd name="T44" fmla="*/ 3857 w 5749"/>
                    <a:gd name="T45" fmla="*/ 2492 h 6012"/>
                    <a:gd name="T46" fmla="*/ 2930 w 5749"/>
                    <a:gd name="T47" fmla="*/ 1898 h 6012"/>
                    <a:gd name="T48" fmla="*/ 5272 w 5749"/>
                    <a:gd name="T49" fmla="*/ 1450 h 6012"/>
                    <a:gd name="T50" fmla="*/ 5434 w 5749"/>
                    <a:gd name="T51" fmla="*/ 1707 h 6012"/>
                    <a:gd name="T52" fmla="*/ 5468 w 5749"/>
                    <a:gd name="T53" fmla="*/ 1406 h 6012"/>
                    <a:gd name="T54" fmla="*/ 2719 w 5749"/>
                    <a:gd name="T55" fmla="*/ 1587 h 6012"/>
                    <a:gd name="T56" fmla="*/ 3018 w 5749"/>
                    <a:gd name="T57" fmla="*/ 1621 h 6012"/>
                    <a:gd name="T58" fmla="*/ 316 w 5749"/>
                    <a:gd name="T59" fmla="*/ 1396 h 6012"/>
                    <a:gd name="T60" fmla="*/ 283 w 5749"/>
                    <a:gd name="T61" fmla="*/ 1694 h 6012"/>
                    <a:gd name="T62" fmla="*/ 496 w 5749"/>
                    <a:gd name="T63" fmla="*/ 1481 h 6012"/>
                    <a:gd name="T64" fmla="*/ 2970 w 5749"/>
                    <a:gd name="T65" fmla="*/ 97 h 6012"/>
                    <a:gd name="T66" fmla="*/ 3217 w 5749"/>
                    <a:gd name="T67" fmla="*/ 1638 h 6012"/>
                    <a:gd name="T68" fmla="*/ 4382 w 5749"/>
                    <a:gd name="T69" fmla="*/ 2026 h 6012"/>
                    <a:gd name="T70" fmla="*/ 5334 w 5749"/>
                    <a:gd name="T71" fmla="*/ 1204 h 6012"/>
                    <a:gd name="T72" fmla="*/ 5744 w 5749"/>
                    <a:gd name="T73" fmla="*/ 1614 h 6012"/>
                    <a:gd name="T74" fmla="*/ 5239 w 5749"/>
                    <a:gd name="T75" fmla="*/ 1866 h 6012"/>
                    <a:gd name="T76" fmla="*/ 4334 w 5749"/>
                    <a:gd name="T77" fmla="*/ 2569 h 6012"/>
                    <a:gd name="T78" fmla="*/ 4487 w 5749"/>
                    <a:gd name="T79" fmla="*/ 3733 h 6012"/>
                    <a:gd name="T80" fmla="*/ 5574 w 5749"/>
                    <a:gd name="T81" fmla="*/ 4157 h 6012"/>
                    <a:gd name="T82" fmla="*/ 5623 w 5749"/>
                    <a:gd name="T83" fmla="*/ 4729 h 6012"/>
                    <a:gd name="T84" fmla="*/ 5067 w 5749"/>
                    <a:gd name="T85" fmla="*/ 4584 h 6012"/>
                    <a:gd name="T86" fmla="*/ 4081 w 5749"/>
                    <a:gd name="T87" fmla="*/ 4081 h 6012"/>
                    <a:gd name="T88" fmla="*/ 3155 w 5749"/>
                    <a:gd name="T89" fmla="*/ 4675 h 6012"/>
                    <a:gd name="T90" fmla="*/ 2845 w 5749"/>
                    <a:gd name="T91" fmla="*/ 6007 h 6012"/>
                    <a:gd name="T92" fmla="*/ 2542 w 5749"/>
                    <a:gd name="T93" fmla="*/ 4576 h 6012"/>
                    <a:gd name="T94" fmla="*/ 1557 w 5749"/>
                    <a:gd name="T95" fmla="*/ 4081 h 6012"/>
                    <a:gd name="T96" fmla="*/ 622 w 5749"/>
                    <a:gd name="T97" fmla="*/ 4688 h 6012"/>
                    <a:gd name="T98" fmla="*/ 49 w 5749"/>
                    <a:gd name="T99" fmla="*/ 4638 h 6012"/>
                    <a:gd name="T100" fmla="*/ 290 w 5749"/>
                    <a:gd name="T101" fmla="*/ 4115 h 6012"/>
                    <a:gd name="T102" fmla="*/ 1280 w 5749"/>
                    <a:gd name="T103" fmla="*/ 3618 h 6012"/>
                    <a:gd name="T104" fmla="*/ 1335 w 5749"/>
                    <a:gd name="T105" fmla="*/ 2492 h 6012"/>
                    <a:gd name="T106" fmla="*/ 409 w 5749"/>
                    <a:gd name="T107" fmla="*/ 1898 h 6012"/>
                    <a:gd name="T108" fmla="*/ 6 w 5749"/>
                    <a:gd name="T109" fmla="*/ 1488 h 6012"/>
                    <a:gd name="T110" fmla="*/ 531 w 5749"/>
                    <a:gd name="T111" fmla="*/ 1248 h 6012"/>
                    <a:gd name="T112" fmla="*/ 1455 w 5749"/>
                    <a:gd name="T113" fmla="*/ 1964 h 6012"/>
                    <a:gd name="T114" fmla="*/ 2524 w 5749"/>
                    <a:gd name="T115" fmla="*/ 1550 h 6012"/>
                    <a:gd name="T116" fmla="*/ 2797 w 5749"/>
                    <a:gd name="T117" fmla="*/ 40 h 60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749" h="6012">
                      <a:moveTo>
                        <a:pt x="5397" y="4301"/>
                      </a:moveTo>
                      <a:lnTo>
                        <a:pt x="5361" y="4305"/>
                      </a:lnTo>
                      <a:lnTo>
                        <a:pt x="5326" y="4318"/>
                      </a:lnTo>
                      <a:lnTo>
                        <a:pt x="5297" y="4336"/>
                      </a:lnTo>
                      <a:lnTo>
                        <a:pt x="5272" y="4361"/>
                      </a:lnTo>
                      <a:lnTo>
                        <a:pt x="5253" y="4391"/>
                      </a:lnTo>
                      <a:lnTo>
                        <a:pt x="5242" y="4425"/>
                      </a:lnTo>
                      <a:lnTo>
                        <a:pt x="5237" y="4462"/>
                      </a:lnTo>
                      <a:lnTo>
                        <a:pt x="5242" y="4498"/>
                      </a:lnTo>
                      <a:lnTo>
                        <a:pt x="5253" y="4531"/>
                      </a:lnTo>
                      <a:lnTo>
                        <a:pt x="5272" y="4562"/>
                      </a:lnTo>
                      <a:lnTo>
                        <a:pt x="5297" y="4586"/>
                      </a:lnTo>
                      <a:lnTo>
                        <a:pt x="5326" y="4606"/>
                      </a:lnTo>
                      <a:lnTo>
                        <a:pt x="5361" y="4616"/>
                      </a:lnTo>
                      <a:lnTo>
                        <a:pt x="5397" y="4620"/>
                      </a:lnTo>
                      <a:lnTo>
                        <a:pt x="5434" y="4616"/>
                      </a:lnTo>
                      <a:lnTo>
                        <a:pt x="5468" y="4606"/>
                      </a:lnTo>
                      <a:lnTo>
                        <a:pt x="5498" y="4586"/>
                      </a:lnTo>
                      <a:lnTo>
                        <a:pt x="5521" y="4562"/>
                      </a:lnTo>
                      <a:lnTo>
                        <a:pt x="5541" y="4531"/>
                      </a:lnTo>
                      <a:lnTo>
                        <a:pt x="5552" y="4498"/>
                      </a:lnTo>
                      <a:lnTo>
                        <a:pt x="5558" y="4462"/>
                      </a:lnTo>
                      <a:lnTo>
                        <a:pt x="5552" y="4425"/>
                      </a:lnTo>
                      <a:lnTo>
                        <a:pt x="5541" y="4391"/>
                      </a:lnTo>
                      <a:lnTo>
                        <a:pt x="5521" y="4361"/>
                      </a:lnTo>
                      <a:lnTo>
                        <a:pt x="5498" y="4336"/>
                      </a:lnTo>
                      <a:lnTo>
                        <a:pt x="5468" y="4318"/>
                      </a:lnTo>
                      <a:lnTo>
                        <a:pt x="5434" y="4305"/>
                      </a:lnTo>
                      <a:lnTo>
                        <a:pt x="5397" y="4301"/>
                      </a:lnTo>
                      <a:close/>
                      <a:moveTo>
                        <a:pt x="2876" y="4301"/>
                      </a:moveTo>
                      <a:lnTo>
                        <a:pt x="2839" y="4305"/>
                      </a:lnTo>
                      <a:lnTo>
                        <a:pt x="2805" y="4318"/>
                      </a:lnTo>
                      <a:lnTo>
                        <a:pt x="2775" y="4336"/>
                      </a:lnTo>
                      <a:lnTo>
                        <a:pt x="2750" y="4361"/>
                      </a:lnTo>
                      <a:lnTo>
                        <a:pt x="2732" y="4391"/>
                      </a:lnTo>
                      <a:lnTo>
                        <a:pt x="2719" y="4425"/>
                      </a:lnTo>
                      <a:lnTo>
                        <a:pt x="2715" y="4462"/>
                      </a:lnTo>
                      <a:lnTo>
                        <a:pt x="2719" y="4498"/>
                      </a:lnTo>
                      <a:lnTo>
                        <a:pt x="2732" y="4531"/>
                      </a:lnTo>
                      <a:lnTo>
                        <a:pt x="2750" y="4562"/>
                      </a:lnTo>
                      <a:lnTo>
                        <a:pt x="2775" y="4586"/>
                      </a:lnTo>
                      <a:lnTo>
                        <a:pt x="2805" y="4606"/>
                      </a:lnTo>
                      <a:lnTo>
                        <a:pt x="2839" y="4616"/>
                      </a:lnTo>
                      <a:lnTo>
                        <a:pt x="2876" y="4620"/>
                      </a:lnTo>
                      <a:lnTo>
                        <a:pt x="2912" y="4616"/>
                      </a:lnTo>
                      <a:lnTo>
                        <a:pt x="2945" y="4606"/>
                      </a:lnTo>
                      <a:lnTo>
                        <a:pt x="2974" y="4586"/>
                      </a:lnTo>
                      <a:lnTo>
                        <a:pt x="3000" y="4562"/>
                      </a:lnTo>
                      <a:lnTo>
                        <a:pt x="3018" y="4531"/>
                      </a:lnTo>
                      <a:lnTo>
                        <a:pt x="3031" y="4498"/>
                      </a:lnTo>
                      <a:lnTo>
                        <a:pt x="3034" y="4462"/>
                      </a:lnTo>
                      <a:lnTo>
                        <a:pt x="3031" y="4425"/>
                      </a:lnTo>
                      <a:lnTo>
                        <a:pt x="3018" y="4391"/>
                      </a:lnTo>
                      <a:lnTo>
                        <a:pt x="3000" y="4361"/>
                      </a:lnTo>
                      <a:lnTo>
                        <a:pt x="2974" y="4336"/>
                      </a:lnTo>
                      <a:lnTo>
                        <a:pt x="2945" y="4318"/>
                      </a:lnTo>
                      <a:lnTo>
                        <a:pt x="2912" y="4305"/>
                      </a:lnTo>
                      <a:lnTo>
                        <a:pt x="2876" y="4301"/>
                      </a:lnTo>
                      <a:close/>
                      <a:moveTo>
                        <a:pt x="352" y="4301"/>
                      </a:moveTo>
                      <a:lnTo>
                        <a:pt x="316" y="4305"/>
                      </a:lnTo>
                      <a:lnTo>
                        <a:pt x="283" y="4318"/>
                      </a:lnTo>
                      <a:lnTo>
                        <a:pt x="252" y="4336"/>
                      </a:lnTo>
                      <a:lnTo>
                        <a:pt x="228" y="4361"/>
                      </a:lnTo>
                      <a:lnTo>
                        <a:pt x="208" y="4391"/>
                      </a:lnTo>
                      <a:lnTo>
                        <a:pt x="197" y="4425"/>
                      </a:lnTo>
                      <a:lnTo>
                        <a:pt x="192" y="4462"/>
                      </a:lnTo>
                      <a:lnTo>
                        <a:pt x="197" y="4498"/>
                      </a:lnTo>
                      <a:lnTo>
                        <a:pt x="208" y="4531"/>
                      </a:lnTo>
                      <a:lnTo>
                        <a:pt x="228" y="4562"/>
                      </a:lnTo>
                      <a:lnTo>
                        <a:pt x="252" y="4586"/>
                      </a:lnTo>
                      <a:lnTo>
                        <a:pt x="283" y="4606"/>
                      </a:lnTo>
                      <a:lnTo>
                        <a:pt x="316" y="4616"/>
                      </a:lnTo>
                      <a:lnTo>
                        <a:pt x="352" y="4620"/>
                      </a:lnTo>
                      <a:lnTo>
                        <a:pt x="389" y="4616"/>
                      </a:lnTo>
                      <a:lnTo>
                        <a:pt x="423" y="4606"/>
                      </a:lnTo>
                      <a:lnTo>
                        <a:pt x="452" y="4586"/>
                      </a:lnTo>
                      <a:lnTo>
                        <a:pt x="478" y="4562"/>
                      </a:lnTo>
                      <a:lnTo>
                        <a:pt x="496" y="4531"/>
                      </a:lnTo>
                      <a:lnTo>
                        <a:pt x="509" y="4498"/>
                      </a:lnTo>
                      <a:lnTo>
                        <a:pt x="513" y="4462"/>
                      </a:lnTo>
                      <a:lnTo>
                        <a:pt x="509" y="4425"/>
                      </a:lnTo>
                      <a:lnTo>
                        <a:pt x="496" y="4391"/>
                      </a:lnTo>
                      <a:lnTo>
                        <a:pt x="478" y="4361"/>
                      </a:lnTo>
                      <a:lnTo>
                        <a:pt x="452" y="4336"/>
                      </a:lnTo>
                      <a:lnTo>
                        <a:pt x="423" y="4318"/>
                      </a:lnTo>
                      <a:lnTo>
                        <a:pt x="389" y="4305"/>
                      </a:lnTo>
                      <a:lnTo>
                        <a:pt x="352" y="4301"/>
                      </a:lnTo>
                      <a:close/>
                      <a:moveTo>
                        <a:pt x="4136" y="3574"/>
                      </a:moveTo>
                      <a:lnTo>
                        <a:pt x="4099" y="3578"/>
                      </a:lnTo>
                      <a:lnTo>
                        <a:pt x="4066" y="3591"/>
                      </a:lnTo>
                      <a:lnTo>
                        <a:pt x="4035" y="3609"/>
                      </a:lnTo>
                      <a:lnTo>
                        <a:pt x="4012" y="3633"/>
                      </a:lnTo>
                      <a:lnTo>
                        <a:pt x="3992" y="3664"/>
                      </a:lnTo>
                      <a:lnTo>
                        <a:pt x="3981" y="3696"/>
                      </a:lnTo>
                      <a:lnTo>
                        <a:pt x="3977" y="3733"/>
                      </a:lnTo>
                      <a:lnTo>
                        <a:pt x="3981" y="3769"/>
                      </a:lnTo>
                      <a:lnTo>
                        <a:pt x="3992" y="3804"/>
                      </a:lnTo>
                      <a:lnTo>
                        <a:pt x="4012" y="3833"/>
                      </a:lnTo>
                      <a:lnTo>
                        <a:pt x="4035" y="3859"/>
                      </a:lnTo>
                      <a:lnTo>
                        <a:pt x="4066" y="3877"/>
                      </a:lnTo>
                      <a:lnTo>
                        <a:pt x="4099" y="3890"/>
                      </a:lnTo>
                      <a:lnTo>
                        <a:pt x="4136" y="3893"/>
                      </a:lnTo>
                      <a:lnTo>
                        <a:pt x="4172" y="3890"/>
                      </a:lnTo>
                      <a:lnTo>
                        <a:pt x="4207" y="3877"/>
                      </a:lnTo>
                      <a:lnTo>
                        <a:pt x="4236" y="3859"/>
                      </a:lnTo>
                      <a:lnTo>
                        <a:pt x="4261" y="3833"/>
                      </a:lnTo>
                      <a:lnTo>
                        <a:pt x="4280" y="3804"/>
                      </a:lnTo>
                      <a:lnTo>
                        <a:pt x="4292" y="3769"/>
                      </a:lnTo>
                      <a:lnTo>
                        <a:pt x="4296" y="3733"/>
                      </a:lnTo>
                      <a:lnTo>
                        <a:pt x="4292" y="3696"/>
                      </a:lnTo>
                      <a:lnTo>
                        <a:pt x="4280" y="3664"/>
                      </a:lnTo>
                      <a:lnTo>
                        <a:pt x="4261" y="3633"/>
                      </a:lnTo>
                      <a:lnTo>
                        <a:pt x="4236" y="3609"/>
                      </a:lnTo>
                      <a:lnTo>
                        <a:pt x="4207" y="3591"/>
                      </a:lnTo>
                      <a:lnTo>
                        <a:pt x="4172" y="3578"/>
                      </a:lnTo>
                      <a:lnTo>
                        <a:pt x="4136" y="3574"/>
                      </a:lnTo>
                      <a:close/>
                      <a:moveTo>
                        <a:pt x="1614" y="3574"/>
                      </a:moveTo>
                      <a:lnTo>
                        <a:pt x="1577" y="3578"/>
                      </a:lnTo>
                      <a:lnTo>
                        <a:pt x="1543" y="3591"/>
                      </a:lnTo>
                      <a:lnTo>
                        <a:pt x="1514" y="3609"/>
                      </a:lnTo>
                      <a:lnTo>
                        <a:pt x="1488" y="3633"/>
                      </a:lnTo>
                      <a:lnTo>
                        <a:pt x="1470" y="3664"/>
                      </a:lnTo>
                      <a:lnTo>
                        <a:pt x="1457" y="3696"/>
                      </a:lnTo>
                      <a:lnTo>
                        <a:pt x="1453" y="3733"/>
                      </a:lnTo>
                      <a:lnTo>
                        <a:pt x="1457" y="3769"/>
                      </a:lnTo>
                      <a:lnTo>
                        <a:pt x="1470" y="3804"/>
                      </a:lnTo>
                      <a:lnTo>
                        <a:pt x="1488" y="3833"/>
                      </a:lnTo>
                      <a:lnTo>
                        <a:pt x="1514" y="3859"/>
                      </a:lnTo>
                      <a:lnTo>
                        <a:pt x="1543" y="3877"/>
                      </a:lnTo>
                      <a:lnTo>
                        <a:pt x="1577" y="3890"/>
                      </a:lnTo>
                      <a:lnTo>
                        <a:pt x="1614" y="3893"/>
                      </a:lnTo>
                      <a:lnTo>
                        <a:pt x="1650" y="3890"/>
                      </a:lnTo>
                      <a:lnTo>
                        <a:pt x="1685" y="3877"/>
                      </a:lnTo>
                      <a:lnTo>
                        <a:pt x="1714" y="3859"/>
                      </a:lnTo>
                      <a:lnTo>
                        <a:pt x="1738" y="3833"/>
                      </a:lnTo>
                      <a:lnTo>
                        <a:pt x="1758" y="3804"/>
                      </a:lnTo>
                      <a:lnTo>
                        <a:pt x="1769" y="3769"/>
                      </a:lnTo>
                      <a:lnTo>
                        <a:pt x="1774" y="3733"/>
                      </a:lnTo>
                      <a:lnTo>
                        <a:pt x="1769" y="3696"/>
                      </a:lnTo>
                      <a:lnTo>
                        <a:pt x="1758" y="3664"/>
                      </a:lnTo>
                      <a:lnTo>
                        <a:pt x="1738" y="3633"/>
                      </a:lnTo>
                      <a:lnTo>
                        <a:pt x="1714" y="3609"/>
                      </a:lnTo>
                      <a:lnTo>
                        <a:pt x="1685" y="3591"/>
                      </a:lnTo>
                      <a:lnTo>
                        <a:pt x="1650" y="3578"/>
                      </a:lnTo>
                      <a:lnTo>
                        <a:pt x="1614" y="3574"/>
                      </a:lnTo>
                      <a:close/>
                      <a:moveTo>
                        <a:pt x="4136" y="2119"/>
                      </a:moveTo>
                      <a:lnTo>
                        <a:pt x="4099" y="2122"/>
                      </a:lnTo>
                      <a:lnTo>
                        <a:pt x="4066" y="2135"/>
                      </a:lnTo>
                      <a:lnTo>
                        <a:pt x="4035" y="2153"/>
                      </a:lnTo>
                      <a:lnTo>
                        <a:pt x="4012" y="2179"/>
                      </a:lnTo>
                      <a:lnTo>
                        <a:pt x="3992" y="2208"/>
                      </a:lnTo>
                      <a:lnTo>
                        <a:pt x="3981" y="2243"/>
                      </a:lnTo>
                      <a:lnTo>
                        <a:pt x="3977" y="2279"/>
                      </a:lnTo>
                      <a:lnTo>
                        <a:pt x="3981" y="2316"/>
                      </a:lnTo>
                      <a:lnTo>
                        <a:pt x="3992" y="2348"/>
                      </a:lnTo>
                      <a:lnTo>
                        <a:pt x="4012" y="2379"/>
                      </a:lnTo>
                      <a:lnTo>
                        <a:pt x="4035" y="2403"/>
                      </a:lnTo>
                      <a:lnTo>
                        <a:pt x="4066" y="2421"/>
                      </a:lnTo>
                      <a:lnTo>
                        <a:pt x="4099" y="2434"/>
                      </a:lnTo>
                      <a:lnTo>
                        <a:pt x="4136" y="2438"/>
                      </a:lnTo>
                      <a:lnTo>
                        <a:pt x="4172" y="2434"/>
                      </a:lnTo>
                      <a:lnTo>
                        <a:pt x="4207" y="2421"/>
                      </a:lnTo>
                      <a:lnTo>
                        <a:pt x="4236" y="2403"/>
                      </a:lnTo>
                      <a:lnTo>
                        <a:pt x="4261" y="2379"/>
                      </a:lnTo>
                      <a:lnTo>
                        <a:pt x="4280" y="2348"/>
                      </a:lnTo>
                      <a:lnTo>
                        <a:pt x="4292" y="2316"/>
                      </a:lnTo>
                      <a:lnTo>
                        <a:pt x="4296" y="2279"/>
                      </a:lnTo>
                      <a:lnTo>
                        <a:pt x="4292" y="2243"/>
                      </a:lnTo>
                      <a:lnTo>
                        <a:pt x="4280" y="2208"/>
                      </a:lnTo>
                      <a:lnTo>
                        <a:pt x="4261" y="2179"/>
                      </a:lnTo>
                      <a:lnTo>
                        <a:pt x="4236" y="2153"/>
                      </a:lnTo>
                      <a:lnTo>
                        <a:pt x="4207" y="2135"/>
                      </a:lnTo>
                      <a:lnTo>
                        <a:pt x="4172" y="2122"/>
                      </a:lnTo>
                      <a:lnTo>
                        <a:pt x="4136" y="2119"/>
                      </a:lnTo>
                      <a:close/>
                      <a:moveTo>
                        <a:pt x="1614" y="2119"/>
                      </a:moveTo>
                      <a:lnTo>
                        <a:pt x="1577" y="2122"/>
                      </a:lnTo>
                      <a:lnTo>
                        <a:pt x="1543" y="2135"/>
                      </a:lnTo>
                      <a:lnTo>
                        <a:pt x="1514" y="2153"/>
                      </a:lnTo>
                      <a:lnTo>
                        <a:pt x="1488" y="2179"/>
                      </a:lnTo>
                      <a:lnTo>
                        <a:pt x="1470" y="2208"/>
                      </a:lnTo>
                      <a:lnTo>
                        <a:pt x="1457" y="2243"/>
                      </a:lnTo>
                      <a:lnTo>
                        <a:pt x="1453" y="2279"/>
                      </a:lnTo>
                      <a:lnTo>
                        <a:pt x="1457" y="2316"/>
                      </a:lnTo>
                      <a:lnTo>
                        <a:pt x="1470" y="2348"/>
                      </a:lnTo>
                      <a:lnTo>
                        <a:pt x="1488" y="2379"/>
                      </a:lnTo>
                      <a:lnTo>
                        <a:pt x="1514" y="2403"/>
                      </a:lnTo>
                      <a:lnTo>
                        <a:pt x="1543" y="2421"/>
                      </a:lnTo>
                      <a:lnTo>
                        <a:pt x="1577" y="2434"/>
                      </a:lnTo>
                      <a:lnTo>
                        <a:pt x="1614" y="2438"/>
                      </a:lnTo>
                      <a:lnTo>
                        <a:pt x="1650" y="2434"/>
                      </a:lnTo>
                      <a:lnTo>
                        <a:pt x="1685" y="2421"/>
                      </a:lnTo>
                      <a:lnTo>
                        <a:pt x="1714" y="2403"/>
                      </a:lnTo>
                      <a:lnTo>
                        <a:pt x="1738" y="2379"/>
                      </a:lnTo>
                      <a:lnTo>
                        <a:pt x="1758" y="2348"/>
                      </a:lnTo>
                      <a:lnTo>
                        <a:pt x="1769" y="2316"/>
                      </a:lnTo>
                      <a:lnTo>
                        <a:pt x="1774" y="2279"/>
                      </a:lnTo>
                      <a:lnTo>
                        <a:pt x="1769" y="2243"/>
                      </a:lnTo>
                      <a:lnTo>
                        <a:pt x="1758" y="2208"/>
                      </a:lnTo>
                      <a:lnTo>
                        <a:pt x="1738" y="2179"/>
                      </a:lnTo>
                      <a:lnTo>
                        <a:pt x="1714" y="2153"/>
                      </a:lnTo>
                      <a:lnTo>
                        <a:pt x="1685" y="2135"/>
                      </a:lnTo>
                      <a:lnTo>
                        <a:pt x="1650" y="2122"/>
                      </a:lnTo>
                      <a:lnTo>
                        <a:pt x="1614" y="2119"/>
                      </a:lnTo>
                      <a:close/>
                      <a:moveTo>
                        <a:pt x="2629" y="1804"/>
                      </a:moveTo>
                      <a:lnTo>
                        <a:pt x="1955" y="2192"/>
                      </a:lnTo>
                      <a:lnTo>
                        <a:pt x="1964" y="2235"/>
                      </a:lnTo>
                      <a:lnTo>
                        <a:pt x="1966" y="2279"/>
                      </a:lnTo>
                      <a:lnTo>
                        <a:pt x="1960" y="2337"/>
                      </a:lnTo>
                      <a:lnTo>
                        <a:pt x="1946" y="2394"/>
                      </a:lnTo>
                      <a:lnTo>
                        <a:pt x="1924" y="2445"/>
                      </a:lnTo>
                      <a:lnTo>
                        <a:pt x="1893" y="2492"/>
                      </a:lnTo>
                      <a:lnTo>
                        <a:pt x="1856" y="2534"/>
                      </a:lnTo>
                      <a:lnTo>
                        <a:pt x="1813" y="2569"/>
                      </a:lnTo>
                      <a:lnTo>
                        <a:pt x="1763" y="2596"/>
                      </a:lnTo>
                      <a:lnTo>
                        <a:pt x="1710" y="2616"/>
                      </a:lnTo>
                      <a:lnTo>
                        <a:pt x="1710" y="3396"/>
                      </a:lnTo>
                      <a:lnTo>
                        <a:pt x="1763" y="3416"/>
                      </a:lnTo>
                      <a:lnTo>
                        <a:pt x="1813" y="3443"/>
                      </a:lnTo>
                      <a:lnTo>
                        <a:pt x="1856" y="3478"/>
                      </a:lnTo>
                      <a:lnTo>
                        <a:pt x="1893" y="3520"/>
                      </a:lnTo>
                      <a:lnTo>
                        <a:pt x="1924" y="3567"/>
                      </a:lnTo>
                      <a:lnTo>
                        <a:pt x="1946" y="3618"/>
                      </a:lnTo>
                      <a:lnTo>
                        <a:pt x="1960" y="3675"/>
                      </a:lnTo>
                      <a:lnTo>
                        <a:pt x="1966" y="3733"/>
                      </a:lnTo>
                      <a:lnTo>
                        <a:pt x="1964" y="3777"/>
                      </a:lnTo>
                      <a:lnTo>
                        <a:pt x="1955" y="3820"/>
                      </a:lnTo>
                      <a:lnTo>
                        <a:pt x="2629" y="4208"/>
                      </a:lnTo>
                      <a:lnTo>
                        <a:pt x="2671" y="4176"/>
                      </a:lnTo>
                      <a:lnTo>
                        <a:pt x="2715" y="4146"/>
                      </a:lnTo>
                      <a:lnTo>
                        <a:pt x="2766" y="4126"/>
                      </a:lnTo>
                      <a:lnTo>
                        <a:pt x="2819" y="4114"/>
                      </a:lnTo>
                      <a:lnTo>
                        <a:pt x="2876" y="4110"/>
                      </a:lnTo>
                      <a:lnTo>
                        <a:pt x="2930" y="4114"/>
                      </a:lnTo>
                      <a:lnTo>
                        <a:pt x="2983" y="4126"/>
                      </a:lnTo>
                      <a:lnTo>
                        <a:pt x="3034" y="4146"/>
                      </a:lnTo>
                      <a:lnTo>
                        <a:pt x="3080" y="4176"/>
                      </a:lnTo>
                      <a:lnTo>
                        <a:pt x="3120" y="4208"/>
                      </a:lnTo>
                      <a:lnTo>
                        <a:pt x="3795" y="3820"/>
                      </a:lnTo>
                      <a:lnTo>
                        <a:pt x="3787" y="3777"/>
                      </a:lnTo>
                      <a:lnTo>
                        <a:pt x="3784" y="3733"/>
                      </a:lnTo>
                      <a:lnTo>
                        <a:pt x="3789" y="3675"/>
                      </a:lnTo>
                      <a:lnTo>
                        <a:pt x="3804" y="3618"/>
                      </a:lnTo>
                      <a:lnTo>
                        <a:pt x="3826" y="3567"/>
                      </a:lnTo>
                      <a:lnTo>
                        <a:pt x="3857" y="3520"/>
                      </a:lnTo>
                      <a:lnTo>
                        <a:pt x="3895" y="3478"/>
                      </a:lnTo>
                      <a:lnTo>
                        <a:pt x="3939" y="3443"/>
                      </a:lnTo>
                      <a:lnTo>
                        <a:pt x="3986" y="3416"/>
                      </a:lnTo>
                      <a:lnTo>
                        <a:pt x="4041" y="3396"/>
                      </a:lnTo>
                      <a:lnTo>
                        <a:pt x="4041" y="2616"/>
                      </a:lnTo>
                      <a:lnTo>
                        <a:pt x="3986" y="2596"/>
                      </a:lnTo>
                      <a:lnTo>
                        <a:pt x="3939" y="2569"/>
                      </a:lnTo>
                      <a:lnTo>
                        <a:pt x="3895" y="2534"/>
                      </a:lnTo>
                      <a:lnTo>
                        <a:pt x="3857" y="2492"/>
                      </a:lnTo>
                      <a:lnTo>
                        <a:pt x="3826" y="2445"/>
                      </a:lnTo>
                      <a:lnTo>
                        <a:pt x="3804" y="2394"/>
                      </a:lnTo>
                      <a:lnTo>
                        <a:pt x="3789" y="2337"/>
                      </a:lnTo>
                      <a:lnTo>
                        <a:pt x="3784" y="2279"/>
                      </a:lnTo>
                      <a:lnTo>
                        <a:pt x="3787" y="2235"/>
                      </a:lnTo>
                      <a:lnTo>
                        <a:pt x="3795" y="2192"/>
                      </a:lnTo>
                      <a:lnTo>
                        <a:pt x="3120" y="1804"/>
                      </a:lnTo>
                      <a:lnTo>
                        <a:pt x="3080" y="1836"/>
                      </a:lnTo>
                      <a:lnTo>
                        <a:pt x="3034" y="1866"/>
                      </a:lnTo>
                      <a:lnTo>
                        <a:pt x="2983" y="1886"/>
                      </a:lnTo>
                      <a:lnTo>
                        <a:pt x="2930" y="1898"/>
                      </a:lnTo>
                      <a:lnTo>
                        <a:pt x="2876" y="1902"/>
                      </a:lnTo>
                      <a:lnTo>
                        <a:pt x="2819" y="1898"/>
                      </a:lnTo>
                      <a:lnTo>
                        <a:pt x="2766" y="1886"/>
                      </a:lnTo>
                      <a:lnTo>
                        <a:pt x="2715" y="1866"/>
                      </a:lnTo>
                      <a:lnTo>
                        <a:pt x="2671" y="1836"/>
                      </a:lnTo>
                      <a:lnTo>
                        <a:pt x="2629" y="1804"/>
                      </a:lnTo>
                      <a:close/>
                      <a:moveTo>
                        <a:pt x="5397" y="1392"/>
                      </a:moveTo>
                      <a:lnTo>
                        <a:pt x="5361" y="1396"/>
                      </a:lnTo>
                      <a:lnTo>
                        <a:pt x="5326" y="1406"/>
                      </a:lnTo>
                      <a:lnTo>
                        <a:pt x="5297" y="1426"/>
                      </a:lnTo>
                      <a:lnTo>
                        <a:pt x="5272" y="1450"/>
                      </a:lnTo>
                      <a:lnTo>
                        <a:pt x="5253" y="1481"/>
                      </a:lnTo>
                      <a:lnTo>
                        <a:pt x="5242" y="1514"/>
                      </a:lnTo>
                      <a:lnTo>
                        <a:pt x="5237" y="1550"/>
                      </a:lnTo>
                      <a:lnTo>
                        <a:pt x="5242" y="1587"/>
                      </a:lnTo>
                      <a:lnTo>
                        <a:pt x="5253" y="1621"/>
                      </a:lnTo>
                      <a:lnTo>
                        <a:pt x="5272" y="1651"/>
                      </a:lnTo>
                      <a:lnTo>
                        <a:pt x="5297" y="1676"/>
                      </a:lnTo>
                      <a:lnTo>
                        <a:pt x="5326" y="1694"/>
                      </a:lnTo>
                      <a:lnTo>
                        <a:pt x="5361" y="1707"/>
                      </a:lnTo>
                      <a:lnTo>
                        <a:pt x="5397" y="1711"/>
                      </a:lnTo>
                      <a:lnTo>
                        <a:pt x="5434" y="1707"/>
                      </a:lnTo>
                      <a:lnTo>
                        <a:pt x="5468" y="1694"/>
                      </a:lnTo>
                      <a:lnTo>
                        <a:pt x="5498" y="1676"/>
                      </a:lnTo>
                      <a:lnTo>
                        <a:pt x="5521" y="1651"/>
                      </a:lnTo>
                      <a:lnTo>
                        <a:pt x="5541" y="1621"/>
                      </a:lnTo>
                      <a:lnTo>
                        <a:pt x="5552" y="1587"/>
                      </a:lnTo>
                      <a:lnTo>
                        <a:pt x="5558" y="1550"/>
                      </a:lnTo>
                      <a:lnTo>
                        <a:pt x="5552" y="1514"/>
                      </a:lnTo>
                      <a:lnTo>
                        <a:pt x="5541" y="1481"/>
                      </a:lnTo>
                      <a:lnTo>
                        <a:pt x="5521" y="1450"/>
                      </a:lnTo>
                      <a:lnTo>
                        <a:pt x="5498" y="1426"/>
                      </a:lnTo>
                      <a:lnTo>
                        <a:pt x="5468" y="1406"/>
                      </a:lnTo>
                      <a:lnTo>
                        <a:pt x="5434" y="1396"/>
                      </a:lnTo>
                      <a:lnTo>
                        <a:pt x="5397" y="1392"/>
                      </a:lnTo>
                      <a:close/>
                      <a:moveTo>
                        <a:pt x="2876" y="1392"/>
                      </a:moveTo>
                      <a:lnTo>
                        <a:pt x="2839" y="1396"/>
                      </a:lnTo>
                      <a:lnTo>
                        <a:pt x="2805" y="1406"/>
                      </a:lnTo>
                      <a:lnTo>
                        <a:pt x="2775" y="1426"/>
                      </a:lnTo>
                      <a:lnTo>
                        <a:pt x="2750" y="1450"/>
                      </a:lnTo>
                      <a:lnTo>
                        <a:pt x="2732" y="1481"/>
                      </a:lnTo>
                      <a:lnTo>
                        <a:pt x="2719" y="1514"/>
                      </a:lnTo>
                      <a:lnTo>
                        <a:pt x="2715" y="1550"/>
                      </a:lnTo>
                      <a:lnTo>
                        <a:pt x="2719" y="1587"/>
                      </a:lnTo>
                      <a:lnTo>
                        <a:pt x="2732" y="1621"/>
                      </a:lnTo>
                      <a:lnTo>
                        <a:pt x="2750" y="1651"/>
                      </a:lnTo>
                      <a:lnTo>
                        <a:pt x="2775" y="1676"/>
                      </a:lnTo>
                      <a:lnTo>
                        <a:pt x="2805" y="1694"/>
                      </a:lnTo>
                      <a:lnTo>
                        <a:pt x="2839" y="1707"/>
                      </a:lnTo>
                      <a:lnTo>
                        <a:pt x="2876" y="1711"/>
                      </a:lnTo>
                      <a:lnTo>
                        <a:pt x="2912" y="1707"/>
                      </a:lnTo>
                      <a:lnTo>
                        <a:pt x="2945" y="1694"/>
                      </a:lnTo>
                      <a:lnTo>
                        <a:pt x="2974" y="1676"/>
                      </a:lnTo>
                      <a:lnTo>
                        <a:pt x="3000" y="1651"/>
                      </a:lnTo>
                      <a:lnTo>
                        <a:pt x="3018" y="1621"/>
                      </a:lnTo>
                      <a:lnTo>
                        <a:pt x="3031" y="1587"/>
                      </a:lnTo>
                      <a:lnTo>
                        <a:pt x="3034" y="1550"/>
                      </a:lnTo>
                      <a:lnTo>
                        <a:pt x="3031" y="1514"/>
                      </a:lnTo>
                      <a:lnTo>
                        <a:pt x="3018" y="1481"/>
                      </a:lnTo>
                      <a:lnTo>
                        <a:pt x="3000" y="1450"/>
                      </a:lnTo>
                      <a:lnTo>
                        <a:pt x="2974" y="1426"/>
                      </a:lnTo>
                      <a:lnTo>
                        <a:pt x="2945" y="1406"/>
                      </a:lnTo>
                      <a:lnTo>
                        <a:pt x="2912" y="1396"/>
                      </a:lnTo>
                      <a:lnTo>
                        <a:pt x="2876" y="1392"/>
                      </a:lnTo>
                      <a:close/>
                      <a:moveTo>
                        <a:pt x="352" y="1392"/>
                      </a:moveTo>
                      <a:lnTo>
                        <a:pt x="316" y="1396"/>
                      </a:lnTo>
                      <a:lnTo>
                        <a:pt x="283" y="1406"/>
                      </a:lnTo>
                      <a:lnTo>
                        <a:pt x="252" y="1426"/>
                      </a:lnTo>
                      <a:lnTo>
                        <a:pt x="228" y="1450"/>
                      </a:lnTo>
                      <a:lnTo>
                        <a:pt x="208" y="1481"/>
                      </a:lnTo>
                      <a:lnTo>
                        <a:pt x="197" y="1514"/>
                      </a:lnTo>
                      <a:lnTo>
                        <a:pt x="192" y="1550"/>
                      </a:lnTo>
                      <a:lnTo>
                        <a:pt x="197" y="1587"/>
                      </a:lnTo>
                      <a:lnTo>
                        <a:pt x="208" y="1621"/>
                      </a:lnTo>
                      <a:lnTo>
                        <a:pt x="228" y="1651"/>
                      </a:lnTo>
                      <a:lnTo>
                        <a:pt x="252" y="1676"/>
                      </a:lnTo>
                      <a:lnTo>
                        <a:pt x="283" y="1694"/>
                      </a:lnTo>
                      <a:lnTo>
                        <a:pt x="316" y="1707"/>
                      </a:lnTo>
                      <a:lnTo>
                        <a:pt x="352" y="1711"/>
                      </a:lnTo>
                      <a:lnTo>
                        <a:pt x="389" y="1707"/>
                      </a:lnTo>
                      <a:lnTo>
                        <a:pt x="423" y="1694"/>
                      </a:lnTo>
                      <a:lnTo>
                        <a:pt x="452" y="1676"/>
                      </a:lnTo>
                      <a:lnTo>
                        <a:pt x="478" y="1651"/>
                      </a:lnTo>
                      <a:lnTo>
                        <a:pt x="496" y="1621"/>
                      </a:lnTo>
                      <a:lnTo>
                        <a:pt x="509" y="1587"/>
                      </a:lnTo>
                      <a:lnTo>
                        <a:pt x="513" y="1550"/>
                      </a:lnTo>
                      <a:lnTo>
                        <a:pt x="509" y="1514"/>
                      </a:lnTo>
                      <a:lnTo>
                        <a:pt x="496" y="1481"/>
                      </a:lnTo>
                      <a:lnTo>
                        <a:pt x="478" y="1450"/>
                      </a:lnTo>
                      <a:lnTo>
                        <a:pt x="452" y="1426"/>
                      </a:lnTo>
                      <a:lnTo>
                        <a:pt x="423" y="1406"/>
                      </a:lnTo>
                      <a:lnTo>
                        <a:pt x="389" y="1396"/>
                      </a:lnTo>
                      <a:lnTo>
                        <a:pt x="352" y="1392"/>
                      </a:lnTo>
                      <a:close/>
                      <a:moveTo>
                        <a:pt x="2876" y="0"/>
                      </a:moveTo>
                      <a:lnTo>
                        <a:pt x="2905" y="5"/>
                      </a:lnTo>
                      <a:lnTo>
                        <a:pt x="2932" y="18"/>
                      </a:lnTo>
                      <a:lnTo>
                        <a:pt x="2952" y="40"/>
                      </a:lnTo>
                      <a:lnTo>
                        <a:pt x="2967" y="66"/>
                      </a:lnTo>
                      <a:lnTo>
                        <a:pt x="2970" y="97"/>
                      </a:lnTo>
                      <a:lnTo>
                        <a:pt x="2970" y="1213"/>
                      </a:lnTo>
                      <a:lnTo>
                        <a:pt x="3025" y="1233"/>
                      </a:lnTo>
                      <a:lnTo>
                        <a:pt x="3073" y="1261"/>
                      </a:lnTo>
                      <a:lnTo>
                        <a:pt x="3116" y="1295"/>
                      </a:lnTo>
                      <a:lnTo>
                        <a:pt x="3155" y="1337"/>
                      </a:lnTo>
                      <a:lnTo>
                        <a:pt x="3186" y="1385"/>
                      </a:lnTo>
                      <a:lnTo>
                        <a:pt x="3207" y="1436"/>
                      </a:lnTo>
                      <a:lnTo>
                        <a:pt x="3222" y="1492"/>
                      </a:lnTo>
                      <a:lnTo>
                        <a:pt x="3228" y="1550"/>
                      </a:lnTo>
                      <a:lnTo>
                        <a:pt x="3224" y="1594"/>
                      </a:lnTo>
                      <a:lnTo>
                        <a:pt x="3217" y="1638"/>
                      </a:lnTo>
                      <a:lnTo>
                        <a:pt x="3891" y="2026"/>
                      </a:lnTo>
                      <a:lnTo>
                        <a:pt x="3931" y="1993"/>
                      </a:lnTo>
                      <a:lnTo>
                        <a:pt x="3977" y="1964"/>
                      </a:lnTo>
                      <a:lnTo>
                        <a:pt x="4026" y="1944"/>
                      </a:lnTo>
                      <a:lnTo>
                        <a:pt x="4081" y="1931"/>
                      </a:lnTo>
                      <a:lnTo>
                        <a:pt x="4136" y="1927"/>
                      </a:lnTo>
                      <a:lnTo>
                        <a:pt x="4192" y="1931"/>
                      </a:lnTo>
                      <a:lnTo>
                        <a:pt x="4245" y="1944"/>
                      </a:lnTo>
                      <a:lnTo>
                        <a:pt x="4294" y="1964"/>
                      </a:lnTo>
                      <a:lnTo>
                        <a:pt x="4340" y="1993"/>
                      </a:lnTo>
                      <a:lnTo>
                        <a:pt x="4382" y="2026"/>
                      </a:lnTo>
                      <a:lnTo>
                        <a:pt x="5056" y="1638"/>
                      </a:lnTo>
                      <a:lnTo>
                        <a:pt x="5047" y="1594"/>
                      </a:lnTo>
                      <a:lnTo>
                        <a:pt x="5045" y="1550"/>
                      </a:lnTo>
                      <a:lnTo>
                        <a:pt x="5051" y="1488"/>
                      </a:lnTo>
                      <a:lnTo>
                        <a:pt x="5067" y="1428"/>
                      </a:lnTo>
                      <a:lnTo>
                        <a:pt x="5093" y="1374"/>
                      </a:lnTo>
                      <a:lnTo>
                        <a:pt x="5127" y="1324"/>
                      </a:lnTo>
                      <a:lnTo>
                        <a:pt x="5171" y="1283"/>
                      </a:lnTo>
                      <a:lnTo>
                        <a:pt x="5220" y="1248"/>
                      </a:lnTo>
                      <a:lnTo>
                        <a:pt x="5275" y="1221"/>
                      </a:lnTo>
                      <a:lnTo>
                        <a:pt x="5334" y="1204"/>
                      </a:lnTo>
                      <a:lnTo>
                        <a:pt x="5397" y="1199"/>
                      </a:lnTo>
                      <a:lnTo>
                        <a:pt x="5461" y="1204"/>
                      </a:lnTo>
                      <a:lnTo>
                        <a:pt x="5519" y="1221"/>
                      </a:lnTo>
                      <a:lnTo>
                        <a:pt x="5574" y="1248"/>
                      </a:lnTo>
                      <a:lnTo>
                        <a:pt x="5623" y="1283"/>
                      </a:lnTo>
                      <a:lnTo>
                        <a:pt x="5667" y="1324"/>
                      </a:lnTo>
                      <a:lnTo>
                        <a:pt x="5702" y="1374"/>
                      </a:lnTo>
                      <a:lnTo>
                        <a:pt x="5727" y="1428"/>
                      </a:lnTo>
                      <a:lnTo>
                        <a:pt x="5744" y="1488"/>
                      </a:lnTo>
                      <a:lnTo>
                        <a:pt x="5749" y="1550"/>
                      </a:lnTo>
                      <a:lnTo>
                        <a:pt x="5744" y="1614"/>
                      </a:lnTo>
                      <a:lnTo>
                        <a:pt x="5727" y="1674"/>
                      </a:lnTo>
                      <a:lnTo>
                        <a:pt x="5702" y="1729"/>
                      </a:lnTo>
                      <a:lnTo>
                        <a:pt x="5667" y="1778"/>
                      </a:lnTo>
                      <a:lnTo>
                        <a:pt x="5623" y="1820"/>
                      </a:lnTo>
                      <a:lnTo>
                        <a:pt x="5574" y="1855"/>
                      </a:lnTo>
                      <a:lnTo>
                        <a:pt x="5519" y="1880"/>
                      </a:lnTo>
                      <a:lnTo>
                        <a:pt x="5461" y="1897"/>
                      </a:lnTo>
                      <a:lnTo>
                        <a:pt x="5397" y="1902"/>
                      </a:lnTo>
                      <a:lnTo>
                        <a:pt x="5341" y="1898"/>
                      </a:lnTo>
                      <a:lnTo>
                        <a:pt x="5288" y="1886"/>
                      </a:lnTo>
                      <a:lnTo>
                        <a:pt x="5239" y="1866"/>
                      </a:lnTo>
                      <a:lnTo>
                        <a:pt x="5193" y="1836"/>
                      </a:lnTo>
                      <a:lnTo>
                        <a:pt x="5153" y="1804"/>
                      </a:lnTo>
                      <a:lnTo>
                        <a:pt x="4478" y="2192"/>
                      </a:lnTo>
                      <a:lnTo>
                        <a:pt x="4486" y="2235"/>
                      </a:lnTo>
                      <a:lnTo>
                        <a:pt x="4487" y="2279"/>
                      </a:lnTo>
                      <a:lnTo>
                        <a:pt x="4484" y="2337"/>
                      </a:lnTo>
                      <a:lnTo>
                        <a:pt x="4469" y="2394"/>
                      </a:lnTo>
                      <a:lnTo>
                        <a:pt x="4446" y="2445"/>
                      </a:lnTo>
                      <a:lnTo>
                        <a:pt x="4416" y="2492"/>
                      </a:lnTo>
                      <a:lnTo>
                        <a:pt x="4378" y="2534"/>
                      </a:lnTo>
                      <a:lnTo>
                        <a:pt x="4334" y="2569"/>
                      </a:lnTo>
                      <a:lnTo>
                        <a:pt x="4285" y="2596"/>
                      </a:lnTo>
                      <a:lnTo>
                        <a:pt x="4232" y="2616"/>
                      </a:lnTo>
                      <a:lnTo>
                        <a:pt x="4232" y="3396"/>
                      </a:lnTo>
                      <a:lnTo>
                        <a:pt x="4285" y="3416"/>
                      </a:lnTo>
                      <a:lnTo>
                        <a:pt x="4334" y="3443"/>
                      </a:lnTo>
                      <a:lnTo>
                        <a:pt x="4378" y="3478"/>
                      </a:lnTo>
                      <a:lnTo>
                        <a:pt x="4416" y="3520"/>
                      </a:lnTo>
                      <a:lnTo>
                        <a:pt x="4446" y="3567"/>
                      </a:lnTo>
                      <a:lnTo>
                        <a:pt x="4469" y="3618"/>
                      </a:lnTo>
                      <a:lnTo>
                        <a:pt x="4484" y="3675"/>
                      </a:lnTo>
                      <a:lnTo>
                        <a:pt x="4487" y="3733"/>
                      </a:lnTo>
                      <a:lnTo>
                        <a:pt x="4486" y="3777"/>
                      </a:lnTo>
                      <a:lnTo>
                        <a:pt x="4478" y="3820"/>
                      </a:lnTo>
                      <a:lnTo>
                        <a:pt x="5153" y="4208"/>
                      </a:lnTo>
                      <a:lnTo>
                        <a:pt x="5193" y="4176"/>
                      </a:lnTo>
                      <a:lnTo>
                        <a:pt x="5239" y="4146"/>
                      </a:lnTo>
                      <a:lnTo>
                        <a:pt x="5288" y="4126"/>
                      </a:lnTo>
                      <a:lnTo>
                        <a:pt x="5341" y="4114"/>
                      </a:lnTo>
                      <a:lnTo>
                        <a:pt x="5397" y="4110"/>
                      </a:lnTo>
                      <a:lnTo>
                        <a:pt x="5461" y="4115"/>
                      </a:lnTo>
                      <a:lnTo>
                        <a:pt x="5519" y="4132"/>
                      </a:lnTo>
                      <a:lnTo>
                        <a:pt x="5574" y="4157"/>
                      </a:lnTo>
                      <a:lnTo>
                        <a:pt x="5623" y="4192"/>
                      </a:lnTo>
                      <a:lnTo>
                        <a:pt x="5667" y="4234"/>
                      </a:lnTo>
                      <a:lnTo>
                        <a:pt x="5702" y="4283"/>
                      </a:lnTo>
                      <a:lnTo>
                        <a:pt x="5727" y="4338"/>
                      </a:lnTo>
                      <a:lnTo>
                        <a:pt x="5744" y="4398"/>
                      </a:lnTo>
                      <a:lnTo>
                        <a:pt x="5749" y="4462"/>
                      </a:lnTo>
                      <a:lnTo>
                        <a:pt x="5744" y="4524"/>
                      </a:lnTo>
                      <a:lnTo>
                        <a:pt x="5727" y="4584"/>
                      </a:lnTo>
                      <a:lnTo>
                        <a:pt x="5702" y="4638"/>
                      </a:lnTo>
                      <a:lnTo>
                        <a:pt x="5667" y="4688"/>
                      </a:lnTo>
                      <a:lnTo>
                        <a:pt x="5623" y="4729"/>
                      </a:lnTo>
                      <a:lnTo>
                        <a:pt x="5574" y="4764"/>
                      </a:lnTo>
                      <a:lnTo>
                        <a:pt x="5519" y="4791"/>
                      </a:lnTo>
                      <a:lnTo>
                        <a:pt x="5461" y="4808"/>
                      </a:lnTo>
                      <a:lnTo>
                        <a:pt x="5397" y="4813"/>
                      </a:lnTo>
                      <a:lnTo>
                        <a:pt x="5334" y="4808"/>
                      </a:lnTo>
                      <a:lnTo>
                        <a:pt x="5275" y="4791"/>
                      </a:lnTo>
                      <a:lnTo>
                        <a:pt x="5220" y="4764"/>
                      </a:lnTo>
                      <a:lnTo>
                        <a:pt x="5171" y="4729"/>
                      </a:lnTo>
                      <a:lnTo>
                        <a:pt x="5127" y="4688"/>
                      </a:lnTo>
                      <a:lnTo>
                        <a:pt x="5093" y="4638"/>
                      </a:lnTo>
                      <a:lnTo>
                        <a:pt x="5067" y="4584"/>
                      </a:lnTo>
                      <a:lnTo>
                        <a:pt x="5051" y="4524"/>
                      </a:lnTo>
                      <a:lnTo>
                        <a:pt x="5045" y="4462"/>
                      </a:lnTo>
                      <a:lnTo>
                        <a:pt x="5047" y="4418"/>
                      </a:lnTo>
                      <a:lnTo>
                        <a:pt x="5056" y="4374"/>
                      </a:lnTo>
                      <a:lnTo>
                        <a:pt x="4382" y="3986"/>
                      </a:lnTo>
                      <a:lnTo>
                        <a:pt x="4340" y="4019"/>
                      </a:lnTo>
                      <a:lnTo>
                        <a:pt x="4294" y="4048"/>
                      </a:lnTo>
                      <a:lnTo>
                        <a:pt x="4245" y="4068"/>
                      </a:lnTo>
                      <a:lnTo>
                        <a:pt x="4192" y="4081"/>
                      </a:lnTo>
                      <a:lnTo>
                        <a:pt x="4136" y="4085"/>
                      </a:lnTo>
                      <a:lnTo>
                        <a:pt x="4081" y="4081"/>
                      </a:lnTo>
                      <a:lnTo>
                        <a:pt x="4026" y="4068"/>
                      </a:lnTo>
                      <a:lnTo>
                        <a:pt x="3977" y="4048"/>
                      </a:lnTo>
                      <a:lnTo>
                        <a:pt x="3931" y="4019"/>
                      </a:lnTo>
                      <a:lnTo>
                        <a:pt x="3891" y="3986"/>
                      </a:lnTo>
                      <a:lnTo>
                        <a:pt x="3217" y="4374"/>
                      </a:lnTo>
                      <a:lnTo>
                        <a:pt x="3224" y="4418"/>
                      </a:lnTo>
                      <a:lnTo>
                        <a:pt x="3228" y="4462"/>
                      </a:lnTo>
                      <a:lnTo>
                        <a:pt x="3222" y="4520"/>
                      </a:lnTo>
                      <a:lnTo>
                        <a:pt x="3207" y="4576"/>
                      </a:lnTo>
                      <a:lnTo>
                        <a:pt x="3186" y="4627"/>
                      </a:lnTo>
                      <a:lnTo>
                        <a:pt x="3155" y="4675"/>
                      </a:lnTo>
                      <a:lnTo>
                        <a:pt x="3116" y="4717"/>
                      </a:lnTo>
                      <a:lnTo>
                        <a:pt x="3073" y="4751"/>
                      </a:lnTo>
                      <a:lnTo>
                        <a:pt x="3025" y="4779"/>
                      </a:lnTo>
                      <a:lnTo>
                        <a:pt x="2970" y="4799"/>
                      </a:lnTo>
                      <a:lnTo>
                        <a:pt x="2970" y="5915"/>
                      </a:lnTo>
                      <a:lnTo>
                        <a:pt x="2967" y="5946"/>
                      </a:lnTo>
                      <a:lnTo>
                        <a:pt x="2952" y="5972"/>
                      </a:lnTo>
                      <a:lnTo>
                        <a:pt x="2932" y="5994"/>
                      </a:lnTo>
                      <a:lnTo>
                        <a:pt x="2905" y="6007"/>
                      </a:lnTo>
                      <a:lnTo>
                        <a:pt x="2876" y="6012"/>
                      </a:lnTo>
                      <a:lnTo>
                        <a:pt x="2845" y="6007"/>
                      </a:lnTo>
                      <a:lnTo>
                        <a:pt x="2819" y="5994"/>
                      </a:lnTo>
                      <a:lnTo>
                        <a:pt x="2797" y="5972"/>
                      </a:lnTo>
                      <a:lnTo>
                        <a:pt x="2784" y="5946"/>
                      </a:lnTo>
                      <a:lnTo>
                        <a:pt x="2779" y="5915"/>
                      </a:lnTo>
                      <a:lnTo>
                        <a:pt x="2779" y="4799"/>
                      </a:lnTo>
                      <a:lnTo>
                        <a:pt x="2726" y="4779"/>
                      </a:lnTo>
                      <a:lnTo>
                        <a:pt x="2677" y="4751"/>
                      </a:lnTo>
                      <a:lnTo>
                        <a:pt x="2633" y="4717"/>
                      </a:lnTo>
                      <a:lnTo>
                        <a:pt x="2595" y="4675"/>
                      </a:lnTo>
                      <a:lnTo>
                        <a:pt x="2566" y="4627"/>
                      </a:lnTo>
                      <a:lnTo>
                        <a:pt x="2542" y="4576"/>
                      </a:lnTo>
                      <a:lnTo>
                        <a:pt x="2527" y="4520"/>
                      </a:lnTo>
                      <a:lnTo>
                        <a:pt x="2524" y="4462"/>
                      </a:lnTo>
                      <a:lnTo>
                        <a:pt x="2526" y="4418"/>
                      </a:lnTo>
                      <a:lnTo>
                        <a:pt x="2533" y="4374"/>
                      </a:lnTo>
                      <a:lnTo>
                        <a:pt x="1858" y="3986"/>
                      </a:lnTo>
                      <a:lnTo>
                        <a:pt x="1818" y="4019"/>
                      </a:lnTo>
                      <a:lnTo>
                        <a:pt x="1772" y="4048"/>
                      </a:lnTo>
                      <a:lnTo>
                        <a:pt x="1723" y="4068"/>
                      </a:lnTo>
                      <a:lnTo>
                        <a:pt x="1670" y="4081"/>
                      </a:lnTo>
                      <a:lnTo>
                        <a:pt x="1614" y="4085"/>
                      </a:lnTo>
                      <a:lnTo>
                        <a:pt x="1557" y="4081"/>
                      </a:lnTo>
                      <a:lnTo>
                        <a:pt x="1504" y="4068"/>
                      </a:lnTo>
                      <a:lnTo>
                        <a:pt x="1455" y="4048"/>
                      </a:lnTo>
                      <a:lnTo>
                        <a:pt x="1410" y="4019"/>
                      </a:lnTo>
                      <a:lnTo>
                        <a:pt x="1370" y="3986"/>
                      </a:lnTo>
                      <a:lnTo>
                        <a:pt x="695" y="4374"/>
                      </a:lnTo>
                      <a:lnTo>
                        <a:pt x="702" y="4418"/>
                      </a:lnTo>
                      <a:lnTo>
                        <a:pt x="704" y="4462"/>
                      </a:lnTo>
                      <a:lnTo>
                        <a:pt x="699" y="4524"/>
                      </a:lnTo>
                      <a:lnTo>
                        <a:pt x="682" y="4584"/>
                      </a:lnTo>
                      <a:lnTo>
                        <a:pt x="657" y="4638"/>
                      </a:lnTo>
                      <a:lnTo>
                        <a:pt x="622" y="4688"/>
                      </a:lnTo>
                      <a:lnTo>
                        <a:pt x="580" y="4729"/>
                      </a:lnTo>
                      <a:lnTo>
                        <a:pt x="531" y="4764"/>
                      </a:lnTo>
                      <a:lnTo>
                        <a:pt x="476" y="4791"/>
                      </a:lnTo>
                      <a:lnTo>
                        <a:pt x="416" y="4808"/>
                      </a:lnTo>
                      <a:lnTo>
                        <a:pt x="352" y="4813"/>
                      </a:lnTo>
                      <a:lnTo>
                        <a:pt x="290" y="4808"/>
                      </a:lnTo>
                      <a:lnTo>
                        <a:pt x="230" y="4791"/>
                      </a:lnTo>
                      <a:lnTo>
                        <a:pt x="175" y="4764"/>
                      </a:lnTo>
                      <a:lnTo>
                        <a:pt x="126" y="4729"/>
                      </a:lnTo>
                      <a:lnTo>
                        <a:pt x="84" y="4688"/>
                      </a:lnTo>
                      <a:lnTo>
                        <a:pt x="49" y="4638"/>
                      </a:lnTo>
                      <a:lnTo>
                        <a:pt x="22" y="4584"/>
                      </a:lnTo>
                      <a:lnTo>
                        <a:pt x="6" y="4524"/>
                      </a:lnTo>
                      <a:lnTo>
                        <a:pt x="0" y="4462"/>
                      </a:lnTo>
                      <a:lnTo>
                        <a:pt x="6" y="4398"/>
                      </a:lnTo>
                      <a:lnTo>
                        <a:pt x="22" y="4338"/>
                      </a:lnTo>
                      <a:lnTo>
                        <a:pt x="49" y="4283"/>
                      </a:lnTo>
                      <a:lnTo>
                        <a:pt x="84" y="4234"/>
                      </a:lnTo>
                      <a:lnTo>
                        <a:pt x="126" y="4192"/>
                      </a:lnTo>
                      <a:lnTo>
                        <a:pt x="175" y="4157"/>
                      </a:lnTo>
                      <a:lnTo>
                        <a:pt x="230" y="4132"/>
                      </a:lnTo>
                      <a:lnTo>
                        <a:pt x="290" y="4115"/>
                      </a:lnTo>
                      <a:lnTo>
                        <a:pt x="352" y="4110"/>
                      </a:lnTo>
                      <a:lnTo>
                        <a:pt x="409" y="4114"/>
                      </a:lnTo>
                      <a:lnTo>
                        <a:pt x="461" y="4126"/>
                      </a:lnTo>
                      <a:lnTo>
                        <a:pt x="511" y="4146"/>
                      </a:lnTo>
                      <a:lnTo>
                        <a:pt x="556" y="4176"/>
                      </a:lnTo>
                      <a:lnTo>
                        <a:pt x="598" y="4208"/>
                      </a:lnTo>
                      <a:lnTo>
                        <a:pt x="1273" y="3820"/>
                      </a:lnTo>
                      <a:lnTo>
                        <a:pt x="1264" y="3777"/>
                      </a:lnTo>
                      <a:lnTo>
                        <a:pt x="1262" y="3733"/>
                      </a:lnTo>
                      <a:lnTo>
                        <a:pt x="1267" y="3675"/>
                      </a:lnTo>
                      <a:lnTo>
                        <a:pt x="1280" y="3618"/>
                      </a:lnTo>
                      <a:lnTo>
                        <a:pt x="1304" y="3567"/>
                      </a:lnTo>
                      <a:lnTo>
                        <a:pt x="1335" y="3520"/>
                      </a:lnTo>
                      <a:lnTo>
                        <a:pt x="1371" y="3478"/>
                      </a:lnTo>
                      <a:lnTo>
                        <a:pt x="1415" y="3443"/>
                      </a:lnTo>
                      <a:lnTo>
                        <a:pt x="1464" y="3416"/>
                      </a:lnTo>
                      <a:lnTo>
                        <a:pt x="1517" y="3396"/>
                      </a:lnTo>
                      <a:lnTo>
                        <a:pt x="1517" y="2616"/>
                      </a:lnTo>
                      <a:lnTo>
                        <a:pt x="1464" y="2596"/>
                      </a:lnTo>
                      <a:lnTo>
                        <a:pt x="1415" y="2569"/>
                      </a:lnTo>
                      <a:lnTo>
                        <a:pt x="1371" y="2534"/>
                      </a:lnTo>
                      <a:lnTo>
                        <a:pt x="1335" y="2492"/>
                      </a:lnTo>
                      <a:lnTo>
                        <a:pt x="1304" y="2445"/>
                      </a:lnTo>
                      <a:lnTo>
                        <a:pt x="1280" y="2394"/>
                      </a:lnTo>
                      <a:lnTo>
                        <a:pt x="1267" y="2337"/>
                      </a:lnTo>
                      <a:lnTo>
                        <a:pt x="1262" y="2279"/>
                      </a:lnTo>
                      <a:lnTo>
                        <a:pt x="1264" y="2235"/>
                      </a:lnTo>
                      <a:lnTo>
                        <a:pt x="1273" y="2192"/>
                      </a:lnTo>
                      <a:lnTo>
                        <a:pt x="598" y="1804"/>
                      </a:lnTo>
                      <a:lnTo>
                        <a:pt x="556" y="1836"/>
                      </a:lnTo>
                      <a:lnTo>
                        <a:pt x="511" y="1866"/>
                      </a:lnTo>
                      <a:lnTo>
                        <a:pt x="461" y="1886"/>
                      </a:lnTo>
                      <a:lnTo>
                        <a:pt x="409" y="1898"/>
                      </a:lnTo>
                      <a:lnTo>
                        <a:pt x="352" y="1902"/>
                      </a:lnTo>
                      <a:lnTo>
                        <a:pt x="290" y="1897"/>
                      </a:lnTo>
                      <a:lnTo>
                        <a:pt x="230" y="1880"/>
                      </a:lnTo>
                      <a:lnTo>
                        <a:pt x="175" y="1855"/>
                      </a:lnTo>
                      <a:lnTo>
                        <a:pt x="126" y="1820"/>
                      </a:lnTo>
                      <a:lnTo>
                        <a:pt x="84" y="1778"/>
                      </a:lnTo>
                      <a:lnTo>
                        <a:pt x="49" y="1729"/>
                      </a:lnTo>
                      <a:lnTo>
                        <a:pt x="22" y="1674"/>
                      </a:lnTo>
                      <a:lnTo>
                        <a:pt x="6" y="1614"/>
                      </a:lnTo>
                      <a:lnTo>
                        <a:pt x="0" y="1550"/>
                      </a:lnTo>
                      <a:lnTo>
                        <a:pt x="6" y="1488"/>
                      </a:lnTo>
                      <a:lnTo>
                        <a:pt x="22" y="1428"/>
                      </a:lnTo>
                      <a:lnTo>
                        <a:pt x="49" y="1374"/>
                      </a:lnTo>
                      <a:lnTo>
                        <a:pt x="84" y="1324"/>
                      </a:lnTo>
                      <a:lnTo>
                        <a:pt x="126" y="1283"/>
                      </a:lnTo>
                      <a:lnTo>
                        <a:pt x="175" y="1248"/>
                      </a:lnTo>
                      <a:lnTo>
                        <a:pt x="230" y="1221"/>
                      </a:lnTo>
                      <a:lnTo>
                        <a:pt x="290" y="1204"/>
                      </a:lnTo>
                      <a:lnTo>
                        <a:pt x="352" y="1199"/>
                      </a:lnTo>
                      <a:lnTo>
                        <a:pt x="416" y="1204"/>
                      </a:lnTo>
                      <a:lnTo>
                        <a:pt x="476" y="1221"/>
                      </a:lnTo>
                      <a:lnTo>
                        <a:pt x="531" y="1248"/>
                      </a:lnTo>
                      <a:lnTo>
                        <a:pt x="580" y="1283"/>
                      </a:lnTo>
                      <a:lnTo>
                        <a:pt x="622" y="1324"/>
                      </a:lnTo>
                      <a:lnTo>
                        <a:pt x="657" y="1374"/>
                      </a:lnTo>
                      <a:lnTo>
                        <a:pt x="682" y="1428"/>
                      </a:lnTo>
                      <a:lnTo>
                        <a:pt x="699" y="1488"/>
                      </a:lnTo>
                      <a:lnTo>
                        <a:pt x="704" y="1550"/>
                      </a:lnTo>
                      <a:lnTo>
                        <a:pt x="702" y="1594"/>
                      </a:lnTo>
                      <a:lnTo>
                        <a:pt x="695" y="1638"/>
                      </a:lnTo>
                      <a:lnTo>
                        <a:pt x="1370" y="2026"/>
                      </a:lnTo>
                      <a:lnTo>
                        <a:pt x="1410" y="1993"/>
                      </a:lnTo>
                      <a:lnTo>
                        <a:pt x="1455" y="1964"/>
                      </a:lnTo>
                      <a:lnTo>
                        <a:pt x="1504" y="1944"/>
                      </a:lnTo>
                      <a:lnTo>
                        <a:pt x="1557" y="1931"/>
                      </a:lnTo>
                      <a:lnTo>
                        <a:pt x="1614" y="1927"/>
                      </a:lnTo>
                      <a:lnTo>
                        <a:pt x="1670" y="1931"/>
                      </a:lnTo>
                      <a:lnTo>
                        <a:pt x="1723" y="1944"/>
                      </a:lnTo>
                      <a:lnTo>
                        <a:pt x="1772" y="1964"/>
                      </a:lnTo>
                      <a:lnTo>
                        <a:pt x="1818" y="1993"/>
                      </a:lnTo>
                      <a:lnTo>
                        <a:pt x="1858" y="2026"/>
                      </a:lnTo>
                      <a:lnTo>
                        <a:pt x="2533" y="1638"/>
                      </a:lnTo>
                      <a:lnTo>
                        <a:pt x="2526" y="1594"/>
                      </a:lnTo>
                      <a:lnTo>
                        <a:pt x="2524" y="1550"/>
                      </a:lnTo>
                      <a:lnTo>
                        <a:pt x="2527" y="1492"/>
                      </a:lnTo>
                      <a:lnTo>
                        <a:pt x="2542" y="1436"/>
                      </a:lnTo>
                      <a:lnTo>
                        <a:pt x="2566" y="1385"/>
                      </a:lnTo>
                      <a:lnTo>
                        <a:pt x="2595" y="1337"/>
                      </a:lnTo>
                      <a:lnTo>
                        <a:pt x="2633" y="1295"/>
                      </a:lnTo>
                      <a:lnTo>
                        <a:pt x="2677" y="1261"/>
                      </a:lnTo>
                      <a:lnTo>
                        <a:pt x="2726" y="1233"/>
                      </a:lnTo>
                      <a:lnTo>
                        <a:pt x="2779" y="1213"/>
                      </a:lnTo>
                      <a:lnTo>
                        <a:pt x="2779" y="97"/>
                      </a:lnTo>
                      <a:lnTo>
                        <a:pt x="2784" y="66"/>
                      </a:lnTo>
                      <a:lnTo>
                        <a:pt x="2797" y="40"/>
                      </a:lnTo>
                      <a:lnTo>
                        <a:pt x="2819" y="18"/>
                      </a:lnTo>
                      <a:lnTo>
                        <a:pt x="2845" y="5"/>
                      </a:lnTo>
                      <a:lnTo>
                        <a:pt x="287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CE4E9B1-56AF-9237-ABE9-02ADA38C15BF}"/>
              </a:ext>
            </a:extLst>
          </p:cNvPr>
          <p:cNvGrpSpPr/>
          <p:nvPr/>
        </p:nvGrpSpPr>
        <p:grpSpPr>
          <a:xfrm>
            <a:off x="1396852" y="1288431"/>
            <a:ext cx="891540" cy="1699053"/>
            <a:chOff x="6373994" y="970509"/>
            <a:chExt cx="1188720" cy="2265404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702A3F56-6E48-1F06-4052-01CAF0D93A84}"/>
                </a:ext>
              </a:extLst>
            </p:cNvPr>
            <p:cNvSpPr/>
            <p:nvPr/>
          </p:nvSpPr>
          <p:spPr>
            <a:xfrm>
              <a:off x="6373994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1B386537-BB5C-9412-7B75-B73B3F546C5D}"/>
                </a:ext>
              </a:extLst>
            </p:cNvPr>
            <p:cNvGrpSpPr/>
            <p:nvPr/>
          </p:nvGrpSpPr>
          <p:grpSpPr>
            <a:xfrm>
              <a:off x="6373994" y="970509"/>
              <a:ext cx="1188720" cy="1188720"/>
              <a:chOff x="6373994" y="970509"/>
              <a:chExt cx="1188720" cy="1188720"/>
            </a:xfrm>
          </p:grpSpPr>
          <p:sp>
            <p:nvSpPr>
              <p:cNvPr id="102" name="Rounded Rectangle 101">
                <a:extLst>
                  <a:ext uri="{FF2B5EF4-FFF2-40B4-BE49-F238E27FC236}">
                    <a16:creationId xmlns:a16="http://schemas.microsoft.com/office/drawing/2014/main" id="{29F65EDA-49E6-0B2A-FDCF-76713C00A212}"/>
                  </a:ext>
                </a:extLst>
              </p:cNvPr>
              <p:cNvSpPr/>
              <p:nvPr/>
            </p:nvSpPr>
            <p:spPr>
              <a:xfrm>
                <a:off x="6373994" y="970509"/>
                <a:ext cx="1188720" cy="1188720"/>
              </a:xfrm>
              <a:prstGeom prst="round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03" name="Group 44">
                <a:extLst>
                  <a:ext uri="{FF2B5EF4-FFF2-40B4-BE49-F238E27FC236}">
                    <a16:creationId xmlns:a16="http://schemas.microsoft.com/office/drawing/2014/main" id="{40F0A849-61F1-082F-A91D-800831B931E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6655344" y="1251859"/>
                <a:ext cx="626021" cy="626021"/>
                <a:chOff x="1113" y="217"/>
                <a:chExt cx="3006" cy="3006"/>
              </a:xfrm>
              <a:solidFill>
                <a:schemeClr val="bg1"/>
              </a:solidFill>
            </p:grpSpPr>
            <p:sp>
              <p:nvSpPr>
                <p:cNvPr id="104" name="Freeform 46">
                  <a:extLst>
                    <a:ext uri="{FF2B5EF4-FFF2-40B4-BE49-F238E27FC236}">
                      <a16:creationId xmlns:a16="http://schemas.microsoft.com/office/drawing/2014/main" id="{8AE03A2C-AEDA-F66F-EB0A-696B845A72F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113" y="217"/>
                  <a:ext cx="3006" cy="3006"/>
                </a:xfrm>
                <a:custGeom>
                  <a:avLst/>
                  <a:gdLst>
                    <a:gd name="T0" fmla="*/ 4352 w 6012"/>
                    <a:gd name="T1" fmla="*/ 1920 h 6012"/>
                    <a:gd name="T2" fmla="*/ 1660 w 6012"/>
                    <a:gd name="T3" fmla="*/ 1920 h 6012"/>
                    <a:gd name="T4" fmla="*/ 4447 w 6012"/>
                    <a:gd name="T5" fmla="*/ 359 h 6012"/>
                    <a:gd name="T6" fmla="*/ 4114 w 6012"/>
                    <a:gd name="T7" fmla="*/ 871 h 6012"/>
                    <a:gd name="T8" fmla="*/ 4212 w 6012"/>
                    <a:gd name="T9" fmla="*/ 1490 h 6012"/>
                    <a:gd name="T10" fmla="*/ 4684 w 6012"/>
                    <a:gd name="T11" fmla="*/ 1875 h 6012"/>
                    <a:gd name="T12" fmla="*/ 5312 w 6012"/>
                    <a:gd name="T13" fmla="*/ 1842 h 6012"/>
                    <a:gd name="T14" fmla="*/ 5742 w 6012"/>
                    <a:gd name="T15" fmla="*/ 1412 h 6012"/>
                    <a:gd name="T16" fmla="*/ 5775 w 6012"/>
                    <a:gd name="T17" fmla="*/ 783 h 6012"/>
                    <a:gd name="T18" fmla="*/ 5393 w 6012"/>
                    <a:gd name="T19" fmla="*/ 310 h 6012"/>
                    <a:gd name="T20" fmla="*/ 1159 w 6012"/>
                    <a:gd name="T21" fmla="*/ 5 h 6012"/>
                    <a:gd name="T22" fmla="*/ 1671 w 6012"/>
                    <a:gd name="T23" fmla="*/ 213 h 6012"/>
                    <a:gd name="T24" fmla="*/ 1603 w 6012"/>
                    <a:gd name="T25" fmla="*/ 350 h 6012"/>
                    <a:gd name="T26" fmla="*/ 1222 w 6012"/>
                    <a:gd name="T27" fmla="*/ 208 h 6012"/>
                    <a:gd name="T28" fmla="*/ 619 w 6012"/>
                    <a:gd name="T29" fmla="*/ 310 h 6012"/>
                    <a:gd name="T30" fmla="*/ 237 w 6012"/>
                    <a:gd name="T31" fmla="*/ 783 h 6012"/>
                    <a:gd name="T32" fmla="*/ 270 w 6012"/>
                    <a:gd name="T33" fmla="*/ 1412 h 6012"/>
                    <a:gd name="T34" fmla="*/ 700 w 6012"/>
                    <a:gd name="T35" fmla="*/ 1842 h 6012"/>
                    <a:gd name="T36" fmla="*/ 1328 w 6012"/>
                    <a:gd name="T37" fmla="*/ 1875 h 6012"/>
                    <a:gd name="T38" fmla="*/ 1800 w 6012"/>
                    <a:gd name="T39" fmla="*/ 1490 h 6012"/>
                    <a:gd name="T40" fmla="*/ 1902 w 6012"/>
                    <a:gd name="T41" fmla="*/ 887 h 6012"/>
                    <a:gd name="T42" fmla="*/ 1762 w 6012"/>
                    <a:gd name="T43" fmla="*/ 506 h 6012"/>
                    <a:gd name="T44" fmla="*/ 1898 w 6012"/>
                    <a:gd name="T45" fmla="*/ 441 h 6012"/>
                    <a:gd name="T46" fmla="*/ 2106 w 6012"/>
                    <a:gd name="T47" fmla="*/ 953 h 6012"/>
                    <a:gd name="T48" fmla="*/ 1935 w 6012"/>
                    <a:gd name="T49" fmla="*/ 1640 h 6012"/>
                    <a:gd name="T50" fmla="*/ 3006 w 6012"/>
                    <a:gd name="T51" fmla="*/ 2942 h 6012"/>
                    <a:gd name="T52" fmla="*/ 4077 w 6012"/>
                    <a:gd name="T53" fmla="*/ 1640 h 6012"/>
                    <a:gd name="T54" fmla="*/ 3906 w 6012"/>
                    <a:gd name="T55" fmla="*/ 947 h 6012"/>
                    <a:gd name="T56" fmla="*/ 4210 w 6012"/>
                    <a:gd name="T57" fmla="*/ 310 h 6012"/>
                    <a:gd name="T58" fmla="*/ 4850 w 6012"/>
                    <a:gd name="T59" fmla="*/ 5 h 6012"/>
                    <a:gd name="T60" fmla="*/ 5546 w 6012"/>
                    <a:gd name="T61" fmla="*/ 180 h 6012"/>
                    <a:gd name="T62" fmla="*/ 5965 w 6012"/>
                    <a:gd name="T63" fmla="*/ 741 h 6012"/>
                    <a:gd name="T64" fmla="*/ 5928 w 6012"/>
                    <a:gd name="T65" fmla="*/ 1467 h 6012"/>
                    <a:gd name="T66" fmla="*/ 5460 w 6012"/>
                    <a:gd name="T67" fmla="*/ 1982 h 6012"/>
                    <a:gd name="T68" fmla="*/ 4786 w 6012"/>
                    <a:gd name="T69" fmla="*/ 2097 h 6012"/>
                    <a:gd name="T70" fmla="*/ 4369 w 6012"/>
                    <a:gd name="T71" fmla="*/ 3771 h 6012"/>
                    <a:gd name="T72" fmla="*/ 4536 w 6012"/>
                    <a:gd name="T73" fmla="*/ 4604 h 6012"/>
                    <a:gd name="T74" fmla="*/ 4227 w 6012"/>
                    <a:gd name="T75" fmla="*/ 5407 h 6012"/>
                    <a:gd name="T76" fmla="*/ 4074 w 6012"/>
                    <a:gd name="T77" fmla="*/ 5407 h 6012"/>
                    <a:gd name="T78" fmla="*/ 4192 w 6012"/>
                    <a:gd name="T79" fmla="*/ 5107 h 6012"/>
                    <a:gd name="T80" fmla="*/ 4343 w 6012"/>
                    <a:gd name="T81" fmla="*/ 4354 h 6012"/>
                    <a:gd name="T82" fmla="*/ 4034 w 6012"/>
                    <a:gd name="T83" fmla="*/ 3613 h 6012"/>
                    <a:gd name="T84" fmla="*/ 3363 w 6012"/>
                    <a:gd name="T85" fmla="*/ 3183 h 6012"/>
                    <a:gd name="T86" fmla="*/ 2538 w 6012"/>
                    <a:gd name="T87" fmla="*/ 3217 h 6012"/>
                    <a:gd name="T88" fmla="*/ 1909 w 6012"/>
                    <a:gd name="T89" fmla="*/ 3704 h 6012"/>
                    <a:gd name="T90" fmla="*/ 1663 w 6012"/>
                    <a:gd name="T91" fmla="*/ 4476 h 6012"/>
                    <a:gd name="T92" fmla="*/ 1909 w 6012"/>
                    <a:gd name="T93" fmla="*/ 5250 h 6012"/>
                    <a:gd name="T94" fmla="*/ 2538 w 6012"/>
                    <a:gd name="T95" fmla="*/ 5735 h 6012"/>
                    <a:gd name="T96" fmla="*/ 3332 w 6012"/>
                    <a:gd name="T97" fmla="*/ 5781 h 6012"/>
                    <a:gd name="T98" fmla="*/ 3868 w 6012"/>
                    <a:gd name="T99" fmla="*/ 5526 h 6012"/>
                    <a:gd name="T100" fmla="*/ 3973 w 6012"/>
                    <a:gd name="T101" fmla="*/ 5633 h 6012"/>
                    <a:gd name="T102" fmla="*/ 3498 w 6012"/>
                    <a:gd name="T103" fmla="*/ 5932 h 6012"/>
                    <a:gd name="T104" fmla="*/ 2620 w 6012"/>
                    <a:gd name="T105" fmla="*/ 5963 h 6012"/>
                    <a:gd name="T106" fmla="*/ 1878 w 6012"/>
                    <a:gd name="T107" fmla="*/ 5516 h 6012"/>
                    <a:gd name="T108" fmla="*/ 1494 w 6012"/>
                    <a:gd name="T109" fmla="*/ 4739 h 6012"/>
                    <a:gd name="T110" fmla="*/ 1592 w 6012"/>
                    <a:gd name="T111" fmla="*/ 3879 h 6012"/>
                    <a:gd name="T112" fmla="*/ 1308 w 6012"/>
                    <a:gd name="T113" fmla="*/ 2081 h 6012"/>
                    <a:gd name="T114" fmla="*/ 645 w 6012"/>
                    <a:gd name="T115" fmla="*/ 2028 h 6012"/>
                    <a:gd name="T116" fmla="*/ 128 w 6012"/>
                    <a:gd name="T117" fmla="*/ 1558 h 6012"/>
                    <a:gd name="T118" fmla="*/ 22 w 6012"/>
                    <a:gd name="T119" fmla="*/ 844 h 6012"/>
                    <a:gd name="T120" fmla="*/ 384 w 6012"/>
                    <a:gd name="T121" fmla="*/ 240 h 6012"/>
                    <a:gd name="T122" fmla="*/ 1055 w 6012"/>
                    <a:gd name="T123" fmla="*/ 0 h 60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6012" h="6012">
                      <a:moveTo>
                        <a:pt x="4352" y="1920"/>
                      </a:moveTo>
                      <a:lnTo>
                        <a:pt x="3682" y="3099"/>
                      </a:lnTo>
                      <a:lnTo>
                        <a:pt x="3766" y="3144"/>
                      </a:lnTo>
                      <a:lnTo>
                        <a:pt x="3848" y="3194"/>
                      </a:lnTo>
                      <a:lnTo>
                        <a:pt x="4520" y="2015"/>
                      </a:lnTo>
                      <a:lnTo>
                        <a:pt x="4434" y="1971"/>
                      </a:lnTo>
                      <a:lnTo>
                        <a:pt x="4352" y="1920"/>
                      </a:lnTo>
                      <a:close/>
                      <a:moveTo>
                        <a:pt x="1660" y="1920"/>
                      </a:moveTo>
                      <a:lnTo>
                        <a:pt x="1578" y="1971"/>
                      </a:lnTo>
                      <a:lnTo>
                        <a:pt x="1492" y="2015"/>
                      </a:lnTo>
                      <a:lnTo>
                        <a:pt x="2164" y="3194"/>
                      </a:lnTo>
                      <a:lnTo>
                        <a:pt x="2246" y="3144"/>
                      </a:lnTo>
                      <a:lnTo>
                        <a:pt x="2330" y="3099"/>
                      </a:lnTo>
                      <a:lnTo>
                        <a:pt x="1660" y="1920"/>
                      </a:lnTo>
                      <a:close/>
                      <a:moveTo>
                        <a:pt x="4957" y="191"/>
                      </a:moveTo>
                      <a:lnTo>
                        <a:pt x="4862" y="197"/>
                      </a:lnTo>
                      <a:lnTo>
                        <a:pt x="4771" y="211"/>
                      </a:lnTo>
                      <a:lnTo>
                        <a:pt x="4684" y="237"/>
                      </a:lnTo>
                      <a:lnTo>
                        <a:pt x="4600" y="270"/>
                      </a:lnTo>
                      <a:lnTo>
                        <a:pt x="4522" y="310"/>
                      </a:lnTo>
                      <a:lnTo>
                        <a:pt x="4447" y="359"/>
                      </a:lnTo>
                      <a:lnTo>
                        <a:pt x="4378" y="415"/>
                      </a:lnTo>
                      <a:lnTo>
                        <a:pt x="4316" y="477"/>
                      </a:lnTo>
                      <a:lnTo>
                        <a:pt x="4259" y="547"/>
                      </a:lnTo>
                      <a:lnTo>
                        <a:pt x="4212" y="619"/>
                      </a:lnTo>
                      <a:lnTo>
                        <a:pt x="4170" y="700"/>
                      </a:lnTo>
                      <a:lnTo>
                        <a:pt x="4137" y="783"/>
                      </a:lnTo>
                      <a:lnTo>
                        <a:pt x="4114" y="871"/>
                      </a:lnTo>
                      <a:lnTo>
                        <a:pt x="4099" y="962"/>
                      </a:lnTo>
                      <a:lnTo>
                        <a:pt x="4094" y="1055"/>
                      </a:lnTo>
                      <a:lnTo>
                        <a:pt x="4099" y="1150"/>
                      </a:lnTo>
                      <a:lnTo>
                        <a:pt x="4114" y="1241"/>
                      </a:lnTo>
                      <a:lnTo>
                        <a:pt x="4137" y="1328"/>
                      </a:lnTo>
                      <a:lnTo>
                        <a:pt x="4170" y="1412"/>
                      </a:lnTo>
                      <a:lnTo>
                        <a:pt x="4212" y="1490"/>
                      </a:lnTo>
                      <a:lnTo>
                        <a:pt x="4259" y="1565"/>
                      </a:lnTo>
                      <a:lnTo>
                        <a:pt x="4316" y="1634"/>
                      </a:lnTo>
                      <a:lnTo>
                        <a:pt x="4378" y="1696"/>
                      </a:lnTo>
                      <a:lnTo>
                        <a:pt x="4447" y="1753"/>
                      </a:lnTo>
                      <a:lnTo>
                        <a:pt x="4522" y="1800"/>
                      </a:lnTo>
                      <a:lnTo>
                        <a:pt x="4600" y="1842"/>
                      </a:lnTo>
                      <a:lnTo>
                        <a:pt x="4684" y="1875"/>
                      </a:lnTo>
                      <a:lnTo>
                        <a:pt x="4771" y="1898"/>
                      </a:lnTo>
                      <a:lnTo>
                        <a:pt x="4862" y="1913"/>
                      </a:lnTo>
                      <a:lnTo>
                        <a:pt x="4957" y="1918"/>
                      </a:lnTo>
                      <a:lnTo>
                        <a:pt x="5050" y="1913"/>
                      </a:lnTo>
                      <a:lnTo>
                        <a:pt x="5141" y="1898"/>
                      </a:lnTo>
                      <a:lnTo>
                        <a:pt x="5229" y="1875"/>
                      </a:lnTo>
                      <a:lnTo>
                        <a:pt x="5312" y="1842"/>
                      </a:lnTo>
                      <a:lnTo>
                        <a:pt x="5393" y="1800"/>
                      </a:lnTo>
                      <a:lnTo>
                        <a:pt x="5465" y="1753"/>
                      </a:lnTo>
                      <a:lnTo>
                        <a:pt x="5535" y="1696"/>
                      </a:lnTo>
                      <a:lnTo>
                        <a:pt x="5597" y="1634"/>
                      </a:lnTo>
                      <a:lnTo>
                        <a:pt x="5653" y="1565"/>
                      </a:lnTo>
                      <a:lnTo>
                        <a:pt x="5702" y="1490"/>
                      </a:lnTo>
                      <a:lnTo>
                        <a:pt x="5742" y="1412"/>
                      </a:lnTo>
                      <a:lnTo>
                        <a:pt x="5775" y="1328"/>
                      </a:lnTo>
                      <a:lnTo>
                        <a:pt x="5801" y="1241"/>
                      </a:lnTo>
                      <a:lnTo>
                        <a:pt x="5815" y="1150"/>
                      </a:lnTo>
                      <a:lnTo>
                        <a:pt x="5821" y="1055"/>
                      </a:lnTo>
                      <a:lnTo>
                        <a:pt x="5815" y="962"/>
                      </a:lnTo>
                      <a:lnTo>
                        <a:pt x="5801" y="871"/>
                      </a:lnTo>
                      <a:lnTo>
                        <a:pt x="5775" y="783"/>
                      </a:lnTo>
                      <a:lnTo>
                        <a:pt x="5742" y="700"/>
                      </a:lnTo>
                      <a:lnTo>
                        <a:pt x="5702" y="619"/>
                      </a:lnTo>
                      <a:lnTo>
                        <a:pt x="5653" y="547"/>
                      </a:lnTo>
                      <a:lnTo>
                        <a:pt x="5597" y="477"/>
                      </a:lnTo>
                      <a:lnTo>
                        <a:pt x="5535" y="415"/>
                      </a:lnTo>
                      <a:lnTo>
                        <a:pt x="5465" y="359"/>
                      </a:lnTo>
                      <a:lnTo>
                        <a:pt x="5393" y="310"/>
                      </a:lnTo>
                      <a:lnTo>
                        <a:pt x="5312" y="270"/>
                      </a:lnTo>
                      <a:lnTo>
                        <a:pt x="5229" y="237"/>
                      </a:lnTo>
                      <a:lnTo>
                        <a:pt x="5141" y="211"/>
                      </a:lnTo>
                      <a:lnTo>
                        <a:pt x="5050" y="197"/>
                      </a:lnTo>
                      <a:lnTo>
                        <a:pt x="4957" y="191"/>
                      </a:lnTo>
                      <a:close/>
                      <a:moveTo>
                        <a:pt x="1055" y="0"/>
                      </a:moveTo>
                      <a:lnTo>
                        <a:pt x="1159" y="5"/>
                      </a:lnTo>
                      <a:lnTo>
                        <a:pt x="1261" y="20"/>
                      </a:lnTo>
                      <a:lnTo>
                        <a:pt x="1359" y="44"/>
                      </a:lnTo>
                      <a:lnTo>
                        <a:pt x="1456" y="78"/>
                      </a:lnTo>
                      <a:lnTo>
                        <a:pt x="1549" y="122"/>
                      </a:lnTo>
                      <a:lnTo>
                        <a:pt x="1638" y="175"/>
                      </a:lnTo>
                      <a:lnTo>
                        <a:pt x="1656" y="191"/>
                      </a:lnTo>
                      <a:lnTo>
                        <a:pt x="1671" y="213"/>
                      </a:lnTo>
                      <a:lnTo>
                        <a:pt x="1678" y="235"/>
                      </a:lnTo>
                      <a:lnTo>
                        <a:pt x="1680" y="261"/>
                      </a:lnTo>
                      <a:lnTo>
                        <a:pt x="1676" y="284"/>
                      </a:lnTo>
                      <a:lnTo>
                        <a:pt x="1665" y="308"/>
                      </a:lnTo>
                      <a:lnTo>
                        <a:pt x="1647" y="328"/>
                      </a:lnTo>
                      <a:lnTo>
                        <a:pt x="1627" y="341"/>
                      </a:lnTo>
                      <a:lnTo>
                        <a:pt x="1603" y="350"/>
                      </a:lnTo>
                      <a:lnTo>
                        <a:pt x="1580" y="352"/>
                      </a:lnTo>
                      <a:lnTo>
                        <a:pt x="1554" y="346"/>
                      </a:lnTo>
                      <a:lnTo>
                        <a:pt x="1532" y="335"/>
                      </a:lnTo>
                      <a:lnTo>
                        <a:pt x="1459" y="291"/>
                      </a:lnTo>
                      <a:lnTo>
                        <a:pt x="1383" y="257"/>
                      </a:lnTo>
                      <a:lnTo>
                        <a:pt x="1304" y="228"/>
                      </a:lnTo>
                      <a:lnTo>
                        <a:pt x="1222" y="208"/>
                      </a:lnTo>
                      <a:lnTo>
                        <a:pt x="1140" y="197"/>
                      </a:lnTo>
                      <a:lnTo>
                        <a:pt x="1055" y="191"/>
                      </a:lnTo>
                      <a:lnTo>
                        <a:pt x="962" y="197"/>
                      </a:lnTo>
                      <a:lnTo>
                        <a:pt x="871" y="211"/>
                      </a:lnTo>
                      <a:lnTo>
                        <a:pt x="783" y="237"/>
                      </a:lnTo>
                      <a:lnTo>
                        <a:pt x="700" y="270"/>
                      </a:lnTo>
                      <a:lnTo>
                        <a:pt x="619" y="310"/>
                      </a:lnTo>
                      <a:lnTo>
                        <a:pt x="547" y="359"/>
                      </a:lnTo>
                      <a:lnTo>
                        <a:pt x="477" y="415"/>
                      </a:lnTo>
                      <a:lnTo>
                        <a:pt x="415" y="477"/>
                      </a:lnTo>
                      <a:lnTo>
                        <a:pt x="359" y="547"/>
                      </a:lnTo>
                      <a:lnTo>
                        <a:pt x="310" y="619"/>
                      </a:lnTo>
                      <a:lnTo>
                        <a:pt x="270" y="700"/>
                      </a:lnTo>
                      <a:lnTo>
                        <a:pt x="237" y="783"/>
                      </a:lnTo>
                      <a:lnTo>
                        <a:pt x="211" y="871"/>
                      </a:lnTo>
                      <a:lnTo>
                        <a:pt x="197" y="962"/>
                      </a:lnTo>
                      <a:lnTo>
                        <a:pt x="191" y="1055"/>
                      </a:lnTo>
                      <a:lnTo>
                        <a:pt x="197" y="1150"/>
                      </a:lnTo>
                      <a:lnTo>
                        <a:pt x="211" y="1241"/>
                      </a:lnTo>
                      <a:lnTo>
                        <a:pt x="237" y="1328"/>
                      </a:lnTo>
                      <a:lnTo>
                        <a:pt x="270" y="1412"/>
                      </a:lnTo>
                      <a:lnTo>
                        <a:pt x="310" y="1490"/>
                      </a:lnTo>
                      <a:lnTo>
                        <a:pt x="359" y="1565"/>
                      </a:lnTo>
                      <a:lnTo>
                        <a:pt x="415" y="1634"/>
                      </a:lnTo>
                      <a:lnTo>
                        <a:pt x="477" y="1696"/>
                      </a:lnTo>
                      <a:lnTo>
                        <a:pt x="547" y="1753"/>
                      </a:lnTo>
                      <a:lnTo>
                        <a:pt x="619" y="1800"/>
                      </a:lnTo>
                      <a:lnTo>
                        <a:pt x="700" y="1842"/>
                      </a:lnTo>
                      <a:lnTo>
                        <a:pt x="783" y="1875"/>
                      </a:lnTo>
                      <a:lnTo>
                        <a:pt x="871" y="1898"/>
                      </a:lnTo>
                      <a:lnTo>
                        <a:pt x="962" y="1913"/>
                      </a:lnTo>
                      <a:lnTo>
                        <a:pt x="1055" y="1918"/>
                      </a:lnTo>
                      <a:lnTo>
                        <a:pt x="1150" y="1913"/>
                      </a:lnTo>
                      <a:lnTo>
                        <a:pt x="1241" y="1898"/>
                      </a:lnTo>
                      <a:lnTo>
                        <a:pt x="1328" y="1875"/>
                      </a:lnTo>
                      <a:lnTo>
                        <a:pt x="1412" y="1842"/>
                      </a:lnTo>
                      <a:lnTo>
                        <a:pt x="1490" y="1800"/>
                      </a:lnTo>
                      <a:lnTo>
                        <a:pt x="1565" y="1753"/>
                      </a:lnTo>
                      <a:lnTo>
                        <a:pt x="1634" y="1696"/>
                      </a:lnTo>
                      <a:lnTo>
                        <a:pt x="1696" y="1634"/>
                      </a:lnTo>
                      <a:lnTo>
                        <a:pt x="1753" y="1565"/>
                      </a:lnTo>
                      <a:lnTo>
                        <a:pt x="1800" y="1490"/>
                      </a:lnTo>
                      <a:lnTo>
                        <a:pt x="1842" y="1412"/>
                      </a:lnTo>
                      <a:lnTo>
                        <a:pt x="1875" y="1328"/>
                      </a:lnTo>
                      <a:lnTo>
                        <a:pt x="1898" y="1241"/>
                      </a:lnTo>
                      <a:lnTo>
                        <a:pt x="1913" y="1150"/>
                      </a:lnTo>
                      <a:lnTo>
                        <a:pt x="1918" y="1055"/>
                      </a:lnTo>
                      <a:lnTo>
                        <a:pt x="1915" y="971"/>
                      </a:lnTo>
                      <a:lnTo>
                        <a:pt x="1902" y="887"/>
                      </a:lnTo>
                      <a:lnTo>
                        <a:pt x="1882" y="807"/>
                      </a:lnTo>
                      <a:lnTo>
                        <a:pt x="1855" y="727"/>
                      </a:lnTo>
                      <a:lnTo>
                        <a:pt x="1818" y="652"/>
                      </a:lnTo>
                      <a:lnTo>
                        <a:pt x="1776" y="579"/>
                      </a:lnTo>
                      <a:lnTo>
                        <a:pt x="1764" y="556"/>
                      </a:lnTo>
                      <a:lnTo>
                        <a:pt x="1760" y="532"/>
                      </a:lnTo>
                      <a:lnTo>
                        <a:pt x="1762" y="506"/>
                      </a:lnTo>
                      <a:lnTo>
                        <a:pt x="1769" y="485"/>
                      </a:lnTo>
                      <a:lnTo>
                        <a:pt x="1784" y="463"/>
                      </a:lnTo>
                      <a:lnTo>
                        <a:pt x="1802" y="446"/>
                      </a:lnTo>
                      <a:lnTo>
                        <a:pt x="1825" y="435"/>
                      </a:lnTo>
                      <a:lnTo>
                        <a:pt x="1851" y="430"/>
                      </a:lnTo>
                      <a:lnTo>
                        <a:pt x="1875" y="432"/>
                      </a:lnTo>
                      <a:lnTo>
                        <a:pt x="1898" y="441"/>
                      </a:lnTo>
                      <a:lnTo>
                        <a:pt x="1918" y="454"/>
                      </a:lnTo>
                      <a:lnTo>
                        <a:pt x="1935" y="474"/>
                      </a:lnTo>
                      <a:lnTo>
                        <a:pt x="1988" y="563"/>
                      </a:lnTo>
                      <a:lnTo>
                        <a:pt x="2031" y="654"/>
                      </a:lnTo>
                      <a:lnTo>
                        <a:pt x="2066" y="751"/>
                      </a:lnTo>
                      <a:lnTo>
                        <a:pt x="2091" y="851"/>
                      </a:lnTo>
                      <a:lnTo>
                        <a:pt x="2106" y="953"/>
                      </a:lnTo>
                      <a:lnTo>
                        <a:pt x="2111" y="1055"/>
                      </a:lnTo>
                      <a:lnTo>
                        <a:pt x="2106" y="1162"/>
                      </a:lnTo>
                      <a:lnTo>
                        <a:pt x="2090" y="1264"/>
                      </a:lnTo>
                      <a:lnTo>
                        <a:pt x="2064" y="1365"/>
                      </a:lnTo>
                      <a:lnTo>
                        <a:pt x="2030" y="1461"/>
                      </a:lnTo>
                      <a:lnTo>
                        <a:pt x="1986" y="1552"/>
                      </a:lnTo>
                      <a:lnTo>
                        <a:pt x="1935" y="1640"/>
                      </a:lnTo>
                      <a:lnTo>
                        <a:pt x="1875" y="1720"/>
                      </a:lnTo>
                      <a:lnTo>
                        <a:pt x="1807" y="1794"/>
                      </a:lnTo>
                      <a:lnTo>
                        <a:pt x="2509" y="3024"/>
                      </a:lnTo>
                      <a:lnTo>
                        <a:pt x="2629" y="2990"/>
                      </a:lnTo>
                      <a:lnTo>
                        <a:pt x="2751" y="2964"/>
                      </a:lnTo>
                      <a:lnTo>
                        <a:pt x="2877" y="2948"/>
                      </a:lnTo>
                      <a:lnTo>
                        <a:pt x="3006" y="2942"/>
                      </a:lnTo>
                      <a:lnTo>
                        <a:pt x="3135" y="2948"/>
                      </a:lnTo>
                      <a:lnTo>
                        <a:pt x="3261" y="2964"/>
                      </a:lnTo>
                      <a:lnTo>
                        <a:pt x="3383" y="2990"/>
                      </a:lnTo>
                      <a:lnTo>
                        <a:pt x="3503" y="3024"/>
                      </a:lnTo>
                      <a:lnTo>
                        <a:pt x="4205" y="1794"/>
                      </a:lnTo>
                      <a:lnTo>
                        <a:pt x="4137" y="1720"/>
                      </a:lnTo>
                      <a:lnTo>
                        <a:pt x="4077" y="1640"/>
                      </a:lnTo>
                      <a:lnTo>
                        <a:pt x="4026" y="1552"/>
                      </a:lnTo>
                      <a:lnTo>
                        <a:pt x="3982" y="1461"/>
                      </a:lnTo>
                      <a:lnTo>
                        <a:pt x="3948" y="1365"/>
                      </a:lnTo>
                      <a:lnTo>
                        <a:pt x="3922" y="1264"/>
                      </a:lnTo>
                      <a:lnTo>
                        <a:pt x="3906" y="1162"/>
                      </a:lnTo>
                      <a:lnTo>
                        <a:pt x="3901" y="1055"/>
                      </a:lnTo>
                      <a:lnTo>
                        <a:pt x="3906" y="947"/>
                      </a:lnTo>
                      <a:lnTo>
                        <a:pt x="3922" y="844"/>
                      </a:lnTo>
                      <a:lnTo>
                        <a:pt x="3950" y="741"/>
                      </a:lnTo>
                      <a:lnTo>
                        <a:pt x="3984" y="645"/>
                      </a:lnTo>
                      <a:lnTo>
                        <a:pt x="4030" y="552"/>
                      </a:lnTo>
                      <a:lnTo>
                        <a:pt x="4083" y="466"/>
                      </a:lnTo>
                      <a:lnTo>
                        <a:pt x="4143" y="384"/>
                      </a:lnTo>
                      <a:lnTo>
                        <a:pt x="4210" y="310"/>
                      </a:lnTo>
                      <a:lnTo>
                        <a:pt x="4287" y="240"/>
                      </a:lnTo>
                      <a:lnTo>
                        <a:pt x="4367" y="180"/>
                      </a:lnTo>
                      <a:lnTo>
                        <a:pt x="4454" y="128"/>
                      </a:lnTo>
                      <a:lnTo>
                        <a:pt x="4545" y="84"/>
                      </a:lnTo>
                      <a:lnTo>
                        <a:pt x="4644" y="47"/>
                      </a:lnTo>
                      <a:lnTo>
                        <a:pt x="4744" y="22"/>
                      </a:lnTo>
                      <a:lnTo>
                        <a:pt x="4850" y="5"/>
                      </a:lnTo>
                      <a:lnTo>
                        <a:pt x="4957" y="0"/>
                      </a:lnTo>
                      <a:lnTo>
                        <a:pt x="5065" y="5"/>
                      </a:lnTo>
                      <a:lnTo>
                        <a:pt x="5168" y="22"/>
                      </a:lnTo>
                      <a:lnTo>
                        <a:pt x="5271" y="47"/>
                      </a:lnTo>
                      <a:lnTo>
                        <a:pt x="5367" y="84"/>
                      </a:lnTo>
                      <a:lnTo>
                        <a:pt x="5460" y="128"/>
                      </a:lnTo>
                      <a:lnTo>
                        <a:pt x="5546" y="180"/>
                      </a:lnTo>
                      <a:lnTo>
                        <a:pt x="5628" y="240"/>
                      </a:lnTo>
                      <a:lnTo>
                        <a:pt x="5702" y="310"/>
                      </a:lnTo>
                      <a:lnTo>
                        <a:pt x="5772" y="384"/>
                      </a:lnTo>
                      <a:lnTo>
                        <a:pt x="5832" y="466"/>
                      </a:lnTo>
                      <a:lnTo>
                        <a:pt x="5884" y="552"/>
                      </a:lnTo>
                      <a:lnTo>
                        <a:pt x="5928" y="645"/>
                      </a:lnTo>
                      <a:lnTo>
                        <a:pt x="5965" y="741"/>
                      </a:lnTo>
                      <a:lnTo>
                        <a:pt x="5990" y="844"/>
                      </a:lnTo>
                      <a:lnTo>
                        <a:pt x="6007" y="947"/>
                      </a:lnTo>
                      <a:lnTo>
                        <a:pt x="6012" y="1055"/>
                      </a:lnTo>
                      <a:lnTo>
                        <a:pt x="6007" y="1162"/>
                      </a:lnTo>
                      <a:lnTo>
                        <a:pt x="5990" y="1268"/>
                      </a:lnTo>
                      <a:lnTo>
                        <a:pt x="5965" y="1368"/>
                      </a:lnTo>
                      <a:lnTo>
                        <a:pt x="5928" y="1467"/>
                      </a:lnTo>
                      <a:lnTo>
                        <a:pt x="5884" y="1558"/>
                      </a:lnTo>
                      <a:lnTo>
                        <a:pt x="5832" y="1645"/>
                      </a:lnTo>
                      <a:lnTo>
                        <a:pt x="5772" y="1725"/>
                      </a:lnTo>
                      <a:lnTo>
                        <a:pt x="5702" y="1802"/>
                      </a:lnTo>
                      <a:lnTo>
                        <a:pt x="5628" y="1869"/>
                      </a:lnTo>
                      <a:lnTo>
                        <a:pt x="5546" y="1929"/>
                      </a:lnTo>
                      <a:lnTo>
                        <a:pt x="5460" y="1982"/>
                      </a:lnTo>
                      <a:lnTo>
                        <a:pt x="5367" y="2028"/>
                      </a:lnTo>
                      <a:lnTo>
                        <a:pt x="5271" y="2062"/>
                      </a:lnTo>
                      <a:lnTo>
                        <a:pt x="5168" y="2090"/>
                      </a:lnTo>
                      <a:lnTo>
                        <a:pt x="5065" y="2106"/>
                      </a:lnTo>
                      <a:lnTo>
                        <a:pt x="4957" y="2111"/>
                      </a:lnTo>
                      <a:lnTo>
                        <a:pt x="4870" y="2108"/>
                      </a:lnTo>
                      <a:lnTo>
                        <a:pt x="4786" y="2097"/>
                      </a:lnTo>
                      <a:lnTo>
                        <a:pt x="4704" y="2081"/>
                      </a:lnTo>
                      <a:lnTo>
                        <a:pt x="4003" y="3310"/>
                      </a:lnTo>
                      <a:lnTo>
                        <a:pt x="4090" y="3390"/>
                      </a:lnTo>
                      <a:lnTo>
                        <a:pt x="4170" y="3478"/>
                      </a:lnTo>
                      <a:lnTo>
                        <a:pt x="4243" y="3569"/>
                      </a:lnTo>
                      <a:lnTo>
                        <a:pt x="4310" y="3667"/>
                      </a:lnTo>
                      <a:lnTo>
                        <a:pt x="4369" y="3771"/>
                      </a:lnTo>
                      <a:lnTo>
                        <a:pt x="4420" y="3879"/>
                      </a:lnTo>
                      <a:lnTo>
                        <a:pt x="4462" y="3992"/>
                      </a:lnTo>
                      <a:lnTo>
                        <a:pt x="4496" y="4108"/>
                      </a:lnTo>
                      <a:lnTo>
                        <a:pt x="4520" y="4228"/>
                      </a:lnTo>
                      <a:lnTo>
                        <a:pt x="4536" y="4351"/>
                      </a:lnTo>
                      <a:lnTo>
                        <a:pt x="4542" y="4476"/>
                      </a:lnTo>
                      <a:lnTo>
                        <a:pt x="4536" y="4604"/>
                      </a:lnTo>
                      <a:lnTo>
                        <a:pt x="4520" y="4728"/>
                      </a:lnTo>
                      <a:lnTo>
                        <a:pt x="4496" y="4850"/>
                      </a:lnTo>
                      <a:lnTo>
                        <a:pt x="4462" y="4968"/>
                      </a:lnTo>
                      <a:lnTo>
                        <a:pt x="4416" y="5085"/>
                      </a:lnTo>
                      <a:lnTo>
                        <a:pt x="4363" y="5196"/>
                      </a:lnTo>
                      <a:lnTo>
                        <a:pt x="4299" y="5305"/>
                      </a:lnTo>
                      <a:lnTo>
                        <a:pt x="4227" y="5407"/>
                      </a:lnTo>
                      <a:lnTo>
                        <a:pt x="4208" y="5425"/>
                      </a:lnTo>
                      <a:lnTo>
                        <a:pt x="4187" y="5438"/>
                      </a:lnTo>
                      <a:lnTo>
                        <a:pt x="4163" y="5445"/>
                      </a:lnTo>
                      <a:lnTo>
                        <a:pt x="4139" y="5445"/>
                      </a:lnTo>
                      <a:lnTo>
                        <a:pt x="4114" y="5438"/>
                      </a:lnTo>
                      <a:lnTo>
                        <a:pt x="4092" y="5425"/>
                      </a:lnTo>
                      <a:lnTo>
                        <a:pt x="4074" y="5407"/>
                      </a:lnTo>
                      <a:lnTo>
                        <a:pt x="4061" y="5387"/>
                      </a:lnTo>
                      <a:lnTo>
                        <a:pt x="4055" y="5362"/>
                      </a:lnTo>
                      <a:lnTo>
                        <a:pt x="4055" y="5338"/>
                      </a:lnTo>
                      <a:lnTo>
                        <a:pt x="4061" y="5314"/>
                      </a:lnTo>
                      <a:lnTo>
                        <a:pt x="4074" y="5292"/>
                      </a:lnTo>
                      <a:lnTo>
                        <a:pt x="4137" y="5201"/>
                      </a:lnTo>
                      <a:lnTo>
                        <a:pt x="4192" y="5107"/>
                      </a:lnTo>
                      <a:lnTo>
                        <a:pt x="4239" y="5008"/>
                      </a:lnTo>
                      <a:lnTo>
                        <a:pt x="4279" y="4908"/>
                      </a:lnTo>
                      <a:lnTo>
                        <a:pt x="4309" y="4804"/>
                      </a:lnTo>
                      <a:lnTo>
                        <a:pt x="4332" y="4697"/>
                      </a:lnTo>
                      <a:lnTo>
                        <a:pt x="4345" y="4587"/>
                      </a:lnTo>
                      <a:lnTo>
                        <a:pt x="4349" y="4476"/>
                      </a:lnTo>
                      <a:lnTo>
                        <a:pt x="4343" y="4354"/>
                      </a:lnTo>
                      <a:lnTo>
                        <a:pt x="4327" y="4236"/>
                      </a:lnTo>
                      <a:lnTo>
                        <a:pt x="4301" y="4121"/>
                      </a:lnTo>
                      <a:lnTo>
                        <a:pt x="4265" y="4008"/>
                      </a:lnTo>
                      <a:lnTo>
                        <a:pt x="4219" y="3902"/>
                      </a:lnTo>
                      <a:lnTo>
                        <a:pt x="4165" y="3800"/>
                      </a:lnTo>
                      <a:lnTo>
                        <a:pt x="4103" y="3704"/>
                      </a:lnTo>
                      <a:lnTo>
                        <a:pt x="4034" y="3613"/>
                      </a:lnTo>
                      <a:lnTo>
                        <a:pt x="3955" y="3527"/>
                      </a:lnTo>
                      <a:lnTo>
                        <a:pt x="3871" y="3451"/>
                      </a:lnTo>
                      <a:lnTo>
                        <a:pt x="3780" y="3379"/>
                      </a:lnTo>
                      <a:lnTo>
                        <a:pt x="3684" y="3318"/>
                      </a:lnTo>
                      <a:lnTo>
                        <a:pt x="3582" y="3263"/>
                      </a:lnTo>
                      <a:lnTo>
                        <a:pt x="3474" y="3217"/>
                      </a:lnTo>
                      <a:lnTo>
                        <a:pt x="3363" y="3183"/>
                      </a:lnTo>
                      <a:lnTo>
                        <a:pt x="3246" y="3155"/>
                      </a:lnTo>
                      <a:lnTo>
                        <a:pt x="3128" y="3139"/>
                      </a:lnTo>
                      <a:lnTo>
                        <a:pt x="3006" y="3134"/>
                      </a:lnTo>
                      <a:lnTo>
                        <a:pt x="2884" y="3139"/>
                      </a:lnTo>
                      <a:lnTo>
                        <a:pt x="2766" y="3155"/>
                      </a:lnTo>
                      <a:lnTo>
                        <a:pt x="2649" y="3183"/>
                      </a:lnTo>
                      <a:lnTo>
                        <a:pt x="2538" y="3217"/>
                      </a:lnTo>
                      <a:lnTo>
                        <a:pt x="2430" y="3263"/>
                      </a:lnTo>
                      <a:lnTo>
                        <a:pt x="2328" y="3318"/>
                      </a:lnTo>
                      <a:lnTo>
                        <a:pt x="2232" y="3379"/>
                      </a:lnTo>
                      <a:lnTo>
                        <a:pt x="2141" y="3451"/>
                      </a:lnTo>
                      <a:lnTo>
                        <a:pt x="2057" y="3527"/>
                      </a:lnTo>
                      <a:lnTo>
                        <a:pt x="1978" y="3613"/>
                      </a:lnTo>
                      <a:lnTo>
                        <a:pt x="1909" y="3704"/>
                      </a:lnTo>
                      <a:lnTo>
                        <a:pt x="1847" y="3800"/>
                      </a:lnTo>
                      <a:lnTo>
                        <a:pt x="1793" y="3902"/>
                      </a:lnTo>
                      <a:lnTo>
                        <a:pt x="1747" y="4008"/>
                      </a:lnTo>
                      <a:lnTo>
                        <a:pt x="1711" y="4121"/>
                      </a:lnTo>
                      <a:lnTo>
                        <a:pt x="1685" y="4236"/>
                      </a:lnTo>
                      <a:lnTo>
                        <a:pt x="1669" y="4354"/>
                      </a:lnTo>
                      <a:lnTo>
                        <a:pt x="1663" y="4476"/>
                      </a:lnTo>
                      <a:lnTo>
                        <a:pt x="1669" y="4598"/>
                      </a:lnTo>
                      <a:lnTo>
                        <a:pt x="1685" y="4719"/>
                      </a:lnTo>
                      <a:lnTo>
                        <a:pt x="1711" y="4833"/>
                      </a:lnTo>
                      <a:lnTo>
                        <a:pt x="1747" y="4944"/>
                      </a:lnTo>
                      <a:lnTo>
                        <a:pt x="1793" y="5052"/>
                      </a:lnTo>
                      <a:lnTo>
                        <a:pt x="1847" y="5154"/>
                      </a:lnTo>
                      <a:lnTo>
                        <a:pt x="1909" y="5250"/>
                      </a:lnTo>
                      <a:lnTo>
                        <a:pt x="1978" y="5342"/>
                      </a:lnTo>
                      <a:lnTo>
                        <a:pt x="2057" y="5427"/>
                      </a:lnTo>
                      <a:lnTo>
                        <a:pt x="2141" y="5504"/>
                      </a:lnTo>
                      <a:lnTo>
                        <a:pt x="2232" y="5575"/>
                      </a:lnTo>
                      <a:lnTo>
                        <a:pt x="2328" y="5637"/>
                      </a:lnTo>
                      <a:lnTo>
                        <a:pt x="2430" y="5691"/>
                      </a:lnTo>
                      <a:lnTo>
                        <a:pt x="2538" y="5735"/>
                      </a:lnTo>
                      <a:lnTo>
                        <a:pt x="2649" y="5772"/>
                      </a:lnTo>
                      <a:lnTo>
                        <a:pt x="2766" y="5799"/>
                      </a:lnTo>
                      <a:lnTo>
                        <a:pt x="2884" y="5815"/>
                      </a:lnTo>
                      <a:lnTo>
                        <a:pt x="3006" y="5821"/>
                      </a:lnTo>
                      <a:lnTo>
                        <a:pt x="3117" y="5815"/>
                      </a:lnTo>
                      <a:lnTo>
                        <a:pt x="3225" y="5802"/>
                      </a:lnTo>
                      <a:lnTo>
                        <a:pt x="3332" y="5781"/>
                      </a:lnTo>
                      <a:lnTo>
                        <a:pt x="3436" y="5750"/>
                      </a:lnTo>
                      <a:lnTo>
                        <a:pt x="3538" y="5711"/>
                      </a:lnTo>
                      <a:lnTo>
                        <a:pt x="3636" y="5664"/>
                      </a:lnTo>
                      <a:lnTo>
                        <a:pt x="3729" y="5608"/>
                      </a:lnTo>
                      <a:lnTo>
                        <a:pt x="3820" y="5546"/>
                      </a:lnTo>
                      <a:lnTo>
                        <a:pt x="3842" y="5533"/>
                      </a:lnTo>
                      <a:lnTo>
                        <a:pt x="3868" y="5526"/>
                      </a:lnTo>
                      <a:lnTo>
                        <a:pt x="3891" y="5526"/>
                      </a:lnTo>
                      <a:lnTo>
                        <a:pt x="3915" y="5533"/>
                      </a:lnTo>
                      <a:lnTo>
                        <a:pt x="3937" y="5546"/>
                      </a:lnTo>
                      <a:lnTo>
                        <a:pt x="3955" y="5564"/>
                      </a:lnTo>
                      <a:lnTo>
                        <a:pt x="3968" y="5586"/>
                      </a:lnTo>
                      <a:lnTo>
                        <a:pt x="3973" y="5609"/>
                      </a:lnTo>
                      <a:lnTo>
                        <a:pt x="3973" y="5633"/>
                      </a:lnTo>
                      <a:lnTo>
                        <a:pt x="3968" y="5657"/>
                      </a:lnTo>
                      <a:lnTo>
                        <a:pt x="3955" y="5679"/>
                      </a:lnTo>
                      <a:lnTo>
                        <a:pt x="3937" y="5697"/>
                      </a:lnTo>
                      <a:lnTo>
                        <a:pt x="3833" y="5770"/>
                      </a:lnTo>
                      <a:lnTo>
                        <a:pt x="3726" y="5833"/>
                      </a:lnTo>
                      <a:lnTo>
                        <a:pt x="3614" y="5888"/>
                      </a:lnTo>
                      <a:lnTo>
                        <a:pt x="3498" y="5932"/>
                      </a:lnTo>
                      <a:lnTo>
                        <a:pt x="3379" y="5966"/>
                      </a:lnTo>
                      <a:lnTo>
                        <a:pt x="3257" y="5992"/>
                      </a:lnTo>
                      <a:lnTo>
                        <a:pt x="3132" y="6007"/>
                      </a:lnTo>
                      <a:lnTo>
                        <a:pt x="3006" y="6012"/>
                      </a:lnTo>
                      <a:lnTo>
                        <a:pt x="2873" y="6007"/>
                      </a:lnTo>
                      <a:lnTo>
                        <a:pt x="2745" y="5990"/>
                      </a:lnTo>
                      <a:lnTo>
                        <a:pt x="2620" y="5963"/>
                      </a:lnTo>
                      <a:lnTo>
                        <a:pt x="2498" y="5925"/>
                      </a:lnTo>
                      <a:lnTo>
                        <a:pt x="2381" y="5879"/>
                      </a:lnTo>
                      <a:lnTo>
                        <a:pt x="2268" y="5823"/>
                      </a:lnTo>
                      <a:lnTo>
                        <a:pt x="2161" y="5759"/>
                      </a:lnTo>
                      <a:lnTo>
                        <a:pt x="2060" y="5686"/>
                      </a:lnTo>
                      <a:lnTo>
                        <a:pt x="1966" y="5606"/>
                      </a:lnTo>
                      <a:lnTo>
                        <a:pt x="1878" y="5516"/>
                      </a:lnTo>
                      <a:lnTo>
                        <a:pt x="1798" y="5422"/>
                      </a:lnTo>
                      <a:lnTo>
                        <a:pt x="1725" y="5322"/>
                      </a:lnTo>
                      <a:lnTo>
                        <a:pt x="1660" y="5214"/>
                      </a:lnTo>
                      <a:lnTo>
                        <a:pt x="1605" y="5103"/>
                      </a:lnTo>
                      <a:lnTo>
                        <a:pt x="1558" y="4986"/>
                      </a:lnTo>
                      <a:lnTo>
                        <a:pt x="1521" y="4864"/>
                      </a:lnTo>
                      <a:lnTo>
                        <a:pt x="1494" y="4739"/>
                      </a:lnTo>
                      <a:lnTo>
                        <a:pt x="1477" y="4609"/>
                      </a:lnTo>
                      <a:lnTo>
                        <a:pt x="1470" y="4476"/>
                      </a:lnTo>
                      <a:lnTo>
                        <a:pt x="1476" y="4351"/>
                      </a:lnTo>
                      <a:lnTo>
                        <a:pt x="1492" y="4228"/>
                      </a:lnTo>
                      <a:lnTo>
                        <a:pt x="1516" y="4108"/>
                      </a:lnTo>
                      <a:lnTo>
                        <a:pt x="1550" y="3992"/>
                      </a:lnTo>
                      <a:lnTo>
                        <a:pt x="1592" y="3879"/>
                      </a:lnTo>
                      <a:lnTo>
                        <a:pt x="1643" y="3771"/>
                      </a:lnTo>
                      <a:lnTo>
                        <a:pt x="1702" y="3667"/>
                      </a:lnTo>
                      <a:lnTo>
                        <a:pt x="1769" y="3569"/>
                      </a:lnTo>
                      <a:lnTo>
                        <a:pt x="1842" y="3478"/>
                      </a:lnTo>
                      <a:lnTo>
                        <a:pt x="1922" y="3390"/>
                      </a:lnTo>
                      <a:lnTo>
                        <a:pt x="2009" y="3310"/>
                      </a:lnTo>
                      <a:lnTo>
                        <a:pt x="1308" y="2081"/>
                      </a:lnTo>
                      <a:lnTo>
                        <a:pt x="1226" y="2097"/>
                      </a:lnTo>
                      <a:lnTo>
                        <a:pt x="1142" y="2108"/>
                      </a:lnTo>
                      <a:lnTo>
                        <a:pt x="1055" y="2111"/>
                      </a:lnTo>
                      <a:lnTo>
                        <a:pt x="947" y="2106"/>
                      </a:lnTo>
                      <a:lnTo>
                        <a:pt x="844" y="2090"/>
                      </a:lnTo>
                      <a:lnTo>
                        <a:pt x="741" y="2062"/>
                      </a:lnTo>
                      <a:lnTo>
                        <a:pt x="645" y="2028"/>
                      </a:lnTo>
                      <a:lnTo>
                        <a:pt x="552" y="1982"/>
                      </a:lnTo>
                      <a:lnTo>
                        <a:pt x="466" y="1929"/>
                      </a:lnTo>
                      <a:lnTo>
                        <a:pt x="384" y="1869"/>
                      </a:lnTo>
                      <a:lnTo>
                        <a:pt x="310" y="1802"/>
                      </a:lnTo>
                      <a:lnTo>
                        <a:pt x="240" y="1725"/>
                      </a:lnTo>
                      <a:lnTo>
                        <a:pt x="180" y="1645"/>
                      </a:lnTo>
                      <a:lnTo>
                        <a:pt x="128" y="1558"/>
                      </a:lnTo>
                      <a:lnTo>
                        <a:pt x="84" y="1467"/>
                      </a:lnTo>
                      <a:lnTo>
                        <a:pt x="47" y="1368"/>
                      </a:lnTo>
                      <a:lnTo>
                        <a:pt x="22" y="1268"/>
                      </a:lnTo>
                      <a:lnTo>
                        <a:pt x="5" y="1162"/>
                      </a:lnTo>
                      <a:lnTo>
                        <a:pt x="0" y="1055"/>
                      </a:lnTo>
                      <a:lnTo>
                        <a:pt x="5" y="947"/>
                      </a:lnTo>
                      <a:lnTo>
                        <a:pt x="22" y="844"/>
                      </a:lnTo>
                      <a:lnTo>
                        <a:pt x="47" y="741"/>
                      </a:lnTo>
                      <a:lnTo>
                        <a:pt x="84" y="645"/>
                      </a:lnTo>
                      <a:lnTo>
                        <a:pt x="128" y="552"/>
                      </a:lnTo>
                      <a:lnTo>
                        <a:pt x="180" y="466"/>
                      </a:lnTo>
                      <a:lnTo>
                        <a:pt x="240" y="384"/>
                      </a:lnTo>
                      <a:lnTo>
                        <a:pt x="310" y="310"/>
                      </a:lnTo>
                      <a:lnTo>
                        <a:pt x="384" y="240"/>
                      </a:lnTo>
                      <a:lnTo>
                        <a:pt x="466" y="180"/>
                      </a:lnTo>
                      <a:lnTo>
                        <a:pt x="552" y="128"/>
                      </a:lnTo>
                      <a:lnTo>
                        <a:pt x="645" y="84"/>
                      </a:lnTo>
                      <a:lnTo>
                        <a:pt x="741" y="47"/>
                      </a:lnTo>
                      <a:lnTo>
                        <a:pt x="844" y="22"/>
                      </a:lnTo>
                      <a:lnTo>
                        <a:pt x="947" y="5"/>
                      </a:lnTo>
                      <a:lnTo>
                        <a:pt x="105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Freeform 47">
                  <a:extLst>
                    <a:ext uri="{FF2B5EF4-FFF2-40B4-BE49-F238E27FC236}">
                      <a16:creationId xmlns:a16="http://schemas.microsoft.com/office/drawing/2014/main" id="{A9E0F748-F270-ACCA-0829-E361A64C68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373" y="2795"/>
                  <a:ext cx="96" cy="96"/>
                </a:xfrm>
                <a:custGeom>
                  <a:avLst/>
                  <a:gdLst>
                    <a:gd name="T0" fmla="*/ 96 w 193"/>
                    <a:gd name="T1" fmla="*/ 0 h 191"/>
                    <a:gd name="T2" fmla="*/ 127 w 193"/>
                    <a:gd name="T3" fmla="*/ 3 h 191"/>
                    <a:gd name="T4" fmla="*/ 153 w 193"/>
                    <a:gd name="T5" fmla="*/ 18 h 191"/>
                    <a:gd name="T6" fmla="*/ 173 w 193"/>
                    <a:gd name="T7" fmla="*/ 38 h 191"/>
                    <a:gd name="T8" fmla="*/ 187 w 193"/>
                    <a:gd name="T9" fmla="*/ 65 h 191"/>
                    <a:gd name="T10" fmla="*/ 193 w 193"/>
                    <a:gd name="T11" fmla="*/ 94 h 191"/>
                    <a:gd name="T12" fmla="*/ 187 w 193"/>
                    <a:gd name="T13" fmla="*/ 125 h 191"/>
                    <a:gd name="T14" fmla="*/ 173 w 193"/>
                    <a:gd name="T15" fmla="*/ 151 h 191"/>
                    <a:gd name="T16" fmla="*/ 153 w 193"/>
                    <a:gd name="T17" fmla="*/ 173 h 191"/>
                    <a:gd name="T18" fmla="*/ 127 w 193"/>
                    <a:gd name="T19" fmla="*/ 186 h 191"/>
                    <a:gd name="T20" fmla="*/ 96 w 193"/>
                    <a:gd name="T21" fmla="*/ 191 h 191"/>
                    <a:gd name="T22" fmla="*/ 65 w 193"/>
                    <a:gd name="T23" fmla="*/ 186 h 191"/>
                    <a:gd name="T24" fmla="*/ 40 w 193"/>
                    <a:gd name="T25" fmla="*/ 173 h 191"/>
                    <a:gd name="T26" fmla="*/ 18 w 193"/>
                    <a:gd name="T27" fmla="*/ 151 h 191"/>
                    <a:gd name="T28" fmla="*/ 5 w 193"/>
                    <a:gd name="T29" fmla="*/ 125 h 191"/>
                    <a:gd name="T30" fmla="*/ 0 w 193"/>
                    <a:gd name="T31" fmla="*/ 94 h 191"/>
                    <a:gd name="T32" fmla="*/ 5 w 193"/>
                    <a:gd name="T33" fmla="*/ 65 h 191"/>
                    <a:gd name="T34" fmla="*/ 18 w 193"/>
                    <a:gd name="T35" fmla="*/ 38 h 191"/>
                    <a:gd name="T36" fmla="*/ 40 w 193"/>
                    <a:gd name="T37" fmla="*/ 18 h 191"/>
                    <a:gd name="T38" fmla="*/ 65 w 193"/>
                    <a:gd name="T39" fmla="*/ 3 h 191"/>
                    <a:gd name="T40" fmla="*/ 96 w 193"/>
                    <a:gd name="T41" fmla="*/ 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3" h="191">
                      <a:moveTo>
                        <a:pt x="96" y="0"/>
                      </a:moveTo>
                      <a:lnTo>
                        <a:pt x="127" y="3"/>
                      </a:lnTo>
                      <a:lnTo>
                        <a:pt x="153" y="18"/>
                      </a:lnTo>
                      <a:lnTo>
                        <a:pt x="173" y="38"/>
                      </a:lnTo>
                      <a:lnTo>
                        <a:pt x="187" y="65"/>
                      </a:lnTo>
                      <a:lnTo>
                        <a:pt x="193" y="94"/>
                      </a:lnTo>
                      <a:lnTo>
                        <a:pt x="187" y="125"/>
                      </a:lnTo>
                      <a:lnTo>
                        <a:pt x="173" y="151"/>
                      </a:lnTo>
                      <a:lnTo>
                        <a:pt x="153" y="173"/>
                      </a:lnTo>
                      <a:lnTo>
                        <a:pt x="127" y="186"/>
                      </a:lnTo>
                      <a:lnTo>
                        <a:pt x="96" y="191"/>
                      </a:lnTo>
                      <a:lnTo>
                        <a:pt x="65" y="186"/>
                      </a:lnTo>
                      <a:lnTo>
                        <a:pt x="40" y="173"/>
                      </a:lnTo>
                      <a:lnTo>
                        <a:pt x="18" y="151"/>
                      </a:lnTo>
                      <a:lnTo>
                        <a:pt x="5" y="125"/>
                      </a:lnTo>
                      <a:lnTo>
                        <a:pt x="0" y="94"/>
                      </a:lnTo>
                      <a:lnTo>
                        <a:pt x="5" y="65"/>
                      </a:lnTo>
                      <a:lnTo>
                        <a:pt x="18" y="38"/>
                      </a:lnTo>
                      <a:lnTo>
                        <a:pt x="40" y="18"/>
                      </a:lnTo>
                      <a:lnTo>
                        <a:pt x="65" y="3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Freeform 48">
                  <a:extLst>
                    <a:ext uri="{FF2B5EF4-FFF2-40B4-BE49-F238E27FC236}">
                      <a16:creationId xmlns:a16="http://schemas.microsoft.com/office/drawing/2014/main" id="{B1139BB2-7550-CCCD-CA57-9323E4572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81" y="2603"/>
                  <a:ext cx="96" cy="95"/>
                </a:xfrm>
                <a:custGeom>
                  <a:avLst/>
                  <a:gdLst>
                    <a:gd name="T0" fmla="*/ 95 w 191"/>
                    <a:gd name="T1" fmla="*/ 0 h 192"/>
                    <a:gd name="T2" fmla="*/ 126 w 191"/>
                    <a:gd name="T3" fmla="*/ 6 h 192"/>
                    <a:gd name="T4" fmla="*/ 151 w 191"/>
                    <a:gd name="T5" fmla="*/ 19 h 192"/>
                    <a:gd name="T6" fmla="*/ 173 w 191"/>
                    <a:gd name="T7" fmla="*/ 39 h 192"/>
                    <a:gd name="T8" fmla="*/ 186 w 191"/>
                    <a:gd name="T9" fmla="*/ 66 h 192"/>
                    <a:gd name="T10" fmla="*/ 191 w 191"/>
                    <a:gd name="T11" fmla="*/ 97 h 192"/>
                    <a:gd name="T12" fmla="*/ 186 w 191"/>
                    <a:gd name="T13" fmla="*/ 126 h 192"/>
                    <a:gd name="T14" fmla="*/ 173 w 191"/>
                    <a:gd name="T15" fmla="*/ 153 h 192"/>
                    <a:gd name="T16" fmla="*/ 151 w 191"/>
                    <a:gd name="T17" fmla="*/ 173 h 192"/>
                    <a:gd name="T18" fmla="*/ 126 w 191"/>
                    <a:gd name="T19" fmla="*/ 188 h 192"/>
                    <a:gd name="T20" fmla="*/ 95 w 191"/>
                    <a:gd name="T21" fmla="*/ 192 h 192"/>
                    <a:gd name="T22" fmla="*/ 66 w 191"/>
                    <a:gd name="T23" fmla="*/ 188 h 192"/>
                    <a:gd name="T24" fmla="*/ 38 w 191"/>
                    <a:gd name="T25" fmla="*/ 173 h 192"/>
                    <a:gd name="T26" fmla="*/ 18 w 191"/>
                    <a:gd name="T27" fmla="*/ 153 h 192"/>
                    <a:gd name="T28" fmla="*/ 4 w 191"/>
                    <a:gd name="T29" fmla="*/ 126 h 192"/>
                    <a:gd name="T30" fmla="*/ 0 w 191"/>
                    <a:gd name="T31" fmla="*/ 97 h 192"/>
                    <a:gd name="T32" fmla="*/ 4 w 191"/>
                    <a:gd name="T33" fmla="*/ 66 h 192"/>
                    <a:gd name="T34" fmla="*/ 18 w 191"/>
                    <a:gd name="T35" fmla="*/ 39 h 192"/>
                    <a:gd name="T36" fmla="*/ 38 w 191"/>
                    <a:gd name="T37" fmla="*/ 19 h 192"/>
                    <a:gd name="T38" fmla="*/ 66 w 191"/>
                    <a:gd name="T39" fmla="*/ 6 h 192"/>
                    <a:gd name="T40" fmla="*/ 95 w 191"/>
                    <a:gd name="T41" fmla="*/ 0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1" h="192">
                      <a:moveTo>
                        <a:pt x="95" y="0"/>
                      </a:moveTo>
                      <a:lnTo>
                        <a:pt x="126" y="6"/>
                      </a:lnTo>
                      <a:lnTo>
                        <a:pt x="151" y="19"/>
                      </a:lnTo>
                      <a:lnTo>
                        <a:pt x="173" y="39"/>
                      </a:lnTo>
                      <a:lnTo>
                        <a:pt x="186" y="66"/>
                      </a:lnTo>
                      <a:lnTo>
                        <a:pt x="191" y="97"/>
                      </a:lnTo>
                      <a:lnTo>
                        <a:pt x="186" y="126"/>
                      </a:lnTo>
                      <a:lnTo>
                        <a:pt x="173" y="153"/>
                      </a:lnTo>
                      <a:lnTo>
                        <a:pt x="151" y="173"/>
                      </a:lnTo>
                      <a:lnTo>
                        <a:pt x="126" y="188"/>
                      </a:lnTo>
                      <a:lnTo>
                        <a:pt x="95" y="192"/>
                      </a:lnTo>
                      <a:lnTo>
                        <a:pt x="66" y="188"/>
                      </a:lnTo>
                      <a:lnTo>
                        <a:pt x="38" y="173"/>
                      </a:lnTo>
                      <a:lnTo>
                        <a:pt x="18" y="153"/>
                      </a:lnTo>
                      <a:lnTo>
                        <a:pt x="4" y="126"/>
                      </a:lnTo>
                      <a:lnTo>
                        <a:pt x="0" y="97"/>
                      </a:lnTo>
                      <a:lnTo>
                        <a:pt x="4" y="66"/>
                      </a:lnTo>
                      <a:lnTo>
                        <a:pt x="18" y="39"/>
                      </a:lnTo>
                      <a:lnTo>
                        <a:pt x="38" y="19"/>
                      </a:lnTo>
                      <a:lnTo>
                        <a:pt x="66" y="6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061FA20-0DDE-1DF1-F8DA-2D7AA250068C}"/>
              </a:ext>
            </a:extLst>
          </p:cNvPr>
          <p:cNvGrpSpPr/>
          <p:nvPr/>
        </p:nvGrpSpPr>
        <p:grpSpPr>
          <a:xfrm>
            <a:off x="2545757" y="1277938"/>
            <a:ext cx="891540" cy="1699053"/>
            <a:chOff x="8177392" y="970509"/>
            <a:chExt cx="1188720" cy="2265404"/>
          </a:xfrm>
        </p:grpSpPr>
        <p:sp>
          <p:nvSpPr>
            <p:cNvPr id="108" name="Rectangle 107">
              <a:extLst>
                <a:ext uri="{FF2B5EF4-FFF2-40B4-BE49-F238E27FC236}">
                  <a16:creationId xmlns:a16="http://schemas.microsoft.com/office/drawing/2014/main" id="{3BE0CAF9-66E4-B3DA-9420-56F5E8A7B328}"/>
                </a:ext>
              </a:extLst>
            </p:cNvPr>
            <p:cNvSpPr/>
            <p:nvPr/>
          </p:nvSpPr>
          <p:spPr>
            <a:xfrm>
              <a:off x="8177392" y="2281805"/>
              <a:ext cx="1188720" cy="9541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This is a sample text</a:t>
              </a:r>
              <a:endParaRPr lang="en-US" sz="1350" b="1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3BF10C67-1308-741F-C3C0-B6A7FDF07314}"/>
                </a:ext>
              </a:extLst>
            </p:cNvPr>
            <p:cNvGrpSpPr/>
            <p:nvPr/>
          </p:nvGrpSpPr>
          <p:grpSpPr>
            <a:xfrm>
              <a:off x="8177392" y="970509"/>
              <a:ext cx="1188720" cy="1188720"/>
              <a:chOff x="8177392" y="970509"/>
              <a:chExt cx="1188720" cy="1188720"/>
            </a:xfrm>
          </p:grpSpPr>
          <p:sp>
            <p:nvSpPr>
              <p:cNvPr id="110" name="Rounded Rectangle 109">
                <a:extLst>
                  <a:ext uri="{FF2B5EF4-FFF2-40B4-BE49-F238E27FC236}">
                    <a16:creationId xmlns:a16="http://schemas.microsoft.com/office/drawing/2014/main" id="{65FB9176-B295-3BB3-FD8A-FF826C395A1A}"/>
                  </a:ext>
                </a:extLst>
              </p:cNvPr>
              <p:cNvSpPr/>
              <p:nvPr/>
            </p:nvSpPr>
            <p:spPr>
              <a:xfrm>
                <a:off x="8177392" y="970509"/>
                <a:ext cx="1188720" cy="1188720"/>
              </a:xfrm>
              <a:prstGeom prst="round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11" name="Group 51">
                <a:extLst>
                  <a:ext uri="{FF2B5EF4-FFF2-40B4-BE49-F238E27FC236}">
                    <a16:creationId xmlns:a16="http://schemas.microsoft.com/office/drawing/2014/main" id="{35420473-D433-116D-00C6-D91F886F6A57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8484615" y="1277731"/>
                <a:ext cx="574275" cy="574276"/>
                <a:chOff x="4325" y="-133"/>
                <a:chExt cx="989" cy="989"/>
              </a:xfrm>
              <a:solidFill>
                <a:schemeClr val="bg1"/>
              </a:solidFill>
            </p:grpSpPr>
            <p:sp>
              <p:nvSpPr>
                <p:cNvPr id="112" name="Freeform 53">
                  <a:extLst>
                    <a:ext uri="{FF2B5EF4-FFF2-40B4-BE49-F238E27FC236}">
                      <a16:creationId xmlns:a16="http://schemas.microsoft.com/office/drawing/2014/main" id="{25C49406-4001-5381-7A30-6CFC3F207AF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325" y="-133"/>
                  <a:ext cx="989" cy="989"/>
                </a:xfrm>
                <a:custGeom>
                  <a:avLst/>
                  <a:gdLst>
                    <a:gd name="T0" fmla="*/ 3179 w 3956"/>
                    <a:gd name="T1" fmla="*/ 2997 h 3956"/>
                    <a:gd name="T2" fmla="*/ 430 w 3956"/>
                    <a:gd name="T3" fmla="*/ 3391 h 3956"/>
                    <a:gd name="T4" fmla="*/ 3693 w 3956"/>
                    <a:gd name="T5" fmla="*/ 3332 h 3956"/>
                    <a:gd name="T6" fmla="*/ 1231 w 3956"/>
                    <a:gd name="T7" fmla="*/ 2815 h 3956"/>
                    <a:gd name="T8" fmla="*/ 1435 w 3956"/>
                    <a:gd name="T9" fmla="*/ 3757 h 3956"/>
                    <a:gd name="T10" fmla="*/ 1364 w 3956"/>
                    <a:gd name="T11" fmla="*/ 3272 h 3956"/>
                    <a:gd name="T12" fmla="*/ 1097 w 3956"/>
                    <a:gd name="T13" fmla="*/ 2858 h 3956"/>
                    <a:gd name="T14" fmla="*/ 774 w 3956"/>
                    <a:gd name="T15" fmla="*/ 2630 h 3956"/>
                    <a:gd name="T16" fmla="*/ 277 w 3956"/>
                    <a:gd name="T17" fmla="*/ 2518 h 3956"/>
                    <a:gd name="T18" fmla="*/ 3063 w 3956"/>
                    <a:gd name="T19" fmla="*/ 2739 h 3956"/>
                    <a:gd name="T20" fmla="*/ 2985 w 3956"/>
                    <a:gd name="T21" fmla="*/ 2791 h 3956"/>
                    <a:gd name="T22" fmla="*/ 2844 w 3956"/>
                    <a:gd name="T23" fmla="*/ 2886 h 3956"/>
                    <a:gd name="T24" fmla="*/ 2831 w 3956"/>
                    <a:gd name="T25" fmla="*/ 2985 h 3956"/>
                    <a:gd name="T26" fmla="*/ 2464 w 3956"/>
                    <a:gd name="T27" fmla="*/ 2684 h 3956"/>
                    <a:gd name="T28" fmla="*/ 735 w 3956"/>
                    <a:gd name="T29" fmla="*/ 1179 h 3956"/>
                    <a:gd name="T30" fmla="*/ 1694 w 3956"/>
                    <a:gd name="T31" fmla="*/ 2920 h 3956"/>
                    <a:gd name="T32" fmla="*/ 1417 w 3956"/>
                    <a:gd name="T33" fmla="*/ 1346 h 3956"/>
                    <a:gd name="T34" fmla="*/ 3126 w 3956"/>
                    <a:gd name="T35" fmla="*/ 950 h 3956"/>
                    <a:gd name="T36" fmla="*/ 3064 w 3956"/>
                    <a:gd name="T37" fmla="*/ 1023 h 3956"/>
                    <a:gd name="T38" fmla="*/ 3029 w 3956"/>
                    <a:gd name="T39" fmla="*/ 1431 h 3956"/>
                    <a:gd name="T40" fmla="*/ 3218 w 3956"/>
                    <a:gd name="T41" fmla="*/ 872 h 3956"/>
                    <a:gd name="T42" fmla="*/ 3046 w 3956"/>
                    <a:gd name="T43" fmla="*/ 720 h 3956"/>
                    <a:gd name="T44" fmla="*/ 1673 w 3956"/>
                    <a:gd name="T45" fmla="*/ 1090 h 3956"/>
                    <a:gd name="T46" fmla="*/ 933 w 3956"/>
                    <a:gd name="T47" fmla="*/ 588 h 3956"/>
                    <a:gd name="T48" fmla="*/ 870 w 3956"/>
                    <a:gd name="T49" fmla="*/ 662 h 3956"/>
                    <a:gd name="T50" fmla="*/ 714 w 3956"/>
                    <a:gd name="T51" fmla="*/ 754 h 3956"/>
                    <a:gd name="T52" fmla="*/ 701 w 3956"/>
                    <a:gd name="T53" fmla="*/ 854 h 3956"/>
                    <a:gd name="T54" fmla="*/ 334 w 3956"/>
                    <a:gd name="T55" fmla="*/ 553 h 3956"/>
                    <a:gd name="T56" fmla="*/ 735 w 3956"/>
                    <a:gd name="T57" fmla="*/ 152 h 3956"/>
                    <a:gd name="T58" fmla="*/ 1820 w 3956"/>
                    <a:gd name="T59" fmla="*/ 1062 h 3956"/>
                    <a:gd name="T60" fmla="*/ 1641 w 3956"/>
                    <a:gd name="T61" fmla="*/ 1480 h 3956"/>
                    <a:gd name="T62" fmla="*/ 2404 w 3956"/>
                    <a:gd name="T63" fmla="*/ 806 h 3956"/>
                    <a:gd name="T64" fmla="*/ 2700 w 3956"/>
                    <a:gd name="T65" fmla="*/ 575 h 3956"/>
                    <a:gd name="T66" fmla="*/ 2719 w 3956"/>
                    <a:gd name="T67" fmla="*/ 567 h 3956"/>
                    <a:gd name="T68" fmla="*/ 2738 w 3956"/>
                    <a:gd name="T69" fmla="*/ 565 h 3956"/>
                    <a:gd name="T70" fmla="*/ 3183 w 3956"/>
                    <a:gd name="T71" fmla="*/ 656 h 3956"/>
                    <a:gd name="T72" fmla="*/ 3363 w 3956"/>
                    <a:gd name="T73" fmla="*/ 910 h 3956"/>
                    <a:gd name="T74" fmla="*/ 3150 w 3956"/>
                    <a:gd name="T75" fmla="*/ 1553 h 3956"/>
                    <a:gd name="T76" fmla="*/ 2476 w 3956"/>
                    <a:gd name="T77" fmla="*/ 2316 h 3956"/>
                    <a:gd name="T78" fmla="*/ 2894 w 3956"/>
                    <a:gd name="T79" fmla="*/ 2137 h 3956"/>
                    <a:gd name="T80" fmla="*/ 3950 w 3956"/>
                    <a:gd name="T81" fmla="*/ 3249 h 3956"/>
                    <a:gd name="T82" fmla="*/ 3275 w 3956"/>
                    <a:gd name="T83" fmla="*/ 3884 h 3956"/>
                    <a:gd name="T84" fmla="*/ 2201 w 3956"/>
                    <a:gd name="T85" fmla="*/ 2786 h 3956"/>
                    <a:gd name="T86" fmla="*/ 1725 w 3956"/>
                    <a:gd name="T87" fmla="*/ 3064 h 3956"/>
                    <a:gd name="T88" fmla="*/ 1456 w 3956"/>
                    <a:gd name="T89" fmla="*/ 2858 h 3956"/>
                    <a:gd name="T90" fmla="*/ 1526 w 3956"/>
                    <a:gd name="T91" fmla="*/ 3371 h 3956"/>
                    <a:gd name="T92" fmla="*/ 1544 w 3956"/>
                    <a:gd name="T93" fmla="*/ 3904 h 3956"/>
                    <a:gd name="T94" fmla="*/ 1482 w 3956"/>
                    <a:gd name="T95" fmla="*/ 3956 h 3956"/>
                    <a:gd name="T96" fmla="*/ 543 w 3956"/>
                    <a:gd name="T97" fmla="*/ 3656 h 3956"/>
                    <a:gd name="T98" fmla="*/ 302 w 3956"/>
                    <a:gd name="T99" fmla="*/ 3426 h 3956"/>
                    <a:gd name="T100" fmla="*/ 0 w 3956"/>
                    <a:gd name="T101" fmla="*/ 2472 h 3956"/>
                    <a:gd name="T102" fmla="*/ 127 w 3956"/>
                    <a:gd name="T103" fmla="*/ 2401 h 3956"/>
                    <a:gd name="T104" fmla="*/ 630 w 3956"/>
                    <a:gd name="T105" fmla="*/ 2441 h 3956"/>
                    <a:gd name="T106" fmla="*/ 1127 w 3956"/>
                    <a:gd name="T107" fmla="*/ 2531 h 3956"/>
                    <a:gd name="T108" fmla="*/ 904 w 3956"/>
                    <a:gd name="T109" fmla="*/ 2217 h 3956"/>
                    <a:gd name="T110" fmla="*/ 1160 w 3956"/>
                    <a:gd name="T111" fmla="*/ 1756 h 3956"/>
                    <a:gd name="T112" fmla="*/ 71 w 3956"/>
                    <a:gd name="T113" fmla="*/ 675 h 3956"/>
                    <a:gd name="T114" fmla="*/ 726 w 3956"/>
                    <a:gd name="T115" fmla="*/ 0 h 39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956" h="3956">
                      <a:moveTo>
                        <a:pt x="2979" y="3199"/>
                      </a:moveTo>
                      <a:lnTo>
                        <a:pt x="2867" y="3309"/>
                      </a:lnTo>
                      <a:lnTo>
                        <a:pt x="3291" y="3734"/>
                      </a:lnTo>
                      <a:lnTo>
                        <a:pt x="3403" y="3623"/>
                      </a:lnTo>
                      <a:lnTo>
                        <a:pt x="2979" y="3199"/>
                      </a:lnTo>
                      <a:close/>
                      <a:moveTo>
                        <a:pt x="3179" y="2997"/>
                      </a:moveTo>
                      <a:lnTo>
                        <a:pt x="3067" y="3108"/>
                      </a:lnTo>
                      <a:lnTo>
                        <a:pt x="3492" y="3533"/>
                      </a:lnTo>
                      <a:lnTo>
                        <a:pt x="3604" y="3421"/>
                      </a:lnTo>
                      <a:lnTo>
                        <a:pt x="3179" y="2997"/>
                      </a:lnTo>
                      <a:close/>
                      <a:moveTo>
                        <a:pt x="472" y="2973"/>
                      </a:moveTo>
                      <a:lnTo>
                        <a:pt x="430" y="3391"/>
                      </a:lnTo>
                      <a:lnTo>
                        <a:pt x="566" y="3527"/>
                      </a:lnTo>
                      <a:lnTo>
                        <a:pt x="983" y="3484"/>
                      </a:lnTo>
                      <a:lnTo>
                        <a:pt x="472" y="2973"/>
                      </a:lnTo>
                      <a:close/>
                      <a:moveTo>
                        <a:pt x="3380" y="2796"/>
                      </a:moveTo>
                      <a:lnTo>
                        <a:pt x="3268" y="2908"/>
                      </a:lnTo>
                      <a:lnTo>
                        <a:pt x="3693" y="3332"/>
                      </a:lnTo>
                      <a:lnTo>
                        <a:pt x="3804" y="3220"/>
                      </a:lnTo>
                      <a:lnTo>
                        <a:pt x="3380" y="2796"/>
                      </a:lnTo>
                      <a:close/>
                      <a:moveTo>
                        <a:pt x="1217" y="2620"/>
                      </a:moveTo>
                      <a:lnTo>
                        <a:pt x="1126" y="2712"/>
                      </a:lnTo>
                      <a:lnTo>
                        <a:pt x="1187" y="2769"/>
                      </a:lnTo>
                      <a:lnTo>
                        <a:pt x="1231" y="2815"/>
                      </a:lnTo>
                      <a:lnTo>
                        <a:pt x="1272" y="2863"/>
                      </a:lnTo>
                      <a:lnTo>
                        <a:pt x="1365" y="2769"/>
                      </a:lnTo>
                      <a:lnTo>
                        <a:pt x="1217" y="2620"/>
                      </a:lnTo>
                      <a:close/>
                      <a:moveTo>
                        <a:pt x="277" y="2518"/>
                      </a:moveTo>
                      <a:lnTo>
                        <a:pt x="199" y="2522"/>
                      </a:lnTo>
                      <a:lnTo>
                        <a:pt x="1435" y="3757"/>
                      </a:lnTo>
                      <a:lnTo>
                        <a:pt x="1437" y="3674"/>
                      </a:lnTo>
                      <a:lnTo>
                        <a:pt x="1434" y="3592"/>
                      </a:lnTo>
                      <a:lnTo>
                        <a:pt x="1425" y="3510"/>
                      </a:lnTo>
                      <a:lnTo>
                        <a:pt x="1410" y="3430"/>
                      </a:lnTo>
                      <a:lnTo>
                        <a:pt x="1389" y="3350"/>
                      </a:lnTo>
                      <a:lnTo>
                        <a:pt x="1364" y="3272"/>
                      </a:lnTo>
                      <a:lnTo>
                        <a:pt x="1333" y="3196"/>
                      </a:lnTo>
                      <a:lnTo>
                        <a:pt x="1296" y="3123"/>
                      </a:lnTo>
                      <a:lnTo>
                        <a:pt x="1254" y="3053"/>
                      </a:lnTo>
                      <a:lnTo>
                        <a:pt x="1207" y="2985"/>
                      </a:lnTo>
                      <a:lnTo>
                        <a:pt x="1155" y="2920"/>
                      </a:lnTo>
                      <a:lnTo>
                        <a:pt x="1097" y="2858"/>
                      </a:lnTo>
                      <a:lnTo>
                        <a:pt x="1047" y="2810"/>
                      </a:lnTo>
                      <a:lnTo>
                        <a:pt x="993" y="2766"/>
                      </a:lnTo>
                      <a:lnTo>
                        <a:pt x="992" y="2765"/>
                      </a:lnTo>
                      <a:lnTo>
                        <a:pt x="923" y="2714"/>
                      </a:lnTo>
                      <a:lnTo>
                        <a:pt x="850" y="2670"/>
                      </a:lnTo>
                      <a:lnTo>
                        <a:pt x="774" y="2630"/>
                      </a:lnTo>
                      <a:lnTo>
                        <a:pt x="697" y="2596"/>
                      </a:lnTo>
                      <a:lnTo>
                        <a:pt x="616" y="2569"/>
                      </a:lnTo>
                      <a:lnTo>
                        <a:pt x="534" y="2547"/>
                      </a:lnTo>
                      <a:lnTo>
                        <a:pt x="449" y="2531"/>
                      </a:lnTo>
                      <a:lnTo>
                        <a:pt x="364" y="2522"/>
                      </a:lnTo>
                      <a:lnTo>
                        <a:pt x="277" y="2518"/>
                      </a:lnTo>
                      <a:close/>
                      <a:moveTo>
                        <a:pt x="2867" y="2282"/>
                      </a:moveTo>
                      <a:lnTo>
                        <a:pt x="2755" y="2394"/>
                      </a:lnTo>
                      <a:lnTo>
                        <a:pt x="3045" y="2685"/>
                      </a:lnTo>
                      <a:lnTo>
                        <a:pt x="3057" y="2701"/>
                      </a:lnTo>
                      <a:lnTo>
                        <a:pt x="3063" y="2720"/>
                      </a:lnTo>
                      <a:lnTo>
                        <a:pt x="3063" y="2739"/>
                      </a:lnTo>
                      <a:lnTo>
                        <a:pt x="3057" y="2757"/>
                      </a:lnTo>
                      <a:lnTo>
                        <a:pt x="3045" y="2774"/>
                      </a:lnTo>
                      <a:lnTo>
                        <a:pt x="3031" y="2784"/>
                      </a:lnTo>
                      <a:lnTo>
                        <a:pt x="3017" y="2791"/>
                      </a:lnTo>
                      <a:lnTo>
                        <a:pt x="3000" y="2792"/>
                      </a:lnTo>
                      <a:lnTo>
                        <a:pt x="2985" y="2791"/>
                      </a:lnTo>
                      <a:lnTo>
                        <a:pt x="2969" y="2784"/>
                      </a:lnTo>
                      <a:lnTo>
                        <a:pt x="2956" y="2774"/>
                      </a:lnTo>
                      <a:lnTo>
                        <a:pt x="2666" y="2483"/>
                      </a:lnTo>
                      <a:lnTo>
                        <a:pt x="2609" y="2540"/>
                      </a:lnTo>
                      <a:lnTo>
                        <a:pt x="2554" y="2595"/>
                      </a:lnTo>
                      <a:lnTo>
                        <a:pt x="2844" y="2886"/>
                      </a:lnTo>
                      <a:lnTo>
                        <a:pt x="2856" y="2902"/>
                      </a:lnTo>
                      <a:lnTo>
                        <a:pt x="2862" y="2921"/>
                      </a:lnTo>
                      <a:lnTo>
                        <a:pt x="2862" y="2940"/>
                      </a:lnTo>
                      <a:lnTo>
                        <a:pt x="2856" y="2958"/>
                      </a:lnTo>
                      <a:lnTo>
                        <a:pt x="2844" y="2975"/>
                      </a:lnTo>
                      <a:lnTo>
                        <a:pt x="2831" y="2985"/>
                      </a:lnTo>
                      <a:lnTo>
                        <a:pt x="2815" y="2992"/>
                      </a:lnTo>
                      <a:lnTo>
                        <a:pt x="2799" y="2993"/>
                      </a:lnTo>
                      <a:lnTo>
                        <a:pt x="2784" y="2992"/>
                      </a:lnTo>
                      <a:lnTo>
                        <a:pt x="2768" y="2985"/>
                      </a:lnTo>
                      <a:lnTo>
                        <a:pt x="2755" y="2975"/>
                      </a:lnTo>
                      <a:lnTo>
                        <a:pt x="2464" y="2684"/>
                      </a:lnTo>
                      <a:lnTo>
                        <a:pt x="2353" y="2796"/>
                      </a:lnTo>
                      <a:lnTo>
                        <a:pt x="2778" y="3220"/>
                      </a:lnTo>
                      <a:lnTo>
                        <a:pt x="3291" y="2707"/>
                      </a:lnTo>
                      <a:lnTo>
                        <a:pt x="2867" y="2282"/>
                      </a:lnTo>
                      <a:close/>
                      <a:moveTo>
                        <a:pt x="847" y="1067"/>
                      </a:moveTo>
                      <a:lnTo>
                        <a:pt x="735" y="1179"/>
                      </a:lnTo>
                      <a:lnTo>
                        <a:pt x="1160" y="1603"/>
                      </a:lnTo>
                      <a:lnTo>
                        <a:pt x="1272" y="1491"/>
                      </a:lnTo>
                      <a:lnTo>
                        <a:pt x="847" y="1067"/>
                      </a:lnTo>
                      <a:close/>
                      <a:moveTo>
                        <a:pt x="2359" y="939"/>
                      </a:moveTo>
                      <a:lnTo>
                        <a:pt x="1037" y="2262"/>
                      </a:lnTo>
                      <a:lnTo>
                        <a:pt x="1694" y="2920"/>
                      </a:lnTo>
                      <a:lnTo>
                        <a:pt x="3016" y="1597"/>
                      </a:lnTo>
                      <a:lnTo>
                        <a:pt x="2359" y="939"/>
                      </a:lnTo>
                      <a:close/>
                      <a:moveTo>
                        <a:pt x="1048" y="866"/>
                      </a:moveTo>
                      <a:lnTo>
                        <a:pt x="937" y="978"/>
                      </a:lnTo>
                      <a:lnTo>
                        <a:pt x="1362" y="1402"/>
                      </a:lnTo>
                      <a:lnTo>
                        <a:pt x="1417" y="1346"/>
                      </a:lnTo>
                      <a:lnTo>
                        <a:pt x="1472" y="1290"/>
                      </a:lnTo>
                      <a:lnTo>
                        <a:pt x="1048" y="866"/>
                      </a:lnTo>
                      <a:close/>
                      <a:moveTo>
                        <a:pt x="2899" y="706"/>
                      </a:moveTo>
                      <a:lnTo>
                        <a:pt x="3108" y="915"/>
                      </a:lnTo>
                      <a:lnTo>
                        <a:pt x="3120" y="932"/>
                      </a:lnTo>
                      <a:lnTo>
                        <a:pt x="3126" y="950"/>
                      </a:lnTo>
                      <a:lnTo>
                        <a:pt x="3126" y="969"/>
                      </a:lnTo>
                      <a:lnTo>
                        <a:pt x="3120" y="989"/>
                      </a:lnTo>
                      <a:lnTo>
                        <a:pt x="3108" y="1004"/>
                      </a:lnTo>
                      <a:lnTo>
                        <a:pt x="3095" y="1015"/>
                      </a:lnTo>
                      <a:lnTo>
                        <a:pt x="3079" y="1021"/>
                      </a:lnTo>
                      <a:lnTo>
                        <a:pt x="3064" y="1023"/>
                      </a:lnTo>
                      <a:lnTo>
                        <a:pt x="3048" y="1021"/>
                      </a:lnTo>
                      <a:lnTo>
                        <a:pt x="3033" y="1015"/>
                      </a:lnTo>
                      <a:lnTo>
                        <a:pt x="3019" y="1004"/>
                      </a:lnTo>
                      <a:lnTo>
                        <a:pt x="2733" y="718"/>
                      </a:lnTo>
                      <a:lnTo>
                        <a:pt x="2524" y="926"/>
                      </a:lnTo>
                      <a:lnTo>
                        <a:pt x="3029" y="1431"/>
                      </a:lnTo>
                      <a:lnTo>
                        <a:pt x="3262" y="1199"/>
                      </a:lnTo>
                      <a:lnTo>
                        <a:pt x="3238" y="921"/>
                      </a:lnTo>
                      <a:lnTo>
                        <a:pt x="3236" y="909"/>
                      </a:lnTo>
                      <a:lnTo>
                        <a:pt x="3231" y="896"/>
                      </a:lnTo>
                      <a:lnTo>
                        <a:pt x="3225" y="883"/>
                      </a:lnTo>
                      <a:lnTo>
                        <a:pt x="3218" y="872"/>
                      </a:lnTo>
                      <a:lnTo>
                        <a:pt x="3211" y="862"/>
                      </a:lnTo>
                      <a:lnTo>
                        <a:pt x="3094" y="746"/>
                      </a:lnTo>
                      <a:lnTo>
                        <a:pt x="3084" y="738"/>
                      </a:lnTo>
                      <a:lnTo>
                        <a:pt x="3072" y="731"/>
                      </a:lnTo>
                      <a:lnTo>
                        <a:pt x="3059" y="725"/>
                      </a:lnTo>
                      <a:lnTo>
                        <a:pt x="3046" y="720"/>
                      </a:lnTo>
                      <a:lnTo>
                        <a:pt x="3035" y="718"/>
                      </a:lnTo>
                      <a:lnTo>
                        <a:pt x="2899" y="706"/>
                      </a:lnTo>
                      <a:close/>
                      <a:moveTo>
                        <a:pt x="1249" y="665"/>
                      </a:moveTo>
                      <a:lnTo>
                        <a:pt x="1138" y="777"/>
                      </a:lnTo>
                      <a:lnTo>
                        <a:pt x="1562" y="1201"/>
                      </a:lnTo>
                      <a:lnTo>
                        <a:pt x="1673" y="1090"/>
                      </a:lnTo>
                      <a:lnTo>
                        <a:pt x="1249" y="665"/>
                      </a:lnTo>
                      <a:close/>
                      <a:moveTo>
                        <a:pt x="735" y="152"/>
                      </a:moveTo>
                      <a:lnTo>
                        <a:pt x="624" y="264"/>
                      </a:lnTo>
                      <a:lnTo>
                        <a:pt x="915" y="553"/>
                      </a:lnTo>
                      <a:lnTo>
                        <a:pt x="927" y="570"/>
                      </a:lnTo>
                      <a:lnTo>
                        <a:pt x="933" y="588"/>
                      </a:lnTo>
                      <a:lnTo>
                        <a:pt x="933" y="607"/>
                      </a:lnTo>
                      <a:lnTo>
                        <a:pt x="927" y="627"/>
                      </a:lnTo>
                      <a:lnTo>
                        <a:pt x="915" y="642"/>
                      </a:lnTo>
                      <a:lnTo>
                        <a:pt x="901" y="653"/>
                      </a:lnTo>
                      <a:lnTo>
                        <a:pt x="886" y="659"/>
                      </a:lnTo>
                      <a:lnTo>
                        <a:pt x="870" y="662"/>
                      </a:lnTo>
                      <a:lnTo>
                        <a:pt x="854" y="659"/>
                      </a:lnTo>
                      <a:lnTo>
                        <a:pt x="839" y="653"/>
                      </a:lnTo>
                      <a:lnTo>
                        <a:pt x="826" y="642"/>
                      </a:lnTo>
                      <a:lnTo>
                        <a:pt x="535" y="353"/>
                      </a:lnTo>
                      <a:lnTo>
                        <a:pt x="423" y="464"/>
                      </a:lnTo>
                      <a:lnTo>
                        <a:pt x="714" y="754"/>
                      </a:lnTo>
                      <a:lnTo>
                        <a:pt x="726" y="771"/>
                      </a:lnTo>
                      <a:lnTo>
                        <a:pt x="732" y="789"/>
                      </a:lnTo>
                      <a:lnTo>
                        <a:pt x="732" y="808"/>
                      </a:lnTo>
                      <a:lnTo>
                        <a:pt x="726" y="827"/>
                      </a:lnTo>
                      <a:lnTo>
                        <a:pt x="714" y="844"/>
                      </a:lnTo>
                      <a:lnTo>
                        <a:pt x="701" y="854"/>
                      </a:lnTo>
                      <a:lnTo>
                        <a:pt x="685" y="860"/>
                      </a:lnTo>
                      <a:lnTo>
                        <a:pt x="669" y="862"/>
                      </a:lnTo>
                      <a:lnTo>
                        <a:pt x="653" y="860"/>
                      </a:lnTo>
                      <a:lnTo>
                        <a:pt x="638" y="854"/>
                      </a:lnTo>
                      <a:lnTo>
                        <a:pt x="625" y="844"/>
                      </a:lnTo>
                      <a:lnTo>
                        <a:pt x="334" y="553"/>
                      </a:lnTo>
                      <a:lnTo>
                        <a:pt x="222" y="665"/>
                      </a:lnTo>
                      <a:lnTo>
                        <a:pt x="647" y="1090"/>
                      </a:lnTo>
                      <a:lnTo>
                        <a:pt x="803" y="933"/>
                      </a:lnTo>
                      <a:lnTo>
                        <a:pt x="1004" y="732"/>
                      </a:lnTo>
                      <a:lnTo>
                        <a:pt x="1160" y="576"/>
                      </a:lnTo>
                      <a:lnTo>
                        <a:pt x="735" y="152"/>
                      </a:lnTo>
                      <a:close/>
                      <a:moveTo>
                        <a:pt x="726" y="0"/>
                      </a:moveTo>
                      <a:lnTo>
                        <a:pt x="745" y="0"/>
                      </a:lnTo>
                      <a:lnTo>
                        <a:pt x="764" y="6"/>
                      </a:lnTo>
                      <a:lnTo>
                        <a:pt x="780" y="17"/>
                      </a:lnTo>
                      <a:lnTo>
                        <a:pt x="1808" y="1045"/>
                      </a:lnTo>
                      <a:lnTo>
                        <a:pt x="1820" y="1062"/>
                      </a:lnTo>
                      <a:lnTo>
                        <a:pt x="1826" y="1080"/>
                      </a:lnTo>
                      <a:lnTo>
                        <a:pt x="1826" y="1099"/>
                      </a:lnTo>
                      <a:lnTo>
                        <a:pt x="1820" y="1118"/>
                      </a:lnTo>
                      <a:lnTo>
                        <a:pt x="1808" y="1134"/>
                      </a:lnTo>
                      <a:lnTo>
                        <a:pt x="1550" y="1391"/>
                      </a:lnTo>
                      <a:lnTo>
                        <a:pt x="1641" y="1480"/>
                      </a:lnTo>
                      <a:lnTo>
                        <a:pt x="2315" y="806"/>
                      </a:lnTo>
                      <a:lnTo>
                        <a:pt x="2331" y="794"/>
                      </a:lnTo>
                      <a:lnTo>
                        <a:pt x="2350" y="788"/>
                      </a:lnTo>
                      <a:lnTo>
                        <a:pt x="2369" y="788"/>
                      </a:lnTo>
                      <a:lnTo>
                        <a:pt x="2387" y="794"/>
                      </a:lnTo>
                      <a:lnTo>
                        <a:pt x="2404" y="806"/>
                      </a:lnTo>
                      <a:lnTo>
                        <a:pt x="2435" y="837"/>
                      </a:lnTo>
                      <a:lnTo>
                        <a:pt x="2688" y="585"/>
                      </a:lnTo>
                      <a:lnTo>
                        <a:pt x="2694" y="580"/>
                      </a:lnTo>
                      <a:lnTo>
                        <a:pt x="2695" y="579"/>
                      </a:lnTo>
                      <a:lnTo>
                        <a:pt x="2698" y="576"/>
                      </a:lnTo>
                      <a:lnTo>
                        <a:pt x="2700" y="575"/>
                      </a:lnTo>
                      <a:lnTo>
                        <a:pt x="2704" y="573"/>
                      </a:lnTo>
                      <a:lnTo>
                        <a:pt x="2706" y="571"/>
                      </a:lnTo>
                      <a:lnTo>
                        <a:pt x="2710" y="570"/>
                      </a:lnTo>
                      <a:lnTo>
                        <a:pt x="2713" y="569"/>
                      </a:lnTo>
                      <a:lnTo>
                        <a:pt x="2716" y="568"/>
                      </a:lnTo>
                      <a:lnTo>
                        <a:pt x="2719" y="567"/>
                      </a:lnTo>
                      <a:lnTo>
                        <a:pt x="2722" y="567"/>
                      </a:lnTo>
                      <a:lnTo>
                        <a:pt x="2725" y="567"/>
                      </a:lnTo>
                      <a:lnTo>
                        <a:pt x="2730" y="565"/>
                      </a:lnTo>
                      <a:lnTo>
                        <a:pt x="2732" y="565"/>
                      </a:lnTo>
                      <a:lnTo>
                        <a:pt x="2737" y="565"/>
                      </a:lnTo>
                      <a:lnTo>
                        <a:pt x="2738" y="565"/>
                      </a:lnTo>
                      <a:lnTo>
                        <a:pt x="3046" y="592"/>
                      </a:lnTo>
                      <a:lnTo>
                        <a:pt x="3075" y="598"/>
                      </a:lnTo>
                      <a:lnTo>
                        <a:pt x="3105" y="607"/>
                      </a:lnTo>
                      <a:lnTo>
                        <a:pt x="3134" y="621"/>
                      </a:lnTo>
                      <a:lnTo>
                        <a:pt x="3160" y="637"/>
                      </a:lnTo>
                      <a:lnTo>
                        <a:pt x="3183" y="656"/>
                      </a:lnTo>
                      <a:lnTo>
                        <a:pt x="3299" y="773"/>
                      </a:lnTo>
                      <a:lnTo>
                        <a:pt x="3319" y="795"/>
                      </a:lnTo>
                      <a:lnTo>
                        <a:pt x="3336" y="823"/>
                      </a:lnTo>
                      <a:lnTo>
                        <a:pt x="3349" y="852"/>
                      </a:lnTo>
                      <a:lnTo>
                        <a:pt x="3358" y="882"/>
                      </a:lnTo>
                      <a:lnTo>
                        <a:pt x="3363" y="910"/>
                      </a:lnTo>
                      <a:lnTo>
                        <a:pt x="3390" y="1218"/>
                      </a:lnTo>
                      <a:lnTo>
                        <a:pt x="3388" y="1236"/>
                      </a:lnTo>
                      <a:lnTo>
                        <a:pt x="3382" y="1253"/>
                      </a:lnTo>
                      <a:lnTo>
                        <a:pt x="3372" y="1268"/>
                      </a:lnTo>
                      <a:lnTo>
                        <a:pt x="3119" y="1521"/>
                      </a:lnTo>
                      <a:lnTo>
                        <a:pt x="3150" y="1553"/>
                      </a:lnTo>
                      <a:lnTo>
                        <a:pt x="3162" y="1568"/>
                      </a:lnTo>
                      <a:lnTo>
                        <a:pt x="3167" y="1587"/>
                      </a:lnTo>
                      <a:lnTo>
                        <a:pt x="3167" y="1607"/>
                      </a:lnTo>
                      <a:lnTo>
                        <a:pt x="3162" y="1625"/>
                      </a:lnTo>
                      <a:lnTo>
                        <a:pt x="3150" y="1642"/>
                      </a:lnTo>
                      <a:lnTo>
                        <a:pt x="2476" y="2316"/>
                      </a:lnTo>
                      <a:lnTo>
                        <a:pt x="2565" y="2405"/>
                      </a:lnTo>
                      <a:lnTo>
                        <a:pt x="2821" y="2149"/>
                      </a:lnTo>
                      <a:lnTo>
                        <a:pt x="2838" y="2137"/>
                      </a:lnTo>
                      <a:lnTo>
                        <a:pt x="2857" y="2131"/>
                      </a:lnTo>
                      <a:lnTo>
                        <a:pt x="2876" y="2131"/>
                      </a:lnTo>
                      <a:lnTo>
                        <a:pt x="2894" y="2137"/>
                      </a:lnTo>
                      <a:lnTo>
                        <a:pt x="2911" y="2149"/>
                      </a:lnTo>
                      <a:lnTo>
                        <a:pt x="3938" y="3176"/>
                      </a:lnTo>
                      <a:lnTo>
                        <a:pt x="3950" y="3193"/>
                      </a:lnTo>
                      <a:lnTo>
                        <a:pt x="3956" y="3211"/>
                      </a:lnTo>
                      <a:lnTo>
                        <a:pt x="3956" y="3230"/>
                      </a:lnTo>
                      <a:lnTo>
                        <a:pt x="3950" y="3249"/>
                      </a:lnTo>
                      <a:lnTo>
                        <a:pt x="3938" y="3266"/>
                      </a:lnTo>
                      <a:lnTo>
                        <a:pt x="3336" y="3868"/>
                      </a:lnTo>
                      <a:lnTo>
                        <a:pt x="3322" y="3878"/>
                      </a:lnTo>
                      <a:lnTo>
                        <a:pt x="3307" y="3884"/>
                      </a:lnTo>
                      <a:lnTo>
                        <a:pt x="3291" y="3886"/>
                      </a:lnTo>
                      <a:lnTo>
                        <a:pt x="3275" y="3884"/>
                      </a:lnTo>
                      <a:lnTo>
                        <a:pt x="3260" y="3878"/>
                      </a:lnTo>
                      <a:lnTo>
                        <a:pt x="3247" y="3868"/>
                      </a:lnTo>
                      <a:lnTo>
                        <a:pt x="2219" y="2840"/>
                      </a:lnTo>
                      <a:lnTo>
                        <a:pt x="2207" y="2825"/>
                      </a:lnTo>
                      <a:lnTo>
                        <a:pt x="2201" y="2805"/>
                      </a:lnTo>
                      <a:lnTo>
                        <a:pt x="2201" y="2786"/>
                      </a:lnTo>
                      <a:lnTo>
                        <a:pt x="2207" y="2768"/>
                      </a:lnTo>
                      <a:lnTo>
                        <a:pt x="2219" y="2751"/>
                      </a:lnTo>
                      <a:lnTo>
                        <a:pt x="2476" y="2495"/>
                      </a:lnTo>
                      <a:lnTo>
                        <a:pt x="2386" y="2405"/>
                      </a:lnTo>
                      <a:lnTo>
                        <a:pt x="1739" y="3053"/>
                      </a:lnTo>
                      <a:lnTo>
                        <a:pt x="1725" y="3064"/>
                      </a:lnTo>
                      <a:lnTo>
                        <a:pt x="1710" y="3070"/>
                      </a:lnTo>
                      <a:lnTo>
                        <a:pt x="1694" y="3071"/>
                      </a:lnTo>
                      <a:lnTo>
                        <a:pt x="1678" y="3070"/>
                      </a:lnTo>
                      <a:lnTo>
                        <a:pt x="1663" y="3064"/>
                      </a:lnTo>
                      <a:lnTo>
                        <a:pt x="1649" y="3053"/>
                      </a:lnTo>
                      <a:lnTo>
                        <a:pt x="1456" y="2858"/>
                      </a:lnTo>
                      <a:lnTo>
                        <a:pt x="1349" y="2967"/>
                      </a:lnTo>
                      <a:lnTo>
                        <a:pt x="1394" y="3042"/>
                      </a:lnTo>
                      <a:lnTo>
                        <a:pt x="1436" y="3120"/>
                      </a:lnTo>
                      <a:lnTo>
                        <a:pt x="1472" y="3202"/>
                      </a:lnTo>
                      <a:lnTo>
                        <a:pt x="1502" y="3285"/>
                      </a:lnTo>
                      <a:lnTo>
                        <a:pt x="1526" y="3371"/>
                      </a:lnTo>
                      <a:lnTo>
                        <a:pt x="1544" y="3457"/>
                      </a:lnTo>
                      <a:lnTo>
                        <a:pt x="1556" y="3546"/>
                      </a:lnTo>
                      <a:lnTo>
                        <a:pt x="1564" y="3635"/>
                      </a:lnTo>
                      <a:lnTo>
                        <a:pt x="1564" y="3724"/>
                      </a:lnTo>
                      <a:lnTo>
                        <a:pt x="1556" y="3814"/>
                      </a:lnTo>
                      <a:lnTo>
                        <a:pt x="1544" y="3904"/>
                      </a:lnTo>
                      <a:lnTo>
                        <a:pt x="1540" y="3921"/>
                      </a:lnTo>
                      <a:lnTo>
                        <a:pt x="1530" y="3935"/>
                      </a:lnTo>
                      <a:lnTo>
                        <a:pt x="1517" y="3947"/>
                      </a:lnTo>
                      <a:lnTo>
                        <a:pt x="1501" y="3954"/>
                      </a:lnTo>
                      <a:lnTo>
                        <a:pt x="1492" y="3956"/>
                      </a:lnTo>
                      <a:lnTo>
                        <a:pt x="1482" y="3956"/>
                      </a:lnTo>
                      <a:lnTo>
                        <a:pt x="1466" y="3954"/>
                      </a:lnTo>
                      <a:lnTo>
                        <a:pt x="1451" y="3948"/>
                      </a:lnTo>
                      <a:lnTo>
                        <a:pt x="1437" y="3938"/>
                      </a:lnTo>
                      <a:lnTo>
                        <a:pt x="1098" y="3599"/>
                      </a:lnTo>
                      <a:lnTo>
                        <a:pt x="549" y="3656"/>
                      </a:lnTo>
                      <a:lnTo>
                        <a:pt x="543" y="3656"/>
                      </a:lnTo>
                      <a:lnTo>
                        <a:pt x="526" y="3653"/>
                      </a:lnTo>
                      <a:lnTo>
                        <a:pt x="511" y="3647"/>
                      </a:lnTo>
                      <a:lnTo>
                        <a:pt x="497" y="3638"/>
                      </a:lnTo>
                      <a:lnTo>
                        <a:pt x="320" y="3458"/>
                      </a:lnTo>
                      <a:lnTo>
                        <a:pt x="309" y="3444"/>
                      </a:lnTo>
                      <a:lnTo>
                        <a:pt x="302" y="3426"/>
                      </a:lnTo>
                      <a:lnTo>
                        <a:pt x="302" y="3408"/>
                      </a:lnTo>
                      <a:lnTo>
                        <a:pt x="358" y="2857"/>
                      </a:lnTo>
                      <a:lnTo>
                        <a:pt x="19" y="2519"/>
                      </a:lnTo>
                      <a:lnTo>
                        <a:pt x="8" y="2505"/>
                      </a:lnTo>
                      <a:lnTo>
                        <a:pt x="2" y="2489"/>
                      </a:lnTo>
                      <a:lnTo>
                        <a:pt x="0" y="2472"/>
                      </a:lnTo>
                      <a:lnTo>
                        <a:pt x="3" y="2456"/>
                      </a:lnTo>
                      <a:lnTo>
                        <a:pt x="11" y="2440"/>
                      </a:lnTo>
                      <a:lnTo>
                        <a:pt x="21" y="2427"/>
                      </a:lnTo>
                      <a:lnTo>
                        <a:pt x="36" y="2417"/>
                      </a:lnTo>
                      <a:lnTo>
                        <a:pt x="53" y="2412"/>
                      </a:lnTo>
                      <a:lnTo>
                        <a:pt x="127" y="2401"/>
                      </a:lnTo>
                      <a:lnTo>
                        <a:pt x="202" y="2394"/>
                      </a:lnTo>
                      <a:lnTo>
                        <a:pt x="277" y="2392"/>
                      </a:lnTo>
                      <a:lnTo>
                        <a:pt x="368" y="2395"/>
                      </a:lnTo>
                      <a:lnTo>
                        <a:pt x="457" y="2405"/>
                      </a:lnTo>
                      <a:lnTo>
                        <a:pt x="544" y="2419"/>
                      </a:lnTo>
                      <a:lnTo>
                        <a:pt x="630" y="2441"/>
                      </a:lnTo>
                      <a:lnTo>
                        <a:pt x="714" y="2469"/>
                      </a:lnTo>
                      <a:lnTo>
                        <a:pt x="797" y="2501"/>
                      </a:lnTo>
                      <a:lnTo>
                        <a:pt x="876" y="2540"/>
                      </a:lnTo>
                      <a:lnTo>
                        <a:pt x="953" y="2583"/>
                      </a:lnTo>
                      <a:lnTo>
                        <a:pt x="1026" y="2632"/>
                      </a:lnTo>
                      <a:lnTo>
                        <a:pt x="1127" y="2531"/>
                      </a:lnTo>
                      <a:lnTo>
                        <a:pt x="904" y="2306"/>
                      </a:lnTo>
                      <a:lnTo>
                        <a:pt x="892" y="2291"/>
                      </a:lnTo>
                      <a:lnTo>
                        <a:pt x="886" y="2272"/>
                      </a:lnTo>
                      <a:lnTo>
                        <a:pt x="886" y="2252"/>
                      </a:lnTo>
                      <a:lnTo>
                        <a:pt x="892" y="2234"/>
                      </a:lnTo>
                      <a:lnTo>
                        <a:pt x="904" y="2217"/>
                      </a:lnTo>
                      <a:lnTo>
                        <a:pt x="1550" y="1569"/>
                      </a:lnTo>
                      <a:lnTo>
                        <a:pt x="1462" y="1480"/>
                      </a:lnTo>
                      <a:lnTo>
                        <a:pt x="1205" y="1737"/>
                      </a:lnTo>
                      <a:lnTo>
                        <a:pt x="1191" y="1747"/>
                      </a:lnTo>
                      <a:lnTo>
                        <a:pt x="1177" y="1753"/>
                      </a:lnTo>
                      <a:lnTo>
                        <a:pt x="1160" y="1756"/>
                      </a:lnTo>
                      <a:lnTo>
                        <a:pt x="1144" y="1753"/>
                      </a:lnTo>
                      <a:lnTo>
                        <a:pt x="1130" y="1747"/>
                      </a:lnTo>
                      <a:lnTo>
                        <a:pt x="1115" y="1737"/>
                      </a:lnTo>
                      <a:lnTo>
                        <a:pt x="89" y="710"/>
                      </a:lnTo>
                      <a:lnTo>
                        <a:pt x="77" y="693"/>
                      </a:lnTo>
                      <a:lnTo>
                        <a:pt x="71" y="675"/>
                      </a:lnTo>
                      <a:lnTo>
                        <a:pt x="71" y="656"/>
                      </a:lnTo>
                      <a:lnTo>
                        <a:pt x="77" y="636"/>
                      </a:lnTo>
                      <a:lnTo>
                        <a:pt x="89" y="621"/>
                      </a:lnTo>
                      <a:lnTo>
                        <a:pt x="691" y="17"/>
                      </a:lnTo>
                      <a:lnTo>
                        <a:pt x="708" y="6"/>
                      </a:lnTo>
                      <a:lnTo>
                        <a:pt x="72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Freeform 54">
                  <a:extLst>
                    <a:ext uri="{FF2B5EF4-FFF2-40B4-BE49-F238E27FC236}">
                      <a16:creationId xmlns:a16="http://schemas.microsoft.com/office/drawing/2014/main" id="{997CA111-C927-5C04-BC21-3A03C0392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6" y="750"/>
                  <a:ext cx="75" cy="76"/>
                </a:xfrm>
                <a:custGeom>
                  <a:avLst/>
                  <a:gdLst>
                    <a:gd name="T0" fmla="*/ 51 w 303"/>
                    <a:gd name="T1" fmla="*/ 0 h 304"/>
                    <a:gd name="T2" fmla="*/ 71 w 303"/>
                    <a:gd name="T3" fmla="*/ 0 h 304"/>
                    <a:gd name="T4" fmla="*/ 90 w 303"/>
                    <a:gd name="T5" fmla="*/ 6 h 304"/>
                    <a:gd name="T6" fmla="*/ 107 w 303"/>
                    <a:gd name="T7" fmla="*/ 18 h 304"/>
                    <a:gd name="T8" fmla="*/ 285 w 303"/>
                    <a:gd name="T9" fmla="*/ 196 h 304"/>
                    <a:gd name="T10" fmla="*/ 297 w 303"/>
                    <a:gd name="T11" fmla="*/ 212 h 304"/>
                    <a:gd name="T12" fmla="*/ 303 w 303"/>
                    <a:gd name="T13" fmla="*/ 230 h 304"/>
                    <a:gd name="T14" fmla="*/ 303 w 303"/>
                    <a:gd name="T15" fmla="*/ 250 h 304"/>
                    <a:gd name="T16" fmla="*/ 297 w 303"/>
                    <a:gd name="T17" fmla="*/ 269 h 304"/>
                    <a:gd name="T18" fmla="*/ 285 w 303"/>
                    <a:gd name="T19" fmla="*/ 284 h 304"/>
                    <a:gd name="T20" fmla="*/ 271 w 303"/>
                    <a:gd name="T21" fmla="*/ 295 h 304"/>
                    <a:gd name="T22" fmla="*/ 256 w 303"/>
                    <a:gd name="T23" fmla="*/ 301 h 304"/>
                    <a:gd name="T24" fmla="*/ 240 w 303"/>
                    <a:gd name="T25" fmla="*/ 304 h 304"/>
                    <a:gd name="T26" fmla="*/ 224 w 303"/>
                    <a:gd name="T27" fmla="*/ 301 h 304"/>
                    <a:gd name="T28" fmla="*/ 209 w 303"/>
                    <a:gd name="T29" fmla="*/ 295 h 304"/>
                    <a:gd name="T30" fmla="*/ 196 w 303"/>
                    <a:gd name="T31" fmla="*/ 284 h 304"/>
                    <a:gd name="T32" fmla="*/ 16 w 303"/>
                    <a:gd name="T33" fmla="*/ 107 h 304"/>
                    <a:gd name="T34" fmla="*/ 4 w 303"/>
                    <a:gd name="T35" fmla="*/ 90 h 304"/>
                    <a:gd name="T36" fmla="*/ 0 w 303"/>
                    <a:gd name="T37" fmla="*/ 72 h 304"/>
                    <a:gd name="T38" fmla="*/ 0 w 303"/>
                    <a:gd name="T39" fmla="*/ 52 h 304"/>
                    <a:gd name="T40" fmla="*/ 4 w 303"/>
                    <a:gd name="T41" fmla="*/ 33 h 304"/>
                    <a:gd name="T42" fmla="*/ 16 w 303"/>
                    <a:gd name="T43" fmla="*/ 18 h 304"/>
                    <a:gd name="T44" fmla="*/ 33 w 303"/>
                    <a:gd name="T45" fmla="*/ 6 h 304"/>
                    <a:gd name="T46" fmla="*/ 51 w 303"/>
                    <a:gd name="T47" fmla="*/ 0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3" h="304">
                      <a:moveTo>
                        <a:pt x="51" y="0"/>
                      </a:moveTo>
                      <a:lnTo>
                        <a:pt x="71" y="0"/>
                      </a:lnTo>
                      <a:lnTo>
                        <a:pt x="90" y="6"/>
                      </a:lnTo>
                      <a:lnTo>
                        <a:pt x="107" y="18"/>
                      </a:lnTo>
                      <a:lnTo>
                        <a:pt x="285" y="196"/>
                      </a:lnTo>
                      <a:lnTo>
                        <a:pt x="297" y="212"/>
                      </a:lnTo>
                      <a:lnTo>
                        <a:pt x="303" y="230"/>
                      </a:lnTo>
                      <a:lnTo>
                        <a:pt x="303" y="250"/>
                      </a:lnTo>
                      <a:lnTo>
                        <a:pt x="297" y="269"/>
                      </a:lnTo>
                      <a:lnTo>
                        <a:pt x="285" y="284"/>
                      </a:lnTo>
                      <a:lnTo>
                        <a:pt x="271" y="295"/>
                      </a:lnTo>
                      <a:lnTo>
                        <a:pt x="256" y="301"/>
                      </a:lnTo>
                      <a:lnTo>
                        <a:pt x="240" y="304"/>
                      </a:lnTo>
                      <a:lnTo>
                        <a:pt x="224" y="301"/>
                      </a:lnTo>
                      <a:lnTo>
                        <a:pt x="209" y="295"/>
                      </a:lnTo>
                      <a:lnTo>
                        <a:pt x="196" y="284"/>
                      </a:lnTo>
                      <a:lnTo>
                        <a:pt x="16" y="107"/>
                      </a:lnTo>
                      <a:lnTo>
                        <a:pt x="4" y="90"/>
                      </a:lnTo>
                      <a:lnTo>
                        <a:pt x="0" y="72"/>
                      </a:lnTo>
                      <a:lnTo>
                        <a:pt x="0" y="52"/>
                      </a:lnTo>
                      <a:lnTo>
                        <a:pt x="4" y="33"/>
                      </a:lnTo>
                      <a:lnTo>
                        <a:pt x="16" y="18"/>
                      </a:lnTo>
                      <a:lnTo>
                        <a:pt x="33" y="6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68580" tIns="34290" rIns="68580" bIns="3429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68410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AsOne/>
      </p:bldGraphic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5D9B1C-034A-98F6-3572-8640FD624A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Google Shape;101;p16">
            <a:extLst>
              <a:ext uri="{FF2B5EF4-FFF2-40B4-BE49-F238E27FC236}">
                <a16:creationId xmlns:a16="http://schemas.microsoft.com/office/drawing/2014/main" id="{52B9C654-FDDC-6BCB-FCA1-08326F1A936D}"/>
              </a:ext>
            </a:extLst>
          </p:cNvPr>
          <p:cNvSpPr/>
          <p:nvPr/>
        </p:nvSpPr>
        <p:spPr>
          <a:xfrm>
            <a:off x="7243094" y="2977613"/>
            <a:ext cx="431941" cy="272427"/>
          </a:xfrm>
          <a:custGeom>
            <a:avLst/>
            <a:gdLst/>
            <a:ahLst/>
            <a:cxnLst/>
            <a:rect l="l" t="t" r="r" b="b"/>
            <a:pathLst>
              <a:path w="2410" h="1520" extrusionOk="0">
                <a:moveTo>
                  <a:pt x="118" y="1519"/>
                </a:moveTo>
                <a:cubicBezTo>
                  <a:pt x="44" y="1519"/>
                  <a:pt x="0" y="1455"/>
                  <a:pt x="0" y="1387"/>
                </a:cubicBezTo>
                <a:lnTo>
                  <a:pt x="0" y="114"/>
                </a:lnTo>
                <a:cubicBezTo>
                  <a:pt x="0" y="45"/>
                  <a:pt x="44" y="1"/>
                  <a:pt x="118" y="1"/>
                </a:cubicBezTo>
                <a:lnTo>
                  <a:pt x="2278" y="1"/>
                </a:lnTo>
                <a:cubicBezTo>
                  <a:pt x="2346" y="1"/>
                  <a:pt x="2410" y="45"/>
                  <a:pt x="2410" y="114"/>
                </a:cubicBezTo>
                <a:lnTo>
                  <a:pt x="2410" y="1387"/>
                </a:lnTo>
                <a:cubicBezTo>
                  <a:pt x="2410" y="1455"/>
                  <a:pt x="2346" y="1519"/>
                  <a:pt x="2278" y="1519"/>
                </a:cubicBezTo>
                <a:lnTo>
                  <a:pt x="118" y="1519"/>
                </a:lnTo>
                <a:close/>
                <a:moveTo>
                  <a:pt x="823" y="265"/>
                </a:moveTo>
                <a:lnTo>
                  <a:pt x="1798" y="750"/>
                </a:lnTo>
                <a:lnTo>
                  <a:pt x="823" y="12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02;p16">
            <a:extLst>
              <a:ext uri="{FF2B5EF4-FFF2-40B4-BE49-F238E27FC236}">
                <a16:creationId xmlns:a16="http://schemas.microsoft.com/office/drawing/2014/main" id="{A25F861D-DABF-6AA9-E4C8-C778D9954BA1}"/>
              </a:ext>
            </a:extLst>
          </p:cNvPr>
          <p:cNvGrpSpPr/>
          <p:nvPr/>
        </p:nvGrpSpPr>
        <p:grpSpPr>
          <a:xfrm>
            <a:off x="4337396" y="2977793"/>
            <a:ext cx="357561" cy="272248"/>
            <a:chOff x="4702207" y="2858299"/>
            <a:chExt cx="364417" cy="277468"/>
          </a:xfrm>
          <a:solidFill>
            <a:schemeClr val="accent3"/>
          </a:solidFill>
        </p:grpSpPr>
        <p:sp>
          <p:nvSpPr>
            <p:cNvPr id="5" name="Google Shape;103;p16">
              <a:extLst>
                <a:ext uri="{FF2B5EF4-FFF2-40B4-BE49-F238E27FC236}">
                  <a16:creationId xmlns:a16="http://schemas.microsoft.com/office/drawing/2014/main" id="{56EC0D06-11C1-DB4E-17C4-7137608B510E}"/>
                </a:ext>
              </a:extLst>
            </p:cNvPr>
            <p:cNvSpPr/>
            <p:nvPr/>
          </p:nvSpPr>
          <p:spPr>
            <a:xfrm>
              <a:off x="4840119" y="3051376"/>
              <a:ext cx="84209" cy="84391"/>
            </a:xfrm>
            <a:custGeom>
              <a:avLst/>
              <a:gdLst/>
              <a:ahLst/>
              <a:cxnLst/>
              <a:rect l="l" t="t" r="r" b="b"/>
              <a:pathLst>
                <a:path w="461" h="462" extrusionOk="0">
                  <a:moveTo>
                    <a:pt x="230" y="1"/>
                  </a:moveTo>
                  <a:cubicBezTo>
                    <a:pt x="103" y="1"/>
                    <a:pt x="0" y="104"/>
                    <a:pt x="0" y="231"/>
                  </a:cubicBezTo>
                  <a:cubicBezTo>
                    <a:pt x="0" y="359"/>
                    <a:pt x="103" y="461"/>
                    <a:pt x="230" y="461"/>
                  </a:cubicBezTo>
                  <a:cubicBezTo>
                    <a:pt x="358" y="461"/>
                    <a:pt x="460" y="359"/>
                    <a:pt x="460" y="231"/>
                  </a:cubicBezTo>
                  <a:cubicBezTo>
                    <a:pt x="460" y="104"/>
                    <a:pt x="358" y="1"/>
                    <a:pt x="2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04;p16">
              <a:extLst>
                <a:ext uri="{FF2B5EF4-FFF2-40B4-BE49-F238E27FC236}">
                  <a16:creationId xmlns:a16="http://schemas.microsoft.com/office/drawing/2014/main" id="{433BB328-0638-B906-FA8E-FCF0A06747B3}"/>
                </a:ext>
              </a:extLst>
            </p:cNvPr>
            <p:cNvSpPr/>
            <p:nvPr/>
          </p:nvSpPr>
          <p:spPr>
            <a:xfrm>
              <a:off x="4781849" y="2974474"/>
              <a:ext cx="205133" cy="85305"/>
            </a:xfrm>
            <a:custGeom>
              <a:avLst/>
              <a:gdLst/>
              <a:ahLst/>
              <a:cxnLst/>
              <a:rect l="l" t="t" r="r" b="b"/>
              <a:pathLst>
                <a:path w="1123" h="467" extrusionOk="0">
                  <a:moveTo>
                    <a:pt x="549" y="1"/>
                  </a:moveTo>
                  <a:cubicBezTo>
                    <a:pt x="319" y="1"/>
                    <a:pt x="113" y="123"/>
                    <a:pt x="1" y="304"/>
                  </a:cubicBezTo>
                  <a:lnTo>
                    <a:pt x="113" y="432"/>
                  </a:lnTo>
                  <a:cubicBezTo>
                    <a:pt x="192" y="270"/>
                    <a:pt x="358" y="158"/>
                    <a:pt x="549" y="158"/>
                  </a:cubicBezTo>
                  <a:cubicBezTo>
                    <a:pt x="755" y="158"/>
                    <a:pt x="931" y="285"/>
                    <a:pt x="1005" y="466"/>
                  </a:cubicBezTo>
                  <a:lnTo>
                    <a:pt x="1122" y="339"/>
                  </a:lnTo>
                  <a:cubicBezTo>
                    <a:pt x="1010" y="138"/>
                    <a:pt x="794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105;p16">
              <a:extLst>
                <a:ext uri="{FF2B5EF4-FFF2-40B4-BE49-F238E27FC236}">
                  <a16:creationId xmlns:a16="http://schemas.microsoft.com/office/drawing/2014/main" id="{7047E029-0666-9CBF-7CA6-52527C9AEE1F}"/>
                </a:ext>
              </a:extLst>
            </p:cNvPr>
            <p:cNvSpPr/>
            <p:nvPr/>
          </p:nvSpPr>
          <p:spPr>
            <a:xfrm>
              <a:off x="4746047" y="2917300"/>
              <a:ext cx="276737" cy="99370"/>
            </a:xfrm>
            <a:custGeom>
              <a:avLst/>
              <a:gdLst/>
              <a:ahLst/>
              <a:cxnLst/>
              <a:rect l="l" t="t" r="r" b="b"/>
              <a:pathLst>
                <a:path w="1515" h="544" extrusionOk="0">
                  <a:moveTo>
                    <a:pt x="745" y="0"/>
                  </a:moveTo>
                  <a:cubicBezTo>
                    <a:pt x="442" y="0"/>
                    <a:pt x="167" y="147"/>
                    <a:pt x="1" y="373"/>
                  </a:cubicBezTo>
                  <a:lnTo>
                    <a:pt x="123" y="510"/>
                  </a:lnTo>
                  <a:cubicBezTo>
                    <a:pt x="260" y="314"/>
                    <a:pt x="486" y="182"/>
                    <a:pt x="745" y="182"/>
                  </a:cubicBezTo>
                  <a:cubicBezTo>
                    <a:pt x="1019" y="182"/>
                    <a:pt x="1255" y="329"/>
                    <a:pt x="1387" y="544"/>
                  </a:cubicBezTo>
                  <a:lnTo>
                    <a:pt x="1514" y="402"/>
                  </a:lnTo>
                  <a:cubicBezTo>
                    <a:pt x="1348" y="162"/>
                    <a:pt x="1064" y="0"/>
                    <a:pt x="7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06;p16">
              <a:extLst>
                <a:ext uri="{FF2B5EF4-FFF2-40B4-BE49-F238E27FC236}">
                  <a16:creationId xmlns:a16="http://schemas.microsoft.com/office/drawing/2014/main" id="{2B0AB8A1-FBFF-7773-BC96-C77B93B46500}"/>
                </a:ext>
              </a:extLst>
            </p:cNvPr>
            <p:cNvSpPr/>
            <p:nvPr/>
          </p:nvSpPr>
          <p:spPr>
            <a:xfrm>
              <a:off x="4702207" y="2858299"/>
              <a:ext cx="364417" cy="115444"/>
            </a:xfrm>
            <a:custGeom>
              <a:avLst/>
              <a:gdLst/>
              <a:ahLst/>
              <a:cxnLst/>
              <a:rect l="l" t="t" r="r" b="b"/>
              <a:pathLst>
                <a:path w="1995" h="632" extrusionOk="0">
                  <a:moveTo>
                    <a:pt x="985" y="0"/>
                  </a:moveTo>
                  <a:cubicBezTo>
                    <a:pt x="589" y="0"/>
                    <a:pt x="236" y="181"/>
                    <a:pt x="1" y="461"/>
                  </a:cubicBezTo>
                  <a:lnTo>
                    <a:pt x="128" y="603"/>
                  </a:lnTo>
                  <a:cubicBezTo>
                    <a:pt x="329" y="348"/>
                    <a:pt x="637" y="191"/>
                    <a:pt x="985" y="191"/>
                  </a:cubicBezTo>
                  <a:cubicBezTo>
                    <a:pt x="1348" y="191"/>
                    <a:pt x="1666" y="363"/>
                    <a:pt x="1867" y="632"/>
                  </a:cubicBezTo>
                  <a:lnTo>
                    <a:pt x="1994" y="490"/>
                  </a:lnTo>
                  <a:cubicBezTo>
                    <a:pt x="1759" y="191"/>
                    <a:pt x="1397" y="0"/>
                    <a:pt x="9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oogle Shape;107;p16">
            <a:extLst>
              <a:ext uri="{FF2B5EF4-FFF2-40B4-BE49-F238E27FC236}">
                <a16:creationId xmlns:a16="http://schemas.microsoft.com/office/drawing/2014/main" id="{915D444D-2045-D88F-DD93-C2BBBBCA395D}"/>
              </a:ext>
            </a:extLst>
          </p:cNvPr>
          <p:cNvGrpSpPr/>
          <p:nvPr/>
        </p:nvGrpSpPr>
        <p:grpSpPr>
          <a:xfrm>
            <a:off x="2818825" y="2979406"/>
            <a:ext cx="391794" cy="270635"/>
            <a:chOff x="-1476710" y="2925780"/>
            <a:chExt cx="399306" cy="275824"/>
          </a:xfrm>
        </p:grpSpPr>
        <p:sp>
          <p:nvSpPr>
            <p:cNvPr id="10" name="Google Shape;108;p16">
              <a:extLst>
                <a:ext uri="{FF2B5EF4-FFF2-40B4-BE49-F238E27FC236}">
                  <a16:creationId xmlns:a16="http://schemas.microsoft.com/office/drawing/2014/main" id="{0017F24C-1C40-FAEF-2FAF-D21F677DD48A}"/>
                </a:ext>
              </a:extLst>
            </p:cNvPr>
            <p:cNvSpPr/>
            <p:nvPr/>
          </p:nvSpPr>
          <p:spPr>
            <a:xfrm>
              <a:off x="-1365650" y="2992088"/>
              <a:ext cx="282765" cy="145036"/>
            </a:xfrm>
            <a:custGeom>
              <a:avLst/>
              <a:gdLst/>
              <a:ahLst/>
              <a:cxnLst/>
              <a:rect l="l" t="t" r="r" b="b"/>
              <a:pathLst>
                <a:path w="1548" h="794" extrusionOk="0">
                  <a:moveTo>
                    <a:pt x="0" y="0"/>
                  </a:moveTo>
                  <a:lnTo>
                    <a:pt x="181" y="794"/>
                  </a:lnTo>
                  <a:lnTo>
                    <a:pt x="1259" y="794"/>
                  </a:lnTo>
                  <a:lnTo>
                    <a:pt x="154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109;p16">
              <a:extLst>
                <a:ext uri="{FF2B5EF4-FFF2-40B4-BE49-F238E27FC236}">
                  <a16:creationId xmlns:a16="http://schemas.microsoft.com/office/drawing/2014/main" id="{45B418D8-E7C8-BFE9-F141-D8E476D260C7}"/>
                </a:ext>
              </a:extLst>
            </p:cNvPr>
            <p:cNvSpPr/>
            <p:nvPr/>
          </p:nvSpPr>
          <p:spPr>
            <a:xfrm>
              <a:off x="-1346105" y="3142421"/>
              <a:ext cx="59366" cy="59183"/>
            </a:xfrm>
            <a:custGeom>
              <a:avLst/>
              <a:gdLst/>
              <a:ahLst/>
              <a:cxnLst/>
              <a:rect l="l" t="t" r="r" b="b"/>
              <a:pathLst>
                <a:path w="325" h="324" extrusionOk="0">
                  <a:moveTo>
                    <a:pt x="162" y="0"/>
                  </a:moveTo>
                  <a:cubicBezTo>
                    <a:pt x="74" y="0"/>
                    <a:pt x="1" y="74"/>
                    <a:pt x="1" y="162"/>
                  </a:cubicBezTo>
                  <a:cubicBezTo>
                    <a:pt x="1" y="250"/>
                    <a:pt x="74" y="323"/>
                    <a:pt x="162" y="323"/>
                  </a:cubicBezTo>
                  <a:cubicBezTo>
                    <a:pt x="251" y="323"/>
                    <a:pt x="324" y="250"/>
                    <a:pt x="324" y="162"/>
                  </a:cubicBezTo>
                  <a:cubicBezTo>
                    <a:pt x="324" y="74"/>
                    <a:pt x="251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10;p16">
              <a:extLst>
                <a:ext uri="{FF2B5EF4-FFF2-40B4-BE49-F238E27FC236}">
                  <a16:creationId xmlns:a16="http://schemas.microsoft.com/office/drawing/2014/main" id="{1D6994E3-F5FB-3A6C-61B1-AA73E18116E9}"/>
                </a:ext>
              </a:extLst>
            </p:cNvPr>
            <p:cNvSpPr/>
            <p:nvPr/>
          </p:nvSpPr>
          <p:spPr>
            <a:xfrm>
              <a:off x="-1182254" y="3142421"/>
              <a:ext cx="59183" cy="59183"/>
            </a:xfrm>
            <a:custGeom>
              <a:avLst/>
              <a:gdLst/>
              <a:ahLst/>
              <a:cxnLst/>
              <a:rect l="l" t="t" r="r" b="b"/>
              <a:pathLst>
                <a:path w="324" h="324" extrusionOk="0">
                  <a:moveTo>
                    <a:pt x="162" y="0"/>
                  </a:moveTo>
                  <a:cubicBezTo>
                    <a:pt x="69" y="0"/>
                    <a:pt x="0" y="74"/>
                    <a:pt x="0" y="162"/>
                  </a:cubicBezTo>
                  <a:cubicBezTo>
                    <a:pt x="0" y="250"/>
                    <a:pt x="69" y="323"/>
                    <a:pt x="162" y="323"/>
                  </a:cubicBezTo>
                  <a:cubicBezTo>
                    <a:pt x="250" y="323"/>
                    <a:pt x="323" y="250"/>
                    <a:pt x="323" y="162"/>
                  </a:cubicBezTo>
                  <a:cubicBezTo>
                    <a:pt x="323" y="74"/>
                    <a:pt x="250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111;p16">
              <a:extLst>
                <a:ext uri="{FF2B5EF4-FFF2-40B4-BE49-F238E27FC236}">
                  <a16:creationId xmlns:a16="http://schemas.microsoft.com/office/drawing/2014/main" id="{FDA3D486-6644-8903-E3A2-56897E6D30EB}"/>
                </a:ext>
              </a:extLst>
            </p:cNvPr>
            <p:cNvSpPr/>
            <p:nvPr/>
          </p:nvSpPr>
          <p:spPr>
            <a:xfrm>
              <a:off x="-1476710" y="2925780"/>
              <a:ext cx="399306" cy="53886"/>
            </a:xfrm>
            <a:custGeom>
              <a:avLst/>
              <a:gdLst/>
              <a:ahLst/>
              <a:cxnLst/>
              <a:rect l="l" t="t" r="r" b="b"/>
              <a:pathLst>
                <a:path w="2186" h="295" extrusionOk="0">
                  <a:moveTo>
                    <a:pt x="1" y="1"/>
                  </a:moveTo>
                  <a:lnTo>
                    <a:pt x="1" y="65"/>
                  </a:lnTo>
                  <a:lnTo>
                    <a:pt x="1" y="197"/>
                  </a:lnTo>
                  <a:lnTo>
                    <a:pt x="500" y="197"/>
                  </a:lnTo>
                  <a:lnTo>
                    <a:pt x="500" y="295"/>
                  </a:lnTo>
                  <a:lnTo>
                    <a:pt x="2185" y="295"/>
                  </a:lnTo>
                  <a:lnTo>
                    <a:pt x="2185" y="197"/>
                  </a:lnTo>
                  <a:lnTo>
                    <a:pt x="730" y="197"/>
                  </a:lnTo>
                  <a:lnTo>
                    <a:pt x="730" y="65"/>
                  </a:lnTo>
                  <a:lnTo>
                    <a:pt x="500" y="65"/>
                  </a:lnTo>
                  <a:lnTo>
                    <a:pt x="50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4" name="Google Shape;112;p16">
            <a:extLst>
              <a:ext uri="{FF2B5EF4-FFF2-40B4-BE49-F238E27FC236}">
                <a16:creationId xmlns:a16="http://schemas.microsoft.com/office/drawing/2014/main" id="{FEEA3BE8-A634-5B8F-DBF8-A9B2C3D4AC8E}"/>
              </a:ext>
            </a:extLst>
          </p:cNvPr>
          <p:cNvSpPr/>
          <p:nvPr/>
        </p:nvSpPr>
        <p:spPr>
          <a:xfrm>
            <a:off x="5789214" y="2977613"/>
            <a:ext cx="396811" cy="272427"/>
          </a:xfrm>
          <a:custGeom>
            <a:avLst/>
            <a:gdLst/>
            <a:ahLst/>
            <a:cxnLst/>
            <a:rect l="l" t="t" r="r" b="b"/>
            <a:pathLst>
              <a:path w="2214" h="1520" extrusionOk="0">
                <a:moveTo>
                  <a:pt x="2165" y="65"/>
                </a:moveTo>
                <a:lnTo>
                  <a:pt x="2013" y="65"/>
                </a:lnTo>
                <a:lnTo>
                  <a:pt x="2013" y="21"/>
                </a:lnTo>
                <a:cubicBezTo>
                  <a:pt x="2013" y="1"/>
                  <a:pt x="2013" y="1"/>
                  <a:pt x="1993" y="1"/>
                </a:cubicBezTo>
                <a:lnTo>
                  <a:pt x="1734" y="1"/>
                </a:lnTo>
                <a:cubicBezTo>
                  <a:pt x="1709" y="1"/>
                  <a:pt x="1685" y="1"/>
                  <a:pt x="1685" y="21"/>
                </a:cubicBezTo>
                <a:lnTo>
                  <a:pt x="1685" y="65"/>
                </a:lnTo>
                <a:lnTo>
                  <a:pt x="328" y="65"/>
                </a:lnTo>
                <a:lnTo>
                  <a:pt x="328" y="21"/>
                </a:lnTo>
                <a:cubicBezTo>
                  <a:pt x="328" y="1"/>
                  <a:pt x="328" y="1"/>
                  <a:pt x="309" y="1"/>
                </a:cubicBezTo>
                <a:lnTo>
                  <a:pt x="221" y="1"/>
                </a:lnTo>
                <a:cubicBezTo>
                  <a:pt x="201" y="1"/>
                  <a:pt x="162" y="1"/>
                  <a:pt x="162" y="21"/>
                </a:cubicBezTo>
                <a:lnTo>
                  <a:pt x="162" y="65"/>
                </a:lnTo>
                <a:lnTo>
                  <a:pt x="54" y="65"/>
                </a:lnTo>
                <a:cubicBezTo>
                  <a:pt x="20" y="65"/>
                  <a:pt x="0" y="104"/>
                  <a:pt x="0" y="138"/>
                </a:cubicBezTo>
                <a:lnTo>
                  <a:pt x="0" y="1441"/>
                </a:lnTo>
                <a:cubicBezTo>
                  <a:pt x="0" y="1475"/>
                  <a:pt x="20" y="1519"/>
                  <a:pt x="54" y="1519"/>
                </a:cubicBezTo>
                <a:lnTo>
                  <a:pt x="2165" y="1519"/>
                </a:lnTo>
                <a:cubicBezTo>
                  <a:pt x="2199" y="1519"/>
                  <a:pt x="2214" y="1475"/>
                  <a:pt x="2214" y="1441"/>
                </a:cubicBezTo>
                <a:lnTo>
                  <a:pt x="2214" y="138"/>
                </a:lnTo>
                <a:cubicBezTo>
                  <a:pt x="2214" y="104"/>
                  <a:pt x="2199" y="65"/>
                  <a:pt x="2165" y="65"/>
                </a:cubicBezTo>
                <a:close/>
                <a:moveTo>
                  <a:pt x="260" y="172"/>
                </a:moveTo>
                <a:cubicBezTo>
                  <a:pt x="211" y="172"/>
                  <a:pt x="167" y="216"/>
                  <a:pt x="167" y="265"/>
                </a:cubicBezTo>
                <a:cubicBezTo>
                  <a:pt x="167" y="319"/>
                  <a:pt x="211" y="363"/>
                  <a:pt x="260" y="363"/>
                </a:cubicBezTo>
                <a:cubicBezTo>
                  <a:pt x="319" y="363"/>
                  <a:pt x="363" y="319"/>
                  <a:pt x="363" y="265"/>
                </a:cubicBezTo>
                <a:cubicBezTo>
                  <a:pt x="363" y="216"/>
                  <a:pt x="319" y="172"/>
                  <a:pt x="260" y="172"/>
                </a:cubicBezTo>
                <a:close/>
                <a:moveTo>
                  <a:pt x="1993" y="197"/>
                </a:moveTo>
                <a:lnTo>
                  <a:pt x="1734" y="197"/>
                </a:lnTo>
                <a:cubicBezTo>
                  <a:pt x="1709" y="197"/>
                  <a:pt x="1685" y="226"/>
                  <a:pt x="1685" y="251"/>
                </a:cubicBezTo>
                <a:lnTo>
                  <a:pt x="1685" y="285"/>
                </a:lnTo>
                <a:cubicBezTo>
                  <a:pt x="1685" y="305"/>
                  <a:pt x="1709" y="329"/>
                  <a:pt x="1734" y="329"/>
                </a:cubicBezTo>
                <a:lnTo>
                  <a:pt x="1993" y="329"/>
                </a:lnTo>
                <a:cubicBezTo>
                  <a:pt x="2013" y="329"/>
                  <a:pt x="2013" y="305"/>
                  <a:pt x="2013" y="285"/>
                </a:cubicBezTo>
                <a:lnTo>
                  <a:pt x="2013" y="251"/>
                </a:lnTo>
                <a:cubicBezTo>
                  <a:pt x="2013" y="226"/>
                  <a:pt x="2013" y="197"/>
                  <a:pt x="1993" y="197"/>
                </a:cubicBezTo>
                <a:close/>
                <a:moveTo>
                  <a:pt x="1107" y="158"/>
                </a:moveTo>
                <a:cubicBezTo>
                  <a:pt x="1455" y="158"/>
                  <a:pt x="1739" y="442"/>
                  <a:pt x="1739" y="785"/>
                </a:cubicBezTo>
                <a:cubicBezTo>
                  <a:pt x="1739" y="1137"/>
                  <a:pt x="1455" y="1416"/>
                  <a:pt x="1107" y="1416"/>
                </a:cubicBezTo>
                <a:cubicBezTo>
                  <a:pt x="764" y="1416"/>
                  <a:pt x="475" y="1137"/>
                  <a:pt x="475" y="785"/>
                </a:cubicBezTo>
                <a:cubicBezTo>
                  <a:pt x="475" y="442"/>
                  <a:pt x="764" y="158"/>
                  <a:pt x="1107" y="158"/>
                </a:cubicBezTo>
                <a:close/>
                <a:moveTo>
                  <a:pt x="1107" y="285"/>
                </a:moveTo>
                <a:cubicBezTo>
                  <a:pt x="1386" y="285"/>
                  <a:pt x="1611" y="510"/>
                  <a:pt x="1611" y="785"/>
                </a:cubicBezTo>
                <a:cubicBezTo>
                  <a:pt x="1611" y="1069"/>
                  <a:pt x="1386" y="1294"/>
                  <a:pt x="1107" y="1294"/>
                </a:cubicBezTo>
                <a:cubicBezTo>
                  <a:pt x="828" y="1294"/>
                  <a:pt x="603" y="1069"/>
                  <a:pt x="603" y="785"/>
                </a:cubicBezTo>
                <a:cubicBezTo>
                  <a:pt x="603" y="510"/>
                  <a:pt x="828" y="285"/>
                  <a:pt x="1107" y="285"/>
                </a:cubicBezTo>
                <a:close/>
                <a:moveTo>
                  <a:pt x="1107" y="427"/>
                </a:moveTo>
                <a:cubicBezTo>
                  <a:pt x="1303" y="427"/>
                  <a:pt x="1469" y="594"/>
                  <a:pt x="1469" y="785"/>
                </a:cubicBezTo>
                <a:cubicBezTo>
                  <a:pt x="1469" y="985"/>
                  <a:pt x="1303" y="1152"/>
                  <a:pt x="1107" y="1152"/>
                </a:cubicBezTo>
                <a:cubicBezTo>
                  <a:pt x="911" y="1152"/>
                  <a:pt x="749" y="985"/>
                  <a:pt x="749" y="785"/>
                </a:cubicBezTo>
                <a:cubicBezTo>
                  <a:pt x="749" y="594"/>
                  <a:pt x="911" y="427"/>
                  <a:pt x="1107" y="427"/>
                </a:cubicBezTo>
                <a:close/>
                <a:moveTo>
                  <a:pt x="1107" y="520"/>
                </a:moveTo>
                <a:cubicBezTo>
                  <a:pt x="1190" y="520"/>
                  <a:pt x="1269" y="559"/>
                  <a:pt x="1318" y="618"/>
                </a:cubicBezTo>
                <a:cubicBezTo>
                  <a:pt x="1274" y="589"/>
                  <a:pt x="1220" y="569"/>
                  <a:pt x="1161" y="569"/>
                </a:cubicBezTo>
                <a:cubicBezTo>
                  <a:pt x="1004" y="569"/>
                  <a:pt x="882" y="691"/>
                  <a:pt x="882" y="848"/>
                </a:cubicBezTo>
                <a:cubicBezTo>
                  <a:pt x="882" y="897"/>
                  <a:pt x="892" y="936"/>
                  <a:pt x="916" y="976"/>
                </a:cubicBezTo>
                <a:cubicBezTo>
                  <a:pt x="867" y="931"/>
                  <a:pt x="838" y="863"/>
                  <a:pt x="838" y="785"/>
                </a:cubicBezTo>
                <a:cubicBezTo>
                  <a:pt x="838" y="638"/>
                  <a:pt x="960" y="520"/>
                  <a:pt x="1107" y="5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5" name="Google Shape;113;p16">
            <a:extLst>
              <a:ext uri="{FF2B5EF4-FFF2-40B4-BE49-F238E27FC236}">
                <a16:creationId xmlns:a16="http://schemas.microsoft.com/office/drawing/2014/main" id="{4850D6A9-540C-3634-F57F-323D3C41C3AE}"/>
              </a:ext>
            </a:extLst>
          </p:cNvPr>
          <p:cNvGrpSpPr/>
          <p:nvPr/>
        </p:nvGrpSpPr>
        <p:grpSpPr>
          <a:xfrm>
            <a:off x="993206" y="1239169"/>
            <a:ext cx="7022933" cy="3129631"/>
            <a:chOff x="993206" y="1239169"/>
            <a:chExt cx="7157594" cy="3189640"/>
          </a:xfrm>
        </p:grpSpPr>
        <p:grpSp>
          <p:nvGrpSpPr>
            <p:cNvPr id="16" name="Google Shape;114;p16">
              <a:extLst>
                <a:ext uri="{FF2B5EF4-FFF2-40B4-BE49-F238E27FC236}">
                  <a16:creationId xmlns:a16="http://schemas.microsoft.com/office/drawing/2014/main" id="{D7A165C4-C89E-E7D4-3B40-1DA284769D6E}"/>
                </a:ext>
              </a:extLst>
            </p:cNvPr>
            <p:cNvGrpSpPr/>
            <p:nvPr/>
          </p:nvGrpSpPr>
          <p:grpSpPr>
            <a:xfrm>
              <a:off x="7015294" y="1256914"/>
              <a:ext cx="1135506" cy="3171894"/>
              <a:chOff x="7015294" y="1256914"/>
              <a:chExt cx="1135506" cy="3171894"/>
            </a:xfrm>
          </p:grpSpPr>
          <p:sp>
            <p:nvSpPr>
              <p:cNvPr id="39" name="Google Shape;115;p16">
                <a:extLst>
                  <a:ext uri="{FF2B5EF4-FFF2-40B4-BE49-F238E27FC236}">
                    <a16:creationId xmlns:a16="http://schemas.microsoft.com/office/drawing/2014/main" id="{5B1C8A12-DDDE-1D11-AB00-AD257EE70940}"/>
                  </a:ext>
                </a:extLst>
              </p:cNvPr>
              <p:cNvSpPr/>
              <p:nvPr/>
            </p:nvSpPr>
            <p:spPr>
              <a:xfrm>
                <a:off x="7160083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16;p16">
                <a:extLst>
                  <a:ext uri="{FF2B5EF4-FFF2-40B4-BE49-F238E27FC236}">
                    <a16:creationId xmlns:a16="http://schemas.microsoft.com/office/drawing/2014/main" id="{BED8F760-AA96-8901-E254-4F2BDBB931F4}"/>
                  </a:ext>
                </a:extLst>
              </p:cNvPr>
              <p:cNvSpPr txBox="1"/>
              <p:nvPr/>
            </p:nvSpPr>
            <p:spPr>
              <a:xfrm>
                <a:off x="7015300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1" name="Google Shape;117;p16">
                <a:extLst>
                  <a:ext uri="{FF2B5EF4-FFF2-40B4-BE49-F238E27FC236}">
                    <a16:creationId xmlns:a16="http://schemas.microsoft.com/office/drawing/2014/main" id="{5638B645-2EF2-EE1F-5AA8-2F1288FBB16B}"/>
                  </a:ext>
                </a:extLst>
              </p:cNvPr>
              <p:cNvSpPr txBox="1"/>
              <p:nvPr/>
            </p:nvSpPr>
            <p:spPr>
              <a:xfrm>
                <a:off x="7015294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7" name="Google Shape;118;p16">
              <a:extLst>
                <a:ext uri="{FF2B5EF4-FFF2-40B4-BE49-F238E27FC236}">
                  <a16:creationId xmlns:a16="http://schemas.microsoft.com/office/drawing/2014/main" id="{6EABCBA1-4A62-A668-61E1-10C5B7144AB8}"/>
                </a:ext>
              </a:extLst>
            </p:cNvPr>
            <p:cNvGrpSpPr/>
            <p:nvPr/>
          </p:nvGrpSpPr>
          <p:grpSpPr>
            <a:xfrm>
              <a:off x="4015977" y="1256914"/>
              <a:ext cx="1135506" cy="3171894"/>
              <a:chOff x="4015977" y="1256914"/>
              <a:chExt cx="1135506" cy="3171894"/>
            </a:xfrm>
          </p:grpSpPr>
          <p:sp>
            <p:nvSpPr>
              <p:cNvPr id="36" name="Google Shape;119;p16">
                <a:extLst>
                  <a:ext uri="{FF2B5EF4-FFF2-40B4-BE49-F238E27FC236}">
                    <a16:creationId xmlns:a16="http://schemas.microsoft.com/office/drawing/2014/main" id="{209CED06-6704-D72B-B4D5-DFFF55F08C6D}"/>
                  </a:ext>
                </a:extLst>
              </p:cNvPr>
              <p:cNvSpPr/>
              <p:nvPr/>
            </p:nvSpPr>
            <p:spPr>
              <a:xfrm>
                <a:off x="4160766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20;p16">
                <a:extLst>
                  <a:ext uri="{FF2B5EF4-FFF2-40B4-BE49-F238E27FC236}">
                    <a16:creationId xmlns:a16="http://schemas.microsoft.com/office/drawing/2014/main" id="{47AA84B6-27F6-88B9-6502-8054F447A2F8}"/>
                  </a:ext>
                </a:extLst>
              </p:cNvPr>
              <p:cNvSpPr txBox="1"/>
              <p:nvPr/>
            </p:nvSpPr>
            <p:spPr>
              <a:xfrm>
                <a:off x="4015983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8" name="Google Shape;121;p16">
                <a:extLst>
                  <a:ext uri="{FF2B5EF4-FFF2-40B4-BE49-F238E27FC236}">
                    <a16:creationId xmlns:a16="http://schemas.microsoft.com/office/drawing/2014/main" id="{55885054-076C-6742-0D36-9574EE8AE32E}"/>
                  </a:ext>
                </a:extLst>
              </p:cNvPr>
              <p:cNvSpPr txBox="1"/>
              <p:nvPr/>
            </p:nvSpPr>
            <p:spPr>
              <a:xfrm>
                <a:off x="4015977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8" name="Google Shape;122;p16">
              <a:extLst>
                <a:ext uri="{FF2B5EF4-FFF2-40B4-BE49-F238E27FC236}">
                  <a16:creationId xmlns:a16="http://schemas.microsoft.com/office/drawing/2014/main" id="{61B1E50B-AD53-B7B5-4D5A-34EA7F7DE1FC}"/>
                </a:ext>
              </a:extLst>
            </p:cNvPr>
            <p:cNvGrpSpPr/>
            <p:nvPr/>
          </p:nvGrpSpPr>
          <p:grpSpPr>
            <a:xfrm>
              <a:off x="2516319" y="1256914"/>
              <a:ext cx="1135506" cy="3171894"/>
              <a:chOff x="2516319" y="1256914"/>
              <a:chExt cx="1135506" cy="3171894"/>
            </a:xfrm>
          </p:grpSpPr>
          <p:sp>
            <p:nvSpPr>
              <p:cNvPr id="33" name="Google Shape;123;p16">
                <a:extLst>
                  <a:ext uri="{FF2B5EF4-FFF2-40B4-BE49-F238E27FC236}">
                    <a16:creationId xmlns:a16="http://schemas.microsoft.com/office/drawing/2014/main" id="{72AFF1CB-1534-7905-482C-0F46E568B9CE}"/>
                  </a:ext>
                </a:extLst>
              </p:cNvPr>
              <p:cNvSpPr/>
              <p:nvPr/>
            </p:nvSpPr>
            <p:spPr>
              <a:xfrm>
                <a:off x="2661108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4" name="Google Shape;124;p16">
                <a:extLst>
                  <a:ext uri="{FF2B5EF4-FFF2-40B4-BE49-F238E27FC236}">
                    <a16:creationId xmlns:a16="http://schemas.microsoft.com/office/drawing/2014/main" id="{5A8ABE5D-9189-CCF1-3247-9BA3BC66F423}"/>
                  </a:ext>
                </a:extLst>
              </p:cNvPr>
              <p:cNvSpPr txBox="1"/>
              <p:nvPr/>
            </p:nvSpPr>
            <p:spPr>
              <a:xfrm>
                <a:off x="2516325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5" name="Google Shape;125;p16">
                <a:extLst>
                  <a:ext uri="{FF2B5EF4-FFF2-40B4-BE49-F238E27FC236}">
                    <a16:creationId xmlns:a16="http://schemas.microsoft.com/office/drawing/2014/main" id="{4F28BC03-D76D-55AC-BF8B-15A2CC10ABDA}"/>
                  </a:ext>
                </a:extLst>
              </p:cNvPr>
              <p:cNvSpPr txBox="1"/>
              <p:nvPr/>
            </p:nvSpPr>
            <p:spPr>
              <a:xfrm>
                <a:off x="2516319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9" name="Google Shape;126;p16">
              <a:extLst>
                <a:ext uri="{FF2B5EF4-FFF2-40B4-BE49-F238E27FC236}">
                  <a16:creationId xmlns:a16="http://schemas.microsoft.com/office/drawing/2014/main" id="{F70FA56D-5DE1-DA59-4256-36F67178BC29}"/>
                </a:ext>
              </a:extLst>
            </p:cNvPr>
            <p:cNvGrpSpPr/>
            <p:nvPr/>
          </p:nvGrpSpPr>
          <p:grpSpPr>
            <a:xfrm>
              <a:off x="5515635" y="1256914"/>
              <a:ext cx="1135506" cy="3171894"/>
              <a:chOff x="5515635" y="1256914"/>
              <a:chExt cx="1135506" cy="3171894"/>
            </a:xfrm>
          </p:grpSpPr>
          <p:sp>
            <p:nvSpPr>
              <p:cNvPr id="30" name="Google Shape;127;p16">
                <a:extLst>
                  <a:ext uri="{FF2B5EF4-FFF2-40B4-BE49-F238E27FC236}">
                    <a16:creationId xmlns:a16="http://schemas.microsoft.com/office/drawing/2014/main" id="{444884CF-C344-EEAA-5DDA-FC4A6F490C41}"/>
                  </a:ext>
                </a:extLst>
              </p:cNvPr>
              <p:cNvSpPr/>
              <p:nvPr/>
            </p:nvSpPr>
            <p:spPr>
              <a:xfrm>
                <a:off x="5660425" y="1256914"/>
                <a:ext cx="845922" cy="1521234"/>
              </a:xfrm>
              <a:custGeom>
                <a:avLst/>
                <a:gdLst/>
                <a:ahLst/>
                <a:cxnLst/>
                <a:rect l="l" t="t" r="r" b="b"/>
                <a:pathLst>
                  <a:path w="4631" h="8328" extrusionOk="0">
                    <a:moveTo>
                      <a:pt x="12" y="0"/>
                    </a:moveTo>
                    <a:cubicBezTo>
                      <a:pt x="12" y="0"/>
                      <a:pt x="12" y="40"/>
                      <a:pt x="12" y="103"/>
                    </a:cubicBezTo>
                    <a:lnTo>
                      <a:pt x="12" y="8282"/>
                    </a:lnTo>
                    <a:cubicBezTo>
                      <a:pt x="12" y="8295"/>
                      <a:pt x="1" y="8328"/>
                      <a:pt x="9" y="8328"/>
                    </a:cubicBezTo>
                    <a:cubicBezTo>
                      <a:pt x="9" y="8328"/>
                      <a:pt x="11" y="8327"/>
                      <a:pt x="12" y="8326"/>
                    </a:cubicBezTo>
                    <a:cubicBezTo>
                      <a:pt x="52" y="8282"/>
                      <a:pt x="1046" y="7102"/>
                      <a:pt x="2314" y="7102"/>
                    </a:cubicBezTo>
                    <a:cubicBezTo>
                      <a:pt x="3570" y="7102"/>
                      <a:pt x="4555" y="8327"/>
                      <a:pt x="4619" y="8327"/>
                    </a:cubicBezTo>
                    <a:cubicBezTo>
                      <a:pt x="4620" y="8327"/>
                      <a:pt x="4620" y="8326"/>
                      <a:pt x="4621" y="8326"/>
                    </a:cubicBezTo>
                    <a:cubicBezTo>
                      <a:pt x="4631" y="8316"/>
                      <a:pt x="4616" y="8297"/>
                      <a:pt x="4616" y="8282"/>
                    </a:cubicBezTo>
                    <a:lnTo>
                      <a:pt x="4621" y="8282"/>
                    </a:lnTo>
                    <a:lnTo>
                      <a:pt x="4621" y="103"/>
                    </a:lnTo>
                    <a:cubicBezTo>
                      <a:pt x="4616" y="44"/>
                      <a:pt x="4572" y="0"/>
                      <a:pt x="45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5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28;p16">
                <a:extLst>
                  <a:ext uri="{FF2B5EF4-FFF2-40B4-BE49-F238E27FC236}">
                    <a16:creationId xmlns:a16="http://schemas.microsoft.com/office/drawing/2014/main" id="{F9E0C91C-8BA5-A3CF-1540-272CF6C29275}"/>
                  </a:ext>
                </a:extLst>
              </p:cNvPr>
              <p:cNvSpPr txBox="1"/>
              <p:nvPr/>
            </p:nvSpPr>
            <p:spPr>
              <a:xfrm>
                <a:off x="5515642" y="3879508"/>
                <a:ext cx="1135500" cy="54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text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2" name="Google Shape;129;p16">
                <a:extLst>
                  <a:ext uri="{FF2B5EF4-FFF2-40B4-BE49-F238E27FC236}">
                    <a16:creationId xmlns:a16="http://schemas.microsoft.com/office/drawing/2014/main" id="{25BA7973-77F9-53C2-751D-2592B33B26AB}"/>
                  </a:ext>
                </a:extLst>
              </p:cNvPr>
              <p:cNvSpPr txBox="1"/>
              <p:nvPr/>
            </p:nvSpPr>
            <p:spPr>
              <a:xfrm>
                <a:off x="5515635" y="342260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20" name="Google Shape;130;p16">
              <a:extLst>
                <a:ext uri="{FF2B5EF4-FFF2-40B4-BE49-F238E27FC236}">
                  <a16:creationId xmlns:a16="http://schemas.microsoft.com/office/drawing/2014/main" id="{ED471CC9-F7F6-D444-3BA2-9C832CB6C6C5}"/>
                </a:ext>
              </a:extLst>
            </p:cNvPr>
            <p:cNvGrpSpPr/>
            <p:nvPr/>
          </p:nvGrpSpPr>
          <p:grpSpPr>
            <a:xfrm>
              <a:off x="993206" y="1239169"/>
              <a:ext cx="7097705" cy="3166564"/>
              <a:chOff x="993206" y="1239169"/>
              <a:chExt cx="7097705" cy="3166564"/>
            </a:xfrm>
          </p:grpSpPr>
          <p:grpSp>
            <p:nvGrpSpPr>
              <p:cNvPr id="21" name="Google Shape;131;p16">
                <a:extLst>
                  <a:ext uri="{FF2B5EF4-FFF2-40B4-BE49-F238E27FC236}">
                    <a16:creationId xmlns:a16="http://schemas.microsoft.com/office/drawing/2014/main" id="{BE4E4FA0-C313-9FCB-4CF2-FF25DE5A276A}"/>
                  </a:ext>
                </a:extLst>
              </p:cNvPr>
              <p:cNvGrpSpPr/>
              <p:nvPr/>
            </p:nvGrpSpPr>
            <p:grpSpPr>
              <a:xfrm>
                <a:off x="1154714" y="1239169"/>
                <a:ext cx="6936197" cy="488571"/>
                <a:chOff x="445950" y="2662825"/>
                <a:chExt cx="6528800" cy="459875"/>
              </a:xfrm>
            </p:grpSpPr>
            <p:sp>
              <p:nvSpPr>
                <p:cNvPr id="28" name="Google Shape;132;p16">
                  <a:extLst>
                    <a:ext uri="{FF2B5EF4-FFF2-40B4-BE49-F238E27FC236}">
                      <a16:creationId xmlns:a16="http://schemas.microsoft.com/office/drawing/2014/main" id="{4E261F35-9F4D-CFCD-D297-EF2A94BB33B7}"/>
                    </a:ext>
                  </a:extLst>
                </p:cNvPr>
                <p:cNvSpPr/>
                <p:nvPr/>
              </p:nvSpPr>
              <p:spPr>
                <a:xfrm>
                  <a:off x="445950" y="2928825"/>
                  <a:ext cx="67475" cy="1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9" h="7755" extrusionOk="0">
                      <a:moveTo>
                        <a:pt x="1303" y="0"/>
                      </a:moveTo>
                      <a:cubicBezTo>
                        <a:pt x="590" y="0"/>
                        <a:pt x="0" y="590"/>
                        <a:pt x="0" y="1303"/>
                      </a:cubicBezTo>
                      <a:lnTo>
                        <a:pt x="0" y="6452"/>
                      </a:lnTo>
                      <a:cubicBezTo>
                        <a:pt x="0" y="7166"/>
                        <a:pt x="590" y="7755"/>
                        <a:pt x="1303" y="7755"/>
                      </a:cubicBezTo>
                      <a:lnTo>
                        <a:pt x="1396" y="7755"/>
                      </a:lnTo>
                      <a:cubicBezTo>
                        <a:pt x="2141" y="7755"/>
                        <a:pt x="2699" y="7166"/>
                        <a:pt x="2699" y="6452"/>
                      </a:cubicBezTo>
                      <a:lnTo>
                        <a:pt x="2699" y="1303"/>
                      </a:lnTo>
                      <a:cubicBezTo>
                        <a:pt x="2699" y="590"/>
                        <a:pt x="2141" y="0"/>
                        <a:pt x="1396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133;p16">
                  <a:extLst>
                    <a:ext uri="{FF2B5EF4-FFF2-40B4-BE49-F238E27FC236}">
                      <a16:creationId xmlns:a16="http://schemas.microsoft.com/office/drawing/2014/main" id="{83960636-FD04-FF5A-84FA-0EDF109926D9}"/>
                    </a:ext>
                  </a:extLst>
                </p:cNvPr>
                <p:cNvSpPr/>
                <p:nvPr/>
              </p:nvSpPr>
              <p:spPr>
                <a:xfrm>
                  <a:off x="464550" y="2662825"/>
                  <a:ext cx="6510200" cy="300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408" h="12037" extrusionOk="0">
                      <a:moveTo>
                        <a:pt x="20225" y="1"/>
                      </a:moveTo>
                      <a:cubicBezTo>
                        <a:pt x="11881" y="1"/>
                        <a:pt x="5770" y="1924"/>
                        <a:pt x="2544" y="5522"/>
                      </a:cubicBezTo>
                      <a:cubicBezTo>
                        <a:pt x="497" y="7818"/>
                        <a:pt x="94" y="10206"/>
                        <a:pt x="32" y="11416"/>
                      </a:cubicBezTo>
                      <a:cubicBezTo>
                        <a:pt x="1" y="11757"/>
                        <a:pt x="249" y="12036"/>
                        <a:pt x="590" y="12036"/>
                      </a:cubicBezTo>
                      <a:lnTo>
                        <a:pt x="621" y="12036"/>
                      </a:lnTo>
                      <a:cubicBezTo>
                        <a:pt x="900" y="12036"/>
                        <a:pt x="1179" y="11819"/>
                        <a:pt x="1179" y="11509"/>
                      </a:cubicBezTo>
                      <a:cubicBezTo>
                        <a:pt x="1241" y="10423"/>
                        <a:pt x="1614" y="8314"/>
                        <a:pt x="3413" y="6298"/>
                      </a:cubicBezTo>
                      <a:cubicBezTo>
                        <a:pt x="6391" y="2948"/>
                        <a:pt x="12222" y="1179"/>
                        <a:pt x="20225" y="1179"/>
                      </a:cubicBezTo>
                      <a:lnTo>
                        <a:pt x="259819" y="1179"/>
                      </a:lnTo>
                      <a:cubicBezTo>
                        <a:pt x="260129" y="1179"/>
                        <a:pt x="260408" y="931"/>
                        <a:pt x="260408" y="590"/>
                      </a:cubicBezTo>
                      <a:cubicBezTo>
                        <a:pt x="260408" y="280"/>
                        <a:pt x="260129" y="1"/>
                        <a:pt x="259819" y="1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2" name="Google Shape;134;p16">
                <a:extLst>
                  <a:ext uri="{FF2B5EF4-FFF2-40B4-BE49-F238E27FC236}">
                    <a16:creationId xmlns:a16="http://schemas.microsoft.com/office/drawing/2014/main" id="{656E47F5-B662-AEF5-23A3-F61E875CF1EF}"/>
                  </a:ext>
                </a:extLst>
              </p:cNvPr>
              <p:cNvSpPr/>
              <p:nvPr/>
            </p:nvSpPr>
            <p:spPr>
              <a:xfrm>
                <a:off x="993206" y="1713615"/>
                <a:ext cx="1285779" cy="2692117"/>
              </a:xfrm>
              <a:custGeom>
                <a:avLst/>
                <a:gdLst/>
                <a:ahLst/>
                <a:cxnLst/>
                <a:rect l="l" t="t" r="r" b="b"/>
                <a:pathLst>
                  <a:path w="7039" h="14738" extrusionOk="0">
                    <a:moveTo>
                      <a:pt x="716" y="1"/>
                    </a:moveTo>
                    <a:cubicBezTo>
                      <a:pt x="324" y="1"/>
                      <a:pt x="1" y="324"/>
                      <a:pt x="1" y="716"/>
                    </a:cubicBezTo>
                    <a:lnTo>
                      <a:pt x="1" y="14022"/>
                    </a:lnTo>
                    <a:cubicBezTo>
                      <a:pt x="1" y="14419"/>
                      <a:pt x="324" y="14737"/>
                      <a:pt x="716" y="14737"/>
                    </a:cubicBezTo>
                    <a:lnTo>
                      <a:pt x="6323" y="14737"/>
                    </a:lnTo>
                    <a:cubicBezTo>
                      <a:pt x="6720" y="14737"/>
                      <a:pt x="7038" y="14419"/>
                      <a:pt x="7038" y="14022"/>
                    </a:cubicBezTo>
                    <a:lnTo>
                      <a:pt x="7038" y="716"/>
                    </a:lnTo>
                    <a:cubicBezTo>
                      <a:pt x="7038" y="324"/>
                      <a:pt x="6720" y="1"/>
                      <a:pt x="6323" y="1"/>
                    </a:cubicBezTo>
                    <a:close/>
                  </a:path>
                </a:pathLst>
              </a:custGeom>
              <a:solidFill>
                <a:srgbClr val="9395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35;p16">
                <a:extLst>
                  <a:ext uri="{FF2B5EF4-FFF2-40B4-BE49-F238E27FC236}">
                    <a16:creationId xmlns:a16="http://schemas.microsoft.com/office/drawing/2014/main" id="{E0E0308F-B7B7-62C1-ED7D-91463CBF583D}"/>
                  </a:ext>
                </a:extLst>
              </p:cNvPr>
              <p:cNvSpPr/>
              <p:nvPr/>
            </p:nvSpPr>
            <p:spPr>
              <a:xfrm>
                <a:off x="1132762" y="1731516"/>
                <a:ext cx="1135446" cy="2531006"/>
              </a:xfrm>
              <a:custGeom>
                <a:avLst/>
                <a:gdLst/>
                <a:ahLst/>
                <a:cxnLst/>
                <a:rect l="l" t="t" r="r" b="b"/>
                <a:pathLst>
                  <a:path w="6216" h="13856" extrusionOk="0">
                    <a:moveTo>
                      <a:pt x="1" y="1"/>
                    </a:moveTo>
                    <a:lnTo>
                      <a:pt x="6216" y="13856"/>
                    </a:lnTo>
                    <a:lnTo>
                      <a:pt x="6216" y="711"/>
                    </a:lnTo>
                    <a:cubicBezTo>
                      <a:pt x="6216" y="319"/>
                      <a:pt x="5902" y="1"/>
                      <a:pt x="5510" y="1"/>
                    </a:cubicBez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36;p16">
                <a:extLst>
                  <a:ext uri="{FF2B5EF4-FFF2-40B4-BE49-F238E27FC236}">
                    <a16:creationId xmlns:a16="http://schemas.microsoft.com/office/drawing/2014/main" id="{FC6C72BB-82DC-6E24-669F-F21C320A8BB5}"/>
                  </a:ext>
                </a:extLst>
              </p:cNvPr>
              <p:cNvSpPr/>
              <p:nvPr/>
            </p:nvSpPr>
            <p:spPr>
              <a:xfrm>
                <a:off x="999600" y="1736083"/>
                <a:ext cx="1262398" cy="2657045"/>
              </a:xfrm>
              <a:custGeom>
                <a:avLst/>
                <a:gdLst/>
                <a:ahLst/>
                <a:cxnLst/>
                <a:rect l="l" t="t" r="r" b="b"/>
                <a:pathLst>
                  <a:path w="6911" h="14546" extrusionOk="0">
                    <a:moveTo>
                      <a:pt x="6680" y="1817"/>
                    </a:moveTo>
                    <a:lnTo>
                      <a:pt x="6680" y="12597"/>
                    </a:lnTo>
                    <a:lnTo>
                      <a:pt x="201" y="12597"/>
                    </a:lnTo>
                    <a:lnTo>
                      <a:pt x="201" y="1817"/>
                    </a:lnTo>
                    <a:close/>
                    <a:moveTo>
                      <a:pt x="745" y="0"/>
                    </a:moveTo>
                    <a:cubicBezTo>
                      <a:pt x="358" y="0"/>
                      <a:pt x="0" y="284"/>
                      <a:pt x="0" y="676"/>
                    </a:cubicBezTo>
                    <a:lnTo>
                      <a:pt x="0" y="13821"/>
                    </a:lnTo>
                    <a:cubicBezTo>
                      <a:pt x="0" y="14213"/>
                      <a:pt x="358" y="14546"/>
                      <a:pt x="745" y="14546"/>
                    </a:cubicBezTo>
                    <a:lnTo>
                      <a:pt x="6254" y="14546"/>
                    </a:lnTo>
                    <a:cubicBezTo>
                      <a:pt x="6646" y="14546"/>
                      <a:pt x="6910" y="14213"/>
                      <a:pt x="6910" y="13821"/>
                    </a:cubicBezTo>
                    <a:lnTo>
                      <a:pt x="6910" y="676"/>
                    </a:lnTo>
                    <a:cubicBezTo>
                      <a:pt x="6910" y="284"/>
                      <a:pt x="6646" y="0"/>
                      <a:pt x="6254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37;p16">
                <a:extLst>
                  <a:ext uri="{FF2B5EF4-FFF2-40B4-BE49-F238E27FC236}">
                    <a16:creationId xmlns:a16="http://schemas.microsoft.com/office/drawing/2014/main" id="{ABDBD109-F441-4CDF-F3C2-E989BE5E0788}"/>
                  </a:ext>
                </a:extLst>
              </p:cNvPr>
              <p:cNvSpPr/>
              <p:nvPr/>
            </p:nvSpPr>
            <p:spPr>
              <a:xfrm>
                <a:off x="1501380" y="1916739"/>
                <a:ext cx="271258" cy="48589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266" extrusionOk="0">
                    <a:moveTo>
                      <a:pt x="123" y="1"/>
                    </a:moveTo>
                    <a:cubicBezTo>
                      <a:pt x="59" y="1"/>
                      <a:pt x="1" y="69"/>
                      <a:pt x="1" y="133"/>
                    </a:cubicBezTo>
                    <a:lnTo>
                      <a:pt x="1" y="148"/>
                    </a:lnTo>
                    <a:cubicBezTo>
                      <a:pt x="1" y="216"/>
                      <a:pt x="59" y="265"/>
                      <a:pt x="123" y="265"/>
                    </a:cubicBezTo>
                    <a:lnTo>
                      <a:pt x="1357" y="265"/>
                    </a:lnTo>
                    <a:cubicBezTo>
                      <a:pt x="1421" y="265"/>
                      <a:pt x="1485" y="216"/>
                      <a:pt x="1485" y="148"/>
                    </a:cubicBezTo>
                    <a:lnTo>
                      <a:pt x="1485" y="133"/>
                    </a:lnTo>
                    <a:cubicBezTo>
                      <a:pt x="1485" y="69"/>
                      <a:pt x="1421" y="1"/>
                      <a:pt x="1357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38;p16">
                <a:extLst>
                  <a:ext uri="{FF2B5EF4-FFF2-40B4-BE49-F238E27FC236}">
                    <a16:creationId xmlns:a16="http://schemas.microsoft.com/office/drawing/2014/main" id="{78E95054-01BD-CCEF-95B1-CBFD1ADB33A1}"/>
                  </a:ext>
                </a:extLst>
              </p:cNvPr>
              <p:cNvSpPr/>
              <p:nvPr/>
            </p:nvSpPr>
            <p:spPr>
              <a:xfrm>
                <a:off x="1609700" y="1820109"/>
                <a:ext cx="42196" cy="48589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66" extrusionOk="0">
                    <a:moveTo>
                      <a:pt x="103" y="1"/>
                    </a:moveTo>
                    <a:cubicBezTo>
                      <a:pt x="39" y="1"/>
                      <a:pt x="0" y="60"/>
                      <a:pt x="0" y="128"/>
                    </a:cubicBezTo>
                    <a:lnTo>
                      <a:pt x="0" y="143"/>
                    </a:lnTo>
                    <a:cubicBezTo>
                      <a:pt x="0" y="206"/>
                      <a:pt x="39" y="265"/>
                      <a:pt x="103" y="265"/>
                    </a:cubicBezTo>
                    <a:lnTo>
                      <a:pt x="118" y="265"/>
                    </a:lnTo>
                    <a:cubicBezTo>
                      <a:pt x="186" y="265"/>
                      <a:pt x="230" y="206"/>
                      <a:pt x="230" y="143"/>
                    </a:cubicBezTo>
                    <a:lnTo>
                      <a:pt x="230" y="128"/>
                    </a:lnTo>
                    <a:cubicBezTo>
                      <a:pt x="230" y="60"/>
                      <a:pt x="186" y="1"/>
                      <a:pt x="118" y="1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39;p16">
                <a:extLst>
                  <a:ext uri="{FF2B5EF4-FFF2-40B4-BE49-F238E27FC236}">
                    <a16:creationId xmlns:a16="http://schemas.microsoft.com/office/drawing/2014/main" id="{052FEBD1-6629-CF03-0E75-533E339D9634}"/>
                  </a:ext>
                </a:extLst>
              </p:cNvPr>
              <p:cNvSpPr/>
              <p:nvPr/>
            </p:nvSpPr>
            <p:spPr>
              <a:xfrm>
                <a:off x="1505033" y="4074561"/>
                <a:ext cx="261394" cy="262307"/>
              </a:xfrm>
              <a:custGeom>
                <a:avLst/>
                <a:gdLst/>
                <a:ahLst/>
                <a:cxnLst/>
                <a:rect l="l" t="t" r="r" b="b"/>
                <a:pathLst>
                  <a:path w="1431" h="1436" extrusionOk="0">
                    <a:moveTo>
                      <a:pt x="715" y="0"/>
                    </a:moveTo>
                    <a:cubicBezTo>
                      <a:pt x="319" y="0"/>
                      <a:pt x="0" y="323"/>
                      <a:pt x="0" y="720"/>
                    </a:cubicBezTo>
                    <a:cubicBezTo>
                      <a:pt x="0" y="1112"/>
                      <a:pt x="319" y="1435"/>
                      <a:pt x="715" y="1435"/>
                    </a:cubicBezTo>
                    <a:cubicBezTo>
                      <a:pt x="1112" y="1435"/>
                      <a:pt x="1430" y="1112"/>
                      <a:pt x="1430" y="720"/>
                    </a:cubicBezTo>
                    <a:cubicBezTo>
                      <a:pt x="1430" y="323"/>
                      <a:pt x="1112" y="0"/>
                      <a:pt x="715" y="0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968242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8B55BD-121A-1196-45C4-CFBF10D253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146;p17">
            <a:extLst>
              <a:ext uri="{FF2B5EF4-FFF2-40B4-BE49-F238E27FC236}">
                <a16:creationId xmlns:a16="http://schemas.microsoft.com/office/drawing/2014/main" id="{35803F03-DB36-3E32-8A68-C76419CEFE65}"/>
              </a:ext>
            </a:extLst>
          </p:cNvPr>
          <p:cNvGrpSpPr/>
          <p:nvPr/>
        </p:nvGrpSpPr>
        <p:grpSpPr>
          <a:xfrm>
            <a:off x="949434" y="1277938"/>
            <a:ext cx="1460064" cy="3090862"/>
            <a:chOff x="1206795" y="1053101"/>
            <a:chExt cx="1737857" cy="3678933"/>
          </a:xfrm>
        </p:grpSpPr>
        <p:sp>
          <p:nvSpPr>
            <p:cNvPr id="53" name="Google Shape;147;p17">
              <a:extLst>
                <a:ext uri="{FF2B5EF4-FFF2-40B4-BE49-F238E27FC236}">
                  <a16:creationId xmlns:a16="http://schemas.microsoft.com/office/drawing/2014/main" id="{7AE18858-4D65-8451-19E7-0073AC19A3D7}"/>
                </a:ext>
              </a:extLst>
            </p:cNvPr>
            <p:cNvSpPr/>
            <p:nvPr/>
          </p:nvSpPr>
          <p:spPr>
            <a:xfrm>
              <a:off x="1206795" y="1053101"/>
              <a:ext cx="1737857" cy="3678933"/>
            </a:xfrm>
            <a:custGeom>
              <a:avLst/>
              <a:gdLst/>
              <a:ahLst/>
              <a:cxnLst/>
              <a:rect l="l" t="t" r="r" b="b"/>
              <a:pathLst>
                <a:path w="6911" h="14630" extrusionOk="0">
                  <a:moveTo>
                    <a:pt x="1048" y="1"/>
                  </a:moveTo>
                  <a:cubicBezTo>
                    <a:pt x="470" y="1"/>
                    <a:pt x="0" y="471"/>
                    <a:pt x="0" y="1054"/>
                  </a:cubicBezTo>
                  <a:lnTo>
                    <a:pt x="0" y="13581"/>
                  </a:lnTo>
                  <a:cubicBezTo>
                    <a:pt x="0" y="14159"/>
                    <a:pt x="470" y="14629"/>
                    <a:pt x="1048" y="14629"/>
                  </a:cubicBezTo>
                  <a:lnTo>
                    <a:pt x="5862" y="14629"/>
                  </a:lnTo>
                  <a:cubicBezTo>
                    <a:pt x="6440" y="14629"/>
                    <a:pt x="6911" y="14159"/>
                    <a:pt x="6911" y="13581"/>
                  </a:cubicBezTo>
                  <a:lnTo>
                    <a:pt x="6911" y="1054"/>
                  </a:lnTo>
                  <a:cubicBezTo>
                    <a:pt x="6911" y="471"/>
                    <a:pt x="6440" y="1"/>
                    <a:pt x="5862" y="1"/>
                  </a:cubicBezTo>
                  <a:close/>
                </a:path>
              </a:pathLst>
            </a:custGeom>
            <a:solidFill>
              <a:srgbClr val="3D4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Google Shape;148;p17">
              <a:extLst>
                <a:ext uri="{FF2B5EF4-FFF2-40B4-BE49-F238E27FC236}">
                  <a16:creationId xmlns:a16="http://schemas.microsoft.com/office/drawing/2014/main" id="{CAC3939D-0AB8-55E4-BB1B-16CD7FF3F627}"/>
                </a:ext>
              </a:extLst>
            </p:cNvPr>
            <p:cNvSpPr/>
            <p:nvPr/>
          </p:nvSpPr>
          <p:spPr>
            <a:xfrm>
              <a:off x="1920947" y="1306828"/>
              <a:ext cx="304521" cy="74182"/>
            </a:xfrm>
            <a:custGeom>
              <a:avLst/>
              <a:gdLst/>
              <a:ahLst/>
              <a:cxnLst/>
              <a:rect l="l" t="t" r="r" b="b"/>
              <a:pathLst>
                <a:path w="1211" h="295" extrusionOk="0">
                  <a:moveTo>
                    <a:pt x="148" y="1"/>
                  </a:moveTo>
                  <a:cubicBezTo>
                    <a:pt x="64" y="1"/>
                    <a:pt x="1" y="69"/>
                    <a:pt x="1" y="148"/>
                  </a:cubicBezTo>
                  <a:cubicBezTo>
                    <a:pt x="1" y="231"/>
                    <a:pt x="64" y="295"/>
                    <a:pt x="148" y="295"/>
                  </a:cubicBezTo>
                  <a:lnTo>
                    <a:pt x="1063" y="295"/>
                  </a:lnTo>
                  <a:cubicBezTo>
                    <a:pt x="1142" y="295"/>
                    <a:pt x="1210" y="231"/>
                    <a:pt x="1210" y="148"/>
                  </a:cubicBezTo>
                  <a:cubicBezTo>
                    <a:pt x="1210" y="69"/>
                    <a:pt x="1142" y="1"/>
                    <a:pt x="1063" y="1"/>
                  </a:cubicBezTo>
                  <a:close/>
                </a:path>
              </a:pathLst>
            </a:custGeom>
            <a:solidFill>
              <a:srgbClr val="5F69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149;p17">
              <a:extLst>
                <a:ext uri="{FF2B5EF4-FFF2-40B4-BE49-F238E27FC236}">
                  <a16:creationId xmlns:a16="http://schemas.microsoft.com/office/drawing/2014/main" id="{B08A2849-DA45-E039-6FF2-59F61F31E7C1}"/>
                </a:ext>
              </a:extLst>
            </p:cNvPr>
            <p:cNvSpPr/>
            <p:nvPr/>
          </p:nvSpPr>
          <p:spPr>
            <a:xfrm>
              <a:off x="1879207" y="4438554"/>
              <a:ext cx="388007" cy="109890"/>
            </a:xfrm>
            <a:custGeom>
              <a:avLst/>
              <a:gdLst/>
              <a:ahLst/>
              <a:cxnLst/>
              <a:rect l="l" t="t" r="r" b="b"/>
              <a:pathLst>
                <a:path w="1543" h="437" extrusionOk="0">
                  <a:moveTo>
                    <a:pt x="186" y="1"/>
                  </a:moveTo>
                  <a:cubicBezTo>
                    <a:pt x="83" y="1"/>
                    <a:pt x="0" y="99"/>
                    <a:pt x="0" y="221"/>
                  </a:cubicBezTo>
                  <a:cubicBezTo>
                    <a:pt x="0" y="339"/>
                    <a:pt x="83" y="437"/>
                    <a:pt x="186" y="437"/>
                  </a:cubicBezTo>
                  <a:lnTo>
                    <a:pt x="1352" y="437"/>
                  </a:lnTo>
                  <a:cubicBezTo>
                    <a:pt x="1455" y="437"/>
                    <a:pt x="1543" y="339"/>
                    <a:pt x="1543" y="221"/>
                  </a:cubicBezTo>
                  <a:cubicBezTo>
                    <a:pt x="1543" y="99"/>
                    <a:pt x="1455" y="1"/>
                    <a:pt x="1352" y="1"/>
                  </a:cubicBezTo>
                  <a:close/>
                </a:path>
              </a:pathLst>
            </a:custGeom>
            <a:solidFill>
              <a:srgbClr val="5F69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" name="Google Shape;150;p17">
            <a:extLst>
              <a:ext uri="{FF2B5EF4-FFF2-40B4-BE49-F238E27FC236}">
                <a16:creationId xmlns:a16="http://schemas.microsoft.com/office/drawing/2014/main" id="{58F0627B-82ED-1A91-C68C-DFC209A0BB67}"/>
              </a:ext>
            </a:extLst>
          </p:cNvPr>
          <p:cNvGrpSpPr/>
          <p:nvPr/>
        </p:nvGrpSpPr>
        <p:grpSpPr>
          <a:xfrm>
            <a:off x="1040490" y="1700261"/>
            <a:ext cx="5545970" cy="561975"/>
            <a:chOff x="1315175" y="1555776"/>
            <a:chExt cx="6601152" cy="668897"/>
          </a:xfrm>
        </p:grpSpPr>
        <p:sp>
          <p:nvSpPr>
            <p:cNvPr id="49" name="Google Shape;151;p17">
              <a:extLst>
                <a:ext uri="{FF2B5EF4-FFF2-40B4-BE49-F238E27FC236}">
                  <a16:creationId xmlns:a16="http://schemas.microsoft.com/office/drawing/2014/main" id="{D6D4D774-9E58-0439-FBD0-3C64F19502E7}"/>
                </a:ext>
              </a:extLst>
            </p:cNvPr>
            <p:cNvSpPr/>
            <p:nvPr/>
          </p:nvSpPr>
          <p:spPr>
            <a:xfrm>
              <a:off x="2944403" y="1555776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59"/>
                  </a:lnTo>
                  <a:lnTo>
                    <a:pt x="2963" y="2659"/>
                  </a:lnTo>
                  <a:lnTo>
                    <a:pt x="4178" y="1332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152;p17">
              <a:extLst>
                <a:ext uri="{FF2B5EF4-FFF2-40B4-BE49-F238E27FC236}">
                  <a16:creationId xmlns:a16="http://schemas.microsoft.com/office/drawing/2014/main" id="{1EA54044-E1DC-043A-30C2-7A0E65348288}"/>
                </a:ext>
              </a:extLst>
            </p:cNvPr>
            <p:cNvSpPr/>
            <p:nvPr/>
          </p:nvSpPr>
          <p:spPr>
            <a:xfrm>
              <a:off x="1315175" y="1555776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59"/>
                  </a:lnTo>
                  <a:lnTo>
                    <a:pt x="6024" y="2659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51" name="Google Shape;153;p17">
              <a:extLst>
                <a:ext uri="{FF2B5EF4-FFF2-40B4-BE49-F238E27FC236}">
                  <a16:creationId xmlns:a16="http://schemas.microsoft.com/office/drawing/2014/main" id="{0B659E7C-0F32-C8F6-35D7-F14EC3FD060D}"/>
                </a:ext>
              </a:extLst>
            </p:cNvPr>
            <p:cNvSpPr/>
            <p:nvPr/>
          </p:nvSpPr>
          <p:spPr>
            <a:xfrm>
              <a:off x="3204165" y="1631970"/>
              <a:ext cx="523796" cy="524807"/>
            </a:xfrm>
            <a:custGeom>
              <a:avLst/>
              <a:gdLst/>
              <a:ahLst/>
              <a:cxnLst/>
              <a:rect l="l" t="t" r="r" b="b"/>
              <a:pathLst>
                <a:path w="2083" h="2087" extrusionOk="0">
                  <a:moveTo>
                    <a:pt x="1044" y="1"/>
                  </a:moveTo>
                  <a:cubicBezTo>
                    <a:pt x="466" y="1"/>
                    <a:pt x="1" y="466"/>
                    <a:pt x="1" y="1044"/>
                  </a:cubicBezTo>
                  <a:cubicBezTo>
                    <a:pt x="1" y="1617"/>
                    <a:pt x="466" y="2087"/>
                    <a:pt x="1044" y="2087"/>
                  </a:cubicBezTo>
                  <a:cubicBezTo>
                    <a:pt x="1617" y="2087"/>
                    <a:pt x="2082" y="1617"/>
                    <a:pt x="2082" y="1044"/>
                  </a:cubicBezTo>
                  <a:cubicBezTo>
                    <a:pt x="2082" y="466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154;p17">
              <a:extLst>
                <a:ext uri="{FF2B5EF4-FFF2-40B4-BE49-F238E27FC236}">
                  <a16:creationId xmlns:a16="http://schemas.microsoft.com/office/drawing/2014/main" id="{38125C0A-9EBB-8421-0B1D-DA0CEB872F85}"/>
                </a:ext>
              </a:extLst>
            </p:cNvPr>
            <p:cNvSpPr txBox="1"/>
            <p:nvPr/>
          </p:nvSpPr>
          <p:spPr>
            <a:xfrm>
              <a:off x="4512527" y="1617825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</p:grpSp>
      <p:grpSp>
        <p:nvGrpSpPr>
          <p:cNvPr id="6" name="Google Shape;155;p17">
            <a:extLst>
              <a:ext uri="{FF2B5EF4-FFF2-40B4-BE49-F238E27FC236}">
                <a16:creationId xmlns:a16="http://schemas.microsoft.com/office/drawing/2014/main" id="{C48968CB-12C2-9728-7F71-E36B26826F01}"/>
              </a:ext>
            </a:extLst>
          </p:cNvPr>
          <p:cNvGrpSpPr/>
          <p:nvPr/>
        </p:nvGrpSpPr>
        <p:grpSpPr>
          <a:xfrm>
            <a:off x="1040490" y="3384908"/>
            <a:ext cx="5563510" cy="561975"/>
            <a:chOff x="1315175" y="3560945"/>
            <a:chExt cx="6622030" cy="668897"/>
          </a:xfrm>
        </p:grpSpPr>
        <p:sp>
          <p:nvSpPr>
            <p:cNvPr id="45" name="Google Shape;156;p17">
              <a:extLst>
                <a:ext uri="{FF2B5EF4-FFF2-40B4-BE49-F238E27FC236}">
                  <a16:creationId xmlns:a16="http://schemas.microsoft.com/office/drawing/2014/main" id="{7D3B6656-CB31-A83E-23BF-35CD631F2ABC}"/>
                </a:ext>
              </a:extLst>
            </p:cNvPr>
            <p:cNvSpPr/>
            <p:nvPr/>
          </p:nvSpPr>
          <p:spPr>
            <a:xfrm>
              <a:off x="2944403" y="3560945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59"/>
                  </a:lnTo>
                  <a:lnTo>
                    <a:pt x="2963" y="2659"/>
                  </a:lnTo>
                  <a:lnTo>
                    <a:pt x="4178" y="1332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157;p17">
              <a:extLst>
                <a:ext uri="{FF2B5EF4-FFF2-40B4-BE49-F238E27FC236}">
                  <a16:creationId xmlns:a16="http://schemas.microsoft.com/office/drawing/2014/main" id="{5A74A526-FC44-2F53-E84E-AD9C8C76B107}"/>
                </a:ext>
              </a:extLst>
            </p:cNvPr>
            <p:cNvSpPr/>
            <p:nvPr/>
          </p:nvSpPr>
          <p:spPr>
            <a:xfrm>
              <a:off x="1315175" y="3560945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59"/>
                  </a:lnTo>
                  <a:lnTo>
                    <a:pt x="6024" y="2659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158;p17">
              <a:extLst>
                <a:ext uri="{FF2B5EF4-FFF2-40B4-BE49-F238E27FC236}">
                  <a16:creationId xmlns:a16="http://schemas.microsoft.com/office/drawing/2014/main" id="{188A5656-F6FC-E1D2-D9D1-A9C426A70CDF}"/>
                </a:ext>
              </a:extLst>
            </p:cNvPr>
            <p:cNvSpPr/>
            <p:nvPr/>
          </p:nvSpPr>
          <p:spPr>
            <a:xfrm>
              <a:off x="3204165" y="3633367"/>
              <a:ext cx="523796" cy="523802"/>
            </a:xfrm>
            <a:custGeom>
              <a:avLst/>
              <a:gdLst/>
              <a:ahLst/>
              <a:cxnLst/>
              <a:rect l="l" t="t" r="r" b="b"/>
              <a:pathLst>
                <a:path w="2083" h="2083" extrusionOk="0">
                  <a:moveTo>
                    <a:pt x="1044" y="1"/>
                  </a:moveTo>
                  <a:cubicBezTo>
                    <a:pt x="466" y="1"/>
                    <a:pt x="1" y="466"/>
                    <a:pt x="1" y="1044"/>
                  </a:cubicBezTo>
                  <a:cubicBezTo>
                    <a:pt x="1" y="1617"/>
                    <a:pt x="466" y="2082"/>
                    <a:pt x="1044" y="2082"/>
                  </a:cubicBezTo>
                  <a:cubicBezTo>
                    <a:pt x="1617" y="2082"/>
                    <a:pt x="2082" y="1617"/>
                    <a:pt x="2082" y="1044"/>
                  </a:cubicBezTo>
                  <a:cubicBezTo>
                    <a:pt x="2082" y="466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159;p17">
              <a:extLst>
                <a:ext uri="{FF2B5EF4-FFF2-40B4-BE49-F238E27FC236}">
                  <a16:creationId xmlns:a16="http://schemas.microsoft.com/office/drawing/2014/main" id="{D332FECD-B718-42CC-6A64-D724CBF93EAD}"/>
                </a:ext>
              </a:extLst>
            </p:cNvPr>
            <p:cNvSpPr txBox="1"/>
            <p:nvPr/>
          </p:nvSpPr>
          <p:spPr>
            <a:xfrm>
              <a:off x="4533405" y="3623000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7" name="Google Shape;160;p17">
            <a:extLst>
              <a:ext uri="{FF2B5EF4-FFF2-40B4-BE49-F238E27FC236}">
                <a16:creationId xmlns:a16="http://schemas.microsoft.com/office/drawing/2014/main" id="{79145C99-7756-C71C-C6DF-0583ECE93B01}"/>
              </a:ext>
            </a:extLst>
          </p:cNvPr>
          <p:cNvGrpSpPr/>
          <p:nvPr/>
        </p:nvGrpSpPr>
        <p:grpSpPr>
          <a:xfrm>
            <a:off x="1040490" y="2262232"/>
            <a:ext cx="5563510" cy="561975"/>
            <a:chOff x="1315175" y="2224668"/>
            <a:chExt cx="6622030" cy="668897"/>
          </a:xfrm>
        </p:grpSpPr>
        <p:sp>
          <p:nvSpPr>
            <p:cNvPr id="41" name="Google Shape;161;p17">
              <a:extLst>
                <a:ext uri="{FF2B5EF4-FFF2-40B4-BE49-F238E27FC236}">
                  <a16:creationId xmlns:a16="http://schemas.microsoft.com/office/drawing/2014/main" id="{2025656B-C51D-9693-B43E-72B552A9D50A}"/>
                </a:ext>
              </a:extLst>
            </p:cNvPr>
            <p:cNvSpPr/>
            <p:nvPr/>
          </p:nvSpPr>
          <p:spPr>
            <a:xfrm>
              <a:off x="2944403" y="2224668"/>
              <a:ext cx="1050862" cy="668897"/>
            </a:xfrm>
            <a:custGeom>
              <a:avLst/>
              <a:gdLst/>
              <a:ahLst/>
              <a:cxnLst/>
              <a:rect l="l" t="t" r="r" b="b"/>
              <a:pathLst>
                <a:path w="4179" h="2660" extrusionOk="0">
                  <a:moveTo>
                    <a:pt x="1" y="0"/>
                  </a:moveTo>
                  <a:lnTo>
                    <a:pt x="1" y="2660"/>
                  </a:lnTo>
                  <a:lnTo>
                    <a:pt x="2963" y="2660"/>
                  </a:lnTo>
                  <a:lnTo>
                    <a:pt x="4178" y="1328"/>
                  </a:lnTo>
                  <a:lnTo>
                    <a:pt x="296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162;p17">
              <a:extLst>
                <a:ext uri="{FF2B5EF4-FFF2-40B4-BE49-F238E27FC236}">
                  <a16:creationId xmlns:a16="http://schemas.microsoft.com/office/drawing/2014/main" id="{7A29C10A-A362-287F-E6FE-916DDC4E0542}"/>
                </a:ext>
              </a:extLst>
            </p:cNvPr>
            <p:cNvSpPr/>
            <p:nvPr/>
          </p:nvSpPr>
          <p:spPr>
            <a:xfrm>
              <a:off x="1315175" y="2224668"/>
              <a:ext cx="1515062" cy="668897"/>
            </a:xfrm>
            <a:custGeom>
              <a:avLst/>
              <a:gdLst/>
              <a:ahLst/>
              <a:cxnLst/>
              <a:rect l="l" t="t" r="r" b="b"/>
              <a:pathLst>
                <a:path w="6025" h="2660" extrusionOk="0">
                  <a:moveTo>
                    <a:pt x="0" y="0"/>
                  </a:moveTo>
                  <a:lnTo>
                    <a:pt x="0" y="2660"/>
                  </a:lnTo>
                  <a:lnTo>
                    <a:pt x="6024" y="2660"/>
                  </a:lnTo>
                  <a:lnTo>
                    <a:pt x="60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163;p17">
              <a:extLst>
                <a:ext uri="{FF2B5EF4-FFF2-40B4-BE49-F238E27FC236}">
                  <a16:creationId xmlns:a16="http://schemas.microsoft.com/office/drawing/2014/main" id="{58B33BD2-4053-981A-3A99-6FD1B9127C66}"/>
                </a:ext>
              </a:extLst>
            </p:cNvPr>
            <p:cNvSpPr/>
            <p:nvPr/>
          </p:nvSpPr>
          <p:spPr>
            <a:xfrm>
              <a:off x="3204165" y="2299856"/>
              <a:ext cx="523796" cy="523550"/>
            </a:xfrm>
            <a:custGeom>
              <a:avLst/>
              <a:gdLst/>
              <a:ahLst/>
              <a:cxnLst/>
              <a:rect l="l" t="t" r="r" b="b"/>
              <a:pathLst>
                <a:path w="2083" h="2082" extrusionOk="0">
                  <a:moveTo>
                    <a:pt x="1044" y="0"/>
                  </a:moveTo>
                  <a:cubicBezTo>
                    <a:pt x="466" y="0"/>
                    <a:pt x="1" y="465"/>
                    <a:pt x="1" y="1043"/>
                  </a:cubicBezTo>
                  <a:cubicBezTo>
                    <a:pt x="1" y="1616"/>
                    <a:pt x="466" y="2081"/>
                    <a:pt x="1044" y="2081"/>
                  </a:cubicBezTo>
                  <a:cubicBezTo>
                    <a:pt x="1617" y="2081"/>
                    <a:pt x="2082" y="1616"/>
                    <a:pt x="2082" y="1043"/>
                  </a:cubicBezTo>
                  <a:cubicBezTo>
                    <a:pt x="2082" y="465"/>
                    <a:pt x="1617" y="0"/>
                    <a:pt x="1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164;p17">
              <a:extLst>
                <a:ext uri="{FF2B5EF4-FFF2-40B4-BE49-F238E27FC236}">
                  <a16:creationId xmlns:a16="http://schemas.microsoft.com/office/drawing/2014/main" id="{F7A390FA-C7BE-A73F-191C-99D11E608FBB}"/>
                </a:ext>
              </a:extLst>
            </p:cNvPr>
            <p:cNvSpPr txBox="1"/>
            <p:nvPr/>
          </p:nvSpPr>
          <p:spPr>
            <a:xfrm>
              <a:off x="4533405" y="2286719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8" name="Google Shape;165;p17">
            <a:extLst>
              <a:ext uri="{FF2B5EF4-FFF2-40B4-BE49-F238E27FC236}">
                <a16:creationId xmlns:a16="http://schemas.microsoft.com/office/drawing/2014/main" id="{D4766BCF-2363-689C-4192-F78FF9CA1CE9}"/>
              </a:ext>
            </a:extLst>
          </p:cNvPr>
          <p:cNvGrpSpPr/>
          <p:nvPr/>
        </p:nvGrpSpPr>
        <p:grpSpPr>
          <a:xfrm>
            <a:off x="1040490" y="2823992"/>
            <a:ext cx="5545970" cy="561130"/>
            <a:chOff x="1315175" y="2893309"/>
            <a:chExt cx="6601152" cy="667891"/>
          </a:xfrm>
        </p:grpSpPr>
        <p:sp>
          <p:nvSpPr>
            <p:cNvPr id="37" name="Google Shape;166;p17">
              <a:extLst>
                <a:ext uri="{FF2B5EF4-FFF2-40B4-BE49-F238E27FC236}">
                  <a16:creationId xmlns:a16="http://schemas.microsoft.com/office/drawing/2014/main" id="{6F424775-4189-7EB6-8076-FF7A10BDD836}"/>
                </a:ext>
              </a:extLst>
            </p:cNvPr>
            <p:cNvSpPr/>
            <p:nvPr/>
          </p:nvSpPr>
          <p:spPr>
            <a:xfrm>
              <a:off x="2944403" y="2893309"/>
              <a:ext cx="1050862" cy="667891"/>
            </a:xfrm>
            <a:custGeom>
              <a:avLst/>
              <a:gdLst/>
              <a:ahLst/>
              <a:cxnLst/>
              <a:rect l="l" t="t" r="r" b="b"/>
              <a:pathLst>
                <a:path w="4179" h="2656" extrusionOk="0">
                  <a:moveTo>
                    <a:pt x="1" y="1"/>
                  </a:moveTo>
                  <a:lnTo>
                    <a:pt x="1" y="2655"/>
                  </a:lnTo>
                  <a:lnTo>
                    <a:pt x="2963" y="2655"/>
                  </a:lnTo>
                  <a:lnTo>
                    <a:pt x="4178" y="1328"/>
                  </a:lnTo>
                  <a:lnTo>
                    <a:pt x="29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167;p17">
              <a:extLst>
                <a:ext uri="{FF2B5EF4-FFF2-40B4-BE49-F238E27FC236}">
                  <a16:creationId xmlns:a16="http://schemas.microsoft.com/office/drawing/2014/main" id="{8721644F-DDB8-7823-CA5A-9684C6A2F3CC}"/>
                </a:ext>
              </a:extLst>
            </p:cNvPr>
            <p:cNvSpPr/>
            <p:nvPr/>
          </p:nvSpPr>
          <p:spPr>
            <a:xfrm>
              <a:off x="1315175" y="2893309"/>
              <a:ext cx="1515062" cy="667891"/>
            </a:xfrm>
            <a:custGeom>
              <a:avLst/>
              <a:gdLst/>
              <a:ahLst/>
              <a:cxnLst/>
              <a:rect l="l" t="t" r="r" b="b"/>
              <a:pathLst>
                <a:path w="6025" h="2656" extrusionOk="0">
                  <a:moveTo>
                    <a:pt x="0" y="1"/>
                  </a:moveTo>
                  <a:lnTo>
                    <a:pt x="0" y="2655"/>
                  </a:lnTo>
                  <a:lnTo>
                    <a:pt x="6024" y="2655"/>
                  </a:lnTo>
                  <a:lnTo>
                    <a:pt x="60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168;p17">
              <a:extLst>
                <a:ext uri="{FF2B5EF4-FFF2-40B4-BE49-F238E27FC236}">
                  <a16:creationId xmlns:a16="http://schemas.microsoft.com/office/drawing/2014/main" id="{6908D1D3-1B19-1639-3C51-03E2AB968407}"/>
                </a:ext>
              </a:extLst>
            </p:cNvPr>
            <p:cNvSpPr/>
            <p:nvPr/>
          </p:nvSpPr>
          <p:spPr>
            <a:xfrm>
              <a:off x="3204165" y="2965982"/>
              <a:ext cx="523796" cy="524807"/>
            </a:xfrm>
            <a:custGeom>
              <a:avLst/>
              <a:gdLst/>
              <a:ahLst/>
              <a:cxnLst/>
              <a:rect l="l" t="t" r="r" b="b"/>
              <a:pathLst>
                <a:path w="2083" h="2087" extrusionOk="0">
                  <a:moveTo>
                    <a:pt x="1044" y="1"/>
                  </a:moveTo>
                  <a:cubicBezTo>
                    <a:pt x="466" y="1"/>
                    <a:pt x="1" y="471"/>
                    <a:pt x="1" y="1044"/>
                  </a:cubicBezTo>
                  <a:cubicBezTo>
                    <a:pt x="1" y="1622"/>
                    <a:pt x="466" y="2087"/>
                    <a:pt x="1044" y="2087"/>
                  </a:cubicBezTo>
                  <a:cubicBezTo>
                    <a:pt x="1617" y="2087"/>
                    <a:pt x="2082" y="1622"/>
                    <a:pt x="2082" y="1044"/>
                  </a:cubicBezTo>
                  <a:cubicBezTo>
                    <a:pt x="2082" y="471"/>
                    <a:pt x="1617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169;p17">
              <a:extLst>
                <a:ext uri="{FF2B5EF4-FFF2-40B4-BE49-F238E27FC236}">
                  <a16:creationId xmlns:a16="http://schemas.microsoft.com/office/drawing/2014/main" id="{E6CF47A2-11BD-EEB4-F71C-EAF2D0F06A0D}"/>
                </a:ext>
              </a:extLst>
            </p:cNvPr>
            <p:cNvSpPr txBox="1"/>
            <p:nvPr/>
          </p:nvSpPr>
          <p:spPr>
            <a:xfrm>
              <a:off x="4512527" y="2954859"/>
              <a:ext cx="3403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</p:grpSp>
      <p:grpSp>
        <p:nvGrpSpPr>
          <p:cNvPr id="9" name="Google Shape;170;p17">
            <a:extLst>
              <a:ext uri="{FF2B5EF4-FFF2-40B4-BE49-F238E27FC236}">
                <a16:creationId xmlns:a16="http://schemas.microsoft.com/office/drawing/2014/main" id="{3AB90E57-C0FC-C531-46BE-08112F2C9E59}"/>
              </a:ext>
            </a:extLst>
          </p:cNvPr>
          <p:cNvGrpSpPr/>
          <p:nvPr/>
        </p:nvGrpSpPr>
        <p:grpSpPr>
          <a:xfrm>
            <a:off x="2701737" y="1854869"/>
            <a:ext cx="291649" cy="259731"/>
            <a:chOff x="4355125" y="3268113"/>
            <a:chExt cx="434250" cy="386725"/>
          </a:xfrm>
        </p:grpSpPr>
        <p:sp>
          <p:nvSpPr>
            <p:cNvPr id="33" name="Google Shape;171;p17">
              <a:extLst>
                <a:ext uri="{FF2B5EF4-FFF2-40B4-BE49-F238E27FC236}">
                  <a16:creationId xmlns:a16="http://schemas.microsoft.com/office/drawing/2014/main" id="{0A498A59-D113-B063-DE36-FE7DD29C93F8}"/>
                </a:ext>
              </a:extLst>
            </p:cNvPr>
            <p:cNvSpPr/>
            <p:nvPr/>
          </p:nvSpPr>
          <p:spPr>
            <a:xfrm>
              <a:off x="4355125" y="3268113"/>
              <a:ext cx="434250" cy="101500"/>
            </a:xfrm>
            <a:custGeom>
              <a:avLst/>
              <a:gdLst/>
              <a:ahLst/>
              <a:cxnLst/>
              <a:rect l="l" t="t" r="r" b="b"/>
              <a:pathLst>
                <a:path w="17370" h="4060" extrusionOk="0">
                  <a:moveTo>
                    <a:pt x="8688" y="0"/>
                  </a:moveTo>
                  <a:cubicBezTo>
                    <a:pt x="5694" y="0"/>
                    <a:pt x="2760" y="1065"/>
                    <a:pt x="449" y="2994"/>
                  </a:cubicBezTo>
                  <a:cubicBezTo>
                    <a:pt x="1" y="3411"/>
                    <a:pt x="383" y="4058"/>
                    <a:pt x="862" y="4058"/>
                  </a:cubicBezTo>
                  <a:cubicBezTo>
                    <a:pt x="983" y="4058"/>
                    <a:pt x="1111" y="4016"/>
                    <a:pt x="1233" y="3919"/>
                  </a:cubicBezTo>
                  <a:cubicBezTo>
                    <a:pt x="3393" y="2120"/>
                    <a:pt x="6041" y="1221"/>
                    <a:pt x="8688" y="1221"/>
                  </a:cubicBezTo>
                  <a:cubicBezTo>
                    <a:pt x="11336" y="1221"/>
                    <a:pt x="13983" y="2120"/>
                    <a:pt x="16144" y="3919"/>
                  </a:cubicBezTo>
                  <a:cubicBezTo>
                    <a:pt x="16264" y="4019"/>
                    <a:pt x="16405" y="4059"/>
                    <a:pt x="16545" y="4059"/>
                  </a:cubicBezTo>
                  <a:cubicBezTo>
                    <a:pt x="17108" y="4059"/>
                    <a:pt x="17369" y="3356"/>
                    <a:pt x="16927" y="2994"/>
                  </a:cubicBezTo>
                  <a:cubicBezTo>
                    <a:pt x="14616" y="1065"/>
                    <a:pt x="11703" y="0"/>
                    <a:pt x="86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172;p17">
              <a:extLst>
                <a:ext uri="{FF2B5EF4-FFF2-40B4-BE49-F238E27FC236}">
                  <a16:creationId xmlns:a16="http://schemas.microsoft.com/office/drawing/2014/main" id="{1F71075B-13E3-0203-A876-77D5F7CEB1EE}"/>
                </a:ext>
              </a:extLst>
            </p:cNvPr>
            <p:cNvSpPr/>
            <p:nvPr/>
          </p:nvSpPr>
          <p:spPr>
            <a:xfrm>
              <a:off x="4400000" y="3351488"/>
              <a:ext cx="349700" cy="93600"/>
            </a:xfrm>
            <a:custGeom>
              <a:avLst/>
              <a:gdLst/>
              <a:ahLst/>
              <a:cxnLst/>
              <a:rect l="l" t="t" r="r" b="b"/>
              <a:pathLst>
                <a:path w="13988" h="3744" extrusionOk="0">
                  <a:moveTo>
                    <a:pt x="6970" y="1"/>
                  </a:moveTo>
                  <a:cubicBezTo>
                    <a:pt x="6944" y="1"/>
                    <a:pt x="6919" y="1"/>
                    <a:pt x="6893" y="1"/>
                  </a:cubicBezTo>
                  <a:cubicBezTo>
                    <a:pt x="6869" y="1"/>
                    <a:pt x="6844" y="1"/>
                    <a:pt x="6819" y="1"/>
                  </a:cubicBezTo>
                  <a:cubicBezTo>
                    <a:pt x="4374" y="1"/>
                    <a:pt x="2012" y="983"/>
                    <a:pt x="242" y="2714"/>
                  </a:cubicBezTo>
                  <a:cubicBezTo>
                    <a:pt x="1" y="2935"/>
                    <a:pt x="1" y="3337"/>
                    <a:pt x="242" y="3578"/>
                  </a:cubicBezTo>
                  <a:cubicBezTo>
                    <a:pt x="362" y="3688"/>
                    <a:pt x="518" y="3744"/>
                    <a:pt x="674" y="3744"/>
                  </a:cubicBezTo>
                  <a:cubicBezTo>
                    <a:pt x="830" y="3744"/>
                    <a:pt x="985" y="3688"/>
                    <a:pt x="1106" y="3578"/>
                  </a:cubicBezTo>
                  <a:cubicBezTo>
                    <a:pt x="2714" y="1990"/>
                    <a:pt x="4808" y="1197"/>
                    <a:pt x="6903" y="1197"/>
                  </a:cubicBezTo>
                  <a:cubicBezTo>
                    <a:pt x="8998" y="1197"/>
                    <a:pt x="11093" y="1990"/>
                    <a:pt x="12701" y="3578"/>
                  </a:cubicBezTo>
                  <a:cubicBezTo>
                    <a:pt x="12829" y="3693"/>
                    <a:pt x="12969" y="3742"/>
                    <a:pt x="13104" y="3742"/>
                  </a:cubicBezTo>
                  <a:cubicBezTo>
                    <a:pt x="13580" y="3742"/>
                    <a:pt x="13988" y="3132"/>
                    <a:pt x="13565" y="2694"/>
                  </a:cubicBezTo>
                  <a:cubicBezTo>
                    <a:pt x="11795" y="963"/>
                    <a:pt x="9434" y="1"/>
                    <a:pt x="6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173;p17">
              <a:extLst>
                <a:ext uri="{FF2B5EF4-FFF2-40B4-BE49-F238E27FC236}">
                  <a16:creationId xmlns:a16="http://schemas.microsoft.com/office/drawing/2014/main" id="{7DDAA0DA-1862-E9A8-75B6-C6E464CE4DFD}"/>
                </a:ext>
              </a:extLst>
            </p:cNvPr>
            <p:cNvSpPr/>
            <p:nvPr/>
          </p:nvSpPr>
          <p:spPr>
            <a:xfrm>
              <a:off x="4438950" y="3434388"/>
              <a:ext cx="267525" cy="88950"/>
            </a:xfrm>
            <a:custGeom>
              <a:avLst/>
              <a:gdLst/>
              <a:ahLst/>
              <a:cxnLst/>
              <a:rect l="l" t="t" r="r" b="b"/>
              <a:pathLst>
                <a:path w="10701" h="3558" extrusionOk="0">
                  <a:moveTo>
                    <a:pt x="5335" y="1"/>
                  </a:moveTo>
                  <a:cubicBezTo>
                    <a:pt x="3346" y="1"/>
                    <a:pt x="1457" y="965"/>
                    <a:pt x="291" y="2593"/>
                  </a:cubicBezTo>
                  <a:cubicBezTo>
                    <a:pt x="0" y="3059"/>
                    <a:pt x="395" y="3524"/>
                    <a:pt x="817" y="3524"/>
                  </a:cubicBezTo>
                  <a:cubicBezTo>
                    <a:pt x="978" y="3524"/>
                    <a:pt x="1143" y="3457"/>
                    <a:pt x="1276" y="3296"/>
                  </a:cubicBezTo>
                  <a:cubicBezTo>
                    <a:pt x="2271" y="1910"/>
                    <a:pt x="3803" y="1216"/>
                    <a:pt x="5335" y="1216"/>
                  </a:cubicBezTo>
                  <a:cubicBezTo>
                    <a:pt x="6868" y="1216"/>
                    <a:pt x="8400" y="1910"/>
                    <a:pt x="9394" y="3296"/>
                  </a:cubicBezTo>
                  <a:cubicBezTo>
                    <a:pt x="9515" y="3457"/>
                    <a:pt x="9696" y="3557"/>
                    <a:pt x="9897" y="3557"/>
                  </a:cubicBezTo>
                  <a:cubicBezTo>
                    <a:pt x="10399" y="3557"/>
                    <a:pt x="10701" y="2995"/>
                    <a:pt x="10399" y="2593"/>
                  </a:cubicBezTo>
                  <a:cubicBezTo>
                    <a:pt x="9234" y="965"/>
                    <a:pt x="7345" y="1"/>
                    <a:pt x="5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174;p17">
              <a:extLst>
                <a:ext uri="{FF2B5EF4-FFF2-40B4-BE49-F238E27FC236}">
                  <a16:creationId xmlns:a16="http://schemas.microsoft.com/office/drawing/2014/main" id="{8E139C01-B654-C9B9-E046-4868E2669443}"/>
                </a:ext>
              </a:extLst>
            </p:cNvPr>
            <p:cNvSpPr/>
            <p:nvPr/>
          </p:nvSpPr>
          <p:spPr>
            <a:xfrm>
              <a:off x="4485900" y="3524813"/>
              <a:ext cx="151250" cy="130025"/>
            </a:xfrm>
            <a:custGeom>
              <a:avLst/>
              <a:gdLst/>
              <a:ahLst/>
              <a:cxnLst/>
              <a:rect l="l" t="t" r="r" b="b"/>
              <a:pathLst>
                <a:path w="6050" h="5201" extrusionOk="0">
                  <a:moveTo>
                    <a:pt x="3457" y="1"/>
                  </a:moveTo>
                  <a:cubicBezTo>
                    <a:pt x="1146" y="1"/>
                    <a:pt x="1" y="2794"/>
                    <a:pt x="1629" y="4442"/>
                  </a:cubicBezTo>
                  <a:cubicBezTo>
                    <a:pt x="2153" y="4966"/>
                    <a:pt x="2798" y="5200"/>
                    <a:pt x="3431" y="5200"/>
                  </a:cubicBezTo>
                  <a:cubicBezTo>
                    <a:pt x="4765" y="5200"/>
                    <a:pt x="6050" y="4160"/>
                    <a:pt x="6050" y="2593"/>
                  </a:cubicBezTo>
                  <a:cubicBezTo>
                    <a:pt x="6050" y="1166"/>
                    <a:pt x="4884" y="21"/>
                    <a:pt x="3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oogle Shape;175;p17">
            <a:extLst>
              <a:ext uri="{FF2B5EF4-FFF2-40B4-BE49-F238E27FC236}">
                <a16:creationId xmlns:a16="http://schemas.microsoft.com/office/drawing/2014/main" id="{0C564F72-B02D-17F8-1A3D-1D9331AE2906}"/>
              </a:ext>
            </a:extLst>
          </p:cNvPr>
          <p:cNvGrpSpPr/>
          <p:nvPr/>
        </p:nvGrpSpPr>
        <p:grpSpPr>
          <a:xfrm>
            <a:off x="2716503" y="3549576"/>
            <a:ext cx="262118" cy="232425"/>
            <a:chOff x="4646563" y="2954300"/>
            <a:chExt cx="377300" cy="334600"/>
          </a:xfrm>
        </p:grpSpPr>
        <p:sp>
          <p:nvSpPr>
            <p:cNvPr id="15" name="Google Shape;176;p17">
              <a:extLst>
                <a:ext uri="{FF2B5EF4-FFF2-40B4-BE49-F238E27FC236}">
                  <a16:creationId xmlns:a16="http://schemas.microsoft.com/office/drawing/2014/main" id="{FE027F06-0D81-33D9-2DD3-7C4CC32EF099}"/>
                </a:ext>
              </a:extLst>
            </p:cNvPr>
            <p:cNvSpPr/>
            <p:nvPr/>
          </p:nvSpPr>
          <p:spPr>
            <a:xfrm>
              <a:off x="4646563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177;p17">
              <a:extLst>
                <a:ext uri="{FF2B5EF4-FFF2-40B4-BE49-F238E27FC236}">
                  <a16:creationId xmlns:a16="http://schemas.microsoft.com/office/drawing/2014/main" id="{B8532DDC-DECE-B1F4-D847-CA234571EEAE}"/>
                </a:ext>
              </a:extLst>
            </p:cNvPr>
            <p:cNvSpPr/>
            <p:nvPr/>
          </p:nvSpPr>
          <p:spPr>
            <a:xfrm>
              <a:off x="4745538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178;p17">
              <a:extLst>
                <a:ext uri="{FF2B5EF4-FFF2-40B4-BE49-F238E27FC236}">
                  <a16:creationId xmlns:a16="http://schemas.microsoft.com/office/drawing/2014/main" id="{0527B42E-BF66-FE54-8537-97EC30A40607}"/>
                </a:ext>
              </a:extLst>
            </p:cNvPr>
            <p:cNvSpPr/>
            <p:nvPr/>
          </p:nvSpPr>
          <p:spPr>
            <a:xfrm>
              <a:off x="4844488" y="3245675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179;p17">
              <a:extLst>
                <a:ext uri="{FF2B5EF4-FFF2-40B4-BE49-F238E27FC236}">
                  <a16:creationId xmlns:a16="http://schemas.microsoft.com/office/drawing/2014/main" id="{7209FB28-45B3-9ECA-051F-22502E20FC26}"/>
                </a:ext>
              </a:extLst>
            </p:cNvPr>
            <p:cNvSpPr/>
            <p:nvPr/>
          </p:nvSpPr>
          <p:spPr>
            <a:xfrm>
              <a:off x="4943463" y="32456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180;p17">
              <a:extLst>
                <a:ext uri="{FF2B5EF4-FFF2-40B4-BE49-F238E27FC236}">
                  <a16:creationId xmlns:a16="http://schemas.microsoft.com/office/drawing/2014/main" id="{AEC424FB-74C8-28E3-0D38-58D1BDEE0C08}"/>
                </a:ext>
              </a:extLst>
            </p:cNvPr>
            <p:cNvSpPr/>
            <p:nvPr/>
          </p:nvSpPr>
          <p:spPr>
            <a:xfrm>
              <a:off x="4646563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181;p17">
              <a:extLst>
                <a:ext uri="{FF2B5EF4-FFF2-40B4-BE49-F238E27FC236}">
                  <a16:creationId xmlns:a16="http://schemas.microsoft.com/office/drawing/2014/main" id="{1A308FE9-9744-4357-0B5D-7E6FC4370A8D}"/>
                </a:ext>
              </a:extLst>
            </p:cNvPr>
            <p:cNvSpPr/>
            <p:nvPr/>
          </p:nvSpPr>
          <p:spPr>
            <a:xfrm>
              <a:off x="4745538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182;p17">
              <a:extLst>
                <a:ext uri="{FF2B5EF4-FFF2-40B4-BE49-F238E27FC236}">
                  <a16:creationId xmlns:a16="http://schemas.microsoft.com/office/drawing/2014/main" id="{7FEAEA5F-05E9-875A-04F0-ED222F14BAC5}"/>
                </a:ext>
              </a:extLst>
            </p:cNvPr>
            <p:cNvSpPr/>
            <p:nvPr/>
          </p:nvSpPr>
          <p:spPr>
            <a:xfrm>
              <a:off x="4844488" y="3187400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183;p17">
              <a:extLst>
                <a:ext uri="{FF2B5EF4-FFF2-40B4-BE49-F238E27FC236}">
                  <a16:creationId xmlns:a16="http://schemas.microsoft.com/office/drawing/2014/main" id="{A9DB86F1-AE2E-9084-410F-8F594EF77449}"/>
                </a:ext>
              </a:extLst>
            </p:cNvPr>
            <p:cNvSpPr/>
            <p:nvPr/>
          </p:nvSpPr>
          <p:spPr>
            <a:xfrm>
              <a:off x="4943463" y="31874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184;p17">
              <a:extLst>
                <a:ext uri="{FF2B5EF4-FFF2-40B4-BE49-F238E27FC236}">
                  <a16:creationId xmlns:a16="http://schemas.microsoft.com/office/drawing/2014/main" id="{3A5A003B-5C6D-6BD2-ABB1-9F7A07218E8C}"/>
                </a:ext>
              </a:extLst>
            </p:cNvPr>
            <p:cNvSpPr/>
            <p:nvPr/>
          </p:nvSpPr>
          <p:spPr>
            <a:xfrm>
              <a:off x="4646563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185;p17">
              <a:extLst>
                <a:ext uri="{FF2B5EF4-FFF2-40B4-BE49-F238E27FC236}">
                  <a16:creationId xmlns:a16="http://schemas.microsoft.com/office/drawing/2014/main" id="{23BA400B-B719-974F-33AE-C6523BA7039B}"/>
                </a:ext>
              </a:extLst>
            </p:cNvPr>
            <p:cNvSpPr/>
            <p:nvPr/>
          </p:nvSpPr>
          <p:spPr>
            <a:xfrm>
              <a:off x="4745538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5" y="1728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186;p17">
              <a:extLst>
                <a:ext uri="{FF2B5EF4-FFF2-40B4-BE49-F238E27FC236}">
                  <a16:creationId xmlns:a16="http://schemas.microsoft.com/office/drawing/2014/main" id="{2C0E1889-A30B-BE46-DA54-5EAA2E4CFC3A}"/>
                </a:ext>
              </a:extLst>
            </p:cNvPr>
            <p:cNvSpPr/>
            <p:nvPr/>
          </p:nvSpPr>
          <p:spPr>
            <a:xfrm>
              <a:off x="4844488" y="3129125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187;p17">
              <a:extLst>
                <a:ext uri="{FF2B5EF4-FFF2-40B4-BE49-F238E27FC236}">
                  <a16:creationId xmlns:a16="http://schemas.microsoft.com/office/drawing/2014/main" id="{D6250D54-0698-46FA-E4BD-947D22400C12}"/>
                </a:ext>
              </a:extLst>
            </p:cNvPr>
            <p:cNvSpPr/>
            <p:nvPr/>
          </p:nvSpPr>
          <p:spPr>
            <a:xfrm>
              <a:off x="4943463" y="312912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188;p17">
              <a:extLst>
                <a:ext uri="{FF2B5EF4-FFF2-40B4-BE49-F238E27FC236}">
                  <a16:creationId xmlns:a16="http://schemas.microsoft.com/office/drawing/2014/main" id="{095ADE5A-2C26-3629-9C31-BA1472ECBEAA}"/>
                </a:ext>
              </a:extLst>
            </p:cNvPr>
            <p:cNvSpPr/>
            <p:nvPr/>
          </p:nvSpPr>
          <p:spPr>
            <a:xfrm>
              <a:off x="4646563" y="307085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189;p17">
              <a:extLst>
                <a:ext uri="{FF2B5EF4-FFF2-40B4-BE49-F238E27FC236}">
                  <a16:creationId xmlns:a16="http://schemas.microsoft.com/office/drawing/2014/main" id="{5F0C21F1-5C6F-D518-138D-15A87A84951F}"/>
                </a:ext>
              </a:extLst>
            </p:cNvPr>
            <p:cNvSpPr/>
            <p:nvPr/>
          </p:nvSpPr>
          <p:spPr>
            <a:xfrm>
              <a:off x="4844488" y="3070850"/>
              <a:ext cx="80425" cy="43225"/>
            </a:xfrm>
            <a:custGeom>
              <a:avLst/>
              <a:gdLst/>
              <a:ahLst/>
              <a:cxnLst/>
              <a:rect l="l" t="t" r="r" b="b"/>
              <a:pathLst>
                <a:path w="3217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190;p17">
              <a:extLst>
                <a:ext uri="{FF2B5EF4-FFF2-40B4-BE49-F238E27FC236}">
                  <a16:creationId xmlns:a16="http://schemas.microsoft.com/office/drawing/2014/main" id="{9009AEC2-839D-BC43-903E-B6B5F2870C22}"/>
                </a:ext>
              </a:extLst>
            </p:cNvPr>
            <p:cNvSpPr/>
            <p:nvPr/>
          </p:nvSpPr>
          <p:spPr>
            <a:xfrm>
              <a:off x="4943463" y="307085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191;p17">
              <a:extLst>
                <a:ext uri="{FF2B5EF4-FFF2-40B4-BE49-F238E27FC236}">
                  <a16:creationId xmlns:a16="http://schemas.microsoft.com/office/drawing/2014/main" id="{F85A6E4A-AE90-B19B-2684-A3FC5502C1E0}"/>
                </a:ext>
              </a:extLst>
            </p:cNvPr>
            <p:cNvSpPr/>
            <p:nvPr/>
          </p:nvSpPr>
          <p:spPr>
            <a:xfrm>
              <a:off x="4646563" y="30125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0" y="0"/>
                  </a:moveTo>
                  <a:lnTo>
                    <a:pt x="0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192;p17">
              <a:extLst>
                <a:ext uri="{FF2B5EF4-FFF2-40B4-BE49-F238E27FC236}">
                  <a16:creationId xmlns:a16="http://schemas.microsoft.com/office/drawing/2014/main" id="{B3A93E96-9481-2114-140F-0CBFA9F8F8EA}"/>
                </a:ext>
              </a:extLst>
            </p:cNvPr>
            <p:cNvSpPr/>
            <p:nvPr/>
          </p:nvSpPr>
          <p:spPr>
            <a:xfrm>
              <a:off x="4943463" y="3012575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193;p17">
              <a:extLst>
                <a:ext uri="{FF2B5EF4-FFF2-40B4-BE49-F238E27FC236}">
                  <a16:creationId xmlns:a16="http://schemas.microsoft.com/office/drawing/2014/main" id="{E6F4972D-B36E-15FA-BCD0-246DC2EFE393}"/>
                </a:ext>
              </a:extLst>
            </p:cNvPr>
            <p:cNvSpPr/>
            <p:nvPr/>
          </p:nvSpPr>
          <p:spPr>
            <a:xfrm>
              <a:off x="4943463" y="2954300"/>
              <a:ext cx="80400" cy="43225"/>
            </a:xfrm>
            <a:custGeom>
              <a:avLst/>
              <a:gdLst/>
              <a:ahLst/>
              <a:cxnLst/>
              <a:rect l="l" t="t" r="r" b="b"/>
              <a:pathLst>
                <a:path w="3216" h="1729" extrusionOk="0">
                  <a:moveTo>
                    <a:pt x="1" y="0"/>
                  </a:moveTo>
                  <a:lnTo>
                    <a:pt x="1" y="1728"/>
                  </a:lnTo>
                  <a:lnTo>
                    <a:pt x="3216" y="1728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oogle Shape;194;p17">
            <a:extLst>
              <a:ext uri="{FF2B5EF4-FFF2-40B4-BE49-F238E27FC236}">
                <a16:creationId xmlns:a16="http://schemas.microsoft.com/office/drawing/2014/main" id="{621BBD69-8498-5A17-85C5-F2D153B1052C}"/>
              </a:ext>
            </a:extLst>
          </p:cNvPr>
          <p:cNvGrpSpPr/>
          <p:nvPr/>
        </p:nvGrpSpPr>
        <p:grpSpPr>
          <a:xfrm>
            <a:off x="2706219" y="2409180"/>
            <a:ext cx="282686" cy="272303"/>
            <a:chOff x="2588816" y="4021204"/>
            <a:chExt cx="350307" cy="337441"/>
          </a:xfrm>
        </p:grpSpPr>
        <p:sp>
          <p:nvSpPr>
            <p:cNvPr id="13" name="Google Shape;195;p17">
              <a:extLst>
                <a:ext uri="{FF2B5EF4-FFF2-40B4-BE49-F238E27FC236}">
                  <a16:creationId xmlns:a16="http://schemas.microsoft.com/office/drawing/2014/main" id="{FD3C65D4-D2A5-A0BE-AA03-3DEE93E7896E}"/>
                </a:ext>
              </a:extLst>
            </p:cNvPr>
            <p:cNvSpPr/>
            <p:nvPr/>
          </p:nvSpPr>
          <p:spPr>
            <a:xfrm>
              <a:off x="2588816" y="4075399"/>
              <a:ext cx="350307" cy="283246"/>
            </a:xfrm>
            <a:custGeom>
              <a:avLst/>
              <a:gdLst/>
              <a:ahLst/>
              <a:cxnLst/>
              <a:rect l="l" t="t" r="r" b="b"/>
              <a:pathLst>
                <a:path w="10646" h="8608" extrusionOk="0">
                  <a:moveTo>
                    <a:pt x="2434" y="0"/>
                  </a:moveTo>
                  <a:cubicBezTo>
                    <a:pt x="2396" y="0"/>
                    <a:pt x="2359" y="5"/>
                    <a:pt x="2326" y="14"/>
                  </a:cubicBezTo>
                  <a:lnTo>
                    <a:pt x="2246" y="34"/>
                  </a:lnTo>
                  <a:lnTo>
                    <a:pt x="2226" y="34"/>
                  </a:lnTo>
                  <a:lnTo>
                    <a:pt x="2165" y="54"/>
                  </a:lnTo>
                  <a:lnTo>
                    <a:pt x="2125" y="74"/>
                  </a:lnTo>
                  <a:lnTo>
                    <a:pt x="2085" y="114"/>
                  </a:lnTo>
                  <a:lnTo>
                    <a:pt x="2065" y="134"/>
                  </a:lnTo>
                  <a:cubicBezTo>
                    <a:pt x="2065" y="134"/>
                    <a:pt x="2045" y="154"/>
                    <a:pt x="2025" y="174"/>
                  </a:cubicBezTo>
                  <a:lnTo>
                    <a:pt x="1985" y="215"/>
                  </a:lnTo>
                  <a:lnTo>
                    <a:pt x="1985" y="235"/>
                  </a:lnTo>
                  <a:lnTo>
                    <a:pt x="1020" y="1842"/>
                  </a:lnTo>
                  <a:cubicBezTo>
                    <a:pt x="859" y="2083"/>
                    <a:pt x="940" y="2405"/>
                    <a:pt x="1181" y="2546"/>
                  </a:cubicBezTo>
                  <a:cubicBezTo>
                    <a:pt x="1261" y="2592"/>
                    <a:pt x="1348" y="2615"/>
                    <a:pt x="1434" y="2615"/>
                  </a:cubicBezTo>
                  <a:cubicBezTo>
                    <a:pt x="1605" y="2615"/>
                    <a:pt x="1770" y="2525"/>
                    <a:pt x="1864" y="2365"/>
                  </a:cubicBezTo>
                  <a:lnTo>
                    <a:pt x="2668" y="1059"/>
                  </a:lnTo>
                  <a:lnTo>
                    <a:pt x="4115" y="1400"/>
                  </a:lnTo>
                  <a:lnTo>
                    <a:pt x="2949" y="3309"/>
                  </a:lnTo>
                  <a:cubicBezTo>
                    <a:pt x="2909" y="3390"/>
                    <a:pt x="2849" y="3490"/>
                    <a:pt x="2808" y="3570"/>
                  </a:cubicBezTo>
                  <a:lnTo>
                    <a:pt x="236" y="7830"/>
                  </a:lnTo>
                  <a:cubicBezTo>
                    <a:pt x="0" y="8233"/>
                    <a:pt x="340" y="8607"/>
                    <a:pt x="686" y="8607"/>
                  </a:cubicBezTo>
                  <a:cubicBezTo>
                    <a:pt x="840" y="8607"/>
                    <a:pt x="995" y="8533"/>
                    <a:pt x="1100" y="8353"/>
                  </a:cubicBezTo>
                  <a:lnTo>
                    <a:pt x="3170" y="4937"/>
                  </a:lnTo>
                  <a:lnTo>
                    <a:pt x="4115" y="5339"/>
                  </a:lnTo>
                  <a:lnTo>
                    <a:pt x="4959" y="6343"/>
                  </a:lnTo>
                  <a:lnTo>
                    <a:pt x="3873" y="7087"/>
                  </a:lnTo>
                  <a:cubicBezTo>
                    <a:pt x="3408" y="7403"/>
                    <a:pt x="3712" y="8021"/>
                    <a:pt x="4150" y="8021"/>
                  </a:cubicBezTo>
                  <a:cubicBezTo>
                    <a:pt x="4241" y="8021"/>
                    <a:pt x="4339" y="7994"/>
                    <a:pt x="4436" y="7931"/>
                  </a:cubicBezTo>
                  <a:lnTo>
                    <a:pt x="6004" y="6866"/>
                  </a:lnTo>
                  <a:lnTo>
                    <a:pt x="6024" y="6846"/>
                  </a:lnTo>
                  <a:lnTo>
                    <a:pt x="6044" y="6846"/>
                  </a:lnTo>
                  <a:cubicBezTo>
                    <a:pt x="6225" y="6665"/>
                    <a:pt x="6265" y="6384"/>
                    <a:pt x="6124" y="6183"/>
                  </a:cubicBezTo>
                  <a:cubicBezTo>
                    <a:pt x="6104" y="6122"/>
                    <a:pt x="6064" y="6082"/>
                    <a:pt x="6004" y="6062"/>
                  </a:cubicBezTo>
                  <a:lnTo>
                    <a:pt x="5039" y="4897"/>
                  </a:lnTo>
                  <a:cubicBezTo>
                    <a:pt x="5079" y="4836"/>
                    <a:pt x="5119" y="4756"/>
                    <a:pt x="5180" y="4676"/>
                  </a:cubicBezTo>
                  <a:lnTo>
                    <a:pt x="6687" y="2224"/>
                  </a:lnTo>
                  <a:lnTo>
                    <a:pt x="8957" y="2746"/>
                  </a:lnTo>
                  <a:lnTo>
                    <a:pt x="9179" y="2746"/>
                  </a:lnTo>
                  <a:lnTo>
                    <a:pt x="9239" y="2726"/>
                  </a:lnTo>
                  <a:lnTo>
                    <a:pt x="9259" y="2726"/>
                  </a:lnTo>
                  <a:cubicBezTo>
                    <a:pt x="9279" y="2726"/>
                    <a:pt x="9299" y="2706"/>
                    <a:pt x="9339" y="2686"/>
                  </a:cubicBezTo>
                  <a:lnTo>
                    <a:pt x="9400" y="2646"/>
                  </a:lnTo>
                  <a:lnTo>
                    <a:pt x="9420" y="2626"/>
                  </a:lnTo>
                  <a:lnTo>
                    <a:pt x="9460" y="2586"/>
                  </a:lnTo>
                  <a:lnTo>
                    <a:pt x="9500" y="2546"/>
                  </a:lnTo>
                  <a:lnTo>
                    <a:pt x="9500" y="2525"/>
                  </a:lnTo>
                  <a:lnTo>
                    <a:pt x="10485" y="918"/>
                  </a:lnTo>
                  <a:cubicBezTo>
                    <a:pt x="10645" y="657"/>
                    <a:pt x="10585" y="335"/>
                    <a:pt x="10324" y="194"/>
                  </a:cubicBezTo>
                  <a:cubicBezTo>
                    <a:pt x="10239" y="137"/>
                    <a:pt x="10146" y="111"/>
                    <a:pt x="10054" y="111"/>
                  </a:cubicBezTo>
                  <a:cubicBezTo>
                    <a:pt x="9887" y="111"/>
                    <a:pt x="9724" y="199"/>
                    <a:pt x="9621" y="355"/>
                  </a:cubicBezTo>
                  <a:lnTo>
                    <a:pt x="8837" y="1661"/>
                  </a:lnTo>
                  <a:lnTo>
                    <a:pt x="7229" y="1300"/>
                  </a:lnTo>
                  <a:lnTo>
                    <a:pt x="5139" y="657"/>
                  </a:lnTo>
                  <a:cubicBezTo>
                    <a:pt x="5079" y="616"/>
                    <a:pt x="5039" y="596"/>
                    <a:pt x="4979" y="596"/>
                  </a:cubicBezTo>
                  <a:lnTo>
                    <a:pt x="4778" y="556"/>
                  </a:lnTo>
                  <a:lnTo>
                    <a:pt x="4637" y="496"/>
                  </a:lnTo>
                  <a:lnTo>
                    <a:pt x="2587" y="34"/>
                  </a:lnTo>
                  <a:cubicBezTo>
                    <a:pt x="2540" y="10"/>
                    <a:pt x="2486" y="0"/>
                    <a:pt x="24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196;p17">
              <a:extLst>
                <a:ext uri="{FF2B5EF4-FFF2-40B4-BE49-F238E27FC236}">
                  <a16:creationId xmlns:a16="http://schemas.microsoft.com/office/drawing/2014/main" id="{7FAE8A01-1883-2237-452F-F5EA22E4C234}"/>
                </a:ext>
              </a:extLst>
            </p:cNvPr>
            <p:cNvSpPr/>
            <p:nvPr/>
          </p:nvSpPr>
          <p:spPr>
            <a:xfrm>
              <a:off x="2749327" y="4021204"/>
              <a:ext cx="100558" cy="85125"/>
            </a:xfrm>
            <a:custGeom>
              <a:avLst/>
              <a:gdLst/>
              <a:ahLst/>
              <a:cxnLst/>
              <a:rect l="l" t="t" r="r" b="b"/>
              <a:pathLst>
                <a:path w="3056" h="2587" extrusionOk="0">
                  <a:moveTo>
                    <a:pt x="1432" y="1"/>
                  </a:moveTo>
                  <a:cubicBezTo>
                    <a:pt x="884" y="1"/>
                    <a:pt x="339" y="336"/>
                    <a:pt x="181" y="957"/>
                  </a:cubicBezTo>
                  <a:cubicBezTo>
                    <a:pt x="0" y="1661"/>
                    <a:pt x="402" y="2364"/>
                    <a:pt x="1105" y="2545"/>
                  </a:cubicBezTo>
                  <a:cubicBezTo>
                    <a:pt x="1218" y="2573"/>
                    <a:pt x="1328" y="2587"/>
                    <a:pt x="1435" y="2587"/>
                  </a:cubicBezTo>
                  <a:cubicBezTo>
                    <a:pt x="2379" y="2587"/>
                    <a:pt x="3056" y="1538"/>
                    <a:pt x="2532" y="636"/>
                  </a:cubicBezTo>
                  <a:cubicBezTo>
                    <a:pt x="2286" y="204"/>
                    <a:pt x="1858" y="1"/>
                    <a:pt x="14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2" name="Google Shape;197;p17">
            <a:extLst>
              <a:ext uri="{FF2B5EF4-FFF2-40B4-BE49-F238E27FC236}">
                <a16:creationId xmlns:a16="http://schemas.microsoft.com/office/drawing/2014/main" id="{E263F1AB-B2ED-A9EE-A4DB-0A75CC7AFF71}"/>
              </a:ext>
            </a:extLst>
          </p:cNvPr>
          <p:cNvSpPr/>
          <p:nvPr/>
        </p:nvSpPr>
        <p:spPr>
          <a:xfrm>
            <a:off x="2752385" y="2971138"/>
            <a:ext cx="190352" cy="268739"/>
          </a:xfrm>
          <a:custGeom>
            <a:avLst/>
            <a:gdLst/>
            <a:ahLst/>
            <a:cxnLst/>
            <a:rect l="l" t="t" r="r" b="b"/>
            <a:pathLst>
              <a:path w="13565" h="19151" extrusionOk="0">
                <a:moveTo>
                  <a:pt x="6748" y="2696"/>
                </a:moveTo>
                <a:cubicBezTo>
                  <a:pt x="8844" y="2696"/>
                  <a:pt x="10852" y="4330"/>
                  <a:pt x="10852" y="6792"/>
                </a:cubicBezTo>
                <a:cubicBezTo>
                  <a:pt x="10872" y="9043"/>
                  <a:pt x="9043" y="10852"/>
                  <a:pt x="6793" y="10872"/>
                </a:cubicBezTo>
                <a:cubicBezTo>
                  <a:pt x="3155" y="10872"/>
                  <a:pt x="1327" y="6471"/>
                  <a:pt x="3899" y="3899"/>
                </a:cubicBezTo>
                <a:cubicBezTo>
                  <a:pt x="4730" y="3068"/>
                  <a:pt x="5749" y="2696"/>
                  <a:pt x="6748" y="2696"/>
                </a:cubicBezTo>
                <a:close/>
                <a:moveTo>
                  <a:pt x="6793" y="0"/>
                </a:moveTo>
                <a:cubicBezTo>
                  <a:pt x="3035" y="0"/>
                  <a:pt x="1" y="3035"/>
                  <a:pt x="1" y="6792"/>
                </a:cubicBezTo>
                <a:cubicBezTo>
                  <a:pt x="1" y="10530"/>
                  <a:pt x="6793" y="19151"/>
                  <a:pt x="6793" y="19151"/>
                </a:cubicBezTo>
                <a:cubicBezTo>
                  <a:pt x="6793" y="19151"/>
                  <a:pt x="13565" y="10530"/>
                  <a:pt x="13565" y="6792"/>
                </a:cubicBezTo>
                <a:cubicBezTo>
                  <a:pt x="13565" y="3035"/>
                  <a:pt x="10530" y="0"/>
                  <a:pt x="6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37359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559568-FD1E-204F-01B4-6A0529AF33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203;p18">
            <a:extLst>
              <a:ext uri="{FF2B5EF4-FFF2-40B4-BE49-F238E27FC236}">
                <a16:creationId xmlns:a16="http://schemas.microsoft.com/office/drawing/2014/main" id="{B08A6D5C-E020-7338-AF3D-E86DB706B068}"/>
              </a:ext>
            </a:extLst>
          </p:cNvPr>
          <p:cNvGrpSpPr/>
          <p:nvPr/>
        </p:nvGrpSpPr>
        <p:grpSpPr>
          <a:xfrm>
            <a:off x="1322751" y="1398901"/>
            <a:ext cx="6612488" cy="2973966"/>
            <a:chOff x="469210" y="1449006"/>
            <a:chExt cx="8214565" cy="3694500"/>
          </a:xfrm>
        </p:grpSpPr>
        <p:grpSp>
          <p:nvGrpSpPr>
            <p:cNvPr id="4" name="Google Shape;204;p18">
              <a:extLst>
                <a:ext uri="{FF2B5EF4-FFF2-40B4-BE49-F238E27FC236}">
                  <a16:creationId xmlns:a16="http://schemas.microsoft.com/office/drawing/2014/main" id="{608C7BEB-1A38-B6D2-6F65-D1C61672E986}"/>
                </a:ext>
              </a:extLst>
            </p:cNvPr>
            <p:cNvGrpSpPr/>
            <p:nvPr/>
          </p:nvGrpSpPr>
          <p:grpSpPr>
            <a:xfrm>
              <a:off x="5145602" y="1449006"/>
              <a:ext cx="3538173" cy="1351356"/>
              <a:chOff x="5145602" y="1449006"/>
              <a:chExt cx="3538173" cy="1351356"/>
            </a:xfrm>
          </p:grpSpPr>
          <p:sp>
            <p:nvSpPr>
              <p:cNvPr id="77" name="Google Shape;205;p18">
                <a:extLst>
                  <a:ext uri="{FF2B5EF4-FFF2-40B4-BE49-F238E27FC236}">
                    <a16:creationId xmlns:a16="http://schemas.microsoft.com/office/drawing/2014/main" id="{8B14DA2C-3FCF-6798-759C-79F2F8B5BA92}"/>
                  </a:ext>
                </a:extLst>
              </p:cNvPr>
              <p:cNvSpPr txBox="1"/>
              <p:nvPr/>
            </p:nvSpPr>
            <p:spPr>
              <a:xfrm>
                <a:off x="7201775" y="1814450"/>
                <a:ext cx="14820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8" name="Google Shape;206;p18">
                <a:extLst>
                  <a:ext uri="{FF2B5EF4-FFF2-40B4-BE49-F238E27FC236}">
                    <a16:creationId xmlns:a16="http://schemas.microsoft.com/office/drawing/2014/main" id="{1091BE2A-C0D3-150A-4D2E-0515E12F3B96}"/>
                  </a:ext>
                </a:extLst>
              </p:cNvPr>
              <p:cNvSpPr txBox="1"/>
              <p:nvPr/>
            </p:nvSpPr>
            <p:spPr>
              <a:xfrm>
                <a:off x="7142665" y="145760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79" name="Google Shape;207;p18">
                <a:extLst>
                  <a:ext uri="{FF2B5EF4-FFF2-40B4-BE49-F238E27FC236}">
                    <a16:creationId xmlns:a16="http://schemas.microsoft.com/office/drawing/2014/main" id="{CBC3F845-BE36-85FB-BC5A-450F983DC4C0}"/>
                  </a:ext>
                </a:extLst>
              </p:cNvPr>
              <p:cNvSpPr/>
              <p:nvPr/>
            </p:nvSpPr>
            <p:spPr>
              <a:xfrm flipH="1">
                <a:off x="5786746" y="1449006"/>
                <a:ext cx="994167" cy="994167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6818" extrusionOk="0">
                    <a:moveTo>
                      <a:pt x="3409" y="133"/>
                    </a:moveTo>
                    <a:cubicBezTo>
                      <a:pt x="5221" y="133"/>
                      <a:pt x="6690" y="1602"/>
                      <a:pt x="6690" y="3409"/>
                    </a:cubicBezTo>
                    <a:cubicBezTo>
                      <a:pt x="6690" y="5221"/>
                      <a:pt x="5221" y="6691"/>
                      <a:pt x="3409" y="6691"/>
                    </a:cubicBezTo>
                    <a:cubicBezTo>
                      <a:pt x="1602" y="6691"/>
                      <a:pt x="133" y="5221"/>
                      <a:pt x="133" y="3409"/>
                    </a:cubicBezTo>
                    <a:cubicBezTo>
                      <a:pt x="133" y="1602"/>
                      <a:pt x="1602" y="133"/>
                      <a:pt x="3409" y="133"/>
                    </a:cubicBezTo>
                    <a:close/>
                    <a:moveTo>
                      <a:pt x="3409" y="1"/>
                    </a:moveTo>
                    <a:cubicBezTo>
                      <a:pt x="1533" y="1"/>
                      <a:pt x="0" y="1534"/>
                      <a:pt x="0" y="3409"/>
                    </a:cubicBezTo>
                    <a:cubicBezTo>
                      <a:pt x="0" y="5290"/>
                      <a:pt x="1533" y="6818"/>
                      <a:pt x="3409" y="6818"/>
                    </a:cubicBezTo>
                    <a:cubicBezTo>
                      <a:pt x="5290" y="6818"/>
                      <a:pt x="6818" y="5290"/>
                      <a:pt x="6818" y="3409"/>
                    </a:cubicBezTo>
                    <a:cubicBezTo>
                      <a:pt x="6818" y="1534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80" name="Google Shape;208;p18">
                <a:extLst>
                  <a:ext uri="{FF2B5EF4-FFF2-40B4-BE49-F238E27FC236}">
                    <a16:creationId xmlns:a16="http://schemas.microsoft.com/office/drawing/2014/main" id="{D38B8226-5BDF-DC32-3A53-5D01B15BD8FF}"/>
                  </a:ext>
                </a:extLst>
              </p:cNvPr>
              <p:cNvCxnSpPr/>
              <p:nvPr/>
            </p:nvCxnSpPr>
            <p:spPr>
              <a:xfrm flipH="1">
                <a:off x="5145602" y="2114563"/>
                <a:ext cx="676200" cy="685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" name="Google Shape;209;p18">
              <a:extLst>
                <a:ext uri="{FF2B5EF4-FFF2-40B4-BE49-F238E27FC236}">
                  <a16:creationId xmlns:a16="http://schemas.microsoft.com/office/drawing/2014/main" id="{91B08840-2303-CF69-40B6-3DDB2DFBC699}"/>
                </a:ext>
              </a:extLst>
            </p:cNvPr>
            <p:cNvGrpSpPr/>
            <p:nvPr/>
          </p:nvGrpSpPr>
          <p:grpSpPr>
            <a:xfrm>
              <a:off x="469210" y="2966050"/>
              <a:ext cx="3187990" cy="1019990"/>
              <a:chOff x="469210" y="2966050"/>
              <a:chExt cx="3187990" cy="1019990"/>
            </a:xfrm>
          </p:grpSpPr>
          <p:sp>
            <p:nvSpPr>
              <p:cNvPr id="73" name="Google Shape;210;p18">
                <a:extLst>
                  <a:ext uri="{FF2B5EF4-FFF2-40B4-BE49-F238E27FC236}">
                    <a16:creationId xmlns:a16="http://schemas.microsoft.com/office/drawing/2014/main" id="{B6F377F2-6029-756D-1B54-3153A60D03CC}"/>
                  </a:ext>
                </a:extLst>
              </p:cNvPr>
              <p:cNvSpPr/>
              <p:nvPr/>
            </p:nvSpPr>
            <p:spPr>
              <a:xfrm>
                <a:off x="2362567" y="2992463"/>
                <a:ext cx="994306" cy="993577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14" extrusionOk="0">
                    <a:moveTo>
                      <a:pt x="3409" y="128"/>
                    </a:moveTo>
                    <a:cubicBezTo>
                      <a:pt x="5217" y="128"/>
                      <a:pt x="6691" y="1598"/>
                      <a:pt x="6691" y="3405"/>
                    </a:cubicBezTo>
                    <a:cubicBezTo>
                      <a:pt x="6691" y="5217"/>
                      <a:pt x="5217" y="6686"/>
                      <a:pt x="3409" y="6686"/>
                    </a:cubicBezTo>
                    <a:cubicBezTo>
                      <a:pt x="1602" y="6686"/>
                      <a:pt x="128" y="5217"/>
                      <a:pt x="128" y="3405"/>
                    </a:cubicBezTo>
                    <a:cubicBezTo>
                      <a:pt x="128" y="1598"/>
                      <a:pt x="1602" y="128"/>
                      <a:pt x="3409" y="128"/>
                    </a:cubicBezTo>
                    <a:close/>
                    <a:moveTo>
                      <a:pt x="3409" y="1"/>
                    </a:moveTo>
                    <a:cubicBezTo>
                      <a:pt x="1529" y="1"/>
                      <a:pt x="1" y="1529"/>
                      <a:pt x="1" y="3405"/>
                    </a:cubicBezTo>
                    <a:cubicBezTo>
                      <a:pt x="1" y="5285"/>
                      <a:pt x="1529" y="6813"/>
                      <a:pt x="3409" y="6813"/>
                    </a:cubicBezTo>
                    <a:cubicBezTo>
                      <a:pt x="5290" y="6813"/>
                      <a:pt x="6818" y="5285"/>
                      <a:pt x="6818" y="3405"/>
                    </a:cubicBezTo>
                    <a:cubicBezTo>
                      <a:pt x="6818" y="1529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4" name="Google Shape;211;p18">
                <a:extLst>
                  <a:ext uri="{FF2B5EF4-FFF2-40B4-BE49-F238E27FC236}">
                    <a16:creationId xmlns:a16="http://schemas.microsoft.com/office/drawing/2014/main" id="{9ACA9927-EBA5-02A5-F6EA-31D8EDC37211}"/>
                  </a:ext>
                </a:extLst>
              </p:cNvPr>
              <p:cNvSpPr txBox="1"/>
              <p:nvPr/>
            </p:nvSpPr>
            <p:spPr>
              <a:xfrm>
                <a:off x="469210" y="332290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5" name="Google Shape;212;p18">
                <a:extLst>
                  <a:ext uri="{FF2B5EF4-FFF2-40B4-BE49-F238E27FC236}">
                    <a16:creationId xmlns:a16="http://schemas.microsoft.com/office/drawing/2014/main" id="{CF42112A-DC4E-1864-6610-C7F2CCF9957C}"/>
                  </a:ext>
                </a:extLst>
              </p:cNvPr>
              <p:cNvSpPr txBox="1"/>
              <p:nvPr/>
            </p:nvSpPr>
            <p:spPr>
              <a:xfrm>
                <a:off x="469210" y="296605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76" name="Google Shape;213;p18">
                <a:extLst>
                  <a:ext uri="{FF2B5EF4-FFF2-40B4-BE49-F238E27FC236}">
                    <a16:creationId xmlns:a16="http://schemas.microsoft.com/office/drawing/2014/main" id="{69518DB7-2EE3-D543-E004-2F1ED0C6F61E}"/>
                  </a:ext>
                </a:extLst>
              </p:cNvPr>
              <p:cNvCxnSpPr/>
              <p:nvPr/>
            </p:nvCxnSpPr>
            <p:spPr>
              <a:xfrm>
                <a:off x="3347000" y="3519213"/>
                <a:ext cx="310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" name="Google Shape;214;p18">
              <a:extLst>
                <a:ext uri="{FF2B5EF4-FFF2-40B4-BE49-F238E27FC236}">
                  <a16:creationId xmlns:a16="http://schemas.microsoft.com/office/drawing/2014/main" id="{39F7F8F4-80EC-A024-E827-996E2C9C93FD}"/>
                </a:ext>
              </a:extLst>
            </p:cNvPr>
            <p:cNvGrpSpPr/>
            <p:nvPr/>
          </p:nvGrpSpPr>
          <p:grpSpPr>
            <a:xfrm>
              <a:off x="469210" y="1449006"/>
              <a:ext cx="3535315" cy="1351356"/>
              <a:chOff x="469210" y="1449006"/>
              <a:chExt cx="3535315" cy="1351356"/>
            </a:xfrm>
          </p:grpSpPr>
          <p:sp>
            <p:nvSpPr>
              <p:cNvPr id="69" name="Google Shape;215;p18">
                <a:extLst>
                  <a:ext uri="{FF2B5EF4-FFF2-40B4-BE49-F238E27FC236}">
                    <a16:creationId xmlns:a16="http://schemas.microsoft.com/office/drawing/2014/main" id="{F3EF1210-1513-885B-07B8-73CD493862C6}"/>
                  </a:ext>
                </a:extLst>
              </p:cNvPr>
              <p:cNvSpPr/>
              <p:nvPr/>
            </p:nvSpPr>
            <p:spPr>
              <a:xfrm>
                <a:off x="2369214" y="1449006"/>
                <a:ext cx="994167" cy="994167"/>
              </a:xfrm>
              <a:custGeom>
                <a:avLst/>
                <a:gdLst/>
                <a:ahLst/>
                <a:cxnLst/>
                <a:rect l="l" t="t" r="r" b="b"/>
                <a:pathLst>
                  <a:path w="6818" h="6818" extrusionOk="0">
                    <a:moveTo>
                      <a:pt x="3409" y="133"/>
                    </a:moveTo>
                    <a:cubicBezTo>
                      <a:pt x="5221" y="133"/>
                      <a:pt x="6690" y="1602"/>
                      <a:pt x="6690" y="3409"/>
                    </a:cubicBezTo>
                    <a:cubicBezTo>
                      <a:pt x="6690" y="5221"/>
                      <a:pt x="5221" y="6691"/>
                      <a:pt x="3409" y="6691"/>
                    </a:cubicBezTo>
                    <a:cubicBezTo>
                      <a:pt x="1602" y="6691"/>
                      <a:pt x="133" y="5221"/>
                      <a:pt x="133" y="3409"/>
                    </a:cubicBezTo>
                    <a:cubicBezTo>
                      <a:pt x="133" y="1602"/>
                      <a:pt x="1602" y="133"/>
                      <a:pt x="3409" y="133"/>
                    </a:cubicBezTo>
                    <a:close/>
                    <a:moveTo>
                      <a:pt x="3409" y="1"/>
                    </a:moveTo>
                    <a:cubicBezTo>
                      <a:pt x="1533" y="1"/>
                      <a:pt x="0" y="1534"/>
                      <a:pt x="0" y="3409"/>
                    </a:cubicBezTo>
                    <a:cubicBezTo>
                      <a:pt x="0" y="5290"/>
                      <a:pt x="1533" y="6818"/>
                      <a:pt x="3409" y="6818"/>
                    </a:cubicBezTo>
                    <a:cubicBezTo>
                      <a:pt x="5290" y="6818"/>
                      <a:pt x="6818" y="5290"/>
                      <a:pt x="6818" y="3409"/>
                    </a:cubicBezTo>
                    <a:cubicBezTo>
                      <a:pt x="6818" y="1534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0" name="Google Shape;216;p18">
                <a:extLst>
                  <a:ext uri="{FF2B5EF4-FFF2-40B4-BE49-F238E27FC236}">
                    <a16:creationId xmlns:a16="http://schemas.microsoft.com/office/drawing/2014/main" id="{2E7ACFFB-D6B7-DFC1-618F-CB720B8B5855}"/>
                  </a:ext>
                </a:extLst>
              </p:cNvPr>
              <p:cNvSpPr txBox="1"/>
              <p:nvPr/>
            </p:nvSpPr>
            <p:spPr>
              <a:xfrm>
                <a:off x="469210" y="181445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71" name="Google Shape;217;p18">
                <a:extLst>
                  <a:ext uri="{FF2B5EF4-FFF2-40B4-BE49-F238E27FC236}">
                    <a16:creationId xmlns:a16="http://schemas.microsoft.com/office/drawing/2014/main" id="{C6ED240A-8B8E-E1A2-3B4D-139E7A1C0934}"/>
                  </a:ext>
                </a:extLst>
              </p:cNvPr>
              <p:cNvSpPr txBox="1"/>
              <p:nvPr/>
            </p:nvSpPr>
            <p:spPr>
              <a:xfrm>
                <a:off x="469210" y="145760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72" name="Google Shape;218;p18">
                <a:extLst>
                  <a:ext uri="{FF2B5EF4-FFF2-40B4-BE49-F238E27FC236}">
                    <a16:creationId xmlns:a16="http://schemas.microsoft.com/office/drawing/2014/main" id="{EBB364F4-FD92-29A4-0F31-F703471E6ECE}"/>
                  </a:ext>
                </a:extLst>
              </p:cNvPr>
              <p:cNvCxnSpPr/>
              <p:nvPr/>
            </p:nvCxnSpPr>
            <p:spPr>
              <a:xfrm>
                <a:off x="3328325" y="2114563"/>
                <a:ext cx="676200" cy="6858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" name="Google Shape;219;p18">
              <a:extLst>
                <a:ext uri="{FF2B5EF4-FFF2-40B4-BE49-F238E27FC236}">
                  <a16:creationId xmlns:a16="http://schemas.microsoft.com/office/drawing/2014/main" id="{DB8FFF86-A0BB-89A6-F094-AF333C7301DF}"/>
                </a:ext>
              </a:extLst>
            </p:cNvPr>
            <p:cNvGrpSpPr/>
            <p:nvPr/>
          </p:nvGrpSpPr>
          <p:grpSpPr>
            <a:xfrm>
              <a:off x="3650831" y="2584039"/>
              <a:ext cx="1834790" cy="2559467"/>
              <a:chOff x="3650831" y="2584039"/>
              <a:chExt cx="1834790" cy="2559467"/>
            </a:xfrm>
          </p:grpSpPr>
          <p:sp>
            <p:nvSpPr>
              <p:cNvPr id="42" name="Google Shape;220;p18">
                <a:extLst>
                  <a:ext uri="{FF2B5EF4-FFF2-40B4-BE49-F238E27FC236}">
                    <a16:creationId xmlns:a16="http://schemas.microsoft.com/office/drawing/2014/main" id="{F1BE2DED-A356-7357-9B97-FF9712E8CCF8}"/>
                  </a:ext>
                </a:extLst>
              </p:cNvPr>
              <p:cNvSpPr/>
              <p:nvPr/>
            </p:nvSpPr>
            <p:spPr>
              <a:xfrm>
                <a:off x="3650831" y="2584039"/>
                <a:ext cx="1834790" cy="1834061"/>
              </a:xfrm>
              <a:custGeom>
                <a:avLst/>
                <a:gdLst/>
                <a:ahLst/>
                <a:cxnLst/>
                <a:rect l="l" t="t" r="r" b="b"/>
                <a:pathLst>
                  <a:path w="12583" h="12578" extrusionOk="0">
                    <a:moveTo>
                      <a:pt x="6289" y="128"/>
                    </a:moveTo>
                    <a:cubicBezTo>
                      <a:pt x="9688" y="128"/>
                      <a:pt x="12450" y="2890"/>
                      <a:pt x="12450" y="6289"/>
                    </a:cubicBezTo>
                    <a:cubicBezTo>
                      <a:pt x="12450" y="9683"/>
                      <a:pt x="9688" y="12450"/>
                      <a:pt x="6289" y="12450"/>
                    </a:cubicBezTo>
                    <a:cubicBezTo>
                      <a:pt x="2895" y="12450"/>
                      <a:pt x="133" y="9683"/>
                      <a:pt x="133" y="6289"/>
                    </a:cubicBezTo>
                    <a:cubicBezTo>
                      <a:pt x="133" y="2890"/>
                      <a:pt x="2895" y="128"/>
                      <a:pt x="6289" y="128"/>
                    </a:cubicBezTo>
                    <a:close/>
                    <a:moveTo>
                      <a:pt x="6289" y="1"/>
                    </a:moveTo>
                    <a:cubicBezTo>
                      <a:pt x="2822" y="1"/>
                      <a:pt x="1" y="2822"/>
                      <a:pt x="1" y="6289"/>
                    </a:cubicBezTo>
                    <a:cubicBezTo>
                      <a:pt x="1" y="9756"/>
                      <a:pt x="2822" y="12577"/>
                      <a:pt x="6289" y="12577"/>
                    </a:cubicBezTo>
                    <a:cubicBezTo>
                      <a:pt x="9761" y="12577"/>
                      <a:pt x="12582" y="9756"/>
                      <a:pt x="12582" y="6289"/>
                    </a:cubicBezTo>
                    <a:cubicBezTo>
                      <a:pt x="12582" y="2822"/>
                      <a:pt x="9761" y="1"/>
                      <a:pt x="628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221;p18">
                <a:extLst>
                  <a:ext uri="{FF2B5EF4-FFF2-40B4-BE49-F238E27FC236}">
                    <a16:creationId xmlns:a16="http://schemas.microsoft.com/office/drawing/2014/main" id="{BFB289BC-7901-D44D-F8BD-C511D8394091}"/>
                  </a:ext>
                </a:extLst>
              </p:cNvPr>
              <p:cNvSpPr/>
              <p:nvPr/>
            </p:nvSpPr>
            <p:spPr>
              <a:xfrm>
                <a:off x="4767034" y="3627481"/>
                <a:ext cx="469378" cy="375619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2576" extrusionOk="0">
                    <a:moveTo>
                      <a:pt x="2455" y="0"/>
                    </a:moveTo>
                    <a:cubicBezTo>
                      <a:pt x="2420" y="0"/>
                      <a:pt x="2384" y="10"/>
                      <a:pt x="2351" y="29"/>
                    </a:cubicBezTo>
                    <a:lnTo>
                      <a:pt x="1754" y="382"/>
                    </a:lnTo>
                    <a:lnTo>
                      <a:pt x="1475" y="543"/>
                    </a:lnTo>
                    <a:lnTo>
                      <a:pt x="236" y="1268"/>
                    </a:lnTo>
                    <a:cubicBezTo>
                      <a:pt x="59" y="1371"/>
                      <a:pt x="0" y="1601"/>
                      <a:pt x="103" y="1778"/>
                    </a:cubicBezTo>
                    <a:lnTo>
                      <a:pt x="461" y="2390"/>
                    </a:lnTo>
                    <a:cubicBezTo>
                      <a:pt x="529" y="2510"/>
                      <a:pt x="653" y="2576"/>
                      <a:pt x="779" y="2576"/>
                    </a:cubicBezTo>
                    <a:cubicBezTo>
                      <a:pt x="845" y="2576"/>
                      <a:pt x="910" y="2558"/>
                      <a:pt x="970" y="2522"/>
                    </a:cubicBezTo>
                    <a:lnTo>
                      <a:pt x="2043" y="1895"/>
                    </a:lnTo>
                    <a:lnTo>
                      <a:pt x="3086" y="1283"/>
                    </a:lnTo>
                    <a:cubicBezTo>
                      <a:pt x="3184" y="1224"/>
                      <a:pt x="3218" y="1097"/>
                      <a:pt x="3159" y="999"/>
                    </a:cubicBezTo>
                    <a:lnTo>
                      <a:pt x="2635" y="103"/>
                    </a:lnTo>
                    <a:cubicBezTo>
                      <a:pt x="2596" y="37"/>
                      <a:pt x="2526" y="0"/>
                      <a:pt x="2455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Google Shape;222;p18">
                <a:extLst>
                  <a:ext uri="{FF2B5EF4-FFF2-40B4-BE49-F238E27FC236}">
                    <a16:creationId xmlns:a16="http://schemas.microsoft.com/office/drawing/2014/main" id="{10274794-814B-73F4-505B-7792F5C0E32F}"/>
                  </a:ext>
                </a:extLst>
              </p:cNvPr>
              <p:cNvSpPr/>
              <p:nvPr/>
            </p:nvSpPr>
            <p:spPr>
              <a:xfrm>
                <a:off x="4794155" y="3901027"/>
                <a:ext cx="397929" cy="333041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2284" extrusionOk="0">
                    <a:moveTo>
                      <a:pt x="1964" y="0"/>
                    </a:moveTo>
                    <a:cubicBezTo>
                      <a:pt x="1928" y="0"/>
                      <a:pt x="1891" y="9"/>
                      <a:pt x="1857" y="29"/>
                    </a:cubicBezTo>
                    <a:lnTo>
                      <a:pt x="236" y="979"/>
                    </a:lnTo>
                    <a:cubicBezTo>
                      <a:pt x="59" y="1082"/>
                      <a:pt x="1" y="1307"/>
                      <a:pt x="103" y="1488"/>
                    </a:cubicBezTo>
                    <a:lnTo>
                      <a:pt x="466" y="2100"/>
                    </a:lnTo>
                    <a:cubicBezTo>
                      <a:pt x="534" y="2218"/>
                      <a:pt x="657" y="2283"/>
                      <a:pt x="784" y="2283"/>
                    </a:cubicBezTo>
                    <a:cubicBezTo>
                      <a:pt x="847" y="2283"/>
                      <a:pt x="911" y="2267"/>
                      <a:pt x="970" y="2233"/>
                    </a:cubicBezTo>
                    <a:lnTo>
                      <a:pt x="1289" y="2047"/>
                    </a:lnTo>
                    <a:lnTo>
                      <a:pt x="1568" y="1885"/>
                    </a:lnTo>
                    <a:lnTo>
                      <a:pt x="2596" y="1283"/>
                    </a:lnTo>
                    <a:cubicBezTo>
                      <a:pt x="2694" y="1224"/>
                      <a:pt x="2728" y="1096"/>
                      <a:pt x="2670" y="999"/>
                    </a:cubicBezTo>
                    <a:lnTo>
                      <a:pt x="2146" y="102"/>
                    </a:lnTo>
                    <a:cubicBezTo>
                      <a:pt x="2106" y="37"/>
                      <a:pt x="2037" y="0"/>
                      <a:pt x="1964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223;p18">
                <a:extLst>
                  <a:ext uri="{FF2B5EF4-FFF2-40B4-BE49-F238E27FC236}">
                    <a16:creationId xmlns:a16="http://schemas.microsoft.com/office/drawing/2014/main" id="{21F55ADE-31F5-E20C-72BE-B56DA88A1CDF}"/>
                  </a:ext>
                </a:extLst>
              </p:cNvPr>
              <p:cNvSpPr/>
              <p:nvPr/>
            </p:nvSpPr>
            <p:spPr>
              <a:xfrm>
                <a:off x="4708417" y="3381056"/>
                <a:ext cx="470108" cy="375182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2573" extrusionOk="0">
                    <a:moveTo>
                      <a:pt x="2459" y="1"/>
                    </a:moveTo>
                    <a:cubicBezTo>
                      <a:pt x="2423" y="1"/>
                      <a:pt x="2386" y="10"/>
                      <a:pt x="2352" y="30"/>
                    </a:cubicBezTo>
                    <a:lnTo>
                      <a:pt x="2156" y="147"/>
                    </a:lnTo>
                    <a:lnTo>
                      <a:pt x="1877" y="309"/>
                    </a:lnTo>
                    <a:lnTo>
                      <a:pt x="236" y="1269"/>
                    </a:lnTo>
                    <a:cubicBezTo>
                      <a:pt x="60" y="1371"/>
                      <a:pt x="1" y="1602"/>
                      <a:pt x="104" y="1778"/>
                    </a:cubicBezTo>
                    <a:lnTo>
                      <a:pt x="466" y="2390"/>
                    </a:lnTo>
                    <a:cubicBezTo>
                      <a:pt x="535" y="2508"/>
                      <a:pt x="658" y="2573"/>
                      <a:pt x="784" y="2573"/>
                    </a:cubicBezTo>
                    <a:cubicBezTo>
                      <a:pt x="848" y="2573"/>
                      <a:pt x="912" y="2557"/>
                      <a:pt x="971" y="2522"/>
                    </a:cubicBezTo>
                    <a:lnTo>
                      <a:pt x="1877" y="1993"/>
                    </a:lnTo>
                    <a:lnTo>
                      <a:pt x="2156" y="1832"/>
                    </a:lnTo>
                    <a:lnTo>
                      <a:pt x="3086" y="1283"/>
                    </a:lnTo>
                    <a:cubicBezTo>
                      <a:pt x="3189" y="1224"/>
                      <a:pt x="3223" y="1097"/>
                      <a:pt x="3165" y="999"/>
                    </a:cubicBezTo>
                    <a:lnTo>
                      <a:pt x="2641" y="103"/>
                    </a:lnTo>
                    <a:cubicBezTo>
                      <a:pt x="2601" y="38"/>
                      <a:pt x="2532" y="1"/>
                      <a:pt x="2459" y="1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224;p18">
                <a:extLst>
                  <a:ext uri="{FF2B5EF4-FFF2-40B4-BE49-F238E27FC236}">
                    <a16:creationId xmlns:a16="http://schemas.microsoft.com/office/drawing/2014/main" id="{224D53FA-150C-7C42-A537-FE9CEF6A0E40}"/>
                  </a:ext>
                </a:extLst>
              </p:cNvPr>
              <p:cNvSpPr/>
              <p:nvPr/>
            </p:nvSpPr>
            <p:spPr>
              <a:xfrm>
                <a:off x="5022645" y="3070327"/>
                <a:ext cx="149460" cy="245844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686" extrusionOk="0">
                    <a:moveTo>
                      <a:pt x="191" y="0"/>
                    </a:moveTo>
                    <a:cubicBezTo>
                      <a:pt x="127" y="0"/>
                      <a:pt x="63" y="8"/>
                      <a:pt x="1" y="25"/>
                    </a:cubicBezTo>
                    <a:lnTo>
                      <a:pt x="1" y="1685"/>
                    </a:lnTo>
                    <a:cubicBezTo>
                      <a:pt x="344" y="1485"/>
                      <a:pt x="564" y="1352"/>
                      <a:pt x="564" y="1352"/>
                    </a:cubicBezTo>
                    <a:cubicBezTo>
                      <a:pt x="907" y="1152"/>
                      <a:pt x="1024" y="706"/>
                      <a:pt x="824" y="358"/>
                    </a:cubicBezTo>
                    <a:cubicBezTo>
                      <a:pt x="687" y="128"/>
                      <a:pt x="441" y="0"/>
                      <a:pt x="191" y="0"/>
                    </a:cubicBez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Google Shape;225;p18">
                <a:extLst>
                  <a:ext uri="{FF2B5EF4-FFF2-40B4-BE49-F238E27FC236}">
                    <a16:creationId xmlns:a16="http://schemas.microsoft.com/office/drawing/2014/main" id="{8386C7C1-C30B-CCDB-90B6-C48508D62A9E}"/>
                  </a:ext>
                </a:extLst>
              </p:cNvPr>
              <p:cNvSpPr/>
              <p:nvPr/>
            </p:nvSpPr>
            <p:spPr>
              <a:xfrm>
                <a:off x="4052985" y="2790366"/>
                <a:ext cx="1011956" cy="1457713"/>
              </a:xfrm>
              <a:custGeom>
                <a:avLst/>
                <a:gdLst/>
                <a:ahLst/>
                <a:cxnLst/>
                <a:rect l="l" t="t" r="r" b="b"/>
                <a:pathLst>
                  <a:path w="6940" h="9997" extrusionOk="0">
                    <a:moveTo>
                      <a:pt x="0" y="1"/>
                    </a:moveTo>
                    <a:lnTo>
                      <a:pt x="0" y="6735"/>
                    </a:lnTo>
                    <a:cubicBezTo>
                      <a:pt x="25" y="6730"/>
                      <a:pt x="49" y="6730"/>
                      <a:pt x="73" y="6730"/>
                    </a:cubicBezTo>
                    <a:lnTo>
                      <a:pt x="2752" y="6730"/>
                    </a:lnTo>
                    <a:lnTo>
                      <a:pt x="2752" y="7004"/>
                    </a:lnTo>
                    <a:cubicBezTo>
                      <a:pt x="2752" y="7656"/>
                      <a:pt x="2223" y="8185"/>
                      <a:pt x="1572" y="8185"/>
                    </a:cubicBezTo>
                    <a:lnTo>
                      <a:pt x="1126" y="8185"/>
                    </a:lnTo>
                    <a:lnTo>
                      <a:pt x="1126" y="9453"/>
                    </a:lnTo>
                    <a:cubicBezTo>
                      <a:pt x="1293" y="9561"/>
                      <a:pt x="1543" y="9742"/>
                      <a:pt x="1817" y="9997"/>
                    </a:cubicBezTo>
                    <a:lnTo>
                      <a:pt x="6372" y="9997"/>
                    </a:lnTo>
                    <a:lnTo>
                      <a:pt x="6372" y="9664"/>
                    </a:lnTo>
                    <a:lnTo>
                      <a:pt x="6053" y="9850"/>
                    </a:lnTo>
                    <a:cubicBezTo>
                      <a:pt x="5994" y="9884"/>
                      <a:pt x="5930" y="9900"/>
                      <a:pt x="5867" y="9900"/>
                    </a:cubicBezTo>
                    <a:cubicBezTo>
                      <a:pt x="5740" y="9900"/>
                      <a:pt x="5617" y="9835"/>
                      <a:pt x="5549" y="9717"/>
                    </a:cubicBezTo>
                    <a:lnTo>
                      <a:pt x="5186" y="9105"/>
                    </a:lnTo>
                    <a:cubicBezTo>
                      <a:pt x="5084" y="8924"/>
                      <a:pt x="5142" y="8699"/>
                      <a:pt x="5319" y="8596"/>
                    </a:cubicBezTo>
                    <a:lnTo>
                      <a:pt x="6940" y="7646"/>
                    </a:lnTo>
                    <a:lnTo>
                      <a:pt x="6940" y="7636"/>
                    </a:lnTo>
                    <a:lnTo>
                      <a:pt x="5867" y="8263"/>
                    </a:lnTo>
                    <a:cubicBezTo>
                      <a:pt x="5807" y="8299"/>
                      <a:pt x="5742" y="8317"/>
                      <a:pt x="5676" y="8317"/>
                    </a:cubicBezTo>
                    <a:cubicBezTo>
                      <a:pt x="5550" y="8317"/>
                      <a:pt x="5426" y="8251"/>
                      <a:pt x="5358" y="8131"/>
                    </a:cubicBezTo>
                    <a:lnTo>
                      <a:pt x="5000" y="7519"/>
                    </a:lnTo>
                    <a:cubicBezTo>
                      <a:pt x="4897" y="7342"/>
                      <a:pt x="4956" y="7112"/>
                      <a:pt x="5133" y="7009"/>
                    </a:cubicBezTo>
                    <a:lnTo>
                      <a:pt x="6372" y="6284"/>
                    </a:lnTo>
                    <a:lnTo>
                      <a:pt x="6372" y="6044"/>
                    </a:lnTo>
                    <a:lnTo>
                      <a:pt x="5466" y="6573"/>
                    </a:lnTo>
                    <a:cubicBezTo>
                      <a:pt x="5407" y="6608"/>
                      <a:pt x="5343" y="6624"/>
                      <a:pt x="5279" y="6624"/>
                    </a:cubicBezTo>
                    <a:cubicBezTo>
                      <a:pt x="5153" y="6624"/>
                      <a:pt x="5030" y="6559"/>
                      <a:pt x="4961" y="6441"/>
                    </a:cubicBezTo>
                    <a:lnTo>
                      <a:pt x="4599" y="5829"/>
                    </a:lnTo>
                    <a:cubicBezTo>
                      <a:pt x="4496" y="5653"/>
                      <a:pt x="4555" y="5422"/>
                      <a:pt x="4731" y="5320"/>
                    </a:cubicBezTo>
                    <a:lnTo>
                      <a:pt x="6372" y="4360"/>
                    </a:lnTo>
                    <a:lnTo>
                      <a:pt x="637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226;p18">
                <a:extLst>
                  <a:ext uri="{FF2B5EF4-FFF2-40B4-BE49-F238E27FC236}">
                    <a16:creationId xmlns:a16="http://schemas.microsoft.com/office/drawing/2014/main" id="{884F109D-BD1F-84DF-8C63-3FCCBECA3A61}"/>
                  </a:ext>
                </a:extLst>
              </p:cNvPr>
              <p:cNvSpPr/>
              <p:nvPr/>
            </p:nvSpPr>
            <p:spPr>
              <a:xfrm>
                <a:off x="4052985" y="2790366"/>
                <a:ext cx="929133" cy="58763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403" extrusionOk="0">
                    <a:moveTo>
                      <a:pt x="0" y="1"/>
                    </a:moveTo>
                    <a:lnTo>
                      <a:pt x="0" y="403"/>
                    </a:lnTo>
                    <a:lnTo>
                      <a:pt x="6372" y="403"/>
                    </a:lnTo>
                    <a:lnTo>
                      <a:pt x="637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227;p18">
                <a:extLst>
                  <a:ext uri="{FF2B5EF4-FFF2-40B4-BE49-F238E27FC236}">
                    <a16:creationId xmlns:a16="http://schemas.microsoft.com/office/drawing/2014/main" id="{2913B8BC-3412-95CF-A0D7-2C756CD2B5D8}"/>
                  </a:ext>
                </a:extLst>
              </p:cNvPr>
              <p:cNvSpPr/>
              <p:nvPr/>
            </p:nvSpPr>
            <p:spPr>
              <a:xfrm>
                <a:off x="4317782" y="4175739"/>
                <a:ext cx="705016" cy="210848"/>
              </a:xfrm>
              <a:custGeom>
                <a:avLst/>
                <a:gdLst/>
                <a:ahLst/>
                <a:cxnLst/>
                <a:rect l="l" t="t" r="r" b="b"/>
                <a:pathLst>
                  <a:path w="4835" h="1446" extrusionOk="0">
                    <a:moveTo>
                      <a:pt x="1588" y="657"/>
                    </a:moveTo>
                    <a:cubicBezTo>
                      <a:pt x="1637" y="657"/>
                      <a:pt x="1671" y="696"/>
                      <a:pt x="1671" y="740"/>
                    </a:cubicBezTo>
                    <a:lnTo>
                      <a:pt x="1671" y="1181"/>
                    </a:lnTo>
                    <a:cubicBezTo>
                      <a:pt x="1671" y="1225"/>
                      <a:pt x="1637" y="1260"/>
                      <a:pt x="1588" y="1260"/>
                    </a:cubicBezTo>
                    <a:lnTo>
                      <a:pt x="1147" y="1260"/>
                    </a:lnTo>
                    <a:cubicBezTo>
                      <a:pt x="1103" y="1260"/>
                      <a:pt x="1069" y="1225"/>
                      <a:pt x="1069" y="1181"/>
                    </a:cubicBezTo>
                    <a:lnTo>
                      <a:pt x="1069" y="740"/>
                    </a:lnTo>
                    <a:cubicBezTo>
                      <a:pt x="1069" y="696"/>
                      <a:pt x="1103" y="657"/>
                      <a:pt x="1147" y="657"/>
                    </a:cubicBezTo>
                    <a:close/>
                    <a:moveTo>
                      <a:pt x="4835" y="1"/>
                    </a:moveTo>
                    <a:lnTo>
                      <a:pt x="4556" y="163"/>
                    </a:lnTo>
                    <a:lnTo>
                      <a:pt x="4556" y="496"/>
                    </a:lnTo>
                    <a:lnTo>
                      <a:pt x="1" y="496"/>
                    </a:lnTo>
                    <a:cubicBezTo>
                      <a:pt x="261" y="740"/>
                      <a:pt x="545" y="1054"/>
                      <a:pt x="775" y="1446"/>
                    </a:cubicBezTo>
                    <a:lnTo>
                      <a:pt x="4242" y="1446"/>
                    </a:lnTo>
                    <a:cubicBezTo>
                      <a:pt x="4355" y="1446"/>
                      <a:pt x="4463" y="1411"/>
                      <a:pt x="4556" y="1353"/>
                    </a:cubicBezTo>
                    <a:cubicBezTo>
                      <a:pt x="4722" y="1250"/>
                      <a:pt x="4835" y="1064"/>
                      <a:pt x="4835" y="853"/>
                    </a:cubicBezTo>
                    <a:lnTo>
                      <a:pt x="4835" y="1"/>
                    </a:ln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" name="Google Shape;228;p18">
                <a:extLst>
                  <a:ext uri="{FF2B5EF4-FFF2-40B4-BE49-F238E27FC236}">
                    <a16:creationId xmlns:a16="http://schemas.microsoft.com/office/drawing/2014/main" id="{94EC7C38-4BE8-21C4-F67A-99F21EA2F6F1}"/>
                  </a:ext>
                </a:extLst>
              </p:cNvPr>
              <p:cNvSpPr/>
              <p:nvPr/>
            </p:nvSpPr>
            <p:spPr>
              <a:xfrm>
                <a:off x="4981963" y="3648040"/>
                <a:ext cx="40828" cy="58763"/>
              </a:xfrm>
              <a:custGeom>
                <a:avLst/>
                <a:gdLst/>
                <a:ahLst/>
                <a:cxnLst/>
                <a:rect l="l" t="t" r="r" b="b"/>
                <a:pathLst>
                  <a:path w="280" h="403" extrusionOk="0">
                    <a:moveTo>
                      <a:pt x="280" y="1"/>
                    </a:moveTo>
                    <a:lnTo>
                      <a:pt x="1" y="162"/>
                    </a:lnTo>
                    <a:lnTo>
                      <a:pt x="1" y="402"/>
                    </a:lnTo>
                    <a:lnTo>
                      <a:pt x="280" y="241"/>
                    </a:lnTo>
                    <a:lnTo>
                      <a:pt x="280" y="1"/>
                    </a:ln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Google Shape;229;p18">
                <a:extLst>
                  <a:ext uri="{FF2B5EF4-FFF2-40B4-BE49-F238E27FC236}">
                    <a16:creationId xmlns:a16="http://schemas.microsoft.com/office/drawing/2014/main" id="{80AE4EDE-3F70-266C-6A72-76A25BAFF834}"/>
                  </a:ext>
                </a:extLst>
              </p:cNvPr>
              <p:cNvSpPr/>
              <p:nvPr/>
            </p:nvSpPr>
            <p:spPr>
              <a:xfrm>
                <a:off x="4012157" y="2651843"/>
                <a:ext cx="1010644" cy="1132108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7764" extrusionOk="0">
                    <a:moveTo>
                      <a:pt x="593" y="1"/>
                    </a:moveTo>
                    <a:cubicBezTo>
                      <a:pt x="265" y="1"/>
                      <a:pt x="1" y="270"/>
                      <a:pt x="1" y="593"/>
                    </a:cubicBezTo>
                    <a:lnTo>
                      <a:pt x="1" y="7763"/>
                    </a:lnTo>
                    <a:cubicBezTo>
                      <a:pt x="84" y="7724"/>
                      <a:pt x="177" y="7695"/>
                      <a:pt x="280" y="7685"/>
                    </a:cubicBezTo>
                    <a:lnTo>
                      <a:pt x="280" y="951"/>
                    </a:lnTo>
                    <a:lnTo>
                      <a:pt x="6652" y="951"/>
                    </a:lnTo>
                    <a:lnTo>
                      <a:pt x="6652" y="5310"/>
                    </a:lnTo>
                    <a:lnTo>
                      <a:pt x="6931" y="5148"/>
                    </a:lnTo>
                    <a:lnTo>
                      <a:pt x="6931" y="4555"/>
                    </a:lnTo>
                    <a:lnTo>
                      <a:pt x="6931" y="2895"/>
                    </a:lnTo>
                    <a:cubicBezTo>
                      <a:pt x="6931" y="1553"/>
                      <a:pt x="6931" y="593"/>
                      <a:pt x="6931" y="593"/>
                    </a:cubicBezTo>
                    <a:cubicBezTo>
                      <a:pt x="6931" y="270"/>
                      <a:pt x="6666" y="1"/>
                      <a:pt x="6338" y="1"/>
                    </a:cubicBez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230;p18">
                <a:extLst>
                  <a:ext uri="{FF2B5EF4-FFF2-40B4-BE49-F238E27FC236}">
                    <a16:creationId xmlns:a16="http://schemas.microsoft.com/office/drawing/2014/main" id="{46CD3641-46E9-7A23-6F24-E026B481233C}"/>
                  </a:ext>
                </a:extLst>
              </p:cNvPr>
              <p:cNvSpPr/>
              <p:nvPr/>
            </p:nvSpPr>
            <p:spPr>
              <a:xfrm>
                <a:off x="3947999" y="3771690"/>
                <a:ext cx="1034120" cy="1099883"/>
              </a:xfrm>
              <a:custGeom>
                <a:avLst/>
                <a:gdLst/>
                <a:ahLst/>
                <a:cxnLst/>
                <a:rect l="l" t="t" r="r" b="b"/>
                <a:pathLst>
                  <a:path w="7092" h="7543" extrusionOk="0">
                    <a:moveTo>
                      <a:pt x="793" y="0"/>
                    </a:moveTo>
                    <a:cubicBezTo>
                      <a:pt x="769" y="0"/>
                      <a:pt x="745" y="0"/>
                      <a:pt x="720" y="5"/>
                    </a:cubicBezTo>
                    <a:cubicBezTo>
                      <a:pt x="617" y="15"/>
                      <a:pt x="524" y="44"/>
                      <a:pt x="441" y="83"/>
                    </a:cubicBezTo>
                    <a:cubicBezTo>
                      <a:pt x="181" y="216"/>
                      <a:pt x="0" y="485"/>
                      <a:pt x="0" y="793"/>
                    </a:cubicBezTo>
                    <a:lnTo>
                      <a:pt x="0" y="1455"/>
                    </a:lnTo>
                    <a:lnTo>
                      <a:pt x="0" y="7542"/>
                    </a:lnTo>
                    <a:lnTo>
                      <a:pt x="5186" y="7542"/>
                    </a:lnTo>
                    <a:lnTo>
                      <a:pt x="5186" y="6798"/>
                    </a:lnTo>
                    <a:lnTo>
                      <a:pt x="6097" y="6156"/>
                    </a:lnTo>
                    <a:cubicBezTo>
                      <a:pt x="6719" y="5715"/>
                      <a:pt x="7092" y="5000"/>
                      <a:pt x="7092" y="4241"/>
                    </a:cubicBezTo>
                    <a:lnTo>
                      <a:pt x="7092" y="4124"/>
                    </a:lnTo>
                    <a:cubicBezTo>
                      <a:pt x="6999" y="4182"/>
                      <a:pt x="6891" y="4217"/>
                      <a:pt x="6778" y="4217"/>
                    </a:cubicBezTo>
                    <a:lnTo>
                      <a:pt x="4099" y="4217"/>
                    </a:lnTo>
                    <a:lnTo>
                      <a:pt x="3683" y="5074"/>
                    </a:lnTo>
                    <a:cubicBezTo>
                      <a:pt x="3590" y="4755"/>
                      <a:pt x="3463" y="4471"/>
                      <a:pt x="3311" y="4217"/>
                    </a:cubicBezTo>
                    <a:cubicBezTo>
                      <a:pt x="3081" y="3825"/>
                      <a:pt x="2797" y="3511"/>
                      <a:pt x="2537" y="3267"/>
                    </a:cubicBezTo>
                    <a:cubicBezTo>
                      <a:pt x="2263" y="3012"/>
                      <a:pt x="2013" y="2831"/>
                      <a:pt x="1846" y="2723"/>
                    </a:cubicBezTo>
                    <a:lnTo>
                      <a:pt x="1846" y="1455"/>
                    </a:lnTo>
                    <a:lnTo>
                      <a:pt x="2292" y="1455"/>
                    </a:lnTo>
                    <a:cubicBezTo>
                      <a:pt x="2943" y="1455"/>
                      <a:pt x="3472" y="926"/>
                      <a:pt x="3472" y="274"/>
                    </a:cubicBezTo>
                    <a:lnTo>
                      <a:pt x="3472" y="0"/>
                    </a:lnTo>
                    <a:close/>
                  </a:path>
                </a:pathLst>
              </a:custGeom>
              <a:solidFill>
                <a:srgbClr val="FFD0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Google Shape;231;p18">
                <a:extLst>
                  <a:ext uri="{FF2B5EF4-FFF2-40B4-BE49-F238E27FC236}">
                    <a16:creationId xmlns:a16="http://schemas.microsoft.com/office/drawing/2014/main" id="{7E23D602-8E76-23D2-6824-F31347F6CC1D}"/>
                  </a:ext>
                </a:extLst>
              </p:cNvPr>
              <p:cNvSpPr/>
              <p:nvPr/>
            </p:nvSpPr>
            <p:spPr>
              <a:xfrm>
                <a:off x="3907171" y="4871415"/>
                <a:ext cx="948527" cy="272091"/>
              </a:xfrm>
              <a:custGeom>
                <a:avLst/>
                <a:gdLst/>
                <a:ahLst/>
                <a:cxnLst/>
                <a:rect l="l" t="t" r="r" b="b"/>
                <a:pathLst>
                  <a:path w="6505" h="1866" extrusionOk="0">
                    <a:moveTo>
                      <a:pt x="5873" y="598"/>
                    </a:moveTo>
                    <a:cubicBezTo>
                      <a:pt x="6054" y="598"/>
                      <a:pt x="6201" y="749"/>
                      <a:pt x="6201" y="931"/>
                    </a:cubicBezTo>
                    <a:cubicBezTo>
                      <a:pt x="6201" y="1117"/>
                      <a:pt x="6054" y="1264"/>
                      <a:pt x="5873" y="1264"/>
                    </a:cubicBezTo>
                    <a:cubicBezTo>
                      <a:pt x="5687" y="1264"/>
                      <a:pt x="5540" y="1117"/>
                      <a:pt x="5540" y="931"/>
                    </a:cubicBezTo>
                    <a:cubicBezTo>
                      <a:pt x="5540" y="749"/>
                      <a:pt x="5687" y="598"/>
                      <a:pt x="5873" y="598"/>
                    </a:cubicBezTo>
                    <a:close/>
                    <a:moveTo>
                      <a:pt x="1" y="0"/>
                    </a:moveTo>
                    <a:lnTo>
                      <a:pt x="1" y="1866"/>
                    </a:lnTo>
                    <a:lnTo>
                      <a:pt x="6505" y="1866"/>
                    </a:lnTo>
                    <a:lnTo>
                      <a:pt x="650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Google Shape;232;p18">
                <a:extLst>
                  <a:ext uri="{FF2B5EF4-FFF2-40B4-BE49-F238E27FC236}">
                    <a16:creationId xmlns:a16="http://schemas.microsoft.com/office/drawing/2014/main" id="{7CBA1488-F461-19E3-5A4F-F3601D1B7A6F}"/>
                  </a:ext>
                </a:extLst>
              </p:cNvPr>
              <p:cNvSpPr/>
              <p:nvPr/>
            </p:nvSpPr>
            <p:spPr>
              <a:xfrm>
                <a:off x="4714833" y="4958466"/>
                <a:ext cx="96675" cy="9725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7" extrusionOk="0">
                    <a:moveTo>
                      <a:pt x="334" y="1"/>
                    </a:moveTo>
                    <a:cubicBezTo>
                      <a:pt x="148" y="1"/>
                      <a:pt x="1" y="152"/>
                      <a:pt x="1" y="334"/>
                    </a:cubicBezTo>
                    <a:cubicBezTo>
                      <a:pt x="1" y="520"/>
                      <a:pt x="148" y="667"/>
                      <a:pt x="334" y="667"/>
                    </a:cubicBezTo>
                    <a:cubicBezTo>
                      <a:pt x="515" y="667"/>
                      <a:pt x="662" y="520"/>
                      <a:pt x="662" y="334"/>
                    </a:cubicBezTo>
                    <a:cubicBezTo>
                      <a:pt x="662" y="152"/>
                      <a:pt x="515" y="1"/>
                      <a:pt x="334" y="1"/>
                    </a:cubicBez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Google Shape;233;p18">
                <a:extLst>
                  <a:ext uri="{FF2B5EF4-FFF2-40B4-BE49-F238E27FC236}">
                    <a16:creationId xmlns:a16="http://schemas.microsoft.com/office/drawing/2014/main" id="{063A9C00-FABA-8EE6-20C1-7304BFA729FE}"/>
                  </a:ext>
                </a:extLst>
              </p:cNvPr>
              <p:cNvSpPr/>
              <p:nvPr/>
            </p:nvSpPr>
            <p:spPr>
              <a:xfrm>
                <a:off x="4473511" y="4271539"/>
                <a:ext cx="87926" cy="87926"/>
              </a:xfrm>
              <a:custGeom>
                <a:avLst/>
                <a:gdLst/>
                <a:ahLst/>
                <a:cxnLst/>
                <a:rect l="l" t="t" r="r" b="b"/>
                <a:pathLst>
                  <a:path w="603" h="603" extrusionOk="0">
                    <a:moveTo>
                      <a:pt x="79" y="0"/>
                    </a:moveTo>
                    <a:cubicBezTo>
                      <a:pt x="35" y="0"/>
                      <a:pt x="1" y="39"/>
                      <a:pt x="1" y="83"/>
                    </a:cubicBezTo>
                    <a:lnTo>
                      <a:pt x="1" y="524"/>
                    </a:lnTo>
                    <a:cubicBezTo>
                      <a:pt x="1" y="568"/>
                      <a:pt x="35" y="603"/>
                      <a:pt x="79" y="603"/>
                    </a:cubicBezTo>
                    <a:lnTo>
                      <a:pt x="520" y="603"/>
                    </a:lnTo>
                    <a:cubicBezTo>
                      <a:pt x="569" y="603"/>
                      <a:pt x="603" y="568"/>
                      <a:pt x="603" y="524"/>
                    </a:cubicBezTo>
                    <a:lnTo>
                      <a:pt x="603" y="83"/>
                    </a:lnTo>
                    <a:cubicBezTo>
                      <a:pt x="603" y="39"/>
                      <a:pt x="569" y="0"/>
                      <a:pt x="520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6" name="Google Shape;234;p18">
                <a:extLst>
                  <a:ext uri="{FF2B5EF4-FFF2-40B4-BE49-F238E27FC236}">
                    <a16:creationId xmlns:a16="http://schemas.microsoft.com/office/drawing/2014/main" id="{6A9C6F56-C01E-2AB3-E090-EBD21F52860C}"/>
                  </a:ext>
                </a:extLst>
              </p:cNvPr>
              <p:cNvSpPr/>
              <p:nvPr/>
            </p:nvSpPr>
            <p:spPr>
              <a:xfrm>
                <a:off x="4430642" y="4386440"/>
                <a:ext cx="115194" cy="125109"/>
              </a:xfrm>
              <a:custGeom>
                <a:avLst/>
                <a:gdLst/>
                <a:ahLst/>
                <a:cxnLst/>
                <a:rect l="l" t="t" r="r" b="b"/>
                <a:pathLst>
                  <a:path w="790" h="858" extrusionOk="0">
                    <a:moveTo>
                      <a:pt x="1" y="1"/>
                    </a:moveTo>
                    <a:cubicBezTo>
                      <a:pt x="153" y="255"/>
                      <a:pt x="280" y="539"/>
                      <a:pt x="373" y="858"/>
                    </a:cubicBezTo>
                    <a:lnTo>
                      <a:pt x="789" y="1"/>
                    </a:lnTo>
                    <a:close/>
                  </a:path>
                </a:pathLst>
              </a:custGeom>
              <a:solidFill>
                <a:srgbClr val="FFC3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7" name="Google Shape;235;p18">
                <a:extLst>
                  <a:ext uri="{FF2B5EF4-FFF2-40B4-BE49-F238E27FC236}">
                    <a16:creationId xmlns:a16="http://schemas.microsoft.com/office/drawing/2014/main" id="{F6282CF1-8EC3-F670-1500-CC23081C2EBE}"/>
                  </a:ext>
                </a:extLst>
              </p:cNvPr>
              <p:cNvSpPr/>
              <p:nvPr/>
            </p:nvSpPr>
            <p:spPr>
              <a:xfrm>
                <a:off x="4078648" y="2806113"/>
                <a:ext cx="24351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87" extrusionOk="0">
                    <a:moveTo>
                      <a:pt x="0" y="1"/>
                    </a:moveTo>
                    <a:lnTo>
                      <a:pt x="0" y="187"/>
                    </a:lnTo>
                    <a:lnTo>
                      <a:pt x="167" y="9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8" name="Google Shape;236;p18">
                <a:extLst>
                  <a:ext uri="{FF2B5EF4-FFF2-40B4-BE49-F238E27FC236}">
                    <a16:creationId xmlns:a16="http://schemas.microsoft.com/office/drawing/2014/main" id="{2B27E920-174A-827F-C1D9-F7E793177FBA}"/>
                  </a:ext>
                </a:extLst>
              </p:cNvPr>
              <p:cNvSpPr/>
              <p:nvPr/>
            </p:nvSpPr>
            <p:spPr>
              <a:xfrm>
                <a:off x="4144264" y="2806113"/>
                <a:ext cx="24497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7" extrusionOk="0">
                    <a:moveTo>
                      <a:pt x="1" y="1"/>
                    </a:moveTo>
                    <a:lnTo>
                      <a:pt x="1" y="187"/>
                    </a:lnTo>
                    <a:lnTo>
                      <a:pt x="167" y="9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9" name="Google Shape;237;p18">
                <a:extLst>
                  <a:ext uri="{FF2B5EF4-FFF2-40B4-BE49-F238E27FC236}">
                    <a16:creationId xmlns:a16="http://schemas.microsoft.com/office/drawing/2014/main" id="{E63A0D0D-DC9A-391B-D4AE-5D01E9399D32}"/>
                  </a:ext>
                </a:extLst>
              </p:cNvPr>
              <p:cNvSpPr/>
              <p:nvPr/>
            </p:nvSpPr>
            <p:spPr>
              <a:xfrm>
                <a:off x="4111456" y="2806113"/>
                <a:ext cx="24497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87" extrusionOk="0">
                    <a:moveTo>
                      <a:pt x="1" y="1"/>
                    </a:moveTo>
                    <a:lnTo>
                      <a:pt x="1" y="187"/>
                    </a:lnTo>
                    <a:lnTo>
                      <a:pt x="167" y="9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0" name="Google Shape;238;p18">
                <a:extLst>
                  <a:ext uri="{FF2B5EF4-FFF2-40B4-BE49-F238E27FC236}">
                    <a16:creationId xmlns:a16="http://schemas.microsoft.com/office/drawing/2014/main" id="{6AC92D7B-4910-84E6-218E-335B21888DC6}"/>
                  </a:ext>
                </a:extLst>
              </p:cNvPr>
              <p:cNvSpPr/>
              <p:nvPr/>
            </p:nvSpPr>
            <p:spPr>
              <a:xfrm>
                <a:off x="4177218" y="2806113"/>
                <a:ext cx="23622" cy="272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87" extrusionOk="0">
                    <a:moveTo>
                      <a:pt x="0" y="1"/>
                    </a:moveTo>
                    <a:lnTo>
                      <a:pt x="0" y="187"/>
                    </a:lnTo>
                    <a:lnTo>
                      <a:pt x="162" y="9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Google Shape;239;p18">
                <a:extLst>
                  <a:ext uri="{FF2B5EF4-FFF2-40B4-BE49-F238E27FC236}">
                    <a16:creationId xmlns:a16="http://schemas.microsoft.com/office/drawing/2014/main" id="{66399F81-3447-408C-7E41-004451A9A815}"/>
                  </a:ext>
                </a:extLst>
              </p:cNvPr>
              <p:cNvSpPr/>
              <p:nvPr/>
            </p:nvSpPr>
            <p:spPr>
              <a:xfrm>
                <a:off x="4884851" y="2806842"/>
                <a:ext cx="81511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77" extrusionOk="0">
                    <a:moveTo>
                      <a:pt x="1" y="1"/>
                    </a:moveTo>
                    <a:lnTo>
                      <a:pt x="1" y="177"/>
                    </a:lnTo>
                    <a:lnTo>
                      <a:pt x="559" y="177"/>
                    </a:ln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Google Shape;240;p18">
                <a:extLst>
                  <a:ext uri="{FF2B5EF4-FFF2-40B4-BE49-F238E27FC236}">
                    <a16:creationId xmlns:a16="http://schemas.microsoft.com/office/drawing/2014/main" id="{9AF67DE9-1653-0B30-0C4F-3F1BB2234B2B}"/>
                  </a:ext>
                </a:extLst>
              </p:cNvPr>
              <p:cNvSpPr/>
              <p:nvPr/>
            </p:nvSpPr>
            <p:spPr>
              <a:xfrm>
                <a:off x="4884851" y="2806842"/>
                <a:ext cx="23768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77" extrusionOk="0">
                    <a:moveTo>
                      <a:pt x="1" y="1"/>
                    </a:moveTo>
                    <a:lnTo>
                      <a:pt x="1" y="177"/>
                    </a:lnTo>
                    <a:lnTo>
                      <a:pt x="162" y="177"/>
                    </a:lnTo>
                    <a:lnTo>
                      <a:pt x="16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Google Shape;241;p18">
                <a:extLst>
                  <a:ext uri="{FF2B5EF4-FFF2-40B4-BE49-F238E27FC236}">
                    <a16:creationId xmlns:a16="http://schemas.microsoft.com/office/drawing/2014/main" id="{31B96B20-EB7D-114F-E16A-A7AC466D9AF9}"/>
                  </a:ext>
                </a:extLst>
              </p:cNvPr>
              <p:cNvSpPr/>
              <p:nvPr/>
            </p:nvSpPr>
            <p:spPr>
              <a:xfrm>
                <a:off x="4398563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3" y="0"/>
                    </a:moveTo>
                    <a:lnTo>
                      <a:pt x="0" y="88"/>
                    </a:lnTo>
                    <a:lnTo>
                      <a:pt x="260" y="372"/>
                    </a:lnTo>
                    <a:lnTo>
                      <a:pt x="0" y="661"/>
                    </a:lnTo>
                    <a:lnTo>
                      <a:pt x="93" y="745"/>
                    </a:lnTo>
                    <a:lnTo>
                      <a:pt x="431" y="37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4" name="Google Shape;242;p18">
                <a:extLst>
                  <a:ext uri="{FF2B5EF4-FFF2-40B4-BE49-F238E27FC236}">
                    <a16:creationId xmlns:a16="http://schemas.microsoft.com/office/drawing/2014/main" id="{D6A26303-4C9F-5554-427F-2AAE572D4E38}"/>
                  </a:ext>
                </a:extLst>
              </p:cNvPr>
              <p:cNvSpPr/>
              <p:nvPr/>
            </p:nvSpPr>
            <p:spPr>
              <a:xfrm>
                <a:off x="4518567" y="4083731"/>
                <a:ext cx="63721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7" h="745" extrusionOk="0">
                    <a:moveTo>
                      <a:pt x="98" y="0"/>
                    </a:moveTo>
                    <a:lnTo>
                      <a:pt x="0" y="88"/>
                    </a:lnTo>
                    <a:lnTo>
                      <a:pt x="260" y="372"/>
                    </a:lnTo>
                    <a:lnTo>
                      <a:pt x="0" y="661"/>
                    </a:lnTo>
                    <a:lnTo>
                      <a:pt x="98" y="745"/>
                    </a:lnTo>
                    <a:lnTo>
                      <a:pt x="436" y="372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5" name="Google Shape;243;p18">
                <a:extLst>
                  <a:ext uri="{FF2B5EF4-FFF2-40B4-BE49-F238E27FC236}">
                    <a16:creationId xmlns:a16="http://schemas.microsoft.com/office/drawing/2014/main" id="{8F50FFC3-9D99-2565-5036-B49DB4CB4F33}"/>
                  </a:ext>
                </a:extLst>
              </p:cNvPr>
              <p:cNvSpPr/>
              <p:nvPr/>
            </p:nvSpPr>
            <p:spPr>
              <a:xfrm>
                <a:off x="4458492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9" y="0"/>
                    </a:moveTo>
                    <a:lnTo>
                      <a:pt x="1" y="88"/>
                    </a:lnTo>
                    <a:lnTo>
                      <a:pt x="260" y="372"/>
                    </a:lnTo>
                    <a:lnTo>
                      <a:pt x="1" y="661"/>
                    </a:lnTo>
                    <a:lnTo>
                      <a:pt x="99" y="745"/>
                    </a:lnTo>
                    <a:lnTo>
                      <a:pt x="432" y="372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6" name="Google Shape;244;p18">
                <a:extLst>
                  <a:ext uri="{FF2B5EF4-FFF2-40B4-BE49-F238E27FC236}">
                    <a16:creationId xmlns:a16="http://schemas.microsoft.com/office/drawing/2014/main" id="{85854752-1570-9835-9734-5D04291B4D2F}"/>
                  </a:ext>
                </a:extLst>
              </p:cNvPr>
              <p:cNvSpPr/>
              <p:nvPr/>
            </p:nvSpPr>
            <p:spPr>
              <a:xfrm>
                <a:off x="4579226" y="4083731"/>
                <a:ext cx="62992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432" h="745" extrusionOk="0">
                    <a:moveTo>
                      <a:pt x="93" y="0"/>
                    </a:moveTo>
                    <a:lnTo>
                      <a:pt x="0" y="88"/>
                    </a:lnTo>
                    <a:lnTo>
                      <a:pt x="255" y="372"/>
                    </a:lnTo>
                    <a:lnTo>
                      <a:pt x="0" y="661"/>
                    </a:lnTo>
                    <a:lnTo>
                      <a:pt x="93" y="745"/>
                    </a:lnTo>
                    <a:lnTo>
                      <a:pt x="431" y="372"/>
                    </a:lnTo>
                    <a:lnTo>
                      <a:pt x="9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7" name="Google Shape;245;p18">
                <a:extLst>
                  <a:ext uri="{FF2B5EF4-FFF2-40B4-BE49-F238E27FC236}">
                    <a16:creationId xmlns:a16="http://schemas.microsoft.com/office/drawing/2014/main" id="{0EBD5F4C-07A2-58D9-87D4-488A48AA9B72}"/>
                  </a:ext>
                </a:extLst>
              </p:cNvPr>
              <p:cNvSpPr/>
              <p:nvPr/>
            </p:nvSpPr>
            <p:spPr>
              <a:xfrm>
                <a:off x="4408478" y="2731165"/>
                <a:ext cx="217264" cy="14436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49"/>
                    </a:cubicBezTo>
                    <a:cubicBezTo>
                      <a:pt x="1" y="79"/>
                      <a:pt x="25" y="98"/>
                      <a:pt x="50" y="98"/>
                    </a:cubicBezTo>
                    <a:lnTo>
                      <a:pt x="1441" y="98"/>
                    </a:lnTo>
                    <a:cubicBezTo>
                      <a:pt x="1470" y="98"/>
                      <a:pt x="1490" y="79"/>
                      <a:pt x="1490" y="49"/>
                    </a:cubicBezTo>
                    <a:cubicBezTo>
                      <a:pt x="1490" y="25"/>
                      <a:pt x="1470" y="0"/>
                      <a:pt x="1441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8" name="Google Shape;246;p18">
                <a:extLst>
                  <a:ext uri="{FF2B5EF4-FFF2-40B4-BE49-F238E27FC236}">
                    <a16:creationId xmlns:a16="http://schemas.microsoft.com/office/drawing/2014/main" id="{A4D6F371-2CFA-1C7A-AF6F-AC44036F0DA8}"/>
                  </a:ext>
                </a:extLst>
              </p:cNvPr>
              <p:cNvSpPr/>
              <p:nvPr/>
            </p:nvSpPr>
            <p:spPr>
              <a:xfrm>
                <a:off x="4505736" y="2685526"/>
                <a:ext cx="22893" cy="22893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57" extrusionOk="0">
                    <a:moveTo>
                      <a:pt x="78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2"/>
                      <a:pt x="34" y="157"/>
                      <a:pt x="78" y="157"/>
                    </a:cubicBezTo>
                    <a:cubicBezTo>
                      <a:pt x="122" y="157"/>
                      <a:pt x="157" y="122"/>
                      <a:pt x="157" y="78"/>
                    </a:cubicBezTo>
                    <a:cubicBezTo>
                      <a:pt x="157" y="34"/>
                      <a:pt x="122" y="0"/>
                      <a:pt x="78" y="0"/>
                    </a:cubicBezTo>
                    <a:close/>
                  </a:path>
                </a:pathLst>
              </a:custGeom>
              <a:solidFill>
                <a:srgbClr val="A2A7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247;p18">
              <a:extLst>
                <a:ext uri="{FF2B5EF4-FFF2-40B4-BE49-F238E27FC236}">
                  <a16:creationId xmlns:a16="http://schemas.microsoft.com/office/drawing/2014/main" id="{A74208F4-B8E0-6A4D-7670-DC574BE27E4F}"/>
                </a:ext>
              </a:extLst>
            </p:cNvPr>
            <p:cNvGrpSpPr/>
            <p:nvPr/>
          </p:nvGrpSpPr>
          <p:grpSpPr>
            <a:xfrm>
              <a:off x="2365569" y="1457609"/>
              <a:ext cx="920676" cy="840616"/>
              <a:chOff x="2365569" y="1457609"/>
              <a:chExt cx="920676" cy="840616"/>
            </a:xfrm>
          </p:grpSpPr>
          <p:sp>
            <p:nvSpPr>
              <p:cNvPr id="36" name="Google Shape;248;p18">
                <a:extLst>
                  <a:ext uri="{FF2B5EF4-FFF2-40B4-BE49-F238E27FC236}">
                    <a16:creationId xmlns:a16="http://schemas.microsoft.com/office/drawing/2014/main" id="{B05478AC-4610-F586-CE20-8792B5FB17F4}"/>
                  </a:ext>
                </a:extLst>
              </p:cNvPr>
              <p:cNvSpPr/>
              <p:nvPr/>
            </p:nvSpPr>
            <p:spPr>
              <a:xfrm>
                <a:off x="2365569" y="2174574"/>
                <a:ext cx="920676" cy="123651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848" extrusionOk="0">
                    <a:moveTo>
                      <a:pt x="6020" y="343"/>
                    </a:moveTo>
                    <a:lnTo>
                      <a:pt x="6020" y="510"/>
                    </a:lnTo>
                    <a:lnTo>
                      <a:pt x="295" y="510"/>
                    </a:lnTo>
                    <a:lnTo>
                      <a:pt x="295" y="343"/>
                    </a:lnTo>
                    <a:close/>
                    <a:moveTo>
                      <a:pt x="1" y="0"/>
                    </a:moveTo>
                    <a:lnTo>
                      <a:pt x="1" y="647"/>
                    </a:lnTo>
                    <a:cubicBezTo>
                      <a:pt x="1" y="760"/>
                      <a:pt x="94" y="848"/>
                      <a:pt x="207" y="848"/>
                    </a:cubicBezTo>
                    <a:lnTo>
                      <a:pt x="6108" y="848"/>
                    </a:lnTo>
                    <a:cubicBezTo>
                      <a:pt x="6221" y="848"/>
                      <a:pt x="6314" y="760"/>
                      <a:pt x="6314" y="647"/>
                    </a:cubicBezTo>
                    <a:lnTo>
                      <a:pt x="63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249;p18">
                <a:extLst>
                  <a:ext uri="{FF2B5EF4-FFF2-40B4-BE49-F238E27FC236}">
                    <a16:creationId xmlns:a16="http://schemas.microsoft.com/office/drawing/2014/main" id="{B67EF9AA-A049-22D3-312D-1B71A641EE78}"/>
                  </a:ext>
                </a:extLst>
              </p:cNvPr>
              <p:cNvSpPr/>
              <p:nvPr/>
            </p:nvSpPr>
            <p:spPr>
              <a:xfrm>
                <a:off x="2365569" y="1457609"/>
                <a:ext cx="920676" cy="717118"/>
              </a:xfrm>
              <a:custGeom>
                <a:avLst/>
                <a:gdLst/>
                <a:ahLst/>
                <a:cxnLst/>
                <a:rect l="l" t="t" r="r" b="b"/>
                <a:pathLst>
                  <a:path w="6314" h="4918" extrusionOk="0">
                    <a:moveTo>
                      <a:pt x="3155" y="1083"/>
                    </a:moveTo>
                    <a:cubicBezTo>
                      <a:pt x="3919" y="1083"/>
                      <a:pt x="4531" y="1700"/>
                      <a:pt x="4531" y="2459"/>
                    </a:cubicBezTo>
                    <a:cubicBezTo>
                      <a:pt x="4531" y="3218"/>
                      <a:pt x="3919" y="3835"/>
                      <a:pt x="3155" y="3835"/>
                    </a:cubicBezTo>
                    <a:cubicBezTo>
                      <a:pt x="2396" y="3835"/>
                      <a:pt x="1779" y="3218"/>
                      <a:pt x="1779" y="2459"/>
                    </a:cubicBezTo>
                    <a:cubicBezTo>
                      <a:pt x="1779" y="1700"/>
                      <a:pt x="2396" y="1083"/>
                      <a:pt x="3155" y="1083"/>
                    </a:cubicBezTo>
                    <a:close/>
                    <a:moveTo>
                      <a:pt x="207" y="0"/>
                    </a:moveTo>
                    <a:cubicBezTo>
                      <a:pt x="94" y="0"/>
                      <a:pt x="1" y="93"/>
                      <a:pt x="1" y="206"/>
                    </a:cubicBezTo>
                    <a:lnTo>
                      <a:pt x="1" y="4917"/>
                    </a:lnTo>
                    <a:lnTo>
                      <a:pt x="6314" y="4917"/>
                    </a:lnTo>
                    <a:lnTo>
                      <a:pt x="6314" y="206"/>
                    </a:lnTo>
                    <a:cubicBezTo>
                      <a:pt x="6314" y="93"/>
                      <a:pt x="6221" y="0"/>
                      <a:pt x="6108" y="0"/>
                    </a:cubicBezTo>
                    <a:close/>
                  </a:path>
                </a:pathLst>
              </a:custGeom>
              <a:solidFill>
                <a:srgbClr val="BFC1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250;p18">
                <a:extLst>
                  <a:ext uri="{FF2B5EF4-FFF2-40B4-BE49-F238E27FC236}">
                    <a16:creationId xmlns:a16="http://schemas.microsoft.com/office/drawing/2014/main" id="{14EDEF24-C32E-E70A-3C3A-F4E0008B74BE}"/>
                  </a:ext>
                </a:extLst>
              </p:cNvPr>
              <p:cNvSpPr/>
              <p:nvPr/>
            </p:nvSpPr>
            <p:spPr>
              <a:xfrm>
                <a:off x="2408438" y="2224588"/>
                <a:ext cx="834937" cy="24351"/>
              </a:xfrm>
              <a:custGeom>
                <a:avLst/>
                <a:gdLst/>
                <a:ahLst/>
                <a:cxnLst/>
                <a:rect l="l" t="t" r="r" b="b"/>
                <a:pathLst>
                  <a:path w="5726" h="167" extrusionOk="0">
                    <a:moveTo>
                      <a:pt x="1" y="0"/>
                    </a:moveTo>
                    <a:lnTo>
                      <a:pt x="1" y="167"/>
                    </a:lnTo>
                    <a:lnTo>
                      <a:pt x="5726" y="167"/>
                    </a:lnTo>
                    <a:lnTo>
                      <a:pt x="5726" y="0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Google Shape;251;p18">
                <a:extLst>
                  <a:ext uri="{FF2B5EF4-FFF2-40B4-BE49-F238E27FC236}">
                    <a16:creationId xmlns:a16="http://schemas.microsoft.com/office/drawing/2014/main" id="{49FED680-5EAF-A5A6-2F2D-76AF704F2721}"/>
                  </a:ext>
                </a:extLst>
              </p:cNvPr>
              <p:cNvSpPr/>
              <p:nvPr/>
            </p:nvSpPr>
            <p:spPr>
              <a:xfrm>
                <a:off x="2624825" y="1615379"/>
                <a:ext cx="401429" cy="401575"/>
              </a:xfrm>
              <a:custGeom>
                <a:avLst/>
                <a:gdLst/>
                <a:ahLst/>
                <a:cxnLst/>
                <a:rect l="l" t="t" r="r" b="b"/>
                <a:pathLst>
                  <a:path w="2753" h="2754" extrusionOk="0">
                    <a:moveTo>
                      <a:pt x="848" y="569"/>
                    </a:moveTo>
                    <a:lnTo>
                      <a:pt x="2253" y="1377"/>
                    </a:lnTo>
                    <a:lnTo>
                      <a:pt x="848" y="2190"/>
                    </a:lnTo>
                    <a:lnTo>
                      <a:pt x="848" y="569"/>
                    </a:lnTo>
                    <a:close/>
                    <a:moveTo>
                      <a:pt x="1377" y="1"/>
                    </a:moveTo>
                    <a:cubicBezTo>
                      <a:pt x="618" y="1"/>
                      <a:pt x="1" y="618"/>
                      <a:pt x="1" y="1377"/>
                    </a:cubicBezTo>
                    <a:cubicBezTo>
                      <a:pt x="1" y="2136"/>
                      <a:pt x="618" y="2753"/>
                      <a:pt x="1377" y="2753"/>
                    </a:cubicBezTo>
                    <a:cubicBezTo>
                      <a:pt x="2141" y="2753"/>
                      <a:pt x="2753" y="2136"/>
                      <a:pt x="2753" y="1377"/>
                    </a:cubicBezTo>
                    <a:cubicBezTo>
                      <a:pt x="2753" y="618"/>
                      <a:pt x="2141" y="1"/>
                      <a:pt x="13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252;p18">
                <a:extLst>
                  <a:ext uri="{FF2B5EF4-FFF2-40B4-BE49-F238E27FC236}">
                    <a16:creationId xmlns:a16="http://schemas.microsoft.com/office/drawing/2014/main" id="{41D25C41-4D82-2F2B-9372-7C22DE67B72E}"/>
                  </a:ext>
                </a:extLst>
              </p:cNvPr>
              <p:cNvSpPr/>
              <p:nvPr/>
            </p:nvSpPr>
            <p:spPr>
              <a:xfrm>
                <a:off x="2748330" y="1698201"/>
                <a:ext cx="205162" cy="236512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622" extrusionOk="0">
                    <a:moveTo>
                      <a:pt x="1" y="1"/>
                    </a:moveTo>
                    <a:lnTo>
                      <a:pt x="1" y="1622"/>
                    </a:lnTo>
                    <a:lnTo>
                      <a:pt x="1406" y="80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253;p18">
                <a:extLst>
                  <a:ext uri="{FF2B5EF4-FFF2-40B4-BE49-F238E27FC236}">
                    <a16:creationId xmlns:a16="http://schemas.microsoft.com/office/drawing/2014/main" id="{E72937EC-BFAC-2C8C-1B4E-2E0953A0C40F}"/>
                  </a:ext>
                </a:extLst>
              </p:cNvPr>
              <p:cNvSpPr/>
              <p:nvPr/>
            </p:nvSpPr>
            <p:spPr>
              <a:xfrm>
                <a:off x="2497093" y="2203153"/>
                <a:ext cx="66492" cy="66492"/>
              </a:xfrm>
              <a:custGeom>
                <a:avLst/>
                <a:gdLst/>
                <a:ahLst/>
                <a:cxnLst/>
                <a:rect l="l" t="t" r="r" b="b"/>
                <a:pathLst>
                  <a:path w="456" h="456" extrusionOk="0">
                    <a:moveTo>
                      <a:pt x="225" y="0"/>
                    </a:moveTo>
                    <a:cubicBezTo>
                      <a:pt x="98" y="0"/>
                      <a:pt x="0" y="103"/>
                      <a:pt x="0" y="231"/>
                    </a:cubicBezTo>
                    <a:cubicBezTo>
                      <a:pt x="0" y="358"/>
                      <a:pt x="98" y="456"/>
                      <a:pt x="225" y="456"/>
                    </a:cubicBezTo>
                    <a:cubicBezTo>
                      <a:pt x="353" y="456"/>
                      <a:pt x="455" y="358"/>
                      <a:pt x="455" y="231"/>
                    </a:cubicBezTo>
                    <a:cubicBezTo>
                      <a:pt x="455" y="103"/>
                      <a:pt x="353" y="0"/>
                      <a:pt x="2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254;p18">
              <a:extLst>
                <a:ext uri="{FF2B5EF4-FFF2-40B4-BE49-F238E27FC236}">
                  <a16:creationId xmlns:a16="http://schemas.microsoft.com/office/drawing/2014/main" id="{2CD8D382-7504-FCE6-B656-0503F887A64C}"/>
                </a:ext>
              </a:extLst>
            </p:cNvPr>
            <p:cNvGrpSpPr/>
            <p:nvPr/>
          </p:nvGrpSpPr>
          <p:grpSpPr>
            <a:xfrm>
              <a:off x="5705457" y="1696510"/>
              <a:ext cx="1109798" cy="557745"/>
              <a:chOff x="5705457" y="1696510"/>
              <a:chExt cx="1109798" cy="557745"/>
            </a:xfrm>
          </p:grpSpPr>
          <p:sp>
            <p:nvSpPr>
              <p:cNvPr id="33" name="Google Shape;255;p18">
                <a:extLst>
                  <a:ext uri="{FF2B5EF4-FFF2-40B4-BE49-F238E27FC236}">
                    <a16:creationId xmlns:a16="http://schemas.microsoft.com/office/drawing/2014/main" id="{56D48E99-AF4F-212F-8B4A-98C20D2BDEFC}"/>
                  </a:ext>
                </a:extLst>
              </p:cNvPr>
              <p:cNvSpPr/>
              <p:nvPr/>
            </p:nvSpPr>
            <p:spPr>
              <a:xfrm>
                <a:off x="5855943" y="1696510"/>
                <a:ext cx="954213" cy="512831"/>
              </a:xfrm>
              <a:custGeom>
                <a:avLst/>
                <a:gdLst/>
                <a:ahLst/>
                <a:cxnLst/>
                <a:rect l="l" t="t" r="r" b="b"/>
                <a:pathLst>
                  <a:path w="6544" h="3517" extrusionOk="0">
                    <a:moveTo>
                      <a:pt x="6544" y="0"/>
                    </a:moveTo>
                    <a:lnTo>
                      <a:pt x="1" y="1866"/>
                    </a:lnTo>
                    <a:lnTo>
                      <a:pt x="1495" y="3291"/>
                    </a:lnTo>
                    <a:lnTo>
                      <a:pt x="1735" y="3517"/>
                    </a:lnTo>
                    <a:lnTo>
                      <a:pt x="654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256;p18">
                <a:extLst>
                  <a:ext uri="{FF2B5EF4-FFF2-40B4-BE49-F238E27FC236}">
                    <a16:creationId xmlns:a16="http://schemas.microsoft.com/office/drawing/2014/main" id="{2C2FF20B-FA05-CB7C-472F-17B024E5917C}"/>
                  </a:ext>
                </a:extLst>
              </p:cNvPr>
              <p:cNvSpPr/>
              <p:nvPr/>
            </p:nvSpPr>
            <p:spPr>
              <a:xfrm>
                <a:off x="5705457" y="1701607"/>
                <a:ext cx="1109798" cy="272237"/>
              </a:xfrm>
              <a:custGeom>
                <a:avLst/>
                <a:gdLst/>
                <a:ahLst/>
                <a:cxnLst/>
                <a:rect l="l" t="t" r="r" b="b"/>
                <a:pathLst>
                  <a:path w="7611" h="1867" extrusionOk="0">
                    <a:moveTo>
                      <a:pt x="7611" y="0"/>
                    </a:moveTo>
                    <a:lnTo>
                      <a:pt x="0" y="843"/>
                    </a:lnTo>
                    <a:lnTo>
                      <a:pt x="1068" y="1866"/>
                    </a:lnTo>
                    <a:lnTo>
                      <a:pt x="7611" y="0"/>
                    </a:lnTo>
                    <a:close/>
                  </a:path>
                </a:pathLst>
              </a:custGeom>
              <a:solidFill>
                <a:srgbClr val="7088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257;p18">
                <a:extLst>
                  <a:ext uri="{FF2B5EF4-FFF2-40B4-BE49-F238E27FC236}">
                    <a16:creationId xmlns:a16="http://schemas.microsoft.com/office/drawing/2014/main" id="{C9F45169-0D95-4422-6B13-8870D60032AF}"/>
                  </a:ext>
                </a:extLst>
              </p:cNvPr>
              <p:cNvSpPr/>
              <p:nvPr/>
            </p:nvSpPr>
            <p:spPr>
              <a:xfrm>
                <a:off x="5861040" y="1963500"/>
                <a:ext cx="217993" cy="290755"/>
              </a:xfrm>
              <a:custGeom>
                <a:avLst/>
                <a:gdLst/>
                <a:ahLst/>
                <a:cxnLst/>
                <a:rect l="l" t="t" r="r" b="b"/>
                <a:pathLst>
                  <a:path w="1495" h="1994" extrusionOk="0">
                    <a:moveTo>
                      <a:pt x="1" y="0"/>
                    </a:moveTo>
                    <a:lnTo>
                      <a:pt x="618" y="1994"/>
                    </a:lnTo>
                    <a:cubicBezTo>
                      <a:pt x="618" y="1994"/>
                      <a:pt x="966" y="1768"/>
                      <a:pt x="1495" y="142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5E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258;p18">
              <a:extLst>
                <a:ext uri="{FF2B5EF4-FFF2-40B4-BE49-F238E27FC236}">
                  <a16:creationId xmlns:a16="http://schemas.microsoft.com/office/drawing/2014/main" id="{1698DAF9-0CCA-2800-EB17-D2FFBDEE6BAD}"/>
                </a:ext>
              </a:extLst>
            </p:cNvPr>
            <p:cNvGrpSpPr/>
            <p:nvPr/>
          </p:nvGrpSpPr>
          <p:grpSpPr>
            <a:xfrm>
              <a:off x="2403249" y="2984735"/>
              <a:ext cx="750066" cy="749191"/>
              <a:chOff x="2403249" y="2984735"/>
              <a:chExt cx="750066" cy="749191"/>
            </a:xfrm>
          </p:grpSpPr>
          <p:sp>
            <p:nvSpPr>
              <p:cNvPr id="25" name="Google Shape;259;p18">
                <a:extLst>
                  <a:ext uri="{FF2B5EF4-FFF2-40B4-BE49-F238E27FC236}">
                    <a16:creationId xmlns:a16="http://schemas.microsoft.com/office/drawing/2014/main" id="{6AB75BED-3FBA-3769-8A29-C10CE8B1AC72}"/>
                  </a:ext>
                </a:extLst>
              </p:cNvPr>
              <p:cNvSpPr/>
              <p:nvPr/>
            </p:nvSpPr>
            <p:spPr>
              <a:xfrm>
                <a:off x="2403249" y="2984735"/>
                <a:ext cx="655726" cy="655580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4496" extrusionOk="0">
                    <a:moveTo>
                      <a:pt x="2249" y="0"/>
                    </a:moveTo>
                    <a:cubicBezTo>
                      <a:pt x="1010" y="0"/>
                      <a:pt x="1" y="1009"/>
                      <a:pt x="1" y="2248"/>
                    </a:cubicBezTo>
                    <a:cubicBezTo>
                      <a:pt x="1" y="3492"/>
                      <a:pt x="1010" y="4496"/>
                      <a:pt x="2249" y="4496"/>
                    </a:cubicBezTo>
                    <a:cubicBezTo>
                      <a:pt x="2450" y="4496"/>
                      <a:pt x="2646" y="4471"/>
                      <a:pt x="2832" y="4422"/>
                    </a:cubicBezTo>
                    <a:lnTo>
                      <a:pt x="2499" y="3179"/>
                    </a:lnTo>
                    <a:cubicBezTo>
                      <a:pt x="2420" y="3203"/>
                      <a:pt x="2337" y="3213"/>
                      <a:pt x="2249" y="3213"/>
                    </a:cubicBezTo>
                    <a:cubicBezTo>
                      <a:pt x="1720" y="3213"/>
                      <a:pt x="1284" y="2782"/>
                      <a:pt x="1284" y="2248"/>
                    </a:cubicBezTo>
                    <a:cubicBezTo>
                      <a:pt x="1284" y="1714"/>
                      <a:pt x="1720" y="1283"/>
                      <a:pt x="2249" y="1283"/>
                    </a:cubicBezTo>
                    <a:cubicBezTo>
                      <a:pt x="2783" y="1283"/>
                      <a:pt x="3214" y="1714"/>
                      <a:pt x="3214" y="2248"/>
                    </a:cubicBezTo>
                    <a:cubicBezTo>
                      <a:pt x="3214" y="2336"/>
                      <a:pt x="3204" y="2419"/>
                      <a:pt x="3184" y="2498"/>
                    </a:cubicBezTo>
                    <a:lnTo>
                      <a:pt x="4423" y="2831"/>
                    </a:lnTo>
                    <a:cubicBezTo>
                      <a:pt x="4472" y="2645"/>
                      <a:pt x="4497" y="2449"/>
                      <a:pt x="4497" y="2248"/>
                    </a:cubicBezTo>
                    <a:cubicBezTo>
                      <a:pt x="4497" y="1009"/>
                      <a:pt x="3493" y="0"/>
                      <a:pt x="22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260;p18">
                <a:extLst>
                  <a:ext uri="{FF2B5EF4-FFF2-40B4-BE49-F238E27FC236}">
                    <a16:creationId xmlns:a16="http://schemas.microsoft.com/office/drawing/2014/main" id="{8B13B1E1-950A-B201-FCBD-6B9727ED473C}"/>
                  </a:ext>
                </a:extLst>
              </p:cNvPr>
              <p:cNvSpPr/>
              <p:nvPr/>
            </p:nvSpPr>
            <p:spPr>
              <a:xfrm>
                <a:off x="2511152" y="3092491"/>
                <a:ext cx="440070" cy="440070"/>
              </a:xfrm>
              <a:custGeom>
                <a:avLst/>
                <a:gdLst/>
                <a:ahLst/>
                <a:cxnLst/>
                <a:rect l="l" t="t" r="r" b="b"/>
                <a:pathLst>
                  <a:path w="3018" h="3018" extrusionOk="0">
                    <a:moveTo>
                      <a:pt x="1509" y="89"/>
                    </a:moveTo>
                    <a:cubicBezTo>
                      <a:pt x="2297" y="89"/>
                      <a:pt x="2934" y="725"/>
                      <a:pt x="2934" y="1509"/>
                    </a:cubicBezTo>
                    <a:cubicBezTo>
                      <a:pt x="2934" y="1636"/>
                      <a:pt x="2919" y="1759"/>
                      <a:pt x="2885" y="1876"/>
                    </a:cubicBezTo>
                    <a:cubicBezTo>
                      <a:pt x="2753" y="2371"/>
                      <a:pt x="2366" y="2753"/>
                      <a:pt x="1876" y="2885"/>
                    </a:cubicBezTo>
                    <a:cubicBezTo>
                      <a:pt x="1759" y="2915"/>
                      <a:pt x="1636" y="2934"/>
                      <a:pt x="1509" y="2934"/>
                    </a:cubicBezTo>
                    <a:cubicBezTo>
                      <a:pt x="725" y="2934"/>
                      <a:pt x="89" y="2293"/>
                      <a:pt x="89" y="1509"/>
                    </a:cubicBezTo>
                    <a:cubicBezTo>
                      <a:pt x="89" y="725"/>
                      <a:pt x="725" y="89"/>
                      <a:pt x="1509" y="89"/>
                    </a:cubicBezTo>
                    <a:close/>
                    <a:moveTo>
                      <a:pt x="1509" y="1"/>
                    </a:moveTo>
                    <a:cubicBezTo>
                      <a:pt x="676" y="1"/>
                      <a:pt x="1" y="676"/>
                      <a:pt x="1" y="1509"/>
                    </a:cubicBezTo>
                    <a:cubicBezTo>
                      <a:pt x="1" y="2342"/>
                      <a:pt x="676" y="3017"/>
                      <a:pt x="1509" y="3017"/>
                    </a:cubicBezTo>
                    <a:cubicBezTo>
                      <a:pt x="1641" y="3017"/>
                      <a:pt x="1773" y="3003"/>
                      <a:pt x="1901" y="2968"/>
                    </a:cubicBezTo>
                    <a:cubicBezTo>
                      <a:pt x="2420" y="2831"/>
                      <a:pt x="2826" y="2420"/>
                      <a:pt x="2968" y="1901"/>
                    </a:cubicBezTo>
                    <a:cubicBezTo>
                      <a:pt x="3003" y="1773"/>
                      <a:pt x="3017" y="1641"/>
                      <a:pt x="3017" y="1509"/>
                    </a:cubicBezTo>
                    <a:cubicBezTo>
                      <a:pt x="3017" y="676"/>
                      <a:pt x="2341" y="1"/>
                      <a:pt x="15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261;p18">
                <a:extLst>
                  <a:ext uri="{FF2B5EF4-FFF2-40B4-BE49-F238E27FC236}">
                    <a16:creationId xmlns:a16="http://schemas.microsoft.com/office/drawing/2014/main" id="{4652EC06-C8B7-8F0F-51B5-AB5E710405B1}"/>
                  </a:ext>
                </a:extLst>
              </p:cNvPr>
              <p:cNvSpPr/>
              <p:nvPr/>
            </p:nvSpPr>
            <p:spPr>
              <a:xfrm>
                <a:off x="2590474" y="3171814"/>
                <a:ext cx="281421" cy="281421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930" extrusionOk="0">
                    <a:moveTo>
                      <a:pt x="965" y="0"/>
                    </a:moveTo>
                    <a:cubicBezTo>
                      <a:pt x="431" y="0"/>
                      <a:pt x="0" y="431"/>
                      <a:pt x="0" y="965"/>
                    </a:cubicBezTo>
                    <a:cubicBezTo>
                      <a:pt x="0" y="1499"/>
                      <a:pt x="431" y="1930"/>
                      <a:pt x="965" y="1930"/>
                    </a:cubicBezTo>
                    <a:cubicBezTo>
                      <a:pt x="1053" y="1930"/>
                      <a:pt x="1136" y="1920"/>
                      <a:pt x="1215" y="1896"/>
                    </a:cubicBezTo>
                    <a:lnTo>
                      <a:pt x="965" y="965"/>
                    </a:lnTo>
                    <a:lnTo>
                      <a:pt x="1900" y="1215"/>
                    </a:lnTo>
                    <a:cubicBezTo>
                      <a:pt x="1920" y="1136"/>
                      <a:pt x="1930" y="1053"/>
                      <a:pt x="1930" y="965"/>
                    </a:cubicBezTo>
                    <a:cubicBezTo>
                      <a:pt x="1930" y="431"/>
                      <a:pt x="1499" y="0"/>
                      <a:pt x="965" y="0"/>
                    </a:cubicBezTo>
                    <a:close/>
                  </a:path>
                </a:pathLst>
              </a:custGeom>
              <a:solidFill>
                <a:srgbClr val="B83F6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8" name="Google Shape;262;p18">
                <a:extLst>
                  <a:ext uri="{FF2B5EF4-FFF2-40B4-BE49-F238E27FC236}">
                    <a16:creationId xmlns:a16="http://schemas.microsoft.com/office/drawing/2014/main" id="{4B4945ED-6658-26A4-36B4-7FC2FC393A9C}"/>
                  </a:ext>
                </a:extLst>
              </p:cNvPr>
              <p:cNvGrpSpPr/>
              <p:nvPr/>
            </p:nvGrpSpPr>
            <p:grpSpPr>
              <a:xfrm>
                <a:off x="2731038" y="3312378"/>
                <a:ext cx="422277" cy="421548"/>
                <a:chOff x="2565026" y="3312378"/>
                <a:chExt cx="422277" cy="421548"/>
              </a:xfrm>
            </p:grpSpPr>
            <p:sp>
              <p:nvSpPr>
                <p:cNvPr id="30" name="Google Shape;263;p18">
                  <a:extLst>
                    <a:ext uri="{FF2B5EF4-FFF2-40B4-BE49-F238E27FC236}">
                      <a16:creationId xmlns:a16="http://schemas.microsoft.com/office/drawing/2014/main" id="{A480F22A-071E-8CD4-8F91-A3575EE22B82}"/>
                    </a:ext>
                  </a:extLst>
                </p:cNvPr>
                <p:cNvSpPr/>
                <p:nvPr/>
              </p:nvSpPr>
              <p:spPr>
                <a:xfrm>
                  <a:off x="2650035" y="3397387"/>
                  <a:ext cx="337268" cy="3365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3" h="2308" extrusionOk="0">
                      <a:moveTo>
                        <a:pt x="1592" y="1"/>
                      </a:moveTo>
                      <a:cubicBezTo>
                        <a:pt x="1382" y="775"/>
                        <a:pt x="774" y="1382"/>
                        <a:pt x="1" y="1592"/>
                      </a:cubicBezTo>
                      <a:lnTo>
                        <a:pt x="138" y="2097"/>
                      </a:lnTo>
                      <a:lnTo>
                        <a:pt x="755" y="1480"/>
                      </a:lnTo>
                      <a:lnTo>
                        <a:pt x="1583" y="2307"/>
                      </a:lnTo>
                      <a:lnTo>
                        <a:pt x="2312" y="1583"/>
                      </a:lnTo>
                      <a:lnTo>
                        <a:pt x="1480" y="755"/>
                      </a:lnTo>
                      <a:lnTo>
                        <a:pt x="2097" y="138"/>
                      </a:lnTo>
                      <a:lnTo>
                        <a:pt x="1592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264;p18">
                  <a:extLst>
                    <a:ext uri="{FF2B5EF4-FFF2-40B4-BE49-F238E27FC236}">
                      <a16:creationId xmlns:a16="http://schemas.microsoft.com/office/drawing/2014/main" id="{220D4E18-D759-3FE2-C57F-558B176C6EE3}"/>
                    </a:ext>
                  </a:extLst>
                </p:cNvPr>
                <p:cNvSpPr/>
                <p:nvPr/>
              </p:nvSpPr>
              <p:spPr>
                <a:xfrm>
                  <a:off x="2601479" y="3348831"/>
                  <a:ext cx="280840" cy="280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" h="1926" extrusionOk="0">
                      <a:moveTo>
                        <a:pt x="686" y="1"/>
                      </a:moveTo>
                      <a:cubicBezTo>
                        <a:pt x="593" y="334"/>
                        <a:pt x="334" y="593"/>
                        <a:pt x="1" y="682"/>
                      </a:cubicBezTo>
                      <a:lnTo>
                        <a:pt x="334" y="1925"/>
                      </a:lnTo>
                      <a:cubicBezTo>
                        <a:pt x="1107" y="1715"/>
                        <a:pt x="1720" y="1108"/>
                        <a:pt x="1925" y="334"/>
                      </a:cubicBezTo>
                      <a:lnTo>
                        <a:pt x="686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265;p18">
                  <a:extLst>
                    <a:ext uri="{FF2B5EF4-FFF2-40B4-BE49-F238E27FC236}">
                      <a16:creationId xmlns:a16="http://schemas.microsoft.com/office/drawing/2014/main" id="{49202BC4-5BF7-46F9-83DE-08D073F170DE}"/>
                    </a:ext>
                  </a:extLst>
                </p:cNvPr>
                <p:cNvSpPr/>
                <p:nvPr/>
              </p:nvSpPr>
              <p:spPr>
                <a:xfrm>
                  <a:off x="2565026" y="3312378"/>
                  <a:ext cx="136628" cy="135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932" extrusionOk="0">
                      <a:moveTo>
                        <a:pt x="1" y="1"/>
                      </a:moveTo>
                      <a:lnTo>
                        <a:pt x="251" y="932"/>
                      </a:lnTo>
                      <a:cubicBezTo>
                        <a:pt x="584" y="843"/>
                        <a:pt x="843" y="584"/>
                        <a:pt x="936" y="25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9" name="Google Shape;266;p18">
                <a:extLst>
                  <a:ext uri="{FF2B5EF4-FFF2-40B4-BE49-F238E27FC236}">
                    <a16:creationId xmlns:a16="http://schemas.microsoft.com/office/drawing/2014/main" id="{2F67149F-72D7-AFA1-457B-DA909EF86690}"/>
                  </a:ext>
                </a:extLst>
              </p:cNvPr>
              <p:cNvSpPr/>
              <p:nvPr/>
            </p:nvSpPr>
            <p:spPr>
              <a:xfrm rot="-8100066">
                <a:off x="2648834" y="3200902"/>
                <a:ext cx="390346" cy="449994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1622" extrusionOk="0">
                    <a:moveTo>
                      <a:pt x="1" y="1"/>
                    </a:moveTo>
                    <a:lnTo>
                      <a:pt x="1" y="1622"/>
                    </a:lnTo>
                    <a:lnTo>
                      <a:pt x="1406" y="80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" name="Google Shape;267;p18">
              <a:extLst>
                <a:ext uri="{FF2B5EF4-FFF2-40B4-BE49-F238E27FC236}">
                  <a16:creationId xmlns:a16="http://schemas.microsoft.com/office/drawing/2014/main" id="{EA110D62-DDBE-81E8-8AA4-C6C84E0FBF9A}"/>
                </a:ext>
              </a:extLst>
            </p:cNvPr>
            <p:cNvGrpSpPr/>
            <p:nvPr/>
          </p:nvGrpSpPr>
          <p:grpSpPr>
            <a:xfrm>
              <a:off x="5484450" y="2966050"/>
              <a:ext cx="3199315" cy="1019996"/>
              <a:chOff x="5484450" y="2966050"/>
              <a:chExt cx="3199315" cy="1019996"/>
            </a:xfrm>
          </p:grpSpPr>
          <p:sp>
            <p:nvSpPr>
              <p:cNvPr id="21" name="Google Shape;268;p18">
                <a:extLst>
                  <a:ext uri="{FF2B5EF4-FFF2-40B4-BE49-F238E27FC236}">
                    <a16:creationId xmlns:a16="http://schemas.microsoft.com/office/drawing/2014/main" id="{9B5E751F-AC97-1E57-1D28-E4845A1274F0}"/>
                  </a:ext>
                </a:extLst>
              </p:cNvPr>
              <p:cNvSpPr/>
              <p:nvPr/>
            </p:nvSpPr>
            <p:spPr>
              <a:xfrm flipH="1">
                <a:off x="5789512" y="2992463"/>
                <a:ext cx="994312" cy="993583"/>
              </a:xfrm>
              <a:custGeom>
                <a:avLst/>
                <a:gdLst/>
                <a:ahLst/>
                <a:cxnLst/>
                <a:rect l="l" t="t" r="r" b="b"/>
                <a:pathLst>
                  <a:path w="6819" h="6814" extrusionOk="0">
                    <a:moveTo>
                      <a:pt x="3409" y="128"/>
                    </a:moveTo>
                    <a:cubicBezTo>
                      <a:pt x="5217" y="128"/>
                      <a:pt x="6691" y="1598"/>
                      <a:pt x="6691" y="3405"/>
                    </a:cubicBezTo>
                    <a:cubicBezTo>
                      <a:pt x="6691" y="5217"/>
                      <a:pt x="5217" y="6686"/>
                      <a:pt x="3409" y="6686"/>
                    </a:cubicBezTo>
                    <a:cubicBezTo>
                      <a:pt x="1602" y="6686"/>
                      <a:pt x="128" y="5217"/>
                      <a:pt x="128" y="3405"/>
                    </a:cubicBezTo>
                    <a:cubicBezTo>
                      <a:pt x="128" y="1598"/>
                      <a:pt x="1602" y="128"/>
                      <a:pt x="3409" y="128"/>
                    </a:cubicBezTo>
                    <a:close/>
                    <a:moveTo>
                      <a:pt x="3409" y="1"/>
                    </a:moveTo>
                    <a:cubicBezTo>
                      <a:pt x="1529" y="1"/>
                      <a:pt x="1" y="1529"/>
                      <a:pt x="1" y="3405"/>
                    </a:cubicBezTo>
                    <a:cubicBezTo>
                      <a:pt x="1" y="5285"/>
                      <a:pt x="1529" y="6813"/>
                      <a:pt x="3409" y="6813"/>
                    </a:cubicBezTo>
                    <a:cubicBezTo>
                      <a:pt x="5290" y="6813"/>
                      <a:pt x="6818" y="5285"/>
                      <a:pt x="6818" y="3405"/>
                    </a:cubicBezTo>
                    <a:cubicBezTo>
                      <a:pt x="6818" y="1529"/>
                      <a:pt x="5290" y="1"/>
                      <a:pt x="3409" y="1"/>
                    </a:cubicBezTo>
                    <a:close/>
                  </a:path>
                </a:pathLst>
              </a:custGeom>
              <a:solidFill>
                <a:srgbClr val="E7E7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269;p18">
                <a:extLst>
                  <a:ext uri="{FF2B5EF4-FFF2-40B4-BE49-F238E27FC236}">
                    <a16:creationId xmlns:a16="http://schemas.microsoft.com/office/drawing/2014/main" id="{3FD4E881-33C6-725B-EF2A-DEA99584F19D}"/>
                  </a:ext>
                </a:extLst>
              </p:cNvPr>
              <p:cNvSpPr txBox="1"/>
              <p:nvPr/>
            </p:nvSpPr>
            <p:spPr>
              <a:xfrm>
                <a:off x="7142665" y="3322900"/>
                <a:ext cx="1541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23" name="Google Shape;270;p18">
                <a:extLst>
                  <a:ext uri="{FF2B5EF4-FFF2-40B4-BE49-F238E27FC236}">
                    <a16:creationId xmlns:a16="http://schemas.microsoft.com/office/drawing/2014/main" id="{A1959C9E-7D05-A640-EE45-00B16BDC4ECB}"/>
                  </a:ext>
                </a:extLst>
              </p:cNvPr>
              <p:cNvSpPr txBox="1"/>
              <p:nvPr/>
            </p:nvSpPr>
            <p:spPr>
              <a:xfrm>
                <a:off x="7142665" y="2966050"/>
                <a:ext cx="1541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24" name="Google Shape;271;p18">
                <a:extLst>
                  <a:ext uri="{FF2B5EF4-FFF2-40B4-BE49-F238E27FC236}">
                    <a16:creationId xmlns:a16="http://schemas.microsoft.com/office/drawing/2014/main" id="{1B96DAC6-C971-A4A4-6D56-01855986D586}"/>
                  </a:ext>
                </a:extLst>
              </p:cNvPr>
              <p:cNvCxnSpPr/>
              <p:nvPr/>
            </p:nvCxnSpPr>
            <p:spPr>
              <a:xfrm>
                <a:off x="5484450" y="3519213"/>
                <a:ext cx="310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l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" name="Google Shape;272;p18">
              <a:extLst>
                <a:ext uri="{FF2B5EF4-FFF2-40B4-BE49-F238E27FC236}">
                  <a16:creationId xmlns:a16="http://schemas.microsoft.com/office/drawing/2014/main" id="{00B5CBAF-8BDD-E8B6-3CDD-D9552944DD47}"/>
                </a:ext>
              </a:extLst>
            </p:cNvPr>
            <p:cNvGrpSpPr/>
            <p:nvPr/>
          </p:nvGrpSpPr>
          <p:grpSpPr>
            <a:xfrm>
              <a:off x="5884323" y="3056849"/>
              <a:ext cx="781271" cy="599883"/>
              <a:chOff x="5884323" y="3056849"/>
              <a:chExt cx="781271" cy="599883"/>
            </a:xfrm>
          </p:grpSpPr>
          <p:sp>
            <p:nvSpPr>
              <p:cNvPr id="13" name="Google Shape;273;p18">
                <a:extLst>
                  <a:ext uri="{FF2B5EF4-FFF2-40B4-BE49-F238E27FC236}">
                    <a16:creationId xmlns:a16="http://schemas.microsoft.com/office/drawing/2014/main" id="{D0B3103E-F655-B867-99AC-E4FA3D7BA2DE}"/>
                  </a:ext>
                </a:extLst>
              </p:cNvPr>
              <p:cNvSpPr/>
              <p:nvPr/>
            </p:nvSpPr>
            <p:spPr>
              <a:xfrm>
                <a:off x="6507676" y="3056849"/>
                <a:ext cx="157918" cy="59988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4114" extrusionOk="0">
                    <a:moveTo>
                      <a:pt x="1" y="0"/>
                    </a:moveTo>
                    <a:lnTo>
                      <a:pt x="1" y="4114"/>
                    </a:lnTo>
                    <a:lnTo>
                      <a:pt x="1083" y="4114"/>
                    </a:lnTo>
                    <a:lnTo>
                      <a:pt x="108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74;p18">
                <a:extLst>
                  <a:ext uri="{FF2B5EF4-FFF2-40B4-BE49-F238E27FC236}">
                    <a16:creationId xmlns:a16="http://schemas.microsoft.com/office/drawing/2014/main" id="{21EE4BDB-0A55-592A-08B1-F0A0A122EFC2}"/>
                  </a:ext>
                </a:extLst>
              </p:cNvPr>
              <p:cNvSpPr/>
              <p:nvPr/>
            </p:nvSpPr>
            <p:spPr>
              <a:xfrm>
                <a:off x="6299891" y="3328208"/>
                <a:ext cx="157918" cy="32852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2253" extrusionOk="0">
                    <a:moveTo>
                      <a:pt x="0" y="0"/>
                    </a:moveTo>
                    <a:lnTo>
                      <a:pt x="0" y="2253"/>
                    </a:lnTo>
                    <a:lnTo>
                      <a:pt x="1083" y="2253"/>
                    </a:lnTo>
                    <a:lnTo>
                      <a:pt x="108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75;p18">
                <a:extLst>
                  <a:ext uri="{FF2B5EF4-FFF2-40B4-BE49-F238E27FC236}">
                    <a16:creationId xmlns:a16="http://schemas.microsoft.com/office/drawing/2014/main" id="{C3D655BC-62AF-D54D-510F-B3F41FE8C657}"/>
                  </a:ext>
                </a:extLst>
              </p:cNvPr>
              <p:cNvSpPr/>
              <p:nvPr/>
            </p:nvSpPr>
            <p:spPr>
              <a:xfrm>
                <a:off x="6092107" y="3199601"/>
                <a:ext cx="157918" cy="457130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3135" extrusionOk="0">
                    <a:moveTo>
                      <a:pt x="0" y="1"/>
                    </a:moveTo>
                    <a:lnTo>
                      <a:pt x="0" y="3135"/>
                    </a:lnTo>
                    <a:lnTo>
                      <a:pt x="1083" y="3135"/>
                    </a:lnTo>
                    <a:lnTo>
                      <a:pt x="108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276;p18">
                <a:extLst>
                  <a:ext uri="{FF2B5EF4-FFF2-40B4-BE49-F238E27FC236}">
                    <a16:creationId xmlns:a16="http://schemas.microsoft.com/office/drawing/2014/main" id="{BBF32171-449D-0CF8-6FEF-8701A736A6DD}"/>
                  </a:ext>
                </a:extLst>
              </p:cNvPr>
              <p:cNvSpPr/>
              <p:nvPr/>
            </p:nvSpPr>
            <p:spPr>
              <a:xfrm>
                <a:off x="5884323" y="3458857"/>
                <a:ext cx="157918" cy="197871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357" extrusionOk="0">
                    <a:moveTo>
                      <a:pt x="0" y="0"/>
                    </a:moveTo>
                    <a:lnTo>
                      <a:pt x="0" y="1357"/>
                    </a:lnTo>
                    <a:lnTo>
                      <a:pt x="1082" y="1357"/>
                    </a:lnTo>
                    <a:lnTo>
                      <a:pt x="108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77;p18">
                <a:extLst>
                  <a:ext uri="{FF2B5EF4-FFF2-40B4-BE49-F238E27FC236}">
                    <a16:creationId xmlns:a16="http://schemas.microsoft.com/office/drawing/2014/main" id="{EE3B9BB4-BB6D-F432-37B3-3FD7D592E563}"/>
                  </a:ext>
                </a:extLst>
              </p:cNvPr>
              <p:cNvSpPr/>
              <p:nvPr/>
            </p:nvSpPr>
            <p:spPr>
              <a:xfrm>
                <a:off x="6523424" y="3069681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0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278;p18">
                <a:extLst>
                  <a:ext uri="{FF2B5EF4-FFF2-40B4-BE49-F238E27FC236}">
                    <a16:creationId xmlns:a16="http://schemas.microsoft.com/office/drawing/2014/main" id="{5C3459E1-F0B3-A5A3-98C1-B78F4A3F1BD1}"/>
                  </a:ext>
                </a:extLst>
              </p:cNvPr>
              <p:cNvSpPr/>
              <p:nvPr/>
            </p:nvSpPr>
            <p:spPr>
              <a:xfrm>
                <a:off x="6314181" y="3344539"/>
                <a:ext cx="129338" cy="1881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9" extrusionOk="0">
                    <a:moveTo>
                      <a:pt x="0" y="1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279;p18">
                <a:extLst>
                  <a:ext uri="{FF2B5EF4-FFF2-40B4-BE49-F238E27FC236}">
                    <a16:creationId xmlns:a16="http://schemas.microsoft.com/office/drawing/2014/main" id="{3B8A57F4-4918-7943-D536-C7EAB2374830}"/>
                  </a:ext>
                </a:extLst>
              </p:cNvPr>
              <p:cNvSpPr/>
              <p:nvPr/>
            </p:nvSpPr>
            <p:spPr>
              <a:xfrm>
                <a:off x="6106397" y="3213891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1"/>
                    </a:moveTo>
                    <a:lnTo>
                      <a:pt x="0" y="128"/>
                    </a:lnTo>
                    <a:lnTo>
                      <a:pt x="887" y="128"/>
                    </a:lnTo>
                    <a:lnTo>
                      <a:pt x="88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80;p18">
                <a:extLst>
                  <a:ext uri="{FF2B5EF4-FFF2-40B4-BE49-F238E27FC236}">
                    <a16:creationId xmlns:a16="http://schemas.microsoft.com/office/drawing/2014/main" id="{83688468-F512-3709-246E-A380E1C536C9}"/>
                  </a:ext>
                </a:extLst>
              </p:cNvPr>
              <p:cNvSpPr/>
              <p:nvPr/>
            </p:nvSpPr>
            <p:spPr>
              <a:xfrm>
                <a:off x="5898612" y="3473147"/>
                <a:ext cx="129338" cy="18664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28" extrusionOk="0">
                    <a:moveTo>
                      <a:pt x="0" y="0"/>
                    </a:moveTo>
                    <a:lnTo>
                      <a:pt x="0" y="128"/>
                    </a:lnTo>
                    <a:lnTo>
                      <a:pt x="886" y="128"/>
                    </a:lnTo>
                    <a:lnTo>
                      <a:pt x="88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574314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55D94F-8D43-16D4-AB6F-0F448F096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288;p19">
            <a:extLst>
              <a:ext uri="{FF2B5EF4-FFF2-40B4-BE49-F238E27FC236}">
                <a16:creationId xmlns:a16="http://schemas.microsoft.com/office/drawing/2014/main" id="{1962633F-3AD9-67F4-6FD9-71223B13959C}"/>
              </a:ext>
            </a:extLst>
          </p:cNvPr>
          <p:cNvGrpSpPr/>
          <p:nvPr/>
        </p:nvGrpSpPr>
        <p:grpSpPr>
          <a:xfrm>
            <a:off x="1984174" y="1277938"/>
            <a:ext cx="5175651" cy="3090862"/>
            <a:chOff x="819500" y="1245050"/>
            <a:chExt cx="7562504" cy="4516274"/>
          </a:xfrm>
        </p:grpSpPr>
        <p:sp>
          <p:nvSpPr>
            <p:cNvPr id="4" name="Google Shape;289;p19">
              <a:extLst>
                <a:ext uri="{FF2B5EF4-FFF2-40B4-BE49-F238E27FC236}">
                  <a16:creationId xmlns:a16="http://schemas.microsoft.com/office/drawing/2014/main" id="{5EEB0DAF-500C-6D01-3E01-46A0833DF643}"/>
                </a:ext>
              </a:extLst>
            </p:cNvPr>
            <p:cNvSpPr/>
            <p:nvPr/>
          </p:nvSpPr>
          <p:spPr>
            <a:xfrm>
              <a:off x="1763875" y="3664629"/>
              <a:ext cx="4427661" cy="2096695"/>
            </a:xfrm>
            <a:custGeom>
              <a:avLst/>
              <a:gdLst/>
              <a:ahLst/>
              <a:cxnLst/>
              <a:rect l="l" t="t" r="r" b="b"/>
              <a:pathLst>
                <a:path w="24513" h="11608" extrusionOk="0">
                  <a:moveTo>
                    <a:pt x="15525" y="1"/>
                  </a:moveTo>
                  <a:lnTo>
                    <a:pt x="1" y="8204"/>
                  </a:lnTo>
                  <a:cubicBezTo>
                    <a:pt x="2126" y="9845"/>
                    <a:pt x="5182" y="10697"/>
                    <a:pt x="7538" y="11353"/>
                  </a:cubicBezTo>
                  <a:cubicBezTo>
                    <a:pt x="7890" y="11436"/>
                    <a:pt x="8209" y="11549"/>
                    <a:pt x="8542" y="11568"/>
                  </a:cubicBezTo>
                  <a:cubicBezTo>
                    <a:pt x="9188" y="11608"/>
                    <a:pt x="9869" y="11426"/>
                    <a:pt x="10809" y="10922"/>
                  </a:cubicBezTo>
                  <a:cubicBezTo>
                    <a:pt x="14952" y="8292"/>
                    <a:pt x="17479" y="6651"/>
                    <a:pt x="21623" y="4026"/>
                  </a:cubicBezTo>
                  <a:cubicBezTo>
                    <a:pt x="23165" y="3047"/>
                    <a:pt x="24498" y="2317"/>
                    <a:pt x="24512" y="1191"/>
                  </a:cubicBezTo>
                  <a:close/>
                </a:path>
              </a:pathLst>
            </a:custGeom>
            <a:solidFill>
              <a:srgbClr val="BBBD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Google Shape;290;p19">
              <a:extLst>
                <a:ext uri="{FF2B5EF4-FFF2-40B4-BE49-F238E27FC236}">
                  <a16:creationId xmlns:a16="http://schemas.microsoft.com/office/drawing/2014/main" id="{AED8AB81-E64F-53C3-0642-EEAB6C64C33F}"/>
                </a:ext>
              </a:extLst>
            </p:cNvPr>
            <p:cNvSpPr/>
            <p:nvPr/>
          </p:nvSpPr>
          <p:spPr>
            <a:xfrm>
              <a:off x="1763875" y="3409949"/>
              <a:ext cx="4427661" cy="2206334"/>
            </a:xfrm>
            <a:custGeom>
              <a:avLst/>
              <a:gdLst/>
              <a:ahLst/>
              <a:cxnLst/>
              <a:rect l="l" t="t" r="r" b="b"/>
              <a:pathLst>
                <a:path w="24513" h="12215" extrusionOk="0">
                  <a:moveTo>
                    <a:pt x="15158" y="0"/>
                  </a:moveTo>
                  <a:lnTo>
                    <a:pt x="1" y="9614"/>
                  </a:lnTo>
                  <a:lnTo>
                    <a:pt x="9355" y="12214"/>
                  </a:lnTo>
                  <a:lnTo>
                    <a:pt x="24512" y="2601"/>
                  </a:ln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291;p19">
              <a:extLst>
                <a:ext uri="{FF2B5EF4-FFF2-40B4-BE49-F238E27FC236}">
                  <a16:creationId xmlns:a16="http://schemas.microsoft.com/office/drawing/2014/main" id="{499E1C14-23D1-7448-3FA2-1B7597CC734E}"/>
                </a:ext>
              </a:extLst>
            </p:cNvPr>
            <p:cNvSpPr/>
            <p:nvPr/>
          </p:nvSpPr>
          <p:spPr>
            <a:xfrm>
              <a:off x="2274318" y="3556796"/>
              <a:ext cx="3631466" cy="1777350"/>
            </a:xfrm>
            <a:custGeom>
              <a:avLst/>
              <a:gdLst/>
              <a:ahLst/>
              <a:cxnLst/>
              <a:rect l="l" t="t" r="r" b="b"/>
              <a:pathLst>
                <a:path w="20105" h="9840" extrusionOk="0">
                  <a:moveTo>
                    <a:pt x="12038" y="0"/>
                  </a:moveTo>
                  <a:lnTo>
                    <a:pt x="0" y="7596"/>
                  </a:lnTo>
                  <a:lnTo>
                    <a:pt x="8066" y="9839"/>
                  </a:lnTo>
                  <a:lnTo>
                    <a:pt x="20104" y="22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292;p19">
              <a:extLst>
                <a:ext uri="{FF2B5EF4-FFF2-40B4-BE49-F238E27FC236}">
                  <a16:creationId xmlns:a16="http://schemas.microsoft.com/office/drawing/2014/main" id="{0383D69C-599D-D48B-5BEA-1F8F452749D2}"/>
                </a:ext>
              </a:extLst>
            </p:cNvPr>
            <p:cNvSpPr/>
            <p:nvPr/>
          </p:nvSpPr>
          <p:spPr>
            <a:xfrm>
              <a:off x="5216503" y="3682330"/>
              <a:ext cx="70986" cy="40099"/>
            </a:xfrm>
            <a:custGeom>
              <a:avLst/>
              <a:gdLst/>
              <a:ahLst/>
              <a:cxnLst/>
              <a:rect l="l" t="t" r="r" b="b"/>
              <a:pathLst>
                <a:path w="393" h="222" extrusionOk="0">
                  <a:moveTo>
                    <a:pt x="196" y="221"/>
                  </a:moveTo>
                  <a:cubicBezTo>
                    <a:pt x="304" y="221"/>
                    <a:pt x="392" y="172"/>
                    <a:pt x="392" y="108"/>
                  </a:cubicBezTo>
                  <a:cubicBezTo>
                    <a:pt x="392" y="50"/>
                    <a:pt x="304" y="1"/>
                    <a:pt x="196" y="1"/>
                  </a:cubicBezTo>
                  <a:cubicBezTo>
                    <a:pt x="88" y="1"/>
                    <a:pt x="0" y="50"/>
                    <a:pt x="0" y="108"/>
                  </a:cubicBezTo>
                  <a:cubicBezTo>
                    <a:pt x="0" y="172"/>
                    <a:pt x="88" y="221"/>
                    <a:pt x="196" y="221"/>
                  </a:cubicBezTo>
                  <a:close/>
                </a:path>
              </a:pathLst>
            </a:custGeom>
            <a:solidFill>
              <a:srgbClr val="6D6E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293;p19">
              <a:extLst>
                <a:ext uri="{FF2B5EF4-FFF2-40B4-BE49-F238E27FC236}">
                  <a16:creationId xmlns:a16="http://schemas.microsoft.com/office/drawing/2014/main" id="{9638E5F0-2B45-6139-8940-19291D35443E}"/>
                </a:ext>
              </a:extLst>
            </p:cNvPr>
            <p:cNvSpPr/>
            <p:nvPr/>
          </p:nvSpPr>
          <p:spPr>
            <a:xfrm>
              <a:off x="5035157" y="3926533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6" y="30"/>
                  </a:moveTo>
                  <a:cubicBezTo>
                    <a:pt x="2101" y="167"/>
                    <a:pt x="2586" y="299"/>
                    <a:pt x="3071" y="436"/>
                  </a:cubicBezTo>
                  <a:cubicBezTo>
                    <a:pt x="3184" y="466"/>
                    <a:pt x="3198" y="539"/>
                    <a:pt x="3110" y="593"/>
                  </a:cubicBezTo>
                  <a:cubicBezTo>
                    <a:pt x="2723" y="838"/>
                    <a:pt x="2331" y="1083"/>
                    <a:pt x="1945" y="1328"/>
                  </a:cubicBezTo>
                  <a:cubicBezTo>
                    <a:pt x="1856" y="1386"/>
                    <a:pt x="1695" y="1406"/>
                    <a:pt x="1582" y="1377"/>
                  </a:cubicBezTo>
                  <a:cubicBezTo>
                    <a:pt x="1097" y="1239"/>
                    <a:pt x="612" y="1107"/>
                    <a:pt x="132" y="970"/>
                  </a:cubicBezTo>
                  <a:cubicBezTo>
                    <a:pt x="20" y="941"/>
                    <a:pt x="0" y="867"/>
                    <a:pt x="88" y="813"/>
                  </a:cubicBezTo>
                  <a:cubicBezTo>
                    <a:pt x="480" y="568"/>
                    <a:pt x="867" y="324"/>
                    <a:pt x="1259" y="79"/>
                  </a:cubicBezTo>
                  <a:cubicBezTo>
                    <a:pt x="1347" y="20"/>
                    <a:pt x="1509" y="0"/>
                    <a:pt x="1616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294;p19">
              <a:extLst>
                <a:ext uri="{FF2B5EF4-FFF2-40B4-BE49-F238E27FC236}">
                  <a16:creationId xmlns:a16="http://schemas.microsoft.com/office/drawing/2014/main" id="{CF94417E-AC0A-59EF-E2C5-88EF2C1B7328}"/>
                </a:ext>
              </a:extLst>
            </p:cNvPr>
            <p:cNvSpPr/>
            <p:nvPr/>
          </p:nvSpPr>
          <p:spPr>
            <a:xfrm>
              <a:off x="4612316" y="3808767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6" y="30"/>
                  </a:moveTo>
                  <a:cubicBezTo>
                    <a:pt x="2101" y="168"/>
                    <a:pt x="2586" y="300"/>
                    <a:pt x="3071" y="437"/>
                  </a:cubicBezTo>
                  <a:cubicBezTo>
                    <a:pt x="3179" y="466"/>
                    <a:pt x="3193" y="540"/>
                    <a:pt x="3105" y="594"/>
                  </a:cubicBezTo>
                  <a:cubicBezTo>
                    <a:pt x="2718" y="838"/>
                    <a:pt x="2331" y="1083"/>
                    <a:pt x="1940" y="1328"/>
                  </a:cubicBezTo>
                  <a:cubicBezTo>
                    <a:pt x="1852" y="1387"/>
                    <a:pt x="1690" y="1407"/>
                    <a:pt x="1582" y="1377"/>
                  </a:cubicBezTo>
                  <a:cubicBezTo>
                    <a:pt x="1097" y="1240"/>
                    <a:pt x="612" y="1108"/>
                    <a:pt x="128" y="971"/>
                  </a:cubicBezTo>
                  <a:cubicBezTo>
                    <a:pt x="15" y="941"/>
                    <a:pt x="0" y="868"/>
                    <a:pt x="88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295;p19">
              <a:extLst>
                <a:ext uri="{FF2B5EF4-FFF2-40B4-BE49-F238E27FC236}">
                  <a16:creationId xmlns:a16="http://schemas.microsoft.com/office/drawing/2014/main" id="{8BC63414-6F56-B435-E8C3-277B208BE370}"/>
                </a:ext>
              </a:extLst>
            </p:cNvPr>
            <p:cNvSpPr/>
            <p:nvPr/>
          </p:nvSpPr>
          <p:spPr>
            <a:xfrm>
              <a:off x="4188572" y="3691181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7" y="30"/>
                  </a:moveTo>
                  <a:cubicBezTo>
                    <a:pt x="2101" y="167"/>
                    <a:pt x="2586" y="299"/>
                    <a:pt x="3071" y="437"/>
                  </a:cubicBezTo>
                  <a:cubicBezTo>
                    <a:pt x="3179" y="466"/>
                    <a:pt x="3198" y="539"/>
                    <a:pt x="3110" y="593"/>
                  </a:cubicBezTo>
                  <a:cubicBezTo>
                    <a:pt x="2718" y="838"/>
                    <a:pt x="2332" y="1083"/>
                    <a:pt x="1945" y="1328"/>
                  </a:cubicBezTo>
                  <a:cubicBezTo>
                    <a:pt x="1857" y="1387"/>
                    <a:pt x="1695" y="1406"/>
                    <a:pt x="1582" y="1372"/>
                  </a:cubicBezTo>
                  <a:cubicBezTo>
                    <a:pt x="1097" y="1240"/>
                    <a:pt x="613" y="1103"/>
                    <a:pt x="128" y="970"/>
                  </a:cubicBezTo>
                  <a:cubicBezTo>
                    <a:pt x="20" y="941"/>
                    <a:pt x="0" y="867"/>
                    <a:pt x="89" y="814"/>
                  </a:cubicBezTo>
                  <a:cubicBezTo>
                    <a:pt x="480" y="569"/>
                    <a:pt x="867" y="324"/>
                    <a:pt x="1259" y="79"/>
                  </a:cubicBezTo>
                  <a:cubicBezTo>
                    <a:pt x="1347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296;p19">
              <a:extLst>
                <a:ext uri="{FF2B5EF4-FFF2-40B4-BE49-F238E27FC236}">
                  <a16:creationId xmlns:a16="http://schemas.microsoft.com/office/drawing/2014/main" id="{115A0713-4EA8-4936-73EC-611A8B03EC8A}"/>
                </a:ext>
              </a:extLst>
            </p:cNvPr>
            <p:cNvSpPr/>
            <p:nvPr/>
          </p:nvSpPr>
          <p:spPr>
            <a:xfrm>
              <a:off x="4676799" y="4153036"/>
              <a:ext cx="577819" cy="253056"/>
            </a:xfrm>
            <a:custGeom>
              <a:avLst/>
              <a:gdLst/>
              <a:ahLst/>
              <a:cxnLst/>
              <a:rect l="l" t="t" r="r" b="b"/>
              <a:pathLst>
                <a:path w="3199" h="1401" extrusionOk="0">
                  <a:moveTo>
                    <a:pt x="1617" y="29"/>
                  </a:moveTo>
                  <a:cubicBezTo>
                    <a:pt x="2102" y="167"/>
                    <a:pt x="2587" y="299"/>
                    <a:pt x="3071" y="436"/>
                  </a:cubicBezTo>
                  <a:cubicBezTo>
                    <a:pt x="3179" y="465"/>
                    <a:pt x="3199" y="534"/>
                    <a:pt x="3111" y="593"/>
                  </a:cubicBezTo>
                  <a:cubicBezTo>
                    <a:pt x="2724" y="838"/>
                    <a:pt x="2332" y="1082"/>
                    <a:pt x="1945" y="1327"/>
                  </a:cubicBezTo>
                  <a:cubicBezTo>
                    <a:pt x="1857" y="1381"/>
                    <a:pt x="1695" y="1401"/>
                    <a:pt x="1583" y="1371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20" y="935"/>
                    <a:pt x="1" y="867"/>
                    <a:pt x="89" y="813"/>
                  </a:cubicBezTo>
                  <a:cubicBezTo>
                    <a:pt x="481" y="568"/>
                    <a:pt x="868" y="318"/>
                    <a:pt x="1259" y="74"/>
                  </a:cubicBezTo>
                  <a:cubicBezTo>
                    <a:pt x="1348" y="20"/>
                    <a:pt x="1509" y="0"/>
                    <a:pt x="1617" y="2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297;p19">
              <a:extLst>
                <a:ext uri="{FF2B5EF4-FFF2-40B4-BE49-F238E27FC236}">
                  <a16:creationId xmlns:a16="http://schemas.microsoft.com/office/drawing/2014/main" id="{784D10FE-4E4F-55F5-A7F7-129E17A01D26}"/>
                </a:ext>
              </a:extLst>
            </p:cNvPr>
            <p:cNvSpPr/>
            <p:nvPr/>
          </p:nvSpPr>
          <p:spPr>
            <a:xfrm>
              <a:off x="4253958" y="4035269"/>
              <a:ext cx="576916" cy="253236"/>
            </a:xfrm>
            <a:custGeom>
              <a:avLst/>
              <a:gdLst/>
              <a:ahLst/>
              <a:cxnLst/>
              <a:rect l="l" t="t" r="r" b="b"/>
              <a:pathLst>
                <a:path w="3194" h="1402" extrusionOk="0">
                  <a:moveTo>
                    <a:pt x="1617" y="30"/>
                  </a:moveTo>
                  <a:cubicBezTo>
                    <a:pt x="2097" y="162"/>
                    <a:pt x="2582" y="299"/>
                    <a:pt x="3067" y="432"/>
                  </a:cubicBezTo>
                  <a:cubicBezTo>
                    <a:pt x="3179" y="466"/>
                    <a:pt x="3194" y="535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2"/>
                    <a:pt x="1690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16" y="936"/>
                    <a:pt x="1" y="868"/>
                    <a:pt x="89" y="814"/>
                  </a:cubicBezTo>
                  <a:cubicBezTo>
                    <a:pt x="476" y="569"/>
                    <a:pt x="868" y="319"/>
                    <a:pt x="1255" y="74"/>
                  </a:cubicBezTo>
                  <a:cubicBezTo>
                    <a:pt x="1343" y="20"/>
                    <a:pt x="1504" y="1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298;p19">
              <a:extLst>
                <a:ext uri="{FF2B5EF4-FFF2-40B4-BE49-F238E27FC236}">
                  <a16:creationId xmlns:a16="http://schemas.microsoft.com/office/drawing/2014/main" id="{AC864338-A3E5-94CB-21AC-7F7F7B0BC42B}"/>
                </a:ext>
              </a:extLst>
            </p:cNvPr>
            <p:cNvSpPr/>
            <p:nvPr/>
          </p:nvSpPr>
          <p:spPr>
            <a:xfrm>
              <a:off x="3830214" y="3917683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2"/>
                    <a:pt x="2587" y="299"/>
                    <a:pt x="3072" y="431"/>
                  </a:cubicBezTo>
                  <a:cubicBezTo>
                    <a:pt x="3179" y="466"/>
                    <a:pt x="3199" y="534"/>
                    <a:pt x="3111" y="588"/>
                  </a:cubicBezTo>
                  <a:cubicBezTo>
                    <a:pt x="2719" y="838"/>
                    <a:pt x="2332" y="1083"/>
                    <a:pt x="1945" y="1328"/>
                  </a:cubicBezTo>
                  <a:cubicBezTo>
                    <a:pt x="1857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65"/>
                  </a:cubicBezTo>
                  <a:cubicBezTo>
                    <a:pt x="21" y="936"/>
                    <a:pt x="1" y="867"/>
                    <a:pt x="89" y="808"/>
                  </a:cubicBezTo>
                  <a:cubicBezTo>
                    <a:pt x="481" y="564"/>
                    <a:pt x="868" y="319"/>
                    <a:pt x="1260" y="74"/>
                  </a:cubicBezTo>
                  <a:cubicBezTo>
                    <a:pt x="1348" y="20"/>
                    <a:pt x="1509" y="0"/>
                    <a:pt x="1617" y="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299;p19">
              <a:extLst>
                <a:ext uri="{FF2B5EF4-FFF2-40B4-BE49-F238E27FC236}">
                  <a16:creationId xmlns:a16="http://schemas.microsoft.com/office/drawing/2014/main" id="{060125A6-0F2E-A3DD-EB73-1084657F5993}"/>
                </a:ext>
              </a:extLst>
            </p:cNvPr>
            <p:cNvSpPr/>
            <p:nvPr/>
          </p:nvSpPr>
          <p:spPr>
            <a:xfrm>
              <a:off x="4318621" y="4378454"/>
              <a:ext cx="577819" cy="254139"/>
            </a:xfrm>
            <a:custGeom>
              <a:avLst/>
              <a:gdLst/>
              <a:ahLst/>
              <a:cxnLst/>
              <a:rect l="l" t="t" r="r" b="b"/>
              <a:pathLst>
                <a:path w="3199" h="1407" extrusionOk="0">
                  <a:moveTo>
                    <a:pt x="1616" y="35"/>
                  </a:moveTo>
                  <a:cubicBezTo>
                    <a:pt x="2101" y="167"/>
                    <a:pt x="2586" y="305"/>
                    <a:pt x="3071" y="437"/>
                  </a:cubicBezTo>
                  <a:cubicBezTo>
                    <a:pt x="3179" y="466"/>
                    <a:pt x="3198" y="540"/>
                    <a:pt x="3110" y="594"/>
                  </a:cubicBezTo>
                  <a:cubicBezTo>
                    <a:pt x="2723" y="838"/>
                    <a:pt x="2332" y="1083"/>
                    <a:pt x="1945" y="1328"/>
                  </a:cubicBezTo>
                  <a:cubicBezTo>
                    <a:pt x="1856" y="1387"/>
                    <a:pt x="1695" y="1406"/>
                    <a:pt x="1582" y="1377"/>
                  </a:cubicBezTo>
                  <a:cubicBezTo>
                    <a:pt x="1097" y="1240"/>
                    <a:pt x="613" y="1108"/>
                    <a:pt x="128" y="971"/>
                  </a:cubicBezTo>
                  <a:cubicBezTo>
                    <a:pt x="20" y="941"/>
                    <a:pt x="0" y="873"/>
                    <a:pt x="88" y="814"/>
                  </a:cubicBezTo>
                  <a:cubicBezTo>
                    <a:pt x="480" y="569"/>
                    <a:pt x="867" y="324"/>
                    <a:pt x="1254" y="79"/>
                  </a:cubicBezTo>
                  <a:cubicBezTo>
                    <a:pt x="1342" y="25"/>
                    <a:pt x="1509" y="1"/>
                    <a:pt x="1616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300;p19">
              <a:extLst>
                <a:ext uri="{FF2B5EF4-FFF2-40B4-BE49-F238E27FC236}">
                  <a16:creationId xmlns:a16="http://schemas.microsoft.com/office/drawing/2014/main" id="{D842D705-7E2C-EE11-D31B-410F8585789F}"/>
                </a:ext>
              </a:extLst>
            </p:cNvPr>
            <p:cNvSpPr/>
            <p:nvPr/>
          </p:nvSpPr>
          <p:spPr>
            <a:xfrm>
              <a:off x="3895780" y="4260868"/>
              <a:ext cx="576916" cy="254139"/>
            </a:xfrm>
            <a:custGeom>
              <a:avLst/>
              <a:gdLst/>
              <a:ahLst/>
              <a:cxnLst/>
              <a:rect l="l" t="t" r="r" b="b"/>
              <a:pathLst>
                <a:path w="3194" h="1407" extrusionOk="0">
                  <a:moveTo>
                    <a:pt x="1612" y="35"/>
                  </a:moveTo>
                  <a:cubicBezTo>
                    <a:pt x="2096" y="167"/>
                    <a:pt x="2581" y="304"/>
                    <a:pt x="3066" y="436"/>
                  </a:cubicBezTo>
                  <a:cubicBezTo>
                    <a:pt x="3179" y="466"/>
                    <a:pt x="3193" y="539"/>
                    <a:pt x="3105" y="593"/>
                  </a:cubicBezTo>
                  <a:cubicBezTo>
                    <a:pt x="2718" y="838"/>
                    <a:pt x="2332" y="1083"/>
                    <a:pt x="1940" y="1328"/>
                  </a:cubicBezTo>
                  <a:cubicBezTo>
                    <a:pt x="1852" y="1387"/>
                    <a:pt x="1690" y="1406"/>
                    <a:pt x="1582" y="1377"/>
                  </a:cubicBezTo>
                  <a:cubicBezTo>
                    <a:pt x="1097" y="1240"/>
                    <a:pt x="613" y="1107"/>
                    <a:pt x="128" y="970"/>
                  </a:cubicBezTo>
                  <a:cubicBezTo>
                    <a:pt x="15" y="941"/>
                    <a:pt x="0" y="872"/>
                    <a:pt x="89" y="814"/>
                  </a:cubicBezTo>
                  <a:cubicBezTo>
                    <a:pt x="475" y="569"/>
                    <a:pt x="867" y="324"/>
                    <a:pt x="1254" y="79"/>
                  </a:cubicBezTo>
                  <a:cubicBezTo>
                    <a:pt x="1342" y="20"/>
                    <a:pt x="1504" y="1"/>
                    <a:pt x="1612" y="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301;p19">
              <a:extLst>
                <a:ext uri="{FF2B5EF4-FFF2-40B4-BE49-F238E27FC236}">
                  <a16:creationId xmlns:a16="http://schemas.microsoft.com/office/drawing/2014/main" id="{DDAE5A18-2038-61E9-CC90-0061E3D09238}"/>
                </a:ext>
              </a:extLst>
            </p:cNvPr>
            <p:cNvSpPr/>
            <p:nvPr/>
          </p:nvSpPr>
          <p:spPr>
            <a:xfrm>
              <a:off x="3472036" y="4143282"/>
              <a:ext cx="577819" cy="253959"/>
            </a:xfrm>
            <a:custGeom>
              <a:avLst/>
              <a:gdLst/>
              <a:ahLst/>
              <a:cxnLst/>
              <a:rect l="l" t="t" r="r" b="b"/>
              <a:pathLst>
                <a:path w="3199" h="1406" extrusionOk="0">
                  <a:moveTo>
                    <a:pt x="1617" y="30"/>
                  </a:moveTo>
                  <a:cubicBezTo>
                    <a:pt x="2102" y="167"/>
                    <a:pt x="2586" y="299"/>
                    <a:pt x="3071" y="436"/>
                  </a:cubicBezTo>
                  <a:cubicBezTo>
                    <a:pt x="3179" y="465"/>
                    <a:pt x="3199" y="539"/>
                    <a:pt x="3110" y="593"/>
                  </a:cubicBezTo>
                  <a:cubicBezTo>
                    <a:pt x="2719" y="838"/>
                    <a:pt x="2332" y="1083"/>
                    <a:pt x="1940" y="1327"/>
                  </a:cubicBezTo>
                  <a:cubicBezTo>
                    <a:pt x="1852" y="1386"/>
                    <a:pt x="1690" y="1406"/>
                    <a:pt x="1582" y="1376"/>
                  </a:cubicBezTo>
                  <a:cubicBezTo>
                    <a:pt x="1098" y="1239"/>
                    <a:pt x="613" y="1107"/>
                    <a:pt x="128" y="970"/>
                  </a:cubicBezTo>
                  <a:cubicBezTo>
                    <a:pt x="20" y="941"/>
                    <a:pt x="1" y="872"/>
                    <a:pt x="89" y="813"/>
                  </a:cubicBezTo>
                  <a:cubicBezTo>
                    <a:pt x="480" y="568"/>
                    <a:pt x="867" y="323"/>
                    <a:pt x="1259" y="79"/>
                  </a:cubicBezTo>
                  <a:cubicBezTo>
                    <a:pt x="1342" y="20"/>
                    <a:pt x="1504" y="0"/>
                    <a:pt x="161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302;p19">
              <a:extLst>
                <a:ext uri="{FF2B5EF4-FFF2-40B4-BE49-F238E27FC236}">
                  <a16:creationId xmlns:a16="http://schemas.microsoft.com/office/drawing/2014/main" id="{8BA4CAA1-BAE7-A305-D225-17F00094507D}"/>
                </a:ext>
              </a:extLst>
            </p:cNvPr>
            <p:cNvSpPr/>
            <p:nvPr/>
          </p:nvSpPr>
          <p:spPr>
            <a:xfrm>
              <a:off x="3960263" y="4604957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7" y="30"/>
                  </a:moveTo>
                  <a:cubicBezTo>
                    <a:pt x="2102" y="167"/>
                    <a:pt x="2587" y="299"/>
                    <a:pt x="3072" y="437"/>
                  </a:cubicBezTo>
                  <a:cubicBezTo>
                    <a:pt x="3179" y="466"/>
                    <a:pt x="3199" y="534"/>
                    <a:pt x="3111" y="593"/>
                  </a:cubicBezTo>
                  <a:cubicBezTo>
                    <a:pt x="2724" y="838"/>
                    <a:pt x="2332" y="1083"/>
                    <a:pt x="1945" y="1328"/>
                  </a:cubicBezTo>
                  <a:cubicBezTo>
                    <a:pt x="1857" y="1382"/>
                    <a:pt x="1695" y="1401"/>
                    <a:pt x="1583" y="1372"/>
                  </a:cubicBezTo>
                  <a:cubicBezTo>
                    <a:pt x="1098" y="1240"/>
                    <a:pt x="613" y="1103"/>
                    <a:pt x="128" y="970"/>
                  </a:cubicBezTo>
                  <a:cubicBezTo>
                    <a:pt x="20" y="936"/>
                    <a:pt x="1" y="868"/>
                    <a:pt x="89" y="814"/>
                  </a:cubicBezTo>
                  <a:cubicBezTo>
                    <a:pt x="481" y="569"/>
                    <a:pt x="868" y="324"/>
                    <a:pt x="1255" y="74"/>
                  </a:cubicBezTo>
                  <a:cubicBezTo>
                    <a:pt x="1343" y="20"/>
                    <a:pt x="1509" y="1"/>
                    <a:pt x="161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303;p19">
              <a:extLst>
                <a:ext uri="{FF2B5EF4-FFF2-40B4-BE49-F238E27FC236}">
                  <a16:creationId xmlns:a16="http://schemas.microsoft.com/office/drawing/2014/main" id="{749EA08F-B318-68CA-DBC6-0F3D8C159B8B}"/>
                </a:ext>
              </a:extLst>
            </p:cNvPr>
            <p:cNvSpPr/>
            <p:nvPr/>
          </p:nvSpPr>
          <p:spPr>
            <a:xfrm>
              <a:off x="3537422" y="4487370"/>
              <a:ext cx="577097" cy="253056"/>
            </a:xfrm>
            <a:custGeom>
              <a:avLst/>
              <a:gdLst/>
              <a:ahLst/>
              <a:cxnLst/>
              <a:rect l="l" t="t" r="r" b="b"/>
              <a:pathLst>
                <a:path w="3195" h="1401" extrusionOk="0">
                  <a:moveTo>
                    <a:pt x="1612" y="30"/>
                  </a:moveTo>
                  <a:cubicBezTo>
                    <a:pt x="2097" y="167"/>
                    <a:pt x="2582" y="299"/>
                    <a:pt x="3067" y="436"/>
                  </a:cubicBezTo>
                  <a:cubicBezTo>
                    <a:pt x="3179" y="466"/>
                    <a:pt x="3194" y="534"/>
                    <a:pt x="3106" y="593"/>
                  </a:cubicBezTo>
                  <a:cubicBezTo>
                    <a:pt x="2719" y="838"/>
                    <a:pt x="2327" y="1083"/>
                    <a:pt x="1940" y="1328"/>
                  </a:cubicBezTo>
                  <a:cubicBezTo>
                    <a:pt x="1852" y="1381"/>
                    <a:pt x="1691" y="1401"/>
                    <a:pt x="1583" y="1372"/>
                  </a:cubicBezTo>
                  <a:cubicBezTo>
                    <a:pt x="1098" y="1239"/>
                    <a:pt x="613" y="1102"/>
                    <a:pt x="128" y="970"/>
                  </a:cubicBezTo>
                  <a:cubicBezTo>
                    <a:pt x="16" y="936"/>
                    <a:pt x="1" y="867"/>
                    <a:pt x="89" y="813"/>
                  </a:cubicBezTo>
                  <a:cubicBezTo>
                    <a:pt x="476" y="568"/>
                    <a:pt x="863" y="319"/>
                    <a:pt x="1255" y="74"/>
                  </a:cubicBezTo>
                  <a:cubicBezTo>
                    <a:pt x="1343" y="20"/>
                    <a:pt x="1504" y="0"/>
                    <a:pt x="1612" y="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304;p19">
              <a:extLst>
                <a:ext uri="{FF2B5EF4-FFF2-40B4-BE49-F238E27FC236}">
                  <a16:creationId xmlns:a16="http://schemas.microsoft.com/office/drawing/2014/main" id="{2C54C0B4-0CCA-FA8A-BCC3-09CA0E0E6306}"/>
                </a:ext>
              </a:extLst>
            </p:cNvPr>
            <p:cNvSpPr/>
            <p:nvPr/>
          </p:nvSpPr>
          <p:spPr>
            <a:xfrm>
              <a:off x="3113859" y="4369604"/>
              <a:ext cx="577819" cy="253236"/>
            </a:xfrm>
            <a:custGeom>
              <a:avLst/>
              <a:gdLst/>
              <a:ahLst/>
              <a:cxnLst/>
              <a:rect l="l" t="t" r="r" b="b"/>
              <a:pathLst>
                <a:path w="3199" h="1402" extrusionOk="0">
                  <a:moveTo>
                    <a:pt x="1616" y="30"/>
                  </a:moveTo>
                  <a:cubicBezTo>
                    <a:pt x="2101" y="167"/>
                    <a:pt x="2586" y="300"/>
                    <a:pt x="3066" y="437"/>
                  </a:cubicBezTo>
                  <a:cubicBezTo>
                    <a:pt x="3178" y="466"/>
                    <a:pt x="3198" y="535"/>
                    <a:pt x="3110" y="594"/>
                  </a:cubicBezTo>
                  <a:cubicBezTo>
                    <a:pt x="2718" y="838"/>
                    <a:pt x="2331" y="1083"/>
                    <a:pt x="1939" y="1328"/>
                  </a:cubicBezTo>
                  <a:cubicBezTo>
                    <a:pt x="1851" y="1382"/>
                    <a:pt x="1690" y="1402"/>
                    <a:pt x="1582" y="1372"/>
                  </a:cubicBezTo>
                  <a:cubicBezTo>
                    <a:pt x="1097" y="1240"/>
                    <a:pt x="612" y="1103"/>
                    <a:pt x="127" y="971"/>
                  </a:cubicBezTo>
                  <a:cubicBezTo>
                    <a:pt x="20" y="936"/>
                    <a:pt x="0" y="868"/>
                    <a:pt x="88" y="814"/>
                  </a:cubicBezTo>
                  <a:cubicBezTo>
                    <a:pt x="480" y="569"/>
                    <a:pt x="867" y="319"/>
                    <a:pt x="1254" y="74"/>
                  </a:cubicBezTo>
                  <a:cubicBezTo>
                    <a:pt x="1342" y="21"/>
                    <a:pt x="1504" y="1"/>
                    <a:pt x="1616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305;p19">
              <a:extLst>
                <a:ext uri="{FF2B5EF4-FFF2-40B4-BE49-F238E27FC236}">
                  <a16:creationId xmlns:a16="http://schemas.microsoft.com/office/drawing/2014/main" id="{ED5C1AA2-F070-89F5-2845-AC8D8C0A7446}"/>
                </a:ext>
              </a:extLst>
            </p:cNvPr>
            <p:cNvSpPr/>
            <p:nvPr/>
          </p:nvSpPr>
          <p:spPr>
            <a:xfrm>
              <a:off x="2274318" y="3961936"/>
              <a:ext cx="3631466" cy="1372208"/>
            </a:xfrm>
            <a:custGeom>
              <a:avLst/>
              <a:gdLst/>
              <a:ahLst/>
              <a:cxnLst/>
              <a:rect l="l" t="t" r="r" b="b"/>
              <a:pathLst>
                <a:path w="20105" h="7597" extrusionOk="0">
                  <a:moveTo>
                    <a:pt x="20104" y="0"/>
                  </a:moveTo>
                  <a:lnTo>
                    <a:pt x="0" y="5353"/>
                  </a:lnTo>
                  <a:lnTo>
                    <a:pt x="8066" y="7596"/>
                  </a:lnTo>
                  <a:lnTo>
                    <a:pt x="20104" y="0"/>
                  </a:lnTo>
                  <a:close/>
                </a:path>
              </a:pathLst>
            </a:custGeom>
            <a:solidFill>
              <a:srgbClr val="999999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306;p19">
              <a:extLst>
                <a:ext uri="{FF2B5EF4-FFF2-40B4-BE49-F238E27FC236}">
                  <a16:creationId xmlns:a16="http://schemas.microsoft.com/office/drawing/2014/main" id="{9C65A5B9-3B1A-93FA-C31D-2E213783B2A0}"/>
                </a:ext>
              </a:extLst>
            </p:cNvPr>
            <p:cNvSpPr txBox="1"/>
            <p:nvPr/>
          </p:nvSpPr>
          <p:spPr>
            <a:xfrm>
              <a:off x="6131392" y="299904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2" name="Google Shape;307;p19">
              <a:extLst>
                <a:ext uri="{FF2B5EF4-FFF2-40B4-BE49-F238E27FC236}">
                  <a16:creationId xmlns:a16="http://schemas.microsoft.com/office/drawing/2014/main" id="{CB3952F6-07C5-19B2-E2E5-17269F499547}"/>
                </a:ext>
              </a:extLst>
            </p:cNvPr>
            <p:cNvSpPr txBox="1"/>
            <p:nvPr/>
          </p:nvSpPr>
          <p:spPr>
            <a:xfrm>
              <a:off x="7251300" y="2585052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3" name="Google Shape;308;p19">
              <a:extLst>
                <a:ext uri="{FF2B5EF4-FFF2-40B4-BE49-F238E27FC236}">
                  <a16:creationId xmlns:a16="http://schemas.microsoft.com/office/drawing/2014/main" id="{4E1D1D68-4783-2042-BE95-3EA52DFB5DC1}"/>
                </a:ext>
              </a:extLst>
            </p:cNvPr>
            <p:cNvCxnSpPr>
              <a:endCxn id="22" idx="1"/>
            </p:cNvCxnSpPr>
            <p:nvPr/>
          </p:nvCxnSpPr>
          <p:spPr>
            <a:xfrm rot="10800000" flipH="1">
              <a:off x="5372100" y="2741952"/>
              <a:ext cx="1879200" cy="1258500"/>
            </a:xfrm>
            <a:prstGeom prst="bentConnector3">
              <a:avLst>
                <a:gd name="adj1" fmla="val -294"/>
              </a:avLst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24" name="Google Shape;309;p19">
              <a:extLst>
                <a:ext uri="{FF2B5EF4-FFF2-40B4-BE49-F238E27FC236}">
                  <a16:creationId xmlns:a16="http://schemas.microsoft.com/office/drawing/2014/main" id="{6B7AFC9D-95F4-9FD5-3FCD-46483D986562}"/>
                </a:ext>
              </a:extLst>
            </p:cNvPr>
            <p:cNvSpPr txBox="1"/>
            <p:nvPr/>
          </p:nvSpPr>
          <p:spPr>
            <a:xfrm>
              <a:off x="6131401" y="165903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5" name="Google Shape;310;p19">
              <a:extLst>
                <a:ext uri="{FF2B5EF4-FFF2-40B4-BE49-F238E27FC236}">
                  <a16:creationId xmlns:a16="http://schemas.microsoft.com/office/drawing/2014/main" id="{E4BEFA57-B704-953C-AD17-F6C87EB04DD1}"/>
                </a:ext>
              </a:extLst>
            </p:cNvPr>
            <p:cNvSpPr txBox="1"/>
            <p:nvPr/>
          </p:nvSpPr>
          <p:spPr>
            <a:xfrm>
              <a:off x="7251304" y="1245050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6" name="Google Shape;311;p19">
              <a:extLst>
                <a:ext uri="{FF2B5EF4-FFF2-40B4-BE49-F238E27FC236}">
                  <a16:creationId xmlns:a16="http://schemas.microsoft.com/office/drawing/2014/main" id="{B75D6B47-4B5F-0C1C-148D-79092635AB53}"/>
                </a:ext>
              </a:extLst>
            </p:cNvPr>
            <p:cNvCxnSpPr>
              <a:endCxn id="25" idx="1"/>
            </p:cNvCxnSpPr>
            <p:nvPr/>
          </p:nvCxnSpPr>
          <p:spPr>
            <a:xfrm rot="-5400000">
              <a:off x="4829704" y="1496150"/>
              <a:ext cx="2515800" cy="2327400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27" name="Google Shape;312;p19">
              <a:extLst>
                <a:ext uri="{FF2B5EF4-FFF2-40B4-BE49-F238E27FC236}">
                  <a16:creationId xmlns:a16="http://schemas.microsoft.com/office/drawing/2014/main" id="{4A1E421A-C393-BCB3-B25C-84E36D502209}"/>
                </a:ext>
              </a:extLst>
            </p:cNvPr>
            <p:cNvSpPr txBox="1"/>
            <p:nvPr/>
          </p:nvSpPr>
          <p:spPr>
            <a:xfrm>
              <a:off x="819500" y="2999050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8" name="Google Shape;313;p19">
              <a:extLst>
                <a:ext uri="{FF2B5EF4-FFF2-40B4-BE49-F238E27FC236}">
                  <a16:creationId xmlns:a16="http://schemas.microsoft.com/office/drawing/2014/main" id="{9C94C195-0957-09D4-FCDE-8A2E2CC68DF1}"/>
                </a:ext>
              </a:extLst>
            </p:cNvPr>
            <p:cNvSpPr txBox="1"/>
            <p:nvPr/>
          </p:nvSpPr>
          <p:spPr>
            <a:xfrm>
              <a:off x="819500" y="2585052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cxnSp>
          <p:nvCxnSpPr>
            <p:cNvPr id="29" name="Google Shape;314;p19">
              <a:extLst>
                <a:ext uri="{FF2B5EF4-FFF2-40B4-BE49-F238E27FC236}">
                  <a16:creationId xmlns:a16="http://schemas.microsoft.com/office/drawing/2014/main" id="{675E1F02-6DB0-38C9-858C-37DD598E6CC6}"/>
                </a:ext>
              </a:extLst>
            </p:cNvPr>
            <p:cNvCxnSpPr>
              <a:endCxn id="28" idx="3"/>
            </p:cNvCxnSpPr>
            <p:nvPr/>
          </p:nvCxnSpPr>
          <p:spPr>
            <a:xfrm rot="10800000">
              <a:off x="1950200" y="2741952"/>
              <a:ext cx="1874100" cy="1534800"/>
            </a:xfrm>
            <a:prstGeom prst="bentConnector3">
              <a:avLst>
                <a:gd name="adj1" fmla="val -332"/>
              </a:avLst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cxnSp>
          <p:nvCxnSpPr>
            <p:cNvPr id="30" name="Google Shape;315;p19">
              <a:extLst>
                <a:ext uri="{FF2B5EF4-FFF2-40B4-BE49-F238E27FC236}">
                  <a16:creationId xmlns:a16="http://schemas.microsoft.com/office/drawing/2014/main" id="{15A6F8D5-B2D0-A011-B4CE-BE507E7CF919}"/>
                </a:ext>
              </a:extLst>
            </p:cNvPr>
            <p:cNvCxnSpPr>
              <a:endCxn id="32" idx="3"/>
            </p:cNvCxnSpPr>
            <p:nvPr/>
          </p:nvCxnSpPr>
          <p:spPr>
            <a:xfrm rot="5400000" flipH="1">
              <a:off x="1639550" y="1712600"/>
              <a:ext cx="2943600" cy="2322300"/>
            </a:xfrm>
            <a:prstGeom prst="bentConnector2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31" name="Google Shape;317;p19">
              <a:extLst>
                <a:ext uri="{FF2B5EF4-FFF2-40B4-BE49-F238E27FC236}">
                  <a16:creationId xmlns:a16="http://schemas.microsoft.com/office/drawing/2014/main" id="{5A72D6E0-A6B5-A88D-3C67-289DAF6109ED}"/>
                </a:ext>
              </a:extLst>
            </p:cNvPr>
            <p:cNvSpPr txBox="1"/>
            <p:nvPr/>
          </p:nvSpPr>
          <p:spPr>
            <a:xfrm>
              <a:off x="819500" y="1659038"/>
              <a:ext cx="22506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32" name="Google Shape;316;p19">
              <a:extLst>
                <a:ext uri="{FF2B5EF4-FFF2-40B4-BE49-F238E27FC236}">
                  <a16:creationId xmlns:a16="http://schemas.microsoft.com/office/drawing/2014/main" id="{457E3ED0-41EC-23CE-CD86-FF0DB5FBCEA7}"/>
                </a:ext>
              </a:extLst>
            </p:cNvPr>
            <p:cNvSpPr txBox="1"/>
            <p:nvPr/>
          </p:nvSpPr>
          <p:spPr>
            <a:xfrm>
              <a:off x="819500" y="1245050"/>
              <a:ext cx="11307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5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accent5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47969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59E886D-A65F-426F-AFDC-D164AE0BF9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Google Shape;323;p20">
            <a:extLst>
              <a:ext uri="{FF2B5EF4-FFF2-40B4-BE49-F238E27FC236}">
                <a16:creationId xmlns:a16="http://schemas.microsoft.com/office/drawing/2014/main" id="{CFD12990-0EB0-0DE2-41F5-0951AC6292D4}"/>
              </a:ext>
            </a:extLst>
          </p:cNvPr>
          <p:cNvSpPr/>
          <p:nvPr/>
        </p:nvSpPr>
        <p:spPr>
          <a:xfrm>
            <a:off x="5331372" y="2831350"/>
            <a:ext cx="539086" cy="13056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5" name="Google Shape;324;p20">
            <a:extLst>
              <a:ext uri="{FF2B5EF4-FFF2-40B4-BE49-F238E27FC236}">
                <a16:creationId xmlns:a16="http://schemas.microsoft.com/office/drawing/2014/main" id="{163C5742-7F54-8556-35F0-1098C21D0D8F}"/>
              </a:ext>
            </a:extLst>
          </p:cNvPr>
          <p:cNvCxnSpPr>
            <a:stCxn id="7" idx="1"/>
          </p:cNvCxnSpPr>
          <p:nvPr/>
        </p:nvCxnSpPr>
        <p:spPr>
          <a:xfrm rot="10800000">
            <a:off x="5747565" y="3264661"/>
            <a:ext cx="1883431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6" name="Google Shape;326;p20">
            <a:extLst>
              <a:ext uri="{FF2B5EF4-FFF2-40B4-BE49-F238E27FC236}">
                <a16:creationId xmlns:a16="http://schemas.microsoft.com/office/drawing/2014/main" id="{43930A22-1777-736D-A277-A0631F33B68F}"/>
              </a:ext>
            </a:extLst>
          </p:cNvPr>
          <p:cNvSpPr txBox="1"/>
          <p:nvPr/>
        </p:nvSpPr>
        <p:spPr>
          <a:xfrm>
            <a:off x="6726030" y="3460040"/>
            <a:ext cx="1844443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7" name="Google Shape;325;p20">
            <a:extLst>
              <a:ext uri="{FF2B5EF4-FFF2-40B4-BE49-F238E27FC236}">
                <a16:creationId xmlns:a16="http://schemas.microsoft.com/office/drawing/2014/main" id="{92472A8A-DBFF-7683-4C43-9492819EF7EA}"/>
              </a:ext>
            </a:extLst>
          </p:cNvPr>
          <p:cNvSpPr txBox="1"/>
          <p:nvPr/>
        </p:nvSpPr>
        <p:spPr>
          <a:xfrm>
            <a:off x="7630996" y="3111348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4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9" name="Google Shape;328;p20">
            <a:extLst>
              <a:ext uri="{FF2B5EF4-FFF2-40B4-BE49-F238E27FC236}">
                <a16:creationId xmlns:a16="http://schemas.microsoft.com/office/drawing/2014/main" id="{62148A35-9B96-138B-438B-BCDB2378D192}"/>
              </a:ext>
            </a:extLst>
          </p:cNvPr>
          <p:cNvSpPr/>
          <p:nvPr/>
        </p:nvSpPr>
        <p:spPr>
          <a:xfrm>
            <a:off x="4644945" y="1926912"/>
            <a:ext cx="539086" cy="15990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0" name="Google Shape;329;p20">
            <a:extLst>
              <a:ext uri="{FF2B5EF4-FFF2-40B4-BE49-F238E27FC236}">
                <a16:creationId xmlns:a16="http://schemas.microsoft.com/office/drawing/2014/main" id="{18BCD047-1D77-24E7-965A-5C7F99411E22}"/>
              </a:ext>
            </a:extLst>
          </p:cNvPr>
          <p:cNvCxnSpPr>
            <a:stCxn id="26" idx="3"/>
            <a:endCxn id="12" idx="1"/>
          </p:cNvCxnSpPr>
          <p:nvPr/>
        </p:nvCxnSpPr>
        <p:spPr>
          <a:xfrm rot="10800000" flipH="1">
            <a:off x="5149147" y="1567423"/>
            <a:ext cx="2495216" cy="663671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1" name="Google Shape;332;p20">
            <a:extLst>
              <a:ext uri="{FF2B5EF4-FFF2-40B4-BE49-F238E27FC236}">
                <a16:creationId xmlns:a16="http://schemas.microsoft.com/office/drawing/2014/main" id="{98DB7D3D-D0DE-C350-D6F7-5BD19CC02C25}"/>
              </a:ext>
            </a:extLst>
          </p:cNvPr>
          <p:cNvSpPr txBox="1"/>
          <p:nvPr/>
        </p:nvSpPr>
        <p:spPr>
          <a:xfrm>
            <a:off x="6846385" y="1762704"/>
            <a:ext cx="1740085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12" name="Google Shape;331;p20">
            <a:extLst>
              <a:ext uri="{FF2B5EF4-FFF2-40B4-BE49-F238E27FC236}">
                <a16:creationId xmlns:a16="http://schemas.microsoft.com/office/drawing/2014/main" id="{FC0D450B-D06F-96D9-6108-5CD7FD6A14D4}"/>
              </a:ext>
            </a:extLst>
          </p:cNvPr>
          <p:cNvSpPr txBox="1"/>
          <p:nvPr/>
        </p:nvSpPr>
        <p:spPr>
          <a:xfrm>
            <a:off x="7644408" y="1414013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3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3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14" name="Google Shape;334;p20">
            <a:extLst>
              <a:ext uri="{FF2B5EF4-FFF2-40B4-BE49-F238E27FC236}">
                <a16:creationId xmlns:a16="http://schemas.microsoft.com/office/drawing/2014/main" id="{F265846E-FD85-F0AC-4538-47AA11C74240}"/>
              </a:ext>
            </a:extLst>
          </p:cNvPr>
          <p:cNvSpPr/>
          <p:nvPr/>
        </p:nvSpPr>
        <p:spPr>
          <a:xfrm>
            <a:off x="3261787" y="3015369"/>
            <a:ext cx="539086" cy="13590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15" name="Google Shape;335;p20">
            <a:extLst>
              <a:ext uri="{FF2B5EF4-FFF2-40B4-BE49-F238E27FC236}">
                <a16:creationId xmlns:a16="http://schemas.microsoft.com/office/drawing/2014/main" id="{7730D4CE-5CBF-9C5A-BD76-F7FF746C13E4}"/>
              </a:ext>
            </a:extLst>
          </p:cNvPr>
          <p:cNvCxnSpPr>
            <a:stCxn id="17" idx="3"/>
          </p:cNvCxnSpPr>
          <p:nvPr/>
        </p:nvCxnSpPr>
        <p:spPr>
          <a:xfrm>
            <a:off x="1499610" y="3264661"/>
            <a:ext cx="1983978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6" name="Google Shape;337;p20">
            <a:extLst>
              <a:ext uri="{FF2B5EF4-FFF2-40B4-BE49-F238E27FC236}">
                <a16:creationId xmlns:a16="http://schemas.microsoft.com/office/drawing/2014/main" id="{40CB2F79-37C2-261B-D46A-18EF0B4DDA89}"/>
              </a:ext>
            </a:extLst>
          </p:cNvPr>
          <p:cNvSpPr txBox="1"/>
          <p:nvPr/>
        </p:nvSpPr>
        <p:spPr>
          <a:xfrm>
            <a:off x="557144" y="3460040"/>
            <a:ext cx="1860566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17" name="Google Shape;336;p20">
            <a:extLst>
              <a:ext uri="{FF2B5EF4-FFF2-40B4-BE49-F238E27FC236}">
                <a16:creationId xmlns:a16="http://schemas.microsoft.com/office/drawing/2014/main" id="{A7E5F3B0-6161-4883-E80F-21EAB9E0EB65}"/>
              </a:ext>
            </a:extLst>
          </p:cNvPr>
          <p:cNvSpPr txBox="1"/>
          <p:nvPr/>
        </p:nvSpPr>
        <p:spPr>
          <a:xfrm>
            <a:off x="557162" y="3111348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1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19" name="Google Shape;339;p20">
            <a:extLst>
              <a:ext uri="{FF2B5EF4-FFF2-40B4-BE49-F238E27FC236}">
                <a16:creationId xmlns:a16="http://schemas.microsoft.com/office/drawing/2014/main" id="{6C5E16FD-3176-B723-A0B7-5A5E6C263CB2}"/>
              </a:ext>
            </a:extLst>
          </p:cNvPr>
          <p:cNvSpPr/>
          <p:nvPr/>
        </p:nvSpPr>
        <p:spPr>
          <a:xfrm>
            <a:off x="3958532" y="2458963"/>
            <a:ext cx="539086" cy="139769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20" name="Google Shape;340;p20">
            <a:extLst>
              <a:ext uri="{FF2B5EF4-FFF2-40B4-BE49-F238E27FC236}">
                <a16:creationId xmlns:a16="http://schemas.microsoft.com/office/drawing/2014/main" id="{19D19363-341E-B0E2-F00F-B8B672DE6480}"/>
              </a:ext>
            </a:extLst>
          </p:cNvPr>
          <p:cNvCxnSpPr>
            <a:stCxn id="28" idx="1"/>
            <a:endCxn id="22" idx="3"/>
          </p:cNvCxnSpPr>
          <p:nvPr/>
        </p:nvCxnSpPr>
        <p:spPr>
          <a:xfrm rot="10800000">
            <a:off x="1499665" y="1567377"/>
            <a:ext cx="2493751" cy="1171685"/>
          </a:xfrm>
          <a:prstGeom prst="bentConnector3">
            <a:avLst>
              <a:gd name="adj1" fmla="val 50001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1" name="Google Shape;343;p20">
            <a:extLst>
              <a:ext uri="{FF2B5EF4-FFF2-40B4-BE49-F238E27FC236}">
                <a16:creationId xmlns:a16="http://schemas.microsoft.com/office/drawing/2014/main" id="{125C420B-6A1C-8225-DD60-A4F0B0342E8D}"/>
              </a:ext>
            </a:extLst>
          </p:cNvPr>
          <p:cNvSpPr txBox="1"/>
          <p:nvPr/>
        </p:nvSpPr>
        <p:spPr>
          <a:xfrm>
            <a:off x="557144" y="1762704"/>
            <a:ext cx="1860566" cy="506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2" name="Google Shape;342;p20">
            <a:extLst>
              <a:ext uri="{FF2B5EF4-FFF2-40B4-BE49-F238E27FC236}">
                <a16:creationId xmlns:a16="http://schemas.microsoft.com/office/drawing/2014/main" id="{C6F710C4-4C50-1371-D4D8-F8C834582F3F}"/>
              </a:ext>
            </a:extLst>
          </p:cNvPr>
          <p:cNvSpPr txBox="1"/>
          <p:nvPr/>
        </p:nvSpPr>
        <p:spPr>
          <a:xfrm>
            <a:off x="557162" y="1414013"/>
            <a:ext cx="942448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rPr>
              <a:t>Text</a:t>
            </a:r>
            <a:endParaRPr sz="2000" dirty="0">
              <a:solidFill>
                <a:schemeClr val="accent2"/>
              </a:solidFill>
              <a:latin typeface="Calibri" panose="020F0502020204030204" pitchFamily="34" charset="0"/>
              <a:ea typeface="Fira Sans Extra Condensed Medium"/>
              <a:cs typeface="Calibri" panose="020F0502020204030204" pitchFamily="34" charset="0"/>
              <a:sym typeface="Fira Sans Extra Condensed Medium"/>
            </a:endParaRPr>
          </a:p>
        </p:txBody>
      </p:sp>
      <p:sp>
        <p:nvSpPr>
          <p:cNvPr id="24" name="Google Shape;345;p20">
            <a:extLst>
              <a:ext uri="{FF2B5EF4-FFF2-40B4-BE49-F238E27FC236}">
                <a16:creationId xmlns:a16="http://schemas.microsoft.com/office/drawing/2014/main" id="{903D1EE5-1D94-260B-CC39-A62BDF9EDBFD}"/>
              </a:ext>
            </a:extLst>
          </p:cNvPr>
          <p:cNvSpPr/>
          <p:nvPr/>
        </p:nvSpPr>
        <p:spPr>
          <a:xfrm>
            <a:off x="3507281" y="3673837"/>
            <a:ext cx="48099" cy="11718"/>
          </a:xfrm>
          <a:custGeom>
            <a:avLst/>
            <a:gdLst/>
            <a:ahLst/>
            <a:cxnLst/>
            <a:rect l="l" t="t" r="r" b="b"/>
            <a:pathLst>
              <a:path w="1211" h="295" extrusionOk="0">
                <a:moveTo>
                  <a:pt x="148" y="1"/>
                </a:moveTo>
                <a:cubicBezTo>
                  <a:pt x="64" y="1"/>
                  <a:pt x="1" y="69"/>
                  <a:pt x="1" y="148"/>
                </a:cubicBezTo>
                <a:cubicBezTo>
                  <a:pt x="1" y="231"/>
                  <a:pt x="64" y="295"/>
                  <a:pt x="148" y="295"/>
                </a:cubicBezTo>
                <a:lnTo>
                  <a:pt x="1063" y="295"/>
                </a:lnTo>
                <a:cubicBezTo>
                  <a:pt x="1142" y="295"/>
                  <a:pt x="1210" y="231"/>
                  <a:pt x="1210" y="148"/>
                </a:cubicBezTo>
                <a:cubicBezTo>
                  <a:pt x="1210" y="69"/>
                  <a:pt x="1142" y="1"/>
                  <a:pt x="106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346;p20">
            <a:extLst>
              <a:ext uri="{FF2B5EF4-FFF2-40B4-BE49-F238E27FC236}">
                <a16:creationId xmlns:a16="http://schemas.microsoft.com/office/drawing/2014/main" id="{DF235C2C-EC25-0921-2830-973EBA27C877}"/>
              </a:ext>
            </a:extLst>
          </p:cNvPr>
          <p:cNvSpPr txBox="1"/>
          <p:nvPr/>
        </p:nvSpPr>
        <p:spPr>
          <a:xfrm>
            <a:off x="5366255" y="2986081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18%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6" name="Google Shape;330;p20">
            <a:extLst>
              <a:ext uri="{FF2B5EF4-FFF2-40B4-BE49-F238E27FC236}">
                <a16:creationId xmlns:a16="http://schemas.microsoft.com/office/drawing/2014/main" id="{A91BACDE-28DA-233E-467B-D7C9E4FD5E29}"/>
              </a:ext>
            </a:extLst>
          </p:cNvPr>
          <p:cNvSpPr txBox="1"/>
          <p:nvPr/>
        </p:nvSpPr>
        <p:spPr>
          <a:xfrm>
            <a:off x="4679829" y="2077782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32%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7" name="Google Shape;347;p20">
            <a:extLst>
              <a:ext uri="{FF2B5EF4-FFF2-40B4-BE49-F238E27FC236}">
                <a16:creationId xmlns:a16="http://schemas.microsoft.com/office/drawing/2014/main" id="{836F4594-FB2D-FB44-7057-473B47392E83}"/>
              </a:ext>
            </a:extLst>
          </p:cNvPr>
          <p:cNvSpPr txBox="1"/>
          <p:nvPr/>
        </p:nvSpPr>
        <p:spPr>
          <a:xfrm>
            <a:off x="3296671" y="3156435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14%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  <p:sp>
        <p:nvSpPr>
          <p:cNvPr id="28" name="Google Shape;341;p20">
            <a:extLst>
              <a:ext uri="{FF2B5EF4-FFF2-40B4-BE49-F238E27FC236}">
                <a16:creationId xmlns:a16="http://schemas.microsoft.com/office/drawing/2014/main" id="{34A4E0F2-0B79-D741-E99D-EDFF58255907}"/>
              </a:ext>
            </a:extLst>
          </p:cNvPr>
          <p:cNvSpPr txBox="1"/>
          <p:nvPr/>
        </p:nvSpPr>
        <p:spPr>
          <a:xfrm>
            <a:off x="3993415" y="2585749"/>
            <a:ext cx="469319" cy="3066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  <a:latin typeface="Calibri" panose="020F0502020204030204" pitchFamily="34" charset="0"/>
                <a:ea typeface="Fira Sans Extra Condensed"/>
                <a:cs typeface="Calibri" panose="020F0502020204030204" pitchFamily="34" charset="0"/>
                <a:sym typeface="Fira Sans Extra Condensed"/>
              </a:rPr>
              <a:t>21%</a:t>
            </a:r>
            <a:endParaRPr sz="2000">
              <a:solidFill>
                <a:schemeClr val="lt1"/>
              </a:solidFill>
              <a:latin typeface="Calibri" panose="020F0502020204030204" pitchFamily="34" charset="0"/>
              <a:ea typeface="Fira Sans Extra Condensed"/>
              <a:cs typeface="Calibri" panose="020F0502020204030204" pitchFamily="34" charset="0"/>
              <a:sym typeface="Fira Sans Extra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67186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1717EC-A103-7081-C0C5-BD4C13F09E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373;p21">
            <a:extLst>
              <a:ext uri="{FF2B5EF4-FFF2-40B4-BE49-F238E27FC236}">
                <a16:creationId xmlns:a16="http://schemas.microsoft.com/office/drawing/2014/main" id="{51446A39-C22B-7AEE-FEC4-19400BC3C435}"/>
              </a:ext>
            </a:extLst>
          </p:cNvPr>
          <p:cNvGrpSpPr/>
          <p:nvPr/>
        </p:nvGrpSpPr>
        <p:grpSpPr>
          <a:xfrm>
            <a:off x="5804551" y="1277938"/>
            <a:ext cx="2089283" cy="4266227"/>
            <a:chOff x="6091785" y="1054075"/>
            <a:chExt cx="2466427" cy="5036339"/>
          </a:xfrm>
        </p:grpSpPr>
        <p:sp>
          <p:nvSpPr>
            <p:cNvPr id="21" name="Google Shape;374;p21">
              <a:extLst>
                <a:ext uri="{FF2B5EF4-FFF2-40B4-BE49-F238E27FC236}">
                  <a16:creationId xmlns:a16="http://schemas.microsoft.com/office/drawing/2014/main" id="{E5F26EE9-CDA4-E46F-5C46-314501842CFB}"/>
                </a:ext>
              </a:extLst>
            </p:cNvPr>
            <p:cNvSpPr/>
            <p:nvPr/>
          </p:nvSpPr>
          <p:spPr>
            <a:xfrm>
              <a:off x="8532497" y="2235713"/>
              <a:ext cx="25714" cy="373469"/>
            </a:xfrm>
            <a:custGeom>
              <a:avLst/>
              <a:gdLst/>
              <a:ahLst/>
              <a:cxnLst/>
              <a:rect l="l" t="t" r="r" b="b"/>
              <a:pathLst>
                <a:path w="84" h="1220" extrusionOk="0">
                  <a:moveTo>
                    <a:pt x="0" y="0"/>
                  </a:moveTo>
                  <a:lnTo>
                    <a:pt x="0" y="1219"/>
                  </a:lnTo>
                  <a:lnTo>
                    <a:pt x="39" y="1219"/>
                  </a:lnTo>
                  <a:cubicBezTo>
                    <a:pt x="64" y="1219"/>
                    <a:pt x="83" y="1200"/>
                    <a:pt x="83" y="1175"/>
                  </a:cubicBezTo>
                  <a:lnTo>
                    <a:pt x="83" y="44"/>
                  </a:lnTo>
                  <a:cubicBezTo>
                    <a:pt x="83" y="20"/>
                    <a:pt x="64" y="0"/>
                    <a:pt x="39" y="0"/>
                  </a:cubicBez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375;p21">
              <a:extLst>
                <a:ext uri="{FF2B5EF4-FFF2-40B4-BE49-F238E27FC236}">
                  <a16:creationId xmlns:a16="http://schemas.microsoft.com/office/drawing/2014/main" id="{8794308C-193D-947B-CE20-1A8A10E6603E}"/>
                </a:ext>
              </a:extLst>
            </p:cNvPr>
            <p:cNvSpPr/>
            <p:nvPr/>
          </p:nvSpPr>
          <p:spPr>
            <a:xfrm>
              <a:off x="6118723" y="1054087"/>
              <a:ext cx="2414082" cy="5036327"/>
            </a:xfrm>
            <a:custGeom>
              <a:avLst/>
              <a:gdLst/>
              <a:ahLst/>
              <a:cxnLst/>
              <a:rect l="l" t="t" r="r" b="b"/>
              <a:pathLst>
                <a:path w="7886" h="16452" extrusionOk="0">
                  <a:moveTo>
                    <a:pt x="994" y="1"/>
                  </a:moveTo>
                  <a:cubicBezTo>
                    <a:pt x="446" y="1"/>
                    <a:pt x="0" y="447"/>
                    <a:pt x="0" y="995"/>
                  </a:cubicBezTo>
                  <a:lnTo>
                    <a:pt x="0" y="2342"/>
                  </a:lnTo>
                  <a:lnTo>
                    <a:pt x="0" y="2724"/>
                  </a:lnTo>
                  <a:lnTo>
                    <a:pt x="0" y="3434"/>
                  </a:lnTo>
                  <a:lnTo>
                    <a:pt x="0" y="4658"/>
                  </a:lnTo>
                  <a:lnTo>
                    <a:pt x="0" y="4957"/>
                  </a:lnTo>
                  <a:lnTo>
                    <a:pt x="0" y="6181"/>
                  </a:lnTo>
                  <a:lnTo>
                    <a:pt x="0" y="15457"/>
                  </a:lnTo>
                  <a:cubicBezTo>
                    <a:pt x="0" y="16006"/>
                    <a:pt x="446" y="16451"/>
                    <a:pt x="994" y="16451"/>
                  </a:cubicBezTo>
                  <a:lnTo>
                    <a:pt x="6886" y="16451"/>
                  </a:lnTo>
                  <a:cubicBezTo>
                    <a:pt x="7439" y="16451"/>
                    <a:pt x="7885" y="16006"/>
                    <a:pt x="7885" y="15457"/>
                  </a:cubicBezTo>
                  <a:lnTo>
                    <a:pt x="7885" y="5079"/>
                  </a:lnTo>
                  <a:lnTo>
                    <a:pt x="7885" y="3860"/>
                  </a:lnTo>
                  <a:lnTo>
                    <a:pt x="7885" y="995"/>
                  </a:lnTo>
                  <a:cubicBezTo>
                    <a:pt x="7885" y="447"/>
                    <a:pt x="7439" y="1"/>
                    <a:pt x="6886" y="1"/>
                  </a:cubicBezTo>
                  <a:lnTo>
                    <a:pt x="5946" y="1"/>
                  </a:lnTo>
                  <a:lnTo>
                    <a:pt x="5946" y="265"/>
                  </a:lnTo>
                  <a:lnTo>
                    <a:pt x="6866" y="265"/>
                  </a:lnTo>
                  <a:cubicBezTo>
                    <a:pt x="7302" y="265"/>
                    <a:pt x="7655" y="618"/>
                    <a:pt x="7655" y="1054"/>
                  </a:cubicBezTo>
                  <a:lnTo>
                    <a:pt x="7655" y="15398"/>
                  </a:lnTo>
                  <a:cubicBezTo>
                    <a:pt x="7655" y="15834"/>
                    <a:pt x="7302" y="16187"/>
                    <a:pt x="6866" y="16187"/>
                  </a:cubicBezTo>
                  <a:lnTo>
                    <a:pt x="1014" y="16187"/>
                  </a:lnTo>
                  <a:cubicBezTo>
                    <a:pt x="578" y="16187"/>
                    <a:pt x="226" y="15834"/>
                    <a:pt x="226" y="15398"/>
                  </a:cubicBezTo>
                  <a:lnTo>
                    <a:pt x="226" y="1054"/>
                  </a:lnTo>
                  <a:cubicBezTo>
                    <a:pt x="226" y="618"/>
                    <a:pt x="578" y="265"/>
                    <a:pt x="1014" y="265"/>
                  </a:cubicBezTo>
                  <a:lnTo>
                    <a:pt x="1935" y="265"/>
                  </a:lnTo>
                  <a:lnTo>
                    <a:pt x="1935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376;p21">
              <a:extLst>
                <a:ext uri="{FF2B5EF4-FFF2-40B4-BE49-F238E27FC236}">
                  <a16:creationId xmlns:a16="http://schemas.microsoft.com/office/drawing/2014/main" id="{4D532BD1-39BE-434A-2029-FD5DA65CC02D}"/>
                </a:ext>
              </a:extLst>
            </p:cNvPr>
            <p:cNvSpPr/>
            <p:nvPr/>
          </p:nvSpPr>
          <p:spPr>
            <a:xfrm>
              <a:off x="6187601" y="1135209"/>
              <a:ext cx="2274490" cy="4874082"/>
            </a:xfrm>
            <a:custGeom>
              <a:avLst/>
              <a:gdLst/>
              <a:ahLst/>
              <a:cxnLst/>
              <a:rect l="l" t="t" r="r" b="b"/>
              <a:pathLst>
                <a:path w="7430" h="15922" extrusionOk="0">
                  <a:moveTo>
                    <a:pt x="789" y="0"/>
                  </a:moveTo>
                  <a:cubicBezTo>
                    <a:pt x="353" y="0"/>
                    <a:pt x="1" y="353"/>
                    <a:pt x="1" y="789"/>
                  </a:cubicBezTo>
                  <a:lnTo>
                    <a:pt x="1" y="15133"/>
                  </a:lnTo>
                  <a:cubicBezTo>
                    <a:pt x="1" y="15569"/>
                    <a:pt x="353" y="15922"/>
                    <a:pt x="789" y="15922"/>
                  </a:cubicBezTo>
                  <a:lnTo>
                    <a:pt x="6641" y="15922"/>
                  </a:lnTo>
                  <a:cubicBezTo>
                    <a:pt x="7077" y="15922"/>
                    <a:pt x="7430" y="15569"/>
                    <a:pt x="7430" y="15133"/>
                  </a:cubicBezTo>
                  <a:lnTo>
                    <a:pt x="7430" y="789"/>
                  </a:lnTo>
                  <a:cubicBezTo>
                    <a:pt x="7430" y="353"/>
                    <a:pt x="7077" y="0"/>
                    <a:pt x="6641" y="0"/>
                  </a:cubicBezTo>
                  <a:lnTo>
                    <a:pt x="5721" y="0"/>
                  </a:lnTo>
                  <a:lnTo>
                    <a:pt x="5721" y="265"/>
                  </a:lnTo>
                  <a:cubicBezTo>
                    <a:pt x="5721" y="485"/>
                    <a:pt x="5544" y="666"/>
                    <a:pt x="5324" y="666"/>
                  </a:cubicBezTo>
                  <a:lnTo>
                    <a:pt x="2111" y="666"/>
                  </a:lnTo>
                  <a:cubicBezTo>
                    <a:pt x="1891" y="666"/>
                    <a:pt x="1710" y="485"/>
                    <a:pt x="1710" y="265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377;p21">
              <a:extLst>
                <a:ext uri="{FF2B5EF4-FFF2-40B4-BE49-F238E27FC236}">
                  <a16:creationId xmlns:a16="http://schemas.microsoft.com/office/drawing/2014/main" id="{09030748-8752-4861-0F15-3F803B0E6029}"/>
                </a:ext>
              </a:extLst>
            </p:cNvPr>
            <p:cNvSpPr/>
            <p:nvPr/>
          </p:nvSpPr>
          <p:spPr>
            <a:xfrm>
              <a:off x="6708800" y="1054075"/>
              <a:ext cx="1232095" cy="285325"/>
            </a:xfrm>
            <a:custGeom>
              <a:avLst/>
              <a:gdLst/>
              <a:ahLst/>
              <a:cxnLst/>
              <a:rect l="l" t="t" r="r" b="b"/>
              <a:pathLst>
                <a:path w="4012" h="932" extrusionOk="0">
                  <a:moveTo>
                    <a:pt x="2503" y="471"/>
                  </a:moveTo>
                  <a:cubicBezTo>
                    <a:pt x="2547" y="471"/>
                    <a:pt x="2582" y="505"/>
                    <a:pt x="2582" y="549"/>
                  </a:cubicBezTo>
                  <a:cubicBezTo>
                    <a:pt x="2582" y="589"/>
                    <a:pt x="2547" y="623"/>
                    <a:pt x="2503" y="623"/>
                  </a:cubicBezTo>
                  <a:lnTo>
                    <a:pt x="1509" y="623"/>
                  </a:lnTo>
                  <a:cubicBezTo>
                    <a:pt x="1470" y="623"/>
                    <a:pt x="1431" y="589"/>
                    <a:pt x="1431" y="549"/>
                  </a:cubicBezTo>
                  <a:cubicBezTo>
                    <a:pt x="1431" y="505"/>
                    <a:pt x="1470" y="471"/>
                    <a:pt x="1509" y="471"/>
                  </a:cubicBezTo>
                  <a:close/>
                  <a:moveTo>
                    <a:pt x="2924" y="461"/>
                  </a:moveTo>
                  <a:cubicBezTo>
                    <a:pt x="2973" y="461"/>
                    <a:pt x="3013" y="500"/>
                    <a:pt x="3013" y="549"/>
                  </a:cubicBezTo>
                  <a:cubicBezTo>
                    <a:pt x="3013" y="593"/>
                    <a:pt x="2973" y="633"/>
                    <a:pt x="2924" y="633"/>
                  </a:cubicBezTo>
                  <a:cubicBezTo>
                    <a:pt x="2876" y="633"/>
                    <a:pt x="2836" y="593"/>
                    <a:pt x="2836" y="549"/>
                  </a:cubicBezTo>
                  <a:cubicBezTo>
                    <a:pt x="2836" y="500"/>
                    <a:pt x="2876" y="461"/>
                    <a:pt x="2924" y="461"/>
                  </a:cubicBezTo>
                  <a:close/>
                  <a:moveTo>
                    <a:pt x="1" y="1"/>
                  </a:moveTo>
                  <a:lnTo>
                    <a:pt x="1" y="265"/>
                  </a:lnTo>
                  <a:lnTo>
                    <a:pt x="1" y="530"/>
                  </a:lnTo>
                  <a:cubicBezTo>
                    <a:pt x="1" y="750"/>
                    <a:pt x="182" y="931"/>
                    <a:pt x="402" y="931"/>
                  </a:cubicBezTo>
                  <a:lnTo>
                    <a:pt x="3615" y="931"/>
                  </a:lnTo>
                  <a:cubicBezTo>
                    <a:pt x="3835" y="931"/>
                    <a:pt x="4012" y="750"/>
                    <a:pt x="4012" y="530"/>
                  </a:cubicBezTo>
                  <a:lnTo>
                    <a:pt x="4012" y="265"/>
                  </a:lnTo>
                  <a:lnTo>
                    <a:pt x="4012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378;p21">
              <a:extLst>
                <a:ext uri="{FF2B5EF4-FFF2-40B4-BE49-F238E27FC236}">
                  <a16:creationId xmlns:a16="http://schemas.microsoft.com/office/drawing/2014/main" id="{E1D1FE98-D478-5A4F-7362-64B8B48FE304}"/>
                </a:ext>
              </a:extLst>
            </p:cNvPr>
            <p:cNvSpPr/>
            <p:nvPr/>
          </p:nvSpPr>
          <p:spPr>
            <a:xfrm>
              <a:off x="6136479" y="1073679"/>
              <a:ext cx="2378266" cy="4997144"/>
            </a:xfrm>
            <a:custGeom>
              <a:avLst/>
              <a:gdLst/>
              <a:ahLst/>
              <a:cxnLst/>
              <a:rect l="l" t="t" r="r" b="b"/>
              <a:pathLst>
                <a:path w="7769" h="16324" extrusionOk="0">
                  <a:moveTo>
                    <a:pt x="6755" y="16324"/>
                  </a:moveTo>
                  <a:lnTo>
                    <a:pt x="1010" y="16324"/>
                  </a:lnTo>
                  <a:cubicBezTo>
                    <a:pt x="452" y="16324"/>
                    <a:pt x="1" y="15863"/>
                    <a:pt x="1" y="15300"/>
                  </a:cubicBezTo>
                  <a:lnTo>
                    <a:pt x="1" y="1024"/>
                  </a:lnTo>
                  <a:cubicBezTo>
                    <a:pt x="1" y="461"/>
                    <a:pt x="452" y="1"/>
                    <a:pt x="1010" y="1"/>
                  </a:cubicBezTo>
                  <a:lnTo>
                    <a:pt x="6755" y="1"/>
                  </a:lnTo>
                  <a:cubicBezTo>
                    <a:pt x="7313" y="1"/>
                    <a:pt x="7768" y="461"/>
                    <a:pt x="7768" y="1024"/>
                  </a:cubicBezTo>
                  <a:lnTo>
                    <a:pt x="7768" y="15300"/>
                  </a:lnTo>
                  <a:cubicBezTo>
                    <a:pt x="7768" y="15863"/>
                    <a:pt x="7313" y="16324"/>
                    <a:pt x="6755" y="16324"/>
                  </a:cubicBezTo>
                  <a:close/>
                  <a:moveTo>
                    <a:pt x="1010" y="79"/>
                  </a:moveTo>
                  <a:cubicBezTo>
                    <a:pt x="496" y="79"/>
                    <a:pt x="79" y="500"/>
                    <a:pt x="79" y="1024"/>
                  </a:cubicBezTo>
                  <a:lnTo>
                    <a:pt x="79" y="15300"/>
                  </a:lnTo>
                  <a:cubicBezTo>
                    <a:pt x="79" y="15819"/>
                    <a:pt x="496" y="16245"/>
                    <a:pt x="1010" y="16245"/>
                  </a:cubicBezTo>
                  <a:lnTo>
                    <a:pt x="6755" y="16245"/>
                  </a:lnTo>
                  <a:cubicBezTo>
                    <a:pt x="7269" y="16245"/>
                    <a:pt x="7685" y="15819"/>
                    <a:pt x="7685" y="15300"/>
                  </a:cubicBezTo>
                  <a:lnTo>
                    <a:pt x="7685" y="1024"/>
                  </a:lnTo>
                  <a:cubicBezTo>
                    <a:pt x="7685" y="500"/>
                    <a:pt x="7269" y="79"/>
                    <a:pt x="6755" y="79"/>
                  </a:cubicBezTo>
                  <a:lnTo>
                    <a:pt x="1010" y="79"/>
                  </a:lnTo>
                  <a:close/>
                </a:path>
              </a:pathLst>
            </a:custGeom>
            <a:solidFill>
              <a:srgbClr val="BFC1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379;p21">
              <a:extLst>
                <a:ext uri="{FF2B5EF4-FFF2-40B4-BE49-F238E27FC236}">
                  <a16:creationId xmlns:a16="http://schemas.microsoft.com/office/drawing/2014/main" id="{03E4F622-A310-3DA5-D3DD-80DA8728566E}"/>
                </a:ext>
              </a:extLst>
            </p:cNvPr>
            <p:cNvSpPr/>
            <p:nvPr/>
          </p:nvSpPr>
          <p:spPr>
            <a:xfrm>
              <a:off x="7578926" y="1195209"/>
              <a:ext cx="54184" cy="52653"/>
            </a:xfrm>
            <a:custGeom>
              <a:avLst/>
              <a:gdLst/>
              <a:ahLst/>
              <a:cxnLst/>
              <a:rect l="l" t="t" r="r" b="b"/>
              <a:pathLst>
                <a:path w="177" h="172" extrusionOk="0">
                  <a:moveTo>
                    <a:pt x="88" y="0"/>
                  </a:moveTo>
                  <a:cubicBezTo>
                    <a:pt x="40" y="0"/>
                    <a:pt x="0" y="39"/>
                    <a:pt x="0" y="88"/>
                  </a:cubicBezTo>
                  <a:cubicBezTo>
                    <a:pt x="0" y="132"/>
                    <a:pt x="40" y="172"/>
                    <a:pt x="88" y="172"/>
                  </a:cubicBezTo>
                  <a:cubicBezTo>
                    <a:pt x="137" y="172"/>
                    <a:pt x="177" y="132"/>
                    <a:pt x="177" y="88"/>
                  </a:cubicBezTo>
                  <a:cubicBezTo>
                    <a:pt x="177" y="39"/>
                    <a:pt x="137" y="0"/>
                    <a:pt x="88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380;p21">
              <a:extLst>
                <a:ext uri="{FF2B5EF4-FFF2-40B4-BE49-F238E27FC236}">
                  <a16:creationId xmlns:a16="http://schemas.microsoft.com/office/drawing/2014/main" id="{016946DD-122D-093C-A775-497861F33BA0}"/>
                </a:ext>
              </a:extLst>
            </p:cNvPr>
            <p:cNvSpPr/>
            <p:nvPr/>
          </p:nvSpPr>
          <p:spPr>
            <a:xfrm>
              <a:off x="7148519" y="1197964"/>
              <a:ext cx="352653" cy="46837"/>
            </a:xfrm>
            <a:custGeom>
              <a:avLst/>
              <a:gdLst/>
              <a:ahLst/>
              <a:cxnLst/>
              <a:rect l="l" t="t" r="r" b="b"/>
              <a:pathLst>
                <a:path w="1152" h="153" extrusionOk="0">
                  <a:moveTo>
                    <a:pt x="79" y="1"/>
                  </a:moveTo>
                  <a:cubicBezTo>
                    <a:pt x="40" y="1"/>
                    <a:pt x="1" y="35"/>
                    <a:pt x="1" y="79"/>
                  </a:cubicBezTo>
                  <a:cubicBezTo>
                    <a:pt x="1" y="119"/>
                    <a:pt x="40" y="153"/>
                    <a:pt x="79" y="153"/>
                  </a:cubicBezTo>
                  <a:lnTo>
                    <a:pt x="1073" y="153"/>
                  </a:lnTo>
                  <a:cubicBezTo>
                    <a:pt x="1117" y="153"/>
                    <a:pt x="1152" y="119"/>
                    <a:pt x="1152" y="79"/>
                  </a:cubicBezTo>
                  <a:cubicBezTo>
                    <a:pt x="1152" y="35"/>
                    <a:pt x="1117" y="1"/>
                    <a:pt x="107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381;p21">
              <a:extLst>
                <a:ext uri="{FF2B5EF4-FFF2-40B4-BE49-F238E27FC236}">
                  <a16:creationId xmlns:a16="http://schemas.microsoft.com/office/drawing/2014/main" id="{20331190-B797-AF96-84D9-459F295BB433}"/>
                </a:ext>
              </a:extLst>
            </p:cNvPr>
            <p:cNvSpPr/>
            <p:nvPr/>
          </p:nvSpPr>
          <p:spPr>
            <a:xfrm>
              <a:off x="6091785" y="2571528"/>
              <a:ext cx="27245" cy="375000"/>
            </a:xfrm>
            <a:custGeom>
              <a:avLst/>
              <a:gdLst/>
              <a:ahLst/>
              <a:cxnLst/>
              <a:rect l="l" t="t" r="r" b="b"/>
              <a:pathLst>
                <a:path w="89" h="1225" extrusionOk="0">
                  <a:moveTo>
                    <a:pt x="44" y="0"/>
                  </a:moveTo>
                  <a:cubicBezTo>
                    <a:pt x="20" y="0"/>
                    <a:pt x="0" y="20"/>
                    <a:pt x="0" y="49"/>
                  </a:cubicBezTo>
                  <a:lnTo>
                    <a:pt x="0" y="1180"/>
                  </a:lnTo>
                  <a:cubicBezTo>
                    <a:pt x="0" y="1205"/>
                    <a:pt x="20" y="1224"/>
                    <a:pt x="44" y="1224"/>
                  </a:cubicBezTo>
                  <a:lnTo>
                    <a:pt x="88" y="122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382;p21">
              <a:extLst>
                <a:ext uri="{FF2B5EF4-FFF2-40B4-BE49-F238E27FC236}">
                  <a16:creationId xmlns:a16="http://schemas.microsoft.com/office/drawing/2014/main" id="{F9F8E691-4918-E5A0-352E-AB3CC3C70631}"/>
                </a:ext>
              </a:extLst>
            </p:cNvPr>
            <p:cNvSpPr/>
            <p:nvPr/>
          </p:nvSpPr>
          <p:spPr>
            <a:xfrm>
              <a:off x="6091785" y="2105000"/>
              <a:ext cx="27245" cy="375306"/>
            </a:xfrm>
            <a:custGeom>
              <a:avLst/>
              <a:gdLst/>
              <a:ahLst/>
              <a:cxnLst/>
              <a:rect l="l" t="t" r="r" b="b"/>
              <a:pathLst>
                <a:path w="89" h="1226" extrusionOk="0">
                  <a:moveTo>
                    <a:pt x="44" y="1"/>
                  </a:moveTo>
                  <a:cubicBezTo>
                    <a:pt x="20" y="1"/>
                    <a:pt x="0" y="21"/>
                    <a:pt x="0" y="45"/>
                  </a:cubicBezTo>
                  <a:lnTo>
                    <a:pt x="0" y="1181"/>
                  </a:lnTo>
                  <a:cubicBezTo>
                    <a:pt x="0" y="1206"/>
                    <a:pt x="20" y="1225"/>
                    <a:pt x="44" y="1225"/>
                  </a:cubicBezTo>
                  <a:lnTo>
                    <a:pt x="88" y="1225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383;p21">
              <a:extLst>
                <a:ext uri="{FF2B5EF4-FFF2-40B4-BE49-F238E27FC236}">
                  <a16:creationId xmlns:a16="http://schemas.microsoft.com/office/drawing/2014/main" id="{520FA810-0115-A19B-9102-DD5E7595CCB2}"/>
                </a:ext>
              </a:extLst>
            </p:cNvPr>
            <p:cNvSpPr/>
            <p:nvPr/>
          </p:nvSpPr>
          <p:spPr>
            <a:xfrm>
              <a:off x="6091785" y="1770716"/>
              <a:ext cx="27245" cy="117245"/>
            </a:xfrm>
            <a:custGeom>
              <a:avLst/>
              <a:gdLst/>
              <a:ahLst/>
              <a:cxnLst/>
              <a:rect l="l" t="t" r="r" b="b"/>
              <a:pathLst>
                <a:path w="89" h="383" extrusionOk="0">
                  <a:moveTo>
                    <a:pt x="44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339"/>
                  </a:lnTo>
                  <a:cubicBezTo>
                    <a:pt x="0" y="363"/>
                    <a:pt x="20" y="383"/>
                    <a:pt x="44" y="383"/>
                  </a:cubicBezTo>
                  <a:lnTo>
                    <a:pt x="88" y="383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384;p21">
              <a:extLst>
                <a:ext uri="{FF2B5EF4-FFF2-40B4-BE49-F238E27FC236}">
                  <a16:creationId xmlns:a16="http://schemas.microsoft.com/office/drawing/2014/main" id="{E04FA471-0C81-B62E-5B14-58F90598D64D}"/>
                </a:ext>
              </a:extLst>
            </p:cNvPr>
            <p:cNvSpPr/>
            <p:nvPr/>
          </p:nvSpPr>
          <p:spPr>
            <a:xfrm>
              <a:off x="6772294" y="2149999"/>
              <a:ext cx="285306" cy="465306"/>
            </a:xfrm>
            <a:custGeom>
              <a:avLst/>
              <a:gdLst/>
              <a:ahLst/>
              <a:cxnLst/>
              <a:rect l="l" t="t" r="r" b="b"/>
              <a:pathLst>
                <a:path w="932" h="1520" extrusionOk="0">
                  <a:moveTo>
                    <a:pt x="471" y="74"/>
                  </a:moveTo>
                  <a:cubicBezTo>
                    <a:pt x="686" y="74"/>
                    <a:pt x="858" y="236"/>
                    <a:pt x="858" y="510"/>
                  </a:cubicBezTo>
                  <a:lnTo>
                    <a:pt x="858" y="530"/>
                  </a:lnTo>
                  <a:cubicBezTo>
                    <a:pt x="858" y="564"/>
                    <a:pt x="853" y="598"/>
                    <a:pt x="848" y="633"/>
                  </a:cubicBezTo>
                  <a:cubicBezTo>
                    <a:pt x="779" y="775"/>
                    <a:pt x="637" y="873"/>
                    <a:pt x="461" y="873"/>
                  </a:cubicBezTo>
                  <a:lnTo>
                    <a:pt x="451" y="873"/>
                  </a:lnTo>
                  <a:cubicBezTo>
                    <a:pt x="226" y="873"/>
                    <a:pt x="79" y="735"/>
                    <a:pt x="79" y="491"/>
                  </a:cubicBezTo>
                  <a:lnTo>
                    <a:pt x="79" y="456"/>
                  </a:lnTo>
                  <a:cubicBezTo>
                    <a:pt x="79" y="211"/>
                    <a:pt x="226" y="74"/>
                    <a:pt x="461" y="74"/>
                  </a:cubicBezTo>
                  <a:close/>
                  <a:moveTo>
                    <a:pt x="466" y="1"/>
                  </a:moveTo>
                  <a:cubicBezTo>
                    <a:pt x="196" y="1"/>
                    <a:pt x="1" y="143"/>
                    <a:pt x="1" y="466"/>
                  </a:cubicBezTo>
                  <a:lnTo>
                    <a:pt x="1" y="486"/>
                  </a:lnTo>
                  <a:cubicBezTo>
                    <a:pt x="1" y="804"/>
                    <a:pt x="196" y="951"/>
                    <a:pt x="456" y="951"/>
                  </a:cubicBezTo>
                  <a:cubicBezTo>
                    <a:pt x="618" y="951"/>
                    <a:pt x="745" y="877"/>
                    <a:pt x="828" y="770"/>
                  </a:cubicBezTo>
                  <a:lnTo>
                    <a:pt x="828" y="770"/>
                  </a:lnTo>
                  <a:cubicBezTo>
                    <a:pt x="804" y="902"/>
                    <a:pt x="750" y="1039"/>
                    <a:pt x="657" y="1157"/>
                  </a:cubicBezTo>
                  <a:cubicBezTo>
                    <a:pt x="500" y="1367"/>
                    <a:pt x="255" y="1446"/>
                    <a:pt x="64" y="1446"/>
                  </a:cubicBezTo>
                  <a:lnTo>
                    <a:pt x="64" y="1519"/>
                  </a:lnTo>
                  <a:cubicBezTo>
                    <a:pt x="285" y="1519"/>
                    <a:pt x="559" y="1426"/>
                    <a:pt x="720" y="1206"/>
                  </a:cubicBezTo>
                  <a:cubicBezTo>
                    <a:pt x="882" y="995"/>
                    <a:pt x="931" y="765"/>
                    <a:pt x="931" y="530"/>
                  </a:cubicBezTo>
                  <a:lnTo>
                    <a:pt x="931" y="510"/>
                  </a:lnTo>
                  <a:cubicBezTo>
                    <a:pt x="931" y="177"/>
                    <a:pt x="720" y="1"/>
                    <a:pt x="466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385;p21">
              <a:extLst>
                <a:ext uri="{FF2B5EF4-FFF2-40B4-BE49-F238E27FC236}">
                  <a16:creationId xmlns:a16="http://schemas.microsoft.com/office/drawing/2014/main" id="{F727A3C6-DA2E-AA47-284C-95F24E8A5CF3}"/>
                </a:ext>
              </a:extLst>
            </p:cNvPr>
            <p:cNvSpPr/>
            <p:nvPr/>
          </p:nvSpPr>
          <p:spPr>
            <a:xfrm>
              <a:off x="7133519" y="2364590"/>
              <a:ext cx="34898" cy="244592"/>
            </a:xfrm>
            <a:custGeom>
              <a:avLst/>
              <a:gdLst/>
              <a:ahLst/>
              <a:cxnLst/>
              <a:rect l="l" t="t" r="r" b="b"/>
              <a:pathLst>
                <a:path w="114" h="799" extrusionOk="0">
                  <a:moveTo>
                    <a:pt x="1" y="0"/>
                  </a:moveTo>
                  <a:lnTo>
                    <a:pt x="1" y="113"/>
                  </a:lnTo>
                  <a:lnTo>
                    <a:pt x="113" y="113"/>
                  </a:lnTo>
                  <a:lnTo>
                    <a:pt x="113" y="0"/>
                  </a:lnTo>
                  <a:close/>
                  <a:moveTo>
                    <a:pt x="1" y="686"/>
                  </a:moveTo>
                  <a:lnTo>
                    <a:pt x="1" y="798"/>
                  </a:lnTo>
                  <a:lnTo>
                    <a:pt x="113" y="798"/>
                  </a:lnTo>
                  <a:lnTo>
                    <a:pt x="113" y="686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Google Shape;386;p21">
              <a:extLst>
                <a:ext uri="{FF2B5EF4-FFF2-40B4-BE49-F238E27FC236}">
                  <a16:creationId xmlns:a16="http://schemas.microsoft.com/office/drawing/2014/main" id="{C753BDE4-5A5E-63EB-3577-1036758CA907}"/>
                </a:ext>
              </a:extLst>
            </p:cNvPr>
            <p:cNvSpPr/>
            <p:nvPr/>
          </p:nvSpPr>
          <p:spPr>
            <a:xfrm>
              <a:off x="7229641" y="2154591"/>
              <a:ext cx="307653" cy="454592"/>
            </a:xfrm>
            <a:custGeom>
              <a:avLst/>
              <a:gdLst/>
              <a:ahLst/>
              <a:cxnLst/>
              <a:rect l="l" t="t" r="r" b="b"/>
              <a:pathLst>
                <a:path w="1005" h="1485" extrusionOk="0">
                  <a:moveTo>
                    <a:pt x="656" y="138"/>
                  </a:moveTo>
                  <a:lnTo>
                    <a:pt x="652" y="363"/>
                  </a:lnTo>
                  <a:lnTo>
                    <a:pt x="652" y="990"/>
                  </a:lnTo>
                  <a:lnTo>
                    <a:pt x="294" y="990"/>
                  </a:lnTo>
                  <a:lnTo>
                    <a:pt x="108" y="995"/>
                  </a:lnTo>
                  <a:lnTo>
                    <a:pt x="656" y="138"/>
                  </a:lnTo>
                  <a:close/>
                  <a:moveTo>
                    <a:pt x="652" y="1"/>
                  </a:moveTo>
                  <a:lnTo>
                    <a:pt x="0" y="1019"/>
                  </a:lnTo>
                  <a:lnTo>
                    <a:pt x="0" y="1068"/>
                  </a:lnTo>
                  <a:lnTo>
                    <a:pt x="652" y="1068"/>
                  </a:lnTo>
                  <a:lnTo>
                    <a:pt x="652" y="1484"/>
                  </a:lnTo>
                  <a:lnTo>
                    <a:pt x="730" y="1484"/>
                  </a:lnTo>
                  <a:lnTo>
                    <a:pt x="730" y="1068"/>
                  </a:lnTo>
                  <a:lnTo>
                    <a:pt x="1004" y="1068"/>
                  </a:lnTo>
                  <a:lnTo>
                    <a:pt x="1004" y="990"/>
                  </a:lnTo>
                  <a:lnTo>
                    <a:pt x="730" y="990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387;p21">
              <a:extLst>
                <a:ext uri="{FF2B5EF4-FFF2-40B4-BE49-F238E27FC236}">
                  <a16:creationId xmlns:a16="http://schemas.microsoft.com/office/drawing/2014/main" id="{1D8C05D6-BEC9-187C-8C37-26F55BE0D1B8}"/>
                </a:ext>
              </a:extLst>
            </p:cNvPr>
            <p:cNvSpPr/>
            <p:nvPr/>
          </p:nvSpPr>
          <p:spPr>
            <a:xfrm>
              <a:off x="7595457" y="2153061"/>
              <a:ext cx="279184" cy="456123"/>
            </a:xfrm>
            <a:custGeom>
              <a:avLst/>
              <a:gdLst/>
              <a:ahLst/>
              <a:cxnLst/>
              <a:rect l="l" t="t" r="r" b="b"/>
              <a:pathLst>
                <a:path w="912" h="1490" extrusionOk="0">
                  <a:moveTo>
                    <a:pt x="465" y="1"/>
                  </a:moveTo>
                  <a:lnTo>
                    <a:pt x="0" y="314"/>
                  </a:lnTo>
                  <a:lnTo>
                    <a:pt x="39" y="378"/>
                  </a:lnTo>
                  <a:lnTo>
                    <a:pt x="426" y="118"/>
                  </a:lnTo>
                  <a:lnTo>
                    <a:pt x="426" y="1416"/>
                  </a:lnTo>
                  <a:lnTo>
                    <a:pt x="20" y="1416"/>
                  </a:lnTo>
                  <a:lnTo>
                    <a:pt x="20" y="1489"/>
                  </a:lnTo>
                  <a:lnTo>
                    <a:pt x="911" y="1489"/>
                  </a:lnTo>
                  <a:lnTo>
                    <a:pt x="911" y="1416"/>
                  </a:lnTo>
                  <a:lnTo>
                    <a:pt x="505" y="1416"/>
                  </a:lnTo>
                  <a:lnTo>
                    <a:pt x="505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388;p21">
              <a:extLst>
                <a:ext uri="{FF2B5EF4-FFF2-40B4-BE49-F238E27FC236}">
                  <a16:creationId xmlns:a16="http://schemas.microsoft.com/office/drawing/2014/main" id="{A5A44CA8-7E0C-7F86-0C7C-411DBD5AD00B}"/>
                </a:ext>
              </a:extLst>
            </p:cNvPr>
            <p:cNvSpPr/>
            <p:nvPr/>
          </p:nvSpPr>
          <p:spPr>
            <a:xfrm>
              <a:off x="6596886" y="2790404"/>
              <a:ext cx="73776" cy="120000"/>
            </a:xfrm>
            <a:custGeom>
              <a:avLst/>
              <a:gdLst/>
              <a:ahLst/>
              <a:cxnLst/>
              <a:rect l="l" t="t" r="r" b="b"/>
              <a:pathLst>
                <a:path w="241" h="392" extrusionOk="0">
                  <a:moveTo>
                    <a:pt x="123" y="0"/>
                  </a:moveTo>
                  <a:cubicBezTo>
                    <a:pt x="54" y="0"/>
                    <a:pt x="5" y="39"/>
                    <a:pt x="5" y="98"/>
                  </a:cubicBezTo>
                  <a:lnTo>
                    <a:pt x="5" y="103"/>
                  </a:lnTo>
                  <a:cubicBezTo>
                    <a:pt x="5" y="147"/>
                    <a:pt x="35" y="186"/>
                    <a:pt x="118" y="201"/>
                  </a:cubicBezTo>
                  <a:cubicBezTo>
                    <a:pt x="192" y="211"/>
                    <a:pt x="221" y="235"/>
                    <a:pt x="221" y="284"/>
                  </a:cubicBezTo>
                  <a:lnTo>
                    <a:pt x="221" y="289"/>
                  </a:lnTo>
                  <a:cubicBezTo>
                    <a:pt x="221" y="343"/>
                    <a:pt x="182" y="372"/>
                    <a:pt x="123" y="372"/>
                  </a:cubicBezTo>
                  <a:cubicBezTo>
                    <a:pt x="64" y="372"/>
                    <a:pt x="20" y="338"/>
                    <a:pt x="20" y="265"/>
                  </a:cubicBezTo>
                  <a:lnTo>
                    <a:pt x="1" y="265"/>
                  </a:lnTo>
                  <a:lnTo>
                    <a:pt x="1" y="269"/>
                  </a:lnTo>
                  <a:cubicBezTo>
                    <a:pt x="1" y="343"/>
                    <a:pt x="45" y="392"/>
                    <a:pt x="123" y="392"/>
                  </a:cubicBezTo>
                  <a:cubicBezTo>
                    <a:pt x="196" y="392"/>
                    <a:pt x="240" y="353"/>
                    <a:pt x="240" y="289"/>
                  </a:cubicBezTo>
                  <a:lnTo>
                    <a:pt x="240" y="284"/>
                  </a:lnTo>
                  <a:cubicBezTo>
                    <a:pt x="240" y="230"/>
                    <a:pt x="211" y="191"/>
                    <a:pt x="128" y="181"/>
                  </a:cubicBezTo>
                  <a:cubicBezTo>
                    <a:pt x="54" y="171"/>
                    <a:pt x="30" y="142"/>
                    <a:pt x="30" y="98"/>
                  </a:cubicBezTo>
                  <a:lnTo>
                    <a:pt x="30" y="93"/>
                  </a:lnTo>
                  <a:cubicBezTo>
                    <a:pt x="30" y="49"/>
                    <a:pt x="69" y="20"/>
                    <a:pt x="123" y="20"/>
                  </a:cubicBezTo>
                  <a:cubicBezTo>
                    <a:pt x="192" y="20"/>
                    <a:pt x="216" y="54"/>
                    <a:pt x="216" y="132"/>
                  </a:cubicBezTo>
                  <a:lnTo>
                    <a:pt x="236" y="132"/>
                  </a:lnTo>
                  <a:lnTo>
                    <a:pt x="236" y="122"/>
                  </a:lnTo>
                  <a:cubicBezTo>
                    <a:pt x="236" y="44"/>
                    <a:pt x="206" y="0"/>
                    <a:pt x="12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389;p21">
              <a:extLst>
                <a:ext uri="{FF2B5EF4-FFF2-40B4-BE49-F238E27FC236}">
                  <a16:creationId xmlns:a16="http://schemas.microsoft.com/office/drawing/2014/main" id="{E3905CC9-7E7F-1DDE-F1D1-F5C4C9365EAE}"/>
                </a:ext>
              </a:extLst>
            </p:cNvPr>
            <p:cNvSpPr/>
            <p:nvPr/>
          </p:nvSpPr>
          <p:spPr>
            <a:xfrm>
              <a:off x="6688417" y="2829281"/>
              <a:ext cx="57245" cy="81122"/>
            </a:xfrm>
            <a:custGeom>
              <a:avLst/>
              <a:gdLst/>
              <a:ahLst/>
              <a:cxnLst/>
              <a:rect l="l" t="t" r="r" b="b"/>
              <a:pathLst>
                <a:path w="187" h="265" extrusionOk="0">
                  <a:moveTo>
                    <a:pt x="0" y="0"/>
                  </a:moveTo>
                  <a:lnTo>
                    <a:pt x="0" y="186"/>
                  </a:lnTo>
                  <a:cubicBezTo>
                    <a:pt x="0" y="235"/>
                    <a:pt x="30" y="265"/>
                    <a:pt x="79" y="265"/>
                  </a:cubicBezTo>
                  <a:cubicBezTo>
                    <a:pt x="123" y="265"/>
                    <a:pt x="152" y="245"/>
                    <a:pt x="167" y="221"/>
                  </a:cubicBezTo>
                  <a:lnTo>
                    <a:pt x="172" y="260"/>
                  </a:lnTo>
                  <a:lnTo>
                    <a:pt x="186" y="260"/>
                  </a:lnTo>
                  <a:lnTo>
                    <a:pt x="181" y="186"/>
                  </a:lnTo>
                  <a:lnTo>
                    <a:pt x="181" y="0"/>
                  </a:lnTo>
                  <a:lnTo>
                    <a:pt x="162" y="0"/>
                  </a:lnTo>
                  <a:lnTo>
                    <a:pt x="162" y="201"/>
                  </a:lnTo>
                  <a:cubicBezTo>
                    <a:pt x="152" y="221"/>
                    <a:pt x="128" y="245"/>
                    <a:pt x="84" y="245"/>
                  </a:cubicBezTo>
                  <a:cubicBezTo>
                    <a:pt x="44" y="245"/>
                    <a:pt x="20" y="231"/>
                    <a:pt x="20" y="182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390;p21">
              <a:extLst>
                <a:ext uri="{FF2B5EF4-FFF2-40B4-BE49-F238E27FC236}">
                  <a16:creationId xmlns:a16="http://schemas.microsoft.com/office/drawing/2014/main" id="{CA50740D-B2F0-860E-2A1A-9FB15698A8C6}"/>
                </a:ext>
              </a:extLst>
            </p:cNvPr>
            <p:cNvSpPr/>
            <p:nvPr/>
          </p:nvSpPr>
          <p:spPr>
            <a:xfrm>
              <a:off x="6764947" y="2827751"/>
              <a:ext cx="57245" cy="81122"/>
            </a:xfrm>
            <a:custGeom>
              <a:avLst/>
              <a:gdLst/>
              <a:ahLst/>
              <a:cxnLst/>
              <a:rect l="l" t="t" r="r" b="b"/>
              <a:pathLst>
                <a:path w="187" h="265" extrusionOk="0">
                  <a:moveTo>
                    <a:pt x="108" y="0"/>
                  </a:moveTo>
                  <a:cubicBezTo>
                    <a:pt x="59" y="0"/>
                    <a:pt x="34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4" y="45"/>
                    <a:pt x="54" y="20"/>
                    <a:pt x="103" y="20"/>
                  </a:cubicBezTo>
                  <a:cubicBezTo>
                    <a:pt x="137" y="20"/>
                    <a:pt x="167" y="40"/>
                    <a:pt x="167" y="84"/>
                  </a:cubicBezTo>
                  <a:lnTo>
                    <a:pt x="167" y="265"/>
                  </a:lnTo>
                  <a:lnTo>
                    <a:pt x="186" y="265"/>
                  </a:lnTo>
                  <a:lnTo>
                    <a:pt x="186" y="84"/>
                  </a:lnTo>
                  <a:cubicBezTo>
                    <a:pt x="186" y="35"/>
                    <a:pt x="157" y="0"/>
                    <a:pt x="10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391;p21">
              <a:extLst>
                <a:ext uri="{FF2B5EF4-FFF2-40B4-BE49-F238E27FC236}">
                  <a16:creationId xmlns:a16="http://schemas.microsoft.com/office/drawing/2014/main" id="{9AD25EBB-9A43-A206-F5D1-7F90311D0C16}"/>
                </a:ext>
              </a:extLst>
            </p:cNvPr>
            <p:cNvSpPr/>
            <p:nvPr/>
          </p:nvSpPr>
          <p:spPr>
            <a:xfrm>
              <a:off x="6839641" y="2788873"/>
              <a:ext cx="60306" cy="121531"/>
            </a:xfrm>
            <a:custGeom>
              <a:avLst/>
              <a:gdLst/>
              <a:ahLst/>
              <a:cxnLst/>
              <a:rect l="l" t="t" r="r" b="b"/>
              <a:pathLst>
                <a:path w="197" h="397" extrusionOk="0">
                  <a:moveTo>
                    <a:pt x="104" y="147"/>
                  </a:moveTo>
                  <a:cubicBezTo>
                    <a:pt x="143" y="147"/>
                    <a:pt x="163" y="172"/>
                    <a:pt x="177" y="191"/>
                  </a:cubicBezTo>
                  <a:lnTo>
                    <a:pt x="177" y="333"/>
                  </a:lnTo>
                  <a:cubicBezTo>
                    <a:pt x="163" y="353"/>
                    <a:pt x="143" y="377"/>
                    <a:pt x="104" y="377"/>
                  </a:cubicBezTo>
                  <a:cubicBezTo>
                    <a:pt x="50" y="377"/>
                    <a:pt x="20" y="333"/>
                    <a:pt x="20" y="270"/>
                  </a:cubicBezTo>
                  <a:lnTo>
                    <a:pt x="20" y="260"/>
                  </a:lnTo>
                  <a:cubicBezTo>
                    <a:pt x="20" y="191"/>
                    <a:pt x="50" y="147"/>
                    <a:pt x="104" y="147"/>
                  </a:cubicBezTo>
                  <a:close/>
                  <a:moveTo>
                    <a:pt x="177" y="0"/>
                  </a:moveTo>
                  <a:lnTo>
                    <a:pt x="177" y="167"/>
                  </a:lnTo>
                  <a:cubicBezTo>
                    <a:pt x="163" y="147"/>
                    <a:pt x="138" y="127"/>
                    <a:pt x="99" y="127"/>
                  </a:cubicBezTo>
                  <a:cubicBezTo>
                    <a:pt x="30" y="127"/>
                    <a:pt x="1" y="186"/>
                    <a:pt x="1" y="260"/>
                  </a:cubicBezTo>
                  <a:lnTo>
                    <a:pt x="1" y="270"/>
                  </a:lnTo>
                  <a:cubicBezTo>
                    <a:pt x="1" y="338"/>
                    <a:pt x="30" y="397"/>
                    <a:pt x="99" y="397"/>
                  </a:cubicBezTo>
                  <a:cubicBezTo>
                    <a:pt x="143" y="397"/>
                    <a:pt x="167" y="377"/>
                    <a:pt x="177" y="358"/>
                  </a:cubicBezTo>
                  <a:lnTo>
                    <a:pt x="182" y="392"/>
                  </a:lnTo>
                  <a:lnTo>
                    <a:pt x="197" y="392"/>
                  </a:lnTo>
                  <a:lnTo>
                    <a:pt x="197" y="318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392;p21">
              <a:extLst>
                <a:ext uri="{FF2B5EF4-FFF2-40B4-BE49-F238E27FC236}">
                  <a16:creationId xmlns:a16="http://schemas.microsoft.com/office/drawing/2014/main" id="{566845DE-D663-D8C4-32FB-8140017C3214}"/>
                </a:ext>
              </a:extLst>
            </p:cNvPr>
            <p:cNvSpPr/>
            <p:nvPr/>
          </p:nvSpPr>
          <p:spPr>
            <a:xfrm>
              <a:off x="6917702" y="2827751"/>
              <a:ext cx="57245" cy="82653"/>
            </a:xfrm>
            <a:custGeom>
              <a:avLst/>
              <a:gdLst/>
              <a:ahLst/>
              <a:cxnLst/>
              <a:rect l="l" t="t" r="r" b="b"/>
              <a:pathLst>
                <a:path w="187" h="270" extrusionOk="0">
                  <a:moveTo>
                    <a:pt x="167" y="123"/>
                  </a:moveTo>
                  <a:lnTo>
                    <a:pt x="167" y="201"/>
                  </a:lnTo>
                  <a:cubicBezTo>
                    <a:pt x="157" y="221"/>
                    <a:pt x="133" y="250"/>
                    <a:pt x="74" y="250"/>
                  </a:cubicBezTo>
                  <a:cubicBezTo>
                    <a:pt x="35" y="250"/>
                    <a:pt x="20" y="226"/>
                    <a:pt x="20" y="201"/>
                  </a:cubicBezTo>
                  <a:lnTo>
                    <a:pt x="20" y="196"/>
                  </a:lnTo>
                  <a:cubicBezTo>
                    <a:pt x="20" y="162"/>
                    <a:pt x="45" y="143"/>
                    <a:pt x="79" y="138"/>
                  </a:cubicBezTo>
                  <a:lnTo>
                    <a:pt x="167" y="123"/>
                  </a:lnTo>
                  <a:close/>
                  <a:moveTo>
                    <a:pt x="99" y="0"/>
                  </a:moveTo>
                  <a:cubicBezTo>
                    <a:pt x="25" y="0"/>
                    <a:pt x="10" y="49"/>
                    <a:pt x="10" y="89"/>
                  </a:cubicBezTo>
                  <a:lnTo>
                    <a:pt x="10" y="94"/>
                  </a:lnTo>
                  <a:lnTo>
                    <a:pt x="30" y="94"/>
                  </a:lnTo>
                  <a:cubicBezTo>
                    <a:pt x="30" y="54"/>
                    <a:pt x="40" y="20"/>
                    <a:pt x="99" y="20"/>
                  </a:cubicBezTo>
                  <a:cubicBezTo>
                    <a:pt x="152" y="20"/>
                    <a:pt x="167" y="45"/>
                    <a:pt x="167" y="98"/>
                  </a:cubicBezTo>
                  <a:lnTo>
                    <a:pt x="167" y="108"/>
                  </a:lnTo>
                  <a:lnTo>
                    <a:pt x="84" y="118"/>
                  </a:lnTo>
                  <a:cubicBezTo>
                    <a:pt x="45" y="123"/>
                    <a:pt x="1" y="143"/>
                    <a:pt x="1" y="196"/>
                  </a:cubicBezTo>
                  <a:lnTo>
                    <a:pt x="1" y="201"/>
                  </a:lnTo>
                  <a:cubicBezTo>
                    <a:pt x="1" y="245"/>
                    <a:pt x="30" y="270"/>
                    <a:pt x="74" y="270"/>
                  </a:cubicBezTo>
                  <a:cubicBezTo>
                    <a:pt x="123" y="270"/>
                    <a:pt x="152" y="250"/>
                    <a:pt x="167" y="226"/>
                  </a:cubicBezTo>
                  <a:lnTo>
                    <a:pt x="172" y="265"/>
                  </a:lnTo>
                  <a:lnTo>
                    <a:pt x="187" y="265"/>
                  </a:lnTo>
                  <a:lnTo>
                    <a:pt x="187" y="191"/>
                  </a:lnTo>
                  <a:lnTo>
                    <a:pt x="187" y="98"/>
                  </a:lnTo>
                  <a:cubicBezTo>
                    <a:pt x="187" y="40"/>
                    <a:pt x="167" y="0"/>
                    <a:pt x="99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393;p21">
              <a:extLst>
                <a:ext uri="{FF2B5EF4-FFF2-40B4-BE49-F238E27FC236}">
                  <a16:creationId xmlns:a16="http://schemas.microsoft.com/office/drawing/2014/main" id="{933CFC8C-6B3E-ADD9-DF27-9243C5BF15B7}"/>
                </a:ext>
              </a:extLst>
            </p:cNvPr>
            <p:cNvSpPr/>
            <p:nvPr/>
          </p:nvSpPr>
          <p:spPr>
            <a:xfrm>
              <a:off x="6988110" y="2829281"/>
              <a:ext cx="63367" cy="109592"/>
            </a:xfrm>
            <a:custGeom>
              <a:avLst/>
              <a:gdLst/>
              <a:ahLst/>
              <a:cxnLst/>
              <a:rect l="l" t="t" r="r" b="b"/>
              <a:pathLst>
                <a:path w="207" h="358" extrusionOk="0">
                  <a:moveTo>
                    <a:pt x="1" y="0"/>
                  </a:moveTo>
                  <a:lnTo>
                    <a:pt x="94" y="250"/>
                  </a:lnTo>
                  <a:lnTo>
                    <a:pt x="55" y="358"/>
                  </a:lnTo>
                  <a:lnTo>
                    <a:pt x="74" y="358"/>
                  </a:lnTo>
                  <a:lnTo>
                    <a:pt x="113" y="250"/>
                  </a:lnTo>
                  <a:lnTo>
                    <a:pt x="206" y="0"/>
                  </a:lnTo>
                  <a:lnTo>
                    <a:pt x="187" y="0"/>
                  </a:lnTo>
                  <a:lnTo>
                    <a:pt x="104" y="23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Google Shape;394;p21">
              <a:extLst>
                <a:ext uri="{FF2B5EF4-FFF2-40B4-BE49-F238E27FC236}">
                  <a16:creationId xmlns:a16="http://schemas.microsoft.com/office/drawing/2014/main" id="{0C3B7FE2-0320-3235-ABA8-455B32E0F97F}"/>
                </a:ext>
              </a:extLst>
            </p:cNvPr>
            <p:cNvSpPr/>
            <p:nvPr/>
          </p:nvSpPr>
          <p:spPr>
            <a:xfrm>
              <a:off x="7054233" y="2899689"/>
              <a:ext cx="13776" cy="25714"/>
            </a:xfrm>
            <a:custGeom>
              <a:avLst/>
              <a:gdLst/>
              <a:ahLst/>
              <a:cxnLst/>
              <a:rect l="l" t="t" r="r" b="b"/>
              <a:pathLst>
                <a:path w="45" h="84" extrusionOk="0">
                  <a:moveTo>
                    <a:pt x="15" y="1"/>
                  </a:moveTo>
                  <a:lnTo>
                    <a:pt x="15" y="30"/>
                  </a:lnTo>
                  <a:lnTo>
                    <a:pt x="30" y="30"/>
                  </a:lnTo>
                  <a:cubicBezTo>
                    <a:pt x="30" y="59"/>
                    <a:pt x="20" y="69"/>
                    <a:pt x="0" y="69"/>
                  </a:cubicBezTo>
                  <a:lnTo>
                    <a:pt x="0" y="84"/>
                  </a:lnTo>
                  <a:cubicBezTo>
                    <a:pt x="30" y="84"/>
                    <a:pt x="44" y="64"/>
                    <a:pt x="44" y="2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395;p21">
              <a:extLst>
                <a:ext uri="{FF2B5EF4-FFF2-40B4-BE49-F238E27FC236}">
                  <a16:creationId xmlns:a16="http://schemas.microsoft.com/office/drawing/2014/main" id="{4404B41B-7DEE-F463-00D6-A64D7DEECA49}"/>
                </a:ext>
              </a:extLst>
            </p:cNvPr>
            <p:cNvSpPr/>
            <p:nvPr/>
          </p:nvSpPr>
          <p:spPr>
            <a:xfrm>
              <a:off x="7115763" y="2790404"/>
              <a:ext cx="73469" cy="120000"/>
            </a:xfrm>
            <a:custGeom>
              <a:avLst/>
              <a:gdLst/>
              <a:ahLst/>
              <a:cxnLst/>
              <a:rect l="l" t="t" r="r" b="b"/>
              <a:pathLst>
                <a:path w="240" h="392" extrusionOk="0">
                  <a:moveTo>
                    <a:pt x="122" y="0"/>
                  </a:moveTo>
                  <a:cubicBezTo>
                    <a:pt x="54" y="0"/>
                    <a:pt x="5" y="39"/>
                    <a:pt x="5" y="98"/>
                  </a:cubicBezTo>
                  <a:lnTo>
                    <a:pt x="5" y="103"/>
                  </a:lnTo>
                  <a:cubicBezTo>
                    <a:pt x="5" y="147"/>
                    <a:pt x="34" y="186"/>
                    <a:pt x="118" y="201"/>
                  </a:cubicBezTo>
                  <a:cubicBezTo>
                    <a:pt x="186" y="211"/>
                    <a:pt x="220" y="235"/>
                    <a:pt x="220" y="284"/>
                  </a:cubicBezTo>
                  <a:lnTo>
                    <a:pt x="220" y="289"/>
                  </a:lnTo>
                  <a:cubicBezTo>
                    <a:pt x="220" y="343"/>
                    <a:pt x="181" y="372"/>
                    <a:pt x="122" y="372"/>
                  </a:cubicBezTo>
                  <a:lnTo>
                    <a:pt x="118" y="372"/>
                  </a:lnTo>
                  <a:cubicBezTo>
                    <a:pt x="64" y="372"/>
                    <a:pt x="20" y="338"/>
                    <a:pt x="20" y="265"/>
                  </a:cubicBezTo>
                  <a:lnTo>
                    <a:pt x="0" y="265"/>
                  </a:lnTo>
                  <a:lnTo>
                    <a:pt x="0" y="269"/>
                  </a:lnTo>
                  <a:cubicBezTo>
                    <a:pt x="0" y="343"/>
                    <a:pt x="44" y="392"/>
                    <a:pt x="122" y="392"/>
                  </a:cubicBezTo>
                  <a:cubicBezTo>
                    <a:pt x="191" y="392"/>
                    <a:pt x="240" y="353"/>
                    <a:pt x="240" y="289"/>
                  </a:cubicBezTo>
                  <a:lnTo>
                    <a:pt x="240" y="284"/>
                  </a:lnTo>
                  <a:cubicBezTo>
                    <a:pt x="240" y="230"/>
                    <a:pt x="211" y="191"/>
                    <a:pt x="127" y="181"/>
                  </a:cubicBezTo>
                  <a:cubicBezTo>
                    <a:pt x="49" y="171"/>
                    <a:pt x="25" y="142"/>
                    <a:pt x="25" y="98"/>
                  </a:cubicBezTo>
                  <a:lnTo>
                    <a:pt x="25" y="93"/>
                  </a:lnTo>
                  <a:cubicBezTo>
                    <a:pt x="25" y="49"/>
                    <a:pt x="69" y="20"/>
                    <a:pt x="118" y="20"/>
                  </a:cubicBezTo>
                  <a:lnTo>
                    <a:pt x="122" y="20"/>
                  </a:lnTo>
                  <a:cubicBezTo>
                    <a:pt x="186" y="20"/>
                    <a:pt x="216" y="54"/>
                    <a:pt x="216" y="132"/>
                  </a:cubicBezTo>
                  <a:lnTo>
                    <a:pt x="235" y="132"/>
                  </a:lnTo>
                  <a:lnTo>
                    <a:pt x="235" y="122"/>
                  </a:lnTo>
                  <a:cubicBezTo>
                    <a:pt x="235" y="44"/>
                    <a:pt x="201" y="0"/>
                    <a:pt x="122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396;p21">
              <a:extLst>
                <a:ext uri="{FF2B5EF4-FFF2-40B4-BE49-F238E27FC236}">
                  <a16:creationId xmlns:a16="http://schemas.microsoft.com/office/drawing/2014/main" id="{47491C12-FBAB-6915-8794-3258960E4124}"/>
                </a:ext>
              </a:extLst>
            </p:cNvPr>
            <p:cNvSpPr/>
            <p:nvPr/>
          </p:nvSpPr>
          <p:spPr>
            <a:xfrm>
              <a:off x="7205457" y="2827751"/>
              <a:ext cx="64898" cy="82653"/>
            </a:xfrm>
            <a:custGeom>
              <a:avLst/>
              <a:gdLst/>
              <a:ahLst/>
              <a:cxnLst/>
              <a:rect l="l" t="t" r="r" b="b"/>
              <a:pathLst>
                <a:path w="212" h="270" extrusionOk="0">
                  <a:moveTo>
                    <a:pt x="104" y="20"/>
                  </a:moveTo>
                  <a:cubicBezTo>
                    <a:pt x="162" y="20"/>
                    <a:pt x="187" y="64"/>
                    <a:pt x="187" y="128"/>
                  </a:cubicBezTo>
                  <a:lnTo>
                    <a:pt x="20" y="128"/>
                  </a:lnTo>
                  <a:cubicBezTo>
                    <a:pt x="20" y="64"/>
                    <a:pt x="45" y="20"/>
                    <a:pt x="104" y="20"/>
                  </a:cubicBezTo>
                  <a:close/>
                  <a:moveTo>
                    <a:pt x="104" y="0"/>
                  </a:moveTo>
                  <a:cubicBezTo>
                    <a:pt x="30" y="0"/>
                    <a:pt x="1" y="59"/>
                    <a:pt x="1" y="133"/>
                  </a:cubicBezTo>
                  <a:lnTo>
                    <a:pt x="1" y="143"/>
                  </a:lnTo>
                  <a:cubicBezTo>
                    <a:pt x="1" y="211"/>
                    <a:pt x="30" y="270"/>
                    <a:pt x="109" y="270"/>
                  </a:cubicBezTo>
                  <a:cubicBezTo>
                    <a:pt x="177" y="270"/>
                    <a:pt x="211" y="221"/>
                    <a:pt x="211" y="182"/>
                  </a:cubicBezTo>
                  <a:lnTo>
                    <a:pt x="192" y="182"/>
                  </a:lnTo>
                  <a:cubicBezTo>
                    <a:pt x="192" y="216"/>
                    <a:pt x="167" y="250"/>
                    <a:pt x="109" y="250"/>
                  </a:cubicBezTo>
                  <a:cubicBezTo>
                    <a:pt x="45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7" y="0"/>
                    <a:pt x="104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397;p21">
              <a:extLst>
                <a:ext uri="{FF2B5EF4-FFF2-40B4-BE49-F238E27FC236}">
                  <a16:creationId xmlns:a16="http://schemas.microsoft.com/office/drawing/2014/main" id="{15E2F518-91EC-A03A-E701-AFF978ACB1A5}"/>
                </a:ext>
              </a:extLst>
            </p:cNvPr>
            <p:cNvSpPr/>
            <p:nvPr/>
          </p:nvSpPr>
          <p:spPr>
            <a:xfrm>
              <a:off x="7288110" y="2827751"/>
              <a:ext cx="60306" cy="111122"/>
            </a:xfrm>
            <a:custGeom>
              <a:avLst/>
              <a:gdLst/>
              <a:ahLst/>
              <a:cxnLst/>
              <a:rect l="l" t="t" r="r" b="b"/>
              <a:pathLst>
                <a:path w="197" h="363" extrusionOk="0">
                  <a:moveTo>
                    <a:pt x="93" y="20"/>
                  </a:moveTo>
                  <a:cubicBezTo>
                    <a:pt x="147" y="20"/>
                    <a:pt x="177" y="64"/>
                    <a:pt x="177" y="133"/>
                  </a:cubicBezTo>
                  <a:lnTo>
                    <a:pt x="177" y="143"/>
                  </a:lnTo>
                  <a:cubicBezTo>
                    <a:pt x="177" y="206"/>
                    <a:pt x="147" y="250"/>
                    <a:pt x="93" y="250"/>
                  </a:cubicBezTo>
                  <a:cubicBezTo>
                    <a:pt x="54" y="250"/>
                    <a:pt x="35" y="226"/>
                    <a:pt x="20" y="206"/>
                  </a:cubicBezTo>
                  <a:lnTo>
                    <a:pt x="20" y="64"/>
                  </a:lnTo>
                  <a:cubicBezTo>
                    <a:pt x="35" y="45"/>
                    <a:pt x="54" y="20"/>
                    <a:pt x="93" y="20"/>
                  </a:cubicBezTo>
                  <a:close/>
                  <a:moveTo>
                    <a:pt x="98" y="0"/>
                  </a:moveTo>
                  <a:cubicBezTo>
                    <a:pt x="54" y="0"/>
                    <a:pt x="30" y="20"/>
                    <a:pt x="15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363"/>
                  </a:lnTo>
                  <a:lnTo>
                    <a:pt x="20" y="363"/>
                  </a:lnTo>
                  <a:lnTo>
                    <a:pt x="20" y="236"/>
                  </a:lnTo>
                  <a:cubicBezTo>
                    <a:pt x="35" y="255"/>
                    <a:pt x="59" y="270"/>
                    <a:pt x="98" y="270"/>
                  </a:cubicBezTo>
                  <a:cubicBezTo>
                    <a:pt x="167" y="270"/>
                    <a:pt x="196" y="211"/>
                    <a:pt x="196" y="143"/>
                  </a:cubicBezTo>
                  <a:lnTo>
                    <a:pt x="196" y="133"/>
                  </a:lnTo>
                  <a:cubicBezTo>
                    <a:pt x="196" y="59"/>
                    <a:pt x="167" y="0"/>
                    <a:pt x="9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Google Shape;398;p21">
              <a:extLst>
                <a:ext uri="{FF2B5EF4-FFF2-40B4-BE49-F238E27FC236}">
                  <a16:creationId xmlns:a16="http://schemas.microsoft.com/office/drawing/2014/main" id="{01E39ABE-775D-121C-CD33-837E67C087C9}"/>
                </a:ext>
              </a:extLst>
            </p:cNvPr>
            <p:cNvSpPr/>
            <p:nvPr/>
          </p:nvSpPr>
          <p:spPr>
            <a:xfrm>
              <a:off x="7360049" y="2806628"/>
              <a:ext cx="45306" cy="103776"/>
            </a:xfrm>
            <a:custGeom>
              <a:avLst/>
              <a:gdLst/>
              <a:ahLst/>
              <a:cxnLst/>
              <a:rect l="l" t="t" r="r" b="b"/>
              <a:pathLst>
                <a:path w="148" h="339" extrusionOk="0">
                  <a:moveTo>
                    <a:pt x="39" y="1"/>
                  </a:moveTo>
                  <a:lnTo>
                    <a:pt x="39" y="74"/>
                  </a:lnTo>
                  <a:lnTo>
                    <a:pt x="0" y="74"/>
                  </a:lnTo>
                  <a:lnTo>
                    <a:pt x="0" y="94"/>
                  </a:lnTo>
                  <a:lnTo>
                    <a:pt x="39" y="94"/>
                  </a:lnTo>
                  <a:lnTo>
                    <a:pt x="39" y="270"/>
                  </a:lnTo>
                  <a:cubicBezTo>
                    <a:pt x="39" y="319"/>
                    <a:pt x="69" y="339"/>
                    <a:pt x="108" y="339"/>
                  </a:cubicBezTo>
                  <a:cubicBezTo>
                    <a:pt x="128" y="339"/>
                    <a:pt x="142" y="334"/>
                    <a:pt x="142" y="334"/>
                  </a:cubicBezTo>
                  <a:lnTo>
                    <a:pt x="142" y="314"/>
                  </a:lnTo>
                  <a:cubicBezTo>
                    <a:pt x="137" y="319"/>
                    <a:pt x="128" y="319"/>
                    <a:pt x="113" y="319"/>
                  </a:cubicBezTo>
                  <a:cubicBezTo>
                    <a:pt x="79" y="319"/>
                    <a:pt x="59" y="309"/>
                    <a:pt x="59" y="265"/>
                  </a:cubicBezTo>
                  <a:lnTo>
                    <a:pt x="59" y="94"/>
                  </a:lnTo>
                  <a:lnTo>
                    <a:pt x="147" y="94"/>
                  </a:lnTo>
                  <a:lnTo>
                    <a:pt x="147" y="74"/>
                  </a:lnTo>
                  <a:lnTo>
                    <a:pt x="59" y="7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399;p21">
              <a:extLst>
                <a:ext uri="{FF2B5EF4-FFF2-40B4-BE49-F238E27FC236}">
                  <a16:creationId xmlns:a16="http://schemas.microsoft.com/office/drawing/2014/main" id="{653FD667-79AD-732F-43BC-319DB74FC5D2}"/>
                </a:ext>
              </a:extLst>
            </p:cNvPr>
            <p:cNvSpPr/>
            <p:nvPr/>
          </p:nvSpPr>
          <p:spPr>
            <a:xfrm>
              <a:off x="7421580" y="2827751"/>
              <a:ext cx="64592" cy="82653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03" y="20"/>
                  </a:moveTo>
                  <a:cubicBezTo>
                    <a:pt x="162" y="20"/>
                    <a:pt x="186" y="64"/>
                    <a:pt x="191" y="128"/>
                  </a:cubicBezTo>
                  <a:lnTo>
                    <a:pt x="20" y="128"/>
                  </a:lnTo>
                  <a:cubicBezTo>
                    <a:pt x="20" y="64"/>
                    <a:pt x="49" y="20"/>
                    <a:pt x="103" y="20"/>
                  </a:cubicBezTo>
                  <a:close/>
                  <a:moveTo>
                    <a:pt x="103" y="0"/>
                  </a:moveTo>
                  <a:cubicBezTo>
                    <a:pt x="29" y="0"/>
                    <a:pt x="0" y="59"/>
                    <a:pt x="0" y="133"/>
                  </a:cubicBezTo>
                  <a:lnTo>
                    <a:pt x="0" y="143"/>
                  </a:lnTo>
                  <a:cubicBezTo>
                    <a:pt x="0" y="211"/>
                    <a:pt x="29" y="270"/>
                    <a:pt x="108" y="270"/>
                  </a:cubicBezTo>
                  <a:cubicBezTo>
                    <a:pt x="181" y="270"/>
                    <a:pt x="211" y="221"/>
                    <a:pt x="211" y="182"/>
                  </a:cubicBezTo>
                  <a:lnTo>
                    <a:pt x="191" y="182"/>
                  </a:lnTo>
                  <a:cubicBezTo>
                    <a:pt x="191" y="216"/>
                    <a:pt x="167" y="250"/>
                    <a:pt x="108" y="250"/>
                  </a:cubicBezTo>
                  <a:cubicBezTo>
                    <a:pt x="49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6" y="0"/>
                    <a:pt x="10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400;p21">
              <a:extLst>
                <a:ext uri="{FF2B5EF4-FFF2-40B4-BE49-F238E27FC236}">
                  <a16:creationId xmlns:a16="http://schemas.microsoft.com/office/drawing/2014/main" id="{334AF72F-FD6E-8846-B3AD-0F49F391D086}"/>
                </a:ext>
              </a:extLst>
            </p:cNvPr>
            <p:cNvSpPr/>
            <p:nvPr/>
          </p:nvSpPr>
          <p:spPr>
            <a:xfrm>
              <a:off x="7503926" y="2827751"/>
              <a:ext cx="97653" cy="81122"/>
            </a:xfrm>
            <a:custGeom>
              <a:avLst/>
              <a:gdLst/>
              <a:ahLst/>
              <a:cxnLst/>
              <a:rect l="l" t="t" r="r" b="b"/>
              <a:pathLst>
                <a:path w="319" h="265" extrusionOk="0">
                  <a:moveTo>
                    <a:pt x="98" y="0"/>
                  </a:moveTo>
                  <a:cubicBezTo>
                    <a:pt x="59" y="0"/>
                    <a:pt x="35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5" y="45"/>
                    <a:pt x="54" y="20"/>
                    <a:pt x="94" y="20"/>
                  </a:cubicBezTo>
                  <a:cubicBezTo>
                    <a:pt x="128" y="20"/>
                    <a:pt x="152" y="30"/>
                    <a:pt x="152" y="79"/>
                  </a:cubicBezTo>
                  <a:lnTo>
                    <a:pt x="152" y="265"/>
                  </a:lnTo>
                  <a:lnTo>
                    <a:pt x="172" y="265"/>
                  </a:lnTo>
                  <a:lnTo>
                    <a:pt x="172" y="64"/>
                  </a:lnTo>
                  <a:cubicBezTo>
                    <a:pt x="182" y="45"/>
                    <a:pt x="201" y="20"/>
                    <a:pt x="245" y="20"/>
                  </a:cubicBezTo>
                  <a:cubicBezTo>
                    <a:pt x="275" y="20"/>
                    <a:pt x="299" y="30"/>
                    <a:pt x="299" y="79"/>
                  </a:cubicBezTo>
                  <a:lnTo>
                    <a:pt x="299" y="265"/>
                  </a:lnTo>
                  <a:lnTo>
                    <a:pt x="319" y="265"/>
                  </a:lnTo>
                  <a:lnTo>
                    <a:pt x="319" y="74"/>
                  </a:lnTo>
                  <a:cubicBezTo>
                    <a:pt x="319" y="25"/>
                    <a:pt x="294" y="0"/>
                    <a:pt x="250" y="0"/>
                  </a:cubicBezTo>
                  <a:cubicBezTo>
                    <a:pt x="206" y="0"/>
                    <a:pt x="182" y="20"/>
                    <a:pt x="167" y="45"/>
                  </a:cubicBezTo>
                  <a:cubicBezTo>
                    <a:pt x="157" y="15"/>
                    <a:pt x="133" y="0"/>
                    <a:pt x="9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401;p21">
              <a:extLst>
                <a:ext uri="{FF2B5EF4-FFF2-40B4-BE49-F238E27FC236}">
                  <a16:creationId xmlns:a16="http://schemas.microsoft.com/office/drawing/2014/main" id="{2737A721-A9DD-CD28-DBFF-4C80A5555535}"/>
                </a:ext>
              </a:extLst>
            </p:cNvPr>
            <p:cNvSpPr/>
            <p:nvPr/>
          </p:nvSpPr>
          <p:spPr>
            <a:xfrm>
              <a:off x="7620865" y="2788873"/>
              <a:ext cx="61837" cy="121531"/>
            </a:xfrm>
            <a:custGeom>
              <a:avLst/>
              <a:gdLst/>
              <a:ahLst/>
              <a:cxnLst/>
              <a:rect l="l" t="t" r="r" b="b"/>
              <a:pathLst>
                <a:path w="202" h="397" extrusionOk="0">
                  <a:moveTo>
                    <a:pt x="98" y="147"/>
                  </a:moveTo>
                  <a:cubicBezTo>
                    <a:pt x="152" y="147"/>
                    <a:pt x="182" y="191"/>
                    <a:pt x="182" y="260"/>
                  </a:cubicBezTo>
                  <a:lnTo>
                    <a:pt x="182" y="270"/>
                  </a:lnTo>
                  <a:cubicBezTo>
                    <a:pt x="182" y="333"/>
                    <a:pt x="152" y="377"/>
                    <a:pt x="98" y="377"/>
                  </a:cubicBezTo>
                  <a:cubicBezTo>
                    <a:pt x="59" y="377"/>
                    <a:pt x="35" y="353"/>
                    <a:pt x="25" y="333"/>
                  </a:cubicBezTo>
                  <a:lnTo>
                    <a:pt x="25" y="191"/>
                  </a:lnTo>
                  <a:cubicBezTo>
                    <a:pt x="35" y="172"/>
                    <a:pt x="59" y="147"/>
                    <a:pt x="98" y="147"/>
                  </a:cubicBezTo>
                  <a:close/>
                  <a:moveTo>
                    <a:pt x="5" y="0"/>
                  </a:moveTo>
                  <a:lnTo>
                    <a:pt x="5" y="318"/>
                  </a:lnTo>
                  <a:lnTo>
                    <a:pt x="0" y="392"/>
                  </a:lnTo>
                  <a:lnTo>
                    <a:pt x="15" y="392"/>
                  </a:lnTo>
                  <a:lnTo>
                    <a:pt x="20" y="358"/>
                  </a:lnTo>
                  <a:cubicBezTo>
                    <a:pt x="35" y="377"/>
                    <a:pt x="59" y="397"/>
                    <a:pt x="98" y="397"/>
                  </a:cubicBezTo>
                  <a:cubicBezTo>
                    <a:pt x="172" y="397"/>
                    <a:pt x="201" y="338"/>
                    <a:pt x="201" y="270"/>
                  </a:cubicBezTo>
                  <a:lnTo>
                    <a:pt x="201" y="260"/>
                  </a:lnTo>
                  <a:cubicBezTo>
                    <a:pt x="201" y="186"/>
                    <a:pt x="172" y="127"/>
                    <a:pt x="98" y="127"/>
                  </a:cubicBezTo>
                  <a:cubicBezTo>
                    <a:pt x="59" y="127"/>
                    <a:pt x="40" y="147"/>
                    <a:pt x="25" y="167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Google Shape;402;p21">
              <a:extLst>
                <a:ext uri="{FF2B5EF4-FFF2-40B4-BE49-F238E27FC236}">
                  <a16:creationId xmlns:a16="http://schemas.microsoft.com/office/drawing/2014/main" id="{7DF31EC6-9494-1658-6D1B-D471DF561101}"/>
                </a:ext>
              </a:extLst>
            </p:cNvPr>
            <p:cNvSpPr/>
            <p:nvPr/>
          </p:nvSpPr>
          <p:spPr>
            <a:xfrm>
              <a:off x="7698926" y="2827751"/>
              <a:ext cx="64592" cy="82653"/>
            </a:xfrm>
            <a:custGeom>
              <a:avLst/>
              <a:gdLst/>
              <a:ahLst/>
              <a:cxnLst/>
              <a:rect l="l" t="t" r="r" b="b"/>
              <a:pathLst>
                <a:path w="211" h="270" extrusionOk="0">
                  <a:moveTo>
                    <a:pt x="103" y="20"/>
                  </a:moveTo>
                  <a:cubicBezTo>
                    <a:pt x="162" y="20"/>
                    <a:pt x="186" y="64"/>
                    <a:pt x="191" y="128"/>
                  </a:cubicBezTo>
                  <a:lnTo>
                    <a:pt x="20" y="128"/>
                  </a:lnTo>
                  <a:cubicBezTo>
                    <a:pt x="20" y="64"/>
                    <a:pt x="49" y="20"/>
                    <a:pt x="103" y="20"/>
                  </a:cubicBezTo>
                  <a:close/>
                  <a:moveTo>
                    <a:pt x="103" y="0"/>
                  </a:moveTo>
                  <a:cubicBezTo>
                    <a:pt x="30" y="0"/>
                    <a:pt x="0" y="59"/>
                    <a:pt x="0" y="133"/>
                  </a:cubicBezTo>
                  <a:lnTo>
                    <a:pt x="0" y="143"/>
                  </a:lnTo>
                  <a:cubicBezTo>
                    <a:pt x="0" y="211"/>
                    <a:pt x="30" y="270"/>
                    <a:pt x="108" y="270"/>
                  </a:cubicBezTo>
                  <a:cubicBezTo>
                    <a:pt x="181" y="270"/>
                    <a:pt x="211" y="221"/>
                    <a:pt x="211" y="182"/>
                  </a:cubicBezTo>
                  <a:lnTo>
                    <a:pt x="191" y="182"/>
                  </a:lnTo>
                  <a:cubicBezTo>
                    <a:pt x="191" y="216"/>
                    <a:pt x="167" y="250"/>
                    <a:pt x="108" y="250"/>
                  </a:cubicBezTo>
                  <a:cubicBezTo>
                    <a:pt x="49" y="250"/>
                    <a:pt x="20" y="206"/>
                    <a:pt x="20" y="143"/>
                  </a:cubicBezTo>
                  <a:lnTo>
                    <a:pt x="211" y="143"/>
                  </a:lnTo>
                  <a:lnTo>
                    <a:pt x="211" y="133"/>
                  </a:lnTo>
                  <a:cubicBezTo>
                    <a:pt x="211" y="59"/>
                    <a:pt x="176" y="0"/>
                    <a:pt x="10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403;p21">
              <a:extLst>
                <a:ext uri="{FF2B5EF4-FFF2-40B4-BE49-F238E27FC236}">
                  <a16:creationId xmlns:a16="http://schemas.microsoft.com/office/drawing/2014/main" id="{FCF49B93-E94A-0557-B40A-605F10D1C884}"/>
                </a:ext>
              </a:extLst>
            </p:cNvPr>
            <p:cNvSpPr/>
            <p:nvPr/>
          </p:nvSpPr>
          <p:spPr>
            <a:xfrm>
              <a:off x="7781273" y="2827751"/>
              <a:ext cx="30306" cy="81122"/>
            </a:xfrm>
            <a:custGeom>
              <a:avLst/>
              <a:gdLst/>
              <a:ahLst/>
              <a:cxnLst/>
              <a:rect l="l" t="t" r="r" b="b"/>
              <a:pathLst>
                <a:path w="99" h="265" extrusionOk="0">
                  <a:moveTo>
                    <a:pt x="94" y="0"/>
                  </a:moveTo>
                  <a:cubicBezTo>
                    <a:pt x="54" y="0"/>
                    <a:pt x="30" y="20"/>
                    <a:pt x="20" y="45"/>
                  </a:cubicBezTo>
                  <a:lnTo>
                    <a:pt x="15" y="5"/>
                  </a:lnTo>
                  <a:lnTo>
                    <a:pt x="0" y="5"/>
                  </a:lnTo>
                  <a:lnTo>
                    <a:pt x="0" y="79"/>
                  </a:lnTo>
                  <a:lnTo>
                    <a:pt x="0" y="265"/>
                  </a:lnTo>
                  <a:lnTo>
                    <a:pt x="20" y="265"/>
                  </a:lnTo>
                  <a:lnTo>
                    <a:pt x="20" y="64"/>
                  </a:lnTo>
                  <a:cubicBezTo>
                    <a:pt x="35" y="45"/>
                    <a:pt x="54" y="20"/>
                    <a:pt x="94" y="20"/>
                  </a:cubicBezTo>
                  <a:lnTo>
                    <a:pt x="98" y="20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oogle Shape;404;p21">
              <a:extLst>
                <a:ext uri="{FF2B5EF4-FFF2-40B4-BE49-F238E27FC236}">
                  <a16:creationId xmlns:a16="http://schemas.microsoft.com/office/drawing/2014/main" id="{4F7035EE-1490-CE38-5FB2-3CAF239BD878}"/>
                </a:ext>
              </a:extLst>
            </p:cNvPr>
            <p:cNvSpPr/>
            <p:nvPr/>
          </p:nvSpPr>
          <p:spPr>
            <a:xfrm>
              <a:off x="7856273" y="2791628"/>
              <a:ext cx="72245" cy="117245"/>
            </a:xfrm>
            <a:custGeom>
              <a:avLst/>
              <a:gdLst/>
              <a:ahLst/>
              <a:cxnLst/>
              <a:rect l="l" t="t" r="r" b="b"/>
              <a:pathLst>
                <a:path w="236" h="383" extrusionOk="0">
                  <a:moveTo>
                    <a:pt x="123" y="1"/>
                  </a:moveTo>
                  <a:lnTo>
                    <a:pt x="0" y="79"/>
                  </a:lnTo>
                  <a:lnTo>
                    <a:pt x="10" y="99"/>
                  </a:lnTo>
                  <a:lnTo>
                    <a:pt x="113" y="30"/>
                  </a:lnTo>
                  <a:lnTo>
                    <a:pt x="113" y="363"/>
                  </a:lnTo>
                  <a:lnTo>
                    <a:pt x="5" y="363"/>
                  </a:lnTo>
                  <a:lnTo>
                    <a:pt x="5" y="383"/>
                  </a:lnTo>
                  <a:lnTo>
                    <a:pt x="235" y="383"/>
                  </a:lnTo>
                  <a:lnTo>
                    <a:pt x="235" y="363"/>
                  </a:lnTo>
                  <a:lnTo>
                    <a:pt x="133" y="363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405;p21">
              <a:extLst>
                <a:ext uri="{FF2B5EF4-FFF2-40B4-BE49-F238E27FC236}">
                  <a16:creationId xmlns:a16="http://schemas.microsoft.com/office/drawing/2014/main" id="{D163C96E-6179-2037-58F5-E69A76230F0C}"/>
                </a:ext>
              </a:extLst>
            </p:cNvPr>
            <p:cNvSpPr/>
            <p:nvPr/>
          </p:nvSpPr>
          <p:spPr>
            <a:xfrm>
              <a:off x="7946273" y="2790404"/>
              <a:ext cx="72245" cy="118469"/>
            </a:xfrm>
            <a:custGeom>
              <a:avLst/>
              <a:gdLst/>
              <a:ahLst/>
              <a:cxnLst/>
              <a:rect l="l" t="t" r="r" b="b"/>
              <a:pathLst>
                <a:path w="236" h="387" extrusionOk="0">
                  <a:moveTo>
                    <a:pt x="118" y="0"/>
                  </a:moveTo>
                  <a:cubicBezTo>
                    <a:pt x="34" y="0"/>
                    <a:pt x="0" y="44"/>
                    <a:pt x="0" y="122"/>
                  </a:cubicBezTo>
                  <a:lnTo>
                    <a:pt x="0" y="132"/>
                  </a:lnTo>
                  <a:lnTo>
                    <a:pt x="20" y="132"/>
                  </a:lnTo>
                  <a:cubicBezTo>
                    <a:pt x="20" y="54"/>
                    <a:pt x="49" y="20"/>
                    <a:pt x="118" y="20"/>
                  </a:cubicBezTo>
                  <a:cubicBezTo>
                    <a:pt x="176" y="20"/>
                    <a:pt x="216" y="54"/>
                    <a:pt x="216" y="103"/>
                  </a:cubicBezTo>
                  <a:lnTo>
                    <a:pt x="216" y="108"/>
                  </a:lnTo>
                  <a:cubicBezTo>
                    <a:pt x="216" y="137"/>
                    <a:pt x="206" y="162"/>
                    <a:pt x="172" y="196"/>
                  </a:cubicBezTo>
                  <a:lnTo>
                    <a:pt x="0" y="377"/>
                  </a:lnTo>
                  <a:lnTo>
                    <a:pt x="0" y="387"/>
                  </a:lnTo>
                  <a:lnTo>
                    <a:pt x="235" y="387"/>
                  </a:lnTo>
                  <a:lnTo>
                    <a:pt x="235" y="367"/>
                  </a:lnTo>
                  <a:lnTo>
                    <a:pt x="34" y="367"/>
                  </a:lnTo>
                  <a:lnTo>
                    <a:pt x="191" y="206"/>
                  </a:lnTo>
                  <a:cubicBezTo>
                    <a:pt x="225" y="167"/>
                    <a:pt x="235" y="142"/>
                    <a:pt x="235" y="108"/>
                  </a:cubicBezTo>
                  <a:lnTo>
                    <a:pt x="235" y="103"/>
                  </a:lnTo>
                  <a:cubicBezTo>
                    <a:pt x="235" y="39"/>
                    <a:pt x="191" y="0"/>
                    <a:pt x="118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406;p21">
              <a:extLst>
                <a:ext uri="{FF2B5EF4-FFF2-40B4-BE49-F238E27FC236}">
                  <a16:creationId xmlns:a16="http://schemas.microsoft.com/office/drawing/2014/main" id="{7F2E216D-4997-97CD-2A9E-936183FADA07}"/>
                </a:ext>
              </a:extLst>
            </p:cNvPr>
            <p:cNvSpPr/>
            <p:nvPr/>
          </p:nvSpPr>
          <p:spPr>
            <a:xfrm>
              <a:off x="7273110" y="1565309"/>
              <a:ext cx="103776" cy="127959"/>
            </a:xfrm>
            <a:custGeom>
              <a:avLst/>
              <a:gdLst/>
              <a:ahLst/>
              <a:cxnLst/>
              <a:rect l="l" t="t" r="r" b="b"/>
              <a:pathLst>
                <a:path w="339" h="418" extrusionOk="0">
                  <a:moveTo>
                    <a:pt x="172" y="65"/>
                  </a:moveTo>
                  <a:cubicBezTo>
                    <a:pt x="230" y="65"/>
                    <a:pt x="279" y="114"/>
                    <a:pt x="279" y="172"/>
                  </a:cubicBezTo>
                  <a:lnTo>
                    <a:pt x="279" y="353"/>
                  </a:lnTo>
                  <a:lnTo>
                    <a:pt x="64" y="353"/>
                  </a:lnTo>
                  <a:lnTo>
                    <a:pt x="64" y="172"/>
                  </a:lnTo>
                  <a:cubicBezTo>
                    <a:pt x="64" y="114"/>
                    <a:pt x="113" y="65"/>
                    <a:pt x="172" y="65"/>
                  </a:cubicBezTo>
                  <a:close/>
                  <a:moveTo>
                    <a:pt x="172" y="1"/>
                  </a:moveTo>
                  <a:cubicBezTo>
                    <a:pt x="79" y="1"/>
                    <a:pt x="0" y="79"/>
                    <a:pt x="0" y="172"/>
                  </a:cubicBezTo>
                  <a:lnTo>
                    <a:pt x="0" y="417"/>
                  </a:lnTo>
                  <a:lnTo>
                    <a:pt x="338" y="417"/>
                  </a:lnTo>
                  <a:lnTo>
                    <a:pt x="338" y="172"/>
                  </a:lnTo>
                  <a:cubicBezTo>
                    <a:pt x="338" y="79"/>
                    <a:pt x="265" y="1"/>
                    <a:pt x="172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4" name="Google Shape;407;p21">
              <a:extLst>
                <a:ext uri="{FF2B5EF4-FFF2-40B4-BE49-F238E27FC236}">
                  <a16:creationId xmlns:a16="http://schemas.microsoft.com/office/drawing/2014/main" id="{CB37BD57-CCA9-BDE9-5CEC-78628A0068CF}"/>
                </a:ext>
              </a:extLst>
            </p:cNvPr>
            <p:cNvSpPr/>
            <p:nvPr/>
          </p:nvSpPr>
          <p:spPr>
            <a:xfrm>
              <a:off x="7251988" y="1640308"/>
              <a:ext cx="145714" cy="85714"/>
            </a:xfrm>
            <a:custGeom>
              <a:avLst/>
              <a:gdLst/>
              <a:ahLst/>
              <a:cxnLst/>
              <a:rect l="l" t="t" r="r" b="b"/>
              <a:pathLst>
                <a:path w="476" h="280" extrusionOk="0">
                  <a:moveTo>
                    <a:pt x="50" y="1"/>
                  </a:moveTo>
                  <a:cubicBezTo>
                    <a:pt x="20" y="1"/>
                    <a:pt x="1" y="25"/>
                    <a:pt x="1" y="50"/>
                  </a:cubicBezTo>
                  <a:lnTo>
                    <a:pt x="1" y="231"/>
                  </a:lnTo>
                  <a:cubicBezTo>
                    <a:pt x="1" y="260"/>
                    <a:pt x="20" y="280"/>
                    <a:pt x="50" y="280"/>
                  </a:cubicBezTo>
                  <a:lnTo>
                    <a:pt x="427" y="280"/>
                  </a:lnTo>
                  <a:cubicBezTo>
                    <a:pt x="456" y="280"/>
                    <a:pt x="476" y="260"/>
                    <a:pt x="476" y="231"/>
                  </a:cubicBezTo>
                  <a:lnTo>
                    <a:pt x="476" y="50"/>
                  </a:lnTo>
                  <a:cubicBezTo>
                    <a:pt x="476" y="25"/>
                    <a:pt x="456" y="1"/>
                    <a:pt x="427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408;p21">
              <a:extLst>
                <a:ext uri="{FF2B5EF4-FFF2-40B4-BE49-F238E27FC236}">
                  <a16:creationId xmlns:a16="http://schemas.microsoft.com/office/drawing/2014/main" id="{5BA6380D-960B-4298-CC54-7903F801C692}"/>
                </a:ext>
              </a:extLst>
            </p:cNvPr>
            <p:cNvSpPr/>
            <p:nvPr/>
          </p:nvSpPr>
          <p:spPr>
            <a:xfrm>
              <a:off x="8091681" y="1217555"/>
              <a:ext cx="93061" cy="72245"/>
            </a:xfrm>
            <a:custGeom>
              <a:avLst/>
              <a:gdLst/>
              <a:ahLst/>
              <a:cxnLst/>
              <a:rect l="l" t="t" r="r" b="b"/>
              <a:pathLst>
                <a:path w="304" h="236" extrusionOk="0">
                  <a:moveTo>
                    <a:pt x="152" y="1"/>
                  </a:moveTo>
                  <a:cubicBezTo>
                    <a:pt x="93" y="1"/>
                    <a:pt x="39" y="25"/>
                    <a:pt x="0" y="59"/>
                  </a:cubicBezTo>
                  <a:lnTo>
                    <a:pt x="25" y="84"/>
                  </a:lnTo>
                  <a:cubicBezTo>
                    <a:pt x="54" y="50"/>
                    <a:pt x="103" y="30"/>
                    <a:pt x="152" y="30"/>
                  </a:cubicBezTo>
                  <a:cubicBezTo>
                    <a:pt x="201" y="30"/>
                    <a:pt x="245" y="50"/>
                    <a:pt x="279" y="84"/>
                  </a:cubicBezTo>
                  <a:lnTo>
                    <a:pt x="304" y="59"/>
                  </a:lnTo>
                  <a:cubicBezTo>
                    <a:pt x="265" y="25"/>
                    <a:pt x="211" y="1"/>
                    <a:pt x="152" y="1"/>
                  </a:cubicBezTo>
                  <a:close/>
                  <a:moveTo>
                    <a:pt x="152" y="59"/>
                  </a:moveTo>
                  <a:cubicBezTo>
                    <a:pt x="108" y="59"/>
                    <a:pt x="74" y="79"/>
                    <a:pt x="44" y="104"/>
                  </a:cubicBezTo>
                  <a:lnTo>
                    <a:pt x="69" y="128"/>
                  </a:lnTo>
                  <a:cubicBezTo>
                    <a:pt x="88" y="104"/>
                    <a:pt x="118" y="94"/>
                    <a:pt x="152" y="94"/>
                  </a:cubicBezTo>
                  <a:cubicBezTo>
                    <a:pt x="186" y="94"/>
                    <a:pt x="216" y="104"/>
                    <a:pt x="235" y="128"/>
                  </a:cubicBezTo>
                  <a:lnTo>
                    <a:pt x="260" y="104"/>
                  </a:lnTo>
                  <a:cubicBezTo>
                    <a:pt x="230" y="79"/>
                    <a:pt x="191" y="59"/>
                    <a:pt x="152" y="59"/>
                  </a:cubicBezTo>
                  <a:close/>
                  <a:moveTo>
                    <a:pt x="152" y="128"/>
                  </a:moveTo>
                  <a:cubicBezTo>
                    <a:pt x="128" y="128"/>
                    <a:pt x="108" y="138"/>
                    <a:pt x="93" y="152"/>
                  </a:cubicBezTo>
                  <a:lnTo>
                    <a:pt x="118" y="177"/>
                  </a:lnTo>
                  <a:cubicBezTo>
                    <a:pt x="123" y="167"/>
                    <a:pt x="137" y="162"/>
                    <a:pt x="152" y="162"/>
                  </a:cubicBezTo>
                  <a:cubicBezTo>
                    <a:pt x="167" y="162"/>
                    <a:pt x="177" y="167"/>
                    <a:pt x="186" y="177"/>
                  </a:cubicBezTo>
                  <a:lnTo>
                    <a:pt x="211" y="152"/>
                  </a:lnTo>
                  <a:cubicBezTo>
                    <a:pt x="196" y="138"/>
                    <a:pt x="172" y="128"/>
                    <a:pt x="152" y="128"/>
                  </a:cubicBezTo>
                  <a:close/>
                  <a:moveTo>
                    <a:pt x="152" y="187"/>
                  </a:moveTo>
                  <a:cubicBezTo>
                    <a:pt x="137" y="187"/>
                    <a:pt x="128" y="197"/>
                    <a:pt x="128" y="211"/>
                  </a:cubicBezTo>
                  <a:cubicBezTo>
                    <a:pt x="128" y="226"/>
                    <a:pt x="137" y="236"/>
                    <a:pt x="152" y="236"/>
                  </a:cubicBezTo>
                  <a:cubicBezTo>
                    <a:pt x="167" y="236"/>
                    <a:pt x="177" y="226"/>
                    <a:pt x="177" y="211"/>
                  </a:cubicBezTo>
                  <a:cubicBezTo>
                    <a:pt x="177" y="197"/>
                    <a:pt x="167" y="187"/>
                    <a:pt x="152" y="1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6" name="Google Shape;409;p21">
              <a:extLst>
                <a:ext uri="{FF2B5EF4-FFF2-40B4-BE49-F238E27FC236}">
                  <a16:creationId xmlns:a16="http://schemas.microsoft.com/office/drawing/2014/main" id="{0181975E-D540-B945-3F4C-13D4208EB154}"/>
                </a:ext>
              </a:extLst>
            </p:cNvPr>
            <p:cNvSpPr/>
            <p:nvPr/>
          </p:nvSpPr>
          <p:spPr>
            <a:xfrm>
              <a:off x="7988212" y="1227964"/>
              <a:ext cx="81122" cy="60306"/>
            </a:xfrm>
            <a:custGeom>
              <a:avLst/>
              <a:gdLst/>
              <a:ahLst/>
              <a:cxnLst/>
              <a:rect l="l" t="t" r="r" b="b"/>
              <a:pathLst>
                <a:path w="265" h="197" extrusionOk="0">
                  <a:moveTo>
                    <a:pt x="0" y="143"/>
                  </a:moveTo>
                  <a:lnTo>
                    <a:pt x="0" y="192"/>
                  </a:lnTo>
                  <a:lnTo>
                    <a:pt x="30" y="192"/>
                  </a:lnTo>
                  <a:lnTo>
                    <a:pt x="30" y="143"/>
                  </a:lnTo>
                  <a:close/>
                  <a:moveTo>
                    <a:pt x="59" y="109"/>
                  </a:moveTo>
                  <a:lnTo>
                    <a:pt x="59" y="192"/>
                  </a:lnTo>
                  <a:lnTo>
                    <a:pt x="88" y="192"/>
                  </a:lnTo>
                  <a:lnTo>
                    <a:pt x="88" y="109"/>
                  </a:lnTo>
                  <a:close/>
                  <a:moveTo>
                    <a:pt x="118" y="70"/>
                  </a:moveTo>
                  <a:lnTo>
                    <a:pt x="118" y="192"/>
                  </a:lnTo>
                  <a:lnTo>
                    <a:pt x="147" y="192"/>
                  </a:lnTo>
                  <a:lnTo>
                    <a:pt x="147" y="70"/>
                  </a:lnTo>
                  <a:close/>
                  <a:moveTo>
                    <a:pt x="177" y="35"/>
                  </a:moveTo>
                  <a:lnTo>
                    <a:pt x="177" y="192"/>
                  </a:lnTo>
                  <a:lnTo>
                    <a:pt x="206" y="192"/>
                  </a:lnTo>
                  <a:lnTo>
                    <a:pt x="206" y="35"/>
                  </a:lnTo>
                  <a:close/>
                  <a:moveTo>
                    <a:pt x="235" y="1"/>
                  </a:moveTo>
                  <a:lnTo>
                    <a:pt x="235" y="197"/>
                  </a:lnTo>
                  <a:lnTo>
                    <a:pt x="265" y="197"/>
                  </a:lnTo>
                  <a:lnTo>
                    <a:pt x="2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7" name="Google Shape;410;p21">
              <a:extLst>
                <a:ext uri="{FF2B5EF4-FFF2-40B4-BE49-F238E27FC236}">
                  <a16:creationId xmlns:a16="http://schemas.microsoft.com/office/drawing/2014/main" id="{1F92EA63-F2EA-7848-31FC-5304EA7E2A00}"/>
                </a:ext>
              </a:extLst>
            </p:cNvPr>
            <p:cNvSpPr/>
            <p:nvPr/>
          </p:nvSpPr>
          <p:spPr>
            <a:xfrm>
              <a:off x="8208620" y="1229494"/>
              <a:ext cx="121531" cy="58776"/>
            </a:xfrm>
            <a:custGeom>
              <a:avLst/>
              <a:gdLst/>
              <a:ahLst/>
              <a:cxnLst/>
              <a:rect l="l" t="t" r="r" b="b"/>
              <a:pathLst>
                <a:path w="397" h="192" extrusionOk="0">
                  <a:moveTo>
                    <a:pt x="44" y="20"/>
                  </a:moveTo>
                  <a:cubicBezTo>
                    <a:pt x="30" y="20"/>
                    <a:pt x="20" y="35"/>
                    <a:pt x="20" y="50"/>
                  </a:cubicBezTo>
                  <a:lnTo>
                    <a:pt x="20" y="148"/>
                  </a:lnTo>
                  <a:cubicBezTo>
                    <a:pt x="20" y="162"/>
                    <a:pt x="30" y="172"/>
                    <a:pt x="44" y="172"/>
                  </a:cubicBezTo>
                  <a:lnTo>
                    <a:pt x="274" y="172"/>
                  </a:lnTo>
                  <a:lnTo>
                    <a:pt x="274" y="20"/>
                  </a:lnTo>
                  <a:close/>
                  <a:moveTo>
                    <a:pt x="338" y="11"/>
                  </a:moveTo>
                  <a:cubicBezTo>
                    <a:pt x="358" y="11"/>
                    <a:pt x="372" y="25"/>
                    <a:pt x="372" y="45"/>
                  </a:cubicBezTo>
                  <a:lnTo>
                    <a:pt x="372" y="153"/>
                  </a:lnTo>
                  <a:cubicBezTo>
                    <a:pt x="372" y="172"/>
                    <a:pt x="358" y="187"/>
                    <a:pt x="338" y="187"/>
                  </a:cubicBezTo>
                  <a:lnTo>
                    <a:pt x="39" y="187"/>
                  </a:lnTo>
                  <a:cubicBezTo>
                    <a:pt x="25" y="187"/>
                    <a:pt x="5" y="172"/>
                    <a:pt x="5" y="153"/>
                  </a:cubicBezTo>
                  <a:lnTo>
                    <a:pt x="5" y="45"/>
                  </a:lnTo>
                  <a:cubicBezTo>
                    <a:pt x="5" y="25"/>
                    <a:pt x="25" y="11"/>
                    <a:pt x="39" y="11"/>
                  </a:cubicBezTo>
                  <a:close/>
                  <a:moveTo>
                    <a:pt x="39" y="1"/>
                  </a:moveTo>
                  <a:cubicBezTo>
                    <a:pt x="20" y="1"/>
                    <a:pt x="0" y="20"/>
                    <a:pt x="0" y="45"/>
                  </a:cubicBezTo>
                  <a:lnTo>
                    <a:pt x="0" y="153"/>
                  </a:lnTo>
                  <a:cubicBezTo>
                    <a:pt x="0" y="172"/>
                    <a:pt x="20" y="192"/>
                    <a:pt x="39" y="192"/>
                  </a:cubicBezTo>
                  <a:lnTo>
                    <a:pt x="338" y="192"/>
                  </a:lnTo>
                  <a:cubicBezTo>
                    <a:pt x="363" y="192"/>
                    <a:pt x="377" y="172"/>
                    <a:pt x="377" y="153"/>
                  </a:cubicBezTo>
                  <a:lnTo>
                    <a:pt x="377" y="123"/>
                  </a:lnTo>
                  <a:lnTo>
                    <a:pt x="397" y="123"/>
                  </a:lnTo>
                  <a:lnTo>
                    <a:pt x="397" y="74"/>
                  </a:lnTo>
                  <a:lnTo>
                    <a:pt x="377" y="74"/>
                  </a:lnTo>
                  <a:lnTo>
                    <a:pt x="377" y="45"/>
                  </a:lnTo>
                  <a:cubicBezTo>
                    <a:pt x="377" y="20"/>
                    <a:pt x="363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411;p21">
              <a:extLst>
                <a:ext uri="{FF2B5EF4-FFF2-40B4-BE49-F238E27FC236}">
                  <a16:creationId xmlns:a16="http://schemas.microsoft.com/office/drawing/2014/main" id="{14A5390A-4C70-EE0E-6243-463998166D6D}"/>
                </a:ext>
              </a:extLst>
            </p:cNvPr>
            <p:cNvSpPr/>
            <p:nvPr/>
          </p:nvSpPr>
          <p:spPr>
            <a:xfrm>
              <a:off x="8461783" y="1509901"/>
              <a:ext cx="71020" cy="34898"/>
            </a:xfrm>
            <a:custGeom>
              <a:avLst/>
              <a:gdLst/>
              <a:ahLst/>
              <a:cxnLst/>
              <a:rect l="l" t="t" r="r" b="b"/>
              <a:pathLst>
                <a:path w="232" h="114" extrusionOk="0">
                  <a:moveTo>
                    <a:pt x="1" y="1"/>
                  </a:moveTo>
                  <a:lnTo>
                    <a:pt x="1" y="113"/>
                  </a:lnTo>
                  <a:lnTo>
                    <a:pt x="231" y="113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412;p21">
              <a:extLst>
                <a:ext uri="{FF2B5EF4-FFF2-40B4-BE49-F238E27FC236}">
                  <a16:creationId xmlns:a16="http://schemas.microsoft.com/office/drawing/2014/main" id="{07106F7F-4ADE-3041-2766-9AEB909DA0F4}"/>
                </a:ext>
              </a:extLst>
            </p:cNvPr>
            <p:cNvSpPr/>
            <p:nvPr/>
          </p:nvSpPr>
          <p:spPr>
            <a:xfrm>
              <a:off x="6118723" y="1509901"/>
              <a:ext cx="69184" cy="34898"/>
            </a:xfrm>
            <a:custGeom>
              <a:avLst/>
              <a:gdLst/>
              <a:ahLst/>
              <a:cxnLst/>
              <a:rect l="l" t="t" r="r" b="b"/>
              <a:pathLst>
                <a:path w="226" h="114" extrusionOk="0">
                  <a:moveTo>
                    <a:pt x="0" y="1"/>
                  </a:moveTo>
                  <a:lnTo>
                    <a:pt x="0" y="113"/>
                  </a:lnTo>
                  <a:lnTo>
                    <a:pt x="226" y="113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Google Shape;413;p21">
              <a:extLst>
                <a:ext uri="{FF2B5EF4-FFF2-40B4-BE49-F238E27FC236}">
                  <a16:creationId xmlns:a16="http://schemas.microsoft.com/office/drawing/2014/main" id="{1505E1F0-4546-5FEC-E902-031F00C9947A}"/>
                </a:ext>
              </a:extLst>
            </p:cNvPr>
            <p:cNvSpPr/>
            <p:nvPr/>
          </p:nvSpPr>
          <p:spPr>
            <a:xfrm>
              <a:off x="8461783" y="5598144"/>
              <a:ext cx="71020" cy="36429"/>
            </a:xfrm>
            <a:custGeom>
              <a:avLst/>
              <a:gdLst/>
              <a:ahLst/>
              <a:cxnLst/>
              <a:rect l="l" t="t" r="r" b="b"/>
              <a:pathLst>
                <a:path w="232" h="119" extrusionOk="0">
                  <a:moveTo>
                    <a:pt x="1" y="1"/>
                  </a:moveTo>
                  <a:lnTo>
                    <a:pt x="1" y="118"/>
                  </a:lnTo>
                  <a:lnTo>
                    <a:pt x="231" y="118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Google Shape;414;p21">
              <a:extLst>
                <a:ext uri="{FF2B5EF4-FFF2-40B4-BE49-F238E27FC236}">
                  <a16:creationId xmlns:a16="http://schemas.microsoft.com/office/drawing/2014/main" id="{D3077FCA-FEB5-6B68-752D-23B250AD43F8}"/>
                </a:ext>
              </a:extLst>
            </p:cNvPr>
            <p:cNvSpPr/>
            <p:nvPr/>
          </p:nvSpPr>
          <p:spPr>
            <a:xfrm>
              <a:off x="6118723" y="5598144"/>
              <a:ext cx="69184" cy="36429"/>
            </a:xfrm>
            <a:custGeom>
              <a:avLst/>
              <a:gdLst/>
              <a:ahLst/>
              <a:cxnLst/>
              <a:rect l="l" t="t" r="r" b="b"/>
              <a:pathLst>
                <a:path w="226" h="119" extrusionOk="0">
                  <a:moveTo>
                    <a:pt x="0" y="1"/>
                  </a:moveTo>
                  <a:lnTo>
                    <a:pt x="0" y="118"/>
                  </a:lnTo>
                  <a:lnTo>
                    <a:pt x="226" y="118"/>
                  </a:lnTo>
                  <a:lnTo>
                    <a:pt x="226" y="1"/>
                  </a:lnTo>
                  <a:close/>
                </a:path>
              </a:pathLst>
            </a:custGeom>
            <a:solidFill>
              <a:srgbClr val="15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415;p21">
              <a:extLst>
                <a:ext uri="{FF2B5EF4-FFF2-40B4-BE49-F238E27FC236}">
                  <a16:creationId xmlns:a16="http://schemas.microsoft.com/office/drawing/2014/main" id="{BAE6C783-60D1-D9EA-5A54-492D7039A968}"/>
                </a:ext>
              </a:extLst>
            </p:cNvPr>
            <p:cNvSpPr/>
            <p:nvPr/>
          </p:nvSpPr>
          <p:spPr>
            <a:xfrm>
              <a:off x="6216070" y="1162148"/>
              <a:ext cx="1484388" cy="2728776"/>
            </a:xfrm>
            <a:custGeom>
              <a:avLst/>
              <a:gdLst/>
              <a:ahLst/>
              <a:cxnLst/>
              <a:rect l="l" t="t" r="r" b="b"/>
              <a:pathLst>
                <a:path w="4849" h="8914" extrusionOk="0">
                  <a:moveTo>
                    <a:pt x="1524" y="177"/>
                  </a:moveTo>
                  <a:lnTo>
                    <a:pt x="1524" y="0"/>
                  </a:lnTo>
                  <a:lnTo>
                    <a:pt x="696" y="0"/>
                  </a:lnTo>
                  <a:cubicBezTo>
                    <a:pt x="505" y="0"/>
                    <a:pt x="329" y="79"/>
                    <a:pt x="206" y="206"/>
                  </a:cubicBezTo>
                  <a:cubicBezTo>
                    <a:pt x="79" y="333"/>
                    <a:pt x="1" y="505"/>
                    <a:pt x="1" y="701"/>
                  </a:cubicBezTo>
                  <a:lnTo>
                    <a:pt x="1" y="8914"/>
                  </a:lnTo>
                  <a:lnTo>
                    <a:pt x="4849" y="667"/>
                  </a:lnTo>
                  <a:lnTo>
                    <a:pt x="2018" y="667"/>
                  </a:lnTo>
                  <a:cubicBezTo>
                    <a:pt x="1744" y="667"/>
                    <a:pt x="1524" y="446"/>
                    <a:pt x="1524" y="177"/>
                  </a:cubicBezTo>
                  <a:close/>
                </a:path>
              </a:pathLst>
            </a:custGeom>
            <a:solidFill>
              <a:srgbClr val="FFFFFF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" name="Google Shape;416;p21">
            <a:extLst>
              <a:ext uri="{FF2B5EF4-FFF2-40B4-BE49-F238E27FC236}">
                <a16:creationId xmlns:a16="http://schemas.microsoft.com/office/drawing/2014/main" id="{6B15F740-6A5F-7B6C-EDFA-FC31A8D3A4DC}"/>
              </a:ext>
            </a:extLst>
          </p:cNvPr>
          <p:cNvGrpSpPr/>
          <p:nvPr/>
        </p:nvGrpSpPr>
        <p:grpSpPr>
          <a:xfrm>
            <a:off x="1041722" y="1731385"/>
            <a:ext cx="5042783" cy="515877"/>
            <a:chOff x="469201" y="1589375"/>
            <a:chExt cx="5953074" cy="609000"/>
          </a:xfrm>
        </p:grpSpPr>
        <p:sp>
          <p:nvSpPr>
            <p:cNvPr id="18" name="Google Shape;417;p21">
              <a:extLst>
                <a:ext uri="{FF2B5EF4-FFF2-40B4-BE49-F238E27FC236}">
                  <a16:creationId xmlns:a16="http://schemas.microsoft.com/office/drawing/2014/main" id="{D90049BF-1E9C-FA96-9DD2-FCB5DB9A144F}"/>
                </a:ext>
              </a:extLst>
            </p:cNvPr>
            <p:cNvSpPr/>
            <p:nvPr/>
          </p:nvSpPr>
          <p:spPr>
            <a:xfrm>
              <a:off x="3391975" y="1589375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418;p21">
              <a:extLst>
                <a:ext uri="{FF2B5EF4-FFF2-40B4-BE49-F238E27FC236}">
                  <a16:creationId xmlns:a16="http://schemas.microsoft.com/office/drawing/2014/main" id="{FA1B75D8-DFB3-C448-E064-49516EA2B091}"/>
                </a:ext>
              </a:extLst>
            </p:cNvPr>
            <p:cNvSpPr txBox="1"/>
            <p:nvPr/>
          </p:nvSpPr>
          <p:spPr>
            <a:xfrm>
              <a:off x="469201" y="1621475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20" name="Google Shape;419;p21">
              <a:extLst>
                <a:ext uri="{FF2B5EF4-FFF2-40B4-BE49-F238E27FC236}">
                  <a16:creationId xmlns:a16="http://schemas.microsoft.com/office/drawing/2014/main" id="{861D97AE-F41F-F84E-8A5D-977395DD092E}"/>
                </a:ext>
              </a:extLst>
            </p:cNvPr>
            <p:cNvSpPr txBox="1"/>
            <p:nvPr/>
          </p:nvSpPr>
          <p:spPr>
            <a:xfrm>
              <a:off x="4373330" y="1736975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20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6" name="Google Shape;420;p21">
            <a:extLst>
              <a:ext uri="{FF2B5EF4-FFF2-40B4-BE49-F238E27FC236}">
                <a16:creationId xmlns:a16="http://schemas.microsoft.com/office/drawing/2014/main" id="{03E3CC60-49CF-B519-2E1D-99D2F5B7E0B8}"/>
              </a:ext>
            </a:extLst>
          </p:cNvPr>
          <p:cNvGrpSpPr/>
          <p:nvPr/>
        </p:nvGrpSpPr>
        <p:grpSpPr>
          <a:xfrm>
            <a:off x="1041722" y="2340251"/>
            <a:ext cx="5042783" cy="515877"/>
            <a:chOff x="469201" y="2308150"/>
            <a:chExt cx="5953074" cy="609000"/>
          </a:xfrm>
        </p:grpSpPr>
        <p:sp>
          <p:nvSpPr>
            <p:cNvPr id="15" name="Google Shape;421;p21">
              <a:extLst>
                <a:ext uri="{FF2B5EF4-FFF2-40B4-BE49-F238E27FC236}">
                  <a16:creationId xmlns:a16="http://schemas.microsoft.com/office/drawing/2014/main" id="{3BC63BDD-CF37-B8A0-781A-5AAE0F593536}"/>
                </a:ext>
              </a:extLst>
            </p:cNvPr>
            <p:cNvSpPr/>
            <p:nvPr/>
          </p:nvSpPr>
          <p:spPr>
            <a:xfrm>
              <a:off x="3391975" y="2308150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422;p21">
              <a:extLst>
                <a:ext uri="{FF2B5EF4-FFF2-40B4-BE49-F238E27FC236}">
                  <a16:creationId xmlns:a16="http://schemas.microsoft.com/office/drawing/2014/main" id="{651D6DCA-1021-0A2E-1E9F-E0367B9072C8}"/>
                </a:ext>
              </a:extLst>
            </p:cNvPr>
            <p:cNvSpPr txBox="1"/>
            <p:nvPr/>
          </p:nvSpPr>
          <p:spPr>
            <a:xfrm>
              <a:off x="469201" y="2340250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7" name="Google Shape;423;p21">
              <a:extLst>
                <a:ext uri="{FF2B5EF4-FFF2-40B4-BE49-F238E27FC236}">
                  <a16:creationId xmlns:a16="http://schemas.microsoft.com/office/drawing/2014/main" id="{46B0D0BE-EF7A-C697-9E5C-C29487F62E8C}"/>
                </a:ext>
              </a:extLst>
            </p:cNvPr>
            <p:cNvSpPr txBox="1"/>
            <p:nvPr/>
          </p:nvSpPr>
          <p:spPr>
            <a:xfrm>
              <a:off x="4244380" y="2455750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  <p:grpSp>
        <p:nvGrpSpPr>
          <p:cNvPr id="7" name="Google Shape;424;p21">
            <a:extLst>
              <a:ext uri="{FF2B5EF4-FFF2-40B4-BE49-F238E27FC236}">
                <a16:creationId xmlns:a16="http://schemas.microsoft.com/office/drawing/2014/main" id="{5C0C8F1C-E73D-F206-0F0E-DA2036FAE43B}"/>
              </a:ext>
            </a:extLst>
          </p:cNvPr>
          <p:cNvGrpSpPr/>
          <p:nvPr/>
        </p:nvGrpSpPr>
        <p:grpSpPr>
          <a:xfrm>
            <a:off x="1041722" y="2949117"/>
            <a:ext cx="5042783" cy="515877"/>
            <a:chOff x="469201" y="3026925"/>
            <a:chExt cx="5953074" cy="609000"/>
          </a:xfrm>
        </p:grpSpPr>
        <p:sp>
          <p:nvSpPr>
            <p:cNvPr id="12" name="Google Shape;425;p21">
              <a:extLst>
                <a:ext uri="{FF2B5EF4-FFF2-40B4-BE49-F238E27FC236}">
                  <a16:creationId xmlns:a16="http://schemas.microsoft.com/office/drawing/2014/main" id="{3B6BC031-0589-482B-36B5-4AB9AF7170D5}"/>
                </a:ext>
              </a:extLst>
            </p:cNvPr>
            <p:cNvSpPr/>
            <p:nvPr/>
          </p:nvSpPr>
          <p:spPr>
            <a:xfrm>
              <a:off x="3391975" y="3026925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426;p21">
              <a:extLst>
                <a:ext uri="{FF2B5EF4-FFF2-40B4-BE49-F238E27FC236}">
                  <a16:creationId xmlns:a16="http://schemas.microsoft.com/office/drawing/2014/main" id="{54C53342-EE98-8B2C-6A35-017C34E0FFC1}"/>
                </a:ext>
              </a:extLst>
            </p:cNvPr>
            <p:cNvSpPr txBox="1"/>
            <p:nvPr/>
          </p:nvSpPr>
          <p:spPr>
            <a:xfrm>
              <a:off x="469201" y="3059025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4" name="Google Shape;427;p21">
              <a:extLst>
                <a:ext uri="{FF2B5EF4-FFF2-40B4-BE49-F238E27FC236}">
                  <a16:creationId xmlns:a16="http://schemas.microsoft.com/office/drawing/2014/main" id="{087880AA-CE05-B726-5C38-B3707D74FBB9}"/>
                </a:ext>
              </a:extLst>
            </p:cNvPr>
            <p:cNvSpPr txBox="1"/>
            <p:nvPr/>
          </p:nvSpPr>
          <p:spPr>
            <a:xfrm>
              <a:off x="4244380" y="3174525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  <p:grpSp>
        <p:nvGrpSpPr>
          <p:cNvPr id="8" name="Google Shape;428;p21">
            <a:extLst>
              <a:ext uri="{FF2B5EF4-FFF2-40B4-BE49-F238E27FC236}">
                <a16:creationId xmlns:a16="http://schemas.microsoft.com/office/drawing/2014/main" id="{312E0833-4136-8D44-C970-D2AB9E607F5B}"/>
              </a:ext>
            </a:extLst>
          </p:cNvPr>
          <p:cNvGrpSpPr/>
          <p:nvPr/>
        </p:nvGrpSpPr>
        <p:grpSpPr>
          <a:xfrm>
            <a:off x="1041722" y="3557984"/>
            <a:ext cx="5042783" cy="515877"/>
            <a:chOff x="469201" y="3745700"/>
            <a:chExt cx="5953074" cy="609000"/>
          </a:xfrm>
        </p:grpSpPr>
        <p:sp>
          <p:nvSpPr>
            <p:cNvPr id="9" name="Google Shape;429;p21">
              <a:extLst>
                <a:ext uri="{FF2B5EF4-FFF2-40B4-BE49-F238E27FC236}">
                  <a16:creationId xmlns:a16="http://schemas.microsoft.com/office/drawing/2014/main" id="{1EC16FFF-7DC6-B982-5C11-1185A4EA6CAC}"/>
                </a:ext>
              </a:extLst>
            </p:cNvPr>
            <p:cNvSpPr/>
            <p:nvPr/>
          </p:nvSpPr>
          <p:spPr>
            <a:xfrm>
              <a:off x="3391975" y="3745700"/>
              <a:ext cx="3030300" cy="609000"/>
            </a:xfrm>
            <a:prstGeom prst="homePlate">
              <a:avLst>
                <a:gd name="adj" fmla="val 5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430;p21">
              <a:extLst>
                <a:ext uri="{FF2B5EF4-FFF2-40B4-BE49-F238E27FC236}">
                  <a16:creationId xmlns:a16="http://schemas.microsoft.com/office/drawing/2014/main" id="{A1E3C91A-9B6B-ABD6-8A32-4311B93D2EA9}"/>
                </a:ext>
              </a:extLst>
            </p:cNvPr>
            <p:cNvSpPr txBox="1"/>
            <p:nvPr/>
          </p:nvSpPr>
          <p:spPr>
            <a:xfrm>
              <a:off x="469201" y="3777800"/>
              <a:ext cx="27972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" name="Google Shape;431;p21">
              <a:extLst>
                <a:ext uri="{FF2B5EF4-FFF2-40B4-BE49-F238E27FC236}">
                  <a16:creationId xmlns:a16="http://schemas.microsoft.com/office/drawing/2014/main" id="{899948BB-B8A6-C2F0-826B-DD54B991948F}"/>
                </a:ext>
              </a:extLst>
            </p:cNvPr>
            <p:cNvSpPr txBox="1"/>
            <p:nvPr/>
          </p:nvSpPr>
          <p:spPr>
            <a:xfrm>
              <a:off x="4244380" y="3893300"/>
              <a:ext cx="13725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391545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62336295-A699-5AD8-1F83-2A5D020B3D76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xfrm>
            <a:off x="628650" y="1370486"/>
            <a:ext cx="3114580" cy="3230587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EEA2 (Employment Equity)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Workforce Profile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Workforce Movements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i="1" dirty="0">
                <a:solidFill>
                  <a:schemeClr val="tx1"/>
                </a:solidFill>
              </a:rPr>
              <a:t>Disciplinary Action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Skills Development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i="1" dirty="0">
                <a:solidFill>
                  <a:schemeClr val="tx1"/>
                </a:solidFill>
              </a:rPr>
              <a:t>Qualitative Assessment</a:t>
            </a:r>
          </a:p>
          <a:p>
            <a:pPr lvl="1"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b="1" dirty="0">
                <a:solidFill>
                  <a:srgbClr val="FF0000"/>
                </a:solidFill>
              </a:rPr>
              <a:t>Progress Report (Goals and Targets)</a:t>
            </a:r>
          </a:p>
          <a:p>
            <a:pPr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EEA4 (Remuneration Gap) </a:t>
            </a:r>
          </a:p>
          <a:p>
            <a:pPr indent="-228600" defTabSz="914400">
              <a:lnSpc>
                <a:spcPct val="90000"/>
              </a:lnSpc>
              <a:buFont typeface="Arial" panose="020B0604020202020204" pitchFamily="34" charset="0"/>
              <a:buChar char="•"/>
            </a:pPr>
            <a:r>
              <a:rPr lang="en-US" sz="1500" dirty="0">
                <a:solidFill>
                  <a:schemeClr val="tx1"/>
                </a:solidFill>
              </a:rPr>
              <a:t>Skills Development System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17F243F7-C70E-59BB-AA3F-59827A47F8C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3"/>
          <a:srcRect r="5154" b="-2"/>
          <a:stretch/>
        </p:blipFill>
        <p:spPr>
          <a:xfrm>
            <a:off x="3887625" y="1429533"/>
            <a:ext cx="4627724" cy="3171540"/>
          </a:xfrm>
          <a:prstGeom prst="rect">
            <a:avLst/>
          </a:prstGeom>
        </p:spPr>
      </p:pic>
      <p:sp>
        <p:nvSpPr>
          <p:cNvPr id="7" name="Title 2">
            <a:extLst>
              <a:ext uri="{FF2B5EF4-FFF2-40B4-BE49-F238E27FC236}">
                <a16:creationId xmlns:a16="http://schemas.microsoft.com/office/drawing/2014/main" id="{7BCEBD54-EC45-36B1-9167-B2D01ABE7D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29785"/>
            <a:ext cx="6665912" cy="969963"/>
          </a:xfrm>
        </p:spPr>
        <p:txBody>
          <a:bodyPr/>
          <a:lstStyle/>
          <a:p>
            <a:r>
              <a:rPr lang="en-GB" dirty="0"/>
              <a:t>Existing Functionality: Reporting to DoL</a:t>
            </a:r>
          </a:p>
        </p:txBody>
      </p:sp>
    </p:spTree>
    <p:extLst>
      <p:ext uri="{BB962C8B-B14F-4D97-AF65-F5344CB8AC3E}">
        <p14:creationId xmlns:p14="http://schemas.microsoft.com/office/powerpoint/2010/main" val="187369122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Title 115">
            <a:extLst>
              <a:ext uri="{FF2B5EF4-FFF2-40B4-BE49-F238E27FC236}">
                <a16:creationId xmlns:a16="http://schemas.microsoft.com/office/drawing/2014/main" id="{88F5F2EB-97DA-2291-9554-18F94EB23D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" name="Google Shape;449;p22">
            <a:extLst>
              <a:ext uri="{FF2B5EF4-FFF2-40B4-BE49-F238E27FC236}">
                <a16:creationId xmlns:a16="http://schemas.microsoft.com/office/drawing/2014/main" id="{5C315E68-8BF5-BD13-C974-C039C16D7731}"/>
              </a:ext>
            </a:extLst>
          </p:cNvPr>
          <p:cNvGrpSpPr/>
          <p:nvPr/>
        </p:nvGrpSpPr>
        <p:grpSpPr>
          <a:xfrm>
            <a:off x="4933003" y="1351871"/>
            <a:ext cx="2971952" cy="1117832"/>
            <a:chOff x="4994475" y="1305200"/>
            <a:chExt cx="3478012" cy="1308175"/>
          </a:xfrm>
        </p:grpSpPr>
        <p:cxnSp>
          <p:nvCxnSpPr>
            <p:cNvPr id="113" name="Google Shape;450;p22">
              <a:extLst>
                <a:ext uri="{FF2B5EF4-FFF2-40B4-BE49-F238E27FC236}">
                  <a16:creationId xmlns:a16="http://schemas.microsoft.com/office/drawing/2014/main" id="{41F71B5A-8F28-3B20-D877-8849A9D266DC}"/>
                </a:ext>
              </a:extLst>
            </p:cNvPr>
            <p:cNvCxnSpPr/>
            <p:nvPr/>
          </p:nvCxnSpPr>
          <p:spPr>
            <a:xfrm rot="10800000" flipH="1">
              <a:off x="4994475" y="2257875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14" name="Google Shape;451;p22">
              <a:extLst>
                <a:ext uri="{FF2B5EF4-FFF2-40B4-BE49-F238E27FC236}">
                  <a16:creationId xmlns:a16="http://schemas.microsoft.com/office/drawing/2014/main" id="{AF707644-111A-5B68-32DD-2B32E4216176}"/>
                </a:ext>
              </a:extLst>
            </p:cNvPr>
            <p:cNvSpPr txBox="1"/>
            <p:nvPr/>
          </p:nvSpPr>
          <p:spPr>
            <a:xfrm>
              <a:off x="6931388" y="166205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5" name="Google Shape;452;p22">
              <a:extLst>
                <a:ext uri="{FF2B5EF4-FFF2-40B4-BE49-F238E27FC236}">
                  <a16:creationId xmlns:a16="http://schemas.microsoft.com/office/drawing/2014/main" id="{B9C83BF7-AAE5-F079-80A2-4106C2410827}"/>
                </a:ext>
              </a:extLst>
            </p:cNvPr>
            <p:cNvSpPr txBox="1"/>
            <p:nvPr/>
          </p:nvSpPr>
          <p:spPr>
            <a:xfrm>
              <a:off x="6931388" y="130520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4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5" name="Google Shape;453;p22">
            <a:extLst>
              <a:ext uri="{FF2B5EF4-FFF2-40B4-BE49-F238E27FC236}">
                <a16:creationId xmlns:a16="http://schemas.microsoft.com/office/drawing/2014/main" id="{6132FC90-CB91-534C-34E5-17786188D347}"/>
              </a:ext>
            </a:extLst>
          </p:cNvPr>
          <p:cNvGrpSpPr/>
          <p:nvPr/>
        </p:nvGrpSpPr>
        <p:grpSpPr>
          <a:xfrm>
            <a:off x="4933003" y="2640837"/>
            <a:ext cx="2971952" cy="1182966"/>
            <a:chOff x="4994475" y="2813650"/>
            <a:chExt cx="3478012" cy="1384400"/>
          </a:xfrm>
        </p:grpSpPr>
        <p:cxnSp>
          <p:nvCxnSpPr>
            <p:cNvPr id="110" name="Google Shape;454;p22">
              <a:extLst>
                <a:ext uri="{FF2B5EF4-FFF2-40B4-BE49-F238E27FC236}">
                  <a16:creationId xmlns:a16="http://schemas.microsoft.com/office/drawing/2014/main" id="{9B33DF7A-B799-2FD6-3556-B9DDFCA92CED}"/>
                </a:ext>
              </a:extLst>
            </p:cNvPr>
            <p:cNvCxnSpPr/>
            <p:nvPr/>
          </p:nvCxnSpPr>
          <p:spPr>
            <a:xfrm rot="10800000" flipH="1">
              <a:off x="4994475" y="3842550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11" name="Google Shape;455;p22">
              <a:extLst>
                <a:ext uri="{FF2B5EF4-FFF2-40B4-BE49-F238E27FC236}">
                  <a16:creationId xmlns:a16="http://schemas.microsoft.com/office/drawing/2014/main" id="{DB213C22-8E37-4C30-CCC0-A30A20F61AB5}"/>
                </a:ext>
              </a:extLst>
            </p:cNvPr>
            <p:cNvSpPr txBox="1"/>
            <p:nvPr/>
          </p:nvSpPr>
          <p:spPr>
            <a:xfrm>
              <a:off x="6931388" y="317050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12" name="Google Shape;456;p22">
              <a:extLst>
                <a:ext uri="{FF2B5EF4-FFF2-40B4-BE49-F238E27FC236}">
                  <a16:creationId xmlns:a16="http://schemas.microsoft.com/office/drawing/2014/main" id="{A338B4BB-A09A-8AB9-26A3-25F22EE2E8D7}"/>
                </a:ext>
              </a:extLst>
            </p:cNvPr>
            <p:cNvSpPr txBox="1"/>
            <p:nvPr/>
          </p:nvSpPr>
          <p:spPr>
            <a:xfrm>
              <a:off x="6931388" y="281365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2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6" name="Google Shape;457;p22">
            <a:extLst>
              <a:ext uri="{FF2B5EF4-FFF2-40B4-BE49-F238E27FC236}">
                <a16:creationId xmlns:a16="http://schemas.microsoft.com/office/drawing/2014/main" id="{38CD1972-9423-3F55-B71B-E9D441905913}"/>
              </a:ext>
            </a:extLst>
          </p:cNvPr>
          <p:cNvGrpSpPr/>
          <p:nvPr/>
        </p:nvGrpSpPr>
        <p:grpSpPr>
          <a:xfrm>
            <a:off x="1239044" y="2640837"/>
            <a:ext cx="2999317" cy="1182966"/>
            <a:chOff x="671513" y="2813650"/>
            <a:chExt cx="3510037" cy="1384400"/>
          </a:xfrm>
        </p:grpSpPr>
        <p:cxnSp>
          <p:nvCxnSpPr>
            <p:cNvPr id="107" name="Google Shape;458;p22">
              <a:extLst>
                <a:ext uri="{FF2B5EF4-FFF2-40B4-BE49-F238E27FC236}">
                  <a16:creationId xmlns:a16="http://schemas.microsoft.com/office/drawing/2014/main" id="{59745162-16E2-24CE-44FE-75EFD38479F1}"/>
                </a:ext>
              </a:extLst>
            </p:cNvPr>
            <p:cNvCxnSpPr/>
            <p:nvPr/>
          </p:nvCxnSpPr>
          <p:spPr>
            <a:xfrm rot="10800000">
              <a:off x="2908350" y="3842550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08" name="Google Shape;459;p22">
              <a:extLst>
                <a:ext uri="{FF2B5EF4-FFF2-40B4-BE49-F238E27FC236}">
                  <a16:creationId xmlns:a16="http://schemas.microsoft.com/office/drawing/2014/main" id="{659717FA-17DA-8817-AEBE-A5BFE8153AFD}"/>
                </a:ext>
              </a:extLst>
            </p:cNvPr>
            <p:cNvSpPr txBox="1"/>
            <p:nvPr/>
          </p:nvSpPr>
          <p:spPr>
            <a:xfrm>
              <a:off x="671513" y="317050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sp>
          <p:nvSpPr>
            <p:cNvPr id="109" name="Google Shape;460;p22">
              <a:extLst>
                <a:ext uri="{FF2B5EF4-FFF2-40B4-BE49-F238E27FC236}">
                  <a16:creationId xmlns:a16="http://schemas.microsoft.com/office/drawing/2014/main" id="{2F68B024-C7D0-BA6E-B12A-1A87A41F2F2C}"/>
                </a:ext>
              </a:extLst>
            </p:cNvPr>
            <p:cNvSpPr txBox="1"/>
            <p:nvPr/>
          </p:nvSpPr>
          <p:spPr>
            <a:xfrm>
              <a:off x="671513" y="281365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3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7" name="Google Shape;461;p22">
            <a:extLst>
              <a:ext uri="{FF2B5EF4-FFF2-40B4-BE49-F238E27FC236}">
                <a16:creationId xmlns:a16="http://schemas.microsoft.com/office/drawing/2014/main" id="{1A0A77B5-D7A8-D08D-98C3-DC1909B29977}"/>
              </a:ext>
            </a:extLst>
          </p:cNvPr>
          <p:cNvGrpSpPr/>
          <p:nvPr/>
        </p:nvGrpSpPr>
        <p:grpSpPr>
          <a:xfrm>
            <a:off x="1239044" y="1351871"/>
            <a:ext cx="2999317" cy="1117832"/>
            <a:chOff x="671513" y="1305200"/>
            <a:chExt cx="3510037" cy="1308175"/>
          </a:xfrm>
        </p:grpSpPr>
        <p:cxnSp>
          <p:nvCxnSpPr>
            <p:cNvPr id="104" name="Google Shape;462;p22">
              <a:extLst>
                <a:ext uri="{FF2B5EF4-FFF2-40B4-BE49-F238E27FC236}">
                  <a16:creationId xmlns:a16="http://schemas.microsoft.com/office/drawing/2014/main" id="{6E3A6F0B-0D6C-B5FF-D635-3A8BDF63A2F8}"/>
                </a:ext>
              </a:extLst>
            </p:cNvPr>
            <p:cNvCxnSpPr/>
            <p:nvPr/>
          </p:nvCxnSpPr>
          <p:spPr>
            <a:xfrm rot="10800000">
              <a:off x="2908350" y="2257875"/>
              <a:ext cx="1273200" cy="355500"/>
            </a:xfrm>
            <a:prstGeom prst="bentConnector3">
              <a:avLst>
                <a:gd name="adj1" fmla="val 99984"/>
              </a:avLst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oval" w="med" len="med"/>
            </a:ln>
          </p:spPr>
        </p:cxnSp>
        <p:sp>
          <p:nvSpPr>
            <p:cNvPr id="105" name="Google Shape;463;p22">
              <a:extLst>
                <a:ext uri="{FF2B5EF4-FFF2-40B4-BE49-F238E27FC236}">
                  <a16:creationId xmlns:a16="http://schemas.microsoft.com/office/drawing/2014/main" id="{BC8BF2EB-F909-F1E6-DAAE-FF099013D649}"/>
                </a:ext>
              </a:extLst>
            </p:cNvPr>
            <p:cNvSpPr txBox="1"/>
            <p:nvPr/>
          </p:nvSpPr>
          <p:spPr>
            <a:xfrm>
              <a:off x="671513" y="1662050"/>
              <a:ext cx="1541100" cy="518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sp>
          <p:nvSpPr>
            <p:cNvPr id="106" name="Google Shape;464;p22">
              <a:extLst>
                <a:ext uri="{FF2B5EF4-FFF2-40B4-BE49-F238E27FC236}">
                  <a16:creationId xmlns:a16="http://schemas.microsoft.com/office/drawing/2014/main" id="{C820E443-8251-60BD-8AB1-70AC0BC538EB}"/>
                </a:ext>
              </a:extLst>
            </p:cNvPr>
            <p:cNvSpPr txBox="1"/>
            <p:nvPr/>
          </p:nvSpPr>
          <p:spPr>
            <a:xfrm>
              <a:off x="671513" y="1305200"/>
              <a:ext cx="15411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Heading</a:t>
              </a:r>
              <a:endParaRPr sz="2000" dirty="0">
                <a:solidFill>
                  <a:schemeClr val="accen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  <p:grpSp>
        <p:nvGrpSpPr>
          <p:cNvPr id="8" name="Google Shape;465;p22">
            <a:extLst>
              <a:ext uri="{FF2B5EF4-FFF2-40B4-BE49-F238E27FC236}">
                <a16:creationId xmlns:a16="http://schemas.microsoft.com/office/drawing/2014/main" id="{AF265A52-AF32-C8FC-0035-73A057DEF5DE}"/>
              </a:ext>
            </a:extLst>
          </p:cNvPr>
          <p:cNvGrpSpPr/>
          <p:nvPr/>
        </p:nvGrpSpPr>
        <p:grpSpPr>
          <a:xfrm>
            <a:off x="5643164" y="1383575"/>
            <a:ext cx="718475" cy="688397"/>
            <a:chOff x="7519811" y="318339"/>
            <a:chExt cx="840816" cy="805617"/>
          </a:xfrm>
        </p:grpSpPr>
        <p:sp>
          <p:nvSpPr>
            <p:cNvPr id="100" name="Google Shape;466;p22">
              <a:extLst>
                <a:ext uri="{FF2B5EF4-FFF2-40B4-BE49-F238E27FC236}">
                  <a16:creationId xmlns:a16="http://schemas.microsoft.com/office/drawing/2014/main" id="{4BCFE88B-C672-D103-B774-68397B8476DA}"/>
                </a:ext>
              </a:extLst>
            </p:cNvPr>
            <p:cNvSpPr/>
            <p:nvPr/>
          </p:nvSpPr>
          <p:spPr>
            <a:xfrm>
              <a:off x="7628226" y="657706"/>
              <a:ext cx="146002" cy="413238"/>
            </a:xfrm>
            <a:custGeom>
              <a:avLst/>
              <a:gdLst/>
              <a:ahLst/>
              <a:cxnLst/>
              <a:rect l="l" t="t" r="r" b="b"/>
              <a:pathLst>
                <a:path w="672" h="1902" extrusionOk="0">
                  <a:moveTo>
                    <a:pt x="1" y="1"/>
                  </a:moveTo>
                  <a:lnTo>
                    <a:pt x="1" y="1901"/>
                  </a:lnTo>
                  <a:lnTo>
                    <a:pt x="672" y="1901"/>
                  </a:lnTo>
                  <a:lnTo>
                    <a:pt x="672" y="1"/>
                  </a:lnTo>
                  <a:close/>
                </a:path>
              </a:pathLst>
            </a:custGeom>
            <a:solidFill>
              <a:srgbClr val="FFBA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1" name="Google Shape;467;p22">
              <a:extLst>
                <a:ext uri="{FF2B5EF4-FFF2-40B4-BE49-F238E27FC236}">
                  <a16:creationId xmlns:a16="http://schemas.microsoft.com/office/drawing/2014/main" id="{9E80EAE9-C416-0AC5-4B33-0101AEE6D293}"/>
                </a:ext>
              </a:extLst>
            </p:cNvPr>
            <p:cNvSpPr/>
            <p:nvPr/>
          </p:nvSpPr>
          <p:spPr>
            <a:xfrm>
              <a:off x="7860263" y="479114"/>
              <a:ext cx="147088" cy="591830"/>
            </a:xfrm>
            <a:custGeom>
              <a:avLst/>
              <a:gdLst/>
              <a:ahLst/>
              <a:cxnLst/>
              <a:rect l="l" t="t" r="r" b="b"/>
              <a:pathLst>
                <a:path w="677" h="2724" extrusionOk="0">
                  <a:moveTo>
                    <a:pt x="0" y="0"/>
                  </a:moveTo>
                  <a:lnTo>
                    <a:pt x="0" y="2723"/>
                  </a:lnTo>
                  <a:lnTo>
                    <a:pt x="676" y="2723"/>
                  </a:lnTo>
                  <a:lnTo>
                    <a:pt x="676" y="0"/>
                  </a:lnTo>
                  <a:close/>
                </a:path>
              </a:pathLst>
            </a:custGeom>
            <a:solidFill>
              <a:srgbClr val="FFA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Google Shape;468;p22">
              <a:extLst>
                <a:ext uri="{FF2B5EF4-FFF2-40B4-BE49-F238E27FC236}">
                  <a16:creationId xmlns:a16="http://schemas.microsoft.com/office/drawing/2014/main" id="{4FA09D6D-9E9A-4E16-7971-12785E658807}"/>
                </a:ext>
              </a:extLst>
            </p:cNvPr>
            <p:cNvSpPr/>
            <p:nvPr/>
          </p:nvSpPr>
          <p:spPr>
            <a:xfrm>
              <a:off x="8094256" y="318339"/>
              <a:ext cx="147088" cy="752606"/>
            </a:xfrm>
            <a:custGeom>
              <a:avLst/>
              <a:gdLst/>
              <a:ahLst/>
              <a:cxnLst/>
              <a:rect l="l" t="t" r="r" b="b"/>
              <a:pathLst>
                <a:path w="677" h="3464" extrusionOk="0">
                  <a:moveTo>
                    <a:pt x="1" y="1"/>
                  </a:moveTo>
                  <a:lnTo>
                    <a:pt x="1" y="3463"/>
                  </a:lnTo>
                  <a:lnTo>
                    <a:pt x="677" y="3463"/>
                  </a:lnTo>
                  <a:lnTo>
                    <a:pt x="6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Google Shape;469;p22">
              <a:extLst>
                <a:ext uri="{FF2B5EF4-FFF2-40B4-BE49-F238E27FC236}">
                  <a16:creationId xmlns:a16="http://schemas.microsoft.com/office/drawing/2014/main" id="{543DD620-3AD4-C939-B9A1-8A12924E3260}"/>
                </a:ext>
              </a:extLst>
            </p:cNvPr>
            <p:cNvSpPr/>
            <p:nvPr/>
          </p:nvSpPr>
          <p:spPr>
            <a:xfrm>
              <a:off x="7519811" y="1070725"/>
              <a:ext cx="840816" cy="53230"/>
            </a:xfrm>
            <a:custGeom>
              <a:avLst/>
              <a:gdLst/>
              <a:ahLst/>
              <a:cxnLst/>
              <a:rect l="l" t="t" r="r" b="b"/>
              <a:pathLst>
                <a:path w="3870" h="245" extrusionOk="0">
                  <a:moveTo>
                    <a:pt x="0" y="0"/>
                  </a:moveTo>
                  <a:lnTo>
                    <a:pt x="0" y="245"/>
                  </a:lnTo>
                  <a:lnTo>
                    <a:pt x="3869" y="245"/>
                  </a:lnTo>
                  <a:lnTo>
                    <a:pt x="38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" name="Google Shape;470;p22">
            <a:extLst>
              <a:ext uri="{FF2B5EF4-FFF2-40B4-BE49-F238E27FC236}">
                <a16:creationId xmlns:a16="http://schemas.microsoft.com/office/drawing/2014/main" id="{5A6D79FB-336B-D492-9C20-D9BA95EC8598}"/>
              </a:ext>
            </a:extLst>
          </p:cNvPr>
          <p:cNvGrpSpPr/>
          <p:nvPr/>
        </p:nvGrpSpPr>
        <p:grpSpPr>
          <a:xfrm>
            <a:off x="3919526" y="1277937"/>
            <a:ext cx="1339475" cy="3085169"/>
            <a:chOff x="3808424" y="1218677"/>
            <a:chExt cx="1567559" cy="3610508"/>
          </a:xfrm>
        </p:grpSpPr>
        <p:sp>
          <p:nvSpPr>
            <p:cNvPr id="65" name="Google Shape;471;p22">
              <a:extLst>
                <a:ext uri="{FF2B5EF4-FFF2-40B4-BE49-F238E27FC236}">
                  <a16:creationId xmlns:a16="http://schemas.microsoft.com/office/drawing/2014/main" id="{06B62C7B-95FC-4C53-0ED6-CBF29EF58C0E}"/>
                </a:ext>
              </a:extLst>
            </p:cNvPr>
            <p:cNvSpPr/>
            <p:nvPr/>
          </p:nvSpPr>
          <p:spPr>
            <a:xfrm>
              <a:off x="3872300" y="4233222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2"/>
                  </a:lnTo>
                  <a:lnTo>
                    <a:pt x="108" y="13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Google Shape;472;p22">
              <a:extLst>
                <a:ext uri="{FF2B5EF4-FFF2-40B4-BE49-F238E27FC236}">
                  <a16:creationId xmlns:a16="http://schemas.microsoft.com/office/drawing/2014/main" id="{19B53E3B-CD84-9868-AC8D-19725873E904}"/>
                </a:ext>
              </a:extLst>
            </p:cNvPr>
            <p:cNvSpPr/>
            <p:nvPr/>
          </p:nvSpPr>
          <p:spPr>
            <a:xfrm>
              <a:off x="3940303" y="4011829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3"/>
                  </a:lnTo>
                  <a:lnTo>
                    <a:pt x="109" y="13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Google Shape;473;p22">
              <a:extLst>
                <a:ext uri="{FF2B5EF4-FFF2-40B4-BE49-F238E27FC236}">
                  <a16:creationId xmlns:a16="http://schemas.microsoft.com/office/drawing/2014/main" id="{5C3BF566-65D2-7609-5564-16406A9EBF57}"/>
                </a:ext>
              </a:extLst>
            </p:cNvPr>
            <p:cNvSpPr/>
            <p:nvPr/>
          </p:nvSpPr>
          <p:spPr>
            <a:xfrm>
              <a:off x="5306675" y="4233222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0" y="0"/>
                  </a:moveTo>
                  <a:lnTo>
                    <a:pt x="0" y="132"/>
                  </a:lnTo>
                  <a:lnTo>
                    <a:pt x="108" y="132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8" name="Google Shape;474;p22">
              <a:extLst>
                <a:ext uri="{FF2B5EF4-FFF2-40B4-BE49-F238E27FC236}">
                  <a16:creationId xmlns:a16="http://schemas.microsoft.com/office/drawing/2014/main" id="{6E52D70A-1031-957B-D1F9-59E9B17D1A2A}"/>
                </a:ext>
              </a:extLst>
            </p:cNvPr>
            <p:cNvSpPr/>
            <p:nvPr/>
          </p:nvSpPr>
          <p:spPr>
            <a:xfrm>
              <a:off x="5238454" y="4011829"/>
              <a:ext cx="23682" cy="28896"/>
            </a:xfrm>
            <a:custGeom>
              <a:avLst/>
              <a:gdLst/>
              <a:ahLst/>
              <a:cxnLst/>
              <a:rect l="l" t="t" r="r" b="b"/>
              <a:pathLst>
                <a:path w="109" h="133" extrusionOk="0">
                  <a:moveTo>
                    <a:pt x="1" y="0"/>
                  </a:moveTo>
                  <a:lnTo>
                    <a:pt x="1" y="133"/>
                  </a:lnTo>
                  <a:lnTo>
                    <a:pt x="109" y="133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6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9" name="Google Shape;475;p22">
              <a:extLst>
                <a:ext uri="{FF2B5EF4-FFF2-40B4-BE49-F238E27FC236}">
                  <a16:creationId xmlns:a16="http://schemas.microsoft.com/office/drawing/2014/main" id="{BE8193B9-BAC0-D4CA-554C-781F2D1C9DF6}"/>
                </a:ext>
              </a:extLst>
            </p:cNvPr>
            <p:cNvSpPr/>
            <p:nvPr/>
          </p:nvSpPr>
          <p:spPr>
            <a:xfrm>
              <a:off x="3861654" y="2176379"/>
              <a:ext cx="1461107" cy="2297360"/>
            </a:xfrm>
            <a:custGeom>
              <a:avLst/>
              <a:gdLst/>
              <a:ahLst/>
              <a:cxnLst/>
              <a:rect l="l" t="t" r="r" b="b"/>
              <a:pathLst>
                <a:path w="6725" h="10574" extrusionOk="0">
                  <a:moveTo>
                    <a:pt x="1" y="0"/>
                  </a:moveTo>
                  <a:lnTo>
                    <a:pt x="1" y="10574"/>
                  </a:lnTo>
                  <a:lnTo>
                    <a:pt x="6725" y="10574"/>
                  </a:lnTo>
                  <a:lnTo>
                    <a:pt x="6725" y="0"/>
                  </a:lnTo>
                  <a:close/>
                </a:path>
              </a:pathLst>
            </a:custGeom>
            <a:solidFill>
              <a:srgbClr val="A8C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0" name="Google Shape;476;p22">
              <a:extLst>
                <a:ext uri="{FF2B5EF4-FFF2-40B4-BE49-F238E27FC236}">
                  <a16:creationId xmlns:a16="http://schemas.microsoft.com/office/drawing/2014/main" id="{AA6AC3A8-5DBA-D8D6-A046-5C15A234604F}"/>
                </a:ext>
              </a:extLst>
            </p:cNvPr>
            <p:cNvSpPr/>
            <p:nvPr/>
          </p:nvSpPr>
          <p:spPr>
            <a:xfrm>
              <a:off x="3849921" y="3987278"/>
              <a:ext cx="1487831" cy="520567"/>
            </a:xfrm>
            <a:custGeom>
              <a:avLst/>
              <a:gdLst/>
              <a:ahLst/>
              <a:cxnLst/>
              <a:rect l="l" t="t" r="r" b="b"/>
              <a:pathLst>
                <a:path w="6848" h="2396" extrusionOk="0">
                  <a:moveTo>
                    <a:pt x="6602" y="1"/>
                  </a:moveTo>
                  <a:cubicBezTo>
                    <a:pt x="6485" y="1"/>
                    <a:pt x="6387" y="79"/>
                    <a:pt x="6358" y="187"/>
                  </a:cubicBezTo>
                  <a:cubicBezTo>
                    <a:pt x="6206" y="221"/>
                    <a:pt x="6088" y="344"/>
                    <a:pt x="6054" y="500"/>
                  </a:cubicBezTo>
                  <a:cubicBezTo>
                    <a:pt x="6054" y="500"/>
                    <a:pt x="6049" y="495"/>
                    <a:pt x="6044" y="495"/>
                  </a:cubicBezTo>
                  <a:cubicBezTo>
                    <a:pt x="5897" y="495"/>
                    <a:pt x="5770" y="579"/>
                    <a:pt x="5701" y="696"/>
                  </a:cubicBezTo>
                  <a:cubicBezTo>
                    <a:pt x="5630" y="666"/>
                    <a:pt x="5554" y="650"/>
                    <a:pt x="5477" y="650"/>
                  </a:cubicBezTo>
                  <a:cubicBezTo>
                    <a:pt x="5417" y="650"/>
                    <a:pt x="5355" y="660"/>
                    <a:pt x="5295" y="682"/>
                  </a:cubicBezTo>
                  <a:cubicBezTo>
                    <a:pt x="5123" y="740"/>
                    <a:pt x="5001" y="873"/>
                    <a:pt x="4947" y="1029"/>
                  </a:cubicBezTo>
                  <a:cubicBezTo>
                    <a:pt x="4937" y="1024"/>
                    <a:pt x="4928" y="1024"/>
                    <a:pt x="4913" y="1024"/>
                  </a:cubicBezTo>
                  <a:cubicBezTo>
                    <a:pt x="4825" y="1024"/>
                    <a:pt x="4741" y="1054"/>
                    <a:pt x="4673" y="1108"/>
                  </a:cubicBezTo>
                  <a:cubicBezTo>
                    <a:pt x="4629" y="1049"/>
                    <a:pt x="4560" y="1015"/>
                    <a:pt x="4482" y="1015"/>
                  </a:cubicBezTo>
                  <a:cubicBezTo>
                    <a:pt x="4403" y="1015"/>
                    <a:pt x="4335" y="1049"/>
                    <a:pt x="4291" y="1103"/>
                  </a:cubicBezTo>
                  <a:cubicBezTo>
                    <a:pt x="4221" y="1049"/>
                    <a:pt x="4134" y="1019"/>
                    <a:pt x="4045" y="1019"/>
                  </a:cubicBezTo>
                  <a:cubicBezTo>
                    <a:pt x="4003" y="1019"/>
                    <a:pt x="3961" y="1025"/>
                    <a:pt x="3919" y="1039"/>
                  </a:cubicBezTo>
                  <a:cubicBezTo>
                    <a:pt x="3904" y="1044"/>
                    <a:pt x="3889" y="1054"/>
                    <a:pt x="3879" y="1059"/>
                  </a:cubicBezTo>
                  <a:cubicBezTo>
                    <a:pt x="3777" y="961"/>
                    <a:pt x="3635" y="897"/>
                    <a:pt x="3483" y="897"/>
                  </a:cubicBezTo>
                  <a:cubicBezTo>
                    <a:pt x="3292" y="897"/>
                    <a:pt x="3120" y="995"/>
                    <a:pt x="3018" y="1142"/>
                  </a:cubicBezTo>
                  <a:cubicBezTo>
                    <a:pt x="2993" y="1137"/>
                    <a:pt x="2969" y="1137"/>
                    <a:pt x="2944" y="1137"/>
                  </a:cubicBezTo>
                  <a:cubicBezTo>
                    <a:pt x="2802" y="1137"/>
                    <a:pt x="2675" y="1210"/>
                    <a:pt x="2606" y="1323"/>
                  </a:cubicBezTo>
                  <a:cubicBezTo>
                    <a:pt x="2528" y="1284"/>
                    <a:pt x="2440" y="1264"/>
                    <a:pt x="2347" y="1264"/>
                  </a:cubicBezTo>
                  <a:cubicBezTo>
                    <a:pt x="2229" y="1264"/>
                    <a:pt x="2121" y="1299"/>
                    <a:pt x="2028" y="1362"/>
                  </a:cubicBezTo>
                  <a:cubicBezTo>
                    <a:pt x="1989" y="1274"/>
                    <a:pt x="1906" y="1215"/>
                    <a:pt x="1803" y="1215"/>
                  </a:cubicBezTo>
                  <a:cubicBezTo>
                    <a:pt x="1783" y="1215"/>
                    <a:pt x="1769" y="1220"/>
                    <a:pt x="1749" y="1225"/>
                  </a:cubicBezTo>
                  <a:cubicBezTo>
                    <a:pt x="1685" y="1083"/>
                    <a:pt x="1543" y="980"/>
                    <a:pt x="1382" y="980"/>
                  </a:cubicBezTo>
                  <a:cubicBezTo>
                    <a:pt x="1362" y="980"/>
                    <a:pt x="1347" y="985"/>
                    <a:pt x="1328" y="985"/>
                  </a:cubicBezTo>
                  <a:cubicBezTo>
                    <a:pt x="1254" y="819"/>
                    <a:pt x="1103" y="696"/>
                    <a:pt x="917" y="662"/>
                  </a:cubicBezTo>
                  <a:cubicBezTo>
                    <a:pt x="921" y="637"/>
                    <a:pt x="926" y="608"/>
                    <a:pt x="926" y="579"/>
                  </a:cubicBezTo>
                  <a:cubicBezTo>
                    <a:pt x="926" y="358"/>
                    <a:pt x="745" y="177"/>
                    <a:pt x="525" y="177"/>
                  </a:cubicBezTo>
                  <a:cubicBezTo>
                    <a:pt x="500" y="177"/>
                    <a:pt x="476" y="182"/>
                    <a:pt x="451" y="187"/>
                  </a:cubicBezTo>
                  <a:cubicBezTo>
                    <a:pt x="402" y="123"/>
                    <a:pt x="329" y="84"/>
                    <a:pt x="246" y="84"/>
                  </a:cubicBezTo>
                  <a:cubicBezTo>
                    <a:pt x="167" y="84"/>
                    <a:pt x="99" y="118"/>
                    <a:pt x="50" y="177"/>
                  </a:cubicBezTo>
                  <a:cubicBezTo>
                    <a:pt x="20" y="221"/>
                    <a:pt x="1" y="275"/>
                    <a:pt x="1" y="334"/>
                  </a:cubicBezTo>
                  <a:cubicBezTo>
                    <a:pt x="1" y="388"/>
                    <a:pt x="20" y="442"/>
                    <a:pt x="50" y="486"/>
                  </a:cubicBezTo>
                  <a:lnTo>
                    <a:pt x="50" y="2234"/>
                  </a:lnTo>
                  <a:lnTo>
                    <a:pt x="1955" y="2234"/>
                  </a:lnTo>
                  <a:cubicBezTo>
                    <a:pt x="2053" y="2332"/>
                    <a:pt x="2195" y="2396"/>
                    <a:pt x="2347" y="2396"/>
                  </a:cubicBezTo>
                  <a:cubicBezTo>
                    <a:pt x="2498" y="2396"/>
                    <a:pt x="2640" y="2332"/>
                    <a:pt x="2743" y="2234"/>
                  </a:cubicBezTo>
                  <a:lnTo>
                    <a:pt x="6847" y="2234"/>
                  </a:lnTo>
                  <a:lnTo>
                    <a:pt x="6847" y="84"/>
                  </a:lnTo>
                  <a:lnTo>
                    <a:pt x="6813" y="118"/>
                  </a:lnTo>
                  <a:cubicBezTo>
                    <a:pt x="6769" y="50"/>
                    <a:pt x="6691" y="1"/>
                    <a:pt x="66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1" name="Google Shape;477;p22">
              <a:extLst>
                <a:ext uri="{FF2B5EF4-FFF2-40B4-BE49-F238E27FC236}">
                  <a16:creationId xmlns:a16="http://schemas.microsoft.com/office/drawing/2014/main" id="{4493912A-2B19-092D-5606-98C2BAF949FF}"/>
                </a:ext>
              </a:extLst>
            </p:cNvPr>
            <p:cNvSpPr/>
            <p:nvPr/>
          </p:nvSpPr>
          <p:spPr>
            <a:xfrm>
              <a:off x="3808424" y="2251987"/>
              <a:ext cx="53447" cy="283096"/>
            </a:xfrm>
            <a:custGeom>
              <a:avLst/>
              <a:gdLst/>
              <a:ahLst/>
              <a:cxnLst/>
              <a:rect l="l" t="t" r="r" b="b"/>
              <a:pathLst>
                <a:path w="246" h="1303" extrusionOk="0">
                  <a:moveTo>
                    <a:pt x="1" y="0"/>
                  </a:moveTo>
                  <a:lnTo>
                    <a:pt x="1" y="1303"/>
                  </a:lnTo>
                  <a:lnTo>
                    <a:pt x="246" y="1303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2" name="Google Shape;478;p22">
              <a:extLst>
                <a:ext uri="{FF2B5EF4-FFF2-40B4-BE49-F238E27FC236}">
                  <a16:creationId xmlns:a16="http://schemas.microsoft.com/office/drawing/2014/main" id="{CF489CD6-2263-7AF6-F160-A54EA55DB8FB}"/>
                </a:ext>
              </a:extLst>
            </p:cNvPr>
            <p:cNvSpPr/>
            <p:nvPr/>
          </p:nvSpPr>
          <p:spPr>
            <a:xfrm>
              <a:off x="3808424" y="2688254"/>
              <a:ext cx="53447" cy="282010"/>
            </a:xfrm>
            <a:custGeom>
              <a:avLst/>
              <a:gdLst/>
              <a:ahLst/>
              <a:cxnLst/>
              <a:rect l="l" t="t" r="r" b="b"/>
              <a:pathLst>
                <a:path w="246" h="1298" extrusionOk="0">
                  <a:moveTo>
                    <a:pt x="1" y="0"/>
                  </a:moveTo>
                  <a:lnTo>
                    <a:pt x="1" y="1298"/>
                  </a:lnTo>
                  <a:lnTo>
                    <a:pt x="246" y="1298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3" name="Google Shape;479;p22">
              <a:extLst>
                <a:ext uri="{FF2B5EF4-FFF2-40B4-BE49-F238E27FC236}">
                  <a16:creationId xmlns:a16="http://schemas.microsoft.com/office/drawing/2014/main" id="{EAF45836-F195-8AD4-4D2F-4C66DC0B6ED7}"/>
                </a:ext>
              </a:extLst>
            </p:cNvPr>
            <p:cNvSpPr/>
            <p:nvPr/>
          </p:nvSpPr>
          <p:spPr>
            <a:xfrm>
              <a:off x="5322535" y="2221136"/>
              <a:ext cx="53447" cy="283096"/>
            </a:xfrm>
            <a:custGeom>
              <a:avLst/>
              <a:gdLst/>
              <a:ahLst/>
              <a:cxnLst/>
              <a:rect l="l" t="t" r="r" b="b"/>
              <a:pathLst>
                <a:path w="246" h="1303" extrusionOk="0">
                  <a:moveTo>
                    <a:pt x="1" y="0"/>
                  </a:moveTo>
                  <a:lnTo>
                    <a:pt x="1" y="1303"/>
                  </a:lnTo>
                  <a:lnTo>
                    <a:pt x="246" y="1303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4" name="Google Shape;480;p22">
              <a:extLst>
                <a:ext uri="{FF2B5EF4-FFF2-40B4-BE49-F238E27FC236}">
                  <a16:creationId xmlns:a16="http://schemas.microsoft.com/office/drawing/2014/main" id="{9D8A42ED-0D1D-8519-A8E2-4865CBFA9C9E}"/>
                </a:ext>
              </a:extLst>
            </p:cNvPr>
            <p:cNvSpPr/>
            <p:nvPr/>
          </p:nvSpPr>
          <p:spPr>
            <a:xfrm>
              <a:off x="3846880" y="1930653"/>
              <a:ext cx="1498259" cy="2898532"/>
            </a:xfrm>
            <a:custGeom>
              <a:avLst/>
              <a:gdLst/>
              <a:ahLst/>
              <a:cxnLst/>
              <a:rect l="l" t="t" r="r" b="b"/>
              <a:pathLst>
                <a:path w="6896" h="13341" extrusionOk="0">
                  <a:moveTo>
                    <a:pt x="6719" y="1337"/>
                  </a:moveTo>
                  <a:lnTo>
                    <a:pt x="6719" y="11289"/>
                  </a:lnTo>
                  <a:lnTo>
                    <a:pt x="176" y="11289"/>
                  </a:lnTo>
                  <a:lnTo>
                    <a:pt x="176" y="1337"/>
                  </a:lnTo>
                  <a:close/>
                  <a:moveTo>
                    <a:pt x="666" y="0"/>
                  </a:moveTo>
                  <a:cubicBezTo>
                    <a:pt x="299" y="0"/>
                    <a:pt x="0" y="299"/>
                    <a:pt x="0" y="666"/>
                  </a:cubicBezTo>
                  <a:lnTo>
                    <a:pt x="0" y="12675"/>
                  </a:lnTo>
                  <a:cubicBezTo>
                    <a:pt x="0" y="13042"/>
                    <a:pt x="299" y="13341"/>
                    <a:pt x="666" y="13341"/>
                  </a:cubicBezTo>
                  <a:lnTo>
                    <a:pt x="6230" y="13341"/>
                  </a:lnTo>
                  <a:cubicBezTo>
                    <a:pt x="6597" y="13341"/>
                    <a:pt x="6896" y="13042"/>
                    <a:pt x="6896" y="12675"/>
                  </a:cubicBezTo>
                  <a:lnTo>
                    <a:pt x="6896" y="666"/>
                  </a:lnTo>
                  <a:cubicBezTo>
                    <a:pt x="6896" y="299"/>
                    <a:pt x="6597" y="0"/>
                    <a:pt x="62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5" name="Google Shape;481;p22">
              <a:extLst>
                <a:ext uri="{FF2B5EF4-FFF2-40B4-BE49-F238E27FC236}">
                  <a16:creationId xmlns:a16="http://schemas.microsoft.com/office/drawing/2014/main" id="{EE50930A-E883-7968-2A7D-5F3AFBF80C24}"/>
                </a:ext>
              </a:extLst>
            </p:cNvPr>
            <p:cNvSpPr/>
            <p:nvPr/>
          </p:nvSpPr>
          <p:spPr>
            <a:xfrm>
              <a:off x="4460650" y="1999743"/>
              <a:ext cx="265281" cy="84299"/>
            </a:xfrm>
            <a:custGeom>
              <a:avLst/>
              <a:gdLst/>
              <a:ahLst/>
              <a:cxnLst/>
              <a:rect l="l" t="t" r="r" b="b"/>
              <a:pathLst>
                <a:path w="1221" h="388" extrusionOk="0">
                  <a:moveTo>
                    <a:pt x="192" y="0"/>
                  </a:moveTo>
                  <a:cubicBezTo>
                    <a:pt x="89" y="0"/>
                    <a:pt x="1" y="84"/>
                    <a:pt x="1" y="187"/>
                  </a:cubicBezTo>
                  <a:lnTo>
                    <a:pt x="1" y="196"/>
                  </a:lnTo>
                  <a:cubicBezTo>
                    <a:pt x="1" y="304"/>
                    <a:pt x="89" y="387"/>
                    <a:pt x="192" y="387"/>
                  </a:cubicBezTo>
                  <a:lnTo>
                    <a:pt x="1034" y="387"/>
                  </a:lnTo>
                  <a:cubicBezTo>
                    <a:pt x="1137" y="387"/>
                    <a:pt x="1220" y="304"/>
                    <a:pt x="1220" y="196"/>
                  </a:cubicBezTo>
                  <a:lnTo>
                    <a:pt x="1220" y="187"/>
                  </a:lnTo>
                  <a:cubicBezTo>
                    <a:pt x="1220" y="84"/>
                    <a:pt x="1137" y="0"/>
                    <a:pt x="103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6" name="Google Shape;482;p22">
              <a:extLst>
                <a:ext uri="{FF2B5EF4-FFF2-40B4-BE49-F238E27FC236}">
                  <a16:creationId xmlns:a16="http://schemas.microsoft.com/office/drawing/2014/main" id="{2EE2D6F1-AC92-3EF3-94E6-0511E5DA59AE}"/>
                </a:ext>
              </a:extLst>
            </p:cNvPr>
            <p:cNvSpPr/>
            <p:nvPr/>
          </p:nvSpPr>
          <p:spPr>
            <a:xfrm>
              <a:off x="4485201" y="4473516"/>
              <a:ext cx="212920" cy="214223"/>
            </a:xfrm>
            <a:custGeom>
              <a:avLst/>
              <a:gdLst/>
              <a:ahLst/>
              <a:cxnLst/>
              <a:rect l="l" t="t" r="r" b="b"/>
              <a:pathLst>
                <a:path w="980" h="986" extrusionOk="0">
                  <a:moveTo>
                    <a:pt x="490" y="1"/>
                  </a:moveTo>
                  <a:cubicBezTo>
                    <a:pt x="221" y="1"/>
                    <a:pt x="0" y="221"/>
                    <a:pt x="0" y="496"/>
                  </a:cubicBezTo>
                  <a:cubicBezTo>
                    <a:pt x="0" y="765"/>
                    <a:pt x="221" y="985"/>
                    <a:pt x="490" y="985"/>
                  </a:cubicBezTo>
                  <a:cubicBezTo>
                    <a:pt x="764" y="985"/>
                    <a:pt x="980" y="765"/>
                    <a:pt x="980" y="496"/>
                  </a:cubicBezTo>
                  <a:cubicBezTo>
                    <a:pt x="980" y="221"/>
                    <a:pt x="764" y="1"/>
                    <a:pt x="49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7" name="Google Shape;483;p22">
              <a:extLst>
                <a:ext uri="{FF2B5EF4-FFF2-40B4-BE49-F238E27FC236}">
                  <a16:creationId xmlns:a16="http://schemas.microsoft.com/office/drawing/2014/main" id="{D488C60C-9163-1CA1-3A8F-10B6BFC5151A}"/>
                </a:ext>
              </a:extLst>
            </p:cNvPr>
            <p:cNvSpPr/>
            <p:nvPr/>
          </p:nvSpPr>
          <p:spPr>
            <a:xfrm>
              <a:off x="4525612" y="2953100"/>
              <a:ext cx="152303" cy="1360079"/>
            </a:xfrm>
            <a:custGeom>
              <a:avLst/>
              <a:gdLst/>
              <a:ahLst/>
              <a:cxnLst/>
              <a:rect l="l" t="t" r="r" b="b"/>
              <a:pathLst>
                <a:path w="701" h="6260" extrusionOk="0">
                  <a:moveTo>
                    <a:pt x="1" y="1"/>
                  </a:moveTo>
                  <a:lnTo>
                    <a:pt x="1" y="6259"/>
                  </a:lnTo>
                  <a:lnTo>
                    <a:pt x="701" y="6259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8" name="Google Shape;484;p22">
              <a:extLst>
                <a:ext uri="{FF2B5EF4-FFF2-40B4-BE49-F238E27FC236}">
                  <a16:creationId xmlns:a16="http://schemas.microsoft.com/office/drawing/2014/main" id="{0E9D9212-E8D4-CCFC-50D3-9E1216F57AEB}"/>
                </a:ext>
              </a:extLst>
            </p:cNvPr>
            <p:cNvSpPr/>
            <p:nvPr/>
          </p:nvSpPr>
          <p:spPr>
            <a:xfrm>
              <a:off x="4092605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1078" y="0"/>
                  </a:moveTo>
                  <a:cubicBezTo>
                    <a:pt x="0" y="1974"/>
                    <a:pt x="446" y="5177"/>
                    <a:pt x="446" y="5177"/>
                  </a:cubicBezTo>
                  <a:lnTo>
                    <a:pt x="1734" y="3095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9" name="Google Shape;485;p22">
              <a:extLst>
                <a:ext uri="{FF2B5EF4-FFF2-40B4-BE49-F238E27FC236}">
                  <a16:creationId xmlns:a16="http://schemas.microsoft.com/office/drawing/2014/main" id="{691F8727-A9E4-F5A8-037C-8C192A4F9807}"/>
                </a:ext>
              </a:extLst>
            </p:cNvPr>
            <p:cNvSpPr/>
            <p:nvPr/>
          </p:nvSpPr>
          <p:spPr>
            <a:xfrm>
              <a:off x="4186246" y="2436010"/>
              <a:ext cx="263977" cy="887528"/>
            </a:xfrm>
            <a:custGeom>
              <a:avLst/>
              <a:gdLst/>
              <a:ahLst/>
              <a:cxnLst/>
              <a:rect l="l" t="t" r="r" b="b"/>
              <a:pathLst>
                <a:path w="1215" h="4085" extrusionOk="0">
                  <a:moveTo>
                    <a:pt x="872" y="0"/>
                  </a:moveTo>
                  <a:cubicBezTo>
                    <a:pt x="603" y="720"/>
                    <a:pt x="0" y="2498"/>
                    <a:pt x="25" y="4085"/>
                  </a:cubicBezTo>
                  <a:lnTo>
                    <a:pt x="1215" y="2150"/>
                  </a:lnTo>
                  <a:lnTo>
                    <a:pt x="1141" y="1249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0" name="Google Shape;486;p22">
              <a:extLst>
                <a:ext uri="{FF2B5EF4-FFF2-40B4-BE49-F238E27FC236}">
                  <a16:creationId xmlns:a16="http://schemas.microsoft.com/office/drawing/2014/main" id="{D8869B79-F8F5-E26B-4718-BF1494CE085C}"/>
                </a:ext>
              </a:extLst>
            </p:cNvPr>
            <p:cNvSpPr/>
            <p:nvPr/>
          </p:nvSpPr>
          <p:spPr>
            <a:xfrm>
              <a:off x="4715066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657" y="0"/>
                  </a:moveTo>
                  <a:lnTo>
                    <a:pt x="0" y="3095"/>
                  </a:lnTo>
                  <a:lnTo>
                    <a:pt x="1283" y="5177"/>
                  </a:lnTo>
                  <a:cubicBezTo>
                    <a:pt x="1283" y="5177"/>
                    <a:pt x="1734" y="1974"/>
                    <a:pt x="657" y="0"/>
                  </a:cubicBezTo>
                  <a:close/>
                </a:path>
              </a:pathLst>
            </a:custGeom>
            <a:solidFill>
              <a:srgbClr val="FF8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1" name="Google Shape;487;p22">
              <a:extLst>
                <a:ext uri="{FF2B5EF4-FFF2-40B4-BE49-F238E27FC236}">
                  <a16:creationId xmlns:a16="http://schemas.microsoft.com/office/drawing/2014/main" id="{A6F47A8C-5E8B-5CDB-A32C-40A209FA453C}"/>
                </a:ext>
              </a:extLst>
            </p:cNvPr>
            <p:cNvSpPr/>
            <p:nvPr/>
          </p:nvSpPr>
          <p:spPr>
            <a:xfrm>
              <a:off x="4715066" y="2200930"/>
              <a:ext cx="376738" cy="1124781"/>
            </a:xfrm>
            <a:custGeom>
              <a:avLst/>
              <a:gdLst/>
              <a:ahLst/>
              <a:cxnLst/>
              <a:rect l="l" t="t" r="r" b="b"/>
              <a:pathLst>
                <a:path w="1734" h="5177" extrusionOk="0">
                  <a:moveTo>
                    <a:pt x="657" y="0"/>
                  </a:moveTo>
                  <a:lnTo>
                    <a:pt x="0" y="3095"/>
                  </a:lnTo>
                  <a:lnTo>
                    <a:pt x="1283" y="5177"/>
                  </a:lnTo>
                  <a:cubicBezTo>
                    <a:pt x="1283" y="5177"/>
                    <a:pt x="1734" y="1974"/>
                    <a:pt x="6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2" name="Google Shape;488;p22">
              <a:extLst>
                <a:ext uri="{FF2B5EF4-FFF2-40B4-BE49-F238E27FC236}">
                  <a16:creationId xmlns:a16="http://schemas.microsoft.com/office/drawing/2014/main" id="{46C2815A-62AE-279B-C928-E3DBF36D20BE}"/>
                </a:ext>
              </a:extLst>
            </p:cNvPr>
            <p:cNvSpPr/>
            <p:nvPr/>
          </p:nvSpPr>
          <p:spPr>
            <a:xfrm>
              <a:off x="4318125" y="1218677"/>
              <a:ext cx="554678" cy="1708137"/>
            </a:xfrm>
            <a:custGeom>
              <a:avLst/>
              <a:gdLst/>
              <a:ahLst/>
              <a:cxnLst/>
              <a:rect l="l" t="t" r="r" b="b"/>
              <a:pathLst>
                <a:path w="2553" h="7862" extrusionOk="0">
                  <a:moveTo>
                    <a:pt x="1279" y="1"/>
                  </a:moveTo>
                  <a:cubicBezTo>
                    <a:pt x="1279" y="1"/>
                    <a:pt x="1" y="1534"/>
                    <a:pt x="40" y="4815"/>
                  </a:cubicBezTo>
                  <a:cubicBezTo>
                    <a:pt x="40" y="4932"/>
                    <a:pt x="138" y="6823"/>
                    <a:pt x="843" y="7861"/>
                  </a:cubicBezTo>
                  <a:lnTo>
                    <a:pt x="1710" y="7861"/>
                  </a:lnTo>
                  <a:cubicBezTo>
                    <a:pt x="2415" y="6823"/>
                    <a:pt x="2513" y="4932"/>
                    <a:pt x="2513" y="4815"/>
                  </a:cubicBezTo>
                  <a:cubicBezTo>
                    <a:pt x="2552" y="1534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3" name="Google Shape;489;p22">
              <a:extLst>
                <a:ext uri="{FF2B5EF4-FFF2-40B4-BE49-F238E27FC236}">
                  <a16:creationId xmlns:a16="http://schemas.microsoft.com/office/drawing/2014/main" id="{4D7B9215-E003-59D4-E77F-76D6591081D6}"/>
                </a:ext>
              </a:extLst>
            </p:cNvPr>
            <p:cNvSpPr/>
            <p:nvPr/>
          </p:nvSpPr>
          <p:spPr>
            <a:xfrm>
              <a:off x="4501061" y="2926593"/>
              <a:ext cx="188586" cy="26724"/>
            </a:xfrm>
            <a:custGeom>
              <a:avLst/>
              <a:gdLst/>
              <a:ahLst/>
              <a:cxnLst/>
              <a:rect l="l" t="t" r="r" b="b"/>
              <a:pathLst>
                <a:path w="868" h="123" extrusionOk="0">
                  <a:moveTo>
                    <a:pt x="1" y="0"/>
                  </a:moveTo>
                  <a:lnTo>
                    <a:pt x="109" y="123"/>
                  </a:lnTo>
                  <a:lnTo>
                    <a:pt x="765" y="123"/>
                  </a:lnTo>
                  <a:lnTo>
                    <a:pt x="8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4" name="Google Shape;490;p22">
              <a:extLst>
                <a:ext uri="{FF2B5EF4-FFF2-40B4-BE49-F238E27FC236}">
                  <a16:creationId xmlns:a16="http://schemas.microsoft.com/office/drawing/2014/main" id="{5E64BA23-07E4-C232-D703-9AE3E4C0E66E}"/>
                </a:ext>
              </a:extLst>
            </p:cNvPr>
            <p:cNvSpPr/>
            <p:nvPr/>
          </p:nvSpPr>
          <p:spPr>
            <a:xfrm>
              <a:off x="4434144" y="1768791"/>
              <a:ext cx="322639" cy="321552"/>
            </a:xfrm>
            <a:custGeom>
              <a:avLst/>
              <a:gdLst/>
              <a:ahLst/>
              <a:cxnLst/>
              <a:rect l="l" t="t" r="r" b="b"/>
              <a:pathLst>
                <a:path w="1485" h="1480" extrusionOk="0">
                  <a:moveTo>
                    <a:pt x="745" y="1"/>
                  </a:moveTo>
                  <a:cubicBezTo>
                    <a:pt x="333" y="1"/>
                    <a:pt x="0" y="329"/>
                    <a:pt x="0" y="740"/>
                  </a:cubicBezTo>
                  <a:cubicBezTo>
                    <a:pt x="0" y="1147"/>
                    <a:pt x="333" y="1480"/>
                    <a:pt x="745" y="1480"/>
                  </a:cubicBezTo>
                  <a:cubicBezTo>
                    <a:pt x="1151" y="1480"/>
                    <a:pt x="1484" y="1147"/>
                    <a:pt x="1484" y="740"/>
                  </a:cubicBezTo>
                  <a:cubicBezTo>
                    <a:pt x="1484" y="329"/>
                    <a:pt x="1151" y="1"/>
                    <a:pt x="745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5" name="Google Shape;491;p22">
              <a:extLst>
                <a:ext uri="{FF2B5EF4-FFF2-40B4-BE49-F238E27FC236}">
                  <a16:creationId xmlns:a16="http://schemas.microsoft.com/office/drawing/2014/main" id="{F5AFA640-419A-E898-A39E-2D32C6566572}"/>
                </a:ext>
              </a:extLst>
            </p:cNvPr>
            <p:cNvSpPr/>
            <p:nvPr/>
          </p:nvSpPr>
          <p:spPr>
            <a:xfrm>
              <a:off x="4461736" y="1218677"/>
              <a:ext cx="267236" cy="245075"/>
            </a:xfrm>
            <a:custGeom>
              <a:avLst/>
              <a:gdLst/>
              <a:ahLst/>
              <a:cxnLst/>
              <a:rect l="l" t="t" r="r" b="b"/>
              <a:pathLst>
                <a:path w="1230" h="1128" extrusionOk="0">
                  <a:moveTo>
                    <a:pt x="618" y="1"/>
                  </a:moveTo>
                  <a:cubicBezTo>
                    <a:pt x="618" y="1"/>
                    <a:pt x="309" y="368"/>
                    <a:pt x="1" y="1127"/>
                  </a:cubicBezTo>
                  <a:lnTo>
                    <a:pt x="1230" y="1127"/>
                  </a:lnTo>
                  <a:lnTo>
                    <a:pt x="1215" y="1088"/>
                  </a:lnTo>
                  <a:cubicBezTo>
                    <a:pt x="912" y="358"/>
                    <a:pt x="618" y="1"/>
                    <a:pt x="6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Google Shape;492;p22">
              <a:extLst>
                <a:ext uri="{FF2B5EF4-FFF2-40B4-BE49-F238E27FC236}">
                  <a16:creationId xmlns:a16="http://schemas.microsoft.com/office/drawing/2014/main" id="{8AB25566-3085-7959-F2B4-2AD362A97376}"/>
                </a:ext>
              </a:extLst>
            </p:cNvPr>
            <p:cNvSpPr/>
            <p:nvPr/>
          </p:nvSpPr>
          <p:spPr>
            <a:xfrm>
              <a:off x="4523439" y="2206144"/>
              <a:ext cx="144916" cy="1113266"/>
            </a:xfrm>
            <a:custGeom>
              <a:avLst/>
              <a:gdLst/>
              <a:ahLst/>
              <a:cxnLst/>
              <a:rect l="l" t="t" r="r" b="b"/>
              <a:pathLst>
                <a:path w="667" h="5124" extrusionOk="0">
                  <a:moveTo>
                    <a:pt x="334" y="1"/>
                  </a:moveTo>
                  <a:cubicBezTo>
                    <a:pt x="148" y="1"/>
                    <a:pt x="1" y="162"/>
                    <a:pt x="15" y="348"/>
                  </a:cubicBezTo>
                  <a:lnTo>
                    <a:pt x="368" y="5123"/>
                  </a:lnTo>
                  <a:lnTo>
                    <a:pt x="657" y="343"/>
                  </a:lnTo>
                  <a:cubicBezTo>
                    <a:pt x="667" y="157"/>
                    <a:pt x="520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Google Shape;493;p22">
              <a:extLst>
                <a:ext uri="{FF2B5EF4-FFF2-40B4-BE49-F238E27FC236}">
                  <a16:creationId xmlns:a16="http://schemas.microsoft.com/office/drawing/2014/main" id="{2A552E65-F0D6-C1A1-5F7D-981A9F5E8B02}"/>
                </a:ext>
              </a:extLst>
            </p:cNvPr>
            <p:cNvSpPr/>
            <p:nvPr/>
          </p:nvSpPr>
          <p:spPr>
            <a:xfrm>
              <a:off x="4448918" y="1768791"/>
              <a:ext cx="200318" cy="289614"/>
            </a:xfrm>
            <a:custGeom>
              <a:avLst/>
              <a:gdLst/>
              <a:ahLst/>
              <a:cxnLst/>
              <a:rect l="l" t="t" r="r" b="b"/>
              <a:pathLst>
                <a:path w="922" h="1333" extrusionOk="0">
                  <a:moveTo>
                    <a:pt x="677" y="1"/>
                  </a:moveTo>
                  <a:cubicBezTo>
                    <a:pt x="638" y="1"/>
                    <a:pt x="598" y="1"/>
                    <a:pt x="564" y="6"/>
                  </a:cubicBezTo>
                  <a:lnTo>
                    <a:pt x="1" y="1049"/>
                  </a:lnTo>
                  <a:cubicBezTo>
                    <a:pt x="55" y="1161"/>
                    <a:pt x="133" y="1259"/>
                    <a:pt x="236" y="1333"/>
                  </a:cubicBezTo>
                  <a:lnTo>
                    <a:pt x="922" y="40"/>
                  </a:lnTo>
                  <a:cubicBezTo>
                    <a:pt x="843" y="15"/>
                    <a:pt x="760" y="1"/>
                    <a:pt x="6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8" name="Google Shape;494;p22">
              <a:extLst>
                <a:ext uri="{FF2B5EF4-FFF2-40B4-BE49-F238E27FC236}">
                  <a16:creationId xmlns:a16="http://schemas.microsoft.com/office/drawing/2014/main" id="{C6A198F3-3F4C-13C2-6890-5EAE68D4BE78}"/>
                </a:ext>
              </a:extLst>
            </p:cNvPr>
            <p:cNvSpPr/>
            <p:nvPr/>
          </p:nvSpPr>
          <p:spPr>
            <a:xfrm>
              <a:off x="4547990" y="1799642"/>
              <a:ext cx="173595" cy="290701"/>
            </a:xfrm>
            <a:custGeom>
              <a:avLst/>
              <a:gdLst/>
              <a:ahLst/>
              <a:cxnLst/>
              <a:rect l="l" t="t" r="r" b="b"/>
              <a:pathLst>
                <a:path w="799" h="1338" extrusionOk="0">
                  <a:moveTo>
                    <a:pt x="662" y="1"/>
                  </a:moveTo>
                  <a:lnTo>
                    <a:pt x="0" y="1303"/>
                  </a:lnTo>
                  <a:cubicBezTo>
                    <a:pt x="69" y="1328"/>
                    <a:pt x="142" y="1338"/>
                    <a:pt x="221" y="1338"/>
                  </a:cubicBezTo>
                  <a:lnTo>
                    <a:pt x="226" y="1338"/>
                  </a:lnTo>
                  <a:lnTo>
                    <a:pt x="799" y="133"/>
                  </a:lnTo>
                  <a:cubicBezTo>
                    <a:pt x="760" y="84"/>
                    <a:pt x="711" y="40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9" name="Google Shape;495;p22">
              <a:extLst>
                <a:ext uri="{FF2B5EF4-FFF2-40B4-BE49-F238E27FC236}">
                  <a16:creationId xmlns:a16="http://schemas.microsoft.com/office/drawing/2014/main" id="{B0E691AE-FA2A-DDAC-77D5-EF5D0B415C13}"/>
                </a:ext>
              </a:extLst>
            </p:cNvPr>
            <p:cNvSpPr/>
            <p:nvPr/>
          </p:nvSpPr>
          <p:spPr>
            <a:xfrm>
              <a:off x="4434144" y="1768791"/>
              <a:ext cx="322639" cy="321552"/>
            </a:xfrm>
            <a:custGeom>
              <a:avLst/>
              <a:gdLst/>
              <a:ahLst/>
              <a:cxnLst/>
              <a:rect l="l" t="t" r="r" b="b"/>
              <a:pathLst>
                <a:path w="1485" h="1480" fill="none" extrusionOk="0">
                  <a:moveTo>
                    <a:pt x="1484" y="740"/>
                  </a:moveTo>
                  <a:cubicBezTo>
                    <a:pt x="1484" y="1147"/>
                    <a:pt x="1151" y="1480"/>
                    <a:pt x="745" y="1480"/>
                  </a:cubicBezTo>
                  <a:cubicBezTo>
                    <a:pt x="333" y="1480"/>
                    <a:pt x="0" y="1147"/>
                    <a:pt x="0" y="740"/>
                  </a:cubicBezTo>
                  <a:cubicBezTo>
                    <a:pt x="0" y="329"/>
                    <a:pt x="333" y="1"/>
                    <a:pt x="745" y="1"/>
                  </a:cubicBezTo>
                  <a:cubicBezTo>
                    <a:pt x="1151" y="1"/>
                    <a:pt x="1484" y="329"/>
                    <a:pt x="1484" y="740"/>
                  </a:cubicBezTo>
                  <a:close/>
                </a:path>
              </a:pathLst>
            </a:custGeom>
            <a:noFill/>
            <a:ln w="19050" cap="flat" cmpd="sng">
              <a:solidFill>
                <a:schemeClr val="accent6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Google Shape;496;p22">
              <a:extLst>
                <a:ext uri="{FF2B5EF4-FFF2-40B4-BE49-F238E27FC236}">
                  <a16:creationId xmlns:a16="http://schemas.microsoft.com/office/drawing/2014/main" id="{F1ADE502-2A72-2F86-9CBC-616EE9ED2709}"/>
                </a:ext>
              </a:extLst>
            </p:cNvPr>
            <p:cNvSpPr/>
            <p:nvPr/>
          </p:nvSpPr>
          <p:spPr>
            <a:xfrm>
              <a:off x="4871496" y="2226350"/>
              <a:ext cx="216179" cy="1099361"/>
            </a:xfrm>
            <a:custGeom>
              <a:avLst/>
              <a:gdLst/>
              <a:ahLst/>
              <a:cxnLst/>
              <a:rect l="l" t="t" r="r" b="b"/>
              <a:pathLst>
                <a:path w="995" h="5060" extrusionOk="0">
                  <a:moveTo>
                    <a:pt x="0" y="1"/>
                  </a:moveTo>
                  <a:lnTo>
                    <a:pt x="0" y="1"/>
                  </a:lnTo>
                  <a:cubicBezTo>
                    <a:pt x="147" y="765"/>
                    <a:pt x="500" y="2846"/>
                    <a:pt x="226" y="4506"/>
                  </a:cubicBezTo>
                  <a:lnTo>
                    <a:pt x="563" y="5060"/>
                  </a:lnTo>
                  <a:cubicBezTo>
                    <a:pt x="563" y="5060"/>
                    <a:pt x="994" y="1979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Google Shape;497;p22">
              <a:extLst>
                <a:ext uri="{FF2B5EF4-FFF2-40B4-BE49-F238E27FC236}">
                  <a16:creationId xmlns:a16="http://schemas.microsoft.com/office/drawing/2014/main" id="{0C3FE04E-E46A-1E9A-7332-27CD93CE78FF}"/>
                </a:ext>
              </a:extLst>
            </p:cNvPr>
            <p:cNvSpPr/>
            <p:nvPr/>
          </p:nvSpPr>
          <p:spPr>
            <a:xfrm>
              <a:off x="4595788" y="1218677"/>
              <a:ext cx="278099" cy="1708137"/>
            </a:xfrm>
            <a:custGeom>
              <a:avLst/>
              <a:gdLst/>
              <a:ahLst/>
              <a:cxnLst/>
              <a:rect l="l" t="t" r="r" b="b"/>
              <a:pathLst>
                <a:path w="1280" h="7862" extrusionOk="0">
                  <a:moveTo>
                    <a:pt x="1" y="1"/>
                  </a:moveTo>
                  <a:lnTo>
                    <a:pt x="1" y="7861"/>
                  </a:lnTo>
                  <a:lnTo>
                    <a:pt x="432" y="7861"/>
                  </a:lnTo>
                  <a:cubicBezTo>
                    <a:pt x="1137" y="6823"/>
                    <a:pt x="1235" y="4932"/>
                    <a:pt x="1235" y="4815"/>
                  </a:cubicBezTo>
                  <a:cubicBezTo>
                    <a:pt x="1279" y="153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13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2" name="Google Shape;498;p22">
              <a:extLst>
                <a:ext uri="{FF2B5EF4-FFF2-40B4-BE49-F238E27FC236}">
                  <a16:creationId xmlns:a16="http://schemas.microsoft.com/office/drawing/2014/main" id="{B953EA99-AFC0-41FA-4FCF-9AF93D74549C}"/>
                </a:ext>
              </a:extLst>
            </p:cNvPr>
            <p:cNvSpPr/>
            <p:nvPr/>
          </p:nvSpPr>
          <p:spPr>
            <a:xfrm>
              <a:off x="4545817" y="2953100"/>
              <a:ext cx="217" cy="21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FF6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3" name="Google Shape;499;p22">
              <a:extLst>
                <a:ext uri="{FF2B5EF4-FFF2-40B4-BE49-F238E27FC236}">
                  <a16:creationId xmlns:a16="http://schemas.microsoft.com/office/drawing/2014/main" id="{89058CBE-DF68-E37F-CCF3-9ED7A712A35D}"/>
                </a:ext>
              </a:extLst>
            </p:cNvPr>
            <p:cNvSpPr/>
            <p:nvPr/>
          </p:nvSpPr>
          <p:spPr>
            <a:xfrm>
              <a:off x="4424584" y="2953100"/>
              <a:ext cx="342844" cy="553591"/>
            </a:xfrm>
            <a:custGeom>
              <a:avLst/>
              <a:gdLst/>
              <a:ahLst/>
              <a:cxnLst/>
              <a:rect l="l" t="t" r="r" b="b"/>
              <a:pathLst>
                <a:path w="1578" h="2548" extrusionOk="0">
                  <a:moveTo>
                    <a:pt x="461" y="1"/>
                  </a:moveTo>
                  <a:cubicBezTo>
                    <a:pt x="461" y="1"/>
                    <a:pt x="0" y="1548"/>
                    <a:pt x="789" y="2547"/>
                  </a:cubicBezTo>
                  <a:cubicBezTo>
                    <a:pt x="789" y="2543"/>
                    <a:pt x="789" y="2525"/>
                    <a:pt x="789" y="2493"/>
                  </a:cubicBezTo>
                  <a:cubicBezTo>
                    <a:pt x="789" y="2529"/>
                    <a:pt x="789" y="2548"/>
                    <a:pt x="792" y="2548"/>
                  </a:cubicBezTo>
                  <a:cubicBezTo>
                    <a:pt x="793" y="2548"/>
                    <a:pt x="793" y="2548"/>
                    <a:pt x="794" y="2547"/>
                  </a:cubicBezTo>
                  <a:cubicBezTo>
                    <a:pt x="1577" y="1548"/>
                    <a:pt x="1122" y="1"/>
                    <a:pt x="11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Google Shape;500;p22">
              <a:extLst>
                <a:ext uri="{FF2B5EF4-FFF2-40B4-BE49-F238E27FC236}">
                  <a16:creationId xmlns:a16="http://schemas.microsoft.com/office/drawing/2014/main" id="{63925646-3E17-0E8F-2801-7BAE7366703A}"/>
                </a:ext>
              </a:extLst>
            </p:cNvPr>
            <p:cNvSpPr/>
            <p:nvPr/>
          </p:nvSpPr>
          <p:spPr>
            <a:xfrm>
              <a:off x="4514314" y="2953100"/>
              <a:ext cx="162514" cy="259849"/>
            </a:xfrm>
            <a:custGeom>
              <a:avLst/>
              <a:gdLst/>
              <a:ahLst/>
              <a:cxnLst/>
              <a:rect l="l" t="t" r="r" b="b"/>
              <a:pathLst>
                <a:path w="748" h="1196" extrusionOk="0">
                  <a:moveTo>
                    <a:pt x="371" y="1189"/>
                  </a:moveTo>
                  <a:cubicBezTo>
                    <a:pt x="371" y="1192"/>
                    <a:pt x="372" y="1195"/>
                    <a:pt x="376" y="1195"/>
                  </a:cubicBezTo>
                  <a:cubicBezTo>
                    <a:pt x="374" y="1193"/>
                    <a:pt x="373" y="1191"/>
                    <a:pt x="371" y="1189"/>
                  </a:cubicBezTo>
                  <a:close/>
                  <a:moveTo>
                    <a:pt x="214" y="1"/>
                  </a:moveTo>
                  <a:cubicBezTo>
                    <a:pt x="214" y="1"/>
                    <a:pt x="1" y="671"/>
                    <a:pt x="371" y="1189"/>
                  </a:cubicBezTo>
                  <a:lnTo>
                    <a:pt x="371" y="1189"/>
                  </a:lnTo>
                  <a:cubicBezTo>
                    <a:pt x="371" y="1188"/>
                    <a:pt x="371" y="1187"/>
                    <a:pt x="371" y="1186"/>
                  </a:cubicBezTo>
                  <a:lnTo>
                    <a:pt x="371" y="1186"/>
                  </a:lnTo>
                  <a:lnTo>
                    <a:pt x="376" y="1195"/>
                  </a:lnTo>
                  <a:lnTo>
                    <a:pt x="381" y="1166"/>
                  </a:lnTo>
                  <a:lnTo>
                    <a:pt x="381" y="1166"/>
                  </a:lnTo>
                  <a:cubicBezTo>
                    <a:pt x="381" y="1186"/>
                    <a:pt x="376" y="1195"/>
                    <a:pt x="376" y="1195"/>
                  </a:cubicBezTo>
                  <a:cubicBezTo>
                    <a:pt x="748" y="676"/>
                    <a:pt x="533" y="1"/>
                    <a:pt x="5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Google Shape;501;p22">
              <a:extLst>
                <a:ext uri="{FF2B5EF4-FFF2-40B4-BE49-F238E27FC236}">
                  <a16:creationId xmlns:a16="http://schemas.microsoft.com/office/drawing/2014/main" id="{A448945D-AB56-214A-D584-3607C7F65928}"/>
                </a:ext>
              </a:extLst>
            </p:cNvPr>
            <p:cNvSpPr/>
            <p:nvPr/>
          </p:nvSpPr>
          <p:spPr>
            <a:xfrm>
              <a:off x="4988384" y="3527764"/>
              <a:ext cx="94945" cy="105374"/>
            </a:xfrm>
            <a:custGeom>
              <a:avLst/>
              <a:gdLst/>
              <a:ahLst/>
              <a:cxnLst/>
              <a:rect l="l" t="t" r="r" b="b"/>
              <a:pathLst>
                <a:path w="437" h="485" extrusionOk="0">
                  <a:moveTo>
                    <a:pt x="202" y="0"/>
                  </a:moveTo>
                  <a:lnTo>
                    <a:pt x="167" y="245"/>
                  </a:lnTo>
                  <a:lnTo>
                    <a:pt x="1" y="284"/>
                  </a:lnTo>
                  <a:lnTo>
                    <a:pt x="167" y="294"/>
                  </a:lnTo>
                  <a:lnTo>
                    <a:pt x="216" y="485"/>
                  </a:lnTo>
                  <a:lnTo>
                    <a:pt x="216" y="289"/>
                  </a:lnTo>
                  <a:lnTo>
                    <a:pt x="437" y="255"/>
                  </a:lnTo>
                  <a:lnTo>
                    <a:pt x="216" y="24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6" name="Google Shape;502;p22">
              <a:extLst>
                <a:ext uri="{FF2B5EF4-FFF2-40B4-BE49-F238E27FC236}">
                  <a16:creationId xmlns:a16="http://schemas.microsoft.com/office/drawing/2014/main" id="{65FBAD8E-8594-B5A1-5F90-DA6D8C7F0A13}"/>
                </a:ext>
              </a:extLst>
            </p:cNvPr>
            <p:cNvSpPr/>
            <p:nvPr/>
          </p:nvSpPr>
          <p:spPr>
            <a:xfrm>
              <a:off x="5122653" y="2746698"/>
              <a:ext cx="78867" cy="78867"/>
            </a:xfrm>
            <a:custGeom>
              <a:avLst/>
              <a:gdLst/>
              <a:ahLst/>
              <a:cxnLst/>
              <a:rect l="l" t="t" r="r" b="b"/>
              <a:pathLst>
                <a:path w="363" h="363" extrusionOk="0">
                  <a:moveTo>
                    <a:pt x="181" y="0"/>
                  </a:moveTo>
                  <a:lnTo>
                    <a:pt x="162" y="162"/>
                  </a:lnTo>
                  <a:lnTo>
                    <a:pt x="0" y="182"/>
                  </a:lnTo>
                  <a:lnTo>
                    <a:pt x="162" y="201"/>
                  </a:lnTo>
                  <a:lnTo>
                    <a:pt x="181" y="363"/>
                  </a:lnTo>
                  <a:lnTo>
                    <a:pt x="201" y="201"/>
                  </a:lnTo>
                  <a:lnTo>
                    <a:pt x="362" y="182"/>
                  </a:lnTo>
                  <a:lnTo>
                    <a:pt x="201" y="162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7" name="Google Shape;503;p22">
              <a:extLst>
                <a:ext uri="{FF2B5EF4-FFF2-40B4-BE49-F238E27FC236}">
                  <a16:creationId xmlns:a16="http://schemas.microsoft.com/office/drawing/2014/main" id="{60C8D7B6-2BDD-BE9F-A075-B434DB62E6D2}"/>
                </a:ext>
              </a:extLst>
            </p:cNvPr>
            <p:cNvSpPr/>
            <p:nvPr/>
          </p:nvSpPr>
          <p:spPr>
            <a:xfrm>
              <a:off x="4172341" y="3488222"/>
              <a:ext cx="77998" cy="79084"/>
            </a:xfrm>
            <a:custGeom>
              <a:avLst/>
              <a:gdLst/>
              <a:ahLst/>
              <a:cxnLst/>
              <a:rect l="l" t="t" r="r" b="b"/>
              <a:pathLst>
                <a:path w="359" h="364" extrusionOk="0">
                  <a:moveTo>
                    <a:pt x="182" y="1"/>
                  </a:moveTo>
                  <a:lnTo>
                    <a:pt x="162" y="163"/>
                  </a:lnTo>
                  <a:lnTo>
                    <a:pt x="1" y="182"/>
                  </a:lnTo>
                  <a:lnTo>
                    <a:pt x="157" y="202"/>
                  </a:lnTo>
                  <a:lnTo>
                    <a:pt x="177" y="363"/>
                  </a:lnTo>
                  <a:lnTo>
                    <a:pt x="197" y="202"/>
                  </a:lnTo>
                  <a:lnTo>
                    <a:pt x="358" y="182"/>
                  </a:lnTo>
                  <a:lnTo>
                    <a:pt x="197" y="163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Google Shape;504;p22">
              <a:extLst>
                <a:ext uri="{FF2B5EF4-FFF2-40B4-BE49-F238E27FC236}">
                  <a16:creationId xmlns:a16="http://schemas.microsoft.com/office/drawing/2014/main" id="{2508D11F-B6AA-B49A-222C-A9F4748E37AE}"/>
                </a:ext>
              </a:extLst>
            </p:cNvPr>
            <p:cNvSpPr/>
            <p:nvPr/>
          </p:nvSpPr>
          <p:spPr>
            <a:xfrm>
              <a:off x="4172341" y="3891682"/>
              <a:ext cx="114064" cy="114933"/>
            </a:xfrm>
            <a:custGeom>
              <a:avLst/>
              <a:gdLst/>
              <a:ahLst/>
              <a:cxnLst/>
              <a:rect l="l" t="t" r="r" b="b"/>
              <a:pathLst>
                <a:path w="525" h="529" extrusionOk="0">
                  <a:moveTo>
                    <a:pt x="265" y="0"/>
                  </a:moveTo>
                  <a:lnTo>
                    <a:pt x="236" y="235"/>
                  </a:lnTo>
                  <a:lnTo>
                    <a:pt x="1" y="260"/>
                  </a:lnTo>
                  <a:lnTo>
                    <a:pt x="236" y="289"/>
                  </a:lnTo>
                  <a:lnTo>
                    <a:pt x="260" y="529"/>
                  </a:lnTo>
                  <a:lnTo>
                    <a:pt x="290" y="289"/>
                  </a:lnTo>
                  <a:lnTo>
                    <a:pt x="525" y="264"/>
                  </a:lnTo>
                  <a:lnTo>
                    <a:pt x="290" y="235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Google Shape;505;p22">
              <a:extLst>
                <a:ext uri="{FF2B5EF4-FFF2-40B4-BE49-F238E27FC236}">
                  <a16:creationId xmlns:a16="http://schemas.microsoft.com/office/drawing/2014/main" id="{F7433EBE-FF4A-6455-3BED-4270BC94E591}"/>
                </a:ext>
              </a:extLst>
            </p:cNvPr>
            <p:cNvSpPr/>
            <p:nvPr/>
          </p:nvSpPr>
          <p:spPr>
            <a:xfrm>
              <a:off x="4885183" y="3857571"/>
              <a:ext cx="149261" cy="149044"/>
            </a:xfrm>
            <a:custGeom>
              <a:avLst/>
              <a:gdLst/>
              <a:ahLst/>
              <a:cxnLst/>
              <a:rect l="l" t="t" r="r" b="b"/>
              <a:pathLst>
                <a:path w="687" h="686" extrusionOk="0">
                  <a:moveTo>
                    <a:pt x="344" y="0"/>
                  </a:moveTo>
                  <a:lnTo>
                    <a:pt x="309" y="309"/>
                  </a:lnTo>
                  <a:lnTo>
                    <a:pt x="1" y="338"/>
                  </a:lnTo>
                  <a:lnTo>
                    <a:pt x="309" y="377"/>
                  </a:lnTo>
                  <a:lnTo>
                    <a:pt x="339" y="686"/>
                  </a:lnTo>
                  <a:lnTo>
                    <a:pt x="378" y="377"/>
                  </a:lnTo>
                  <a:lnTo>
                    <a:pt x="687" y="343"/>
                  </a:lnTo>
                  <a:lnTo>
                    <a:pt x="378" y="309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oogle Shape;506;p22">
            <a:extLst>
              <a:ext uri="{FF2B5EF4-FFF2-40B4-BE49-F238E27FC236}">
                <a16:creationId xmlns:a16="http://schemas.microsoft.com/office/drawing/2014/main" id="{4633837B-6C42-8931-0620-48DA79EDF32D}"/>
              </a:ext>
            </a:extLst>
          </p:cNvPr>
          <p:cNvGrpSpPr/>
          <p:nvPr/>
        </p:nvGrpSpPr>
        <p:grpSpPr>
          <a:xfrm>
            <a:off x="2693856" y="2748115"/>
            <a:ext cx="781225" cy="753004"/>
            <a:chOff x="2374049" y="2939195"/>
            <a:chExt cx="914251" cy="881225"/>
          </a:xfrm>
        </p:grpSpPr>
        <p:sp>
          <p:nvSpPr>
            <p:cNvPr id="54" name="Google Shape;507;p22">
              <a:extLst>
                <a:ext uri="{FF2B5EF4-FFF2-40B4-BE49-F238E27FC236}">
                  <a16:creationId xmlns:a16="http://schemas.microsoft.com/office/drawing/2014/main" id="{F42A3C55-ED2B-A4DE-FE3F-B82CCE920BC5}"/>
                </a:ext>
              </a:extLst>
            </p:cNvPr>
            <p:cNvSpPr/>
            <p:nvPr/>
          </p:nvSpPr>
          <p:spPr>
            <a:xfrm>
              <a:off x="2475293" y="2939195"/>
              <a:ext cx="813006" cy="814309"/>
            </a:xfrm>
            <a:custGeom>
              <a:avLst/>
              <a:gdLst/>
              <a:ahLst/>
              <a:cxnLst/>
              <a:rect l="l" t="t" r="r" b="b"/>
              <a:pathLst>
                <a:path w="3742" h="3748" extrusionOk="0">
                  <a:moveTo>
                    <a:pt x="1871" y="1"/>
                  </a:moveTo>
                  <a:cubicBezTo>
                    <a:pt x="838" y="1"/>
                    <a:pt x="0" y="838"/>
                    <a:pt x="0" y="1877"/>
                  </a:cubicBezTo>
                  <a:cubicBezTo>
                    <a:pt x="0" y="2910"/>
                    <a:pt x="838" y="3747"/>
                    <a:pt x="1871" y="3747"/>
                  </a:cubicBezTo>
                  <a:cubicBezTo>
                    <a:pt x="2904" y="3747"/>
                    <a:pt x="3742" y="2910"/>
                    <a:pt x="3742" y="1877"/>
                  </a:cubicBezTo>
                  <a:cubicBezTo>
                    <a:pt x="3742" y="838"/>
                    <a:pt x="2904" y="1"/>
                    <a:pt x="1871" y="1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5" name="Google Shape;508;p22">
              <a:extLst>
                <a:ext uri="{FF2B5EF4-FFF2-40B4-BE49-F238E27FC236}">
                  <a16:creationId xmlns:a16="http://schemas.microsoft.com/office/drawing/2014/main" id="{66401D6B-46F7-12B3-A980-74685E1367C6}"/>
                </a:ext>
              </a:extLst>
            </p:cNvPr>
            <p:cNvSpPr/>
            <p:nvPr/>
          </p:nvSpPr>
          <p:spPr>
            <a:xfrm>
              <a:off x="2550684" y="3014803"/>
              <a:ext cx="662224" cy="663093"/>
            </a:xfrm>
            <a:custGeom>
              <a:avLst/>
              <a:gdLst/>
              <a:ahLst/>
              <a:cxnLst/>
              <a:rect l="l" t="t" r="r" b="b"/>
              <a:pathLst>
                <a:path w="3048" h="3052" extrusionOk="0">
                  <a:moveTo>
                    <a:pt x="1524" y="422"/>
                  </a:moveTo>
                  <a:cubicBezTo>
                    <a:pt x="2131" y="422"/>
                    <a:pt x="2626" y="916"/>
                    <a:pt x="2626" y="1529"/>
                  </a:cubicBezTo>
                  <a:cubicBezTo>
                    <a:pt x="2626" y="2136"/>
                    <a:pt x="2131" y="2630"/>
                    <a:pt x="1524" y="2630"/>
                  </a:cubicBezTo>
                  <a:cubicBezTo>
                    <a:pt x="917" y="2630"/>
                    <a:pt x="422" y="2136"/>
                    <a:pt x="422" y="1529"/>
                  </a:cubicBezTo>
                  <a:cubicBezTo>
                    <a:pt x="422" y="916"/>
                    <a:pt x="917" y="422"/>
                    <a:pt x="1524" y="422"/>
                  </a:cubicBezTo>
                  <a:close/>
                  <a:moveTo>
                    <a:pt x="1524" y="1"/>
                  </a:moveTo>
                  <a:cubicBezTo>
                    <a:pt x="682" y="1"/>
                    <a:pt x="1" y="686"/>
                    <a:pt x="1" y="1529"/>
                  </a:cubicBezTo>
                  <a:cubicBezTo>
                    <a:pt x="1" y="2366"/>
                    <a:pt x="682" y="3052"/>
                    <a:pt x="1524" y="3052"/>
                  </a:cubicBezTo>
                  <a:cubicBezTo>
                    <a:pt x="2366" y="3052"/>
                    <a:pt x="3047" y="2366"/>
                    <a:pt x="3047" y="1529"/>
                  </a:cubicBezTo>
                  <a:cubicBezTo>
                    <a:pt x="3047" y="686"/>
                    <a:pt x="2366" y="1"/>
                    <a:pt x="1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6" name="Google Shape;509;p22">
              <a:extLst>
                <a:ext uri="{FF2B5EF4-FFF2-40B4-BE49-F238E27FC236}">
                  <a16:creationId xmlns:a16="http://schemas.microsoft.com/office/drawing/2014/main" id="{8C2AD59A-F73A-3E76-6EDA-316E7E1138D2}"/>
                </a:ext>
              </a:extLst>
            </p:cNvPr>
            <p:cNvSpPr/>
            <p:nvPr/>
          </p:nvSpPr>
          <p:spPr>
            <a:xfrm>
              <a:off x="2715805" y="3180793"/>
              <a:ext cx="332198" cy="331112"/>
            </a:xfrm>
            <a:custGeom>
              <a:avLst/>
              <a:gdLst/>
              <a:ahLst/>
              <a:cxnLst/>
              <a:rect l="l" t="t" r="r" b="b"/>
              <a:pathLst>
                <a:path w="1529" h="1524" extrusionOk="0">
                  <a:moveTo>
                    <a:pt x="764" y="211"/>
                  </a:moveTo>
                  <a:cubicBezTo>
                    <a:pt x="1068" y="211"/>
                    <a:pt x="1317" y="461"/>
                    <a:pt x="1317" y="765"/>
                  </a:cubicBezTo>
                  <a:cubicBezTo>
                    <a:pt x="1317" y="1068"/>
                    <a:pt x="1068" y="1313"/>
                    <a:pt x="764" y="1313"/>
                  </a:cubicBezTo>
                  <a:cubicBezTo>
                    <a:pt x="460" y="1313"/>
                    <a:pt x="211" y="1068"/>
                    <a:pt x="211" y="765"/>
                  </a:cubicBezTo>
                  <a:cubicBezTo>
                    <a:pt x="211" y="461"/>
                    <a:pt x="460" y="211"/>
                    <a:pt x="764" y="211"/>
                  </a:cubicBezTo>
                  <a:close/>
                  <a:moveTo>
                    <a:pt x="764" y="1"/>
                  </a:moveTo>
                  <a:cubicBezTo>
                    <a:pt x="343" y="1"/>
                    <a:pt x="0" y="343"/>
                    <a:pt x="0" y="765"/>
                  </a:cubicBezTo>
                  <a:cubicBezTo>
                    <a:pt x="0" y="1181"/>
                    <a:pt x="343" y="1524"/>
                    <a:pt x="764" y="1524"/>
                  </a:cubicBezTo>
                  <a:cubicBezTo>
                    <a:pt x="1185" y="1524"/>
                    <a:pt x="1528" y="1181"/>
                    <a:pt x="1528" y="765"/>
                  </a:cubicBezTo>
                  <a:cubicBezTo>
                    <a:pt x="1528" y="343"/>
                    <a:pt x="1185" y="1"/>
                    <a:pt x="7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7" name="Google Shape;510;p22">
              <a:extLst>
                <a:ext uri="{FF2B5EF4-FFF2-40B4-BE49-F238E27FC236}">
                  <a16:creationId xmlns:a16="http://schemas.microsoft.com/office/drawing/2014/main" id="{66C4BB1A-2709-C413-49BD-91E54B7ADF4C}"/>
                </a:ext>
              </a:extLst>
            </p:cNvPr>
            <p:cNvSpPr/>
            <p:nvPr/>
          </p:nvSpPr>
          <p:spPr>
            <a:xfrm>
              <a:off x="2834865" y="3298985"/>
              <a:ext cx="93858" cy="94945"/>
            </a:xfrm>
            <a:custGeom>
              <a:avLst/>
              <a:gdLst/>
              <a:ahLst/>
              <a:cxnLst/>
              <a:rect l="l" t="t" r="r" b="b"/>
              <a:pathLst>
                <a:path w="432" h="437" extrusionOk="0">
                  <a:moveTo>
                    <a:pt x="216" y="0"/>
                  </a:moveTo>
                  <a:cubicBezTo>
                    <a:pt x="99" y="0"/>
                    <a:pt x="1" y="98"/>
                    <a:pt x="1" y="221"/>
                  </a:cubicBezTo>
                  <a:cubicBezTo>
                    <a:pt x="1" y="338"/>
                    <a:pt x="99" y="436"/>
                    <a:pt x="216" y="436"/>
                  </a:cubicBezTo>
                  <a:cubicBezTo>
                    <a:pt x="338" y="436"/>
                    <a:pt x="432" y="338"/>
                    <a:pt x="432" y="221"/>
                  </a:cubicBezTo>
                  <a:cubicBezTo>
                    <a:pt x="432" y="98"/>
                    <a:pt x="338" y="0"/>
                    <a:pt x="2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511;p22">
              <a:extLst>
                <a:ext uri="{FF2B5EF4-FFF2-40B4-BE49-F238E27FC236}">
                  <a16:creationId xmlns:a16="http://schemas.microsoft.com/office/drawing/2014/main" id="{CECA1D83-12F9-A7A2-CCB8-507010970D52}"/>
                </a:ext>
              </a:extLst>
            </p:cNvPr>
            <p:cNvSpPr/>
            <p:nvPr/>
          </p:nvSpPr>
          <p:spPr>
            <a:xfrm>
              <a:off x="2533737" y="3529719"/>
              <a:ext cx="160993" cy="290701"/>
            </a:xfrm>
            <a:custGeom>
              <a:avLst/>
              <a:gdLst/>
              <a:ahLst/>
              <a:cxnLst/>
              <a:rect l="l" t="t" r="r" b="b"/>
              <a:pathLst>
                <a:path w="741" h="1338" extrusionOk="0">
                  <a:moveTo>
                    <a:pt x="740" y="1"/>
                  </a:moveTo>
                  <a:lnTo>
                    <a:pt x="1" y="667"/>
                  </a:lnTo>
                  <a:lnTo>
                    <a:pt x="15" y="1338"/>
                  </a:lnTo>
                  <a:lnTo>
                    <a:pt x="657" y="696"/>
                  </a:lnTo>
                  <a:lnTo>
                    <a:pt x="7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512;p22">
              <a:extLst>
                <a:ext uri="{FF2B5EF4-FFF2-40B4-BE49-F238E27FC236}">
                  <a16:creationId xmlns:a16="http://schemas.microsoft.com/office/drawing/2014/main" id="{32397667-A0AD-30AB-5FE2-DB6D82BADB97}"/>
                </a:ext>
              </a:extLst>
            </p:cNvPr>
            <p:cNvSpPr/>
            <p:nvPr/>
          </p:nvSpPr>
          <p:spPr>
            <a:xfrm>
              <a:off x="2374049" y="3526678"/>
              <a:ext cx="311123" cy="146002"/>
            </a:xfrm>
            <a:custGeom>
              <a:avLst/>
              <a:gdLst/>
              <a:ahLst/>
              <a:cxnLst/>
              <a:rect l="l" t="t" r="r" b="b"/>
              <a:pathLst>
                <a:path w="1432" h="672" extrusionOk="0">
                  <a:moveTo>
                    <a:pt x="1431" y="0"/>
                  </a:moveTo>
                  <a:lnTo>
                    <a:pt x="755" y="35"/>
                  </a:lnTo>
                  <a:lnTo>
                    <a:pt x="1" y="539"/>
                  </a:lnTo>
                  <a:lnTo>
                    <a:pt x="657" y="671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Google Shape;513;p22">
              <a:extLst>
                <a:ext uri="{FF2B5EF4-FFF2-40B4-BE49-F238E27FC236}">
                  <a16:creationId xmlns:a16="http://schemas.microsoft.com/office/drawing/2014/main" id="{1197FB5E-A548-84BE-366A-07AC5EB4F2E1}"/>
                </a:ext>
              </a:extLst>
            </p:cNvPr>
            <p:cNvSpPr/>
            <p:nvPr/>
          </p:nvSpPr>
          <p:spPr>
            <a:xfrm>
              <a:off x="2511359" y="3574476"/>
              <a:ext cx="118409" cy="19337"/>
            </a:xfrm>
            <a:custGeom>
              <a:avLst/>
              <a:gdLst/>
              <a:ahLst/>
              <a:cxnLst/>
              <a:rect l="l" t="t" r="r" b="b"/>
              <a:pathLst>
                <a:path w="545" h="89" extrusionOk="0">
                  <a:moveTo>
                    <a:pt x="1" y="1"/>
                  </a:moveTo>
                  <a:lnTo>
                    <a:pt x="446" y="89"/>
                  </a:lnTo>
                  <a:lnTo>
                    <a:pt x="5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Google Shape;514;p22">
              <a:extLst>
                <a:ext uri="{FF2B5EF4-FFF2-40B4-BE49-F238E27FC236}">
                  <a16:creationId xmlns:a16="http://schemas.microsoft.com/office/drawing/2014/main" id="{3B3A68D2-193C-2EA1-8522-B45B11B6D4BD}"/>
                </a:ext>
              </a:extLst>
            </p:cNvPr>
            <p:cNvSpPr/>
            <p:nvPr/>
          </p:nvSpPr>
          <p:spPr>
            <a:xfrm>
              <a:off x="2460302" y="3626619"/>
              <a:ext cx="117323" cy="18250"/>
            </a:xfrm>
            <a:custGeom>
              <a:avLst/>
              <a:gdLst/>
              <a:ahLst/>
              <a:cxnLst/>
              <a:rect l="l" t="t" r="r" b="b"/>
              <a:pathLst>
                <a:path w="540" h="84" extrusionOk="0">
                  <a:moveTo>
                    <a:pt x="1" y="1"/>
                  </a:moveTo>
                  <a:lnTo>
                    <a:pt x="441" y="84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515;p22">
              <a:extLst>
                <a:ext uri="{FF2B5EF4-FFF2-40B4-BE49-F238E27FC236}">
                  <a16:creationId xmlns:a16="http://schemas.microsoft.com/office/drawing/2014/main" id="{CC000382-89A8-CB93-1F13-ABC21B837A15}"/>
                </a:ext>
              </a:extLst>
            </p:cNvPr>
            <p:cNvSpPr/>
            <p:nvPr/>
          </p:nvSpPr>
          <p:spPr>
            <a:xfrm>
              <a:off x="2615646" y="3580777"/>
              <a:ext cx="21509" cy="117323"/>
            </a:xfrm>
            <a:custGeom>
              <a:avLst/>
              <a:gdLst/>
              <a:ahLst/>
              <a:cxnLst/>
              <a:rect l="l" t="t" r="r" b="b"/>
              <a:pathLst>
                <a:path w="99" h="540" extrusionOk="0">
                  <a:moveTo>
                    <a:pt x="99" y="1"/>
                  </a:moveTo>
                  <a:lnTo>
                    <a:pt x="1" y="89"/>
                  </a:lnTo>
                  <a:lnTo>
                    <a:pt x="30" y="540"/>
                  </a:lnTo>
                  <a:lnTo>
                    <a:pt x="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Google Shape;516;p22">
              <a:extLst>
                <a:ext uri="{FF2B5EF4-FFF2-40B4-BE49-F238E27FC236}">
                  <a16:creationId xmlns:a16="http://schemas.microsoft.com/office/drawing/2014/main" id="{D5F5F594-AC1A-96DA-90A4-61895E95B453}"/>
                </a:ext>
              </a:extLst>
            </p:cNvPr>
            <p:cNvSpPr/>
            <p:nvPr/>
          </p:nvSpPr>
          <p:spPr>
            <a:xfrm>
              <a:off x="2558288" y="3625533"/>
              <a:ext cx="20423" cy="117323"/>
            </a:xfrm>
            <a:custGeom>
              <a:avLst/>
              <a:gdLst/>
              <a:ahLst/>
              <a:cxnLst/>
              <a:rect l="l" t="t" r="r" b="b"/>
              <a:pathLst>
                <a:path w="94" h="540" extrusionOk="0">
                  <a:moveTo>
                    <a:pt x="93" y="1"/>
                  </a:moveTo>
                  <a:lnTo>
                    <a:pt x="0" y="89"/>
                  </a:lnTo>
                  <a:lnTo>
                    <a:pt x="30" y="53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Google Shape;517;p22">
              <a:extLst>
                <a:ext uri="{FF2B5EF4-FFF2-40B4-BE49-F238E27FC236}">
                  <a16:creationId xmlns:a16="http://schemas.microsoft.com/office/drawing/2014/main" id="{DBC0BA44-9209-C015-46AF-922A7648C63D}"/>
                </a:ext>
              </a:extLst>
            </p:cNvPr>
            <p:cNvSpPr/>
            <p:nvPr/>
          </p:nvSpPr>
          <p:spPr>
            <a:xfrm>
              <a:off x="2515705" y="3333530"/>
              <a:ext cx="379996" cy="358270"/>
            </a:xfrm>
            <a:custGeom>
              <a:avLst/>
              <a:gdLst/>
              <a:ahLst/>
              <a:cxnLst/>
              <a:rect l="l" t="t" r="r" b="b"/>
              <a:pathLst>
                <a:path w="1749" h="1649" extrusionOk="0">
                  <a:moveTo>
                    <a:pt x="1685" y="1"/>
                  </a:moveTo>
                  <a:cubicBezTo>
                    <a:pt x="1671" y="1"/>
                    <a:pt x="1657" y="6"/>
                    <a:pt x="1646" y="17"/>
                  </a:cubicBezTo>
                  <a:lnTo>
                    <a:pt x="25" y="1550"/>
                  </a:lnTo>
                  <a:cubicBezTo>
                    <a:pt x="0" y="1570"/>
                    <a:pt x="0" y="1609"/>
                    <a:pt x="25" y="1634"/>
                  </a:cubicBezTo>
                  <a:cubicBezTo>
                    <a:pt x="35" y="1643"/>
                    <a:pt x="49" y="1648"/>
                    <a:pt x="64" y="1648"/>
                  </a:cubicBezTo>
                  <a:cubicBezTo>
                    <a:pt x="79" y="1648"/>
                    <a:pt x="93" y="1643"/>
                    <a:pt x="108" y="1634"/>
                  </a:cubicBezTo>
                  <a:lnTo>
                    <a:pt x="1724" y="101"/>
                  </a:lnTo>
                  <a:cubicBezTo>
                    <a:pt x="1749" y="81"/>
                    <a:pt x="1749" y="42"/>
                    <a:pt x="1729" y="17"/>
                  </a:cubicBezTo>
                  <a:cubicBezTo>
                    <a:pt x="1716" y="7"/>
                    <a:pt x="1701" y="1"/>
                    <a:pt x="16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1" name="Google Shape;518;p22">
            <a:extLst>
              <a:ext uri="{FF2B5EF4-FFF2-40B4-BE49-F238E27FC236}">
                <a16:creationId xmlns:a16="http://schemas.microsoft.com/office/drawing/2014/main" id="{3D9F878F-0FB4-ADD5-2865-63EE64CD7D95}"/>
              </a:ext>
            </a:extLst>
          </p:cNvPr>
          <p:cNvGrpSpPr/>
          <p:nvPr/>
        </p:nvGrpSpPr>
        <p:grpSpPr>
          <a:xfrm>
            <a:off x="5685256" y="2812722"/>
            <a:ext cx="631218" cy="631218"/>
            <a:chOff x="5874820" y="3014803"/>
            <a:chExt cx="738701" cy="738701"/>
          </a:xfrm>
        </p:grpSpPr>
        <p:sp>
          <p:nvSpPr>
            <p:cNvPr id="51" name="Google Shape;519;p22">
              <a:extLst>
                <a:ext uri="{FF2B5EF4-FFF2-40B4-BE49-F238E27FC236}">
                  <a16:creationId xmlns:a16="http://schemas.microsoft.com/office/drawing/2014/main" id="{5F328744-7C0C-E6A4-A12C-30794E5EE89F}"/>
                </a:ext>
              </a:extLst>
            </p:cNvPr>
            <p:cNvSpPr/>
            <p:nvPr/>
          </p:nvSpPr>
          <p:spPr>
            <a:xfrm>
              <a:off x="5874820" y="3014803"/>
              <a:ext cx="738701" cy="738701"/>
            </a:xfrm>
            <a:custGeom>
              <a:avLst/>
              <a:gdLst/>
              <a:ahLst/>
              <a:cxnLst/>
              <a:rect l="l" t="t" r="r" b="b"/>
              <a:pathLst>
                <a:path w="3400" h="3400" extrusionOk="0">
                  <a:moveTo>
                    <a:pt x="1573" y="1"/>
                  </a:moveTo>
                  <a:lnTo>
                    <a:pt x="1377" y="500"/>
                  </a:lnTo>
                  <a:lnTo>
                    <a:pt x="960" y="162"/>
                  </a:lnTo>
                  <a:lnTo>
                    <a:pt x="926" y="187"/>
                  </a:lnTo>
                  <a:lnTo>
                    <a:pt x="774" y="270"/>
                  </a:lnTo>
                  <a:lnTo>
                    <a:pt x="740" y="295"/>
                  </a:lnTo>
                  <a:lnTo>
                    <a:pt x="823" y="824"/>
                  </a:lnTo>
                  <a:lnTo>
                    <a:pt x="289" y="740"/>
                  </a:lnTo>
                  <a:lnTo>
                    <a:pt x="270" y="775"/>
                  </a:lnTo>
                  <a:lnTo>
                    <a:pt x="182" y="926"/>
                  </a:lnTo>
                  <a:lnTo>
                    <a:pt x="162" y="961"/>
                  </a:lnTo>
                  <a:lnTo>
                    <a:pt x="500" y="1382"/>
                  </a:lnTo>
                  <a:lnTo>
                    <a:pt x="0" y="1573"/>
                  </a:lnTo>
                  <a:lnTo>
                    <a:pt x="0" y="1612"/>
                  </a:lnTo>
                  <a:lnTo>
                    <a:pt x="0" y="1788"/>
                  </a:lnTo>
                  <a:lnTo>
                    <a:pt x="0" y="1828"/>
                  </a:lnTo>
                  <a:lnTo>
                    <a:pt x="500" y="2023"/>
                  </a:lnTo>
                  <a:lnTo>
                    <a:pt x="162" y="2440"/>
                  </a:lnTo>
                  <a:lnTo>
                    <a:pt x="182" y="2474"/>
                  </a:lnTo>
                  <a:lnTo>
                    <a:pt x="270" y="2626"/>
                  </a:lnTo>
                  <a:lnTo>
                    <a:pt x="289" y="2660"/>
                  </a:lnTo>
                  <a:lnTo>
                    <a:pt x="823" y="2577"/>
                  </a:lnTo>
                  <a:lnTo>
                    <a:pt x="823" y="2577"/>
                  </a:lnTo>
                  <a:lnTo>
                    <a:pt x="740" y="3111"/>
                  </a:lnTo>
                  <a:lnTo>
                    <a:pt x="774" y="3130"/>
                  </a:lnTo>
                  <a:lnTo>
                    <a:pt x="926" y="3218"/>
                  </a:lnTo>
                  <a:lnTo>
                    <a:pt x="960" y="3238"/>
                  </a:lnTo>
                  <a:lnTo>
                    <a:pt x="1377" y="2900"/>
                  </a:lnTo>
                  <a:lnTo>
                    <a:pt x="1573" y="3400"/>
                  </a:lnTo>
                  <a:lnTo>
                    <a:pt x="1827" y="3400"/>
                  </a:lnTo>
                  <a:lnTo>
                    <a:pt x="2023" y="2900"/>
                  </a:lnTo>
                  <a:lnTo>
                    <a:pt x="2439" y="3238"/>
                  </a:lnTo>
                  <a:lnTo>
                    <a:pt x="2474" y="3218"/>
                  </a:lnTo>
                  <a:lnTo>
                    <a:pt x="2626" y="3130"/>
                  </a:lnTo>
                  <a:lnTo>
                    <a:pt x="2660" y="3111"/>
                  </a:lnTo>
                  <a:lnTo>
                    <a:pt x="2577" y="2577"/>
                  </a:lnTo>
                  <a:lnTo>
                    <a:pt x="2577" y="2577"/>
                  </a:lnTo>
                  <a:lnTo>
                    <a:pt x="3110" y="2660"/>
                  </a:lnTo>
                  <a:lnTo>
                    <a:pt x="3130" y="2626"/>
                  </a:lnTo>
                  <a:lnTo>
                    <a:pt x="3218" y="2474"/>
                  </a:lnTo>
                  <a:lnTo>
                    <a:pt x="3238" y="2440"/>
                  </a:lnTo>
                  <a:lnTo>
                    <a:pt x="2900" y="2023"/>
                  </a:lnTo>
                  <a:lnTo>
                    <a:pt x="3399" y="1828"/>
                  </a:lnTo>
                  <a:lnTo>
                    <a:pt x="3399" y="1788"/>
                  </a:lnTo>
                  <a:lnTo>
                    <a:pt x="3399" y="1612"/>
                  </a:lnTo>
                  <a:lnTo>
                    <a:pt x="3399" y="1573"/>
                  </a:lnTo>
                  <a:lnTo>
                    <a:pt x="2900" y="1382"/>
                  </a:lnTo>
                  <a:lnTo>
                    <a:pt x="3238" y="961"/>
                  </a:lnTo>
                  <a:lnTo>
                    <a:pt x="3218" y="926"/>
                  </a:lnTo>
                  <a:lnTo>
                    <a:pt x="3130" y="775"/>
                  </a:lnTo>
                  <a:lnTo>
                    <a:pt x="3110" y="740"/>
                  </a:lnTo>
                  <a:lnTo>
                    <a:pt x="2577" y="824"/>
                  </a:lnTo>
                  <a:lnTo>
                    <a:pt x="2660" y="295"/>
                  </a:lnTo>
                  <a:lnTo>
                    <a:pt x="2626" y="270"/>
                  </a:lnTo>
                  <a:lnTo>
                    <a:pt x="2474" y="187"/>
                  </a:lnTo>
                  <a:lnTo>
                    <a:pt x="2439" y="162"/>
                  </a:lnTo>
                  <a:lnTo>
                    <a:pt x="2023" y="500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520;p22">
              <a:extLst>
                <a:ext uri="{FF2B5EF4-FFF2-40B4-BE49-F238E27FC236}">
                  <a16:creationId xmlns:a16="http://schemas.microsoft.com/office/drawing/2014/main" id="{A4BE1B03-A302-DF3C-4086-6951DDFFE936}"/>
                </a:ext>
              </a:extLst>
            </p:cNvPr>
            <p:cNvSpPr/>
            <p:nvPr/>
          </p:nvSpPr>
          <p:spPr>
            <a:xfrm>
              <a:off x="6072747" y="3275520"/>
              <a:ext cx="217265" cy="217265"/>
            </a:xfrm>
            <a:custGeom>
              <a:avLst/>
              <a:gdLst/>
              <a:ahLst/>
              <a:cxnLst/>
              <a:rect l="l" t="t" r="r" b="b"/>
              <a:pathLst>
                <a:path w="1000" h="1000" extrusionOk="0">
                  <a:moveTo>
                    <a:pt x="500" y="299"/>
                  </a:moveTo>
                  <a:cubicBezTo>
                    <a:pt x="551" y="299"/>
                    <a:pt x="603" y="319"/>
                    <a:pt x="642" y="358"/>
                  </a:cubicBezTo>
                  <a:cubicBezTo>
                    <a:pt x="720" y="437"/>
                    <a:pt x="720" y="564"/>
                    <a:pt x="642" y="642"/>
                  </a:cubicBezTo>
                  <a:cubicBezTo>
                    <a:pt x="603" y="681"/>
                    <a:pt x="551" y="701"/>
                    <a:pt x="500" y="701"/>
                  </a:cubicBezTo>
                  <a:cubicBezTo>
                    <a:pt x="449" y="701"/>
                    <a:pt x="397" y="681"/>
                    <a:pt x="358" y="642"/>
                  </a:cubicBezTo>
                  <a:cubicBezTo>
                    <a:pt x="280" y="564"/>
                    <a:pt x="280" y="437"/>
                    <a:pt x="358" y="358"/>
                  </a:cubicBezTo>
                  <a:cubicBezTo>
                    <a:pt x="397" y="319"/>
                    <a:pt x="449" y="299"/>
                    <a:pt x="500" y="299"/>
                  </a:cubicBezTo>
                  <a:close/>
                  <a:moveTo>
                    <a:pt x="461" y="1"/>
                  </a:moveTo>
                  <a:lnTo>
                    <a:pt x="407" y="148"/>
                  </a:lnTo>
                  <a:lnTo>
                    <a:pt x="280" y="50"/>
                  </a:lnTo>
                  <a:lnTo>
                    <a:pt x="270" y="55"/>
                  </a:lnTo>
                  <a:lnTo>
                    <a:pt x="226" y="79"/>
                  </a:lnTo>
                  <a:lnTo>
                    <a:pt x="216" y="84"/>
                  </a:lnTo>
                  <a:lnTo>
                    <a:pt x="240" y="241"/>
                  </a:lnTo>
                  <a:lnTo>
                    <a:pt x="84" y="216"/>
                  </a:lnTo>
                  <a:lnTo>
                    <a:pt x="79" y="226"/>
                  </a:lnTo>
                  <a:lnTo>
                    <a:pt x="54" y="275"/>
                  </a:lnTo>
                  <a:lnTo>
                    <a:pt x="44" y="285"/>
                  </a:lnTo>
                  <a:lnTo>
                    <a:pt x="147" y="407"/>
                  </a:lnTo>
                  <a:lnTo>
                    <a:pt x="0" y="461"/>
                  </a:lnTo>
                  <a:lnTo>
                    <a:pt x="0" y="476"/>
                  </a:lnTo>
                  <a:lnTo>
                    <a:pt x="0" y="525"/>
                  </a:lnTo>
                  <a:lnTo>
                    <a:pt x="0" y="539"/>
                  </a:lnTo>
                  <a:lnTo>
                    <a:pt x="147" y="593"/>
                  </a:lnTo>
                  <a:lnTo>
                    <a:pt x="44" y="721"/>
                  </a:lnTo>
                  <a:lnTo>
                    <a:pt x="54" y="730"/>
                  </a:lnTo>
                  <a:lnTo>
                    <a:pt x="79" y="775"/>
                  </a:lnTo>
                  <a:lnTo>
                    <a:pt x="84" y="784"/>
                  </a:lnTo>
                  <a:lnTo>
                    <a:pt x="240" y="760"/>
                  </a:lnTo>
                  <a:lnTo>
                    <a:pt x="216" y="917"/>
                  </a:lnTo>
                  <a:lnTo>
                    <a:pt x="226" y="921"/>
                  </a:lnTo>
                  <a:lnTo>
                    <a:pt x="270" y="946"/>
                  </a:lnTo>
                  <a:lnTo>
                    <a:pt x="280" y="956"/>
                  </a:lnTo>
                  <a:lnTo>
                    <a:pt x="407" y="853"/>
                  </a:lnTo>
                  <a:lnTo>
                    <a:pt x="461" y="1000"/>
                  </a:lnTo>
                  <a:lnTo>
                    <a:pt x="539" y="1000"/>
                  </a:lnTo>
                  <a:lnTo>
                    <a:pt x="593" y="853"/>
                  </a:lnTo>
                  <a:lnTo>
                    <a:pt x="715" y="956"/>
                  </a:lnTo>
                  <a:lnTo>
                    <a:pt x="725" y="946"/>
                  </a:lnTo>
                  <a:lnTo>
                    <a:pt x="774" y="921"/>
                  </a:lnTo>
                  <a:lnTo>
                    <a:pt x="784" y="917"/>
                  </a:lnTo>
                  <a:lnTo>
                    <a:pt x="760" y="760"/>
                  </a:lnTo>
                  <a:lnTo>
                    <a:pt x="916" y="784"/>
                  </a:lnTo>
                  <a:lnTo>
                    <a:pt x="921" y="775"/>
                  </a:lnTo>
                  <a:lnTo>
                    <a:pt x="946" y="730"/>
                  </a:lnTo>
                  <a:lnTo>
                    <a:pt x="951" y="721"/>
                  </a:lnTo>
                  <a:lnTo>
                    <a:pt x="853" y="593"/>
                  </a:lnTo>
                  <a:lnTo>
                    <a:pt x="999" y="539"/>
                  </a:lnTo>
                  <a:lnTo>
                    <a:pt x="999" y="525"/>
                  </a:lnTo>
                  <a:lnTo>
                    <a:pt x="999" y="476"/>
                  </a:lnTo>
                  <a:lnTo>
                    <a:pt x="999" y="461"/>
                  </a:lnTo>
                  <a:lnTo>
                    <a:pt x="853" y="407"/>
                  </a:lnTo>
                  <a:lnTo>
                    <a:pt x="951" y="285"/>
                  </a:lnTo>
                  <a:lnTo>
                    <a:pt x="946" y="275"/>
                  </a:lnTo>
                  <a:lnTo>
                    <a:pt x="921" y="226"/>
                  </a:lnTo>
                  <a:lnTo>
                    <a:pt x="916" y="216"/>
                  </a:lnTo>
                  <a:lnTo>
                    <a:pt x="760" y="241"/>
                  </a:lnTo>
                  <a:lnTo>
                    <a:pt x="784" y="84"/>
                  </a:lnTo>
                  <a:lnTo>
                    <a:pt x="774" y="79"/>
                  </a:lnTo>
                  <a:lnTo>
                    <a:pt x="725" y="55"/>
                  </a:lnTo>
                  <a:lnTo>
                    <a:pt x="715" y="50"/>
                  </a:lnTo>
                  <a:lnTo>
                    <a:pt x="593" y="148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521;p22">
              <a:extLst>
                <a:ext uri="{FF2B5EF4-FFF2-40B4-BE49-F238E27FC236}">
                  <a16:creationId xmlns:a16="http://schemas.microsoft.com/office/drawing/2014/main" id="{5673A7C2-9A49-6DDD-1640-A521E683F98D}"/>
                </a:ext>
              </a:extLst>
            </p:cNvPr>
            <p:cNvSpPr/>
            <p:nvPr/>
          </p:nvSpPr>
          <p:spPr>
            <a:xfrm>
              <a:off x="6283493" y="3352215"/>
              <a:ext cx="133183" cy="133183"/>
            </a:xfrm>
            <a:custGeom>
              <a:avLst/>
              <a:gdLst/>
              <a:ahLst/>
              <a:cxnLst/>
              <a:rect l="l" t="t" r="r" b="b"/>
              <a:pathLst>
                <a:path w="613" h="613" extrusionOk="0">
                  <a:moveTo>
                    <a:pt x="304" y="184"/>
                  </a:moveTo>
                  <a:cubicBezTo>
                    <a:pt x="336" y="184"/>
                    <a:pt x="367" y="196"/>
                    <a:pt x="392" y="221"/>
                  </a:cubicBezTo>
                  <a:cubicBezTo>
                    <a:pt x="441" y="270"/>
                    <a:pt x="441" y="343"/>
                    <a:pt x="392" y="392"/>
                  </a:cubicBezTo>
                  <a:cubicBezTo>
                    <a:pt x="367" y="417"/>
                    <a:pt x="336" y="429"/>
                    <a:pt x="304" y="429"/>
                  </a:cubicBezTo>
                  <a:cubicBezTo>
                    <a:pt x="273" y="429"/>
                    <a:pt x="243" y="417"/>
                    <a:pt x="220" y="392"/>
                  </a:cubicBezTo>
                  <a:cubicBezTo>
                    <a:pt x="172" y="343"/>
                    <a:pt x="172" y="270"/>
                    <a:pt x="220" y="221"/>
                  </a:cubicBezTo>
                  <a:cubicBezTo>
                    <a:pt x="243" y="196"/>
                    <a:pt x="273" y="184"/>
                    <a:pt x="304" y="184"/>
                  </a:cubicBezTo>
                  <a:close/>
                  <a:moveTo>
                    <a:pt x="284" y="0"/>
                  </a:moveTo>
                  <a:lnTo>
                    <a:pt x="250" y="93"/>
                  </a:lnTo>
                  <a:lnTo>
                    <a:pt x="172" y="30"/>
                  </a:lnTo>
                  <a:lnTo>
                    <a:pt x="167" y="35"/>
                  </a:lnTo>
                  <a:lnTo>
                    <a:pt x="142" y="49"/>
                  </a:lnTo>
                  <a:lnTo>
                    <a:pt x="132" y="54"/>
                  </a:lnTo>
                  <a:lnTo>
                    <a:pt x="147" y="147"/>
                  </a:lnTo>
                  <a:lnTo>
                    <a:pt x="54" y="133"/>
                  </a:lnTo>
                  <a:lnTo>
                    <a:pt x="49" y="142"/>
                  </a:lnTo>
                  <a:lnTo>
                    <a:pt x="34" y="167"/>
                  </a:lnTo>
                  <a:lnTo>
                    <a:pt x="29" y="172"/>
                  </a:lnTo>
                  <a:lnTo>
                    <a:pt x="93" y="250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0" y="324"/>
                  </a:lnTo>
                  <a:lnTo>
                    <a:pt x="0" y="328"/>
                  </a:lnTo>
                  <a:lnTo>
                    <a:pt x="93" y="363"/>
                  </a:lnTo>
                  <a:lnTo>
                    <a:pt x="29" y="436"/>
                  </a:lnTo>
                  <a:lnTo>
                    <a:pt x="34" y="446"/>
                  </a:lnTo>
                  <a:lnTo>
                    <a:pt x="49" y="470"/>
                  </a:lnTo>
                  <a:lnTo>
                    <a:pt x="54" y="480"/>
                  </a:lnTo>
                  <a:lnTo>
                    <a:pt x="147" y="461"/>
                  </a:lnTo>
                  <a:lnTo>
                    <a:pt x="147" y="461"/>
                  </a:lnTo>
                  <a:lnTo>
                    <a:pt x="132" y="559"/>
                  </a:lnTo>
                  <a:lnTo>
                    <a:pt x="142" y="564"/>
                  </a:lnTo>
                  <a:lnTo>
                    <a:pt x="167" y="578"/>
                  </a:lnTo>
                  <a:lnTo>
                    <a:pt x="172" y="583"/>
                  </a:lnTo>
                  <a:lnTo>
                    <a:pt x="250" y="519"/>
                  </a:lnTo>
                  <a:lnTo>
                    <a:pt x="284" y="613"/>
                  </a:lnTo>
                  <a:lnTo>
                    <a:pt x="328" y="613"/>
                  </a:lnTo>
                  <a:lnTo>
                    <a:pt x="363" y="519"/>
                  </a:lnTo>
                  <a:lnTo>
                    <a:pt x="436" y="583"/>
                  </a:lnTo>
                  <a:lnTo>
                    <a:pt x="446" y="578"/>
                  </a:lnTo>
                  <a:lnTo>
                    <a:pt x="470" y="564"/>
                  </a:lnTo>
                  <a:lnTo>
                    <a:pt x="475" y="559"/>
                  </a:lnTo>
                  <a:lnTo>
                    <a:pt x="460" y="461"/>
                  </a:lnTo>
                  <a:lnTo>
                    <a:pt x="558" y="480"/>
                  </a:lnTo>
                  <a:lnTo>
                    <a:pt x="563" y="470"/>
                  </a:lnTo>
                  <a:lnTo>
                    <a:pt x="578" y="446"/>
                  </a:lnTo>
                  <a:lnTo>
                    <a:pt x="583" y="436"/>
                  </a:lnTo>
                  <a:lnTo>
                    <a:pt x="519" y="363"/>
                  </a:lnTo>
                  <a:lnTo>
                    <a:pt x="612" y="328"/>
                  </a:lnTo>
                  <a:lnTo>
                    <a:pt x="612" y="324"/>
                  </a:lnTo>
                  <a:lnTo>
                    <a:pt x="612" y="289"/>
                  </a:lnTo>
                  <a:lnTo>
                    <a:pt x="612" y="284"/>
                  </a:lnTo>
                  <a:lnTo>
                    <a:pt x="519" y="250"/>
                  </a:lnTo>
                  <a:lnTo>
                    <a:pt x="583" y="172"/>
                  </a:lnTo>
                  <a:lnTo>
                    <a:pt x="578" y="167"/>
                  </a:lnTo>
                  <a:lnTo>
                    <a:pt x="563" y="142"/>
                  </a:lnTo>
                  <a:lnTo>
                    <a:pt x="558" y="133"/>
                  </a:lnTo>
                  <a:lnTo>
                    <a:pt x="460" y="147"/>
                  </a:lnTo>
                  <a:lnTo>
                    <a:pt x="460" y="147"/>
                  </a:lnTo>
                  <a:lnTo>
                    <a:pt x="475" y="54"/>
                  </a:lnTo>
                  <a:lnTo>
                    <a:pt x="470" y="49"/>
                  </a:lnTo>
                  <a:lnTo>
                    <a:pt x="446" y="35"/>
                  </a:lnTo>
                  <a:lnTo>
                    <a:pt x="436" y="30"/>
                  </a:lnTo>
                  <a:lnTo>
                    <a:pt x="363" y="93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2" name="Google Shape;522;p22">
            <a:extLst>
              <a:ext uri="{FF2B5EF4-FFF2-40B4-BE49-F238E27FC236}">
                <a16:creationId xmlns:a16="http://schemas.microsoft.com/office/drawing/2014/main" id="{086D327B-ED28-EABC-F5A8-594482182060}"/>
              </a:ext>
            </a:extLst>
          </p:cNvPr>
          <p:cNvGrpSpPr/>
          <p:nvPr/>
        </p:nvGrpSpPr>
        <p:grpSpPr>
          <a:xfrm>
            <a:off x="2858529" y="1280722"/>
            <a:ext cx="588518" cy="791250"/>
            <a:chOff x="2566762" y="1221936"/>
            <a:chExt cx="688730" cy="925983"/>
          </a:xfrm>
        </p:grpSpPr>
        <p:sp>
          <p:nvSpPr>
            <p:cNvPr id="13" name="Google Shape;523;p22">
              <a:extLst>
                <a:ext uri="{FF2B5EF4-FFF2-40B4-BE49-F238E27FC236}">
                  <a16:creationId xmlns:a16="http://schemas.microsoft.com/office/drawing/2014/main" id="{5C1B2C47-116A-34C2-41B7-A956DB492064}"/>
                </a:ext>
              </a:extLst>
            </p:cNvPr>
            <p:cNvSpPr/>
            <p:nvPr/>
          </p:nvSpPr>
          <p:spPr>
            <a:xfrm>
              <a:off x="2585881" y="1321878"/>
              <a:ext cx="669611" cy="826042"/>
            </a:xfrm>
            <a:custGeom>
              <a:avLst/>
              <a:gdLst/>
              <a:ahLst/>
              <a:cxnLst/>
              <a:rect l="l" t="t" r="r" b="b"/>
              <a:pathLst>
                <a:path w="3082" h="3802" extrusionOk="0">
                  <a:moveTo>
                    <a:pt x="1" y="1"/>
                  </a:moveTo>
                  <a:lnTo>
                    <a:pt x="1" y="3801"/>
                  </a:lnTo>
                  <a:lnTo>
                    <a:pt x="3081" y="3801"/>
                  </a:lnTo>
                  <a:lnTo>
                    <a:pt x="3081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524;p22">
              <a:extLst>
                <a:ext uri="{FF2B5EF4-FFF2-40B4-BE49-F238E27FC236}">
                  <a16:creationId xmlns:a16="http://schemas.microsoft.com/office/drawing/2014/main" id="{9214C662-F681-0569-E412-B97614D4CF05}"/>
                </a:ext>
              </a:extLst>
            </p:cNvPr>
            <p:cNvSpPr/>
            <p:nvPr/>
          </p:nvSpPr>
          <p:spPr>
            <a:xfrm>
              <a:off x="2566762" y="1440070"/>
              <a:ext cx="658747" cy="676998"/>
            </a:xfrm>
            <a:custGeom>
              <a:avLst/>
              <a:gdLst/>
              <a:ahLst/>
              <a:cxnLst/>
              <a:rect l="l" t="t" r="r" b="b"/>
              <a:pathLst>
                <a:path w="3032" h="3116" extrusionOk="0">
                  <a:moveTo>
                    <a:pt x="0" y="0"/>
                  </a:moveTo>
                  <a:lnTo>
                    <a:pt x="0" y="3115"/>
                  </a:lnTo>
                  <a:lnTo>
                    <a:pt x="3032" y="3115"/>
                  </a:lnTo>
                  <a:lnTo>
                    <a:pt x="3032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525;p22">
              <a:extLst>
                <a:ext uri="{FF2B5EF4-FFF2-40B4-BE49-F238E27FC236}">
                  <a16:creationId xmlns:a16="http://schemas.microsoft.com/office/drawing/2014/main" id="{81F1A8C4-96A6-43B2-B3E2-FFAB34F073AB}"/>
                </a:ext>
              </a:extLst>
            </p:cNvPr>
            <p:cNvSpPr/>
            <p:nvPr/>
          </p:nvSpPr>
          <p:spPr>
            <a:xfrm>
              <a:off x="2566762" y="1321878"/>
              <a:ext cx="658747" cy="118409"/>
            </a:xfrm>
            <a:custGeom>
              <a:avLst/>
              <a:gdLst/>
              <a:ahLst/>
              <a:cxnLst/>
              <a:rect l="l" t="t" r="r" b="b"/>
              <a:pathLst>
                <a:path w="3032" h="545" extrusionOk="0">
                  <a:moveTo>
                    <a:pt x="0" y="1"/>
                  </a:moveTo>
                  <a:lnTo>
                    <a:pt x="0" y="544"/>
                  </a:lnTo>
                  <a:lnTo>
                    <a:pt x="3032" y="544"/>
                  </a:lnTo>
                  <a:lnTo>
                    <a:pt x="30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526;p22">
              <a:extLst>
                <a:ext uri="{FF2B5EF4-FFF2-40B4-BE49-F238E27FC236}">
                  <a16:creationId xmlns:a16="http://schemas.microsoft.com/office/drawing/2014/main" id="{AF7D484B-FFBC-86D0-704D-841CD2EA82A6}"/>
                </a:ext>
              </a:extLst>
            </p:cNvPr>
            <p:cNvSpPr/>
            <p:nvPr/>
          </p:nvSpPr>
          <p:spPr>
            <a:xfrm>
              <a:off x="261564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527;p22">
              <a:extLst>
                <a:ext uri="{FF2B5EF4-FFF2-40B4-BE49-F238E27FC236}">
                  <a16:creationId xmlns:a16="http://schemas.microsoft.com/office/drawing/2014/main" id="{27930DBA-C424-3BAC-423C-AD8E00EB0C65}"/>
                </a:ext>
              </a:extLst>
            </p:cNvPr>
            <p:cNvSpPr/>
            <p:nvPr/>
          </p:nvSpPr>
          <p:spPr>
            <a:xfrm>
              <a:off x="270298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0" y="0"/>
                  </a:moveTo>
                  <a:lnTo>
                    <a:pt x="0" y="735"/>
                  </a:lnTo>
                  <a:lnTo>
                    <a:pt x="181" y="735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" name="Google Shape;528;p22">
              <a:extLst>
                <a:ext uri="{FF2B5EF4-FFF2-40B4-BE49-F238E27FC236}">
                  <a16:creationId xmlns:a16="http://schemas.microsoft.com/office/drawing/2014/main" id="{2DAAD82B-4367-D4A7-A5F5-B213FF080809}"/>
                </a:ext>
              </a:extLst>
            </p:cNvPr>
            <p:cNvSpPr/>
            <p:nvPr/>
          </p:nvSpPr>
          <p:spPr>
            <a:xfrm>
              <a:off x="2789022" y="1221936"/>
              <a:ext cx="39759" cy="159907"/>
            </a:xfrm>
            <a:custGeom>
              <a:avLst/>
              <a:gdLst/>
              <a:ahLst/>
              <a:cxnLst/>
              <a:rect l="l" t="t" r="r" b="b"/>
              <a:pathLst>
                <a:path w="183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Google Shape;529;p22">
              <a:extLst>
                <a:ext uri="{FF2B5EF4-FFF2-40B4-BE49-F238E27FC236}">
                  <a16:creationId xmlns:a16="http://schemas.microsoft.com/office/drawing/2014/main" id="{F03ABE8E-7639-256E-9A83-6A26B7B9BE69}"/>
                </a:ext>
              </a:extLst>
            </p:cNvPr>
            <p:cNvSpPr/>
            <p:nvPr/>
          </p:nvSpPr>
          <p:spPr>
            <a:xfrm>
              <a:off x="2876362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Google Shape;530;p22">
              <a:extLst>
                <a:ext uri="{FF2B5EF4-FFF2-40B4-BE49-F238E27FC236}">
                  <a16:creationId xmlns:a16="http://schemas.microsoft.com/office/drawing/2014/main" id="{5C8B73B8-A80A-024B-7597-E62B8FC55AFB}"/>
                </a:ext>
              </a:extLst>
            </p:cNvPr>
            <p:cNvSpPr/>
            <p:nvPr/>
          </p:nvSpPr>
          <p:spPr>
            <a:xfrm>
              <a:off x="2962616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0" y="0"/>
                  </a:moveTo>
                  <a:lnTo>
                    <a:pt x="0" y="735"/>
                  </a:lnTo>
                  <a:lnTo>
                    <a:pt x="181" y="735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1" name="Google Shape;531;p22">
              <a:extLst>
                <a:ext uri="{FF2B5EF4-FFF2-40B4-BE49-F238E27FC236}">
                  <a16:creationId xmlns:a16="http://schemas.microsoft.com/office/drawing/2014/main" id="{004B8082-3924-5BC7-5D28-F8BBE53AA9C4}"/>
                </a:ext>
              </a:extLst>
            </p:cNvPr>
            <p:cNvSpPr/>
            <p:nvPr/>
          </p:nvSpPr>
          <p:spPr>
            <a:xfrm>
              <a:off x="3049739" y="1221936"/>
              <a:ext cx="39759" cy="159907"/>
            </a:xfrm>
            <a:custGeom>
              <a:avLst/>
              <a:gdLst/>
              <a:ahLst/>
              <a:cxnLst/>
              <a:rect l="l" t="t" r="r" b="b"/>
              <a:pathLst>
                <a:path w="183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532;p22">
              <a:extLst>
                <a:ext uri="{FF2B5EF4-FFF2-40B4-BE49-F238E27FC236}">
                  <a16:creationId xmlns:a16="http://schemas.microsoft.com/office/drawing/2014/main" id="{56B4C70D-A318-2F6D-E279-22695CE8E3D4}"/>
                </a:ext>
              </a:extLst>
            </p:cNvPr>
            <p:cNvSpPr/>
            <p:nvPr/>
          </p:nvSpPr>
          <p:spPr>
            <a:xfrm>
              <a:off x="3135993" y="1221936"/>
              <a:ext cx="39542" cy="159907"/>
            </a:xfrm>
            <a:custGeom>
              <a:avLst/>
              <a:gdLst/>
              <a:ahLst/>
              <a:cxnLst/>
              <a:rect l="l" t="t" r="r" b="b"/>
              <a:pathLst>
                <a:path w="182" h="736" extrusionOk="0">
                  <a:moveTo>
                    <a:pt x="1" y="0"/>
                  </a:moveTo>
                  <a:lnTo>
                    <a:pt x="1" y="735"/>
                  </a:lnTo>
                  <a:lnTo>
                    <a:pt x="182" y="735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533;p22">
              <a:extLst>
                <a:ext uri="{FF2B5EF4-FFF2-40B4-BE49-F238E27FC236}">
                  <a16:creationId xmlns:a16="http://schemas.microsoft.com/office/drawing/2014/main" id="{E26034FE-A6BF-DF86-6B49-741FF9E97DA8}"/>
                </a:ext>
              </a:extLst>
            </p:cNvPr>
            <p:cNvSpPr/>
            <p:nvPr/>
          </p:nvSpPr>
          <p:spPr>
            <a:xfrm>
              <a:off x="2635851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534;p22">
              <a:extLst>
                <a:ext uri="{FF2B5EF4-FFF2-40B4-BE49-F238E27FC236}">
                  <a16:creationId xmlns:a16="http://schemas.microsoft.com/office/drawing/2014/main" id="{996F42B4-5BF3-E121-3665-ED34F33372EE}"/>
                </a:ext>
              </a:extLst>
            </p:cNvPr>
            <p:cNvSpPr/>
            <p:nvPr/>
          </p:nvSpPr>
          <p:spPr>
            <a:xfrm>
              <a:off x="2709287" y="1492213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92" y="191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5" name="Google Shape;535;p22">
              <a:extLst>
                <a:ext uri="{FF2B5EF4-FFF2-40B4-BE49-F238E27FC236}">
                  <a16:creationId xmlns:a16="http://schemas.microsoft.com/office/drawing/2014/main" id="{48013066-8369-D632-9A04-9E3AB3C62B57}"/>
                </a:ext>
              </a:extLst>
            </p:cNvPr>
            <p:cNvSpPr/>
            <p:nvPr/>
          </p:nvSpPr>
          <p:spPr>
            <a:xfrm>
              <a:off x="2783808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Google Shape;536;p22">
              <a:extLst>
                <a:ext uri="{FF2B5EF4-FFF2-40B4-BE49-F238E27FC236}">
                  <a16:creationId xmlns:a16="http://schemas.microsoft.com/office/drawing/2014/main" id="{9EF72493-D723-875F-A33D-AFA8565AC72A}"/>
                </a:ext>
              </a:extLst>
            </p:cNvPr>
            <p:cNvSpPr/>
            <p:nvPr/>
          </p:nvSpPr>
          <p:spPr>
            <a:xfrm>
              <a:off x="2858330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6" y="19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Google Shape;537;p22">
              <a:extLst>
                <a:ext uri="{FF2B5EF4-FFF2-40B4-BE49-F238E27FC236}">
                  <a16:creationId xmlns:a16="http://schemas.microsoft.com/office/drawing/2014/main" id="{5828B721-F597-9235-11D0-BEFED38935F3}"/>
                </a:ext>
              </a:extLst>
            </p:cNvPr>
            <p:cNvSpPr/>
            <p:nvPr/>
          </p:nvSpPr>
          <p:spPr>
            <a:xfrm>
              <a:off x="2931765" y="1492213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91" y="19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Google Shape;538;p22">
              <a:extLst>
                <a:ext uri="{FF2B5EF4-FFF2-40B4-BE49-F238E27FC236}">
                  <a16:creationId xmlns:a16="http://schemas.microsoft.com/office/drawing/2014/main" id="{73B27C2A-C101-8127-3BAB-CE25FED9E812}"/>
                </a:ext>
              </a:extLst>
            </p:cNvPr>
            <p:cNvSpPr/>
            <p:nvPr/>
          </p:nvSpPr>
          <p:spPr>
            <a:xfrm>
              <a:off x="3006286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0"/>
                  </a:moveTo>
                  <a:lnTo>
                    <a:pt x="0" y="191"/>
                  </a:lnTo>
                  <a:lnTo>
                    <a:pt x="186" y="19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Google Shape;539;p22">
              <a:extLst>
                <a:ext uri="{FF2B5EF4-FFF2-40B4-BE49-F238E27FC236}">
                  <a16:creationId xmlns:a16="http://schemas.microsoft.com/office/drawing/2014/main" id="{4C5C08D8-FDFB-F1CF-C0F8-B495AEADB5ED}"/>
                </a:ext>
              </a:extLst>
            </p:cNvPr>
            <p:cNvSpPr/>
            <p:nvPr/>
          </p:nvSpPr>
          <p:spPr>
            <a:xfrm>
              <a:off x="3080590" y="1492213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0"/>
                  </a:moveTo>
                  <a:lnTo>
                    <a:pt x="1" y="191"/>
                  </a:lnTo>
                  <a:lnTo>
                    <a:pt x="187" y="191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Google Shape;540;p22">
              <a:extLst>
                <a:ext uri="{FF2B5EF4-FFF2-40B4-BE49-F238E27FC236}">
                  <a16:creationId xmlns:a16="http://schemas.microsoft.com/office/drawing/2014/main" id="{EAB59392-CD50-DE2A-D626-28FAA2EAACC6}"/>
                </a:ext>
              </a:extLst>
            </p:cNvPr>
            <p:cNvSpPr/>
            <p:nvPr/>
          </p:nvSpPr>
          <p:spPr>
            <a:xfrm>
              <a:off x="2635851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Google Shape;541;p22">
              <a:extLst>
                <a:ext uri="{FF2B5EF4-FFF2-40B4-BE49-F238E27FC236}">
                  <a16:creationId xmlns:a16="http://schemas.microsoft.com/office/drawing/2014/main" id="{FC10F588-26AC-34F2-B50B-2731D785C00E}"/>
                </a:ext>
              </a:extLst>
            </p:cNvPr>
            <p:cNvSpPr/>
            <p:nvPr/>
          </p:nvSpPr>
          <p:spPr>
            <a:xfrm>
              <a:off x="2709287" y="1619965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92" y="18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Google Shape;542;p22">
              <a:extLst>
                <a:ext uri="{FF2B5EF4-FFF2-40B4-BE49-F238E27FC236}">
                  <a16:creationId xmlns:a16="http://schemas.microsoft.com/office/drawing/2014/main" id="{6FA9AA93-3187-59BD-3ECD-B02121709793}"/>
                </a:ext>
              </a:extLst>
            </p:cNvPr>
            <p:cNvSpPr/>
            <p:nvPr/>
          </p:nvSpPr>
          <p:spPr>
            <a:xfrm>
              <a:off x="2783808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3" name="Google Shape;543;p22">
              <a:extLst>
                <a:ext uri="{FF2B5EF4-FFF2-40B4-BE49-F238E27FC236}">
                  <a16:creationId xmlns:a16="http://schemas.microsoft.com/office/drawing/2014/main" id="{07155F2C-83ED-946A-1423-EF5B68F44FF9}"/>
                </a:ext>
              </a:extLst>
            </p:cNvPr>
            <p:cNvSpPr/>
            <p:nvPr/>
          </p:nvSpPr>
          <p:spPr>
            <a:xfrm>
              <a:off x="2858330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6" y="18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Google Shape;544;p22">
              <a:extLst>
                <a:ext uri="{FF2B5EF4-FFF2-40B4-BE49-F238E27FC236}">
                  <a16:creationId xmlns:a16="http://schemas.microsoft.com/office/drawing/2014/main" id="{D0ED4648-A78D-2A62-EDA8-7F0A55DD63F0}"/>
                </a:ext>
              </a:extLst>
            </p:cNvPr>
            <p:cNvSpPr/>
            <p:nvPr/>
          </p:nvSpPr>
          <p:spPr>
            <a:xfrm>
              <a:off x="2931765" y="1619965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91" y="186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545;p22">
              <a:extLst>
                <a:ext uri="{FF2B5EF4-FFF2-40B4-BE49-F238E27FC236}">
                  <a16:creationId xmlns:a16="http://schemas.microsoft.com/office/drawing/2014/main" id="{CA65EACD-02BD-3589-7A30-91CC45AC497E}"/>
                </a:ext>
              </a:extLst>
            </p:cNvPr>
            <p:cNvSpPr/>
            <p:nvPr/>
          </p:nvSpPr>
          <p:spPr>
            <a:xfrm>
              <a:off x="3006286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0"/>
                  </a:moveTo>
                  <a:lnTo>
                    <a:pt x="0" y="186"/>
                  </a:lnTo>
                  <a:lnTo>
                    <a:pt x="186" y="186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546;p22">
              <a:extLst>
                <a:ext uri="{FF2B5EF4-FFF2-40B4-BE49-F238E27FC236}">
                  <a16:creationId xmlns:a16="http://schemas.microsoft.com/office/drawing/2014/main" id="{6674E8B6-62E4-881D-59E5-6213B1163255}"/>
                </a:ext>
              </a:extLst>
            </p:cNvPr>
            <p:cNvSpPr/>
            <p:nvPr/>
          </p:nvSpPr>
          <p:spPr>
            <a:xfrm>
              <a:off x="3080590" y="1619965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0"/>
                  </a:moveTo>
                  <a:lnTo>
                    <a:pt x="1" y="186"/>
                  </a:lnTo>
                  <a:lnTo>
                    <a:pt x="187" y="18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547;p22">
              <a:extLst>
                <a:ext uri="{FF2B5EF4-FFF2-40B4-BE49-F238E27FC236}">
                  <a16:creationId xmlns:a16="http://schemas.microsoft.com/office/drawing/2014/main" id="{38190D26-F01C-DA13-951E-68632FD5F50E}"/>
                </a:ext>
              </a:extLst>
            </p:cNvPr>
            <p:cNvSpPr/>
            <p:nvPr/>
          </p:nvSpPr>
          <p:spPr>
            <a:xfrm>
              <a:off x="2635851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8" name="Google Shape;548;p22">
              <a:extLst>
                <a:ext uri="{FF2B5EF4-FFF2-40B4-BE49-F238E27FC236}">
                  <a16:creationId xmlns:a16="http://schemas.microsoft.com/office/drawing/2014/main" id="{9682DD28-CCCC-EE29-68B2-B43BD5CE19DB}"/>
                </a:ext>
              </a:extLst>
            </p:cNvPr>
            <p:cNvSpPr/>
            <p:nvPr/>
          </p:nvSpPr>
          <p:spPr>
            <a:xfrm>
              <a:off x="2709287" y="1747499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92" y="187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9" name="Google Shape;549;p22">
              <a:extLst>
                <a:ext uri="{FF2B5EF4-FFF2-40B4-BE49-F238E27FC236}">
                  <a16:creationId xmlns:a16="http://schemas.microsoft.com/office/drawing/2014/main" id="{60B414F5-28B2-77C3-8680-91417AC4B7F4}"/>
                </a:ext>
              </a:extLst>
            </p:cNvPr>
            <p:cNvSpPr/>
            <p:nvPr/>
          </p:nvSpPr>
          <p:spPr>
            <a:xfrm>
              <a:off x="2783808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Google Shape;550;p22">
              <a:extLst>
                <a:ext uri="{FF2B5EF4-FFF2-40B4-BE49-F238E27FC236}">
                  <a16:creationId xmlns:a16="http://schemas.microsoft.com/office/drawing/2014/main" id="{ABF4A44E-B644-4C86-3032-EFCBB5975EF0}"/>
                </a:ext>
              </a:extLst>
            </p:cNvPr>
            <p:cNvSpPr/>
            <p:nvPr/>
          </p:nvSpPr>
          <p:spPr>
            <a:xfrm>
              <a:off x="2858330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Google Shape;551;p22">
              <a:extLst>
                <a:ext uri="{FF2B5EF4-FFF2-40B4-BE49-F238E27FC236}">
                  <a16:creationId xmlns:a16="http://schemas.microsoft.com/office/drawing/2014/main" id="{042A1BBE-18E9-A612-8749-E036725A8FDC}"/>
                </a:ext>
              </a:extLst>
            </p:cNvPr>
            <p:cNvSpPr/>
            <p:nvPr/>
          </p:nvSpPr>
          <p:spPr>
            <a:xfrm>
              <a:off x="2931765" y="1747499"/>
              <a:ext cx="41715" cy="40629"/>
            </a:xfrm>
            <a:custGeom>
              <a:avLst/>
              <a:gdLst/>
              <a:ahLst/>
              <a:cxnLst/>
              <a:rect l="l" t="t" r="r" b="b"/>
              <a:pathLst>
                <a:path w="192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91" y="187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Google Shape;552;p22">
              <a:extLst>
                <a:ext uri="{FF2B5EF4-FFF2-40B4-BE49-F238E27FC236}">
                  <a16:creationId xmlns:a16="http://schemas.microsoft.com/office/drawing/2014/main" id="{C10DC79A-0C98-CA42-0477-96D73B126D15}"/>
                </a:ext>
              </a:extLst>
            </p:cNvPr>
            <p:cNvSpPr/>
            <p:nvPr/>
          </p:nvSpPr>
          <p:spPr>
            <a:xfrm>
              <a:off x="3006286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0" y="1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3" name="Google Shape;553;p22">
              <a:extLst>
                <a:ext uri="{FF2B5EF4-FFF2-40B4-BE49-F238E27FC236}">
                  <a16:creationId xmlns:a16="http://schemas.microsoft.com/office/drawing/2014/main" id="{F45FCCC2-2F4C-3E18-5E4E-90CEF4767405}"/>
                </a:ext>
              </a:extLst>
            </p:cNvPr>
            <p:cNvSpPr/>
            <p:nvPr/>
          </p:nvSpPr>
          <p:spPr>
            <a:xfrm>
              <a:off x="3080590" y="1747499"/>
              <a:ext cx="40629" cy="40629"/>
            </a:xfrm>
            <a:custGeom>
              <a:avLst/>
              <a:gdLst/>
              <a:ahLst/>
              <a:cxnLst/>
              <a:rect l="l" t="t" r="r" b="b"/>
              <a:pathLst>
                <a:path w="187" h="187" extrusionOk="0">
                  <a:moveTo>
                    <a:pt x="1" y="1"/>
                  </a:moveTo>
                  <a:lnTo>
                    <a:pt x="1" y="187"/>
                  </a:lnTo>
                  <a:lnTo>
                    <a:pt x="187" y="18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4" name="Google Shape;554;p22">
              <a:extLst>
                <a:ext uri="{FF2B5EF4-FFF2-40B4-BE49-F238E27FC236}">
                  <a16:creationId xmlns:a16="http://schemas.microsoft.com/office/drawing/2014/main" id="{88BB1745-5229-0F85-2B5A-C291C3AD6145}"/>
                </a:ext>
              </a:extLst>
            </p:cNvPr>
            <p:cNvSpPr/>
            <p:nvPr/>
          </p:nvSpPr>
          <p:spPr>
            <a:xfrm>
              <a:off x="2635851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Google Shape;555;p22">
              <a:extLst>
                <a:ext uri="{FF2B5EF4-FFF2-40B4-BE49-F238E27FC236}">
                  <a16:creationId xmlns:a16="http://schemas.microsoft.com/office/drawing/2014/main" id="{5B3AA7C8-5419-DE0C-DFEE-8214AE07885B}"/>
                </a:ext>
              </a:extLst>
            </p:cNvPr>
            <p:cNvSpPr/>
            <p:nvPr/>
          </p:nvSpPr>
          <p:spPr>
            <a:xfrm>
              <a:off x="2709287" y="1874164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92" y="192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Google Shape;556;p22">
              <a:extLst>
                <a:ext uri="{FF2B5EF4-FFF2-40B4-BE49-F238E27FC236}">
                  <a16:creationId xmlns:a16="http://schemas.microsoft.com/office/drawing/2014/main" id="{821BEB87-C6C6-01A5-A05D-C0D27AD28435}"/>
                </a:ext>
              </a:extLst>
            </p:cNvPr>
            <p:cNvSpPr/>
            <p:nvPr/>
          </p:nvSpPr>
          <p:spPr>
            <a:xfrm>
              <a:off x="2783808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Google Shape;557;p22">
              <a:extLst>
                <a:ext uri="{FF2B5EF4-FFF2-40B4-BE49-F238E27FC236}">
                  <a16:creationId xmlns:a16="http://schemas.microsoft.com/office/drawing/2014/main" id="{444B3F1F-23A9-B0DF-AC41-E6F5134CC319}"/>
                </a:ext>
              </a:extLst>
            </p:cNvPr>
            <p:cNvSpPr/>
            <p:nvPr/>
          </p:nvSpPr>
          <p:spPr>
            <a:xfrm>
              <a:off x="2858330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6" y="19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Google Shape;558;p22">
              <a:extLst>
                <a:ext uri="{FF2B5EF4-FFF2-40B4-BE49-F238E27FC236}">
                  <a16:creationId xmlns:a16="http://schemas.microsoft.com/office/drawing/2014/main" id="{3EBCCF5B-C1BA-8E67-3445-BF5B7369D178}"/>
                </a:ext>
              </a:extLst>
            </p:cNvPr>
            <p:cNvSpPr/>
            <p:nvPr/>
          </p:nvSpPr>
          <p:spPr>
            <a:xfrm>
              <a:off x="2931765" y="1874164"/>
              <a:ext cx="41715" cy="41715"/>
            </a:xfrm>
            <a:custGeom>
              <a:avLst/>
              <a:gdLst/>
              <a:ahLst/>
              <a:cxnLst/>
              <a:rect l="l" t="t" r="r" b="b"/>
              <a:pathLst>
                <a:path w="192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91" y="19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9" name="Google Shape;559;p22">
              <a:extLst>
                <a:ext uri="{FF2B5EF4-FFF2-40B4-BE49-F238E27FC236}">
                  <a16:creationId xmlns:a16="http://schemas.microsoft.com/office/drawing/2014/main" id="{48DF000D-1113-CB2D-A6D7-4E41EA13C2DB}"/>
                </a:ext>
              </a:extLst>
            </p:cNvPr>
            <p:cNvSpPr/>
            <p:nvPr/>
          </p:nvSpPr>
          <p:spPr>
            <a:xfrm>
              <a:off x="3006286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0" y="1"/>
                  </a:moveTo>
                  <a:lnTo>
                    <a:pt x="0" y="192"/>
                  </a:lnTo>
                  <a:lnTo>
                    <a:pt x="186" y="192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0" name="Google Shape;560;p22">
              <a:extLst>
                <a:ext uri="{FF2B5EF4-FFF2-40B4-BE49-F238E27FC236}">
                  <a16:creationId xmlns:a16="http://schemas.microsoft.com/office/drawing/2014/main" id="{9CF2E1A2-1540-7131-1B7B-93540EB4D17B}"/>
                </a:ext>
              </a:extLst>
            </p:cNvPr>
            <p:cNvSpPr/>
            <p:nvPr/>
          </p:nvSpPr>
          <p:spPr>
            <a:xfrm>
              <a:off x="3080590" y="1874164"/>
              <a:ext cx="40629" cy="41715"/>
            </a:xfrm>
            <a:custGeom>
              <a:avLst/>
              <a:gdLst/>
              <a:ahLst/>
              <a:cxnLst/>
              <a:rect l="l" t="t" r="r" b="b"/>
              <a:pathLst>
                <a:path w="187" h="192" extrusionOk="0">
                  <a:moveTo>
                    <a:pt x="1" y="1"/>
                  </a:moveTo>
                  <a:lnTo>
                    <a:pt x="1" y="192"/>
                  </a:lnTo>
                  <a:lnTo>
                    <a:pt x="187" y="192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08115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19E2A-146A-6F05-9A35-3AE76DECCE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Google Shape;566;p23">
            <a:extLst>
              <a:ext uri="{FF2B5EF4-FFF2-40B4-BE49-F238E27FC236}">
                <a16:creationId xmlns:a16="http://schemas.microsoft.com/office/drawing/2014/main" id="{3C9A7263-7E87-65C7-2F17-10C52F508D14}"/>
              </a:ext>
            </a:extLst>
          </p:cNvPr>
          <p:cNvSpPr/>
          <p:nvPr/>
        </p:nvSpPr>
        <p:spPr>
          <a:xfrm>
            <a:off x="3247640" y="3279327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8" y="1"/>
                  <a:pt x="0" y="588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42" y="2630"/>
                  <a:pt x="2630" y="2043"/>
                  <a:pt x="2630" y="1318"/>
                </a:cubicBezTo>
                <a:cubicBezTo>
                  <a:pt x="2630" y="588"/>
                  <a:pt x="2042" y="1"/>
                  <a:pt x="13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Google Shape;567;p23">
            <a:extLst>
              <a:ext uri="{FF2B5EF4-FFF2-40B4-BE49-F238E27FC236}">
                <a16:creationId xmlns:a16="http://schemas.microsoft.com/office/drawing/2014/main" id="{BFEC7301-AF0B-04A1-FCAE-994371FDE7C4}"/>
              </a:ext>
            </a:extLst>
          </p:cNvPr>
          <p:cNvSpPr txBox="1"/>
          <p:nvPr/>
        </p:nvSpPr>
        <p:spPr>
          <a:xfrm>
            <a:off x="1239044" y="3399123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2" name="Google Shape;569;p23">
            <a:extLst>
              <a:ext uri="{FF2B5EF4-FFF2-40B4-BE49-F238E27FC236}">
                <a16:creationId xmlns:a16="http://schemas.microsoft.com/office/drawing/2014/main" id="{8513442B-EB98-D1DE-F363-7FE9814F9553}"/>
              </a:ext>
            </a:extLst>
          </p:cNvPr>
          <p:cNvSpPr/>
          <p:nvPr/>
        </p:nvSpPr>
        <p:spPr>
          <a:xfrm>
            <a:off x="4260501" y="1758880"/>
            <a:ext cx="606146" cy="607305"/>
          </a:xfrm>
          <a:custGeom>
            <a:avLst/>
            <a:gdLst/>
            <a:ahLst/>
            <a:cxnLst/>
            <a:rect l="l" t="t" r="r" b="b"/>
            <a:pathLst>
              <a:path w="2626" h="2631" extrusionOk="0">
                <a:moveTo>
                  <a:pt x="1313" y="1"/>
                </a:moveTo>
                <a:cubicBezTo>
                  <a:pt x="588" y="1"/>
                  <a:pt x="0" y="593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38" y="2630"/>
                  <a:pt x="2625" y="2043"/>
                  <a:pt x="2625" y="1318"/>
                </a:cubicBezTo>
                <a:cubicBezTo>
                  <a:pt x="2625" y="593"/>
                  <a:pt x="2038" y="1"/>
                  <a:pt x="131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Google Shape;570;p23">
            <a:extLst>
              <a:ext uri="{FF2B5EF4-FFF2-40B4-BE49-F238E27FC236}">
                <a16:creationId xmlns:a16="http://schemas.microsoft.com/office/drawing/2014/main" id="{8703DEC7-3CD9-B3D9-55D5-0F8269A94BA7}"/>
              </a:ext>
            </a:extLst>
          </p:cNvPr>
          <p:cNvSpPr txBox="1"/>
          <p:nvPr/>
        </p:nvSpPr>
        <p:spPr>
          <a:xfrm>
            <a:off x="3667718" y="1164250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24" name="Google Shape;572;p23">
            <a:extLst>
              <a:ext uri="{FF2B5EF4-FFF2-40B4-BE49-F238E27FC236}">
                <a16:creationId xmlns:a16="http://schemas.microsoft.com/office/drawing/2014/main" id="{64FA24CB-DA65-6FEB-FD57-BEA30A2D39EB}"/>
              </a:ext>
            </a:extLst>
          </p:cNvPr>
          <p:cNvSpPr/>
          <p:nvPr/>
        </p:nvSpPr>
        <p:spPr>
          <a:xfrm>
            <a:off x="5289060" y="3279327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9" y="1"/>
                  <a:pt x="1" y="588"/>
                  <a:pt x="1" y="1318"/>
                </a:cubicBezTo>
                <a:cubicBezTo>
                  <a:pt x="1" y="2043"/>
                  <a:pt x="589" y="2630"/>
                  <a:pt x="1313" y="2630"/>
                </a:cubicBezTo>
                <a:cubicBezTo>
                  <a:pt x="2043" y="2630"/>
                  <a:pt x="2631" y="2043"/>
                  <a:pt x="2631" y="1318"/>
                </a:cubicBezTo>
                <a:cubicBezTo>
                  <a:pt x="2631" y="588"/>
                  <a:pt x="2043" y="1"/>
                  <a:pt x="13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573;p23">
            <a:extLst>
              <a:ext uri="{FF2B5EF4-FFF2-40B4-BE49-F238E27FC236}">
                <a16:creationId xmlns:a16="http://schemas.microsoft.com/office/drawing/2014/main" id="{5A176208-E1E7-4F62-0A5A-14F399458DA2}"/>
              </a:ext>
            </a:extLst>
          </p:cNvPr>
          <p:cNvSpPr txBox="1"/>
          <p:nvPr/>
        </p:nvSpPr>
        <p:spPr>
          <a:xfrm>
            <a:off x="6096392" y="3399123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paragraph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438346E-0D8D-B107-7B3A-EEB8DB7D997B}"/>
              </a:ext>
            </a:extLst>
          </p:cNvPr>
          <p:cNvGrpSpPr/>
          <p:nvPr/>
        </p:nvGrpSpPr>
        <p:grpSpPr>
          <a:xfrm>
            <a:off x="5418091" y="3450138"/>
            <a:ext cx="350622" cy="265680"/>
            <a:chOff x="5518363" y="3721042"/>
            <a:chExt cx="392175" cy="297166"/>
          </a:xfrm>
        </p:grpSpPr>
        <p:sp>
          <p:nvSpPr>
            <p:cNvPr id="34" name="Google Shape;578;p23">
              <a:extLst>
                <a:ext uri="{FF2B5EF4-FFF2-40B4-BE49-F238E27FC236}">
                  <a16:creationId xmlns:a16="http://schemas.microsoft.com/office/drawing/2014/main" id="{70B42F24-40C5-E8B5-BABD-B8EDF9FCC033}"/>
                </a:ext>
              </a:extLst>
            </p:cNvPr>
            <p:cNvSpPr/>
            <p:nvPr/>
          </p:nvSpPr>
          <p:spPr>
            <a:xfrm>
              <a:off x="5623184" y="3879048"/>
              <a:ext cx="182275" cy="76164"/>
            </a:xfrm>
            <a:custGeom>
              <a:avLst/>
              <a:gdLst/>
              <a:ahLst/>
              <a:cxnLst/>
              <a:rect l="l" t="t" r="r" b="b"/>
              <a:pathLst>
                <a:path w="706" h="295" extrusionOk="0">
                  <a:moveTo>
                    <a:pt x="353" y="0"/>
                  </a:moveTo>
                  <a:cubicBezTo>
                    <a:pt x="231" y="0"/>
                    <a:pt x="118" y="49"/>
                    <a:pt x="35" y="142"/>
                  </a:cubicBezTo>
                  <a:cubicBezTo>
                    <a:pt x="1" y="177"/>
                    <a:pt x="6" y="235"/>
                    <a:pt x="40" y="270"/>
                  </a:cubicBezTo>
                  <a:cubicBezTo>
                    <a:pt x="58" y="286"/>
                    <a:pt x="81" y="293"/>
                    <a:pt x="103" y="293"/>
                  </a:cubicBezTo>
                  <a:cubicBezTo>
                    <a:pt x="128" y="293"/>
                    <a:pt x="154" y="283"/>
                    <a:pt x="172" y="265"/>
                  </a:cubicBezTo>
                  <a:cubicBezTo>
                    <a:pt x="216" y="211"/>
                    <a:pt x="285" y="181"/>
                    <a:pt x="353" y="181"/>
                  </a:cubicBezTo>
                  <a:cubicBezTo>
                    <a:pt x="422" y="181"/>
                    <a:pt x="490" y="211"/>
                    <a:pt x="535" y="265"/>
                  </a:cubicBezTo>
                  <a:cubicBezTo>
                    <a:pt x="554" y="284"/>
                    <a:pt x="579" y="294"/>
                    <a:pt x="603" y="294"/>
                  </a:cubicBezTo>
                  <a:cubicBezTo>
                    <a:pt x="623" y="294"/>
                    <a:pt x="647" y="284"/>
                    <a:pt x="662" y="270"/>
                  </a:cubicBezTo>
                  <a:cubicBezTo>
                    <a:pt x="701" y="235"/>
                    <a:pt x="706" y="177"/>
                    <a:pt x="672" y="142"/>
                  </a:cubicBezTo>
                  <a:cubicBezTo>
                    <a:pt x="588" y="49"/>
                    <a:pt x="476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579;p23">
              <a:extLst>
                <a:ext uri="{FF2B5EF4-FFF2-40B4-BE49-F238E27FC236}">
                  <a16:creationId xmlns:a16="http://schemas.microsoft.com/office/drawing/2014/main" id="{B6D40900-361F-6A76-B601-7370B01297F9}"/>
                </a:ext>
              </a:extLst>
            </p:cNvPr>
            <p:cNvSpPr/>
            <p:nvPr/>
          </p:nvSpPr>
          <p:spPr>
            <a:xfrm>
              <a:off x="5571290" y="3799270"/>
              <a:ext cx="286063" cy="96560"/>
            </a:xfrm>
            <a:custGeom>
              <a:avLst/>
              <a:gdLst/>
              <a:ahLst/>
              <a:cxnLst/>
              <a:rect l="l" t="t" r="r" b="b"/>
              <a:pathLst>
                <a:path w="1108" h="374" extrusionOk="0">
                  <a:moveTo>
                    <a:pt x="554" y="1"/>
                  </a:moveTo>
                  <a:cubicBezTo>
                    <a:pt x="358" y="1"/>
                    <a:pt x="172" y="79"/>
                    <a:pt x="35" y="216"/>
                  </a:cubicBezTo>
                  <a:cubicBezTo>
                    <a:pt x="1" y="250"/>
                    <a:pt x="1" y="309"/>
                    <a:pt x="35" y="344"/>
                  </a:cubicBezTo>
                  <a:cubicBezTo>
                    <a:pt x="53" y="364"/>
                    <a:pt x="77" y="374"/>
                    <a:pt x="102" y="374"/>
                  </a:cubicBezTo>
                  <a:cubicBezTo>
                    <a:pt x="125" y="374"/>
                    <a:pt x="149" y="365"/>
                    <a:pt x="167" y="348"/>
                  </a:cubicBezTo>
                  <a:cubicBezTo>
                    <a:pt x="270" y="241"/>
                    <a:pt x="407" y="187"/>
                    <a:pt x="554" y="187"/>
                  </a:cubicBezTo>
                  <a:cubicBezTo>
                    <a:pt x="701" y="187"/>
                    <a:pt x="838" y="246"/>
                    <a:pt x="941" y="348"/>
                  </a:cubicBezTo>
                  <a:cubicBezTo>
                    <a:pt x="961" y="363"/>
                    <a:pt x="985" y="373"/>
                    <a:pt x="1005" y="373"/>
                  </a:cubicBezTo>
                  <a:cubicBezTo>
                    <a:pt x="1029" y="373"/>
                    <a:pt x="1054" y="363"/>
                    <a:pt x="1073" y="348"/>
                  </a:cubicBezTo>
                  <a:cubicBezTo>
                    <a:pt x="1108" y="309"/>
                    <a:pt x="1108" y="250"/>
                    <a:pt x="1073" y="216"/>
                  </a:cubicBezTo>
                  <a:cubicBezTo>
                    <a:pt x="931" y="79"/>
                    <a:pt x="75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580;p23">
              <a:extLst>
                <a:ext uri="{FF2B5EF4-FFF2-40B4-BE49-F238E27FC236}">
                  <a16:creationId xmlns:a16="http://schemas.microsoft.com/office/drawing/2014/main" id="{B003A5B7-99CB-FE2A-6BD5-6F5DB7853A21}"/>
                </a:ext>
              </a:extLst>
            </p:cNvPr>
            <p:cNvSpPr/>
            <p:nvPr/>
          </p:nvSpPr>
          <p:spPr>
            <a:xfrm>
              <a:off x="5518363" y="3721042"/>
              <a:ext cx="392175" cy="115408"/>
            </a:xfrm>
            <a:custGeom>
              <a:avLst/>
              <a:gdLst/>
              <a:ahLst/>
              <a:cxnLst/>
              <a:rect l="l" t="t" r="r" b="b"/>
              <a:pathLst>
                <a:path w="1519" h="447" extrusionOk="0">
                  <a:moveTo>
                    <a:pt x="759" y="0"/>
                  </a:moveTo>
                  <a:cubicBezTo>
                    <a:pt x="490" y="0"/>
                    <a:pt x="230" y="103"/>
                    <a:pt x="39" y="289"/>
                  </a:cubicBezTo>
                  <a:cubicBezTo>
                    <a:pt x="0" y="323"/>
                    <a:pt x="0" y="382"/>
                    <a:pt x="35" y="416"/>
                  </a:cubicBezTo>
                  <a:cubicBezTo>
                    <a:pt x="52" y="437"/>
                    <a:pt x="77" y="446"/>
                    <a:pt x="101" y="446"/>
                  </a:cubicBezTo>
                  <a:cubicBezTo>
                    <a:pt x="124" y="446"/>
                    <a:pt x="148" y="438"/>
                    <a:pt x="167" y="421"/>
                  </a:cubicBezTo>
                  <a:cubicBezTo>
                    <a:pt x="323" y="269"/>
                    <a:pt x="534" y="181"/>
                    <a:pt x="759" y="181"/>
                  </a:cubicBezTo>
                  <a:cubicBezTo>
                    <a:pt x="980" y="181"/>
                    <a:pt x="1190" y="269"/>
                    <a:pt x="1352" y="421"/>
                  </a:cubicBezTo>
                  <a:cubicBezTo>
                    <a:pt x="1372" y="441"/>
                    <a:pt x="1391" y="446"/>
                    <a:pt x="1416" y="446"/>
                  </a:cubicBezTo>
                  <a:cubicBezTo>
                    <a:pt x="1440" y="446"/>
                    <a:pt x="1465" y="436"/>
                    <a:pt x="1484" y="416"/>
                  </a:cubicBezTo>
                  <a:cubicBezTo>
                    <a:pt x="1518" y="382"/>
                    <a:pt x="1514" y="323"/>
                    <a:pt x="1479" y="289"/>
                  </a:cubicBezTo>
                  <a:cubicBezTo>
                    <a:pt x="1283" y="103"/>
                    <a:pt x="1029" y="0"/>
                    <a:pt x="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581;p23">
              <a:extLst>
                <a:ext uri="{FF2B5EF4-FFF2-40B4-BE49-F238E27FC236}">
                  <a16:creationId xmlns:a16="http://schemas.microsoft.com/office/drawing/2014/main" id="{5F0959C9-1FC5-4FCA-A952-019384E4ECA5}"/>
                </a:ext>
              </a:extLst>
            </p:cNvPr>
            <p:cNvSpPr/>
            <p:nvPr/>
          </p:nvSpPr>
          <p:spPr>
            <a:xfrm>
              <a:off x="5685148" y="3961150"/>
              <a:ext cx="58349" cy="57058"/>
            </a:xfrm>
            <a:custGeom>
              <a:avLst/>
              <a:gdLst/>
              <a:ahLst/>
              <a:cxnLst/>
              <a:rect l="l" t="t" r="r" b="b"/>
              <a:pathLst>
                <a:path w="226" h="221" extrusionOk="0">
                  <a:moveTo>
                    <a:pt x="113" y="1"/>
                  </a:moveTo>
                  <a:cubicBezTo>
                    <a:pt x="50" y="1"/>
                    <a:pt x="1" y="50"/>
                    <a:pt x="1" y="108"/>
                  </a:cubicBezTo>
                  <a:cubicBezTo>
                    <a:pt x="1" y="172"/>
                    <a:pt x="50" y="221"/>
                    <a:pt x="113" y="221"/>
                  </a:cubicBezTo>
                  <a:cubicBezTo>
                    <a:pt x="172" y="221"/>
                    <a:pt x="226" y="172"/>
                    <a:pt x="226" y="108"/>
                  </a:cubicBezTo>
                  <a:cubicBezTo>
                    <a:pt x="226" y="50"/>
                    <a:pt x="172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Google Shape;583;p23">
            <a:extLst>
              <a:ext uri="{FF2B5EF4-FFF2-40B4-BE49-F238E27FC236}">
                <a16:creationId xmlns:a16="http://schemas.microsoft.com/office/drawing/2014/main" id="{B61487FB-5856-5601-9A31-D4472A447945}"/>
              </a:ext>
            </a:extLst>
          </p:cNvPr>
          <p:cNvSpPr/>
          <p:nvPr/>
        </p:nvSpPr>
        <p:spPr>
          <a:xfrm>
            <a:off x="4020905" y="2581772"/>
            <a:ext cx="1085337" cy="1084424"/>
          </a:xfrm>
          <a:custGeom>
            <a:avLst/>
            <a:gdLst/>
            <a:ahLst/>
            <a:cxnLst/>
            <a:rect l="l" t="t" r="r" b="b"/>
            <a:pathLst>
              <a:path w="4702" h="4698" extrusionOk="0">
                <a:moveTo>
                  <a:pt x="2351" y="1"/>
                </a:moveTo>
                <a:cubicBezTo>
                  <a:pt x="1053" y="1"/>
                  <a:pt x="0" y="1054"/>
                  <a:pt x="0" y="2347"/>
                </a:cubicBezTo>
                <a:cubicBezTo>
                  <a:pt x="0" y="3645"/>
                  <a:pt x="1053" y="4697"/>
                  <a:pt x="2351" y="4697"/>
                </a:cubicBezTo>
                <a:cubicBezTo>
                  <a:pt x="3649" y="4697"/>
                  <a:pt x="4702" y="3645"/>
                  <a:pt x="4702" y="2347"/>
                </a:cubicBezTo>
                <a:cubicBezTo>
                  <a:pt x="4702" y="1054"/>
                  <a:pt x="3649" y="1"/>
                  <a:pt x="235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Google Shape;584;p23">
            <a:extLst>
              <a:ext uri="{FF2B5EF4-FFF2-40B4-BE49-F238E27FC236}">
                <a16:creationId xmlns:a16="http://schemas.microsoft.com/office/drawing/2014/main" id="{AF57DC3D-4BEE-E7A2-8714-4C742FBD91B9}"/>
              </a:ext>
            </a:extLst>
          </p:cNvPr>
          <p:cNvSpPr/>
          <p:nvPr/>
        </p:nvSpPr>
        <p:spPr>
          <a:xfrm>
            <a:off x="3358435" y="2053182"/>
            <a:ext cx="805116" cy="1070344"/>
          </a:xfrm>
          <a:custGeom>
            <a:avLst/>
            <a:gdLst/>
            <a:ahLst/>
            <a:cxnLst/>
            <a:rect l="l" t="t" r="r" b="b"/>
            <a:pathLst>
              <a:path w="3488" h="4637" extrusionOk="0">
                <a:moveTo>
                  <a:pt x="3064" y="1"/>
                </a:moveTo>
                <a:cubicBezTo>
                  <a:pt x="2320" y="1"/>
                  <a:pt x="1552" y="207"/>
                  <a:pt x="852" y="631"/>
                </a:cubicBezTo>
                <a:cubicBezTo>
                  <a:pt x="1102" y="670"/>
                  <a:pt x="1347" y="719"/>
                  <a:pt x="1577" y="792"/>
                </a:cubicBezTo>
                <a:cubicBezTo>
                  <a:pt x="539" y="1718"/>
                  <a:pt x="0" y="3163"/>
                  <a:pt x="299" y="4637"/>
                </a:cubicBezTo>
                <a:cubicBezTo>
                  <a:pt x="416" y="4617"/>
                  <a:pt x="524" y="4598"/>
                  <a:pt x="642" y="4573"/>
                </a:cubicBezTo>
                <a:cubicBezTo>
                  <a:pt x="363" y="3221"/>
                  <a:pt x="857" y="1899"/>
                  <a:pt x="1807" y="1052"/>
                </a:cubicBezTo>
                <a:cubicBezTo>
                  <a:pt x="1856" y="1287"/>
                  <a:pt x="1920" y="1512"/>
                  <a:pt x="2008" y="1728"/>
                </a:cubicBezTo>
                <a:cubicBezTo>
                  <a:pt x="2238" y="1091"/>
                  <a:pt x="2718" y="454"/>
                  <a:pt x="3487" y="23"/>
                </a:cubicBezTo>
                <a:cubicBezTo>
                  <a:pt x="3348" y="8"/>
                  <a:pt x="3206" y="1"/>
                  <a:pt x="3064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Google Shape;585;p23">
            <a:extLst>
              <a:ext uri="{FF2B5EF4-FFF2-40B4-BE49-F238E27FC236}">
                <a16:creationId xmlns:a16="http://schemas.microsoft.com/office/drawing/2014/main" id="{B24563D5-B803-9E32-DB36-86567CABF34D}"/>
              </a:ext>
            </a:extLst>
          </p:cNvPr>
          <p:cNvSpPr/>
          <p:nvPr/>
        </p:nvSpPr>
        <p:spPr>
          <a:xfrm>
            <a:off x="3917957" y="3921483"/>
            <a:ext cx="1291233" cy="455652"/>
          </a:xfrm>
          <a:custGeom>
            <a:avLst/>
            <a:gdLst/>
            <a:ahLst/>
            <a:cxnLst/>
            <a:rect l="l" t="t" r="r" b="b"/>
            <a:pathLst>
              <a:path w="5594" h="1974" extrusionOk="0">
                <a:moveTo>
                  <a:pt x="5593" y="0"/>
                </a:moveTo>
                <a:lnTo>
                  <a:pt x="5593" y="0"/>
                </a:lnTo>
                <a:cubicBezTo>
                  <a:pt x="5030" y="335"/>
                  <a:pt x="4448" y="475"/>
                  <a:pt x="3913" y="475"/>
                </a:cubicBezTo>
                <a:cubicBezTo>
                  <a:pt x="3727" y="475"/>
                  <a:pt x="3546" y="458"/>
                  <a:pt x="3375" y="426"/>
                </a:cubicBezTo>
                <a:lnTo>
                  <a:pt x="3375" y="426"/>
                </a:lnTo>
                <a:cubicBezTo>
                  <a:pt x="3517" y="608"/>
                  <a:pt x="3678" y="779"/>
                  <a:pt x="3860" y="936"/>
                </a:cubicBezTo>
                <a:cubicBezTo>
                  <a:pt x="3485" y="1059"/>
                  <a:pt x="3093" y="1121"/>
                  <a:pt x="2699" y="1121"/>
                </a:cubicBezTo>
                <a:cubicBezTo>
                  <a:pt x="1823" y="1121"/>
                  <a:pt x="940" y="812"/>
                  <a:pt x="231" y="177"/>
                </a:cubicBezTo>
                <a:cubicBezTo>
                  <a:pt x="152" y="265"/>
                  <a:pt x="74" y="353"/>
                  <a:pt x="0" y="436"/>
                </a:cubicBezTo>
                <a:cubicBezTo>
                  <a:pt x="778" y="1129"/>
                  <a:pt x="1741" y="1467"/>
                  <a:pt x="2700" y="1467"/>
                </a:cubicBezTo>
                <a:cubicBezTo>
                  <a:pt x="3131" y="1467"/>
                  <a:pt x="3561" y="1399"/>
                  <a:pt x="3972" y="1264"/>
                </a:cubicBezTo>
                <a:lnTo>
                  <a:pt x="3972" y="1264"/>
                </a:lnTo>
                <a:cubicBezTo>
                  <a:pt x="3913" y="1504"/>
                  <a:pt x="3840" y="1739"/>
                  <a:pt x="3742" y="1974"/>
                </a:cubicBezTo>
                <a:cubicBezTo>
                  <a:pt x="4599" y="1509"/>
                  <a:pt x="5236" y="799"/>
                  <a:pt x="559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Google Shape;586;p23">
            <a:extLst>
              <a:ext uri="{FF2B5EF4-FFF2-40B4-BE49-F238E27FC236}">
                <a16:creationId xmlns:a16="http://schemas.microsoft.com/office/drawing/2014/main" id="{1D40C91B-7BB1-9A83-AAC2-D1A67FAEF50C}"/>
              </a:ext>
            </a:extLst>
          </p:cNvPr>
          <p:cNvSpPr/>
          <p:nvPr/>
        </p:nvSpPr>
        <p:spPr>
          <a:xfrm>
            <a:off x="5000990" y="2053182"/>
            <a:ext cx="806040" cy="1070344"/>
          </a:xfrm>
          <a:custGeom>
            <a:avLst/>
            <a:gdLst/>
            <a:ahLst/>
            <a:cxnLst/>
            <a:rect l="l" t="t" r="r" b="b"/>
            <a:pathLst>
              <a:path w="3492" h="4637" extrusionOk="0">
                <a:moveTo>
                  <a:pt x="423" y="1"/>
                </a:moveTo>
                <a:cubicBezTo>
                  <a:pt x="281" y="1"/>
                  <a:pt x="140" y="8"/>
                  <a:pt x="0" y="23"/>
                </a:cubicBezTo>
                <a:cubicBezTo>
                  <a:pt x="774" y="454"/>
                  <a:pt x="1254" y="1091"/>
                  <a:pt x="1484" y="1728"/>
                </a:cubicBezTo>
                <a:cubicBezTo>
                  <a:pt x="1567" y="1512"/>
                  <a:pt x="1636" y="1287"/>
                  <a:pt x="1685" y="1052"/>
                </a:cubicBezTo>
                <a:cubicBezTo>
                  <a:pt x="2635" y="1899"/>
                  <a:pt x="3125" y="3221"/>
                  <a:pt x="2850" y="4573"/>
                </a:cubicBezTo>
                <a:cubicBezTo>
                  <a:pt x="2963" y="4598"/>
                  <a:pt x="3076" y="4617"/>
                  <a:pt x="3188" y="4637"/>
                </a:cubicBezTo>
                <a:cubicBezTo>
                  <a:pt x="3492" y="3163"/>
                  <a:pt x="2948" y="1718"/>
                  <a:pt x="1910" y="792"/>
                </a:cubicBezTo>
                <a:cubicBezTo>
                  <a:pt x="2145" y="719"/>
                  <a:pt x="2390" y="670"/>
                  <a:pt x="2640" y="631"/>
                </a:cubicBezTo>
                <a:cubicBezTo>
                  <a:pt x="1941" y="207"/>
                  <a:pt x="1169" y="1"/>
                  <a:pt x="423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Google Shape;587;p23">
            <a:extLst>
              <a:ext uri="{FF2B5EF4-FFF2-40B4-BE49-F238E27FC236}">
                <a16:creationId xmlns:a16="http://schemas.microsoft.com/office/drawing/2014/main" id="{633AA6EF-718F-8B9C-CE3C-5F1449E63CAC}"/>
              </a:ext>
            </a:extLst>
          </p:cNvPr>
          <p:cNvSpPr/>
          <p:nvPr/>
        </p:nvSpPr>
        <p:spPr>
          <a:xfrm>
            <a:off x="4391610" y="2824832"/>
            <a:ext cx="343928" cy="598303"/>
          </a:xfrm>
          <a:custGeom>
            <a:avLst/>
            <a:gdLst/>
            <a:ahLst/>
            <a:cxnLst/>
            <a:rect l="l" t="t" r="r" b="b"/>
            <a:pathLst>
              <a:path w="1490" h="2592" extrusionOk="0">
                <a:moveTo>
                  <a:pt x="1391" y="427"/>
                </a:moveTo>
                <a:lnTo>
                  <a:pt x="1391" y="2161"/>
                </a:lnTo>
                <a:lnTo>
                  <a:pt x="93" y="2161"/>
                </a:lnTo>
                <a:lnTo>
                  <a:pt x="93" y="427"/>
                </a:lnTo>
                <a:close/>
                <a:moveTo>
                  <a:pt x="231" y="1"/>
                </a:moveTo>
                <a:cubicBezTo>
                  <a:pt x="103" y="1"/>
                  <a:pt x="0" y="99"/>
                  <a:pt x="0" y="226"/>
                </a:cubicBezTo>
                <a:lnTo>
                  <a:pt x="0" y="2366"/>
                </a:lnTo>
                <a:cubicBezTo>
                  <a:pt x="0" y="2489"/>
                  <a:pt x="103" y="2592"/>
                  <a:pt x="231" y="2592"/>
                </a:cubicBezTo>
                <a:lnTo>
                  <a:pt x="1264" y="2592"/>
                </a:lnTo>
                <a:cubicBezTo>
                  <a:pt x="1386" y="2592"/>
                  <a:pt x="1489" y="2489"/>
                  <a:pt x="1489" y="2366"/>
                </a:cubicBezTo>
                <a:lnTo>
                  <a:pt x="1489" y="226"/>
                </a:lnTo>
                <a:cubicBezTo>
                  <a:pt x="1489" y="99"/>
                  <a:pt x="1386" y="1"/>
                  <a:pt x="12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Google Shape;576;p23">
            <a:extLst>
              <a:ext uri="{FF2B5EF4-FFF2-40B4-BE49-F238E27FC236}">
                <a16:creationId xmlns:a16="http://schemas.microsoft.com/office/drawing/2014/main" id="{255B8151-11DC-B352-1473-38B65CF6D6A1}"/>
              </a:ext>
            </a:extLst>
          </p:cNvPr>
          <p:cNvSpPr/>
          <p:nvPr/>
        </p:nvSpPr>
        <p:spPr>
          <a:xfrm>
            <a:off x="3388905" y="3420591"/>
            <a:ext cx="325694" cy="324774"/>
          </a:xfrm>
          <a:custGeom>
            <a:avLst/>
            <a:gdLst/>
            <a:ahLst/>
            <a:cxnLst/>
            <a:rect l="l" t="t" r="r" b="b"/>
            <a:pathLst>
              <a:path w="1411" h="1407" extrusionOk="0">
                <a:moveTo>
                  <a:pt x="706" y="1"/>
                </a:moveTo>
                <a:cubicBezTo>
                  <a:pt x="617" y="1"/>
                  <a:pt x="534" y="15"/>
                  <a:pt x="456" y="45"/>
                </a:cubicBezTo>
                <a:cubicBezTo>
                  <a:pt x="520" y="74"/>
                  <a:pt x="578" y="108"/>
                  <a:pt x="632" y="148"/>
                </a:cubicBezTo>
                <a:cubicBezTo>
                  <a:pt x="652" y="138"/>
                  <a:pt x="681" y="128"/>
                  <a:pt x="706" y="128"/>
                </a:cubicBezTo>
                <a:cubicBezTo>
                  <a:pt x="745" y="128"/>
                  <a:pt x="784" y="143"/>
                  <a:pt x="808" y="167"/>
                </a:cubicBezTo>
                <a:cubicBezTo>
                  <a:pt x="887" y="133"/>
                  <a:pt x="970" y="108"/>
                  <a:pt x="1053" y="94"/>
                </a:cubicBezTo>
                <a:cubicBezTo>
                  <a:pt x="950" y="35"/>
                  <a:pt x="833" y="1"/>
                  <a:pt x="706" y="1"/>
                </a:cubicBezTo>
                <a:close/>
                <a:moveTo>
                  <a:pt x="333" y="104"/>
                </a:moveTo>
                <a:cubicBezTo>
                  <a:pt x="260" y="153"/>
                  <a:pt x="191" y="216"/>
                  <a:pt x="138" y="285"/>
                </a:cubicBezTo>
                <a:cubicBezTo>
                  <a:pt x="177" y="358"/>
                  <a:pt x="226" y="422"/>
                  <a:pt x="280" y="481"/>
                </a:cubicBezTo>
                <a:cubicBezTo>
                  <a:pt x="299" y="471"/>
                  <a:pt x="319" y="466"/>
                  <a:pt x="343" y="466"/>
                </a:cubicBezTo>
                <a:cubicBezTo>
                  <a:pt x="358" y="466"/>
                  <a:pt x="373" y="471"/>
                  <a:pt x="387" y="476"/>
                </a:cubicBezTo>
                <a:cubicBezTo>
                  <a:pt x="441" y="417"/>
                  <a:pt x="500" y="363"/>
                  <a:pt x="564" y="314"/>
                </a:cubicBezTo>
                <a:cubicBezTo>
                  <a:pt x="559" y="299"/>
                  <a:pt x="559" y="290"/>
                  <a:pt x="559" y="280"/>
                </a:cubicBezTo>
                <a:cubicBezTo>
                  <a:pt x="559" y="260"/>
                  <a:pt x="559" y="246"/>
                  <a:pt x="564" y="231"/>
                </a:cubicBezTo>
                <a:cubicBezTo>
                  <a:pt x="495" y="182"/>
                  <a:pt x="417" y="138"/>
                  <a:pt x="333" y="104"/>
                </a:cubicBezTo>
                <a:close/>
                <a:moveTo>
                  <a:pt x="622" y="402"/>
                </a:moveTo>
                <a:cubicBezTo>
                  <a:pt x="564" y="441"/>
                  <a:pt x="515" y="486"/>
                  <a:pt x="471" y="539"/>
                </a:cubicBezTo>
                <a:cubicBezTo>
                  <a:pt x="485" y="559"/>
                  <a:pt x="495" y="588"/>
                  <a:pt x="495" y="618"/>
                </a:cubicBezTo>
                <a:cubicBezTo>
                  <a:pt x="495" y="632"/>
                  <a:pt x="490" y="647"/>
                  <a:pt x="485" y="662"/>
                </a:cubicBezTo>
                <a:cubicBezTo>
                  <a:pt x="617" y="750"/>
                  <a:pt x="769" y="809"/>
                  <a:pt x="931" y="833"/>
                </a:cubicBezTo>
                <a:cubicBezTo>
                  <a:pt x="941" y="814"/>
                  <a:pt x="955" y="799"/>
                  <a:pt x="970" y="784"/>
                </a:cubicBezTo>
                <a:cubicBezTo>
                  <a:pt x="926" y="647"/>
                  <a:pt x="857" y="525"/>
                  <a:pt x="764" y="417"/>
                </a:cubicBezTo>
                <a:cubicBezTo>
                  <a:pt x="750" y="422"/>
                  <a:pt x="730" y="427"/>
                  <a:pt x="706" y="427"/>
                </a:cubicBezTo>
                <a:cubicBezTo>
                  <a:pt x="676" y="427"/>
                  <a:pt x="647" y="417"/>
                  <a:pt x="622" y="402"/>
                </a:cubicBezTo>
                <a:close/>
                <a:moveTo>
                  <a:pt x="1176" y="182"/>
                </a:moveTo>
                <a:cubicBezTo>
                  <a:pt x="1063" y="192"/>
                  <a:pt x="955" y="221"/>
                  <a:pt x="857" y="265"/>
                </a:cubicBezTo>
                <a:cubicBezTo>
                  <a:pt x="857" y="270"/>
                  <a:pt x="857" y="275"/>
                  <a:pt x="857" y="280"/>
                </a:cubicBezTo>
                <a:cubicBezTo>
                  <a:pt x="857" y="304"/>
                  <a:pt x="853" y="324"/>
                  <a:pt x="843" y="344"/>
                </a:cubicBezTo>
                <a:cubicBezTo>
                  <a:pt x="941" y="461"/>
                  <a:pt x="1019" y="598"/>
                  <a:pt x="1068" y="750"/>
                </a:cubicBezTo>
                <a:cubicBezTo>
                  <a:pt x="1132" y="750"/>
                  <a:pt x="1181" y="789"/>
                  <a:pt x="1205" y="838"/>
                </a:cubicBezTo>
                <a:cubicBezTo>
                  <a:pt x="1274" y="833"/>
                  <a:pt x="1337" y="819"/>
                  <a:pt x="1401" y="804"/>
                </a:cubicBezTo>
                <a:cubicBezTo>
                  <a:pt x="1406" y="770"/>
                  <a:pt x="1411" y="735"/>
                  <a:pt x="1411" y="701"/>
                </a:cubicBezTo>
                <a:cubicBezTo>
                  <a:pt x="1411" y="495"/>
                  <a:pt x="1318" y="309"/>
                  <a:pt x="1176" y="182"/>
                </a:cubicBezTo>
                <a:close/>
                <a:moveTo>
                  <a:pt x="74" y="388"/>
                </a:moveTo>
                <a:cubicBezTo>
                  <a:pt x="30" y="481"/>
                  <a:pt x="0" y="588"/>
                  <a:pt x="0" y="701"/>
                </a:cubicBezTo>
                <a:cubicBezTo>
                  <a:pt x="0" y="833"/>
                  <a:pt x="35" y="956"/>
                  <a:pt x="98" y="1063"/>
                </a:cubicBezTo>
                <a:cubicBezTo>
                  <a:pt x="123" y="936"/>
                  <a:pt x="167" y="819"/>
                  <a:pt x="226" y="706"/>
                </a:cubicBezTo>
                <a:cubicBezTo>
                  <a:pt x="206" y="681"/>
                  <a:pt x="191" y="652"/>
                  <a:pt x="191" y="618"/>
                </a:cubicBezTo>
                <a:cubicBezTo>
                  <a:pt x="191" y="598"/>
                  <a:pt x="196" y="574"/>
                  <a:pt x="206" y="559"/>
                </a:cubicBezTo>
                <a:cubicBezTo>
                  <a:pt x="157" y="505"/>
                  <a:pt x="113" y="446"/>
                  <a:pt x="74" y="388"/>
                </a:cubicBezTo>
                <a:close/>
                <a:moveTo>
                  <a:pt x="1377" y="917"/>
                </a:moveTo>
                <a:lnTo>
                  <a:pt x="1377" y="917"/>
                </a:lnTo>
                <a:cubicBezTo>
                  <a:pt x="1323" y="931"/>
                  <a:pt x="1264" y="941"/>
                  <a:pt x="1210" y="946"/>
                </a:cubicBezTo>
                <a:cubicBezTo>
                  <a:pt x="1195" y="985"/>
                  <a:pt x="1166" y="1019"/>
                  <a:pt x="1127" y="1034"/>
                </a:cubicBezTo>
                <a:cubicBezTo>
                  <a:pt x="1127" y="1063"/>
                  <a:pt x="1127" y="1093"/>
                  <a:pt x="1127" y="1122"/>
                </a:cubicBezTo>
                <a:cubicBezTo>
                  <a:pt x="1127" y="1171"/>
                  <a:pt x="1127" y="1225"/>
                  <a:pt x="1117" y="1274"/>
                </a:cubicBezTo>
                <a:cubicBezTo>
                  <a:pt x="1239" y="1186"/>
                  <a:pt x="1328" y="1063"/>
                  <a:pt x="1377" y="917"/>
                </a:cubicBezTo>
                <a:close/>
                <a:moveTo>
                  <a:pt x="422" y="745"/>
                </a:moveTo>
                <a:cubicBezTo>
                  <a:pt x="397" y="760"/>
                  <a:pt x="373" y="765"/>
                  <a:pt x="343" y="765"/>
                </a:cubicBezTo>
                <a:lnTo>
                  <a:pt x="314" y="765"/>
                </a:lnTo>
                <a:cubicBezTo>
                  <a:pt x="245" y="892"/>
                  <a:pt x="201" y="1034"/>
                  <a:pt x="191" y="1181"/>
                </a:cubicBezTo>
                <a:cubicBezTo>
                  <a:pt x="255" y="1254"/>
                  <a:pt x="338" y="1313"/>
                  <a:pt x="431" y="1352"/>
                </a:cubicBezTo>
                <a:cubicBezTo>
                  <a:pt x="544" y="1176"/>
                  <a:pt x="706" y="1029"/>
                  <a:pt x="897" y="936"/>
                </a:cubicBezTo>
                <a:cubicBezTo>
                  <a:pt x="720" y="907"/>
                  <a:pt x="564" y="838"/>
                  <a:pt x="422" y="745"/>
                </a:cubicBezTo>
                <a:close/>
                <a:moveTo>
                  <a:pt x="970" y="1014"/>
                </a:moveTo>
                <a:cubicBezTo>
                  <a:pt x="794" y="1098"/>
                  <a:pt x="642" y="1230"/>
                  <a:pt x="534" y="1387"/>
                </a:cubicBezTo>
                <a:cubicBezTo>
                  <a:pt x="588" y="1401"/>
                  <a:pt x="647" y="1406"/>
                  <a:pt x="706" y="1406"/>
                </a:cubicBezTo>
                <a:cubicBezTo>
                  <a:pt x="808" y="1406"/>
                  <a:pt x="911" y="1382"/>
                  <a:pt x="999" y="1343"/>
                </a:cubicBezTo>
                <a:cubicBezTo>
                  <a:pt x="1014" y="1269"/>
                  <a:pt x="1024" y="1196"/>
                  <a:pt x="1024" y="1122"/>
                </a:cubicBezTo>
                <a:cubicBezTo>
                  <a:pt x="1024" y="1093"/>
                  <a:pt x="1024" y="1068"/>
                  <a:pt x="1019" y="1039"/>
                </a:cubicBezTo>
                <a:cubicBezTo>
                  <a:pt x="1004" y="1034"/>
                  <a:pt x="985" y="1024"/>
                  <a:pt x="970" y="10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Google Shape;575;p23">
            <a:extLst>
              <a:ext uri="{FF2B5EF4-FFF2-40B4-BE49-F238E27FC236}">
                <a16:creationId xmlns:a16="http://schemas.microsoft.com/office/drawing/2014/main" id="{FA63A936-066D-657A-DAF8-957247E5E8F5}"/>
              </a:ext>
            </a:extLst>
          </p:cNvPr>
          <p:cNvSpPr/>
          <p:nvPr/>
        </p:nvSpPr>
        <p:spPr>
          <a:xfrm>
            <a:off x="4383762" y="1896452"/>
            <a:ext cx="340466" cy="382480"/>
          </a:xfrm>
          <a:custGeom>
            <a:avLst/>
            <a:gdLst/>
            <a:ahLst/>
            <a:cxnLst/>
            <a:rect l="l" t="t" r="r" b="b"/>
            <a:pathLst>
              <a:path w="1475" h="1657" extrusionOk="0">
                <a:moveTo>
                  <a:pt x="1251" y="0"/>
                </a:moveTo>
                <a:cubicBezTo>
                  <a:pt x="1226" y="0"/>
                  <a:pt x="1200" y="6"/>
                  <a:pt x="1176" y="17"/>
                </a:cubicBezTo>
                <a:cubicBezTo>
                  <a:pt x="1078" y="61"/>
                  <a:pt x="1029" y="173"/>
                  <a:pt x="1073" y="271"/>
                </a:cubicBezTo>
                <a:cubicBezTo>
                  <a:pt x="1078" y="291"/>
                  <a:pt x="1087" y="306"/>
                  <a:pt x="1102" y="320"/>
                </a:cubicBezTo>
                <a:lnTo>
                  <a:pt x="975" y="506"/>
                </a:lnTo>
                <a:cubicBezTo>
                  <a:pt x="938" y="492"/>
                  <a:pt x="900" y="484"/>
                  <a:pt x="862" y="484"/>
                </a:cubicBezTo>
                <a:cubicBezTo>
                  <a:pt x="824" y="484"/>
                  <a:pt x="786" y="492"/>
                  <a:pt x="749" y="506"/>
                </a:cubicBezTo>
                <a:cubicBezTo>
                  <a:pt x="691" y="531"/>
                  <a:pt x="647" y="575"/>
                  <a:pt x="617" y="624"/>
                </a:cubicBezTo>
                <a:lnTo>
                  <a:pt x="412" y="536"/>
                </a:lnTo>
                <a:cubicBezTo>
                  <a:pt x="416" y="502"/>
                  <a:pt x="412" y="467"/>
                  <a:pt x="397" y="433"/>
                </a:cubicBezTo>
                <a:cubicBezTo>
                  <a:pt x="367" y="359"/>
                  <a:pt x="293" y="316"/>
                  <a:pt x="217" y="316"/>
                </a:cubicBezTo>
                <a:cubicBezTo>
                  <a:pt x="192" y="316"/>
                  <a:pt x="166" y="320"/>
                  <a:pt x="142" y="330"/>
                </a:cubicBezTo>
                <a:cubicBezTo>
                  <a:pt x="44" y="374"/>
                  <a:pt x="0" y="487"/>
                  <a:pt x="39" y="590"/>
                </a:cubicBezTo>
                <a:cubicBezTo>
                  <a:pt x="72" y="662"/>
                  <a:pt x="144" y="705"/>
                  <a:pt x="219" y="705"/>
                </a:cubicBezTo>
                <a:cubicBezTo>
                  <a:pt x="246" y="705"/>
                  <a:pt x="273" y="699"/>
                  <a:pt x="299" y="688"/>
                </a:cubicBezTo>
                <a:cubicBezTo>
                  <a:pt x="328" y="678"/>
                  <a:pt x="353" y="658"/>
                  <a:pt x="367" y="639"/>
                </a:cubicBezTo>
                <a:lnTo>
                  <a:pt x="578" y="727"/>
                </a:lnTo>
                <a:cubicBezTo>
                  <a:pt x="568" y="781"/>
                  <a:pt x="573" y="835"/>
                  <a:pt x="598" y="884"/>
                </a:cubicBezTo>
                <a:cubicBezTo>
                  <a:pt x="622" y="947"/>
                  <a:pt x="671" y="996"/>
                  <a:pt x="725" y="1026"/>
                </a:cubicBezTo>
                <a:lnTo>
                  <a:pt x="666" y="1266"/>
                </a:lnTo>
                <a:cubicBezTo>
                  <a:pt x="647" y="1270"/>
                  <a:pt x="622" y="1275"/>
                  <a:pt x="603" y="1285"/>
                </a:cubicBezTo>
                <a:cubicBezTo>
                  <a:pt x="500" y="1324"/>
                  <a:pt x="456" y="1442"/>
                  <a:pt x="500" y="1540"/>
                </a:cubicBezTo>
                <a:cubicBezTo>
                  <a:pt x="533" y="1614"/>
                  <a:pt x="605" y="1657"/>
                  <a:pt x="681" y="1657"/>
                </a:cubicBezTo>
                <a:cubicBezTo>
                  <a:pt x="705" y="1657"/>
                  <a:pt x="730" y="1652"/>
                  <a:pt x="754" y="1643"/>
                </a:cubicBezTo>
                <a:cubicBezTo>
                  <a:pt x="852" y="1599"/>
                  <a:pt x="896" y="1481"/>
                  <a:pt x="857" y="1383"/>
                </a:cubicBezTo>
                <a:cubicBezTo>
                  <a:pt x="838" y="1344"/>
                  <a:pt x="808" y="1314"/>
                  <a:pt x="774" y="1295"/>
                </a:cubicBezTo>
                <a:lnTo>
                  <a:pt x="833" y="1055"/>
                </a:lnTo>
                <a:cubicBezTo>
                  <a:pt x="844" y="1056"/>
                  <a:pt x="856" y="1057"/>
                  <a:pt x="867" y="1057"/>
                </a:cubicBezTo>
                <a:cubicBezTo>
                  <a:pt x="903" y="1057"/>
                  <a:pt x="937" y="1050"/>
                  <a:pt x="975" y="1035"/>
                </a:cubicBezTo>
                <a:cubicBezTo>
                  <a:pt x="1122" y="972"/>
                  <a:pt x="1185" y="805"/>
                  <a:pt x="1122" y="658"/>
                </a:cubicBezTo>
                <a:cubicBezTo>
                  <a:pt x="1107" y="624"/>
                  <a:pt x="1087" y="595"/>
                  <a:pt x="1063" y="570"/>
                </a:cubicBezTo>
                <a:lnTo>
                  <a:pt x="1195" y="379"/>
                </a:lnTo>
                <a:cubicBezTo>
                  <a:pt x="1213" y="386"/>
                  <a:pt x="1234" y="390"/>
                  <a:pt x="1255" y="390"/>
                </a:cubicBezTo>
                <a:cubicBezTo>
                  <a:pt x="1279" y="390"/>
                  <a:pt x="1304" y="385"/>
                  <a:pt x="1327" y="374"/>
                </a:cubicBezTo>
                <a:cubicBezTo>
                  <a:pt x="1425" y="330"/>
                  <a:pt x="1474" y="217"/>
                  <a:pt x="1430" y="120"/>
                </a:cubicBezTo>
                <a:cubicBezTo>
                  <a:pt x="1397" y="46"/>
                  <a:pt x="1326" y="0"/>
                  <a:pt x="12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63294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AF382E-E4D7-D0B6-4098-890FC5EF78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592;p24">
            <a:extLst>
              <a:ext uri="{FF2B5EF4-FFF2-40B4-BE49-F238E27FC236}">
                <a16:creationId xmlns:a16="http://schemas.microsoft.com/office/drawing/2014/main" id="{A8B8BEEA-77DF-C7D5-8265-05D11394C34D}"/>
              </a:ext>
            </a:extLst>
          </p:cNvPr>
          <p:cNvGrpSpPr/>
          <p:nvPr/>
        </p:nvGrpSpPr>
        <p:grpSpPr>
          <a:xfrm>
            <a:off x="1089874" y="1292208"/>
            <a:ext cx="6599128" cy="3066295"/>
            <a:chOff x="468952" y="1059675"/>
            <a:chExt cx="8224811" cy="3821671"/>
          </a:xfrm>
        </p:grpSpPr>
        <p:grpSp>
          <p:nvGrpSpPr>
            <p:cNvPr id="4" name="Google Shape;593;p24">
              <a:extLst>
                <a:ext uri="{FF2B5EF4-FFF2-40B4-BE49-F238E27FC236}">
                  <a16:creationId xmlns:a16="http://schemas.microsoft.com/office/drawing/2014/main" id="{AD17ABB5-9536-1C0A-2ADA-6A3F9868361C}"/>
                </a:ext>
              </a:extLst>
            </p:cNvPr>
            <p:cNvGrpSpPr/>
            <p:nvPr/>
          </p:nvGrpSpPr>
          <p:grpSpPr>
            <a:xfrm>
              <a:off x="2609850" y="2314161"/>
              <a:ext cx="3991000" cy="2567186"/>
              <a:chOff x="2609850" y="2314161"/>
              <a:chExt cx="3991000" cy="2567186"/>
            </a:xfrm>
          </p:grpSpPr>
          <p:grpSp>
            <p:nvGrpSpPr>
              <p:cNvPr id="48" name="Google Shape;594;p24">
                <a:extLst>
                  <a:ext uri="{FF2B5EF4-FFF2-40B4-BE49-F238E27FC236}">
                    <a16:creationId xmlns:a16="http://schemas.microsoft.com/office/drawing/2014/main" id="{05C70A2F-6163-9F1D-CE7D-2B4CE23DDD89}"/>
                  </a:ext>
                </a:extLst>
              </p:cNvPr>
              <p:cNvGrpSpPr/>
              <p:nvPr/>
            </p:nvGrpSpPr>
            <p:grpSpPr>
              <a:xfrm>
                <a:off x="2609850" y="2314161"/>
                <a:ext cx="3991000" cy="2567186"/>
                <a:chOff x="2609850" y="2314161"/>
                <a:chExt cx="3991000" cy="2567186"/>
              </a:xfrm>
            </p:grpSpPr>
            <p:sp>
              <p:nvSpPr>
                <p:cNvPr id="74" name="Google Shape;595;p24">
                  <a:extLst>
                    <a:ext uri="{FF2B5EF4-FFF2-40B4-BE49-F238E27FC236}">
                      <a16:creationId xmlns:a16="http://schemas.microsoft.com/office/drawing/2014/main" id="{D57CC67D-F2EA-B4D6-B7A8-2C5F25FDE5DD}"/>
                    </a:ext>
                  </a:extLst>
                </p:cNvPr>
                <p:cNvSpPr/>
                <p:nvPr/>
              </p:nvSpPr>
              <p:spPr>
                <a:xfrm>
                  <a:off x="2609850" y="2464700"/>
                  <a:ext cx="3991000" cy="2416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134" h="21880" extrusionOk="0">
                      <a:moveTo>
                        <a:pt x="23509" y="0"/>
                      </a:moveTo>
                      <a:cubicBezTo>
                        <a:pt x="23263" y="0"/>
                        <a:pt x="23019" y="70"/>
                        <a:pt x="22808" y="207"/>
                      </a:cubicBezTo>
                      <a:lnTo>
                        <a:pt x="706" y="13283"/>
                      </a:lnTo>
                      <a:cubicBezTo>
                        <a:pt x="525" y="13391"/>
                        <a:pt x="387" y="13557"/>
                        <a:pt x="314" y="13753"/>
                      </a:cubicBezTo>
                      <a:cubicBezTo>
                        <a:pt x="1" y="14615"/>
                        <a:pt x="103" y="15541"/>
                        <a:pt x="892" y="15942"/>
                      </a:cubicBezTo>
                      <a:lnTo>
                        <a:pt x="12200" y="21741"/>
                      </a:lnTo>
                      <a:cubicBezTo>
                        <a:pt x="12383" y="21833"/>
                        <a:pt x="12582" y="21879"/>
                        <a:pt x="12781" y="21879"/>
                      </a:cubicBezTo>
                      <a:cubicBezTo>
                        <a:pt x="13026" y="21879"/>
                        <a:pt x="13270" y="21810"/>
                        <a:pt x="13483" y="21672"/>
                      </a:cubicBezTo>
                      <a:lnTo>
                        <a:pt x="35409" y="7538"/>
                      </a:lnTo>
                      <a:cubicBezTo>
                        <a:pt x="36011" y="7151"/>
                        <a:pt x="36134" y="5961"/>
                        <a:pt x="35820" y="5158"/>
                      </a:cubicBezTo>
                      <a:cubicBezTo>
                        <a:pt x="35683" y="4801"/>
                        <a:pt x="35027" y="4522"/>
                        <a:pt x="34669" y="4380"/>
                      </a:cubicBezTo>
                      <a:lnTo>
                        <a:pt x="24120" y="148"/>
                      </a:lnTo>
                      <a:cubicBezTo>
                        <a:pt x="24101" y="143"/>
                        <a:pt x="24086" y="133"/>
                        <a:pt x="24071" y="129"/>
                      </a:cubicBezTo>
                      <a:cubicBezTo>
                        <a:pt x="23893" y="43"/>
                        <a:pt x="23700" y="0"/>
                        <a:pt x="23509" y="0"/>
                      </a:cubicBezTo>
                      <a:close/>
                    </a:path>
                  </a:pathLst>
                </a:custGeom>
                <a:solidFill>
                  <a:srgbClr val="1916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596;p24">
                  <a:extLst>
                    <a:ext uri="{FF2B5EF4-FFF2-40B4-BE49-F238E27FC236}">
                      <a16:creationId xmlns:a16="http://schemas.microsoft.com/office/drawing/2014/main" id="{6A84A573-F26E-A149-4267-4F679336BFC9}"/>
                    </a:ext>
                  </a:extLst>
                </p:cNvPr>
                <p:cNvSpPr/>
                <p:nvPr/>
              </p:nvSpPr>
              <p:spPr>
                <a:xfrm>
                  <a:off x="2625533" y="2314161"/>
                  <a:ext cx="3964492" cy="2429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94" h="21998" extrusionOk="0">
                      <a:moveTo>
                        <a:pt x="23213" y="1"/>
                      </a:moveTo>
                      <a:cubicBezTo>
                        <a:pt x="23039" y="1"/>
                        <a:pt x="22865" y="50"/>
                        <a:pt x="22715" y="150"/>
                      </a:cubicBezTo>
                      <a:lnTo>
                        <a:pt x="593" y="14509"/>
                      </a:lnTo>
                      <a:cubicBezTo>
                        <a:pt x="1" y="14891"/>
                        <a:pt x="45" y="15772"/>
                        <a:pt x="676" y="16091"/>
                      </a:cubicBezTo>
                      <a:lnTo>
                        <a:pt x="12122" y="21899"/>
                      </a:lnTo>
                      <a:cubicBezTo>
                        <a:pt x="12251" y="21965"/>
                        <a:pt x="12392" y="21997"/>
                        <a:pt x="12533" y="21997"/>
                      </a:cubicBezTo>
                      <a:cubicBezTo>
                        <a:pt x="12707" y="21997"/>
                        <a:pt x="12881" y="21948"/>
                        <a:pt x="13033" y="21850"/>
                      </a:cubicBezTo>
                      <a:lnTo>
                        <a:pt x="35409" y="7378"/>
                      </a:lnTo>
                      <a:cubicBezTo>
                        <a:pt x="35894" y="7065"/>
                        <a:pt x="35855" y="6350"/>
                        <a:pt x="35345" y="6085"/>
                      </a:cubicBezTo>
                      <a:lnTo>
                        <a:pt x="23631" y="101"/>
                      </a:lnTo>
                      <a:cubicBezTo>
                        <a:pt x="23500" y="34"/>
                        <a:pt x="23357" y="1"/>
                        <a:pt x="23213" y="1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597;p24">
                  <a:extLst>
                    <a:ext uri="{FF2B5EF4-FFF2-40B4-BE49-F238E27FC236}">
                      <a16:creationId xmlns:a16="http://schemas.microsoft.com/office/drawing/2014/main" id="{F9DCAC2A-C24B-6E88-6F3E-11CA30BDFCBB}"/>
                    </a:ext>
                  </a:extLst>
                </p:cNvPr>
                <p:cNvSpPr/>
                <p:nvPr/>
              </p:nvSpPr>
              <p:spPr>
                <a:xfrm>
                  <a:off x="2918219" y="2464590"/>
                  <a:ext cx="3398105" cy="20886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66" h="18910" extrusionOk="0">
                      <a:moveTo>
                        <a:pt x="19854" y="0"/>
                      </a:moveTo>
                      <a:cubicBezTo>
                        <a:pt x="19638" y="0"/>
                        <a:pt x="19423" y="62"/>
                        <a:pt x="19237" y="183"/>
                      </a:cubicBezTo>
                      <a:lnTo>
                        <a:pt x="387" y="12594"/>
                      </a:lnTo>
                      <a:cubicBezTo>
                        <a:pt x="0" y="12843"/>
                        <a:pt x="30" y="13421"/>
                        <a:pt x="441" y="13627"/>
                      </a:cubicBezTo>
                      <a:lnTo>
                        <a:pt x="10613" y="18789"/>
                      </a:lnTo>
                      <a:cubicBezTo>
                        <a:pt x="10773" y="18870"/>
                        <a:pt x="10947" y="18910"/>
                        <a:pt x="11120" y="18910"/>
                      </a:cubicBezTo>
                      <a:cubicBezTo>
                        <a:pt x="11334" y="18910"/>
                        <a:pt x="11548" y="18849"/>
                        <a:pt x="11734" y="18730"/>
                      </a:cubicBezTo>
                      <a:lnTo>
                        <a:pt x="30203" y="6609"/>
                      </a:lnTo>
                      <a:cubicBezTo>
                        <a:pt x="30766" y="6246"/>
                        <a:pt x="30722" y="5414"/>
                        <a:pt x="30129" y="5115"/>
                      </a:cubicBezTo>
                      <a:lnTo>
                        <a:pt x="20369" y="125"/>
                      </a:lnTo>
                      <a:cubicBezTo>
                        <a:pt x="20206" y="41"/>
                        <a:pt x="20029" y="0"/>
                        <a:pt x="19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598;p24">
                  <a:extLst>
                    <a:ext uri="{FF2B5EF4-FFF2-40B4-BE49-F238E27FC236}">
                      <a16:creationId xmlns:a16="http://schemas.microsoft.com/office/drawing/2014/main" id="{441DBC9F-F93E-E19A-F8CB-5FC31355B6D2}"/>
                    </a:ext>
                  </a:extLst>
                </p:cNvPr>
                <p:cNvSpPr/>
                <p:nvPr/>
              </p:nvSpPr>
              <p:spPr>
                <a:xfrm>
                  <a:off x="3143752" y="4370468"/>
                  <a:ext cx="209413" cy="128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1166" extrusionOk="0">
                      <a:moveTo>
                        <a:pt x="246" y="0"/>
                      </a:moveTo>
                      <a:cubicBezTo>
                        <a:pt x="170" y="0"/>
                        <a:pt x="95" y="42"/>
                        <a:pt x="54" y="117"/>
                      </a:cubicBezTo>
                      <a:cubicBezTo>
                        <a:pt x="0" y="220"/>
                        <a:pt x="40" y="352"/>
                        <a:pt x="147" y="406"/>
                      </a:cubicBezTo>
                      <a:lnTo>
                        <a:pt x="1548" y="1141"/>
                      </a:lnTo>
                      <a:cubicBezTo>
                        <a:pt x="1581" y="1157"/>
                        <a:pt x="1615" y="1165"/>
                        <a:pt x="1649" y="1165"/>
                      </a:cubicBezTo>
                      <a:cubicBezTo>
                        <a:pt x="1726" y="1165"/>
                        <a:pt x="1799" y="1124"/>
                        <a:pt x="1837" y="1053"/>
                      </a:cubicBezTo>
                      <a:cubicBezTo>
                        <a:pt x="1896" y="945"/>
                        <a:pt x="1852" y="818"/>
                        <a:pt x="1749" y="759"/>
                      </a:cubicBezTo>
                      <a:lnTo>
                        <a:pt x="343" y="24"/>
                      </a:lnTo>
                      <a:cubicBezTo>
                        <a:pt x="312" y="8"/>
                        <a:pt x="279" y="0"/>
                        <a:pt x="246" y="0"/>
                      </a:cubicBezTo>
                      <a:close/>
                    </a:path>
                  </a:pathLst>
                </a:custGeom>
                <a:solidFill>
                  <a:srgbClr val="231F2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599;p24">
                  <a:extLst>
                    <a:ext uri="{FF2B5EF4-FFF2-40B4-BE49-F238E27FC236}">
                      <a16:creationId xmlns:a16="http://schemas.microsoft.com/office/drawing/2014/main" id="{53E84A59-B6A3-0EFA-DB70-B30851D0ECB0}"/>
                    </a:ext>
                  </a:extLst>
                </p:cNvPr>
                <p:cNvSpPr/>
                <p:nvPr/>
              </p:nvSpPr>
              <p:spPr>
                <a:xfrm>
                  <a:off x="3142095" y="4370910"/>
                  <a:ext cx="62294" cy="445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" h="403" extrusionOk="0">
                      <a:moveTo>
                        <a:pt x="259" y="1"/>
                      </a:moveTo>
                      <a:cubicBezTo>
                        <a:pt x="183" y="1"/>
                        <a:pt x="80" y="25"/>
                        <a:pt x="50" y="148"/>
                      </a:cubicBezTo>
                      <a:cubicBezTo>
                        <a:pt x="1" y="348"/>
                        <a:pt x="162" y="402"/>
                        <a:pt x="162" y="402"/>
                      </a:cubicBezTo>
                      <a:lnTo>
                        <a:pt x="564" y="128"/>
                      </a:lnTo>
                      <a:lnTo>
                        <a:pt x="343" y="11"/>
                      </a:lnTo>
                      <a:cubicBezTo>
                        <a:pt x="343" y="11"/>
                        <a:pt x="307" y="1"/>
                        <a:pt x="259" y="1"/>
                      </a:cubicBezTo>
                      <a:close/>
                    </a:path>
                  </a:pathLst>
                </a:custGeom>
                <a:solidFill>
                  <a:srgbClr val="1611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Google Shape;600;p24">
                  <a:extLst>
                    <a:ext uri="{FF2B5EF4-FFF2-40B4-BE49-F238E27FC236}">
                      <a16:creationId xmlns:a16="http://schemas.microsoft.com/office/drawing/2014/main" id="{A6F5A258-BD2F-5CCC-FFA3-EB667131D396}"/>
                    </a:ext>
                  </a:extLst>
                </p:cNvPr>
                <p:cNvSpPr/>
                <p:nvPr/>
              </p:nvSpPr>
              <p:spPr>
                <a:xfrm>
                  <a:off x="6158740" y="3304762"/>
                  <a:ext cx="191631" cy="147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338" extrusionOk="0">
                      <a:moveTo>
                        <a:pt x="1587" y="1"/>
                      </a:moveTo>
                      <a:lnTo>
                        <a:pt x="1" y="1069"/>
                      </a:lnTo>
                      <a:lnTo>
                        <a:pt x="152" y="1338"/>
                      </a:lnTo>
                      <a:lnTo>
                        <a:pt x="236" y="1333"/>
                      </a:lnTo>
                      <a:lnTo>
                        <a:pt x="1734" y="275"/>
                      </a:lnTo>
                      <a:lnTo>
                        <a:pt x="1705" y="21"/>
                      </a:lnTo>
                      <a:lnTo>
                        <a:pt x="1587" y="1"/>
                      </a:lnTo>
                      <a:close/>
                    </a:path>
                  </a:pathLst>
                </a:custGeom>
                <a:solidFill>
                  <a:srgbClr val="BC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601;p24">
                  <a:extLst>
                    <a:ext uri="{FF2B5EF4-FFF2-40B4-BE49-F238E27FC236}">
                      <a16:creationId xmlns:a16="http://schemas.microsoft.com/office/drawing/2014/main" id="{1673424E-4397-1F54-4C94-5D4A7F021E0E}"/>
                    </a:ext>
                  </a:extLst>
                </p:cNvPr>
                <p:cNvSpPr/>
                <p:nvPr/>
              </p:nvSpPr>
              <p:spPr>
                <a:xfrm>
                  <a:off x="6172325" y="3306971"/>
                  <a:ext cx="185004" cy="145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" h="1314" extrusionOk="0">
                      <a:moveTo>
                        <a:pt x="1582" y="1"/>
                      </a:moveTo>
                      <a:lnTo>
                        <a:pt x="0" y="1063"/>
                      </a:lnTo>
                      <a:lnTo>
                        <a:pt x="113" y="1313"/>
                      </a:lnTo>
                      <a:lnTo>
                        <a:pt x="1675" y="265"/>
                      </a:lnTo>
                      <a:lnTo>
                        <a:pt x="1582" y="1"/>
                      </a:lnTo>
                      <a:close/>
                    </a:path>
                  </a:pathLst>
                </a:custGeom>
                <a:solidFill>
                  <a:srgbClr val="F1F2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602;p24">
                  <a:extLst>
                    <a:ext uri="{FF2B5EF4-FFF2-40B4-BE49-F238E27FC236}">
                      <a16:creationId xmlns:a16="http://schemas.microsoft.com/office/drawing/2014/main" id="{B638B002-97D4-74DC-04E2-2950B2AB297E}"/>
                    </a:ext>
                  </a:extLst>
                </p:cNvPr>
                <p:cNvSpPr/>
                <p:nvPr/>
              </p:nvSpPr>
              <p:spPr>
                <a:xfrm>
                  <a:off x="5901839" y="3469218"/>
                  <a:ext cx="192073" cy="1477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9" h="1338" extrusionOk="0">
                      <a:moveTo>
                        <a:pt x="1587" y="1"/>
                      </a:moveTo>
                      <a:lnTo>
                        <a:pt x="0" y="1068"/>
                      </a:lnTo>
                      <a:lnTo>
                        <a:pt x="152" y="1338"/>
                      </a:lnTo>
                      <a:lnTo>
                        <a:pt x="235" y="1333"/>
                      </a:lnTo>
                      <a:lnTo>
                        <a:pt x="1739" y="275"/>
                      </a:lnTo>
                      <a:lnTo>
                        <a:pt x="1705" y="20"/>
                      </a:lnTo>
                      <a:lnTo>
                        <a:pt x="1587" y="1"/>
                      </a:lnTo>
                      <a:close/>
                    </a:path>
                  </a:pathLst>
                </a:custGeom>
                <a:solidFill>
                  <a:srgbClr val="BCBE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Google Shape;603;p24">
                  <a:extLst>
                    <a:ext uri="{FF2B5EF4-FFF2-40B4-BE49-F238E27FC236}">
                      <a16:creationId xmlns:a16="http://schemas.microsoft.com/office/drawing/2014/main" id="{120FD9AE-38F7-5EF2-FAD6-88B0DCAE1071}"/>
                    </a:ext>
                  </a:extLst>
                </p:cNvPr>
                <p:cNvSpPr/>
                <p:nvPr/>
              </p:nvSpPr>
              <p:spPr>
                <a:xfrm>
                  <a:off x="5915314" y="3471427"/>
                  <a:ext cx="185114" cy="14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6" h="1313" extrusionOk="0">
                      <a:moveTo>
                        <a:pt x="1583" y="0"/>
                      </a:moveTo>
                      <a:lnTo>
                        <a:pt x="1" y="1063"/>
                      </a:lnTo>
                      <a:lnTo>
                        <a:pt x="113" y="1313"/>
                      </a:lnTo>
                      <a:lnTo>
                        <a:pt x="1676" y="265"/>
                      </a:lnTo>
                      <a:lnTo>
                        <a:pt x="1583" y="0"/>
                      </a:lnTo>
                      <a:close/>
                    </a:path>
                  </a:pathLst>
                </a:custGeom>
                <a:solidFill>
                  <a:srgbClr val="F1F2F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Google Shape;604;p24">
                  <a:extLst>
                    <a:ext uri="{FF2B5EF4-FFF2-40B4-BE49-F238E27FC236}">
                      <a16:creationId xmlns:a16="http://schemas.microsoft.com/office/drawing/2014/main" id="{D1C90E64-0973-0E7A-3961-418D61F0B352}"/>
                    </a:ext>
                  </a:extLst>
                </p:cNvPr>
                <p:cNvSpPr/>
                <p:nvPr/>
              </p:nvSpPr>
              <p:spPr>
                <a:xfrm>
                  <a:off x="5476618" y="2537264"/>
                  <a:ext cx="574671" cy="3284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3" h="2974" extrusionOk="0">
                      <a:moveTo>
                        <a:pt x="312" y="1"/>
                      </a:moveTo>
                      <a:cubicBezTo>
                        <a:pt x="227" y="1"/>
                        <a:pt x="144" y="47"/>
                        <a:pt x="104" y="128"/>
                      </a:cubicBezTo>
                      <a:lnTo>
                        <a:pt x="65" y="206"/>
                      </a:lnTo>
                      <a:cubicBezTo>
                        <a:pt x="1" y="324"/>
                        <a:pt x="45" y="471"/>
                        <a:pt x="163" y="529"/>
                      </a:cubicBezTo>
                      <a:lnTo>
                        <a:pt x="4776" y="2944"/>
                      </a:lnTo>
                      <a:cubicBezTo>
                        <a:pt x="4812" y="2964"/>
                        <a:pt x="4851" y="2973"/>
                        <a:pt x="4890" y="2973"/>
                      </a:cubicBezTo>
                      <a:cubicBezTo>
                        <a:pt x="4974" y="2973"/>
                        <a:pt x="5055" y="2927"/>
                        <a:pt x="5099" y="2846"/>
                      </a:cubicBezTo>
                      <a:lnTo>
                        <a:pt x="5138" y="2768"/>
                      </a:lnTo>
                      <a:cubicBezTo>
                        <a:pt x="5202" y="2650"/>
                        <a:pt x="5158" y="2503"/>
                        <a:pt x="5040" y="2444"/>
                      </a:cubicBezTo>
                      <a:lnTo>
                        <a:pt x="427" y="30"/>
                      </a:lnTo>
                      <a:cubicBezTo>
                        <a:pt x="390" y="10"/>
                        <a:pt x="351" y="1"/>
                        <a:pt x="312" y="1"/>
                      </a:cubicBezTo>
                      <a:close/>
                    </a:path>
                  </a:pathLst>
                </a:custGeom>
                <a:solidFill>
                  <a:srgbClr val="1916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49" name="Google Shape;605;p24">
                <a:extLst>
                  <a:ext uri="{FF2B5EF4-FFF2-40B4-BE49-F238E27FC236}">
                    <a16:creationId xmlns:a16="http://schemas.microsoft.com/office/drawing/2014/main" id="{28AE072B-C7FA-6D3B-2152-D7E735DA3B3F}"/>
                  </a:ext>
                </a:extLst>
              </p:cNvPr>
              <p:cNvGrpSpPr/>
              <p:nvPr/>
            </p:nvGrpSpPr>
            <p:grpSpPr>
              <a:xfrm>
                <a:off x="4477128" y="2660144"/>
                <a:ext cx="1088851" cy="941852"/>
                <a:chOff x="4477128" y="2660144"/>
                <a:chExt cx="1088851" cy="941852"/>
              </a:xfrm>
            </p:grpSpPr>
            <p:grpSp>
              <p:nvGrpSpPr>
                <p:cNvPr id="50" name="Google Shape;606;p24">
                  <a:extLst>
                    <a:ext uri="{FF2B5EF4-FFF2-40B4-BE49-F238E27FC236}">
                      <a16:creationId xmlns:a16="http://schemas.microsoft.com/office/drawing/2014/main" id="{8EA2ADAA-6A25-BC6D-D008-7201FA7FC38C}"/>
                    </a:ext>
                  </a:extLst>
                </p:cNvPr>
                <p:cNvGrpSpPr/>
                <p:nvPr/>
              </p:nvGrpSpPr>
              <p:grpSpPr>
                <a:xfrm>
                  <a:off x="4708540" y="2660144"/>
                  <a:ext cx="559008" cy="688029"/>
                  <a:chOff x="4248776" y="2569736"/>
                  <a:chExt cx="733606" cy="902925"/>
                </a:xfrm>
              </p:grpSpPr>
              <p:sp>
                <p:nvSpPr>
                  <p:cNvPr id="66" name="Google Shape;607;p24">
                    <a:extLst>
                      <a:ext uri="{FF2B5EF4-FFF2-40B4-BE49-F238E27FC236}">
                        <a16:creationId xmlns:a16="http://schemas.microsoft.com/office/drawing/2014/main" id="{6A53D946-F220-93B2-8BB8-8A6D6873CE83}"/>
                      </a:ext>
                    </a:extLst>
                  </p:cNvPr>
                  <p:cNvSpPr/>
                  <p:nvPr/>
                </p:nvSpPr>
                <p:spPr>
                  <a:xfrm>
                    <a:off x="4348841" y="2735738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1"/>
                        </a:moveTo>
                        <a:lnTo>
                          <a:pt x="1" y="5917"/>
                        </a:lnTo>
                        <a:lnTo>
                          <a:pt x="5736" y="5917"/>
                        </a:lnTo>
                        <a:lnTo>
                          <a:pt x="5736" y="1"/>
                        </a:lnTo>
                        <a:close/>
                      </a:path>
                    </a:pathLst>
                  </a:custGeom>
                  <a:solidFill>
                    <a:srgbClr val="EB8F7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7" name="Google Shape;608;p24">
                    <a:extLst>
                      <a:ext uri="{FF2B5EF4-FFF2-40B4-BE49-F238E27FC236}">
                        <a16:creationId xmlns:a16="http://schemas.microsoft.com/office/drawing/2014/main" id="{4765DDEC-5FE2-EEF4-07C9-0807BEDB92C0}"/>
                      </a:ext>
                    </a:extLst>
                  </p:cNvPr>
                  <p:cNvSpPr/>
                  <p:nvPr/>
                </p:nvSpPr>
                <p:spPr>
                  <a:xfrm>
                    <a:off x="4248776" y="2819126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0"/>
                        </a:moveTo>
                        <a:lnTo>
                          <a:pt x="1" y="5916"/>
                        </a:lnTo>
                        <a:lnTo>
                          <a:pt x="5638" y="5916"/>
                        </a:lnTo>
                        <a:lnTo>
                          <a:pt x="5736" y="0"/>
                        </a:ln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8" name="Google Shape;609;p24">
                    <a:extLst>
                      <a:ext uri="{FF2B5EF4-FFF2-40B4-BE49-F238E27FC236}">
                        <a16:creationId xmlns:a16="http://schemas.microsoft.com/office/drawing/2014/main" id="{8B471B71-AA3C-E504-1141-60F4A98499F1}"/>
                      </a:ext>
                    </a:extLst>
                  </p:cNvPr>
                  <p:cNvSpPr/>
                  <p:nvPr/>
                </p:nvSpPr>
                <p:spPr>
                  <a:xfrm>
                    <a:off x="4248776" y="2735738"/>
                    <a:ext cx="100178" cy="8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07" h="756" extrusionOk="0">
                        <a:moveTo>
                          <a:pt x="907" y="1"/>
                        </a:moveTo>
                        <a:lnTo>
                          <a:pt x="1" y="755"/>
                        </a:lnTo>
                        <a:lnTo>
                          <a:pt x="907" y="755"/>
                        </a:lnTo>
                        <a:lnTo>
                          <a:pt x="907" y="1"/>
                        </a:lnTo>
                        <a:close/>
                      </a:path>
                    </a:pathLst>
                  </a:custGeom>
                  <a:solidFill>
                    <a:srgbClr val="D27F7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9" name="Google Shape;610;p24">
                    <a:extLst>
                      <a:ext uri="{FF2B5EF4-FFF2-40B4-BE49-F238E27FC236}">
                        <a16:creationId xmlns:a16="http://schemas.microsoft.com/office/drawing/2014/main" id="{5826D89B-C781-2FE3-69D6-03D0664C4B6B}"/>
                      </a:ext>
                    </a:extLst>
                  </p:cNvPr>
                  <p:cNvSpPr/>
                  <p:nvPr/>
                </p:nvSpPr>
                <p:spPr>
                  <a:xfrm>
                    <a:off x="4871367" y="2735738"/>
                    <a:ext cx="111002" cy="7369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6672" extrusionOk="0">
                        <a:moveTo>
                          <a:pt x="1005" y="1"/>
                        </a:moveTo>
                        <a:lnTo>
                          <a:pt x="1" y="755"/>
                        </a:lnTo>
                        <a:lnTo>
                          <a:pt x="1" y="6671"/>
                        </a:lnTo>
                        <a:lnTo>
                          <a:pt x="1005" y="5917"/>
                        </a:lnTo>
                        <a:lnTo>
                          <a:pt x="1005" y="1"/>
                        </a:lnTo>
                        <a:close/>
                      </a:path>
                    </a:pathLst>
                  </a:custGeom>
                  <a:solidFill>
                    <a:srgbClr val="DE897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0" name="Google Shape;611;p24">
                    <a:extLst>
                      <a:ext uri="{FF2B5EF4-FFF2-40B4-BE49-F238E27FC236}">
                        <a16:creationId xmlns:a16="http://schemas.microsoft.com/office/drawing/2014/main" id="{131BF6CF-1E2D-2612-6944-0A8603054B8F}"/>
                      </a:ext>
                    </a:extLst>
                  </p:cNvPr>
                  <p:cNvSpPr/>
                  <p:nvPr/>
                </p:nvSpPr>
                <p:spPr>
                  <a:xfrm>
                    <a:off x="4871367" y="3295043"/>
                    <a:ext cx="111002" cy="17760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1608" extrusionOk="0">
                        <a:moveTo>
                          <a:pt x="505" y="1"/>
                        </a:moveTo>
                        <a:lnTo>
                          <a:pt x="1" y="1607"/>
                        </a:lnTo>
                        <a:lnTo>
                          <a:pt x="1" y="1607"/>
                        </a:lnTo>
                        <a:lnTo>
                          <a:pt x="1005" y="853"/>
                        </a:lnTo>
                        <a:lnTo>
                          <a:pt x="505" y="1"/>
                        </a:lnTo>
                        <a:close/>
                      </a:path>
                    </a:pathLst>
                  </a:custGeom>
                  <a:solidFill>
                    <a:srgbClr val="FF805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1" name="Google Shape;612;p24">
                    <a:extLst>
                      <a:ext uri="{FF2B5EF4-FFF2-40B4-BE49-F238E27FC236}">
                        <a16:creationId xmlns:a16="http://schemas.microsoft.com/office/drawing/2014/main" id="{DE315461-0ECF-183A-6E2E-497D5F7C4DC8}"/>
                      </a:ext>
                    </a:extLst>
                  </p:cNvPr>
                  <p:cNvSpPr/>
                  <p:nvPr/>
                </p:nvSpPr>
                <p:spPr>
                  <a:xfrm>
                    <a:off x="4927143" y="2735738"/>
                    <a:ext cx="55225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0" h="5917" extrusionOk="0">
                        <a:moveTo>
                          <a:pt x="500" y="1"/>
                        </a:moveTo>
                        <a:lnTo>
                          <a:pt x="0" y="378"/>
                        </a:lnTo>
                        <a:lnTo>
                          <a:pt x="0" y="5065"/>
                        </a:lnTo>
                        <a:lnTo>
                          <a:pt x="500" y="5917"/>
                        </a:lnTo>
                        <a:lnTo>
                          <a:pt x="500" y="1"/>
                        </a:lnTo>
                        <a:close/>
                      </a:path>
                    </a:pathLst>
                  </a:custGeom>
                  <a:solidFill>
                    <a:srgbClr val="C87C6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2" name="Google Shape;613;p24">
                    <a:extLst>
                      <a:ext uri="{FF2B5EF4-FFF2-40B4-BE49-F238E27FC236}">
                        <a16:creationId xmlns:a16="http://schemas.microsoft.com/office/drawing/2014/main" id="{EC855C69-CAB1-A72C-942C-73F4049A5DFA}"/>
                      </a:ext>
                    </a:extLst>
                  </p:cNvPr>
                  <p:cNvSpPr/>
                  <p:nvPr/>
                </p:nvSpPr>
                <p:spPr>
                  <a:xfrm>
                    <a:off x="4461387" y="2657320"/>
                    <a:ext cx="261877" cy="166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1" h="1510" extrusionOk="0">
                        <a:moveTo>
                          <a:pt x="1186" y="1"/>
                        </a:moveTo>
                        <a:cubicBezTo>
                          <a:pt x="529" y="1"/>
                          <a:pt x="0" y="657"/>
                          <a:pt x="0" y="1465"/>
                        </a:cubicBezTo>
                        <a:lnTo>
                          <a:pt x="0" y="1509"/>
                        </a:lnTo>
                        <a:lnTo>
                          <a:pt x="157" y="1509"/>
                        </a:lnTo>
                        <a:lnTo>
                          <a:pt x="157" y="1465"/>
                        </a:lnTo>
                        <a:cubicBezTo>
                          <a:pt x="157" y="755"/>
                          <a:pt x="618" y="177"/>
                          <a:pt x="1186" y="177"/>
                        </a:cubicBezTo>
                        <a:cubicBezTo>
                          <a:pt x="1754" y="177"/>
                          <a:pt x="2214" y="755"/>
                          <a:pt x="2214" y="1465"/>
                        </a:cubicBezTo>
                        <a:lnTo>
                          <a:pt x="2214" y="1509"/>
                        </a:lnTo>
                        <a:lnTo>
                          <a:pt x="2371" y="1509"/>
                        </a:lnTo>
                        <a:lnTo>
                          <a:pt x="2371" y="1465"/>
                        </a:lnTo>
                        <a:cubicBezTo>
                          <a:pt x="2371" y="657"/>
                          <a:pt x="1837" y="1"/>
                          <a:pt x="1186" y="1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73" name="Google Shape;614;p24">
                    <a:extLst>
                      <a:ext uri="{FF2B5EF4-FFF2-40B4-BE49-F238E27FC236}">
                        <a16:creationId xmlns:a16="http://schemas.microsoft.com/office/drawing/2014/main" id="{859262AC-A3CE-7911-1967-8D63A08EF9E3}"/>
                      </a:ext>
                    </a:extLst>
                  </p:cNvPr>
                  <p:cNvSpPr/>
                  <p:nvPr/>
                </p:nvSpPr>
                <p:spPr>
                  <a:xfrm>
                    <a:off x="4551181" y="2569736"/>
                    <a:ext cx="262429" cy="166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6" h="1504" extrusionOk="0">
                        <a:moveTo>
                          <a:pt x="1186" y="0"/>
                        </a:moveTo>
                        <a:cubicBezTo>
                          <a:pt x="534" y="0"/>
                          <a:pt x="0" y="657"/>
                          <a:pt x="0" y="1460"/>
                        </a:cubicBezTo>
                        <a:lnTo>
                          <a:pt x="0" y="1504"/>
                        </a:lnTo>
                        <a:lnTo>
                          <a:pt x="162" y="1504"/>
                        </a:lnTo>
                        <a:lnTo>
                          <a:pt x="162" y="1460"/>
                        </a:lnTo>
                        <a:cubicBezTo>
                          <a:pt x="162" y="750"/>
                          <a:pt x="622" y="177"/>
                          <a:pt x="1186" y="177"/>
                        </a:cubicBezTo>
                        <a:cubicBezTo>
                          <a:pt x="1754" y="177"/>
                          <a:pt x="2214" y="750"/>
                          <a:pt x="2214" y="1460"/>
                        </a:cubicBezTo>
                        <a:lnTo>
                          <a:pt x="2214" y="1504"/>
                        </a:lnTo>
                        <a:lnTo>
                          <a:pt x="2376" y="1504"/>
                        </a:lnTo>
                        <a:lnTo>
                          <a:pt x="2376" y="1460"/>
                        </a:lnTo>
                        <a:cubicBezTo>
                          <a:pt x="2376" y="657"/>
                          <a:pt x="1842" y="0"/>
                          <a:pt x="1186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51" name="Google Shape;615;p24">
                  <a:extLst>
                    <a:ext uri="{FF2B5EF4-FFF2-40B4-BE49-F238E27FC236}">
                      <a16:creationId xmlns:a16="http://schemas.microsoft.com/office/drawing/2014/main" id="{975A9B78-2298-F15C-AE75-9E2FB4C5542D}"/>
                    </a:ext>
                  </a:extLst>
                </p:cNvPr>
                <p:cNvGrpSpPr/>
                <p:nvPr/>
              </p:nvGrpSpPr>
              <p:grpSpPr>
                <a:xfrm>
                  <a:off x="5006551" y="2769806"/>
                  <a:ext cx="559429" cy="687944"/>
                  <a:chOff x="4687472" y="2713649"/>
                  <a:chExt cx="734159" cy="902814"/>
                </a:xfrm>
              </p:grpSpPr>
              <p:sp>
                <p:nvSpPr>
                  <p:cNvPr id="58" name="Google Shape;616;p24">
                    <a:extLst>
                      <a:ext uri="{FF2B5EF4-FFF2-40B4-BE49-F238E27FC236}">
                        <a16:creationId xmlns:a16="http://schemas.microsoft.com/office/drawing/2014/main" id="{431C5E1F-F451-870D-CD59-6ADAAAF01DC9}"/>
                      </a:ext>
                    </a:extLst>
                  </p:cNvPr>
                  <p:cNvSpPr/>
                  <p:nvPr/>
                </p:nvSpPr>
                <p:spPr>
                  <a:xfrm>
                    <a:off x="4788090" y="2880203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0"/>
                        </a:moveTo>
                        <a:lnTo>
                          <a:pt x="1" y="5917"/>
                        </a:lnTo>
                        <a:lnTo>
                          <a:pt x="5735" y="5917"/>
                        </a:lnTo>
                        <a:lnTo>
                          <a:pt x="5735" y="0"/>
                        </a:lnTo>
                        <a:close/>
                      </a:path>
                    </a:pathLst>
                  </a:custGeom>
                  <a:solidFill>
                    <a:srgbClr val="C6426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9" name="Google Shape;617;p24">
                    <a:extLst>
                      <a:ext uri="{FF2B5EF4-FFF2-40B4-BE49-F238E27FC236}">
                        <a16:creationId xmlns:a16="http://schemas.microsoft.com/office/drawing/2014/main" id="{ADFE532A-554D-E411-98C6-7E9BE4E7801C}"/>
                      </a:ext>
                    </a:extLst>
                  </p:cNvPr>
                  <p:cNvSpPr/>
                  <p:nvPr/>
                </p:nvSpPr>
                <p:spPr>
                  <a:xfrm>
                    <a:off x="4687472" y="2962928"/>
                    <a:ext cx="633541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36" h="5917" extrusionOk="0">
                        <a:moveTo>
                          <a:pt x="1" y="1"/>
                        </a:moveTo>
                        <a:lnTo>
                          <a:pt x="1" y="5917"/>
                        </a:lnTo>
                        <a:lnTo>
                          <a:pt x="5642" y="5917"/>
                        </a:lnTo>
                        <a:lnTo>
                          <a:pt x="5735" y="1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0" name="Google Shape;618;p24">
                    <a:extLst>
                      <a:ext uri="{FF2B5EF4-FFF2-40B4-BE49-F238E27FC236}">
                        <a16:creationId xmlns:a16="http://schemas.microsoft.com/office/drawing/2014/main" id="{9F6A984A-B8DC-D8A3-CC6F-7E9D1F2D7EEA}"/>
                      </a:ext>
                    </a:extLst>
                  </p:cNvPr>
                  <p:cNvSpPr/>
                  <p:nvPr/>
                </p:nvSpPr>
                <p:spPr>
                  <a:xfrm>
                    <a:off x="4687472" y="2880203"/>
                    <a:ext cx="100730" cy="8283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2" h="750" extrusionOk="0">
                        <a:moveTo>
                          <a:pt x="912" y="0"/>
                        </a:moveTo>
                        <a:lnTo>
                          <a:pt x="1" y="750"/>
                        </a:lnTo>
                        <a:lnTo>
                          <a:pt x="912" y="750"/>
                        </a:lnTo>
                        <a:lnTo>
                          <a:pt x="912" y="0"/>
                        </a:lnTo>
                        <a:close/>
                      </a:path>
                    </a:pathLst>
                  </a:custGeom>
                  <a:solidFill>
                    <a:srgbClr val="B33D6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1" name="Google Shape;619;p24">
                    <a:extLst>
                      <a:ext uri="{FF2B5EF4-FFF2-40B4-BE49-F238E27FC236}">
                        <a16:creationId xmlns:a16="http://schemas.microsoft.com/office/drawing/2014/main" id="{AE6D052A-ADE2-101E-BC9C-D52F2C7B7C51}"/>
                      </a:ext>
                    </a:extLst>
                  </p:cNvPr>
                  <p:cNvSpPr/>
                  <p:nvPr/>
                </p:nvSpPr>
                <p:spPr>
                  <a:xfrm>
                    <a:off x="5310616" y="2880203"/>
                    <a:ext cx="111002" cy="7362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6666" extrusionOk="0">
                        <a:moveTo>
                          <a:pt x="1004" y="0"/>
                        </a:moveTo>
                        <a:lnTo>
                          <a:pt x="0" y="750"/>
                        </a:lnTo>
                        <a:lnTo>
                          <a:pt x="0" y="6666"/>
                        </a:lnTo>
                        <a:lnTo>
                          <a:pt x="1004" y="5917"/>
                        </a:lnTo>
                        <a:lnTo>
                          <a:pt x="1004" y="0"/>
                        </a:lnTo>
                        <a:close/>
                      </a:path>
                    </a:pathLst>
                  </a:custGeom>
                  <a:solidFill>
                    <a:srgbClr val="BF406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2" name="Google Shape;620;p24">
                    <a:extLst>
                      <a:ext uri="{FF2B5EF4-FFF2-40B4-BE49-F238E27FC236}">
                        <a16:creationId xmlns:a16="http://schemas.microsoft.com/office/drawing/2014/main" id="{6F757CA7-7958-BD65-B981-559071E48754}"/>
                      </a:ext>
                    </a:extLst>
                  </p:cNvPr>
                  <p:cNvSpPr/>
                  <p:nvPr/>
                </p:nvSpPr>
                <p:spPr>
                  <a:xfrm>
                    <a:off x="5310616" y="3439508"/>
                    <a:ext cx="111002" cy="176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5" h="1602" extrusionOk="0">
                        <a:moveTo>
                          <a:pt x="500" y="0"/>
                        </a:moveTo>
                        <a:lnTo>
                          <a:pt x="0" y="1602"/>
                        </a:lnTo>
                        <a:lnTo>
                          <a:pt x="0" y="1602"/>
                        </a:lnTo>
                        <a:lnTo>
                          <a:pt x="1004" y="853"/>
                        </a:lnTo>
                        <a:lnTo>
                          <a:pt x="500" y="0"/>
                        </a:ln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3" name="Google Shape;621;p24">
                    <a:extLst>
                      <a:ext uri="{FF2B5EF4-FFF2-40B4-BE49-F238E27FC236}">
                        <a16:creationId xmlns:a16="http://schemas.microsoft.com/office/drawing/2014/main" id="{ED861374-1C44-B0FD-6060-8079EC8CC8B3}"/>
                      </a:ext>
                    </a:extLst>
                  </p:cNvPr>
                  <p:cNvSpPr/>
                  <p:nvPr/>
                </p:nvSpPr>
                <p:spPr>
                  <a:xfrm>
                    <a:off x="5365729" y="2880203"/>
                    <a:ext cx="55888" cy="6535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6" h="5917" extrusionOk="0">
                        <a:moveTo>
                          <a:pt x="505" y="0"/>
                        </a:moveTo>
                        <a:lnTo>
                          <a:pt x="1" y="373"/>
                        </a:lnTo>
                        <a:lnTo>
                          <a:pt x="1" y="5064"/>
                        </a:lnTo>
                        <a:lnTo>
                          <a:pt x="505" y="5917"/>
                        </a:lnTo>
                        <a:lnTo>
                          <a:pt x="505" y="0"/>
                        </a:lnTo>
                        <a:close/>
                      </a:path>
                    </a:pathLst>
                  </a:custGeom>
                  <a:solidFill>
                    <a:srgbClr val="AB375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4" name="Google Shape;622;p24">
                    <a:extLst>
                      <a:ext uri="{FF2B5EF4-FFF2-40B4-BE49-F238E27FC236}">
                        <a16:creationId xmlns:a16="http://schemas.microsoft.com/office/drawing/2014/main" id="{F996AEB2-3BF4-124D-F7A5-1DFBECF53305}"/>
                      </a:ext>
                    </a:extLst>
                  </p:cNvPr>
                  <p:cNvSpPr/>
                  <p:nvPr/>
                </p:nvSpPr>
                <p:spPr>
                  <a:xfrm>
                    <a:off x="4900083" y="2801786"/>
                    <a:ext cx="262429" cy="1661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6" h="1504" extrusionOk="0">
                        <a:moveTo>
                          <a:pt x="1185" y="0"/>
                        </a:moveTo>
                        <a:cubicBezTo>
                          <a:pt x="534" y="0"/>
                          <a:pt x="0" y="657"/>
                          <a:pt x="0" y="1460"/>
                        </a:cubicBezTo>
                        <a:lnTo>
                          <a:pt x="0" y="1504"/>
                        </a:lnTo>
                        <a:lnTo>
                          <a:pt x="162" y="1504"/>
                        </a:lnTo>
                        <a:lnTo>
                          <a:pt x="162" y="1460"/>
                        </a:lnTo>
                        <a:cubicBezTo>
                          <a:pt x="162" y="755"/>
                          <a:pt x="622" y="177"/>
                          <a:pt x="1185" y="177"/>
                        </a:cubicBezTo>
                        <a:cubicBezTo>
                          <a:pt x="1754" y="177"/>
                          <a:pt x="2214" y="755"/>
                          <a:pt x="2214" y="1460"/>
                        </a:cubicBezTo>
                        <a:lnTo>
                          <a:pt x="2214" y="1504"/>
                        </a:lnTo>
                        <a:lnTo>
                          <a:pt x="2376" y="1504"/>
                        </a:lnTo>
                        <a:lnTo>
                          <a:pt x="2376" y="1460"/>
                        </a:lnTo>
                        <a:cubicBezTo>
                          <a:pt x="2376" y="657"/>
                          <a:pt x="1842" y="0"/>
                          <a:pt x="1185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5" name="Google Shape;623;p24">
                    <a:extLst>
                      <a:ext uri="{FF2B5EF4-FFF2-40B4-BE49-F238E27FC236}">
                        <a16:creationId xmlns:a16="http://schemas.microsoft.com/office/drawing/2014/main" id="{4E8058B4-4FA8-33FF-F4CD-07DDE1A1AC4C}"/>
                      </a:ext>
                    </a:extLst>
                  </p:cNvPr>
                  <p:cNvSpPr/>
                  <p:nvPr/>
                </p:nvSpPr>
                <p:spPr>
                  <a:xfrm>
                    <a:off x="4990429" y="2713649"/>
                    <a:ext cx="261877" cy="1666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71" h="1509" extrusionOk="0">
                        <a:moveTo>
                          <a:pt x="1185" y="0"/>
                        </a:moveTo>
                        <a:cubicBezTo>
                          <a:pt x="529" y="0"/>
                          <a:pt x="0" y="656"/>
                          <a:pt x="0" y="1464"/>
                        </a:cubicBezTo>
                        <a:lnTo>
                          <a:pt x="0" y="1508"/>
                        </a:lnTo>
                        <a:lnTo>
                          <a:pt x="157" y="1508"/>
                        </a:lnTo>
                        <a:lnTo>
                          <a:pt x="157" y="1464"/>
                        </a:lnTo>
                        <a:cubicBezTo>
                          <a:pt x="157" y="754"/>
                          <a:pt x="617" y="176"/>
                          <a:pt x="1185" y="176"/>
                        </a:cubicBezTo>
                        <a:cubicBezTo>
                          <a:pt x="1753" y="176"/>
                          <a:pt x="2214" y="754"/>
                          <a:pt x="2214" y="1464"/>
                        </a:cubicBezTo>
                        <a:lnTo>
                          <a:pt x="2214" y="1508"/>
                        </a:lnTo>
                        <a:lnTo>
                          <a:pt x="2371" y="1508"/>
                        </a:lnTo>
                        <a:lnTo>
                          <a:pt x="2371" y="1464"/>
                        </a:lnTo>
                        <a:cubicBezTo>
                          <a:pt x="2371" y="656"/>
                          <a:pt x="1842" y="0"/>
                          <a:pt x="1185" y="0"/>
                        </a:cubicBezTo>
                        <a:close/>
                      </a:path>
                    </a:pathLst>
                  </a:custGeom>
                  <a:solidFill>
                    <a:srgbClr val="41404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grpSp>
              <p:nvGrpSpPr>
                <p:cNvPr id="52" name="Google Shape;624;p24">
                  <a:extLst>
                    <a:ext uri="{FF2B5EF4-FFF2-40B4-BE49-F238E27FC236}">
                      <a16:creationId xmlns:a16="http://schemas.microsoft.com/office/drawing/2014/main" id="{8109E6E8-C0D0-B108-FEBB-816C08E6DD5E}"/>
                    </a:ext>
                  </a:extLst>
                </p:cNvPr>
                <p:cNvGrpSpPr/>
                <p:nvPr/>
              </p:nvGrpSpPr>
              <p:grpSpPr>
                <a:xfrm>
                  <a:off x="4477128" y="3284534"/>
                  <a:ext cx="638965" cy="317462"/>
                  <a:chOff x="4345086" y="3389144"/>
                  <a:chExt cx="838536" cy="416617"/>
                </a:xfrm>
              </p:grpSpPr>
              <p:sp>
                <p:nvSpPr>
                  <p:cNvPr id="53" name="Google Shape;625;p24">
                    <a:extLst>
                      <a:ext uri="{FF2B5EF4-FFF2-40B4-BE49-F238E27FC236}">
                        <a16:creationId xmlns:a16="http://schemas.microsoft.com/office/drawing/2014/main" id="{B7F9D06F-9F72-C7FA-408F-26D566E30EB7}"/>
                      </a:ext>
                    </a:extLst>
                  </p:cNvPr>
                  <p:cNvSpPr/>
                  <p:nvPr/>
                </p:nvSpPr>
                <p:spPr>
                  <a:xfrm>
                    <a:off x="4345086" y="3389144"/>
                    <a:ext cx="838536" cy="237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92" h="2146" extrusionOk="0">
                        <a:moveTo>
                          <a:pt x="1387" y="1"/>
                        </a:moveTo>
                        <a:lnTo>
                          <a:pt x="1" y="1627"/>
                        </a:lnTo>
                        <a:lnTo>
                          <a:pt x="7592" y="2146"/>
                        </a:lnTo>
                        <a:lnTo>
                          <a:pt x="7592" y="1"/>
                        </a:lnTo>
                        <a:close/>
                      </a:path>
                    </a:pathLst>
                  </a:custGeom>
                  <a:solidFill>
                    <a:srgbClr val="F1F2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4" name="Google Shape;626;p24">
                    <a:extLst>
                      <a:ext uri="{FF2B5EF4-FFF2-40B4-BE49-F238E27FC236}">
                        <a16:creationId xmlns:a16="http://schemas.microsoft.com/office/drawing/2014/main" id="{D6ECE09F-F20C-996E-9EB3-3805D92D71D3}"/>
                      </a:ext>
                    </a:extLst>
                  </p:cNvPr>
                  <p:cNvSpPr/>
                  <p:nvPr/>
                </p:nvSpPr>
                <p:spPr>
                  <a:xfrm>
                    <a:off x="4345086" y="3568731"/>
                    <a:ext cx="684900" cy="2370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2146" extrusionOk="0">
                        <a:moveTo>
                          <a:pt x="1" y="1"/>
                        </a:moveTo>
                        <a:lnTo>
                          <a:pt x="1" y="2146"/>
                        </a:lnTo>
                        <a:lnTo>
                          <a:pt x="6201" y="2146"/>
                        </a:lnTo>
                        <a:lnTo>
                          <a:pt x="6201" y="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5" name="Google Shape;627;p24">
                    <a:extLst>
                      <a:ext uri="{FF2B5EF4-FFF2-40B4-BE49-F238E27FC236}">
                        <a16:creationId xmlns:a16="http://schemas.microsoft.com/office/drawing/2014/main" id="{FBE8003B-284F-06D9-C43C-AC1EDEE0EA91}"/>
                      </a:ext>
                    </a:extLst>
                  </p:cNvPr>
                  <p:cNvSpPr/>
                  <p:nvPr/>
                </p:nvSpPr>
                <p:spPr>
                  <a:xfrm>
                    <a:off x="5029859" y="3389144"/>
                    <a:ext cx="153746" cy="4166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" h="3772" extrusionOk="0">
                        <a:moveTo>
                          <a:pt x="1392" y="1"/>
                        </a:moveTo>
                        <a:lnTo>
                          <a:pt x="1" y="1627"/>
                        </a:lnTo>
                        <a:lnTo>
                          <a:pt x="1" y="3772"/>
                        </a:lnTo>
                        <a:lnTo>
                          <a:pt x="1392" y="2077"/>
                        </a:lnTo>
                        <a:lnTo>
                          <a:pt x="1392" y="1"/>
                        </a:ln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6" name="Google Shape;628;p24">
                    <a:extLst>
                      <a:ext uri="{FF2B5EF4-FFF2-40B4-BE49-F238E27FC236}">
                        <a16:creationId xmlns:a16="http://schemas.microsoft.com/office/drawing/2014/main" id="{D2D91644-670F-3D9D-6C0F-60404827E780}"/>
                      </a:ext>
                    </a:extLst>
                  </p:cNvPr>
                  <p:cNvSpPr/>
                  <p:nvPr/>
                </p:nvSpPr>
                <p:spPr>
                  <a:xfrm>
                    <a:off x="4345086" y="3650462"/>
                    <a:ext cx="684900" cy="125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" h="114" extrusionOk="0">
                        <a:moveTo>
                          <a:pt x="1" y="0"/>
                        </a:moveTo>
                        <a:lnTo>
                          <a:pt x="1" y="113"/>
                        </a:lnTo>
                        <a:lnTo>
                          <a:pt x="6201" y="113"/>
                        </a:lnTo>
                        <a:lnTo>
                          <a:pt x="6201" y="0"/>
                        </a:lnTo>
                        <a:close/>
                      </a:path>
                    </a:pathLst>
                  </a:custGeom>
                  <a:solidFill>
                    <a:srgbClr val="E6E7E8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7" name="Google Shape;629;p24">
                    <a:extLst>
                      <a:ext uri="{FF2B5EF4-FFF2-40B4-BE49-F238E27FC236}">
                        <a16:creationId xmlns:a16="http://schemas.microsoft.com/office/drawing/2014/main" id="{212EF52E-9906-570B-AEBF-6294E26BE41D}"/>
                      </a:ext>
                    </a:extLst>
                  </p:cNvPr>
                  <p:cNvSpPr/>
                  <p:nvPr/>
                </p:nvSpPr>
                <p:spPr>
                  <a:xfrm>
                    <a:off x="5029859" y="3497935"/>
                    <a:ext cx="153746" cy="16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2" h="1495" extrusionOk="0">
                        <a:moveTo>
                          <a:pt x="1392" y="0"/>
                        </a:moveTo>
                        <a:lnTo>
                          <a:pt x="1" y="1381"/>
                        </a:lnTo>
                        <a:lnTo>
                          <a:pt x="1" y="1494"/>
                        </a:lnTo>
                        <a:lnTo>
                          <a:pt x="1392" y="88"/>
                        </a:lnTo>
                        <a:lnTo>
                          <a:pt x="1392" y="0"/>
                        </a:lnTo>
                        <a:close/>
                      </a:path>
                    </a:pathLst>
                  </a:custGeom>
                  <a:solidFill>
                    <a:srgbClr val="D1D3D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</p:grpSp>
        <p:grpSp>
          <p:nvGrpSpPr>
            <p:cNvPr id="5" name="Google Shape;630;p24">
              <a:extLst>
                <a:ext uri="{FF2B5EF4-FFF2-40B4-BE49-F238E27FC236}">
                  <a16:creationId xmlns:a16="http://schemas.microsoft.com/office/drawing/2014/main" id="{13690786-3AD4-3ED0-6D8A-C605096FB88D}"/>
                </a:ext>
              </a:extLst>
            </p:cNvPr>
            <p:cNvGrpSpPr/>
            <p:nvPr/>
          </p:nvGrpSpPr>
          <p:grpSpPr>
            <a:xfrm>
              <a:off x="469204" y="1059675"/>
              <a:ext cx="4206667" cy="2021517"/>
              <a:chOff x="469204" y="1059675"/>
              <a:chExt cx="4206667" cy="2021517"/>
            </a:xfrm>
          </p:grpSpPr>
          <p:sp>
            <p:nvSpPr>
              <p:cNvPr id="42" name="Google Shape;631;p24">
                <a:extLst>
                  <a:ext uri="{FF2B5EF4-FFF2-40B4-BE49-F238E27FC236}">
                    <a16:creationId xmlns:a16="http://schemas.microsoft.com/office/drawing/2014/main" id="{9EA82FA8-0494-4E69-276D-151A821E45EF}"/>
                  </a:ext>
                </a:extLst>
              </p:cNvPr>
              <p:cNvSpPr/>
              <p:nvPr/>
            </p:nvSpPr>
            <p:spPr>
              <a:xfrm>
                <a:off x="4257596" y="2502876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0" y="848"/>
                      <a:pt x="0" y="1896"/>
                    </a:cubicBezTo>
                    <a:cubicBezTo>
                      <a:pt x="0" y="2660"/>
                      <a:pt x="451" y="3316"/>
                      <a:pt x="1102" y="3615"/>
                    </a:cubicBezTo>
                    <a:lnTo>
                      <a:pt x="1391" y="5236"/>
                    </a:lnTo>
                    <a:lnTo>
                      <a:pt x="1832" y="5236"/>
                    </a:lnTo>
                    <a:lnTo>
                      <a:pt x="2606" y="3649"/>
                    </a:lnTo>
                    <a:cubicBezTo>
                      <a:pt x="3296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rgbClr val="296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632;p24">
                <a:extLst>
                  <a:ext uri="{FF2B5EF4-FFF2-40B4-BE49-F238E27FC236}">
                    <a16:creationId xmlns:a16="http://schemas.microsoft.com/office/drawing/2014/main" id="{768A7400-12C7-92F4-3332-7AC163A6ACE7}"/>
                  </a:ext>
                </a:extLst>
              </p:cNvPr>
              <p:cNvSpPr/>
              <p:nvPr/>
            </p:nvSpPr>
            <p:spPr>
              <a:xfrm>
                <a:off x="4208337" y="2502876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7" y="3615"/>
                    </a:cubicBez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Google Shape;633;p24">
                <a:extLst>
                  <a:ext uri="{FF2B5EF4-FFF2-40B4-BE49-F238E27FC236}">
                    <a16:creationId xmlns:a16="http://schemas.microsoft.com/office/drawing/2014/main" id="{C6EE7DB5-6743-A568-209B-0EF7C7E42CE2}"/>
                  </a:ext>
                </a:extLst>
              </p:cNvPr>
              <p:cNvSpPr/>
              <p:nvPr/>
            </p:nvSpPr>
            <p:spPr>
              <a:xfrm>
                <a:off x="4244011" y="2537998"/>
                <a:ext cx="347476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146" extrusionOk="0">
                    <a:moveTo>
                      <a:pt x="1573" y="69"/>
                    </a:moveTo>
                    <a:cubicBezTo>
                      <a:pt x="2401" y="69"/>
                      <a:pt x="3076" y="745"/>
                      <a:pt x="3076" y="1573"/>
                    </a:cubicBezTo>
                    <a:cubicBezTo>
                      <a:pt x="3076" y="2401"/>
                      <a:pt x="2401" y="3076"/>
                      <a:pt x="1573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3" y="69"/>
                    </a:cubicBezTo>
                    <a:close/>
                    <a:moveTo>
                      <a:pt x="1573" y="1"/>
                    </a:moveTo>
                    <a:cubicBezTo>
                      <a:pt x="706" y="1"/>
                      <a:pt x="1" y="706"/>
                      <a:pt x="1" y="1573"/>
                    </a:cubicBezTo>
                    <a:cubicBezTo>
                      <a:pt x="1" y="2440"/>
                      <a:pt x="706" y="3145"/>
                      <a:pt x="1573" y="3145"/>
                    </a:cubicBezTo>
                    <a:cubicBezTo>
                      <a:pt x="2440" y="3145"/>
                      <a:pt x="3145" y="2440"/>
                      <a:pt x="3145" y="1573"/>
                    </a:cubicBezTo>
                    <a:cubicBezTo>
                      <a:pt x="3145" y="706"/>
                      <a:pt x="2440" y="1"/>
                      <a:pt x="1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634;p24">
                <a:extLst>
                  <a:ext uri="{FF2B5EF4-FFF2-40B4-BE49-F238E27FC236}">
                    <a16:creationId xmlns:a16="http://schemas.microsoft.com/office/drawing/2014/main" id="{BB884F85-8C66-D839-96F5-BAFBC2B019F1}"/>
                  </a:ext>
                </a:extLst>
              </p:cNvPr>
              <p:cNvSpPr txBox="1"/>
              <p:nvPr/>
            </p:nvSpPr>
            <p:spPr>
              <a:xfrm>
                <a:off x="469204" y="1416525"/>
                <a:ext cx="20319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6" name="Google Shape;635;p24">
                <a:extLst>
                  <a:ext uri="{FF2B5EF4-FFF2-40B4-BE49-F238E27FC236}">
                    <a16:creationId xmlns:a16="http://schemas.microsoft.com/office/drawing/2014/main" id="{B8E90F2F-9CC0-35F0-F51C-7A1CF8FFB8B5}"/>
                  </a:ext>
                </a:extLst>
              </p:cNvPr>
              <p:cNvSpPr txBox="1"/>
              <p:nvPr/>
            </p:nvSpPr>
            <p:spPr>
              <a:xfrm>
                <a:off x="469204" y="1059675"/>
                <a:ext cx="2031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cxnSp>
            <p:nvCxnSpPr>
              <p:cNvPr id="47" name="Google Shape;636;p24">
                <a:extLst>
                  <a:ext uri="{FF2B5EF4-FFF2-40B4-BE49-F238E27FC236}">
                    <a16:creationId xmlns:a16="http://schemas.microsoft.com/office/drawing/2014/main" id="{82A8A2F1-010B-B6F7-FDF4-36B41FBD8D59}"/>
                  </a:ext>
                </a:extLst>
              </p:cNvPr>
              <p:cNvCxnSpPr/>
              <p:nvPr/>
            </p:nvCxnSpPr>
            <p:spPr>
              <a:xfrm rot="10800000">
                <a:off x="2577075" y="1231200"/>
                <a:ext cx="1833000" cy="1131000"/>
              </a:xfrm>
              <a:prstGeom prst="bentConnector3">
                <a:avLst>
                  <a:gd name="adj1" fmla="val -520"/>
                </a:avLst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6" name="Google Shape;637;p24">
              <a:extLst>
                <a:ext uri="{FF2B5EF4-FFF2-40B4-BE49-F238E27FC236}">
                  <a16:creationId xmlns:a16="http://schemas.microsoft.com/office/drawing/2014/main" id="{6ECD1F5E-4112-8F4A-7687-633D817E27DC}"/>
                </a:ext>
              </a:extLst>
            </p:cNvPr>
            <p:cNvGrpSpPr/>
            <p:nvPr/>
          </p:nvGrpSpPr>
          <p:grpSpPr>
            <a:xfrm>
              <a:off x="468952" y="3618964"/>
              <a:ext cx="3684426" cy="898374"/>
              <a:chOff x="468952" y="3618964"/>
              <a:chExt cx="3684426" cy="898374"/>
            </a:xfrm>
          </p:grpSpPr>
          <p:sp>
            <p:nvSpPr>
              <p:cNvPr id="35" name="Google Shape;638;p24">
                <a:extLst>
                  <a:ext uri="{FF2B5EF4-FFF2-40B4-BE49-F238E27FC236}">
                    <a16:creationId xmlns:a16="http://schemas.microsoft.com/office/drawing/2014/main" id="{C17BE5F7-EBE2-A867-B45F-2A62A657371D}"/>
                  </a:ext>
                </a:extLst>
              </p:cNvPr>
              <p:cNvSpPr txBox="1"/>
              <p:nvPr/>
            </p:nvSpPr>
            <p:spPr>
              <a:xfrm flipH="1">
                <a:off x="468952" y="3998638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639;p24">
                <a:extLst>
                  <a:ext uri="{FF2B5EF4-FFF2-40B4-BE49-F238E27FC236}">
                    <a16:creationId xmlns:a16="http://schemas.microsoft.com/office/drawing/2014/main" id="{378D85BB-95C5-FA35-30D4-A0D1E1F7EF00}"/>
                  </a:ext>
                </a:extLst>
              </p:cNvPr>
              <p:cNvSpPr txBox="1"/>
              <p:nvPr/>
            </p:nvSpPr>
            <p:spPr>
              <a:xfrm flipH="1">
                <a:off x="468952" y="3641788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grpSp>
            <p:nvGrpSpPr>
              <p:cNvPr id="37" name="Google Shape;640;p24">
                <a:extLst>
                  <a:ext uri="{FF2B5EF4-FFF2-40B4-BE49-F238E27FC236}">
                    <a16:creationId xmlns:a16="http://schemas.microsoft.com/office/drawing/2014/main" id="{C5CA848B-4AA6-4EC3-1EF3-3B2E24B81CC5}"/>
                  </a:ext>
                </a:extLst>
              </p:cNvPr>
              <p:cNvGrpSpPr/>
              <p:nvPr/>
            </p:nvGrpSpPr>
            <p:grpSpPr>
              <a:xfrm>
                <a:off x="3686396" y="3618964"/>
                <a:ext cx="466981" cy="578316"/>
                <a:chOff x="3686396" y="3618964"/>
                <a:chExt cx="466981" cy="578316"/>
              </a:xfrm>
            </p:grpSpPr>
            <p:sp>
              <p:nvSpPr>
                <p:cNvPr id="39" name="Google Shape;641;p24">
                  <a:extLst>
                    <a:ext uri="{FF2B5EF4-FFF2-40B4-BE49-F238E27FC236}">
                      <a16:creationId xmlns:a16="http://schemas.microsoft.com/office/drawing/2014/main" id="{7F984FF8-905B-1643-718D-8DC36F8376EA}"/>
                    </a:ext>
                  </a:extLst>
                </p:cNvPr>
                <p:cNvSpPr/>
                <p:nvPr/>
              </p:nvSpPr>
              <p:spPr>
                <a:xfrm>
                  <a:off x="3735103" y="3618964"/>
                  <a:ext cx="418274" cy="57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7" h="5236" extrusionOk="0">
                      <a:moveTo>
                        <a:pt x="1896" y="1"/>
                      </a:moveTo>
                      <a:cubicBezTo>
                        <a:pt x="848" y="1"/>
                        <a:pt x="1" y="848"/>
                        <a:pt x="1" y="1896"/>
                      </a:cubicBezTo>
                      <a:cubicBezTo>
                        <a:pt x="1" y="2660"/>
                        <a:pt x="456" y="3316"/>
                        <a:pt x="1108" y="3615"/>
                      </a:cubicBezTo>
                      <a:lnTo>
                        <a:pt x="1392" y="5236"/>
                      </a:lnTo>
                      <a:lnTo>
                        <a:pt x="1837" y="5236"/>
                      </a:lnTo>
                      <a:lnTo>
                        <a:pt x="2611" y="3649"/>
                      </a:lnTo>
                      <a:cubicBezTo>
                        <a:pt x="3302" y="3365"/>
                        <a:pt x="3786" y="2684"/>
                        <a:pt x="3786" y="1896"/>
                      </a:cubicBezTo>
                      <a:cubicBezTo>
                        <a:pt x="3786" y="848"/>
                        <a:pt x="2939" y="1"/>
                        <a:pt x="1896" y="1"/>
                      </a:cubicBezTo>
                      <a:close/>
                    </a:path>
                  </a:pathLst>
                </a:custGeom>
                <a:solidFill>
                  <a:srgbClr val="47556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642;p24">
                  <a:extLst>
                    <a:ext uri="{FF2B5EF4-FFF2-40B4-BE49-F238E27FC236}">
                      <a16:creationId xmlns:a16="http://schemas.microsoft.com/office/drawing/2014/main" id="{0800FC6D-75CC-BE22-F3B9-31D2B42CA22C}"/>
                    </a:ext>
                  </a:extLst>
                </p:cNvPr>
                <p:cNvSpPr/>
                <p:nvPr/>
              </p:nvSpPr>
              <p:spPr>
                <a:xfrm>
                  <a:off x="3686396" y="3618964"/>
                  <a:ext cx="418274" cy="578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7" h="5236" extrusionOk="0">
                      <a:moveTo>
                        <a:pt x="1891" y="1"/>
                      </a:moveTo>
                      <a:cubicBezTo>
                        <a:pt x="848" y="1"/>
                        <a:pt x="1" y="848"/>
                        <a:pt x="1" y="1896"/>
                      </a:cubicBezTo>
                      <a:cubicBezTo>
                        <a:pt x="1" y="2660"/>
                        <a:pt x="452" y="3316"/>
                        <a:pt x="1103" y="3615"/>
                      </a:cubicBezTo>
                      <a:lnTo>
                        <a:pt x="1833" y="5236"/>
                      </a:lnTo>
                      <a:lnTo>
                        <a:pt x="2606" y="3649"/>
                      </a:lnTo>
                      <a:cubicBezTo>
                        <a:pt x="3297" y="3365"/>
                        <a:pt x="3787" y="2684"/>
                        <a:pt x="3787" y="1896"/>
                      </a:cubicBezTo>
                      <a:cubicBezTo>
                        <a:pt x="3787" y="848"/>
                        <a:pt x="2939" y="1"/>
                        <a:pt x="18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643;p24">
                  <a:extLst>
                    <a:ext uri="{FF2B5EF4-FFF2-40B4-BE49-F238E27FC236}">
                      <a16:creationId xmlns:a16="http://schemas.microsoft.com/office/drawing/2014/main" id="{8A427221-E1BB-5ACA-89A3-E61408DF0003}"/>
                    </a:ext>
                  </a:extLst>
                </p:cNvPr>
                <p:cNvSpPr/>
                <p:nvPr/>
              </p:nvSpPr>
              <p:spPr>
                <a:xfrm>
                  <a:off x="3721629" y="3654086"/>
                  <a:ext cx="347918" cy="347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0" h="3146" extrusionOk="0">
                      <a:moveTo>
                        <a:pt x="1572" y="69"/>
                      </a:moveTo>
                      <a:cubicBezTo>
                        <a:pt x="2400" y="69"/>
                        <a:pt x="3076" y="745"/>
                        <a:pt x="3076" y="1573"/>
                      </a:cubicBezTo>
                      <a:cubicBezTo>
                        <a:pt x="3076" y="2401"/>
                        <a:pt x="2405" y="3076"/>
                        <a:pt x="1572" y="3076"/>
                      </a:cubicBezTo>
                      <a:cubicBezTo>
                        <a:pt x="745" y="3076"/>
                        <a:pt x="69" y="2401"/>
                        <a:pt x="69" y="1573"/>
                      </a:cubicBezTo>
                      <a:cubicBezTo>
                        <a:pt x="69" y="745"/>
                        <a:pt x="745" y="69"/>
                        <a:pt x="1572" y="69"/>
                      </a:cubicBezTo>
                      <a:close/>
                      <a:moveTo>
                        <a:pt x="1572" y="1"/>
                      </a:moveTo>
                      <a:cubicBezTo>
                        <a:pt x="706" y="1"/>
                        <a:pt x="0" y="706"/>
                        <a:pt x="0" y="1573"/>
                      </a:cubicBezTo>
                      <a:cubicBezTo>
                        <a:pt x="0" y="2440"/>
                        <a:pt x="706" y="3145"/>
                        <a:pt x="1572" y="3145"/>
                      </a:cubicBezTo>
                      <a:cubicBezTo>
                        <a:pt x="2439" y="3145"/>
                        <a:pt x="3149" y="2440"/>
                        <a:pt x="3149" y="1573"/>
                      </a:cubicBezTo>
                      <a:cubicBezTo>
                        <a:pt x="3149" y="706"/>
                        <a:pt x="2439" y="1"/>
                        <a:pt x="15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cxnSp>
            <p:nvCxnSpPr>
              <p:cNvPr id="38" name="Google Shape;644;p24">
                <a:extLst>
                  <a:ext uri="{FF2B5EF4-FFF2-40B4-BE49-F238E27FC236}">
                    <a16:creationId xmlns:a16="http://schemas.microsoft.com/office/drawing/2014/main" id="{7D22F986-6C7E-60B2-B0EC-E0BEB164F0C1}"/>
                  </a:ext>
                </a:extLst>
              </p:cNvPr>
              <p:cNvCxnSpPr/>
              <p:nvPr/>
            </p:nvCxnSpPr>
            <p:spPr>
              <a:xfrm>
                <a:off x="2576925" y="3798688"/>
                <a:ext cx="1009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7" name="Google Shape;645;p24">
              <a:extLst>
                <a:ext uri="{FF2B5EF4-FFF2-40B4-BE49-F238E27FC236}">
                  <a16:creationId xmlns:a16="http://schemas.microsoft.com/office/drawing/2014/main" id="{1C4FBD1A-EC8E-3E16-C49E-E7D789437D28}"/>
                </a:ext>
              </a:extLst>
            </p:cNvPr>
            <p:cNvGrpSpPr/>
            <p:nvPr/>
          </p:nvGrpSpPr>
          <p:grpSpPr>
            <a:xfrm>
              <a:off x="4885946" y="1059675"/>
              <a:ext cx="3807816" cy="1539032"/>
              <a:chOff x="4885946" y="1059675"/>
              <a:chExt cx="3807816" cy="1539032"/>
            </a:xfrm>
          </p:grpSpPr>
          <p:sp>
            <p:nvSpPr>
              <p:cNvPr id="29" name="Google Shape;646;p24">
                <a:extLst>
                  <a:ext uri="{FF2B5EF4-FFF2-40B4-BE49-F238E27FC236}">
                    <a16:creationId xmlns:a16="http://schemas.microsoft.com/office/drawing/2014/main" id="{8DD65B4E-FAE9-EEAB-27F6-1C2601785EBD}"/>
                  </a:ext>
                </a:extLst>
              </p:cNvPr>
              <p:cNvSpPr/>
              <p:nvPr/>
            </p:nvSpPr>
            <p:spPr>
              <a:xfrm>
                <a:off x="4935095" y="202039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0"/>
                    </a:moveTo>
                    <a:cubicBezTo>
                      <a:pt x="848" y="0"/>
                      <a:pt x="1" y="848"/>
                      <a:pt x="1" y="1891"/>
                    </a:cubicBezTo>
                    <a:cubicBezTo>
                      <a:pt x="1" y="2655"/>
                      <a:pt x="451" y="3311"/>
                      <a:pt x="1103" y="3615"/>
                    </a:cubicBezTo>
                    <a:lnTo>
                      <a:pt x="1392" y="5236"/>
                    </a:lnTo>
                    <a:lnTo>
                      <a:pt x="1832" y="5236"/>
                    </a:lnTo>
                    <a:lnTo>
                      <a:pt x="2606" y="3644"/>
                    </a:lnTo>
                    <a:cubicBezTo>
                      <a:pt x="3297" y="3360"/>
                      <a:pt x="3787" y="2684"/>
                      <a:pt x="3787" y="1891"/>
                    </a:cubicBezTo>
                    <a:cubicBezTo>
                      <a:pt x="3787" y="848"/>
                      <a:pt x="2939" y="0"/>
                      <a:pt x="1891" y="0"/>
                    </a:cubicBezTo>
                    <a:close/>
                  </a:path>
                </a:pathLst>
              </a:custGeom>
              <a:solidFill>
                <a:srgbClr val="B33F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647;p24">
                <a:extLst>
                  <a:ext uri="{FF2B5EF4-FFF2-40B4-BE49-F238E27FC236}">
                    <a16:creationId xmlns:a16="http://schemas.microsoft.com/office/drawing/2014/main" id="{C8D0EB92-23B4-325E-9851-B1AE7D2CE1CD}"/>
                  </a:ext>
                </a:extLst>
              </p:cNvPr>
              <p:cNvSpPr txBox="1"/>
              <p:nvPr/>
            </p:nvSpPr>
            <p:spPr>
              <a:xfrm>
                <a:off x="6663663" y="1416525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1" name="Google Shape;648;p24">
                <a:extLst>
                  <a:ext uri="{FF2B5EF4-FFF2-40B4-BE49-F238E27FC236}">
                    <a16:creationId xmlns:a16="http://schemas.microsoft.com/office/drawing/2014/main" id="{2BEE6611-9583-2F56-C0F9-E6DE481344E0}"/>
                  </a:ext>
                </a:extLst>
              </p:cNvPr>
              <p:cNvSpPr txBox="1"/>
              <p:nvPr/>
            </p:nvSpPr>
            <p:spPr>
              <a:xfrm>
                <a:off x="6663663" y="1059675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32" name="Google Shape;649;p24">
                <a:extLst>
                  <a:ext uri="{FF2B5EF4-FFF2-40B4-BE49-F238E27FC236}">
                    <a16:creationId xmlns:a16="http://schemas.microsoft.com/office/drawing/2014/main" id="{58B2A6C4-B68A-01F5-F153-F0F2397D68F9}"/>
                  </a:ext>
                </a:extLst>
              </p:cNvPr>
              <p:cNvCxnSpPr/>
              <p:nvPr/>
            </p:nvCxnSpPr>
            <p:spPr>
              <a:xfrm rot="10800000" flipH="1">
                <a:off x="5124450" y="1231500"/>
                <a:ext cx="1428900" cy="673500"/>
              </a:xfrm>
              <a:prstGeom prst="bentConnector3">
                <a:avLst>
                  <a:gd name="adj1" fmla="val 0"/>
                </a:avLst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  <p:sp>
            <p:nvSpPr>
              <p:cNvPr id="33" name="Google Shape;650;p24">
                <a:extLst>
                  <a:ext uri="{FF2B5EF4-FFF2-40B4-BE49-F238E27FC236}">
                    <a16:creationId xmlns:a16="http://schemas.microsoft.com/office/drawing/2014/main" id="{5823CA87-B8D1-6B52-6395-61FC9B077FF0}"/>
                  </a:ext>
                </a:extLst>
              </p:cNvPr>
              <p:cNvSpPr/>
              <p:nvPr/>
            </p:nvSpPr>
            <p:spPr>
              <a:xfrm>
                <a:off x="4885946" y="2020391"/>
                <a:ext cx="41816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5236" extrusionOk="0">
                    <a:moveTo>
                      <a:pt x="1895" y="0"/>
                    </a:moveTo>
                    <a:cubicBezTo>
                      <a:pt x="847" y="0"/>
                      <a:pt x="0" y="848"/>
                      <a:pt x="0" y="1891"/>
                    </a:cubicBezTo>
                    <a:cubicBezTo>
                      <a:pt x="0" y="2655"/>
                      <a:pt x="456" y="3311"/>
                      <a:pt x="1107" y="3615"/>
                    </a:cubicBezTo>
                    <a:lnTo>
                      <a:pt x="1837" y="5236"/>
                    </a:lnTo>
                    <a:lnTo>
                      <a:pt x="2611" y="3644"/>
                    </a:lnTo>
                    <a:cubicBezTo>
                      <a:pt x="3301" y="3360"/>
                      <a:pt x="3786" y="2684"/>
                      <a:pt x="3786" y="1891"/>
                    </a:cubicBezTo>
                    <a:cubicBezTo>
                      <a:pt x="3786" y="848"/>
                      <a:pt x="2939" y="0"/>
                      <a:pt x="18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651;p24">
                <a:extLst>
                  <a:ext uri="{FF2B5EF4-FFF2-40B4-BE49-F238E27FC236}">
                    <a16:creationId xmlns:a16="http://schemas.microsoft.com/office/drawing/2014/main" id="{F056A2DF-A868-76B8-80FE-5EF2487E1EF5}"/>
                  </a:ext>
                </a:extLst>
              </p:cNvPr>
              <p:cNvSpPr/>
              <p:nvPr/>
            </p:nvSpPr>
            <p:spPr>
              <a:xfrm>
                <a:off x="4921621" y="2054961"/>
                <a:ext cx="347365" cy="347917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3150" extrusionOk="0">
                    <a:moveTo>
                      <a:pt x="1572" y="74"/>
                    </a:moveTo>
                    <a:cubicBezTo>
                      <a:pt x="2400" y="74"/>
                      <a:pt x="3076" y="745"/>
                      <a:pt x="3076" y="1578"/>
                    </a:cubicBezTo>
                    <a:cubicBezTo>
                      <a:pt x="3076" y="2405"/>
                      <a:pt x="2400" y="3076"/>
                      <a:pt x="1572" y="3076"/>
                    </a:cubicBezTo>
                    <a:cubicBezTo>
                      <a:pt x="745" y="3076"/>
                      <a:pt x="69" y="2405"/>
                      <a:pt x="69" y="1578"/>
                    </a:cubicBezTo>
                    <a:cubicBezTo>
                      <a:pt x="69" y="745"/>
                      <a:pt x="745" y="74"/>
                      <a:pt x="1572" y="74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8"/>
                    </a:cubicBezTo>
                    <a:cubicBezTo>
                      <a:pt x="0" y="2445"/>
                      <a:pt x="706" y="3150"/>
                      <a:pt x="1572" y="3150"/>
                    </a:cubicBezTo>
                    <a:cubicBezTo>
                      <a:pt x="2439" y="3150"/>
                      <a:pt x="3145" y="2445"/>
                      <a:pt x="3145" y="1578"/>
                    </a:cubicBezTo>
                    <a:cubicBezTo>
                      <a:pt x="3145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652;p24">
              <a:extLst>
                <a:ext uri="{FF2B5EF4-FFF2-40B4-BE49-F238E27FC236}">
                  <a16:creationId xmlns:a16="http://schemas.microsoft.com/office/drawing/2014/main" id="{0F208564-30AE-4AA5-E9B6-0BF9EDDF2457}"/>
                </a:ext>
              </a:extLst>
            </p:cNvPr>
            <p:cNvGrpSpPr/>
            <p:nvPr/>
          </p:nvGrpSpPr>
          <p:grpSpPr>
            <a:xfrm>
              <a:off x="4419115" y="3536264"/>
              <a:ext cx="4274648" cy="981074"/>
              <a:chOff x="4419115" y="3536264"/>
              <a:chExt cx="4274648" cy="981074"/>
            </a:xfrm>
          </p:grpSpPr>
          <p:sp>
            <p:nvSpPr>
              <p:cNvPr id="23" name="Google Shape;653;p24">
                <a:extLst>
                  <a:ext uri="{FF2B5EF4-FFF2-40B4-BE49-F238E27FC236}">
                    <a16:creationId xmlns:a16="http://schemas.microsoft.com/office/drawing/2014/main" id="{EDD01261-8999-DD7B-47F3-B6A47FF92B4B}"/>
                  </a:ext>
                </a:extLst>
              </p:cNvPr>
              <p:cNvSpPr txBox="1"/>
              <p:nvPr/>
            </p:nvSpPr>
            <p:spPr>
              <a:xfrm>
                <a:off x="6663663" y="3998638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654;p24">
                <a:extLst>
                  <a:ext uri="{FF2B5EF4-FFF2-40B4-BE49-F238E27FC236}">
                    <a16:creationId xmlns:a16="http://schemas.microsoft.com/office/drawing/2014/main" id="{EFF780FD-BF15-E6B1-31A8-2AB4064C408E}"/>
                  </a:ext>
                </a:extLst>
              </p:cNvPr>
              <p:cNvSpPr txBox="1"/>
              <p:nvPr/>
            </p:nvSpPr>
            <p:spPr>
              <a:xfrm>
                <a:off x="6663663" y="3641788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25" name="Google Shape;655;p24">
                <a:extLst>
                  <a:ext uri="{FF2B5EF4-FFF2-40B4-BE49-F238E27FC236}">
                    <a16:creationId xmlns:a16="http://schemas.microsoft.com/office/drawing/2014/main" id="{80A09B2E-38B8-75E3-D584-F72F5D179A27}"/>
                  </a:ext>
                </a:extLst>
              </p:cNvPr>
              <p:cNvCxnSpPr/>
              <p:nvPr/>
            </p:nvCxnSpPr>
            <p:spPr>
              <a:xfrm rot="10800000">
                <a:off x="4971900" y="3798688"/>
                <a:ext cx="158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6" name="Google Shape;656;p24">
                <a:extLst>
                  <a:ext uri="{FF2B5EF4-FFF2-40B4-BE49-F238E27FC236}">
                    <a16:creationId xmlns:a16="http://schemas.microsoft.com/office/drawing/2014/main" id="{AEB9FEB4-EE80-5F93-847E-DE5FAAF7D026}"/>
                  </a:ext>
                </a:extLst>
              </p:cNvPr>
              <p:cNvSpPr/>
              <p:nvPr/>
            </p:nvSpPr>
            <p:spPr>
              <a:xfrm>
                <a:off x="4468374" y="3536264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0" y="848"/>
                      <a:pt x="0" y="1896"/>
                    </a:cubicBezTo>
                    <a:cubicBezTo>
                      <a:pt x="0" y="2660"/>
                      <a:pt x="451" y="3316"/>
                      <a:pt x="1102" y="3615"/>
                    </a:cubicBezTo>
                    <a:lnTo>
                      <a:pt x="1391" y="5236"/>
                    </a:lnTo>
                    <a:lnTo>
                      <a:pt x="1832" y="5236"/>
                    </a:lnTo>
                    <a:lnTo>
                      <a:pt x="2606" y="3649"/>
                    </a:lnTo>
                    <a:cubicBezTo>
                      <a:pt x="3296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rgbClr val="2968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657;p24">
                <a:extLst>
                  <a:ext uri="{FF2B5EF4-FFF2-40B4-BE49-F238E27FC236}">
                    <a16:creationId xmlns:a16="http://schemas.microsoft.com/office/drawing/2014/main" id="{B945D516-6A01-7A94-6885-DFF16D84D087}"/>
                  </a:ext>
                </a:extLst>
              </p:cNvPr>
              <p:cNvSpPr/>
              <p:nvPr/>
            </p:nvSpPr>
            <p:spPr>
              <a:xfrm>
                <a:off x="4419115" y="3536264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7" y="3615"/>
                    </a:cubicBez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9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658;p24">
                <a:extLst>
                  <a:ext uri="{FF2B5EF4-FFF2-40B4-BE49-F238E27FC236}">
                    <a16:creationId xmlns:a16="http://schemas.microsoft.com/office/drawing/2014/main" id="{22464747-CF84-C568-75C9-01C0202031FF}"/>
                  </a:ext>
                </a:extLst>
              </p:cNvPr>
              <p:cNvSpPr/>
              <p:nvPr/>
            </p:nvSpPr>
            <p:spPr>
              <a:xfrm>
                <a:off x="4454789" y="3571386"/>
                <a:ext cx="347476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146" extrusionOk="0">
                    <a:moveTo>
                      <a:pt x="1573" y="69"/>
                    </a:moveTo>
                    <a:cubicBezTo>
                      <a:pt x="2401" y="69"/>
                      <a:pt x="3076" y="745"/>
                      <a:pt x="3076" y="1573"/>
                    </a:cubicBezTo>
                    <a:cubicBezTo>
                      <a:pt x="3076" y="2401"/>
                      <a:pt x="2401" y="3076"/>
                      <a:pt x="1573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3" y="69"/>
                    </a:cubicBezTo>
                    <a:close/>
                    <a:moveTo>
                      <a:pt x="1573" y="1"/>
                    </a:moveTo>
                    <a:cubicBezTo>
                      <a:pt x="706" y="1"/>
                      <a:pt x="1" y="706"/>
                      <a:pt x="1" y="1573"/>
                    </a:cubicBezTo>
                    <a:cubicBezTo>
                      <a:pt x="1" y="2440"/>
                      <a:pt x="706" y="3145"/>
                      <a:pt x="1573" y="3145"/>
                    </a:cubicBezTo>
                    <a:cubicBezTo>
                      <a:pt x="2440" y="3145"/>
                      <a:pt x="3145" y="2440"/>
                      <a:pt x="3145" y="1573"/>
                    </a:cubicBezTo>
                    <a:cubicBezTo>
                      <a:pt x="3145" y="706"/>
                      <a:pt x="2440" y="1"/>
                      <a:pt x="15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659;p24">
              <a:extLst>
                <a:ext uri="{FF2B5EF4-FFF2-40B4-BE49-F238E27FC236}">
                  <a16:creationId xmlns:a16="http://schemas.microsoft.com/office/drawing/2014/main" id="{AF7039DE-7848-7B53-E7B3-69C58C3BFFDB}"/>
                </a:ext>
              </a:extLst>
            </p:cNvPr>
            <p:cNvGrpSpPr/>
            <p:nvPr/>
          </p:nvGrpSpPr>
          <p:grpSpPr>
            <a:xfrm>
              <a:off x="5682270" y="2335350"/>
              <a:ext cx="3011492" cy="983817"/>
              <a:chOff x="5682270" y="2335350"/>
              <a:chExt cx="3011492" cy="983817"/>
            </a:xfrm>
          </p:grpSpPr>
          <p:sp>
            <p:nvSpPr>
              <p:cNvPr id="17" name="Google Shape;660;p24">
                <a:extLst>
                  <a:ext uri="{FF2B5EF4-FFF2-40B4-BE49-F238E27FC236}">
                    <a16:creationId xmlns:a16="http://schemas.microsoft.com/office/drawing/2014/main" id="{144A9249-2118-3705-1BDE-FBDE5474F338}"/>
                  </a:ext>
                </a:extLst>
              </p:cNvPr>
              <p:cNvSpPr txBox="1"/>
              <p:nvPr/>
            </p:nvSpPr>
            <p:spPr>
              <a:xfrm>
                <a:off x="6663663" y="2692200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8" name="Google Shape;661;p24">
                <a:extLst>
                  <a:ext uri="{FF2B5EF4-FFF2-40B4-BE49-F238E27FC236}">
                    <a16:creationId xmlns:a16="http://schemas.microsoft.com/office/drawing/2014/main" id="{8B2F4F2B-B606-1C78-CC10-DBCD5D4A3F6C}"/>
                  </a:ext>
                </a:extLst>
              </p:cNvPr>
              <p:cNvSpPr txBox="1"/>
              <p:nvPr/>
            </p:nvSpPr>
            <p:spPr>
              <a:xfrm>
                <a:off x="6663663" y="2335350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0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19" name="Google Shape;662;p24">
                <a:extLst>
                  <a:ext uri="{FF2B5EF4-FFF2-40B4-BE49-F238E27FC236}">
                    <a16:creationId xmlns:a16="http://schemas.microsoft.com/office/drawing/2014/main" id="{A3B74ACB-60EC-C4EE-E779-51468C549F2A}"/>
                  </a:ext>
                </a:extLst>
              </p:cNvPr>
              <p:cNvCxnSpPr/>
              <p:nvPr/>
            </p:nvCxnSpPr>
            <p:spPr>
              <a:xfrm flipH="1">
                <a:off x="5894700" y="2477150"/>
                <a:ext cx="658500" cy="183000"/>
              </a:xfrm>
              <a:prstGeom prst="bentConnector3">
                <a:avLst>
                  <a:gd name="adj1" fmla="val 101441"/>
                </a:avLst>
              </a:prstGeom>
              <a:noFill/>
              <a:ln w="9525" cap="flat" cmpd="sng">
                <a:solidFill>
                  <a:schemeClr val="accent2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0" name="Google Shape;663;p24">
                <a:extLst>
                  <a:ext uri="{FF2B5EF4-FFF2-40B4-BE49-F238E27FC236}">
                    <a16:creationId xmlns:a16="http://schemas.microsoft.com/office/drawing/2014/main" id="{701C4505-6340-203B-57DB-781F99D2EFED}"/>
                  </a:ext>
                </a:extLst>
              </p:cNvPr>
              <p:cNvSpPr/>
              <p:nvPr/>
            </p:nvSpPr>
            <p:spPr>
              <a:xfrm>
                <a:off x="5730978" y="274085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6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6" y="3316"/>
                      <a:pt x="1108" y="3615"/>
                    </a:cubicBezTo>
                    <a:lnTo>
                      <a:pt x="1392" y="5236"/>
                    </a:lnTo>
                    <a:lnTo>
                      <a:pt x="1837" y="5236"/>
                    </a:lnTo>
                    <a:lnTo>
                      <a:pt x="2611" y="3649"/>
                    </a:lnTo>
                    <a:cubicBezTo>
                      <a:pt x="3302" y="3365"/>
                      <a:pt x="3786" y="2684"/>
                      <a:pt x="3786" y="1896"/>
                    </a:cubicBezTo>
                    <a:cubicBezTo>
                      <a:pt x="3786" y="848"/>
                      <a:pt x="2939" y="1"/>
                      <a:pt x="1896" y="1"/>
                    </a:cubicBezTo>
                    <a:close/>
                  </a:path>
                </a:pathLst>
              </a:custGeom>
              <a:solidFill>
                <a:srgbClr val="475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664;p24">
                <a:extLst>
                  <a:ext uri="{FF2B5EF4-FFF2-40B4-BE49-F238E27FC236}">
                    <a16:creationId xmlns:a16="http://schemas.microsoft.com/office/drawing/2014/main" id="{7A791EC5-A92D-2F09-5157-02600B330E9F}"/>
                  </a:ext>
                </a:extLst>
              </p:cNvPr>
              <p:cNvSpPr/>
              <p:nvPr/>
            </p:nvSpPr>
            <p:spPr>
              <a:xfrm>
                <a:off x="5682270" y="274085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1"/>
                    </a:moveTo>
                    <a:cubicBezTo>
                      <a:pt x="848" y="1"/>
                      <a:pt x="1" y="848"/>
                      <a:pt x="1" y="1896"/>
                    </a:cubicBezTo>
                    <a:cubicBezTo>
                      <a:pt x="1" y="2660"/>
                      <a:pt x="452" y="3316"/>
                      <a:pt x="1103" y="3615"/>
                    </a:cubicBezTo>
                    <a:lnTo>
                      <a:pt x="1833" y="5236"/>
                    </a:lnTo>
                    <a:lnTo>
                      <a:pt x="2606" y="3649"/>
                    </a:lnTo>
                    <a:cubicBezTo>
                      <a:pt x="3297" y="3365"/>
                      <a:pt x="3787" y="2684"/>
                      <a:pt x="3787" y="1896"/>
                    </a:cubicBezTo>
                    <a:cubicBezTo>
                      <a:pt x="3787" y="848"/>
                      <a:pt x="2939" y="1"/>
                      <a:pt x="18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665;p24">
                <a:extLst>
                  <a:ext uri="{FF2B5EF4-FFF2-40B4-BE49-F238E27FC236}">
                    <a16:creationId xmlns:a16="http://schemas.microsoft.com/office/drawing/2014/main" id="{DC4649B1-42F8-BFDA-3873-8C254887E639}"/>
                  </a:ext>
                </a:extLst>
              </p:cNvPr>
              <p:cNvSpPr/>
              <p:nvPr/>
            </p:nvSpPr>
            <p:spPr>
              <a:xfrm>
                <a:off x="5717503" y="2775973"/>
                <a:ext cx="347918" cy="347476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3146" extrusionOk="0">
                    <a:moveTo>
                      <a:pt x="1572" y="69"/>
                    </a:moveTo>
                    <a:cubicBezTo>
                      <a:pt x="2400" y="69"/>
                      <a:pt x="3076" y="745"/>
                      <a:pt x="3076" y="1573"/>
                    </a:cubicBezTo>
                    <a:cubicBezTo>
                      <a:pt x="3076" y="2401"/>
                      <a:pt x="2405" y="3076"/>
                      <a:pt x="1572" y="3076"/>
                    </a:cubicBezTo>
                    <a:cubicBezTo>
                      <a:pt x="745" y="3076"/>
                      <a:pt x="69" y="2401"/>
                      <a:pt x="69" y="1573"/>
                    </a:cubicBezTo>
                    <a:cubicBezTo>
                      <a:pt x="69" y="745"/>
                      <a:pt x="745" y="69"/>
                      <a:pt x="1572" y="69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3"/>
                    </a:cubicBezTo>
                    <a:cubicBezTo>
                      <a:pt x="0" y="2440"/>
                      <a:pt x="706" y="3145"/>
                      <a:pt x="1572" y="3145"/>
                    </a:cubicBezTo>
                    <a:cubicBezTo>
                      <a:pt x="2439" y="3145"/>
                      <a:pt x="3149" y="2440"/>
                      <a:pt x="3149" y="1573"/>
                    </a:cubicBezTo>
                    <a:cubicBezTo>
                      <a:pt x="3149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666;p24">
              <a:extLst>
                <a:ext uri="{FF2B5EF4-FFF2-40B4-BE49-F238E27FC236}">
                  <a16:creationId xmlns:a16="http://schemas.microsoft.com/office/drawing/2014/main" id="{D7B4E931-25E4-34E2-A0E0-1A8617CD2AD3}"/>
                </a:ext>
              </a:extLst>
            </p:cNvPr>
            <p:cNvGrpSpPr/>
            <p:nvPr/>
          </p:nvGrpSpPr>
          <p:grpSpPr>
            <a:xfrm>
              <a:off x="469200" y="2321175"/>
              <a:ext cx="3636765" cy="1191932"/>
              <a:chOff x="469200" y="2321175"/>
              <a:chExt cx="3636765" cy="1191932"/>
            </a:xfrm>
          </p:grpSpPr>
          <p:sp>
            <p:nvSpPr>
              <p:cNvPr id="11" name="Google Shape;667;p24">
                <a:extLst>
                  <a:ext uri="{FF2B5EF4-FFF2-40B4-BE49-F238E27FC236}">
                    <a16:creationId xmlns:a16="http://schemas.microsoft.com/office/drawing/2014/main" id="{11144C86-9B60-20B0-8D81-2A9F5ED729EA}"/>
                  </a:ext>
                </a:extLst>
              </p:cNvPr>
              <p:cNvSpPr/>
              <p:nvPr/>
            </p:nvSpPr>
            <p:spPr>
              <a:xfrm>
                <a:off x="3687690" y="2934791"/>
                <a:ext cx="41827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7" h="5236" extrusionOk="0">
                    <a:moveTo>
                      <a:pt x="1891" y="0"/>
                    </a:moveTo>
                    <a:cubicBezTo>
                      <a:pt x="848" y="0"/>
                      <a:pt x="1" y="848"/>
                      <a:pt x="1" y="1891"/>
                    </a:cubicBezTo>
                    <a:cubicBezTo>
                      <a:pt x="1" y="2655"/>
                      <a:pt x="451" y="3311"/>
                      <a:pt x="1103" y="3615"/>
                    </a:cubicBezTo>
                    <a:lnTo>
                      <a:pt x="1392" y="5236"/>
                    </a:lnTo>
                    <a:lnTo>
                      <a:pt x="1832" y="5236"/>
                    </a:lnTo>
                    <a:lnTo>
                      <a:pt x="2606" y="3644"/>
                    </a:lnTo>
                    <a:cubicBezTo>
                      <a:pt x="3297" y="3360"/>
                      <a:pt x="3787" y="2684"/>
                      <a:pt x="3787" y="1891"/>
                    </a:cubicBezTo>
                    <a:cubicBezTo>
                      <a:pt x="3787" y="848"/>
                      <a:pt x="2939" y="0"/>
                      <a:pt x="1891" y="0"/>
                    </a:cubicBezTo>
                    <a:close/>
                  </a:path>
                </a:pathLst>
              </a:custGeom>
              <a:solidFill>
                <a:srgbClr val="B33F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668;p24">
                <a:extLst>
                  <a:ext uri="{FF2B5EF4-FFF2-40B4-BE49-F238E27FC236}">
                    <a16:creationId xmlns:a16="http://schemas.microsoft.com/office/drawing/2014/main" id="{941CA24E-5153-7A03-6FBB-C93B6DE4CA70}"/>
                  </a:ext>
                </a:extLst>
              </p:cNvPr>
              <p:cNvSpPr/>
              <p:nvPr/>
            </p:nvSpPr>
            <p:spPr>
              <a:xfrm>
                <a:off x="3638541" y="2934791"/>
                <a:ext cx="418164" cy="578316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5236" extrusionOk="0">
                    <a:moveTo>
                      <a:pt x="1895" y="0"/>
                    </a:moveTo>
                    <a:cubicBezTo>
                      <a:pt x="847" y="0"/>
                      <a:pt x="0" y="848"/>
                      <a:pt x="0" y="1891"/>
                    </a:cubicBezTo>
                    <a:cubicBezTo>
                      <a:pt x="0" y="2655"/>
                      <a:pt x="456" y="3311"/>
                      <a:pt x="1107" y="3615"/>
                    </a:cubicBezTo>
                    <a:lnTo>
                      <a:pt x="1837" y="5236"/>
                    </a:lnTo>
                    <a:lnTo>
                      <a:pt x="2611" y="3644"/>
                    </a:lnTo>
                    <a:cubicBezTo>
                      <a:pt x="3301" y="3360"/>
                      <a:pt x="3786" y="2684"/>
                      <a:pt x="3786" y="1891"/>
                    </a:cubicBezTo>
                    <a:cubicBezTo>
                      <a:pt x="3786" y="848"/>
                      <a:pt x="2939" y="0"/>
                      <a:pt x="189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669;p24">
                <a:extLst>
                  <a:ext uri="{FF2B5EF4-FFF2-40B4-BE49-F238E27FC236}">
                    <a16:creationId xmlns:a16="http://schemas.microsoft.com/office/drawing/2014/main" id="{16428874-5D10-4075-4503-9FBBC48B475C}"/>
                  </a:ext>
                </a:extLst>
              </p:cNvPr>
              <p:cNvSpPr txBox="1"/>
              <p:nvPr/>
            </p:nvSpPr>
            <p:spPr>
              <a:xfrm>
                <a:off x="469200" y="2692200"/>
                <a:ext cx="20301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4" name="Google Shape;670;p24">
                <a:extLst>
                  <a:ext uri="{FF2B5EF4-FFF2-40B4-BE49-F238E27FC236}">
                    <a16:creationId xmlns:a16="http://schemas.microsoft.com/office/drawing/2014/main" id="{4C5154A5-4765-FA86-1A93-3E7B855AB0BE}"/>
                  </a:ext>
                </a:extLst>
              </p:cNvPr>
              <p:cNvSpPr txBox="1"/>
              <p:nvPr/>
            </p:nvSpPr>
            <p:spPr>
              <a:xfrm>
                <a:off x="469200" y="2321175"/>
                <a:ext cx="20301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  <p:cxnSp>
            <p:nvCxnSpPr>
              <p:cNvPr id="15" name="Google Shape;671;p24">
                <a:extLst>
                  <a:ext uri="{FF2B5EF4-FFF2-40B4-BE49-F238E27FC236}">
                    <a16:creationId xmlns:a16="http://schemas.microsoft.com/office/drawing/2014/main" id="{817AB80E-6705-F338-325A-60E223232DB4}"/>
                  </a:ext>
                </a:extLst>
              </p:cNvPr>
              <p:cNvCxnSpPr/>
              <p:nvPr/>
            </p:nvCxnSpPr>
            <p:spPr>
              <a:xfrm rot="10800000">
                <a:off x="2576925" y="2512500"/>
                <a:ext cx="1280700" cy="306900"/>
              </a:xfrm>
              <a:prstGeom prst="bentConnector3">
                <a:avLst>
                  <a:gd name="adj1" fmla="val 0"/>
                </a:avLst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  <p:sp>
            <p:nvSpPr>
              <p:cNvPr id="16" name="Google Shape;672;p24">
                <a:extLst>
                  <a:ext uri="{FF2B5EF4-FFF2-40B4-BE49-F238E27FC236}">
                    <a16:creationId xmlns:a16="http://schemas.microsoft.com/office/drawing/2014/main" id="{53C2404C-FE4C-A06A-BAC6-506D0E8354B4}"/>
                  </a:ext>
                </a:extLst>
              </p:cNvPr>
              <p:cNvSpPr/>
              <p:nvPr/>
            </p:nvSpPr>
            <p:spPr>
              <a:xfrm>
                <a:off x="3674216" y="2969361"/>
                <a:ext cx="347365" cy="347918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3150" extrusionOk="0">
                    <a:moveTo>
                      <a:pt x="1572" y="74"/>
                    </a:moveTo>
                    <a:cubicBezTo>
                      <a:pt x="2400" y="74"/>
                      <a:pt x="3076" y="745"/>
                      <a:pt x="3076" y="1578"/>
                    </a:cubicBezTo>
                    <a:cubicBezTo>
                      <a:pt x="3076" y="2405"/>
                      <a:pt x="2400" y="3076"/>
                      <a:pt x="1572" y="3076"/>
                    </a:cubicBezTo>
                    <a:cubicBezTo>
                      <a:pt x="745" y="3076"/>
                      <a:pt x="69" y="2405"/>
                      <a:pt x="69" y="1578"/>
                    </a:cubicBezTo>
                    <a:cubicBezTo>
                      <a:pt x="69" y="745"/>
                      <a:pt x="745" y="74"/>
                      <a:pt x="1572" y="74"/>
                    </a:cubicBezTo>
                    <a:close/>
                    <a:moveTo>
                      <a:pt x="1572" y="1"/>
                    </a:moveTo>
                    <a:cubicBezTo>
                      <a:pt x="706" y="1"/>
                      <a:pt x="0" y="706"/>
                      <a:pt x="0" y="1578"/>
                    </a:cubicBezTo>
                    <a:cubicBezTo>
                      <a:pt x="0" y="2445"/>
                      <a:pt x="706" y="3150"/>
                      <a:pt x="1572" y="3150"/>
                    </a:cubicBezTo>
                    <a:cubicBezTo>
                      <a:pt x="2439" y="3150"/>
                      <a:pt x="3145" y="2445"/>
                      <a:pt x="3145" y="1578"/>
                    </a:cubicBezTo>
                    <a:cubicBezTo>
                      <a:pt x="3145" y="706"/>
                      <a:pt x="2439" y="1"/>
                      <a:pt x="1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84" name="Google Shape;678;p24">
            <a:extLst>
              <a:ext uri="{FF2B5EF4-FFF2-40B4-BE49-F238E27FC236}">
                <a16:creationId xmlns:a16="http://schemas.microsoft.com/office/drawing/2014/main" id="{85D73441-80A7-47F6-D500-AF4CF8844D4B}"/>
              </a:ext>
            </a:extLst>
          </p:cNvPr>
          <p:cNvGrpSpPr/>
          <p:nvPr/>
        </p:nvGrpSpPr>
        <p:grpSpPr>
          <a:xfrm>
            <a:off x="3710451" y="2899612"/>
            <a:ext cx="186340" cy="129668"/>
            <a:chOff x="4279796" y="2626798"/>
            <a:chExt cx="259668" cy="180695"/>
          </a:xfrm>
        </p:grpSpPr>
        <p:sp>
          <p:nvSpPr>
            <p:cNvPr id="85" name="Google Shape;679;p24">
              <a:extLst>
                <a:ext uri="{FF2B5EF4-FFF2-40B4-BE49-F238E27FC236}">
                  <a16:creationId xmlns:a16="http://schemas.microsoft.com/office/drawing/2014/main" id="{47AE5A94-3F4E-F960-C051-746895A922AB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6" name="Google Shape;680;p24">
              <a:extLst>
                <a:ext uri="{FF2B5EF4-FFF2-40B4-BE49-F238E27FC236}">
                  <a16:creationId xmlns:a16="http://schemas.microsoft.com/office/drawing/2014/main" id="{B52E337E-671B-92C2-9420-5872A021D630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7" name="Google Shape;681;p24">
              <a:extLst>
                <a:ext uri="{FF2B5EF4-FFF2-40B4-BE49-F238E27FC236}">
                  <a16:creationId xmlns:a16="http://schemas.microsoft.com/office/drawing/2014/main" id="{38727A50-19C3-564F-DC2F-B301FA071877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8" name="Google Shape;678;p24">
            <a:extLst>
              <a:ext uri="{FF2B5EF4-FFF2-40B4-BE49-F238E27FC236}">
                <a16:creationId xmlns:a16="http://schemas.microsoft.com/office/drawing/2014/main" id="{50714770-EA2E-E640-332F-61FD5F543FE0}"/>
              </a:ext>
            </a:extLst>
          </p:cNvPr>
          <p:cNvGrpSpPr/>
          <p:nvPr/>
        </p:nvGrpSpPr>
        <p:grpSpPr>
          <a:xfrm>
            <a:off x="4163893" y="2551290"/>
            <a:ext cx="186340" cy="129668"/>
            <a:chOff x="4279796" y="2626798"/>
            <a:chExt cx="259668" cy="180695"/>
          </a:xfrm>
        </p:grpSpPr>
        <p:sp>
          <p:nvSpPr>
            <p:cNvPr id="89" name="Google Shape;679;p24">
              <a:extLst>
                <a:ext uri="{FF2B5EF4-FFF2-40B4-BE49-F238E27FC236}">
                  <a16:creationId xmlns:a16="http://schemas.microsoft.com/office/drawing/2014/main" id="{3A954762-3E45-041A-24FC-B6A8E85E81C3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0" name="Google Shape;680;p24">
              <a:extLst>
                <a:ext uri="{FF2B5EF4-FFF2-40B4-BE49-F238E27FC236}">
                  <a16:creationId xmlns:a16="http://schemas.microsoft.com/office/drawing/2014/main" id="{C44ED291-F73A-E6DC-686F-B97C583D8E21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1" name="Google Shape;681;p24">
              <a:extLst>
                <a:ext uri="{FF2B5EF4-FFF2-40B4-BE49-F238E27FC236}">
                  <a16:creationId xmlns:a16="http://schemas.microsoft.com/office/drawing/2014/main" id="{79585603-D7A0-0EB4-80A2-782782261D12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2" name="Google Shape;678;p24">
            <a:extLst>
              <a:ext uri="{FF2B5EF4-FFF2-40B4-BE49-F238E27FC236}">
                <a16:creationId xmlns:a16="http://schemas.microsoft.com/office/drawing/2014/main" id="{3D22BDEA-2CCD-9440-4A3A-AC60BBFFDD11}"/>
              </a:ext>
            </a:extLst>
          </p:cNvPr>
          <p:cNvGrpSpPr/>
          <p:nvPr/>
        </p:nvGrpSpPr>
        <p:grpSpPr>
          <a:xfrm>
            <a:off x="4708408" y="2165090"/>
            <a:ext cx="186340" cy="129668"/>
            <a:chOff x="4279796" y="2626798"/>
            <a:chExt cx="259668" cy="180695"/>
          </a:xfrm>
        </p:grpSpPr>
        <p:sp>
          <p:nvSpPr>
            <p:cNvPr id="93" name="Google Shape;679;p24">
              <a:extLst>
                <a:ext uri="{FF2B5EF4-FFF2-40B4-BE49-F238E27FC236}">
                  <a16:creationId xmlns:a16="http://schemas.microsoft.com/office/drawing/2014/main" id="{519BCB30-6DB7-0C95-F061-30873B1BED37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4" name="Google Shape;680;p24">
              <a:extLst>
                <a:ext uri="{FF2B5EF4-FFF2-40B4-BE49-F238E27FC236}">
                  <a16:creationId xmlns:a16="http://schemas.microsoft.com/office/drawing/2014/main" id="{99FC5C76-2D5B-AB37-16E9-18D50223FCBD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5" name="Google Shape;681;p24">
              <a:extLst>
                <a:ext uri="{FF2B5EF4-FFF2-40B4-BE49-F238E27FC236}">
                  <a16:creationId xmlns:a16="http://schemas.microsoft.com/office/drawing/2014/main" id="{B29DCC3B-07B6-1417-F3D6-58C40A73FB7A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96" name="Google Shape;678;p24">
            <a:extLst>
              <a:ext uri="{FF2B5EF4-FFF2-40B4-BE49-F238E27FC236}">
                <a16:creationId xmlns:a16="http://schemas.microsoft.com/office/drawing/2014/main" id="{646B2772-20CC-DB32-51F0-D1570501408B}"/>
              </a:ext>
            </a:extLst>
          </p:cNvPr>
          <p:cNvGrpSpPr/>
          <p:nvPr/>
        </p:nvGrpSpPr>
        <p:grpSpPr>
          <a:xfrm>
            <a:off x="5351006" y="2741210"/>
            <a:ext cx="186340" cy="129668"/>
            <a:chOff x="4279796" y="2626798"/>
            <a:chExt cx="259668" cy="180695"/>
          </a:xfrm>
        </p:grpSpPr>
        <p:sp>
          <p:nvSpPr>
            <p:cNvPr id="97" name="Google Shape;679;p24">
              <a:extLst>
                <a:ext uri="{FF2B5EF4-FFF2-40B4-BE49-F238E27FC236}">
                  <a16:creationId xmlns:a16="http://schemas.microsoft.com/office/drawing/2014/main" id="{C830CFC4-FECF-0943-854A-AC352AEDAA2E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8" name="Google Shape;680;p24">
              <a:extLst>
                <a:ext uri="{FF2B5EF4-FFF2-40B4-BE49-F238E27FC236}">
                  <a16:creationId xmlns:a16="http://schemas.microsoft.com/office/drawing/2014/main" id="{0AFC0EEF-8BEB-C008-8A24-A5C72C780847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9" name="Google Shape;681;p24">
              <a:extLst>
                <a:ext uri="{FF2B5EF4-FFF2-40B4-BE49-F238E27FC236}">
                  <a16:creationId xmlns:a16="http://schemas.microsoft.com/office/drawing/2014/main" id="{AE42CF6C-B6C0-DC40-61E6-70E7C0D16E0D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0" name="Google Shape;678;p24">
            <a:extLst>
              <a:ext uri="{FF2B5EF4-FFF2-40B4-BE49-F238E27FC236}">
                <a16:creationId xmlns:a16="http://schemas.microsoft.com/office/drawing/2014/main" id="{B173897E-E1FF-3137-BE8C-84D58D95CC8F}"/>
              </a:ext>
            </a:extLst>
          </p:cNvPr>
          <p:cNvGrpSpPr/>
          <p:nvPr/>
        </p:nvGrpSpPr>
        <p:grpSpPr>
          <a:xfrm>
            <a:off x="4335116" y="3373125"/>
            <a:ext cx="186340" cy="129668"/>
            <a:chOff x="4279796" y="2626798"/>
            <a:chExt cx="259668" cy="180695"/>
          </a:xfrm>
        </p:grpSpPr>
        <p:sp>
          <p:nvSpPr>
            <p:cNvPr id="101" name="Google Shape;679;p24">
              <a:extLst>
                <a:ext uri="{FF2B5EF4-FFF2-40B4-BE49-F238E27FC236}">
                  <a16:creationId xmlns:a16="http://schemas.microsoft.com/office/drawing/2014/main" id="{23FBC2D3-85F2-92F5-3B17-7EE00DC72E73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2" name="Google Shape;680;p24">
              <a:extLst>
                <a:ext uri="{FF2B5EF4-FFF2-40B4-BE49-F238E27FC236}">
                  <a16:creationId xmlns:a16="http://schemas.microsoft.com/office/drawing/2014/main" id="{7EA971DB-651D-0035-4AB5-853C72123205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3" name="Google Shape;681;p24">
              <a:extLst>
                <a:ext uri="{FF2B5EF4-FFF2-40B4-BE49-F238E27FC236}">
                  <a16:creationId xmlns:a16="http://schemas.microsoft.com/office/drawing/2014/main" id="{2AE091E3-303D-F92A-5058-938E02AA782E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8" name="Google Shape;678;p24">
            <a:extLst>
              <a:ext uri="{FF2B5EF4-FFF2-40B4-BE49-F238E27FC236}">
                <a16:creationId xmlns:a16="http://schemas.microsoft.com/office/drawing/2014/main" id="{A1A15E8B-97A9-7987-4F46-A1265213A6B5}"/>
              </a:ext>
            </a:extLst>
          </p:cNvPr>
          <p:cNvGrpSpPr/>
          <p:nvPr/>
        </p:nvGrpSpPr>
        <p:grpSpPr>
          <a:xfrm>
            <a:off x="3744254" y="3446861"/>
            <a:ext cx="186340" cy="129668"/>
            <a:chOff x="4279796" y="2626798"/>
            <a:chExt cx="259668" cy="180695"/>
          </a:xfrm>
        </p:grpSpPr>
        <p:sp>
          <p:nvSpPr>
            <p:cNvPr id="109" name="Google Shape;679;p24">
              <a:extLst>
                <a:ext uri="{FF2B5EF4-FFF2-40B4-BE49-F238E27FC236}">
                  <a16:creationId xmlns:a16="http://schemas.microsoft.com/office/drawing/2014/main" id="{9183CD7E-02C6-B442-7692-BD68995FFE7D}"/>
                </a:ext>
              </a:extLst>
            </p:cNvPr>
            <p:cNvSpPr/>
            <p:nvPr/>
          </p:nvSpPr>
          <p:spPr>
            <a:xfrm>
              <a:off x="4287307" y="2692183"/>
              <a:ext cx="244647" cy="115310"/>
            </a:xfrm>
            <a:custGeom>
              <a:avLst/>
              <a:gdLst/>
              <a:ahLst/>
              <a:cxnLst/>
              <a:rect l="l" t="t" r="r" b="b"/>
              <a:pathLst>
                <a:path w="2215" h="1044" extrusionOk="0">
                  <a:moveTo>
                    <a:pt x="461" y="118"/>
                  </a:moveTo>
                  <a:cubicBezTo>
                    <a:pt x="495" y="118"/>
                    <a:pt x="520" y="143"/>
                    <a:pt x="520" y="177"/>
                  </a:cubicBezTo>
                  <a:lnTo>
                    <a:pt x="520" y="867"/>
                  </a:lnTo>
                  <a:cubicBezTo>
                    <a:pt x="520" y="902"/>
                    <a:pt x="495" y="926"/>
                    <a:pt x="461" y="926"/>
                  </a:cubicBezTo>
                  <a:cubicBezTo>
                    <a:pt x="427" y="926"/>
                    <a:pt x="402" y="902"/>
                    <a:pt x="402" y="867"/>
                  </a:cubicBezTo>
                  <a:lnTo>
                    <a:pt x="402" y="177"/>
                  </a:lnTo>
                  <a:cubicBezTo>
                    <a:pt x="402" y="143"/>
                    <a:pt x="427" y="118"/>
                    <a:pt x="461" y="118"/>
                  </a:cubicBezTo>
                  <a:close/>
                  <a:moveTo>
                    <a:pt x="892" y="118"/>
                  </a:moveTo>
                  <a:cubicBezTo>
                    <a:pt x="926" y="118"/>
                    <a:pt x="951" y="143"/>
                    <a:pt x="951" y="177"/>
                  </a:cubicBezTo>
                  <a:lnTo>
                    <a:pt x="951" y="867"/>
                  </a:lnTo>
                  <a:cubicBezTo>
                    <a:pt x="951" y="902"/>
                    <a:pt x="926" y="926"/>
                    <a:pt x="892" y="926"/>
                  </a:cubicBezTo>
                  <a:cubicBezTo>
                    <a:pt x="858" y="926"/>
                    <a:pt x="833" y="902"/>
                    <a:pt x="833" y="867"/>
                  </a:cubicBezTo>
                  <a:lnTo>
                    <a:pt x="833" y="177"/>
                  </a:lnTo>
                  <a:cubicBezTo>
                    <a:pt x="833" y="143"/>
                    <a:pt x="858" y="118"/>
                    <a:pt x="892" y="118"/>
                  </a:cubicBezTo>
                  <a:close/>
                  <a:moveTo>
                    <a:pt x="1323" y="118"/>
                  </a:moveTo>
                  <a:cubicBezTo>
                    <a:pt x="1357" y="118"/>
                    <a:pt x="1382" y="143"/>
                    <a:pt x="1382" y="177"/>
                  </a:cubicBezTo>
                  <a:lnTo>
                    <a:pt x="1382" y="867"/>
                  </a:lnTo>
                  <a:cubicBezTo>
                    <a:pt x="1382" y="902"/>
                    <a:pt x="1357" y="926"/>
                    <a:pt x="1323" y="926"/>
                  </a:cubicBezTo>
                  <a:cubicBezTo>
                    <a:pt x="1289" y="926"/>
                    <a:pt x="1264" y="902"/>
                    <a:pt x="1264" y="867"/>
                  </a:cubicBezTo>
                  <a:lnTo>
                    <a:pt x="1264" y="177"/>
                  </a:lnTo>
                  <a:cubicBezTo>
                    <a:pt x="1264" y="143"/>
                    <a:pt x="1289" y="118"/>
                    <a:pt x="1323" y="118"/>
                  </a:cubicBezTo>
                  <a:close/>
                  <a:moveTo>
                    <a:pt x="1754" y="118"/>
                  </a:moveTo>
                  <a:cubicBezTo>
                    <a:pt x="1788" y="118"/>
                    <a:pt x="1813" y="143"/>
                    <a:pt x="1813" y="177"/>
                  </a:cubicBezTo>
                  <a:lnTo>
                    <a:pt x="1813" y="867"/>
                  </a:lnTo>
                  <a:cubicBezTo>
                    <a:pt x="1813" y="902"/>
                    <a:pt x="1788" y="926"/>
                    <a:pt x="1754" y="926"/>
                  </a:cubicBezTo>
                  <a:cubicBezTo>
                    <a:pt x="1720" y="926"/>
                    <a:pt x="1695" y="902"/>
                    <a:pt x="1695" y="867"/>
                  </a:cubicBezTo>
                  <a:lnTo>
                    <a:pt x="1695" y="177"/>
                  </a:lnTo>
                  <a:cubicBezTo>
                    <a:pt x="1695" y="143"/>
                    <a:pt x="1720" y="118"/>
                    <a:pt x="1754" y="118"/>
                  </a:cubicBezTo>
                  <a:close/>
                  <a:moveTo>
                    <a:pt x="1" y="1"/>
                  </a:moveTo>
                  <a:cubicBezTo>
                    <a:pt x="1" y="1"/>
                    <a:pt x="108" y="1010"/>
                    <a:pt x="456" y="1034"/>
                  </a:cubicBezTo>
                  <a:cubicBezTo>
                    <a:pt x="613" y="1044"/>
                    <a:pt x="872" y="1044"/>
                    <a:pt x="1108" y="1044"/>
                  </a:cubicBezTo>
                  <a:cubicBezTo>
                    <a:pt x="1343" y="1044"/>
                    <a:pt x="1602" y="1044"/>
                    <a:pt x="1759" y="1034"/>
                  </a:cubicBezTo>
                  <a:cubicBezTo>
                    <a:pt x="2107" y="1010"/>
                    <a:pt x="2214" y="1"/>
                    <a:pt x="2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0" name="Google Shape;680;p24">
              <a:extLst>
                <a:ext uri="{FF2B5EF4-FFF2-40B4-BE49-F238E27FC236}">
                  <a16:creationId xmlns:a16="http://schemas.microsoft.com/office/drawing/2014/main" id="{6750AB33-D003-FDD0-644B-C1BDAC395069}"/>
                </a:ext>
              </a:extLst>
            </p:cNvPr>
            <p:cNvSpPr/>
            <p:nvPr/>
          </p:nvSpPr>
          <p:spPr>
            <a:xfrm>
              <a:off x="4279796" y="2683568"/>
              <a:ext cx="259668" cy="14690"/>
            </a:xfrm>
            <a:custGeom>
              <a:avLst/>
              <a:gdLst/>
              <a:ahLst/>
              <a:cxnLst/>
              <a:rect l="l" t="t" r="r" b="b"/>
              <a:pathLst>
                <a:path w="2351" h="133" extrusionOk="0">
                  <a:moveTo>
                    <a:pt x="69" y="0"/>
                  </a:moveTo>
                  <a:cubicBezTo>
                    <a:pt x="30" y="0"/>
                    <a:pt x="0" y="30"/>
                    <a:pt x="0" y="64"/>
                  </a:cubicBezTo>
                  <a:cubicBezTo>
                    <a:pt x="0" y="103"/>
                    <a:pt x="30" y="133"/>
                    <a:pt x="69" y="133"/>
                  </a:cubicBezTo>
                  <a:lnTo>
                    <a:pt x="2282" y="133"/>
                  </a:lnTo>
                  <a:cubicBezTo>
                    <a:pt x="2317" y="133"/>
                    <a:pt x="2351" y="103"/>
                    <a:pt x="2351" y="64"/>
                  </a:cubicBezTo>
                  <a:cubicBezTo>
                    <a:pt x="2351" y="30"/>
                    <a:pt x="2317" y="0"/>
                    <a:pt x="2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1" name="Google Shape;681;p24">
              <a:extLst>
                <a:ext uri="{FF2B5EF4-FFF2-40B4-BE49-F238E27FC236}">
                  <a16:creationId xmlns:a16="http://schemas.microsoft.com/office/drawing/2014/main" id="{99ACE187-EF7A-0747-ACA1-8E381AECF4C5}"/>
                </a:ext>
              </a:extLst>
            </p:cNvPr>
            <p:cNvSpPr/>
            <p:nvPr/>
          </p:nvSpPr>
          <p:spPr>
            <a:xfrm>
              <a:off x="4362521" y="2626798"/>
              <a:ext cx="94214" cy="62294"/>
            </a:xfrm>
            <a:custGeom>
              <a:avLst/>
              <a:gdLst/>
              <a:ahLst/>
              <a:cxnLst/>
              <a:rect l="l" t="t" r="r" b="b"/>
              <a:pathLst>
                <a:path w="853" h="564" extrusionOk="0">
                  <a:moveTo>
                    <a:pt x="427" y="0"/>
                  </a:moveTo>
                  <a:cubicBezTo>
                    <a:pt x="191" y="0"/>
                    <a:pt x="0" y="235"/>
                    <a:pt x="0" y="519"/>
                  </a:cubicBezTo>
                  <a:lnTo>
                    <a:pt x="0" y="563"/>
                  </a:lnTo>
                  <a:lnTo>
                    <a:pt x="113" y="563"/>
                  </a:lnTo>
                  <a:lnTo>
                    <a:pt x="113" y="519"/>
                  </a:lnTo>
                  <a:cubicBezTo>
                    <a:pt x="113" y="299"/>
                    <a:pt x="255" y="122"/>
                    <a:pt x="427" y="122"/>
                  </a:cubicBezTo>
                  <a:cubicBezTo>
                    <a:pt x="598" y="122"/>
                    <a:pt x="740" y="299"/>
                    <a:pt x="740" y="519"/>
                  </a:cubicBezTo>
                  <a:lnTo>
                    <a:pt x="740" y="563"/>
                  </a:lnTo>
                  <a:lnTo>
                    <a:pt x="853" y="563"/>
                  </a:lnTo>
                  <a:lnTo>
                    <a:pt x="853" y="519"/>
                  </a:lnTo>
                  <a:cubicBezTo>
                    <a:pt x="853" y="235"/>
                    <a:pt x="662" y="0"/>
                    <a:pt x="4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549639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727E36-73A5-12AC-0151-F6D3727AF2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703;p25">
            <a:extLst>
              <a:ext uri="{FF2B5EF4-FFF2-40B4-BE49-F238E27FC236}">
                <a16:creationId xmlns:a16="http://schemas.microsoft.com/office/drawing/2014/main" id="{C34528B1-2626-9662-4CF3-698C78B5EA63}"/>
              </a:ext>
            </a:extLst>
          </p:cNvPr>
          <p:cNvGrpSpPr/>
          <p:nvPr/>
        </p:nvGrpSpPr>
        <p:grpSpPr>
          <a:xfrm>
            <a:off x="989493" y="1277938"/>
            <a:ext cx="7165013" cy="3093360"/>
            <a:chOff x="457199" y="1169817"/>
            <a:chExt cx="8219851" cy="3548767"/>
          </a:xfrm>
        </p:grpSpPr>
        <p:cxnSp>
          <p:nvCxnSpPr>
            <p:cNvPr id="4" name="Google Shape;704;p25">
              <a:extLst>
                <a:ext uri="{FF2B5EF4-FFF2-40B4-BE49-F238E27FC236}">
                  <a16:creationId xmlns:a16="http://schemas.microsoft.com/office/drawing/2014/main" id="{85B6146D-F180-1E74-973E-DE88A92686B7}"/>
                </a:ext>
              </a:extLst>
            </p:cNvPr>
            <p:cNvCxnSpPr>
              <a:stCxn id="6" idx="1"/>
            </p:cNvCxnSpPr>
            <p:nvPr/>
          </p:nvCxnSpPr>
          <p:spPr>
            <a:xfrm flipH="1">
              <a:off x="2206950" y="2956043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" name="Google Shape;706;p25">
              <a:extLst>
                <a:ext uri="{FF2B5EF4-FFF2-40B4-BE49-F238E27FC236}">
                  <a16:creationId xmlns:a16="http://schemas.microsoft.com/office/drawing/2014/main" id="{980FA8AE-FD94-84A2-33E4-D23646FE7C26}"/>
                </a:ext>
              </a:extLst>
            </p:cNvPr>
            <p:cNvSpPr/>
            <p:nvPr/>
          </p:nvSpPr>
          <p:spPr>
            <a:xfrm>
              <a:off x="2620559" y="2752345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6" name="Google Shape;705;p25">
              <a:extLst>
                <a:ext uri="{FF2B5EF4-FFF2-40B4-BE49-F238E27FC236}">
                  <a16:creationId xmlns:a16="http://schemas.microsoft.com/office/drawing/2014/main" id="{BD1FA9C7-FABB-5EF4-1D8A-96FA5097F989}"/>
                </a:ext>
              </a:extLst>
            </p:cNvPr>
            <p:cNvSpPr txBox="1"/>
            <p:nvPr/>
          </p:nvSpPr>
          <p:spPr>
            <a:xfrm>
              <a:off x="5450250" y="268364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7" name="Google Shape;707;p25">
              <a:extLst>
                <a:ext uri="{FF2B5EF4-FFF2-40B4-BE49-F238E27FC236}">
                  <a16:creationId xmlns:a16="http://schemas.microsoft.com/office/drawing/2014/main" id="{0317C90D-A2C4-8E09-B946-7E7944A39CB4}"/>
                </a:ext>
              </a:extLst>
            </p:cNvPr>
            <p:cNvCxnSpPr>
              <a:stCxn id="9" idx="1"/>
            </p:cNvCxnSpPr>
            <p:nvPr/>
          </p:nvCxnSpPr>
          <p:spPr>
            <a:xfrm flipH="1">
              <a:off x="2206950" y="1524193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" name="Google Shape;709;p25">
              <a:extLst>
                <a:ext uri="{FF2B5EF4-FFF2-40B4-BE49-F238E27FC236}">
                  <a16:creationId xmlns:a16="http://schemas.microsoft.com/office/drawing/2014/main" id="{1D3B8618-2E24-0861-9D63-A10044BBB384}"/>
                </a:ext>
              </a:extLst>
            </p:cNvPr>
            <p:cNvSpPr/>
            <p:nvPr/>
          </p:nvSpPr>
          <p:spPr>
            <a:xfrm>
              <a:off x="2620559" y="1320491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  <a:endParaRPr sz="1800" dirty="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9" name="Google Shape;708;p25">
              <a:extLst>
                <a:ext uri="{FF2B5EF4-FFF2-40B4-BE49-F238E27FC236}">
                  <a16:creationId xmlns:a16="http://schemas.microsoft.com/office/drawing/2014/main" id="{BEA306C3-416C-150B-B7A2-5F54E82DEB7D}"/>
                </a:ext>
              </a:extLst>
            </p:cNvPr>
            <p:cNvSpPr txBox="1"/>
            <p:nvPr/>
          </p:nvSpPr>
          <p:spPr>
            <a:xfrm>
              <a:off x="5450250" y="125179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  <p:cxnSp>
          <p:nvCxnSpPr>
            <p:cNvPr id="10" name="Google Shape;710;p25">
              <a:extLst>
                <a:ext uri="{FF2B5EF4-FFF2-40B4-BE49-F238E27FC236}">
                  <a16:creationId xmlns:a16="http://schemas.microsoft.com/office/drawing/2014/main" id="{E9C7642A-3048-D4EC-5899-FCB0CA10AD75}"/>
                </a:ext>
              </a:extLst>
            </p:cNvPr>
            <p:cNvCxnSpPr>
              <a:stCxn id="12" idx="1"/>
            </p:cNvCxnSpPr>
            <p:nvPr/>
          </p:nvCxnSpPr>
          <p:spPr>
            <a:xfrm flipH="1">
              <a:off x="2206950" y="2240118"/>
              <a:ext cx="3243300" cy="3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1" name="Google Shape;712;p25">
              <a:extLst>
                <a:ext uri="{FF2B5EF4-FFF2-40B4-BE49-F238E27FC236}">
                  <a16:creationId xmlns:a16="http://schemas.microsoft.com/office/drawing/2014/main" id="{B2A2823E-09EE-1B57-7DF9-A5C3AA60C687}"/>
                </a:ext>
              </a:extLst>
            </p:cNvPr>
            <p:cNvSpPr/>
            <p:nvPr/>
          </p:nvSpPr>
          <p:spPr>
            <a:xfrm>
              <a:off x="2620559" y="2036416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2" name="Google Shape;711;p25">
              <a:extLst>
                <a:ext uri="{FF2B5EF4-FFF2-40B4-BE49-F238E27FC236}">
                  <a16:creationId xmlns:a16="http://schemas.microsoft.com/office/drawing/2014/main" id="{CFF842DE-6328-6361-9797-EFDEB0DA271E}"/>
                </a:ext>
              </a:extLst>
            </p:cNvPr>
            <p:cNvSpPr txBox="1"/>
            <p:nvPr/>
          </p:nvSpPr>
          <p:spPr>
            <a:xfrm>
              <a:off x="5450250" y="1967718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13" name="Google Shape;713;p25">
              <a:extLst>
                <a:ext uri="{FF2B5EF4-FFF2-40B4-BE49-F238E27FC236}">
                  <a16:creationId xmlns:a16="http://schemas.microsoft.com/office/drawing/2014/main" id="{3E2B8551-81A5-007C-F493-987467E7AA7A}"/>
                </a:ext>
              </a:extLst>
            </p:cNvPr>
            <p:cNvCxnSpPr>
              <a:stCxn id="15" idx="1"/>
            </p:cNvCxnSpPr>
            <p:nvPr/>
          </p:nvCxnSpPr>
          <p:spPr>
            <a:xfrm rot="10800000">
              <a:off x="2231550" y="3671968"/>
              <a:ext cx="32187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4" name="Google Shape;715;p25">
              <a:extLst>
                <a:ext uri="{FF2B5EF4-FFF2-40B4-BE49-F238E27FC236}">
                  <a16:creationId xmlns:a16="http://schemas.microsoft.com/office/drawing/2014/main" id="{AE0EF213-3588-10FD-7E45-5E49122104BB}"/>
                </a:ext>
              </a:extLst>
            </p:cNvPr>
            <p:cNvSpPr/>
            <p:nvPr/>
          </p:nvSpPr>
          <p:spPr>
            <a:xfrm>
              <a:off x="2620559" y="3468277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5" name="Google Shape;714;p25">
              <a:extLst>
                <a:ext uri="{FF2B5EF4-FFF2-40B4-BE49-F238E27FC236}">
                  <a16:creationId xmlns:a16="http://schemas.microsoft.com/office/drawing/2014/main" id="{AD3C78F6-70C3-9408-0873-1FF9F488BCE4}"/>
                </a:ext>
              </a:extLst>
            </p:cNvPr>
            <p:cNvSpPr txBox="1"/>
            <p:nvPr/>
          </p:nvSpPr>
          <p:spPr>
            <a:xfrm>
              <a:off x="5450250" y="3399568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cxnSp>
          <p:nvCxnSpPr>
            <p:cNvPr id="16" name="Google Shape;716;p25">
              <a:extLst>
                <a:ext uri="{FF2B5EF4-FFF2-40B4-BE49-F238E27FC236}">
                  <a16:creationId xmlns:a16="http://schemas.microsoft.com/office/drawing/2014/main" id="{C4BCD86F-0858-8C8B-E734-45F9E6732D4C}"/>
                </a:ext>
              </a:extLst>
            </p:cNvPr>
            <p:cNvCxnSpPr>
              <a:stCxn id="18" idx="1"/>
            </p:cNvCxnSpPr>
            <p:nvPr/>
          </p:nvCxnSpPr>
          <p:spPr>
            <a:xfrm rot="10800000">
              <a:off x="2231550" y="4387893"/>
              <a:ext cx="32187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7" name="Google Shape;718;p25">
              <a:extLst>
                <a:ext uri="{FF2B5EF4-FFF2-40B4-BE49-F238E27FC236}">
                  <a16:creationId xmlns:a16="http://schemas.microsoft.com/office/drawing/2014/main" id="{E6143F0B-F85E-5BED-028A-864A727A59A5}"/>
                </a:ext>
              </a:extLst>
            </p:cNvPr>
            <p:cNvSpPr/>
            <p:nvPr/>
          </p:nvSpPr>
          <p:spPr>
            <a:xfrm>
              <a:off x="2595959" y="4184202"/>
              <a:ext cx="1742700" cy="407400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8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text</a:t>
              </a:r>
            </a:p>
          </p:txBody>
        </p:sp>
        <p:sp>
          <p:nvSpPr>
            <p:cNvPr id="18" name="Google Shape;717;p25">
              <a:extLst>
                <a:ext uri="{FF2B5EF4-FFF2-40B4-BE49-F238E27FC236}">
                  <a16:creationId xmlns:a16="http://schemas.microsoft.com/office/drawing/2014/main" id="{74390BE5-63BD-1F5B-457E-4EAE3FBE0B7D}"/>
                </a:ext>
              </a:extLst>
            </p:cNvPr>
            <p:cNvSpPr txBox="1"/>
            <p:nvPr/>
          </p:nvSpPr>
          <p:spPr>
            <a:xfrm>
              <a:off x="5450250" y="4115493"/>
              <a:ext cx="32268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12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</a:p>
          </p:txBody>
        </p:sp>
        <p:grpSp>
          <p:nvGrpSpPr>
            <p:cNvPr id="19" name="Google Shape;719;p25">
              <a:extLst>
                <a:ext uri="{FF2B5EF4-FFF2-40B4-BE49-F238E27FC236}">
                  <a16:creationId xmlns:a16="http://schemas.microsoft.com/office/drawing/2014/main" id="{97314687-7A6A-8631-0E5E-43E84E3E63AC}"/>
                </a:ext>
              </a:extLst>
            </p:cNvPr>
            <p:cNvGrpSpPr/>
            <p:nvPr/>
          </p:nvGrpSpPr>
          <p:grpSpPr>
            <a:xfrm>
              <a:off x="457199" y="1169817"/>
              <a:ext cx="1816499" cy="3548767"/>
              <a:chOff x="457199" y="991417"/>
              <a:chExt cx="1816499" cy="3548767"/>
            </a:xfrm>
          </p:grpSpPr>
          <p:grpSp>
            <p:nvGrpSpPr>
              <p:cNvPr id="20" name="Google Shape;720;p25">
                <a:extLst>
                  <a:ext uri="{FF2B5EF4-FFF2-40B4-BE49-F238E27FC236}">
                    <a16:creationId xmlns:a16="http://schemas.microsoft.com/office/drawing/2014/main" id="{F89AE1E4-D75C-709E-AC7D-5802191A25DD}"/>
                  </a:ext>
                </a:extLst>
              </p:cNvPr>
              <p:cNvGrpSpPr/>
              <p:nvPr/>
            </p:nvGrpSpPr>
            <p:grpSpPr>
              <a:xfrm>
                <a:off x="457199" y="991417"/>
                <a:ext cx="1816499" cy="3548767"/>
                <a:chOff x="778675" y="1383025"/>
                <a:chExt cx="1127350" cy="2202425"/>
              </a:xfrm>
            </p:grpSpPr>
            <p:sp>
              <p:nvSpPr>
                <p:cNvPr id="29" name="Google Shape;721;p25">
                  <a:extLst>
                    <a:ext uri="{FF2B5EF4-FFF2-40B4-BE49-F238E27FC236}">
                      <a16:creationId xmlns:a16="http://schemas.microsoft.com/office/drawing/2014/main" id="{6790C811-55FB-46FB-97A1-D4C3EEE9FB59}"/>
                    </a:ext>
                  </a:extLst>
                </p:cNvPr>
                <p:cNvSpPr/>
                <p:nvPr/>
              </p:nvSpPr>
              <p:spPr>
                <a:xfrm>
                  <a:off x="778675" y="1383025"/>
                  <a:ext cx="1127350" cy="220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94" h="88097" extrusionOk="0">
                      <a:moveTo>
                        <a:pt x="18468" y="2673"/>
                      </a:moveTo>
                      <a:cubicBezTo>
                        <a:pt x="18474" y="2673"/>
                        <a:pt x="18481" y="2673"/>
                        <a:pt x="18487" y="2673"/>
                      </a:cubicBezTo>
                      <a:lnTo>
                        <a:pt x="26606" y="2673"/>
                      </a:lnTo>
                      <a:cubicBezTo>
                        <a:pt x="27731" y="2673"/>
                        <a:pt x="27731" y="4361"/>
                        <a:pt x="26606" y="4361"/>
                      </a:cubicBezTo>
                      <a:lnTo>
                        <a:pt x="18487" y="4361"/>
                      </a:lnTo>
                      <a:cubicBezTo>
                        <a:pt x="17369" y="4341"/>
                        <a:pt x="17362" y="2673"/>
                        <a:pt x="18468" y="2673"/>
                      </a:cubicBezTo>
                      <a:close/>
                      <a:moveTo>
                        <a:pt x="6953" y="2512"/>
                      </a:moveTo>
                      <a:cubicBezTo>
                        <a:pt x="7857" y="2512"/>
                        <a:pt x="8299" y="3577"/>
                        <a:pt x="7676" y="4220"/>
                      </a:cubicBezTo>
                      <a:cubicBezTo>
                        <a:pt x="7469" y="4422"/>
                        <a:pt x="7215" y="4512"/>
                        <a:pt x="6967" y="4512"/>
                      </a:cubicBezTo>
                      <a:cubicBezTo>
                        <a:pt x="6446" y="4512"/>
                        <a:pt x="5948" y="4116"/>
                        <a:pt x="5948" y="3517"/>
                      </a:cubicBezTo>
                      <a:cubicBezTo>
                        <a:pt x="5968" y="2954"/>
                        <a:pt x="6410" y="2512"/>
                        <a:pt x="6953" y="2512"/>
                      </a:cubicBezTo>
                      <a:close/>
                      <a:moveTo>
                        <a:pt x="40934" y="6411"/>
                      </a:moveTo>
                      <a:cubicBezTo>
                        <a:pt x="41958" y="6411"/>
                        <a:pt x="42802" y="7255"/>
                        <a:pt x="42802" y="8259"/>
                      </a:cubicBezTo>
                      <a:lnTo>
                        <a:pt x="42802" y="76261"/>
                      </a:lnTo>
                      <a:cubicBezTo>
                        <a:pt x="42782" y="77285"/>
                        <a:pt x="41958" y="78109"/>
                        <a:pt x="40934" y="78109"/>
                      </a:cubicBezTo>
                      <a:lnTo>
                        <a:pt x="4321" y="78109"/>
                      </a:lnTo>
                      <a:cubicBezTo>
                        <a:pt x="3296" y="78109"/>
                        <a:pt x="2472" y="77285"/>
                        <a:pt x="2472" y="76261"/>
                      </a:cubicBezTo>
                      <a:lnTo>
                        <a:pt x="2472" y="8259"/>
                      </a:lnTo>
                      <a:cubicBezTo>
                        <a:pt x="2472" y="7255"/>
                        <a:pt x="3296" y="6411"/>
                        <a:pt x="4321" y="6411"/>
                      </a:cubicBezTo>
                      <a:close/>
                      <a:moveTo>
                        <a:pt x="22599" y="79318"/>
                      </a:moveTo>
                      <a:cubicBezTo>
                        <a:pt x="24457" y="79318"/>
                        <a:pt x="26244" y="80762"/>
                        <a:pt x="26244" y="82952"/>
                      </a:cubicBezTo>
                      <a:cubicBezTo>
                        <a:pt x="26244" y="84942"/>
                        <a:pt x="24637" y="86549"/>
                        <a:pt x="22627" y="86569"/>
                      </a:cubicBezTo>
                      <a:cubicBezTo>
                        <a:pt x="19412" y="86549"/>
                        <a:pt x="17784" y="82651"/>
                        <a:pt x="20075" y="80380"/>
                      </a:cubicBezTo>
                      <a:cubicBezTo>
                        <a:pt x="20808" y="79647"/>
                        <a:pt x="21712" y="79318"/>
                        <a:pt x="22599" y="79318"/>
                      </a:cubicBezTo>
                      <a:close/>
                      <a:moveTo>
                        <a:pt x="4481" y="0"/>
                      </a:moveTo>
                      <a:cubicBezTo>
                        <a:pt x="2010" y="0"/>
                        <a:pt x="0" y="1990"/>
                        <a:pt x="20" y="4462"/>
                      </a:cubicBezTo>
                      <a:lnTo>
                        <a:pt x="20" y="83615"/>
                      </a:lnTo>
                      <a:cubicBezTo>
                        <a:pt x="20" y="86087"/>
                        <a:pt x="2010" y="88097"/>
                        <a:pt x="4481" y="88097"/>
                      </a:cubicBezTo>
                      <a:lnTo>
                        <a:pt x="40632" y="88097"/>
                      </a:lnTo>
                      <a:cubicBezTo>
                        <a:pt x="43104" y="88076"/>
                        <a:pt x="45093" y="86087"/>
                        <a:pt x="45093" y="83615"/>
                      </a:cubicBezTo>
                      <a:lnTo>
                        <a:pt x="45093" y="4462"/>
                      </a:lnTo>
                      <a:cubicBezTo>
                        <a:pt x="45093" y="1990"/>
                        <a:pt x="43104" y="0"/>
                        <a:pt x="4063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Google Shape;722;p25">
                  <a:extLst>
                    <a:ext uri="{FF2B5EF4-FFF2-40B4-BE49-F238E27FC236}">
                      <a16:creationId xmlns:a16="http://schemas.microsoft.com/office/drawing/2014/main" id="{730A0BFD-181D-1BE4-E236-C4C9080F9C8E}"/>
                    </a:ext>
                  </a:extLst>
                </p:cNvPr>
                <p:cNvSpPr/>
                <p:nvPr/>
              </p:nvSpPr>
              <p:spPr>
                <a:xfrm>
                  <a:off x="1234325" y="3374425"/>
                  <a:ext cx="192425" cy="16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7" h="6576" extrusionOk="0">
                      <a:moveTo>
                        <a:pt x="4401" y="1"/>
                      </a:moveTo>
                      <a:cubicBezTo>
                        <a:pt x="1467" y="1"/>
                        <a:pt x="0" y="3537"/>
                        <a:pt x="2090" y="5607"/>
                      </a:cubicBezTo>
                      <a:cubicBezTo>
                        <a:pt x="2759" y="6276"/>
                        <a:pt x="3581" y="6576"/>
                        <a:pt x="4388" y="6576"/>
                      </a:cubicBezTo>
                      <a:cubicBezTo>
                        <a:pt x="6076" y="6576"/>
                        <a:pt x="7697" y="5262"/>
                        <a:pt x="7697" y="3276"/>
                      </a:cubicBezTo>
                      <a:cubicBezTo>
                        <a:pt x="7697" y="1468"/>
                        <a:pt x="6230" y="1"/>
                        <a:pt x="440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1" name="Google Shape;723;p25">
                <a:extLst>
                  <a:ext uri="{FF2B5EF4-FFF2-40B4-BE49-F238E27FC236}">
                    <a16:creationId xmlns:a16="http://schemas.microsoft.com/office/drawing/2014/main" id="{E9CC1143-3D31-4831-31FE-8050B85F4A01}"/>
                  </a:ext>
                </a:extLst>
              </p:cNvPr>
              <p:cNvGrpSpPr/>
              <p:nvPr/>
            </p:nvGrpSpPr>
            <p:grpSpPr>
              <a:xfrm>
                <a:off x="732777" y="1948449"/>
                <a:ext cx="1265344" cy="1575795"/>
                <a:chOff x="732777" y="1948449"/>
                <a:chExt cx="1265344" cy="1575795"/>
              </a:xfrm>
            </p:grpSpPr>
            <p:sp>
              <p:nvSpPr>
                <p:cNvPr id="22" name="Google Shape;724;p25">
                  <a:extLst>
                    <a:ext uri="{FF2B5EF4-FFF2-40B4-BE49-F238E27FC236}">
                      <a16:creationId xmlns:a16="http://schemas.microsoft.com/office/drawing/2014/main" id="{47BE55A7-D36A-7E87-07B5-FFAF08E07291}"/>
                    </a:ext>
                  </a:extLst>
                </p:cNvPr>
                <p:cNvSpPr/>
                <p:nvPr/>
              </p:nvSpPr>
              <p:spPr>
                <a:xfrm>
                  <a:off x="735447" y="1948449"/>
                  <a:ext cx="100475" cy="164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4" h="10015" extrusionOk="0">
                      <a:moveTo>
                        <a:pt x="3067" y="1"/>
                      </a:moveTo>
                      <a:cubicBezTo>
                        <a:pt x="1371" y="1"/>
                        <a:pt x="1" y="1371"/>
                        <a:pt x="1" y="3034"/>
                      </a:cubicBezTo>
                      <a:lnTo>
                        <a:pt x="1" y="6949"/>
                      </a:lnTo>
                      <a:cubicBezTo>
                        <a:pt x="1" y="8645"/>
                        <a:pt x="1371" y="10015"/>
                        <a:pt x="3067" y="10015"/>
                      </a:cubicBezTo>
                      <a:cubicBezTo>
                        <a:pt x="4763" y="10015"/>
                        <a:pt x="6133" y="8645"/>
                        <a:pt x="6133" y="6949"/>
                      </a:cubicBezTo>
                      <a:lnTo>
                        <a:pt x="6133" y="3034"/>
                      </a:lnTo>
                      <a:cubicBezTo>
                        <a:pt x="6133" y="1371"/>
                        <a:pt x="4763" y="1"/>
                        <a:pt x="3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Google Shape;725;p25">
                  <a:extLst>
                    <a:ext uri="{FF2B5EF4-FFF2-40B4-BE49-F238E27FC236}">
                      <a16:creationId xmlns:a16="http://schemas.microsoft.com/office/drawing/2014/main" id="{E550B606-B490-A9FA-EC02-8D93EDE5B617}"/>
                    </a:ext>
                  </a:extLst>
                </p:cNvPr>
                <p:cNvSpPr/>
                <p:nvPr/>
              </p:nvSpPr>
              <p:spPr>
                <a:xfrm>
                  <a:off x="1894989" y="1948449"/>
                  <a:ext cx="100475" cy="164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4" h="10015" extrusionOk="0">
                      <a:moveTo>
                        <a:pt x="3067" y="1"/>
                      </a:moveTo>
                      <a:cubicBezTo>
                        <a:pt x="1371" y="1"/>
                        <a:pt x="1" y="1371"/>
                        <a:pt x="1" y="3034"/>
                      </a:cubicBezTo>
                      <a:lnTo>
                        <a:pt x="1" y="6949"/>
                      </a:lnTo>
                      <a:cubicBezTo>
                        <a:pt x="1" y="8645"/>
                        <a:pt x="1371" y="10015"/>
                        <a:pt x="3067" y="10015"/>
                      </a:cubicBezTo>
                      <a:cubicBezTo>
                        <a:pt x="4763" y="10015"/>
                        <a:pt x="6133" y="8645"/>
                        <a:pt x="6133" y="6949"/>
                      </a:cubicBezTo>
                      <a:lnTo>
                        <a:pt x="6133" y="3034"/>
                      </a:lnTo>
                      <a:cubicBezTo>
                        <a:pt x="6133" y="1371"/>
                        <a:pt x="4763" y="1"/>
                        <a:pt x="30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" name="Google Shape;726;p25">
                  <a:extLst>
                    <a:ext uri="{FF2B5EF4-FFF2-40B4-BE49-F238E27FC236}">
                      <a16:creationId xmlns:a16="http://schemas.microsoft.com/office/drawing/2014/main" id="{8DE80A49-20F9-FCE5-00FE-5A72D5D307AE}"/>
                    </a:ext>
                  </a:extLst>
                </p:cNvPr>
                <p:cNvSpPr/>
                <p:nvPr/>
              </p:nvSpPr>
              <p:spPr>
                <a:xfrm>
                  <a:off x="1190189" y="2076091"/>
                  <a:ext cx="350516" cy="177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99" h="10835" extrusionOk="0">
                      <a:moveTo>
                        <a:pt x="3487" y="1"/>
                      </a:moveTo>
                      <a:cubicBezTo>
                        <a:pt x="3073" y="1"/>
                        <a:pt x="2653" y="86"/>
                        <a:pt x="2251" y="266"/>
                      </a:cubicBezTo>
                      <a:cubicBezTo>
                        <a:pt x="685" y="951"/>
                        <a:pt x="0" y="2745"/>
                        <a:pt x="653" y="4278"/>
                      </a:cubicBezTo>
                      <a:cubicBezTo>
                        <a:pt x="2414" y="8258"/>
                        <a:pt x="6361" y="10835"/>
                        <a:pt x="10700" y="10835"/>
                      </a:cubicBezTo>
                      <a:cubicBezTo>
                        <a:pt x="15038" y="10835"/>
                        <a:pt x="18985" y="8258"/>
                        <a:pt x="20714" y="4278"/>
                      </a:cubicBezTo>
                      <a:cubicBezTo>
                        <a:pt x="21399" y="2745"/>
                        <a:pt x="20714" y="951"/>
                        <a:pt x="19148" y="266"/>
                      </a:cubicBezTo>
                      <a:cubicBezTo>
                        <a:pt x="18746" y="86"/>
                        <a:pt x="18326" y="1"/>
                        <a:pt x="17913" y="1"/>
                      </a:cubicBezTo>
                      <a:cubicBezTo>
                        <a:pt x="16750" y="1"/>
                        <a:pt x="15641" y="676"/>
                        <a:pt x="15136" y="1831"/>
                      </a:cubicBezTo>
                      <a:cubicBezTo>
                        <a:pt x="14353" y="3593"/>
                        <a:pt x="12624" y="4735"/>
                        <a:pt x="10700" y="4735"/>
                      </a:cubicBezTo>
                      <a:cubicBezTo>
                        <a:pt x="8775" y="4735"/>
                        <a:pt x="7046" y="3593"/>
                        <a:pt x="6263" y="1831"/>
                      </a:cubicBezTo>
                      <a:cubicBezTo>
                        <a:pt x="5758" y="676"/>
                        <a:pt x="4649" y="1"/>
                        <a:pt x="3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Google Shape;727;p25">
                  <a:extLst>
                    <a:ext uri="{FF2B5EF4-FFF2-40B4-BE49-F238E27FC236}">
                      <a16:creationId xmlns:a16="http://schemas.microsoft.com/office/drawing/2014/main" id="{BAA07466-4B05-AE29-B8D3-EC366B3ED3B6}"/>
                    </a:ext>
                  </a:extLst>
                </p:cNvPr>
                <p:cNvSpPr/>
                <p:nvPr/>
              </p:nvSpPr>
              <p:spPr>
                <a:xfrm>
                  <a:off x="732777" y="2626546"/>
                  <a:ext cx="1265273" cy="348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245" h="21269" extrusionOk="0">
                      <a:moveTo>
                        <a:pt x="5057" y="0"/>
                      </a:moveTo>
                      <a:cubicBezTo>
                        <a:pt x="2284" y="0"/>
                        <a:pt x="1" y="2251"/>
                        <a:pt x="1" y="5056"/>
                      </a:cubicBezTo>
                      <a:lnTo>
                        <a:pt x="1" y="16212"/>
                      </a:lnTo>
                      <a:cubicBezTo>
                        <a:pt x="1" y="19018"/>
                        <a:pt x="2284" y="21268"/>
                        <a:pt x="5057" y="21268"/>
                      </a:cubicBezTo>
                      <a:lnTo>
                        <a:pt x="72188" y="21268"/>
                      </a:lnTo>
                      <a:cubicBezTo>
                        <a:pt x="74961" y="21268"/>
                        <a:pt x="77244" y="19018"/>
                        <a:pt x="77244" y="16212"/>
                      </a:cubicBezTo>
                      <a:lnTo>
                        <a:pt x="77244" y="5056"/>
                      </a:lnTo>
                      <a:cubicBezTo>
                        <a:pt x="77244" y="2251"/>
                        <a:pt x="74961" y="0"/>
                        <a:pt x="72188" y="0"/>
                      </a:cubicBezTo>
                      <a:close/>
                    </a:path>
                  </a:pathLst>
                </a:custGeom>
                <a:noFill/>
                <a:ln w="19050" cap="flat" cmpd="sng">
                  <a:solidFill>
                    <a:schemeClr val="accent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Google Shape;728;p25">
                  <a:extLst>
                    <a:ext uri="{FF2B5EF4-FFF2-40B4-BE49-F238E27FC236}">
                      <a16:creationId xmlns:a16="http://schemas.microsoft.com/office/drawing/2014/main" id="{7DFD43D9-1642-10C5-63E7-C66D0F8A0865}"/>
                    </a:ext>
                  </a:extLst>
                </p:cNvPr>
                <p:cNvSpPr/>
                <p:nvPr/>
              </p:nvSpPr>
              <p:spPr>
                <a:xfrm>
                  <a:off x="732777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7" y="1"/>
                        <a:pt x="1" y="1665"/>
                        <a:pt x="1" y="3752"/>
                      </a:cubicBezTo>
                      <a:lnTo>
                        <a:pt x="1" y="13701"/>
                      </a:lnTo>
                      <a:cubicBezTo>
                        <a:pt x="1" y="15789"/>
                        <a:pt x="1697" y="17453"/>
                        <a:pt x="3752" y="17453"/>
                      </a:cubicBezTo>
                      <a:lnTo>
                        <a:pt x="13734" y="17453"/>
                      </a:lnTo>
                      <a:cubicBezTo>
                        <a:pt x="15789" y="17453"/>
                        <a:pt x="17485" y="15789"/>
                        <a:pt x="17485" y="13701"/>
                      </a:cubicBezTo>
                      <a:lnTo>
                        <a:pt x="17485" y="3752"/>
                      </a:lnTo>
                      <a:cubicBezTo>
                        <a:pt x="17485" y="1665"/>
                        <a:pt x="15789" y="1"/>
                        <a:pt x="137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Google Shape;729;p25">
                  <a:extLst>
                    <a:ext uri="{FF2B5EF4-FFF2-40B4-BE49-F238E27FC236}">
                      <a16:creationId xmlns:a16="http://schemas.microsoft.com/office/drawing/2014/main" id="{26DDBC0B-1C97-D209-A9E6-A2B836E8B06F}"/>
                    </a:ext>
                  </a:extLst>
                </p:cNvPr>
                <p:cNvSpPr/>
                <p:nvPr/>
              </p:nvSpPr>
              <p:spPr>
                <a:xfrm>
                  <a:off x="1222246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7" y="1"/>
                        <a:pt x="0" y="1665"/>
                        <a:pt x="0" y="3752"/>
                      </a:cubicBezTo>
                      <a:lnTo>
                        <a:pt x="0" y="13701"/>
                      </a:lnTo>
                      <a:cubicBezTo>
                        <a:pt x="0" y="15789"/>
                        <a:pt x="1697" y="17453"/>
                        <a:pt x="3752" y="17453"/>
                      </a:cubicBezTo>
                      <a:lnTo>
                        <a:pt x="13733" y="17453"/>
                      </a:lnTo>
                      <a:cubicBezTo>
                        <a:pt x="15788" y="17453"/>
                        <a:pt x="17485" y="15789"/>
                        <a:pt x="17485" y="13701"/>
                      </a:cubicBezTo>
                      <a:lnTo>
                        <a:pt x="17485" y="3752"/>
                      </a:lnTo>
                      <a:cubicBezTo>
                        <a:pt x="17485" y="1665"/>
                        <a:pt x="15788" y="1"/>
                        <a:pt x="1373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Google Shape;730;p25">
                  <a:extLst>
                    <a:ext uri="{FF2B5EF4-FFF2-40B4-BE49-F238E27FC236}">
                      <a16:creationId xmlns:a16="http://schemas.microsoft.com/office/drawing/2014/main" id="{4F0AD5F5-F9AC-3AD5-A891-FB9CC57B4143}"/>
                    </a:ext>
                  </a:extLst>
                </p:cNvPr>
                <p:cNvSpPr/>
                <p:nvPr/>
              </p:nvSpPr>
              <p:spPr>
                <a:xfrm>
                  <a:off x="1711716" y="3238364"/>
                  <a:ext cx="286404" cy="285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85" h="17453" extrusionOk="0">
                      <a:moveTo>
                        <a:pt x="3752" y="1"/>
                      </a:moveTo>
                      <a:cubicBezTo>
                        <a:pt x="1696" y="1"/>
                        <a:pt x="0" y="1665"/>
                        <a:pt x="0" y="3752"/>
                      </a:cubicBezTo>
                      <a:lnTo>
                        <a:pt x="0" y="13701"/>
                      </a:lnTo>
                      <a:cubicBezTo>
                        <a:pt x="0" y="15789"/>
                        <a:pt x="1696" y="17453"/>
                        <a:pt x="3752" y="17453"/>
                      </a:cubicBezTo>
                      <a:lnTo>
                        <a:pt x="13733" y="17453"/>
                      </a:lnTo>
                      <a:cubicBezTo>
                        <a:pt x="15788" y="17453"/>
                        <a:pt x="17484" y="15789"/>
                        <a:pt x="17484" y="13701"/>
                      </a:cubicBezTo>
                      <a:lnTo>
                        <a:pt x="17484" y="3752"/>
                      </a:lnTo>
                      <a:cubicBezTo>
                        <a:pt x="17484" y="1665"/>
                        <a:pt x="15788" y="1"/>
                        <a:pt x="137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8818316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52D458-6818-620C-39C1-9D8E67AD33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7" name="Google Shape;735;p26">
            <a:extLst>
              <a:ext uri="{FF2B5EF4-FFF2-40B4-BE49-F238E27FC236}">
                <a16:creationId xmlns:a16="http://schemas.microsoft.com/office/drawing/2014/main" id="{8C2FB053-6088-E6EF-8E4C-35AA41C31EB5}"/>
              </a:ext>
            </a:extLst>
          </p:cNvPr>
          <p:cNvGrpSpPr/>
          <p:nvPr/>
        </p:nvGrpSpPr>
        <p:grpSpPr>
          <a:xfrm>
            <a:off x="995584" y="1287414"/>
            <a:ext cx="7152832" cy="3073897"/>
            <a:chOff x="457875" y="1169824"/>
            <a:chExt cx="8229348" cy="3536524"/>
          </a:xfrm>
        </p:grpSpPr>
        <p:grpSp>
          <p:nvGrpSpPr>
            <p:cNvPr id="268" name="Google Shape;736;p26">
              <a:extLst>
                <a:ext uri="{FF2B5EF4-FFF2-40B4-BE49-F238E27FC236}">
                  <a16:creationId xmlns:a16="http://schemas.microsoft.com/office/drawing/2014/main" id="{425A6773-F6CF-C6E0-668F-F365DDB88530}"/>
                </a:ext>
              </a:extLst>
            </p:cNvPr>
            <p:cNvGrpSpPr/>
            <p:nvPr/>
          </p:nvGrpSpPr>
          <p:grpSpPr>
            <a:xfrm>
              <a:off x="2975216" y="2288900"/>
              <a:ext cx="3193567" cy="1994430"/>
              <a:chOff x="2975216" y="2279375"/>
              <a:chExt cx="3193567" cy="1994430"/>
            </a:xfrm>
          </p:grpSpPr>
          <p:sp>
            <p:nvSpPr>
              <p:cNvPr id="308" name="Google Shape;737;p26">
                <a:extLst>
                  <a:ext uri="{FF2B5EF4-FFF2-40B4-BE49-F238E27FC236}">
                    <a16:creationId xmlns:a16="http://schemas.microsoft.com/office/drawing/2014/main" id="{9A95F0BB-98E4-B52B-A10C-77D5632E3E01}"/>
                  </a:ext>
                </a:extLst>
              </p:cNvPr>
              <p:cNvSpPr/>
              <p:nvPr/>
            </p:nvSpPr>
            <p:spPr>
              <a:xfrm flipH="1">
                <a:off x="2975216" y="2369297"/>
                <a:ext cx="3193567" cy="1904508"/>
              </a:xfrm>
              <a:custGeom>
                <a:avLst/>
                <a:gdLst/>
                <a:ahLst/>
                <a:cxnLst/>
                <a:rect l="l" t="t" r="r" b="b"/>
                <a:pathLst>
                  <a:path w="32177" h="19189" extrusionOk="0">
                    <a:moveTo>
                      <a:pt x="9908" y="902"/>
                    </a:moveTo>
                    <a:lnTo>
                      <a:pt x="1480" y="5755"/>
                    </a:lnTo>
                    <a:cubicBezTo>
                      <a:pt x="50" y="6578"/>
                      <a:pt x="1" y="7587"/>
                      <a:pt x="1230" y="8292"/>
                    </a:cubicBezTo>
                    <a:lnTo>
                      <a:pt x="18875" y="18425"/>
                    </a:lnTo>
                    <a:cubicBezTo>
                      <a:pt x="20100" y="19125"/>
                      <a:pt x="20653" y="19189"/>
                      <a:pt x="22078" y="18371"/>
                    </a:cubicBezTo>
                    <a:lnTo>
                      <a:pt x="30757" y="13381"/>
                    </a:lnTo>
                    <a:cubicBezTo>
                      <a:pt x="31775" y="12793"/>
                      <a:pt x="32177" y="11657"/>
                      <a:pt x="30952" y="10952"/>
                    </a:cubicBezTo>
                    <a:lnTo>
                      <a:pt x="13160" y="711"/>
                    </a:lnTo>
                    <a:cubicBezTo>
                      <a:pt x="11931" y="1"/>
                      <a:pt x="11338" y="84"/>
                      <a:pt x="9908" y="902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9" name="Google Shape;738;p26">
                <a:extLst>
                  <a:ext uri="{FF2B5EF4-FFF2-40B4-BE49-F238E27FC236}">
                    <a16:creationId xmlns:a16="http://schemas.microsoft.com/office/drawing/2014/main" id="{179CBA02-B263-7807-04C0-5677AD113975}"/>
                  </a:ext>
                </a:extLst>
              </p:cNvPr>
              <p:cNvSpPr/>
              <p:nvPr/>
            </p:nvSpPr>
            <p:spPr>
              <a:xfrm flipH="1">
                <a:off x="5201890" y="2989123"/>
                <a:ext cx="931858" cy="90913"/>
              </a:xfrm>
              <a:custGeom>
                <a:avLst/>
                <a:gdLst/>
                <a:ahLst/>
                <a:cxnLst/>
                <a:rect l="l" t="t" r="r" b="b"/>
                <a:pathLst>
                  <a:path w="9389" h="916" extrusionOk="0">
                    <a:moveTo>
                      <a:pt x="0" y="0"/>
                    </a:moveTo>
                    <a:lnTo>
                      <a:pt x="9389" y="0"/>
                    </a:lnTo>
                    <a:lnTo>
                      <a:pt x="9389" y="916"/>
                    </a:lnTo>
                    <a:lnTo>
                      <a:pt x="0" y="916"/>
                    </a:ln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0" name="Google Shape;739;p26">
                <a:extLst>
                  <a:ext uri="{FF2B5EF4-FFF2-40B4-BE49-F238E27FC236}">
                    <a16:creationId xmlns:a16="http://schemas.microsoft.com/office/drawing/2014/main" id="{061EBBED-EDED-D215-651E-6F93CDE16EE4}"/>
                  </a:ext>
                </a:extLst>
              </p:cNvPr>
              <p:cNvSpPr/>
              <p:nvPr/>
            </p:nvSpPr>
            <p:spPr>
              <a:xfrm flipH="1">
                <a:off x="3021363" y="3471784"/>
                <a:ext cx="931858" cy="91012"/>
              </a:xfrm>
              <a:custGeom>
                <a:avLst/>
                <a:gdLst/>
                <a:ahLst/>
                <a:cxnLst/>
                <a:rect l="l" t="t" r="r" b="b"/>
                <a:pathLst>
                  <a:path w="9389" h="917" extrusionOk="0">
                    <a:moveTo>
                      <a:pt x="0" y="0"/>
                    </a:moveTo>
                    <a:lnTo>
                      <a:pt x="9389" y="0"/>
                    </a:lnTo>
                    <a:lnTo>
                      <a:pt x="9389" y="916"/>
                    </a:lnTo>
                    <a:lnTo>
                      <a:pt x="0" y="916"/>
                    </a:ln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1" name="Google Shape;740;p26">
                <a:extLst>
                  <a:ext uri="{FF2B5EF4-FFF2-40B4-BE49-F238E27FC236}">
                    <a16:creationId xmlns:a16="http://schemas.microsoft.com/office/drawing/2014/main" id="{57EE2FFD-CE14-5C96-EA9D-E3DFA3E0FB3F}"/>
                  </a:ext>
                </a:extLst>
              </p:cNvPr>
              <p:cNvSpPr/>
              <p:nvPr/>
            </p:nvSpPr>
            <p:spPr>
              <a:xfrm flipH="1">
                <a:off x="2975216" y="2279375"/>
                <a:ext cx="3193567" cy="1904508"/>
              </a:xfrm>
              <a:custGeom>
                <a:avLst/>
                <a:gdLst/>
                <a:ahLst/>
                <a:cxnLst/>
                <a:rect l="l" t="t" r="r" b="b"/>
                <a:pathLst>
                  <a:path w="32177" h="19189" extrusionOk="0">
                    <a:moveTo>
                      <a:pt x="9908" y="902"/>
                    </a:moveTo>
                    <a:lnTo>
                      <a:pt x="1480" y="5755"/>
                    </a:lnTo>
                    <a:cubicBezTo>
                      <a:pt x="50" y="6578"/>
                      <a:pt x="1" y="7587"/>
                      <a:pt x="1230" y="8292"/>
                    </a:cubicBezTo>
                    <a:lnTo>
                      <a:pt x="18875" y="18425"/>
                    </a:lnTo>
                    <a:cubicBezTo>
                      <a:pt x="20100" y="19125"/>
                      <a:pt x="20653" y="19189"/>
                      <a:pt x="22078" y="18371"/>
                    </a:cubicBezTo>
                    <a:lnTo>
                      <a:pt x="30757" y="13381"/>
                    </a:lnTo>
                    <a:cubicBezTo>
                      <a:pt x="31775" y="12793"/>
                      <a:pt x="32177" y="11657"/>
                      <a:pt x="30952" y="10951"/>
                    </a:cubicBezTo>
                    <a:lnTo>
                      <a:pt x="13160" y="711"/>
                    </a:lnTo>
                    <a:cubicBezTo>
                      <a:pt x="11931" y="1"/>
                      <a:pt x="11338" y="84"/>
                      <a:pt x="9908" y="902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2" name="Google Shape;741;p26">
                <a:extLst>
                  <a:ext uri="{FF2B5EF4-FFF2-40B4-BE49-F238E27FC236}">
                    <a16:creationId xmlns:a16="http://schemas.microsoft.com/office/drawing/2014/main" id="{27B6C006-1EE7-3F29-F916-129FEBE37D41}"/>
                  </a:ext>
                </a:extLst>
              </p:cNvPr>
              <p:cNvSpPr/>
              <p:nvPr/>
            </p:nvSpPr>
            <p:spPr>
              <a:xfrm flipH="1">
                <a:off x="4881013" y="2289102"/>
                <a:ext cx="250011" cy="50717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511" extrusionOk="0">
                    <a:moveTo>
                      <a:pt x="2518" y="510"/>
                    </a:moveTo>
                    <a:lnTo>
                      <a:pt x="1" y="510"/>
                    </a:lnTo>
                    <a:cubicBezTo>
                      <a:pt x="995" y="11"/>
                      <a:pt x="1573" y="1"/>
                      <a:pt x="2518" y="510"/>
                    </a:cubicBezTo>
                    <a:close/>
                  </a:path>
                </a:pathLst>
              </a:custGeom>
              <a:solidFill>
                <a:srgbClr val="3A3D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3" name="Google Shape;742;p26">
                <a:extLst>
                  <a:ext uri="{FF2B5EF4-FFF2-40B4-BE49-F238E27FC236}">
                    <a16:creationId xmlns:a16="http://schemas.microsoft.com/office/drawing/2014/main" id="{67A859E6-E37B-2437-050D-8A9D9F251A8D}"/>
                  </a:ext>
                </a:extLst>
              </p:cNvPr>
              <p:cNvSpPr/>
              <p:nvPr/>
            </p:nvSpPr>
            <p:spPr>
              <a:xfrm flipH="1">
                <a:off x="4864537" y="2306669"/>
                <a:ext cx="2839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422" extrusionOk="0">
                    <a:moveTo>
                      <a:pt x="1044" y="0"/>
                    </a:moveTo>
                    <a:lnTo>
                      <a:pt x="1866" y="0"/>
                    </a:lnTo>
                    <a:cubicBezTo>
                      <a:pt x="2165" y="69"/>
                      <a:pt x="2483" y="206"/>
                      <a:pt x="2861" y="421"/>
                    </a:cubicBezTo>
                    <a:lnTo>
                      <a:pt x="0" y="421"/>
                    </a:lnTo>
                    <a:cubicBezTo>
                      <a:pt x="402" y="211"/>
                      <a:pt x="735" y="69"/>
                      <a:pt x="1044" y="0"/>
                    </a:cubicBezTo>
                    <a:close/>
                  </a:path>
                </a:pathLst>
              </a:custGeom>
              <a:solidFill>
                <a:srgbClr val="3A3D4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4" name="Google Shape;743;p26">
                <a:extLst>
                  <a:ext uri="{FF2B5EF4-FFF2-40B4-BE49-F238E27FC236}">
                    <a16:creationId xmlns:a16="http://schemas.microsoft.com/office/drawing/2014/main" id="{4593AE40-177A-91C9-7FC4-0021D79E1D6A}"/>
                  </a:ext>
                </a:extLst>
              </p:cNvPr>
              <p:cNvSpPr/>
              <p:nvPr/>
            </p:nvSpPr>
            <p:spPr>
              <a:xfrm flipH="1">
                <a:off x="4848955" y="2315900"/>
                <a:ext cx="3165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189" h="422" extrusionOk="0">
                    <a:moveTo>
                      <a:pt x="896" y="0"/>
                    </a:moveTo>
                    <a:lnTo>
                      <a:pt x="2341" y="0"/>
                    </a:lnTo>
                    <a:cubicBezTo>
                      <a:pt x="2561" y="79"/>
                      <a:pt x="2792" y="191"/>
                      <a:pt x="3051" y="343"/>
                    </a:cubicBezTo>
                    <a:lnTo>
                      <a:pt x="3188" y="421"/>
                    </a:lnTo>
                    <a:lnTo>
                      <a:pt x="0" y="421"/>
                    </a:lnTo>
                    <a:cubicBezTo>
                      <a:pt x="343" y="235"/>
                      <a:pt x="632" y="93"/>
                      <a:pt x="896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5" name="Google Shape;744;p26">
                <a:extLst>
                  <a:ext uri="{FF2B5EF4-FFF2-40B4-BE49-F238E27FC236}">
                    <a16:creationId xmlns:a16="http://schemas.microsoft.com/office/drawing/2014/main" id="{E1F82B0C-56CF-9B51-6CC2-7BCEEF29887F}"/>
                  </a:ext>
                </a:extLst>
              </p:cNvPr>
              <p:cNvSpPr/>
              <p:nvPr/>
            </p:nvSpPr>
            <p:spPr>
              <a:xfrm flipH="1">
                <a:off x="4833472" y="2324634"/>
                <a:ext cx="34807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427" extrusionOk="0">
                    <a:moveTo>
                      <a:pt x="828" y="0"/>
                    </a:moveTo>
                    <a:lnTo>
                      <a:pt x="2728" y="0"/>
                    </a:lnTo>
                    <a:cubicBezTo>
                      <a:pt x="2880" y="69"/>
                      <a:pt x="3037" y="152"/>
                      <a:pt x="3213" y="255"/>
                    </a:cubicBezTo>
                    <a:lnTo>
                      <a:pt x="3507" y="426"/>
                    </a:lnTo>
                    <a:lnTo>
                      <a:pt x="0" y="426"/>
                    </a:lnTo>
                    <a:cubicBezTo>
                      <a:pt x="309" y="250"/>
                      <a:pt x="578" y="108"/>
                      <a:pt x="828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6" name="Google Shape;745;p26">
                <a:extLst>
                  <a:ext uri="{FF2B5EF4-FFF2-40B4-BE49-F238E27FC236}">
                    <a16:creationId xmlns:a16="http://schemas.microsoft.com/office/drawing/2014/main" id="{F0DE9294-BC88-73CF-75BC-9E6AB7955CD4}"/>
                  </a:ext>
                </a:extLst>
              </p:cNvPr>
              <p:cNvSpPr/>
              <p:nvPr/>
            </p:nvSpPr>
            <p:spPr>
              <a:xfrm flipH="1">
                <a:off x="4817394" y="2333864"/>
                <a:ext cx="37973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826" h="422" extrusionOk="0">
                    <a:moveTo>
                      <a:pt x="779" y="0"/>
                    </a:moveTo>
                    <a:lnTo>
                      <a:pt x="3076" y="0"/>
                    </a:lnTo>
                    <a:cubicBezTo>
                      <a:pt x="3169" y="49"/>
                      <a:pt x="3267" y="103"/>
                      <a:pt x="3370" y="162"/>
                    </a:cubicBezTo>
                    <a:lnTo>
                      <a:pt x="3826" y="422"/>
                    </a:lnTo>
                    <a:lnTo>
                      <a:pt x="1" y="422"/>
                    </a:lnTo>
                    <a:lnTo>
                      <a:pt x="118" y="353"/>
                    </a:lnTo>
                    <a:cubicBezTo>
                      <a:pt x="363" y="216"/>
                      <a:pt x="579" y="98"/>
                      <a:pt x="779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7" name="Google Shape;746;p26">
                <a:extLst>
                  <a:ext uri="{FF2B5EF4-FFF2-40B4-BE49-F238E27FC236}">
                    <a16:creationId xmlns:a16="http://schemas.microsoft.com/office/drawing/2014/main" id="{E9AA61BB-56D2-96D0-BB86-FD44BFE4DD51}"/>
                  </a:ext>
                </a:extLst>
              </p:cNvPr>
              <p:cNvSpPr/>
              <p:nvPr/>
            </p:nvSpPr>
            <p:spPr>
              <a:xfrm flipH="1">
                <a:off x="4801812" y="2343095"/>
                <a:ext cx="41129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144" h="422" extrusionOk="0">
                    <a:moveTo>
                      <a:pt x="759" y="0"/>
                    </a:moveTo>
                    <a:lnTo>
                      <a:pt x="3409" y="0"/>
                    </a:lnTo>
                    <a:cubicBezTo>
                      <a:pt x="3448" y="20"/>
                      <a:pt x="3487" y="45"/>
                      <a:pt x="3531" y="69"/>
                    </a:cubicBezTo>
                    <a:lnTo>
                      <a:pt x="4143" y="422"/>
                    </a:lnTo>
                    <a:lnTo>
                      <a:pt x="0" y="422"/>
                    </a:lnTo>
                    <a:lnTo>
                      <a:pt x="279" y="260"/>
                    </a:lnTo>
                    <a:cubicBezTo>
                      <a:pt x="451" y="162"/>
                      <a:pt x="607" y="74"/>
                      <a:pt x="759" y="0"/>
                    </a:cubicBezTo>
                    <a:close/>
                  </a:path>
                </a:pathLst>
              </a:custGeom>
              <a:solidFill>
                <a:srgbClr val="3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8" name="Google Shape;747;p26">
                <a:extLst>
                  <a:ext uri="{FF2B5EF4-FFF2-40B4-BE49-F238E27FC236}">
                    <a16:creationId xmlns:a16="http://schemas.microsoft.com/office/drawing/2014/main" id="{ABB8B01A-560C-458C-026C-B280B0CAACD0}"/>
                  </a:ext>
                </a:extLst>
              </p:cNvPr>
              <p:cNvSpPr/>
              <p:nvPr/>
            </p:nvSpPr>
            <p:spPr>
              <a:xfrm flipH="1">
                <a:off x="4785832" y="2351829"/>
                <a:ext cx="44285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4462" h="427" extrusionOk="0">
                    <a:moveTo>
                      <a:pt x="745" y="1"/>
                    </a:moveTo>
                    <a:lnTo>
                      <a:pt x="3727" y="1"/>
                    </a:lnTo>
                    <a:lnTo>
                      <a:pt x="4462" y="427"/>
                    </a:lnTo>
                    <a:lnTo>
                      <a:pt x="0" y="427"/>
                    </a:lnTo>
                    <a:lnTo>
                      <a:pt x="436" y="172"/>
                    </a:lnTo>
                    <a:cubicBezTo>
                      <a:pt x="544" y="113"/>
                      <a:pt x="647" y="54"/>
                      <a:pt x="745" y="1"/>
                    </a:cubicBez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9" name="Google Shape;748;p26">
                <a:extLst>
                  <a:ext uri="{FF2B5EF4-FFF2-40B4-BE49-F238E27FC236}">
                    <a16:creationId xmlns:a16="http://schemas.microsoft.com/office/drawing/2014/main" id="{4E22F340-5B0B-5DB6-BD95-AC7001C2FE73}"/>
                  </a:ext>
                </a:extLst>
              </p:cNvPr>
              <p:cNvSpPr/>
              <p:nvPr/>
            </p:nvSpPr>
            <p:spPr>
              <a:xfrm flipH="1">
                <a:off x="4770250" y="2361059"/>
                <a:ext cx="4740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776" h="422" extrusionOk="0">
                    <a:moveTo>
                      <a:pt x="735" y="1"/>
                    </a:moveTo>
                    <a:lnTo>
                      <a:pt x="4041" y="1"/>
                    </a:lnTo>
                    <a:lnTo>
                      <a:pt x="4776" y="422"/>
                    </a:lnTo>
                    <a:lnTo>
                      <a:pt x="1" y="422"/>
                    </a:lnTo>
                    <a:lnTo>
                      <a:pt x="593" y="79"/>
                    </a:lnTo>
                    <a:cubicBezTo>
                      <a:pt x="642" y="55"/>
                      <a:pt x="686" y="25"/>
                      <a:pt x="735" y="1"/>
                    </a:cubicBez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0" name="Google Shape;749;p26">
                <a:extLst>
                  <a:ext uri="{FF2B5EF4-FFF2-40B4-BE49-F238E27FC236}">
                    <a16:creationId xmlns:a16="http://schemas.microsoft.com/office/drawing/2014/main" id="{E0524034-9157-833B-72F9-BD6D6135D113}"/>
                  </a:ext>
                </a:extLst>
              </p:cNvPr>
              <p:cNvSpPr/>
              <p:nvPr/>
            </p:nvSpPr>
            <p:spPr>
              <a:xfrm flipH="1">
                <a:off x="4754172" y="2370289"/>
                <a:ext cx="5060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099" h="422" extrusionOk="0">
                    <a:moveTo>
                      <a:pt x="735" y="1"/>
                    </a:moveTo>
                    <a:lnTo>
                      <a:pt x="4364" y="1"/>
                    </a:lnTo>
                    <a:lnTo>
                      <a:pt x="5098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83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1" name="Google Shape;750;p26">
                <a:extLst>
                  <a:ext uri="{FF2B5EF4-FFF2-40B4-BE49-F238E27FC236}">
                    <a16:creationId xmlns:a16="http://schemas.microsoft.com/office/drawing/2014/main" id="{FD0AE0D5-7CB9-D5A8-15DB-D6026F6BD3B9}"/>
                  </a:ext>
                </a:extLst>
              </p:cNvPr>
              <p:cNvSpPr/>
              <p:nvPr/>
            </p:nvSpPr>
            <p:spPr>
              <a:xfrm flipH="1">
                <a:off x="4738689" y="2379024"/>
                <a:ext cx="53714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5412" h="427" extrusionOk="0">
                    <a:moveTo>
                      <a:pt x="735" y="1"/>
                    </a:moveTo>
                    <a:lnTo>
                      <a:pt x="4677" y="1"/>
                    </a:lnTo>
                    <a:lnTo>
                      <a:pt x="541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83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2" name="Google Shape;751;p26">
                <a:extLst>
                  <a:ext uri="{FF2B5EF4-FFF2-40B4-BE49-F238E27FC236}">
                    <a16:creationId xmlns:a16="http://schemas.microsoft.com/office/drawing/2014/main" id="{0F93A12C-025F-8E2C-290D-CDC1A93CDC57}"/>
                  </a:ext>
                </a:extLst>
              </p:cNvPr>
              <p:cNvSpPr/>
              <p:nvPr/>
            </p:nvSpPr>
            <p:spPr>
              <a:xfrm flipH="1">
                <a:off x="4722610" y="2388254"/>
                <a:ext cx="56929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5736" h="423" extrusionOk="0">
                    <a:moveTo>
                      <a:pt x="735" y="1"/>
                    </a:moveTo>
                    <a:lnTo>
                      <a:pt x="5001" y="1"/>
                    </a:lnTo>
                    <a:lnTo>
                      <a:pt x="573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3" name="Google Shape;752;p26">
                <a:extLst>
                  <a:ext uri="{FF2B5EF4-FFF2-40B4-BE49-F238E27FC236}">
                    <a16:creationId xmlns:a16="http://schemas.microsoft.com/office/drawing/2014/main" id="{D5FE6A35-F932-0142-5832-BDA43050FF5B}"/>
                  </a:ext>
                </a:extLst>
              </p:cNvPr>
              <p:cNvSpPr/>
              <p:nvPr/>
            </p:nvSpPr>
            <p:spPr>
              <a:xfrm flipH="1">
                <a:off x="4707028" y="2397484"/>
                <a:ext cx="60046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423" extrusionOk="0">
                    <a:moveTo>
                      <a:pt x="736" y="1"/>
                    </a:moveTo>
                    <a:lnTo>
                      <a:pt x="5315" y="1"/>
                    </a:lnTo>
                    <a:lnTo>
                      <a:pt x="604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4" name="Google Shape;753;p26">
                <a:extLst>
                  <a:ext uri="{FF2B5EF4-FFF2-40B4-BE49-F238E27FC236}">
                    <a16:creationId xmlns:a16="http://schemas.microsoft.com/office/drawing/2014/main" id="{349D8393-ABF4-72DE-D321-3A4F0C0CA553}"/>
                  </a:ext>
                </a:extLst>
              </p:cNvPr>
              <p:cNvSpPr/>
              <p:nvPr/>
            </p:nvSpPr>
            <p:spPr>
              <a:xfrm flipH="1">
                <a:off x="4691049" y="2406318"/>
                <a:ext cx="63242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6372" h="427" extrusionOk="0">
                    <a:moveTo>
                      <a:pt x="735" y="0"/>
                    </a:moveTo>
                    <a:lnTo>
                      <a:pt x="5637" y="0"/>
                    </a:lnTo>
                    <a:lnTo>
                      <a:pt x="637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73A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5" name="Google Shape;754;p26">
                <a:extLst>
                  <a:ext uri="{FF2B5EF4-FFF2-40B4-BE49-F238E27FC236}">
                    <a16:creationId xmlns:a16="http://schemas.microsoft.com/office/drawing/2014/main" id="{271B993C-C864-728E-BD42-E81ED042F1D9}"/>
                  </a:ext>
                </a:extLst>
              </p:cNvPr>
              <p:cNvSpPr/>
              <p:nvPr/>
            </p:nvSpPr>
            <p:spPr>
              <a:xfrm flipH="1">
                <a:off x="4675467" y="2415548"/>
                <a:ext cx="66358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6686" h="422" extrusionOk="0">
                    <a:moveTo>
                      <a:pt x="735" y="0"/>
                    </a:moveTo>
                    <a:lnTo>
                      <a:pt x="5951" y="0"/>
                    </a:lnTo>
                    <a:lnTo>
                      <a:pt x="6686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7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6" name="Google Shape;755;p26">
                <a:extLst>
                  <a:ext uri="{FF2B5EF4-FFF2-40B4-BE49-F238E27FC236}">
                    <a16:creationId xmlns:a16="http://schemas.microsoft.com/office/drawing/2014/main" id="{0519DB0E-45C1-EFAA-9728-3BB39A0A9137}"/>
                  </a:ext>
                </a:extLst>
              </p:cNvPr>
              <p:cNvSpPr/>
              <p:nvPr/>
            </p:nvSpPr>
            <p:spPr>
              <a:xfrm flipH="1">
                <a:off x="4659884" y="2424779"/>
                <a:ext cx="69514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004" h="422" extrusionOk="0">
                    <a:moveTo>
                      <a:pt x="735" y="0"/>
                    </a:moveTo>
                    <a:lnTo>
                      <a:pt x="6274" y="0"/>
                    </a:lnTo>
                    <a:lnTo>
                      <a:pt x="7003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7" name="Google Shape;756;p26">
                <a:extLst>
                  <a:ext uri="{FF2B5EF4-FFF2-40B4-BE49-F238E27FC236}">
                    <a16:creationId xmlns:a16="http://schemas.microsoft.com/office/drawing/2014/main" id="{F9E2934B-DA66-090B-21A8-4CB5A8B6872F}"/>
                  </a:ext>
                </a:extLst>
              </p:cNvPr>
              <p:cNvSpPr/>
              <p:nvPr/>
            </p:nvSpPr>
            <p:spPr>
              <a:xfrm flipH="1">
                <a:off x="4643905" y="2433513"/>
                <a:ext cx="72670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7322" h="427" extrusionOk="0">
                    <a:moveTo>
                      <a:pt x="735" y="0"/>
                    </a:moveTo>
                    <a:lnTo>
                      <a:pt x="6587" y="0"/>
                    </a:lnTo>
                    <a:lnTo>
                      <a:pt x="732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8" name="Google Shape;757;p26">
                <a:extLst>
                  <a:ext uri="{FF2B5EF4-FFF2-40B4-BE49-F238E27FC236}">
                    <a16:creationId xmlns:a16="http://schemas.microsoft.com/office/drawing/2014/main" id="{AB35DB94-0B12-4F8D-FF0D-C8E6DF18BF1C}"/>
                  </a:ext>
                </a:extLst>
              </p:cNvPr>
              <p:cNvSpPr/>
              <p:nvPr/>
            </p:nvSpPr>
            <p:spPr>
              <a:xfrm flipH="1">
                <a:off x="4628323" y="2442743"/>
                <a:ext cx="7578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636" h="422" extrusionOk="0">
                    <a:moveTo>
                      <a:pt x="730" y="0"/>
                    </a:moveTo>
                    <a:lnTo>
                      <a:pt x="6901" y="0"/>
                    </a:lnTo>
                    <a:lnTo>
                      <a:pt x="763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639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9" name="Google Shape;758;p26">
                <a:extLst>
                  <a:ext uri="{FF2B5EF4-FFF2-40B4-BE49-F238E27FC236}">
                    <a16:creationId xmlns:a16="http://schemas.microsoft.com/office/drawing/2014/main" id="{C852DF10-FCA4-D202-A4A4-CE27EC256F7E}"/>
                  </a:ext>
                </a:extLst>
              </p:cNvPr>
              <p:cNvSpPr/>
              <p:nvPr/>
            </p:nvSpPr>
            <p:spPr>
              <a:xfrm flipH="1">
                <a:off x="4612244" y="2451974"/>
                <a:ext cx="79003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960" h="422" extrusionOk="0">
                    <a:moveTo>
                      <a:pt x="736" y="0"/>
                    </a:moveTo>
                    <a:lnTo>
                      <a:pt x="7225" y="0"/>
                    </a:lnTo>
                    <a:lnTo>
                      <a:pt x="795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0" name="Google Shape;759;p26">
                <a:extLst>
                  <a:ext uri="{FF2B5EF4-FFF2-40B4-BE49-F238E27FC236}">
                    <a16:creationId xmlns:a16="http://schemas.microsoft.com/office/drawing/2014/main" id="{206A06AE-FC80-1655-098A-04784CFE00DA}"/>
                  </a:ext>
                </a:extLst>
              </p:cNvPr>
              <p:cNvSpPr/>
              <p:nvPr/>
            </p:nvSpPr>
            <p:spPr>
              <a:xfrm flipH="1">
                <a:off x="4596662" y="2460708"/>
                <a:ext cx="82109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273" h="427" extrusionOk="0">
                    <a:moveTo>
                      <a:pt x="735" y="1"/>
                    </a:moveTo>
                    <a:lnTo>
                      <a:pt x="7537" y="1"/>
                    </a:lnTo>
                    <a:lnTo>
                      <a:pt x="827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1" name="Google Shape;760;p26">
                <a:extLst>
                  <a:ext uri="{FF2B5EF4-FFF2-40B4-BE49-F238E27FC236}">
                    <a16:creationId xmlns:a16="http://schemas.microsoft.com/office/drawing/2014/main" id="{274EBB07-7AC0-843B-3E0B-E21D4198C577}"/>
                  </a:ext>
                </a:extLst>
              </p:cNvPr>
              <p:cNvSpPr/>
              <p:nvPr/>
            </p:nvSpPr>
            <p:spPr>
              <a:xfrm flipH="1">
                <a:off x="4580683" y="2469938"/>
                <a:ext cx="85315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596" h="422" extrusionOk="0">
                    <a:moveTo>
                      <a:pt x="735" y="1"/>
                    </a:moveTo>
                    <a:lnTo>
                      <a:pt x="7861" y="1"/>
                    </a:lnTo>
                    <a:lnTo>
                      <a:pt x="859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2" name="Google Shape;761;p26">
                <a:extLst>
                  <a:ext uri="{FF2B5EF4-FFF2-40B4-BE49-F238E27FC236}">
                    <a16:creationId xmlns:a16="http://schemas.microsoft.com/office/drawing/2014/main" id="{8BB1A2AB-9136-C2C6-26DD-A00292419EE4}"/>
                  </a:ext>
                </a:extLst>
              </p:cNvPr>
              <p:cNvSpPr/>
              <p:nvPr/>
            </p:nvSpPr>
            <p:spPr>
              <a:xfrm flipH="1">
                <a:off x="4565101" y="2479168"/>
                <a:ext cx="8843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910" h="422" extrusionOk="0">
                    <a:moveTo>
                      <a:pt x="736" y="1"/>
                    </a:moveTo>
                    <a:lnTo>
                      <a:pt x="8175" y="1"/>
                    </a:lnTo>
                    <a:lnTo>
                      <a:pt x="890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538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3" name="Google Shape;762;p26">
                <a:extLst>
                  <a:ext uri="{FF2B5EF4-FFF2-40B4-BE49-F238E27FC236}">
                    <a16:creationId xmlns:a16="http://schemas.microsoft.com/office/drawing/2014/main" id="{235D37D9-7F1C-6BA0-8B72-1EE4BEF52F7C}"/>
                  </a:ext>
                </a:extLst>
              </p:cNvPr>
              <p:cNvSpPr/>
              <p:nvPr/>
            </p:nvSpPr>
            <p:spPr>
              <a:xfrm flipH="1">
                <a:off x="4549122" y="2487903"/>
                <a:ext cx="91627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232" h="427" extrusionOk="0">
                    <a:moveTo>
                      <a:pt x="735" y="1"/>
                    </a:moveTo>
                    <a:lnTo>
                      <a:pt x="8497" y="1"/>
                    </a:lnTo>
                    <a:lnTo>
                      <a:pt x="9232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4" name="Google Shape;763;p26">
                <a:extLst>
                  <a:ext uri="{FF2B5EF4-FFF2-40B4-BE49-F238E27FC236}">
                    <a16:creationId xmlns:a16="http://schemas.microsoft.com/office/drawing/2014/main" id="{FF43F5A0-EEFD-5F2A-D02A-130CAA8A8965}"/>
                  </a:ext>
                </a:extLst>
              </p:cNvPr>
              <p:cNvSpPr/>
              <p:nvPr/>
            </p:nvSpPr>
            <p:spPr>
              <a:xfrm flipH="1">
                <a:off x="4533539" y="2497133"/>
                <a:ext cx="94744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423" extrusionOk="0">
                    <a:moveTo>
                      <a:pt x="735" y="1"/>
                    </a:moveTo>
                    <a:lnTo>
                      <a:pt x="8811" y="1"/>
                    </a:lnTo>
                    <a:lnTo>
                      <a:pt x="954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5" name="Google Shape;764;p26">
                <a:extLst>
                  <a:ext uri="{FF2B5EF4-FFF2-40B4-BE49-F238E27FC236}">
                    <a16:creationId xmlns:a16="http://schemas.microsoft.com/office/drawing/2014/main" id="{BBFFB1D3-1E97-566F-ABAD-AF8A5BEB887A}"/>
                  </a:ext>
                </a:extLst>
              </p:cNvPr>
              <p:cNvSpPr/>
              <p:nvPr/>
            </p:nvSpPr>
            <p:spPr>
              <a:xfrm flipH="1">
                <a:off x="4517957" y="2506363"/>
                <a:ext cx="97910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9865" h="423" extrusionOk="0">
                    <a:moveTo>
                      <a:pt x="736" y="1"/>
                    </a:moveTo>
                    <a:lnTo>
                      <a:pt x="9135" y="1"/>
                    </a:lnTo>
                    <a:lnTo>
                      <a:pt x="9864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437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6" name="Google Shape;765;p26">
                <a:extLst>
                  <a:ext uri="{FF2B5EF4-FFF2-40B4-BE49-F238E27FC236}">
                    <a16:creationId xmlns:a16="http://schemas.microsoft.com/office/drawing/2014/main" id="{E9662372-B302-1976-C16C-BDBE73AE0644}"/>
                  </a:ext>
                </a:extLst>
              </p:cNvPr>
              <p:cNvSpPr/>
              <p:nvPr/>
            </p:nvSpPr>
            <p:spPr>
              <a:xfrm flipH="1">
                <a:off x="4501879" y="2515197"/>
                <a:ext cx="10106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0183" h="427" extrusionOk="0">
                    <a:moveTo>
                      <a:pt x="735" y="0"/>
                    </a:moveTo>
                    <a:lnTo>
                      <a:pt x="9447" y="0"/>
                    </a:lnTo>
                    <a:lnTo>
                      <a:pt x="10182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34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7" name="Google Shape;766;p26">
                <a:extLst>
                  <a:ext uri="{FF2B5EF4-FFF2-40B4-BE49-F238E27FC236}">
                    <a16:creationId xmlns:a16="http://schemas.microsoft.com/office/drawing/2014/main" id="{BAA2C3B3-9108-5522-CB50-AABE5836FCFD}"/>
                  </a:ext>
                </a:extLst>
              </p:cNvPr>
              <p:cNvSpPr/>
              <p:nvPr/>
            </p:nvSpPr>
            <p:spPr>
              <a:xfrm flipH="1">
                <a:off x="4486396" y="2524427"/>
                <a:ext cx="10417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0496" h="422" extrusionOk="0">
                    <a:moveTo>
                      <a:pt x="730" y="0"/>
                    </a:moveTo>
                    <a:lnTo>
                      <a:pt x="9761" y="0"/>
                    </a:lnTo>
                    <a:lnTo>
                      <a:pt x="10496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3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8" name="Google Shape;767;p26">
                <a:extLst>
                  <a:ext uri="{FF2B5EF4-FFF2-40B4-BE49-F238E27FC236}">
                    <a16:creationId xmlns:a16="http://schemas.microsoft.com/office/drawing/2014/main" id="{DC4F99B6-1265-CF73-174A-0E08DD31EEFC}"/>
                  </a:ext>
                </a:extLst>
              </p:cNvPr>
              <p:cNvSpPr/>
              <p:nvPr/>
            </p:nvSpPr>
            <p:spPr>
              <a:xfrm flipH="1">
                <a:off x="4470317" y="2533658"/>
                <a:ext cx="10738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0820" h="422" extrusionOk="0">
                    <a:moveTo>
                      <a:pt x="736" y="0"/>
                    </a:moveTo>
                    <a:lnTo>
                      <a:pt x="10085" y="0"/>
                    </a:lnTo>
                    <a:lnTo>
                      <a:pt x="1081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336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9" name="Google Shape;768;p26">
                <a:extLst>
                  <a:ext uri="{FF2B5EF4-FFF2-40B4-BE49-F238E27FC236}">
                    <a16:creationId xmlns:a16="http://schemas.microsoft.com/office/drawing/2014/main" id="{3B5773B5-D633-8DA7-DF19-E07C74414A4A}"/>
                  </a:ext>
                </a:extLst>
              </p:cNvPr>
              <p:cNvSpPr/>
              <p:nvPr/>
            </p:nvSpPr>
            <p:spPr>
              <a:xfrm flipH="1">
                <a:off x="4454735" y="2542888"/>
                <a:ext cx="110495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133" h="422" extrusionOk="0">
                    <a:moveTo>
                      <a:pt x="735" y="0"/>
                    </a:moveTo>
                    <a:lnTo>
                      <a:pt x="10397" y="0"/>
                    </a:lnTo>
                    <a:lnTo>
                      <a:pt x="1113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336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0" name="Google Shape;769;p26">
                <a:extLst>
                  <a:ext uri="{FF2B5EF4-FFF2-40B4-BE49-F238E27FC236}">
                    <a16:creationId xmlns:a16="http://schemas.microsoft.com/office/drawing/2014/main" id="{824156EF-AAA7-A04D-07C5-24C2DE39BF0C}"/>
                  </a:ext>
                </a:extLst>
              </p:cNvPr>
              <p:cNvSpPr/>
              <p:nvPr/>
            </p:nvSpPr>
            <p:spPr>
              <a:xfrm flipH="1">
                <a:off x="4438756" y="2551622"/>
                <a:ext cx="11370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456" h="422" extrusionOk="0">
                    <a:moveTo>
                      <a:pt x="735" y="0"/>
                    </a:moveTo>
                    <a:lnTo>
                      <a:pt x="10721" y="0"/>
                    </a:lnTo>
                    <a:lnTo>
                      <a:pt x="1145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1" name="Google Shape;770;p26">
                <a:extLst>
                  <a:ext uri="{FF2B5EF4-FFF2-40B4-BE49-F238E27FC236}">
                    <a16:creationId xmlns:a16="http://schemas.microsoft.com/office/drawing/2014/main" id="{B33E8E16-86F8-E4E1-9ABC-18A90B0F2DC3}"/>
                  </a:ext>
                </a:extLst>
              </p:cNvPr>
              <p:cNvSpPr/>
              <p:nvPr/>
            </p:nvSpPr>
            <p:spPr>
              <a:xfrm flipH="1">
                <a:off x="4423173" y="2560853"/>
                <a:ext cx="116817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770" h="422" extrusionOk="0">
                    <a:moveTo>
                      <a:pt x="736" y="0"/>
                    </a:moveTo>
                    <a:lnTo>
                      <a:pt x="11035" y="0"/>
                    </a:lnTo>
                    <a:lnTo>
                      <a:pt x="1176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2" name="Google Shape;771;p26">
                <a:extLst>
                  <a:ext uri="{FF2B5EF4-FFF2-40B4-BE49-F238E27FC236}">
                    <a16:creationId xmlns:a16="http://schemas.microsoft.com/office/drawing/2014/main" id="{1BA578FB-9512-9DD7-D4F5-CD4FDC1B20F6}"/>
                  </a:ext>
                </a:extLst>
              </p:cNvPr>
              <p:cNvSpPr/>
              <p:nvPr/>
            </p:nvSpPr>
            <p:spPr>
              <a:xfrm flipH="1">
                <a:off x="4407095" y="2570083"/>
                <a:ext cx="120023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093" h="422" extrusionOk="0">
                    <a:moveTo>
                      <a:pt x="735" y="1"/>
                    </a:moveTo>
                    <a:lnTo>
                      <a:pt x="11357" y="1"/>
                    </a:lnTo>
                    <a:lnTo>
                      <a:pt x="1209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235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3" name="Google Shape;772;p26">
                <a:extLst>
                  <a:ext uri="{FF2B5EF4-FFF2-40B4-BE49-F238E27FC236}">
                    <a16:creationId xmlns:a16="http://schemas.microsoft.com/office/drawing/2014/main" id="{AFD720FA-DCAD-FAFE-3C65-236B1C2DBD13}"/>
                  </a:ext>
                </a:extLst>
              </p:cNvPr>
              <p:cNvSpPr/>
              <p:nvPr/>
            </p:nvSpPr>
            <p:spPr>
              <a:xfrm flipH="1">
                <a:off x="4391612" y="2578817"/>
                <a:ext cx="12312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406" h="422" extrusionOk="0">
                    <a:moveTo>
                      <a:pt x="735" y="1"/>
                    </a:moveTo>
                    <a:lnTo>
                      <a:pt x="11671" y="1"/>
                    </a:lnTo>
                    <a:lnTo>
                      <a:pt x="12406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235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4" name="Google Shape;773;p26">
                <a:extLst>
                  <a:ext uri="{FF2B5EF4-FFF2-40B4-BE49-F238E27FC236}">
                    <a16:creationId xmlns:a16="http://schemas.microsoft.com/office/drawing/2014/main" id="{2698A5FB-30AD-A087-0FB6-ADDEBD28C61D}"/>
                  </a:ext>
                </a:extLst>
              </p:cNvPr>
              <p:cNvSpPr/>
              <p:nvPr/>
            </p:nvSpPr>
            <p:spPr>
              <a:xfrm flipH="1">
                <a:off x="4376030" y="2588048"/>
                <a:ext cx="12624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720" h="422" extrusionOk="0">
                    <a:moveTo>
                      <a:pt x="731" y="1"/>
                    </a:moveTo>
                    <a:lnTo>
                      <a:pt x="11990" y="1"/>
                    </a:lnTo>
                    <a:lnTo>
                      <a:pt x="1271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5" name="Google Shape;774;p26">
                <a:extLst>
                  <a:ext uri="{FF2B5EF4-FFF2-40B4-BE49-F238E27FC236}">
                    <a16:creationId xmlns:a16="http://schemas.microsoft.com/office/drawing/2014/main" id="{76E2DB25-1A72-EF7B-6A4D-E4666350727E}"/>
                  </a:ext>
                </a:extLst>
              </p:cNvPr>
              <p:cNvSpPr/>
              <p:nvPr/>
            </p:nvSpPr>
            <p:spPr>
              <a:xfrm flipH="1">
                <a:off x="4359951" y="2597278"/>
                <a:ext cx="129451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043" h="422" extrusionOk="0">
                    <a:moveTo>
                      <a:pt x="735" y="1"/>
                    </a:moveTo>
                    <a:lnTo>
                      <a:pt x="12307" y="1"/>
                    </a:lnTo>
                    <a:lnTo>
                      <a:pt x="1304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6" name="Google Shape;775;p26">
                <a:extLst>
                  <a:ext uri="{FF2B5EF4-FFF2-40B4-BE49-F238E27FC236}">
                    <a16:creationId xmlns:a16="http://schemas.microsoft.com/office/drawing/2014/main" id="{2302E8A7-A18B-916E-276B-B034B90A122E}"/>
                  </a:ext>
                </a:extLst>
              </p:cNvPr>
              <p:cNvSpPr/>
              <p:nvPr/>
            </p:nvSpPr>
            <p:spPr>
              <a:xfrm flipH="1">
                <a:off x="4344468" y="2606012"/>
                <a:ext cx="132558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3356" h="427" extrusionOk="0">
                    <a:moveTo>
                      <a:pt x="730" y="1"/>
                    </a:moveTo>
                    <a:lnTo>
                      <a:pt x="12621" y="1"/>
                    </a:lnTo>
                    <a:lnTo>
                      <a:pt x="1335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31344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7" name="Google Shape;776;p26">
                <a:extLst>
                  <a:ext uri="{FF2B5EF4-FFF2-40B4-BE49-F238E27FC236}">
                    <a16:creationId xmlns:a16="http://schemas.microsoft.com/office/drawing/2014/main" id="{C3D2E2CF-AD58-C545-B357-B9C563AC94C9}"/>
                  </a:ext>
                </a:extLst>
              </p:cNvPr>
              <p:cNvSpPr/>
              <p:nvPr/>
            </p:nvSpPr>
            <p:spPr>
              <a:xfrm flipH="1">
                <a:off x="4328390" y="2615242"/>
                <a:ext cx="135774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3680" h="423" extrusionOk="0">
                    <a:moveTo>
                      <a:pt x="736" y="1"/>
                    </a:moveTo>
                    <a:lnTo>
                      <a:pt x="12945" y="1"/>
                    </a:lnTo>
                    <a:lnTo>
                      <a:pt x="1367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31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8" name="Google Shape;777;p26">
                <a:extLst>
                  <a:ext uri="{FF2B5EF4-FFF2-40B4-BE49-F238E27FC236}">
                    <a16:creationId xmlns:a16="http://schemas.microsoft.com/office/drawing/2014/main" id="{0F861C89-2738-11EC-BA2B-0CDB494595A7}"/>
                  </a:ext>
                </a:extLst>
              </p:cNvPr>
              <p:cNvSpPr/>
              <p:nvPr/>
            </p:nvSpPr>
            <p:spPr>
              <a:xfrm flipH="1">
                <a:off x="4312808" y="2624572"/>
                <a:ext cx="13888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422" extrusionOk="0">
                    <a:moveTo>
                      <a:pt x="735" y="0"/>
                    </a:moveTo>
                    <a:lnTo>
                      <a:pt x="13258" y="0"/>
                    </a:lnTo>
                    <a:lnTo>
                      <a:pt x="1399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0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9" name="Google Shape;778;p26">
                <a:extLst>
                  <a:ext uri="{FF2B5EF4-FFF2-40B4-BE49-F238E27FC236}">
                    <a16:creationId xmlns:a16="http://schemas.microsoft.com/office/drawing/2014/main" id="{580E5C76-3EDD-569C-EA1B-F751834CE726}"/>
                  </a:ext>
                </a:extLst>
              </p:cNvPr>
              <p:cNvSpPr/>
              <p:nvPr/>
            </p:nvSpPr>
            <p:spPr>
              <a:xfrm flipH="1">
                <a:off x="4296828" y="2633306"/>
                <a:ext cx="14208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4316" h="427" extrusionOk="0">
                    <a:moveTo>
                      <a:pt x="735" y="0"/>
                    </a:moveTo>
                    <a:lnTo>
                      <a:pt x="13581" y="0"/>
                    </a:lnTo>
                    <a:lnTo>
                      <a:pt x="14316" y="426"/>
                    </a:lnTo>
                    <a:lnTo>
                      <a:pt x="1" y="426"/>
                    </a:lnTo>
                    <a:close/>
                  </a:path>
                </a:pathLst>
              </a:custGeom>
              <a:solidFill>
                <a:srgbClr val="3033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0" name="Google Shape;779;p26">
                <a:extLst>
                  <a:ext uri="{FF2B5EF4-FFF2-40B4-BE49-F238E27FC236}">
                    <a16:creationId xmlns:a16="http://schemas.microsoft.com/office/drawing/2014/main" id="{F52FE36B-711E-3B90-E5EE-B2934DEB3404}"/>
                  </a:ext>
                </a:extLst>
              </p:cNvPr>
              <p:cNvSpPr/>
              <p:nvPr/>
            </p:nvSpPr>
            <p:spPr>
              <a:xfrm flipH="1">
                <a:off x="4281246" y="2642537"/>
                <a:ext cx="14520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4630" h="422" extrusionOk="0">
                    <a:moveTo>
                      <a:pt x="735" y="0"/>
                    </a:moveTo>
                    <a:lnTo>
                      <a:pt x="13895" y="0"/>
                    </a:lnTo>
                    <a:lnTo>
                      <a:pt x="1462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303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1" name="Google Shape;780;p26">
                <a:extLst>
                  <a:ext uri="{FF2B5EF4-FFF2-40B4-BE49-F238E27FC236}">
                    <a16:creationId xmlns:a16="http://schemas.microsoft.com/office/drawing/2014/main" id="{3CB547C7-1D88-2F01-1444-512A4B07FDF9}"/>
                  </a:ext>
                </a:extLst>
              </p:cNvPr>
              <p:cNvSpPr/>
              <p:nvPr/>
            </p:nvSpPr>
            <p:spPr>
              <a:xfrm flipH="1">
                <a:off x="4265168" y="2651767"/>
                <a:ext cx="14840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4953" h="422" extrusionOk="0">
                    <a:moveTo>
                      <a:pt x="735" y="0"/>
                    </a:moveTo>
                    <a:lnTo>
                      <a:pt x="14217" y="0"/>
                    </a:lnTo>
                    <a:lnTo>
                      <a:pt x="1495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30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2" name="Google Shape;781;p26">
                <a:extLst>
                  <a:ext uri="{FF2B5EF4-FFF2-40B4-BE49-F238E27FC236}">
                    <a16:creationId xmlns:a16="http://schemas.microsoft.com/office/drawing/2014/main" id="{FCBEC48C-3BB1-E336-4CA6-9EAF4FD8D1CA}"/>
                  </a:ext>
                </a:extLst>
              </p:cNvPr>
              <p:cNvSpPr/>
              <p:nvPr/>
            </p:nvSpPr>
            <p:spPr>
              <a:xfrm flipH="1">
                <a:off x="4249685" y="2660501"/>
                <a:ext cx="15151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5266" h="427" extrusionOk="0">
                    <a:moveTo>
                      <a:pt x="735" y="0"/>
                    </a:moveTo>
                    <a:lnTo>
                      <a:pt x="14531" y="0"/>
                    </a:lnTo>
                    <a:lnTo>
                      <a:pt x="1526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2F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3" name="Google Shape;782;p26">
                <a:extLst>
                  <a:ext uri="{FF2B5EF4-FFF2-40B4-BE49-F238E27FC236}">
                    <a16:creationId xmlns:a16="http://schemas.microsoft.com/office/drawing/2014/main" id="{8850760B-F613-BFC5-3491-4BE19968F07F}"/>
                  </a:ext>
                </a:extLst>
              </p:cNvPr>
              <p:cNvSpPr/>
              <p:nvPr/>
            </p:nvSpPr>
            <p:spPr>
              <a:xfrm flipH="1">
                <a:off x="4233606" y="2669732"/>
                <a:ext cx="15468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585" h="422" extrusionOk="0">
                    <a:moveTo>
                      <a:pt x="731" y="0"/>
                    </a:moveTo>
                    <a:lnTo>
                      <a:pt x="14850" y="0"/>
                    </a:lnTo>
                    <a:lnTo>
                      <a:pt x="15584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F32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4" name="Google Shape;783;p26">
                <a:extLst>
                  <a:ext uri="{FF2B5EF4-FFF2-40B4-BE49-F238E27FC236}">
                    <a16:creationId xmlns:a16="http://schemas.microsoft.com/office/drawing/2014/main" id="{CA28F436-5AD5-397C-9420-6595E606C5EA}"/>
                  </a:ext>
                </a:extLst>
              </p:cNvPr>
              <p:cNvSpPr/>
              <p:nvPr/>
            </p:nvSpPr>
            <p:spPr>
              <a:xfrm flipH="1">
                <a:off x="4218024" y="2678962"/>
                <a:ext cx="15783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903" h="422" extrusionOk="0">
                    <a:moveTo>
                      <a:pt x="735" y="1"/>
                    </a:moveTo>
                    <a:lnTo>
                      <a:pt x="15167" y="1"/>
                    </a:lnTo>
                    <a:lnTo>
                      <a:pt x="1590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F32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5" name="Google Shape;784;p26">
                <a:extLst>
                  <a:ext uri="{FF2B5EF4-FFF2-40B4-BE49-F238E27FC236}">
                    <a16:creationId xmlns:a16="http://schemas.microsoft.com/office/drawing/2014/main" id="{6273803C-1072-73BB-B566-B44E2589C5BD}"/>
                  </a:ext>
                </a:extLst>
              </p:cNvPr>
              <p:cNvSpPr/>
              <p:nvPr/>
            </p:nvSpPr>
            <p:spPr>
              <a:xfrm flipH="1">
                <a:off x="4202541" y="2687696"/>
                <a:ext cx="160943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6216" h="427" extrusionOk="0">
                    <a:moveTo>
                      <a:pt x="730" y="1"/>
                    </a:moveTo>
                    <a:lnTo>
                      <a:pt x="15486" y="1"/>
                    </a:lnTo>
                    <a:lnTo>
                      <a:pt x="1621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E31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6" name="Google Shape;785;p26">
                <a:extLst>
                  <a:ext uri="{FF2B5EF4-FFF2-40B4-BE49-F238E27FC236}">
                    <a16:creationId xmlns:a16="http://schemas.microsoft.com/office/drawing/2014/main" id="{356ADB3B-905F-D68D-0AD8-8BAF5D6FE9FC}"/>
                  </a:ext>
                </a:extLst>
              </p:cNvPr>
              <p:cNvSpPr/>
              <p:nvPr/>
            </p:nvSpPr>
            <p:spPr>
              <a:xfrm flipH="1">
                <a:off x="4186463" y="2696927"/>
                <a:ext cx="164159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540" h="422" extrusionOk="0">
                    <a:moveTo>
                      <a:pt x="735" y="1"/>
                    </a:moveTo>
                    <a:lnTo>
                      <a:pt x="15805" y="1"/>
                    </a:lnTo>
                    <a:lnTo>
                      <a:pt x="1653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E313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7" name="Google Shape;786;p26">
                <a:extLst>
                  <a:ext uri="{FF2B5EF4-FFF2-40B4-BE49-F238E27FC236}">
                    <a16:creationId xmlns:a16="http://schemas.microsoft.com/office/drawing/2014/main" id="{0146E509-D35F-65CD-D1B2-E1F1235A19B0}"/>
                  </a:ext>
                </a:extLst>
              </p:cNvPr>
              <p:cNvSpPr/>
              <p:nvPr/>
            </p:nvSpPr>
            <p:spPr>
              <a:xfrm flipH="1">
                <a:off x="4170880" y="2706157"/>
                <a:ext cx="16726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853" h="422" extrusionOk="0">
                    <a:moveTo>
                      <a:pt x="735" y="1"/>
                    </a:moveTo>
                    <a:lnTo>
                      <a:pt x="16118" y="1"/>
                    </a:lnTo>
                    <a:lnTo>
                      <a:pt x="1685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E31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8" name="Google Shape;787;p26">
                <a:extLst>
                  <a:ext uri="{FF2B5EF4-FFF2-40B4-BE49-F238E27FC236}">
                    <a16:creationId xmlns:a16="http://schemas.microsoft.com/office/drawing/2014/main" id="{DE1D6684-8405-67C8-3B0F-9BC1E871CB66}"/>
                  </a:ext>
                </a:extLst>
              </p:cNvPr>
              <p:cNvSpPr/>
              <p:nvPr/>
            </p:nvSpPr>
            <p:spPr>
              <a:xfrm flipH="1">
                <a:off x="4154901" y="2714891"/>
                <a:ext cx="1704718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17176" h="428" extrusionOk="0">
                    <a:moveTo>
                      <a:pt x="735" y="1"/>
                    </a:moveTo>
                    <a:lnTo>
                      <a:pt x="16441" y="1"/>
                    </a:lnTo>
                    <a:lnTo>
                      <a:pt x="17176" y="427"/>
                    </a:lnTo>
                    <a:lnTo>
                      <a:pt x="1" y="427"/>
                    </a:lnTo>
                    <a:close/>
                  </a:path>
                </a:pathLst>
              </a:custGeom>
              <a:solidFill>
                <a:srgbClr val="2E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9" name="Google Shape;788;p26">
                <a:extLst>
                  <a:ext uri="{FF2B5EF4-FFF2-40B4-BE49-F238E27FC236}">
                    <a16:creationId xmlns:a16="http://schemas.microsoft.com/office/drawing/2014/main" id="{339B5CEF-0BD7-31E2-52B4-86DD104E13A7}"/>
                  </a:ext>
                </a:extLst>
              </p:cNvPr>
              <p:cNvSpPr/>
              <p:nvPr/>
            </p:nvSpPr>
            <p:spPr>
              <a:xfrm flipH="1">
                <a:off x="4139319" y="2724221"/>
                <a:ext cx="173588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490" h="422" extrusionOk="0">
                    <a:moveTo>
                      <a:pt x="735" y="0"/>
                    </a:moveTo>
                    <a:lnTo>
                      <a:pt x="16755" y="0"/>
                    </a:lnTo>
                    <a:lnTo>
                      <a:pt x="17489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2D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0" name="Google Shape;789;p26">
                <a:extLst>
                  <a:ext uri="{FF2B5EF4-FFF2-40B4-BE49-F238E27FC236}">
                    <a16:creationId xmlns:a16="http://schemas.microsoft.com/office/drawing/2014/main" id="{D9FAAB75-F258-D69A-A630-418D3B0FFA65}"/>
                  </a:ext>
                </a:extLst>
              </p:cNvPr>
              <p:cNvSpPr/>
              <p:nvPr/>
            </p:nvSpPr>
            <p:spPr>
              <a:xfrm flipH="1">
                <a:off x="4123241" y="2733451"/>
                <a:ext cx="17679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813" h="422" extrusionOk="0">
                    <a:moveTo>
                      <a:pt x="735" y="0"/>
                    </a:moveTo>
                    <a:lnTo>
                      <a:pt x="17077" y="0"/>
                    </a:lnTo>
                    <a:lnTo>
                      <a:pt x="1781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2D30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1" name="Google Shape;790;p26">
                <a:extLst>
                  <a:ext uri="{FF2B5EF4-FFF2-40B4-BE49-F238E27FC236}">
                    <a16:creationId xmlns:a16="http://schemas.microsoft.com/office/drawing/2014/main" id="{C8A0EA3E-23C6-97EE-D652-C71A77290A9A}"/>
                  </a:ext>
                </a:extLst>
              </p:cNvPr>
              <p:cNvSpPr/>
              <p:nvPr/>
            </p:nvSpPr>
            <p:spPr>
              <a:xfrm flipH="1">
                <a:off x="4107758" y="2742185"/>
                <a:ext cx="179900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8126" h="427" extrusionOk="0">
                    <a:moveTo>
                      <a:pt x="735" y="0"/>
                    </a:moveTo>
                    <a:lnTo>
                      <a:pt x="17391" y="0"/>
                    </a:lnTo>
                    <a:lnTo>
                      <a:pt x="18126" y="426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2D30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2" name="Google Shape;791;p26">
                <a:extLst>
                  <a:ext uri="{FF2B5EF4-FFF2-40B4-BE49-F238E27FC236}">
                    <a16:creationId xmlns:a16="http://schemas.microsoft.com/office/drawing/2014/main" id="{C7FB38EA-5A76-DB7A-85E0-12CE6FDDCBA4}"/>
                  </a:ext>
                </a:extLst>
              </p:cNvPr>
              <p:cNvSpPr/>
              <p:nvPr/>
            </p:nvSpPr>
            <p:spPr>
              <a:xfrm flipH="1">
                <a:off x="4091679" y="2751416"/>
                <a:ext cx="183066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445" h="422" extrusionOk="0">
                    <a:moveTo>
                      <a:pt x="730" y="0"/>
                    </a:moveTo>
                    <a:lnTo>
                      <a:pt x="17710" y="0"/>
                    </a:lnTo>
                    <a:lnTo>
                      <a:pt x="18444" y="421"/>
                    </a:lnTo>
                    <a:lnTo>
                      <a:pt x="1" y="421"/>
                    </a:lnTo>
                    <a:close/>
                  </a:path>
                </a:pathLst>
              </a:custGeom>
              <a:solidFill>
                <a:srgbClr val="2D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3" name="Google Shape;792;p26">
                <a:extLst>
                  <a:ext uri="{FF2B5EF4-FFF2-40B4-BE49-F238E27FC236}">
                    <a16:creationId xmlns:a16="http://schemas.microsoft.com/office/drawing/2014/main" id="{AF05A6BC-5CD8-7D87-8DFE-E04FA3F9F906}"/>
                  </a:ext>
                </a:extLst>
              </p:cNvPr>
              <p:cNvSpPr/>
              <p:nvPr/>
            </p:nvSpPr>
            <p:spPr>
              <a:xfrm flipH="1">
                <a:off x="4076097" y="2760646"/>
                <a:ext cx="18622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763" h="422" extrusionOk="0">
                    <a:moveTo>
                      <a:pt x="735" y="0"/>
                    </a:moveTo>
                    <a:lnTo>
                      <a:pt x="18028" y="0"/>
                    </a:lnTo>
                    <a:lnTo>
                      <a:pt x="18762" y="421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2C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4" name="Google Shape;793;p26">
                <a:extLst>
                  <a:ext uri="{FF2B5EF4-FFF2-40B4-BE49-F238E27FC236}">
                    <a16:creationId xmlns:a16="http://schemas.microsoft.com/office/drawing/2014/main" id="{777E04BC-DE6F-581C-D057-155767EDE7E9}"/>
                  </a:ext>
                </a:extLst>
              </p:cNvPr>
              <p:cNvSpPr/>
              <p:nvPr/>
            </p:nvSpPr>
            <p:spPr>
              <a:xfrm flipH="1">
                <a:off x="4060614" y="2769380"/>
                <a:ext cx="189329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9076" h="427" extrusionOk="0">
                    <a:moveTo>
                      <a:pt x="730" y="0"/>
                    </a:moveTo>
                    <a:lnTo>
                      <a:pt x="18346" y="0"/>
                    </a:lnTo>
                    <a:lnTo>
                      <a:pt x="1907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C2F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5" name="Google Shape;794;p26">
                <a:extLst>
                  <a:ext uri="{FF2B5EF4-FFF2-40B4-BE49-F238E27FC236}">
                    <a16:creationId xmlns:a16="http://schemas.microsoft.com/office/drawing/2014/main" id="{9B498FA6-4511-81FF-49D1-635E88277CC1}"/>
                  </a:ext>
                </a:extLst>
              </p:cNvPr>
              <p:cNvSpPr/>
              <p:nvPr/>
            </p:nvSpPr>
            <p:spPr>
              <a:xfrm flipH="1">
                <a:off x="4044535" y="2778611"/>
                <a:ext cx="192545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400" h="422" extrusionOk="0">
                    <a:moveTo>
                      <a:pt x="735" y="1"/>
                    </a:moveTo>
                    <a:lnTo>
                      <a:pt x="18665" y="1"/>
                    </a:lnTo>
                    <a:lnTo>
                      <a:pt x="19399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C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6" name="Google Shape;795;p26">
                <a:extLst>
                  <a:ext uri="{FF2B5EF4-FFF2-40B4-BE49-F238E27FC236}">
                    <a16:creationId xmlns:a16="http://schemas.microsoft.com/office/drawing/2014/main" id="{3146F70D-E257-7E3D-A36C-55DD712F7C70}"/>
                  </a:ext>
                </a:extLst>
              </p:cNvPr>
              <p:cNvSpPr/>
              <p:nvPr/>
            </p:nvSpPr>
            <p:spPr>
              <a:xfrm flipH="1">
                <a:off x="4028953" y="2787841"/>
                <a:ext cx="195651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713" h="422" extrusionOk="0">
                    <a:moveTo>
                      <a:pt x="735" y="1"/>
                    </a:moveTo>
                    <a:lnTo>
                      <a:pt x="18982" y="1"/>
                    </a:lnTo>
                    <a:lnTo>
                      <a:pt x="19712" y="422"/>
                    </a:lnTo>
                    <a:lnTo>
                      <a:pt x="0" y="422"/>
                    </a:lnTo>
                    <a:close/>
                  </a:path>
                </a:pathLst>
              </a:custGeom>
              <a:solidFill>
                <a:srgbClr val="2B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7" name="Google Shape;796;p26">
                <a:extLst>
                  <a:ext uri="{FF2B5EF4-FFF2-40B4-BE49-F238E27FC236}">
                    <a16:creationId xmlns:a16="http://schemas.microsoft.com/office/drawing/2014/main" id="{A88A0510-6F5B-1062-3254-5B932E3A488E}"/>
                  </a:ext>
                </a:extLst>
              </p:cNvPr>
              <p:cNvSpPr/>
              <p:nvPr/>
            </p:nvSpPr>
            <p:spPr>
              <a:xfrm flipH="1">
                <a:off x="4012974" y="2796575"/>
                <a:ext cx="198857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0036" h="427" extrusionOk="0">
                    <a:moveTo>
                      <a:pt x="735" y="1"/>
                    </a:moveTo>
                    <a:lnTo>
                      <a:pt x="19301" y="1"/>
                    </a:lnTo>
                    <a:lnTo>
                      <a:pt x="20036" y="427"/>
                    </a:lnTo>
                    <a:lnTo>
                      <a:pt x="0" y="427"/>
                    </a:lnTo>
                    <a:close/>
                  </a:path>
                </a:pathLst>
              </a:custGeom>
              <a:solidFill>
                <a:srgbClr val="2B2E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8" name="Google Shape;797;p26">
                <a:extLst>
                  <a:ext uri="{FF2B5EF4-FFF2-40B4-BE49-F238E27FC236}">
                    <a16:creationId xmlns:a16="http://schemas.microsoft.com/office/drawing/2014/main" id="{4B64D2D0-5341-DC8D-CC79-4C3460128ECF}"/>
                  </a:ext>
                </a:extLst>
              </p:cNvPr>
              <p:cNvSpPr/>
              <p:nvPr/>
            </p:nvSpPr>
            <p:spPr>
              <a:xfrm flipH="1">
                <a:off x="3997392" y="2805806"/>
                <a:ext cx="201973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350" h="422" extrusionOk="0">
                    <a:moveTo>
                      <a:pt x="735" y="1"/>
                    </a:moveTo>
                    <a:lnTo>
                      <a:pt x="19615" y="1"/>
                    </a:lnTo>
                    <a:lnTo>
                      <a:pt x="20350" y="422"/>
                    </a:lnTo>
                    <a:lnTo>
                      <a:pt x="1" y="422"/>
                    </a:lnTo>
                    <a:close/>
                  </a:path>
                </a:pathLst>
              </a:custGeom>
              <a:solidFill>
                <a:srgbClr val="2B2E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9" name="Google Shape;798;p26">
                <a:extLst>
                  <a:ext uri="{FF2B5EF4-FFF2-40B4-BE49-F238E27FC236}">
                    <a16:creationId xmlns:a16="http://schemas.microsoft.com/office/drawing/2014/main" id="{78F079ED-9066-0174-526B-D035640AB24F}"/>
                  </a:ext>
                </a:extLst>
              </p:cNvPr>
              <p:cNvSpPr/>
              <p:nvPr/>
            </p:nvSpPr>
            <p:spPr>
              <a:xfrm flipH="1">
                <a:off x="3981313" y="2815036"/>
                <a:ext cx="205129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668" h="422" extrusionOk="0">
                    <a:moveTo>
                      <a:pt x="730" y="1"/>
                    </a:moveTo>
                    <a:lnTo>
                      <a:pt x="19933" y="1"/>
                    </a:lnTo>
                    <a:lnTo>
                      <a:pt x="20667" y="422"/>
                    </a:lnTo>
                    <a:lnTo>
                      <a:pt x="0" y="422"/>
                    </a:lnTo>
                    <a:cubicBezTo>
                      <a:pt x="34" y="402"/>
                      <a:pt x="69" y="383"/>
                      <a:pt x="108" y="358"/>
                    </a:cubicBezTo>
                    <a:close/>
                  </a:path>
                </a:pathLst>
              </a:custGeom>
              <a:solidFill>
                <a:srgbClr val="2B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0" name="Google Shape;799;p26">
                <a:extLst>
                  <a:ext uri="{FF2B5EF4-FFF2-40B4-BE49-F238E27FC236}">
                    <a16:creationId xmlns:a16="http://schemas.microsoft.com/office/drawing/2014/main" id="{20D22876-E79E-4FF6-96D3-7D9E4C34DF61}"/>
                  </a:ext>
                </a:extLst>
              </p:cNvPr>
              <p:cNvSpPr/>
              <p:nvPr/>
            </p:nvSpPr>
            <p:spPr>
              <a:xfrm flipH="1">
                <a:off x="3965830" y="2823770"/>
                <a:ext cx="2080876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0966" h="428" extrusionOk="0">
                    <a:moveTo>
                      <a:pt x="715" y="1"/>
                    </a:moveTo>
                    <a:lnTo>
                      <a:pt x="20231" y="1"/>
                    </a:lnTo>
                    <a:lnTo>
                      <a:pt x="20966" y="427"/>
                    </a:lnTo>
                    <a:lnTo>
                      <a:pt x="0" y="427"/>
                    </a:lnTo>
                    <a:cubicBezTo>
                      <a:pt x="78" y="373"/>
                      <a:pt x="162" y="324"/>
                      <a:pt x="250" y="270"/>
                    </a:cubicBezTo>
                    <a:close/>
                  </a:path>
                </a:pathLst>
              </a:custGeom>
              <a:solidFill>
                <a:srgbClr val="2A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1" name="Google Shape;800;p26">
                <a:extLst>
                  <a:ext uri="{FF2B5EF4-FFF2-40B4-BE49-F238E27FC236}">
                    <a16:creationId xmlns:a16="http://schemas.microsoft.com/office/drawing/2014/main" id="{EF9FF598-3C98-FAF8-A032-C2129665480A}"/>
                  </a:ext>
                </a:extLst>
              </p:cNvPr>
              <p:cNvSpPr/>
              <p:nvPr/>
            </p:nvSpPr>
            <p:spPr>
              <a:xfrm flipH="1">
                <a:off x="3949752" y="2833100"/>
                <a:ext cx="21101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261" h="422" extrusionOk="0">
                    <a:moveTo>
                      <a:pt x="686" y="0"/>
                    </a:moveTo>
                    <a:lnTo>
                      <a:pt x="20526" y="0"/>
                    </a:lnTo>
                    <a:lnTo>
                      <a:pt x="21260" y="421"/>
                    </a:lnTo>
                    <a:lnTo>
                      <a:pt x="1" y="421"/>
                    </a:lnTo>
                    <a:cubicBezTo>
                      <a:pt x="113" y="338"/>
                      <a:pt x="241" y="260"/>
                      <a:pt x="378" y="176"/>
                    </a:cubicBezTo>
                    <a:close/>
                  </a:path>
                </a:pathLst>
              </a:custGeom>
              <a:solidFill>
                <a:srgbClr val="2A2D3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2" name="Google Shape;801;p26">
                <a:extLst>
                  <a:ext uri="{FF2B5EF4-FFF2-40B4-BE49-F238E27FC236}">
                    <a16:creationId xmlns:a16="http://schemas.microsoft.com/office/drawing/2014/main" id="{EFD5BB90-B1C6-4432-45E7-699BCDB66E5D}"/>
                  </a:ext>
                </a:extLst>
              </p:cNvPr>
              <p:cNvSpPr/>
              <p:nvPr/>
            </p:nvSpPr>
            <p:spPr>
              <a:xfrm flipH="1">
                <a:off x="3934170" y="2842330"/>
                <a:ext cx="213734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535" h="422" extrusionOk="0">
                    <a:moveTo>
                      <a:pt x="647" y="0"/>
                    </a:moveTo>
                    <a:lnTo>
                      <a:pt x="20800" y="0"/>
                    </a:lnTo>
                    <a:lnTo>
                      <a:pt x="21534" y="421"/>
                    </a:lnTo>
                    <a:lnTo>
                      <a:pt x="0" y="421"/>
                    </a:lnTo>
                    <a:cubicBezTo>
                      <a:pt x="142" y="309"/>
                      <a:pt x="309" y="196"/>
                      <a:pt x="500" y="83"/>
                    </a:cubicBezTo>
                    <a:close/>
                  </a:path>
                </a:pathLst>
              </a:custGeom>
              <a:solidFill>
                <a:srgbClr val="2A2D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3" name="Google Shape;802;p26">
                <a:extLst>
                  <a:ext uri="{FF2B5EF4-FFF2-40B4-BE49-F238E27FC236}">
                    <a16:creationId xmlns:a16="http://schemas.microsoft.com/office/drawing/2014/main" id="{A2C9FD82-3763-3FFC-33E8-9694254B09FE}"/>
                  </a:ext>
                </a:extLst>
              </p:cNvPr>
              <p:cNvSpPr/>
              <p:nvPr/>
            </p:nvSpPr>
            <p:spPr>
              <a:xfrm flipH="1">
                <a:off x="3918190" y="2851064"/>
                <a:ext cx="216404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1804" h="427" extrusionOk="0">
                    <a:moveTo>
                      <a:pt x="598" y="0"/>
                    </a:moveTo>
                    <a:lnTo>
                      <a:pt x="21069" y="0"/>
                    </a:lnTo>
                    <a:lnTo>
                      <a:pt x="21804" y="426"/>
                    </a:lnTo>
                    <a:lnTo>
                      <a:pt x="0" y="426"/>
                    </a:lnTo>
                    <a:cubicBezTo>
                      <a:pt x="162" y="279"/>
                      <a:pt x="358" y="137"/>
                      <a:pt x="598" y="0"/>
                    </a:cubicBezTo>
                    <a:close/>
                  </a:path>
                </a:pathLst>
              </a:custGeom>
              <a:solidFill>
                <a:srgbClr val="2A2C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4" name="Google Shape;803;p26">
                <a:extLst>
                  <a:ext uri="{FF2B5EF4-FFF2-40B4-BE49-F238E27FC236}">
                    <a16:creationId xmlns:a16="http://schemas.microsoft.com/office/drawing/2014/main" id="{959C798E-1C9A-086E-1083-9D21BF9C1BBB}"/>
                  </a:ext>
                </a:extLst>
              </p:cNvPr>
              <p:cNvSpPr/>
              <p:nvPr/>
            </p:nvSpPr>
            <p:spPr>
              <a:xfrm flipH="1">
                <a:off x="3902608" y="2860295"/>
                <a:ext cx="218886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054" h="422" extrusionOk="0">
                    <a:moveTo>
                      <a:pt x="539" y="0"/>
                    </a:moveTo>
                    <a:lnTo>
                      <a:pt x="21319" y="0"/>
                    </a:lnTo>
                    <a:lnTo>
                      <a:pt x="22054" y="421"/>
                    </a:lnTo>
                    <a:lnTo>
                      <a:pt x="0" y="421"/>
                    </a:lnTo>
                    <a:cubicBezTo>
                      <a:pt x="142" y="279"/>
                      <a:pt x="324" y="137"/>
                      <a:pt x="539" y="0"/>
                    </a:cubicBezTo>
                    <a:close/>
                  </a:path>
                </a:pathLst>
              </a:custGeom>
              <a:solidFill>
                <a:srgbClr val="292C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5" name="Google Shape;804;p26">
                <a:extLst>
                  <a:ext uri="{FF2B5EF4-FFF2-40B4-BE49-F238E27FC236}">
                    <a16:creationId xmlns:a16="http://schemas.microsoft.com/office/drawing/2014/main" id="{0A834936-9764-F4F5-F853-3832159011A7}"/>
                  </a:ext>
                </a:extLst>
              </p:cNvPr>
              <p:cNvSpPr/>
              <p:nvPr/>
            </p:nvSpPr>
            <p:spPr>
              <a:xfrm flipH="1">
                <a:off x="3887026" y="2869525"/>
                <a:ext cx="22131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299" h="422" extrusionOk="0">
                    <a:moveTo>
                      <a:pt x="485" y="0"/>
                    </a:moveTo>
                    <a:lnTo>
                      <a:pt x="21569" y="0"/>
                    </a:lnTo>
                    <a:lnTo>
                      <a:pt x="22298" y="422"/>
                    </a:lnTo>
                    <a:lnTo>
                      <a:pt x="0" y="422"/>
                    </a:lnTo>
                    <a:cubicBezTo>
                      <a:pt x="128" y="279"/>
                      <a:pt x="289" y="137"/>
                      <a:pt x="485" y="0"/>
                    </a:cubicBezTo>
                    <a:close/>
                  </a:path>
                </a:pathLst>
              </a:custGeom>
              <a:solidFill>
                <a:srgbClr val="292C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6" name="Google Shape;805;p26">
                <a:extLst>
                  <a:ext uri="{FF2B5EF4-FFF2-40B4-BE49-F238E27FC236}">
                    <a16:creationId xmlns:a16="http://schemas.microsoft.com/office/drawing/2014/main" id="{7A0C71E8-D587-6F28-9E6B-FF9C023A813A}"/>
                  </a:ext>
                </a:extLst>
              </p:cNvPr>
              <p:cNvSpPr/>
              <p:nvPr/>
            </p:nvSpPr>
            <p:spPr>
              <a:xfrm flipH="1">
                <a:off x="3871047" y="2878259"/>
                <a:ext cx="223650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534" h="427" extrusionOk="0">
                    <a:moveTo>
                      <a:pt x="437" y="0"/>
                    </a:moveTo>
                    <a:lnTo>
                      <a:pt x="21799" y="0"/>
                    </a:lnTo>
                    <a:lnTo>
                      <a:pt x="22534" y="427"/>
                    </a:lnTo>
                    <a:lnTo>
                      <a:pt x="1" y="427"/>
                    </a:lnTo>
                    <a:cubicBezTo>
                      <a:pt x="109" y="285"/>
                      <a:pt x="255" y="143"/>
                      <a:pt x="437" y="0"/>
                    </a:cubicBezTo>
                    <a:close/>
                  </a:path>
                </a:pathLst>
              </a:custGeom>
              <a:solidFill>
                <a:srgbClr val="29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7" name="Google Shape;806;p26">
                <a:extLst>
                  <a:ext uri="{FF2B5EF4-FFF2-40B4-BE49-F238E27FC236}">
                    <a16:creationId xmlns:a16="http://schemas.microsoft.com/office/drawing/2014/main" id="{15D94D0F-89EA-5E14-0B94-8F11633E75D5}"/>
                  </a:ext>
                </a:extLst>
              </p:cNvPr>
              <p:cNvSpPr/>
              <p:nvPr/>
            </p:nvSpPr>
            <p:spPr>
              <a:xfrm flipH="1">
                <a:off x="3855465" y="2887490"/>
                <a:ext cx="225883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759" h="422" extrusionOk="0">
                    <a:moveTo>
                      <a:pt x="392" y="1"/>
                    </a:moveTo>
                    <a:lnTo>
                      <a:pt x="22024" y="1"/>
                    </a:lnTo>
                    <a:lnTo>
                      <a:pt x="22759" y="422"/>
                    </a:lnTo>
                    <a:lnTo>
                      <a:pt x="0" y="422"/>
                    </a:lnTo>
                    <a:cubicBezTo>
                      <a:pt x="98" y="280"/>
                      <a:pt x="226" y="138"/>
                      <a:pt x="392" y="1"/>
                    </a:cubicBezTo>
                    <a:close/>
                  </a:path>
                </a:pathLst>
              </a:custGeom>
              <a:solidFill>
                <a:srgbClr val="29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8" name="Google Shape;807;p26">
                <a:extLst>
                  <a:ext uri="{FF2B5EF4-FFF2-40B4-BE49-F238E27FC236}">
                    <a16:creationId xmlns:a16="http://schemas.microsoft.com/office/drawing/2014/main" id="{5051709D-D46D-CE4D-893A-AFBAB722EC6C}"/>
                  </a:ext>
                </a:extLst>
              </p:cNvPr>
              <p:cNvSpPr/>
              <p:nvPr/>
            </p:nvSpPr>
            <p:spPr>
              <a:xfrm flipH="1">
                <a:off x="3839386" y="2896720"/>
                <a:ext cx="228026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975" h="422" extrusionOk="0">
                    <a:moveTo>
                      <a:pt x="343" y="1"/>
                    </a:moveTo>
                    <a:lnTo>
                      <a:pt x="22240" y="1"/>
                    </a:lnTo>
                    <a:lnTo>
                      <a:pt x="22974" y="422"/>
                    </a:lnTo>
                    <a:lnTo>
                      <a:pt x="0" y="422"/>
                    </a:lnTo>
                    <a:cubicBezTo>
                      <a:pt x="79" y="280"/>
                      <a:pt x="191" y="138"/>
                      <a:pt x="343" y="1"/>
                    </a:cubicBezTo>
                    <a:close/>
                  </a:path>
                </a:pathLst>
              </a:custGeom>
              <a:solidFill>
                <a:srgbClr val="282B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9" name="Google Shape;808;p26">
                <a:extLst>
                  <a:ext uri="{FF2B5EF4-FFF2-40B4-BE49-F238E27FC236}">
                    <a16:creationId xmlns:a16="http://schemas.microsoft.com/office/drawing/2014/main" id="{E732DE52-0D7C-20D0-BBE0-35ECED526052}"/>
                  </a:ext>
                </a:extLst>
              </p:cNvPr>
              <p:cNvSpPr/>
              <p:nvPr/>
            </p:nvSpPr>
            <p:spPr>
              <a:xfrm flipH="1">
                <a:off x="3823903" y="2905950"/>
                <a:ext cx="230061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180" h="422" extrusionOk="0">
                    <a:moveTo>
                      <a:pt x="299" y="1"/>
                    </a:moveTo>
                    <a:lnTo>
                      <a:pt x="22445" y="1"/>
                    </a:lnTo>
                    <a:lnTo>
                      <a:pt x="23180" y="422"/>
                    </a:lnTo>
                    <a:lnTo>
                      <a:pt x="0" y="422"/>
                    </a:lnTo>
                    <a:cubicBezTo>
                      <a:pt x="69" y="280"/>
                      <a:pt x="167" y="138"/>
                      <a:pt x="299" y="1"/>
                    </a:cubicBezTo>
                    <a:close/>
                  </a:path>
                </a:pathLst>
              </a:custGeom>
              <a:solidFill>
                <a:srgbClr val="282B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0" name="Google Shape;809;p26">
                <a:extLst>
                  <a:ext uri="{FF2B5EF4-FFF2-40B4-BE49-F238E27FC236}">
                    <a16:creationId xmlns:a16="http://schemas.microsoft.com/office/drawing/2014/main" id="{608281EB-7A87-4EC8-94D1-4810E0B34A25}"/>
                  </a:ext>
                </a:extLst>
              </p:cNvPr>
              <p:cNvSpPr/>
              <p:nvPr/>
            </p:nvSpPr>
            <p:spPr>
              <a:xfrm flipH="1">
                <a:off x="3807825" y="2914685"/>
                <a:ext cx="232006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376" h="422" extrusionOk="0">
                    <a:moveTo>
                      <a:pt x="250" y="1"/>
                    </a:moveTo>
                    <a:lnTo>
                      <a:pt x="22641" y="1"/>
                    </a:lnTo>
                    <a:lnTo>
                      <a:pt x="23376" y="422"/>
                    </a:lnTo>
                    <a:lnTo>
                      <a:pt x="0" y="422"/>
                    </a:lnTo>
                    <a:cubicBezTo>
                      <a:pt x="49" y="285"/>
                      <a:pt x="132" y="143"/>
                      <a:pt x="250" y="1"/>
                    </a:cubicBezTo>
                    <a:close/>
                  </a:path>
                </a:pathLst>
              </a:custGeom>
              <a:solidFill>
                <a:srgbClr val="282A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1" name="Google Shape;810;p26">
                <a:extLst>
                  <a:ext uri="{FF2B5EF4-FFF2-40B4-BE49-F238E27FC236}">
                    <a16:creationId xmlns:a16="http://schemas.microsoft.com/office/drawing/2014/main" id="{FB4423A2-02A5-17E8-DAD8-32BC7CC45534}"/>
                  </a:ext>
                </a:extLst>
              </p:cNvPr>
              <p:cNvSpPr/>
              <p:nvPr/>
            </p:nvSpPr>
            <p:spPr>
              <a:xfrm flipH="1">
                <a:off x="3792242" y="2923915"/>
                <a:ext cx="233862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3563" h="423" extrusionOk="0">
                    <a:moveTo>
                      <a:pt x="206" y="1"/>
                    </a:moveTo>
                    <a:lnTo>
                      <a:pt x="22828" y="1"/>
                    </a:lnTo>
                    <a:lnTo>
                      <a:pt x="23562" y="422"/>
                    </a:lnTo>
                    <a:lnTo>
                      <a:pt x="1" y="422"/>
                    </a:lnTo>
                    <a:cubicBezTo>
                      <a:pt x="35" y="280"/>
                      <a:pt x="108" y="143"/>
                      <a:pt x="206" y="1"/>
                    </a:cubicBezTo>
                    <a:close/>
                  </a:path>
                </a:pathLst>
              </a:custGeom>
              <a:solidFill>
                <a:srgbClr val="272A3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2" name="Google Shape;811;p26">
                <a:extLst>
                  <a:ext uri="{FF2B5EF4-FFF2-40B4-BE49-F238E27FC236}">
                    <a16:creationId xmlns:a16="http://schemas.microsoft.com/office/drawing/2014/main" id="{987139F8-D52E-7542-185B-06A874A08223}"/>
                  </a:ext>
                </a:extLst>
              </p:cNvPr>
              <p:cNvSpPr/>
              <p:nvPr/>
            </p:nvSpPr>
            <p:spPr>
              <a:xfrm flipH="1">
                <a:off x="3776263" y="2933145"/>
                <a:ext cx="235649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3743" h="423" extrusionOk="0">
                    <a:moveTo>
                      <a:pt x="167" y="1"/>
                    </a:moveTo>
                    <a:lnTo>
                      <a:pt x="23008" y="1"/>
                    </a:lnTo>
                    <a:lnTo>
                      <a:pt x="23743" y="422"/>
                    </a:lnTo>
                    <a:lnTo>
                      <a:pt x="0" y="422"/>
                    </a:lnTo>
                    <a:cubicBezTo>
                      <a:pt x="25" y="280"/>
                      <a:pt x="79" y="138"/>
                      <a:pt x="167" y="1"/>
                    </a:cubicBezTo>
                    <a:close/>
                  </a:path>
                </a:pathLst>
              </a:custGeom>
              <a:solidFill>
                <a:srgbClr val="272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3" name="Google Shape;812;p26">
                <a:extLst>
                  <a:ext uri="{FF2B5EF4-FFF2-40B4-BE49-F238E27FC236}">
                    <a16:creationId xmlns:a16="http://schemas.microsoft.com/office/drawing/2014/main" id="{54C761E6-EB55-7F13-4F69-AE160A6872F6}"/>
                  </a:ext>
                </a:extLst>
              </p:cNvPr>
              <p:cNvSpPr/>
              <p:nvPr/>
            </p:nvSpPr>
            <p:spPr>
              <a:xfrm flipH="1">
                <a:off x="3760681" y="2941979"/>
                <a:ext cx="237257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905" h="422" extrusionOk="0">
                    <a:moveTo>
                      <a:pt x="118" y="0"/>
                    </a:moveTo>
                    <a:lnTo>
                      <a:pt x="23170" y="0"/>
                    </a:lnTo>
                    <a:lnTo>
                      <a:pt x="23905" y="421"/>
                    </a:lnTo>
                    <a:lnTo>
                      <a:pt x="0" y="421"/>
                    </a:lnTo>
                    <a:cubicBezTo>
                      <a:pt x="5" y="284"/>
                      <a:pt x="44" y="142"/>
                      <a:pt x="118" y="0"/>
                    </a:cubicBezTo>
                    <a:close/>
                  </a:path>
                </a:pathLst>
              </a:custGeom>
              <a:solidFill>
                <a:srgbClr val="272A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4" name="Google Shape;813;p26">
                <a:extLst>
                  <a:ext uri="{FF2B5EF4-FFF2-40B4-BE49-F238E27FC236}">
                    <a16:creationId xmlns:a16="http://schemas.microsoft.com/office/drawing/2014/main" id="{66F5B08C-9A92-7675-1AC8-6E257D535170}"/>
                  </a:ext>
                </a:extLst>
              </p:cNvPr>
              <p:cNvSpPr/>
              <p:nvPr/>
            </p:nvSpPr>
            <p:spPr>
              <a:xfrm flipH="1">
                <a:off x="3745099" y="2951209"/>
                <a:ext cx="238914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072" h="422" extrusionOk="0">
                    <a:moveTo>
                      <a:pt x="84" y="0"/>
                    </a:moveTo>
                    <a:lnTo>
                      <a:pt x="23342" y="0"/>
                    </a:lnTo>
                    <a:lnTo>
                      <a:pt x="24071" y="421"/>
                    </a:lnTo>
                    <a:lnTo>
                      <a:pt x="10" y="421"/>
                    </a:lnTo>
                    <a:cubicBezTo>
                      <a:pt x="0" y="284"/>
                      <a:pt x="25" y="142"/>
                      <a:pt x="84" y="0"/>
                    </a:cubicBezTo>
                    <a:close/>
                  </a:path>
                </a:pathLst>
              </a:custGeom>
              <a:solidFill>
                <a:srgbClr val="2729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5" name="Google Shape;814;p26">
                <a:extLst>
                  <a:ext uri="{FF2B5EF4-FFF2-40B4-BE49-F238E27FC236}">
                    <a16:creationId xmlns:a16="http://schemas.microsoft.com/office/drawing/2014/main" id="{153702EB-ACC7-CE97-6938-0B4F557F189B}"/>
                  </a:ext>
                </a:extLst>
              </p:cNvPr>
              <p:cNvSpPr/>
              <p:nvPr/>
            </p:nvSpPr>
            <p:spPr>
              <a:xfrm flipH="1">
                <a:off x="3729119" y="2960440"/>
                <a:ext cx="24056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238" h="422" extrusionOk="0">
                    <a:moveTo>
                      <a:pt x="54" y="0"/>
                    </a:moveTo>
                    <a:lnTo>
                      <a:pt x="23503" y="0"/>
                    </a:lnTo>
                    <a:lnTo>
                      <a:pt x="24238" y="421"/>
                    </a:lnTo>
                    <a:lnTo>
                      <a:pt x="25" y="421"/>
                    </a:lnTo>
                    <a:cubicBezTo>
                      <a:pt x="1" y="279"/>
                      <a:pt x="10" y="142"/>
                      <a:pt x="54" y="0"/>
                    </a:cubicBezTo>
                    <a:close/>
                  </a:path>
                </a:pathLst>
              </a:custGeom>
              <a:solidFill>
                <a:srgbClr val="2629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6" name="Google Shape;815;p26">
                <a:extLst>
                  <a:ext uri="{FF2B5EF4-FFF2-40B4-BE49-F238E27FC236}">
                    <a16:creationId xmlns:a16="http://schemas.microsoft.com/office/drawing/2014/main" id="{0732BBD8-92FD-E06D-FDCA-CD3BC73E7494}"/>
                  </a:ext>
                </a:extLst>
              </p:cNvPr>
              <p:cNvSpPr/>
              <p:nvPr/>
            </p:nvSpPr>
            <p:spPr>
              <a:xfrm flipH="1">
                <a:off x="3713537" y="2969174"/>
                <a:ext cx="242120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395" h="427" extrusionOk="0">
                    <a:moveTo>
                      <a:pt x="35" y="0"/>
                    </a:moveTo>
                    <a:lnTo>
                      <a:pt x="23660" y="0"/>
                    </a:lnTo>
                    <a:lnTo>
                      <a:pt x="24395" y="426"/>
                    </a:lnTo>
                    <a:lnTo>
                      <a:pt x="45" y="426"/>
                    </a:lnTo>
                    <a:cubicBezTo>
                      <a:pt x="5" y="284"/>
                      <a:pt x="1" y="142"/>
                      <a:pt x="35" y="0"/>
                    </a:cubicBezTo>
                    <a:close/>
                  </a:path>
                </a:pathLst>
              </a:custGeom>
              <a:solidFill>
                <a:srgbClr val="2629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7" name="Google Shape;816;p26">
                <a:extLst>
                  <a:ext uri="{FF2B5EF4-FFF2-40B4-BE49-F238E27FC236}">
                    <a16:creationId xmlns:a16="http://schemas.microsoft.com/office/drawing/2014/main" id="{6880847A-2FE5-55AD-3DF7-270996883652}"/>
                  </a:ext>
                </a:extLst>
              </p:cNvPr>
              <p:cNvSpPr/>
              <p:nvPr/>
            </p:nvSpPr>
            <p:spPr>
              <a:xfrm flipH="1">
                <a:off x="3697459" y="2978404"/>
                <a:ext cx="243728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557" h="422" extrusionOk="0">
                    <a:moveTo>
                      <a:pt x="20" y="0"/>
                    </a:moveTo>
                    <a:lnTo>
                      <a:pt x="23822" y="0"/>
                    </a:lnTo>
                    <a:lnTo>
                      <a:pt x="24556" y="422"/>
                    </a:lnTo>
                    <a:lnTo>
                      <a:pt x="74" y="422"/>
                    </a:lnTo>
                    <a:cubicBezTo>
                      <a:pt x="20" y="284"/>
                      <a:pt x="1" y="142"/>
                      <a:pt x="20" y="0"/>
                    </a:cubicBezTo>
                    <a:close/>
                  </a:path>
                </a:pathLst>
              </a:custGeom>
              <a:solidFill>
                <a:srgbClr val="26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8" name="Google Shape;817;p26">
                <a:extLst>
                  <a:ext uri="{FF2B5EF4-FFF2-40B4-BE49-F238E27FC236}">
                    <a16:creationId xmlns:a16="http://schemas.microsoft.com/office/drawing/2014/main" id="{AD30FB06-95BA-DF64-9679-BE6EFAD68DBD}"/>
                  </a:ext>
                </a:extLst>
              </p:cNvPr>
              <p:cNvSpPr/>
              <p:nvPr/>
            </p:nvSpPr>
            <p:spPr>
              <a:xfrm flipH="1">
                <a:off x="3681976" y="2987634"/>
                <a:ext cx="245177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703" h="422" extrusionOk="0">
                    <a:moveTo>
                      <a:pt x="0" y="0"/>
                    </a:moveTo>
                    <a:lnTo>
                      <a:pt x="23968" y="0"/>
                    </a:lnTo>
                    <a:lnTo>
                      <a:pt x="24703" y="422"/>
                    </a:lnTo>
                    <a:lnTo>
                      <a:pt x="103" y="422"/>
                    </a:lnTo>
                    <a:cubicBezTo>
                      <a:pt x="35" y="284"/>
                      <a:pt x="0" y="142"/>
                      <a:pt x="0" y="0"/>
                    </a:cubicBezTo>
                    <a:close/>
                  </a:path>
                </a:pathLst>
              </a:custGeom>
              <a:solidFill>
                <a:srgbClr val="26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9" name="Google Shape;818;p26">
                <a:extLst>
                  <a:ext uri="{FF2B5EF4-FFF2-40B4-BE49-F238E27FC236}">
                    <a16:creationId xmlns:a16="http://schemas.microsoft.com/office/drawing/2014/main" id="{DF382B6D-8347-5B69-E3C3-C6D0D437C2E6}"/>
                  </a:ext>
                </a:extLst>
              </p:cNvPr>
              <p:cNvSpPr/>
              <p:nvPr/>
            </p:nvSpPr>
            <p:spPr>
              <a:xfrm flipH="1">
                <a:off x="3665897" y="2996369"/>
                <a:ext cx="246735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860" h="427" extrusionOk="0">
                    <a:moveTo>
                      <a:pt x="0" y="1"/>
                    </a:moveTo>
                    <a:lnTo>
                      <a:pt x="24125" y="1"/>
                    </a:lnTo>
                    <a:lnTo>
                      <a:pt x="24860" y="427"/>
                    </a:lnTo>
                    <a:lnTo>
                      <a:pt x="147" y="427"/>
                    </a:lnTo>
                    <a:cubicBezTo>
                      <a:pt x="64" y="290"/>
                      <a:pt x="15" y="147"/>
                      <a:pt x="0" y="1"/>
                    </a:cubicBezTo>
                    <a:close/>
                  </a:path>
                </a:pathLst>
              </a:custGeom>
              <a:solidFill>
                <a:srgbClr val="2528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0" name="Google Shape;819;p26">
                <a:extLst>
                  <a:ext uri="{FF2B5EF4-FFF2-40B4-BE49-F238E27FC236}">
                    <a16:creationId xmlns:a16="http://schemas.microsoft.com/office/drawing/2014/main" id="{14048D0C-D9DA-9287-20BD-9E8027B03481}"/>
                  </a:ext>
                </a:extLst>
              </p:cNvPr>
              <p:cNvSpPr/>
              <p:nvPr/>
            </p:nvSpPr>
            <p:spPr>
              <a:xfrm flipH="1">
                <a:off x="3650315" y="3005599"/>
                <a:ext cx="248154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003" h="422" extrusionOk="0">
                    <a:moveTo>
                      <a:pt x="1" y="1"/>
                    </a:moveTo>
                    <a:lnTo>
                      <a:pt x="24268" y="1"/>
                    </a:lnTo>
                    <a:lnTo>
                      <a:pt x="25002" y="422"/>
                    </a:lnTo>
                    <a:lnTo>
                      <a:pt x="197" y="422"/>
                    </a:lnTo>
                    <a:cubicBezTo>
                      <a:pt x="94" y="285"/>
                      <a:pt x="30" y="143"/>
                      <a:pt x="1" y="1"/>
                    </a:cubicBezTo>
                    <a:close/>
                  </a:path>
                </a:pathLst>
              </a:custGeom>
              <a:solidFill>
                <a:srgbClr val="2528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1" name="Google Shape;820;p26">
                <a:extLst>
                  <a:ext uri="{FF2B5EF4-FFF2-40B4-BE49-F238E27FC236}">
                    <a16:creationId xmlns:a16="http://schemas.microsoft.com/office/drawing/2014/main" id="{A3C5E7C4-1040-67AA-F6E5-86869CBE822F}"/>
                  </a:ext>
                </a:extLst>
              </p:cNvPr>
              <p:cNvSpPr/>
              <p:nvPr/>
            </p:nvSpPr>
            <p:spPr>
              <a:xfrm flipH="1">
                <a:off x="3634336" y="3014829"/>
                <a:ext cx="249504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139" h="422" extrusionOk="0">
                    <a:moveTo>
                      <a:pt x="0" y="1"/>
                    </a:moveTo>
                    <a:lnTo>
                      <a:pt x="24404" y="1"/>
                    </a:lnTo>
                    <a:lnTo>
                      <a:pt x="25139" y="422"/>
                    </a:lnTo>
                    <a:lnTo>
                      <a:pt x="245" y="422"/>
                    </a:lnTo>
                    <a:cubicBezTo>
                      <a:pt x="128" y="285"/>
                      <a:pt x="45" y="143"/>
                      <a:pt x="0" y="1"/>
                    </a:cubicBezTo>
                    <a:close/>
                  </a:path>
                </a:pathLst>
              </a:custGeom>
              <a:solidFill>
                <a:srgbClr val="2527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2" name="Google Shape;821;p26">
                <a:extLst>
                  <a:ext uri="{FF2B5EF4-FFF2-40B4-BE49-F238E27FC236}">
                    <a16:creationId xmlns:a16="http://schemas.microsoft.com/office/drawing/2014/main" id="{7A9633F3-567F-0A27-0E23-A21838A2AB03}"/>
                  </a:ext>
                </a:extLst>
              </p:cNvPr>
              <p:cNvSpPr/>
              <p:nvPr/>
            </p:nvSpPr>
            <p:spPr>
              <a:xfrm flipH="1">
                <a:off x="3618753" y="3023564"/>
                <a:ext cx="250725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427" extrusionOk="0">
                    <a:moveTo>
                      <a:pt x="1" y="1"/>
                    </a:moveTo>
                    <a:lnTo>
                      <a:pt x="24527" y="1"/>
                    </a:lnTo>
                    <a:lnTo>
                      <a:pt x="25262" y="427"/>
                    </a:lnTo>
                    <a:lnTo>
                      <a:pt x="295" y="427"/>
                    </a:lnTo>
                    <a:cubicBezTo>
                      <a:pt x="157" y="290"/>
                      <a:pt x="59" y="148"/>
                      <a:pt x="1" y="1"/>
                    </a:cubicBezTo>
                    <a:close/>
                  </a:path>
                </a:pathLst>
              </a:custGeom>
              <a:solidFill>
                <a:srgbClr val="2527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3" name="Google Shape;822;p26">
                <a:extLst>
                  <a:ext uri="{FF2B5EF4-FFF2-40B4-BE49-F238E27FC236}">
                    <a16:creationId xmlns:a16="http://schemas.microsoft.com/office/drawing/2014/main" id="{FC8D1DBA-5CA2-1BDD-1911-23880F68A1BE}"/>
                  </a:ext>
                </a:extLst>
              </p:cNvPr>
              <p:cNvSpPr/>
              <p:nvPr/>
            </p:nvSpPr>
            <p:spPr>
              <a:xfrm flipH="1">
                <a:off x="3602675" y="3032794"/>
                <a:ext cx="251946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385" h="423" extrusionOk="0">
                    <a:moveTo>
                      <a:pt x="1" y="1"/>
                    </a:moveTo>
                    <a:lnTo>
                      <a:pt x="24650" y="1"/>
                    </a:lnTo>
                    <a:lnTo>
                      <a:pt x="25384" y="422"/>
                    </a:lnTo>
                    <a:lnTo>
                      <a:pt x="358" y="422"/>
                    </a:lnTo>
                    <a:cubicBezTo>
                      <a:pt x="202" y="290"/>
                      <a:pt x="84" y="148"/>
                      <a:pt x="1" y="1"/>
                    </a:cubicBezTo>
                    <a:close/>
                  </a:path>
                </a:pathLst>
              </a:custGeom>
              <a:solidFill>
                <a:srgbClr val="24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4" name="Google Shape;823;p26">
                <a:extLst>
                  <a:ext uri="{FF2B5EF4-FFF2-40B4-BE49-F238E27FC236}">
                    <a16:creationId xmlns:a16="http://schemas.microsoft.com/office/drawing/2014/main" id="{D3F57099-DD76-FFBC-764C-805633B55310}"/>
                  </a:ext>
                </a:extLst>
              </p:cNvPr>
              <p:cNvSpPr/>
              <p:nvPr/>
            </p:nvSpPr>
            <p:spPr>
              <a:xfrm flipH="1">
                <a:off x="3587192" y="3042024"/>
                <a:ext cx="252908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482" h="423" extrusionOk="0">
                    <a:moveTo>
                      <a:pt x="1" y="1"/>
                    </a:moveTo>
                    <a:lnTo>
                      <a:pt x="24747" y="1"/>
                    </a:lnTo>
                    <a:lnTo>
                      <a:pt x="25482" y="422"/>
                    </a:lnTo>
                    <a:lnTo>
                      <a:pt x="412" y="422"/>
                    </a:lnTo>
                    <a:cubicBezTo>
                      <a:pt x="236" y="290"/>
                      <a:pt x="99" y="148"/>
                      <a:pt x="1" y="1"/>
                    </a:cubicBezTo>
                    <a:close/>
                  </a:path>
                </a:pathLst>
              </a:custGeom>
              <a:solidFill>
                <a:srgbClr val="2427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5" name="Google Shape;824;p26">
                <a:extLst>
                  <a:ext uri="{FF2B5EF4-FFF2-40B4-BE49-F238E27FC236}">
                    <a16:creationId xmlns:a16="http://schemas.microsoft.com/office/drawing/2014/main" id="{D7C3A0A3-B913-551E-8FFA-F6558D418D1B}"/>
                  </a:ext>
                </a:extLst>
              </p:cNvPr>
              <p:cNvSpPr/>
              <p:nvPr/>
            </p:nvSpPr>
            <p:spPr>
              <a:xfrm flipH="1">
                <a:off x="3571610" y="3050858"/>
                <a:ext cx="2538319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575" h="427" extrusionOk="0">
                    <a:moveTo>
                      <a:pt x="0" y="0"/>
                    </a:moveTo>
                    <a:lnTo>
                      <a:pt x="24845" y="0"/>
                    </a:lnTo>
                    <a:lnTo>
                      <a:pt x="25575" y="426"/>
                    </a:lnTo>
                    <a:lnTo>
                      <a:pt x="480" y="426"/>
                    </a:lnTo>
                    <a:cubicBezTo>
                      <a:pt x="279" y="294"/>
                      <a:pt x="118" y="152"/>
                      <a:pt x="0" y="0"/>
                    </a:cubicBezTo>
                    <a:close/>
                  </a:path>
                </a:pathLst>
              </a:custGeom>
              <a:solidFill>
                <a:srgbClr val="242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6" name="Google Shape;825;p26">
                <a:extLst>
                  <a:ext uri="{FF2B5EF4-FFF2-40B4-BE49-F238E27FC236}">
                    <a16:creationId xmlns:a16="http://schemas.microsoft.com/office/drawing/2014/main" id="{F91002DE-0C5B-BA24-E833-42CC21C8719F}"/>
                  </a:ext>
                </a:extLst>
              </p:cNvPr>
              <p:cNvSpPr/>
              <p:nvPr/>
            </p:nvSpPr>
            <p:spPr>
              <a:xfrm flipH="1">
                <a:off x="3555531" y="3060088"/>
                <a:ext cx="254665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659" h="422" extrusionOk="0">
                    <a:moveTo>
                      <a:pt x="1" y="0"/>
                    </a:moveTo>
                    <a:lnTo>
                      <a:pt x="24924" y="0"/>
                    </a:lnTo>
                    <a:lnTo>
                      <a:pt x="25658" y="421"/>
                    </a:lnTo>
                    <a:lnTo>
                      <a:pt x="549" y="421"/>
                    </a:lnTo>
                    <a:cubicBezTo>
                      <a:pt x="324" y="289"/>
                      <a:pt x="138" y="147"/>
                      <a:pt x="1" y="0"/>
                    </a:cubicBezTo>
                    <a:close/>
                  </a:path>
                </a:pathLst>
              </a:custGeom>
              <a:solidFill>
                <a:srgbClr val="2326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7" name="Google Shape;826;p26">
                <a:extLst>
                  <a:ext uri="{FF2B5EF4-FFF2-40B4-BE49-F238E27FC236}">
                    <a16:creationId xmlns:a16="http://schemas.microsoft.com/office/drawing/2014/main" id="{2C489BFE-E886-5AB0-D70C-A04EDC122CAF}"/>
                  </a:ext>
                </a:extLst>
              </p:cNvPr>
              <p:cNvSpPr/>
              <p:nvPr/>
            </p:nvSpPr>
            <p:spPr>
              <a:xfrm flipH="1">
                <a:off x="3539949" y="3069319"/>
                <a:ext cx="255300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23" h="422" extrusionOk="0">
                    <a:moveTo>
                      <a:pt x="1" y="0"/>
                    </a:moveTo>
                    <a:lnTo>
                      <a:pt x="24987" y="0"/>
                    </a:lnTo>
                    <a:lnTo>
                      <a:pt x="25722" y="421"/>
                    </a:lnTo>
                    <a:lnTo>
                      <a:pt x="618" y="421"/>
                    </a:lnTo>
                    <a:lnTo>
                      <a:pt x="466" y="333"/>
                    </a:lnTo>
                    <a:cubicBezTo>
                      <a:pt x="280" y="230"/>
                      <a:pt x="128" y="118"/>
                      <a:pt x="1" y="0"/>
                    </a:cubicBezTo>
                    <a:close/>
                  </a:path>
                </a:pathLst>
              </a:custGeom>
              <a:solidFill>
                <a:srgbClr val="2326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8" name="Google Shape;827;p26">
                <a:extLst>
                  <a:ext uri="{FF2B5EF4-FFF2-40B4-BE49-F238E27FC236}">
                    <a16:creationId xmlns:a16="http://schemas.microsoft.com/office/drawing/2014/main" id="{D7C06258-955A-CE34-CA83-BFC24554E81E}"/>
                  </a:ext>
                </a:extLst>
              </p:cNvPr>
              <p:cNvSpPr/>
              <p:nvPr/>
            </p:nvSpPr>
            <p:spPr>
              <a:xfrm flipH="1">
                <a:off x="3523969" y="3078053"/>
                <a:ext cx="255876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781" h="427" extrusionOk="0">
                    <a:moveTo>
                      <a:pt x="1" y="0"/>
                    </a:moveTo>
                    <a:lnTo>
                      <a:pt x="25046" y="0"/>
                    </a:lnTo>
                    <a:lnTo>
                      <a:pt x="25781" y="426"/>
                    </a:lnTo>
                    <a:lnTo>
                      <a:pt x="672" y="426"/>
                    </a:lnTo>
                    <a:lnTo>
                      <a:pt x="363" y="245"/>
                    </a:lnTo>
                    <a:cubicBezTo>
                      <a:pt x="226" y="167"/>
                      <a:pt x="108" y="88"/>
                      <a:pt x="1" y="0"/>
                    </a:cubicBezTo>
                    <a:close/>
                  </a:path>
                </a:pathLst>
              </a:custGeom>
              <a:solidFill>
                <a:srgbClr val="232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9" name="Google Shape;828;p26">
                <a:extLst>
                  <a:ext uri="{FF2B5EF4-FFF2-40B4-BE49-F238E27FC236}">
                    <a16:creationId xmlns:a16="http://schemas.microsoft.com/office/drawing/2014/main" id="{E7E47AB4-F646-4AAD-BA54-507A40EBFF1C}"/>
                  </a:ext>
                </a:extLst>
              </p:cNvPr>
              <p:cNvSpPr/>
              <p:nvPr/>
            </p:nvSpPr>
            <p:spPr>
              <a:xfrm flipH="1">
                <a:off x="3508387" y="3087283"/>
                <a:ext cx="256213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15" h="422" extrusionOk="0">
                    <a:moveTo>
                      <a:pt x="0" y="0"/>
                    </a:moveTo>
                    <a:lnTo>
                      <a:pt x="25080" y="0"/>
                    </a:lnTo>
                    <a:lnTo>
                      <a:pt x="25814" y="422"/>
                    </a:lnTo>
                    <a:lnTo>
                      <a:pt x="710" y="422"/>
                    </a:lnTo>
                    <a:lnTo>
                      <a:pt x="240" y="152"/>
                    </a:lnTo>
                    <a:cubicBezTo>
                      <a:pt x="152" y="103"/>
                      <a:pt x="73" y="54"/>
                      <a:pt x="0" y="0"/>
                    </a:cubicBezTo>
                    <a:close/>
                  </a:path>
                </a:pathLst>
              </a:custGeom>
              <a:solidFill>
                <a:srgbClr val="2325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0" name="Google Shape;829;p26">
                <a:extLst>
                  <a:ext uri="{FF2B5EF4-FFF2-40B4-BE49-F238E27FC236}">
                    <a16:creationId xmlns:a16="http://schemas.microsoft.com/office/drawing/2014/main" id="{64478EAE-68DD-92FF-2856-597E113ECA4A}"/>
                  </a:ext>
                </a:extLst>
              </p:cNvPr>
              <p:cNvSpPr/>
              <p:nvPr/>
            </p:nvSpPr>
            <p:spPr>
              <a:xfrm flipH="1">
                <a:off x="3492408" y="3096514"/>
                <a:ext cx="25645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9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2"/>
                    </a:lnTo>
                    <a:lnTo>
                      <a:pt x="730" y="422"/>
                    </a:lnTo>
                    <a:lnTo>
                      <a:pt x="103" y="59"/>
                    </a:lnTo>
                    <a:cubicBezTo>
                      <a:pt x="69" y="40"/>
                      <a:pt x="34" y="20"/>
                      <a:pt x="0" y="0"/>
                    </a:cubicBezTo>
                    <a:close/>
                  </a:path>
                </a:pathLst>
              </a:custGeom>
              <a:solidFill>
                <a:srgbClr val="2225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1" name="Google Shape;830;p26">
                <a:extLst>
                  <a:ext uri="{FF2B5EF4-FFF2-40B4-BE49-F238E27FC236}">
                    <a16:creationId xmlns:a16="http://schemas.microsoft.com/office/drawing/2014/main" id="{3CDC8E8D-D989-04C1-EBC4-8040AEA54D68}"/>
                  </a:ext>
                </a:extLst>
              </p:cNvPr>
              <p:cNvSpPr/>
              <p:nvPr/>
            </p:nvSpPr>
            <p:spPr>
              <a:xfrm flipH="1">
                <a:off x="3476826" y="3105248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40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2225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2" name="Google Shape;831;p26">
                <a:extLst>
                  <a:ext uri="{FF2B5EF4-FFF2-40B4-BE49-F238E27FC236}">
                    <a16:creationId xmlns:a16="http://schemas.microsoft.com/office/drawing/2014/main" id="{28EF642E-E280-2BF9-F82C-3AB1DDDCDD67}"/>
                  </a:ext>
                </a:extLst>
              </p:cNvPr>
              <p:cNvSpPr/>
              <p:nvPr/>
            </p:nvSpPr>
            <p:spPr>
              <a:xfrm flipH="1">
                <a:off x="3460747" y="3114478"/>
                <a:ext cx="256511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5" h="422" extrusionOk="0">
                    <a:moveTo>
                      <a:pt x="1" y="1"/>
                    </a:moveTo>
                    <a:lnTo>
                      <a:pt x="25110" y="1"/>
                    </a:lnTo>
                    <a:lnTo>
                      <a:pt x="2584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224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3" name="Google Shape;832;p26">
                <a:extLst>
                  <a:ext uri="{FF2B5EF4-FFF2-40B4-BE49-F238E27FC236}">
                    <a16:creationId xmlns:a16="http://schemas.microsoft.com/office/drawing/2014/main" id="{3F8E0B36-EAA8-1651-8FA7-76B071ACF317}"/>
                  </a:ext>
                </a:extLst>
              </p:cNvPr>
              <p:cNvSpPr/>
              <p:nvPr/>
            </p:nvSpPr>
            <p:spPr>
              <a:xfrm flipH="1">
                <a:off x="3445165" y="3123708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224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4" name="Google Shape;833;p26">
                <a:extLst>
                  <a:ext uri="{FF2B5EF4-FFF2-40B4-BE49-F238E27FC236}">
                    <a16:creationId xmlns:a16="http://schemas.microsoft.com/office/drawing/2014/main" id="{FCD0A321-7D84-A088-8E3E-053A732919F3}"/>
                  </a:ext>
                </a:extLst>
              </p:cNvPr>
              <p:cNvSpPr/>
              <p:nvPr/>
            </p:nvSpPr>
            <p:spPr>
              <a:xfrm flipH="1">
                <a:off x="3429682" y="3132443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10" y="1"/>
                    </a:lnTo>
                    <a:lnTo>
                      <a:pt x="25840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2124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5" name="Google Shape;834;p26">
                <a:extLst>
                  <a:ext uri="{FF2B5EF4-FFF2-40B4-BE49-F238E27FC236}">
                    <a16:creationId xmlns:a16="http://schemas.microsoft.com/office/drawing/2014/main" id="{09A4267B-9F46-C455-0EA4-FDDE562CF009}"/>
                  </a:ext>
                </a:extLst>
              </p:cNvPr>
              <p:cNvSpPr/>
              <p:nvPr/>
            </p:nvSpPr>
            <p:spPr>
              <a:xfrm flipH="1">
                <a:off x="3413603" y="3141673"/>
                <a:ext cx="256462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3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2124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6" name="Google Shape;835;p26">
                <a:extLst>
                  <a:ext uri="{FF2B5EF4-FFF2-40B4-BE49-F238E27FC236}">
                    <a16:creationId xmlns:a16="http://schemas.microsoft.com/office/drawing/2014/main" id="{42CD70BD-16F8-6CDC-8137-01B1B6B240C8}"/>
                  </a:ext>
                </a:extLst>
              </p:cNvPr>
              <p:cNvSpPr/>
              <p:nvPr/>
            </p:nvSpPr>
            <p:spPr>
              <a:xfrm flipH="1">
                <a:off x="3398021" y="3150903"/>
                <a:ext cx="2564620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3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212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7" name="Google Shape;836;p26">
                <a:extLst>
                  <a:ext uri="{FF2B5EF4-FFF2-40B4-BE49-F238E27FC236}">
                    <a16:creationId xmlns:a16="http://schemas.microsoft.com/office/drawing/2014/main" id="{1D3ADD95-E4FA-88E8-370A-41B69B127788}"/>
                  </a:ext>
                </a:extLst>
              </p:cNvPr>
              <p:cNvSpPr/>
              <p:nvPr/>
            </p:nvSpPr>
            <p:spPr>
              <a:xfrm flipH="1">
                <a:off x="3382042" y="3159737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40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20233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8" name="Google Shape;837;p26">
                <a:extLst>
                  <a:ext uri="{FF2B5EF4-FFF2-40B4-BE49-F238E27FC236}">
                    <a16:creationId xmlns:a16="http://schemas.microsoft.com/office/drawing/2014/main" id="{A9DE383C-F762-FE35-BA3C-12AD1B33DCB6}"/>
                  </a:ext>
                </a:extLst>
              </p:cNvPr>
              <p:cNvSpPr/>
              <p:nvPr/>
            </p:nvSpPr>
            <p:spPr>
              <a:xfrm flipH="1">
                <a:off x="3366459" y="3168967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39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2023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9" name="Google Shape;838;p26">
                <a:extLst>
                  <a:ext uri="{FF2B5EF4-FFF2-40B4-BE49-F238E27FC236}">
                    <a16:creationId xmlns:a16="http://schemas.microsoft.com/office/drawing/2014/main" id="{D2F7E15D-B4AF-57D8-6AB7-A1701C9D8F13}"/>
                  </a:ext>
                </a:extLst>
              </p:cNvPr>
              <p:cNvSpPr/>
              <p:nvPr/>
            </p:nvSpPr>
            <p:spPr>
              <a:xfrm flipH="1">
                <a:off x="3350381" y="3178198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2022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0" name="Google Shape;839;p26">
                <a:extLst>
                  <a:ext uri="{FF2B5EF4-FFF2-40B4-BE49-F238E27FC236}">
                    <a16:creationId xmlns:a16="http://schemas.microsoft.com/office/drawing/2014/main" id="{48478F00-EB13-310E-6550-E482951784F9}"/>
                  </a:ext>
                </a:extLst>
              </p:cNvPr>
              <p:cNvSpPr/>
              <p:nvPr/>
            </p:nvSpPr>
            <p:spPr>
              <a:xfrm flipH="1">
                <a:off x="3334898" y="3186932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40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20222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1" name="Google Shape;840;p26">
                <a:extLst>
                  <a:ext uri="{FF2B5EF4-FFF2-40B4-BE49-F238E27FC236}">
                    <a16:creationId xmlns:a16="http://schemas.microsoft.com/office/drawing/2014/main" id="{F9A95F83-2F57-BA0B-3DED-B2C44E077AE6}"/>
                  </a:ext>
                </a:extLst>
              </p:cNvPr>
              <p:cNvSpPr/>
              <p:nvPr/>
            </p:nvSpPr>
            <p:spPr>
              <a:xfrm flipH="1">
                <a:off x="3318819" y="3196162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0"/>
                    </a:moveTo>
                    <a:lnTo>
                      <a:pt x="25105" y="0"/>
                    </a:lnTo>
                    <a:lnTo>
                      <a:pt x="2583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F22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2" name="Google Shape;841;p26">
                <a:extLst>
                  <a:ext uri="{FF2B5EF4-FFF2-40B4-BE49-F238E27FC236}">
                    <a16:creationId xmlns:a16="http://schemas.microsoft.com/office/drawing/2014/main" id="{D45DDB2A-9675-E878-7691-D4C401E110A7}"/>
                  </a:ext>
                </a:extLst>
              </p:cNvPr>
              <p:cNvSpPr/>
              <p:nvPr/>
            </p:nvSpPr>
            <p:spPr>
              <a:xfrm flipH="1">
                <a:off x="3303237" y="3205393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0" y="0"/>
                    </a:moveTo>
                    <a:lnTo>
                      <a:pt x="25104" y="0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F22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3" name="Google Shape;842;p26">
                <a:extLst>
                  <a:ext uri="{FF2B5EF4-FFF2-40B4-BE49-F238E27FC236}">
                    <a16:creationId xmlns:a16="http://schemas.microsoft.com/office/drawing/2014/main" id="{591BD8FE-CA88-A08C-C8DA-5BB1C90D8BD0}"/>
                  </a:ext>
                </a:extLst>
              </p:cNvPr>
              <p:cNvSpPr/>
              <p:nvPr/>
            </p:nvSpPr>
            <p:spPr>
              <a:xfrm flipH="1">
                <a:off x="3287258" y="3214127"/>
                <a:ext cx="256462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7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40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F21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4" name="Google Shape;843;p26">
                <a:extLst>
                  <a:ext uri="{FF2B5EF4-FFF2-40B4-BE49-F238E27FC236}">
                    <a16:creationId xmlns:a16="http://schemas.microsoft.com/office/drawing/2014/main" id="{ABE415F1-1D35-71D3-2BC8-A674F3A4FC92}"/>
                  </a:ext>
                </a:extLst>
              </p:cNvPr>
              <p:cNvSpPr/>
              <p:nvPr/>
            </p:nvSpPr>
            <p:spPr>
              <a:xfrm flipH="1">
                <a:off x="3271675" y="3223357"/>
                <a:ext cx="25646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40" h="422" extrusionOk="0">
                    <a:moveTo>
                      <a:pt x="1" y="1"/>
                    </a:moveTo>
                    <a:lnTo>
                      <a:pt x="25105" y="1"/>
                    </a:lnTo>
                    <a:lnTo>
                      <a:pt x="25839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F21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5" name="Google Shape;844;p26">
                <a:extLst>
                  <a:ext uri="{FF2B5EF4-FFF2-40B4-BE49-F238E27FC236}">
                    <a16:creationId xmlns:a16="http://schemas.microsoft.com/office/drawing/2014/main" id="{373A224A-5BA7-CFE1-FE0B-54986E182922}"/>
                  </a:ext>
                </a:extLst>
              </p:cNvPr>
              <p:cNvSpPr/>
              <p:nvPr/>
            </p:nvSpPr>
            <p:spPr>
              <a:xfrm flipH="1">
                <a:off x="3256093" y="323258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1"/>
                    </a:moveTo>
                    <a:lnTo>
                      <a:pt x="25104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6" name="Google Shape;845;p26">
                <a:extLst>
                  <a:ext uri="{FF2B5EF4-FFF2-40B4-BE49-F238E27FC236}">
                    <a16:creationId xmlns:a16="http://schemas.microsoft.com/office/drawing/2014/main" id="{2125AD1F-8E82-861D-A6D1-4BA18EA89762}"/>
                  </a:ext>
                </a:extLst>
              </p:cNvPr>
              <p:cNvSpPr/>
              <p:nvPr/>
            </p:nvSpPr>
            <p:spPr>
              <a:xfrm flipH="1">
                <a:off x="3240114" y="3241322"/>
                <a:ext cx="2564124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7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5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E2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7" name="Google Shape;846;p26">
                <a:extLst>
                  <a:ext uri="{FF2B5EF4-FFF2-40B4-BE49-F238E27FC236}">
                    <a16:creationId xmlns:a16="http://schemas.microsoft.com/office/drawing/2014/main" id="{D0167148-F97D-0B42-6A5C-5DA14BEE5BD2}"/>
                  </a:ext>
                </a:extLst>
              </p:cNvPr>
              <p:cNvSpPr/>
              <p:nvPr/>
            </p:nvSpPr>
            <p:spPr>
              <a:xfrm flipH="1">
                <a:off x="3224532" y="3250552"/>
                <a:ext cx="256412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3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0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8" name="Google Shape;847;p26">
                <a:extLst>
                  <a:ext uri="{FF2B5EF4-FFF2-40B4-BE49-F238E27FC236}">
                    <a16:creationId xmlns:a16="http://schemas.microsoft.com/office/drawing/2014/main" id="{DF66AC56-EEF1-97BE-7CED-71BA7CB5A755}"/>
                  </a:ext>
                </a:extLst>
              </p:cNvPr>
              <p:cNvSpPr/>
              <p:nvPr/>
            </p:nvSpPr>
            <p:spPr>
              <a:xfrm flipH="1">
                <a:off x="3208453" y="3259782"/>
                <a:ext cx="256412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3" extrusionOk="0">
                    <a:moveTo>
                      <a:pt x="0" y="1"/>
                    </a:moveTo>
                    <a:lnTo>
                      <a:pt x="25099" y="1"/>
                    </a:lnTo>
                    <a:lnTo>
                      <a:pt x="25834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E20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9" name="Google Shape;848;p26">
                <a:extLst>
                  <a:ext uri="{FF2B5EF4-FFF2-40B4-BE49-F238E27FC236}">
                    <a16:creationId xmlns:a16="http://schemas.microsoft.com/office/drawing/2014/main" id="{004C5D97-CF2C-67E5-BDDA-24FE7293AB32}"/>
                  </a:ext>
                </a:extLst>
              </p:cNvPr>
              <p:cNvSpPr/>
              <p:nvPr/>
            </p:nvSpPr>
            <p:spPr>
              <a:xfrm flipH="1">
                <a:off x="3192970" y="3269112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20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0" name="Google Shape;849;p26">
                <a:extLst>
                  <a:ext uri="{FF2B5EF4-FFF2-40B4-BE49-F238E27FC236}">
                    <a16:creationId xmlns:a16="http://schemas.microsoft.com/office/drawing/2014/main" id="{6788F38B-CD53-8E1E-6519-B961B66E34F0}"/>
                  </a:ext>
                </a:extLst>
              </p:cNvPr>
              <p:cNvSpPr/>
              <p:nvPr/>
            </p:nvSpPr>
            <p:spPr>
              <a:xfrm flipH="1">
                <a:off x="3176892" y="3277846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0"/>
                    </a:moveTo>
                    <a:lnTo>
                      <a:pt x="25100" y="0"/>
                    </a:lnTo>
                    <a:lnTo>
                      <a:pt x="25834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1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1" name="Google Shape;850;p26">
                <a:extLst>
                  <a:ext uri="{FF2B5EF4-FFF2-40B4-BE49-F238E27FC236}">
                    <a16:creationId xmlns:a16="http://schemas.microsoft.com/office/drawing/2014/main" id="{EDE17BA7-B8BE-EAF0-2D82-E7AB75B3C7F0}"/>
                  </a:ext>
                </a:extLst>
              </p:cNvPr>
              <p:cNvSpPr/>
              <p:nvPr/>
            </p:nvSpPr>
            <p:spPr>
              <a:xfrm flipH="1">
                <a:off x="3161309" y="328707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0" y="0"/>
                    </a:moveTo>
                    <a:lnTo>
                      <a:pt x="25099" y="0"/>
                    </a:lnTo>
                    <a:lnTo>
                      <a:pt x="25834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D1F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2" name="Google Shape;851;p26">
                <a:extLst>
                  <a:ext uri="{FF2B5EF4-FFF2-40B4-BE49-F238E27FC236}">
                    <a16:creationId xmlns:a16="http://schemas.microsoft.com/office/drawing/2014/main" id="{7361B5EA-8564-6F08-90CA-28D594A7962B}"/>
                  </a:ext>
                </a:extLst>
              </p:cNvPr>
              <p:cNvSpPr/>
              <p:nvPr/>
            </p:nvSpPr>
            <p:spPr>
              <a:xfrm flipH="1">
                <a:off x="3145330" y="3296307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C1F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3" name="Google Shape;852;p26">
                <a:extLst>
                  <a:ext uri="{FF2B5EF4-FFF2-40B4-BE49-F238E27FC236}">
                    <a16:creationId xmlns:a16="http://schemas.microsoft.com/office/drawing/2014/main" id="{B3358E9D-095C-8737-BA5D-96A7FA9EB14B}"/>
                  </a:ext>
                </a:extLst>
              </p:cNvPr>
              <p:cNvSpPr/>
              <p:nvPr/>
            </p:nvSpPr>
            <p:spPr>
              <a:xfrm flipH="1">
                <a:off x="3129748" y="3305041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0"/>
                    </a:moveTo>
                    <a:lnTo>
                      <a:pt x="25100" y="0"/>
                    </a:lnTo>
                    <a:lnTo>
                      <a:pt x="25834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C1F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4" name="Google Shape;853;p26">
                <a:extLst>
                  <a:ext uri="{FF2B5EF4-FFF2-40B4-BE49-F238E27FC236}">
                    <a16:creationId xmlns:a16="http://schemas.microsoft.com/office/drawing/2014/main" id="{F5DC4033-15DA-3813-BFA6-30D75E86FBBA}"/>
                  </a:ext>
                </a:extLst>
              </p:cNvPr>
              <p:cNvSpPr/>
              <p:nvPr/>
            </p:nvSpPr>
            <p:spPr>
              <a:xfrm flipH="1">
                <a:off x="3114165" y="3314272"/>
                <a:ext cx="25636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0" h="422" extrusionOk="0">
                    <a:moveTo>
                      <a:pt x="0" y="0"/>
                    </a:moveTo>
                    <a:lnTo>
                      <a:pt x="25099" y="0"/>
                    </a:lnTo>
                    <a:lnTo>
                      <a:pt x="25829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C1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5" name="Google Shape;854;p26">
                <a:extLst>
                  <a:ext uri="{FF2B5EF4-FFF2-40B4-BE49-F238E27FC236}">
                    <a16:creationId xmlns:a16="http://schemas.microsoft.com/office/drawing/2014/main" id="{1B6798F5-5B7D-9A7F-66B7-FCC633DF13F6}"/>
                  </a:ext>
                </a:extLst>
              </p:cNvPr>
              <p:cNvSpPr/>
              <p:nvPr/>
            </p:nvSpPr>
            <p:spPr>
              <a:xfrm flipH="1">
                <a:off x="3098186" y="3323502"/>
                <a:ext cx="256412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835" h="422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835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C1E2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6" name="Google Shape;855;p26">
                <a:extLst>
                  <a:ext uri="{FF2B5EF4-FFF2-40B4-BE49-F238E27FC236}">
                    <a16:creationId xmlns:a16="http://schemas.microsoft.com/office/drawing/2014/main" id="{7E7C2FB6-5C27-F394-031A-6ABF7AA907C2}"/>
                  </a:ext>
                </a:extLst>
              </p:cNvPr>
              <p:cNvSpPr/>
              <p:nvPr/>
            </p:nvSpPr>
            <p:spPr>
              <a:xfrm flipH="1">
                <a:off x="3083596" y="3332236"/>
                <a:ext cx="256263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820" h="427" extrusionOk="0">
                    <a:moveTo>
                      <a:pt x="0" y="1"/>
                    </a:moveTo>
                    <a:lnTo>
                      <a:pt x="25095" y="1"/>
                    </a:lnTo>
                    <a:lnTo>
                      <a:pt x="25687" y="343"/>
                    </a:lnTo>
                    <a:cubicBezTo>
                      <a:pt x="25736" y="368"/>
                      <a:pt x="25781" y="397"/>
                      <a:pt x="25820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B1E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7" name="Google Shape;856;p26">
                <a:extLst>
                  <a:ext uri="{FF2B5EF4-FFF2-40B4-BE49-F238E27FC236}">
                    <a16:creationId xmlns:a16="http://schemas.microsoft.com/office/drawing/2014/main" id="{95D19384-D5C1-5D93-3E04-C85B2AF6D638}"/>
                  </a:ext>
                </a:extLst>
              </p:cNvPr>
              <p:cNvSpPr/>
              <p:nvPr/>
            </p:nvSpPr>
            <p:spPr>
              <a:xfrm flipH="1">
                <a:off x="3070892" y="3341466"/>
                <a:ext cx="255975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91" h="422" extrusionOk="0">
                    <a:moveTo>
                      <a:pt x="0" y="1"/>
                    </a:moveTo>
                    <a:lnTo>
                      <a:pt x="25099" y="1"/>
                    </a:lnTo>
                    <a:lnTo>
                      <a:pt x="25530" y="250"/>
                    </a:lnTo>
                    <a:cubicBezTo>
                      <a:pt x="25628" y="304"/>
                      <a:pt x="25712" y="363"/>
                      <a:pt x="25790" y="422"/>
                    </a:cubicBez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B1E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8" name="Google Shape;857;p26">
                <a:extLst>
                  <a:ext uri="{FF2B5EF4-FFF2-40B4-BE49-F238E27FC236}">
                    <a16:creationId xmlns:a16="http://schemas.microsoft.com/office/drawing/2014/main" id="{86FCC381-BB87-6A05-8BED-3AB1DE6FFBC3}"/>
                  </a:ext>
                </a:extLst>
              </p:cNvPr>
              <p:cNvSpPr/>
              <p:nvPr/>
            </p:nvSpPr>
            <p:spPr>
              <a:xfrm flipH="1">
                <a:off x="3060273" y="3350697"/>
                <a:ext cx="255439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737" h="422" extrusionOk="0">
                    <a:moveTo>
                      <a:pt x="1" y="1"/>
                    </a:moveTo>
                    <a:lnTo>
                      <a:pt x="25095" y="1"/>
                    </a:lnTo>
                    <a:lnTo>
                      <a:pt x="25369" y="157"/>
                    </a:lnTo>
                    <a:cubicBezTo>
                      <a:pt x="25516" y="241"/>
                      <a:pt x="25634" y="329"/>
                      <a:pt x="25737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B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9" name="Google Shape;858;p26">
                <a:extLst>
                  <a:ext uri="{FF2B5EF4-FFF2-40B4-BE49-F238E27FC236}">
                    <a16:creationId xmlns:a16="http://schemas.microsoft.com/office/drawing/2014/main" id="{ACC4C17D-B341-4454-469A-41856CF95F5E}"/>
                  </a:ext>
                </a:extLst>
              </p:cNvPr>
              <p:cNvSpPr/>
              <p:nvPr/>
            </p:nvSpPr>
            <p:spPr>
              <a:xfrm flipH="1">
                <a:off x="3051539" y="3359431"/>
                <a:ext cx="2547549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5668" h="428" extrusionOk="0">
                    <a:moveTo>
                      <a:pt x="1" y="1"/>
                    </a:moveTo>
                    <a:lnTo>
                      <a:pt x="25100" y="1"/>
                    </a:lnTo>
                    <a:lnTo>
                      <a:pt x="25212" y="69"/>
                    </a:lnTo>
                    <a:cubicBezTo>
                      <a:pt x="25403" y="177"/>
                      <a:pt x="25555" y="300"/>
                      <a:pt x="25668" y="427"/>
                    </a:cubicBez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1B1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0" name="Google Shape;859;p26">
                <a:extLst>
                  <a:ext uri="{FF2B5EF4-FFF2-40B4-BE49-F238E27FC236}">
                    <a16:creationId xmlns:a16="http://schemas.microsoft.com/office/drawing/2014/main" id="{74F8A034-7539-E570-E4A5-A927163E45EC}"/>
                  </a:ext>
                </a:extLst>
              </p:cNvPr>
              <p:cNvSpPr/>
              <p:nvPr/>
            </p:nvSpPr>
            <p:spPr>
              <a:xfrm flipH="1">
                <a:off x="3043698" y="3368661"/>
                <a:ext cx="2539311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25585" h="423" extrusionOk="0">
                    <a:moveTo>
                      <a:pt x="0" y="1"/>
                    </a:moveTo>
                    <a:lnTo>
                      <a:pt x="25095" y="1"/>
                    </a:lnTo>
                    <a:cubicBezTo>
                      <a:pt x="25310" y="128"/>
                      <a:pt x="25472" y="270"/>
                      <a:pt x="25584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A1D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1" name="Google Shape;860;p26">
                <a:extLst>
                  <a:ext uri="{FF2B5EF4-FFF2-40B4-BE49-F238E27FC236}">
                    <a16:creationId xmlns:a16="http://schemas.microsoft.com/office/drawing/2014/main" id="{A7243EBA-AEB2-99BF-0639-BFC409C2807B}"/>
                  </a:ext>
                </a:extLst>
              </p:cNvPr>
              <p:cNvSpPr/>
              <p:nvPr/>
            </p:nvSpPr>
            <p:spPr>
              <a:xfrm flipH="1">
                <a:off x="3037445" y="3377991"/>
                <a:ext cx="253008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492" h="422" extrusionOk="0">
                    <a:moveTo>
                      <a:pt x="1" y="0"/>
                    </a:moveTo>
                    <a:lnTo>
                      <a:pt x="25081" y="0"/>
                    </a:lnTo>
                    <a:cubicBezTo>
                      <a:pt x="25262" y="127"/>
                      <a:pt x="25399" y="269"/>
                      <a:pt x="25492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A1C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2" name="Google Shape;861;p26">
                <a:extLst>
                  <a:ext uri="{FF2B5EF4-FFF2-40B4-BE49-F238E27FC236}">
                    <a16:creationId xmlns:a16="http://schemas.microsoft.com/office/drawing/2014/main" id="{F0B66F12-7D04-C571-1D5A-05E660AD43A7}"/>
                  </a:ext>
                </a:extLst>
              </p:cNvPr>
              <p:cNvSpPr/>
              <p:nvPr/>
            </p:nvSpPr>
            <p:spPr>
              <a:xfrm flipH="1">
                <a:off x="3032085" y="3386725"/>
                <a:ext cx="251936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5384" h="427" extrusionOk="0">
                    <a:moveTo>
                      <a:pt x="0" y="0"/>
                    </a:moveTo>
                    <a:lnTo>
                      <a:pt x="25036" y="0"/>
                    </a:lnTo>
                    <a:cubicBezTo>
                      <a:pt x="25193" y="132"/>
                      <a:pt x="25305" y="274"/>
                      <a:pt x="25384" y="426"/>
                    </a:cubicBez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A1C2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3" name="Google Shape;862;p26">
                <a:extLst>
                  <a:ext uri="{FF2B5EF4-FFF2-40B4-BE49-F238E27FC236}">
                    <a16:creationId xmlns:a16="http://schemas.microsoft.com/office/drawing/2014/main" id="{50D701EF-CF04-5C8B-B8D7-F6A8CA25D4D0}"/>
                  </a:ext>
                </a:extLst>
              </p:cNvPr>
              <p:cNvSpPr/>
              <p:nvPr/>
            </p:nvSpPr>
            <p:spPr>
              <a:xfrm flipH="1">
                <a:off x="3028115" y="3395956"/>
                <a:ext cx="25072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262" h="422" extrusionOk="0">
                    <a:moveTo>
                      <a:pt x="0" y="0"/>
                    </a:moveTo>
                    <a:lnTo>
                      <a:pt x="24972" y="0"/>
                    </a:lnTo>
                    <a:cubicBezTo>
                      <a:pt x="25109" y="132"/>
                      <a:pt x="25202" y="274"/>
                      <a:pt x="25261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91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4" name="Google Shape;863;p26">
                <a:extLst>
                  <a:ext uri="{FF2B5EF4-FFF2-40B4-BE49-F238E27FC236}">
                    <a16:creationId xmlns:a16="http://schemas.microsoft.com/office/drawing/2014/main" id="{DA8913E0-00A7-96FB-A26D-43D4C97F0B51}"/>
                  </a:ext>
                </a:extLst>
              </p:cNvPr>
              <p:cNvSpPr/>
              <p:nvPr/>
            </p:nvSpPr>
            <p:spPr>
              <a:xfrm flipH="1">
                <a:off x="3025237" y="3405186"/>
                <a:ext cx="249464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5135" h="422" extrusionOk="0">
                    <a:moveTo>
                      <a:pt x="1" y="0"/>
                    </a:moveTo>
                    <a:lnTo>
                      <a:pt x="24904" y="0"/>
                    </a:lnTo>
                    <a:cubicBezTo>
                      <a:pt x="25017" y="133"/>
                      <a:pt x="25095" y="275"/>
                      <a:pt x="25134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91C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5" name="Google Shape;864;p26">
                <a:extLst>
                  <a:ext uri="{FF2B5EF4-FFF2-40B4-BE49-F238E27FC236}">
                    <a16:creationId xmlns:a16="http://schemas.microsoft.com/office/drawing/2014/main" id="{C7596C26-CC6E-B653-6A31-89CEC08C60B7}"/>
                  </a:ext>
                </a:extLst>
              </p:cNvPr>
              <p:cNvSpPr/>
              <p:nvPr/>
            </p:nvSpPr>
            <p:spPr>
              <a:xfrm flipH="1">
                <a:off x="3022855" y="3413920"/>
                <a:ext cx="248095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997" h="427" extrusionOk="0">
                    <a:moveTo>
                      <a:pt x="0" y="0"/>
                    </a:moveTo>
                    <a:lnTo>
                      <a:pt x="24811" y="0"/>
                    </a:lnTo>
                    <a:cubicBezTo>
                      <a:pt x="24909" y="138"/>
                      <a:pt x="24967" y="280"/>
                      <a:pt x="24997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91B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6" name="Google Shape;865;p26">
                <a:extLst>
                  <a:ext uri="{FF2B5EF4-FFF2-40B4-BE49-F238E27FC236}">
                    <a16:creationId xmlns:a16="http://schemas.microsoft.com/office/drawing/2014/main" id="{E285E9F2-A7E4-0FF8-150D-CDCC81B0DF59}"/>
                  </a:ext>
                </a:extLst>
              </p:cNvPr>
              <p:cNvSpPr/>
              <p:nvPr/>
            </p:nvSpPr>
            <p:spPr>
              <a:xfrm flipH="1">
                <a:off x="3021863" y="3423151"/>
                <a:ext cx="246636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850" h="422" extrusionOk="0">
                    <a:moveTo>
                      <a:pt x="0" y="0"/>
                    </a:moveTo>
                    <a:lnTo>
                      <a:pt x="24713" y="0"/>
                    </a:lnTo>
                    <a:cubicBezTo>
                      <a:pt x="24791" y="138"/>
                      <a:pt x="24835" y="280"/>
                      <a:pt x="24850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9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7" name="Google Shape;866;p26">
                <a:extLst>
                  <a:ext uri="{FF2B5EF4-FFF2-40B4-BE49-F238E27FC236}">
                    <a16:creationId xmlns:a16="http://schemas.microsoft.com/office/drawing/2014/main" id="{F352E7B5-C365-6452-29D3-55FD9BC05627}"/>
                  </a:ext>
                </a:extLst>
              </p:cNvPr>
              <p:cNvSpPr/>
              <p:nvPr/>
            </p:nvSpPr>
            <p:spPr>
              <a:xfrm flipH="1">
                <a:off x="3021366" y="3432381"/>
                <a:ext cx="245088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694" h="422" extrusionOk="0">
                    <a:moveTo>
                      <a:pt x="1" y="1"/>
                    </a:moveTo>
                    <a:lnTo>
                      <a:pt x="24601" y="1"/>
                    </a:lnTo>
                    <a:cubicBezTo>
                      <a:pt x="24664" y="138"/>
                      <a:pt x="24694" y="280"/>
                      <a:pt x="24694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8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8" name="Google Shape;867;p26">
                <a:extLst>
                  <a:ext uri="{FF2B5EF4-FFF2-40B4-BE49-F238E27FC236}">
                    <a16:creationId xmlns:a16="http://schemas.microsoft.com/office/drawing/2014/main" id="{B3060125-27CF-C5D7-5805-B86F14E2D96C}"/>
                  </a:ext>
                </a:extLst>
              </p:cNvPr>
              <p:cNvSpPr/>
              <p:nvPr/>
            </p:nvSpPr>
            <p:spPr>
              <a:xfrm flipH="1">
                <a:off x="3020374" y="3441115"/>
                <a:ext cx="243629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4547" h="427" extrusionOk="0">
                    <a:moveTo>
                      <a:pt x="0" y="1"/>
                    </a:moveTo>
                    <a:lnTo>
                      <a:pt x="24483" y="1"/>
                    </a:lnTo>
                    <a:cubicBezTo>
                      <a:pt x="24527" y="143"/>
                      <a:pt x="24546" y="285"/>
                      <a:pt x="24532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81B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9" name="Google Shape;868;p26">
                <a:extLst>
                  <a:ext uri="{FF2B5EF4-FFF2-40B4-BE49-F238E27FC236}">
                    <a16:creationId xmlns:a16="http://schemas.microsoft.com/office/drawing/2014/main" id="{C9948B0A-8009-F578-80CA-F169F8B6D2B6}"/>
                  </a:ext>
                </a:extLst>
              </p:cNvPr>
              <p:cNvSpPr/>
              <p:nvPr/>
            </p:nvSpPr>
            <p:spPr>
              <a:xfrm flipH="1">
                <a:off x="3020374" y="3450345"/>
                <a:ext cx="2420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385" h="422" extrusionOk="0">
                    <a:moveTo>
                      <a:pt x="0" y="1"/>
                    </a:moveTo>
                    <a:lnTo>
                      <a:pt x="24345" y="1"/>
                    </a:lnTo>
                    <a:cubicBezTo>
                      <a:pt x="24379" y="143"/>
                      <a:pt x="24384" y="285"/>
                      <a:pt x="24355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81A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0" name="Google Shape;869;p26">
                <a:extLst>
                  <a:ext uri="{FF2B5EF4-FFF2-40B4-BE49-F238E27FC236}">
                    <a16:creationId xmlns:a16="http://schemas.microsoft.com/office/drawing/2014/main" id="{A8024FE4-DC43-DFB7-2B9D-74A2DFC3F71D}"/>
                  </a:ext>
                </a:extLst>
              </p:cNvPr>
              <p:cNvSpPr/>
              <p:nvPr/>
            </p:nvSpPr>
            <p:spPr>
              <a:xfrm flipH="1">
                <a:off x="3020374" y="3459576"/>
                <a:ext cx="24047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4229" h="422" extrusionOk="0">
                    <a:moveTo>
                      <a:pt x="1" y="1"/>
                    </a:moveTo>
                    <a:lnTo>
                      <a:pt x="24209" y="1"/>
                    </a:lnTo>
                    <a:cubicBezTo>
                      <a:pt x="24228" y="138"/>
                      <a:pt x="24219" y="280"/>
                      <a:pt x="24179" y="422"/>
                    </a:cubicBez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81A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1" name="Google Shape;870;p26">
                <a:extLst>
                  <a:ext uri="{FF2B5EF4-FFF2-40B4-BE49-F238E27FC236}">
                    <a16:creationId xmlns:a16="http://schemas.microsoft.com/office/drawing/2014/main" id="{C67DCA12-83F7-19DE-F77F-D51C70292D7E}"/>
                  </a:ext>
                </a:extLst>
              </p:cNvPr>
              <p:cNvSpPr/>
              <p:nvPr/>
            </p:nvSpPr>
            <p:spPr>
              <a:xfrm flipH="1">
                <a:off x="3020870" y="3468310"/>
                <a:ext cx="2388154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4062" h="428" extrusionOk="0">
                    <a:moveTo>
                      <a:pt x="0" y="1"/>
                    </a:moveTo>
                    <a:lnTo>
                      <a:pt x="24057" y="1"/>
                    </a:lnTo>
                    <a:cubicBezTo>
                      <a:pt x="24061" y="143"/>
                      <a:pt x="24042" y="285"/>
                      <a:pt x="23993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71A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2" name="Google Shape;871;p26">
                <a:extLst>
                  <a:ext uri="{FF2B5EF4-FFF2-40B4-BE49-F238E27FC236}">
                    <a16:creationId xmlns:a16="http://schemas.microsoft.com/office/drawing/2014/main" id="{F72A7E97-7CBA-B35C-C56F-9775357AB718}"/>
                  </a:ext>
                </a:extLst>
              </p:cNvPr>
              <p:cNvSpPr/>
              <p:nvPr/>
            </p:nvSpPr>
            <p:spPr>
              <a:xfrm flipH="1">
                <a:off x="3021366" y="3477640"/>
                <a:ext cx="237207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900" h="422" extrusionOk="0">
                    <a:moveTo>
                      <a:pt x="0" y="0"/>
                    </a:moveTo>
                    <a:lnTo>
                      <a:pt x="23900" y="0"/>
                    </a:lnTo>
                    <a:cubicBezTo>
                      <a:pt x="23895" y="142"/>
                      <a:pt x="23860" y="284"/>
                      <a:pt x="23797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719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3" name="Google Shape;872;p26">
                <a:extLst>
                  <a:ext uri="{FF2B5EF4-FFF2-40B4-BE49-F238E27FC236}">
                    <a16:creationId xmlns:a16="http://schemas.microsoft.com/office/drawing/2014/main" id="{6B37A8A6-6B2A-75B0-3BCF-F54A059E3B74}"/>
                  </a:ext>
                </a:extLst>
              </p:cNvPr>
              <p:cNvSpPr/>
              <p:nvPr/>
            </p:nvSpPr>
            <p:spPr>
              <a:xfrm flipH="1">
                <a:off x="3022359" y="3486870"/>
                <a:ext cx="235510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729" h="422" extrusionOk="0">
                    <a:moveTo>
                      <a:pt x="1" y="0"/>
                    </a:moveTo>
                    <a:lnTo>
                      <a:pt x="23729" y="0"/>
                    </a:lnTo>
                    <a:cubicBezTo>
                      <a:pt x="23714" y="142"/>
                      <a:pt x="23665" y="284"/>
                      <a:pt x="23592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719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4" name="Google Shape;873;p26">
                <a:extLst>
                  <a:ext uri="{FF2B5EF4-FFF2-40B4-BE49-F238E27FC236}">
                    <a16:creationId xmlns:a16="http://schemas.microsoft.com/office/drawing/2014/main" id="{9F55D9A4-96F2-65C1-EF01-4099C3041468}"/>
                  </a:ext>
                </a:extLst>
              </p:cNvPr>
              <p:cNvSpPr/>
              <p:nvPr/>
            </p:nvSpPr>
            <p:spPr>
              <a:xfrm flipH="1">
                <a:off x="3023748" y="3495604"/>
                <a:ext cx="233813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427" extrusionOk="0">
                    <a:moveTo>
                      <a:pt x="0" y="0"/>
                    </a:moveTo>
                    <a:lnTo>
                      <a:pt x="23557" y="0"/>
                    </a:lnTo>
                    <a:cubicBezTo>
                      <a:pt x="23528" y="147"/>
                      <a:pt x="23469" y="289"/>
                      <a:pt x="23386" y="426"/>
                    </a:cubicBez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171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5" name="Google Shape;874;p26">
                <a:extLst>
                  <a:ext uri="{FF2B5EF4-FFF2-40B4-BE49-F238E27FC236}">
                    <a16:creationId xmlns:a16="http://schemas.microsoft.com/office/drawing/2014/main" id="{71F542B5-52D6-076E-12AE-3F4038D62169}"/>
                  </a:ext>
                </a:extLst>
              </p:cNvPr>
              <p:cNvSpPr/>
              <p:nvPr/>
            </p:nvSpPr>
            <p:spPr>
              <a:xfrm flipH="1">
                <a:off x="3026229" y="3504835"/>
                <a:ext cx="231957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371" h="422" extrusionOk="0">
                    <a:moveTo>
                      <a:pt x="0" y="0"/>
                    </a:moveTo>
                    <a:lnTo>
                      <a:pt x="23371" y="0"/>
                    </a:lnTo>
                    <a:cubicBezTo>
                      <a:pt x="23331" y="147"/>
                      <a:pt x="23258" y="289"/>
                      <a:pt x="23160" y="421"/>
                    </a:cubicBez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619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6" name="Google Shape;875;p26">
                <a:extLst>
                  <a:ext uri="{FF2B5EF4-FFF2-40B4-BE49-F238E27FC236}">
                    <a16:creationId xmlns:a16="http://schemas.microsoft.com/office/drawing/2014/main" id="{10E50DA7-88CF-7C51-5C33-FC1646FA48CB}"/>
                  </a:ext>
                </a:extLst>
              </p:cNvPr>
              <p:cNvSpPr/>
              <p:nvPr/>
            </p:nvSpPr>
            <p:spPr>
              <a:xfrm flipH="1">
                <a:off x="3029107" y="3514065"/>
                <a:ext cx="2301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3186" h="422" extrusionOk="0">
                    <a:moveTo>
                      <a:pt x="1" y="0"/>
                    </a:moveTo>
                    <a:lnTo>
                      <a:pt x="23185" y="0"/>
                    </a:lnTo>
                    <a:cubicBezTo>
                      <a:pt x="23126" y="147"/>
                      <a:pt x="23043" y="289"/>
                      <a:pt x="22935" y="421"/>
                    </a:cubicBez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618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7" name="Google Shape;876;p26">
                <a:extLst>
                  <a:ext uri="{FF2B5EF4-FFF2-40B4-BE49-F238E27FC236}">
                    <a16:creationId xmlns:a16="http://schemas.microsoft.com/office/drawing/2014/main" id="{D0F30387-CE0A-8B9C-AF06-79A3E9BDF0EE}"/>
                  </a:ext>
                </a:extLst>
              </p:cNvPr>
              <p:cNvSpPr/>
              <p:nvPr/>
            </p:nvSpPr>
            <p:spPr>
              <a:xfrm flipH="1">
                <a:off x="3032978" y="3522799"/>
                <a:ext cx="2281261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985" h="427" extrusionOk="0">
                    <a:moveTo>
                      <a:pt x="0" y="0"/>
                    </a:moveTo>
                    <a:lnTo>
                      <a:pt x="22984" y="0"/>
                    </a:lnTo>
                    <a:cubicBezTo>
                      <a:pt x="22915" y="152"/>
                      <a:pt x="22818" y="294"/>
                      <a:pt x="22690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6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8" name="Google Shape;877;p26">
                <a:extLst>
                  <a:ext uri="{FF2B5EF4-FFF2-40B4-BE49-F238E27FC236}">
                    <a16:creationId xmlns:a16="http://schemas.microsoft.com/office/drawing/2014/main" id="{BAAD300C-E2CF-14A3-3608-A180109BE4EB}"/>
                  </a:ext>
                </a:extLst>
              </p:cNvPr>
              <p:cNvSpPr/>
              <p:nvPr/>
            </p:nvSpPr>
            <p:spPr>
              <a:xfrm flipH="1">
                <a:off x="3037841" y="3532030"/>
                <a:ext cx="22603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774" h="422" extrusionOk="0">
                    <a:moveTo>
                      <a:pt x="0" y="1"/>
                    </a:moveTo>
                    <a:lnTo>
                      <a:pt x="22773" y="1"/>
                    </a:lnTo>
                    <a:cubicBezTo>
                      <a:pt x="22690" y="152"/>
                      <a:pt x="22577" y="294"/>
                      <a:pt x="22440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49" name="Google Shape;878;p26">
                <a:extLst>
                  <a:ext uri="{FF2B5EF4-FFF2-40B4-BE49-F238E27FC236}">
                    <a16:creationId xmlns:a16="http://schemas.microsoft.com/office/drawing/2014/main" id="{F6D9055B-C037-8863-3686-F9E8A32F66B9}"/>
                  </a:ext>
                </a:extLst>
              </p:cNvPr>
              <p:cNvSpPr/>
              <p:nvPr/>
            </p:nvSpPr>
            <p:spPr>
              <a:xfrm flipH="1">
                <a:off x="3043201" y="3541260"/>
                <a:ext cx="223947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564" h="422" extrusionOk="0">
                    <a:moveTo>
                      <a:pt x="1" y="1"/>
                    </a:moveTo>
                    <a:lnTo>
                      <a:pt x="22563" y="1"/>
                    </a:lnTo>
                    <a:cubicBezTo>
                      <a:pt x="22465" y="152"/>
                      <a:pt x="22333" y="294"/>
                      <a:pt x="22181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8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0" name="Google Shape;879;p26">
                <a:extLst>
                  <a:ext uri="{FF2B5EF4-FFF2-40B4-BE49-F238E27FC236}">
                    <a16:creationId xmlns:a16="http://schemas.microsoft.com/office/drawing/2014/main" id="{45D0D75D-B05F-579E-C44B-29A51987B120}"/>
                  </a:ext>
                </a:extLst>
              </p:cNvPr>
              <p:cNvSpPr/>
              <p:nvPr/>
            </p:nvSpPr>
            <p:spPr>
              <a:xfrm flipH="1">
                <a:off x="3049553" y="3549994"/>
                <a:ext cx="221704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2338" h="427" extrusionOk="0">
                    <a:moveTo>
                      <a:pt x="0" y="1"/>
                    </a:moveTo>
                    <a:lnTo>
                      <a:pt x="22338" y="1"/>
                    </a:lnTo>
                    <a:cubicBezTo>
                      <a:pt x="22220" y="157"/>
                      <a:pt x="22073" y="299"/>
                      <a:pt x="21902" y="427"/>
                    </a:cubicBez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517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1" name="Google Shape;880;p26">
                <a:extLst>
                  <a:ext uri="{FF2B5EF4-FFF2-40B4-BE49-F238E27FC236}">
                    <a16:creationId xmlns:a16="http://schemas.microsoft.com/office/drawing/2014/main" id="{475EA5A4-867C-1A25-C722-06DC27E5C7E9}"/>
                  </a:ext>
                </a:extLst>
              </p:cNvPr>
              <p:cNvSpPr/>
              <p:nvPr/>
            </p:nvSpPr>
            <p:spPr>
              <a:xfrm flipH="1">
                <a:off x="3056798" y="3559225"/>
                <a:ext cx="219421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2108" h="422" extrusionOk="0">
                    <a:moveTo>
                      <a:pt x="0" y="1"/>
                    </a:moveTo>
                    <a:lnTo>
                      <a:pt x="22107" y="1"/>
                    </a:lnTo>
                    <a:cubicBezTo>
                      <a:pt x="21970" y="157"/>
                      <a:pt x="21803" y="300"/>
                      <a:pt x="21612" y="422"/>
                    </a:cubicBez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517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2" name="Google Shape;881;p26">
                <a:extLst>
                  <a:ext uri="{FF2B5EF4-FFF2-40B4-BE49-F238E27FC236}">
                    <a16:creationId xmlns:a16="http://schemas.microsoft.com/office/drawing/2014/main" id="{5EF04C32-610C-7AA7-6749-E1CED06FB722}"/>
                  </a:ext>
                </a:extLst>
              </p:cNvPr>
              <p:cNvSpPr/>
              <p:nvPr/>
            </p:nvSpPr>
            <p:spPr>
              <a:xfrm flipH="1">
                <a:off x="3065135" y="3568455"/>
                <a:ext cx="216990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863" h="422" extrusionOk="0">
                    <a:moveTo>
                      <a:pt x="1" y="1"/>
                    </a:moveTo>
                    <a:lnTo>
                      <a:pt x="21863" y="1"/>
                    </a:lnTo>
                    <a:cubicBezTo>
                      <a:pt x="21716" y="148"/>
                      <a:pt x="21544" y="280"/>
                      <a:pt x="21349" y="393"/>
                    </a:cubicBezTo>
                    <a:lnTo>
                      <a:pt x="2130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417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3" name="Google Shape;882;p26">
                <a:extLst>
                  <a:ext uri="{FF2B5EF4-FFF2-40B4-BE49-F238E27FC236}">
                    <a16:creationId xmlns:a16="http://schemas.microsoft.com/office/drawing/2014/main" id="{41CBED11-CBE7-AD99-00BF-8E36F4F8161F}"/>
                  </a:ext>
                </a:extLst>
              </p:cNvPr>
              <p:cNvSpPr/>
              <p:nvPr/>
            </p:nvSpPr>
            <p:spPr>
              <a:xfrm flipH="1">
                <a:off x="3074862" y="3577189"/>
                <a:ext cx="2144594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1608" h="428" extrusionOk="0">
                    <a:moveTo>
                      <a:pt x="0" y="1"/>
                    </a:moveTo>
                    <a:lnTo>
                      <a:pt x="21608" y="1"/>
                    </a:lnTo>
                    <a:cubicBezTo>
                      <a:pt x="21485" y="114"/>
                      <a:pt x="21343" y="216"/>
                      <a:pt x="21192" y="305"/>
                    </a:cubicBezTo>
                    <a:lnTo>
                      <a:pt x="20981" y="427"/>
                    </a:lnTo>
                    <a:lnTo>
                      <a:pt x="735" y="427"/>
                    </a:lnTo>
                    <a:close/>
                  </a:path>
                </a:pathLst>
              </a:custGeom>
              <a:solidFill>
                <a:srgbClr val="1416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4" name="Google Shape;883;p26">
                <a:extLst>
                  <a:ext uri="{FF2B5EF4-FFF2-40B4-BE49-F238E27FC236}">
                    <a16:creationId xmlns:a16="http://schemas.microsoft.com/office/drawing/2014/main" id="{63536F73-4508-A79C-05C9-FFD3A492D2E8}"/>
                  </a:ext>
                </a:extLst>
              </p:cNvPr>
              <p:cNvSpPr/>
              <p:nvPr/>
            </p:nvSpPr>
            <p:spPr>
              <a:xfrm flipH="1">
                <a:off x="3085481" y="3586519"/>
                <a:ext cx="21178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339" h="422" extrusionOk="0">
                    <a:moveTo>
                      <a:pt x="0" y="0"/>
                    </a:moveTo>
                    <a:lnTo>
                      <a:pt x="21338" y="0"/>
                    </a:lnTo>
                    <a:cubicBezTo>
                      <a:pt x="21245" y="78"/>
                      <a:pt x="21142" y="147"/>
                      <a:pt x="21030" y="211"/>
                    </a:cubicBezTo>
                    <a:lnTo>
                      <a:pt x="20662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4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5" name="Google Shape;884;p26">
                <a:extLst>
                  <a:ext uri="{FF2B5EF4-FFF2-40B4-BE49-F238E27FC236}">
                    <a16:creationId xmlns:a16="http://schemas.microsoft.com/office/drawing/2014/main" id="{4557E265-BA0F-6900-E1BD-18A83A90D80F}"/>
                  </a:ext>
                </a:extLst>
              </p:cNvPr>
              <p:cNvSpPr/>
              <p:nvPr/>
            </p:nvSpPr>
            <p:spPr>
              <a:xfrm flipH="1">
                <a:off x="3097689" y="3595749"/>
                <a:ext cx="20902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1060" h="422" extrusionOk="0">
                    <a:moveTo>
                      <a:pt x="1" y="0"/>
                    </a:moveTo>
                    <a:lnTo>
                      <a:pt x="21060" y="0"/>
                    </a:lnTo>
                    <a:cubicBezTo>
                      <a:pt x="21001" y="39"/>
                      <a:pt x="20937" y="78"/>
                      <a:pt x="20874" y="118"/>
                    </a:cubicBezTo>
                    <a:lnTo>
                      <a:pt x="2034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4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6" name="Google Shape;885;p26">
                <a:extLst>
                  <a:ext uri="{FF2B5EF4-FFF2-40B4-BE49-F238E27FC236}">
                    <a16:creationId xmlns:a16="http://schemas.microsoft.com/office/drawing/2014/main" id="{5A606AAD-9A0D-67DB-D028-037F19A4C4DF}"/>
                  </a:ext>
                </a:extLst>
              </p:cNvPr>
              <p:cNvSpPr/>
              <p:nvPr/>
            </p:nvSpPr>
            <p:spPr>
              <a:xfrm flipH="1">
                <a:off x="3111782" y="3604483"/>
                <a:ext cx="206003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20756" h="427" extrusionOk="0">
                    <a:moveTo>
                      <a:pt x="0" y="0"/>
                    </a:moveTo>
                    <a:lnTo>
                      <a:pt x="20756" y="0"/>
                    </a:lnTo>
                    <a:cubicBezTo>
                      <a:pt x="20741" y="10"/>
                      <a:pt x="20726" y="20"/>
                      <a:pt x="20712" y="30"/>
                    </a:cubicBezTo>
                    <a:lnTo>
                      <a:pt x="20026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316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7" name="Google Shape;886;p26">
                <a:extLst>
                  <a:ext uri="{FF2B5EF4-FFF2-40B4-BE49-F238E27FC236}">
                    <a16:creationId xmlns:a16="http://schemas.microsoft.com/office/drawing/2014/main" id="{40143ECF-B83D-B2EA-14FD-B2A95A638236}"/>
                  </a:ext>
                </a:extLst>
              </p:cNvPr>
              <p:cNvSpPr/>
              <p:nvPr/>
            </p:nvSpPr>
            <p:spPr>
              <a:xfrm flipH="1">
                <a:off x="3127365" y="3613714"/>
                <a:ext cx="202886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442" h="422" extrusionOk="0">
                    <a:moveTo>
                      <a:pt x="0" y="0"/>
                    </a:moveTo>
                    <a:lnTo>
                      <a:pt x="20442" y="0"/>
                    </a:lnTo>
                    <a:lnTo>
                      <a:pt x="19707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13152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8" name="Google Shape;887;p26">
                <a:extLst>
                  <a:ext uri="{FF2B5EF4-FFF2-40B4-BE49-F238E27FC236}">
                    <a16:creationId xmlns:a16="http://schemas.microsoft.com/office/drawing/2014/main" id="{45D75917-4696-E8A3-2588-C309ED8A4F1A}"/>
                  </a:ext>
                </a:extLst>
              </p:cNvPr>
              <p:cNvSpPr/>
              <p:nvPr/>
            </p:nvSpPr>
            <p:spPr>
              <a:xfrm flipH="1">
                <a:off x="3142848" y="3622944"/>
                <a:ext cx="199740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20125" h="422" extrusionOk="0">
                    <a:moveTo>
                      <a:pt x="1" y="0"/>
                    </a:moveTo>
                    <a:lnTo>
                      <a:pt x="20124" y="0"/>
                    </a:lnTo>
                    <a:lnTo>
                      <a:pt x="1939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3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9" name="Google Shape;888;p26">
                <a:extLst>
                  <a:ext uri="{FF2B5EF4-FFF2-40B4-BE49-F238E27FC236}">
                    <a16:creationId xmlns:a16="http://schemas.microsoft.com/office/drawing/2014/main" id="{7CEFFB92-55E6-A752-CB6F-7E2CFDC21342}"/>
                  </a:ext>
                </a:extLst>
              </p:cNvPr>
              <p:cNvSpPr/>
              <p:nvPr/>
            </p:nvSpPr>
            <p:spPr>
              <a:xfrm flipH="1">
                <a:off x="3158926" y="3631678"/>
                <a:ext cx="196574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9806" h="427" extrusionOk="0">
                    <a:moveTo>
                      <a:pt x="0" y="0"/>
                    </a:moveTo>
                    <a:lnTo>
                      <a:pt x="19806" y="0"/>
                    </a:lnTo>
                    <a:lnTo>
                      <a:pt x="19071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13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0" name="Google Shape;889;p26">
                <a:extLst>
                  <a:ext uri="{FF2B5EF4-FFF2-40B4-BE49-F238E27FC236}">
                    <a16:creationId xmlns:a16="http://schemas.microsoft.com/office/drawing/2014/main" id="{35C39517-2F38-71A9-8339-0D54552239C6}"/>
                  </a:ext>
                </a:extLst>
              </p:cNvPr>
              <p:cNvSpPr/>
              <p:nvPr/>
            </p:nvSpPr>
            <p:spPr>
              <a:xfrm flipH="1">
                <a:off x="3174508" y="3640909"/>
                <a:ext cx="19340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487" h="422" extrusionOk="0">
                    <a:moveTo>
                      <a:pt x="0" y="1"/>
                    </a:moveTo>
                    <a:lnTo>
                      <a:pt x="19487" y="1"/>
                    </a:lnTo>
                    <a:lnTo>
                      <a:pt x="18752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215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1" name="Google Shape;890;p26">
                <a:extLst>
                  <a:ext uri="{FF2B5EF4-FFF2-40B4-BE49-F238E27FC236}">
                    <a16:creationId xmlns:a16="http://schemas.microsoft.com/office/drawing/2014/main" id="{E1E4D657-0B3A-8CF9-B24D-6B9622CF04F9}"/>
                  </a:ext>
                </a:extLst>
              </p:cNvPr>
              <p:cNvSpPr/>
              <p:nvPr/>
            </p:nvSpPr>
            <p:spPr>
              <a:xfrm flipH="1">
                <a:off x="3190488" y="3650139"/>
                <a:ext cx="190262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9170" h="422" extrusionOk="0">
                    <a:moveTo>
                      <a:pt x="1" y="1"/>
                    </a:moveTo>
                    <a:lnTo>
                      <a:pt x="19169" y="1"/>
                    </a:lnTo>
                    <a:lnTo>
                      <a:pt x="18435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2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2" name="Google Shape;891;p26">
                <a:extLst>
                  <a:ext uri="{FF2B5EF4-FFF2-40B4-BE49-F238E27FC236}">
                    <a16:creationId xmlns:a16="http://schemas.microsoft.com/office/drawing/2014/main" id="{E5E88E2A-DB1F-51E0-B671-E9AB0171F87E}"/>
                  </a:ext>
                </a:extLst>
              </p:cNvPr>
              <p:cNvSpPr/>
              <p:nvPr/>
            </p:nvSpPr>
            <p:spPr>
              <a:xfrm flipH="1">
                <a:off x="3206070" y="3659369"/>
                <a:ext cx="187096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851" h="422" extrusionOk="0">
                    <a:moveTo>
                      <a:pt x="0" y="1"/>
                    </a:moveTo>
                    <a:lnTo>
                      <a:pt x="18851" y="1"/>
                    </a:lnTo>
                    <a:lnTo>
                      <a:pt x="1811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2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3" name="Google Shape;892;p26">
                <a:extLst>
                  <a:ext uri="{FF2B5EF4-FFF2-40B4-BE49-F238E27FC236}">
                    <a16:creationId xmlns:a16="http://schemas.microsoft.com/office/drawing/2014/main" id="{96EE52D9-FCB5-0582-BA5B-DD3A60E753A3}"/>
                  </a:ext>
                </a:extLst>
              </p:cNvPr>
              <p:cNvSpPr/>
              <p:nvPr/>
            </p:nvSpPr>
            <p:spPr>
              <a:xfrm flipH="1">
                <a:off x="3222148" y="3668104"/>
                <a:ext cx="183930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8532" h="422" extrusionOk="0">
                    <a:moveTo>
                      <a:pt x="0" y="1"/>
                    </a:moveTo>
                    <a:lnTo>
                      <a:pt x="18532" y="1"/>
                    </a:lnTo>
                    <a:lnTo>
                      <a:pt x="17797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1114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4" name="Google Shape;893;p26">
                <a:extLst>
                  <a:ext uri="{FF2B5EF4-FFF2-40B4-BE49-F238E27FC236}">
                    <a16:creationId xmlns:a16="http://schemas.microsoft.com/office/drawing/2014/main" id="{5B444310-FF4C-C7ED-1B98-18D3A10C2BBA}"/>
                  </a:ext>
                </a:extLst>
              </p:cNvPr>
              <p:cNvSpPr/>
              <p:nvPr/>
            </p:nvSpPr>
            <p:spPr>
              <a:xfrm flipH="1">
                <a:off x="3237631" y="3677334"/>
                <a:ext cx="1807839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8215" h="423" extrusionOk="0">
                    <a:moveTo>
                      <a:pt x="1" y="1"/>
                    </a:moveTo>
                    <a:lnTo>
                      <a:pt x="18214" y="1"/>
                    </a:lnTo>
                    <a:lnTo>
                      <a:pt x="1748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113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5" name="Google Shape;894;p26">
                <a:extLst>
                  <a:ext uri="{FF2B5EF4-FFF2-40B4-BE49-F238E27FC236}">
                    <a16:creationId xmlns:a16="http://schemas.microsoft.com/office/drawing/2014/main" id="{7377D813-B8CF-7642-6CC0-139FFFE3E12D}"/>
                  </a:ext>
                </a:extLst>
              </p:cNvPr>
              <p:cNvSpPr/>
              <p:nvPr/>
            </p:nvSpPr>
            <p:spPr>
              <a:xfrm flipH="1">
                <a:off x="3253710" y="3686564"/>
                <a:ext cx="1775682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7891" h="423" extrusionOk="0">
                    <a:moveTo>
                      <a:pt x="0" y="1"/>
                    </a:moveTo>
                    <a:lnTo>
                      <a:pt x="17891" y="1"/>
                    </a:lnTo>
                    <a:lnTo>
                      <a:pt x="1715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1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6" name="Google Shape;895;p26">
                <a:extLst>
                  <a:ext uri="{FF2B5EF4-FFF2-40B4-BE49-F238E27FC236}">
                    <a16:creationId xmlns:a16="http://schemas.microsoft.com/office/drawing/2014/main" id="{935D2EE3-274E-1226-A46A-19FEAA725933}"/>
                  </a:ext>
                </a:extLst>
              </p:cNvPr>
              <p:cNvSpPr/>
              <p:nvPr/>
            </p:nvSpPr>
            <p:spPr>
              <a:xfrm flipH="1">
                <a:off x="3269292" y="3695398"/>
                <a:ext cx="1744517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7577" h="427" extrusionOk="0">
                    <a:moveTo>
                      <a:pt x="0" y="0"/>
                    </a:moveTo>
                    <a:lnTo>
                      <a:pt x="17577" y="0"/>
                    </a:lnTo>
                    <a:lnTo>
                      <a:pt x="16842" y="426"/>
                    </a:lnTo>
                    <a:lnTo>
                      <a:pt x="735" y="426"/>
                    </a:lnTo>
                    <a:close/>
                  </a:path>
                </a:pathLst>
              </a:custGeom>
              <a:solidFill>
                <a:srgbClr val="11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7" name="Google Shape;896;p26">
                <a:extLst>
                  <a:ext uri="{FF2B5EF4-FFF2-40B4-BE49-F238E27FC236}">
                    <a16:creationId xmlns:a16="http://schemas.microsoft.com/office/drawing/2014/main" id="{F6E8DF8F-B366-D571-E83D-577DBA646DC1}"/>
                  </a:ext>
                </a:extLst>
              </p:cNvPr>
              <p:cNvSpPr/>
              <p:nvPr/>
            </p:nvSpPr>
            <p:spPr>
              <a:xfrm flipH="1">
                <a:off x="3285271" y="3704628"/>
                <a:ext cx="171255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7255" h="422" extrusionOk="0">
                    <a:moveTo>
                      <a:pt x="1" y="0"/>
                    </a:moveTo>
                    <a:lnTo>
                      <a:pt x="17254" y="0"/>
                    </a:lnTo>
                    <a:lnTo>
                      <a:pt x="16520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013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8" name="Google Shape;897;p26">
                <a:extLst>
                  <a:ext uri="{FF2B5EF4-FFF2-40B4-BE49-F238E27FC236}">
                    <a16:creationId xmlns:a16="http://schemas.microsoft.com/office/drawing/2014/main" id="{15833F1C-B68C-31A0-7DF9-39A3C1BDB489}"/>
                  </a:ext>
                </a:extLst>
              </p:cNvPr>
              <p:cNvSpPr/>
              <p:nvPr/>
            </p:nvSpPr>
            <p:spPr>
              <a:xfrm flipH="1">
                <a:off x="3300853" y="3713859"/>
                <a:ext cx="168139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941" h="422" extrusionOk="0">
                    <a:moveTo>
                      <a:pt x="0" y="0"/>
                    </a:moveTo>
                    <a:lnTo>
                      <a:pt x="16941" y="0"/>
                    </a:lnTo>
                    <a:lnTo>
                      <a:pt x="16206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10121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9" name="Google Shape;898;p26">
                <a:extLst>
                  <a:ext uri="{FF2B5EF4-FFF2-40B4-BE49-F238E27FC236}">
                    <a16:creationId xmlns:a16="http://schemas.microsoft.com/office/drawing/2014/main" id="{ACF76096-4BBC-ACF5-A8F8-B2DCDBB51D96}"/>
                  </a:ext>
                </a:extLst>
              </p:cNvPr>
              <p:cNvSpPr/>
              <p:nvPr/>
            </p:nvSpPr>
            <p:spPr>
              <a:xfrm flipH="1">
                <a:off x="3316932" y="3722593"/>
                <a:ext cx="164933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6618" h="427" extrusionOk="0">
                    <a:moveTo>
                      <a:pt x="1" y="0"/>
                    </a:moveTo>
                    <a:lnTo>
                      <a:pt x="16618" y="0"/>
                    </a:lnTo>
                    <a:lnTo>
                      <a:pt x="15883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101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0" name="Google Shape;899;p26">
                <a:extLst>
                  <a:ext uri="{FF2B5EF4-FFF2-40B4-BE49-F238E27FC236}">
                    <a16:creationId xmlns:a16="http://schemas.microsoft.com/office/drawing/2014/main" id="{91B19E8D-ED17-9088-6B40-805FC74582EC}"/>
                  </a:ext>
                </a:extLst>
              </p:cNvPr>
              <p:cNvSpPr/>
              <p:nvPr/>
            </p:nvSpPr>
            <p:spPr>
              <a:xfrm flipH="1">
                <a:off x="3332415" y="3731823"/>
                <a:ext cx="161827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6305" h="422" extrusionOk="0">
                    <a:moveTo>
                      <a:pt x="1" y="0"/>
                    </a:moveTo>
                    <a:lnTo>
                      <a:pt x="16304" y="0"/>
                    </a:lnTo>
                    <a:lnTo>
                      <a:pt x="1557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1012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1" name="Google Shape;900;p26">
                <a:extLst>
                  <a:ext uri="{FF2B5EF4-FFF2-40B4-BE49-F238E27FC236}">
                    <a16:creationId xmlns:a16="http://schemas.microsoft.com/office/drawing/2014/main" id="{A5CA1819-BB1E-8EBD-E8C8-4444D6FD668B}"/>
                  </a:ext>
                </a:extLst>
              </p:cNvPr>
              <p:cNvSpPr/>
              <p:nvPr/>
            </p:nvSpPr>
            <p:spPr>
              <a:xfrm flipH="1">
                <a:off x="3348493" y="3741053"/>
                <a:ext cx="158611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981" h="422" extrusionOk="0">
                    <a:moveTo>
                      <a:pt x="0" y="0"/>
                    </a:moveTo>
                    <a:lnTo>
                      <a:pt x="15981" y="0"/>
                    </a:lnTo>
                    <a:lnTo>
                      <a:pt x="1524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F11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2" name="Google Shape;901;p26">
                <a:extLst>
                  <a:ext uri="{FF2B5EF4-FFF2-40B4-BE49-F238E27FC236}">
                    <a16:creationId xmlns:a16="http://schemas.microsoft.com/office/drawing/2014/main" id="{E39BD140-03BD-7B89-C97B-5A3222CCEF92}"/>
                  </a:ext>
                </a:extLst>
              </p:cNvPr>
              <p:cNvSpPr/>
              <p:nvPr/>
            </p:nvSpPr>
            <p:spPr>
              <a:xfrm flipH="1">
                <a:off x="3364075" y="3749788"/>
                <a:ext cx="15549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5667" h="427" extrusionOk="0">
                    <a:moveTo>
                      <a:pt x="0" y="1"/>
                    </a:moveTo>
                    <a:lnTo>
                      <a:pt x="15667" y="1"/>
                    </a:lnTo>
                    <a:lnTo>
                      <a:pt x="14932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0F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3" name="Google Shape;902;p26">
                <a:extLst>
                  <a:ext uri="{FF2B5EF4-FFF2-40B4-BE49-F238E27FC236}">
                    <a16:creationId xmlns:a16="http://schemas.microsoft.com/office/drawing/2014/main" id="{632C13F1-995E-76AB-6E41-6236C1523522}"/>
                  </a:ext>
                </a:extLst>
              </p:cNvPr>
              <p:cNvSpPr/>
              <p:nvPr/>
            </p:nvSpPr>
            <p:spPr>
              <a:xfrm flipH="1">
                <a:off x="3379558" y="3759018"/>
                <a:ext cx="152348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350" h="422" extrusionOk="0">
                    <a:moveTo>
                      <a:pt x="1" y="1"/>
                    </a:moveTo>
                    <a:lnTo>
                      <a:pt x="15349" y="1"/>
                    </a:lnTo>
                    <a:lnTo>
                      <a:pt x="1461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F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4" name="Google Shape;903;p26">
                <a:extLst>
                  <a:ext uri="{FF2B5EF4-FFF2-40B4-BE49-F238E27FC236}">
                    <a16:creationId xmlns:a16="http://schemas.microsoft.com/office/drawing/2014/main" id="{C7C60B5F-E9E1-9992-91DB-C0E758842FEC}"/>
                  </a:ext>
                </a:extLst>
              </p:cNvPr>
              <p:cNvSpPr/>
              <p:nvPr/>
            </p:nvSpPr>
            <p:spPr>
              <a:xfrm flipH="1">
                <a:off x="3395637" y="3768248"/>
                <a:ext cx="149182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5031" h="422" extrusionOk="0">
                    <a:moveTo>
                      <a:pt x="0" y="1"/>
                    </a:moveTo>
                    <a:lnTo>
                      <a:pt x="15031" y="1"/>
                    </a:lnTo>
                    <a:lnTo>
                      <a:pt x="14296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E11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5" name="Google Shape;904;p26">
                <a:extLst>
                  <a:ext uri="{FF2B5EF4-FFF2-40B4-BE49-F238E27FC236}">
                    <a16:creationId xmlns:a16="http://schemas.microsoft.com/office/drawing/2014/main" id="{81C877A9-E088-914B-18A7-A89CB7E751FD}"/>
                  </a:ext>
                </a:extLst>
              </p:cNvPr>
              <p:cNvSpPr/>
              <p:nvPr/>
            </p:nvSpPr>
            <p:spPr>
              <a:xfrm flipH="1">
                <a:off x="3411219" y="3776983"/>
                <a:ext cx="1460265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4713" h="427" extrusionOk="0">
                    <a:moveTo>
                      <a:pt x="1" y="1"/>
                    </a:moveTo>
                    <a:lnTo>
                      <a:pt x="14713" y="1"/>
                    </a:lnTo>
                    <a:lnTo>
                      <a:pt x="1397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E10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6" name="Google Shape;905;p26">
                <a:extLst>
                  <a:ext uri="{FF2B5EF4-FFF2-40B4-BE49-F238E27FC236}">
                    <a16:creationId xmlns:a16="http://schemas.microsoft.com/office/drawing/2014/main" id="{BEAAA29F-B4A1-70DD-2839-AAEB1E9BE417}"/>
                  </a:ext>
                </a:extLst>
              </p:cNvPr>
              <p:cNvSpPr/>
              <p:nvPr/>
            </p:nvSpPr>
            <p:spPr>
              <a:xfrm flipH="1">
                <a:off x="3427198" y="3786213"/>
                <a:ext cx="142870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4395" h="423" extrusionOk="0">
                    <a:moveTo>
                      <a:pt x="1" y="1"/>
                    </a:moveTo>
                    <a:lnTo>
                      <a:pt x="14394" y="1"/>
                    </a:lnTo>
                    <a:lnTo>
                      <a:pt x="13660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E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7" name="Google Shape;906;p26">
                <a:extLst>
                  <a:ext uri="{FF2B5EF4-FFF2-40B4-BE49-F238E27FC236}">
                    <a16:creationId xmlns:a16="http://schemas.microsoft.com/office/drawing/2014/main" id="{B88A1D25-7334-9861-FFA6-55ECAEED1977}"/>
                  </a:ext>
                </a:extLst>
              </p:cNvPr>
              <p:cNvSpPr/>
              <p:nvPr/>
            </p:nvSpPr>
            <p:spPr>
              <a:xfrm flipH="1">
                <a:off x="3442781" y="3795443"/>
                <a:ext cx="1397043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4076" h="423" extrusionOk="0">
                    <a:moveTo>
                      <a:pt x="0" y="1"/>
                    </a:moveTo>
                    <a:lnTo>
                      <a:pt x="14076" y="1"/>
                    </a:lnTo>
                    <a:lnTo>
                      <a:pt x="1334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E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8" name="Google Shape;907;p26">
                <a:extLst>
                  <a:ext uri="{FF2B5EF4-FFF2-40B4-BE49-F238E27FC236}">
                    <a16:creationId xmlns:a16="http://schemas.microsoft.com/office/drawing/2014/main" id="{BBDB6395-8466-EB4A-6A67-C39B8B70850C}"/>
                  </a:ext>
                </a:extLst>
              </p:cNvPr>
              <p:cNvSpPr/>
              <p:nvPr/>
            </p:nvSpPr>
            <p:spPr>
              <a:xfrm flipH="1">
                <a:off x="3458859" y="3804277"/>
                <a:ext cx="1365382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3757" h="427" extrusionOk="0">
                    <a:moveTo>
                      <a:pt x="0" y="0"/>
                    </a:moveTo>
                    <a:lnTo>
                      <a:pt x="13757" y="0"/>
                    </a:lnTo>
                    <a:lnTo>
                      <a:pt x="13022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0D10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9" name="Google Shape;908;p26">
                <a:extLst>
                  <a:ext uri="{FF2B5EF4-FFF2-40B4-BE49-F238E27FC236}">
                    <a16:creationId xmlns:a16="http://schemas.microsoft.com/office/drawing/2014/main" id="{EA7FECDB-6ECA-AF3C-C908-364D8AC204FD}"/>
                  </a:ext>
                </a:extLst>
              </p:cNvPr>
              <p:cNvSpPr/>
              <p:nvPr/>
            </p:nvSpPr>
            <p:spPr>
              <a:xfrm flipH="1">
                <a:off x="3474342" y="3813507"/>
                <a:ext cx="133392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440" h="422" extrusionOk="0">
                    <a:moveTo>
                      <a:pt x="1" y="0"/>
                    </a:moveTo>
                    <a:lnTo>
                      <a:pt x="13439" y="0"/>
                    </a:lnTo>
                    <a:lnTo>
                      <a:pt x="12705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0" name="Google Shape;909;p26">
                <a:extLst>
                  <a:ext uri="{FF2B5EF4-FFF2-40B4-BE49-F238E27FC236}">
                    <a16:creationId xmlns:a16="http://schemas.microsoft.com/office/drawing/2014/main" id="{5AC4DA4A-C071-679C-B56B-CFA9158BE137}"/>
                  </a:ext>
                </a:extLst>
              </p:cNvPr>
              <p:cNvSpPr/>
              <p:nvPr/>
            </p:nvSpPr>
            <p:spPr>
              <a:xfrm flipH="1">
                <a:off x="3490420" y="3822738"/>
                <a:ext cx="130225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422" extrusionOk="0">
                    <a:moveTo>
                      <a:pt x="0" y="0"/>
                    </a:moveTo>
                    <a:lnTo>
                      <a:pt x="13121" y="0"/>
                    </a:lnTo>
                    <a:lnTo>
                      <a:pt x="12386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1" name="Google Shape;910;p26">
                <a:extLst>
                  <a:ext uri="{FF2B5EF4-FFF2-40B4-BE49-F238E27FC236}">
                    <a16:creationId xmlns:a16="http://schemas.microsoft.com/office/drawing/2014/main" id="{048AA1B4-07FA-974A-2142-4F651D0E87D4}"/>
                  </a:ext>
                </a:extLst>
              </p:cNvPr>
              <p:cNvSpPr/>
              <p:nvPr/>
            </p:nvSpPr>
            <p:spPr>
              <a:xfrm flipH="1">
                <a:off x="3506003" y="3831472"/>
                <a:ext cx="127069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2803" h="427" extrusionOk="0">
                    <a:moveTo>
                      <a:pt x="1" y="0"/>
                    </a:moveTo>
                    <a:lnTo>
                      <a:pt x="12803" y="0"/>
                    </a:lnTo>
                    <a:lnTo>
                      <a:pt x="12068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0D0F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2" name="Google Shape;911;p26">
                <a:extLst>
                  <a:ext uri="{FF2B5EF4-FFF2-40B4-BE49-F238E27FC236}">
                    <a16:creationId xmlns:a16="http://schemas.microsoft.com/office/drawing/2014/main" id="{EC2114A2-500C-B336-ABF3-D6D2097E1BA2}"/>
                  </a:ext>
                </a:extLst>
              </p:cNvPr>
              <p:cNvSpPr/>
              <p:nvPr/>
            </p:nvSpPr>
            <p:spPr>
              <a:xfrm flipH="1">
                <a:off x="3521982" y="3840702"/>
                <a:ext cx="12386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480" h="422" extrusionOk="0">
                    <a:moveTo>
                      <a:pt x="1" y="0"/>
                    </a:moveTo>
                    <a:lnTo>
                      <a:pt x="12479" y="0"/>
                    </a:lnTo>
                    <a:lnTo>
                      <a:pt x="1174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3" name="Google Shape;912;p26">
                <a:extLst>
                  <a:ext uri="{FF2B5EF4-FFF2-40B4-BE49-F238E27FC236}">
                    <a16:creationId xmlns:a16="http://schemas.microsoft.com/office/drawing/2014/main" id="{EFC835B1-2FE5-05A5-3D52-5969F17651E9}"/>
                  </a:ext>
                </a:extLst>
              </p:cNvPr>
              <p:cNvSpPr/>
              <p:nvPr/>
            </p:nvSpPr>
            <p:spPr>
              <a:xfrm flipH="1">
                <a:off x="3537564" y="3849932"/>
                <a:ext cx="120747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2166" h="422" extrusionOk="0">
                    <a:moveTo>
                      <a:pt x="0" y="0"/>
                    </a:moveTo>
                    <a:lnTo>
                      <a:pt x="12166" y="0"/>
                    </a:lnTo>
                    <a:lnTo>
                      <a:pt x="1143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4" name="Google Shape;913;p26">
                <a:extLst>
                  <a:ext uri="{FF2B5EF4-FFF2-40B4-BE49-F238E27FC236}">
                    <a16:creationId xmlns:a16="http://schemas.microsoft.com/office/drawing/2014/main" id="{B7EB8252-C61B-2680-5899-036B5E483E00}"/>
                  </a:ext>
                </a:extLst>
              </p:cNvPr>
              <p:cNvSpPr/>
              <p:nvPr/>
            </p:nvSpPr>
            <p:spPr>
              <a:xfrm flipH="1">
                <a:off x="3553643" y="3858667"/>
                <a:ext cx="1175418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1843" h="427" extrusionOk="0">
                    <a:moveTo>
                      <a:pt x="1" y="1"/>
                    </a:moveTo>
                    <a:lnTo>
                      <a:pt x="11843" y="1"/>
                    </a:lnTo>
                    <a:lnTo>
                      <a:pt x="1110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5" name="Google Shape;914;p26">
                <a:extLst>
                  <a:ext uri="{FF2B5EF4-FFF2-40B4-BE49-F238E27FC236}">
                    <a16:creationId xmlns:a16="http://schemas.microsoft.com/office/drawing/2014/main" id="{F09F46FD-4DFF-14AA-4471-829579F548E3}"/>
                  </a:ext>
                </a:extLst>
              </p:cNvPr>
              <p:cNvSpPr/>
              <p:nvPr/>
            </p:nvSpPr>
            <p:spPr>
              <a:xfrm flipH="1">
                <a:off x="3569126" y="3867897"/>
                <a:ext cx="1144353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530" h="422" extrusionOk="0">
                    <a:moveTo>
                      <a:pt x="1" y="1"/>
                    </a:moveTo>
                    <a:lnTo>
                      <a:pt x="11529" y="1"/>
                    </a:lnTo>
                    <a:lnTo>
                      <a:pt x="1079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C0E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6" name="Google Shape;915;p26">
                <a:extLst>
                  <a:ext uri="{FF2B5EF4-FFF2-40B4-BE49-F238E27FC236}">
                    <a16:creationId xmlns:a16="http://schemas.microsoft.com/office/drawing/2014/main" id="{2A2A05CC-0E4C-B7E9-0BC8-221C7DF59BA5}"/>
                  </a:ext>
                </a:extLst>
              </p:cNvPr>
              <p:cNvSpPr/>
              <p:nvPr/>
            </p:nvSpPr>
            <p:spPr>
              <a:xfrm flipH="1">
                <a:off x="3585204" y="3877127"/>
                <a:ext cx="1112196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11206" h="422" extrusionOk="0">
                    <a:moveTo>
                      <a:pt x="0" y="1"/>
                    </a:moveTo>
                    <a:lnTo>
                      <a:pt x="11206" y="1"/>
                    </a:lnTo>
                    <a:lnTo>
                      <a:pt x="1047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B0D1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7" name="Google Shape;916;p26">
                <a:extLst>
                  <a:ext uri="{FF2B5EF4-FFF2-40B4-BE49-F238E27FC236}">
                    <a16:creationId xmlns:a16="http://schemas.microsoft.com/office/drawing/2014/main" id="{E8444941-84EA-9725-9691-4350E3D3DA8C}"/>
                  </a:ext>
                </a:extLst>
              </p:cNvPr>
              <p:cNvSpPr/>
              <p:nvPr/>
            </p:nvSpPr>
            <p:spPr>
              <a:xfrm flipH="1">
                <a:off x="3600786" y="3885862"/>
                <a:ext cx="108113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427" extrusionOk="0">
                    <a:moveTo>
                      <a:pt x="1" y="1"/>
                    </a:moveTo>
                    <a:lnTo>
                      <a:pt x="10893" y="1"/>
                    </a:lnTo>
                    <a:lnTo>
                      <a:pt x="1015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B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8" name="Google Shape;917;p26">
                <a:extLst>
                  <a:ext uri="{FF2B5EF4-FFF2-40B4-BE49-F238E27FC236}">
                    <a16:creationId xmlns:a16="http://schemas.microsoft.com/office/drawing/2014/main" id="{DE6F32D5-B1AF-5DDB-63AA-8FD8DCF775FE}"/>
                  </a:ext>
                </a:extLst>
              </p:cNvPr>
              <p:cNvSpPr/>
              <p:nvPr/>
            </p:nvSpPr>
            <p:spPr>
              <a:xfrm flipH="1">
                <a:off x="3616765" y="3895092"/>
                <a:ext cx="1049072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0570" h="423" extrusionOk="0">
                    <a:moveTo>
                      <a:pt x="1" y="1"/>
                    </a:moveTo>
                    <a:lnTo>
                      <a:pt x="10569" y="1"/>
                    </a:lnTo>
                    <a:lnTo>
                      <a:pt x="983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B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9" name="Google Shape;918;p26">
                <a:extLst>
                  <a:ext uri="{FF2B5EF4-FFF2-40B4-BE49-F238E27FC236}">
                    <a16:creationId xmlns:a16="http://schemas.microsoft.com/office/drawing/2014/main" id="{B0136EFB-BD26-4491-7885-8FE6C1B9AE58}"/>
                  </a:ext>
                </a:extLst>
              </p:cNvPr>
              <p:cNvSpPr/>
              <p:nvPr/>
            </p:nvSpPr>
            <p:spPr>
              <a:xfrm flipH="1">
                <a:off x="3632348" y="3904322"/>
                <a:ext cx="1017908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10256" h="423" extrusionOk="0">
                    <a:moveTo>
                      <a:pt x="0" y="1"/>
                    </a:moveTo>
                    <a:lnTo>
                      <a:pt x="10256" y="1"/>
                    </a:lnTo>
                    <a:lnTo>
                      <a:pt x="9521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A0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0" name="Google Shape;919;p26">
                <a:extLst>
                  <a:ext uri="{FF2B5EF4-FFF2-40B4-BE49-F238E27FC236}">
                    <a16:creationId xmlns:a16="http://schemas.microsoft.com/office/drawing/2014/main" id="{00A34232-6D19-19B2-58BE-727BF83D3AF1}"/>
                  </a:ext>
                </a:extLst>
              </p:cNvPr>
              <p:cNvSpPr/>
              <p:nvPr/>
            </p:nvSpPr>
            <p:spPr>
              <a:xfrm flipH="1">
                <a:off x="3648426" y="3913156"/>
                <a:ext cx="985850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9933" h="427" extrusionOk="0">
                    <a:moveTo>
                      <a:pt x="1" y="0"/>
                    </a:moveTo>
                    <a:lnTo>
                      <a:pt x="9933" y="0"/>
                    </a:lnTo>
                    <a:lnTo>
                      <a:pt x="9198" y="426"/>
                    </a:lnTo>
                    <a:lnTo>
                      <a:pt x="736" y="426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1" name="Google Shape;920;p26">
                <a:extLst>
                  <a:ext uri="{FF2B5EF4-FFF2-40B4-BE49-F238E27FC236}">
                    <a16:creationId xmlns:a16="http://schemas.microsoft.com/office/drawing/2014/main" id="{1DBBC37B-FA8A-5B78-BFA9-4087EDC202C7}"/>
                  </a:ext>
                </a:extLst>
              </p:cNvPr>
              <p:cNvSpPr/>
              <p:nvPr/>
            </p:nvSpPr>
            <p:spPr>
              <a:xfrm flipH="1">
                <a:off x="3663909" y="3922386"/>
                <a:ext cx="95478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9620" h="422" extrusionOk="0">
                    <a:moveTo>
                      <a:pt x="1" y="0"/>
                    </a:moveTo>
                    <a:lnTo>
                      <a:pt x="9619" y="0"/>
                    </a:lnTo>
                    <a:lnTo>
                      <a:pt x="8885" y="421"/>
                    </a:lnTo>
                    <a:lnTo>
                      <a:pt x="740" y="421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2" name="Google Shape;921;p26">
                <a:extLst>
                  <a:ext uri="{FF2B5EF4-FFF2-40B4-BE49-F238E27FC236}">
                    <a16:creationId xmlns:a16="http://schemas.microsoft.com/office/drawing/2014/main" id="{2B9890EB-63FC-78B5-8E54-B2C9B0367E85}"/>
                  </a:ext>
                </a:extLst>
              </p:cNvPr>
              <p:cNvSpPr/>
              <p:nvPr/>
            </p:nvSpPr>
            <p:spPr>
              <a:xfrm flipH="1">
                <a:off x="3679988" y="3931617"/>
                <a:ext cx="922628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9296" h="422" extrusionOk="0">
                    <a:moveTo>
                      <a:pt x="0" y="0"/>
                    </a:moveTo>
                    <a:lnTo>
                      <a:pt x="9296" y="0"/>
                    </a:lnTo>
                    <a:lnTo>
                      <a:pt x="8561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A0C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3" name="Google Shape;922;p26">
                <a:extLst>
                  <a:ext uri="{FF2B5EF4-FFF2-40B4-BE49-F238E27FC236}">
                    <a16:creationId xmlns:a16="http://schemas.microsoft.com/office/drawing/2014/main" id="{5EAE5D95-16CE-96A4-F47D-6EACED1394FB}"/>
                  </a:ext>
                </a:extLst>
              </p:cNvPr>
              <p:cNvSpPr/>
              <p:nvPr/>
            </p:nvSpPr>
            <p:spPr>
              <a:xfrm flipH="1">
                <a:off x="3695570" y="3940351"/>
                <a:ext cx="89156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427" extrusionOk="0">
                    <a:moveTo>
                      <a:pt x="1" y="0"/>
                    </a:moveTo>
                    <a:lnTo>
                      <a:pt x="8983" y="0"/>
                    </a:lnTo>
                    <a:lnTo>
                      <a:pt x="8248" y="426"/>
                    </a:lnTo>
                    <a:lnTo>
                      <a:pt x="740" y="426"/>
                    </a:lnTo>
                    <a:close/>
                  </a:path>
                </a:pathLst>
              </a:custGeom>
              <a:solidFill>
                <a:srgbClr val="090B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4" name="Google Shape;923;p26">
                <a:extLst>
                  <a:ext uri="{FF2B5EF4-FFF2-40B4-BE49-F238E27FC236}">
                    <a16:creationId xmlns:a16="http://schemas.microsoft.com/office/drawing/2014/main" id="{FCB4EF9D-1B21-A67D-F8A3-14EDC415B3FA}"/>
                  </a:ext>
                </a:extLst>
              </p:cNvPr>
              <p:cNvSpPr/>
              <p:nvPr/>
            </p:nvSpPr>
            <p:spPr>
              <a:xfrm flipH="1">
                <a:off x="3711549" y="3949581"/>
                <a:ext cx="859505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660" h="422" extrusionOk="0">
                    <a:moveTo>
                      <a:pt x="1" y="0"/>
                    </a:moveTo>
                    <a:lnTo>
                      <a:pt x="8659" y="0"/>
                    </a:lnTo>
                    <a:lnTo>
                      <a:pt x="7925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5" name="Google Shape;924;p26">
                <a:extLst>
                  <a:ext uri="{FF2B5EF4-FFF2-40B4-BE49-F238E27FC236}">
                    <a16:creationId xmlns:a16="http://schemas.microsoft.com/office/drawing/2014/main" id="{B324189F-505D-0993-B50C-4D5CBC6E0A4A}"/>
                  </a:ext>
                </a:extLst>
              </p:cNvPr>
              <p:cNvSpPr/>
              <p:nvPr/>
            </p:nvSpPr>
            <p:spPr>
              <a:xfrm flipH="1">
                <a:off x="3727131" y="3958811"/>
                <a:ext cx="828340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8346" h="422" extrusionOk="0">
                    <a:moveTo>
                      <a:pt x="0" y="0"/>
                    </a:moveTo>
                    <a:lnTo>
                      <a:pt x="8346" y="0"/>
                    </a:lnTo>
                    <a:lnTo>
                      <a:pt x="7611" y="422"/>
                    </a:lnTo>
                    <a:lnTo>
                      <a:pt x="740" y="422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6" name="Google Shape;925;p26">
                <a:extLst>
                  <a:ext uri="{FF2B5EF4-FFF2-40B4-BE49-F238E27FC236}">
                    <a16:creationId xmlns:a16="http://schemas.microsoft.com/office/drawing/2014/main" id="{C9788B83-BD5C-95FF-60F8-08D6F4A426F2}"/>
                  </a:ext>
                </a:extLst>
              </p:cNvPr>
              <p:cNvSpPr/>
              <p:nvPr/>
            </p:nvSpPr>
            <p:spPr>
              <a:xfrm flipH="1">
                <a:off x="3743210" y="3967546"/>
                <a:ext cx="796283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8023" h="427" extrusionOk="0">
                    <a:moveTo>
                      <a:pt x="1" y="1"/>
                    </a:moveTo>
                    <a:lnTo>
                      <a:pt x="8023" y="1"/>
                    </a:lnTo>
                    <a:lnTo>
                      <a:pt x="7288" y="427"/>
                    </a:lnTo>
                    <a:lnTo>
                      <a:pt x="736" y="427"/>
                    </a:lnTo>
                    <a:close/>
                  </a:path>
                </a:pathLst>
              </a:custGeom>
              <a:solidFill>
                <a:srgbClr val="090B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7" name="Google Shape;926;p26">
                <a:extLst>
                  <a:ext uri="{FF2B5EF4-FFF2-40B4-BE49-F238E27FC236}">
                    <a16:creationId xmlns:a16="http://schemas.microsoft.com/office/drawing/2014/main" id="{D7AC041A-0729-6617-69DD-D82B921F2BC8}"/>
                  </a:ext>
                </a:extLst>
              </p:cNvPr>
              <p:cNvSpPr/>
              <p:nvPr/>
            </p:nvSpPr>
            <p:spPr>
              <a:xfrm flipH="1">
                <a:off x="3758693" y="3976776"/>
                <a:ext cx="76472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705" h="422" extrusionOk="0">
                    <a:moveTo>
                      <a:pt x="1" y="1"/>
                    </a:moveTo>
                    <a:lnTo>
                      <a:pt x="7704" y="1"/>
                    </a:lnTo>
                    <a:lnTo>
                      <a:pt x="697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8" name="Google Shape;927;p26">
                <a:extLst>
                  <a:ext uri="{FF2B5EF4-FFF2-40B4-BE49-F238E27FC236}">
                    <a16:creationId xmlns:a16="http://schemas.microsoft.com/office/drawing/2014/main" id="{37B47A39-9226-FBB6-DD74-BF6CD909B75C}"/>
                  </a:ext>
                </a:extLst>
              </p:cNvPr>
              <p:cNvSpPr/>
              <p:nvPr/>
            </p:nvSpPr>
            <p:spPr>
              <a:xfrm flipH="1">
                <a:off x="3774275" y="3986006"/>
                <a:ext cx="733557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391" h="422" extrusionOk="0">
                    <a:moveTo>
                      <a:pt x="0" y="1"/>
                    </a:moveTo>
                    <a:lnTo>
                      <a:pt x="7390" y="1"/>
                    </a:lnTo>
                    <a:lnTo>
                      <a:pt x="6651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9" name="Google Shape;928;p26">
                <a:extLst>
                  <a:ext uri="{FF2B5EF4-FFF2-40B4-BE49-F238E27FC236}">
                    <a16:creationId xmlns:a16="http://schemas.microsoft.com/office/drawing/2014/main" id="{74E9F8BC-B791-C1D0-209A-B3156944E098}"/>
                  </a:ext>
                </a:extLst>
              </p:cNvPr>
              <p:cNvSpPr/>
              <p:nvPr/>
            </p:nvSpPr>
            <p:spPr>
              <a:xfrm flipH="1">
                <a:off x="3790353" y="3995237"/>
                <a:ext cx="70149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7068" h="422" extrusionOk="0">
                    <a:moveTo>
                      <a:pt x="1" y="1"/>
                    </a:moveTo>
                    <a:lnTo>
                      <a:pt x="7068" y="1"/>
                    </a:lnTo>
                    <a:lnTo>
                      <a:pt x="6333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8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0" name="Google Shape;929;p26">
                <a:extLst>
                  <a:ext uri="{FF2B5EF4-FFF2-40B4-BE49-F238E27FC236}">
                    <a16:creationId xmlns:a16="http://schemas.microsoft.com/office/drawing/2014/main" id="{F99E1780-0DAF-1D5A-2599-C27A0F87A6CD}"/>
                  </a:ext>
                </a:extLst>
              </p:cNvPr>
              <p:cNvSpPr/>
              <p:nvPr/>
            </p:nvSpPr>
            <p:spPr>
              <a:xfrm flipH="1">
                <a:off x="3805836" y="4003971"/>
                <a:ext cx="670434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755" h="423" extrusionOk="0">
                    <a:moveTo>
                      <a:pt x="1" y="1"/>
                    </a:moveTo>
                    <a:lnTo>
                      <a:pt x="6754" y="1"/>
                    </a:lnTo>
                    <a:lnTo>
                      <a:pt x="6020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70A1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1" name="Google Shape;930;p26">
                <a:extLst>
                  <a:ext uri="{FF2B5EF4-FFF2-40B4-BE49-F238E27FC236}">
                    <a16:creationId xmlns:a16="http://schemas.microsoft.com/office/drawing/2014/main" id="{77A4B892-9DF6-618C-2971-8105821C34D7}"/>
                  </a:ext>
                </a:extLst>
              </p:cNvPr>
              <p:cNvSpPr/>
              <p:nvPr/>
            </p:nvSpPr>
            <p:spPr>
              <a:xfrm flipH="1">
                <a:off x="3821915" y="4013201"/>
                <a:ext cx="638277" cy="4198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423" extrusionOk="0">
                    <a:moveTo>
                      <a:pt x="0" y="1"/>
                    </a:moveTo>
                    <a:lnTo>
                      <a:pt x="6431" y="1"/>
                    </a:lnTo>
                    <a:lnTo>
                      <a:pt x="5696" y="422"/>
                    </a:lnTo>
                    <a:lnTo>
                      <a:pt x="735" y="422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2" name="Google Shape;931;p26">
                <a:extLst>
                  <a:ext uri="{FF2B5EF4-FFF2-40B4-BE49-F238E27FC236}">
                    <a16:creationId xmlns:a16="http://schemas.microsoft.com/office/drawing/2014/main" id="{E0237813-38DF-CC05-9BC8-64261C3A5466}"/>
                  </a:ext>
                </a:extLst>
              </p:cNvPr>
              <p:cNvSpPr/>
              <p:nvPr/>
            </p:nvSpPr>
            <p:spPr>
              <a:xfrm flipH="1">
                <a:off x="3837497" y="4022531"/>
                <a:ext cx="607211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6118" h="422" extrusionOk="0">
                    <a:moveTo>
                      <a:pt x="1" y="0"/>
                    </a:moveTo>
                    <a:lnTo>
                      <a:pt x="6118" y="0"/>
                    </a:lnTo>
                    <a:lnTo>
                      <a:pt x="5383" y="421"/>
                    </a:lnTo>
                    <a:lnTo>
                      <a:pt x="736" y="421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3" name="Google Shape;932;p26">
                <a:extLst>
                  <a:ext uri="{FF2B5EF4-FFF2-40B4-BE49-F238E27FC236}">
                    <a16:creationId xmlns:a16="http://schemas.microsoft.com/office/drawing/2014/main" id="{35A71A92-5B4E-D9D4-97C9-319689FCB92D}"/>
                  </a:ext>
                </a:extLst>
              </p:cNvPr>
              <p:cNvSpPr/>
              <p:nvPr/>
            </p:nvSpPr>
            <p:spPr>
              <a:xfrm flipH="1">
                <a:off x="3853476" y="4031265"/>
                <a:ext cx="57515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795" h="422" extrusionOk="0">
                    <a:moveTo>
                      <a:pt x="1" y="0"/>
                    </a:moveTo>
                    <a:lnTo>
                      <a:pt x="5794" y="0"/>
                    </a:lnTo>
                    <a:lnTo>
                      <a:pt x="5060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709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4" name="Google Shape;933;p26">
                <a:extLst>
                  <a:ext uri="{FF2B5EF4-FFF2-40B4-BE49-F238E27FC236}">
                    <a16:creationId xmlns:a16="http://schemas.microsoft.com/office/drawing/2014/main" id="{0F991EB9-6368-B9CB-8FD7-F6167D68194B}"/>
                  </a:ext>
                </a:extLst>
              </p:cNvPr>
              <p:cNvSpPr/>
              <p:nvPr/>
            </p:nvSpPr>
            <p:spPr>
              <a:xfrm flipH="1">
                <a:off x="3869058" y="4040496"/>
                <a:ext cx="54398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481" h="422" extrusionOk="0">
                    <a:moveTo>
                      <a:pt x="0" y="0"/>
                    </a:moveTo>
                    <a:lnTo>
                      <a:pt x="5480" y="0"/>
                    </a:lnTo>
                    <a:lnTo>
                      <a:pt x="4746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608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5" name="Google Shape;934;p26">
                <a:extLst>
                  <a:ext uri="{FF2B5EF4-FFF2-40B4-BE49-F238E27FC236}">
                    <a16:creationId xmlns:a16="http://schemas.microsoft.com/office/drawing/2014/main" id="{46F1B42C-AB4C-EA74-A465-87B68249D4A8}"/>
                  </a:ext>
                </a:extLst>
              </p:cNvPr>
              <p:cNvSpPr/>
              <p:nvPr/>
            </p:nvSpPr>
            <p:spPr>
              <a:xfrm flipH="1">
                <a:off x="3885137" y="4049726"/>
                <a:ext cx="51193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422" extrusionOk="0">
                    <a:moveTo>
                      <a:pt x="1" y="0"/>
                    </a:moveTo>
                    <a:lnTo>
                      <a:pt x="5158" y="0"/>
                    </a:lnTo>
                    <a:lnTo>
                      <a:pt x="4423" y="421"/>
                    </a:lnTo>
                    <a:lnTo>
                      <a:pt x="735" y="421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6" name="Google Shape;935;p26">
                <a:extLst>
                  <a:ext uri="{FF2B5EF4-FFF2-40B4-BE49-F238E27FC236}">
                    <a16:creationId xmlns:a16="http://schemas.microsoft.com/office/drawing/2014/main" id="{5886AF49-46F4-DD12-DD00-FDE02935A4D3}"/>
                  </a:ext>
                </a:extLst>
              </p:cNvPr>
              <p:cNvSpPr/>
              <p:nvPr/>
            </p:nvSpPr>
            <p:spPr>
              <a:xfrm flipH="1">
                <a:off x="3900620" y="4058460"/>
                <a:ext cx="48086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4845" h="427" extrusionOk="0">
                    <a:moveTo>
                      <a:pt x="1" y="0"/>
                    </a:moveTo>
                    <a:lnTo>
                      <a:pt x="4844" y="0"/>
                    </a:lnTo>
                    <a:lnTo>
                      <a:pt x="4110" y="427"/>
                    </a:lnTo>
                    <a:lnTo>
                      <a:pt x="740" y="427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7" name="Google Shape;936;p26">
                <a:extLst>
                  <a:ext uri="{FF2B5EF4-FFF2-40B4-BE49-F238E27FC236}">
                    <a16:creationId xmlns:a16="http://schemas.microsoft.com/office/drawing/2014/main" id="{AA48F430-6CED-258F-6946-694B5CFFC085}"/>
                  </a:ext>
                </a:extLst>
              </p:cNvPr>
              <p:cNvSpPr/>
              <p:nvPr/>
            </p:nvSpPr>
            <p:spPr>
              <a:xfrm flipH="1">
                <a:off x="3916698" y="4067691"/>
                <a:ext cx="448709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422" extrusionOk="0">
                    <a:moveTo>
                      <a:pt x="0" y="0"/>
                    </a:moveTo>
                    <a:lnTo>
                      <a:pt x="4521" y="0"/>
                    </a:lnTo>
                    <a:lnTo>
                      <a:pt x="3908" y="353"/>
                    </a:lnTo>
                    <a:cubicBezTo>
                      <a:pt x="3869" y="378"/>
                      <a:pt x="3825" y="402"/>
                      <a:pt x="3786" y="422"/>
                    </a:cubicBezTo>
                    <a:lnTo>
                      <a:pt x="735" y="422"/>
                    </a:lnTo>
                    <a:lnTo>
                      <a:pt x="705" y="407"/>
                    </a:lnTo>
                    <a:close/>
                  </a:path>
                </a:pathLst>
              </a:custGeom>
              <a:solidFill>
                <a:srgbClr val="06081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8" name="Google Shape;937;p26">
                <a:extLst>
                  <a:ext uri="{FF2B5EF4-FFF2-40B4-BE49-F238E27FC236}">
                    <a16:creationId xmlns:a16="http://schemas.microsoft.com/office/drawing/2014/main" id="{D787A8F1-D815-34BA-A9EC-80DBC92CDAC9}"/>
                  </a:ext>
                </a:extLst>
              </p:cNvPr>
              <p:cNvSpPr/>
              <p:nvPr/>
            </p:nvSpPr>
            <p:spPr>
              <a:xfrm flipH="1">
                <a:off x="3932281" y="4076921"/>
                <a:ext cx="41764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4208" h="422" extrusionOk="0">
                    <a:moveTo>
                      <a:pt x="1" y="1"/>
                    </a:moveTo>
                    <a:lnTo>
                      <a:pt x="4208" y="1"/>
                    </a:lnTo>
                    <a:lnTo>
                      <a:pt x="3752" y="260"/>
                    </a:lnTo>
                    <a:cubicBezTo>
                      <a:pt x="3649" y="319"/>
                      <a:pt x="3556" y="373"/>
                      <a:pt x="3463" y="422"/>
                    </a:cubicBezTo>
                    <a:lnTo>
                      <a:pt x="745" y="422"/>
                    </a:lnTo>
                    <a:cubicBezTo>
                      <a:pt x="682" y="387"/>
                      <a:pt x="613" y="348"/>
                      <a:pt x="549" y="314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09" name="Google Shape;938;p26">
                <a:extLst>
                  <a:ext uri="{FF2B5EF4-FFF2-40B4-BE49-F238E27FC236}">
                    <a16:creationId xmlns:a16="http://schemas.microsoft.com/office/drawing/2014/main" id="{0ED1DDC1-6909-CD51-B9A1-4AB462B6900C}"/>
                  </a:ext>
                </a:extLst>
              </p:cNvPr>
              <p:cNvSpPr/>
              <p:nvPr/>
            </p:nvSpPr>
            <p:spPr>
              <a:xfrm flipH="1">
                <a:off x="3948260" y="4085655"/>
                <a:ext cx="385586" cy="4238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427" extrusionOk="0">
                    <a:moveTo>
                      <a:pt x="1" y="1"/>
                    </a:moveTo>
                    <a:lnTo>
                      <a:pt x="3884" y="1"/>
                    </a:lnTo>
                    <a:lnTo>
                      <a:pt x="3590" y="172"/>
                    </a:lnTo>
                    <a:cubicBezTo>
                      <a:pt x="3424" y="265"/>
                      <a:pt x="3267" y="353"/>
                      <a:pt x="3120" y="427"/>
                    </a:cubicBezTo>
                    <a:lnTo>
                      <a:pt x="755" y="427"/>
                    </a:lnTo>
                    <a:cubicBezTo>
                      <a:pt x="637" y="363"/>
                      <a:pt x="515" y="299"/>
                      <a:pt x="387" y="226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0" name="Google Shape;939;p26">
                <a:extLst>
                  <a:ext uri="{FF2B5EF4-FFF2-40B4-BE49-F238E27FC236}">
                    <a16:creationId xmlns:a16="http://schemas.microsoft.com/office/drawing/2014/main" id="{E2AF665E-B57C-65CA-6C88-B9E0DF48F055}"/>
                  </a:ext>
                </a:extLst>
              </p:cNvPr>
              <p:cNvSpPr/>
              <p:nvPr/>
            </p:nvSpPr>
            <p:spPr>
              <a:xfrm flipH="1">
                <a:off x="3963842" y="4094885"/>
                <a:ext cx="354422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422" extrusionOk="0">
                    <a:moveTo>
                      <a:pt x="0" y="1"/>
                    </a:moveTo>
                    <a:lnTo>
                      <a:pt x="3570" y="1"/>
                    </a:lnTo>
                    <a:lnTo>
                      <a:pt x="3433" y="79"/>
                    </a:lnTo>
                    <a:cubicBezTo>
                      <a:pt x="3188" y="216"/>
                      <a:pt x="2973" y="334"/>
                      <a:pt x="2772" y="422"/>
                    </a:cubicBezTo>
                    <a:lnTo>
                      <a:pt x="784" y="422"/>
                    </a:lnTo>
                    <a:cubicBezTo>
                      <a:pt x="612" y="344"/>
                      <a:pt x="431" y="246"/>
                      <a:pt x="230" y="133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1" name="Google Shape;940;p26">
                <a:extLst>
                  <a:ext uri="{FF2B5EF4-FFF2-40B4-BE49-F238E27FC236}">
                    <a16:creationId xmlns:a16="http://schemas.microsoft.com/office/drawing/2014/main" id="{75C8E017-9AB6-D739-0A00-CDDC28E9BA54}"/>
                  </a:ext>
                </a:extLst>
              </p:cNvPr>
              <p:cNvSpPr/>
              <p:nvPr/>
            </p:nvSpPr>
            <p:spPr>
              <a:xfrm flipH="1">
                <a:off x="3979920" y="4104116"/>
                <a:ext cx="322364" cy="41883"/>
              </a:xfrm>
              <a:custGeom>
                <a:avLst/>
                <a:gdLst/>
                <a:ahLst/>
                <a:cxnLst/>
                <a:rect l="l" t="t" r="r" b="b"/>
                <a:pathLst>
                  <a:path w="3248" h="422" extrusionOk="0">
                    <a:moveTo>
                      <a:pt x="1" y="1"/>
                    </a:moveTo>
                    <a:lnTo>
                      <a:pt x="3248" y="1"/>
                    </a:lnTo>
                    <a:cubicBezTo>
                      <a:pt x="2925" y="187"/>
                      <a:pt x="2641" y="324"/>
                      <a:pt x="2391" y="422"/>
                    </a:cubicBezTo>
                    <a:lnTo>
                      <a:pt x="833" y="422"/>
                    </a:lnTo>
                    <a:cubicBezTo>
                      <a:pt x="603" y="329"/>
                      <a:pt x="353" y="202"/>
                      <a:pt x="69" y="40"/>
                    </a:cubicBezTo>
                    <a:close/>
                  </a:path>
                </a:pathLst>
              </a:custGeom>
              <a:solidFill>
                <a:srgbClr val="05071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2" name="Google Shape;941;p26">
                <a:extLst>
                  <a:ext uri="{FF2B5EF4-FFF2-40B4-BE49-F238E27FC236}">
                    <a16:creationId xmlns:a16="http://schemas.microsoft.com/office/drawing/2014/main" id="{F55CA333-E4CB-B739-31E6-9D7C9C679AEA}"/>
                  </a:ext>
                </a:extLst>
              </p:cNvPr>
              <p:cNvSpPr/>
              <p:nvPr/>
            </p:nvSpPr>
            <p:spPr>
              <a:xfrm flipH="1">
                <a:off x="3995900" y="4112850"/>
                <a:ext cx="290306" cy="42479"/>
              </a:xfrm>
              <a:custGeom>
                <a:avLst/>
                <a:gdLst/>
                <a:ahLst/>
                <a:cxnLst/>
                <a:rect l="l" t="t" r="r" b="b"/>
                <a:pathLst>
                  <a:path w="2925" h="428" extrusionOk="0">
                    <a:moveTo>
                      <a:pt x="0" y="1"/>
                    </a:moveTo>
                    <a:lnTo>
                      <a:pt x="2924" y="1"/>
                    </a:lnTo>
                    <a:cubicBezTo>
                      <a:pt x="2547" y="212"/>
                      <a:pt x="2229" y="349"/>
                      <a:pt x="1945" y="427"/>
                    </a:cubicBezTo>
                    <a:lnTo>
                      <a:pt x="941" y="427"/>
                    </a:lnTo>
                    <a:cubicBezTo>
                      <a:pt x="657" y="349"/>
                      <a:pt x="358" y="202"/>
                      <a:pt x="0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3" name="Google Shape;942;p26">
                <a:extLst>
                  <a:ext uri="{FF2B5EF4-FFF2-40B4-BE49-F238E27FC236}">
                    <a16:creationId xmlns:a16="http://schemas.microsoft.com/office/drawing/2014/main" id="{CE859DF0-5F9E-F18B-6ECF-9D9283082FBF}"/>
                  </a:ext>
                </a:extLst>
              </p:cNvPr>
              <p:cNvSpPr/>
              <p:nvPr/>
            </p:nvSpPr>
            <p:spPr>
              <a:xfrm flipH="1">
                <a:off x="4012971" y="4122080"/>
                <a:ext cx="256760" cy="55580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560" extrusionOk="0">
                    <a:moveTo>
                      <a:pt x="1" y="1"/>
                    </a:moveTo>
                    <a:lnTo>
                      <a:pt x="2587" y="1"/>
                    </a:lnTo>
                    <a:cubicBezTo>
                      <a:pt x="1509" y="559"/>
                      <a:pt x="951" y="510"/>
                      <a:pt x="1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4" name="Google Shape;943;p26">
                <a:extLst>
                  <a:ext uri="{FF2B5EF4-FFF2-40B4-BE49-F238E27FC236}">
                    <a16:creationId xmlns:a16="http://schemas.microsoft.com/office/drawing/2014/main" id="{A9A9FDA0-1BA5-C17D-875B-DF0AF1337BFA}"/>
                  </a:ext>
                </a:extLst>
              </p:cNvPr>
              <p:cNvSpPr/>
              <p:nvPr/>
            </p:nvSpPr>
            <p:spPr>
              <a:xfrm flipH="1">
                <a:off x="3138979" y="2398973"/>
                <a:ext cx="2859194" cy="1645466"/>
              </a:xfrm>
              <a:custGeom>
                <a:avLst/>
                <a:gdLst/>
                <a:ahLst/>
                <a:cxnLst/>
                <a:rect l="l" t="t" r="r" b="b"/>
                <a:pathLst>
                  <a:path w="28808" h="16579" extrusionOk="0">
                    <a:moveTo>
                      <a:pt x="11265" y="15"/>
                    </a:moveTo>
                    <a:cubicBezTo>
                      <a:pt x="9394" y="1093"/>
                      <a:pt x="7518" y="2170"/>
                      <a:pt x="5647" y="3248"/>
                    </a:cubicBezTo>
                    <a:cubicBezTo>
                      <a:pt x="3772" y="4325"/>
                      <a:pt x="1901" y="5407"/>
                      <a:pt x="30" y="6480"/>
                    </a:cubicBezTo>
                    <a:cubicBezTo>
                      <a:pt x="6" y="6495"/>
                      <a:pt x="1" y="6514"/>
                      <a:pt x="25" y="6524"/>
                    </a:cubicBezTo>
                    <a:cubicBezTo>
                      <a:pt x="2929" y="8199"/>
                      <a:pt x="5838" y="9874"/>
                      <a:pt x="8748" y="11549"/>
                    </a:cubicBezTo>
                    <a:cubicBezTo>
                      <a:pt x="11652" y="13219"/>
                      <a:pt x="14561" y="14894"/>
                      <a:pt x="17470" y="16569"/>
                    </a:cubicBezTo>
                    <a:cubicBezTo>
                      <a:pt x="17489" y="16578"/>
                      <a:pt x="17519" y="16578"/>
                      <a:pt x="17543" y="16564"/>
                    </a:cubicBezTo>
                    <a:cubicBezTo>
                      <a:pt x="19414" y="15486"/>
                      <a:pt x="21285" y="14409"/>
                      <a:pt x="23161" y="13331"/>
                    </a:cubicBezTo>
                    <a:cubicBezTo>
                      <a:pt x="25031" y="12254"/>
                      <a:pt x="26907" y="11177"/>
                      <a:pt x="28778" y="10099"/>
                    </a:cubicBezTo>
                    <a:cubicBezTo>
                      <a:pt x="28798" y="10084"/>
                      <a:pt x="28807" y="10065"/>
                      <a:pt x="28788" y="10055"/>
                    </a:cubicBezTo>
                    <a:cubicBezTo>
                      <a:pt x="25879" y="8380"/>
                      <a:pt x="22970" y="6705"/>
                      <a:pt x="20061" y="5035"/>
                    </a:cubicBezTo>
                    <a:cubicBezTo>
                      <a:pt x="17156" y="3360"/>
                      <a:pt x="14247" y="1685"/>
                      <a:pt x="11338" y="10"/>
                    </a:cubicBezTo>
                    <a:cubicBezTo>
                      <a:pt x="11319" y="1"/>
                      <a:pt x="11284" y="1"/>
                      <a:pt x="11265" y="15"/>
                    </a:cubicBezTo>
                    <a:close/>
                  </a:path>
                </a:pathLst>
              </a:custGeom>
              <a:solidFill>
                <a:srgbClr val="CFCE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5" name="Google Shape;944;p26">
                <a:extLst>
                  <a:ext uri="{FF2B5EF4-FFF2-40B4-BE49-F238E27FC236}">
                    <a16:creationId xmlns:a16="http://schemas.microsoft.com/office/drawing/2014/main" id="{28E2AACF-DCD0-FFF5-3286-D8C2E90C1C13}"/>
                  </a:ext>
                </a:extLst>
              </p:cNvPr>
              <p:cNvSpPr/>
              <p:nvPr/>
            </p:nvSpPr>
            <p:spPr>
              <a:xfrm flipH="1">
                <a:off x="5345306" y="2540407"/>
                <a:ext cx="432631" cy="249018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2509" extrusionOk="0">
                    <a:moveTo>
                      <a:pt x="3923" y="64"/>
                    </a:moveTo>
                    <a:cubicBezTo>
                      <a:pt x="3286" y="427"/>
                      <a:pt x="2650" y="794"/>
                      <a:pt x="2018" y="1161"/>
                    </a:cubicBezTo>
                    <a:cubicBezTo>
                      <a:pt x="1381" y="1524"/>
                      <a:pt x="750" y="1891"/>
                      <a:pt x="118" y="2254"/>
                    </a:cubicBezTo>
                    <a:cubicBezTo>
                      <a:pt x="10" y="2317"/>
                      <a:pt x="0" y="2405"/>
                      <a:pt x="88" y="2459"/>
                    </a:cubicBezTo>
                    <a:lnTo>
                      <a:pt x="88" y="2459"/>
                    </a:lnTo>
                    <a:cubicBezTo>
                      <a:pt x="177" y="2508"/>
                      <a:pt x="333" y="2503"/>
                      <a:pt x="441" y="2440"/>
                    </a:cubicBezTo>
                    <a:cubicBezTo>
                      <a:pt x="1078" y="2077"/>
                      <a:pt x="1709" y="1710"/>
                      <a:pt x="2346" y="1348"/>
                    </a:cubicBezTo>
                    <a:cubicBezTo>
                      <a:pt x="2978" y="980"/>
                      <a:pt x="3615" y="618"/>
                      <a:pt x="4246" y="251"/>
                    </a:cubicBezTo>
                    <a:cubicBezTo>
                      <a:pt x="4349" y="192"/>
                      <a:pt x="4359" y="99"/>
                      <a:pt x="4271" y="50"/>
                    </a:cubicBezTo>
                    <a:lnTo>
                      <a:pt x="4271" y="50"/>
                    </a:lnTo>
                    <a:cubicBezTo>
                      <a:pt x="4183" y="1"/>
                      <a:pt x="4026" y="6"/>
                      <a:pt x="3923" y="64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6" name="Google Shape;945;p26">
                <a:extLst>
                  <a:ext uri="{FF2B5EF4-FFF2-40B4-BE49-F238E27FC236}">
                    <a16:creationId xmlns:a16="http://schemas.microsoft.com/office/drawing/2014/main" id="{14D7ACEB-BA94-824F-4C15-9CC8ED729D0D}"/>
                  </a:ext>
                </a:extLst>
              </p:cNvPr>
              <p:cNvSpPr/>
              <p:nvPr/>
            </p:nvSpPr>
            <p:spPr>
              <a:xfrm flipH="1">
                <a:off x="3527339" y="3728846"/>
                <a:ext cx="185796" cy="107091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1079" extrusionOk="0">
                    <a:moveTo>
                      <a:pt x="387" y="226"/>
                    </a:moveTo>
                    <a:cubicBezTo>
                      <a:pt x="40" y="427"/>
                      <a:pt x="1" y="731"/>
                      <a:pt x="299" y="907"/>
                    </a:cubicBezTo>
                    <a:cubicBezTo>
                      <a:pt x="603" y="1078"/>
                      <a:pt x="1132" y="1054"/>
                      <a:pt x="1480" y="853"/>
                    </a:cubicBezTo>
                    <a:cubicBezTo>
                      <a:pt x="1832" y="652"/>
                      <a:pt x="1871" y="349"/>
                      <a:pt x="1568" y="177"/>
                    </a:cubicBezTo>
                    <a:cubicBezTo>
                      <a:pt x="1269" y="1"/>
                      <a:pt x="740" y="25"/>
                      <a:pt x="387" y="226"/>
                    </a:cubicBezTo>
                    <a:close/>
                  </a:path>
                </a:pathLst>
              </a:custGeom>
              <a:solidFill>
                <a:srgbClr val="4046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7" name="Google Shape;946;p26">
                <a:extLst>
                  <a:ext uri="{FF2B5EF4-FFF2-40B4-BE49-F238E27FC236}">
                    <a16:creationId xmlns:a16="http://schemas.microsoft.com/office/drawing/2014/main" id="{839BC8AA-1CF2-B5CA-7B30-0A9F5875EA35}"/>
                  </a:ext>
                </a:extLst>
              </p:cNvPr>
              <p:cNvSpPr/>
              <p:nvPr/>
            </p:nvSpPr>
            <p:spPr>
              <a:xfrm flipH="1">
                <a:off x="3557511" y="3762889"/>
                <a:ext cx="96272" cy="55580"/>
              </a:xfrm>
              <a:custGeom>
                <a:avLst/>
                <a:gdLst/>
                <a:ahLst/>
                <a:cxnLst/>
                <a:rect l="l" t="t" r="r" b="b"/>
                <a:pathLst>
                  <a:path w="970" h="560" extrusionOk="0">
                    <a:moveTo>
                      <a:pt x="656" y="1"/>
                    </a:moveTo>
                    <a:cubicBezTo>
                      <a:pt x="455" y="15"/>
                      <a:pt x="250" y="20"/>
                      <a:pt x="49" y="30"/>
                    </a:cubicBezTo>
                    <a:cubicBezTo>
                      <a:pt x="34" y="148"/>
                      <a:pt x="20" y="265"/>
                      <a:pt x="0" y="378"/>
                    </a:cubicBezTo>
                    <a:cubicBezTo>
                      <a:pt x="108" y="442"/>
                      <a:pt x="206" y="495"/>
                      <a:pt x="313" y="559"/>
                    </a:cubicBezTo>
                    <a:cubicBezTo>
                      <a:pt x="387" y="515"/>
                      <a:pt x="465" y="471"/>
                      <a:pt x="544" y="427"/>
                    </a:cubicBezTo>
                    <a:cubicBezTo>
                      <a:pt x="495" y="397"/>
                      <a:pt x="446" y="373"/>
                      <a:pt x="402" y="344"/>
                    </a:cubicBezTo>
                    <a:cubicBezTo>
                      <a:pt x="353" y="319"/>
                      <a:pt x="358" y="270"/>
                      <a:pt x="411" y="241"/>
                    </a:cubicBezTo>
                    <a:cubicBezTo>
                      <a:pt x="444" y="222"/>
                      <a:pt x="483" y="212"/>
                      <a:pt x="519" y="212"/>
                    </a:cubicBezTo>
                    <a:cubicBezTo>
                      <a:pt x="548" y="212"/>
                      <a:pt x="576" y="218"/>
                      <a:pt x="598" y="231"/>
                    </a:cubicBezTo>
                    <a:cubicBezTo>
                      <a:pt x="642" y="260"/>
                      <a:pt x="691" y="285"/>
                      <a:pt x="740" y="314"/>
                    </a:cubicBezTo>
                    <a:cubicBezTo>
                      <a:pt x="813" y="270"/>
                      <a:pt x="891" y="226"/>
                      <a:pt x="970" y="182"/>
                    </a:cubicBezTo>
                    <a:cubicBezTo>
                      <a:pt x="862" y="118"/>
                      <a:pt x="764" y="60"/>
                      <a:pt x="656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8" name="Google Shape;947;p26">
                <a:extLst>
                  <a:ext uri="{FF2B5EF4-FFF2-40B4-BE49-F238E27FC236}">
                    <a16:creationId xmlns:a16="http://schemas.microsoft.com/office/drawing/2014/main" id="{DB8422A1-B368-212E-2D3C-9D2027805B22}"/>
                  </a:ext>
                </a:extLst>
              </p:cNvPr>
              <p:cNvSpPr/>
              <p:nvPr/>
            </p:nvSpPr>
            <p:spPr>
              <a:xfrm flipH="1">
                <a:off x="3578354" y="3754651"/>
                <a:ext cx="105106" cy="51808"/>
              </a:xfrm>
              <a:custGeom>
                <a:avLst/>
                <a:gdLst/>
                <a:ahLst/>
                <a:cxnLst/>
                <a:rect l="l" t="t" r="r" b="b"/>
                <a:pathLst>
                  <a:path w="1059" h="522" extrusionOk="0">
                    <a:moveTo>
                      <a:pt x="1058" y="1"/>
                    </a:moveTo>
                    <a:cubicBezTo>
                      <a:pt x="779" y="15"/>
                      <a:pt x="505" y="30"/>
                      <a:pt x="221" y="40"/>
                    </a:cubicBezTo>
                    <a:cubicBezTo>
                      <a:pt x="216" y="98"/>
                      <a:pt x="211" y="157"/>
                      <a:pt x="201" y="216"/>
                    </a:cubicBezTo>
                    <a:cubicBezTo>
                      <a:pt x="167" y="196"/>
                      <a:pt x="133" y="177"/>
                      <a:pt x="98" y="157"/>
                    </a:cubicBezTo>
                    <a:cubicBezTo>
                      <a:pt x="69" y="177"/>
                      <a:pt x="35" y="196"/>
                      <a:pt x="0" y="216"/>
                    </a:cubicBezTo>
                    <a:cubicBezTo>
                      <a:pt x="64" y="250"/>
                      <a:pt x="123" y="285"/>
                      <a:pt x="186" y="324"/>
                    </a:cubicBezTo>
                    <a:cubicBezTo>
                      <a:pt x="177" y="387"/>
                      <a:pt x="167" y="456"/>
                      <a:pt x="157" y="520"/>
                    </a:cubicBezTo>
                    <a:cubicBezTo>
                      <a:pt x="167" y="521"/>
                      <a:pt x="177" y="522"/>
                      <a:pt x="186" y="522"/>
                    </a:cubicBezTo>
                    <a:cubicBezTo>
                      <a:pt x="205" y="522"/>
                      <a:pt x="224" y="520"/>
                      <a:pt x="240" y="520"/>
                    </a:cubicBezTo>
                    <a:cubicBezTo>
                      <a:pt x="265" y="373"/>
                      <a:pt x="284" y="231"/>
                      <a:pt x="304" y="89"/>
                    </a:cubicBezTo>
                    <a:cubicBezTo>
                      <a:pt x="554" y="74"/>
                      <a:pt x="799" y="64"/>
                      <a:pt x="1053" y="54"/>
                    </a:cubicBezTo>
                    <a:cubicBezTo>
                      <a:pt x="1053" y="35"/>
                      <a:pt x="1058" y="20"/>
                      <a:pt x="1058" y="1"/>
                    </a:cubicBezTo>
                    <a:close/>
                  </a:path>
                </a:pathLst>
              </a:custGeom>
              <a:solidFill>
                <a:srgbClr val="04061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69" name="Google Shape;948;p26">
              <a:extLst>
                <a:ext uri="{FF2B5EF4-FFF2-40B4-BE49-F238E27FC236}">
                  <a16:creationId xmlns:a16="http://schemas.microsoft.com/office/drawing/2014/main" id="{8395A556-D420-1A24-FD1F-62C0B27BB78D}"/>
                </a:ext>
              </a:extLst>
            </p:cNvPr>
            <p:cNvGrpSpPr/>
            <p:nvPr/>
          </p:nvGrpSpPr>
          <p:grpSpPr>
            <a:xfrm>
              <a:off x="457875" y="1764499"/>
              <a:ext cx="4162822" cy="1601825"/>
              <a:chOff x="457875" y="1764499"/>
              <a:chExt cx="4162822" cy="1601825"/>
            </a:xfrm>
          </p:grpSpPr>
          <p:grpSp>
            <p:nvGrpSpPr>
              <p:cNvPr id="302" name="Google Shape;949;p26">
                <a:extLst>
                  <a:ext uri="{FF2B5EF4-FFF2-40B4-BE49-F238E27FC236}">
                    <a16:creationId xmlns:a16="http://schemas.microsoft.com/office/drawing/2014/main" id="{FDD9ADBF-6347-B518-5268-CF880E28ED9A}"/>
                  </a:ext>
                </a:extLst>
              </p:cNvPr>
              <p:cNvGrpSpPr/>
              <p:nvPr/>
            </p:nvGrpSpPr>
            <p:grpSpPr>
              <a:xfrm>
                <a:off x="3874730" y="1764499"/>
                <a:ext cx="745967" cy="1276323"/>
                <a:chOff x="3255605" y="2097874"/>
                <a:chExt cx="745967" cy="1276323"/>
              </a:xfrm>
            </p:grpSpPr>
            <p:sp>
              <p:nvSpPr>
                <p:cNvPr id="306" name="Google Shape;950;p26">
                  <a:extLst>
                    <a:ext uri="{FF2B5EF4-FFF2-40B4-BE49-F238E27FC236}">
                      <a16:creationId xmlns:a16="http://schemas.microsoft.com/office/drawing/2014/main" id="{893D30BA-1796-73FB-5ADB-4469FBA77C27}"/>
                    </a:ext>
                  </a:extLst>
                </p:cNvPr>
                <p:cNvSpPr/>
                <p:nvPr/>
              </p:nvSpPr>
              <p:spPr>
                <a:xfrm>
                  <a:off x="3255605" y="2097874"/>
                  <a:ext cx="745967" cy="12763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Google Shape;951;p26">
                  <a:extLst>
                    <a:ext uri="{FF2B5EF4-FFF2-40B4-BE49-F238E27FC236}">
                      <a16:creationId xmlns:a16="http://schemas.microsoft.com/office/drawing/2014/main" id="{BC7F555D-0E36-C9AA-4222-8C58F3BC44A1}"/>
                    </a:ext>
                  </a:extLst>
                </p:cNvPr>
                <p:cNvSpPr/>
                <p:nvPr/>
              </p:nvSpPr>
              <p:spPr>
                <a:xfrm>
                  <a:off x="3322495" y="2162752"/>
                  <a:ext cx="612334" cy="594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303" name="Google Shape;952;p26">
                <a:extLst>
                  <a:ext uri="{FF2B5EF4-FFF2-40B4-BE49-F238E27FC236}">
                    <a16:creationId xmlns:a16="http://schemas.microsoft.com/office/drawing/2014/main" id="{C8F2EF79-9BD2-E110-E010-E43AFFC24F38}"/>
                  </a:ext>
                </a:extLst>
              </p:cNvPr>
              <p:cNvGrpSpPr/>
              <p:nvPr/>
            </p:nvGrpSpPr>
            <p:grpSpPr>
              <a:xfrm>
                <a:off x="457875" y="2509835"/>
                <a:ext cx="2278075" cy="856488"/>
                <a:chOff x="534075" y="2966061"/>
                <a:chExt cx="2368800" cy="856488"/>
              </a:xfrm>
            </p:grpSpPr>
            <p:sp>
              <p:nvSpPr>
                <p:cNvPr id="304" name="Google Shape;953;p26">
                  <a:extLst>
                    <a:ext uri="{FF2B5EF4-FFF2-40B4-BE49-F238E27FC236}">
                      <a16:creationId xmlns:a16="http://schemas.microsoft.com/office/drawing/2014/main" id="{3B9F7AA2-54F4-312E-A03F-166CA1F3EF02}"/>
                    </a:ext>
                  </a:extLst>
                </p:cNvPr>
                <p:cNvSpPr txBox="1"/>
                <p:nvPr/>
              </p:nvSpPr>
              <p:spPr>
                <a:xfrm>
                  <a:off x="534075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5" name="Google Shape;954;p26">
                  <a:extLst>
                    <a:ext uri="{FF2B5EF4-FFF2-40B4-BE49-F238E27FC236}">
                      <a16:creationId xmlns:a16="http://schemas.microsoft.com/office/drawing/2014/main" id="{7E6FDD14-2470-5C75-5018-E91DEBBC1821}"/>
                    </a:ext>
                  </a:extLst>
                </p:cNvPr>
                <p:cNvSpPr txBox="1"/>
                <p:nvPr/>
              </p:nvSpPr>
              <p:spPr>
                <a:xfrm>
                  <a:off x="534075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</p:grpSp>
        <p:grpSp>
          <p:nvGrpSpPr>
            <p:cNvPr id="270" name="Google Shape;955;p26">
              <a:extLst>
                <a:ext uri="{FF2B5EF4-FFF2-40B4-BE49-F238E27FC236}">
                  <a16:creationId xmlns:a16="http://schemas.microsoft.com/office/drawing/2014/main" id="{D9846ADD-172F-B7C5-0CCE-45C51B28CD8B}"/>
                </a:ext>
              </a:extLst>
            </p:cNvPr>
            <p:cNvGrpSpPr/>
            <p:nvPr/>
          </p:nvGrpSpPr>
          <p:grpSpPr>
            <a:xfrm>
              <a:off x="4656505" y="1169824"/>
              <a:ext cx="4030718" cy="1444131"/>
              <a:chOff x="4656505" y="1169824"/>
              <a:chExt cx="4030718" cy="1444131"/>
            </a:xfrm>
          </p:grpSpPr>
          <p:grpSp>
            <p:nvGrpSpPr>
              <p:cNvPr id="296" name="Google Shape;956;p26">
                <a:extLst>
                  <a:ext uri="{FF2B5EF4-FFF2-40B4-BE49-F238E27FC236}">
                    <a16:creationId xmlns:a16="http://schemas.microsoft.com/office/drawing/2014/main" id="{06023D22-705C-22C2-0B39-AB22AD1909CE}"/>
                  </a:ext>
                </a:extLst>
              </p:cNvPr>
              <p:cNvGrpSpPr/>
              <p:nvPr/>
            </p:nvGrpSpPr>
            <p:grpSpPr>
              <a:xfrm>
                <a:off x="6409148" y="1169824"/>
                <a:ext cx="2278075" cy="856488"/>
                <a:chOff x="6241811" y="1778450"/>
                <a:chExt cx="2368800" cy="856488"/>
              </a:xfrm>
            </p:grpSpPr>
            <p:sp>
              <p:nvSpPr>
                <p:cNvPr id="300" name="Google Shape;957;p26">
                  <a:extLst>
                    <a:ext uri="{FF2B5EF4-FFF2-40B4-BE49-F238E27FC236}">
                      <a16:creationId xmlns:a16="http://schemas.microsoft.com/office/drawing/2014/main" id="{711E5762-04F4-0B0E-08FC-A391ACAB8130}"/>
                    </a:ext>
                  </a:extLst>
                </p:cNvPr>
                <p:cNvSpPr txBox="1"/>
                <p:nvPr/>
              </p:nvSpPr>
              <p:spPr>
                <a:xfrm>
                  <a:off x="6241811" y="2116238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1" name="Google Shape;958;p26">
                  <a:extLst>
                    <a:ext uri="{FF2B5EF4-FFF2-40B4-BE49-F238E27FC236}">
                      <a16:creationId xmlns:a16="http://schemas.microsoft.com/office/drawing/2014/main" id="{7EE9A91A-151C-8ABB-DA43-FFF4F2F66BDA}"/>
                    </a:ext>
                  </a:extLst>
                </p:cNvPr>
                <p:cNvSpPr txBox="1"/>
                <p:nvPr/>
              </p:nvSpPr>
              <p:spPr>
                <a:xfrm>
                  <a:off x="6241811" y="1778450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grpSp>
            <p:nvGrpSpPr>
              <p:cNvPr id="297" name="Google Shape;959;p26">
                <a:extLst>
                  <a:ext uri="{FF2B5EF4-FFF2-40B4-BE49-F238E27FC236}">
                    <a16:creationId xmlns:a16="http://schemas.microsoft.com/office/drawing/2014/main" id="{086239E3-93CF-5DF6-0267-EACCEF584203}"/>
                  </a:ext>
                </a:extLst>
              </p:cNvPr>
              <p:cNvGrpSpPr/>
              <p:nvPr/>
            </p:nvGrpSpPr>
            <p:grpSpPr>
              <a:xfrm>
                <a:off x="4656505" y="1337679"/>
                <a:ext cx="745939" cy="1276276"/>
                <a:chOff x="7601242" y="3729267"/>
                <a:chExt cx="222566" cy="380803"/>
              </a:xfrm>
            </p:grpSpPr>
            <p:sp>
              <p:nvSpPr>
                <p:cNvPr id="298" name="Google Shape;960;p26">
                  <a:extLst>
                    <a:ext uri="{FF2B5EF4-FFF2-40B4-BE49-F238E27FC236}">
                      <a16:creationId xmlns:a16="http://schemas.microsoft.com/office/drawing/2014/main" id="{EB565E97-8DD7-FCDF-EA5A-91F9026A5E43}"/>
                    </a:ext>
                  </a:extLst>
                </p:cNvPr>
                <p:cNvSpPr/>
                <p:nvPr/>
              </p:nvSpPr>
              <p:spPr>
                <a:xfrm>
                  <a:off x="7601242" y="3729267"/>
                  <a:ext cx="222566" cy="38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9" name="Google Shape;961;p26">
                  <a:extLst>
                    <a:ext uri="{FF2B5EF4-FFF2-40B4-BE49-F238E27FC236}">
                      <a16:creationId xmlns:a16="http://schemas.microsoft.com/office/drawing/2014/main" id="{B08FB32D-8DC6-600F-B19A-EF8E89AD1F95}"/>
                    </a:ext>
                  </a:extLst>
                </p:cNvPr>
                <p:cNvSpPr/>
                <p:nvPr/>
              </p:nvSpPr>
              <p:spPr>
                <a:xfrm>
                  <a:off x="7621200" y="3748625"/>
                  <a:ext cx="182696" cy="17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71" name="Google Shape;962;p26">
              <a:extLst>
                <a:ext uri="{FF2B5EF4-FFF2-40B4-BE49-F238E27FC236}">
                  <a16:creationId xmlns:a16="http://schemas.microsoft.com/office/drawing/2014/main" id="{7AA55C7B-29BA-A7FF-4149-73215837C9A5}"/>
                </a:ext>
              </a:extLst>
            </p:cNvPr>
            <p:cNvGrpSpPr/>
            <p:nvPr/>
          </p:nvGrpSpPr>
          <p:grpSpPr>
            <a:xfrm>
              <a:off x="457875" y="1169824"/>
              <a:ext cx="3344317" cy="2266045"/>
              <a:chOff x="457875" y="1169824"/>
              <a:chExt cx="3344317" cy="2266045"/>
            </a:xfrm>
          </p:grpSpPr>
          <p:grpSp>
            <p:nvGrpSpPr>
              <p:cNvPr id="291" name="Google Shape;963;p26">
                <a:extLst>
                  <a:ext uri="{FF2B5EF4-FFF2-40B4-BE49-F238E27FC236}">
                    <a16:creationId xmlns:a16="http://schemas.microsoft.com/office/drawing/2014/main" id="{D0683012-7DA8-76C1-E607-C7FC830D6CA3}"/>
                  </a:ext>
                </a:extLst>
              </p:cNvPr>
              <p:cNvGrpSpPr/>
              <p:nvPr/>
            </p:nvGrpSpPr>
            <p:grpSpPr>
              <a:xfrm>
                <a:off x="457875" y="1169824"/>
                <a:ext cx="2278075" cy="856488"/>
                <a:chOff x="534075" y="1778450"/>
                <a:chExt cx="2368800" cy="856488"/>
              </a:xfrm>
            </p:grpSpPr>
            <p:sp>
              <p:nvSpPr>
                <p:cNvPr id="294" name="Google Shape;964;p26">
                  <a:extLst>
                    <a:ext uri="{FF2B5EF4-FFF2-40B4-BE49-F238E27FC236}">
                      <a16:creationId xmlns:a16="http://schemas.microsoft.com/office/drawing/2014/main" id="{74A7A7DB-3D78-53F1-AD94-FC90EC617147}"/>
                    </a:ext>
                  </a:extLst>
                </p:cNvPr>
                <p:cNvSpPr txBox="1"/>
                <p:nvPr/>
              </p:nvSpPr>
              <p:spPr>
                <a:xfrm>
                  <a:off x="534075" y="2116238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295" name="Google Shape;965;p26">
                  <a:extLst>
                    <a:ext uri="{FF2B5EF4-FFF2-40B4-BE49-F238E27FC236}">
                      <a16:creationId xmlns:a16="http://schemas.microsoft.com/office/drawing/2014/main" id="{DBBE121C-AF9D-6625-F21B-816995105E88}"/>
                    </a:ext>
                  </a:extLst>
                </p:cNvPr>
                <p:cNvSpPr txBox="1"/>
                <p:nvPr/>
              </p:nvSpPr>
              <p:spPr>
                <a:xfrm>
                  <a:off x="534075" y="1778450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sp>
            <p:nvSpPr>
              <p:cNvPr id="292" name="Google Shape;966;p26">
                <a:extLst>
                  <a:ext uri="{FF2B5EF4-FFF2-40B4-BE49-F238E27FC236}">
                    <a16:creationId xmlns:a16="http://schemas.microsoft.com/office/drawing/2014/main" id="{9E813956-64E4-8D81-7D6F-CA81B65E103D}"/>
                  </a:ext>
                </a:extLst>
              </p:cNvPr>
              <p:cNvSpPr/>
              <p:nvPr/>
            </p:nvSpPr>
            <p:spPr>
              <a:xfrm>
                <a:off x="3056286" y="2159651"/>
                <a:ext cx="745906" cy="1276219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3" name="Google Shape;967;p26">
                <a:extLst>
                  <a:ext uri="{FF2B5EF4-FFF2-40B4-BE49-F238E27FC236}">
                    <a16:creationId xmlns:a16="http://schemas.microsoft.com/office/drawing/2014/main" id="{724EDAC7-8856-0FD3-4B4A-2690C0AF8284}"/>
                  </a:ext>
                </a:extLst>
              </p:cNvPr>
              <p:cNvSpPr/>
              <p:nvPr/>
            </p:nvSpPr>
            <p:spPr>
              <a:xfrm>
                <a:off x="3123175" y="2224529"/>
                <a:ext cx="612284" cy="594122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2" name="Google Shape;968;p26">
              <a:extLst>
                <a:ext uri="{FF2B5EF4-FFF2-40B4-BE49-F238E27FC236}">
                  <a16:creationId xmlns:a16="http://schemas.microsoft.com/office/drawing/2014/main" id="{B763D7F3-C845-8F03-70A1-31C18C02C66F}"/>
                </a:ext>
              </a:extLst>
            </p:cNvPr>
            <p:cNvGrpSpPr/>
            <p:nvPr/>
          </p:nvGrpSpPr>
          <p:grpSpPr>
            <a:xfrm>
              <a:off x="5366373" y="1849654"/>
              <a:ext cx="3320849" cy="2856694"/>
              <a:chOff x="5366373" y="1849654"/>
              <a:chExt cx="3320849" cy="2856694"/>
            </a:xfrm>
          </p:grpSpPr>
          <p:grpSp>
            <p:nvGrpSpPr>
              <p:cNvPr id="286" name="Google Shape;969;p26">
                <a:extLst>
                  <a:ext uri="{FF2B5EF4-FFF2-40B4-BE49-F238E27FC236}">
                    <a16:creationId xmlns:a16="http://schemas.microsoft.com/office/drawing/2014/main" id="{E4D4264C-0E59-06B1-0E5C-6FC87E47ED4C}"/>
                  </a:ext>
                </a:extLst>
              </p:cNvPr>
              <p:cNvGrpSpPr/>
              <p:nvPr/>
            </p:nvGrpSpPr>
            <p:grpSpPr>
              <a:xfrm>
                <a:off x="6409148" y="3849860"/>
                <a:ext cx="2278075" cy="856488"/>
                <a:chOff x="6241811" y="2966061"/>
                <a:chExt cx="2368800" cy="856488"/>
              </a:xfrm>
            </p:grpSpPr>
            <p:sp>
              <p:nvSpPr>
                <p:cNvPr id="289" name="Google Shape;970;p26">
                  <a:extLst>
                    <a:ext uri="{FF2B5EF4-FFF2-40B4-BE49-F238E27FC236}">
                      <a16:creationId xmlns:a16="http://schemas.microsoft.com/office/drawing/2014/main" id="{F6886EAC-48ED-90F9-09A4-8074DCA792CE}"/>
                    </a:ext>
                  </a:extLst>
                </p:cNvPr>
                <p:cNvSpPr txBox="1"/>
                <p:nvPr/>
              </p:nvSpPr>
              <p:spPr>
                <a:xfrm>
                  <a:off x="6241811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90" name="Google Shape;971;p26">
                  <a:extLst>
                    <a:ext uri="{FF2B5EF4-FFF2-40B4-BE49-F238E27FC236}">
                      <a16:creationId xmlns:a16="http://schemas.microsoft.com/office/drawing/2014/main" id="{5421E7D7-1B58-BEB3-02E1-D0A0B70AC73C}"/>
                    </a:ext>
                  </a:extLst>
                </p:cNvPr>
                <p:cNvSpPr txBox="1"/>
                <p:nvPr/>
              </p:nvSpPr>
              <p:spPr>
                <a:xfrm>
                  <a:off x="6241811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sp>
            <p:nvSpPr>
              <p:cNvPr id="287" name="Google Shape;972;p26">
                <a:extLst>
                  <a:ext uri="{FF2B5EF4-FFF2-40B4-BE49-F238E27FC236}">
                    <a16:creationId xmlns:a16="http://schemas.microsoft.com/office/drawing/2014/main" id="{8DE5199A-E6CD-A788-7282-49E3BD435B6B}"/>
                  </a:ext>
                </a:extLst>
              </p:cNvPr>
              <p:cNvSpPr/>
              <p:nvPr/>
            </p:nvSpPr>
            <p:spPr>
              <a:xfrm>
                <a:off x="5366373" y="1849654"/>
                <a:ext cx="745967" cy="1276323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8" name="Google Shape;973;p26">
                <a:extLst>
                  <a:ext uri="{FF2B5EF4-FFF2-40B4-BE49-F238E27FC236}">
                    <a16:creationId xmlns:a16="http://schemas.microsoft.com/office/drawing/2014/main" id="{310E4296-B129-D3AF-6EC6-62D2A42A416D}"/>
                  </a:ext>
                </a:extLst>
              </p:cNvPr>
              <p:cNvSpPr/>
              <p:nvPr/>
            </p:nvSpPr>
            <p:spPr>
              <a:xfrm>
                <a:off x="5433263" y="1914533"/>
                <a:ext cx="612334" cy="594171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73" name="Google Shape;974;p26">
              <a:extLst>
                <a:ext uri="{FF2B5EF4-FFF2-40B4-BE49-F238E27FC236}">
                  <a16:creationId xmlns:a16="http://schemas.microsoft.com/office/drawing/2014/main" id="{8E6D3046-A7BB-2755-5B56-2115684F8BAB}"/>
                </a:ext>
              </a:extLst>
            </p:cNvPr>
            <p:cNvGrpSpPr/>
            <p:nvPr/>
          </p:nvGrpSpPr>
          <p:grpSpPr>
            <a:xfrm>
              <a:off x="457875" y="2621204"/>
              <a:ext cx="4147421" cy="2085144"/>
              <a:chOff x="457875" y="2621204"/>
              <a:chExt cx="4147421" cy="2085144"/>
            </a:xfrm>
          </p:grpSpPr>
          <p:grpSp>
            <p:nvGrpSpPr>
              <p:cNvPr id="280" name="Google Shape;975;p26">
                <a:extLst>
                  <a:ext uri="{FF2B5EF4-FFF2-40B4-BE49-F238E27FC236}">
                    <a16:creationId xmlns:a16="http://schemas.microsoft.com/office/drawing/2014/main" id="{DFB73B76-8FA0-BE32-0935-E12028206CBD}"/>
                  </a:ext>
                </a:extLst>
              </p:cNvPr>
              <p:cNvGrpSpPr/>
              <p:nvPr/>
            </p:nvGrpSpPr>
            <p:grpSpPr>
              <a:xfrm>
                <a:off x="457875" y="3849860"/>
                <a:ext cx="2278075" cy="856488"/>
                <a:chOff x="534075" y="2966061"/>
                <a:chExt cx="2368800" cy="856488"/>
              </a:xfrm>
            </p:grpSpPr>
            <p:sp>
              <p:nvSpPr>
                <p:cNvPr id="284" name="Google Shape;976;p26">
                  <a:extLst>
                    <a:ext uri="{FF2B5EF4-FFF2-40B4-BE49-F238E27FC236}">
                      <a16:creationId xmlns:a16="http://schemas.microsoft.com/office/drawing/2014/main" id="{B5309AB7-B312-1BA4-F7BD-EF1D2427905B}"/>
                    </a:ext>
                  </a:extLst>
                </p:cNvPr>
                <p:cNvSpPr txBox="1"/>
                <p:nvPr/>
              </p:nvSpPr>
              <p:spPr>
                <a:xfrm>
                  <a:off x="534075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85" name="Google Shape;977;p26">
                  <a:extLst>
                    <a:ext uri="{FF2B5EF4-FFF2-40B4-BE49-F238E27FC236}">
                      <a16:creationId xmlns:a16="http://schemas.microsoft.com/office/drawing/2014/main" id="{5B77E1E1-71CE-4BCD-DFE3-A458E45E1290}"/>
                    </a:ext>
                  </a:extLst>
                </p:cNvPr>
                <p:cNvSpPr txBox="1"/>
                <p:nvPr/>
              </p:nvSpPr>
              <p:spPr>
                <a:xfrm>
                  <a:off x="534075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grpSp>
            <p:nvGrpSpPr>
              <p:cNvPr id="281" name="Google Shape;978;p26">
                <a:extLst>
                  <a:ext uri="{FF2B5EF4-FFF2-40B4-BE49-F238E27FC236}">
                    <a16:creationId xmlns:a16="http://schemas.microsoft.com/office/drawing/2014/main" id="{4F787EAC-AEC0-669C-A653-4C274ECD6C60}"/>
                  </a:ext>
                </a:extLst>
              </p:cNvPr>
              <p:cNvGrpSpPr/>
              <p:nvPr/>
            </p:nvGrpSpPr>
            <p:grpSpPr>
              <a:xfrm>
                <a:off x="3859356" y="2621204"/>
                <a:ext cx="745939" cy="1276276"/>
                <a:chOff x="7601242" y="3729267"/>
                <a:chExt cx="222566" cy="380803"/>
              </a:xfrm>
            </p:grpSpPr>
            <p:sp>
              <p:nvSpPr>
                <p:cNvPr id="282" name="Google Shape;979;p26">
                  <a:extLst>
                    <a:ext uri="{FF2B5EF4-FFF2-40B4-BE49-F238E27FC236}">
                      <a16:creationId xmlns:a16="http://schemas.microsoft.com/office/drawing/2014/main" id="{C0F6AB5B-8209-4EDD-9A67-741A794BF72A}"/>
                    </a:ext>
                  </a:extLst>
                </p:cNvPr>
                <p:cNvSpPr/>
                <p:nvPr/>
              </p:nvSpPr>
              <p:spPr>
                <a:xfrm>
                  <a:off x="7601242" y="3729267"/>
                  <a:ext cx="222566" cy="380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78" h="41881" extrusionOk="0">
                      <a:moveTo>
                        <a:pt x="12239" y="1"/>
                      </a:moveTo>
                      <a:cubicBezTo>
                        <a:pt x="5480" y="1"/>
                        <a:pt x="0" y="5320"/>
                        <a:pt x="0" y="11875"/>
                      </a:cubicBezTo>
                      <a:cubicBezTo>
                        <a:pt x="0" y="17537"/>
                        <a:pt x="4080" y="22270"/>
                        <a:pt x="9537" y="23461"/>
                      </a:cubicBezTo>
                      <a:cubicBezTo>
                        <a:pt x="10235" y="23616"/>
                        <a:pt x="10190" y="24114"/>
                        <a:pt x="10270" y="24825"/>
                      </a:cubicBezTo>
                      <a:lnTo>
                        <a:pt x="12239" y="41881"/>
                      </a:lnTo>
                      <a:lnTo>
                        <a:pt x="14181" y="25065"/>
                      </a:lnTo>
                      <a:cubicBezTo>
                        <a:pt x="14257" y="24385"/>
                        <a:pt x="14230" y="23612"/>
                        <a:pt x="14897" y="23469"/>
                      </a:cubicBezTo>
                      <a:cubicBezTo>
                        <a:pt x="20381" y="22296"/>
                        <a:pt x="24478" y="17550"/>
                        <a:pt x="24478" y="11875"/>
                      </a:cubicBezTo>
                      <a:cubicBezTo>
                        <a:pt x="24478" y="5320"/>
                        <a:pt x="18998" y="1"/>
                        <a:pt x="1223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3" name="Google Shape;980;p26">
                  <a:extLst>
                    <a:ext uri="{FF2B5EF4-FFF2-40B4-BE49-F238E27FC236}">
                      <a16:creationId xmlns:a16="http://schemas.microsoft.com/office/drawing/2014/main" id="{8BD6D3C2-09D7-503A-538F-AE7C060C32D5}"/>
                    </a:ext>
                  </a:extLst>
                </p:cNvPr>
                <p:cNvSpPr/>
                <p:nvPr/>
              </p:nvSpPr>
              <p:spPr>
                <a:xfrm>
                  <a:off x="7621200" y="3748625"/>
                  <a:ext cx="182696" cy="1772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93" h="19497" extrusionOk="0">
                      <a:moveTo>
                        <a:pt x="10044" y="19496"/>
                      </a:moveTo>
                      <a:cubicBezTo>
                        <a:pt x="15577" y="19496"/>
                        <a:pt x="20092" y="15119"/>
                        <a:pt x="20092" y="9751"/>
                      </a:cubicBezTo>
                      <a:cubicBezTo>
                        <a:pt x="20092" y="4378"/>
                        <a:pt x="15577" y="0"/>
                        <a:pt x="10044" y="0"/>
                      </a:cubicBezTo>
                      <a:cubicBezTo>
                        <a:pt x="4511" y="0"/>
                        <a:pt x="1" y="4378"/>
                        <a:pt x="1" y="9751"/>
                      </a:cubicBezTo>
                      <a:cubicBezTo>
                        <a:pt x="1" y="15119"/>
                        <a:pt x="4511" y="19496"/>
                        <a:pt x="10044" y="1949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74" name="Google Shape;981;p26">
              <a:extLst>
                <a:ext uri="{FF2B5EF4-FFF2-40B4-BE49-F238E27FC236}">
                  <a16:creationId xmlns:a16="http://schemas.microsoft.com/office/drawing/2014/main" id="{D242EB8A-7646-26D0-D7D0-3CC59CC7C641}"/>
                </a:ext>
              </a:extLst>
            </p:cNvPr>
            <p:cNvGrpSpPr/>
            <p:nvPr/>
          </p:nvGrpSpPr>
          <p:grpSpPr>
            <a:xfrm>
              <a:off x="4620698" y="2263638"/>
              <a:ext cx="4066524" cy="1276261"/>
              <a:chOff x="4620698" y="2263638"/>
              <a:chExt cx="4066524" cy="1276261"/>
            </a:xfrm>
          </p:grpSpPr>
          <p:grpSp>
            <p:nvGrpSpPr>
              <p:cNvPr id="275" name="Google Shape;982;p26">
                <a:extLst>
                  <a:ext uri="{FF2B5EF4-FFF2-40B4-BE49-F238E27FC236}">
                    <a16:creationId xmlns:a16="http://schemas.microsoft.com/office/drawing/2014/main" id="{7CEAD20D-4726-9EFC-C5B4-3E2BF4D40FE4}"/>
                  </a:ext>
                </a:extLst>
              </p:cNvPr>
              <p:cNvGrpSpPr/>
              <p:nvPr/>
            </p:nvGrpSpPr>
            <p:grpSpPr>
              <a:xfrm>
                <a:off x="6409148" y="2509835"/>
                <a:ext cx="2278075" cy="856488"/>
                <a:chOff x="6241811" y="2966061"/>
                <a:chExt cx="2368800" cy="856488"/>
              </a:xfrm>
            </p:grpSpPr>
            <p:sp>
              <p:nvSpPr>
                <p:cNvPr id="278" name="Google Shape;983;p26">
                  <a:extLst>
                    <a:ext uri="{FF2B5EF4-FFF2-40B4-BE49-F238E27FC236}">
                      <a16:creationId xmlns:a16="http://schemas.microsoft.com/office/drawing/2014/main" id="{2A36A08F-0BA5-AC46-6E91-AED9B17B5FAD}"/>
                    </a:ext>
                  </a:extLst>
                </p:cNvPr>
                <p:cNvSpPr txBox="1"/>
                <p:nvPr/>
              </p:nvSpPr>
              <p:spPr>
                <a:xfrm>
                  <a:off x="6241811" y="3303849"/>
                  <a:ext cx="23688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79" name="Google Shape;984;p26">
                  <a:extLst>
                    <a:ext uri="{FF2B5EF4-FFF2-40B4-BE49-F238E27FC236}">
                      <a16:creationId xmlns:a16="http://schemas.microsoft.com/office/drawing/2014/main" id="{5DB03876-570F-C70C-2E68-EC807CB35DE2}"/>
                    </a:ext>
                  </a:extLst>
                </p:cNvPr>
                <p:cNvSpPr txBox="1"/>
                <p:nvPr/>
              </p:nvSpPr>
              <p:spPr>
                <a:xfrm>
                  <a:off x="6241811" y="2966061"/>
                  <a:ext cx="2368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Heading</a:t>
                  </a:r>
                </a:p>
              </p:txBody>
            </p:sp>
          </p:grpSp>
          <p:sp>
            <p:nvSpPr>
              <p:cNvPr id="276" name="Google Shape;985;p26">
                <a:extLst>
                  <a:ext uri="{FF2B5EF4-FFF2-40B4-BE49-F238E27FC236}">
                    <a16:creationId xmlns:a16="http://schemas.microsoft.com/office/drawing/2014/main" id="{A61BC2B1-B745-DBC0-F1B3-F2272399F1A3}"/>
                  </a:ext>
                </a:extLst>
              </p:cNvPr>
              <p:cNvSpPr/>
              <p:nvPr/>
            </p:nvSpPr>
            <p:spPr>
              <a:xfrm>
                <a:off x="4620698" y="2263638"/>
                <a:ext cx="745931" cy="1276261"/>
              </a:xfrm>
              <a:custGeom>
                <a:avLst/>
                <a:gdLst/>
                <a:ahLst/>
                <a:cxnLst/>
                <a:rect l="l" t="t" r="r" b="b"/>
                <a:pathLst>
                  <a:path w="24478" h="41881" extrusionOk="0">
                    <a:moveTo>
                      <a:pt x="12239" y="1"/>
                    </a:moveTo>
                    <a:cubicBezTo>
                      <a:pt x="5480" y="1"/>
                      <a:pt x="0" y="5320"/>
                      <a:pt x="0" y="11875"/>
                    </a:cubicBezTo>
                    <a:cubicBezTo>
                      <a:pt x="0" y="17537"/>
                      <a:pt x="4080" y="22270"/>
                      <a:pt x="9537" y="23461"/>
                    </a:cubicBezTo>
                    <a:cubicBezTo>
                      <a:pt x="10235" y="23616"/>
                      <a:pt x="10190" y="24114"/>
                      <a:pt x="10270" y="24825"/>
                    </a:cubicBezTo>
                    <a:lnTo>
                      <a:pt x="12239" y="41881"/>
                    </a:lnTo>
                    <a:lnTo>
                      <a:pt x="14181" y="25065"/>
                    </a:lnTo>
                    <a:cubicBezTo>
                      <a:pt x="14257" y="24385"/>
                      <a:pt x="14230" y="23612"/>
                      <a:pt x="14897" y="23469"/>
                    </a:cubicBezTo>
                    <a:cubicBezTo>
                      <a:pt x="20381" y="22296"/>
                      <a:pt x="24478" y="17550"/>
                      <a:pt x="24478" y="11875"/>
                    </a:cubicBezTo>
                    <a:cubicBezTo>
                      <a:pt x="24478" y="5320"/>
                      <a:pt x="18998" y="1"/>
                      <a:pt x="122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i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7" name="Google Shape;986;p26">
                <a:extLst>
                  <a:ext uri="{FF2B5EF4-FFF2-40B4-BE49-F238E27FC236}">
                    <a16:creationId xmlns:a16="http://schemas.microsoft.com/office/drawing/2014/main" id="{B1329B69-E5F0-8034-EE6F-508D234EAD8B}"/>
                  </a:ext>
                </a:extLst>
              </p:cNvPr>
              <p:cNvSpPr/>
              <p:nvPr/>
            </p:nvSpPr>
            <p:spPr>
              <a:xfrm>
                <a:off x="4687588" y="2328516"/>
                <a:ext cx="612304" cy="594142"/>
              </a:xfrm>
              <a:custGeom>
                <a:avLst/>
                <a:gdLst/>
                <a:ahLst/>
                <a:cxnLst/>
                <a:rect l="l" t="t" r="r" b="b"/>
                <a:pathLst>
                  <a:path w="20093" h="19497" extrusionOk="0">
                    <a:moveTo>
                      <a:pt x="10044" y="19496"/>
                    </a:moveTo>
                    <a:cubicBezTo>
                      <a:pt x="15577" y="19496"/>
                      <a:pt x="20092" y="15119"/>
                      <a:pt x="20092" y="9751"/>
                    </a:cubicBezTo>
                    <a:cubicBezTo>
                      <a:pt x="20092" y="4378"/>
                      <a:pt x="15577" y="0"/>
                      <a:pt x="10044" y="0"/>
                    </a:cubicBezTo>
                    <a:cubicBezTo>
                      <a:pt x="4511" y="0"/>
                      <a:pt x="1" y="4378"/>
                      <a:pt x="1" y="9751"/>
                    </a:cubicBezTo>
                    <a:cubicBezTo>
                      <a:pt x="1" y="15119"/>
                      <a:pt x="4511" y="19496"/>
                      <a:pt x="10044" y="194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i="1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519" name="Google Shape;988;p26">
            <a:extLst>
              <a:ext uri="{FF2B5EF4-FFF2-40B4-BE49-F238E27FC236}">
                <a16:creationId xmlns:a16="http://schemas.microsoft.com/office/drawing/2014/main" id="{D064D984-EEE4-16BB-7DB2-A3C7F8C5B427}"/>
              </a:ext>
            </a:extLst>
          </p:cNvPr>
          <p:cNvGrpSpPr/>
          <p:nvPr/>
        </p:nvGrpSpPr>
        <p:grpSpPr>
          <a:xfrm>
            <a:off x="3500077" y="2288637"/>
            <a:ext cx="156293" cy="344070"/>
            <a:chOff x="3441375" y="5079600"/>
            <a:chExt cx="141475" cy="311450"/>
          </a:xfrm>
        </p:grpSpPr>
        <p:sp>
          <p:nvSpPr>
            <p:cNvPr id="520" name="Google Shape;989;p26">
              <a:extLst>
                <a:ext uri="{FF2B5EF4-FFF2-40B4-BE49-F238E27FC236}">
                  <a16:creationId xmlns:a16="http://schemas.microsoft.com/office/drawing/2014/main" id="{07CD4045-AFDA-3B2E-B44E-EE346FDD846E}"/>
                </a:ext>
              </a:extLst>
            </p:cNvPr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1" name="Google Shape;990;p26">
              <a:extLst>
                <a:ext uri="{FF2B5EF4-FFF2-40B4-BE49-F238E27FC236}">
                  <a16:creationId xmlns:a16="http://schemas.microsoft.com/office/drawing/2014/main" id="{C28AFA0C-3988-1476-27D6-37664FF2A73E}"/>
                </a:ext>
              </a:extLst>
            </p:cNvPr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22" name="Google Shape;991;p26">
            <a:extLst>
              <a:ext uri="{FF2B5EF4-FFF2-40B4-BE49-F238E27FC236}">
                <a16:creationId xmlns:a16="http://schemas.microsoft.com/office/drawing/2014/main" id="{4EB46316-215D-6968-E9D4-3518EBAA3FB0}"/>
              </a:ext>
            </a:extLst>
          </p:cNvPr>
          <p:cNvGrpSpPr/>
          <p:nvPr/>
        </p:nvGrpSpPr>
        <p:grpSpPr>
          <a:xfrm>
            <a:off x="5420762" y="1999613"/>
            <a:ext cx="370848" cy="378223"/>
            <a:chOff x="4467450" y="3808475"/>
            <a:chExt cx="470150" cy="479500"/>
          </a:xfrm>
        </p:grpSpPr>
        <p:sp>
          <p:nvSpPr>
            <p:cNvPr id="523" name="Google Shape;992;p26">
              <a:extLst>
                <a:ext uri="{FF2B5EF4-FFF2-40B4-BE49-F238E27FC236}">
                  <a16:creationId xmlns:a16="http://schemas.microsoft.com/office/drawing/2014/main" id="{655EC967-F114-81AD-6410-7CBF472654CD}"/>
                </a:ext>
              </a:extLst>
            </p:cNvPr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4" name="Google Shape;993;p26">
              <a:extLst>
                <a:ext uri="{FF2B5EF4-FFF2-40B4-BE49-F238E27FC236}">
                  <a16:creationId xmlns:a16="http://schemas.microsoft.com/office/drawing/2014/main" id="{D3A5E0ED-725E-7D02-A910-2B016BE45AC1}"/>
                </a:ext>
              </a:extLst>
            </p:cNvPr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5" name="Google Shape;994;p26">
              <a:extLst>
                <a:ext uri="{FF2B5EF4-FFF2-40B4-BE49-F238E27FC236}">
                  <a16:creationId xmlns:a16="http://schemas.microsoft.com/office/drawing/2014/main" id="{E5DC1E10-353D-FAC0-57E4-C292D5EC4DFC}"/>
                </a:ext>
              </a:extLst>
            </p:cNvPr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6" name="Google Shape;995;p26">
              <a:extLst>
                <a:ext uri="{FF2B5EF4-FFF2-40B4-BE49-F238E27FC236}">
                  <a16:creationId xmlns:a16="http://schemas.microsoft.com/office/drawing/2014/main" id="{81FA72AF-D118-B38C-76BC-EBC1ED0FA088}"/>
                </a:ext>
              </a:extLst>
            </p:cNvPr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27" name="Google Shape;996;p26">
            <a:extLst>
              <a:ext uri="{FF2B5EF4-FFF2-40B4-BE49-F238E27FC236}">
                <a16:creationId xmlns:a16="http://schemas.microsoft.com/office/drawing/2014/main" id="{A488FCA9-97AD-12DF-5F75-2E3E14B05E02}"/>
              </a:ext>
            </a:extLst>
          </p:cNvPr>
          <p:cNvSpPr/>
          <p:nvPr/>
        </p:nvSpPr>
        <p:spPr>
          <a:xfrm>
            <a:off x="4100302" y="2674010"/>
            <a:ext cx="351612" cy="381092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8" name="Google Shape;997;p26">
            <a:extLst>
              <a:ext uri="{FF2B5EF4-FFF2-40B4-BE49-F238E27FC236}">
                <a16:creationId xmlns:a16="http://schemas.microsoft.com/office/drawing/2014/main" id="{A741851F-1B67-0068-83AC-75315BF7C053}"/>
              </a:ext>
            </a:extLst>
          </p:cNvPr>
          <p:cNvSpPr/>
          <p:nvPr/>
        </p:nvSpPr>
        <p:spPr>
          <a:xfrm>
            <a:off x="4098064" y="1974041"/>
            <a:ext cx="382798" cy="325887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29" name="Google Shape;998;p26">
            <a:extLst>
              <a:ext uri="{FF2B5EF4-FFF2-40B4-BE49-F238E27FC236}">
                <a16:creationId xmlns:a16="http://schemas.microsoft.com/office/drawing/2014/main" id="{860D0D44-8D14-FD20-997F-EE08FD8B9799}"/>
              </a:ext>
            </a:extLst>
          </p:cNvPr>
          <p:cNvSpPr/>
          <p:nvPr/>
        </p:nvSpPr>
        <p:spPr>
          <a:xfrm>
            <a:off x="4799988" y="1575551"/>
            <a:ext cx="275847" cy="344777"/>
          </a:xfrm>
          <a:custGeom>
            <a:avLst/>
            <a:gdLst/>
            <a:ahLst/>
            <a:cxnLst/>
            <a:rect l="l" t="t" r="r" b="b"/>
            <a:pathLst>
              <a:path w="18334" h="23454" extrusionOk="0">
                <a:moveTo>
                  <a:pt x="14777" y="2055"/>
                </a:moveTo>
                <a:cubicBezTo>
                  <a:pt x="15626" y="2055"/>
                  <a:pt x="16311" y="2740"/>
                  <a:pt x="16311" y="3588"/>
                </a:cubicBezTo>
                <a:cubicBezTo>
                  <a:pt x="16311" y="4436"/>
                  <a:pt x="15626" y="5122"/>
                  <a:pt x="14777" y="5122"/>
                </a:cubicBezTo>
                <a:cubicBezTo>
                  <a:pt x="13929" y="5122"/>
                  <a:pt x="13244" y="4436"/>
                  <a:pt x="13244" y="3588"/>
                </a:cubicBezTo>
                <a:cubicBezTo>
                  <a:pt x="13244" y="2740"/>
                  <a:pt x="13929" y="2055"/>
                  <a:pt x="14777" y="2055"/>
                </a:cubicBezTo>
                <a:close/>
                <a:moveTo>
                  <a:pt x="3556" y="10210"/>
                </a:moveTo>
                <a:cubicBezTo>
                  <a:pt x="4404" y="10210"/>
                  <a:pt x="5089" y="10895"/>
                  <a:pt x="5089" y="11743"/>
                </a:cubicBezTo>
                <a:cubicBezTo>
                  <a:pt x="5089" y="12591"/>
                  <a:pt x="4404" y="13276"/>
                  <a:pt x="3556" y="13276"/>
                </a:cubicBezTo>
                <a:cubicBezTo>
                  <a:pt x="2708" y="13276"/>
                  <a:pt x="2023" y="12591"/>
                  <a:pt x="2023" y="11743"/>
                </a:cubicBezTo>
                <a:cubicBezTo>
                  <a:pt x="2023" y="10895"/>
                  <a:pt x="2708" y="10210"/>
                  <a:pt x="3556" y="10210"/>
                </a:cubicBezTo>
                <a:close/>
                <a:moveTo>
                  <a:pt x="14777" y="18365"/>
                </a:moveTo>
                <a:cubicBezTo>
                  <a:pt x="15626" y="18365"/>
                  <a:pt x="16311" y="19050"/>
                  <a:pt x="16311" y="19898"/>
                </a:cubicBezTo>
                <a:cubicBezTo>
                  <a:pt x="16311" y="20746"/>
                  <a:pt x="15626" y="21431"/>
                  <a:pt x="14777" y="21431"/>
                </a:cubicBezTo>
                <a:cubicBezTo>
                  <a:pt x="13929" y="21431"/>
                  <a:pt x="13244" y="20746"/>
                  <a:pt x="13244" y="19898"/>
                </a:cubicBezTo>
                <a:cubicBezTo>
                  <a:pt x="13244" y="19050"/>
                  <a:pt x="13929" y="18365"/>
                  <a:pt x="14777" y="18365"/>
                </a:cubicBezTo>
                <a:close/>
                <a:moveTo>
                  <a:pt x="14777" y="0"/>
                </a:moveTo>
                <a:cubicBezTo>
                  <a:pt x="12788" y="0"/>
                  <a:pt x="11189" y="1599"/>
                  <a:pt x="11189" y="3588"/>
                </a:cubicBezTo>
                <a:cubicBezTo>
                  <a:pt x="11189" y="4012"/>
                  <a:pt x="11287" y="4404"/>
                  <a:pt x="11418" y="4795"/>
                </a:cubicBezTo>
                <a:lnTo>
                  <a:pt x="5709" y="8873"/>
                </a:lnTo>
                <a:cubicBezTo>
                  <a:pt x="5089" y="8416"/>
                  <a:pt x="4372" y="8155"/>
                  <a:pt x="3556" y="8155"/>
                </a:cubicBezTo>
                <a:cubicBezTo>
                  <a:pt x="1599" y="8155"/>
                  <a:pt x="1" y="9754"/>
                  <a:pt x="1" y="11743"/>
                </a:cubicBezTo>
                <a:cubicBezTo>
                  <a:pt x="1" y="13701"/>
                  <a:pt x="1599" y="15299"/>
                  <a:pt x="3556" y="15299"/>
                </a:cubicBezTo>
                <a:cubicBezTo>
                  <a:pt x="4372" y="15299"/>
                  <a:pt x="5089" y="15038"/>
                  <a:pt x="5709" y="14581"/>
                </a:cubicBezTo>
                <a:lnTo>
                  <a:pt x="11418" y="18659"/>
                </a:lnTo>
                <a:cubicBezTo>
                  <a:pt x="11287" y="19050"/>
                  <a:pt x="11189" y="19474"/>
                  <a:pt x="11189" y="19898"/>
                </a:cubicBezTo>
                <a:cubicBezTo>
                  <a:pt x="11189" y="21855"/>
                  <a:pt x="12788" y="23454"/>
                  <a:pt x="14777" y="23454"/>
                </a:cubicBezTo>
                <a:cubicBezTo>
                  <a:pt x="16735" y="23454"/>
                  <a:pt x="18333" y="21855"/>
                  <a:pt x="18333" y="19898"/>
                </a:cubicBezTo>
                <a:cubicBezTo>
                  <a:pt x="18333" y="17908"/>
                  <a:pt x="16735" y="16310"/>
                  <a:pt x="14777" y="16310"/>
                </a:cubicBezTo>
                <a:cubicBezTo>
                  <a:pt x="13962" y="16310"/>
                  <a:pt x="13212" y="16571"/>
                  <a:pt x="12625" y="17028"/>
                </a:cubicBezTo>
                <a:lnTo>
                  <a:pt x="6916" y="12950"/>
                </a:lnTo>
                <a:cubicBezTo>
                  <a:pt x="7047" y="12559"/>
                  <a:pt x="7112" y="12167"/>
                  <a:pt x="7112" y="11743"/>
                </a:cubicBezTo>
                <a:cubicBezTo>
                  <a:pt x="7112" y="11319"/>
                  <a:pt x="7047" y="10895"/>
                  <a:pt x="6916" y="10504"/>
                </a:cubicBezTo>
                <a:lnTo>
                  <a:pt x="12625" y="6426"/>
                </a:lnTo>
                <a:cubicBezTo>
                  <a:pt x="13212" y="6883"/>
                  <a:pt x="13962" y="7144"/>
                  <a:pt x="14777" y="7144"/>
                </a:cubicBezTo>
                <a:cubicBezTo>
                  <a:pt x="16735" y="7144"/>
                  <a:pt x="18333" y="5546"/>
                  <a:pt x="18333" y="3588"/>
                </a:cubicBezTo>
                <a:cubicBezTo>
                  <a:pt x="18333" y="1599"/>
                  <a:pt x="16735" y="0"/>
                  <a:pt x="1477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30" name="Google Shape;999;p26">
            <a:extLst>
              <a:ext uri="{FF2B5EF4-FFF2-40B4-BE49-F238E27FC236}">
                <a16:creationId xmlns:a16="http://schemas.microsoft.com/office/drawing/2014/main" id="{11AE8C56-3977-6B52-4FE6-06EB93BB770C}"/>
              </a:ext>
            </a:extLst>
          </p:cNvPr>
          <p:cNvSpPr/>
          <p:nvPr/>
        </p:nvSpPr>
        <p:spPr>
          <a:xfrm>
            <a:off x="4840199" y="2369551"/>
            <a:ext cx="195425" cy="362704"/>
          </a:xfrm>
          <a:custGeom>
            <a:avLst/>
            <a:gdLst/>
            <a:ahLst/>
            <a:cxnLst/>
            <a:rect l="l" t="t" r="r" b="b"/>
            <a:pathLst>
              <a:path w="14289" h="26520" extrusionOk="0">
                <a:moveTo>
                  <a:pt x="9167" y="2055"/>
                </a:moveTo>
                <a:lnTo>
                  <a:pt x="9167" y="4078"/>
                </a:lnTo>
                <a:lnTo>
                  <a:pt x="5089" y="4078"/>
                </a:lnTo>
                <a:lnTo>
                  <a:pt x="5089" y="2055"/>
                </a:lnTo>
                <a:close/>
                <a:moveTo>
                  <a:pt x="12233" y="6133"/>
                </a:moveTo>
                <a:lnTo>
                  <a:pt x="12233" y="8155"/>
                </a:lnTo>
                <a:lnTo>
                  <a:pt x="2056" y="8155"/>
                </a:lnTo>
                <a:lnTo>
                  <a:pt x="2056" y="6133"/>
                </a:lnTo>
                <a:close/>
                <a:moveTo>
                  <a:pt x="12233" y="10210"/>
                </a:moveTo>
                <a:lnTo>
                  <a:pt x="12233" y="12233"/>
                </a:lnTo>
                <a:lnTo>
                  <a:pt x="2056" y="12233"/>
                </a:lnTo>
                <a:lnTo>
                  <a:pt x="2056" y="10210"/>
                </a:lnTo>
                <a:close/>
                <a:moveTo>
                  <a:pt x="12233" y="14288"/>
                </a:moveTo>
                <a:lnTo>
                  <a:pt x="12233" y="16310"/>
                </a:lnTo>
                <a:lnTo>
                  <a:pt x="2056" y="16310"/>
                </a:lnTo>
                <a:lnTo>
                  <a:pt x="2056" y="14288"/>
                </a:lnTo>
                <a:close/>
                <a:moveTo>
                  <a:pt x="12233" y="18365"/>
                </a:moveTo>
                <a:lnTo>
                  <a:pt x="12233" y="20387"/>
                </a:lnTo>
                <a:lnTo>
                  <a:pt x="2056" y="20387"/>
                </a:lnTo>
                <a:lnTo>
                  <a:pt x="2056" y="18365"/>
                </a:lnTo>
                <a:close/>
                <a:moveTo>
                  <a:pt x="12233" y="22443"/>
                </a:moveTo>
                <a:lnTo>
                  <a:pt x="12233" y="24465"/>
                </a:lnTo>
                <a:lnTo>
                  <a:pt x="2056" y="24465"/>
                </a:lnTo>
                <a:lnTo>
                  <a:pt x="2056" y="22443"/>
                </a:lnTo>
                <a:close/>
                <a:moveTo>
                  <a:pt x="4078" y="0"/>
                </a:moveTo>
                <a:cubicBezTo>
                  <a:pt x="3523" y="0"/>
                  <a:pt x="3067" y="457"/>
                  <a:pt x="3067" y="1044"/>
                </a:cubicBezTo>
                <a:lnTo>
                  <a:pt x="3067" y="4078"/>
                </a:lnTo>
                <a:lnTo>
                  <a:pt x="1012" y="4078"/>
                </a:lnTo>
                <a:cubicBezTo>
                  <a:pt x="457" y="4078"/>
                  <a:pt x="1" y="4534"/>
                  <a:pt x="1" y="5121"/>
                </a:cubicBezTo>
                <a:lnTo>
                  <a:pt x="1" y="25509"/>
                </a:lnTo>
                <a:cubicBezTo>
                  <a:pt x="1" y="26063"/>
                  <a:pt x="457" y="26520"/>
                  <a:pt x="1012" y="26520"/>
                </a:cubicBezTo>
                <a:lnTo>
                  <a:pt x="13244" y="26520"/>
                </a:lnTo>
                <a:cubicBezTo>
                  <a:pt x="13831" y="26520"/>
                  <a:pt x="14288" y="26063"/>
                  <a:pt x="14288" y="25509"/>
                </a:cubicBezTo>
                <a:lnTo>
                  <a:pt x="14288" y="5121"/>
                </a:lnTo>
                <a:cubicBezTo>
                  <a:pt x="14288" y="4534"/>
                  <a:pt x="13831" y="4078"/>
                  <a:pt x="13244" y="4078"/>
                </a:cubicBezTo>
                <a:lnTo>
                  <a:pt x="11222" y="4078"/>
                </a:lnTo>
                <a:lnTo>
                  <a:pt x="11222" y="1044"/>
                </a:lnTo>
                <a:cubicBezTo>
                  <a:pt x="11222" y="457"/>
                  <a:pt x="10765" y="0"/>
                  <a:pt x="102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81316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C5694D-3470-4182-1B79-3B216836F1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oogle Shape;1005;p27">
            <a:extLst>
              <a:ext uri="{FF2B5EF4-FFF2-40B4-BE49-F238E27FC236}">
                <a16:creationId xmlns:a16="http://schemas.microsoft.com/office/drawing/2014/main" id="{8F0D44EC-BE39-A54B-D07E-E71D8E80D321}"/>
              </a:ext>
            </a:extLst>
          </p:cNvPr>
          <p:cNvGrpSpPr/>
          <p:nvPr/>
        </p:nvGrpSpPr>
        <p:grpSpPr>
          <a:xfrm>
            <a:off x="1065504" y="1277938"/>
            <a:ext cx="7012991" cy="3092501"/>
            <a:chOff x="457203" y="1102878"/>
            <a:chExt cx="8229985" cy="3629156"/>
          </a:xfrm>
        </p:grpSpPr>
        <p:grpSp>
          <p:nvGrpSpPr>
            <p:cNvPr id="4" name="Google Shape;1006;p27">
              <a:extLst>
                <a:ext uri="{FF2B5EF4-FFF2-40B4-BE49-F238E27FC236}">
                  <a16:creationId xmlns:a16="http://schemas.microsoft.com/office/drawing/2014/main" id="{467F9E1B-BFC3-C86D-B859-1D4442146D57}"/>
                </a:ext>
              </a:extLst>
            </p:cNvPr>
            <p:cNvGrpSpPr/>
            <p:nvPr/>
          </p:nvGrpSpPr>
          <p:grpSpPr>
            <a:xfrm>
              <a:off x="4577675" y="3337000"/>
              <a:ext cx="4109513" cy="984600"/>
              <a:chOff x="4577675" y="3337000"/>
              <a:chExt cx="4109513" cy="984600"/>
            </a:xfrm>
          </p:grpSpPr>
          <p:cxnSp>
            <p:nvCxnSpPr>
              <p:cNvPr id="43" name="Google Shape;1007;p27">
                <a:extLst>
                  <a:ext uri="{FF2B5EF4-FFF2-40B4-BE49-F238E27FC236}">
                    <a16:creationId xmlns:a16="http://schemas.microsoft.com/office/drawing/2014/main" id="{8E6BF94B-B2FE-F62B-E73B-33464C5C0D7C}"/>
                  </a:ext>
                </a:extLst>
              </p:cNvPr>
              <p:cNvCxnSpPr/>
              <p:nvPr/>
            </p:nvCxnSpPr>
            <p:spPr>
              <a:xfrm rot="10800000">
                <a:off x="5428627" y="3769440"/>
                <a:ext cx="1036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4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44" name="Google Shape;1008;p27">
                <a:extLst>
                  <a:ext uri="{FF2B5EF4-FFF2-40B4-BE49-F238E27FC236}">
                    <a16:creationId xmlns:a16="http://schemas.microsoft.com/office/drawing/2014/main" id="{E1FF6331-3E0B-641B-82A9-F7EC49BF5BA2}"/>
                  </a:ext>
                </a:extLst>
              </p:cNvPr>
              <p:cNvSpPr/>
              <p:nvPr/>
            </p:nvSpPr>
            <p:spPr>
              <a:xfrm>
                <a:off x="4577675" y="3337000"/>
                <a:ext cx="843900" cy="9846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1009;p27">
                <a:extLst>
                  <a:ext uri="{FF2B5EF4-FFF2-40B4-BE49-F238E27FC236}">
                    <a16:creationId xmlns:a16="http://schemas.microsoft.com/office/drawing/2014/main" id="{7BA8BBFC-EAB4-9D95-1038-D68F08BF9FAA}"/>
                  </a:ext>
                </a:extLst>
              </p:cNvPr>
              <p:cNvSpPr txBox="1"/>
              <p:nvPr/>
            </p:nvSpPr>
            <p:spPr>
              <a:xfrm>
                <a:off x="4626740" y="384564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06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46" name="Google Shape;1010;p27">
                <a:extLst>
                  <a:ext uri="{FF2B5EF4-FFF2-40B4-BE49-F238E27FC236}">
                    <a16:creationId xmlns:a16="http://schemas.microsoft.com/office/drawing/2014/main" id="{438C7C64-61BB-14ED-380A-1EB3F4B83F32}"/>
                  </a:ext>
                </a:extLst>
              </p:cNvPr>
              <p:cNvGrpSpPr/>
              <p:nvPr/>
            </p:nvGrpSpPr>
            <p:grpSpPr>
              <a:xfrm>
                <a:off x="6769487" y="3380246"/>
                <a:ext cx="1917701" cy="936316"/>
                <a:chOff x="6456594" y="3123087"/>
                <a:chExt cx="2230663" cy="936316"/>
              </a:xfrm>
            </p:grpSpPr>
            <p:sp>
              <p:nvSpPr>
                <p:cNvPr id="47" name="Google Shape;1011;p27">
                  <a:extLst>
                    <a:ext uri="{FF2B5EF4-FFF2-40B4-BE49-F238E27FC236}">
                      <a16:creationId xmlns:a16="http://schemas.microsoft.com/office/drawing/2014/main" id="{3E6C7B42-BC77-61E1-52B0-5BE11F182413}"/>
                    </a:ext>
                  </a:extLst>
                </p:cNvPr>
                <p:cNvSpPr txBox="1"/>
                <p:nvPr/>
              </p:nvSpPr>
              <p:spPr>
                <a:xfrm>
                  <a:off x="6456594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8" name="Google Shape;1012;p27">
                  <a:extLst>
                    <a:ext uri="{FF2B5EF4-FFF2-40B4-BE49-F238E27FC236}">
                      <a16:creationId xmlns:a16="http://schemas.microsoft.com/office/drawing/2014/main" id="{4C2675B9-4EF3-3F94-1F95-D60D45D36E15}"/>
                    </a:ext>
                  </a:extLst>
                </p:cNvPr>
                <p:cNvSpPr txBox="1"/>
                <p:nvPr/>
              </p:nvSpPr>
              <p:spPr>
                <a:xfrm>
                  <a:off x="6456757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grpSp>
          <p:nvGrpSpPr>
            <p:cNvPr id="5" name="Google Shape;1013;p27">
              <a:extLst>
                <a:ext uri="{FF2B5EF4-FFF2-40B4-BE49-F238E27FC236}">
                  <a16:creationId xmlns:a16="http://schemas.microsoft.com/office/drawing/2014/main" id="{B0558A7F-5DF3-80CB-244D-0250AFF2144D}"/>
                </a:ext>
              </a:extLst>
            </p:cNvPr>
            <p:cNvGrpSpPr/>
            <p:nvPr/>
          </p:nvGrpSpPr>
          <p:grpSpPr>
            <a:xfrm>
              <a:off x="4577675" y="2337578"/>
              <a:ext cx="4109513" cy="1009200"/>
              <a:chOff x="4577675" y="2330565"/>
              <a:chExt cx="4109513" cy="1009200"/>
            </a:xfrm>
          </p:grpSpPr>
          <p:sp>
            <p:nvSpPr>
              <p:cNvPr id="37" name="Google Shape;1014;p27">
                <a:extLst>
                  <a:ext uri="{FF2B5EF4-FFF2-40B4-BE49-F238E27FC236}">
                    <a16:creationId xmlns:a16="http://schemas.microsoft.com/office/drawing/2014/main" id="{1F7B3206-0802-265C-76B9-1BC96947B94B}"/>
                  </a:ext>
                </a:extLst>
              </p:cNvPr>
              <p:cNvSpPr/>
              <p:nvPr/>
            </p:nvSpPr>
            <p:spPr>
              <a:xfrm>
                <a:off x="4577675" y="2330565"/>
                <a:ext cx="843900" cy="10092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8" name="Google Shape;1015;p27">
                <a:extLst>
                  <a:ext uri="{FF2B5EF4-FFF2-40B4-BE49-F238E27FC236}">
                    <a16:creationId xmlns:a16="http://schemas.microsoft.com/office/drawing/2014/main" id="{856705A0-754F-C630-A3EB-B7D8451B79EF}"/>
                  </a:ext>
                </a:extLst>
              </p:cNvPr>
              <p:cNvGrpSpPr/>
              <p:nvPr/>
            </p:nvGrpSpPr>
            <p:grpSpPr>
              <a:xfrm>
                <a:off x="6769487" y="2389646"/>
                <a:ext cx="1917701" cy="936316"/>
                <a:chOff x="6456594" y="3123087"/>
                <a:chExt cx="2230663" cy="936316"/>
              </a:xfrm>
            </p:grpSpPr>
            <p:sp>
              <p:nvSpPr>
                <p:cNvPr id="41" name="Google Shape;1016;p27">
                  <a:extLst>
                    <a:ext uri="{FF2B5EF4-FFF2-40B4-BE49-F238E27FC236}">
                      <a16:creationId xmlns:a16="http://schemas.microsoft.com/office/drawing/2014/main" id="{497A16B4-861C-EEF9-A6D1-9816930B16E7}"/>
                    </a:ext>
                  </a:extLst>
                </p:cNvPr>
                <p:cNvSpPr txBox="1"/>
                <p:nvPr/>
              </p:nvSpPr>
              <p:spPr>
                <a:xfrm>
                  <a:off x="6456594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2" name="Google Shape;1017;p27">
                  <a:extLst>
                    <a:ext uri="{FF2B5EF4-FFF2-40B4-BE49-F238E27FC236}">
                      <a16:creationId xmlns:a16="http://schemas.microsoft.com/office/drawing/2014/main" id="{84B67FBD-4C55-4733-8535-AB7AC2BECEB9}"/>
                    </a:ext>
                  </a:extLst>
                </p:cNvPr>
                <p:cNvSpPr txBox="1"/>
                <p:nvPr/>
              </p:nvSpPr>
              <p:spPr>
                <a:xfrm>
                  <a:off x="6456757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39" name="Google Shape;1018;p27">
                <a:extLst>
                  <a:ext uri="{FF2B5EF4-FFF2-40B4-BE49-F238E27FC236}">
                    <a16:creationId xmlns:a16="http://schemas.microsoft.com/office/drawing/2014/main" id="{729E5E6C-E09B-E320-DFAB-C540F6A6A505}"/>
                  </a:ext>
                </a:extLst>
              </p:cNvPr>
              <p:cNvCxnSpPr/>
              <p:nvPr/>
            </p:nvCxnSpPr>
            <p:spPr>
              <a:xfrm rot="10800000">
                <a:off x="5428627" y="2758965"/>
                <a:ext cx="10362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40" name="Google Shape;1019;p27">
                <a:extLst>
                  <a:ext uri="{FF2B5EF4-FFF2-40B4-BE49-F238E27FC236}">
                    <a16:creationId xmlns:a16="http://schemas.microsoft.com/office/drawing/2014/main" id="{7B2115E8-DC00-7542-92DB-3B74B0937260}"/>
                  </a:ext>
                </a:extLst>
              </p:cNvPr>
              <p:cNvSpPr txBox="1"/>
              <p:nvPr/>
            </p:nvSpPr>
            <p:spPr>
              <a:xfrm>
                <a:off x="4626740" y="284382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05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6" name="Google Shape;1020;p27">
              <a:extLst>
                <a:ext uri="{FF2B5EF4-FFF2-40B4-BE49-F238E27FC236}">
                  <a16:creationId xmlns:a16="http://schemas.microsoft.com/office/drawing/2014/main" id="{1364DBCD-93D8-0EA6-1B14-B96678F0AEBB}"/>
                </a:ext>
              </a:extLst>
            </p:cNvPr>
            <p:cNvGrpSpPr/>
            <p:nvPr/>
          </p:nvGrpSpPr>
          <p:grpSpPr>
            <a:xfrm>
              <a:off x="4577675" y="1343503"/>
              <a:ext cx="4109513" cy="1010858"/>
              <a:chOff x="4577675" y="1343503"/>
              <a:chExt cx="4109513" cy="1010858"/>
            </a:xfrm>
          </p:grpSpPr>
          <p:sp>
            <p:nvSpPr>
              <p:cNvPr id="31" name="Google Shape;1021;p27">
                <a:extLst>
                  <a:ext uri="{FF2B5EF4-FFF2-40B4-BE49-F238E27FC236}">
                    <a16:creationId xmlns:a16="http://schemas.microsoft.com/office/drawing/2014/main" id="{1D93D69A-9852-2A17-B6A5-3C5279CE34DA}"/>
                  </a:ext>
                </a:extLst>
              </p:cNvPr>
              <p:cNvSpPr/>
              <p:nvPr/>
            </p:nvSpPr>
            <p:spPr>
              <a:xfrm>
                <a:off x="4577675" y="1343503"/>
                <a:ext cx="843900" cy="10092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2" name="Google Shape;1022;p27">
                <a:extLst>
                  <a:ext uri="{FF2B5EF4-FFF2-40B4-BE49-F238E27FC236}">
                    <a16:creationId xmlns:a16="http://schemas.microsoft.com/office/drawing/2014/main" id="{9DAF0BFD-5471-5AEC-E870-1363053671AC}"/>
                  </a:ext>
                </a:extLst>
              </p:cNvPr>
              <p:cNvGrpSpPr/>
              <p:nvPr/>
            </p:nvGrpSpPr>
            <p:grpSpPr>
              <a:xfrm>
                <a:off x="6769627" y="1418045"/>
                <a:ext cx="1917561" cy="936316"/>
                <a:chOff x="6456757" y="1624511"/>
                <a:chExt cx="2230500" cy="936316"/>
              </a:xfrm>
            </p:grpSpPr>
            <p:sp>
              <p:nvSpPr>
                <p:cNvPr id="35" name="Google Shape;1023;p27">
                  <a:extLst>
                    <a:ext uri="{FF2B5EF4-FFF2-40B4-BE49-F238E27FC236}">
                      <a16:creationId xmlns:a16="http://schemas.microsoft.com/office/drawing/2014/main" id="{082BBAF0-55C6-E975-BC3D-99E07A753F99}"/>
                    </a:ext>
                  </a:extLst>
                </p:cNvPr>
                <p:cNvSpPr txBox="1"/>
                <p:nvPr/>
              </p:nvSpPr>
              <p:spPr>
                <a:xfrm>
                  <a:off x="6456757" y="1883127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6" name="Google Shape;1024;p27">
                  <a:extLst>
                    <a:ext uri="{FF2B5EF4-FFF2-40B4-BE49-F238E27FC236}">
                      <a16:creationId xmlns:a16="http://schemas.microsoft.com/office/drawing/2014/main" id="{0671AAAB-7361-FFA3-83AD-ACDCB6E7C050}"/>
                    </a:ext>
                  </a:extLst>
                </p:cNvPr>
                <p:cNvSpPr txBox="1"/>
                <p:nvPr/>
              </p:nvSpPr>
              <p:spPr>
                <a:xfrm>
                  <a:off x="6456757" y="1624511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33" name="Google Shape;1025;p27">
                <a:extLst>
                  <a:ext uri="{FF2B5EF4-FFF2-40B4-BE49-F238E27FC236}">
                    <a16:creationId xmlns:a16="http://schemas.microsoft.com/office/drawing/2014/main" id="{C2FEB58E-F315-8993-E51B-2A937610486F}"/>
                  </a:ext>
                </a:extLst>
              </p:cNvPr>
              <p:cNvCxnSpPr/>
              <p:nvPr/>
            </p:nvCxnSpPr>
            <p:spPr>
              <a:xfrm rot="10800000">
                <a:off x="5442427" y="1886203"/>
                <a:ext cx="10224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34" name="Google Shape;1026;p27">
                <a:extLst>
                  <a:ext uri="{FF2B5EF4-FFF2-40B4-BE49-F238E27FC236}">
                    <a16:creationId xmlns:a16="http://schemas.microsoft.com/office/drawing/2014/main" id="{C5929771-870D-656F-C6D6-51D4CC917BC1}"/>
                  </a:ext>
                </a:extLst>
              </p:cNvPr>
              <p:cNvSpPr txBox="1"/>
              <p:nvPr/>
            </p:nvSpPr>
            <p:spPr>
              <a:xfrm>
                <a:off x="4626740" y="186637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2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027;p27">
              <a:extLst>
                <a:ext uri="{FF2B5EF4-FFF2-40B4-BE49-F238E27FC236}">
                  <a16:creationId xmlns:a16="http://schemas.microsoft.com/office/drawing/2014/main" id="{03069B6C-8F81-D28F-7FFA-8FEB47931631}"/>
                </a:ext>
              </a:extLst>
            </p:cNvPr>
            <p:cNvGrpSpPr/>
            <p:nvPr/>
          </p:nvGrpSpPr>
          <p:grpSpPr>
            <a:xfrm>
              <a:off x="457203" y="3337000"/>
              <a:ext cx="4127709" cy="984600"/>
              <a:chOff x="457203" y="3337000"/>
              <a:chExt cx="4127709" cy="984600"/>
            </a:xfrm>
          </p:grpSpPr>
          <p:cxnSp>
            <p:nvCxnSpPr>
              <p:cNvPr id="25" name="Google Shape;1028;p27">
                <a:extLst>
                  <a:ext uri="{FF2B5EF4-FFF2-40B4-BE49-F238E27FC236}">
                    <a16:creationId xmlns:a16="http://schemas.microsoft.com/office/drawing/2014/main" id="{FA749AD1-14AB-2C1C-3A39-8BB2FA1299BD}"/>
                  </a:ext>
                </a:extLst>
              </p:cNvPr>
              <p:cNvCxnSpPr/>
              <p:nvPr/>
            </p:nvCxnSpPr>
            <p:spPr>
              <a:xfrm>
                <a:off x="2679927" y="3829303"/>
                <a:ext cx="9936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3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26" name="Google Shape;1029;p27">
                <a:extLst>
                  <a:ext uri="{FF2B5EF4-FFF2-40B4-BE49-F238E27FC236}">
                    <a16:creationId xmlns:a16="http://schemas.microsoft.com/office/drawing/2014/main" id="{3CDF3DE2-8DB7-1E34-BCFF-767E04C4DFC4}"/>
                  </a:ext>
                </a:extLst>
              </p:cNvPr>
              <p:cNvSpPr/>
              <p:nvPr/>
            </p:nvSpPr>
            <p:spPr>
              <a:xfrm>
                <a:off x="3741013" y="3337000"/>
                <a:ext cx="843900" cy="9846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030;p27">
                <a:extLst>
                  <a:ext uri="{FF2B5EF4-FFF2-40B4-BE49-F238E27FC236}">
                    <a16:creationId xmlns:a16="http://schemas.microsoft.com/office/drawing/2014/main" id="{8ACCBE61-A98C-D551-024A-374002558551}"/>
                  </a:ext>
                </a:extLst>
              </p:cNvPr>
              <p:cNvSpPr txBox="1"/>
              <p:nvPr/>
            </p:nvSpPr>
            <p:spPr>
              <a:xfrm>
                <a:off x="3782097" y="384564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28" name="Google Shape;1031;p27">
                <a:extLst>
                  <a:ext uri="{FF2B5EF4-FFF2-40B4-BE49-F238E27FC236}">
                    <a16:creationId xmlns:a16="http://schemas.microsoft.com/office/drawing/2014/main" id="{04AEDCE1-3568-B7D3-9F11-68247B8EB9BB}"/>
                  </a:ext>
                </a:extLst>
              </p:cNvPr>
              <p:cNvGrpSpPr/>
              <p:nvPr/>
            </p:nvGrpSpPr>
            <p:grpSpPr>
              <a:xfrm>
                <a:off x="457203" y="3361145"/>
                <a:ext cx="1917924" cy="936316"/>
                <a:chOff x="457188" y="3123087"/>
                <a:chExt cx="2230663" cy="936316"/>
              </a:xfrm>
            </p:grpSpPr>
            <p:sp>
              <p:nvSpPr>
                <p:cNvPr id="29" name="Google Shape;1032;p27">
                  <a:extLst>
                    <a:ext uri="{FF2B5EF4-FFF2-40B4-BE49-F238E27FC236}">
                      <a16:creationId xmlns:a16="http://schemas.microsoft.com/office/drawing/2014/main" id="{CA42FA91-EB06-B673-F65F-18399A2CA6DD}"/>
                    </a:ext>
                  </a:extLst>
                </p:cNvPr>
                <p:cNvSpPr txBox="1"/>
                <p:nvPr/>
              </p:nvSpPr>
              <p:spPr>
                <a:xfrm>
                  <a:off x="457188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0" name="Google Shape;1033;p27">
                  <a:extLst>
                    <a:ext uri="{FF2B5EF4-FFF2-40B4-BE49-F238E27FC236}">
                      <a16:creationId xmlns:a16="http://schemas.microsoft.com/office/drawing/2014/main" id="{49D1FA5B-2359-543B-47CE-BD765678FD64}"/>
                    </a:ext>
                  </a:extLst>
                </p:cNvPr>
                <p:cNvSpPr txBox="1"/>
                <p:nvPr/>
              </p:nvSpPr>
              <p:spPr>
                <a:xfrm>
                  <a:off x="457351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grpSp>
          <p:nvGrpSpPr>
            <p:cNvPr id="8" name="Google Shape;1034;p27">
              <a:extLst>
                <a:ext uri="{FF2B5EF4-FFF2-40B4-BE49-F238E27FC236}">
                  <a16:creationId xmlns:a16="http://schemas.microsoft.com/office/drawing/2014/main" id="{78DF234E-0864-65BD-301D-45A9299C70CE}"/>
                </a:ext>
              </a:extLst>
            </p:cNvPr>
            <p:cNvGrpSpPr/>
            <p:nvPr/>
          </p:nvGrpSpPr>
          <p:grpSpPr>
            <a:xfrm>
              <a:off x="457203" y="2337578"/>
              <a:ext cx="4127709" cy="1009200"/>
              <a:chOff x="457203" y="2330565"/>
              <a:chExt cx="4127709" cy="1009200"/>
            </a:xfrm>
          </p:grpSpPr>
          <p:sp>
            <p:nvSpPr>
              <p:cNvPr id="19" name="Google Shape;1035;p27">
                <a:extLst>
                  <a:ext uri="{FF2B5EF4-FFF2-40B4-BE49-F238E27FC236}">
                    <a16:creationId xmlns:a16="http://schemas.microsoft.com/office/drawing/2014/main" id="{CEECE609-B80F-5F31-8520-A7355109F092}"/>
                  </a:ext>
                </a:extLst>
              </p:cNvPr>
              <p:cNvSpPr/>
              <p:nvPr/>
            </p:nvSpPr>
            <p:spPr>
              <a:xfrm>
                <a:off x="3741013" y="2330565"/>
                <a:ext cx="843900" cy="100920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036;p27">
                <a:extLst>
                  <a:ext uri="{FF2B5EF4-FFF2-40B4-BE49-F238E27FC236}">
                    <a16:creationId xmlns:a16="http://schemas.microsoft.com/office/drawing/2014/main" id="{2E5240B8-CE70-4C5F-BF15-A91B6E5426D2}"/>
                  </a:ext>
                </a:extLst>
              </p:cNvPr>
              <p:cNvSpPr txBox="1"/>
              <p:nvPr/>
            </p:nvSpPr>
            <p:spPr>
              <a:xfrm>
                <a:off x="3782097" y="2853435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21" name="Google Shape;1037;p27">
                <a:extLst>
                  <a:ext uri="{FF2B5EF4-FFF2-40B4-BE49-F238E27FC236}">
                    <a16:creationId xmlns:a16="http://schemas.microsoft.com/office/drawing/2014/main" id="{164057AD-4C9D-4331-BC6A-AB9FC078C4B6}"/>
                  </a:ext>
                </a:extLst>
              </p:cNvPr>
              <p:cNvGrpSpPr/>
              <p:nvPr/>
            </p:nvGrpSpPr>
            <p:grpSpPr>
              <a:xfrm>
                <a:off x="457203" y="2367007"/>
                <a:ext cx="1917924" cy="936316"/>
                <a:chOff x="457188" y="3123087"/>
                <a:chExt cx="2230663" cy="936316"/>
              </a:xfrm>
            </p:grpSpPr>
            <p:sp>
              <p:nvSpPr>
                <p:cNvPr id="23" name="Google Shape;1038;p27">
                  <a:extLst>
                    <a:ext uri="{FF2B5EF4-FFF2-40B4-BE49-F238E27FC236}">
                      <a16:creationId xmlns:a16="http://schemas.microsoft.com/office/drawing/2014/main" id="{399A9FE0-867F-AA78-CA6D-4AA0933B3481}"/>
                    </a:ext>
                  </a:extLst>
                </p:cNvPr>
                <p:cNvSpPr txBox="1"/>
                <p:nvPr/>
              </p:nvSpPr>
              <p:spPr>
                <a:xfrm>
                  <a:off x="457188" y="3381703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4" name="Google Shape;1039;p27">
                  <a:extLst>
                    <a:ext uri="{FF2B5EF4-FFF2-40B4-BE49-F238E27FC236}">
                      <a16:creationId xmlns:a16="http://schemas.microsoft.com/office/drawing/2014/main" id="{6EBA29E4-CFBC-9F03-C636-D1914441A039}"/>
                    </a:ext>
                  </a:extLst>
                </p:cNvPr>
                <p:cNvSpPr txBox="1"/>
                <p:nvPr/>
              </p:nvSpPr>
              <p:spPr>
                <a:xfrm>
                  <a:off x="457351" y="3123087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  <p:cxnSp>
            <p:nvCxnSpPr>
              <p:cNvPr id="22" name="Google Shape;1040;p27">
                <a:extLst>
                  <a:ext uri="{FF2B5EF4-FFF2-40B4-BE49-F238E27FC236}">
                    <a16:creationId xmlns:a16="http://schemas.microsoft.com/office/drawing/2014/main" id="{81065ED4-84A4-6862-44D6-9FC61A8B0EEA}"/>
                  </a:ext>
                </a:extLst>
              </p:cNvPr>
              <p:cNvCxnSpPr/>
              <p:nvPr/>
            </p:nvCxnSpPr>
            <p:spPr>
              <a:xfrm>
                <a:off x="2679927" y="2835165"/>
                <a:ext cx="9936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4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</p:grpSp>
        <p:grpSp>
          <p:nvGrpSpPr>
            <p:cNvPr id="9" name="Google Shape;1041;p27">
              <a:extLst>
                <a:ext uri="{FF2B5EF4-FFF2-40B4-BE49-F238E27FC236}">
                  <a16:creationId xmlns:a16="http://schemas.microsoft.com/office/drawing/2014/main" id="{D6791AEB-EAFA-8E92-95C9-143C785DCE5D}"/>
                </a:ext>
              </a:extLst>
            </p:cNvPr>
            <p:cNvGrpSpPr/>
            <p:nvPr/>
          </p:nvGrpSpPr>
          <p:grpSpPr>
            <a:xfrm>
              <a:off x="457203" y="1343503"/>
              <a:ext cx="4127709" cy="1009200"/>
              <a:chOff x="457203" y="1343503"/>
              <a:chExt cx="4127709" cy="1009200"/>
            </a:xfrm>
          </p:grpSpPr>
          <p:grpSp>
            <p:nvGrpSpPr>
              <p:cNvPr id="13" name="Google Shape;1042;p27">
                <a:extLst>
                  <a:ext uri="{FF2B5EF4-FFF2-40B4-BE49-F238E27FC236}">
                    <a16:creationId xmlns:a16="http://schemas.microsoft.com/office/drawing/2014/main" id="{C98156EA-A8E9-2369-F402-EDF0F53B555C}"/>
                  </a:ext>
                </a:extLst>
              </p:cNvPr>
              <p:cNvGrpSpPr/>
              <p:nvPr/>
            </p:nvGrpSpPr>
            <p:grpSpPr>
              <a:xfrm>
                <a:off x="457203" y="1395895"/>
                <a:ext cx="1917784" cy="936316"/>
                <a:chOff x="457188" y="1624511"/>
                <a:chExt cx="2230500" cy="936316"/>
              </a:xfrm>
            </p:grpSpPr>
            <p:sp>
              <p:nvSpPr>
                <p:cNvPr id="17" name="Google Shape;1043;p27">
                  <a:extLst>
                    <a:ext uri="{FF2B5EF4-FFF2-40B4-BE49-F238E27FC236}">
                      <a16:creationId xmlns:a16="http://schemas.microsoft.com/office/drawing/2014/main" id="{77D79836-C470-6BE1-137F-0BA60CFCB3BC}"/>
                    </a:ext>
                  </a:extLst>
                </p:cNvPr>
                <p:cNvSpPr txBox="1"/>
                <p:nvPr/>
              </p:nvSpPr>
              <p:spPr>
                <a:xfrm>
                  <a:off x="457188" y="1883127"/>
                  <a:ext cx="2230500" cy="677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8" name="Google Shape;1044;p27">
                  <a:extLst>
                    <a:ext uri="{FF2B5EF4-FFF2-40B4-BE49-F238E27FC236}">
                      <a16:creationId xmlns:a16="http://schemas.microsoft.com/office/drawing/2014/main" id="{D24DA8CA-F332-6286-4974-C6D2B9AD7816}"/>
                    </a:ext>
                  </a:extLst>
                </p:cNvPr>
                <p:cNvSpPr txBox="1"/>
                <p:nvPr/>
              </p:nvSpPr>
              <p:spPr>
                <a:xfrm>
                  <a:off x="457188" y="1624511"/>
                  <a:ext cx="2230500" cy="410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cxnSp>
            <p:nvCxnSpPr>
              <p:cNvPr id="14" name="Google Shape;1045;p27">
                <a:extLst>
                  <a:ext uri="{FF2B5EF4-FFF2-40B4-BE49-F238E27FC236}">
                    <a16:creationId xmlns:a16="http://schemas.microsoft.com/office/drawing/2014/main" id="{AFC6378B-FF6A-5141-203D-1A88508481BB}"/>
                  </a:ext>
                </a:extLst>
              </p:cNvPr>
              <p:cNvCxnSpPr/>
              <p:nvPr/>
            </p:nvCxnSpPr>
            <p:spPr>
              <a:xfrm>
                <a:off x="2679787" y="1848103"/>
                <a:ext cx="10008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accent1"/>
                </a:solidFill>
                <a:prstDash val="solid"/>
                <a:round/>
                <a:headEnd type="oval" w="med" len="med"/>
                <a:tailEnd type="none" w="med" len="med"/>
              </a:ln>
            </p:spPr>
          </p:cxnSp>
          <p:sp>
            <p:nvSpPr>
              <p:cNvPr id="15" name="Google Shape;1046;p27">
                <a:extLst>
                  <a:ext uri="{FF2B5EF4-FFF2-40B4-BE49-F238E27FC236}">
                    <a16:creationId xmlns:a16="http://schemas.microsoft.com/office/drawing/2014/main" id="{92C830FB-A306-68AE-9EF8-919AE4A2B393}"/>
                  </a:ext>
                </a:extLst>
              </p:cNvPr>
              <p:cNvSpPr/>
              <p:nvPr/>
            </p:nvSpPr>
            <p:spPr>
              <a:xfrm>
                <a:off x="3741013" y="1343503"/>
                <a:ext cx="843900" cy="10092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047;p27">
                <a:extLst>
                  <a:ext uri="{FF2B5EF4-FFF2-40B4-BE49-F238E27FC236}">
                    <a16:creationId xmlns:a16="http://schemas.microsoft.com/office/drawing/2014/main" id="{E3CACEC4-A2E3-5B59-5B9E-69EDC81C5004}"/>
                  </a:ext>
                </a:extLst>
              </p:cNvPr>
              <p:cNvSpPr txBox="1"/>
              <p:nvPr/>
            </p:nvSpPr>
            <p:spPr>
              <a:xfrm>
                <a:off x="3782097" y="1866372"/>
                <a:ext cx="733200" cy="440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12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0" name="Google Shape;1048;p27">
              <a:extLst>
                <a:ext uri="{FF2B5EF4-FFF2-40B4-BE49-F238E27FC236}">
                  <a16:creationId xmlns:a16="http://schemas.microsoft.com/office/drawing/2014/main" id="{82F02C36-99AD-3BB1-3285-FC0888C94054}"/>
                </a:ext>
              </a:extLst>
            </p:cNvPr>
            <p:cNvGrpSpPr/>
            <p:nvPr/>
          </p:nvGrpSpPr>
          <p:grpSpPr>
            <a:xfrm>
              <a:off x="3643176" y="1102878"/>
              <a:ext cx="1857647" cy="3629156"/>
              <a:chOff x="778675" y="1383025"/>
              <a:chExt cx="1127350" cy="2202425"/>
            </a:xfrm>
          </p:grpSpPr>
          <p:sp>
            <p:nvSpPr>
              <p:cNvPr id="11" name="Google Shape;1049;p27">
                <a:extLst>
                  <a:ext uri="{FF2B5EF4-FFF2-40B4-BE49-F238E27FC236}">
                    <a16:creationId xmlns:a16="http://schemas.microsoft.com/office/drawing/2014/main" id="{8C4D0F8B-6626-B771-A9DD-F2898B558CE2}"/>
                  </a:ext>
                </a:extLst>
              </p:cNvPr>
              <p:cNvSpPr/>
              <p:nvPr/>
            </p:nvSpPr>
            <p:spPr>
              <a:xfrm>
                <a:off x="778675" y="1383025"/>
                <a:ext cx="1127350" cy="2202425"/>
              </a:xfrm>
              <a:custGeom>
                <a:avLst/>
                <a:gdLst/>
                <a:ahLst/>
                <a:cxnLst/>
                <a:rect l="l" t="t" r="r" b="b"/>
                <a:pathLst>
                  <a:path w="45094" h="88097" extrusionOk="0">
                    <a:moveTo>
                      <a:pt x="18468" y="2673"/>
                    </a:moveTo>
                    <a:cubicBezTo>
                      <a:pt x="18474" y="2673"/>
                      <a:pt x="18481" y="2673"/>
                      <a:pt x="18487" y="2673"/>
                    </a:cubicBezTo>
                    <a:lnTo>
                      <a:pt x="26606" y="2673"/>
                    </a:lnTo>
                    <a:cubicBezTo>
                      <a:pt x="27731" y="2673"/>
                      <a:pt x="27731" y="4361"/>
                      <a:pt x="26606" y="4361"/>
                    </a:cubicBezTo>
                    <a:lnTo>
                      <a:pt x="18487" y="4361"/>
                    </a:lnTo>
                    <a:cubicBezTo>
                      <a:pt x="17369" y="4341"/>
                      <a:pt x="17362" y="2673"/>
                      <a:pt x="18468" y="2673"/>
                    </a:cubicBezTo>
                    <a:close/>
                    <a:moveTo>
                      <a:pt x="6953" y="2512"/>
                    </a:moveTo>
                    <a:cubicBezTo>
                      <a:pt x="7857" y="2512"/>
                      <a:pt x="8299" y="3577"/>
                      <a:pt x="7676" y="4220"/>
                    </a:cubicBezTo>
                    <a:cubicBezTo>
                      <a:pt x="7469" y="4422"/>
                      <a:pt x="7215" y="4512"/>
                      <a:pt x="6967" y="4512"/>
                    </a:cubicBezTo>
                    <a:cubicBezTo>
                      <a:pt x="6446" y="4512"/>
                      <a:pt x="5948" y="4116"/>
                      <a:pt x="5948" y="3517"/>
                    </a:cubicBezTo>
                    <a:cubicBezTo>
                      <a:pt x="5968" y="2954"/>
                      <a:pt x="6410" y="2512"/>
                      <a:pt x="6953" y="2512"/>
                    </a:cubicBezTo>
                    <a:close/>
                    <a:moveTo>
                      <a:pt x="40934" y="6411"/>
                    </a:moveTo>
                    <a:cubicBezTo>
                      <a:pt x="41958" y="6411"/>
                      <a:pt x="42802" y="7255"/>
                      <a:pt x="42802" y="8259"/>
                    </a:cubicBezTo>
                    <a:lnTo>
                      <a:pt x="42802" y="76261"/>
                    </a:lnTo>
                    <a:cubicBezTo>
                      <a:pt x="42782" y="77285"/>
                      <a:pt x="41958" y="78109"/>
                      <a:pt x="40934" y="78109"/>
                    </a:cubicBezTo>
                    <a:lnTo>
                      <a:pt x="4321" y="78109"/>
                    </a:lnTo>
                    <a:cubicBezTo>
                      <a:pt x="3296" y="78109"/>
                      <a:pt x="2472" y="77285"/>
                      <a:pt x="2472" y="76261"/>
                    </a:cubicBezTo>
                    <a:lnTo>
                      <a:pt x="2472" y="8259"/>
                    </a:lnTo>
                    <a:cubicBezTo>
                      <a:pt x="2472" y="7255"/>
                      <a:pt x="3296" y="6411"/>
                      <a:pt x="4321" y="6411"/>
                    </a:cubicBezTo>
                    <a:close/>
                    <a:moveTo>
                      <a:pt x="22599" y="79318"/>
                    </a:moveTo>
                    <a:cubicBezTo>
                      <a:pt x="24457" y="79318"/>
                      <a:pt x="26244" y="80762"/>
                      <a:pt x="26244" y="82952"/>
                    </a:cubicBezTo>
                    <a:cubicBezTo>
                      <a:pt x="26244" y="84942"/>
                      <a:pt x="24637" y="86549"/>
                      <a:pt x="22627" y="86569"/>
                    </a:cubicBezTo>
                    <a:cubicBezTo>
                      <a:pt x="19412" y="86549"/>
                      <a:pt x="17784" y="82651"/>
                      <a:pt x="20075" y="80380"/>
                    </a:cubicBezTo>
                    <a:cubicBezTo>
                      <a:pt x="20808" y="79647"/>
                      <a:pt x="21712" y="79318"/>
                      <a:pt x="22599" y="79318"/>
                    </a:cubicBezTo>
                    <a:close/>
                    <a:moveTo>
                      <a:pt x="4481" y="0"/>
                    </a:moveTo>
                    <a:cubicBezTo>
                      <a:pt x="2010" y="0"/>
                      <a:pt x="0" y="1990"/>
                      <a:pt x="20" y="4462"/>
                    </a:cubicBezTo>
                    <a:lnTo>
                      <a:pt x="20" y="83615"/>
                    </a:lnTo>
                    <a:cubicBezTo>
                      <a:pt x="20" y="86087"/>
                      <a:pt x="2010" y="88097"/>
                      <a:pt x="4481" y="88097"/>
                    </a:cubicBezTo>
                    <a:lnTo>
                      <a:pt x="40632" y="88097"/>
                    </a:lnTo>
                    <a:cubicBezTo>
                      <a:pt x="43104" y="88076"/>
                      <a:pt x="45093" y="86087"/>
                      <a:pt x="45093" y="83615"/>
                    </a:cubicBezTo>
                    <a:lnTo>
                      <a:pt x="45093" y="4462"/>
                    </a:lnTo>
                    <a:cubicBezTo>
                      <a:pt x="45093" y="1990"/>
                      <a:pt x="43104" y="0"/>
                      <a:pt x="4063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050;p27">
                <a:extLst>
                  <a:ext uri="{FF2B5EF4-FFF2-40B4-BE49-F238E27FC236}">
                    <a16:creationId xmlns:a16="http://schemas.microsoft.com/office/drawing/2014/main" id="{5C9DE187-97B0-DACB-7266-ACC904C0D3CA}"/>
                  </a:ext>
                </a:extLst>
              </p:cNvPr>
              <p:cNvSpPr/>
              <p:nvPr/>
            </p:nvSpPr>
            <p:spPr>
              <a:xfrm>
                <a:off x="1234325" y="3374425"/>
                <a:ext cx="192425" cy="164400"/>
              </a:xfrm>
              <a:custGeom>
                <a:avLst/>
                <a:gdLst/>
                <a:ahLst/>
                <a:cxnLst/>
                <a:rect l="l" t="t" r="r" b="b"/>
                <a:pathLst>
                  <a:path w="7697" h="6576" extrusionOk="0">
                    <a:moveTo>
                      <a:pt x="4401" y="1"/>
                    </a:moveTo>
                    <a:cubicBezTo>
                      <a:pt x="1467" y="1"/>
                      <a:pt x="0" y="3537"/>
                      <a:pt x="2090" y="5607"/>
                    </a:cubicBezTo>
                    <a:cubicBezTo>
                      <a:pt x="2759" y="6276"/>
                      <a:pt x="3581" y="6576"/>
                      <a:pt x="4388" y="6576"/>
                    </a:cubicBezTo>
                    <a:cubicBezTo>
                      <a:pt x="6076" y="6576"/>
                      <a:pt x="7697" y="5262"/>
                      <a:pt x="7697" y="3276"/>
                    </a:cubicBezTo>
                    <a:cubicBezTo>
                      <a:pt x="7697" y="1468"/>
                      <a:pt x="6230" y="1"/>
                      <a:pt x="44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  <p:grpSp>
        <p:nvGrpSpPr>
          <p:cNvPr id="49" name="Google Shape;1051;p27">
            <a:extLst>
              <a:ext uri="{FF2B5EF4-FFF2-40B4-BE49-F238E27FC236}">
                <a16:creationId xmlns:a16="http://schemas.microsoft.com/office/drawing/2014/main" id="{FE0E16B5-5FAA-B286-7BB8-4EF6D6B45F40}"/>
              </a:ext>
            </a:extLst>
          </p:cNvPr>
          <p:cNvGrpSpPr/>
          <p:nvPr/>
        </p:nvGrpSpPr>
        <p:grpSpPr>
          <a:xfrm>
            <a:off x="4797809" y="3376316"/>
            <a:ext cx="264877" cy="190236"/>
            <a:chOff x="-1224640" y="2564114"/>
            <a:chExt cx="201453" cy="144722"/>
          </a:xfrm>
        </p:grpSpPr>
        <p:sp>
          <p:nvSpPr>
            <p:cNvPr id="50" name="Google Shape;1052;p27">
              <a:extLst>
                <a:ext uri="{FF2B5EF4-FFF2-40B4-BE49-F238E27FC236}">
                  <a16:creationId xmlns:a16="http://schemas.microsoft.com/office/drawing/2014/main" id="{80E86484-EE92-322E-0042-C31E74F66ECD}"/>
                </a:ext>
              </a:extLst>
            </p:cNvPr>
            <p:cNvSpPr/>
            <p:nvPr/>
          </p:nvSpPr>
          <p:spPr>
            <a:xfrm>
              <a:off x="-1224640" y="2575460"/>
              <a:ext cx="201453" cy="133376"/>
            </a:xfrm>
            <a:custGeom>
              <a:avLst/>
              <a:gdLst/>
              <a:ahLst/>
              <a:cxnLst/>
              <a:rect l="l" t="t" r="r" b="b"/>
              <a:pathLst>
                <a:path w="1740" h="1152" extrusionOk="0">
                  <a:moveTo>
                    <a:pt x="446" y="574"/>
                  </a:moveTo>
                  <a:cubicBezTo>
                    <a:pt x="446" y="339"/>
                    <a:pt x="637" y="148"/>
                    <a:pt x="867" y="148"/>
                  </a:cubicBezTo>
                  <a:cubicBezTo>
                    <a:pt x="1103" y="148"/>
                    <a:pt x="1294" y="339"/>
                    <a:pt x="1294" y="574"/>
                  </a:cubicBezTo>
                  <a:cubicBezTo>
                    <a:pt x="1294" y="814"/>
                    <a:pt x="1103" y="1005"/>
                    <a:pt x="867" y="1005"/>
                  </a:cubicBezTo>
                  <a:cubicBezTo>
                    <a:pt x="637" y="1005"/>
                    <a:pt x="446" y="814"/>
                    <a:pt x="446" y="574"/>
                  </a:cubicBezTo>
                  <a:close/>
                  <a:moveTo>
                    <a:pt x="1573" y="1"/>
                  </a:moveTo>
                  <a:lnTo>
                    <a:pt x="1573" y="1"/>
                  </a:lnTo>
                  <a:lnTo>
                    <a:pt x="162" y="1"/>
                  </a:lnTo>
                  <a:cubicBezTo>
                    <a:pt x="74" y="1"/>
                    <a:pt x="1" y="74"/>
                    <a:pt x="1" y="162"/>
                  </a:cubicBezTo>
                  <a:lnTo>
                    <a:pt x="1" y="985"/>
                  </a:lnTo>
                  <a:cubicBezTo>
                    <a:pt x="1" y="1078"/>
                    <a:pt x="74" y="1152"/>
                    <a:pt x="162" y="1152"/>
                  </a:cubicBezTo>
                  <a:lnTo>
                    <a:pt x="1573" y="1152"/>
                  </a:lnTo>
                  <a:cubicBezTo>
                    <a:pt x="1666" y="1152"/>
                    <a:pt x="1739" y="1078"/>
                    <a:pt x="1739" y="985"/>
                  </a:cubicBezTo>
                  <a:lnTo>
                    <a:pt x="1739" y="162"/>
                  </a:lnTo>
                  <a:cubicBezTo>
                    <a:pt x="1739" y="74"/>
                    <a:pt x="1666" y="1"/>
                    <a:pt x="1573" y="1"/>
                  </a:cubicBezTo>
                  <a:close/>
                  <a:moveTo>
                    <a:pt x="1303" y="250"/>
                  </a:moveTo>
                  <a:lnTo>
                    <a:pt x="1303" y="250"/>
                  </a:lnTo>
                  <a:lnTo>
                    <a:pt x="1303" y="133"/>
                  </a:lnTo>
                  <a:cubicBezTo>
                    <a:pt x="1303" y="123"/>
                    <a:pt x="1308" y="118"/>
                    <a:pt x="1318" y="118"/>
                  </a:cubicBezTo>
                  <a:lnTo>
                    <a:pt x="1563" y="118"/>
                  </a:lnTo>
                  <a:cubicBezTo>
                    <a:pt x="1573" y="118"/>
                    <a:pt x="1583" y="123"/>
                    <a:pt x="1583" y="133"/>
                  </a:cubicBezTo>
                  <a:lnTo>
                    <a:pt x="1583" y="250"/>
                  </a:lnTo>
                  <a:cubicBezTo>
                    <a:pt x="1583" y="260"/>
                    <a:pt x="1573" y="270"/>
                    <a:pt x="1563" y="270"/>
                  </a:cubicBezTo>
                  <a:lnTo>
                    <a:pt x="1318" y="270"/>
                  </a:lnTo>
                  <a:cubicBezTo>
                    <a:pt x="1308" y="270"/>
                    <a:pt x="1303" y="260"/>
                    <a:pt x="1303" y="25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1" name="Google Shape;1053;p27">
              <a:extLst>
                <a:ext uri="{FF2B5EF4-FFF2-40B4-BE49-F238E27FC236}">
                  <a16:creationId xmlns:a16="http://schemas.microsoft.com/office/drawing/2014/main" id="{A5F7AB38-6874-EC8D-4E75-F3792F4F92FA}"/>
                </a:ext>
              </a:extLst>
            </p:cNvPr>
            <p:cNvSpPr/>
            <p:nvPr/>
          </p:nvSpPr>
          <p:spPr>
            <a:xfrm>
              <a:off x="-1163973" y="2602089"/>
              <a:ext cx="79539" cy="80118"/>
            </a:xfrm>
            <a:custGeom>
              <a:avLst/>
              <a:gdLst/>
              <a:ahLst/>
              <a:cxnLst/>
              <a:rect l="l" t="t" r="r" b="b"/>
              <a:pathLst>
                <a:path w="687" h="692" extrusionOk="0">
                  <a:moveTo>
                    <a:pt x="343" y="1"/>
                  </a:moveTo>
                  <a:cubicBezTo>
                    <a:pt x="157" y="1"/>
                    <a:pt x="1" y="153"/>
                    <a:pt x="1" y="344"/>
                  </a:cubicBezTo>
                  <a:cubicBezTo>
                    <a:pt x="1" y="535"/>
                    <a:pt x="157" y="691"/>
                    <a:pt x="343" y="691"/>
                  </a:cubicBezTo>
                  <a:cubicBezTo>
                    <a:pt x="534" y="691"/>
                    <a:pt x="686" y="535"/>
                    <a:pt x="686" y="344"/>
                  </a:cubicBezTo>
                  <a:cubicBezTo>
                    <a:pt x="686" y="153"/>
                    <a:pt x="534" y="1"/>
                    <a:pt x="343" y="1"/>
                  </a:cubicBezTo>
                  <a:close/>
                  <a:moveTo>
                    <a:pt x="40" y="344"/>
                  </a:moveTo>
                  <a:lnTo>
                    <a:pt x="40" y="344"/>
                  </a:lnTo>
                  <a:cubicBezTo>
                    <a:pt x="40" y="177"/>
                    <a:pt x="177" y="35"/>
                    <a:pt x="343" y="35"/>
                  </a:cubicBezTo>
                  <a:cubicBezTo>
                    <a:pt x="515" y="35"/>
                    <a:pt x="647" y="177"/>
                    <a:pt x="647" y="344"/>
                  </a:cubicBezTo>
                  <a:cubicBezTo>
                    <a:pt x="647" y="515"/>
                    <a:pt x="515" y="652"/>
                    <a:pt x="343" y="652"/>
                  </a:cubicBezTo>
                  <a:cubicBezTo>
                    <a:pt x="177" y="652"/>
                    <a:pt x="40" y="515"/>
                    <a:pt x="40" y="3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2" name="Google Shape;1054;p27">
              <a:extLst>
                <a:ext uri="{FF2B5EF4-FFF2-40B4-BE49-F238E27FC236}">
                  <a16:creationId xmlns:a16="http://schemas.microsoft.com/office/drawing/2014/main" id="{EA940964-9F6D-A81C-8640-4C05E6353BAE}"/>
                </a:ext>
              </a:extLst>
            </p:cNvPr>
            <p:cNvSpPr/>
            <p:nvPr/>
          </p:nvSpPr>
          <p:spPr>
            <a:xfrm>
              <a:off x="-1155984" y="2609499"/>
              <a:ext cx="64141" cy="65299"/>
            </a:xfrm>
            <a:custGeom>
              <a:avLst/>
              <a:gdLst/>
              <a:ahLst/>
              <a:cxnLst/>
              <a:rect l="l" t="t" r="r" b="b"/>
              <a:pathLst>
                <a:path w="554" h="564" extrusionOk="0">
                  <a:moveTo>
                    <a:pt x="554" y="280"/>
                  </a:moveTo>
                  <a:cubicBezTo>
                    <a:pt x="554" y="436"/>
                    <a:pt x="431" y="564"/>
                    <a:pt x="274" y="564"/>
                  </a:cubicBezTo>
                  <a:cubicBezTo>
                    <a:pt x="123" y="564"/>
                    <a:pt x="0" y="436"/>
                    <a:pt x="0" y="280"/>
                  </a:cubicBezTo>
                  <a:cubicBezTo>
                    <a:pt x="0" y="128"/>
                    <a:pt x="123" y="1"/>
                    <a:pt x="274" y="1"/>
                  </a:cubicBezTo>
                  <a:cubicBezTo>
                    <a:pt x="431" y="1"/>
                    <a:pt x="554" y="128"/>
                    <a:pt x="554" y="2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Google Shape;1055;p27">
              <a:extLst>
                <a:ext uri="{FF2B5EF4-FFF2-40B4-BE49-F238E27FC236}">
                  <a16:creationId xmlns:a16="http://schemas.microsoft.com/office/drawing/2014/main" id="{CD72C1F1-00B5-7BBF-5D56-19B4F223FFFE}"/>
                </a:ext>
              </a:extLst>
            </p:cNvPr>
            <p:cNvSpPr/>
            <p:nvPr/>
          </p:nvSpPr>
          <p:spPr>
            <a:xfrm>
              <a:off x="-1208200" y="2564114"/>
              <a:ext cx="27902" cy="9262"/>
            </a:xfrm>
            <a:custGeom>
              <a:avLst/>
              <a:gdLst/>
              <a:ahLst/>
              <a:cxnLst/>
              <a:rect l="l" t="t" r="r" b="b"/>
              <a:pathLst>
                <a:path w="241" h="80" extrusionOk="0">
                  <a:moveTo>
                    <a:pt x="15" y="79"/>
                  </a:moveTo>
                  <a:lnTo>
                    <a:pt x="226" y="79"/>
                  </a:lnTo>
                  <a:cubicBezTo>
                    <a:pt x="236" y="79"/>
                    <a:pt x="241" y="74"/>
                    <a:pt x="241" y="64"/>
                  </a:cubicBezTo>
                  <a:lnTo>
                    <a:pt x="241" y="15"/>
                  </a:lnTo>
                  <a:cubicBezTo>
                    <a:pt x="241" y="6"/>
                    <a:pt x="236" y="1"/>
                    <a:pt x="226" y="1"/>
                  </a:cubicBezTo>
                  <a:lnTo>
                    <a:pt x="15" y="1"/>
                  </a:lnTo>
                  <a:cubicBezTo>
                    <a:pt x="6" y="1"/>
                    <a:pt x="1" y="6"/>
                    <a:pt x="1" y="15"/>
                  </a:cubicBezTo>
                  <a:lnTo>
                    <a:pt x="1" y="64"/>
                  </a:lnTo>
                  <a:cubicBezTo>
                    <a:pt x="1" y="74"/>
                    <a:pt x="6" y="79"/>
                    <a:pt x="15" y="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4" name="Google Shape;1056;p27">
            <a:extLst>
              <a:ext uri="{FF2B5EF4-FFF2-40B4-BE49-F238E27FC236}">
                <a16:creationId xmlns:a16="http://schemas.microsoft.com/office/drawing/2014/main" id="{EFA3E882-FDFA-F992-BE87-1B9D38AD7A5A}"/>
              </a:ext>
            </a:extLst>
          </p:cNvPr>
          <p:cNvSpPr/>
          <p:nvPr/>
        </p:nvSpPr>
        <p:spPr>
          <a:xfrm>
            <a:off x="4044141" y="1678999"/>
            <a:ext cx="333949" cy="241986"/>
          </a:xfrm>
          <a:custGeom>
            <a:avLst/>
            <a:gdLst/>
            <a:ahLst/>
            <a:cxnLst/>
            <a:rect l="l" t="t" r="r" b="b"/>
            <a:pathLst>
              <a:path w="2023" h="1466" extrusionOk="0">
                <a:moveTo>
                  <a:pt x="1347" y="1465"/>
                </a:moveTo>
                <a:lnTo>
                  <a:pt x="2023" y="1465"/>
                </a:lnTo>
                <a:lnTo>
                  <a:pt x="2023" y="1"/>
                </a:lnTo>
                <a:lnTo>
                  <a:pt x="1347" y="1"/>
                </a:lnTo>
                <a:lnTo>
                  <a:pt x="1347" y="613"/>
                </a:lnTo>
                <a:lnTo>
                  <a:pt x="1837" y="1294"/>
                </a:lnTo>
                <a:lnTo>
                  <a:pt x="1347" y="1294"/>
                </a:lnTo>
                <a:close/>
                <a:moveTo>
                  <a:pt x="916" y="1465"/>
                </a:moveTo>
                <a:lnTo>
                  <a:pt x="916" y="1294"/>
                </a:lnTo>
                <a:lnTo>
                  <a:pt x="975" y="1294"/>
                </a:lnTo>
                <a:lnTo>
                  <a:pt x="916" y="1211"/>
                </a:lnTo>
                <a:lnTo>
                  <a:pt x="916" y="1113"/>
                </a:lnTo>
                <a:lnTo>
                  <a:pt x="1024" y="1260"/>
                </a:lnTo>
                <a:lnTo>
                  <a:pt x="1048" y="1294"/>
                </a:lnTo>
                <a:lnTo>
                  <a:pt x="1347" y="1294"/>
                </a:lnTo>
                <a:lnTo>
                  <a:pt x="1347" y="1465"/>
                </a:lnTo>
                <a:lnTo>
                  <a:pt x="916" y="1465"/>
                </a:lnTo>
                <a:close/>
                <a:moveTo>
                  <a:pt x="1347" y="1"/>
                </a:moveTo>
                <a:lnTo>
                  <a:pt x="1347" y="613"/>
                </a:lnTo>
                <a:lnTo>
                  <a:pt x="1254" y="481"/>
                </a:lnTo>
                <a:lnTo>
                  <a:pt x="916" y="946"/>
                </a:lnTo>
                <a:lnTo>
                  <a:pt x="916" y="1"/>
                </a:lnTo>
                <a:lnTo>
                  <a:pt x="1347" y="1"/>
                </a:lnTo>
                <a:close/>
                <a:moveTo>
                  <a:pt x="573" y="1465"/>
                </a:moveTo>
                <a:lnTo>
                  <a:pt x="573" y="1465"/>
                </a:lnTo>
                <a:lnTo>
                  <a:pt x="916" y="1465"/>
                </a:lnTo>
                <a:lnTo>
                  <a:pt x="916" y="1294"/>
                </a:lnTo>
                <a:lnTo>
                  <a:pt x="666" y="1294"/>
                </a:lnTo>
                <a:lnTo>
                  <a:pt x="573" y="1294"/>
                </a:lnTo>
                <a:close/>
                <a:moveTo>
                  <a:pt x="916" y="1"/>
                </a:moveTo>
                <a:lnTo>
                  <a:pt x="916" y="1"/>
                </a:lnTo>
                <a:lnTo>
                  <a:pt x="573" y="1"/>
                </a:lnTo>
                <a:lnTo>
                  <a:pt x="573" y="251"/>
                </a:lnTo>
                <a:cubicBezTo>
                  <a:pt x="593" y="275"/>
                  <a:pt x="607" y="314"/>
                  <a:pt x="607" y="349"/>
                </a:cubicBezTo>
                <a:cubicBezTo>
                  <a:pt x="607" y="388"/>
                  <a:pt x="593" y="422"/>
                  <a:pt x="573" y="451"/>
                </a:cubicBezTo>
                <a:lnTo>
                  <a:pt x="573" y="735"/>
                </a:lnTo>
                <a:lnTo>
                  <a:pt x="573" y="735"/>
                </a:lnTo>
                <a:lnTo>
                  <a:pt x="823" y="1078"/>
                </a:lnTo>
                <a:lnTo>
                  <a:pt x="916" y="1211"/>
                </a:lnTo>
                <a:lnTo>
                  <a:pt x="916" y="1113"/>
                </a:lnTo>
                <a:lnTo>
                  <a:pt x="857" y="1029"/>
                </a:lnTo>
                <a:lnTo>
                  <a:pt x="916" y="946"/>
                </a:lnTo>
                <a:close/>
                <a:moveTo>
                  <a:pt x="0" y="1465"/>
                </a:moveTo>
                <a:lnTo>
                  <a:pt x="0" y="1"/>
                </a:lnTo>
                <a:lnTo>
                  <a:pt x="573" y="1"/>
                </a:lnTo>
                <a:lnTo>
                  <a:pt x="573" y="251"/>
                </a:lnTo>
                <a:cubicBezTo>
                  <a:pt x="544" y="211"/>
                  <a:pt x="500" y="192"/>
                  <a:pt x="446" y="192"/>
                </a:cubicBezTo>
                <a:cubicBezTo>
                  <a:pt x="362" y="192"/>
                  <a:pt x="289" y="260"/>
                  <a:pt x="289" y="349"/>
                </a:cubicBezTo>
                <a:cubicBezTo>
                  <a:pt x="289" y="437"/>
                  <a:pt x="362" y="510"/>
                  <a:pt x="446" y="510"/>
                </a:cubicBezTo>
                <a:cubicBezTo>
                  <a:pt x="500" y="510"/>
                  <a:pt x="544" y="486"/>
                  <a:pt x="573" y="451"/>
                </a:cubicBezTo>
                <a:lnTo>
                  <a:pt x="573" y="735"/>
                </a:lnTo>
                <a:lnTo>
                  <a:pt x="167" y="1294"/>
                </a:lnTo>
                <a:lnTo>
                  <a:pt x="573" y="1294"/>
                </a:lnTo>
                <a:lnTo>
                  <a:pt x="573" y="1465"/>
                </a:lnTo>
                <a:lnTo>
                  <a:pt x="0" y="1465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5" name="Google Shape;1057;p27">
            <a:extLst>
              <a:ext uri="{FF2B5EF4-FFF2-40B4-BE49-F238E27FC236}">
                <a16:creationId xmlns:a16="http://schemas.microsoft.com/office/drawing/2014/main" id="{E6DAB5B8-0166-3A9D-AB46-516A0101E950}"/>
              </a:ext>
            </a:extLst>
          </p:cNvPr>
          <p:cNvSpPr/>
          <p:nvPr/>
        </p:nvSpPr>
        <p:spPr>
          <a:xfrm>
            <a:off x="4777279" y="1678485"/>
            <a:ext cx="305934" cy="243015"/>
          </a:xfrm>
          <a:custGeom>
            <a:avLst/>
            <a:gdLst/>
            <a:ahLst/>
            <a:cxnLst/>
            <a:rect l="l" t="t" r="r" b="b"/>
            <a:pathLst>
              <a:path w="1808" h="1436" extrusionOk="0">
                <a:moveTo>
                  <a:pt x="1808" y="412"/>
                </a:moveTo>
                <a:lnTo>
                  <a:pt x="432" y="334"/>
                </a:lnTo>
                <a:cubicBezTo>
                  <a:pt x="417" y="300"/>
                  <a:pt x="349" y="64"/>
                  <a:pt x="339" y="50"/>
                </a:cubicBezTo>
                <a:cubicBezTo>
                  <a:pt x="319" y="25"/>
                  <a:pt x="74" y="6"/>
                  <a:pt x="35" y="6"/>
                </a:cubicBezTo>
                <a:cubicBezTo>
                  <a:pt x="1" y="1"/>
                  <a:pt x="11" y="60"/>
                  <a:pt x="20" y="64"/>
                </a:cubicBezTo>
                <a:cubicBezTo>
                  <a:pt x="79" y="69"/>
                  <a:pt x="211" y="79"/>
                  <a:pt x="270" y="89"/>
                </a:cubicBezTo>
                <a:lnTo>
                  <a:pt x="544" y="936"/>
                </a:lnTo>
                <a:lnTo>
                  <a:pt x="544" y="1274"/>
                </a:lnTo>
                <a:cubicBezTo>
                  <a:pt x="530" y="1289"/>
                  <a:pt x="525" y="1313"/>
                  <a:pt x="525" y="1338"/>
                </a:cubicBezTo>
                <a:cubicBezTo>
                  <a:pt x="525" y="1392"/>
                  <a:pt x="569" y="1436"/>
                  <a:pt x="623" y="1436"/>
                </a:cubicBezTo>
                <a:cubicBezTo>
                  <a:pt x="682" y="1436"/>
                  <a:pt x="726" y="1392"/>
                  <a:pt x="726" y="1338"/>
                </a:cubicBezTo>
                <a:cubicBezTo>
                  <a:pt x="726" y="1318"/>
                  <a:pt x="721" y="1304"/>
                  <a:pt x="716" y="1289"/>
                </a:cubicBezTo>
                <a:lnTo>
                  <a:pt x="1392" y="1289"/>
                </a:lnTo>
                <a:cubicBezTo>
                  <a:pt x="1382" y="1304"/>
                  <a:pt x="1382" y="1318"/>
                  <a:pt x="1382" y="1338"/>
                </a:cubicBezTo>
                <a:cubicBezTo>
                  <a:pt x="1382" y="1392"/>
                  <a:pt x="1426" y="1436"/>
                  <a:pt x="1480" y="1436"/>
                </a:cubicBezTo>
                <a:cubicBezTo>
                  <a:pt x="1539" y="1436"/>
                  <a:pt x="1583" y="1392"/>
                  <a:pt x="1583" y="1338"/>
                </a:cubicBezTo>
                <a:cubicBezTo>
                  <a:pt x="1583" y="1304"/>
                  <a:pt x="1563" y="1269"/>
                  <a:pt x="1539" y="1255"/>
                </a:cubicBezTo>
                <a:lnTo>
                  <a:pt x="1539" y="1215"/>
                </a:lnTo>
                <a:lnTo>
                  <a:pt x="623" y="1215"/>
                </a:lnTo>
                <a:lnTo>
                  <a:pt x="623" y="961"/>
                </a:lnTo>
                <a:lnTo>
                  <a:pt x="1646" y="961"/>
                </a:lnTo>
                <a:close/>
                <a:moveTo>
                  <a:pt x="451" y="402"/>
                </a:moveTo>
                <a:lnTo>
                  <a:pt x="451" y="402"/>
                </a:lnTo>
                <a:lnTo>
                  <a:pt x="642" y="412"/>
                </a:lnTo>
                <a:lnTo>
                  <a:pt x="642" y="559"/>
                </a:lnTo>
                <a:lnTo>
                  <a:pt x="500" y="559"/>
                </a:lnTo>
                <a:close/>
                <a:moveTo>
                  <a:pt x="701" y="559"/>
                </a:moveTo>
                <a:lnTo>
                  <a:pt x="701" y="559"/>
                </a:lnTo>
                <a:lnTo>
                  <a:pt x="701" y="417"/>
                </a:lnTo>
                <a:lnTo>
                  <a:pt x="814" y="422"/>
                </a:lnTo>
                <a:lnTo>
                  <a:pt x="814" y="559"/>
                </a:lnTo>
                <a:close/>
                <a:moveTo>
                  <a:pt x="863" y="559"/>
                </a:moveTo>
                <a:lnTo>
                  <a:pt x="863" y="559"/>
                </a:lnTo>
                <a:lnTo>
                  <a:pt x="863" y="427"/>
                </a:lnTo>
                <a:lnTo>
                  <a:pt x="975" y="432"/>
                </a:lnTo>
                <a:lnTo>
                  <a:pt x="975" y="559"/>
                </a:lnTo>
                <a:close/>
                <a:moveTo>
                  <a:pt x="1034" y="559"/>
                </a:moveTo>
                <a:lnTo>
                  <a:pt x="1034" y="559"/>
                </a:lnTo>
                <a:lnTo>
                  <a:pt x="1034" y="437"/>
                </a:lnTo>
                <a:lnTo>
                  <a:pt x="1147" y="442"/>
                </a:lnTo>
                <a:lnTo>
                  <a:pt x="1147" y="559"/>
                </a:lnTo>
                <a:close/>
                <a:moveTo>
                  <a:pt x="1201" y="559"/>
                </a:moveTo>
                <a:lnTo>
                  <a:pt x="1201" y="559"/>
                </a:lnTo>
                <a:lnTo>
                  <a:pt x="1201" y="446"/>
                </a:lnTo>
                <a:lnTo>
                  <a:pt x="1313" y="451"/>
                </a:lnTo>
                <a:lnTo>
                  <a:pt x="1313" y="559"/>
                </a:lnTo>
                <a:lnTo>
                  <a:pt x="1201" y="559"/>
                </a:lnTo>
                <a:close/>
                <a:moveTo>
                  <a:pt x="1372" y="559"/>
                </a:moveTo>
                <a:lnTo>
                  <a:pt x="1372" y="559"/>
                </a:lnTo>
                <a:lnTo>
                  <a:pt x="1372" y="456"/>
                </a:lnTo>
                <a:lnTo>
                  <a:pt x="1485" y="461"/>
                </a:lnTo>
                <a:lnTo>
                  <a:pt x="1485" y="559"/>
                </a:lnTo>
                <a:lnTo>
                  <a:pt x="1372" y="559"/>
                </a:lnTo>
                <a:close/>
                <a:moveTo>
                  <a:pt x="1539" y="559"/>
                </a:moveTo>
                <a:lnTo>
                  <a:pt x="1539" y="559"/>
                </a:lnTo>
                <a:lnTo>
                  <a:pt x="1539" y="466"/>
                </a:lnTo>
                <a:lnTo>
                  <a:pt x="1705" y="476"/>
                </a:lnTo>
                <a:lnTo>
                  <a:pt x="1681" y="559"/>
                </a:lnTo>
                <a:close/>
                <a:moveTo>
                  <a:pt x="1372" y="608"/>
                </a:moveTo>
                <a:lnTo>
                  <a:pt x="1372" y="608"/>
                </a:lnTo>
                <a:lnTo>
                  <a:pt x="1485" y="608"/>
                </a:lnTo>
                <a:lnTo>
                  <a:pt x="1485" y="716"/>
                </a:lnTo>
                <a:lnTo>
                  <a:pt x="1372" y="716"/>
                </a:lnTo>
                <a:close/>
                <a:moveTo>
                  <a:pt x="1539" y="716"/>
                </a:moveTo>
                <a:lnTo>
                  <a:pt x="1539" y="716"/>
                </a:lnTo>
                <a:lnTo>
                  <a:pt x="1539" y="608"/>
                </a:lnTo>
                <a:lnTo>
                  <a:pt x="1671" y="608"/>
                </a:lnTo>
                <a:lnTo>
                  <a:pt x="1637" y="716"/>
                </a:lnTo>
                <a:close/>
                <a:moveTo>
                  <a:pt x="1034" y="608"/>
                </a:moveTo>
                <a:lnTo>
                  <a:pt x="1034" y="608"/>
                </a:lnTo>
                <a:lnTo>
                  <a:pt x="1147" y="608"/>
                </a:lnTo>
                <a:lnTo>
                  <a:pt x="1147" y="716"/>
                </a:lnTo>
                <a:lnTo>
                  <a:pt x="1034" y="716"/>
                </a:lnTo>
                <a:close/>
                <a:moveTo>
                  <a:pt x="1201" y="716"/>
                </a:moveTo>
                <a:lnTo>
                  <a:pt x="1201" y="716"/>
                </a:lnTo>
                <a:lnTo>
                  <a:pt x="1201" y="608"/>
                </a:lnTo>
                <a:lnTo>
                  <a:pt x="1313" y="608"/>
                </a:lnTo>
                <a:lnTo>
                  <a:pt x="1313" y="716"/>
                </a:lnTo>
                <a:close/>
                <a:moveTo>
                  <a:pt x="1372" y="770"/>
                </a:moveTo>
                <a:lnTo>
                  <a:pt x="1372" y="770"/>
                </a:lnTo>
                <a:lnTo>
                  <a:pt x="1485" y="770"/>
                </a:lnTo>
                <a:lnTo>
                  <a:pt x="1485" y="887"/>
                </a:lnTo>
                <a:lnTo>
                  <a:pt x="1372" y="887"/>
                </a:lnTo>
                <a:close/>
                <a:moveTo>
                  <a:pt x="1539" y="887"/>
                </a:moveTo>
                <a:lnTo>
                  <a:pt x="1539" y="887"/>
                </a:lnTo>
                <a:lnTo>
                  <a:pt x="1539" y="770"/>
                </a:lnTo>
                <a:lnTo>
                  <a:pt x="1622" y="770"/>
                </a:lnTo>
                <a:lnTo>
                  <a:pt x="1588" y="887"/>
                </a:lnTo>
                <a:close/>
                <a:moveTo>
                  <a:pt x="863" y="608"/>
                </a:moveTo>
                <a:lnTo>
                  <a:pt x="863" y="608"/>
                </a:lnTo>
                <a:lnTo>
                  <a:pt x="975" y="608"/>
                </a:lnTo>
                <a:lnTo>
                  <a:pt x="975" y="716"/>
                </a:lnTo>
                <a:lnTo>
                  <a:pt x="863" y="716"/>
                </a:lnTo>
                <a:close/>
                <a:moveTo>
                  <a:pt x="1034" y="770"/>
                </a:moveTo>
                <a:lnTo>
                  <a:pt x="1034" y="770"/>
                </a:lnTo>
                <a:lnTo>
                  <a:pt x="1147" y="770"/>
                </a:lnTo>
                <a:lnTo>
                  <a:pt x="1147" y="887"/>
                </a:lnTo>
                <a:lnTo>
                  <a:pt x="1034" y="887"/>
                </a:lnTo>
                <a:close/>
                <a:moveTo>
                  <a:pt x="1201" y="887"/>
                </a:moveTo>
                <a:lnTo>
                  <a:pt x="1201" y="887"/>
                </a:lnTo>
                <a:lnTo>
                  <a:pt x="1201" y="770"/>
                </a:lnTo>
                <a:lnTo>
                  <a:pt x="1313" y="770"/>
                </a:lnTo>
                <a:lnTo>
                  <a:pt x="1313" y="887"/>
                </a:lnTo>
                <a:close/>
                <a:moveTo>
                  <a:pt x="701" y="716"/>
                </a:moveTo>
                <a:lnTo>
                  <a:pt x="701" y="716"/>
                </a:lnTo>
                <a:lnTo>
                  <a:pt x="701" y="608"/>
                </a:lnTo>
                <a:lnTo>
                  <a:pt x="814" y="608"/>
                </a:lnTo>
                <a:lnTo>
                  <a:pt x="814" y="716"/>
                </a:lnTo>
                <a:close/>
                <a:moveTo>
                  <a:pt x="701" y="770"/>
                </a:moveTo>
                <a:lnTo>
                  <a:pt x="701" y="770"/>
                </a:lnTo>
                <a:lnTo>
                  <a:pt x="814" y="770"/>
                </a:lnTo>
                <a:lnTo>
                  <a:pt x="814" y="887"/>
                </a:lnTo>
                <a:lnTo>
                  <a:pt x="701" y="887"/>
                </a:lnTo>
                <a:close/>
                <a:moveTo>
                  <a:pt x="863" y="887"/>
                </a:moveTo>
                <a:lnTo>
                  <a:pt x="863" y="887"/>
                </a:lnTo>
                <a:lnTo>
                  <a:pt x="863" y="770"/>
                </a:lnTo>
                <a:lnTo>
                  <a:pt x="975" y="770"/>
                </a:lnTo>
                <a:lnTo>
                  <a:pt x="975" y="887"/>
                </a:lnTo>
                <a:close/>
                <a:moveTo>
                  <a:pt x="520" y="608"/>
                </a:moveTo>
                <a:lnTo>
                  <a:pt x="520" y="608"/>
                </a:lnTo>
                <a:lnTo>
                  <a:pt x="642" y="608"/>
                </a:lnTo>
                <a:lnTo>
                  <a:pt x="642" y="716"/>
                </a:lnTo>
                <a:lnTo>
                  <a:pt x="554" y="716"/>
                </a:lnTo>
                <a:close/>
                <a:moveTo>
                  <a:pt x="574" y="770"/>
                </a:moveTo>
                <a:lnTo>
                  <a:pt x="574" y="770"/>
                </a:lnTo>
                <a:lnTo>
                  <a:pt x="642" y="770"/>
                </a:lnTo>
                <a:lnTo>
                  <a:pt x="642" y="887"/>
                </a:lnTo>
                <a:lnTo>
                  <a:pt x="608" y="887"/>
                </a:lnTo>
                <a:close/>
                <a:moveTo>
                  <a:pt x="623" y="1304"/>
                </a:moveTo>
                <a:lnTo>
                  <a:pt x="623" y="1304"/>
                </a:lnTo>
                <a:cubicBezTo>
                  <a:pt x="642" y="1304"/>
                  <a:pt x="657" y="1318"/>
                  <a:pt x="657" y="1338"/>
                </a:cubicBezTo>
                <a:cubicBezTo>
                  <a:pt x="657" y="1353"/>
                  <a:pt x="642" y="1367"/>
                  <a:pt x="623" y="1367"/>
                </a:cubicBezTo>
                <a:cubicBezTo>
                  <a:pt x="608" y="1367"/>
                  <a:pt x="593" y="1353"/>
                  <a:pt x="593" y="1338"/>
                </a:cubicBezTo>
                <a:cubicBezTo>
                  <a:pt x="593" y="1318"/>
                  <a:pt x="608" y="1304"/>
                  <a:pt x="623" y="1304"/>
                </a:cubicBezTo>
                <a:close/>
                <a:moveTo>
                  <a:pt x="1480" y="1304"/>
                </a:moveTo>
                <a:lnTo>
                  <a:pt x="1480" y="1304"/>
                </a:lnTo>
                <a:cubicBezTo>
                  <a:pt x="1499" y="1304"/>
                  <a:pt x="1514" y="1318"/>
                  <a:pt x="1514" y="1338"/>
                </a:cubicBezTo>
                <a:cubicBezTo>
                  <a:pt x="1514" y="1353"/>
                  <a:pt x="1499" y="1367"/>
                  <a:pt x="1480" y="1367"/>
                </a:cubicBezTo>
                <a:cubicBezTo>
                  <a:pt x="1465" y="1367"/>
                  <a:pt x="1450" y="1353"/>
                  <a:pt x="1450" y="1338"/>
                </a:cubicBezTo>
                <a:cubicBezTo>
                  <a:pt x="1450" y="1318"/>
                  <a:pt x="1465" y="1304"/>
                  <a:pt x="1480" y="1304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6" name="Google Shape;1058;p27">
            <a:extLst>
              <a:ext uri="{FF2B5EF4-FFF2-40B4-BE49-F238E27FC236}">
                <a16:creationId xmlns:a16="http://schemas.microsoft.com/office/drawing/2014/main" id="{71763C9D-7500-8F38-874E-90136BF7B5EE}"/>
              </a:ext>
            </a:extLst>
          </p:cNvPr>
          <p:cNvGrpSpPr/>
          <p:nvPr/>
        </p:nvGrpSpPr>
        <p:grpSpPr>
          <a:xfrm>
            <a:off x="4081578" y="3364305"/>
            <a:ext cx="264883" cy="246714"/>
            <a:chOff x="-1839882" y="1675059"/>
            <a:chExt cx="239428" cy="222987"/>
          </a:xfrm>
        </p:grpSpPr>
        <p:sp>
          <p:nvSpPr>
            <p:cNvPr id="57" name="Google Shape;1059;p27">
              <a:extLst>
                <a:ext uri="{FF2B5EF4-FFF2-40B4-BE49-F238E27FC236}">
                  <a16:creationId xmlns:a16="http://schemas.microsoft.com/office/drawing/2014/main" id="{CB38D38F-C35D-CFA6-514E-6F5DD4DD0061}"/>
                </a:ext>
              </a:extLst>
            </p:cNvPr>
            <p:cNvSpPr/>
            <p:nvPr/>
          </p:nvSpPr>
          <p:spPr>
            <a:xfrm>
              <a:off x="-1839882" y="1675059"/>
              <a:ext cx="239428" cy="222987"/>
            </a:xfrm>
            <a:custGeom>
              <a:avLst/>
              <a:gdLst/>
              <a:ahLst/>
              <a:cxnLst/>
              <a:rect l="l" t="t" r="r" b="b"/>
              <a:pathLst>
                <a:path w="2068" h="1926" extrusionOk="0">
                  <a:moveTo>
                    <a:pt x="172" y="324"/>
                  </a:moveTo>
                  <a:lnTo>
                    <a:pt x="172" y="108"/>
                  </a:lnTo>
                  <a:lnTo>
                    <a:pt x="329" y="108"/>
                  </a:lnTo>
                  <a:lnTo>
                    <a:pt x="329" y="324"/>
                  </a:lnTo>
                  <a:close/>
                  <a:moveTo>
                    <a:pt x="79" y="397"/>
                  </a:moveTo>
                  <a:lnTo>
                    <a:pt x="79" y="397"/>
                  </a:lnTo>
                  <a:lnTo>
                    <a:pt x="1994" y="397"/>
                  </a:lnTo>
                  <a:lnTo>
                    <a:pt x="1994" y="1534"/>
                  </a:lnTo>
                  <a:lnTo>
                    <a:pt x="79" y="1534"/>
                  </a:lnTo>
                  <a:close/>
                  <a:moveTo>
                    <a:pt x="1118" y="108"/>
                  </a:moveTo>
                  <a:lnTo>
                    <a:pt x="1118" y="108"/>
                  </a:lnTo>
                  <a:lnTo>
                    <a:pt x="1269" y="108"/>
                  </a:lnTo>
                  <a:lnTo>
                    <a:pt x="1269" y="324"/>
                  </a:lnTo>
                  <a:lnTo>
                    <a:pt x="1118" y="324"/>
                  </a:lnTo>
                  <a:close/>
                  <a:moveTo>
                    <a:pt x="804" y="108"/>
                  </a:moveTo>
                  <a:lnTo>
                    <a:pt x="804" y="108"/>
                  </a:lnTo>
                  <a:lnTo>
                    <a:pt x="956" y="108"/>
                  </a:lnTo>
                  <a:lnTo>
                    <a:pt x="956" y="324"/>
                  </a:lnTo>
                  <a:lnTo>
                    <a:pt x="804" y="324"/>
                  </a:lnTo>
                  <a:close/>
                  <a:moveTo>
                    <a:pt x="491" y="108"/>
                  </a:moveTo>
                  <a:lnTo>
                    <a:pt x="491" y="108"/>
                  </a:lnTo>
                  <a:lnTo>
                    <a:pt x="642" y="108"/>
                  </a:lnTo>
                  <a:lnTo>
                    <a:pt x="642" y="324"/>
                  </a:lnTo>
                  <a:lnTo>
                    <a:pt x="491" y="324"/>
                  </a:lnTo>
                  <a:close/>
                  <a:moveTo>
                    <a:pt x="2068" y="1"/>
                  </a:moveTo>
                  <a:lnTo>
                    <a:pt x="2068" y="1"/>
                  </a:lnTo>
                  <a:lnTo>
                    <a:pt x="1" y="1"/>
                  </a:lnTo>
                  <a:lnTo>
                    <a:pt x="1" y="1925"/>
                  </a:lnTo>
                  <a:lnTo>
                    <a:pt x="2068" y="1925"/>
                  </a:lnTo>
                  <a:close/>
                  <a:moveTo>
                    <a:pt x="1744" y="1617"/>
                  </a:moveTo>
                  <a:lnTo>
                    <a:pt x="1744" y="1617"/>
                  </a:lnTo>
                  <a:lnTo>
                    <a:pt x="1896" y="1617"/>
                  </a:lnTo>
                  <a:lnTo>
                    <a:pt x="1896" y="1827"/>
                  </a:lnTo>
                  <a:lnTo>
                    <a:pt x="1744" y="1827"/>
                  </a:lnTo>
                  <a:close/>
                  <a:moveTo>
                    <a:pt x="1431" y="1617"/>
                  </a:moveTo>
                  <a:lnTo>
                    <a:pt x="1431" y="1617"/>
                  </a:lnTo>
                  <a:lnTo>
                    <a:pt x="1583" y="1617"/>
                  </a:lnTo>
                  <a:lnTo>
                    <a:pt x="1583" y="1827"/>
                  </a:lnTo>
                  <a:lnTo>
                    <a:pt x="1431" y="1827"/>
                  </a:lnTo>
                  <a:close/>
                  <a:moveTo>
                    <a:pt x="1118" y="1617"/>
                  </a:moveTo>
                  <a:lnTo>
                    <a:pt x="1118" y="1617"/>
                  </a:lnTo>
                  <a:lnTo>
                    <a:pt x="1269" y="1617"/>
                  </a:lnTo>
                  <a:lnTo>
                    <a:pt x="1269" y="1827"/>
                  </a:lnTo>
                  <a:lnTo>
                    <a:pt x="1118" y="1827"/>
                  </a:lnTo>
                  <a:close/>
                  <a:moveTo>
                    <a:pt x="804" y="1617"/>
                  </a:moveTo>
                  <a:lnTo>
                    <a:pt x="804" y="1617"/>
                  </a:lnTo>
                  <a:lnTo>
                    <a:pt x="956" y="1617"/>
                  </a:lnTo>
                  <a:lnTo>
                    <a:pt x="956" y="1827"/>
                  </a:lnTo>
                  <a:lnTo>
                    <a:pt x="804" y="1827"/>
                  </a:lnTo>
                  <a:close/>
                  <a:moveTo>
                    <a:pt x="491" y="1617"/>
                  </a:moveTo>
                  <a:lnTo>
                    <a:pt x="491" y="1617"/>
                  </a:lnTo>
                  <a:lnTo>
                    <a:pt x="642" y="1617"/>
                  </a:lnTo>
                  <a:lnTo>
                    <a:pt x="642" y="1827"/>
                  </a:lnTo>
                  <a:lnTo>
                    <a:pt x="491" y="1827"/>
                  </a:lnTo>
                  <a:close/>
                  <a:moveTo>
                    <a:pt x="172" y="1617"/>
                  </a:moveTo>
                  <a:lnTo>
                    <a:pt x="172" y="1617"/>
                  </a:lnTo>
                  <a:lnTo>
                    <a:pt x="329" y="1617"/>
                  </a:lnTo>
                  <a:lnTo>
                    <a:pt x="329" y="1827"/>
                  </a:lnTo>
                  <a:lnTo>
                    <a:pt x="172" y="1827"/>
                  </a:lnTo>
                  <a:close/>
                  <a:moveTo>
                    <a:pt x="1744" y="108"/>
                  </a:moveTo>
                  <a:lnTo>
                    <a:pt x="1744" y="108"/>
                  </a:lnTo>
                  <a:lnTo>
                    <a:pt x="1896" y="108"/>
                  </a:lnTo>
                  <a:lnTo>
                    <a:pt x="1896" y="324"/>
                  </a:lnTo>
                  <a:lnTo>
                    <a:pt x="1744" y="324"/>
                  </a:lnTo>
                  <a:close/>
                  <a:moveTo>
                    <a:pt x="1431" y="108"/>
                  </a:moveTo>
                  <a:lnTo>
                    <a:pt x="1431" y="108"/>
                  </a:lnTo>
                  <a:lnTo>
                    <a:pt x="1583" y="108"/>
                  </a:lnTo>
                  <a:lnTo>
                    <a:pt x="1583" y="324"/>
                  </a:lnTo>
                  <a:lnTo>
                    <a:pt x="1431" y="32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Google Shape;1060;p27">
              <a:extLst>
                <a:ext uri="{FF2B5EF4-FFF2-40B4-BE49-F238E27FC236}">
                  <a16:creationId xmlns:a16="http://schemas.microsoft.com/office/drawing/2014/main" id="{EA1C1BE1-DF46-BD27-AF8A-7C921694F5B0}"/>
                </a:ext>
              </a:extLst>
            </p:cNvPr>
            <p:cNvSpPr/>
            <p:nvPr/>
          </p:nvSpPr>
          <p:spPr>
            <a:xfrm>
              <a:off x="-1776899" y="1729474"/>
              <a:ext cx="114041" cy="114157"/>
            </a:xfrm>
            <a:custGeom>
              <a:avLst/>
              <a:gdLst/>
              <a:ahLst/>
              <a:cxnLst/>
              <a:rect l="l" t="t" r="r" b="b"/>
              <a:pathLst>
                <a:path w="985" h="986" extrusionOk="0">
                  <a:moveTo>
                    <a:pt x="490" y="1"/>
                  </a:moveTo>
                  <a:cubicBezTo>
                    <a:pt x="221" y="1"/>
                    <a:pt x="1" y="221"/>
                    <a:pt x="1" y="495"/>
                  </a:cubicBezTo>
                  <a:cubicBezTo>
                    <a:pt x="1" y="765"/>
                    <a:pt x="221" y="985"/>
                    <a:pt x="490" y="985"/>
                  </a:cubicBezTo>
                  <a:cubicBezTo>
                    <a:pt x="765" y="985"/>
                    <a:pt x="985" y="765"/>
                    <a:pt x="985" y="495"/>
                  </a:cubicBezTo>
                  <a:cubicBezTo>
                    <a:pt x="985" y="221"/>
                    <a:pt x="765" y="1"/>
                    <a:pt x="490" y="1"/>
                  </a:cubicBezTo>
                  <a:close/>
                  <a:moveTo>
                    <a:pt x="84" y="495"/>
                  </a:moveTo>
                  <a:lnTo>
                    <a:pt x="84" y="495"/>
                  </a:lnTo>
                  <a:cubicBezTo>
                    <a:pt x="84" y="270"/>
                    <a:pt x="265" y="84"/>
                    <a:pt x="490" y="84"/>
                  </a:cubicBezTo>
                  <a:cubicBezTo>
                    <a:pt x="720" y="84"/>
                    <a:pt x="902" y="270"/>
                    <a:pt x="902" y="495"/>
                  </a:cubicBezTo>
                  <a:cubicBezTo>
                    <a:pt x="902" y="721"/>
                    <a:pt x="720" y="902"/>
                    <a:pt x="490" y="902"/>
                  </a:cubicBezTo>
                  <a:cubicBezTo>
                    <a:pt x="265" y="902"/>
                    <a:pt x="84" y="721"/>
                    <a:pt x="84" y="49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Google Shape;1061;p27">
              <a:extLst>
                <a:ext uri="{FF2B5EF4-FFF2-40B4-BE49-F238E27FC236}">
                  <a16:creationId xmlns:a16="http://schemas.microsoft.com/office/drawing/2014/main" id="{E57C1412-1406-D6C3-C29B-E29B6D0645C3}"/>
                </a:ext>
              </a:extLst>
            </p:cNvPr>
            <p:cNvSpPr/>
            <p:nvPr/>
          </p:nvSpPr>
          <p:spPr>
            <a:xfrm>
              <a:off x="-1737187" y="1757840"/>
              <a:ext cx="51753" cy="58005"/>
            </a:xfrm>
            <a:custGeom>
              <a:avLst/>
              <a:gdLst/>
              <a:ahLst/>
              <a:cxnLst/>
              <a:rect l="l" t="t" r="r" b="b"/>
              <a:pathLst>
                <a:path w="447" h="501" extrusionOk="0">
                  <a:moveTo>
                    <a:pt x="15" y="6"/>
                  </a:moveTo>
                  <a:cubicBezTo>
                    <a:pt x="5" y="10"/>
                    <a:pt x="0" y="20"/>
                    <a:pt x="0" y="30"/>
                  </a:cubicBezTo>
                  <a:lnTo>
                    <a:pt x="0" y="466"/>
                  </a:lnTo>
                  <a:cubicBezTo>
                    <a:pt x="0" y="476"/>
                    <a:pt x="5" y="485"/>
                    <a:pt x="15" y="490"/>
                  </a:cubicBezTo>
                  <a:cubicBezTo>
                    <a:pt x="25" y="500"/>
                    <a:pt x="35" y="500"/>
                    <a:pt x="44" y="490"/>
                  </a:cubicBezTo>
                  <a:lnTo>
                    <a:pt x="426" y="275"/>
                  </a:lnTo>
                  <a:cubicBezTo>
                    <a:pt x="441" y="270"/>
                    <a:pt x="446" y="260"/>
                    <a:pt x="446" y="250"/>
                  </a:cubicBezTo>
                  <a:cubicBezTo>
                    <a:pt x="446" y="236"/>
                    <a:pt x="441" y="226"/>
                    <a:pt x="426" y="221"/>
                  </a:cubicBezTo>
                  <a:lnTo>
                    <a:pt x="44" y="6"/>
                  </a:lnTo>
                  <a:cubicBezTo>
                    <a:pt x="35" y="1"/>
                    <a:pt x="25" y="1"/>
                    <a:pt x="15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60" name="Google Shape;1062;p27">
            <a:extLst>
              <a:ext uri="{FF2B5EF4-FFF2-40B4-BE49-F238E27FC236}">
                <a16:creationId xmlns:a16="http://schemas.microsoft.com/office/drawing/2014/main" id="{80373568-7667-33E7-D260-550A42C5A81D}"/>
              </a:ext>
            </a:extLst>
          </p:cNvPr>
          <p:cNvGrpSpPr/>
          <p:nvPr/>
        </p:nvGrpSpPr>
        <p:grpSpPr>
          <a:xfrm>
            <a:off x="4057379" y="2522145"/>
            <a:ext cx="318343" cy="241195"/>
            <a:chOff x="5518363" y="3721042"/>
            <a:chExt cx="392175" cy="297167"/>
          </a:xfrm>
        </p:grpSpPr>
        <p:sp>
          <p:nvSpPr>
            <p:cNvPr id="61" name="Google Shape;1063;p27">
              <a:extLst>
                <a:ext uri="{FF2B5EF4-FFF2-40B4-BE49-F238E27FC236}">
                  <a16:creationId xmlns:a16="http://schemas.microsoft.com/office/drawing/2014/main" id="{C6F7D882-B1FF-E447-A694-32AD6AAC046B}"/>
                </a:ext>
              </a:extLst>
            </p:cNvPr>
            <p:cNvSpPr/>
            <p:nvPr/>
          </p:nvSpPr>
          <p:spPr>
            <a:xfrm>
              <a:off x="5623184" y="3879048"/>
              <a:ext cx="182275" cy="76164"/>
            </a:xfrm>
            <a:custGeom>
              <a:avLst/>
              <a:gdLst/>
              <a:ahLst/>
              <a:cxnLst/>
              <a:rect l="l" t="t" r="r" b="b"/>
              <a:pathLst>
                <a:path w="706" h="295" extrusionOk="0">
                  <a:moveTo>
                    <a:pt x="353" y="0"/>
                  </a:moveTo>
                  <a:cubicBezTo>
                    <a:pt x="231" y="0"/>
                    <a:pt x="118" y="49"/>
                    <a:pt x="35" y="142"/>
                  </a:cubicBezTo>
                  <a:cubicBezTo>
                    <a:pt x="1" y="177"/>
                    <a:pt x="6" y="235"/>
                    <a:pt x="40" y="270"/>
                  </a:cubicBezTo>
                  <a:cubicBezTo>
                    <a:pt x="58" y="286"/>
                    <a:pt x="81" y="293"/>
                    <a:pt x="103" y="293"/>
                  </a:cubicBezTo>
                  <a:cubicBezTo>
                    <a:pt x="128" y="293"/>
                    <a:pt x="154" y="283"/>
                    <a:pt x="172" y="265"/>
                  </a:cubicBezTo>
                  <a:cubicBezTo>
                    <a:pt x="216" y="211"/>
                    <a:pt x="285" y="181"/>
                    <a:pt x="353" y="181"/>
                  </a:cubicBezTo>
                  <a:cubicBezTo>
                    <a:pt x="422" y="181"/>
                    <a:pt x="490" y="211"/>
                    <a:pt x="535" y="265"/>
                  </a:cubicBezTo>
                  <a:cubicBezTo>
                    <a:pt x="554" y="284"/>
                    <a:pt x="579" y="294"/>
                    <a:pt x="603" y="294"/>
                  </a:cubicBezTo>
                  <a:cubicBezTo>
                    <a:pt x="623" y="294"/>
                    <a:pt x="647" y="284"/>
                    <a:pt x="662" y="270"/>
                  </a:cubicBezTo>
                  <a:cubicBezTo>
                    <a:pt x="701" y="235"/>
                    <a:pt x="706" y="177"/>
                    <a:pt x="672" y="142"/>
                  </a:cubicBezTo>
                  <a:cubicBezTo>
                    <a:pt x="588" y="49"/>
                    <a:pt x="476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Google Shape;1064;p27">
              <a:extLst>
                <a:ext uri="{FF2B5EF4-FFF2-40B4-BE49-F238E27FC236}">
                  <a16:creationId xmlns:a16="http://schemas.microsoft.com/office/drawing/2014/main" id="{358DC756-523B-E7FB-3BB8-28D614FA615B}"/>
                </a:ext>
              </a:extLst>
            </p:cNvPr>
            <p:cNvSpPr/>
            <p:nvPr/>
          </p:nvSpPr>
          <p:spPr>
            <a:xfrm>
              <a:off x="5571290" y="3799270"/>
              <a:ext cx="286063" cy="96560"/>
            </a:xfrm>
            <a:custGeom>
              <a:avLst/>
              <a:gdLst/>
              <a:ahLst/>
              <a:cxnLst/>
              <a:rect l="l" t="t" r="r" b="b"/>
              <a:pathLst>
                <a:path w="1108" h="374" extrusionOk="0">
                  <a:moveTo>
                    <a:pt x="554" y="1"/>
                  </a:moveTo>
                  <a:cubicBezTo>
                    <a:pt x="358" y="1"/>
                    <a:pt x="172" y="79"/>
                    <a:pt x="35" y="216"/>
                  </a:cubicBezTo>
                  <a:cubicBezTo>
                    <a:pt x="1" y="250"/>
                    <a:pt x="1" y="309"/>
                    <a:pt x="35" y="344"/>
                  </a:cubicBezTo>
                  <a:cubicBezTo>
                    <a:pt x="53" y="364"/>
                    <a:pt x="77" y="374"/>
                    <a:pt x="102" y="374"/>
                  </a:cubicBezTo>
                  <a:cubicBezTo>
                    <a:pt x="125" y="374"/>
                    <a:pt x="149" y="365"/>
                    <a:pt x="167" y="348"/>
                  </a:cubicBezTo>
                  <a:cubicBezTo>
                    <a:pt x="270" y="241"/>
                    <a:pt x="407" y="187"/>
                    <a:pt x="554" y="187"/>
                  </a:cubicBezTo>
                  <a:cubicBezTo>
                    <a:pt x="701" y="187"/>
                    <a:pt x="838" y="246"/>
                    <a:pt x="941" y="348"/>
                  </a:cubicBezTo>
                  <a:cubicBezTo>
                    <a:pt x="961" y="363"/>
                    <a:pt x="985" y="373"/>
                    <a:pt x="1005" y="373"/>
                  </a:cubicBezTo>
                  <a:cubicBezTo>
                    <a:pt x="1029" y="373"/>
                    <a:pt x="1054" y="363"/>
                    <a:pt x="1073" y="348"/>
                  </a:cubicBezTo>
                  <a:cubicBezTo>
                    <a:pt x="1108" y="309"/>
                    <a:pt x="1108" y="250"/>
                    <a:pt x="1073" y="216"/>
                  </a:cubicBezTo>
                  <a:cubicBezTo>
                    <a:pt x="931" y="79"/>
                    <a:pt x="75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Google Shape;1065;p27">
              <a:extLst>
                <a:ext uri="{FF2B5EF4-FFF2-40B4-BE49-F238E27FC236}">
                  <a16:creationId xmlns:a16="http://schemas.microsoft.com/office/drawing/2014/main" id="{C668FE5F-4E80-A110-B51C-4F6B842226FE}"/>
                </a:ext>
              </a:extLst>
            </p:cNvPr>
            <p:cNvSpPr/>
            <p:nvPr/>
          </p:nvSpPr>
          <p:spPr>
            <a:xfrm>
              <a:off x="5518363" y="3721042"/>
              <a:ext cx="392175" cy="115408"/>
            </a:xfrm>
            <a:custGeom>
              <a:avLst/>
              <a:gdLst/>
              <a:ahLst/>
              <a:cxnLst/>
              <a:rect l="l" t="t" r="r" b="b"/>
              <a:pathLst>
                <a:path w="1519" h="447" extrusionOk="0">
                  <a:moveTo>
                    <a:pt x="759" y="0"/>
                  </a:moveTo>
                  <a:cubicBezTo>
                    <a:pt x="490" y="0"/>
                    <a:pt x="230" y="103"/>
                    <a:pt x="39" y="289"/>
                  </a:cubicBezTo>
                  <a:cubicBezTo>
                    <a:pt x="0" y="323"/>
                    <a:pt x="0" y="382"/>
                    <a:pt x="35" y="416"/>
                  </a:cubicBezTo>
                  <a:cubicBezTo>
                    <a:pt x="52" y="437"/>
                    <a:pt x="77" y="446"/>
                    <a:pt x="101" y="446"/>
                  </a:cubicBezTo>
                  <a:cubicBezTo>
                    <a:pt x="124" y="446"/>
                    <a:pt x="148" y="438"/>
                    <a:pt x="167" y="421"/>
                  </a:cubicBezTo>
                  <a:cubicBezTo>
                    <a:pt x="323" y="269"/>
                    <a:pt x="534" y="181"/>
                    <a:pt x="759" y="181"/>
                  </a:cubicBezTo>
                  <a:cubicBezTo>
                    <a:pt x="980" y="181"/>
                    <a:pt x="1190" y="269"/>
                    <a:pt x="1352" y="421"/>
                  </a:cubicBezTo>
                  <a:cubicBezTo>
                    <a:pt x="1372" y="441"/>
                    <a:pt x="1391" y="446"/>
                    <a:pt x="1416" y="446"/>
                  </a:cubicBezTo>
                  <a:cubicBezTo>
                    <a:pt x="1440" y="446"/>
                    <a:pt x="1465" y="436"/>
                    <a:pt x="1484" y="416"/>
                  </a:cubicBezTo>
                  <a:cubicBezTo>
                    <a:pt x="1518" y="382"/>
                    <a:pt x="1514" y="323"/>
                    <a:pt x="1479" y="289"/>
                  </a:cubicBezTo>
                  <a:cubicBezTo>
                    <a:pt x="1283" y="103"/>
                    <a:pt x="1029" y="0"/>
                    <a:pt x="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Google Shape;1066;p27">
              <a:extLst>
                <a:ext uri="{FF2B5EF4-FFF2-40B4-BE49-F238E27FC236}">
                  <a16:creationId xmlns:a16="http://schemas.microsoft.com/office/drawing/2014/main" id="{752862FB-22CE-5895-0C19-E3BA34AAE1F8}"/>
                </a:ext>
              </a:extLst>
            </p:cNvPr>
            <p:cNvSpPr/>
            <p:nvPr/>
          </p:nvSpPr>
          <p:spPr>
            <a:xfrm>
              <a:off x="5685148" y="3961150"/>
              <a:ext cx="58349" cy="57058"/>
            </a:xfrm>
            <a:custGeom>
              <a:avLst/>
              <a:gdLst/>
              <a:ahLst/>
              <a:cxnLst/>
              <a:rect l="l" t="t" r="r" b="b"/>
              <a:pathLst>
                <a:path w="226" h="221" extrusionOk="0">
                  <a:moveTo>
                    <a:pt x="113" y="1"/>
                  </a:moveTo>
                  <a:cubicBezTo>
                    <a:pt x="50" y="1"/>
                    <a:pt x="1" y="50"/>
                    <a:pt x="1" y="108"/>
                  </a:cubicBezTo>
                  <a:cubicBezTo>
                    <a:pt x="1" y="172"/>
                    <a:pt x="50" y="221"/>
                    <a:pt x="113" y="221"/>
                  </a:cubicBezTo>
                  <a:cubicBezTo>
                    <a:pt x="172" y="221"/>
                    <a:pt x="226" y="172"/>
                    <a:pt x="226" y="108"/>
                  </a:cubicBezTo>
                  <a:cubicBezTo>
                    <a:pt x="226" y="50"/>
                    <a:pt x="172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65" name="Google Shape;1067;p27">
            <a:extLst>
              <a:ext uri="{FF2B5EF4-FFF2-40B4-BE49-F238E27FC236}">
                <a16:creationId xmlns:a16="http://schemas.microsoft.com/office/drawing/2014/main" id="{ECF94848-0209-27EF-0B12-0BC91984CAE8}"/>
              </a:ext>
            </a:extLst>
          </p:cNvPr>
          <p:cNvSpPr/>
          <p:nvPr/>
        </p:nvSpPr>
        <p:spPr>
          <a:xfrm>
            <a:off x="4826492" y="2533416"/>
            <a:ext cx="231651" cy="230991"/>
          </a:xfrm>
          <a:custGeom>
            <a:avLst/>
            <a:gdLst/>
            <a:ahLst/>
            <a:cxnLst/>
            <a:rect l="l" t="t" r="r" b="b"/>
            <a:pathLst>
              <a:path w="1411" h="1407" extrusionOk="0">
                <a:moveTo>
                  <a:pt x="706" y="1"/>
                </a:moveTo>
                <a:cubicBezTo>
                  <a:pt x="617" y="1"/>
                  <a:pt x="534" y="15"/>
                  <a:pt x="456" y="45"/>
                </a:cubicBezTo>
                <a:cubicBezTo>
                  <a:pt x="520" y="74"/>
                  <a:pt x="578" y="108"/>
                  <a:pt x="632" y="148"/>
                </a:cubicBezTo>
                <a:cubicBezTo>
                  <a:pt x="652" y="138"/>
                  <a:pt x="681" y="128"/>
                  <a:pt x="706" y="128"/>
                </a:cubicBezTo>
                <a:cubicBezTo>
                  <a:pt x="745" y="128"/>
                  <a:pt x="784" y="143"/>
                  <a:pt x="808" y="167"/>
                </a:cubicBezTo>
                <a:cubicBezTo>
                  <a:pt x="887" y="133"/>
                  <a:pt x="970" y="108"/>
                  <a:pt x="1053" y="94"/>
                </a:cubicBezTo>
                <a:cubicBezTo>
                  <a:pt x="950" y="35"/>
                  <a:pt x="833" y="1"/>
                  <a:pt x="706" y="1"/>
                </a:cubicBezTo>
                <a:close/>
                <a:moveTo>
                  <a:pt x="333" y="104"/>
                </a:moveTo>
                <a:cubicBezTo>
                  <a:pt x="260" y="153"/>
                  <a:pt x="191" y="216"/>
                  <a:pt x="138" y="285"/>
                </a:cubicBezTo>
                <a:cubicBezTo>
                  <a:pt x="177" y="358"/>
                  <a:pt x="226" y="422"/>
                  <a:pt x="280" y="481"/>
                </a:cubicBezTo>
                <a:cubicBezTo>
                  <a:pt x="299" y="471"/>
                  <a:pt x="319" y="466"/>
                  <a:pt x="343" y="466"/>
                </a:cubicBezTo>
                <a:cubicBezTo>
                  <a:pt x="358" y="466"/>
                  <a:pt x="373" y="471"/>
                  <a:pt x="387" y="476"/>
                </a:cubicBezTo>
                <a:cubicBezTo>
                  <a:pt x="441" y="417"/>
                  <a:pt x="500" y="363"/>
                  <a:pt x="564" y="314"/>
                </a:cubicBezTo>
                <a:cubicBezTo>
                  <a:pt x="559" y="299"/>
                  <a:pt x="559" y="290"/>
                  <a:pt x="559" y="280"/>
                </a:cubicBezTo>
                <a:cubicBezTo>
                  <a:pt x="559" y="260"/>
                  <a:pt x="559" y="246"/>
                  <a:pt x="564" y="231"/>
                </a:cubicBezTo>
                <a:cubicBezTo>
                  <a:pt x="495" y="182"/>
                  <a:pt x="417" y="138"/>
                  <a:pt x="333" y="104"/>
                </a:cubicBezTo>
                <a:close/>
                <a:moveTo>
                  <a:pt x="622" y="402"/>
                </a:moveTo>
                <a:cubicBezTo>
                  <a:pt x="564" y="441"/>
                  <a:pt x="515" y="486"/>
                  <a:pt x="471" y="539"/>
                </a:cubicBezTo>
                <a:cubicBezTo>
                  <a:pt x="485" y="559"/>
                  <a:pt x="495" y="588"/>
                  <a:pt x="495" y="618"/>
                </a:cubicBezTo>
                <a:cubicBezTo>
                  <a:pt x="495" y="632"/>
                  <a:pt x="490" y="647"/>
                  <a:pt x="485" y="662"/>
                </a:cubicBezTo>
                <a:cubicBezTo>
                  <a:pt x="617" y="750"/>
                  <a:pt x="769" y="809"/>
                  <a:pt x="931" y="833"/>
                </a:cubicBezTo>
                <a:cubicBezTo>
                  <a:pt x="941" y="814"/>
                  <a:pt x="955" y="799"/>
                  <a:pt x="970" y="784"/>
                </a:cubicBezTo>
                <a:cubicBezTo>
                  <a:pt x="926" y="647"/>
                  <a:pt x="857" y="525"/>
                  <a:pt x="764" y="417"/>
                </a:cubicBezTo>
                <a:cubicBezTo>
                  <a:pt x="750" y="422"/>
                  <a:pt x="730" y="427"/>
                  <a:pt x="706" y="427"/>
                </a:cubicBezTo>
                <a:cubicBezTo>
                  <a:pt x="676" y="427"/>
                  <a:pt x="647" y="417"/>
                  <a:pt x="622" y="402"/>
                </a:cubicBezTo>
                <a:close/>
                <a:moveTo>
                  <a:pt x="1176" y="182"/>
                </a:moveTo>
                <a:cubicBezTo>
                  <a:pt x="1063" y="192"/>
                  <a:pt x="955" y="221"/>
                  <a:pt x="857" y="265"/>
                </a:cubicBezTo>
                <a:cubicBezTo>
                  <a:pt x="857" y="270"/>
                  <a:pt x="857" y="275"/>
                  <a:pt x="857" y="280"/>
                </a:cubicBezTo>
                <a:cubicBezTo>
                  <a:pt x="857" y="304"/>
                  <a:pt x="853" y="324"/>
                  <a:pt x="843" y="344"/>
                </a:cubicBezTo>
                <a:cubicBezTo>
                  <a:pt x="941" y="461"/>
                  <a:pt x="1019" y="598"/>
                  <a:pt x="1068" y="750"/>
                </a:cubicBezTo>
                <a:cubicBezTo>
                  <a:pt x="1132" y="750"/>
                  <a:pt x="1181" y="789"/>
                  <a:pt x="1205" y="838"/>
                </a:cubicBezTo>
                <a:cubicBezTo>
                  <a:pt x="1274" y="833"/>
                  <a:pt x="1337" y="819"/>
                  <a:pt x="1401" y="804"/>
                </a:cubicBezTo>
                <a:cubicBezTo>
                  <a:pt x="1406" y="770"/>
                  <a:pt x="1411" y="735"/>
                  <a:pt x="1411" y="701"/>
                </a:cubicBezTo>
                <a:cubicBezTo>
                  <a:pt x="1411" y="495"/>
                  <a:pt x="1318" y="309"/>
                  <a:pt x="1176" y="182"/>
                </a:cubicBezTo>
                <a:close/>
                <a:moveTo>
                  <a:pt x="74" y="388"/>
                </a:moveTo>
                <a:cubicBezTo>
                  <a:pt x="30" y="481"/>
                  <a:pt x="0" y="588"/>
                  <a:pt x="0" y="701"/>
                </a:cubicBezTo>
                <a:cubicBezTo>
                  <a:pt x="0" y="833"/>
                  <a:pt x="35" y="956"/>
                  <a:pt x="98" y="1063"/>
                </a:cubicBezTo>
                <a:cubicBezTo>
                  <a:pt x="123" y="936"/>
                  <a:pt x="167" y="819"/>
                  <a:pt x="226" y="706"/>
                </a:cubicBezTo>
                <a:cubicBezTo>
                  <a:pt x="206" y="681"/>
                  <a:pt x="191" y="652"/>
                  <a:pt x="191" y="618"/>
                </a:cubicBezTo>
                <a:cubicBezTo>
                  <a:pt x="191" y="598"/>
                  <a:pt x="196" y="574"/>
                  <a:pt x="206" y="559"/>
                </a:cubicBezTo>
                <a:cubicBezTo>
                  <a:pt x="157" y="505"/>
                  <a:pt x="113" y="446"/>
                  <a:pt x="74" y="388"/>
                </a:cubicBezTo>
                <a:close/>
                <a:moveTo>
                  <a:pt x="1377" y="917"/>
                </a:moveTo>
                <a:lnTo>
                  <a:pt x="1377" y="917"/>
                </a:lnTo>
                <a:cubicBezTo>
                  <a:pt x="1323" y="931"/>
                  <a:pt x="1264" y="941"/>
                  <a:pt x="1210" y="946"/>
                </a:cubicBezTo>
                <a:cubicBezTo>
                  <a:pt x="1195" y="985"/>
                  <a:pt x="1166" y="1019"/>
                  <a:pt x="1127" y="1034"/>
                </a:cubicBezTo>
                <a:cubicBezTo>
                  <a:pt x="1127" y="1063"/>
                  <a:pt x="1127" y="1093"/>
                  <a:pt x="1127" y="1122"/>
                </a:cubicBezTo>
                <a:cubicBezTo>
                  <a:pt x="1127" y="1171"/>
                  <a:pt x="1127" y="1225"/>
                  <a:pt x="1117" y="1274"/>
                </a:cubicBezTo>
                <a:cubicBezTo>
                  <a:pt x="1239" y="1186"/>
                  <a:pt x="1328" y="1063"/>
                  <a:pt x="1377" y="917"/>
                </a:cubicBezTo>
                <a:close/>
                <a:moveTo>
                  <a:pt x="422" y="745"/>
                </a:moveTo>
                <a:cubicBezTo>
                  <a:pt x="397" y="760"/>
                  <a:pt x="373" y="765"/>
                  <a:pt x="343" y="765"/>
                </a:cubicBezTo>
                <a:lnTo>
                  <a:pt x="314" y="765"/>
                </a:lnTo>
                <a:cubicBezTo>
                  <a:pt x="245" y="892"/>
                  <a:pt x="201" y="1034"/>
                  <a:pt x="191" y="1181"/>
                </a:cubicBezTo>
                <a:cubicBezTo>
                  <a:pt x="255" y="1254"/>
                  <a:pt x="338" y="1313"/>
                  <a:pt x="431" y="1352"/>
                </a:cubicBezTo>
                <a:cubicBezTo>
                  <a:pt x="544" y="1176"/>
                  <a:pt x="706" y="1029"/>
                  <a:pt x="897" y="936"/>
                </a:cubicBezTo>
                <a:cubicBezTo>
                  <a:pt x="720" y="907"/>
                  <a:pt x="564" y="838"/>
                  <a:pt x="422" y="745"/>
                </a:cubicBezTo>
                <a:close/>
                <a:moveTo>
                  <a:pt x="970" y="1014"/>
                </a:moveTo>
                <a:cubicBezTo>
                  <a:pt x="794" y="1098"/>
                  <a:pt x="642" y="1230"/>
                  <a:pt x="534" y="1387"/>
                </a:cubicBezTo>
                <a:cubicBezTo>
                  <a:pt x="588" y="1401"/>
                  <a:pt x="647" y="1406"/>
                  <a:pt x="706" y="1406"/>
                </a:cubicBezTo>
                <a:cubicBezTo>
                  <a:pt x="808" y="1406"/>
                  <a:pt x="911" y="1382"/>
                  <a:pt x="999" y="1343"/>
                </a:cubicBezTo>
                <a:cubicBezTo>
                  <a:pt x="1014" y="1269"/>
                  <a:pt x="1024" y="1196"/>
                  <a:pt x="1024" y="1122"/>
                </a:cubicBezTo>
                <a:cubicBezTo>
                  <a:pt x="1024" y="1093"/>
                  <a:pt x="1024" y="1068"/>
                  <a:pt x="1019" y="1039"/>
                </a:cubicBezTo>
                <a:cubicBezTo>
                  <a:pt x="1004" y="1034"/>
                  <a:pt x="985" y="1024"/>
                  <a:pt x="970" y="10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291125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AF887-E8BE-BCDA-B93D-C0DB9F1EA7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F401E87-33E4-AD33-7C2A-20097A00FF2A}"/>
              </a:ext>
            </a:extLst>
          </p:cNvPr>
          <p:cNvGrpSpPr/>
          <p:nvPr/>
        </p:nvGrpSpPr>
        <p:grpSpPr>
          <a:xfrm>
            <a:off x="1239044" y="1276763"/>
            <a:ext cx="6665912" cy="3113722"/>
            <a:chOff x="696413" y="1073364"/>
            <a:chExt cx="7751175" cy="3620661"/>
          </a:xfrm>
        </p:grpSpPr>
        <p:grpSp>
          <p:nvGrpSpPr>
            <p:cNvPr id="3" name="Google Shape;1073;p28">
              <a:extLst>
                <a:ext uri="{FF2B5EF4-FFF2-40B4-BE49-F238E27FC236}">
                  <a16:creationId xmlns:a16="http://schemas.microsoft.com/office/drawing/2014/main" id="{784FA708-4B99-A94E-3CB9-E0D85B9563F9}"/>
                </a:ext>
              </a:extLst>
            </p:cNvPr>
            <p:cNvGrpSpPr/>
            <p:nvPr/>
          </p:nvGrpSpPr>
          <p:grpSpPr>
            <a:xfrm>
              <a:off x="1337423" y="2849738"/>
              <a:ext cx="385979" cy="659067"/>
              <a:chOff x="10052800" y="2124963"/>
              <a:chExt cx="385979" cy="659067"/>
            </a:xfrm>
          </p:grpSpPr>
          <p:sp>
            <p:nvSpPr>
              <p:cNvPr id="4" name="Google Shape;1074;p28">
                <a:extLst>
                  <a:ext uri="{FF2B5EF4-FFF2-40B4-BE49-F238E27FC236}">
                    <a16:creationId xmlns:a16="http://schemas.microsoft.com/office/drawing/2014/main" id="{317B5993-AC47-24FD-6A2E-49365259C78D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" name="Google Shape;1075;p28">
                <a:extLst>
                  <a:ext uri="{FF2B5EF4-FFF2-40B4-BE49-F238E27FC236}">
                    <a16:creationId xmlns:a16="http://schemas.microsoft.com/office/drawing/2014/main" id="{F3262855-16FE-3EDE-00A7-08FA43E72205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" name="Google Shape;1076;p28">
                <a:extLst>
                  <a:ext uri="{FF2B5EF4-FFF2-40B4-BE49-F238E27FC236}">
                    <a16:creationId xmlns:a16="http://schemas.microsoft.com/office/drawing/2014/main" id="{8F30A60A-3B85-19AE-9DE0-08DF73771903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077;p28">
              <a:extLst>
                <a:ext uri="{FF2B5EF4-FFF2-40B4-BE49-F238E27FC236}">
                  <a16:creationId xmlns:a16="http://schemas.microsoft.com/office/drawing/2014/main" id="{A1BD67D6-8509-EACE-7423-07185348A971}"/>
                </a:ext>
              </a:extLst>
            </p:cNvPr>
            <p:cNvGrpSpPr/>
            <p:nvPr/>
          </p:nvGrpSpPr>
          <p:grpSpPr>
            <a:xfrm>
              <a:off x="3365148" y="2849738"/>
              <a:ext cx="386383" cy="659067"/>
              <a:chOff x="11091242" y="2124963"/>
              <a:chExt cx="386383" cy="659067"/>
            </a:xfrm>
          </p:grpSpPr>
          <p:sp>
            <p:nvSpPr>
              <p:cNvPr id="8" name="Google Shape;1078;p28">
                <a:extLst>
                  <a:ext uri="{FF2B5EF4-FFF2-40B4-BE49-F238E27FC236}">
                    <a16:creationId xmlns:a16="http://schemas.microsoft.com/office/drawing/2014/main" id="{EDAACBCF-977C-28B0-5DAD-3E579D46A2AC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9" name="Google Shape;1079;p28">
                <a:extLst>
                  <a:ext uri="{FF2B5EF4-FFF2-40B4-BE49-F238E27FC236}">
                    <a16:creationId xmlns:a16="http://schemas.microsoft.com/office/drawing/2014/main" id="{24B2FF4C-BE71-8411-9A8E-46ABA5AD6A2B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0" name="Google Shape;1080;p28">
                <a:extLst>
                  <a:ext uri="{FF2B5EF4-FFF2-40B4-BE49-F238E27FC236}">
                    <a16:creationId xmlns:a16="http://schemas.microsoft.com/office/drawing/2014/main" id="{2423814A-08C5-2F5F-D6FB-F19AD88AE926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1" name="Google Shape;1081;p28">
              <a:extLst>
                <a:ext uri="{FF2B5EF4-FFF2-40B4-BE49-F238E27FC236}">
                  <a16:creationId xmlns:a16="http://schemas.microsoft.com/office/drawing/2014/main" id="{149CA7C9-D884-ABD4-CB63-A0C4EC47334B}"/>
                </a:ext>
              </a:extLst>
            </p:cNvPr>
            <p:cNvGrpSpPr/>
            <p:nvPr/>
          </p:nvGrpSpPr>
          <p:grpSpPr>
            <a:xfrm>
              <a:off x="5392873" y="2849738"/>
              <a:ext cx="385979" cy="659067"/>
              <a:chOff x="10575525" y="2123725"/>
              <a:chExt cx="385979" cy="659067"/>
            </a:xfrm>
          </p:grpSpPr>
          <p:sp>
            <p:nvSpPr>
              <p:cNvPr id="12" name="Google Shape;1082;p28">
                <a:extLst>
                  <a:ext uri="{FF2B5EF4-FFF2-40B4-BE49-F238E27FC236}">
                    <a16:creationId xmlns:a16="http://schemas.microsoft.com/office/drawing/2014/main" id="{0C8637E5-5A04-9FA6-255C-8B3F2568B21A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083;p28">
                <a:extLst>
                  <a:ext uri="{FF2B5EF4-FFF2-40B4-BE49-F238E27FC236}">
                    <a16:creationId xmlns:a16="http://schemas.microsoft.com/office/drawing/2014/main" id="{D784FA4C-EBD0-8E5E-14A2-8766C801777B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084;p28">
                <a:extLst>
                  <a:ext uri="{FF2B5EF4-FFF2-40B4-BE49-F238E27FC236}">
                    <a16:creationId xmlns:a16="http://schemas.microsoft.com/office/drawing/2014/main" id="{7CFF4C74-73F3-E431-C750-BBAAA0C7ADA5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085;p28">
                <a:extLst>
                  <a:ext uri="{FF2B5EF4-FFF2-40B4-BE49-F238E27FC236}">
                    <a16:creationId xmlns:a16="http://schemas.microsoft.com/office/drawing/2014/main" id="{D4E6A0B1-1067-69DA-9FCF-09598F9CF1C3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086;p28">
                <a:extLst>
                  <a:ext uri="{FF2B5EF4-FFF2-40B4-BE49-F238E27FC236}">
                    <a16:creationId xmlns:a16="http://schemas.microsoft.com/office/drawing/2014/main" id="{0937BF0A-6AD4-1A23-E66D-5EE2C85174CD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7" name="Google Shape;1087;p28">
              <a:extLst>
                <a:ext uri="{FF2B5EF4-FFF2-40B4-BE49-F238E27FC236}">
                  <a16:creationId xmlns:a16="http://schemas.microsoft.com/office/drawing/2014/main" id="{4721BA75-AD14-5B00-0C17-8F27D6A38B89}"/>
                </a:ext>
              </a:extLst>
            </p:cNvPr>
            <p:cNvGrpSpPr/>
            <p:nvPr/>
          </p:nvGrpSpPr>
          <p:grpSpPr>
            <a:xfrm>
              <a:off x="7420598" y="2847780"/>
              <a:ext cx="387118" cy="661024"/>
              <a:chOff x="9099050" y="396013"/>
              <a:chExt cx="764150" cy="1304825"/>
            </a:xfrm>
          </p:grpSpPr>
          <p:sp>
            <p:nvSpPr>
              <p:cNvPr id="18" name="Google Shape;1088;p28">
                <a:extLst>
                  <a:ext uri="{FF2B5EF4-FFF2-40B4-BE49-F238E27FC236}">
                    <a16:creationId xmlns:a16="http://schemas.microsoft.com/office/drawing/2014/main" id="{BC127175-BD87-15ED-DABD-EC9F13FC15A8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089;p28">
                <a:extLst>
                  <a:ext uri="{FF2B5EF4-FFF2-40B4-BE49-F238E27FC236}">
                    <a16:creationId xmlns:a16="http://schemas.microsoft.com/office/drawing/2014/main" id="{3AA91370-1551-D874-FA90-738ABB29DEAC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090;p28">
                <a:extLst>
                  <a:ext uri="{FF2B5EF4-FFF2-40B4-BE49-F238E27FC236}">
                    <a16:creationId xmlns:a16="http://schemas.microsoft.com/office/drawing/2014/main" id="{3B20FD90-EDF5-EBE6-1436-71117838DC14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091;p28">
                <a:extLst>
                  <a:ext uri="{FF2B5EF4-FFF2-40B4-BE49-F238E27FC236}">
                    <a16:creationId xmlns:a16="http://schemas.microsoft.com/office/drawing/2014/main" id="{B6AE0869-B2DF-DAD7-6CC8-C290551708F2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092;p28">
                <a:extLst>
                  <a:ext uri="{FF2B5EF4-FFF2-40B4-BE49-F238E27FC236}">
                    <a16:creationId xmlns:a16="http://schemas.microsoft.com/office/drawing/2014/main" id="{4B37155E-6BFD-DC3C-327D-2049C4DC186A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3" name="Google Shape;1093;p28">
              <a:extLst>
                <a:ext uri="{FF2B5EF4-FFF2-40B4-BE49-F238E27FC236}">
                  <a16:creationId xmlns:a16="http://schemas.microsoft.com/office/drawing/2014/main" id="{61BF631C-A521-A03D-3BC1-AE9526BC5653}"/>
                </a:ext>
              </a:extLst>
            </p:cNvPr>
            <p:cNvGrpSpPr/>
            <p:nvPr/>
          </p:nvGrpSpPr>
          <p:grpSpPr>
            <a:xfrm>
              <a:off x="696413" y="1073364"/>
              <a:ext cx="7751175" cy="3620661"/>
              <a:chOff x="696413" y="1073364"/>
              <a:chExt cx="7751175" cy="3620661"/>
            </a:xfrm>
          </p:grpSpPr>
          <p:sp>
            <p:nvSpPr>
              <p:cNvPr id="24" name="Google Shape;1094;p28">
                <a:extLst>
                  <a:ext uri="{FF2B5EF4-FFF2-40B4-BE49-F238E27FC236}">
                    <a16:creationId xmlns:a16="http://schemas.microsoft.com/office/drawing/2014/main" id="{03DE120F-25D7-A3FF-9AF5-8EB049F4581B}"/>
                  </a:ext>
                </a:extLst>
              </p:cNvPr>
              <p:cNvSpPr/>
              <p:nvPr/>
            </p:nvSpPr>
            <p:spPr>
              <a:xfrm>
                <a:off x="911952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25" name="Google Shape;1095;p28">
                <a:extLst>
                  <a:ext uri="{FF2B5EF4-FFF2-40B4-BE49-F238E27FC236}">
                    <a16:creationId xmlns:a16="http://schemas.microsoft.com/office/drawing/2014/main" id="{F61E081C-5452-8E7E-15A9-0CD08EB75DE2}"/>
                  </a:ext>
                </a:extLst>
              </p:cNvPr>
              <p:cNvCxnSpPr>
                <a:endCxn id="29" idx="0"/>
              </p:cNvCxnSpPr>
              <p:nvPr/>
            </p:nvCxnSpPr>
            <p:spPr>
              <a:xfrm>
                <a:off x="1530413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" name="Google Shape;1097;p28">
                <a:extLst>
                  <a:ext uri="{FF2B5EF4-FFF2-40B4-BE49-F238E27FC236}">
                    <a16:creationId xmlns:a16="http://schemas.microsoft.com/office/drawing/2014/main" id="{5E9BA1EB-FCE7-8E39-24E9-D3288AB3ADF9}"/>
                  </a:ext>
                </a:extLst>
              </p:cNvPr>
              <p:cNvCxnSpPr>
                <a:stCxn id="27" idx="2"/>
              </p:cNvCxnSpPr>
              <p:nvPr/>
            </p:nvCxnSpPr>
            <p:spPr>
              <a:xfrm>
                <a:off x="1530413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7" name="Google Shape;1098;p28">
                <a:extLst>
                  <a:ext uri="{FF2B5EF4-FFF2-40B4-BE49-F238E27FC236}">
                    <a16:creationId xmlns:a16="http://schemas.microsoft.com/office/drawing/2014/main" id="{7FBFAB91-4063-26A3-3A2F-D46D9F7AAB16}"/>
                  </a:ext>
                </a:extLst>
              </p:cNvPr>
              <p:cNvSpPr txBox="1"/>
              <p:nvPr/>
            </p:nvSpPr>
            <p:spPr>
              <a:xfrm>
                <a:off x="696413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100" dirty="0">
                  <a:solidFill>
                    <a:schemeClr val="dk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28" name="Google Shape;1099;p28">
                <a:extLst>
                  <a:ext uri="{FF2B5EF4-FFF2-40B4-BE49-F238E27FC236}">
                    <a16:creationId xmlns:a16="http://schemas.microsoft.com/office/drawing/2014/main" id="{D827BF2F-E478-F7DF-10C5-855F13F25BD4}"/>
                  </a:ext>
                </a:extLst>
              </p:cNvPr>
              <p:cNvSpPr txBox="1"/>
              <p:nvPr/>
            </p:nvSpPr>
            <p:spPr>
              <a:xfrm>
                <a:off x="696413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9" name="Google Shape;1096;p28">
                <a:extLst>
                  <a:ext uri="{FF2B5EF4-FFF2-40B4-BE49-F238E27FC236}">
                    <a16:creationId xmlns:a16="http://schemas.microsoft.com/office/drawing/2014/main" id="{429D2953-84FA-6C92-B5FB-4802B18A83B6}"/>
                  </a:ext>
                </a:extLst>
              </p:cNvPr>
              <p:cNvSpPr txBox="1"/>
              <p:nvPr/>
            </p:nvSpPr>
            <p:spPr>
              <a:xfrm>
                <a:off x="1243013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0" name="Google Shape;1100;p28">
                <a:extLst>
                  <a:ext uri="{FF2B5EF4-FFF2-40B4-BE49-F238E27FC236}">
                    <a16:creationId xmlns:a16="http://schemas.microsoft.com/office/drawing/2014/main" id="{408A347B-EB4F-8532-B880-96F880003D2D}"/>
                  </a:ext>
                </a:extLst>
              </p:cNvPr>
              <p:cNvSpPr/>
              <p:nvPr/>
            </p:nvSpPr>
            <p:spPr>
              <a:xfrm>
                <a:off x="2939677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1" name="Google Shape;1101;p28">
                <a:extLst>
                  <a:ext uri="{FF2B5EF4-FFF2-40B4-BE49-F238E27FC236}">
                    <a16:creationId xmlns:a16="http://schemas.microsoft.com/office/drawing/2014/main" id="{C9AD28A9-D148-649A-F4B4-273847442681}"/>
                  </a:ext>
                </a:extLst>
              </p:cNvPr>
              <p:cNvCxnSpPr>
                <a:endCxn id="35" idx="0"/>
              </p:cNvCxnSpPr>
              <p:nvPr/>
            </p:nvCxnSpPr>
            <p:spPr>
              <a:xfrm>
                <a:off x="3558138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1103;p28">
                <a:extLst>
                  <a:ext uri="{FF2B5EF4-FFF2-40B4-BE49-F238E27FC236}">
                    <a16:creationId xmlns:a16="http://schemas.microsoft.com/office/drawing/2014/main" id="{7B2C22E2-93FC-B58F-594C-0869686E53E8}"/>
                  </a:ext>
                </a:extLst>
              </p:cNvPr>
              <p:cNvCxnSpPr>
                <a:stCxn id="33" idx="2"/>
              </p:cNvCxnSpPr>
              <p:nvPr/>
            </p:nvCxnSpPr>
            <p:spPr>
              <a:xfrm>
                <a:off x="3558138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3" name="Google Shape;1104;p28">
                <a:extLst>
                  <a:ext uri="{FF2B5EF4-FFF2-40B4-BE49-F238E27FC236}">
                    <a16:creationId xmlns:a16="http://schemas.microsoft.com/office/drawing/2014/main" id="{16FF4F41-823C-C4B7-62F1-D27CDC2B047F}"/>
                  </a:ext>
                </a:extLst>
              </p:cNvPr>
              <p:cNvSpPr txBox="1"/>
              <p:nvPr/>
            </p:nvSpPr>
            <p:spPr>
              <a:xfrm>
                <a:off x="2724138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4" name="Google Shape;1105;p28">
                <a:extLst>
                  <a:ext uri="{FF2B5EF4-FFF2-40B4-BE49-F238E27FC236}">
                    <a16:creationId xmlns:a16="http://schemas.microsoft.com/office/drawing/2014/main" id="{86930895-3AAC-2845-2B6F-CF0EF4638BA9}"/>
                  </a:ext>
                </a:extLst>
              </p:cNvPr>
              <p:cNvSpPr txBox="1"/>
              <p:nvPr/>
            </p:nvSpPr>
            <p:spPr>
              <a:xfrm>
                <a:off x="2724138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5" name="Google Shape;1102;p28">
                <a:extLst>
                  <a:ext uri="{FF2B5EF4-FFF2-40B4-BE49-F238E27FC236}">
                    <a16:creationId xmlns:a16="http://schemas.microsoft.com/office/drawing/2014/main" id="{6B235AFB-68C8-D935-FE4C-EBF636E44383}"/>
                  </a:ext>
                </a:extLst>
              </p:cNvPr>
              <p:cNvSpPr txBox="1"/>
              <p:nvPr/>
            </p:nvSpPr>
            <p:spPr>
              <a:xfrm>
                <a:off x="3270738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6" name="Google Shape;1106;p28">
                <a:extLst>
                  <a:ext uri="{FF2B5EF4-FFF2-40B4-BE49-F238E27FC236}">
                    <a16:creationId xmlns:a16="http://schemas.microsoft.com/office/drawing/2014/main" id="{1E52DBA7-BE5D-6276-5A82-4154246358A9}"/>
                  </a:ext>
                </a:extLst>
              </p:cNvPr>
              <p:cNvSpPr/>
              <p:nvPr/>
            </p:nvSpPr>
            <p:spPr>
              <a:xfrm>
                <a:off x="4967402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37" name="Google Shape;1107;p28">
                <a:extLst>
                  <a:ext uri="{FF2B5EF4-FFF2-40B4-BE49-F238E27FC236}">
                    <a16:creationId xmlns:a16="http://schemas.microsoft.com/office/drawing/2014/main" id="{9CBA5531-186A-A6FC-8BFD-BF0D83DA9A9F}"/>
                  </a:ext>
                </a:extLst>
              </p:cNvPr>
              <p:cNvCxnSpPr>
                <a:endCxn id="41" idx="0"/>
              </p:cNvCxnSpPr>
              <p:nvPr/>
            </p:nvCxnSpPr>
            <p:spPr>
              <a:xfrm>
                <a:off x="5585863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1109;p28">
                <a:extLst>
                  <a:ext uri="{FF2B5EF4-FFF2-40B4-BE49-F238E27FC236}">
                    <a16:creationId xmlns:a16="http://schemas.microsoft.com/office/drawing/2014/main" id="{4B5BD0B7-3A61-28AF-D5A3-A9E9A8374870}"/>
                  </a:ext>
                </a:extLst>
              </p:cNvPr>
              <p:cNvCxnSpPr>
                <a:stCxn id="39" idx="2"/>
              </p:cNvCxnSpPr>
              <p:nvPr/>
            </p:nvCxnSpPr>
            <p:spPr>
              <a:xfrm>
                <a:off x="5585863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9" name="Google Shape;1110;p28">
                <a:extLst>
                  <a:ext uri="{FF2B5EF4-FFF2-40B4-BE49-F238E27FC236}">
                    <a16:creationId xmlns:a16="http://schemas.microsoft.com/office/drawing/2014/main" id="{818325EC-4EC4-70BC-6DA9-9CC2B21DF8AA}"/>
                  </a:ext>
                </a:extLst>
              </p:cNvPr>
              <p:cNvSpPr txBox="1"/>
              <p:nvPr/>
            </p:nvSpPr>
            <p:spPr>
              <a:xfrm>
                <a:off x="4751863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0" name="Google Shape;1111;p28">
                <a:extLst>
                  <a:ext uri="{FF2B5EF4-FFF2-40B4-BE49-F238E27FC236}">
                    <a16:creationId xmlns:a16="http://schemas.microsoft.com/office/drawing/2014/main" id="{C0D6E12D-B0A3-8493-781B-BB2B5F1BD73C}"/>
                  </a:ext>
                </a:extLst>
              </p:cNvPr>
              <p:cNvSpPr txBox="1"/>
              <p:nvPr/>
            </p:nvSpPr>
            <p:spPr>
              <a:xfrm>
                <a:off x="4751863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1" name="Google Shape;1108;p28">
                <a:extLst>
                  <a:ext uri="{FF2B5EF4-FFF2-40B4-BE49-F238E27FC236}">
                    <a16:creationId xmlns:a16="http://schemas.microsoft.com/office/drawing/2014/main" id="{A5FD1376-DA81-A9E7-68FA-7E9C47C1DE21}"/>
                  </a:ext>
                </a:extLst>
              </p:cNvPr>
              <p:cNvSpPr txBox="1"/>
              <p:nvPr/>
            </p:nvSpPr>
            <p:spPr>
              <a:xfrm>
                <a:off x="5298463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2" name="Google Shape;1112;p28">
                <a:extLst>
                  <a:ext uri="{FF2B5EF4-FFF2-40B4-BE49-F238E27FC236}">
                    <a16:creationId xmlns:a16="http://schemas.microsoft.com/office/drawing/2014/main" id="{215077FC-654C-AE95-CA83-A62EFC8485A3}"/>
                  </a:ext>
                </a:extLst>
              </p:cNvPr>
              <p:cNvSpPr/>
              <p:nvPr/>
            </p:nvSpPr>
            <p:spPr>
              <a:xfrm>
                <a:off x="6995127" y="4020825"/>
                <a:ext cx="1236900" cy="673200"/>
              </a:xfrm>
              <a:prstGeom prst="roundRect">
                <a:avLst>
                  <a:gd name="adj" fmla="val 1666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cxnSp>
            <p:nvCxnSpPr>
              <p:cNvPr id="43" name="Google Shape;1113;p28">
                <a:extLst>
                  <a:ext uri="{FF2B5EF4-FFF2-40B4-BE49-F238E27FC236}">
                    <a16:creationId xmlns:a16="http://schemas.microsoft.com/office/drawing/2014/main" id="{DD09FD24-E8EE-54B4-31FF-E0E798A16350}"/>
                  </a:ext>
                </a:extLst>
              </p:cNvPr>
              <p:cNvCxnSpPr>
                <a:endCxn id="47" idx="0"/>
              </p:cNvCxnSpPr>
              <p:nvPr/>
            </p:nvCxnSpPr>
            <p:spPr>
              <a:xfrm>
                <a:off x="7613588" y="3508900"/>
                <a:ext cx="0" cy="6612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1115;p28">
                <a:extLst>
                  <a:ext uri="{FF2B5EF4-FFF2-40B4-BE49-F238E27FC236}">
                    <a16:creationId xmlns:a16="http://schemas.microsoft.com/office/drawing/2014/main" id="{DBED43E3-99A4-B170-0360-F90B61D7E4C2}"/>
                  </a:ext>
                </a:extLst>
              </p:cNvPr>
              <p:cNvCxnSpPr>
                <a:stCxn id="45" idx="2"/>
              </p:cNvCxnSpPr>
              <p:nvPr/>
            </p:nvCxnSpPr>
            <p:spPr>
              <a:xfrm>
                <a:off x="7613588" y="2128568"/>
                <a:ext cx="0" cy="729000"/>
              </a:xfrm>
              <a:prstGeom prst="straightConnector1">
                <a:avLst/>
              </a:prstGeom>
              <a:noFill/>
              <a:ln w="2857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" name="Google Shape;1116;p28">
                <a:extLst>
                  <a:ext uri="{FF2B5EF4-FFF2-40B4-BE49-F238E27FC236}">
                    <a16:creationId xmlns:a16="http://schemas.microsoft.com/office/drawing/2014/main" id="{A36EA1A4-DB2B-5F81-8DC4-EC790E5749F6}"/>
                  </a:ext>
                </a:extLst>
              </p:cNvPr>
              <p:cNvSpPr txBox="1"/>
              <p:nvPr/>
            </p:nvSpPr>
            <p:spPr>
              <a:xfrm>
                <a:off x="6779588" y="14523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6" name="Google Shape;1117;p28">
                <a:extLst>
                  <a:ext uri="{FF2B5EF4-FFF2-40B4-BE49-F238E27FC236}">
                    <a16:creationId xmlns:a16="http://schemas.microsoft.com/office/drawing/2014/main" id="{0272771C-5A76-A270-116E-A441DBC45321}"/>
                  </a:ext>
                </a:extLst>
              </p:cNvPr>
              <p:cNvSpPr txBox="1"/>
              <p:nvPr/>
            </p:nvSpPr>
            <p:spPr>
              <a:xfrm>
                <a:off x="6779588" y="10733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7" name="Google Shape;1114;p28">
                <a:extLst>
                  <a:ext uri="{FF2B5EF4-FFF2-40B4-BE49-F238E27FC236}">
                    <a16:creationId xmlns:a16="http://schemas.microsoft.com/office/drawing/2014/main" id="{0118C3ED-F7DB-B058-71E7-8B314C05E189}"/>
                  </a:ext>
                </a:extLst>
              </p:cNvPr>
              <p:cNvSpPr txBox="1"/>
              <p:nvPr/>
            </p:nvSpPr>
            <p:spPr>
              <a:xfrm>
                <a:off x="7326188" y="4170100"/>
                <a:ext cx="5748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2000" b="1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57380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2835D8-B431-E8D1-BD65-BD1FB7A102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D7B27446-4A2D-F034-11AA-D619B73A0425}"/>
              </a:ext>
            </a:extLst>
          </p:cNvPr>
          <p:cNvGrpSpPr/>
          <p:nvPr/>
        </p:nvGrpSpPr>
        <p:grpSpPr>
          <a:xfrm>
            <a:off x="499616" y="1277939"/>
            <a:ext cx="8144767" cy="3048734"/>
            <a:chOff x="459625" y="1300875"/>
            <a:chExt cx="8224750" cy="3078673"/>
          </a:xfrm>
        </p:grpSpPr>
        <p:grpSp>
          <p:nvGrpSpPr>
            <p:cNvPr id="3" name="Google Shape;1122;p29">
              <a:extLst>
                <a:ext uri="{FF2B5EF4-FFF2-40B4-BE49-F238E27FC236}">
                  <a16:creationId xmlns:a16="http://schemas.microsoft.com/office/drawing/2014/main" id="{DAC1C3C3-1319-A1D2-BC1B-06976B3D6DED}"/>
                </a:ext>
              </a:extLst>
            </p:cNvPr>
            <p:cNvGrpSpPr/>
            <p:nvPr/>
          </p:nvGrpSpPr>
          <p:grpSpPr>
            <a:xfrm>
              <a:off x="459625" y="1300875"/>
              <a:ext cx="8224750" cy="3078673"/>
              <a:chOff x="459625" y="1300875"/>
              <a:chExt cx="8224750" cy="3078673"/>
            </a:xfrm>
          </p:grpSpPr>
          <p:grpSp>
            <p:nvGrpSpPr>
              <p:cNvPr id="4" name="Google Shape;1123;p29">
                <a:extLst>
                  <a:ext uri="{FF2B5EF4-FFF2-40B4-BE49-F238E27FC236}">
                    <a16:creationId xmlns:a16="http://schemas.microsoft.com/office/drawing/2014/main" id="{884DC6E4-E588-B2DD-F31F-1BB1FFCF1AA4}"/>
                  </a:ext>
                </a:extLst>
              </p:cNvPr>
              <p:cNvGrpSpPr/>
              <p:nvPr/>
            </p:nvGrpSpPr>
            <p:grpSpPr>
              <a:xfrm>
                <a:off x="5319794" y="3205596"/>
                <a:ext cx="3364581" cy="996492"/>
                <a:chOff x="5319794" y="3205596"/>
                <a:chExt cx="3364581" cy="996492"/>
              </a:xfrm>
            </p:grpSpPr>
            <p:sp>
              <p:nvSpPr>
                <p:cNvPr id="169" name="Google Shape;1124;p29">
                  <a:extLst>
                    <a:ext uri="{FF2B5EF4-FFF2-40B4-BE49-F238E27FC236}">
                      <a16:creationId xmlns:a16="http://schemas.microsoft.com/office/drawing/2014/main" id="{C9A7B424-91D9-BA71-C6FE-5B1FD4321495}"/>
                    </a:ext>
                  </a:extLst>
                </p:cNvPr>
                <p:cNvSpPr txBox="1"/>
                <p:nvPr/>
              </p:nvSpPr>
              <p:spPr>
                <a:xfrm>
                  <a:off x="7143275" y="3683388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70" name="Google Shape;1125;p29">
                  <a:extLst>
                    <a:ext uri="{FF2B5EF4-FFF2-40B4-BE49-F238E27FC236}">
                      <a16:creationId xmlns:a16="http://schemas.microsoft.com/office/drawing/2014/main" id="{5F92177A-0725-F8FF-6AC3-7CB2B94FA119}"/>
                    </a:ext>
                  </a:extLst>
                </p:cNvPr>
                <p:cNvSpPr txBox="1"/>
                <p:nvPr/>
              </p:nvSpPr>
              <p:spPr>
                <a:xfrm>
                  <a:off x="7143275" y="3326538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71" name="Google Shape;1126;p29">
                  <a:extLst>
                    <a:ext uri="{FF2B5EF4-FFF2-40B4-BE49-F238E27FC236}">
                      <a16:creationId xmlns:a16="http://schemas.microsoft.com/office/drawing/2014/main" id="{E464917D-6CA3-5835-73F8-805A8350A54C}"/>
                    </a:ext>
                  </a:extLst>
                </p:cNvPr>
                <p:cNvSpPr/>
                <p:nvPr/>
              </p:nvSpPr>
              <p:spPr>
                <a:xfrm flipH="1">
                  <a:off x="5319794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Google Shape;1127;p29">
                  <a:extLst>
                    <a:ext uri="{FF2B5EF4-FFF2-40B4-BE49-F238E27FC236}">
                      <a16:creationId xmlns:a16="http://schemas.microsoft.com/office/drawing/2014/main" id="{506C9088-9EFC-71D3-9901-66E1B1F10E53}"/>
                    </a:ext>
                  </a:extLst>
                </p:cNvPr>
                <p:cNvSpPr/>
                <p:nvPr/>
              </p:nvSpPr>
              <p:spPr>
                <a:xfrm flipH="1">
                  <a:off x="5704800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Google Shape;1128;p29">
                  <a:extLst>
                    <a:ext uri="{FF2B5EF4-FFF2-40B4-BE49-F238E27FC236}">
                      <a16:creationId xmlns:a16="http://schemas.microsoft.com/office/drawing/2014/main" id="{222410FA-B866-DDC5-4751-6EB748AE0007}"/>
                    </a:ext>
                  </a:extLst>
                </p:cNvPr>
                <p:cNvSpPr/>
                <p:nvPr/>
              </p:nvSpPr>
              <p:spPr>
                <a:xfrm flipH="1">
                  <a:off x="5720844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Google Shape;1129;p29">
                  <a:extLst>
                    <a:ext uri="{FF2B5EF4-FFF2-40B4-BE49-F238E27FC236}">
                      <a16:creationId xmlns:a16="http://schemas.microsoft.com/office/drawing/2014/main" id="{E7941BED-6909-0F38-49C3-2FD70E6F0392}"/>
                    </a:ext>
                  </a:extLst>
                </p:cNvPr>
                <p:cNvSpPr/>
                <p:nvPr/>
              </p:nvSpPr>
              <p:spPr>
                <a:xfrm flipH="1">
                  <a:off x="6961369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Google Shape;1130;p29">
                  <a:extLst>
                    <a:ext uri="{FF2B5EF4-FFF2-40B4-BE49-F238E27FC236}">
                      <a16:creationId xmlns:a16="http://schemas.microsoft.com/office/drawing/2014/main" id="{3AB1676A-B013-718B-084C-540CD3DEFC84}"/>
                    </a:ext>
                  </a:extLst>
                </p:cNvPr>
                <p:cNvSpPr/>
                <p:nvPr/>
              </p:nvSpPr>
              <p:spPr>
                <a:xfrm flipH="1">
                  <a:off x="6823683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6" name="Google Shape;1131;p29">
                  <a:extLst>
                    <a:ext uri="{FF2B5EF4-FFF2-40B4-BE49-F238E27FC236}">
                      <a16:creationId xmlns:a16="http://schemas.microsoft.com/office/drawing/2014/main" id="{663FFB2A-8E9A-FF08-878B-C5F88691BD4A}"/>
                    </a:ext>
                  </a:extLst>
                </p:cNvPr>
                <p:cNvSpPr/>
                <p:nvPr/>
              </p:nvSpPr>
              <p:spPr>
                <a:xfrm flipH="1">
                  <a:off x="6767182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7" name="Google Shape;1132;p29">
                  <a:extLst>
                    <a:ext uri="{FF2B5EF4-FFF2-40B4-BE49-F238E27FC236}">
                      <a16:creationId xmlns:a16="http://schemas.microsoft.com/office/drawing/2014/main" id="{463BB63F-AEDB-71D8-9659-0569BFB477A8}"/>
                    </a:ext>
                  </a:extLst>
                </p:cNvPr>
                <p:cNvSpPr/>
                <p:nvPr/>
              </p:nvSpPr>
              <p:spPr>
                <a:xfrm flipH="1">
                  <a:off x="5767882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8" name="Google Shape;1133;p29">
                  <a:extLst>
                    <a:ext uri="{FF2B5EF4-FFF2-40B4-BE49-F238E27FC236}">
                      <a16:creationId xmlns:a16="http://schemas.microsoft.com/office/drawing/2014/main" id="{D0846D7E-FA8F-D88C-3D96-7869EA249A2F}"/>
                    </a:ext>
                  </a:extLst>
                </p:cNvPr>
                <p:cNvSpPr/>
                <p:nvPr/>
              </p:nvSpPr>
              <p:spPr>
                <a:xfrm flipH="1">
                  <a:off x="5880743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Google Shape;1134;p29">
                  <a:extLst>
                    <a:ext uri="{FF2B5EF4-FFF2-40B4-BE49-F238E27FC236}">
                      <a16:creationId xmlns:a16="http://schemas.microsoft.com/office/drawing/2014/main" id="{9E64C435-048C-7C0C-21E0-D5E0A918EF45}"/>
                    </a:ext>
                  </a:extLst>
                </p:cNvPr>
                <p:cNvSpPr/>
                <p:nvPr/>
              </p:nvSpPr>
              <p:spPr>
                <a:xfrm flipH="1">
                  <a:off x="6912959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Google Shape;1135;p29">
                  <a:extLst>
                    <a:ext uri="{FF2B5EF4-FFF2-40B4-BE49-F238E27FC236}">
                      <a16:creationId xmlns:a16="http://schemas.microsoft.com/office/drawing/2014/main" id="{A5D8A5F1-1D9F-4505-1B7B-9170A1AD10E8}"/>
                    </a:ext>
                  </a:extLst>
                </p:cNvPr>
                <p:cNvSpPr/>
                <p:nvPr/>
              </p:nvSpPr>
              <p:spPr>
                <a:xfrm flipH="1">
                  <a:off x="6921736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Google Shape;1136;p29">
                  <a:extLst>
                    <a:ext uri="{FF2B5EF4-FFF2-40B4-BE49-F238E27FC236}">
                      <a16:creationId xmlns:a16="http://schemas.microsoft.com/office/drawing/2014/main" id="{96CFCB3C-D483-F0D3-8730-76E222097EA5}"/>
                    </a:ext>
                  </a:extLst>
                </p:cNvPr>
                <p:cNvSpPr/>
                <p:nvPr/>
              </p:nvSpPr>
              <p:spPr>
                <a:xfrm flipH="1">
                  <a:off x="6931747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Google Shape;1137;p29">
                  <a:extLst>
                    <a:ext uri="{FF2B5EF4-FFF2-40B4-BE49-F238E27FC236}">
                      <a16:creationId xmlns:a16="http://schemas.microsoft.com/office/drawing/2014/main" id="{834BBD14-F744-47DF-13E0-02A982F8776C}"/>
                    </a:ext>
                  </a:extLst>
                </p:cNvPr>
                <p:cNvSpPr/>
                <p:nvPr/>
              </p:nvSpPr>
              <p:spPr>
                <a:xfrm flipH="1">
                  <a:off x="6926398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Google Shape;1138;p29">
                  <a:extLst>
                    <a:ext uri="{FF2B5EF4-FFF2-40B4-BE49-F238E27FC236}">
                      <a16:creationId xmlns:a16="http://schemas.microsoft.com/office/drawing/2014/main" id="{7A2EC9E0-C3CE-1C90-7EBE-398D23064B0B}"/>
                    </a:ext>
                  </a:extLst>
                </p:cNvPr>
                <p:cNvSpPr/>
                <p:nvPr/>
              </p:nvSpPr>
              <p:spPr>
                <a:xfrm flipH="1">
                  <a:off x="6930375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Google Shape;1139;p29">
                  <a:extLst>
                    <a:ext uri="{FF2B5EF4-FFF2-40B4-BE49-F238E27FC236}">
                      <a16:creationId xmlns:a16="http://schemas.microsoft.com/office/drawing/2014/main" id="{7CFB9B02-8F59-37F3-0029-C119B8FEA98E}"/>
                    </a:ext>
                  </a:extLst>
                </p:cNvPr>
                <p:cNvSpPr/>
                <p:nvPr/>
              </p:nvSpPr>
              <p:spPr>
                <a:xfrm flipH="1">
                  <a:off x="6935861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Google Shape;1140;p29">
                  <a:extLst>
                    <a:ext uri="{FF2B5EF4-FFF2-40B4-BE49-F238E27FC236}">
                      <a16:creationId xmlns:a16="http://schemas.microsoft.com/office/drawing/2014/main" id="{B4A636F6-800E-369A-F0DD-4D6C8CE52BEE}"/>
                    </a:ext>
                  </a:extLst>
                </p:cNvPr>
                <p:cNvSpPr/>
                <p:nvPr/>
              </p:nvSpPr>
              <p:spPr>
                <a:xfrm flipH="1">
                  <a:off x="5798034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Google Shape;1141;p29">
                  <a:extLst>
                    <a:ext uri="{FF2B5EF4-FFF2-40B4-BE49-F238E27FC236}">
                      <a16:creationId xmlns:a16="http://schemas.microsoft.com/office/drawing/2014/main" id="{9BF7A8EE-4C32-1CC4-1A4E-58380619E28A}"/>
                    </a:ext>
                  </a:extLst>
                </p:cNvPr>
                <p:cNvSpPr/>
                <p:nvPr/>
              </p:nvSpPr>
              <p:spPr>
                <a:xfrm flipH="1">
                  <a:off x="580420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Google Shape;1142;p29">
                  <a:extLst>
                    <a:ext uri="{FF2B5EF4-FFF2-40B4-BE49-F238E27FC236}">
                      <a16:creationId xmlns:a16="http://schemas.microsoft.com/office/drawing/2014/main" id="{9B9B3AE6-542E-5A6B-4B4B-810925A127CC}"/>
                    </a:ext>
                  </a:extLst>
                </p:cNvPr>
                <p:cNvSpPr/>
                <p:nvPr/>
              </p:nvSpPr>
              <p:spPr>
                <a:xfrm flipH="1">
                  <a:off x="5732893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Google Shape;1143;p29">
                  <a:extLst>
                    <a:ext uri="{FF2B5EF4-FFF2-40B4-BE49-F238E27FC236}">
                      <a16:creationId xmlns:a16="http://schemas.microsoft.com/office/drawing/2014/main" id="{E4B5E66E-7501-F4BC-2EF4-CD1D88BC754A}"/>
                    </a:ext>
                  </a:extLst>
                </p:cNvPr>
                <p:cNvSpPr/>
                <p:nvPr/>
              </p:nvSpPr>
              <p:spPr>
                <a:xfrm flipH="1">
                  <a:off x="5749075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Google Shape;1144;p29">
                  <a:extLst>
                    <a:ext uri="{FF2B5EF4-FFF2-40B4-BE49-F238E27FC236}">
                      <a16:creationId xmlns:a16="http://schemas.microsoft.com/office/drawing/2014/main" id="{A0ABA5CF-7032-1CBB-62CE-E8A4A71CE10F}"/>
                    </a:ext>
                  </a:extLst>
                </p:cNvPr>
                <p:cNvSpPr/>
                <p:nvPr/>
              </p:nvSpPr>
              <p:spPr>
                <a:xfrm flipH="1">
                  <a:off x="5749075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Google Shape;1145;p29">
                  <a:extLst>
                    <a:ext uri="{FF2B5EF4-FFF2-40B4-BE49-F238E27FC236}">
                      <a16:creationId xmlns:a16="http://schemas.microsoft.com/office/drawing/2014/main" id="{1DF5CE7F-76DF-41D9-E4AA-002455CC2840}"/>
                    </a:ext>
                  </a:extLst>
                </p:cNvPr>
                <p:cNvSpPr/>
                <p:nvPr/>
              </p:nvSpPr>
              <p:spPr>
                <a:xfrm flipH="1">
                  <a:off x="5749075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Google Shape;1146;p29">
                  <a:extLst>
                    <a:ext uri="{FF2B5EF4-FFF2-40B4-BE49-F238E27FC236}">
                      <a16:creationId xmlns:a16="http://schemas.microsoft.com/office/drawing/2014/main" id="{2D0AA776-506E-B4D7-72A7-F627FB2D80A7}"/>
                    </a:ext>
                  </a:extLst>
                </p:cNvPr>
                <p:cNvSpPr/>
                <p:nvPr/>
              </p:nvSpPr>
              <p:spPr>
                <a:xfrm flipH="1">
                  <a:off x="5749075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Google Shape;1147;p29">
                  <a:extLst>
                    <a:ext uri="{FF2B5EF4-FFF2-40B4-BE49-F238E27FC236}">
                      <a16:creationId xmlns:a16="http://schemas.microsoft.com/office/drawing/2014/main" id="{42F32FF8-426D-C82D-EF10-7BC8703F3A54}"/>
                    </a:ext>
                  </a:extLst>
                </p:cNvPr>
                <p:cNvSpPr/>
                <p:nvPr/>
              </p:nvSpPr>
              <p:spPr>
                <a:xfrm flipH="1">
                  <a:off x="5730973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Google Shape;1148;p29">
                  <a:extLst>
                    <a:ext uri="{FF2B5EF4-FFF2-40B4-BE49-F238E27FC236}">
                      <a16:creationId xmlns:a16="http://schemas.microsoft.com/office/drawing/2014/main" id="{BC40ABE2-70DF-F53B-DEA6-519EC3CB670A}"/>
                    </a:ext>
                  </a:extLst>
                </p:cNvPr>
                <p:cNvSpPr/>
                <p:nvPr/>
              </p:nvSpPr>
              <p:spPr>
                <a:xfrm flipH="1">
                  <a:off x="5730973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Google Shape;1149;p29">
                  <a:extLst>
                    <a:ext uri="{FF2B5EF4-FFF2-40B4-BE49-F238E27FC236}">
                      <a16:creationId xmlns:a16="http://schemas.microsoft.com/office/drawing/2014/main" id="{5F900487-8DCD-8271-B4D3-D00A7BB01833}"/>
                    </a:ext>
                  </a:extLst>
                </p:cNvPr>
                <p:cNvSpPr/>
                <p:nvPr/>
              </p:nvSpPr>
              <p:spPr>
                <a:xfrm flipH="1">
                  <a:off x="5730973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Google Shape;1150;p29">
                  <a:extLst>
                    <a:ext uri="{FF2B5EF4-FFF2-40B4-BE49-F238E27FC236}">
                      <a16:creationId xmlns:a16="http://schemas.microsoft.com/office/drawing/2014/main" id="{8D4B3EE1-24EB-B0C8-035D-9B806A95C0B9}"/>
                    </a:ext>
                  </a:extLst>
                </p:cNvPr>
                <p:cNvSpPr/>
                <p:nvPr/>
              </p:nvSpPr>
              <p:spPr>
                <a:xfrm flipH="1">
                  <a:off x="5730973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Google Shape;1151;p29">
                  <a:extLst>
                    <a:ext uri="{FF2B5EF4-FFF2-40B4-BE49-F238E27FC236}">
                      <a16:creationId xmlns:a16="http://schemas.microsoft.com/office/drawing/2014/main" id="{FC677704-54C3-8BAE-6D2B-20B6DA52D484}"/>
                    </a:ext>
                  </a:extLst>
                </p:cNvPr>
                <p:cNvSpPr/>
                <p:nvPr/>
              </p:nvSpPr>
              <p:spPr>
                <a:xfrm flipH="1">
                  <a:off x="5749075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Google Shape;1152;p29">
                  <a:extLst>
                    <a:ext uri="{FF2B5EF4-FFF2-40B4-BE49-F238E27FC236}">
                      <a16:creationId xmlns:a16="http://schemas.microsoft.com/office/drawing/2014/main" id="{052AFA83-DEF9-B64D-82C5-0DBFA9F35144}"/>
                    </a:ext>
                  </a:extLst>
                </p:cNvPr>
                <p:cNvSpPr/>
                <p:nvPr/>
              </p:nvSpPr>
              <p:spPr>
                <a:xfrm flipH="1">
                  <a:off x="5749075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8" name="Google Shape;1153;p29">
                  <a:extLst>
                    <a:ext uri="{FF2B5EF4-FFF2-40B4-BE49-F238E27FC236}">
                      <a16:creationId xmlns:a16="http://schemas.microsoft.com/office/drawing/2014/main" id="{1ED8F342-C66B-2CFA-B80A-E5E74FE79BA4}"/>
                    </a:ext>
                  </a:extLst>
                </p:cNvPr>
                <p:cNvSpPr/>
                <p:nvPr/>
              </p:nvSpPr>
              <p:spPr>
                <a:xfrm flipH="1">
                  <a:off x="5749075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9" name="Google Shape;1154;p29">
                  <a:extLst>
                    <a:ext uri="{FF2B5EF4-FFF2-40B4-BE49-F238E27FC236}">
                      <a16:creationId xmlns:a16="http://schemas.microsoft.com/office/drawing/2014/main" id="{1E865F33-DF76-E0EC-110E-F1F705A25EEC}"/>
                    </a:ext>
                  </a:extLst>
                </p:cNvPr>
                <p:cNvSpPr/>
                <p:nvPr/>
              </p:nvSpPr>
              <p:spPr>
                <a:xfrm flipH="1">
                  <a:off x="5749075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0" name="Google Shape;1155;p29">
                  <a:extLst>
                    <a:ext uri="{FF2B5EF4-FFF2-40B4-BE49-F238E27FC236}">
                      <a16:creationId xmlns:a16="http://schemas.microsoft.com/office/drawing/2014/main" id="{4ED2A36D-C91D-A0A6-B363-0F0430DCE48D}"/>
                    </a:ext>
                  </a:extLst>
                </p:cNvPr>
                <p:cNvSpPr/>
                <p:nvPr/>
              </p:nvSpPr>
              <p:spPr>
                <a:xfrm flipH="1">
                  <a:off x="5730973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Google Shape;1156;p29">
                  <a:extLst>
                    <a:ext uri="{FF2B5EF4-FFF2-40B4-BE49-F238E27FC236}">
                      <a16:creationId xmlns:a16="http://schemas.microsoft.com/office/drawing/2014/main" id="{946F9CA2-121E-8D2F-78E5-8823F03AB718}"/>
                    </a:ext>
                  </a:extLst>
                </p:cNvPr>
                <p:cNvSpPr/>
                <p:nvPr/>
              </p:nvSpPr>
              <p:spPr>
                <a:xfrm flipH="1">
                  <a:off x="5730973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Google Shape;1157;p29">
                  <a:extLst>
                    <a:ext uri="{FF2B5EF4-FFF2-40B4-BE49-F238E27FC236}">
                      <a16:creationId xmlns:a16="http://schemas.microsoft.com/office/drawing/2014/main" id="{49EC35F9-4D8C-6A59-21B0-B7032F151D22}"/>
                    </a:ext>
                  </a:extLst>
                </p:cNvPr>
                <p:cNvSpPr/>
                <p:nvPr/>
              </p:nvSpPr>
              <p:spPr>
                <a:xfrm flipH="1">
                  <a:off x="5730973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Google Shape;1158;p29">
                  <a:extLst>
                    <a:ext uri="{FF2B5EF4-FFF2-40B4-BE49-F238E27FC236}">
                      <a16:creationId xmlns:a16="http://schemas.microsoft.com/office/drawing/2014/main" id="{2DE5084C-35AB-C8EE-86D1-849B970CE800}"/>
                    </a:ext>
                  </a:extLst>
                </p:cNvPr>
                <p:cNvSpPr/>
                <p:nvPr/>
              </p:nvSpPr>
              <p:spPr>
                <a:xfrm flipH="1">
                  <a:off x="5730973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5" name="Google Shape;1159;p29">
                <a:extLst>
                  <a:ext uri="{FF2B5EF4-FFF2-40B4-BE49-F238E27FC236}">
                    <a16:creationId xmlns:a16="http://schemas.microsoft.com/office/drawing/2014/main" id="{9164C67B-59C1-9E41-46CD-50E125111972}"/>
                  </a:ext>
                </a:extLst>
              </p:cNvPr>
              <p:cNvGrpSpPr/>
              <p:nvPr/>
            </p:nvGrpSpPr>
            <p:grpSpPr>
              <a:xfrm>
                <a:off x="5319791" y="1300875"/>
                <a:ext cx="3364584" cy="1811016"/>
                <a:chOff x="5319791" y="1300875"/>
                <a:chExt cx="3364584" cy="1811016"/>
              </a:xfrm>
            </p:grpSpPr>
            <p:sp>
              <p:nvSpPr>
                <p:cNvPr id="134" name="Google Shape;1160;p29">
                  <a:extLst>
                    <a:ext uri="{FF2B5EF4-FFF2-40B4-BE49-F238E27FC236}">
                      <a16:creationId xmlns:a16="http://schemas.microsoft.com/office/drawing/2014/main" id="{BEE25DF2-1DEA-D37D-A6FD-EEC0B663A7AE}"/>
                    </a:ext>
                  </a:extLst>
                </p:cNvPr>
                <p:cNvSpPr txBox="1"/>
                <p:nvPr/>
              </p:nvSpPr>
              <p:spPr>
                <a:xfrm>
                  <a:off x="7143275" y="1657725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35" name="Google Shape;1161;p29">
                  <a:extLst>
                    <a:ext uri="{FF2B5EF4-FFF2-40B4-BE49-F238E27FC236}">
                      <a16:creationId xmlns:a16="http://schemas.microsoft.com/office/drawing/2014/main" id="{50E75C31-C64E-70CB-F871-EBEFB9743F76}"/>
                    </a:ext>
                  </a:extLst>
                </p:cNvPr>
                <p:cNvSpPr txBox="1"/>
                <p:nvPr/>
              </p:nvSpPr>
              <p:spPr>
                <a:xfrm>
                  <a:off x="7143275" y="1300875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0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36" name="Google Shape;1162;p29">
                  <a:extLst>
                    <a:ext uri="{FF2B5EF4-FFF2-40B4-BE49-F238E27FC236}">
                      <a16:creationId xmlns:a16="http://schemas.microsoft.com/office/drawing/2014/main" id="{D1B002C8-791A-D7B3-8894-F6EBBBAA7DCD}"/>
                    </a:ext>
                  </a:extLst>
                </p:cNvPr>
                <p:cNvSpPr/>
                <p:nvPr/>
              </p:nvSpPr>
              <p:spPr>
                <a:xfrm flipH="1">
                  <a:off x="531979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7" name="Google Shape;1163;p29">
                  <a:extLst>
                    <a:ext uri="{FF2B5EF4-FFF2-40B4-BE49-F238E27FC236}">
                      <a16:creationId xmlns:a16="http://schemas.microsoft.com/office/drawing/2014/main" id="{6D21E3C2-8CF2-9760-2137-3DFF81CE4887}"/>
                    </a:ext>
                  </a:extLst>
                </p:cNvPr>
                <p:cNvSpPr/>
                <p:nvPr/>
              </p:nvSpPr>
              <p:spPr>
                <a:xfrm flipH="1">
                  <a:off x="5704800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8" name="Google Shape;1164;p29">
                  <a:extLst>
                    <a:ext uri="{FF2B5EF4-FFF2-40B4-BE49-F238E27FC236}">
                      <a16:creationId xmlns:a16="http://schemas.microsoft.com/office/drawing/2014/main" id="{0794658B-B5CA-4FCE-801C-14065BE68B73}"/>
                    </a:ext>
                  </a:extLst>
                </p:cNvPr>
                <p:cNvSpPr/>
                <p:nvPr/>
              </p:nvSpPr>
              <p:spPr>
                <a:xfrm flipH="1">
                  <a:off x="5720844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9" name="Google Shape;1165;p29">
                  <a:extLst>
                    <a:ext uri="{FF2B5EF4-FFF2-40B4-BE49-F238E27FC236}">
                      <a16:creationId xmlns:a16="http://schemas.microsoft.com/office/drawing/2014/main" id="{AAA15CD6-7348-69DA-8669-5C59A67878B6}"/>
                    </a:ext>
                  </a:extLst>
                </p:cNvPr>
                <p:cNvSpPr/>
                <p:nvPr/>
              </p:nvSpPr>
              <p:spPr>
                <a:xfrm flipH="1">
                  <a:off x="6961369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0" name="Google Shape;1166;p29">
                  <a:extLst>
                    <a:ext uri="{FF2B5EF4-FFF2-40B4-BE49-F238E27FC236}">
                      <a16:creationId xmlns:a16="http://schemas.microsoft.com/office/drawing/2014/main" id="{4605F3F3-D689-99E3-E16F-1CD5F0996A0F}"/>
                    </a:ext>
                  </a:extLst>
                </p:cNvPr>
                <p:cNvSpPr/>
                <p:nvPr/>
              </p:nvSpPr>
              <p:spPr>
                <a:xfrm flipH="1">
                  <a:off x="6823683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1" name="Google Shape;1167;p29">
                  <a:extLst>
                    <a:ext uri="{FF2B5EF4-FFF2-40B4-BE49-F238E27FC236}">
                      <a16:creationId xmlns:a16="http://schemas.microsoft.com/office/drawing/2014/main" id="{F1D380EA-0C7D-9557-EC2A-0553556DAD33}"/>
                    </a:ext>
                  </a:extLst>
                </p:cNvPr>
                <p:cNvSpPr/>
                <p:nvPr/>
              </p:nvSpPr>
              <p:spPr>
                <a:xfrm flipH="1">
                  <a:off x="6767182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2" name="Google Shape;1168;p29">
                  <a:extLst>
                    <a:ext uri="{FF2B5EF4-FFF2-40B4-BE49-F238E27FC236}">
                      <a16:creationId xmlns:a16="http://schemas.microsoft.com/office/drawing/2014/main" id="{DF1BF486-D40C-2AFA-F2D4-3E08B6E31AE4}"/>
                    </a:ext>
                  </a:extLst>
                </p:cNvPr>
                <p:cNvSpPr/>
                <p:nvPr/>
              </p:nvSpPr>
              <p:spPr>
                <a:xfrm flipH="1">
                  <a:off x="5767882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3" name="Google Shape;1169;p29">
                  <a:extLst>
                    <a:ext uri="{FF2B5EF4-FFF2-40B4-BE49-F238E27FC236}">
                      <a16:creationId xmlns:a16="http://schemas.microsoft.com/office/drawing/2014/main" id="{B793F357-FA4D-04AA-CCA6-FAB42133CD08}"/>
                    </a:ext>
                  </a:extLst>
                </p:cNvPr>
                <p:cNvSpPr/>
                <p:nvPr/>
              </p:nvSpPr>
              <p:spPr>
                <a:xfrm flipH="1">
                  <a:off x="5880743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4" name="Google Shape;1170;p29">
                  <a:extLst>
                    <a:ext uri="{FF2B5EF4-FFF2-40B4-BE49-F238E27FC236}">
                      <a16:creationId xmlns:a16="http://schemas.microsoft.com/office/drawing/2014/main" id="{EB4BE452-3A96-CB50-CC73-A5F91F85C9C7}"/>
                    </a:ext>
                  </a:extLst>
                </p:cNvPr>
                <p:cNvSpPr/>
                <p:nvPr/>
              </p:nvSpPr>
              <p:spPr>
                <a:xfrm flipH="1">
                  <a:off x="6912959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5" name="Google Shape;1171;p29">
                  <a:extLst>
                    <a:ext uri="{FF2B5EF4-FFF2-40B4-BE49-F238E27FC236}">
                      <a16:creationId xmlns:a16="http://schemas.microsoft.com/office/drawing/2014/main" id="{41C7E399-03CC-7160-5414-D76ECEED3BC8}"/>
                    </a:ext>
                  </a:extLst>
                </p:cNvPr>
                <p:cNvSpPr/>
                <p:nvPr/>
              </p:nvSpPr>
              <p:spPr>
                <a:xfrm flipH="1">
                  <a:off x="6921736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6" name="Google Shape;1172;p29">
                  <a:extLst>
                    <a:ext uri="{FF2B5EF4-FFF2-40B4-BE49-F238E27FC236}">
                      <a16:creationId xmlns:a16="http://schemas.microsoft.com/office/drawing/2014/main" id="{75FBB412-2E9E-0288-0F86-300F7FB5055A}"/>
                    </a:ext>
                  </a:extLst>
                </p:cNvPr>
                <p:cNvSpPr/>
                <p:nvPr/>
              </p:nvSpPr>
              <p:spPr>
                <a:xfrm flipH="1">
                  <a:off x="6931747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7" name="Google Shape;1173;p29">
                  <a:extLst>
                    <a:ext uri="{FF2B5EF4-FFF2-40B4-BE49-F238E27FC236}">
                      <a16:creationId xmlns:a16="http://schemas.microsoft.com/office/drawing/2014/main" id="{7848CD0C-97E1-7513-D256-79ADBE25CC3F}"/>
                    </a:ext>
                  </a:extLst>
                </p:cNvPr>
                <p:cNvSpPr/>
                <p:nvPr/>
              </p:nvSpPr>
              <p:spPr>
                <a:xfrm flipH="1">
                  <a:off x="6926398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8" name="Google Shape;1174;p29">
                  <a:extLst>
                    <a:ext uri="{FF2B5EF4-FFF2-40B4-BE49-F238E27FC236}">
                      <a16:creationId xmlns:a16="http://schemas.microsoft.com/office/drawing/2014/main" id="{47A0F9DE-3CB6-092A-D5DE-C131FD4DC888}"/>
                    </a:ext>
                  </a:extLst>
                </p:cNvPr>
                <p:cNvSpPr/>
                <p:nvPr/>
              </p:nvSpPr>
              <p:spPr>
                <a:xfrm flipH="1">
                  <a:off x="6930375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9" name="Google Shape;1175;p29">
                  <a:extLst>
                    <a:ext uri="{FF2B5EF4-FFF2-40B4-BE49-F238E27FC236}">
                      <a16:creationId xmlns:a16="http://schemas.microsoft.com/office/drawing/2014/main" id="{20417D71-35DC-9BB2-4F0B-FADDD3ABDA4B}"/>
                    </a:ext>
                  </a:extLst>
                </p:cNvPr>
                <p:cNvSpPr/>
                <p:nvPr/>
              </p:nvSpPr>
              <p:spPr>
                <a:xfrm flipH="1">
                  <a:off x="6935861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0" name="Google Shape;1176;p29">
                  <a:extLst>
                    <a:ext uri="{FF2B5EF4-FFF2-40B4-BE49-F238E27FC236}">
                      <a16:creationId xmlns:a16="http://schemas.microsoft.com/office/drawing/2014/main" id="{77C5D37A-282C-9D5C-8F48-271F072FE0FB}"/>
                    </a:ext>
                  </a:extLst>
                </p:cNvPr>
                <p:cNvSpPr/>
                <p:nvPr/>
              </p:nvSpPr>
              <p:spPr>
                <a:xfrm flipH="1">
                  <a:off x="5798034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1" name="Google Shape;1177;p29">
                  <a:extLst>
                    <a:ext uri="{FF2B5EF4-FFF2-40B4-BE49-F238E27FC236}">
                      <a16:creationId xmlns:a16="http://schemas.microsoft.com/office/drawing/2014/main" id="{75043EB9-EF2A-7779-2D20-F7EBC469EB5A}"/>
                    </a:ext>
                  </a:extLst>
                </p:cNvPr>
                <p:cNvSpPr/>
                <p:nvPr/>
              </p:nvSpPr>
              <p:spPr>
                <a:xfrm flipH="1">
                  <a:off x="580420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Google Shape;1178;p29">
                  <a:extLst>
                    <a:ext uri="{FF2B5EF4-FFF2-40B4-BE49-F238E27FC236}">
                      <a16:creationId xmlns:a16="http://schemas.microsoft.com/office/drawing/2014/main" id="{F250E7CA-E94F-00F6-CD30-F8730BC90BC3}"/>
                    </a:ext>
                  </a:extLst>
                </p:cNvPr>
                <p:cNvSpPr/>
                <p:nvPr/>
              </p:nvSpPr>
              <p:spPr>
                <a:xfrm flipH="1">
                  <a:off x="5732893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Google Shape;1179;p29">
                  <a:extLst>
                    <a:ext uri="{FF2B5EF4-FFF2-40B4-BE49-F238E27FC236}">
                      <a16:creationId xmlns:a16="http://schemas.microsoft.com/office/drawing/2014/main" id="{D16F799D-F40E-50F4-A37B-436BB8E6D831}"/>
                    </a:ext>
                  </a:extLst>
                </p:cNvPr>
                <p:cNvSpPr/>
                <p:nvPr/>
              </p:nvSpPr>
              <p:spPr>
                <a:xfrm flipH="1">
                  <a:off x="5749075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Google Shape;1180;p29">
                  <a:extLst>
                    <a:ext uri="{FF2B5EF4-FFF2-40B4-BE49-F238E27FC236}">
                      <a16:creationId xmlns:a16="http://schemas.microsoft.com/office/drawing/2014/main" id="{C0F18846-E436-F995-743E-AD68B85FDC57}"/>
                    </a:ext>
                  </a:extLst>
                </p:cNvPr>
                <p:cNvSpPr/>
                <p:nvPr/>
              </p:nvSpPr>
              <p:spPr>
                <a:xfrm flipH="1">
                  <a:off x="5749075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Google Shape;1181;p29">
                  <a:extLst>
                    <a:ext uri="{FF2B5EF4-FFF2-40B4-BE49-F238E27FC236}">
                      <a16:creationId xmlns:a16="http://schemas.microsoft.com/office/drawing/2014/main" id="{BC1D1800-AB30-CF80-9F81-030AA686CECF}"/>
                    </a:ext>
                  </a:extLst>
                </p:cNvPr>
                <p:cNvSpPr/>
                <p:nvPr/>
              </p:nvSpPr>
              <p:spPr>
                <a:xfrm flipH="1">
                  <a:off x="5749075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Google Shape;1182;p29">
                  <a:extLst>
                    <a:ext uri="{FF2B5EF4-FFF2-40B4-BE49-F238E27FC236}">
                      <a16:creationId xmlns:a16="http://schemas.microsoft.com/office/drawing/2014/main" id="{1005683A-C49A-ABE2-62B3-EA7C129C1E21}"/>
                    </a:ext>
                  </a:extLst>
                </p:cNvPr>
                <p:cNvSpPr/>
                <p:nvPr/>
              </p:nvSpPr>
              <p:spPr>
                <a:xfrm flipH="1">
                  <a:off x="5749075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7" name="Google Shape;1183;p29">
                  <a:extLst>
                    <a:ext uri="{FF2B5EF4-FFF2-40B4-BE49-F238E27FC236}">
                      <a16:creationId xmlns:a16="http://schemas.microsoft.com/office/drawing/2014/main" id="{E6145C02-292A-76A3-51A3-FD4D9529CE4C}"/>
                    </a:ext>
                  </a:extLst>
                </p:cNvPr>
                <p:cNvSpPr/>
                <p:nvPr/>
              </p:nvSpPr>
              <p:spPr>
                <a:xfrm flipH="1">
                  <a:off x="5730973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8" name="Google Shape;1184;p29">
                  <a:extLst>
                    <a:ext uri="{FF2B5EF4-FFF2-40B4-BE49-F238E27FC236}">
                      <a16:creationId xmlns:a16="http://schemas.microsoft.com/office/drawing/2014/main" id="{B7914F0A-9D14-A2FE-99CA-111C5FEEAF18}"/>
                    </a:ext>
                  </a:extLst>
                </p:cNvPr>
                <p:cNvSpPr/>
                <p:nvPr/>
              </p:nvSpPr>
              <p:spPr>
                <a:xfrm flipH="1">
                  <a:off x="5730973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9" name="Google Shape;1185;p29">
                  <a:extLst>
                    <a:ext uri="{FF2B5EF4-FFF2-40B4-BE49-F238E27FC236}">
                      <a16:creationId xmlns:a16="http://schemas.microsoft.com/office/drawing/2014/main" id="{C6C9224D-C9A1-F67E-4A09-846E347997CC}"/>
                    </a:ext>
                  </a:extLst>
                </p:cNvPr>
                <p:cNvSpPr/>
                <p:nvPr/>
              </p:nvSpPr>
              <p:spPr>
                <a:xfrm flipH="1">
                  <a:off x="5730973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Google Shape;1186;p29">
                  <a:extLst>
                    <a:ext uri="{FF2B5EF4-FFF2-40B4-BE49-F238E27FC236}">
                      <a16:creationId xmlns:a16="http://schemas.microsoft.com/office/drawing/2014/main" id="{C5C86B2B-67AC-7966-EB70-AB546A713D28}"/>
                    </a:ext>
                  </a:extLst>
                </p:cNvPr>
                <p:cNvSpPr/>
                <p:nvPr/>
              </p:nvSpPr>
              <p:spPr>
                <a:xfrm flipH="1">
                  <a:off x="5730973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Google Shape;1187;p29">
                  <a:extLst>
                    <a:ext uri="{FF2B5EF4-FFF2-40B4-BE49-F238E27FC236}">
                      <a16:creationId xmlns:a16="http://schemas.microsoft.com/office/drawing/2014/main" id="{E32D0BB3-0266-1548-10DD-B3E216E2E1D4}"/>
                    </a:ext>
                  </a:extLst>
                </p:cNvPr>
                <p:cNvSpPr/>
                <p:nvPr/>
              </p:nvSpPr>
              <p:spPr>
                <a:xfrm flipH="1">
                  <a:off x="5749075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Google Shape;1188;p29">
                  <a:extLst>
                    <a:ext uri="{FF2B5EF4-FFF2-40B4-BE49-F238E27FC236}">
                      <a16:creationId xmlns:a16="http://schemas.microsoft.com/office/drawing/2014/main" id="{C2CDC0EC-6693-A883-EBD9-BD988B7A7747}"/>
                    </a:ext>
                  </a:extLst>
                </p:cNvPr>
                <p:cNvSpPr/>
                <p:nvPr/>
              </p:nvSpPr>
              <p:spPr>
                <a:xfrm flipH="1">
                  <a:off x="5749075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Google Shape;1189;p29">
                  <a:extLst>
                    <a:ext uri="{FF2B5EF4-FFF2-40B4-BE49-F238E27FC236}">
                      <a16:creationId xmlns:a16="http://schemas.microsoft.com/office/drawing/2014/main" id="{2E8E3CFD-87AF-43B8-2FB1-8E22F714D63A}"/>
                    </a:ext>
                  </a:extLst>
                </p:cNvPr>
                <p:cNvSpPr/>
                <p:nvPr/>
              </p:nvSpPr>
              <p:spPr>
                <a:xfrm flipH="1">
                  <a:off x="5749075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Google Shape;1190;p29">
                  <a:extLst>
                    <a:ext uri="{FF2B5EF4-FFF2-40B4-BE49-F238E27FC236}">
                      <a16:creationId xmlns:a16="http://schemas.microsoft.com/office/drawing/2014/main" id="{05641337-D04B-2B15-8C2F-8C1C0090A767}"/>
                    </a:ext>
                  </a:extLst>
                </p:cNvPr>
                <p:cNvSpPr/>
                <p:nvPr/>
              </p:nvSpPr>
              <p:spPr>
                <a:xfrm flipH="1">
                  <a:off x="5749075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Google Shape;1191;p29">
                  <a:extLst>
                    <a:ext uri="{FF2B5EF4-FFF2-40B4-BE49-F238E27FC236}">
                      <a16:creationId xmlns:a16="http://schemas.microsoft.com/office/drawing/2014/main" id="{675B5CAF-D2D0-5626-29E9-58D3ED009703}"/>
                    </a:ext>
                  </a:extLst>
                </p:cNvPr>
                <p:cNvSpPr/>
                <p:nvPr/>
              </p:nvSpPr>
              <p:spPr>
                <a:xfrm flipH="1">
                  <a:off x="5730973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Google Shape;1192;p29">
                  <a:extLst>
                    <a:ext uri="{FF2B5EF4-FFF2-40B4-BE49-F238E27FC236}">
                      <a16:creationId xmlns:a16="http://schemas.microsoft.com/office/drawing/2014/main" id="{3431F36F-DEB3-A869-C9FB-53F82692D704}"/>
                    </a:ext>
                  </a:extLst>
                </p:cNvPr>
                <p:cNvSpPr/>
                <p:nvPr/>
              </p:nvSpPr>
              <p:spPr>
                <a:xfrm flipH="1">
                  <a:off x="5730973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Google Shape;1193;p29">
                  <a:extLst>
                    <a:ext uri="{FF2B5EF4-FFF2-40B4-BE49-F238E27FC236}">
                      <a16:creationId xmlns:a16="http://schemas.microsoft.com/office/drawing/2014/main" id="{A6F5191C-59FB-90DE-F27A-0E7F3E187C29}"/>
                    </a:ext>
                  </a:extLst>
                </p:cNvPr>
                <p:cNvSpPr/>
                <p:nvPr/>
              </p:nvSpPr>
              <p:spPr>
                <a:xfrm flipH="1">
                  <a:off x="5730973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Google Shape;1194;p29">
                  <a:extLst>
                    <a:ext uri="{FF2B5EF4-FFF2-40B4-BE49-F238E27FC236}">
                      <a16:creationId xmlns:a16="http://schemas.microsoft.com/office/drawing/2014/main" id="{3B733B89-B935-2660-6053-F1A9A9DC2C8B}"/>
                    </a:ext>
                  </a:extLst>
                </p:cNvPr>
                <p:cNvSpPr/>
                <p:nvPr/>
              </p:nvSpPr>
              <p:spPr>
                <a:xfrm flipH="1">
                  <a:off x="5730973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6" name="Google Shape;1195;p29">
                <a:extLst>
                  <a:ext uri="{FF2B5EF4-FFF2-40B4-BE49-F238E27FC236}">
                    <a16:creationId xmlns:a16="http://schemas.microsoft.com/office/drawing/2014/main" id="{9F13200D-4984-5164-F99C-9777D8D89D52}"/>
                  </a:ext>
                </a:extLst>
              </p:cNvPr>
              <p:cNvGrpSpPr/>
              <p:nvPr/>
            </p:nvGrpSpPr>
            <p:grpSpPr>
              <a:xfrm>
                <a:off x="3857346" y="1576038"/>
                <a:ext cx="1434183" cy="2803509"/>
                <a:chOff x="3850749" y="1728438"/>
                <a:chExt cx="1434183" cy="2803509"/>
              </a:xfrm>
            </p:grpSpPr>
            <p:sp>
              <p:nvSpPr>
                <p:cNvPr id="79" name="Google Shape;1196;p29">
                  <a:extLst>
                    <a:ext uri="{FF2B5EF4-FFF2-40B4-BE49-F238E27FC236}">
                      <a16:creationId xmlns:a16="http://schemas.microsoft.com/office/drawing/2014/main" id="{61D7A5EB-29BD-7B63-EE2C-2664DEC60BE5}"/>
                    </a:ext>
                  </a:extLst>
                </p:cNvPr>
                <p:cNvSpPr/>
                <p:nvPr/>
              </p:nvSpPr>
              <p:spPr>
                <a:xfrm>
                  <a:off x="3850749" y="2045353"/>
                  <a:ext cx="1434176" cy="2486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9" h="14649" extrusionOk="0">
                      <a:moveTo>
                        <a:pt x="1387" y="1"/>
                      </a:moveTo>
                      <a:cubicBezTo>
                        <a:pt x="1269" y="1"/>
                        <a:pt x="1176" y="79"/>
                        <a:pt x="1142" y="182"/>
                      </a:cubicBezTo>
                      <a:lnTo>
                        <a:pt x="583" y="182"/>
                      </a:lnTo>
                      <a:cubicBezTo>
                        <a:pt x="260" y="182"/>
                        <a:pt x="1" y="442"/>
                        <a:pt x="1" y="765"/>
                      </a:cubicBezTo>
                      <a:lnTo>
                        <a:pt x="1" y="1299"/>
                      </a:lnTo>
                      <a:lnTo>
                        <a:pt x="1" y="13532"/>
                      </a:lnTo>
                      <a:lnTo>
                        <a:pt x="1" y="14066"/>
                      </a:lnTo>
                      <a:cubicBezTo>
                        <a:pt x="1" y="14389"/>
                        <a:pt x="260" y="14649"/>
                        <a:pt x="583" y="14649"/>
                      </a:cubicBezTo>
                      <a:lnTo>
                        <a:pt x="7739" y="14649"/>
                      </a:lnTo>
                      <a:cubicBezTo>
                        <a:pt x="8062" y="14649"/>
                        <a:pt x="8321" y="14389"/>
                        <a:pt x="8321" y="14066"/>
                      </a:cubicBezTo>
                      <a:lnTo>
                        <a:pt x="8321" y="13532"/>
                      </a:lnTo>
                      <a:lnTo>
                        <a:pt x="8321" y="2689"/>
                      </a:lnTo>
                      <a:cubicBezTo>
                        <a:pt x="8400" y="2645"/>
                        <a:pt x="8449" y="2567"/>
                        <a:pt x="8449" y="2474"/>
                      </a:cubicBezTo>
                      <a:cubicBezTo>
                        <a:pt x="8449" y="2376"/>
                        <a:pt x="8400" y="2298"/>
                        <a:pt x="8321" y="2254"/>
                      </a:cubicBezTo>
                      <a:lnTo>
                        <a:pt x="8321" y="2048"/>
                      </a:lnTo>
                      <a:cubicBezTo>
                        <a:pt x="8400" y="2004"/>
                        <a:pt x="8449" y="1921"/>
                        <a:pt x="8449" y="1827"/>
                      </a:cubicBezTo>
                      <a:cubicBezTo>
                        <a:pt x="8449" y="1734"/>
                        <a:pt x="8400" y="1651"/>
                        <a:pt x="8321" y="1607"/>
                      </a:cubicBezTo>
                      <a:lnTo>
                        <a:pt x="8321" y="1299"/>
                      </a:lnTo>
                      <a:lnTo>
                        <a:pt x="8321" y="765"/>
                      </a:lnTo>
                      <a:cubicBezTo>
                        <a:pt x="8321" y="442"/>
                        <a:pt x="8062" y="182"/>
                        <a:pt x="7739" y="182"/>
                      </a:cubicBezTo>
                      <a:lnTo>
                        <a:pt x="2405" y="182"/>
                      </a:lnTo>
                      <a:cubicBezTo>
                        <a:pt x="2376" y="79"/>
                        <a:pt x="2278" y="1"/>
                        <a:pt x="2165" y="1"/>
                      </a:cubicBezTo>
                      <a:close/>
                    </a:path>
                  </a:pathLst>
                </a:custGeom>
                <a:solidFill>
                  <a:srgbClr val="0085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1197;p29">
                  <a:extLst>
                    <a:ext uri="{FF2B5EF4-FFF2-40B4-BE49-F238E27FC236}">
                      <a16:creationId xmlns:a16="http://schemas.microsoft.com/office/drawing/2014/main" id="{13CB51F5-5060-4F45-BF77-4D1F3338A88C}"/>
                    </a:ext>
                  </a:extLst>
                </p:cNvPr>
                <p:cNvSpPr/>
                <p:nvPr/>
              </p:nvSpPr>
              <p:spPr>
                <a:xfrm>
                  <a:off x="3850749" y="2146012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0"/>
                      </a:moveTo>
                      <a:cubicBezTo>
                        <a:pt x="260" y="0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4"/>
                        <a:pt x="260" y="13938"/>
                        <a:pt x="583" y="13938"/>
                      </a:cubicBezTo>
                      <a:lnTo>
                        <a:pt x="7739" y="13938"/>
                      </a:lnTo>
                      <a:cubicBezTo>
                        <a:pt x="8062" y="13938"/>
                        <a:pt x="8321" y="13674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0"/>
                        <a:pt x="7739" y="0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1198;p29">
                  <a:extLst>
                    <a:ext uri="{FF2B5EF4-FFF2-40B4-BE49-F238E27FC236}">
                      <a16:creationId xmlns:a16="http://schemas.microsoft.com/office/drawing/2014/main" id="{9E61CAB1-F4F0-791C-5992-F3F1F36D71CA}"/>
                    </a:ext>
                  </a:extLst>
                </p:cNvPr>
                <p:cNvSpPr/>
                <p:nvPr/>
              </p:nvSpPr>
              <p:spPr>
                <a:xfrm>
                  <a:off x="4042732" y="2024644"/>
                  <a:ext cx="218122" cy="86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" h="510" extrusionOk="0">
                      <a:moveTo>
                        <a:pt x="256" y="0"/>
                      </a:moveTo>
                      <a:cubicBezTo>
                        <a:pt x="114" y="0"/>
                        <a:pt x="1" y="113"/>
                        <a:pt x="1" y="255"/>
                      </a:cubicBezTo>
                      <a:cubicBezTo>
                        <a:pt x="1" y="397"/>
                        <a:pt x="114" y="510"/>
                        <a:pt x="256" y="510"/>
                      </a:cubicBezTo>
                      <a:lnTo>
                        <a:pt x="1034" y="510"/>
                      </a:lnTo>
                      <a:cubicBezTo>
                        <a:pt x="1171" y="510"/>
                        <a:pt x="1284" y="397"/>
                        <a:pt x="1284" y="255"/>
                      </a:cubicBezTo>
                      <a:cubicBezTo>
                        <a:pt x="1284" y="113"/>
                        <a:pt x="1171" y="0"/>
                        <a:pt x="1034" y="0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2" name="Google Shape;1199;p29">
                  <a:extLst>
                    <a:ext uri="{FF2B5EF4-FFF2-40B4-BE49-F238E27FC236}">
                      <a16:creationId xmlns:a16="http://schemas.microsoft.com/office/drawing/2014/main" id="{56F42E16-F221-9118-DCD6-95CC8BC17E0E}"/>
                    </a:ext>
                  </a:extLst>
                </p:cNvPr>
                <p:cNvSpPr/>
                <p:nvPr/>
              </p:nvSpPr>
              <p:spPr>
                <a:xfrm>
                  <a:off x="5066980" y="2292333"/>
                  <a:ext cx="217953" cy="8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05" extrusionOk="0">
                      <a:moveTo>
                        <a:pt x="255" y="0"/>
                      </a:moveTo>
                      <a:cubicBezTo>
                        <a:pt x="113" y="0"/>
                        <a:pt x="1" y="113"/>
                        <a:pt x="1" y="255"/>
                      </a:cubicBezTo>
                      <a:cubicBezTo>
                        <a:pt x="1" y="392"/>
                        <a:pt x="113" y="505"/>
                        <a:pt x="255" y="505"/>
                      </a:cubicBezTo>
                      <a:lnTo>
                        <a:pt x="1029" y="505"/>
                      </a:lnTo>
                      <a:cubicBezTo>
                        <a:pt x="1171" y="505"/>
                        <a:pt x="1284" y="392"/>
                        <a:pt x="1284" y="255"/>
                      </a:cubicBezTo>
                      <a:cubicBezTo>
                        <a:pt x="1284" y="113"/>
                        <a:pt x="1171" y="0"/>
                        <a:pt x="1029" y="0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3" name="Google Shape;1200;p29">
                  <a:extLst>
                    <a:ext uri="{FF2B5EF4-FFF2-40B4-BE49-F238E27FC236}">
                      <a16:creationId xmlns:a16="http://schemas.microsoft.com/office/drawing/2014/main" id="{D0DC499A-A44C-FB87-5390-695AE27989C1}"/>
                    </a:ext>
                  </a:extLst>
                </p:cNvPr>
                <p:cNvSpPr/>
                <p:nvPr/>
              </p:nvSpPr>
              <p:spPr>
                <a:xfrm>
                  <a:off x="5066980" y="2401140"/>
                  <a:ext cx="217953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11" extrusionOk="0">
                      <a:moveTo>
                        <a:pt x="255" y="1"/>
                      </a:moveTo>
                      <a:cubicBezTo>
                        <a:pt x="113" y="1"/>
                        <a:pt x="1" y="118"/>
                        <a:pt x="1" y="255"/>
                      </a:cubicBezTo>
                      <a:cubicBezTo>
                        <a:pt x="1" y="398"/>
                        <a:pt x="113" y="510"/>
                        <a:pt x="255" y="510"/>
                      </a:cubicBezTo>
                      <a:lnTo>
                        <a:pt x="1029" y="510"/>
                      </a:lnTo>
                      <a:cubicBezTo>
                        <a:pt x="1171" y="510"/>
                        <a:pt x="1284" y="398"/>
                        <a:pt x="1284" y="255"/>
                      </a:cubicBezTo>
                      <a:cubicBezTo>
                        <a:pt x="1284" y="118"/>
                        <a:pt x="1171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4" name="Google Shape;1201;p29">
                  <a:extLst>
                    <a:ext uri="{FF2B5EF4-FFF2-40B4-BE49-F238E27FC236}">
                      <a16:creationId xmlns:a16="http://schemas.microsoft.com/office/drawing/2014/main" id="{86D37D6C-C0E6-5FFA-BA86-AC5230E2A8DB}"/>
                    </a:ext>
                  </a:extLst>
                </p:cNvPr>
                <p:cNvSpPr/>
                <p:nvPr/>
              </p:nvSpPr>
              <p:spPr>
                <a:xfrm>
                  <a:off x="3850749" y="2055368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1"/>
                      </a:moveTo>
                      <a:cubicBezTo>
                        <a:pt x="260" y="1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9"/>
                        <a:pt x="260" y="13939"/>
                        <a:pt x="583" y="13939"/>
                      </a:cubicBezTo>
                      <a:lnTo>
                        <a:pt x="7739" y="13939"/>
                      </a:lnTo>
                      <a:cubicBezTo>
                        <a:pt x="8062" y="13939"/>
                        <a:pt x="8321" y="13679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1"/>
                        <a:pt x="7739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5" name="Google Shape;1202;p29">
                  <a:extLst>
                    <a:ext uri="{FF2B5EF4-FFF2-40B4-BE49-F238E27FC236}">
                      <a16:creationId xmlns:a16="http://schemas.microsoft.com/office/drawing/2014/main" id="{8684E399-56ED-D40F-E814-DB697BAD826D}"/>
                    </a:ext>
                  </a:extLst>
                </p:cNvPr>
                <p:cNvSpPr/>
                <p:nvPr/>
              </p:nvSpPr>
              <p:spPr>
                <a:xfrm>
                  <a:off x="3977210" y="2236657"/>
                  <a:ext cx="1159019" cy="1966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8" h="11583" extrusionOk="0">
                      <a:moveTo>
                        <a:pt x="0" y="0"/>
                      </a:moveTo>
                      <a:lnTo>
                        <a:pt x="0" y="11583"/>
                      </a:lnTo>
                      <a:lnTo>
                        <a:pt x="6827" y="11583"/>
                      </a:lnTo>
                      <a:lnTo>
                        <a:pt x="68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6" name="Google Shape;1203;p29">
                  <a:extLst>
                    <a:ext uri="{FF2B5EF4-FFF2-40B4-BE49-F238E27FC236}">
                      <a16:creationId xmlns:a16="http://schemas.microsoft.com/office/drawing/2014/main" id="{14927939-78EE-3B4E-F7D1-763FE44C157B}"/>
                    </a:ext>
                  </a:extLst>
                </p:cNvPr>
                <p:cNvSpPr/>
                <p:nvPr/>
              </p:nvSpPr>
              <p:spPr>
                <a:xfrm>
                  <a:off x="4625470" y="2737915"/>
                  <a:ext cx="510763" cy="1464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9" h="8630" extrusionOk="0">
                      <a:moveTo>
                        <a:pt x="1740" y="0"/>
                      </a:moveTo>
                      <a:lnTo>
                        <a:pt x="202" y="2772"/>
                      </a:lnTo>
                      <a:cubicBezTo>
                        <a:pt x="202" y="2772"/>
                        <a:pt x="6" y="4477"/>
                        <a:pt x="1" y="5182"/>
                      </a:cubicBezTo>
                      <a:cubicBezTo>
                        <a:pt x="1" y="5882"/>
                        <a:pt x="35" y="6504"/>
                        <a:pt x="35" y="6504"/>
                      </a:cubicBezTo>
                      <a:lnTo>
                        <a:pt x="476" y="8238"/>
                      </a:lnTo>
                      <a:lnTo>
                        <a:pt x="1123" y="8630"/>
                      </a:lnTo>
                      <a:lnTo>
                        <a:pt x="3008" y="8630"/>
                      </a:lnTo>
                      <a:lnTo>
                        <a:pt x="3008" y="1269"/>
                      </a:lnTo>
                      <a:lnTo>
                        <a:pt x="1740" y="0"/>
                      </a:lnTo>
                      <a:close/>
                    </a:path>
                  </a:pathLst>
                </a:custGeom>
                <a:solidFill>
                  <a:srgbClr val="2463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7" name="Google Shape;1204;p29">
                  <a:extLst>
                    <a:ext uri="{FF2B5EF4-FFF2-40B4-BE49-F238E27FC236}">
                      <a16:creationId xmlns:a16="http://schemas.microsoft.com/office/drawing/2014/main" id="{AEFE6AA1-E92C-888E-8B21-A6E4D1A28EC1}"/>
                    </a:ext>
                  </a:extLst>
                </p:cNvPr>
                <p:cNvSpPr/>
                <p:nvPr/>
              </p:nvSpPr>
              <p:spPr>
                <a:xfrm>
                  <a:off x="3977210" y="2102727"/>
                  <a:ext cx="102356" cy="10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" h="599" extrusionOk="0">
                      <a:moveTo>
                        <a:pt x="304" y="1"/>
                      </a:moveTo>
                      <a:cubicBezTo>
                        <a:pt x="137" y="1"/>
                        <a:pt x="0" y="133"/>
                        <a:pt x="0" y="299"/>
                      </a:cubicBezTo>
                      <a:cubicBezTo>
                        <a:pt x="0" y="466"/>
                        <a:pt x="137" y="598"/>
                        <a:pt x="304" y="598"/>
                      </a:cubicBezTo>
                      <a:cubicBezTo>
                        <a:pt x="465" y="598"/>
                        <a:pt x="602" y="466"/>
                        <a:pt x="602" y="299"/>
                      </a:cubicBezTo>
                      <a:cubicBezTo>
                        <a:pt x="602" y="133"/>
                        <a:pt x="465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8" name="Google Shape;1205;p29">
                  <a:extLst>
                    <a:ext uri="{FF2B5EF4-FFF2-40B4-BE49-F238E27FC236}">
                      <a16:creationId xmlns:a16="http://schemas.microsoft.com/office/drawing/2014/main" id="{DDE0D4CE-0DD0-6BF5-B079-27912682DD18}"/>
                    </a:ext>
                  </a:extLst>
                </p:cNvPr>
                <p:cNvSpPr/>
                <p:nvPr/>
              </p:nvSpPr>
              <p:spPr>
                <a:xfrm>
                  <a:off x="3993675" y="2118514"/>
                  <a:ext cx="70105" cy="70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413" extrusionOk="0">
                      <a:moveTo>
                        <a:pt x="207" y="1"/>
                      </a:moveTo>
                      <a:cubicBezTo>
                        <a:pt x="89" y="1"/>
                        <a:pt x="1" y="94"/>
                        <a:pt x="1" y="206"/>
                      </a:cubicBezTo>
                      <a:cubicBezTo>
                        <a:pt x="1" y="319"/>
                        <a:pt x="89" y="412"/>
                        <a:pt x="207" y="412"/>
                      </a:cubicBezTo>
                      <a:cubicBezTo>
                        <a:pt x="319" y="412"/>
                        <a:pt x="412" y="319"/>
                        <a:pt x="412" y="206"/>
                      </a:cubicBezTo>
                      <a:cubicBezTo>
                        <a:pt x="412" y="94"/>
                        <a:pt x="319" y="1"/>
                        <a:pt x="207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9" name="Google Shape;1206;p29">
                  <a:extLst>
                    <a:ext uri="{FF2B5EF4-FFF2-40B4-BE49-F238E27FC236}">
                      <a16:creationId xmlns:a16="http://schemas.microsoft.com/office/drawing/2014/main" id="{CFEC9E2F-CC7F-B4A6-23E8-58D205C09B40}"/>
                    </a:ext>
                  </a:extLst>
                </p:cNvPr>
                <p:cNvSpPr/>
                <p:nvPr/>
              </p:nvSpPr>
              <p:spPr>
                <a:xfrm>
                  <a:off x="4013705" y="2138544"/>
                  <a:ext cx="29196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177" extrusionOk="0">
                      <a:moveTo>
                        <a:pt x="89" y="0"/>
                      </a:moveTo>
                      <a:cubicBezTo>
                        <a:pt x="40" y="0"/>
                        <a:pt x="0" y="39"/>
                        <a:pt x="0" y="88"/>
                      </a:cubicBezTo>
                      <a:cubicBezTo>
                        <a:pt x="0" y="137"/>
                        <a:pt x="40" y="177"/>
                        <a:pt x="89" y="177"/>
                      </a:cubicBezTo>
                      <a:cubicBezTo>
                        <a:pt x="133" y="177"/>
                        <a:pt x="172" y="137"/>
                        <a:pt x="172" y="88"/>
                      </a:cubicBezTo>
                      <a:cubicBezTo>
                        <a:pt x="172" y="39"/>
                        <a:pt x="133" y="0"/>
                        <a:pt x="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Google Shape;1207;p29">
                  <a:extLst>
                    <a:ext uri="{FF2B5EF4-FFF2-40B4-BE49-F238E27FC236}">
                      <a16:creationId xmlns:a16="http://schemas.microsoft.com/office/drawing/2014/main" id="{A79C8D4C-6339-58C9-56D6-D83B73EEE339}"/>
                    </a:ext>
                  </a:extLst>
                </p:cNvPr>
                <p:cNvSpPr/>
                <p:nvPr/>
              </p:nvSpPr>
              <p:spPr>
                <a:xfrm>
                  <a:off x="4111819" y="2127680"/>
                  <a:ext cx="51772" cy="5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5" extrusionOk="0">
                      <a:moveTo>
                        <a:pt x="152" y="1"/>
                      </a:moveTo>
                      <a:cubicBezTo>
                        <a:pt x="69" y="1"/>
                        <a:pt x="0" y="69"/>
                        <a:pt x="0" y="152"/>
                      </a:cubicBezTo>
                      <a:cubicBezTo>
                        <a:pt x="0" y="236"/>
                        <a:pt x="69" y="304"/>
                        <a:pt x="152" y="304"/>
                      </a:cubicBezTo>
                      <a:cubicBezTo>
                        <a:pt x="235" y="304"/>
                        <a:pt x="304" y="236"/>
                        <a:pt x="304" y="152"/>
                      </a:cubicBezTo>
                      <a:cubicBezTo>
                        <a:pt x="304" y="69"/>
                        <a:pt x="235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Google Shape;1208;p29">
                  <a:extLst>
                    <a:ext uri="{FF2B5EF4-FFF2-40B4-BE49-F238E27FC236}">
                      <a16:creationId xmlns:a16="http://schemas.microsoft.com/office/drawing/2014/main" id="{BB9E807D-2BA4-60F2-16EF-832476B14ED5}"/>
                    </a:ext>
                  </a:extLst>
                </p:cNvPr>
                <p:cNvSpPr/>
                <p:nvPr/>
              </p:nvSpPr>
              <p:spPr>
                <a:xfrm>
                  <a:off x="4120136" y="2135997"/>
                  <a:ext cx="35137" cy="35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" h="207" extrusionOk="0">
                      <a:moveTo>
                        <a:pt x="103" y="1"/>
                      </a:moveTo>
                      <a:cubicBezTo>
                        <a:pt x="44" y="1"/>
                        <a:pt x="0" y="45"/>
                        <a:pt x="0" y="103"/>
                      </a:cubicBezTo>
                      <a:cubicBezTo>
                        <a:pt x="0" y="162"/>
                        <a:pt x="44" y="206"/>
                        <a:pt x="103" y="206"/>
                      </a:cubicBezTo>
                      <a:cubicBezTo>
                        <a:pt x="162" y="206"/>
                        <a:pt x="206" y="162"/>
                        <a:pt x="206" y="103"/>
                      </a:cubicBezTo>
                      <a:cubicBezTo>
                        <a:pt x="206" y="45"/>
                        <a:pt x="162" y="1"/>
                        <a:pt x="103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Google Shape;1209;p29">
                  <a:extLst>
                    <a:ext uri="{FF2B5EF4-FFF2-40B4-BE49-F238E27FC236}">
                      <a16:creationId xmlns:a16="http://schemas.microsoft.com/office/drawing/2014/main" id="{91B607FF-B25B-7C01-7FF3-AC017B2B40A2}"/>
                    </a:ext>
                  </a:extLst>
                </p:cNvPr>
                <p:cNvSpPr/>
                <p:nvPr/>
              </p:nvSpPr>
              <p:spPr>
                <a:xfrm>
                  <a:off x="4130151" y="2146012"/>
                  <a:ext cx="15107" cy="1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89" extrusionOk="0">
                      <a:moveTo>
                        <a:pt x="44" y="0"/>
                      </a:move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69" y="88"/>
                        <a:pt x="88" y="69"/>
                        <a:pt x="88" y="44"/>
                      </a:cubicBezTo>
                      <a:cubicBezTo>
                        <a:pt x="88" y="20"/>
                        <a:pt x="69" y="0"/>
                        <a:pt x="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Google Shape;1210;p29">
                  <a:extLst>
                    <a:ext uri="{FF2B5EF4-FFF2-40B4-BE49-F238E27FC236}">
                      <a16:creationId xmlns:a16="http://schemas.microsoft.com/office/drawing/2014/main" id="{F65DD414-5E08-ADB5-7B6B-6268A06CEB19}"/>
                    </a:ext>
                  </a:extLst>
                </p:cNvPr>
                <p:cNvSpPr/>
                <p:nvPr/>
              </p:nvSpPr>
              <p:spPr>
                <a:xfrm>
                  <a:off x="4381206" y="4251706"/>
                  <a:ext cx="375815" cy="111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" h="657" fill="none" extrusionOk="0">
                      <a:moveTo>
                        <a:pt x="1886" y="0"/>
                      </a:moveTo>
                      <a:lnTo>
                        <a:pt x="328" y="0"/>
                      </a:lnTo>
                      <a:cubicBezTo>
                        <a:pt x="147" y="0"/>
                        <a:pt x="0" y="147"/>
                        <a:pt x="0" y="329"/>
                      </a:cubicBezTo>
                      <a:cubicBezTo>
                        <a:pt x="0" y="510"/>
                        <a:pt x="147" y="657"/>
                        <a:pt x="328" y="657"/>
                      </a:cubicBezTo>
                      <a:lnTo>
                        <a:pt x="1886" y="657"/>
                      </a:lnTo>
                      <a:cubicBezTo>
                        <a:pt x="2067" y="657"/>
                        <a:pt x="2214" y="510"/>
                        <a:pt x="2214" y="329"/>
                      </a:cubicBezTo>
                      <a:cubicBezTo>
                        <a:pt x="2214" y="147"/>
                        <a:pt x="2067" y="0"/>
                        <a:pt x="1886" y="0"/>
                      </a:cubicBezTo>
                      <a:close/>
                      <a:moveTo>
                        <a:pt x="1886" y="505"/>
                      </a:moveTo>
                      <a:lnTo>
                        <a:pt x="328" y="505"/>
                      </a:lnTo>
                      <a:cubicBezTo>
                        <a:pt x="230" y="505"/>
                        <a:pt x="147" y="427"/>
                        <a:pt x="147" y="329"/>
                      </a:cubicBezTo>
                      <a:cubicBezTo>
                        <a:pt x="147" y="231"/>
                        <a:pt x="230" y="147"/>
                        <a:pt x="328" y="147"/>
                      </a:cubicBezTo>
                      <a:lnTo>
                        <a:pt x="1886" y="147"/>
                      </a:lnTo>
                      <a:cubicBezTo>
                        <a:pt x="1984" y="147"/>
                        <a:pt x="2062" y="231"/>
                        <a:pt x="2062" y="329"/>
                      </a:cubicBezTo>
                      <a:cubicBezTo>
                        <a:pt x="2062" y="427"/>
                        <a:pt x="1984" y="505"/>
                        <a:pt x="1886" y="505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Google Shape;1211;p29">
                  <a:extLst>
                    <a:ext uri="{FF2B5EF4-FFF2-40B4-BE49-F238E27FC236}">
                      <a16:creationId xmlns:a16="http://schemas.microsoft.com/office/drawing/2014/main" id="{EAA81C98-0669-A018-CC59-F41DD3A8C090}"/>
                    </a:ext>
                  </a:extLst>
                </p:cNvPr>
                <p:cNvSpPr/>
                <p:nvPr/>
              </p:nvSpPr>
              <p:spPr>
                <a:xfrm>
                  <a:off x="4393597" y="4264097"/>
                  <a:ext cx="350184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511" extrusionOk="0">
                      <a:moveTo>
                        <a:pt x="255" y="1"/>
                      </a:moveTo>
                      <a:cubicBezTo>
                        <a:pt x="113" y="1"/>
                        <a:pt x="1" y="114"/>
                        <a:pt x="1" y="256"/>
                      </a:cubicBezTo>
                      <a:cubicBezTo>
                        <a:pt x="1" y="393"/>
                        <a:pt x="113" y="510"/>
                        <a:pt x="255" y="510"/>
                      </a:cubicBezTo>
                      <a:lnTo>
                        <a:pt x="1813" y="510"/>
                      </a:lnTo>
                      <a:cubicBezTo>
                        <a:pt x="1950" y="510"/>
                        <a:pt x="2062" y="393"/>
                        <a:pt x="2062" y="256"/>
                      </a:cubicBezTo>
                      <a:cubicBezTo>
                        <a:pt x="2062" y="114"/>
                        <a:pt x="1950" y="1"/>
                        <a:pt x="1813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Google Shape;1212;p29">
                  <a:extLst>
                    <a:ext uri="{FF2B5EF4-FFF2-40B4-BE49-F238E27FC236}">
                      <a16:creationId xmlns:a16="http://schemas.microsoft.com/office/drawing/2014/main" id="{B4936CA5-3D0B-F424-361A-E4B1BA07B4B1}"/>
                    </a:ext>
                  </a:extLst>
                </p:cNvPr>
                <p:cNvSpPr/>
                <p:nvPr/>
              </p:nvSpPr>
              <p:spPr>
                <a:xfrm>
                  <a:off x="4481695" y="4444537"/>
                  <a:ext cx="174837" cy="43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256" extrusionOk="0">
                      <a:moveTo>
                        <a:pt x="123" y="1"/>
                      </a:moveTo>
                      <a:cubicBezTo>
                        <a:pt x="55" y="1"/>
                        <a:pt x="1" y="59"/>
                        <a:pt x="1" y="128"/>
                      </a:cubicBezTo>
                      <a:cubicBezTo>
                        <a:pt x="1" y="201"/>
                        <a:pt x="55" y="255"/>
                        <a:pt x="123" y="255"/>
                      </a:cubicBezTo>
                      <a:lnTo>
                        <a:pt x="902" y="255"/>
                      </a:lnTo>
                      <a:cubicBezTo>
                        <a:pt x="975" y="255"/>
                        <a:pt x="1029" y="201"/>
                        <a:pt x="1029" y="128"/>
                      </a:cubicBezTo>
                      <a:cubicBezTo>
                        <a:pt x="1029" y="59"/>
                        <a:pt x="975" y="1"/>
                        <a:pt x="902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Google Shape;1213;p29">
                  <a:extLst>
                    <a:ext uri="{FF2B5EF4-FFF2-40B4-BE49-F238E27FC236}">
                      <a16:creationId xmlns:a16="http://schemas.microsoft.com/office/drawing/2014/main" id="{7AA407DD-8CC9-EDA6-85CF-77275E9FBEA9}"/>
                    </a:ext>
                  </a:extLst>
                </p:cNvPr>
                <p:cNvSpPr/>
                <p:nvPr/>
              </p:nvSpPr>
              <p:spPr>
                <a:xfrm>
                  <a:off x="4042732" y="2335448"/>
                  <a:ext cx="77573" cy="62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3694" extrusionOk="0">
                      <a:moveTo>
                        <a:pt x="231" y="1"/>
                      </a:moveTo>
                      <a:cubicBezTo>
                        <a:pt x="104" y="1"/>
                        <a:pt x="1" y="99"/>
                        <a:pt x="1" y="226"/>
                      </a:cubicBezTo>
                      <a:lnTo>
                        <a:pt x="1" y="3463"/>
                      </a:lnTo>
                      <a:cubicBezTo>
                        <a:pt x="1" y="3591"/>
                        <a:pt x="104" y="3694"/>
                        <a:pt x="231" y="3694"/>
                      </a:cubicBezTo>
                      <a:cubicBezTo>
                        <a:pt x="354" y="3694"/>
                        <a:pt x="456" y="3591"/>
                        <a:pt x="456" y="3463"/>
                      </a:cubicBezTo>
                      <a:lnTo>
                        <a:pt x="456" y="226"/>
                      </a:lnTo>
                      <a:cubicBezTo>
                        <a:pt x="456" y="99"/>
                        <a:pt x="354" y="1"/>
                        <a:pt x="23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Google Shape;1214;p29">
                  <a:extLst>
                    <a:ext uri="{FF2B5EF4-FFF2-40B4-BE49-F238E27FC236}">
                      <a16:creationId xmlns:a16="http://schemas.microsoft.com/office/drawing/2014/main" id="{41BB05CF-F76D-0479-D022-2A9BFEEB591D}"/>
                    </a:ext>
                  </a:extLst>
                </p:cNvPr>
                <p:cNvSpPr/>
                <p:nvPr/>
              </p:nvSpPr>
              <p:spPr>
                <a:xfrm>
                  <a:off x="4042732" y="3013073"/>
                  <a:ext cx="77573" cy="180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1064" extrusionOk="0">
                      <a:moveTo>
                        <a:pt x="231" y="0"/>
                      </a:moveTo>
                      <a:cubicBezTo>
                        <a:pt x="104" y="0"/>
                        <a:pt x="1" y="103"/>
                        <a:pt x="1" y="226"/>
                      </a:cubicBezTo>
                      <a:lnTo>
                        <a:pt x="1" y="833"/>
                      </a:lnTo>
                      <a:cubicBezTo>
                        <a:pt x="1" y="960"/>
                        <a:pt x="104" y="1063"/>
                        <a:pt x="231" y="1063"/>
                      </a:cubicBezTo>
                      <a:cubicBezTo>
                        <a:pt x="354" y="1063"/>
                        <a:pt x="456" y="960"/>
                        <a:pt x="456" y="833"/>
                      </a:cubicBezTo>
                      <a:lnTo>
                        <a:pt x="456" y="226"/>
                      </a:lnTo>
                      <a:cubicBezTo>
                        <a:pt x="456" y="103"/>
                        <a:pt x="354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Google Shape;1215;p29">
                  <a:extLst>
                    <a:ext uri="{FF2B5EF4-FFF2-40B4-BE49-F238E27FC236}">
                      <a16:creationId xmlns:a16="http://schemas.microsoft.com/office/drawing/2014/main" id="{CD21BD00-3573-C669-11B6-9E607FC23288}"/>
                    </a:ext>
                  </a:extLst>
                </p:cNvPr>
                <p:cNvSpPr/>
                <p:nvPr/>
              </p:nvSpPr>
              <p:spPr>
                <a:xfrm>
                  <a:off x="3998768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Google Shape;1216;p29">
                  <a:extLst>
                    <a:ext uri="{FF2B5EF4-FFF2-40B4-BE49-F238E27FC236}">
                      <a16:creationId xmlns:a16="http://schemas.microsoft.com/office/drawing/2014/main" id="{31C59B8C-29C7-D41C-7F63-F9A09984E875}"/>
                    </a:ext>
                  </a:extLst>
                </p:cNvPr>
                <p:cNvSpPr/>
                <p:nvPr/>
              </p:nvSpPr>
              <p:spPr>
                <a:xfrm>
                  <a:off x="4033735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Google Shape;1217;p29">
                  <a:extLst>
                    <a:ext uri="{FF2B5EF4-FFF2-40B4-BE49-F238E27FC236}">
                      <a16:creationId xmlns:a16="http://schemas.microsoft.com/office/drawing/2014/main" id="{861FCF16-4EB5-F5D8-8A82-8D34DB4CA0D6}"/>
                    </a:ext>
                  </a:extLst>
                </p:cNvPr>
                <p:cNvSpPr/>
                <p:nvPr/>
              </p:nvSpPr>
              <p:spPr>
                <a:xfrm>
                  <a:off x="406853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Google Shape;1218;p29">
                  <a:extLst>
                    <a:ext uri="{FF2B5EF4-FFF2-40B4-BE49-F238E27FC236}">
                      <a16:creationId xmlns:a16="http://schemas.microsoft.com/office/drawing/2014/main" id="{DD334B39-7550-8685-B351-7CA193CA916E}"/>
                    </a:ext>
                  </a:extLst>
                </p:cNvPr>
                <p:cNvSpPr/>
                <p:nvPr/>
              </p:nvSpPr>
              <p:spPr>
                <a:xfrm>
                  <a:off x="410350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49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49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Google Shape;1219;p29">
                  <a:extLst>
                    <a:ext uri="{FF2B5EF4-FFF2-40B4-BE49-F238E27FC236}">
                      <a16:creationId xmlns:a16="http://schemas.microsoft.com/office/drawing/2014/main" id="{14053546-AFF8-C618-2B55-4EB3825FE7C9}"/>
                    </a:ext>
                  </a:extLst>
                </p:cNvPr>
                <p:cNvSpPr/>
                <p:nvPr/>
              </p:nvSpPr>
              <p:spPr>
                <a:xfrm>
                  <a:off x="3998768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Google Shape;1220;p29">
                  <a:extLst>
                    <a:ext uri="{FF2B5EF4-FFF2-40B4-BE49-F238E27FC236}">
                      <a16:creationId xmlns:a16="http://schemas.microsoft.com/office/drawing/2014/main" id="{ECA0BDA9-89F3-E463-91EA-3030C5A9B0A6}"/>
                    </a:ext>
                  </a:extLst>
                </p:cNvPr>
                <p:cNvSpPr/>
                <p:nvPr/>
              </p:nvSpPr>
              <p:spPr>
                <a:xfrm>
                  <a:off x="4033735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Google Shape;1221;p29">
                  <a:extLst>
                    <a:ext uri="{FF2B5EF4-FFF2-40B4-BE49-F238E27FC236}">
                      <a16:creationId xmlns:a16="http://schemas.microsoft.com/office/drawing/2014/main" id="{2CA50321-BB91-A5BF-CE0B-BE7F3E4C9478}"/>
                    </a:ext>
                  </a:extLst>
                </p:cNvPr>
                <p:cNvSpPr/>
                <p:nvPr/>
              </p:nvSpPr>
              <p:spPr>
                <a:xfrm>
                  <a:off x="406853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Google Shape;1222;p29">
                  <a:extLst>
                    <a:ext uri="{FF2B5EF4-FFF2-40B4-BE49-F238E27FC236}">
                      <a16:creationId xmlns:a16="http://schemas.microsoft.com/office/drawing/2014/main" id="{03A87321-39EF-7F8E-1F2A-73BE2F73F4E0}"/>
                    </a:ext>
                  </a:extLst>
                </p:cNvPr>
                <p:cNvSpPr/>
                <p:nvPr/>
              </p:nvSpPr>
              <p:spPr>
                <a:xfrm>
                  <a:off x="410350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49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49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49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Google Shape;1223;p29">
                  <a:extLst>
                    <a:ext uri="{FF2B5EF4-FFF2-40B4-BE49-F238E27FC236}">
                      <a16:creationId xmlns:a16="http://schemas.microsoft.com/office/drawing/2014/main" id="{111DFA92-B10F-C5CD-4730-7BDC14F8A1AC}"/>
                    </a:ext>
                  </a:extLst>
                </p:cNvPr>
                <p:cNvSpPr/>
                <p:nvPr/>
              </p:nvSpPr>
              <p:spPr>
                <a:xfrm>
                  <a:off x="5022846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7" name="Google Shape;1224;p29">
                  <a:extLst>
                    <a:ext uri="{FF2B5EF4-FFF2-40B4-BE49-F238E27FC236}">
                      <a16:creationId xmlns:a16="http://schemas.microsoft.com/office/drawing/2014/main" id="{33DF053B-3153-4082-8688-6E5C6FA08D26}"/>
                    </a:ext>
                  </a:extLst>
                </p:cNvPr>
                <p:cNvSpPr/>
                <p:nvPr/>
              </p:nvSpPr>
              <p:spPr>
                <a:xfrm>
                  <a:off x="505781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8" name="Google Shape;1225;p29">
                  <a:extLst>
                    <a:ext uri="{FF2B5EF4-FFF2-40B4-BE49-F238E27FC236}">
                      <a16:creationId xmlns:a16="http://schemas.microsoft.com/office/drawing/2014/main" id="{52E993B7-0C60-ABEE-FE78-1E533EE023DA}"/>
                    </a:ext>
                  </a:extLst>
                </p:cNvPr>
                <p:cNvSpPr/>
                <p:nvPr/>
              </p:nvSpPr>
              <p:spPr>
                <a:xfrm>
                  <a:off x="509278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9" name="Google Shape;1226;p29">
                  <a:extLst>
                    <a:ext uri="{FF2B5EF4-FFF2-40B4-BE49-F238E27FC236}">
                      <a16:creationId xmlns:a16="http://schemas.microsoft.com/office/drawing/2014/main" id="{B34C9CB3-F736-4639-B71D-D95B149099B7}"/>
                    </a:ext>
                  </a:extLst>
                </p:cNvPr>
                <p:cNvSpPr/>
                <p:nvPr/>
              </p:nvSpPr>
              <p:spPr>
                <a:xfrm>
                  <a:off x="5127749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0" name="Google Shape;1227;p29">
                  <a:extLst>
                    <a:ext uri="{FF2B5EF4-FFF2-40B4-BE49-F238E27FC236}">
                      <a16:creationId xmlns:a16="http://schemas.microsoft.com/office/drawing/2014/main" id="{BDEAE8EB-4BE5-9E86-8FF9-188989618D57}"/>
                    </a:ext>
                  </a:extLst>
                </p:cNvPr>
                <p:cNvSpPr/>
                <p:nvPr/>
              </p:nvSpPr>
              <p:spPr>
                <a:xfrm>
                  <a:off x="5022846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1" name="Google Shape;1228;p29">
                  <a:extLst>
                    <a:ext uri="{FF2B5EF4-FFF2-40B4-BE49-F238E27FC236}">
                      <a16:creationId xmlns:a16="http://schemas.microsoft.com/office/drawing/2014/main" id="{BD4C090F-46FB-5719-E6F8-64CCB7CAE54D}"/>
                    </a:ext>
                  </a:extLst>
                </p:cNvPr>
                <p:cNvSpPr/>
                <p:nvPr/>
              </p:nvSpPr>
              <p:spPr>
                <a:xfrm>
                  <a:off x="505781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2" name="Google Shape;1229;p29">
                  <a:extLst>
                    <a:ext uri="{FF2B5EF4-FFF2-40B4-BE49-F238E27FC236}">
                      <a16:creationId xmlns:a16="http://schemas.microsoft.com/office/drawing/2014/main" id="{C4AE1929-03D4-901B-6149-51AF9A1784A8}"/>
                    </a:ext>
                  </a:extLst>
                </p:cNvPr>
                <p:cNvSpPr/>
                <p:nvPr/>
              </p:nvSpPr>
              <p:spPr>
                <a:xfrm>
                  <a:off x="509278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3" name="Google Shape;1230;p29">
                  <a:extLst>
                    <a:ext uri="{FF2B5EF4-FFF2-40B4-BE49-F238E27FC236}">
                      <a16:creationId xmlns:a16="http://schemas.microsoft.com/office/drawing/2014/main" id="{D796CB29-0DA8-17A4-6B36-A4465EE12920}"/>
                    </a:ext>
                  </a:extLst>
                </p:cNvPr>
                <p:cNvSpPr/>
                <p:nvPr/>
              </p:nvSpPr>
              <p:spPr>
                <a:xfrm>
                  <a:off x="5127749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4" name="Google Shape;1231;p29">
                  <a:extLst>
                    <a:ext uri="{FF2B5EF4-FFF2-40B4-BE49-F238E27FC236}">
                      <a16:creationId xmlns:a16="http://schemas.microsoft.com/office/drawing/2014/main" id="{9F7B2B12-DC1E-7EFF-79D1-1DC5031977E9}"/>
                    </a:ext>
                  </a:extLst>
                </p:cNvPr>
                <p:cNvSpPr/>
                <p:nvPr/>
              </p:nvSpPr>
              <p:spPr>
                <a:xfrm>
                  <a:off x="4426019" y="1906841"/>
                  <a:ext cx="283644" cy="7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1" h="467" extrusionOk="0">
                      <a:moveTo>
                        <a:pt x="843" y="0"/>
                      </a:moveTo>
                      <a:cubicBezTo>
                        <a:pt x="409" y="0"/>
                        <a:pt x="98" y="187"/>
                        <a:pt x="79" y="200"/>
                      </a:cubicBezTo>
                      <a:cubicBezTo>
                        <a:pt x="25" y="234"/>
                        <a:pt x="1" y="317"/>
                        <a:pt x="30" y="391"/>
                      </a:cubicBezTo>
                      <a:cubicBezTo>
                        <a:pt x="50" y="438"/>
                        <a:pt x="90" y="467"/>
                        <a:pt x="131" y="467"/>
                      </a:cubicBezTo>
                      <a:cubicBezTo>
                        <a:pt x="150" y="467"/>
                        <a:pt x="169" y="461"/>
                        <a:pt x="187" y="449"/>
                      </a:cubicBezTo>
                      <a:cubicBezTo>
                        <a:pt x="190" y="449"/>
                        <a:pt x="465" y="288"/>
                        <a:pt x="846" y="288"/>
                      </a:cubicBezTo>
                      <a:cubicBezTo>
                        <a:pt x="1039" y="288"/>
                        <a:pt x="1259" y="329"/>
                        <a:pt x="1485" y="454"/>
                      </a:cubicBezTo>
                      <a:cubicBezTo>
                        <a:pt x="1504" y="464"/>
                        <a:pt x="1519" y="464"/>
                        <a:pt x="1534" y="464"/>
                      </a:cubicBezTo>
                      <a:cubicBezTo>
                        <a:pt x="1582" y="464"/>
                        <a:pt x="1622" y="435"/>
                        <a:pt x="1641" y="386"/>
                      </a:cubicBezTo>
                      <a:cubicBezTo>
                        <a:pt x="1671" y="312"/>
                        <a:pt x="1646" y="229"/>
                        <a:pt x="1582" y="195"/>
                      </a:cubicBezTo>
                      <a:cubicBezTo>
                        <a:pt x="1319" y="49"/>
                        <a:pt x="1065" y="0"/>
                        <a:pt x="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5" name="Google Shape;1232;p29">
                  <a:extLst>
                    <a:ext uri="{FF2B5EF4-FFF2-40B4-BE49-F238E27FC236}">
                      <a16:creationId xmlns:a16="http://schemas.microsoft.com/office/drawing/2014/main" id="{1C16726B-DD92-32ED-5EF1-22D40E3BB688}"/>
                    </a:ext>
                  </a:extLst>
                </p:cNvPr>
                <p:cNvSpPr/>
                <p:nvPr/>
              </p:nvSpPr>
              <p:spPr>
                <a:xfrm>
                  <a:off x="4376962" y="1818743"/>
                  <a:ext cx="380908" cy="92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4" h="543" extrusionOk="0">
                      <a:moveTo>
                        <a:pt x="1136" y="1"/>
                      </a:moveTo>
                      <a:cubicBezTo>
                        <a:pt x="537" y="1"/>
                        <a:pt x="110" y="257"/>
                        <a:pt x="84" y="273"/>
                      </a:cubicBezTo>
                      <a:cubicBezTo>
                        <a:pt x="25" y="307"/>
                        <a:pt x="1" y="395"/>
                        <a:pt x="30" y="464"/>
                      </a:cubicBezTo>
                      <a:cubicBezTo>
                        <a:pt x="51" y="513"/>
                        <a:pt x="95" y="542"/>
                        <a:pt x="139" y="542"/>
                      </a:cubicBezTo>
                      <a:cubicBezTo>
                        <a:pt x="157" y="542"/>
                        <a:pt x="175" y="537"/>
                        <a:pt x="192" y="528"/>
                      </a:cubicBezTo>
                      <a:cubicBezTo>
                        <a:pt x="195" y="524"/>
                        <a:pt x="590" y="289"/>
                        <a:pt x="1142" y="289"/>
                      </a:cubicBezTo>
                      <a:cubicBezTo>
                        <a:pt x="1419" y="289"/>
                        <a:pt x="1736" y="349"/>
                        <a:pt x="2062" y="528"/>
                      </a:cubicBezTo>
                      <a:cubicBezTo>
                        <a:pt x="2077" y="537"/>
                        <a:pt x="2097" y="542"/>
                        <a:pt x="2111" y="542"/>
                      </a:cubicBezTo>
                      <a:cubicBezTo>
                        <a:pt x="2156" y="542"/>
                        <a:pt x="2200" y="508"/>
                        <a:pt x="2219" y="459"/>
                      </a:cubicBezTo>
                      <a:cubicBezTo>
                        <a:pt x="2244" y="386"/>
                        <a:pt x="2219" y="302"/>
                        <a:pt x="2160" y="268"/>
                      </a:cubicBezTo>
                      <a:cubicBezTo>
                        <a:pt x="1794" y="68"/>
                        <a:pt x="1442" y="1"/>
                        <a:pt x="11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6" name="Google Shape;1233;p29">
                  <a:extLst>
                    <a:ext uri="{FF2B5EF4-FFF2-40B4-BE49-F238E27FC236}">
                      <a16:creationId xmlns:a16="http://schemas.microsoft.com/office/drawing/2014/main" id="{BF7F5192-2C5B-BF70-5DBF-7C6517FD2DFF}"/>
                    </a:ext>
                  </a:extLst>
                </p:cNvPr>
                <p:cNvSpPr/>
                <p:nvPr/>
              </p:nvSpPr>
              <p:spPr>
                <a:xfrm>
                  <a:off x="4312119" y="1728438"/>
                  <a:ext cx="510593" cy="108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640" extrusionOk="0">
                      <a:moveTo>
                        <a:pt x="1516" y="0"/>
                      </a:moveTo>
                      <a:cubicBezTo>
                        <a:pt x="700" y="0"/>
                        <a:pt x="119" y="347"/>
                        <a:pt x="84" y="369"/>
                      </a:cubicBezTo>
                      <a:cubicBezTo>
                        <a:pt x="25" y="408"/>
                        <a:pt x="1" y="492"/>
                        <a:pt x="30" y="560"/>
                      </a:cubicBezTo>
                      <a:cubicBezTo>
                        <a:pt x="51" y="612"/>
                        <a:pt x="93" y="639"/>
                        <a:pt x="137" y="639"/>
                      </a:cubicBezTo>
                      <a:cubicBezTo>
                        <a:pt x="155" y="639"/>
                        <a:pt x="174" y="634"/>
                        <a:pt x="192" y="624"/>
                      </a:cubicBezTo>
                      <a:cubicBezTo>
                        <a:pt x="198" y="617"/>
                        <a:pt x="749" y="288"/>
                        <a:pt x="1521" y="288"/>
                      </a:cubicBezTo>
                      <a:cubicBezTo>
                        <a:pt x="1914" y="288"/>
                        <a:pt x="2363" y="373"/>
                        <a:pt x="2826" y="629"/>
                      </a:cubicBezTo>
                      <a:cubicBezTo>
                        <a:pt x="2841" y="634"/>
                        <a:pt x="2861" y="638"/>
                        <a:pt x="2875" y="638"/>
                      </a:cubicBezTo>
                      <a:cubicBezTo>
                        <a:pt x="2920" y="638"/>
                        <a:pt x="2964" y="609"/>
                        <a:pt x="2983" y="555"/>
                      </a:cubicBezTo>
                      <a:cubicBezTo>
                        <a:pt x="3008" y="487"/>
                        <a:pt x="2983" y="399"/>
                        <a:pt x="2924" y="369"/>
                      </a:cubicBezTo>
                      <a:cubicBezTo>
                        <a:pt x="2421" y="92"/>
                        <a:pt x="1937" y="0"/>
                        <a:pt x="15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7" name="Google Shape;1234;p29">
                  <a:extLst>
                    <a:ext uri="{FF2B5EF4-FFF2-40B4-BE49-F238E27FC236}">
                      <a16:creationId xmlns:a16="http://schemas.microsoft.com/office/drawing/2014/main" id="{41E4CB19-6C10-BFCE-7929-BC269CF9B04F}"/>
                    </a:ext>
                  </a:extLst>
                </p:cNvPr>
                <p:cNvSpPr/>
                <p:nvPr/>
              </p:nvSpPr>
              <p:spPr>
                <a:xfrm>
                  <a:off x="4879919" y="3052114"/>
                  <a:ext cx="81647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66" extrusionOk="0">
                      <a:moveTo>
                        <a:pt x="1" y="1"/>
                      </a:moveTo>
                      <a:lnTo>
                        <a:pt x="1" y="965"/>
                      </a:lnTo>
                      <a:cubicBezTo>
                        <a:pt x="265" y="965"/>
                        <a:pt x="481" y="750"/>
                        <a:pt x="481" y="485"/>
                      </a:cubicBezTo>
                      <a:cubicBezTo>
                        <a:pt x="481" y="216"/>
                        <a:pt x="26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8" name="Google Shape;1235;p29">
                  <a:extLst>
                    <a:ext uri="{FF2B5EF4-FFF2-40B4-BE49-F238E27FC236}">
                      <a16:creationId xmlns:a16="http://schemas.microsoft.com/office/drawing/2014/main" id="{01C35A14-B3A0-CC0B-7C1E-B331411E0BE6}"/>
                    </a:ext>
                  </a:extLst>
                </p:cNvPr>
                <p:cNvSpPr/>
                <p:nvPr/>
              </p:nvSpPr>
              <p:spPr>
                <a:xfrm>
                  <a:off x="4879919" y="3084536"/>
                  <a:ext cx="49226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" h="584" extrusionOk="0">
                      <a:moveTo>
                        <a:pt x="1" y="1"/>
                      </a:moveTo>
                      <a:lnTo>
                        <a:pt x="1" y="583"/>
                      </a:lnTo>
                      <a:cubicBezTo>
                        <a:pt x="162" y="583"/>
                        <a:pt x="290" y="451"/>
                        <a:pt x="290" y="294"/>
                      </a:cubicBezTo>
                      <a:cubicBezTo>
                        <a:pt x="290" y="133"/>
                        <a:pt x="16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19" name="Google Shape;1236;p29">
                  <a:extLst>
                    <a:ext uri="{FF2B5EF4-FFF2-40B4-BE49-F238E27FC236}">
                      <a16:creationId xmlns:a16="http://schemas.microsoft.com/office/drawing/2014/main" id="{5570D6BD-CE8D-480A-3EBF-31917133BAD6}"/>
                    </a:ext>
                  </a:extLst>
                </p:cNvPr>
                <p:cNvSpPr/>
                <p:nvPr/>
              </p:nvSpPr>
              <p:spPr>
                <a:xfrm>
                  <a:off x="4174964" y="3052114"/>
                  <a:ext cx="82496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" h="966" extrusionOk="0">
                      <a:moveTo>
                        <a:pt x="485" y="1"/>
                      </a:moveTo>
                      <a:cubicBezTo>
                        <a:pt x="216" y="1"/>
                        <a:pt x="1" y="216"/>
                        <a:pt x="1" y="485"/>
                      </a:cubicBezTo>
                      <a:cubicBezTo>
                        <a:pt x="1" y="750"/>
                        <a:pt x="216" y="965"/>
                        <a:pt x="485" y="965"/>
                      </a:cubicBezTo>
                      <a:lnTo>
                        <a:pt x="485" y="1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0" name="Google Shape;1237;p29">
                  <a:extLst>
                    <a:ext uri="{FF2B5EF4-FFF2-40B4-BE49-F238E27FC236}">
                      <a16:creationId xmlns:a16="http://schemas.microsoft.com/office/drawing/2014/main" id="{A8DBEFE4-F034-0866-C314-AEDBE92F6630}"/>
                    </a:ext>
                  </a:extLst>
                </p:cNvPr>
                <p:cNvSpPr/>
                <p:nvPr/>
              </p:nvSpPr>
              <p:spPr>
                <a:xfrm>
                  <a:off x="4207386" y="3084536"/>
                  <a:ext cx="50075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584" extrusionOk="0">
                      <a:moveTo>
                        <a:pt x="294" y="1"/>
                      </a:moveTo>
                      <a:cubicBezTo>
                        <a:pt x="133" y="1"/>
                        <a:pt x="1" y="133"/>
                        <a:pt x="1" y="294"/>
                      </a:cubicBezTo>
                      <a:cubicBezTo>
                        <a:pt x="1" y="451"/>
                        <a:pt x="133" y="583"/>
                        <a:pt x="294" y="583"/>
                      </a:cubicBezTo>
                      <a:lnTo>
                        <a:pt x="294" y="1"/>
                      </a:ln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1" name="Google Shape;1238;p29">
                  <a:extLst>
                    <a:ext uri="{FF2B5EF4-FFF2-40B4-BE49-F238E27FC236}">
                      <a16:creationId xmlns:a16="http://schemas.microsoft.com/office/drawing/2014/main" id="{B72CE839-6D3B-860D-57BD-0297137FD9FC}"/>
                    </a:ext>
                  </a:extLst>
                </p:cNvPr>
                <p:cNvSpPr/>
                <p:nvPr/>
              </p:nvSpPr>
              <p:spPr>
                <a:xfrm>
                  <a:off x="4222323" y="3471895"/>
                  <a:ext cx="692729" cy="730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1" h="4306" extrusionOk="0">
                      <a:moveTo>
                        <a:pt x="2043" y="1"/>
                      </a:moveTo>
                      <a:cubicBezTo>
                        <a:pt x="917" y="1"/>
                        <a:pt x="1" y="912"/>
                        <a:pt x="1" y="2038"/>
                      </a:cubicBezTo>
                      <a:lnTo>
                        <a:pt x="1" y="4306"/>
                      </a:lnTo>
                      <a:lnTo>
                        <a:pt x="4080" y="4306"/>
                      </a:lnTo>
                      <a:lnTo>
                        <a:pt x="4080" y="2038"/>
                      </a:lnTo>
                      <a:cubicBezTo>
                        <a:pt x="4080" y="912"/>
                        <a:pt x="3169" y="1"/>
                        <a:pt x="20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2" name="Google Shape;1239;p29">
                  <a:extLst>
                    <a:ext uri="{FF2B5EF4-FFF2-40B4-BE49-F238E27FC236}">
                      <a16:creationId xmlns:a16="http://schemas.microsoft.com/office/drawing/2014/main" id="{8BF4A831-D254-40CD-7A70-27DE8F89E7E3}"/>
                    </a:ext>
                  </a:extLst>
                </p:cNvPr>
                <p:cNvSpPr/>
                <p:nvPr/>
              </p:nvSpPr>
              <p:spPr>
                <a:xfrm>
                  <a:off x="4339618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0" y="55"/>
                        <a:pt x="0" y="118"/>
                      </a:cubicBezTo>
                      <a:lnTo>
                        <a:pt x="0" y="2592"/>
                      </a:lnTo>
                      <a:lnTo>
                        <a:pt x="240" y="2592"/>
                      </a:lnTo>
                      <a:lnTo>
                        <a:pt x="240" y="118"/>
                      </a:lnTo>
                      <a:cubicBezTo>
                        <a:pt x="240" y="55"/>
                        <a:pt x="186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3" name="Google Shape;1240;p29">
                  <a:extLst>
                    <a:ext uri="{FF2B5EF4-FFF2-40B4-BE49-F238E27FC236}">
                      <a16:creationId xmlns:a16="http://schemas.microsoft.com/office/drawing/2014/main" id="{672D729E-C2A0-3106-260D-96CD9B1BC3CB}"/>
                    </a:ext>
                  </a:extLst>
                </p:cNvPr>
                <p:cNvSpPr/>
                <p:nvPr/>
              </p:nvSpPr>
              <p:spPr>
                <a:xfrm>
                  <a:off x="4775186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1" y="55"/>
                        <a:pt x="1" y="118"/>
                      </a:cubicBezTo>
                      <a:lnTo>
                        <a:pt x="1" y="2592"/>
                      </a:lnTo>
                      <a:lnTo>
                        <a:pt x="241" y="2592"/>
                      </a:lnTo>
                      <a:lnTo>
                        <a:pt x="241" y="118"/>
                      </a:lnTo>
                      <a:cubicBezTo>
                        <a:pt x="241" y="55"/>
                        <a:pt x="187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4" name="Google Shape;1241;p29">
                  <a:extLst>
                    <a:ext uri="{FF2B5EF4-FFF2-40B4-BE49-F238E27FC236}">
                      <a16:creationId xmlns:a16="http://schemas.microsoft.com/office/drawing/2014/main" id="{1EF25D4E-2D10-6BFD-7F08-8F45A60BC3DB}"/>
                    </a:ext>
                  </a:extLst>
                </p:cNvPr>
                <p:cNvSpPr/>
                <p:nvPr/>
              </p:nvSpPr>
              <p:spPr>
                <a:xfrm>
                  <a:off x="4456743" y="3388720"/>
                  <a:ext cx="224742" cy="22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1348" extrusionOk="0">
                      <a:moveTo>
                        <a:pt x="1" y="1"/>
                      </a:moveTo>
                      <a:lnTo>
                        <a:pt x="1" y="687"/>
                      </a:lnTo>
                      <a:cubicBezTo>
                        <a:pt x="1" y="1049"/>
                        <a:pt x="295" y="1348"/>
                        <a:pt x="662" y="1348"/>
                      </a:cubicBezTo>
                      <a:cubicBezTo>
                        <a:pt x="1024" y="1348"/>
                        <a:pt x="1323" y="1049"/>
                        <a:pt x="1323" y="687"/>
                      </a:cubicBezTo>
                      <a:lnTo>
                        <a:pt x="1323" y="1"/>
                      </a:lnTo>
                      <a:close/>
                    </a:path>
                  </a:pathLst>
                </a:custGeom>
                <a:solidFill>
                  <a:srgbClr val="FFC08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5" name="Google Shape;1242;p29">
                  <a:extLst>
                    <a:ext uri="{FF2B5EF4-FFF2-40B4-BE49-F238E27FC236}">
                      <a16:creationId xmlns:a16="http://schemas.microsoft.com/office/drawing/2014/main" id="{C56BA29E-F982-0DE0-9BBE-18A11FA529E8}"/>
                    </a:ext>
                  </a:extLst>
                </p:cNvPr>
                <p:cNvSpPr/>
                <p:nvPr/>
              </p:nvSpPr>
              <p:spPr>
                <a:xfrm>
                  <a:off x="4254745" y="2834331"/>
                  <a:ext cx="628735" cy="668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4" h="3938" extrusionOk="0">
                      <a:moveTo>
                        <a:pt x="3703" y="0"/>
                      </a:moveTo>
                      <a:lnTo>
                        <a:pt x="1" y="172"/>
                      </a:lnTo>
                      <a:lnTo>
                        <a:pt x="1" y="2087"/>
                      </a:lnTo>
                      <a:cubicBezTo>
                        <a:pt x="1" y="3110"/>
                        <a:pt x="828" y="3938"/>
                        <a:pt x="1852" y="3938"/>
                      </a:cubicBezTo>
                      <a:cubicBezTo>
                        <a:pt x="2876" y="3938"/>
                        <a:pt x="3703" y="3110"/>
                        <a:pt x="3703" y="2087"/>
                      </a:cubicBezTo>
                      <a:lnTo>
                        <a:pt x="3703" y="0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6" name="Google Shape;1243;p29">
                  <a:extLst>
                    <a:ext uri="{FF2B5EF4-FFF2-40B4-BE49-F238E27FC236}">
                      <a16:creationId xmlns:a16="http://schemas.microsoft.com/office/drawing/2014/main" id="{1B95C97F-4786-4A53-B06C-6ADB33642AA0}"/>
                    </a:ext>
                  </a:extLst>
                </p:cNvPr>
                <p:cNvSpPr/>
                <p:nvPr/>
              </p:nvSpPr>
              <p:spPr>
                <a:xfrm>
                  <a:off x="4518360" y="3158545"/>
                  <a:ext cx="99131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" h="295" extrusionOk="0">
                      <a:moveTo>
                        <a:pt x="289" y="0"/>
                      </a:moveTo>
                      <a:cubicBezTo>
                        <a:pt x="132" y="0"/>
                        <a:pt x="0" y="133"/>
                        <a:pt x="0" y="294"/>
                      </a:cubicBezTo>
                      <a:lnTo>
                        <a:pt x="583" y="294"/>
                      </a:lnTo>
                      <a:cubicBezTo>
                        <a:pt x="583" y="133"/>
                        <a:pt x="451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FFAC6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7" name="Google Shape;1244;p29">
                  <a:extLst>
                    <a:ext uri="{FF2B5EF4-FFF2-40B4-BE49-F238E27FC236}">
                      <a16:creationId xmlns:a16="http://schemas.microsoft.com/office/drawing/2014/main" id="{B22D05E9-4064-1A38-75AE-915835FA8EB1}"/>
                    </a:ext>
                  </a:extLst>
                </p:cNvPr>
                <p:cNvSpPr/>
                <p:nvPr/>
              </p:nvSpPr>
              <p:spPr>
                <a:xfrm>
                  <a:off x="4424321" y="3250716"/>
                  <a:ext cx="289585" cy="14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854" extrusionOk="0">
                      <a:moveTo>
                        <a:pt x="1" y="1"/>
                      </a:moveTo>
                      <a:cubicBezTo>
                        <a:pt x="1" y="471"/>
                        <a:pt x="383" y="853"/>
                        <a:pt x="853" y="853"/>
                      </a:cubicBezTo>
                      <a:cubicBezTo>
                        <a:pt x="1323" y="853"/>
                        <a:pt x="1705" y="471"/>
                        <a:pt x="170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8" name="Google Shape;1245;p29">
                  <a:extLst>
                    <a:ext uri="{FF2B5EF4-FFF2-40B4-BE49-F238E27FC236}">
                      <a16:creationId xmlns:a16="http://schemas.microsoft.com/office/drawing/2014/main" id="{C9D392A8-6E5A-61B8-323B-E54BBB45B55A}"/>
                    </a:ext>
                  </a:extLst>
                </p:cNvPr>
                <p:cNvSpPr/>
                <p:nvPr/>
              </p:nvSpPr>
              <p:spPr>
                <a:xfrm>
                  <a:off x="4312119" y="2999663"/>
                  <a:ext cx="223894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" h="795" extrusionOk="0">
                      <a:moveTo>
                        <a:pt x="662" y="1"/>
                      </a:moveTo>
                      <a:cubicBezTo>
                        <a:pt x="295" y="1"/>
                        <a:pt x="1" y="300"/>
                        <a:pt x="1" y="662"/>
                      </a:cubicBezTo>
                      <a:cubicBezTo>
                        <a:pt x="1" y="736"/>
                        <a:pt x="59" y="794"/>
                        <a:pt x="133" y="794"/>
                      </a:cubicBezTo>
                      <a:cubicBezTo>
                        <a:pt x="206" y="794"/>
                        <a:pt x="265" y="736"/>
                        <a:pt x="265" y="662"/>
                      </a:cubicBezTo>
                      <a:cubicBezTo>
                        <a:pt x="265" y="442"/>
                        <a:pt x="441" y="265"/>
                        <a:pt x="662" y="265"/>
                      </a:cubicBezTo>
                      <a:cubicBezTo>
                        <a:pt x="877" y="265"/>
                        <a:pt x="1059" y="442"/>
                        <a:pt x="1059" y="662"/>
                      </a:cubicBezTo>
                      <a:cubicBezTo>
                        <a:pt x="1059" y="736"/>
                        <a:pt x="1117" y="794"/>
                        <a:pt x="1191" y="794"/>
                      </a:cubicBezTo>
                      <a:cubicBezTo>
                        <a:pt x="1259" y="794"/>
                        <a:pt x="1318" y="736"/>
                        <a:pt x="1318" y="662"/>
                      </a:cubicBezTo>
                      <a:cubicBezTo>
                        <a:pt x="1318" y="300"/>
                        <a:pt x="1024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9" name="Google Shape;1246;p29">
                  <a:extLst>
                    <a:ext uri="{FF2B5EF4-FFF2-40B4-BE49-F238E27FC236}">
                      <a16:creationId xmlns:a16="http://schemas.microsoft.com/office/drawing/2014/main" id="{6AFB0DC5-337E-E2A9-8059-DB1F4DBF1FCE}"/>
                    </a:ext>
                  </a:extLst>
                </p:cNvPr>
                <p:cNvSpPr/>
                <p:nvPr/>
              </p:nvSpPr>
              <p:spPr>
                <a:xfrm>
                  <a:off x="4601366" y="2999663"/>
                  <a:ext cx="224742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795" extrusionOk="0">
                      <a:moveTo>
                        <a:pt x="662" y="1"/>
                      </a:moveTo>
                      <a:cubicBezTo>
                        <a:pt x="300" y="1"/>
                        <a:pt x="1" y="300"/>
                        <a:pt x="1" y="662"/>
                      </a:cubicBezTo>
                      <a:cubicBezTo>
                        <a:pt x="1" y="736"/>
                        <a:pt x="60" y="794"/>
                        <a:pt x="133" y="794"/>
                      </a:cubicBezTo>
                      <a:cubicBezTo>
                        <a:pt x="207" y="794"/>
                        <a:pt x="265" y="736"/>
                        <a:pt x="265" y="662"/>
                      </a:cubicBezTo>
                      <a:cubicBezTo>
                        <a:pt x="265" y="442"/>
                        <a:pt x="442" y="265"/>
                        <a:pt x="662" y="265"/>
                      </a:cubicBezTo>
                      <a:cubicBezTo>
                        <a:pt x="883" y="265"/>
                        <a:pt x="1059" y="442"/>
                        <a:pt x="1059" y="662"/>
                      </a:cubicBezTo>
                      <a:cubicBezTo>
                        <a:pt x="1059" y="736"/>
                        <a:pt x="1118" y="794"/>
                        <a:pt x="1191" y="794"/>
                      </a:cubicBezTo>
                      <a:cubicBezTo>
                        <a:pt x="1265" y="794"/>
                        <a:pt x="1323" y="736"/>
                        <a:pt x="1323" y="662"/>
                      </a:cubicBezTo>
                      <a:cubicBezTo>
                        <a:pt x="1323" y="300"/>
                        <a:pt x="1025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0" name="Google Shape;1247;p29">
                  <a:extLst>
                    <a:ext uri="{FF2B5EF4-FFF2-40B4-BE49-F238E27FC236}">
                      <a16:creationId xmlns:a16="http://schemas.microsoft.com/office/drawing/2014/main" id="{3104BA65-EC54-4DCF-461B-D672A7C5514E}"/>
                    </a:ext>
                  </a:extLst>
                </p:cNvPr>
                <p:cNvSpPr/>
                <p:nvPr/>
              </p:nvSpPr>
              <p:spPr>
                <a:xfrm>
                  <a:off x="4815925" y="2850117"/>
                  <a:ext cx="68407" cy="28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1676" extrusionOk="0">
                      <a:moveTo>
                        <a:pt x="402" y="0"/>
                      </a:moveTo>
                      <a:lnTo>
                        <a:pt x="1" y="69"/>
                      </a:lnTo>
                      <a:lnTo>
                        <a:pt x="392" y="1675"/>
                      </a:lnTo>
                      <a:lnTo>
                        <a:pt x="402" y="0"/>
                      </a:lnTo>
                      <a:close/>
                    </a:path>
                  </a:pathLst>
                </a:custGeom>
                <a:solidFill>
                  <a:srgbClr val="A03A0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1" name="Google Shape;1248;p29">
                  <a:extLst>
                    <a:ext uri="{FF2B5EF4-FFF2-40B4-BE49-F238E27FC236}">
                      <a16:creationId xmlns:a16="http://schemas.microsoft.com/office/drawing/2014/main" id="{A0D3B8D6-AAE1-AC82-71B7-A365AD51D4C5}"/>
                    </a:ext>
                  </a:extLst>
                </p:cNvPr>
                <p:cNvSpPr/>
                <p:nvPr/>
              </p:nvSpPr>
              <p:spPr>
                <a:xfrm>
                  <a:off x="4214854" y="2604835"/>
                  <a:ext cx="738391" cy="553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0" h="3263" extrusionOk="0">
                      <a:moveTo>
                        <a:pt x="2014" y="1"/>
                      </a:moveTo>
                      <a:cubicBezTo>
                        <a:pt x="921" y="1"/>
                        <a:pt x="1" y="740"/>
                        <a:pt x="50" y="1524"/>
                      </a:cubicBezTo>
                      <a:lnTo>
                        <a:pt x="250" y="3262"/>
                      </a:lnTo>
                      <a:lnTo>
                        <a:pt x="476" y="2018"/>
                      </a:lnTo>
                      <a:cubicBezTo>
                        <a:pt x="476" y="2018"/>
                        <a:pt x="1098" y="2188"/>
                        <a:pt x="1904" y="2188"/>
                      </a:cubicBezTo>
                      <a:cubicBezTo>
                        <a:pt x="2306" y="2188"/>
                        <a:pt x="2755" y="2146"/>
                        <a:pt x="3194" y="2018"/>
                      </a:cubicBezTo>
                      <a:lnTo>
                        <a:pt x="3017" y="1881"/>
                      </a:lnTo>
                      <a:lnTo>
                        <a:pt x="3017" y="1881"/>
                      </a:lnTo>
                      <a:cubicBezTo>
                        <a:pt x="3018" y="1881"/>
                        <a:pt x="3184" y="1931"/>
                        <a:pt x="3388" y="1931"/>
                      </a:cubicBezTo>
                      <a:cubicBezTo>
                        <a:pt x="3564" y="1931"/>
                        <a:pt x="3767" y="1894"/>
                        <a:pt x="3919" y="1759"/>
                      </a:cubicBezTo>
                      <a:lnTo>
                        <a:pt x="3600" y="1656"/>
                      </a:lnTo>
                      <a:cubicBezTo>
                        <a:pt x="3600" y="1656"/>
                        <a:pt x="4350" y="1485"/>
                        <a:pt x="4159" y="784"/>
                      </a:cubicBezTo>
                      <a:lnTo>
                        <a:pt x="4159" y="784"/>
                      </a:lnTo>
                      <a:lnTo>
                        <a:pt x="3919" y="833"/>
                      </a:lnTo>
                      <a:cubicBezTo>
                        <a:pt x="3919" y="833"/>
                        <a:pt x="3306" y="1"/>
                        <a:pt x="2014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2" name="Google Shape;1249;p29">
                  <a:extLst>
                    <a:ext uri="{FF2B5EF4-FFF2-40B4-BE49-F238E27FC236}">
                      <a16:creationId xmlns:a16="http://schemas.microsoft.com/office/drawing/2014/main" id="{253CEB4D-DBCD-4925-3D4E-674AF73D42A4}"/>
                    </a:ext>
                  </a:extLst>
                </p:cNvPr>
                <p:cNvSpPr/>
                <p:nvPr/>
              </p:nvSpPr>
              <p:spPr>
                <a:xfrm>
                  <a:off x="4298879" y="3240362"/>
                  <a:ext cx="242056" cy="22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" h="1326" extrusionOk="0">
                      <a:moveTo>
                        <a:pt x="135" y="0"/>
                      </a:moveTo>
                      <a:cubicBezTo>
                        <a:pt x="126" y="0"/>
                        <a:pt x="117" y="1"/>
                        <a:pt x="108" y="3"/>
                      </a:cubicBezTo>
                      <a:cubicBezTo>
                        <a:pt x="44" y="18"/>
                        <a:pt x="0" y="82"/>
                        <a:pt x="15" y="145"/>
                      </a:cubicBezTo>
                      <a:cubicBezTo>
                        <a:pt x="25" y="184"/>
                        <a:pt x="245" y="1095"/>
                        <a:pt x="1269" y="1326"/>
                      </a:cubicBezTo>
                      <a:lnTo>
                        <a:pt x="1293" y="1326"/>
                      </a:lnTo>
                      <a:cubicBezTo>
                        <a:pt x="1347" y="1326"/>
                        <a:pt x="1396" y="1291"/>
                        <a:pt x="1411" y="1232"/>
                      </a:cubicBezTo>
                      <a:cubicBezTo>
                        <a:pt x="1425" y="1169"/>
                        <a:pt x="1386" y="1105"/>
                        <a:pt x="1318" y="1090"/>
                      </a:cubicBezTo>
                      <a:cubicBezTo>
                        <a:pt x="451" y="895"/>
                        <a:pt x="260" y="126"/>
                        <a:pt x="250" y="91"/>
                      </a:cubicBezTo>
                      <a:cubicBezTo>
                        <a:pt x="237" y="37"/>
                        <a:pt x="189" y="0"/>
                        <a:pt x="1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3" name="Google Shape;1250;p29">
                  <a:extLst>
                    <a:ext uri="{FF2B5EF4-FFF2-40B4-BE49-F238E27FC236}">
                      <a16:creationId xmlns:a16="http://schemas.microsoft.com/office/drawing/2014/main" id="{C29C8A6E-FAA4-B4E9-871A-26A4BC392DE1}"/>
                    </a:ext>
                  </a:extLst>
                </p:cNvPr>
                <p:cNvSpPr/>
                <p:nvPr/>
              </p:nvSpPr>
              <p:spPr>
                <a:xfrm>
                  <a:off x="4273077" y="3573912"/>
                  <a:ext cx="157354" cy="26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1545" extrusionOk="0">
                      <a:moveTo>
                        <a:pt x="775" y="1"/>
                      </a:moveTo>
                      <a:cubicBezTo>
                        <a:pt x="757" y="1"/>
                        <a:pt x="738" y="4"/>
                        <a:pt x="720" y="12"/>
                      </a:cubicBezTo>
                      <a:cubicBezTo>
                        <a:pt x="696" y="22"/>
                        <a:pt x="74" y="311"/>
                        <a:pt x="5" y="1403"/>
                      </a:cubicBezTo>
                      <a:cubicBezTo>
                        <a:pt x="0" y="1476"/>
                        <a:pt x="54" y="1540"/>
                        <a:pt x="128" y="1545"/>
                      </a:cubicBezTo>
                      <a:lnTo>
                        <a:pt x="138" y="1545"/>
                      </a:lnTo>
                      <a:cubicBezTo>
                        <a:pt x="206" y="1545"/>
                        <a:pt x="265" y="1491"/>
                        <a:pt x="270" y="1417"/>
                      </a:cubicBezTo>
                      <a:cubicBezTo>
                        <a:pt x="329" y="502"/>
                        <a:pt x="809" y="262"/>
                        <a:pt x="828" y="252"/>
                      </a:cubicBezTo>
                      <a:cubicBezTo>
                        <a:pt x="897" y="222"/>
                        <a:pt x="926" y="144"/>
                        <a:pt x="897" y="80"/>
                      </a:cubicBezTo>
                      <a:cubicBezTo>
                        <a:pt x="875" y="30"/>
                        <a:pt x="827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7" name="Google Shape;1251;p29">
                <a:extLst>
                  <a:ext uri="{FF2B5EF4-FFF2-40B4-BE49-F238E27FC236}">
                    <a16:creationId xmlns:a16="http://schemas.microsoft.com/office/drawing/2014/main" id="{EF6437D9-C32F-4706-5023-DF5C5799376A}"/>
                  </a:ext>
                </a:extLst>
              </p:cNvPr>
              <p:cNvGrpSpPr/>
              <p:nvPr/>
            </p:nvGrpSpPr>
            <p:grpSpPr>
              <a:xfrm>
                <a:off x="459625" y="3205596"/>
                <a:ext cx="3355533" cy="996492"/>
                <a:chOff x="459625" y="3205596"/>
                <a:chExt cx="3355533" cy="996492"/>
              </a:xfrm>
            </p:grpSpPr>
            <p:sp>
              <p:nvSpPr>
                <p:cNvPr id="44" name="Google Shape;1252;p29">
                  <a:extLst>
                    <a:ext uri="{FF2B5EF4-FFF2-40B4-BE49-F238E27FC236}">
                      <a16:creationId xmlns:a16="http://schemas.microsoft.com/office/drawing/2014/main" id="{728F25A8-EEB3-D7C3-0FAE-507F94A769E9}"/>
                    </a:ext>
                  </a:extLst>
                </p:cNvPr>
                <p:cNvSpPr txBox="1"/>
                <p:nvPr/>
              </p:nvSpPr>
              <p:spPr>
                <a:xfrm>
                  <a:off x="459625" y="3683388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45" name="Google Shape;1253;p29">
                  <a:extLst>
                    <a:ext uri="{FF2B5EF4-FFF2-40B4-BE49-F238E27FC236}">
                      <a16:creationId xmlns:a16="http://schemas.microsoft.com/office/drawing/2014/main" id="{8B992429-4C85-882D-8240-CE3271E9868E}"/>
                    </a:ext>
                  </a:extLst>
                </p:cNvPr>
                <p:cNvSpPr txBox="1"/>
                <p:nvPr/>
              </p:nvSpPr>
              <p:spPr>
                <a:xfrm>
                  <a:off x="459625" y="3326538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46" name="Google Shape;1254;p29">
                  <a:extLst>
                    <a:ext uri="{FF2B5EF4-FFF2-40B4-BE49-F238E27FC236}">
                      <a16:creationId xmlns:a16="http://schemas.microsoft.com/office/drawing/2014/main" id="{4B0EB84B-FEDF-AF41-47D1-61592E02DE6C}"/>
                    </a:ext>
                  </a:extLst>
                </p:cNvPr>
                <p:cNvSpPr/>
                <p:nvPr/>
              </p:nvSpPr>
              <p:spPr>
                <a:xfrm>
                  <a:off x="2871376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Google Shape;1255;p29">
                  <a:extLst>
                    <a:ext uri="{FF2B5EF4-FFF2-40B4-BE49-F238E27FC236}">
                      <a16:creationId xmlns:a16="http://schemas.microsoft.com/office/drawing/2014/main" id="{610156A6-4863-6DA8-1F83-336F87751FB0}"/>
                    </a:ext>
                  </a:extLst>
                </p:cNvPr>
                <p:cNvSpPr/>
                <p:nvPr/>
              </p:nvSpPr>
              <p:spPr>
                <a:xfrm>
                  <a:off x="2145334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8" name="Google Shape;1256;p29">
                  <a:extLst>
                    <a:ext uri="{FF2B5EF4-FFF2-40B4-BE49-F238E27FC236}">
                      <a16:creationId xmlns:a16="http://schemas.microsoft.com/office/drawing/2014/main" id="{93BCAA32-20CA-6C07-0C09-BE509C874CEB}"/>
                    </a:ext>
                  </a:extLst>
                </p:cNvPr>
                <p:cNvSpPr/>
                <p:nvPr/>
              </p:nvSpPr>
              <p:spPr>
                <a:xfrm>
                  <a:off x="2191549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257;p29">
                  <a:extLst>
                    <a:ext uri="{FF2B5EF4-FFF2-40B4-BE49-F238E27FC236}">
                      <a16:creationId xmlns:a16="http://schemas.microsoft.com/office/drawing/2014/main" id="{898B265A-E774-36F0-E80D-2D0DCA8A0E61}"/>
                    </a:ext>
                  </a:extLst>
                </p:cNvPr>
                <p:cNvSpPr/>
                <p:nvPr/>
              </p:nvSpPr>
              <p:spPr>
                <a:xfrm>
                  <a:off x="2128466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258;p29">
                  <a:extLst>
                    <a:ext uri="{FF2B5EF4-FFF2-40B4-BE49-F238E27FC236}">
                      <a16:creationId xmlns:a16="http://schemas.microsoft.com/office/drawing/2014/main" id="{1069B4E3-DAEC-1079-B988-AAE81B310D82}"/>
                    </a:ext>
                  </a:extLst>
                </p:cNvPr>
                <p:cNvSpPr/>
                <p:nvPr/>
              </p:nvSpPr>
              <p:spPr>
                <a:xfrm>
                  <a:off x="2266837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259;p29">
                  <a:extLst>
                    <a:ext uri="{FF2B5EF4-FFF2-40B4-BE49-F238E27FC236}">
                      <a16:creationId xmlns:a16="http://schemas.microsoft.com/office/drawing/2014/main" id="{CF9C422A-5D52-CC51-399B-36AF9CA93C7B}"/>
                    </a:ext>
                  </a:extLst>
                </p:cNvPr>
                <p:cNvSpPr/>
                <p:nvPr/>
              </p:nvSpPr>
              <p:spPr>
                <a:xfrm>
                  <a:off x="2323201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260;p29">
                  <a:extLst>
                    <a:ext uri="{FF2B5EF4-FFF2-40B4-BE49-F238E27FC236}">
                      <a16:creationId xmlns:a16="http://schemas.microsoft.com/office/drawing/2014/main" id="{09D4CECB-0A7D-1427-0FE6-6E401195A98C}"/>
                    </a:ext>
                  </a:extLst>
                </p:cNvPr>
                <p:cNvSpPr/>
                <p:nvPr/>
              </p:nvSpPr>
              <p:spPr>
                <a:xfrm>
                  <a:off x="2144648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Google Shape;1261;p29">
                  <a:extLst>
                    <a:ext uri="{FF2B5EF4-FFF2-40B4-BE49-F238E27FC236}">
                      <a16:creationId xmlns:a16="http://schemas.microsoft.com/office/drawing/2014/main" id="{3005CE1D-2C57-9589-5E36-DE679FA40955}"/>
                    </a:ext>
                  </a:extLst>
                </p:cNvPr>
                <p:cNvSpPr/>
                <p:nvPr/>
              </p:nvSpPr>
              <p:spPr>
                <a:xfrm>
                  <a:off x="2237901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Google Shape;1262;p29">
                  <a:extLst>
                    <a:ext uri="{FF2B5EF4-FFF2-40B4-BE49-F238E27FC236}">
                      <a16:creationId xmlns:a16="http://schemas.microsoft.com/office/drawing/2014/main" id="{71FDEF6C-B5E3-5175-7723-8B088F30536D}"/>
                    </a:ext>
                  </a:extLst>
                </p:cNvPr>
                <p:cNvSpPr/>
                <p:nvPr/>
              </p:nvSpPr>
              <p:spPr>
                <a:xfrm>
                  <a:off x="2168784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Google Shape;1263;p29">
                  <a:extLst>
                    <a:ext uri="{FF2B5EF4-FFF2-40B4-BE49-F238E27FC236}">
                      <a16:creationId xmlns:a16="http://schemas.microsoft.com/office/drawing/2014/main" id="{59DA744F-24FA-B93E-A2AA-A8F7A3FB6500}"/>
                    </a:ext>
                  </a:extLst>
                </p:cNvPr>
                <p:cNvSpPr/>
                <p:nvPr/>
              </p:nvSpPr>
              <p:spPr>
                <a:xfrm>
                  <a:off x="2177561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Google Shape;1264;p29">
                  <a:extLst>
                    <a:ext uri="{FF2B5EF4-FFF2-40B4-BE49-F238E27FC236}">
                      <a16:creationId xmlns:a16="http://schemas.microsoft.com/office/drawing/2014/main" id="{96B1AC8A-FA42-EF90-1B0D-09B3224C5AFD}"/>
                    </a:ext>
                  </a:extLst>
                </p:cNvPr>
                <p:cNvSpPr/>
                <p:nvPr/>
              </p:nvSpPr>
              <p:spPr>
                <a:xfrm>
                  <a:off x="2187572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7" name="Google Shape;1265;p29">
                  <a:extLst>
                    <a:ext uri="{FF2B5EF4-FFF2-40B4-BE49-F238E27FC236}">
                      <a16:creationId xmlns:a16="http://schemas.microsoft.com/office/drawing/2014/main" id="{A1A62ACC-4095-34FB-D9B7-4576092C2B57}"/>
                    </a:ext>
                  </a:extLst>
                </p:cNvPr>
                <p:cNvSpPr/>
                <p:nvPr/>
              </p:nvSpPr>
              <p:spPr>
                <a:xfrm>
                  <a:off x="2182224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Google Shape;1266;p29">
                  <a:extLst>
                    <a:ext uri="{FF2B5EF4-FFF2-40B4-BE49-F238E27FC236}">
                      <a16:creationId xmlns:a16="http://schemas.microsoft.com/office/drawing/2014/main" id="{CE9F0380-3727-C22C-48C1-59E85EA71160}"/>
                    </a:ext>
                  </a:extLst>
                </p:cNvPr>
                <p:cNvSpPr/>
                <p:nvPr/>
              </p:nvSpPr>
              <p:spPr>
                <a:xfrm>
                  <a:off x="2186201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9" name="Google Shape;1267;p29">
                  <a:extLst>
                    <a:ext uri="{FF2B5EF4-FFF2-40B4-BE49-F238E27FC236}">
                      <a16:creationId xmlns:a16="http://schemas.microsoft.com/office/drawing/2014/main" id="{D42A45A2-204E-7E3C-859F-4429A320D02C}"/>
                    </a:ext>
                  </a:extLst>
                </p:cNvPr>
                <p:cNvSpPr/>
                <p:nvPr/>
              </p:nvSpPr>
              <p:spPr>
                <a:xfrm>
                  <a:off x="2191549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Google Shape;1268;p29">
                  <a:extLst>
                    <a:ext uri="{FF2B5EF4-FFF2-40B4-BE49-F238E27FC236}">
                      <a16:creationId xmlns:a16="http://schemas.microsoft.com/office/drawing/2014/main" id="{F2CA7EF0-15F0-16F5-E7A2-B8EAA36869F3}"/>
                    </a:ext>
                  </a:extLst>
                </p:cNvPr>
                <p:cNvSpPr/>
                <p:nvPr/>
              </p:nvSpPr>
              <p:spPr>
                <a:xfrm>
                  <a:off x="3279595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1" name="Google Shape;1269;p29">
                  <a:extLst>
                    <a:ext uri="{FF2B5EF4-FFF2-40B4-BE49-F238E27FC236}">
                      <a16:creationId xmlns:a16="http://schemas.microsoft.com/office/drawing/2014/main" id="{BC754142-FFE4-130A-FEAC-755CCCF90B8C}"/>
                    </a:ext>
                  </a:extLst>
                </p:cNvPr>
                <p:cNvSpPr/>
                <p:nvPr/>
              </p:nvSpPr>
              <p:spPr>
                <a:xfrm>
                  <a:off x="328631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2" name="Google Shape;1270;p29">
                  <a:extLst>
                    <a:ext uri="{FF2B5EF4-FFF2-40B4-BE49-F238E27FC236}">
                      <a16:creationId xmlns:a16="http://schemas.microsoft.com/office/drawing/2014/main" id="{9097B14D-0191-DB0D-B8FA-B0C8A204FF3A}"/>
                    </a:ext>
                  </a:extLst>
                </p:cNvPr>
                <p:cNvSpPr/>
                <p:nvPr/>
              </p:nvSpPr>
              <p:spPr>
                <a:xfrm>
                  <a:off x="3379705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3" name="Google Shape;1271;p29">
                  <a:extLst>
                    <a:ext uri="{FF2B5EF4-FFF2-40B4-BE49-F238E27FC236}">
                      <a16:creationId xmlns:a16="http://schemas.microsoft.com/office/drawing/2014/main" id="{BE78F833-8688-A3A4-8729-080F6E7FC599}"/>
                    </a:ext>
                  </a:extLst>
                </p:cNvPr>
                <p:cNvSpPr/>
                <p:nvPr/>
              </p:nvSpPr>
              <p:spPr>
                <a:xfrm>
                  <a:off x="3376963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4" name="Google Shape;1272;p29">
                  <a:extLst>
                    <a:ext uri="{FF2B5EF4-FFF2-40B4-BE49-F238E27FC236}">
                      <a16:creationId xmlns:a16="http://schemas.microsoft.com/office/drawing/2014/main" id="{6086D9B9-122B-84FD-7454-3787E9756E74}"/>
                    </a:ext>
                  </a:extLst>
                </p:cNvPr>
                <p:cNvSpPr/>
                <p:nvPr/>
              </p:nvSpPr>
              <p:spPr>
                <a:xfrm>
                  <a:off x="3376963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Google Shape;1273;p29">
                  <a:extLst>
                    <a:ext uri="{FF2B5EF4-FFF2-40B4-BE49-F238E27FC236}">
                      <a16:creationId xmlns:a16="http://schemas.microsoft.com/office/drawing/2014/main" id="{702FBBA3-7140-840B-1948-2018330DC063}"/>
                    </a:ext>
                  </a:extLst>
                </p:cNvPr>
                <p:cNvSpPr/>
                <p:nvPr/>
              </p:nvSpPr>
              <p:spPr>
                <a:xfrm>
                  <a:off x="3376963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Google Shape;1274;p29">
                  <a:extLst>
                    <a:ext uri="{FF2B5EF4-FFF2-40B4-BE49-F238E27FC236}">
                      <a16:creationId xmlns:a16="http://schemas.microsoft.com/office/drawing/2014/main" id="{68BEAA88-FB72-2CDC-7B45-88BF0D87754A}"/>
                    </a:ext>
                  </a:extLst>
                </p:cNvPr>
                <p:cNvSpPr/>
                <p:nvPr/>
              </p:nvSpPr>
              <p:spPr>
                <a:xfrm>
                  <a:off x="3376963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Google Shape;1275;p29">
                  <a:extLst>
                    <a:ext uri="{FF2B5EF4-FFF2-40B4-BE49-F238E27FC236}">
                      <a16:creationId xmlns:a16="http://schemas.microsoft.com/office/drawing/2014/main" id="{D4825766-496B-485C-2883-E6F2F037380E}"/>
                    </a:ext>
                  </a:extLst>
                </p:cNvPr>
                <p:cNvSpPr/>
                <p:nvPr/>
              </p:nvSpPr>
              <p:spPr>
                <a:xfrm>
                  <a:off x="3395202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Google Shape;1276;p29">
                  <a:extLst>
                    <a:ext uri="{FF2B5EF4-FFF2-40B4-BE49-F238E27FC236}">
                      <a16:creationId xmlns:a16="http://schemas.microsoft.com/office/drawing/2014/main" id="{683FDFB3-7E69-0944-EA3F-6491C409552C}"/>
                    </a:ext>
                  </a:extLst>
                </p:cNvPr>
                <p:cNvSpPr/>
                <p:nvPr/>
              </p:nvSpPr>
              <p:spPr>
                <a:xfrm>
                  <a:off x="3395202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Google Shape;1277;p29">
                  <a:extLst>
                    <a:ext uri="{FF2B5EF4-FFF2-40B4-BE49-F238E27FC236}">
                      <a16:creationId xmlns:a16="http://schemas.microsoft.com/office/drawing/2014/main" id="{50372E8E-59AD-C4E7-59B2-E48E5A1C1049}"/>
                    </a:ext>
                  </a:extLst>
                </p:cNvPr>
                <p:cNvSpPr/>
                <p:nvPr/>
              </p:nvSpPr>
              <p:spPr>
                <a:xfrm>
                  <a:off x="3395202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Google Shape;1278;p29">
                  <a:extLst>
                    <a:ext uri="{FF2B5EF4-FFF2-40B4-BE49-F238E27FC236}">
                      <a16:creationId xmlns:a16="http://schemas.microsoft.com/office/drawing/2014/main" id="{81428D8F-1E33-71C5-BDDE-D21D672DAD1E}"/>
                    </a:ext>
                  </a:extLst>
                </p:cNvPr>
                <p:cNvSpPr/>
                <p:nvPr/>
              </p:nvSpPr>
              <p:spPr>
                <a:xfrm>
                  <a:off x="3395202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Google Shape;1279;p29">
                  <a:extLst>
                    <a:ext uri="{FF2B5EF4-FFF2-40B4-BE49-F238E27FC236}">
                      <a16:creationId xmlns:a16="http://schemas.microsoft.com/office/drawing/2014/main" id="{61EEA7DA-3817-A303-4645-8BB2D0FE693B}"/>
                    </a:ext>
                  </a:extLst>
                </p:cNvPr>
                <p:cNvSpPr/>
                <p:nvPr/>
              </p:nvSpPr>
              <p:spPr>
                <a:xfrm>
                  <a:off x="3376963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Google Shape;1280;p29">
                  <a:extLst>
                    <a:ext uri="{FF2B5EF4-FFF2-40B4-BE49-F238E27FC236}">
                      <a16:creationId xmlns:a16="http://schemas.microsoft.com/office/drawing/2014/main" id="{023E1F76-5DB4-48FC-4D80-E8DD335D3E5E}"/>
                    </a:ext>
                  </a:extLst>
                </p:cNvPr>
                <p:cNvSpPr/>
                <p:nvPr/>
              </p:nvSpPr>
              <p:spPr>
                <a:xfrm>
                  <a:off x="3376963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Google Shape;1281;p29">
                  <a:extLst>
                    <a:ext uri="{FF2B5EF4-FFF2-40B4-BE49-F238E27FC236}">
                      <a16:creationId xmlns:a16="http://schemas.microsoft.com/office/drawing/2014/main" id="{8B492BCA-DF8C-1E14-742F-D94F7AEB0273}"/>
                    </a:ext>
                  </a:extLst>
                </p:cNvPr>
                <p:cNvSpPr/>
                <p:nvPr/>
              </p:nvSpPr>
              <p:spPr>
                <a:xfrm>
                  <a:off x="3376963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Google Shape;1282;p29">
                  <a:extLst>
                    <a:ext uri="{FF2B5EF4-FFF2-40B4-BE49-F238E27FC236}">
                      <a16:creationId xmlns:a16="http://schemas.microsoft.com/office/drawing/2014/main" id="{2B7C8851-24EC-E663-4040-878AE6C0C8A6}"/>
                    </a:ext>
                  </a:extLst>
                </p:cNvPr>
                <p:cNvSpPr/>
                <p:nvPr/>
              </p:nvSpPr>
              <p:spPr>
                <a:xfrm>
                  <a:off x="3376963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1283;p29">
                  <a:extLst>
                    <a:ext uri="{FF2B5EF4-FFF2-40B4-BE49-F238E27FC236}">
                      <a16:creationId xmlns:a16="http://schemas.microsoft.com/office/drawing/2014/main" id="{49F4A09C-B6C3-AA21-2E40-E49138A9FEEC}"/>
                    </a:ext>
                  </a:extLst>
                </p:cNvPr>
                <p:cNvSpPr/>
                <p:nvPr/>
              </p:nvSpPr>
              <p:spPr>
                <a:xfrm>
                  <a:off x="3395202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1284;p29">
                  <a:extLst>
                    <a:ext uri="{FF2B5EF4-FFF2-40B4-BE49-F238E27FC236}">
                      <a16:creationId xmlns:a16="http://schemas.microsoft.com/office/drawing/2014/main" id="{68B2394C-BEA0-E348-8E44-AF113205B5C3}"/>
                    </a:ext>
                  </a:extLst>
                </p:cNvPr>
                <p:cNvSpPr/>
                <p:nvPr/>
              </p:nvSpPr>
              <p:spPr>
                <a:xfrm>
                  <a:off x="3395202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1285;p29">
                  <a:extLst>
                    <a:ext uri="{FF2B5EF4-FFF2-40B4-BE49-F238E27FC236}">
                      <a16:creationId xmlns:a16="http://schemas.microsoft.com/office/drawing/2014/main" id="{A90320BF-5036-2ACE-C6A9-360AC489040E}"/>
                    </a:ext>
                  </a:extLst>
                </p:cNvPr>
                <p:cNvSpPr/>
                <p:nvPr/>
              </p:nvSpPr>
              <p:spPr>
                <a:xfrm>
                  <a:off x="3395202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1286;p29">
                  <a:extLst>
                    <a:ext uri="{FF2B5EF4-FFF2-40B4-BE49-F238E27FC236}">
                      <a16:creationId xmlns:a16="http://schemas.microsoft.com/office/drawing/2014/main" id="{79D21DB7-E46D-F1E2-D3BA-C3EBC9F90169}"/>
                    </a:ext>
                  </a:extLst>
                </p:cNvPr>
                <p:cNvSpPr/>
                <p:nvPr/>
              </p:nvSpPr>
              <p:spPr>
                <a:xfrm>
                  <a:off x="3395202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8" name="Google Shape;1287;p29">
                <a:extLst>
                  <a:ext uri="{FF2B5EF4-FFF2-40B4-BE49-F238E27FC236}">
                    <a16:creationId xmlns:a16="http://schemas.microsoft.com/office/drawing/2014/main" id="{122C1F41-D2DD-B586-A525-EAF4D59E34BD}"/>
                  </a:ext>
                </a:extLst>
              </p:cNvPr>
              <p:cNvGrpSpPr/>
              <p:nvPr/>
            </p:nvGrpSpPr>
            <p:grpSpPr>
              <a:xfrm>
                <a:off x="464475" y="1310400"/>
                <a:ext cx="3350686" cy="1801491"/>
                <a:chOff x="464475" y="1310400"/>
                <a:chExt cx="3350686" cy="1801491"/>
              </a:xfrm>
            </p:grpSpPr>
            <p:sp>
              <p:nvSpPr>
                <p:cNvPr id="9" name="Google Shape;1288;p29">
                  <a:extLst>
                    <a:ext uri="{FF2B5EF4-FFF2-40B4-BE49-F238E27FC236}">
                      <a16:creationId xmlns:a16="http://schemas.microsoft.com/office/drawing/2014/main" id="{5D39EA5B-6C04-D901-96D7-C2B2EEEC3B0B}"/>
                    </a:ext>
                  </a:extLst>
                </p:cNvPr>
                <p:cNvSpPr txBox="1"/>
                <p:nvPr/>
              </p:nvSpPr>
              <p:spPr>
                <a:xfrm>
                  <a:off x="464475" y="1667250"/>
                  <a:ext cx="1541100" cy="5187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0" name="Google Shape;1289;p29">
                  <a:extLst>
                    <a:ext uri="{FF2B5EF4-FFF2-40B4-BE49-F238E27FC236}">
                      <a16:creationId xmlns:a16="http://schemas.microsoft.com/office/drawing/2014/main" id="{65D97B61-4B6D-247D-8638-F22BFA248D76}"/>
                    </a:ext>
                  </a:extLst>
                </p:cNvPr>
                <p:cNvSpPr txBox="1"/>
                <p:nvPr/>
              </p:nvSpPr>
              <p:spPr>
                <a:xfrm>
                  <a:off x="464475" y="1310400"/>
                  <a:ext cx="15411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1" name="Google Shape;1290;p29">
                  <a:extLst>
                    <a:ext uri="{FF2B5EF4-FFF2-40B4-BE49-F238E27FC236}">
                      <a16:creationId xmlns:a16="http://schemas.microsoft.com/office/drawing/2014/main" id="{CFEB0352-8CFD-60C3-0FA2-93D55B6440A0}"/>
                    </a:ext>
                  </a:extLst>
                </p:cNvPr>
                <p:cNvSpPr/>
                <p:nvPr/>
              </p:nvSpPr>
              <p:spPr>
                <a:xfrm>
                  <a:off x="340268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2" name="Google Shape;1291;p29">
                  <a:extLst>
                    <a:ext uri="{FF2B5EF4-FFF2-40B4-BE49-F238E27FC236}">
                      <a16:creationId xmlns:a16="http://schemas.microsoft.com/office/drawing/2014/main" id="{0811C75F-DC24-5C63-AFA7-DD02AE4E4B28}"/>
                    </a:ext>
                  </a:extLst>
                </p:cNvPr>
                <p:cNvSpPr/>
                <p:nvPr/>
              </p:nvSpPr>
              <p:spPr>
                <a:xfrm>
                  <a:off x="2145334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3" name="Google Shape;1292;p29">
                  <a:extLst>
                    <a:ext uri="{FF2B5EF4-FFF2-40B4-BE49-F238E27FC236}">
                      <a16:creationId xmlns:a16="http://schemas.microsoft.com/office/drawing/2014/main" id="{D5ABC4A4-5E06-C763-D9C3-0735D27343AC}"/>
                    </a:ext>
                  </a:extLst>
                </p:cNvPr>
                <p:cNvSpPr/>
                <p:nvPr/>
              </p:nvSpPr>
              <p:spPr>
                <a:xfrm>
                  <a:off x="2191549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4" name="Google Shape;1293;p29">
                  <a:extLst>
                    <a:ext uri="{FF2B5EF4-FFF2-40B4-BE49-F238E27FC236}">
                      <a16:creationId xmlns:a16="http://schemas.microsoft.com/office/drawing/2014/main" id="{D3E13B49-8E75-9B49-4205-8242665FAB6B}"/>
                    </a:ext>
                  </a:extLst>
                </p:cNvPr>
                <p:cNvSpPr/>
                <p:nvPr/>
              </p:nvSpPr>
              <p:spPr>
                <a:xfrm>
                  <a:off x="2128466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" name="Google Shape;1294;p29">
                  <a:extLst>
                    <a:ext uri="{FF2B5EF4-FFF2-40B4-BE49-F238E27FC236}">
                      <a16:creationId xmlns:a16="http://schemas.microsoft.com/office/drawing/2014/main" id="{9118F0A6-6D1F-8EB6-B578-E37644342F9F}"/>
                    </a:ext>
                  </a:extLst>
                </p:cNvPr>
                <p:cNvSpPr/>
                <p:nvPr/>
              </p:nvSpPr>
              <p:spPr>
                <a:xfrm>
                  <a:off x="2266837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" name="Google Shape;1295;p29">
                  <a:extLst>
                    <a:ext uri="{FF2B5EF4-FFF2-40B4-BE49-F238E27FC236}">
                      <a16:creationId xmlns:a16="http://schemas.microsoft.com/office/drawing/2014/main" id="{56EA662D-B6EF-16E9-FC89-2AF87C0D3185}"/>
                    </a:ext>
                  </a:extLst>
                </p:cNvPr>
                <p:cNvSpPr/>
                <p:nvPr/>
              </p:nvSpPr>
              <p:spPr>
                <a:xfrm>
                  <a:off x="2323201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" name="Google Shape;1296;p29">
                  <a:extLst>
                    <a:ext uri="{FF2B5EF4-FFF2-40B4-BE49-F238E27FC236}">
                      <a16:creationId xmlns:a16="http://schemas.microsoft.com/office/drawing/2014/main" id="{B7EE4E58-22EA-369D-B4F0-F03BE3490103}"/>
                    </a:ext>
                  </a:extLst>
                </p:cNvPr>
                <p:cNvSpPr/>
                <p:nvPr/>
              </p:nvSpPr>
              <p:spPr>
                <a:xfrm>
                  <a:off x="2144648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Google Shape;1297;p29">
                  <a:extLst>
                    <a:ext uri="{FF2B5EF4-FFF2-40B4-BE49-F238E27FC236}">
                      <a16:creationId xmlns:a16="http://schemas.microsoft.com/office/drawing/2014/main" id="{4D441B2C-A590-F6E5-6E88-E5BE4F7E45D0}"/>
                    </a:ext>
                  </a:extLst>
                </p:cNvPr>
                <p:cNvSpPr/>
                <p:nvPr/>
              </p:nvSpPr>
              <p:spPr>
                <a:xfrm>
                  <a:off x="2237901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Google Shape;1298;p29">
                  <a:extLst>
                    <a:ext uri="{FF2B5EF4-FFF2-40B4-BE49-F238E27FC236}">
                      <a16:creationId xmlns:a16="http://schemas.microsoft.com/office/drawing/2014/main" id="{F908DD18-9E30-E284-756E-CC76A6DC84E1}"/>
                    </a:ext>
                  </a:extLst>
                </p:cNvPr>
                <p:cNvSpPr/>
                <p:nvPr/>
              </p:nvSpPr>
              <p:spPr>
                <a:xfrm>
                  <a:off x="2168784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1299;p29">
                  <a:extLst>
                    <a:ext uri="{FF2B5EF4-FFF2-40B4-BE49-F238E27FC236}">
                      <a16:creationId xmlns:a16="http://schemas.microsoft.com/office/drawing/2014/main" id="{EEAC940A-E3EF-8831-FC03-3A0866499182}"/>
                    </a:ext>
                  </a:extLst>
                </p:cNvPr>
                <p:cNvSpPr/>
                <p:nvPr/>
              </p:nvSpPr>
              <p:spPr>
                <a:xfrm>
                  <a:off x="2177561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" name="Google Shape;1300;p29">
                  <a:extLst>
                    <a:ext uri="{FF2B5EF4-FFF2-40B4-BE49-F238E27FC236}">
                      <a16:creationId xmlns:a16="http://schemas.microsoft.com/office/drawing/2014/main" id="{DC7BFC18-F52C-4459-B34E-F2359CC22F89}"/>
                    </a:ext>
                  </a:extLst>
                </p:cNvPr>
                <p:cNvSpPr/>
                <p:nvPr/>
              </p:nvSpPr>
              <p:spPr>
                <a:xfrm>
                  <a:off x="2187572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" name="Google Shape;1301;p29">
                  <a:extLst>
                    <a:ext uri="{FF2B5EF4-FFF2-40B4-BE49-F238E27FC236}">
                      <a16:creationId xmlns:a16="http://schemas.microsoft.com/office/drawing/2014/main" id="{E1875F2A-4F18-C31E-5102-9127503BC5AA}"/>
                    </a:ext>
                  </a:extLst>
                </p:cNvPr>
                <p:cNvSpPr/>
                <p:nvPr/>
              </p:nvSpPr>
              <p:spPr>
                <a:xfrm>
                  <a:off x="2182224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3" name="Google Shape;1302;p29">
                  <a:extLst>
                    <a:ext uri="{FF2B5EF4-FFF2-40B4-BE49-F238E27FC236}">
                      <a16:creationId xmlns:a16="http://schemas.microsoft.com/office/drawing/2014/main" id="{FE7942C5-E6E3-8749-2EDD-74D74F51C1C1}"/>
                    </a:ext>
                  </a:extLst>
                </p:cNvPr>
                <p:cNvSpPr/>
                <p:nvPr/>
              </p:nvSpPr>
              <p:spPr>
                <a:xfrm>
                  <a:off x="2186201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" name="Google Shape;1303;p29">
                  <a:extLst>
                    <a:ext uri="{FF2B5EF4-FFF2-40B4-BE49-F238E27FC236}">
                      <a16:creationId xmlns:a16="http://schemas.microsoft.com/office/drawing/2014/main" id="{D7A0D133-B26D-0189-827F-2C5CBCACBF29}"/>
                    </a:ext>
                  </a:extLst>
                </p:cNvPr>
                <p:cNvSpPr/>
                <p:nvPr/>
              </p:nvSpPr>
              <p:spPr>
                <a:xfrm>
                  <a:off x="2191549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" name="Google Shape;1304;p29">
                  <a:extLst>
                    <a:ext uri="{FF2B5EF4-FFF2-40B4-BE49-F238E27FC236}">
                      <a16:creationId xmlns:a16="http://schemas.microsoft.com/office/drawing/2014/main" id="{E505203F-5F9F-12AC-368D-4665782F648E}"/>
                    </a:ext>
                  </a:extLst>
                </p:cNvPr>
                <p:cNvSpPr/>
                <p:nvPr/>
              </p:nvSpPr>
              <p:spPr>
                <a:xfrm>
                  <a:off x="3279595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" name="Google Shape;1305;p29">
                  <a:extLst>
                    <a:ext uri="{FF2B5EF4-FFF2-40B4-BE49-F238E27FC236}">
                      <a16:creationId xmlns:a16="http://schemas.microsoft.com/office/drawing/2014/main" id="{3B4E12A7-CDA7-697E-5E64-62B7D77B610B}"/>
                    </a:ext>
                  </a:extLst>
                </p:cNvPr>
                <p:cNvSpPr/>
                <p:nvPr/>
              </p:nvSpPr>
              <p:spPr>
                <a:xfrm>
                  <a:off x="328631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" name="Google Shape;1306;p29">
                  <a:extLst>
                    <a:ext uri="{FF2B5EF4-FFF2-40B4-BE49-F238E27FC236}">
                      <a16:creationId xmlns:a16="http://schemas.microsoft.com/office/drawing/2014/main" id="{E7C3A7D3-B000-2A9A-8AC2-7075D85FDF23}"/>
                    </a:ext>
                  </a:extLst>
                </p:cNvPr>
                <p:cNvSpPr/>
                <p:nvPr/>
              </p:nvSpPr>
              <p:spPr>
                <a:xfrm>
                  <a:off x="3379705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" name="Google Shape;1307;p29">
                  <a:extLst>
                    <a:ext uri="{FF2B5EF4-FFF2-40B4-BE49-F238E27FC236}">
                      <a16:creationId xmlns:a16="http://schemas.microsoft.com/office/drawing/2014/main" id="{E160CC3E-7B5F-8C02-B2B2-3CA8E1525D22}"/>
                    </a:ext>
                  </a:extLst>
                </p:cNvPr>
                <p:cNvSpPr/>
                <p:nvPr/>
              </p:nvSpPr>
              <p:spPr>
                <a:xfrm>
                  <a:off x="3376963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1308;p29">
                  <a:extLst>
                    <a:ext uri="{FF2B5EF4-FFF2-40B4-BE49-F238E27FC236}">
                      <a16:creationId xmlns:a16="http://schemas.microsoft.com/office/drawing/2014/main" id="{EF536FC7-4606-A581-D75F-EC4B5A8A201A}"/>
                    </a:ext>
                  </a:extLst>
                </p:cNvPr>
                <p:cNvSpPr/>
                <p:nvPr/>
              </p:nvSpPr>
              <p:spPr>
                <a:xfrm>
                  <a:off x="3376963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" name="Google Shape;1309;p29">
                  <a:extLst>
                    <a:ext uri="{FF2B5EF4-FFF2-40B4-BE49-F238E27FC236}">
                      <a16:creationId xmlns:a16="http://schemas.microsoft.com/office/drawing/2014/main" id="{C5571992-9CC5-EEA8-0AB0-7E703DA47997}"/>
                    </a:ext>
                  </a:extLst>
                </p:cNvPr>
                <p:cNvSpPr/>
                <p:nvPr/>
              </p:nvSpPr>
              <p:spPr>
                <a:xfrm>
                  <a:off x="3376963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1310;p29">
                  <a:extLst>
                    <a:ext uri="{FF2B5EF4-FFF2-40B4-BE49-F238E27FC236}">
                      <a16:creationId xmlns:a16="http://schemas.microsoft.com/office/drawing/2014/main" id="{BEFBEF3C-451C-1632-3069-6FBF31D5708C}"/>
                    </a:ext>
                  </a:extLst>
                </p:cNvPr>
                <p:cNvSpPr/>
                <p:nvPr/>
              </p:nvSpPr>
              <p:spPr>
                <a:xfrm>
                  <a:off x="3376963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1311;p29">
                  <a:extLst>
                    <a:ext uri="{FF2B5EF4-FFF2-40B4-BE49-F238E27FC236}">
                      <a16:creationId xmlns:a16="http://schemas.microsoft.com/office/drawing/2014/main" id="{58748142-5820-10D2-AC6F-85AD3AF9713F}"/>
                    </a:ext>
                  </a:extLst>
                </p:cNvPr>
                <p:cNvSpPr/>
                <p:nvPr/>
              </p:nvSpPr>
              <p:spPr>
                <a:xfrm>
                  <a:off x="3395202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Google Shape;1312;p29">
                  <a:extLst>
                    <a:ext uri="{FF2B5EF4-FFF2-40B4-BE49-F238E27FC236}">
                      <a16:creationId xmlns:a16="http://schemas.microsoft.com/office/drawing/2014/main" id="{F2792C2D-9C52-CEEB-E2F0-4F53AB61A759}"/>
                    </a:ext>
                  </a:extLst>
                </p:cNvPr>
                <p:cNvSpPr/>
                <p:nvPr/>
              </p:nvSpPr>
              <p:spPr>
                <a:xfrm>
                  <a:off x="3395202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Google Shape;1313;p29">
                  <a:extLst>
                    <a:ext uri="{FF2B5EF4-FFF2-40B4-BE49-F238E27FC236}">
                      <a16:creationId xmlns:a16="http://schemas.microsoft.com/office/drawing/2014/main" id="{3BD0588D-52BF-917F-6B9D-8A7BF46D8148}"/>
                    </a:ext>
                  </a:extLst>
                </p:cNvPr>
                <p:cNvSpPr/>
                <p:nvPr/>
              </p:nvSpPr>
              <p:spPr>
                <a:xfrm>
                  <a:off x="3395202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314;p29">
                  <a:extLst>
                    <a:ext uri="{FF2B5EF4-FFF2-40B4-BE49-F238E27FC236}">
                      <a16:creationId xmlns:a16="http://schemas.microsoft.com/office/drawing/2014/main" id="{167A8809-C5B1-5481-6127-EA43F24FD9C9}"/>
                    </a:ext>
                  </a:extLst>
                </p:cNvPr>
                <p:cNvSpPr/>
                <p:nvPr/>
              </p:nvSpPr>
              <p:spPr>
                <a:xfrm>
                  <a:off x="3395202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315;p29">
                  <a:extLst>
                    <a:ext uri="{FF2B5EF4-FFF2-40B4-BE49-F238E27FC236}">
                      <a16:creationId xmlns:a16="http://schemas.microsoft.com/office/drawing/2014/main" id="{0BAE2C0D-1425-A5EC-A9DE-08CF231775E6}"/>
                    </a:ext>
                  </a:extLst>
                </p:cNvPr>
                <p:cNvSpPr/>
                <p:nvPr/>
              </p:nvSpPr>
              <p:spPr>
                <a:xfrm>
                  <a:off x="3376963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Google Shape;1316;p29">
                  <a:extLst>
                    <a:ext uri="{FF2B5EF4-FFF2-40B4-BE49-F238E27FC236}">
                      <a16:creationId xmlns:a16="http://schemas.microsoft.com/office/drawing/2014/main" id="{C48791A9-5D87-1D9A-7B02-C4B47F913200}"/>
                    </a:ext>
                  </a:extLst>
                </p:cNvPr>
                <p:cNvSpPr/>
                <p:nvPr/>
              </p:nvSpPr>
              <p:spPr>
                <a:xfrm>
                  <a:off x="3376963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Google Shape;1317;p29">
                  <a:extLst>
                    <a:ext uri="{FF2B5EF4-FFF2-40B4-BE49-F238E27FC236}">
                      <a16:creationId xmlns:a16="http://schemas.microsoft.com/office/drawing/2014/main" id="{F32D9911-F94B-8FAB-A0DD-5B8E1F4B2647}"/>
                    </a:ext>
                  </a:extLst>
                </p:cNvPr>
                <p:cNvSpPr/>
                <p:nvPr/>
              </p:nvSpPr>
              <p:spPr>
                <a:xfrm>
                  <a:off x="3376963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318;p29">
                  <a:extLst>
                    <a:ext uri="{FF2B5EF4-FFF2-40B4-BE49-F238E27FC236}">
                      <a16:creationId xmlns:a16="http://schemas.microsoft.com/office/drawing/2014/main" id="{83BE8E01-38BC-0BE0-9A27-78791AB71F46}"/>
                    </a:ext>
                  </a:extLst>
                </p:cNvPr>
                <p:cNvSpPr/>
                <p:nvPr/>
              </p:nvSpPr>
              <p:spPr>
                <a:xfrm>
                  <a:off x="3376963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319;p29">
                  <a:extLst>
                    <a:ext uri="{FF2B5EF4-FFF2-40B4-BE49-F238E27FC236}">
                      <a16:creationId xmlns:a16="http://schemas.microsoft.com/office/drawing/2014/main" id="{A718AC3D-C56E-3410-7304-4F38F4A552BE}"/>
                    </a:ext>
                  </a:extLst>
                </p:cNvPr>
                <p:cNvSpPr/>
                <p:nvPr/>
              </p:nvSpPr>
              <p:spPr>
                <a:xfrm>
                  <a:off x="3395202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320;p29">
                  <a:extLst>
                    <a:ext uri="{FF2B5EF4-FFF2-40B4-BE49-F238E27FC236}">
                      <a16:creationId xmlns:a16="http://schemas.microsoft.com/office/drawing/2014/main" id="{DFEDB574-3AC6-7EF9-E592-9FB9C3E9A58F}"/>
                    </a:ext>
                  </a:extLst>
                </p:cNvPr>
                <p:cNvSpPr/>
                <p:nvPr/>
              </p:nvSpPr>
              <p:spPr>
                <a:xfrm>
                  <a:off x="3395202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Google Shape;1321;p29">
                  <a:extLst>
                    <a:ext uri="{FF2B5EF4-FFF2-40B4-BE49-F238E27FC236}">
                      <a16:creationId xmlns:a16="http://schemas.microsoft.com/office/drawing/2014/main" id="{D1266FE3-E79A-CF1E-6FD4-79760998643A}"/>
                    </a:ext>
                  </a:extLst>
                </p:cNvPr>
                <p:cNvSpPr/>
                <p:nvPr/>
              </p:nvSpPr>
              <p:spPr>
                <a:xfrm>
                  <a:off x="3395202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322;p29">
                  <a:extLst>
                    <a:ext uri="{FF2B5EF4-FFF2-40B4-BE49-F238E27FC236}">
                      <a16:creationId xmlns:a16="http://schemas.microsoft.com/office/drawing/2014/main" id="{60120FA8-7EA1-5EBD-5892-E18CF22DC40B}"/>
                    </a:ext>
                  </a:extLst>
                </p:cNvPr>
                <p:cNvSpPr/>
                <p:nvPr/>
              </p:nvSpPr>
              <p:spPr>
                <a:xfrm>
                  <a:off x="3395202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04" name="Google Shape;1324;p29">
              <a:extLst>
                <a:ext uri="{FF2B5EF4-FFF2-40B4-BE49-F238E27FC236}">
                  <a16:creationId xmlns:a16="http://schemas.microsoft.com/office/drawing/2014/main" id="{93A99497-226A-A3C8-EAAA-56EB7891D410}"/>
                </a:ext>
              </a:extLst>
            </p:cNvPr>
            <p:cNvGrpSpPr/>
            <p:nvPr/>
          </p:nvGrpSpPr>
          <p:grpSpPr>
            <a:xfrm>
              <a:off x="6197564" y="1549247"/>
              <a:ext cx="382666" cy="382666"/>
              <a:chOff x="9369407" y="826778"/>
              <a:chExt cx="382666" cy="382666"/>
            </a:xfrm>
          </p:grpSpPr>
          <p:sp>
            <p:nvSpPr>
              <p:cNvPr id="205" name="Google Shape;1325;p29">
                <a:extLst>
                  <a:ext uri="{FF2B5EF4-FFF2-40B4-BE49-F238E27FC236}">
                    <a16:creationId xmlns:a16="http://schemas.microsoft.com/office/drawing/2014/main" id="{21C07653-148E-A6DF-59FB-9DC3D9A188C1}"/>
                  </a:ext>
                </a:extLst>
              </p:cNvPr>
              <p:cNvSpPr/>
              <p:nvPr/>
            </p:nvSpPr>
            <p:spPr>
              <a:xfrm>
                <a:off x="9369407" y="826778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6" name="Google Shape;1326;p29">
                <a:extLst>
                  <a:ext uri="{FF2B5EF4-FFF2-40B4-BE49-F238E27FC236}">
                    <a16:creationId xmlns:a16="http://schemas.microsoft.com/office/drawing/2014/main" id="{7EB96056-7242-1E45-501A-90C8BE5A4D53}"/>
                  </a:ext>
                </a:extLst>
              </p:cNvPr>
              <p:cNvSpPr/>
              <p:nvPr/>
            </p:nvSpPr>
            <p:spPr>
              <a:xfrm>
                <a:off x="9462182" y="965810"/>
                <a:ext cx="197115" cy="190807"/>
              </a:xfrm>
              <a:custGeom>
                <a:avLst/>
                <a:gdLst/>
                <a:ahLst/>
                <a:cxnLst/>
                <a:rect l="l" t="t" r="r" b="b"/>
                <a:pathLst>
                  <a:path w="750" h="726" extrusionOk="0">
                    <a:moveTo>
                      <a:pt x="245" y="133"/>
                    </a:moveTo>
                    <a:lnTo>
                      <a:pt x="245" y="593"/>
                    </a:lnTo>
                    <a:lnTo>
                      <a:pt x="147" y="593"/>
                    </a:lnTo>
                    <a:lnTo>
                      <a:pt x="113" y="133"/>
                    </a:lnTo>
                    <a:close/>
                    <a:moveTo>
                      <a:pt x="441" y="133"/>
                    </a:moveTo>
                    <a:lnTo>
                      <a:pt x="441" y="593"/>
                    </a:lnTo>
                    <a:lnTo>
                      <a:pt x="309" y="593"/>
                    </a:lnTo>
                    <a:lnTo>
                      <a:pt x="309" y="133"/>
                    </a:lnTo>
                    <a:close/>
                    <a:moveTo>
                      <a:pt x="637" y="133"/>
                    </a:moveTo>
                    <a:lnTo>
                      <a:pt x="603" y="593"/>
                    </a:lnTo>
                    <a:lnTo>
                      <a:pt x="505" y="593"/>
                    </a:lnTo>
                    <a:lnTo>
                      <a:pt x="505" y="133"/>
                    </a:lnTo>
                    <a:close/>
                    <a:moveTo>
                      <a:pt x="64" y="1"/>
                    </a:moveTo>
                    <a:cubicBezTo>
                      <a:pt x="30" y="1"/>
                      <a:pt x="0" y="30"/>
                      <a:pt x="5" y="69"/>
                    </a:cubicBezTo>
                    <a:lnTo>
                      <a:pt x="59" y="657"/>
                    </a:lnTo>
                    <a:cubicBezTo>
                      <a:pt x="59" y="696"/>
                      <a:pt x="93" y="725"/>
                      <a:pt x="128" y="725"/>
                    </a:cubicBezTo>
                    <a:lnTo>
                      <a:pt x="622" y="725"/>
                    </a:lnTo>
                    <a:cubicBezTo>
                      <a:pt x="657" y="725"/>
                      <a:pt x="691" y="696"/>
                      <a:pt x="691" y="657"/>
                    </a:cubicBezTo>
                    <a:lnTo>
                      <a:pt x="745" y="69"/>
                    </a:lnTo>
                    <a:cubicBezTo>
                      <a:pt x="750" y="30"/>
                      <a:pt x="725" y="1"/>
                      <a:pt x="6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7" name="Google Shape;1327;p29">
                <a:extLst>
                  <a:ext uri="{FF2B5EF4-FFF2-40B4-BE49-F238E27FC236}">
                    <a16:creationId xmlns:a16="http://schemas.microsoft.com/office/drawing/2014/main" id="{C4976669-9E58-6359-B36E-58F0A7ED3BCA}"/>
                  </a:ext>
                </a:extLst>
              </p:cNvPr>
              <p:cNvSpPr/>
              <p:nvPr/>
            </p:nvSpPr>
            <p:spPr>
              <a:xfrm>
                <a:off x="9456926" y="879605"/>
                <a:ext cx="207628" cy="69647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65" extrusionOk="0">
                    <a:moveTo>
                      <a:pt x="520" y="69"/>
                    </a:moveTo>
                    <a:lnTo>
                      <a:pt x="530" y="133"/>
                    </a:lnTo>
                    <a:lnTo>
                      <a:pt x="260" y="133"/>
                    </a:lnTo>
                    <a:lnTo>
                      <a:pt x="270" y="69"/>
                    </a:lnTo>
                    <a:close/>
                    <a:moveTo>
                      <a:pt x="265" y="1"/>
                    </a:moveTo>
                    <a:cubicBezTo>
                      <a:pt x="236" y="1"/>
                      <a:pt x="211" y="25"/>
                      <a:pt x="206" y="49"/>
                    </a:cubicBezTo>
                    <a:lnTo>
                      <a:pt x="197" y="133"/>
                    </a:lnTo>
                    <a:lnTo>
                      <a:pt x="99" y="133"/>
                    </a:lnTo>
                    <a:cubicBezTo>
                      <a:pt x="45" y="133"/>
                      <a:pt x="1" y="177"/>
                      <a:pt x="1" y="231"/>
                    </a:cubicBezTo>
                    <a:lnTo>
                      <a:pt x="1" y="265"/>
                    </a:lnTo>
                    <a:lnTo>
                      <a:pt x="789" y="265"/>
                    </a:lnTo>
                    <a:lnTo>
                      <a:pt x="789" y="231"/>
                    </a:lnTo>
                    <a:cubicBezTo>
                      <a:pt x="789" y="177"/>
                      <a:pt x="745" y="133"/>
                      <a:pt x="691" y="133"/>
                    </a:cubicBezTo>
                    <a:lnTo>
                      <a:pt x="593" y="133"/>
                    </a:lnTo>
                    <a:lnTo>
                      <a:pt x="584" y="49"/>
                    </a:lnTo>
                    <a:cubicBezTo>
                      <a:pt x="579" y="25"/>
                      <a:pt x="554" y="1"/>
                      <a:pt x="5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08" name="Google Shape;1328;p29">
              <a:extLst>
                <a:ext uri="{FF2B5EF4-FFF2-40B4-BE49-F238E27FC236}">
                  <a16:creationId xmlns:a16="http://schemas.microsoft.com/office/drawing/2014/main" id="{E47EFB23-26D2-A20C-7860-E00ED826810B}"/>
                </a:ext>
              </a:extLst>
            </p:cNvPr>
            <p:cNvGrpSpPr/>
            <p:nvPr/>
          </p:nvGrpSpPr>
          <p:grpSpPr>
            <a:xfrm>
              <a:off x="2541985" y="3577415"/>
              <a:ext cx="382403" cy="383980"/>
              <a:chOff x="2541985" y="3577415"/>
              <a:chExt cx="382403" cy="383980"/>
            </a:xfrm>
          </p:grpSpPr>
          <p:sp>
            <p:nvSpPr>
              <p:cNvPr id="209" name="Google Shape;1329;p29">
                <a:extLst>
                  <a:ext uri="{FF2B5EF4-FFF2-40B4-BE49-F238E27FC236}">
                    <a16:creationId xmlns:a16="http://schemas.microsoft.com/office/drawing/2014/main" id="{9E74C32B-463D-FA11-53F3-A9D194E5894A}"/>
                  </a:ext>
                </a:extLst>
              </p:cNvPr>
              <p:cNvSpPr/>
              <p:nvPr/>
            </p:nvSpPr>
            <p:spPr>
              <a:xfrm>
                <a:off x="2541985" y="3577415"/>
                <a:ext cx="382403" cy="38398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461" extrusionOk="0">
                    <a:moveTo>
                      <a:pt x="1455" y="730"/>
                    </a:moveTo>
                    <a:cubicBezTo>
                      <a:pt x="1455" y="1132"/>
                      <a:pt x="1132" y="1460"/>
                      <a:pt x="730" y="1460"/>
                    </a:cubicBezTo>
                    <a:cubicBezTo>
                      <a:pt x="328" y="1460"/>
                      <a:pt x="0" y="1132"/>
                      <a:pt x="0" y="730"/>
                    </a:cubicBezTo>
                    <a:cubicBezTo>
                      <a:pt x="0" y="329"/>
                      <a:pt x="328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0" name="Google Shape;1330;p29">
                <a:extLst>
                  <a:ext uri="{FF2B5EF4-FFF2-40B4-BE49-F238E27FC236}">
                    <a16:creationId xmlns:a16="http://schemas.microsoft.com/office/drawing/2014/main" id="{1B2CF0CC-D931-5BF4-EE76-845EB56A16FB}"/>
                  </a:ext>
                </a:extLst>
              </p:cNvPr>
              <p:cNvSpPr/>
              <p:nvPr/>
            </p:nvSpPr>
            <p:spPr>
              <a:xfrm>
                <a:off x="2617940" y="3623803"/>
                <a:ext cx="202371" cy="291205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108" extrusionOk="0">
                    <a:moveTo>
                      <a:pt x="740" y="285"/>
                    </a:moveTo>
                    <a:lnTo>
                      <a:pt x="593" y="285"/>
                    </a:lnTo>
                    <a:cubicBezTo>
                      <a:pt x="573" y="285"/>
                      <a:pt x="563" y="295"/>
                      <a:pt x="563" y="314"/>
                    </a:cubicBezTo>
                    <a:lnTo>
                      <a:pt x="563" y="461"/>
                    </a:lnTo>
                    <a:cubicBezTo>
                      <a:pt x="563" y="476"/>
                      <a:pt x="573" y="491"/>
                      <a:pt x="593" y="491"/>
                    </a:cubicBezTo>
                    <a:lnTo>
                      <a:pt x="612" y="491"/>
                    </a:lnTo>
                    <a:lnTo>
                      <a:pt x="612" y="574"/>
                    </a:lnTo>
                    <a:cubicBezTo>
                      <a:pt x="612" y="584"/>
                      <a:pt x="603" y="588"/>
                      <a:pt x="593" y="588"/>
                    </a:cubicBezTo>
                    <a:lnTo>
                      <a:pt x="441" y="588"/>
                    </a:lnTo>
                    <a:lnTo>
                      <a:pt x="441" y="231"/>
                    </a:lnTo>
                    <a:lnTo>
                      <a:pt x="510" y="231"/>
                    </a:lnTo>
                    <a:cubicBezTo>
                      <a:pt x="519" y="231"/>
                      <a:pt x="524" y="226"/>
                      <a:pt x="529" y="221"/>
                    </a:cubicBezTo>
                    <a:cubicBezTo>
                      <a:pt x="529" y="216"/>
                      <a:pt x="529" y="206"/>
                      <a:pt x="529" y="202"/>
                    </a:cubicBezTo>
                    <a:lnTo>
                      <a:pt x="402" y="11"/>
                    </a:lnTo>
                    <a:cubicBezTo>
                      <a:pt x="397" y="6"/>
                      <a:pt x="392" y="1"/>
                      <a:pt x="382" y="1"/>
                    </a:cubicBezTo>
                    <a:cubicBezTo>
                      <a:pt x="377" y="1"/>
                      <a:pt x="372" y="6"/>
                      <a:pt x="368" y="11"/>
                    </a:cubicBezTo>
                    <a:lnTo>
                      <a:pt x="240" y="202"/>
                    </a:lnTo>
                    <a:cubicBezTo>
                      <a:pt x="235" y="206"/>
                      <a:pt x="235" y="216"/>
                      <a:pt x="240" y="221"/>
                    </a:cubicBezTo>
                    <a:cubicBezTo>
                      <a:pt x="245" y="226"/>
                      <a:pt x="250" y="231"/>
                      <a:pt x="260" y="231"/>
                    </a:cubicBezTo>
                    <a:lnTo>
                      <a:pt x="328" y="231"/>
                    </a:lnTo>
                    <a:lnTo>
                      <a:pt x="328" y="588"/>
                    </a:lnTo>
                    <a:lnTo>
                      <a:pt x="177" y="588"/>
                    </a:lnTo>
                    <a:cubicBezTo>
                      <a:pt x="167" y="588"/>
                      <a:pt x="157" y="584"/>
                      <a:pt x="157" y="574"/>
                    </a:cubicBezTo>
                    <a:lnTo>
                      <a:pt x="157" y="471"/>
                    </a:lnTo>
                    <a:cubicBezTo>
                      <a:pt x="186" y="456"/>
                      <a:pt x="206" y="422"/>
                      <a:pt x="206" y="388"/>
                    </a:cubicBezTo>
                    <a:cubicBezTo>
                      <a:pt x="206" y="329"/>
                      <a:pt x="162" y="285"/>
                      <a:pt x="103" y="285"/>
                    </a:cubicBezTo>
                    <a:cubicBezTo>
                      <a:pt x="49" y="285"/>
                      <a:pt x="0" y="329"/>
                      <a:pt x="0" y="388"/>
                    </a:cubicBezTo>
                    <a:cubicBezTo>
                      <a:pt x="0" y="422"/>
                      <a:pt x="20" y="456"/>
                      <a:pt x="49" y="471"/>
                    </a:cubicBezTo>
                    <a:lnTo>
                      <a:pt x="49" y="574"/>
                    </a:lnTo>
                    <a:cubicBezTo>
                      <a:pt x="49" y="642"/>
                      <a:pt x="108" y="701"/>
                      <a:pt x="177" y="701"/>
                    </a:cubicBezTo>
                    <a:lnTo>
                      <a:pt x="328" y="701"/>
                    </a:lnTo>
                    <a:lnTo>
                      <a:pt x="328" y="922"/>
                    </a:lnTo>
                    <a:cubicBezTo>
                      <a:pt x="299" y="941"/>
                      <a:pt x="284" y="970"/>
                      <a:pt x="284" y="1010"/>
                    </a:cubicBezTo>
                    <a:cubicBezTo>
                      <a:pt x="284" y="1064"/>
                      <a:pt x="328" y="1108"/>
                      <a:pt x="382" y="1108"/>
                    </a:cubicBezTo>
                    <a:cubicBezTo>
                      <a:pt x="441" y="1108"/>
                      <a:pt x="485" y="1064"/>
                      <a:pt x="485" y="1010"/>
                    </a:cubicBezTo>
                    <a:cubicBezTo>
                      <a:pt x="485" y="970"/>
                      <a:pt x="470" y="941"/>
                      <a:pt x="441" y="922"/>
                    </a:cubicBezTo>
                    <a:lnTo>
                      <a:pt x="441" y="701"/>
                    </a:lnTo>
                    <a:lnTo>
                      <a:pt x="593" y="701"/>
                    </a:lnTo>
                    <a:cubicBezTo>
                      <a:pt x="661" y="701"/>
                      <a:pt x="720" y="642"/>
                      <a:pt x="720" y="574"/>
                    </a:cubicBezTo>
                    <a:lnTo>
                      <a:pt x="720" y="491"/>
                    </a:lnTo>
                    <a:lnTo>
                      <a:pt x="740" y="491"/>
                    </a:lnTo>
                    <a:cubicBezTo>
                      <a:pt x="754" y="491"/>
                      <a:pt x="769" y="476"/>
                      <a:pt x="769" y="461"/>
                    </a:cubicBezTo>
                    <a:lnTo>
                      <a:pt x="769" y="314"/>
                    </a:lnTo>
                    <a:cubicBezTo>
                      <a:pt x="769" y="295"/>
                      <a:pt x="754" y="285"/>
                      <a:pt x="740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1" name="Google Shape;1331;p29">
              <a:extLst>
                <a:ext uri="{FF2B5EF4-FFF2-40B4-BE49-F238E27FC236}">
                  <a16:creationId xmlns:a16="http://schemas.microsoft.com/office/drawing/2014/main" id="{210204E1-7D6C-835D-4DF5-0367D6B1BDEC}"/>
                </a:ext>
              </a:extLst>
            </p:cNvPr>
            <p:cNvGrpSpPr/>
            <p:nvPr/>
          </p:nvGrpSpPr>
          <p:grpSpPr>
            <a:xfrm>
              <a:off x="6197564" y="3578072"/>
              <a:ext cx="382666" cy="382666"/>
              <a:chOff x="6217032" y="3578344"/>
              <a:chExt cx="382666" cy="382666"/>
            </a:xfrm>
          </p:grpSpPr>
          <p:sp>
            <p:nvSpPr>
              <p:cNvPr id="212" name="Google Shape;1332;p29">
                <a:extLst>
                  <a:ext uri="{FF2B5EF4-FFF2-40B4-BE49-F238E27FC236}">
                    <a16:creationId xmlns:a16="http://schemas.microsoft.com/office/drawing/2014/main" id="{30C83E19-2F72-6381-BEA3-FE35D39E2F37}"/>
                  </a:ext>
                </a:extLst>
              </p:cNvPr>
              <p:cNvSpPr/>
              <p:nvPr/>
            </p:nvSpPr>
            <p:spPr>
              <a:xfrm>
                <a:off x="6217032" y="3578344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" name="Google Shape;1333;p29">
                <a:extLst>
                  <a:ext uri="{FF2B5EF4-FFF2-40B4-BE49-F238E27FC236}">
                    <a16:creationId xmlns:a16="http://schemas.microsoft.com/office/drawing/2014/main" id="{4D981715-A8FE-0101-7E51-23055B0A59D8}"/>
                  </a:ext>
                </a:extLst>
              </p:cNvPr>
              <p:cNvSpPr/>
              <p:nvPr/>
            </p:nvSpPr>
            <p:spPr>
              <a:xfrm>
                <a:off x="6305865" y="3652985"/>
                <a:ext cx="229442" cy="219192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34" extrusionOk="0">
                    <a:moveTo>
                      <a:pt x="779" y="1"/>
                    </a:moveTo>
                    <a:lnTo>
                      <a:pt x="740" y="1"/>
                    </a:lnTo>
                    <a:cubicBezTo>
                      <a:pt x="721" y="1"/>
                      <a:pt x="706" y="30"/>
                      <a:pt x="706" y="69"/>
                    </a:cubicBezTo>
                    <a:cubicBezTo>
                      <a:pt x="706" y="108"/>
                      <a:pt x="721" y="138"/>
                      <a:pt x="740" y="138"/>
                    </a:cubicBezTo>
                    <a:lnTo>
                      <a:pt x="799" y="138"/>
                    </a:lnTo>
                    <a:lnTo>
                      <a:pt x="799" y="221"/>
                    </a:lnTo>
                    <a:cubicBezTo>
                      <a:pt x="799" y="231"/>
                      <a:pt x="804" y="236"/>
                      <a:pt x="814" y="241"/>
                    </a:cubicBezTo>
                    <a:lnTo>
                      <a:pt x="814" y="515"/>
                    </a:lnTo>
                    <a:cubicBezTo>
                      <a:pt x="814" y="642"/>
                      <a:pt x="711" y="745"/>
                      <a:pt x="583" y="745"/>
                    </a:cubicBezTo>
                    <a:lnTo>
                      <a:pt x="481" y="745"/>
                    </a:lnTo>
                    <a:lnTo>
                      <a:pt x="481" y="632"/>
                    </a:lnTo>
                    <a:lnTo>
                      <a:pt x="588" y="632"/>
                    </a:lnTo>
                    <a:cubicBezTo>
                      <a:pt x="652" y="632"/>
                      <a:pt x="701" y="579"/>
                      <a:pt x="701" y="515"/>
                    </a:cubicBezTo>
                    <a:lnTo>
                      <a:pt x="701" y="427"/>
                    </a:lnTo>
                    <a:cubicBezTo>
                      <a:pt x="711" y="422"/>
                      <a:pt x="716" y="417"/>
                      <a:pt x="716" y="407"/>
                    </a:cubicBezTo>
                    <a:lnTo>
                      <a:pt x="716" y="280"/>
                    </a:lnTo>
                    <a:cubicBezTo>
                      <a:pt x="716" y="231"/>
                      <a:pt x="676" y="187"/>
                      <a:pt x="623" y="187"/>
                    </a:cubicBezTo>
                    <a:lnTo>
                      <a:pt x="583" y="187"/>
                    </a:lnTo>
                    <a:cubicBezTo>
                      <a:pt x="564" y="187"/>
                      <a:pt x="549" y="216"/>
                      <a:pt x="549" y="255"/>
                    </a:cubicBezTo>
                    <a:cubicBezTo>
                      <a:pt x="549" y="295"/>
                      <a:pt x="564" y="324"/>
                      <a:pt x="583" y="324"/>
                    </a:cubicBezTo>
                    <a:lnTo>
                      <a:pt x="642" y="324"/>
                    </a:lnTo>
                    <a:lnTo>
                      <a:pt x="642" y="407"/>
                    </a:lnTo>
                    <a:cubicBezTo>
                      <a:pt x="642" y="417"/>
                      <a:pt x="647" y="427"/>
                      <a:pt x="657" y="427"/>
                    </a:cubicBezTo>
                    <a:lnTo>
                      <a:pt x="657" y="515"/>
                    </a:lnTo>
                    <a:cubicBezTo>
                      <a:pt x="657" y="554"/>
                      <a:pt x="627" y="588"/>
                      <a:pt x="588" y="588"/>
                    </a:cubicBezTo>
                    <a:lnTo>
                      <a:pt x="481" y="588"/>
                    </a:lnTo>
                    <a:lnTo>
                      <a:pt x="481" y="118"/>
                    </a:lnTo>
                    <a:cubicBezTo>
                      <a:pt x="481" y="89"/>
                      <a:pt x="451" y="59"/>
                      <a:pt x="422" y="59"/>
                    </a:cubicBezTo>
                    <a:lnTo>
                      <a:pt x="54" y="59"/>
                    </a:lnTo>
                    <a:cubicBezTo>
                      <a:pt x="25" y="59"/>
                      <a:pt x="1" y="89"/>
                      <a:pt x="1" y="118"/>
                    </a:cubicBezTo>
                    <a:lnTo>
                      <a:pt x="1" y="774"/>
                    </a:lnTo>
                    <a:cubicBezTo>
                      <a:pt x="1" y="809"/>
                      <a:pt x="25" y="833"/>
                      <a:pt x="54" y="833"/>
                    </a:cubicBezTo>
                    <a:lnTo>
                      <a:pt x="422" y="833"/>
                    </a:lnTo>
                    <a:cubicBezTo>
                      <a:pt x="451" y="833"/>
                      <a:pt x="471" y="814"/>
                      <a:pt x="476" y="789"/>
                    </a:cubicBezTo>
                    <a:lnTo>
                      <a:pt x="583" y="789"/>
                    </a:lnTo>
                    <a:cubicBezTo>
                      <a:pt x="735" y="789"/>
                      <a:pt x="858" y="667"/>
                      <a:pt x="858" y="515"/>
                    </a:cubicBezTo>
                    <a:lnTo>
                      <a:pt x="858" y="241"/>
                    </a:lnTo>
                    <a:cubicBezTo>
                      <a:pt x="867" y="236"/>
                      <a:pt x="872" y="231"/>
                      <a:pt x="872" y="221"/>
                    </a:cubicBezTo>
                    <a:lnTo>
                      <a:pt x="872" y="94"/>
                    </a:lnTo>
                    <a:cubicBezTo>
                      <a:pt x="872" y="40"/>
                      <a:pt x="833" y="1"/>
                      <a:pt x="779" y="1"/>
                    </a:cubicBezTo>
                    <a:close/>
                    <a:moveTo>
                      <a:pt x="241" y="774"/>
                    </a:moveTo>
                    <a:cubicBezTo>
                      <a:pt x="162" y="774"/>
                      <a:pt x="99" y="711"/>
                      <a:pt x="99" y="632"/>
                    </a:cubicBezTo>
                    <a:cubicBezTo>
                      <a:pt x="99" y="554"/>
                      <a:pt x="162" y="490"/>
                      <a:pt x="241" y="490"/>
                    </a:cubicBezTo>
                    <a:cubicBezTo>
                      <a:pt x="319" y="490"/>
                      <a:pt x="383" y="554"/>
                      <a:pt x="383" y="632"/>
                    </a:cubicBezTo>
                    <a:cubicBezTo>
                      <a:pt x="383" y="711"/>
                      <a:pt x="319" y="774"/>
                      <a:pt x="241" y="774"/>
                    </a:cubicBezTo>
                    <a:close/>
                    <a:moveTo>
                      <a:pt x="89" y="427"/>
                    </a:moveTo>
                    <a:cubicBezTo>
                      <a:pt x="74" y="427"/>
                      <a:pt x="59" y="417"/>
                      <a:pt x="59" y="402"/>
                    </a:cubicBezTo>
                    <a:lnTo>
                      <a:pt x="59" y="157"/>
                    </a:lnTo>
                    <a:cubicBezTo>
                      <a:pt x="59" y="143"/>
                      <a:pt x="74" y="133"/>
                      <a:pt x="89" y="133"/>
                    </a:cubicBezTo>
                    <a:lnTo>
                      <a:pt x="392" y="133"/>
                    </a:lnTo>
                    <a:cubicBezTo>
                      <a:pt x="407" y="133"/>
                      <a:pt x="417" y="143"/>
                      <a:pt x="417" y="157"/>
                    </a:cubicBezTo>
                    <a:lnTo>
                      <a:pt x="417" y="402"/>
                    </a:lnTo>
                    <a:cubicBezTo>
                      <a:pt x="417" y="417"/>
                      <a:pt x="407" y="427"/>
                      <a:pt x="392" y="42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14" name="Google Shape;1334;p29">
              <a:extLst>
                <a:ext uri="{FF2B5EF4-FFF2-40B4-BE49-F238E27FC236}">
                  <a16:creationId xmlns:a16="http://schemas.microsoft.com/office/drawing/2014/main" id="{E092396C-BFC7-E867-B3EA-DD57E1856A0D}"/>
                </a:ext>
              </a:extLst>
            </p:cNvPr>
            <p:cNvGrpSpPr/>
            <p:nvPr/>
          </p:nvGrpSpPr>
          <p:grpSpPr>
            <a:xfrm>
              <a:off x="2554722" y="1549379"/>
              <a:ext cx="382666" cy="382403"/>
              <a:chOff x="1931232" y="2392381"/>
              <a:chExt cx="382666" cy="382403"/>
            </a:xfrm>
          </p:grpSpPr>
          <p:sp>
            <p:nvSpPr>
              <p:cNvPr id="215" name="Google Shape;1335;p29">
                <a:extLst>
                  <a:ext uri="{FF2B5EF4-FFF2-40B4-BE49-F238E27FC236}">
                    <a16:creationId xmlns:a16="http://schemas.microsoft.com/office/drawing/2014/main" id="{DFCA026D-D544-AEF1-FA42-639F437D4C76}"/>
                  </a:ext>
                </a:extLst>
              </p:cNvPr>
              <p:cNvSpPr/>
              <p:nvPr/>
            </p:nvSpPr>
            <p:spPr>
              <a:xfrm>
                <a:off x="1931232" y="2392381"/>
                <a:ext cx="382666" cy="382403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5" extrusionOk="0">
                    <a:moveTo>
                      <a:pt x="1455" y="725"/>
                    </a:moveTo>
                    <a:cubicBezTo>
                      <a:pt x="1455" y="1127"/>
                      <a:pt x="1132" y="1455"/>
                      <a:pt x="730" y="1455"/>
                    </a:cubicBezTo>
                    <a:cubicBezTo>
                      <a:pt x="329" y="1455"/>
                      <a:pt x="1" y="1127"/>
                      <a:pt x="1" y="725"/>
                    </a:cubicBezTo>
                    <a:cubicBezTo>
                      <a:pt x="1" y="324"/>
                      <a:pt x="329" y="0"/>
                      <a:pt x="730" y="0"/>
                    </a:cubicBezTo>
                    <a:cubicBezTo>
                      <a:pt x="1132" y="0"/>
                      <a:pt x="1455" y="324"/>
                      <a:pt x="1455" y="7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" name="Google Shape;1336;p29">
                <a:extLst>
                  <a:ext uri="{FF2B5EF4-FFF2-40B4-BE49-F238E27FC236}">
                    <a16:creationId xmlns:a16="http://schemas.microsoft.com/office/drawing/2014/main" id="{9F4C60C7-B447-2ECC-9C54-81C5EDB879B4}"/>
                  </a:ext>
                </a:extLst>
              </p:cNvPr>
              <p:cNvSpPr/>
              <p:nvPr/>
            </p:nvSpPr>
            <p:spPr>
              <a:xfrm>
                <a:off x="2013757" y="2461766"/>
                <a:ext cx="184237" cy="23075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878" extrusionOk="0">
                    <a:moveTo>
                      <a:pt x="622" y="1"/>
                    </a:moveTo>
                    <a:lnTo>
                      <a:pt x="78" y="1"/>
                    </a:lnTo>
                    <a:cubicBezTo>
                      <a:pt x="34" y="1"/>
                      <a:pt x="0" y="35"/>
                      <a:pt x="0" y="79"/>
                    </a:cubicBezTo>
                    <a:lnTo>
                      <a:pt x="0" y="799"/>
                    </a:lnTo>
                    <a:cubicBezTo>
                      <a:pt x="0" y="833"/>
                      <a:pt x="25" y="863"/>
                      <a:pt x="54" y="873"/>
                    </a:cubicBezTo>
                    <a:lnTo>
                      <a:pt x="54" y="647"/>
                    </a:lnTo>
                    <a:cubicBezTo>
                      <a:pt x="54" y="633"/>
                      <a:pt x="59" y="618"/>
                      <a:pt x="69" y="608"/>
                    </a:cubicBezTo>
                    <a:lnTo>
                      <a:pt x="69" y="84"/>
                    </a:lnTo>
                    <a:cubicBezTo>
                      <a:pt x="69" y="74"/>
                      <a:pt x="74" y="69"/>
                      <a:pt x="83" y="69"/>
                    </a:cubicBezTo>
                    <a:lnTo>
                      <a:pt x="612" y="69"/>
                    </a:lnTo>
                    <a:cubicBezTo>
                      <a:pt x="622" y="69"/>
                      <a:pt x="632" y="74"/>
                      <a:pt x="632" y="84"/>
                    </a:cubicBezTo>
                    <a:lnTo>
                      <a:pt x="632" y="716"/>
                    </a:lnTo>
                    <a:cubicBezTo>
                      <a:pt x="632" y="726"/>
                      <a:pt x="622" y="735"/>
                      <a:pt x="612" y="735"/>
                    </a:cubicBezTo>
                    <a:lnTo>
                      <a:pt x="490" y="735"/>
                    </a:lnTo>
                    <a:lnTo>
                      <a:pt x="397" y="877"/>
                    </a:lnTo>
                    <a:lnTo>
                      <a:pt x="622" y="877"/>
                    </a:lnTo>
                    <a:cubicBezTo>
                      <a:pt x="661" y="877"/>
                      <a:pt x="700" y="843"/>
                      <a:pt x="700" y="799"/>
                    </a:cubicBezTo>
                    <a:lnTo>
                      <a:pt x="700" y="79"/>
                    </a:lnTo>
                    <a:cubicBezTo>
                      <a:pt x="700" y="35"/>
                      <a:pt x="661" y="1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7" name="Google Shape;1337;p29">
                <a:extLst>
                  <a:ext uri="{FF2B5EF4-FFF2-40B4-BE49-F238E27FC236}">
                    <a16:creationId xmlns:a16="http://schemas.microsoft.com/office/drawing/2014/main" id="{7812DE38-DF0B-F00D-AB89-9C9DC6648C53}"/>
                  </a:ext>
                </a:extLst>
              </p:cNvPr>
              <p:cNvSpPr/>
              <p:nvPr/>
            </p:nvSpPr>
            <p:spPr>
              <a:xfrm>
                <a:off x="2071578" y="2535092"/>
                <a:ext cx="67282" cy="5966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27" extrusionOk="0">
                    <a:moveTo>
                      <a:pt x="196" y="221"/>
                    </a:moveTo>
                    <a:cubicBezTo>
                      <a:pt x="196" y="221"/>
                      <a:pt x="201" y="226"/>
                      <a:pt x="201" y="226"/>
                    </a:cubicBezTo>
                    <a:cubicBezTo>
                      <a:pt x="206" y="226"/>
                      <a:pt x="211" y="221"/>
                      <a:pt x="216" y="216"/>
                    </a:cubicBezTo>
                    <a:cubicBezTo>
                      <a:pt x="240" y="192"/>
                      <a:pt x="255" y="163"/>
                      <a:pt x="255" y="128"/>
                    </a:cubicBezTo>
                    <a:cubicBezTo>
                      <a:pt x="255" y="94"/>
                      <a:pt x="240" y="60"/>
                      <a:pt x="216" y="40"/>
                    </a:cubicBezTo>
                    <a:cubicBezTo>
                      <a:pt x="192" y="16"/>
                      <a:pt x="162" y="1"/>
                      <a:pt x="128" y="1"/>
                    </a:cubicBezTo>
                    <a:cubicBezTo>
                      <a:pt x="94" y="1"/>
                      <a:pt x="59" y="16"/>
                      <a:pt x="40" y="40"/>
                    </a:cubicBezTo>
                    <a:cubicBezTo>
                      <a:pt x="15" y="60"/>
                      <a:pt x="1" y="94"/>
                      <a:pt x="1" y="128"/>
                    </a:cubicBezTo>
                    <a:cubicBezTo>
                      <a:pt x="1" y="158"/>
                      <a:pt x="15" y="192"/>
                      <a:pt x="35" y="212"/>
                    </a:cubicBezTo>
                    <a:cubicBezTo>
                      <a:pt x="40" y="212"/>
                      <a:pt x="40" y="212"/>
                      <a:pt x="45" y="212"/>
                    </a:cubicBezTo>
                    <a:cubicBezTo>
                      <a:pt x="49" y="212"/>
                      <a:pt x="49" y="212"/>
                      <a:pt x="54" y="212"/>
                    </a:cubicBezTo>
                    <a:lnTo>
                      <a:pt x="54" y="158"/>
                    </a:lnTo>
                    <a:cubicBezTo>
                      <a:pt x="49" y="148"/>
                      <a:pt x="45" y="138"/>
                      <a:pt x="45" y="128"/>
                    </a:cubicBezTo>
                    <a:cubicBezTo>
                      <a:pt x="45" y="104"/>
                      <a:pt x="54" y="84"/>
                      <a:pt x="69" y="70"/>
                    </a:cubicBezTo>
                    <a:cubicBezTo>
                      <a:pt x="103" y="40"/>
                      <a:pt x="152" y="40"/>
                      <a:pt x="187" y="70"/>
                    </a:cubicBezTo>
                    <a:cubicBezTo>
                      <a:pt x="201" y="84"/>
                      <a:pt x="206" y="104"/>
                      <a:pt x="206" y="128"/>
                    </a:cubicBezTo>
                    <a:cubicBezTo>
                      <a:pt x="206" y="143"/>
                      <a:pt x="206" y="153"/>
                      <a:pt x="196" y="167"/>
                    </a:cubicBezTo>
                    <a:lnTo>
                      <a:pt x="196" y="22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" name="Google Shape;1338;p29">
                <a:extLst>
                  <a:ext uri="{FF2B5EF4-FFF2-40B4-BE49-F238E27FC236}">
                    <a16:creationId xmlns:a16="http://schemas.microsoft.com/office/drawing/2014/main" id="{AFA421B9-23E0-8EE7-CAD3-41A2FED36F0E}"/>
                  </a:ext>
                </a:extLst>
              </p:cNvPr>
              <p:cNvSpPr/>
              <p:nvPr/>
            </p:nvSpPr>
            <p:spPr>
              <a:xfrm>
                <a:off x="2047135" y="2504342"/>
                <a:ext cx="116166" cy="105916"/>
              </a:xfrm>
              <a:custGeom>
                <a:avLst/>
                <a:gdLst/>
                <a:ahLst/>
                <a:cxnLst/>
                <a:rect l="l" t="t" r="r" b="b"/>
                <a:pathLst>
                  <a:path w="442" h="403" extrusionOk="0">
                    <a:moveTo>
                      <a:pt x="348" y="392"/>
                    </a:moveTo>
                    <a:cubicBezTo>
                      <a:pt x="358" y="392"/>
                      <a:pt x="368" y="397"/>
                      <a:pt x="378" y="402"/>
                    </a:cubicBezTo>
                    <a:cubicBezTo>
                      <a:pt x="378" y="402"/>
                      <a:pt x="378" y="402"/>
                      <a:pt x="378" y="402"/>
                    </a:cubicBezTo>
                    <a:cubicBezTo>
                      <a:pt x="417" y="358"/>
                      <a:pt x="441" y="304"/>
                      <a:pt x="441" y="245"/>
                    </a:cubicBezTo>
                    <a:cubicBezTo>
                      <a:pt x="441" y="187"/>
                      <a:pt x="417" y="133"/>
                      <a:pt x="378" y="89"/>
                    </a:cubicBezTo>
                    <a:cubicBezTo>
                      <a:pt x="289" y="0"/>
                      <a:pt x="152" y="0"/>
                      <a:pt x="64" y="89"/>
                    </a:cubicBezTo>
                    <a:cubicBezTo>
                      <a:pt x="25" y="133"/>
                      <a:pt x="0" y="187"/>
                      <a:pt x="0" y="245"/>
                    </a:cubicBezTo>
                    <a:cubicBezTo>
                      <a:pt x="0" y="284"/>
                      <a:pt x="10" y="329"/>
                      <a:pt x="35" y="363"/>
                    </a:cubicBezTo>
                    <a:cubicBezTo>
                      <a:pt x="40" y="358"/>
                      <a:pt x="49" y="358"/>
                      <a:pt x="54" y="358"/>
                    </a:cubicBezTo>
                    <a:cubicBezTo>
                      <a:pt x="64" y="358"/>
                      <a:pt x="69" y="358"/>
                      <a:pt x="79" y="363"/>
                    </a:cubicBezTo>
                    <a:cubicBezTo>
                      <a:pt x="79" y="358"/>
                      <a:pt x="84" y="353"/>
                      <a:pt x="84" y="353"/>
                    </a:cubicBezTo>
                    <a:cubicBezTo>
                      <a:pt x="59" y="324"/>
                      <a:pt x="45" y="284"/>
                      <a:pt x="45" y="245"/>
                    </a:cubicBezTo>
                    <a:cubicBezTo>
                      <a:pt x="45" y="196"/>
                      <a:pt x="64" y="152"/>
                      <a:pt x="98" y="123"/>
                    </a:cubicBezTo>
                    <a:cubicBezTo>
                      <a:pt x="167" y="54"/>
                      <a:pt x="275" y="54"/>
                      <a:pt x="343" y="123"/>
                    </a:cubicBezTo>
                    <a:cubicBezTo>
                      <a:pt x="378" y="152"/>
                      <a:pt x="392" y="196"/>
                      <a:pt x="392" y="245"/>
                    </a:cubicBezTo>
                    <a:cubicBezTo>
                      <a:pt x="392" y="289"/>
                      <a:pt x="378" y="333"/>
                      <a:pt x="343" y="368"/>
                    </a:cubicBezTo>
                    <a:cubicBezTo>
                      <a:pt x="333" y="373"/>
                      <a:pt x="333" y="387"/>
                      <a:pt x="338" y="397"/>
                    </a:cubicBezTo>
                    <a:cubicBezTo>
                      <a:pt x="343" y="397"/>
                      <a:pt x="343" y="392"/>
                      <a:pt x="348" y="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" name="Google Shape;1339;p29">
                <a:extLst>
                  <a:ext uri="{FF2B5EF4-FFF2-40B4-BE49-F238E27FC236}">
                    <a16:creationId xmlns:a16="http://schemas.microsoft.com/office/drawing/2014/main" id="{226967AE-3C1E-0D1B-5F4E-64E080AE35F2}"/>
                  </a:ext>
                </a:extLst>
              </p:cNvPr>
              <p:cNvSpPr/>
              <p:nvPr/>
            </p:nvSpPr>
            <p:spPr>
              <a:xfrm>
                <a:off x="2035571" y="2555855"/>
                <a:ext cx="114852" cy="14823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564" extrusionOk="0">
                    <a:moveTo>
                      <a:pt x="417" y="235"/>
                    </a:moveTo>
                    <a:cubicBezTo>
                      <a:pt x="407" y="231"/>
                      <a:pt x="397" y="231"/>
                      <a:pt x="392" y="231"/>
                    </a:cubicBezTo>
                    <a:cubicBezTo>
                      <a:pt x="377" y="231"/>
                      <a:pt x="363" y="235"/>
                      <a:pt x="358" y="250"/>
                    </a:cubicBezTo>
                    <a:lnTo>
                      <a:pt x="309" y="319"/>
                    </a:ln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4" y="319"/>
                      <a:pt x="304" y="319"/>
                      <a:pt x="304" y="314"/>
                    </a:cubicBezTo>
                    <a:lnTo>
                      <a:pt x="304" y="44"/>
                    </a:lnTo>
                    <a:cubicBezTo>
                      <a:pt x="304" y="20"/>
                      <a:pt x="284" y="0"/>
                      <a:pt x="265" y="0"/>
                    </a:cubicBezTo>
                    <a:cubicBezTo>
                      <a:pt x="240" y="0"/>
                      <a:pt x="221" y="20"/>
                      <a:pt x="221" y="44"/>
                    </a:cubicBezTo>
                    <a:lnTo>
                      <a:pt x="221" y="191"/>
                    </a:lnTo>
                    <a:cubicBezTo>
                      <a:pt x="216" y="177"/>
                      <a:pt x="201" y="167"/>
                      <a:pt x="182" y="167"/>
                    </a:cubicBezTo>
                    <a:cubicBezTo>
                      <a:pt x="157" y="167"/>
                      <a:pt x="142" y="182"/>
                      <a:pt x="142" y="206"/>
                    </a:cubicBezTo>
                    <a:lnTo>
                      <a:pt x="142" y="235"/>
                    </a:lnTo>
                    <a:cubicBezTo>
                      <a:pt x="142" y="211"/>
                      <a:pt x="123" y="191"/>
                      <a:pt x="98" y="191"/>
                    </a:cubicBezTo>
                    <a:cubicBezTo>
                      <a:pt x="74" y="191"/>
                      <a:pt x="59" y="211"/>
                      <a:pt x="59" y="235"/>
                    </a:cubicBezTo>
                    <a:lnTo>
                      <a:pt x="59" y="250"/>
                    </a:lnTo>
                    <a:cubicBezTo>
                      <a:pt x="54" y="250"/>
                      <a:pt x="49" y="245"/>
                      <a:pt x="44" y="245"/>
                    </a:cubicBezTo>
                    <a:cubicBezTo>
                      <a:pt x="20" y="245"/>
                      <a:pt x="0" y="265"/>
                      <a:pt x="0" y="289"/>
                    </a:cubicBezTo>
                    <a:lnTo>
                      <a:pt x="0" y="549"/>
                    </a:lnTo>
                    <a:cubicBezTo>
                      <a:pt x="0" y="559"/>
                      <a:pt x="10" y="564"/>
                      <a:pt x="20" y="564"/>
                    </a:cubicBezTo>
                    <a:lnTo>
                      <a:pt x="235" y="564"/>
                    </a:lnTo>
                    <a:cubicBezTo>
                      <a:pt x="240" y="564"/>
                      <a:pt x="245" y="564"/>
                      <a:pt x="250" y="559"/>
                    </a:cubicBezTo>
                    <a:lnTo>
                      <a:pt x="426" y="294"/>
                    </a:lnTo>
                    <a:cubicBezTo>
                      <a:pt x="436" y="275"/>
                      <a:pt x="431" y="250"/>
                      <a:pt x="417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693758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DA4A7A-0D3A-E3FA-97FE-6BECB19C1C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10095E-9FE7-7744-681E-5E860B3440BF}"/>
              </a:ext>
            </a:extLst>
          </p:cNvPr>
          <p:cNvGrpSpPr/>
          <p:nvPr/>
        </p:nvGrpSpPr>
        <p:grpSpPr>
          <a:xfrm>
            <a:off x="992202" y="1277937"/>
            <a:ext cx="7159596" cy="3090863"/>
            <a:chOff x="457200" y="1169217"/>
            <a:chExt cx="8232150" cy="3553894"/>
          </a:xfrm>
        </p:grpSpPr>
        <p:grpSp>
          <p:nvGrpSpPr>
            <p:cNvPr id="4" name="Google Shape;1344;p30">
              <a:extLst>
                <a:ext uri="{FF2B5EF4-FFF2-40B4-BE49-F238E27FC236}">
                  <a16:creationId xmlns:a16="http://schemas.microsoft.com/office/drawing/2014/main" id="{455C86CC-F5D3-DCCC-4790-60FB0BBBB720}"/>
                </a:ext>
              </a:extLst>
            </p:cNvPr>
            <p:cNvGrpSpPr/>
            <p:nvPr/>
          </p:nvGrpSpPr>
          <p:grpSpPr>
            <a:xfrm>
              <a:off x="5382677" y="3175955"/>
              <a:ext cx="3306673" cy="766076"/>
              <a:chOff x="5382677" y="3175955"/>
              <a:chExt cx="3306673" cy="766076"/>
            </a:xfrm>
          </p:grpSpPr>
          <p:sp>
            <p:nvSpPr>
              <p:cNvPr id="41" name="Google Shape;1345;p30">
                <a:extLst>
                  <a:ext uri="{FF2B5EF4-FFF2-40B4-BE49-F238E27FC236}">
                    <a16:creationId xmlns:a16="http://schemas.microsoft.com/office/drawing/2014/main" id="{7E222A68-8E86-DEB2-1E7D-72AEE46D7FBA}"/>
                  </a:ext>
                </a:extLst>
              </p:cNvPr>
              <p:cNvSpPr/>
              <p:nvPr/>
            </p:nvSpPr>
            <p:spPr>
              <a:xfrm>
                <a:off x="5382677" y="3355742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1346;p30">
                <a:extLst>
                  <a:ext uri="{FF2B5EF4-FFF2-40B4-BE49-F238E27FC236}">
                    <a16:creationId xmlns:a16="http://schemas.microsoft.com/office/drawing/2014/main" id="{4C19C078-6A7C-431C-11B2-470A3F73D8EA}"/>
                  </a:ext>
                </a:extLst>
              </p:cNvPr>
              <p:cNvSpPr txBox="1"/>
              <p:nvPr/>
            </p:nvSpPr>
            <p:spPr>
              <a:xfrm>
                <a:off x="6229350" y="3397230"/>
                <a:ext cx="24600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3" name="Google Shape;1347;p30">
                <a:extLst>
                  <a:ext uri="{FF2B5EF4-FFF2-40B4-BE49-F238E27FC236}">
                    <a16:creationId xmlns:a16="http://schemas.microsoft.com/office/drawing/2014/main" id="{A955C992-6E5E-9F7D-0B76-1FB5E4FFFF1E}"/>
                  </a:ext>
                </a:extLst>
              </p:cNvPr>
              <p:cNvSpPr txBox="1"/>
              <p:nvPr/>
            </p:nvSpPr>
            <p:spPr>
              <a:xfrm>
                <a:off x="7003675" y="3175955"/>
                <a:ext cx="1668000" cy="205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</p:grpSp>
        <p:grpSp>
          <p:nvGrpSpPr>
            <p:cNvPr id="5" name="Google Shape;1348;p30">
              <a:extLst>
                <a:ext uri="{FF2B5EF4-FFF2-40B4-BE49-F238E27FC236}">
                  <a16:creationId xmlns:a16="http://schemas.microsoft.com/office/drawing/2014/main" id="{EB006C6C-6FD8-819A-6B15-5D549CBD3759}"/>
                </a:ext>
              </a:extLst>
            </p:cNvPr>
            <p:cNvGrpSpPr/>
            <p:nvPr/>
          </p:nvGrpSpPr>
          <p:grpSpPr>
            <a:xfrm>
              <a:off x="5382677" y="1765436"/>
              <a:ext cx="3306673" cy="766150"/>
              <a:chOff x="5382677" y="1765436"/>
              <a:chExt cx="3306673" cy="766150"/>
            </a:xfrm>
          </p:grpSpPr>
          <p:sp>
            <p:nvSpPr>
              <p:cNvPr id="38" name="Google Shape;1349;p30">
                <a:extLst>
                  <a:ext uri="{FF2B5EF4-FFF2-40B4-BE49-F238E27FC236}">
                    <a16:creationId xmlns:a16="http://schemas.microsoft.com/office/drawing/2014/main" id="{0462F711-3B64-0E8A-C8FE-A5541C9478F9}"/>
                  </a:ext>
                </a:extLst>
              </p:cNvPr>
              <p:cNvSpPr/>
              <p:nvPr/>
            </p:nvSpPr>
            <p:spPr>
              <a:xfrm>
                <a:off x="5382677" y="1945261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9" name="Google Shape;1350;p30">
                <a:extLst>
                  <a:ext uri="{FF2B5EF4-FFF2-40B4-BE49-F238E27FC236}">
                    <a16:creationId xmlns:a16="http://schemas.microsoft.com/office/drawing/2014/main" id="{CCD33C04-B319-1CE9-8856-4F42087FB0BF}"/>
                  </a:ext>
                </a:extLst>
              </p:cNvPr>
              <p:cNvSpPr txBox="1"/>
              <p:nvPr/>
            </p:nvSpPr>
            <p:spPr>
              <a:xfrm>
                <a:off x="6229350" y="1986786"/>
                <a:ext cx="24600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0" name="Google Shape;1351;p30">
                <a:extLst>
                  <a:ext uri="{FF2B5EF4-FFF2-40B4-BE49-F238E27FC236}">
                    <a16:creationId xmlns:a16="http://schemas.microsoft.com/office/drawing/2014/main" id="{B565F272-F752-2337-03CD-600AAE7FFF9C}"/>
                  </a:ext>
                </a:extLst>
              </p:cNvPr>
              <p:cNvSpPr txBox="1"/>
              <p:nvPr/>
            </p:nvSpPr>
            <p:spPr>
              <a:xfrm>
                <a:off x="7003675" y="1765436"/>
                <a:ext cx="1668000" cy="205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b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</a:p>
            </p:txBody>
          </p:sp>
        </p:grpSp>
        <p:grpSp>
          <p:nvGrpSpPr>
            <p:cNvPr id="6" name="Google Shape;1352;p30">
              <a:extLst>
                <a:ext uri="{FF2B5EF4-FFF2-40B4-BE49-F238E27FC236}">
                  <a16:creationId xmlns:a16="http://schemas.microsoft.com/office/drawing/2014/main" id="{FA205FC7-925C-EFA1-1434-69894B317F24}"/>
                </a:ext>
              </a:extLst>
            </p:cNvPr>
            <p:cNvGrpSpPr/>
            <p:nvPr/>
          </p:nvGrpSpPr>
          <p:grpSpPr>
            <a:xfrm>
              <a:off x="457200" y="1765436"/>
              <a:ext cx="3273002" cy="766150"/>
              <a:chOff x="457200" y="1765436"/>
              <a:chExt cx="3273002" cy="766150"/>
            </a:xfrm>
          </p:grpSpPr>
          <p:sp>
            <p:nvSpPr>
              <p:cNvPr id="34" name="Google Shape;1353;p30">
                <a:extLst>
                  <a:ext uri="{FF2B5EF4-FFF2-40B4-BE49-F238E27FC236}">
                    <a16:creationId xmlns:a16="http://schemas.microsoft.com/office/drawing/2014/main" id="{68691C51-3A45-02E3-EC21-A4CAE289BBA7}"/>
                  </a:ext>
                </a:extLst>
              </p:cNvPr>
              <p:cNvSpPr/>
              <p:nvPr/>
            </p:nvSpPr>
            <p:spPr>
              <a:xfrm flipH="1">
                <a:off x="2917202" y="1945261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5" name="Google Shape;1354;p30">
                <a:extLst>
                  <a:ext uri="{FF2B5EF4-FFF2-40B4-BE49-F238E27FC236}">
                    <a16:creationId xmlns:a16="http://schemas.microsoft.com/office/drawing/2014/main" id="{56A3C48B-B279-4ABF-E279-97E91F65B577}"/>
                  </a:ext>
                </a:extLst>
              </p:cNvPr>
              <p:cNvGrpSpPr/>
              <p:nvPr/>
            </p:nvGrpSpPr>
            <p:grpSpPr>
              <a:xfrm>
                <a:off x="457200" y="1765436"/>
                <a:ext cx="2460000" cy="766150"/>
                <a:chOff x="457200" y="1618898"/>
                <a:chExt cx="2460000" cy="766150"/>
              </a:xfrm>
            </p:grpSpPr>
            <p:sp>
              <p:nvSpPr>
                <p:cNvPr id="36" name="Google Shape;1355;p30">
                  <a:extLst>
                    <a:ext uri="{FF2B5EF4-FFF2-40B4-BE49-F238E27FC236}">
                      <a16:creationId xmlns:a16="http://schemas.microsoft.com/office/drawing/2014/main" id="{E211B7D8-FB0B-3976-C627-F45DD2194A72}"/>
                    </a:ext>
                  </a:extLst>
                </p:cNvPr>
                <p:cNvSpPr txBox="1"/>
                <p:nvPr/>
              </p:nvSpPr>
              <p:spPr>
                <a:xfrm>
                  <a:off x="457200" y="1840248"/>
                  <a:ext cx="2460000" cy="54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37" name="Google Shape;1356;p30">
                  <a:extLst>
                    <a:ext uri="{FF2B5EF4-FFF2-40B4-BE49-F238E27FC236}">
                      <a16:creationId xmlns:a16="http://schemas.microsoft.com/office/drawing/2014/main" id="{A07A4F2E-1DFA-0C13-7969-117DA69C5F70}"/>
                    </a:ext>
                  </a:extLst>
                </p:cNvPr>
                <p:cNvSpPr txBox="1"/>
                <p:nvPr/>
              </p:nvSpPr>
              <p:spPr>
                <a:xfrm>
                  <a:off x="469200" y="1618898"/>
                  <a:ext cx="1668000" cy="2055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b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grpSp>
          <p:nvGrpSpPr>
            <p:cNvPr id="7" name="Google Shape;1357;p30">
              <a:extLst>
                <a:ext uri="{FF2B5EF4-FFF2-40B4-BE49-F238E27FC236}">
                  <a16:creationId xmlns:a16="http://schemas.microsoft.com/office/drawing/2014/main" id="{30346809-0C1A-E088-07A1-256B5F9FD0BA}"/>
                </a:ext>
              </a:extLst>
            </p:cNvPr>
            <p:cNvGrpSpPr/>
            <p:nvPr/>
          </p:nvGrpSpPr>
          <p:grpSpPr>
            <a:xfrm>
              <a:off x="457200" y="3175955"/>
              <a:ext cx="3273002" cy="766076"/>
              <a:chOff x="457200" y="3175955"/>
              <a:chExt cx="3273002" cy="766076"/>
            </a:xfrm>
          </p:grpSpPr>
          <p:sp>
            <p:nvSpPr>
              <p:cNvPr id="30" name="Google Shape;1358;p30">
                <a:extLst>
                  <a:ext uri="{FF2B5EF4-FFF2-40B4-BE49-F238E27FC236}">
                    <a16:creationId xmlns:a16="http://schemas.microsoft.com/office/drawing/2014/main" id="{90FCDCCA-31B7-AA6C-6154-5F2F46005AE6}"/>
                  </a:ext>
                </a:extLst>
              </p:cNvPr>
              <p:cNvSpPr/>
              <p:nvPr/>
            </p:nvSpPr>
            <p:spPr>
              <a:xfrm flipH="1">
                <a:off x="2917202" y="3355742"/>
                <a:ext cx="813000" cy="406500"/>
              </a:xfrm>
              <a:prstGeom prst="homePlate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1" name="Google Shape;1359;p30">
                <a:extLst>
                  <a:ext uri="{FF2B5EF4-FFF2-40B4-BE49-F238E27FC236}">
                    <a16:creationId xmlns:a16="http://schemas.microsoft.com/office/drawing/2014/main" id="{0E92AFD8-E966-862F-4BB4-5CCF2C393A83}"/>
                  </a:ext>
                </a:extLst>
              </p:cNvPr>
              <p:cNvGrpSpPr/>
              <p:nvPr/>
            </p:nvGrpSpPr>
            <p:grpSpPr>
              <a:xfrm>
                <a:off x="457200" y="3175955"/>
                <a:ext cx="2460000" cy="766076"/>
                <a:chOff x="457200" y="3344625"/>
                <a:chExt cx="2460000" cy="766076"/>
              </a:xfrm>
            </p:grpSpPr>
            <p:sp>
              <p:nvSpPr>
                <p:cNvPr id="32" name="Google Shape;1360;p30">
                  <a:extLst>
                    <a:ext uri="{FF2B5EF4-FFF2-40B4-BE49-F238E27FC236}">
                      <a16:creationId xmlns:a16="http://schemas.microsoft.com/office/drawing/2014/main" id="{B7BE9053-14F8-8C07-13D5-6959D20D4DEC}"/>
                    </a:ext>
                  </a:extLst>
                </p:cNvPr>
                <p:cNvSpPr txBox="1"/>
                <p:nvPr/>
              </p:nvSpPr>
              <p:spPr>
                <a:xfrm>
                  <a:off x="457200" y="3565901"/>
                  <a:ext cx="2460000" cy="54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3" name="Google Shape;1361;p30">
                  <a:extLst>
                    <a:ext uri="{FF2B5EF4-FFF2-40B4-BE49-F238E27FC236}">
                      <a16:creationId xmlns:a16="http://schemas.microsoft.com/office/drawing/2014/main" id="{97CF7256-3D35-FE66-501F-377066A37CD4}"/>
                    </a:ext>
                  </a:extLst>
                </p:cNvPr>
                <p:cNvSpPr txBox="1"/>
                <p:nvPr/>
              </p:nvSpPr>
              <p:spPr>
                <a:xfrm>
                  <a:off x="469200" y="3344625"/>
                  <a:ext cx="1668000" cy="2055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b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</a:p>
              </p:txBody>
            </p:sp>
          </p:grpSp>
        </p:grpSp>
        <p:sp>
          <p:nvSpPr>
            <p:cNvPr id="8" name="Google Shape;1363;p30">
              <a:extLst>
                <a:ext uri="{FF2B5EF4-FFF2-40B4-BE49-F238E27FC236}">
                  <a16:creationId xmlns:a16="http://schemas.microsoft.com/office/drawing/2014/main" id="{CD850931-B25F-AD4D-51D2-C1CB98D81B09}"/>
                </a:ext>
              </a:extLst>
            </p:cNvPr>
            <p:cNvSpPr/>
            <p:nvPr/>
          </p:nvSpPr>
          <p:spPr>
            <a:xfrm>
              <a:off x="3596412" y="1169217"/>
              <a:ext cx="1948053" cy="3553875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rgbClr val="1616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364;p30">
              <a:extLst>
                <a:ext uri="{FF2B5EF4-FFF2-40B4-BE49-F238E27FC236}">
                  <a16:creationId xmlns:a16="http://schemas.microsoft.com/office/drawing/2014/main" id="{0DF597AD-6A6B-9B85-B0FE-2007E0E3BF2F}"/>
                </a:ext>
              </a:extLst>
            </p:cNvPr>
            <p:cNvSpPr/>
            <p:nvPr/>
          </p:nvSpPr>
          <p:spPr>
            <a:xfrm>
              <a:off x="3596412" y="1169217"/>
              <a:ext cx="1948066" cy="3553894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1365;p30">
              <a:extLst>
                <a:ext uri="{FF2B5EF4-FFF2-40B4-BE49-F238E27FC236}">
                  <a16:creationId xmlns:a16="http://schemas.microsoft.com/office/drawing/2014/main" id="{B42DAA25-14DF-CB26-8D27-408881402ACB}"/>
                </a:ext>
              </a:extLst>
            </p:cNvPr>
            <p:cNvSpPr/>
            <p:nvPr/>
          </p:nvSpPr>
          <p:spPr>
            <a:xfrm>
              <a:off x="4247983" y="1292424"/>
              <a:ext cx="645462" cy="39928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Google Shape;1366;p30">
              <a:extLst>
                <a:ext uri="{FF2B5EF4-FFF2-40B4-BE49-F238E27FC236}">
                  <a16:creationId xmlns:a16="http://schemas.microsoft.com/office/drawing/2014/main" id="{3024C3BB-76D0-D79A-28C4-09EB7301A6C7}"/>
                </a:ext>
              </a:extLst>
            </p:cNvPr>
            <p:cNvSpPr/>
            <p:nvPr/>
          </p:nvSpPr>
          <p:spPr>
            <a:xfrm>
              <a:off x="4247983" y="1292424"/>
              <a:ext cx="645462" cy="39928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367;p30">
              <a:extLst>
                <a:ext uri="{FF2B5EF4-FFF2-40B4-BE49-F238E27FC236}">
                  <a16:creationId xmlns:a16="http://schemas.microsoft.com/office/drawing/2014/main" id="{AAB12C5C-D134-9620-562E-D885869C542C}"/>
                </a:ext>
              </a:extLst>
            </p:cNvPr>
            <p:cNvSpPr/>
            <p:nvPr/>
          </p:nvSpPr>
          <p:spPr>
            <a:xfrm>
              <a:off x="4167273" y="1294458"/>
              <a:ext cx="35217" cy="35218"/>
            </a:xfrm>
            <a:custGeom>
              <a:avLst/>
              <a:gdLst/>
              <a:ahLst/>
              <a:cxnLst/>
              <a:rect l="l" t="t" r="r" b="b"/>
              <a:pathLst>
                <a:path w="329" h="329" extrusionOk="0">
                  <a:moveTo>
                    <a:pt x="162" y="1"/>
                  </a:moveTo>
                  <a:cubicBezTo>
                    <a:pt x="74" y="1"/>
                    <a:pt x="0" y="74"/>
                    <a:pt x="0" y="167"/>
                  </a:cubicBezTo>
                  <a:cubicBezTo>
                    <a:pt x="0" y="255"/>
                    <a:pt x="74" y="329"/>
                    <a:pt x="162" y="329"/>
                  </a:cubicBezTo>
                  <a:cubicBezTo>
                    <a:pt x="255" y="329"/>
                    <a:pt x="328" y="255"/>
                    <a:pt x="328" y="167"/>
                  </a:cubicBezTo>
                  <a:cubicBezTo>
                    <a:pt x="328" y="74"/>
                    <a:pt x="255" y="1"/>
                    <a:pt x="162" y="1"/>
                  </a:cubicBezTo>
                  <a:close/>
                </a:path>
              </a:pathLst>
            </a:custGeom>
            <a:solidFill>
              <a:srgbClr val="60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Google Shape;1368;p30">
              <a:extLst>
                <a:ext uri="{FF2B5EF4-FFF2-40B4-BE49-F238E27FC236}">
                  <a16:creationId xmlns:a16="http://schemas.microsoft.com/office/drawing/2014/main" id="{5EB7B74D-3E06-7742-1C22-AB49B376C00B}"/>
                </a:ext>
              </a:extLst>
            </p:cNvPr>
            <p:cNvSpPr/>
            <p:nvPr/>
          </p:nvSpPr>
          <p:spPr>
            <a:xfrm>
              <a:off x="4952005" y="1272514"/>
              <a:ext cx="78783" cy="79213"/>
            </a:xfrm>
            <a:custGeom>
              <a:avLst/>
              <a:gdLst/>
              <a:ahLst/>
              <a:cxnLst/>
              <a:rect l="l" t="t" r="r" b="b"/>
              <a:pathLst>
                <a:path w="736" h="740" extrusionOk="0">
                  <a:moveTo>
                    <a:pt x="368" y="0"/>
                  </a:moveTo>
                  <a:cubicBezTo>
                    <a:pt x="162" y="0"/>
                    <a:pt x="1" y="167"/>
                    <a:pt x="1" y="372"/>
                  </a:cubicBezTo>
                  <a:cubicBezTo>
                    <a:pt x="1" y="573"/>
                    <a:pt x="162" y="740"/>
                    <a:pt x="368" y="740"/>
                  </a:cubicBezTo>
                  <a:cubicBezTo>
                    <a:pt x="569" y="740"/>
                    <a:pt x="735" y="573"/>
                    <a:pt x="735" y="372"/>
                  </a:cubicBezTo>
                  <a:cubicBezTo>
                    <a:pt x="735" y="167"/>
                    <a:pt x="569" y="0"/>
                    <a:pt x="3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Google Shape;1369;p30">
              <a:extLst>
                <a:ext uri="{FF2B5EF4-FFF2-40B4-BE49-F238E27FC236}">
                  <a16:creationId xmlns:a16="http://schemas.microsoft.com/office/drawing/2014/main" id="{7254D71E-B404-7728-8C09-D6C42618A3A2}"/>
                </a:ext>
              </a:extLst>
            </p:cNvPr>
            <p:cNvSpPr/>
            <p:nvPr/>
          </p:nvSpPr>
          <p:spPr>
            <a:xfrm>
              <a:off x="4425675" y="4372275"/>
              <a:ext cx="284303" cy="284203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Google Shape;1370;p30">
              <a:extLst>
                <a:ext uri="{FF2B5EF4-FFF2-40B4-BE49-F238E27FC236}">
                  <a16:creationId xmlns:a16="http://schemas.microsoft.com/office/drawing/2014/main" id="{13365F4B-D75C-B632-06C4-5C3B7396AAB5}"/>
                </a:ext>
              </a:extLst>
            </p:cNvPr>
            <p:cNvSpPr/>
            <p:nvPr/>
          </p:nvSpPr>
          <p:spPr>
            <a:xfrm>
              <a:off x="4425675" y="4372275"/>
              <a:ext cx="284303" cy="284203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Google Shape;1371;p30">
              <a:extLst>
                <a:ext uri="{FF2B5EF4-FFF2-40B4-BE49-F238E27FC236}">
                  <a16:creationId xmlns:a16="http://schemas.microsoft.com/office/drawing/2014/main" id="{D1C71CCF-EBA2-9DF6-085D-EDD11E3A31D0}"/>
                </a:ext>
              </a:extLst>
            </p:cNvPr>
            <p:cNvSpPr/>
            <p:nvPr/>
          </p:nvSpPr>
          <p:spPr>
            <a:xfrm>
              <a:off x="4516447" y="4461442"/>
              <a:ext cx="102332" cy="105439"/>
            </a:xfrm>
            <a:custGeom>
              <a:avLst/>
              <a:gdLst/>
              <a:ahLst/>
              <a:cxnLst/>
              <a:rect l="l" t="t" r="r" b="b"/>
              <a:pathLst>
                <a:path w="956" h="985" fill="none" extrusionOk="0">
                  <a:moveTo>
                    <a:pt x="955" y="896"/>
                  </a:moveTo>
                  <a:cubicBezTo>
                    <a:pt x="955" y="945"/>
                    <a:pt x="916" y="984"/>
                    <a:pt x="867" y="984"/>
                  </a:cubicBezTo>
                  <a:lnTo>
                    <a:pt x="93" y="984"/>
                  </a:lnTo>
                  <a:cubicBezTo>
                    <a:pt x="39" y="984"/>
                    <a:pt x="0" y="945"/>
                    <a:pt x="0" y="896"/>
                  </a:cubicBezTo>
                  <a:lnTo>
                    <a:pt x="0" y="88"/>
                  </a:lnTo>
                  <a:cubicBezTo>
                    <a:pt x="0" y="39"/>
                    <a:pt x="39" y="0"/>
                    <a:pt x="93" y="0"/>
                  </a:cubicBezTo>
                  <a:lnTo>
                    <a:pt x="867" y="0"/>
                  </a:lnTo>
                  <a:cubicBezTo>
                    <a:pt x="916" y="0"/>
                    <a:pt x="955" y="39"/>
                    <a:pt x="955" y="88"/>
                  </a:cubicBezTo>
                  <a:close/>
                </a:path>
              </a:pathLst>
            </a:custGeom>
            <a:noFill/>
            <a:ln w="3550" cap="flat" cmpd="sng">
              <a:solidFill>
                <a:srgbClr val="C1BDBD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Google Shape;1372;p30">
              <a:extLst>
                <a:ext uri="{FF2B5EF4-FFF2-40B4-BE49-F238E27FC236}">
                  <a16:creationId xmlns:a16="http://schemas.microsoft.com/office/drawing/2014/main" id="{CEB14104-B21A-569A-5818-99023B9B9CE4}"/>
                </a:ext>
              </a:extLst>
            </p:cNvPr>
            <p:cNvSpPr/>
            <p:nvPr/>
          </p:nvSpPr>
          <p:spPr>
            <a:xfrm>
              <a:off x="5669582" y="3456233"/>
              <a:ext cx="205385" cy="205518"/>
            </a:xfrm>
            <a:custGeom>
              <a:avLst/>
              <a:gdLst/>
              <a:ahLst/>
              <a:cxnLst/>
              <a:rect l="l" t="t" r="r" b="b"/>
              <a:pathLst>
                <a:path w="1538" h="1539" extrusionOk="0">
                  <a:moveTo>
                    <a:pt x="505" y="216"/>
                  </a:moveTo>
                  <a:lnTo>
                    <a:pt x="505" y="216"/>
                  </a:lnTo>
                  <a:cubicBezTo>
                    <a:pt x="475" y="265"/>
                    <a:pt x="456" y="319"/>
                    <a:pt x="436" y="373"/>
                  </a:cubicBezTo>
                  <a:cubicBezTo>
                    <a:pt x="402" y="363"/>
                    <a:pt x="367" y="353"/>
                    <a:pt x="333" y="338"/>
                  </a:cubicBezTo>
                  <a:cubicBezTo>
                    <a:pt x="382" y="289"/>
                    <a:pt x="441" y="245"/>
                    <a:pt x="505" y="216"/>
                  </a:cubicBezTo>
                  <a:close/>
                  <a:moveTo>
                    <a:pt x="1038" y="216"/>
                  </a:moveTo>
                  <a:lnTo>
                    <a:pt x="1038" y="216"/>
                  </a:lnTo>
                  <a:cubicBezTo>
                    <a:pt x="1102" y="250"/>
                    <a:pt x="1156" y="289"/>
                    <a:pt x="1205" y="338"/>
                  </a:cubicBezTo>
                  <a:cubicBezTo>
                    <a:pt x="1176" y="353"/>
                    <a:pt x="1141" y="363"/>
                    <a:pt x="1107" y="373"/>
                  </a:cubicBezTo>
                  <a:cubicBezTo>
                    <a:pt x="1087" y="319"/>
                    <a:pt x="1068" y="265"/>
                    <a:pt x="1038" y="216"/>
                  </a:cubicBezTo>
                  <a:close/>
                  <a:moveTo>
                    <a:pt x="710" y="162"/>
                  </a:moveTo>
                  <a:lnTo>
                    <a:pt x="710" y="417"/>
                  </a:lnTo>
                  <a:cubicBezTo>
                    <a:pt x="656" y="417"/>
                    <a:pt x="603" y="412"/>
                    <a:pt x="549" y="402"/>
                  </a:cubicBezTo>
                  <a:cubicBezTo>
                    <a:pt x="578" y="319"/>
                    <a:pt x="632" y="206"/>
                    <a:pt x="710" y="162"/>
                  </a:cubicBezTo>
                  <a:close/>
                  <a:moveTo>
                    <a:pt x="828" y="162"/>
                  </a:moveTo>
                  <a:cubicBezTo>
                    <a:pt x="906" y="201"/>
                    <a:pt x="960" y="314"/>
                    <a:pt x="989" y="402"/>
                  </a:cubicBezTo>
                  <a:cubicBezTo>
                    <a:pt x="940" y="412"/>
                    <a:pt x="887" y="417"/>
                    <a:pt x="828" y="422"/>
                  </a:cubicBezTo>
                  <a:lnTo>
                    <a:pt x="828" y="162"/>
                  </a:lnTo>
                  <a:close/>
                  <a:moveTo>
                    <a:pt x="260" y="431"/>
                  </a:moveTo>
                  <a:cubicBezTo>
                    <a:pt x="304" y="456"/>
                    <a:pt x="358" y="475"/>
                    <a:pt x="407" y="490"/>
                  </a:cubicBezTo>
                  <a:cubicBezTo>
                    <a:pt x="392" y="559"/>
                    <a:pt x="382" y="632"/>
                    <a:pt x="377" y="711"/>
                  </a:cubicBezTo>
                  <a:lnTo>
                    <a:pt x="157" y="711"/>
                  </a:lnTo>
                  <a:cubicBezTo>
                    <a:pt x="167" y="608"/>
                    <a:pt x="206" y="515"/>
                    <a:pt x="260" y="431"/>
                  </a:cubicBezTo>
                  <a:close/>
                  <a:moveTo>
                    <a:pt x="519" y="515"/>
                  </a:moveTo>
                  <a:cubicBezTo>
                    <a:pt x="583" y="529"/>
                    <a:pt x="647" y="534"/>
                    <a:pt x="710" y="539"/>
                  </a:cubicBezTo>
                  <a:lnTo>
                    <a:pt x="710" y="711"/>
                  </a:lnTo>
                  <a:lnTo>
                    <a:pt x="495" y="711"/>
                  </a:lnTo>
                  <a:cubicBezTo>
                    <a:pt x="500" y="642"/>
                    <a:pt x="509" y="578"/>
                    <a:pt x="519" y="515"/>
                  </a:cubicBezTo>
                  <a:close/>
                  <a:moveTo>
                    <a:pt x="1019" y="515"/>
                  </a:moveTo>
                  <a:cubicBezTo>
                    <a:pt x="1034" y="578"/>
                    <a:pt x="1043" y="642"/>
                    <a:pt x="1043" y="711"/>
                  </a:cubicBezTo>
                  <a:lnTo>
                    <a:pt x="828" y="711"/>
                  </a:lnTo>
                  <a:lnTo>
                    <a:pt x="828" y="539"/>
                  </a:lnTo>
                  <a:cubicBezTo>
                    <a:pt x="896" y="534"/>
                    <a:pt x="960" y="529"/>
                    <a:pt x="1019" y="515"/>
                  </a:cubicBezTo>
                  <a:close/>
                  <a:moveTo>
                    <a:pt x="1283" y="431"/>
                  </a:moveTo>
                  <a:cubicBezTo>
                    <a:pt x="1337" y="515"/>
                    <a:pt x="1371" y="608"/>
                    <a:pt x="1381" y="711"/>
                  </a:cubicBezTo>
                  <a:lnTo>
                    <a:pt x="1161" y="711"/>
                  </a:lnTo>
                  <a:cubicBezTo>
                    <a:pt x="1161" y="632"/>
                    <a:pt x="1151" y="559"/>
                    <a:pt x="1136" y="490"/>
                  </a:cubicBezTo>
                  <a:cubicBezTo>
                    <a:pt x="1185" y="475"/>
                    <a:pt x="1234" y="456"/>
                    <a:pt x="1283" y="431"/>
                  </a:cubicBezTo>
                  <a:close/>
                  <a:moveTo>
                    <a:pt x="710" y="828"/>
                  </a:moveTo>
                  <a:lnTo>
                    <a:pt x="710" y="1004"/>
                  </a:lnTo>
                  <a:cubicBezTo>
                    <a:pt x="647" y="1009"/>
                    <a:pt x="583" y="1014"/>
                    <a:pt x="524" y="1029"/>
                  </a:cubicBezTo>
                  <a:cubicBezTo>
                    <a:pt x="509" y="965"/>
                    <a:pt x="500" y="897"/>
                    <a:pt x="500" y="828"/>
                  </a:cubicBezTo>
                  <a:close/>
                  <a:moveTo>
                    <a:pt x="1043" y="828"/>
                  </a:moveTo>
                  <a:cubicBezTo>
                    <a:pt x="1038" y="897"/>
                    <a:pt x="1034" y="965"/>
                    <a:pt x="1019" y="1029"/>
                  </a:cubicBezTo>
                  <a:cubicBezTo>
                    <a:pt x="960" y="1014"/>
                    <a:pt x="896" y="1009"/>
                    <a:pt x="828" y="1004"/>
                  </a:cubicBezTo>
                  <a:lnTo>
                    <a:pt x="828" y="828"/>
                  </a:lnTo>
                  <a:close/>
                  <a:moveTo>
                    <a:pt x="377" y="828"/>
                  </a:moveTo>
                  <a:cubicBezTo>
                    <a:pt x="382" y="906"/>
                    <a:pt x="392" y="985"/>
                    <a:pt x="407" y="1053"/>
                  </a:cubicBezTo>
                  <a:cubicBezTo>
                    <a:pt x="358" y="1068"/>
                    <a:pt x="309" y="1088"/>
                    <a:pt x="260" y="1112"/>
                  </a:cubicBezTo>
                  <a:cubicBezTo>
                    <a:pt x="206" y="1029"/>
                    <a:pt x="167" y="936"/>
                    <a:pt x="157" y="828"/>
                  </a:cubicBezTo>
                  <a:close/>
                  <a:moveTo>
                    <a:pt x="1381" y="828"/>
                  </a:moveTo>
                  <a:cubicBezTo>
                    <a:pt x="1371" y="931"/>
                    <a:pt x="1337" y="1029"/>
                    <a:pt x="1278" y="1112"/>
                  </a:cubicBezTo>
                  <a:cubicBezTo>
                    <a:pt x="1234" y="1088"/>
                    <a:pt x="1185" y="1068"/>
                    <a:pt x="1131" y="1053"/>
                  </a:cubicBezTo>
                  <a:cubicBezTo>
                    <a:pt x="1151" y="985"/>
                    <a:pt x="1156" y="906"/>
                    <a:pt x="1161" y="828"/>
                  </a:cubicBezTo>
                  <a:close/>
                  <a:moveTo>
                    <a:pt x="441" y="1166"/>
                  </a:moveTo>
                  <a:cubicBezTo>
                    <a:pt x="456" y="1225"/>
                    <a:pt x="480" y="1279"/>
                    <a:pt x="509" y="1328"/>
                  </a:cubicBezTo>
                  <a:cubicBezTo>
                    <a:pt x="446" y="1298"/>
                    <a:pt x="387" y="1254"/>
                    <a:pt x="338" y="1205"/>
                  </a:cubicBezTo>
                  <a:cubicBezTo>
                    <a:pt x="367" y="1191"/>
                    <a:pt x="402" y="1181"/>
                    <a:pt x="441" y="1166"/>
                  </a:cubicBezTo>
                  <a:close/>
                  <a:moveTo>
                    <a:pt x="1102" y="1166"/>
                  </a:moveTo>
                  <a:cubicBezTo>
                    <a:pt x="1136" y="1181"/>
                    <a:pt x="1171" y="1191"/>
                    <a:pt x="1205" y="1205"/>
                  </a:cubicBezTo>
                  <a:cubicBezTo>
                    <a:pt x="1156" y="1254"/>
                    <a:pt x="1097" y="1298"/>
                    <a:pt x="1034" y="1328"/>
                  </a:cubicBezTo>
                  <a:cubicBezTo>
                    <a:pt x="1063" y="1279"/>
                    <a:pt x="1082" y="1225"/>
                    <a:pt x="1102" y="1166"/>
                  </a:cubicBezTo>
                  <a:close/>
                  <a:moveTo>
                    <a:pt x="710" y="1127"/>
                  </a:moveTo>
                  <a:lnTo>
                    <a:pt x="710" y="1372"/>
                  </a:lnTo>
                  <a:cubicBezTo>
                    <a:pt x="637" y="1328"/>
                    <a:pt x="583" y="1225"/>
                    <a:pt x="554" y="1142"/>
                  </a:cubicBezTo>
                  <a:cubicBezTo>
                    <a:pt x="603" y="1132"/>
                    <a:pt x="656" y="1127"/>
                    <a:pt x="710" y="1127"/>
                  </a:cubicBezTo>
                  <a:close/>
                  <a:moveTo>
                    <a:pt x="828" y="1127"/>
                  </a:moveTo>
                  <a:cubicBezTo>
                    <a:pt x="882" y="1127"/>
                    <a:pt x="936" y="1132"/>
                    <a:pt x="989" y="1142"/>
                  </a:cubicBezTo>
                  <a:cubicBezTo>
                    <a:pt x="960" y="1225"/>
                    <a:pt x="906" y="1333"/>
                    <a:pt x="828" y="1372"/>
                  </a:cubicBezTo>
                  <a:lnTo>
                    <a:pt x="828" y="1127"/>
                  </a:lnTo>
                  <a:close/>
                  <a:moveTo>
                    <a:pt x="769" y="0"/>
                  </a:moveTo>
                  <a:cubicBezTo>
                    <a:pt x="353" y="0"/>
                    <a:pt x="0" y="333"/>
                    <a:pt x="0" y="769"/>
                  </a:cubicBezTo>
                  <a:cubicBezTo>
                    <a:pt x="0" y="1210"/>
                    <a:pt x="358" y="1538"/>
                    <a:pt x="769" y="1538"/>
                  </a:cubicBezTo>
                  <a:cubicBezTo>
                    <a:pt x="1185" y="1538"/>
                    <a:pt x="1538" y="1205"/>
                    <a:pt x="1538" y="769"/>
                  </a:cubicBezTo>
                  <a:cubicBezTo>
                    <a:pt x="1538" y="338"/>
                    <a:pt x="1190" y="0"/>
                    <a:pt x="7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8" name="Google Shape;1373;p30">
              <a:extLst>
                <a:ext uri="{FF2B5EF4-FFF2-40B4-BE49-F238E27FC236}">
                  <a16:creationId xmlns:a16="http://schemas.microsoft.com/office/drawing/2014/main" id="{AF3B89AE-9B0D-1D3D-BC06-29499A0E860E}"/>
                </a:ext>
              </a:extLst>
            </p:cNvPr>
            <p:cNvGrpSpPr/>
            <p:nvPr/>
          </p:nvGrpSpPr>
          <p:grpSpPr>
            <a:xfrm>
              <a:off x="5693085" y="2086348"/>
              <a:ext cx="158378" cy="124325"/>
              <a:chOff x="1852943" y="1300770"/>
              <a:chExt cx="158378" cy="124325"/>
            </a:xfrm>
          </p:grpSpPr>
          <p:sp>
            <p:nvSpPr>
              <p:cNvPr id="28" name="Google Shape;1374;p30">
                <a:extLst>
                  <a:ext uri="{FF2B5EF4-FFF2-40B4-BE49-F238E27FC236}">
                    <a16:creationId xmlns:a16="http://schemas.microsoft.com/office/drawing/2014/main" id="{32E53B62-69E6-3585-28A4-959825BAA76B}"/>
                  </a:ext>
                </a:extLst>
              </p:cNvPr>
              <p:cNvSpPr/>
              <p:nvPr/>
            </p:nvSpPr>
            <p:spPr>
              <a:xfrm>
                <a:off x="1852943" y="1300770"/>
                <a:ext cx="158378" cy="79189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593" extrusionOk="0">
                    <a:moveTo>
                      <a:pt x="108" y="0"/>
                    </a:moveTo>
                    <a:cubicBezTo>
                      <a:pt x="74" y="0"/>
                      <a:pt x="45" y="10"/>
                      <a:pt x="30" y="35"/>
                    </a:cubicBezTo>
                    <a:cubicBezTo>
                      <a:pt x="10" y="59"/>
                      <a:pt x="0" y="88"/>
                      <a:pt x="0" y="123"/>
                    </a:cubicBezTo>
                    <a:cubicBezTo>
                      <a:pt x="0" y="147"/>
                      <a:pt x="10" y="177"/>
                      <a:pt x="35" y="211"/>
                    </a:cubicBezTo>
                    <a:cubicBezTo>
                      <a:pt x="59" y="245"/>
                      <a:pt x="89" y="270"/>
                      <a:pt x="113" y="289"/>
                    </a:cubicBezTo>
                    <a:cubicBezTo>
                      <a:pt x="128" y="299"/>
                      <a:pt x="177" y="328"/>
                      <a:pt x="250" y="382"/>
                    </a:cubicBezTo>
                    <a:cubicBezTo>
                      <a:pt x="324" y="436"/>
                      <a:pt x="382" y="475"/>
                      <a:pt x="422" y="505"/>
                    </a:cubicBezTo>
                    <a:cubicBezTo>
                      <a:pt x="427" y="505"/>
                      <a:pt x="436" y="515"/>
                      <a:pt x="451" y="524"/>
                    </a:cubicBezTo>
                    <a:cubicBezTo>
                      <a:pt x="466" y="534"/>
                      <a:pt x="475" y="544"/>
                      <a:pt x="485" y="549"/>
                    </a:cubicBezTo>
                    <a:cubicBezTo>
                      <a:pt x="495" y="554"/>
                      <a:pt x="510" y="563"/>
                      <a:pt x="520" y="568"/>
                    </a:cubicBezTo>
                    <a:cubicBezTo>
                      <a:pt x="534" y="578"/>
                      <a:pt x="549" y="583"/>
                      <a:pt x="559" y="588"/>
                    </a:cubicBezTo>
                    <a:cubicBezTo>
                      <a:pt x="573" y="593"/>
                      <a:pt x="583" y="593"/>
                      <a:pt x="593" y="593"/>
                    </a:cubicBezTo>
                    <a:cubicBezTo>
                      <a:pt x="603" y="593"/>
                      <a:pt x="618" y="593"/>
                      <a:pt x="627" y="588"/>
                    </a:cubicBezTo>
                    <a:cubicBezTo>
                      <a:pt x="637" y="583"/>
                      <a:pt x="652" y="578"/>
                      <a:pt x="666" y="568"/>
                    </a:cubicBezTo>
                    <a:cubicBezTo>
                      <a:pt x="676" y="563"/>
                      <a:pt x="691" y="554"/>
                      <a:pt x="701" y="549"/>
                    </a:cubicBezTo>
                    <a:cubicBezTo>
                      <a:pt x="711" y="544"/>
                      <a:pt x="720" y="534"/>
                      <a:pt x="735" y="524"/>
                    </a:cubicBezTo>
                    <a:cubicBezTo>
                      <a:pt x="750" y="515"/>
                      <a:pt x="760" y="505"/>
                      <a:pt x="764" y="505"/>
                    </a:cubicBezTo>
                    <a:cubicBezTo>
                      <a:pt x="804" y="475"/>
                      <a:pt x="906" y="402"/>
                      <a:pt x="1073" y="289"/>
                    </a:cubicBezTo>
                    <a:cubicBezTo>
                      <a:pt x="1107" y="265"/>
                      <a:pt x="1132" y="240"/>
                      <a:pt x="1151" y="206"/>
                    </a:cubicBezTo>
                    <a:cubicBezTo>
                      <a:pt x="1176" y="177"/>
                      <a:pt x="1186" y="142"/>
                      <a:pt x="1186" y="108"/>
                    </a:cubicBezTo>
                    <a:cubicBezTo>
                      <a:pt x="1186" y="79"/>
                      <a:pt x="1176" y="54"/>
                      <a:pt x="1156" y="30"/>
                    </a:cubicBezTo>
                    <a:cubicBezTo>
                      <a:pt x="1132" y="10"/>
                      <a:pt x="1107" y="0"/>
                      <a:pt x="10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375;p30">
                <a:extLst>
                  <a:ext uri="{FF2B5EF4-FFF2-40B4-BE49-F238E27FC236}">
                    <a16:creationId xmlns:a16="http://schemas.microsoft.com/office/drawing/2014/main" id="{61118D7F-ABDE-0FF8-1034-E290B74809ED}"/>
                  </a:ext>
                </a:extLst>
              </p:cNvPr>
              <p:cNvSpPr/>
              <p:nvPr/>
            </p:nvSpPr>
            <p:spPr>
              <a:xfrm>
                <a:off x="1852943" y="1340698"/>
                <a:ext cx="158378" cy="84397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632" extrusionOk="0">
                    <a:moveTo>
                      <a:pt x="0" y="0"/>
                    </a:moveTo>
                    <a:lnTo>
                      <a:pt x="0" y="529"/>
                    </a:lnTo>
                    <a:cubicBezTo>
                      <a:pt x="0" y="558"/>
                      <a:pt x="10" y="583"/>
                      <a:pt x="30" y="602"/>
                    </a:cubicBezTo>
                    <a:cubicBezTo>
                      <a:pt x="54" y="622"/>
                      <a:pt x="79" y="632"/>
                      <a:pt x="108" y="632"/>
                    </a:cubicBezTo>
                    <a:lnTo>
                      <a:pt x="1078" y="632"/>
                    </a:lnTo>
                    <a:cubicBezTo>
                      <a:pt x="1107" y="632"/>
                      <a:pt x="1137" y="622"/>
                      <a:pt x="1156" y="602"/>
                    </a:cubicBezTo>
                    <a:cubicBezTo>
                      <a:pt x="1176" y="583"/>
                      <a:pt x="1186" y="558"/>
                      <a:pt x="1186" y="529"/>
                    </a:cubicBezTo>
                    <a:lnTo>
                      <a:pt x="1186" y="0"/>
                    </a:lnTo>
                    <a:cubicBezTo>
                      <a:pt x="1166" y="25"/>
                      <a:pt x="1146" y="44"/>
                      <a:pt x="1122" y="59"/>
                    </a:cubicBezTo>
                    <a:cubicBezTo>
                      <a:pt x="975" y="157"/>
                      <a:pt x="867" y="235"/>
                      <a:pt x="789" y="289"/>
                    </a:cubicBezTo>
                    <a:cubicBezTo>
                      <a:pt x="764" y="309"/>
                      <a:pt x="745" y="323"/>
                      <a:pt x="730" y="333"/>
                    </a:cubicBezTo>
                    <a:cubicBezTo>
                      <a:pt x="715" y="343"/>
                      <a:pt x="691" y="353"/>
                      <a:pt x="666" y="362"/>
                    </a:cubicBezTo>
                    <a:cubicBezTo>
                      <a:pt x="642" y="372"/>
                      <a:pt x="618" y="377"/>
                      <a:pt x="593" y="377"/>
                    </a:cubicBezTo>
                    <a:cubicBezTo>
                      <a:pt x="569" y="377"/>
                      <a:pt x="544" y="372"/>
                      <a:pt x="520" y="362"/>
                    </a:cubicBezTo>
                    <a:cubicBezTo>
                      <a:pt x="495" y="353"/>
                      <a:pt x="471" y="343"/>
                      <a:pt x="456" y="333"/>
                    </a:cubicBezTo>
                    <a:cubicBezTo>
                      <a:pt x="441" y="323"/>
                      <a:pt x="422" y="309"/>
                      <a:pt x="397" y="289"/>
                    </a:cubicBezTo>
                    <a:cubicBezTo>
                      <a:pt x="338" y="245"/>
                      <a:pt x="226" y="167"/>
                      <a:pt x="69" y="59"/>
                    </a:cubicBezTo>
                    <a:cubicBezTo>
                      <a:pt x="45" y="44"/>
                      <a:pt x="20" y="2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9" name="Google Shape;1376;p30">
              <a:extLst>
                <a:ext uri="{FF2B5EF4-FFF2-40B4-BE49-F238E27FC236}">
                  <a16:creationId xmlns:a16="http://schemas.microsoft.com/office/drawing/2014/main" id="{62CB6989-C544-9AC6-1EB7-28486D728522}"/>
                </a:ext>
              </a:extLst>
            </p:cNvPr>
            <p:cNvSpPr/>
            <p:nvPr/>
          </p:nvSpPr>
          <p:spPr>
            <a:xfrm>
              <a:off x="3232319" y="3480618"/>
              <a:ext cx="216324" cy="156748"/>
            </a:xfrm>
            <a:custGeom>
              <a:avLst/>
              <a:gdLst/>
              <a:ahLst/>
              <a:cxnLst/>
              <a:rect l="l" t="t" r="r" b="b"/>
              <a:pathLst>
                <a:path w="2023" h="1466" extrusionOk="0">
                  <a:moveTo>
                    <a:pt x="1347" y="1465"/>
                  </a:moveTo>
                  <a:lnTo>
                    <a:pt x="2023" y="1465"/>
                  </a:lnTo>
                  <a:lnTo>
                    <a:pt x="2023" y="1"/>
                  </a:lnTo>
                  <a:lnTo>
                    <a:pt x="1347" y="1"/>
                  </a:lnTo>
                  <a:lnTo>
                    <a:pt x="1347" y="613"/>
                  </a:lnTo>
                  <a:lnTo>
                    <a:pt x="1837" y="1294"/>
                  </a:lnTo>
                  <a:lnTo>
                    <a:pt x="1347" y="1294"/>
                  </a:lnTo>
                  <a:close/>
                  <a:moveTo>
                    <a:pt x="916" y="1465"/>
                  </a:moveTo>
                  <a:lnTo>
                    <a:pt x="916" y="1294"/>
                  </a:lnTo>
                  <a:lnTo>
                    <a:pt x="975" y="1294"/>
                  </a:lnTo>
                  <a:lnTo>
                    <a:pt x="916" y="1211"/>
                  </a:lnTo>
                  <a:lnTo>
                    <a:pt x="916" y="1113"/>
                  </a:lnTo>
                  <a:lnTo>
                    <a:pt x="1024" y="1260"/>
                  </a:lnTo>
                  <a:lnTo>
                    <a:pt x="1048" y="1294"/>
                  </a:lnTo>
                  <a:lnTo>
                    <a:pt x="1347" y="1294"/>
                  </a:lnTo>
                  <a:lnTo>
                    <a:pt x="1347" y="1465"/>
                  </a:lnTo>
                  <a:lnTo>
                    <a:pt x="916" y="1465"/>
                  </a:lnTo>
                  <a:close/>
                  <a:moveTo>
                    <a:pt x="1347" y="1"/>
                  </a:moveTo>
                  <a:lnTo>
                    <a:pt x="1347" y="613"/>
                  </a:lnTo>
                  <a:lnTo>
                    <a:pt x="1254" y="481"/>
                  </a:lnTo>
                  <a:lnTo>
                    <a:pt x="916" y="946"/>
                  </a:lnTo>
                  <a:lnTo>
                    <a:pt x="916" y="1"/>
                  </a:lnTo>
                  <a:lnTo>
                    <a:pt x="1347" y="1"/>
                  </a:lnTo>
                  <a:close/>
                  <a:moveTo>
                    <a:pt x="573" y="1465"/>
                  </a:moveTo>
                  <a:lnTo>
                    <a:pt x="573" y="1465"/>
                  </a:lnTo>
                  <a:lnTo>
                    <a:pt x="916" y="1465"/>
                  </a:lnTo>
                  <a:lnTo>
                    <a:pt x="916" y="1294"/>
                  </a:lnTo>
                  <a:lnTo>
                    <a:pt x="666" y="1294"/>
                  </a:lnTo>
                  <a:lnTo>
                    <a:pt x="573" y="1294"/>
                  </a:lnTo>
                  <a:close/>
                  <a:moveTo>
                    <a:pt x="916" y="1"/>
                  </a:moveTo>
                  <a:lnTo>
                    <a:pt x="916" y="1"/>
                  </a:lnTo>
                  <a:lnTo>
                    <a:pt x="573" y="1"/>
                  </a:lnTo>
                  <a:lnTo>
                    <a:pt x="573" y="251"/>
                  </a:lnTo>
                  <a:cubicBezTo>
                    <a:pt x="593" y="275"/>
                    <a:pt x="607" y="314"/>
                    <a:pt x="607" y="349"/>
                  </a:cubicBezTo>
                  <a:cubicBezTo>
                    <a:pt x="607" y="388"/>
                    <a:pt x="593" y="422"/>
                    <a:pt x="573" y="451"/>
                  </a:cubicBezTo>
                  <a:lnTo>
                    <a:pt x="573" y="735"/>
                  </a:lnTo>
                  <a:lnTo>
                    <a:pt x="573" y="735"/>
                  </a:lnTo>
                  <a:lnTo>
                    <a:pt x="823" y="1078"/>
                  </a:lnTo>
                  <a:lnTo>
                    <a:pt x="916" y="1211"/>
                  </a:lnTo>
                  <a:lnTo>
                    <a:pt x="916" y="1113"/>
                  </a:lnTo>
                  <a:lnTo>
                    <a:pt x="857" y="1029"/>
                  </a:lnTo>
                  <a:lnTo>
                    <a:pt x="916" y="946"/>
                  </a:lnTo>
                  <a:close/>
                  <a:moveTo>
                    <a:pt x="0" y="1465"/>
                  </a:moveTo>
                  <a:lnTo>
                    <a:pt x="0" y="1"/>
                  </a:lnTo>
                  <a:lnTo>
                    <a:pt x="573" y="1"/>
                  </a:lnTo>
                  <a:lnTo>
                    <a:pt x="573" y="251"/>
                  </a:lnTo>
                  <a:cubicBezTo>
                    <a:pt x="544" y="211"/>
                    <a:pt x="500" y="192"/>
                    <a:pt x="446" y="192"/>
                  </a:cubicBezTo>
                  <a:cubicBezTo>
                    <a:pt x="362" y="192"/>
                    <a:pt x="289" y="260"/>
                    <a:pt x="289" y="349"/>
                  </a:cubicBezTo>
                  <a:cubicBezTo>
                    <a:pt x="289" y="437"/>
                    <a:pt x="362" y="510"/>
                    <a:pt x="446" y="510"/>
                  </a:cubicBezTo>
                  <a:cubicBezTo>
                    <a:pt x="500" y="510"/>
                    <a:pt x="544" y="486"/>
                    <a:pt x="573" y="451"/>
                  </a:cubicBezTo>
                  <a:lnTo>
                    <a:pt x="573" y="735"/>
                  </a:lnTo>
                  <a:lnTo>
                    <a:pt x="167" y="1294"/>
                  </a:lnTo>
                  <a:lnTo>
                    <a:pt x="573" y="1294"/>
                  </a:lnTo>
                  <a:lnTo>
                    <a:pt x="573" y="1465"/>
                  </a:lnTo>
                  <a:lnTo>
                    <a:pt x="0" y="146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0" name="Google Shape;1377;p30">
              <a:extLst>
                <a:ext uri="{FF2B5EF4-FFF2-40B4-BE49-F238E27FC236}">
                  <a16:creationId xmlns:a16="http://schemas.microsoft.com/office/drawing/2014/main" id="{6EC604D9-9422-3E82-35EC-5842A717FE35}"/>
                </a:ext>
              </a:extLst>
            </p:cNvPr>
            <p:cNvGrpSpPr/>
            <p:nvPr/>
          </p:nvGrpSpPr>
          <p:grpSpPr>
            <a:xfrm>
              <a:off x="3294805" y="2071593"/>
              <a:ext cx="153838" cy="153838"/>
              <a:chOff x="3288016" y="2786150"/>
              <a:chExt cx="153838" cy="153838"/>
            </a:xfrm>
          </p:grpSpPr>
          <p:sp>
            <p:nvSpPr>
              <p:cNvPr id="25" name="Google Shape;1378;p30">
                <a:extLst>
                  <a:ext uri="{FF2B5EF4-FFF2-40B4-BE49-F238E27FC236}">
                    <a16:creationId xmlns:a16="http://schemas.microsoft.com/office/drawing/2014/main" id="{4973C009-CD14-4ADC-4ADB-2D908DCE7F1C}"/>
                  </a:ext>
                </a:extLst>
              </p:cNvPr>
              <p:cNvSpPr/>
              <p:nvPr/>
            </p:nvSpPr>
            <p:spPr>
              <a:xfrm>
                <a:off x="3288016" y="2786150"/>
                <a:ext cx="153838" cy="153838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1152" extrusionOk="0">
                    <a:moveTo>
                      <a:pt x="0" y="1"/>
                    </a:moveTo>
                    <a:lnTo>
                      <a:pt x="0" y="221"/>
                    </a:lnTo>
                    <a:cubicBezTo>
                      <a:pt x="514" y="221"/>
                      <a:pt x="931" y="637"/>
                      <a:pt x="931" y="1152"/>
                    </a:cubicBezTo>
                    <a:lnTo>
                      <a:pt x="1151" y="1152"/>
                    </a:lnTo>
                    <a:cubicBezTo>
                      <a:pt x="1151" y="515"/>
                      <a:pt x="632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379;p30">
                <a:extLst>
                  <a:ext uri="{FF2B5EF4-FFF2-40B4-BE49-F238E27FC236}">
                    <a16:creationId xmlns:a16="http://schemas.microsoft.com/office/drawing/2014/main" id="{21CE4261-FA5C-5CB5-A109-BE32FB92EE8D}"/>
                  </a:ext>
                </a:extLst>
              </p:cNvPr>
              <p:cNvSpPr/>
              <p:nvPr/>
            </p:nvSpPr>
            <p:spPr>
              <a:xfrm>
                <a:off x="3288016" y="2838497"/>
                <a:ext cx="101490" cy="101490"/>
              </a:xfrm>
              <a:custGeom>
                <a:avLst/>
                <a:gdLst/>
                <a:ahLst/>
                <a:cxnLst/>
                <a:rect l="l" t="t" r="r" b="b"/>
                <a:pathLst>
                  <a:path w="760" h="760" extrusionOk="0">
                    <a:moveTo>
                      <a:pt x="0" y="1"/>
                    </a:moveTo>
                    <a:lnTo>
                      <a:pt x="0" y="221"/>
                    </a:lnTo>
                    <a:cubicBezTo>
                      <a:pt x="142" y="221"/>
                      <a:pt x="279" y="275"/>
                      <a:pt x="382" y="378"/>
                    </a:cubicBezTo>
                    <a:cubicBezTo>
                      <a:pt x="480" y="481"/>
                      <a:pt x="539" y="613"/>
                      <a:pt x="539" y="760"/>
                    </a:cubicBezTo>
                    <a:lnTo>
                      <a:pt x="759" y="760"/>
                    </a:lnTo>
                    <a:cubicBezTo>
                      <a:pt x="759" y="338"/>
                      <a:pt x="417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380;p30">
                <a:extLst>
                  <a:ext uri="{FF2B5EF4-FFF2-40B4-BE49-F238E27FC236}">
                    <a16:creationId xmlns:a16="http://schemas.microsoft.com/office/drawing/2014/main" id="{A8CCBC48-3F68-21A9-105E-4C4356C8F3E0}"/>
                  </a:ext>
                </a:extLst>
              </p:cNvPr>
              <p:cNvSpPr/>
              <p:nvPr/>
            </p:nvSpPr>
            <p:spPr>
              <a:xfrm>
                <a:off x="3288016" y="2898723"/>
                <a:ext cx="40596" cy="40596"/>
              </a:xfrm>
              <a:custGeom>
                <a:avLst/>
                <a:gdLst/>
                <a:ahLst/>
                <a:cxnLst/>
                <a:rect l="l" t="t" r="r" b="b"/>
                <a:pathLst>
                  <a:path w="304" h="304" extrusionOk="0">
                    <a:moveTo>
                      <a:pt x="152" y="0"/>
                    </a:moveTo>
                    <a:cubicBezTo>
                      <a:pt x="69" y="0"/>
                      <a:pt x="0" y="69"/>
                      <a:pt x="0" y="152"/>
                    </a:cubicBezTo>
                    <a:cubicBezTo>
                      <a:pt x="0" y="235"/>
                      <a:pt x="69" y="304"/>
                      <a:pt x="152" y="304"/>
                    </a:cubicBezTo>
                    <a:cubicBezTo>
                      <a:pt x="235" y="304"/>
                      <a:pt x="304" y="235"/>
                      <a:pt x="304" y="152"/>
                    </a:cubicBezTo>
                    <a:cubicBezTo>
                      <a:pt x="304" y="69"/>
                      <a:pt x="235" y="0"/>
                      <a:pt x="1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Google Shape;1381;p30">
              <a:extLst>
                <a:ext uri="{FF2B5EF4-FFF2-40B4-BE49-F238E27FC236}">
                  <a16:creationId xmlns:a16="http://schemas.microsoft.com/office/drawing/2014/main" id="{715A0E89-1EA2-35D2-D420-88F02128594D}"/>
                </a:ext>
              </a:extLst>
            </p:cNvPr>
            <p:cNvSpPr/>
            <p:nvPr/>
          </p:nvSpPr>
          <p:spPr>
            <a:xfrm>
              <a:off x="3705129" y="1444425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01</a:t>
              </a:r>
              <a:endParaRPr sz="4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2" name="Google Shape;1382;p30">
              <a:extLst>
                <a:ext uri="{FF2B5EF4-FFF2-40B4-BE49-F238E27FC236}">
                  <a16:creationId xmlns:a16="http://schemas.microsoft.com/office/drawing/2014/main" id="{963B99D7-DFE7-C854-E444-921B0BF3B21D}"/>
                </a:ext>
              </a:extLst>
            </p:cNvPr>
            <p:cNvSpPr/>
            <p:nvPr/>
          </p:nvSpPr>
          <p:spPr>
            <a:xfrm>
              <a:off x="3705122" y="2854907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02</a:t>
              </a:r>
              <a:endParaRPr sz="400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Google Shape;1383;p30">
              <a:extLst>
                <a:ext uri="{FF2B5EF4-FFF2-40B4-BE49-F238E27FC236}">
                  <a16:creationId xmlns:a16="http://schemas.microsoft.com/office/drawing/2014/main" id="{11367F13-9B03-F965-CA74-9365FD09A6D3}"/>
                </a:ext>
              </a:extLst>
            </p:cNvPr>
            <p:cNvSpPr/>
            <p:nvPr/>
          </p:nvSpPr>
          <p:spPr>
            <a:xfrm>
              <a:off x="4569124" y="1444425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03</a:t>
              </a:r>
              <a:endParaRPr sz="40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Google Shape;1384;p30">
              <a:extLst>
                <a:ext uri="{FF2B5EF4-FFF2-40B4-BE49-F238E27FC236}">
                  <a16:creationId xmlns:a16="http://schemas.microsoft.com/office/drawing/2014/main" id="{D5F2D3DA-E49D-0854-6A9D-AA68DFFECE30}"/>
                </a:ext>
              </a:extLst>
            </p:cNvPr>
            <p:cNvSpPr/>
            <p:nvPr/>
          </p:nvSpPr>
          <p:spPr>
            <a:xfrm>
              <a:off x="4569117" y="2854907"/>
              <a:ext cx="866645" cy="1408171"/>
            </a:xfrm>
            <a:custGeom>
              <a:avLst/>
              <a:gdLst/>
              <a:ahLst/>
              <a:cxnLst/>
              <a:rect l="l" t="t" r="r" b="b"/>
              <a:pathLst>
                <a:path w="16168" h="8836" extrusionOk="0">
                  <a:moveTo>
                    <a:pt x="1" y="0"/>
                  </a:moveTo>
                  <a:lnTo>
                    <a:pt x="1" y="8835"/>
                  </a:lnTo>
                  <a:lnTo>
                    <a:pt x="16167" y="8835"/>
                  </a:lnTo>
                  <a:lnTo>
                    <a:pt x="1616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lang="en" sz="4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04</a:t>
              </a:r>
              <a:endParaRPr sz="400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384301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7CDD0C0-4FD3-9F8D-0BCF-FA4265979BD7}"/>
              </a:ext>
            </a:extLst>
          </p:cNvPr>
          <p:cNvGrpSpPr/>
          <p:nvPr/>
        </p:nvGrpSpPr>
        <p:grpSpPr>
          <a:xfrm>
            <a:off x="672534" y="1342420"/>
            <a:ext cx="7798931" cy="2913062"/>
            <a:chOff x="473650" y="1332636"/>
            <a:chExt cx="8213157" cy="3067784"/>
          </a:xfrm>
        </p:grpSpPr>
        <p:grpSp>
          <p:nvGrpSpPr>
            <p:cNvPr id="140" name="Google Shape;1390;p31">
              <a:extLst>
                <a:ext uri="{FF2B5EF4-FFF2-40B4-BE49-F238E27FC236}">
                  <a16:creationId xmlns:a16="http://schemas.microsoft.com/office/drawing/2014/main" id="{C0026FE1-D9F3-788F-A999-75F897B000B3}"/>
                </a:ext>
              </a:extLst>
            </p:cNvPr>
            <p:cNvGrpSpPr/>
            <p:nvPr/>
          </p:nvGrpSpPr>
          <p:grpSpPr>
            <a:xfrm>
              <a:off x="6554522" y="1332636"/>
              <a:ext cx="298206" cy="530731"/>
              <a:chOff x="8086682" y="1870600"/>
              <a:chExt cx="387683" cy="689978"/>
            </a:xfrm>
          </p:grpSpPr>
          <p:sp>
            <p:nvSpPr>
              <p:cNvPr id="227" name="Google Shape;1391;p31">
                <a:extLst>
                  <a:ext uri="{FF2B5EF4-FFF2-40B4-BE49-F238E27FC236}">
                    <a16:creationId xmlns:a16="http://schemas.microsoft.com/office/drawing/2014/main" id="{4B7A3ACF-278A-36FB-4E91-2B8EDDA91F93}"/>
                  </a:ext>
                </a:extLst>
              </p:cNvPr>
              <p:cNvSpPr/>
              <p:nvPr/>
            </p:nvSpPr>
            <p:spPr>
              <a:xfrm>
                <a:off x="8086682" y="1870600"/>
                <a:ext cx="387683" cy="689978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8" name="Google Shape;1392;p31">
                <a:extLst>
                  <a:ext uri="{FF2B5EF4-FFF2-40B4-BE49-F238E27FC236}">
                    <a16:creationId xmlns:a16="http://schemas.microsoft.com/office/drawing/2014/main" id="{F594AC08-A39B-6992-7C40-213ADA216754}"/>
                  </a:ext>
                </a:extLst>
              </p:cNvPr>
              <p:cNvSpPr/>
              <p:nvPr/>
            </p:nvSpPr>
            <p:spPr>
              <a:xfrm>
                <a:off x="8086682" y="1942937"/>
                <a:ext cx="387683" cy="545302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9" name="Google Shape;1393;p31">
                <a:extLst>
                  <a:ext uri="{FF2B5EF4-FFF2-40B4-BE49-F238E27FC236}">
                    <a16:creationId xmlns:a16="http://schemas.microsoft.com/office/drawing/2014/main" id="{C642BFC9-0A14-B291-B9F8-895EFA251CA3}"/>
                  </a:ext>
                </a:extLst>
              </p:cNvPr>
              <p:cNvSpPr/>
              <p:nvPr/>
            </p:nvSpPr>
            <p:spPr>
              <a:xfrm>
                <a:off x="8234484" y="1896257"/>
                <a:ext cx="92074" cy="20273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" name="Google Shape;1394;p31">
                <a:extLst>
                  <a:ext uri="{FF2B5EF4-FFF2-40B4-BE49-F238E27FC236}">
                    <a16:creationId xmlns:a16="http://schemas.microsoft.com/office/drawing/2014/main" id="{E3E89963-DE6E-2D6C-A16D-A85C41A76B9F}"/>
                  </a:ext>
                </a:extLst>
              </p:cNvPr>
              <p:cNvSpPr/>
              <p:nvPr/>
            </p:nvSpPr>
            <p:spPr>
              <a:xfrm>
                <a:off x="8259173" y="2513568"/>
                <a:ext cx="42697" cy="20273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" name="Google Shape;1395;p31">
                <a:extLst>
                  <a:ext uri="{FF2B5EF4-FFF2-40B4-BE49-F238E27FC236}">
                    <a16:creationId xmlns:a16="http://schemas.microsoft.com/office/drawing/2014/main" id="{D3659AA7-1EED-FB85-2910-39459CDEABB5}"/>
                  </a:ext>
                </a:extLst>
              </p:cNvPr>
              <p:cNvSpPr/>
              <p:nvPr/>
            </p:nvSpPr>
            <p:spPr>
              <a:xfrm>
                <a:off x="8086682" y="1870600"/>
                <a:ext cx="387683" cy="689978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1" name="Google Shape;1396;p31">
              <a:extLst>
                <a:ext uri="{FF2B5EF4-FFF2-40B4-BE49-F238E27FC236}">
                  <a16:creationId xmlns:a16="http://schemas.microsoft.com/office/drawing/2014/main" id="{3A60E3FE-E355-7816-6310-02CAB711C5FD}"/>
                </a:ext>
              </a:extLst>
            </p:cNvPr>
            <p:cNvGrpSpPr/>
            <p:nvPr/>
          </p:nvGrpSpPr>
          <p:grpSpPr>
            <a:xfrm>
              <a:off x="6554522" y="2178320"/>
              <a:ext cx="298206" cy="530731"/>
              <a:chOff x="5134915" y="2251440"/>
              <a:chExt cx="298206" cy="530731"/>
            </a:xfrm>
          </p:grpSpPr>
          <p:sp>
            <p:nvSpPr>
              <p:cNvPr id="222" name="Google Shape;1397;p31">
                <a:extLst>
                  <a:ext uri="{FF2B5EF4-FFF2-40B4-BE49-F238E27FC236}">
                    <a16:creationId xmlns:a16="http://schemas.microsoft.com/office/drawing/2014/main" id="{ED2469FD-0D7E-8452-22EA-E0F2FB9BAB0F}"/>
                  </a:ext>
                </a:extLst>
              </p:cNvPr>
              <p:cNvSpPr/>
              <p:nvPr/>
            </p:nvSpPr>
            <p:spPr>
              <a:xfrm>
                <a:off x="5134915" y="225144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3" name="Google Shape;1398;p31">
                <a:extLst>
                  <a:ext uri="{FF2B5EF4-FFF2-40B4-BE49-F238E27FC236}">
                    <a16:creationId xmlns:a16="http://schemas.microsoft.com/office/drawing/2014/main" id="{56DDF428-DBCC-8687-E3B4-FE703BAD2C6B}"/>
                  </a:ext>
                </a:extLst>
              </p:cNvPr>
              <p:cNvSpPr/>
              <p:nvPr/>
            </p:nvSpPr>
            <p:spPr>
              <a:xfrm>
                <a:off x="5134915" y="230708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4" name="Google Shape;1399;p31">
                <a:extLst>
                  <a:ext uri="{FF2B5EF4-FFF2-40B4-BE49-F238E27FC236}">
                    <a16:creationId xmlns:a16="http://schemas.microsoft.com/office/drawing/2014/main" id="{29C303C7-4046-CDA4-B6F0-7B396A50C769}"/>
                  </a:ext>
                </a:extLst>
              </p:cNvPr>
              <p:cNvSpPr/>
              <p:nvPr/>
            </p:nvSpPr>
            <p:spPr>
              <a:xfrm>
                <a:off x="5248605" y="227117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5" name="Google Shape;1400;p31">
                <a:extLst>
                  <a:ext uri="{FF2B5EF4-FFF2-40B4-BE49-F238E27FC236}">
                    <a16:creationId xmlns:a16="http://schemas.microsoft.com/office/drawing/2014/main" id="{9320A0CA-8402-B2B8-52CC-6D2F711E8095}"/>
                  </a:ext>
                </a:extLst>
              </p:cNvPr>
              <p:cNvSpPr/>
              <p:nvPr/>
            </p:nvSpPr>
            <p:spPr>
              <a:xfrm>
                <a:off x="5267595" y="274601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6" name="Google Shape;1401;p31">
                <a:extLst>
                  <a:ext uri="{FF2B5EF4-FFF2-40B4-BE49-F238E27FC236}">
                    <a16:creationId xmlns:a16="http://schemas.microsoft.com/office/drawing/2014/main" id="{C159EA9A-411A-F0CE-197C-0BB691815C2E}"/>
                  </a:ext>
                </a:extLst>
              </p:cNvPr>
              <p:cNvSpPr/>
              <p:nvPr/>
            </p:nvSpPr>
            <p:spPr>
              <a:xfrm>
                <a:off x="5134915" y="225144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2" name="Google Shape;1402;p31">
              <a:extLst>
                <a:ext uri="{FF2B5EF4-FFF2-40B4-BE49-F238E27FC236}">
                  <a16:creationId xmlns:a16="http://schemas.microsoft.com/office/drawing/2014/main" id="{A4FEBB5E-25AB-3883-FA8E-5939752A106F}"/>
                </a:ext>
              </a:extLst>
            </p:cNvPr>
            <p:cNvGrpSpPr/>
            <p:nvPr/>
          </p:nvGrpSpPr>
          <p:grpSpPr>
            <a:xfrm>
              <a:off x="6554522" y="3024005"/>
              <a:ext cx="298206" cy="530731"/>
              <a:chOff x="5134915" y="3093590"/>
              <a:chExt cx="298206" cy="530731"/>
            </a:xfrm>
          </p:grpSpPr>
          <p:sp>
            <p:nvSpPr>
              <p:cNvPr id="217" name="Google Shape;1403;p31">
                <a:extLst>
                  <a:ext uri="{FF2B5EF4-FFF2-40B4-BE49-F238E27FC236}">
                    <a16:creationId xmlns:a16="http://schemas.microsoft.com/office/drawing/2014/main" id="{5BEF8AD7-9B9C-D331-EA4C-970475B862CE}"/>
                  </a:ext>
                </a:extLst>
              </p:cNvPr>
              <p:cNvSpPr/>
              <p:nvPr/>
            </p:nvSpPr>
            <p:spPr>
              <a:xfrm>
                <a:off x="5134915" y="30935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8" name="Google Shape;1404;p31">
                <a:extLst>
                  <a:ext uri="{FF2B5EF4-FFF2-40B4-BE49-F238E27FC236}">
                    <a16:creationId xmlns:a16="http://schemas.microsoft.com/office/drawing/2014/main" id="{4729E2B9-8A2F-309E-0531-734ECD6C1135}"/>
                  </a:ext>
                </a:extLst>
              </p:cNvPr>
              <p:cNvSpPr/>
              <p:nvPr/>
            </p:nvSpPr>
            <p:spPr>
              <a:xfrm>
                <a:off x="5134915" y="314923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9" name="Google Shape;1405;p31">
                <a:extLst>
                  <a:ext uri="{FF2B5EF4-FFF2-40B4-BE49-F238E27FC236}">
                    <a16:creationId xmlns:a16="http://schemas.microsoft.com/office/drawing/2014/main" id="{E1ABCBF9-9440-3EBF-EDE7-F9E072B76FAB}"/>
                  </a:ext>
                </a:extLst>
              </p:cNvPr>
              <p:cNvSpPr/>
              <p:nvPr/>
            </p:nvSpPr>
            <p:spPr>
              <a:xfrm>
                <a:off x="5248605" y="311332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0" name="Google Shape;1406;p31">
                <a:extLst>
                  <a:ext uri="{FF2B5EF4-FFF2-40B4-BE49-F238E27FC236}">
                    <a16:creationId xmlns:a16="http://schemas.microsoft.com/office/drawing/2014/main" id="{7E7FBFDB-9DCA-E91E-B086-6B6C9D06B2AB}"/>
                  </a:ext>
                </a:extLst>
              </p:cNvPr>
              <p:cNvSpPr/>
              <p:nvPr/>
            </p:nvSpPr>
            <p:spPr>
              <a:xfrm>
                <a:off x="5267595" y="358816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1" name="Google Shape;1407;p31">
                <a:extLst>
                  <a:ext uri="{FF2B5EF4-FFF2-40B4-BE49-F238E27FC236}">
                    <a16:creationId xmlns:a16="http://schemas.microsoft.com/office/drawing/2014/main" id="{FB509E7F-AF64-D983-F6DA-75485B9E02D4}"/>
                  </a:ext>
                </a:extLst>
              </p:cNvPr>
              <p:cNvSpPr/>
              <p:nvPr/>
            </p:nvSpPr>
            <p:spPr>
              <a:xfrm>
                <a:off x="5134915" y="30935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3" name="Google Shape;1408;p31">
              <a:extLst>
                <a:ext uri="{FF2B5EF4-FFF2-40B4-BE49-F238E27FC236}">
                  <a16:creationId xmlns:a16="http://schemas.microsoft.com/office/drawing/2014/main" id="{A1CFEDC3-7A40-2FC6-BAE1-4E4EAF755EF8}"/>
                </a:ext>
              </a:extLst>
            </p:cNvPr>
            <p:cNvGrpSpPr/>
            <p:nvPr/>
          </p:nvGrpSpPr>
          <p:grpSpPr>
            <a:xfrm>
              <a:off x="6554522" y="3869689"/>
              <a:ext cx="298206" cy="530731"/>
              <a:chOff x="5134915" y="4137690"/>
              <a:chExt cx="298206" cy="530731"/>
            </a:xfrm>
          </p:grpSpPr>
          <p:sp>
            <p:nvSpPr>
              <p:cNvPr id="212" name="Google Shape;1409;p31">
                <a:extLst>
                  <a:ext uri="{FF2B5EF4-FFF2-40B4-BE49-F238E27FC236}">
                    <a16:creationId xmlns:a16="http://schemas.microsoft.com/office/drawing/2014/main" id="{156B47EC-8812-CD02-E22A-7AF790F5E067}"/>
                  </a:ext>
                </a:extLst>
              </p:cNvPr>
              <p:cNvSpPr/>
              <p:nvPr/>
            </p:nvSpPr>
            <p:spPr>
              <a:xfrm>
                <a:off x="5134915" y="41376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928" y="0"/>
                    </a:moveTo>
                    <a:cubicBezTo>
                      <a:pt x="4893" y="0"/>
                      <a:pt x="0" y="4893"/>
                      <a:pt x="0" y="10928"/>
                    </a:cubicBez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3" name="Google Shape;1410;p31">
                <a:extLst>
                  <a:ext uri="{FF2B5EF4-FFF2-40B4-BE49-F238E27FC236}">
                    <a16:creationId xmlns:a16="http://schemas.microsoft.com/office/drawing/2014/main" id="{BF01641F-DF76-F308-0018-87E7D82D412E}"/>
                  </a:ext>
                </a:extLst>
              </p:cNvPr>
              <p:cNvSpPr/>
              <p:nvPr/>
            </p:nvSpPr>
            <p:spPr>
              <a:xfrm>
                <a:off x="5134915" y="4193331"/>
                <a:ext cx="298206" cy="419446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164993" extrusionOk="0">
                    <a:moveTo>
                      <a:pt x="11384" y="1"/>
                    </a:moveTo>
                    <a:cubicBezTo>
                      <a:pt x="5089" y="1"/>
                      <a:pt x="0" y="5090"/>
                      <a:pt x="0" y="11385"/>
                    </a:cubicBezTo>
                    <a:lnTo>
                      <a:pt x="0" y="153608"/>
                    </a:lnTo>
                    <a:cubicBezTo>
                      <a:pt x="0" y="159904"/>
                      <a:pt x="5089" y="164992"/>
                      <a:pt x="11384" y="164992"/>
                    </a:cubicBezTo>
                    <a:lnTo>
                      <a:pt x="105917" y="164992"/>
                    </a:lnTo>
                    <a:cubicBezTo>
                      <a:pt x="112212" y="164992"/>
                      <a:pt x="117301" y="159904"/>
                      <a:pt x="117301" y="153608"/>
                    </a:cubicBezTo>
                    <a:lnTo>
                      <a:pt x="117301" y="11385"/>
                    </a:lnTo>
                    <a:cubicBezTo>
                      <a:pt x="117301" y="5090"/>
                      <a:pt x="112212" y="1"/>
                      <a:pt x="1059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4" name="Google Shape;1411;p31">
                <a:extLst>
                  <a:ext uri="{FF2B5EF4-FFF2-40B4-BE49-F238E27FC236}">
                    <a16:creationId xmlns:a16="http://schemas.microsoft.com/office/drawing/2014/main" id="{F22BAC23-4D3E-9106-A28B-1DB92AAA56DA}"/>
                  </a:ext>
                </a:extLst>
              </p:cNvPr>
              <p:cNvSpPr/>
              <p:nvPr/>
            </p:nvSpPr>
            <p:spPr>
              <a:xfrm>
                <a:off x="5248605" y="4157425"/>
                <a:ext cx="7082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2785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24792" y="6133"/>
                    </a:lnTo>
                    <a:cubicBezTo>
                      <a:pt x="26488" y="6133"/>
                      <a:pt x="27858" y="4763"/>
                      <a:pt x="27858" y="3067"/>
                    </a:cubicBezTo>
                    <a:cubicBezTo>
                      <a:pt x="27858" y="1371"/>
                      <a:pt x="26488" y="1"/>
                      <a:pt x="247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5" name="Google Shape;1412;p31">
                <a:extLst>
                  <a:ext uri="{FF2B5EF4-FFF2-40B4-BE49-F238E27FC236}">
                    <a16:creationId xmlns:a16="http://schemas.microsoft.com/office/drawing/2014/main" id="{A42330B8-5F59-E8A8-F5D9-C221B913E159}"/>
                  </a:ext>
                </a:extLst>
              </p:cNvPr>
              <p:cNvSpPr/>
              <p:nvPr/>
            </p:nvSpPr>
            <p:spPr>
              <a:xfrm>
                <a:off x="5267595" y="4632261"/>
                <a:ext cx="32843" cy="15594"/>
              </a:xfrm>
              <a:custGeom>
                <a:avLst/>
                <a:gdLst/>
                <a:ahLst/>
                <a:cxnLst/>
                <a:rect l="l" t="t" r="r" b="b"/>
                <a:pathLst>
                  <a:path w="12919" h="6134" extrusionOk="0">
                    <a:moveTo>
                      <a:pt x="3067" y="1"/>
                    </a:moveTo>
                    <a:cubicBezTo>
                      <a:pt x="1371" y="1"/>
                      <a:pt x="1" y="1371"/>
                      <a:pt x="1" y="3067"/>
                    </a:cubicBezTo>
                    <a:cubicBezTo>
                      <a:pt x="1" y="4763"/>
                      <a:pt x="1371" y="6133"/>
                      <a:pt x="3067" y="6133"/>
                    </a:cubicBezTo>
                    <a:lnTo>
                      <a:pt x="9852" y="6133"/>
                    </a:lnTo>
                    <a:cubicBezTo>
                      <a:pt x="11548" y="6133"/>
                      <a:pt x="12918" y="4763"/>
                      <a:pt x="12918" y="3067"/>
                    </a:cubicBezTo>
                    <a:cubicBezTo>
                      <a:pt x="12918" y="1371"/>
                      <a:pt x="11548" y="1"/>
                      <a:pt x="9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6" name="Google Shape;1413;p31">
                <a:extLst>
                  <a:ext uri="{FF2B5EF4-FFF2-40B4-BE49-F238E27FC236}">
                    <a16:creationId xmlns:a16="http://schemas.microsoft.com/office/drawing/2014/main" id="{514E2C4A-79E0-676C-86C6-44AE737C1CE3}"/>
                  </a:ext>
                </a:extLst>
              </p:cNvPr>
              <p:cNvSpPr/>
              <p:nvPr/>
            </p:nvSpPr>
            <p:spPr>
              <a:xfrm>
                <a:off x="5134915" y="4137690"/>
                <a:ext cx="298206" cy="530731"/>
              </a:xfrm>
              <a:custGeom>
                <a:avLst/>
                <a:gdLst/>
                <a:ahLst/>
                <a:cxnLst/>
                <a:rect l="l" t="t" r="r" b="b"/>
                <a:pathLst>
                  <a:path w="117302" h="208768" extrusionOk="0">
                    <a:moveTo>
                      <a:pt x="105199" y="0"/>
                    </a:moveTo>
                    <a:lnTo>
                      <a:pt x="105199" y="180942"/>
                    </a:lnTo>
                    <a:cubicBezTo>
                      <a:pt x="105199" y="186977"/>
                      <a:pt x="100306" y="191870"/>
                      <a:pt x="94271" y="191870"/>
                    </a:cubicBezTo>
                    <a:lnTo>
                      <a:pt x="0" y="191870"/>
                    </a:lnTo>
                    <a:lnTo>
                      <a:pt x="0" y="197839"/>
                    </a:lnTo>
                    <a:cubicBezTo>
                      <a:pt x="0" y="203874"/>
                      <a:pt x="4893" y="208767"/>
                      <a:pt x="10928" y="208767"/>
                    </a:cubicBezTo>
                    <a:lnTo>
                      <a:pt x="106373" y="208767"/>
                    </a:lnTo>
                    <a:cubicBezTo>
                      <a:pt x="112408" y="208767"/>
                      <a:pt x="117301" y="203874"/>
                      <a:pt x="117301" y="197839"/>
                    </a:cubicBezTo>
                    <a:lnTo>
                      <a:pt x="117301" y="10928"/>
                    </a:lnTo>
                    <a:cubicBezTo>
                      <a:pt x="117301" y="4893"/>
                      <a:pt x="112408" y="0"/>
                      <a:pt x="106373" y="0"/>
                    </a:cubicBezTo>
                    <a:close/>
                  </a:path>
                </a:pathLst>
              </a:custGeom>
              <a:solidFill>
                <a:srgbClr val="000000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4" name="Google Shape;1414;p31">
              <a:extLst>
                <a:ext uri="{FF2B5EF4-FFF2-40B4-BE49-F238E27FC236}">
                  <a16:creationId xmlns:a16="http://schemas.microsoft.com/office/drawing/2014/main" id="{C4781AA7-9726-3FDA-BC90-BAD911B6D63E}"/>
                </a:ext>
              </a:extLst>
            </p:cNvPr>
            <p:cNvGrpSpPr/>
            <p:nvPr/>
          </p:nvGrpSpPr>
          <p:grpSpPr>
            <a:xfrm>
              <a:off x="473650" y="1361156"/>
              <a:ext cx="8213157" cy="3010740"/>
              <a:chOff x="473650" y="1361156"/>
              <a:chExt cx="8213157" cy="3010740"/>
            </a:xfrm>
          </p:grpSpPr>
          <p:grpSp>
            <p:nvGrpSpPr>
              <p:cNvPr id="145" name="Google Shape;1415;p31">
                <a:extLst>
                  <a:ext uri="{FF2B5EF4-FFF2-40B4-BE49-F238E27FC236}">
                    <a16:creationId xmlns:a16="http://schemas.microsoft.com/office/drawing/2014/main" id="{F236B153-ACF3-252A-58BF-1D85708EE527}"/>
                  </a:ext>
                </a:extLst>
              </p:cNvPr>
              <p:cNvGrpSpPr/>
              <p:nvPr/>
            </p:nvGrpSpPr>
            <p:grpSpPr>
              <a:xfrm>
                <a:off x="473650" y="1361156"/>
                <a:ext cx="8213157" cy="473684"/>
                <a:chOff x="473650" y="1361156"/>
                <a:chExt cx="8213157" cy="473684"/>
              </a:xfrm>
            </p:grpSpPr>
            <p:sp>
              <p:nvSpPr>
                <p:cNvPr id="198" name="Google Shape;1416;p31">
                  <a:extLst>
                    <a:ext uri="{FF2B5EF4-FFF2-40B4-BE49-F238E27FC236}">
                      <a16:creationId xmlns:a16="http://schemas.microsoft.com/office/drawing/2014/main" id="{50E2D137-338C-F58F-3934-B6B93FA62718}"/>
                    </a:ext>
                  </a:extLst>
                </p:cNvPr>
                <p:cNvSpPr txBox="1"/>
                <p:nvPr/>
              </p:nvSpPr>
              <p:spPr>
                <a:xfrm>
                  <a:off x="7050607" y="1397451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  <p:sp>
              <p:nvSpPr>
                <p:cNvPr id="199" name="Google Shape;1417;p31">
                  <a:extLst>
                    <a:ext uri="{FF2B5EF4-FFF2-40B4-BE49-F238E27FC236}">
                      <a16:creationId xmlns:a16="http://schemas.microsoft.com/office/drawing/2014/main" id="{3388210D-5D9B-2865-2400-3809BD071BD5}"/>
                    </a:ext>
                  </a:extLst>
                </p:cNvPr>
                <p:cNvSpPr txBox="1"/>
                <p:nvPr/>
              </p:nvSpPr>
              <p:spPr>
                <a:xfrm>
                  <a:off x="5221151" y="1485951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200" name="Google Shape;1418;p31">
                  <a:extLst>
                    <a:ext uri="{FF2B5EF4-FFF2-40B4-BE49-F238E27FC236}">
                      <a16:creationId xmlns:a16="http://schemas.microsoft.com/office/drawing/2014/main" id="{D649084F-2908-B50B-825F-9DFC4158050B}"/>
                    </a:ext>
                  </a:extLst>
                </p:cNvPr>
                <p:cNvSpPr/>
                <p:nvPr/>
              </p:nvSpPr>
              <p:spPr>
                <a:xfrm rot="5400000">
                  <a:off x="2918757" y="-210807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1" name="Google Shape;1419;p31">
                  <a:extLst>
                    <a:ext uri="{FF2B5EF4-FFF2-40B4-BE49-F238E27FC236}">
                      <a16:creationId xmlns:a16="http://schemas.microsoft.com/office/drawing/2014/main" id="{5D10A16B-3915-6B70-C2B9-A260521E3476}"/>
                    </a:ext>
                  </a:extLst>
                </p:cNvPr>
                <p:cNvSpPr/>
                <p:nvPr/>
              </p:nvSpPr>
              <p:spPr>
                <a:xfrm rot="5400000">
                  <a:off x="1283399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2" name="Google Shape;1420;p31">
                  <a:extLst>
                    <a:ext uri="{FF2B5EF4-FFF2-40B4-BE49-F238E27FC236}">
                      <a16:creationId xmlns:a16="http://schemas.microsoft.com/office/drawing/2014/main" id="{7E30FCDF-DFD3-CDD8-7E73-20D47FC3A056}"/>
                    </a:ext>
                  </a:extLst>
                </p:cNvPr>
                <p:cNvSpPr/>
                <p:nvPr/>
              </p:nvSpPr>
              <p:spPr>
                <a:xfrm rot="5400000">
                  <a:off x="1461299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3" name="Google Shape;1421;p31">
                  <a:extLst>
                    <a:ext uri="{FF2B5EF4-FFF2-40B4-BE49-F238E27FC236}">
                      <a16:creationId xmlns:a16="http://schemas.microsoft.com/office/drawing/2014/main" id="{497254A1-D1D7-9D4D-CDBA-02C1C4C26B9B}"/>
                    </a:ext>
                  </a:extLst>
                </p:cNvPr>
                <p:cNvSpPr/>
                <p:nvPr/>
              </p:nvSpPr>
              <p:spPr>
                <a:xfrm rot="5400000">
                  <a:off x="1640094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4" name="Google Shape;1422;p31">
                  <a:extLst>
                    <a:ext uri="{FF2B5EF4-FFF2-40B4-BE49-F238E27FC236}">
                      <a16:creationId xmlns:a16="http://schemas.microsoft.com/office/drawing/2014/main" id="{6A981F92-AAC7-8B66-B7F9-809E413D2561}"/>
                    </a:ext>
                  </a:extLst>
                </p:cNvPr>
                <p:cNvSpPr/>
                <p:nvPr/>
              </p:nvSpPr>
              <p:spPr>
                <a:xfrm rot="5400000">
                  <a:off x="1817994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5" name="Google Shape;1423;p31">
                  <a:extLst>
                    <a:ext uri="{FF2B5EF4-FFF2-40B4-BE49-F238E27FC236}">
                      <a16:creationId xmlns:a16="http://schemas.microsoft.com/office/drawing/2014/main" id="{081CAC3A-3794-D67A-31D0-6E59A70A9A19}"/>
                    </a:ext>
                  </a:extLst>
                </p:cNvPr>
                <p:cNvSpPr/>
                <p:nvPr/>
              </p:nvSpPr>
              <p:spPr>
                <a:xfrm rot="5400000">
                  <a:off x="1994998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6" name="Google Shape;1424;p31">
                  <a:extLst>
                    <a:ext uri="{FF2B5EF4-FFF2-40B4-BE49-F238E27FC236}">
                      <a16:creationId xmlns:a16="http://schemas.microsoft.com/office/drawing/2014/main" id="{E249A7EF-60E8-6F42-B5C8-D178A7E33ADC}"/>
                    </a:ext>
                  </a:extLst>
                </p:cNvPr>
                <p:cNvSpPr/>
                <p:nvPr/>
              </p:nvSpPr>
              <p:spPr>
                <a:xfrm rot="5400000">
                  <a:off x="2172003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7" name="Google Shape;1425;p31">
                  <a:extLst>
                    <a:ext uri="{FF2B5EF4-FFF2-40B4-BE49-F238E27FC236}">
                      <a16:creationId xmlns:a16="http://schemas.microsoft.com/office/drawing/2014/main" id="{9645DFE1-30B4-F3CD-D2FB-9D565F8C2B5C}"/>
                    </a:ext>
                  </a:extLst>
                </p:cNvPr>
                <p:cNvSpPr/>
                <p:nvPr/>
              </p:nvSpPr>
              <p:spPr>
                <a:xfrm rot="5400000">
                  <a:off x="2349903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8" name="Google Shape;1426;p31">
                  <a:extLst>
                    <a:ext uri="{FF2B5EF4-FFF2-40B4-BE49-F238E27FC236}">
                      <a16:creationId xmlns:a16="http://schemas.microsoft.com/office/drawing/2014/main" id="{4D6589D1-C4FF-46F2-8E67-39E201E52187}"/>
                    </a:ext>
                  </a:extLst>
                </p:cNvPr>
                <p:cNvSpPr/>
                <p:nvPr/>
              </p:nvSpPr>
              <p:spPr>
                <a:xfrm rot="5400000">
                  <a:off x="2528698" y="1529434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9" name="Google Shape;1427;p31">
                  <a:extLst>
                    <a:ext uri="{FF2B5EF4-FFF2-40B4-BE49-F238E27FC236}">
                      <a16:creationId xmlns:a16="http://schemas.microsoft.com/office/drawing/2014/main" id="{8D79845F-0AD0-53AD-306B-4EA2C286508C}"/>
                    </a:ext>
                  </a:extLst>
                </p:cNvPr>
                <p:cNvSpPr/>
                <p:nvPr/>
              </p:nvSpPr>
              <p:spPr>
                <a:xfrm rot="5400000">
                  <a:off x="2706597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0" name="Google Shape;1428;p31">
                  <a:extLst>
                    <a:ext uri="{FF2B5EF4-FFF2-40B4-BE49-F238E27FC236}">
                      <a16:creationId xmlns:a16="http://schemas.microsoft.com/office/drawing/2014/main" id="{DCABE955-ED52-3E75-F60A-8B284A419926}"/>
                    </a:ext>
                  </a:extLst>
                </p:cNvPr>
                <p:cNvSpPr/>
                <p:nvPr/>
              </p:nvSpPr>
              <p:spPr>
                <a:xfrm rot="5400000">
                  <a:off x="2883602" y="1530329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11" name="Google Shape;1429;p31">
                  <a:extLst>
                    <a:ext uri="{FF2B5EF4-FFF2-40B4-BE49-F238E27FC236}">
                      <a16:creationId xmlns:a16="http://schemas.microsoft.com/office/drawing/2014/main" id="{F931629C-51B9-B29E-6397-C2C24C9B9D81}"/>
                    </a:ext>
                  </a:extLst>
                </p:cNvPr>
                <p:cNvSpPr txBox="1"/>
                <p:nvPr/>
              </p:nvSpPr>
              <p:spPr>
                <a:xfrm>
                  <a:off x="473650" y="1430650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50%</a:t>
                  </a:r>
                  <a:endParaRPr sz="250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6" name="Google Shape;1430;p31">
                <a:extLst>
                  <a:ext uri="{FF2B5EF4-FFF2-40B4-BE49-F238E27FC236}">
                    <a16:creationId xmlns:a16="http://schemas.microsoft.com/office/drawing/2014/main" id="{B9C5A8E2-3F10-6E58-3C3B-E0809638BB42}"/>
                  </a:ext>
                </a:extLst>
              </p:cNvPr>
              <p:cNvGrpSpPr/>
              <p:nvPr/>
            </p:nvGrpSpPr>
            <p:grpSpPr>
              <a:xfrm>
                <a:off x="473650" y="2206844"/>
                <a:ext cx="8213157" cy="473684"/>
                <a:chOff x="473650" y="2206844"/>
                <a:chExt cx="8213157" cy="473684"/>
              </a:xfrm>
            </p:grpSpPr>
            <p:sp>
              <p:nvSpPr>
                <p:cNvPr id="176" name="Google Shape;1431;p31">
                  <a:extLst>
                    <a:ext uri="{FF2B5EF4-FFF2-40B4-BE49-F238E27FC236}">
                      <a16:creationId xmlns:a16="http://schemas.microsoft.com/office/drawing/2014/main" id="{C53911FA-AAF2-3FBD-C4E5-48652B1482C7}"/>
                    </a:ext>
                  </a:extLst>
                </p:cNvPr>
                <p:cNvSpPr txBox="1"/>
                <p:nvPr/>
              </p:nvSpPr>
              <p:spPr>
                <a:xfrm>
                  <a:off x="7050607" y="2243136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77" name="Google Shape;1432;p31">
                  <a:extLst>
                    <a:ext uri="{FF2B5EF4-FFF2-40B4-BE49-F238E27FC236}">
                      <a16:creationId xmlns:a16="http://schemas.microsoft.com/office/drawing/2014/main" id="{6A8EE311-90BB-368D-53B3-11F894AEE2E9}"/>
                    </a:ext>
                  </a:extLst>
                </p:cNvPr>
                <p:cNvSpPr txBox="1"/>
                <p:nvPr/>
              </p:nvSpPr>
              <p:spPr>
                <a:xfrm>
                  <a:off x="5221151" y="2331636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78" name="Google Shape;1433;p31">
                  <a:extLst>
                    <a:ext uri="{FF2B5EF4-FFF2-40B4-BE49-F238E27FC236}">
                      <a16:creationId xmlns:a16="http://schemas.microsoft.com/office/drawing/2014/main" id="{8049E4BF-8DB6-462A-8F06-083E82ED4428}"/>
                    </a:ext>
                  </a:extLst>
                </p:cNvPr>
                <p:cNvSpPr/>
                <p:nvPr/>
              </p:nvSpPr>
              <p:spPr>
                <a:xfrm rot="5400000">
                  <a:off x="2918757" y="634880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9" name="Google Shape;1434;p31">
                  <a:extLst>
                    <a:ext uri="{FF2B5EF4-FFF2-40B4-BE49-F238E27FC236}">
                      <a16:creationId xmlns:a16="http://schemas.microsoft.com/office/drawing/2014/main" id="{DE01600C-CCCE-CA86-6953-D80BEAD45665}"/>
                    </a:ext>
                  </a:extLst>
                </p:cNvPr>
                <p:cNvSpPr/>
                <p:nvPr/>
              </p:nvSpPr>
              <p:spPr>
                <a:xfrm rot="5400000">
                  <a:off x="1283399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0" name="Google Shape;1435;p31">
                  <a:extLst>
                    <a:ext uri="{FF2B5EF4-FFF2-40B4-BE49-F238E27FC236}">
                      <a16:creationId xmlns:a16="http://schemas.microsoft.com/office/drawing/2014/main" id="{F11674AA-F4DB-244B-49C0-DDACD43CC539}"/>
                    </a:ext>
                  </a:extLst>
                </p:cNvPr>
                <p:cNvSpPr/>
                <p:nvPr/>
              </p:nvSpPr>
              <p:spPr>
                <a:xfrm rot="5400000">
                  <a:off x="1461299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1" name="Google Shape;1436;p31">
                  <a:extLst>
                    <a:ext uri="{FF2B5EF4-FFF2-40B4-BE49-F238E27FC236}">
                      <a16:creationId xmlns:a16="http://schemas.microsoft.com/office/drawing/2014/main" id="{7AECC178-A1BC-9662-CEE1-A951B8C5912B}"/>
                    </a:ext>
                  </a:extLst>
                </p:cNvPr>
                <p:cNvSpPr/>
                <p:nvPr/>
              </p:nvSpPr>
              <p:spPr>
                <a:xfrm rot="5400000">
                  <a:off x="1640094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2" name="Google Shape;1437;p31">
                  <a:extLst>
                    <a:ext uri="{FF2B5EF4-FFF2-40B4-BE49-F238E27FC236}">
                      <a16:creationId xmlns:a16="http://schemas.microsoft.com/office/drawing/2014/main" id="{B861A622-E94A-9F2F-334C-48103D0A8211}"/>
                    </a:ext>
                  </a:extLst>
                </p:cNvPr>
                <p:cNvSpPr/>
                <p:nvPr/>
              </p:nvSpPr>
              <p:spPr>
                <a:xfrm rot="5400000">
                  <a:off x="1817994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3" name="Google Shape;1438;p31">
                  <a:extLst>
                    <a:ext uri="{FF2B5EF4-FFF2-40B4-BE49-F238E27FC236}">
                      <a16:creationId xmlns:a16="http://schemas.microsoft.com/office/drawing/2014/main" id="{C54926F1-2D67-64E0-F330-9B9712BC7C35}"/>
                    </a:ext>
                  </a:extLst>
                </p:cNvPr>
                <p:cNvSpPr/>
                <p:nvPr/>
              </p:nvSpPr>
              <p:spPr>
                <a:xfrm rot="5400000">
                  <a:off x="1994998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4" name="Google Shape;1439;p31">
                  <a:extLst>
                    <a:ext uri="{FF2B5EF4-FFF2-40B4-BE49-F238E27FC236}">
                      <a16:creationId xmlns:a16="http://schemas.microsoft.com/office/drawing/2014/main" id="{9C3367CE-E6C9-65DA-3924-CE5C537EBDE6}"/>
                    </a:ext>
                  </a:extLst>
                </p:cNvPr>
                <p:cNvSpPr/>
                <p:nvPr/>
              </p:nvSpPr>
              <p:spPr>
                <a:xfrm rot="5400000">
                  <a:off x="2172003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5" name="Google Shape;1440;p31">
                  <a:extLst>
                    <a:ext uri="{FF2B5EF4-FFF2-40B4-BE49-F238E27FC236}">
                      <a16:creationId xmlns:a16="http://schemas.microsoft.com/office/drawing/2014/main" id="{80119746-19FC-A905-17D9-6FE5F7725C80}"/>
                    </a:ext>
                  </a:extLst>
                </p:cNvPr>
                <p:cNvSpPr/>
                <p:nvPr/>
              </p:nvSpPr>
              <p:spPr>
                <a:xfrm rot="5400000">
                  <a:off x="2349903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6" name="Google Shape;1441;p31">
                  <a:extLst>
                    <a:ext uri="{FF2B5EF4-FFF2-40B4-BE49-F238E27FC236}">
                      <a16:creationId xmlns:a16="http://schemas.microsoft.com/office/drawing/2014/main" id="{0FD5AAC8-863C-65EF-976B-B41307713449}"/>
                    </a:ext>
                  </a:extLst>
                </p:cNvPr>
                <p:cNvSpPr/>
                <p:nvPr/>
              </p:nvSpPr>
              <p:spPr>
                <a:xfrm rot="5400000">
                  <a:off x="2528698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7" name="Google Shape;1442;p31">
                  <a:extLst>
                    <a:ext uri="{FF2B5EF4-FFF2-40B4-BE49-F238E27FC236}">
                      <a16:creationId xmlns:a16="http://schemas.microsoft.com/office/drawing/2014/main" id="{66350FD2-37EE-F5C7-3DAA-224BFC7DBE42}"/>
                    </a:ext>
                  </a:extLst>
                </p:cNvPr>
                <p:cNvSpPr/>
                <p:nvPr/>
              </p:nvSpPr>
              <p:spPr>
                <a:xfrm rot="5400000">
                  <a:off x="2706597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8" name="Google Shape;1443;p31">
                  <a:extLst>
                    <a:ext uri="{FF2B5EF4-FFF2-40B4-BE49-F238E27FC236}">
                      <a16:creationId xmlns:a16="http://schemas.microsoft.com/office/drawing/2014/main" id="{6F2858CC-7934-DEB7-59A7-B9CA0630A70E}"/>
                    </a:ext>
                  </a:extLst>
                </p:cNvPr>
                <p:cNvSpPr/>
                <p:nvPr/>
              </p:nvSpPr>
              <p:spPr>
                <a:xfrm rot="5400000">
                  <a:off x="2883602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9" name="Google Shape;1444;p31">
                  <a:extLst>
                    <a:ext uri="{FF2B5EF4-FFF2-40B4-BE49-F238E27FC236}">
                      <a16:creationId xmlns:a16="http://schemas.microsoft.com/office/drawing/2014/main" id="{5EDE87B2-3CF1-2DBC-9AEB-34FCC02BACDA}"/>
                    </a:ext>
                  </a:extLst>
                </p:cNvPr>
                <p:cNvSpPr/>
                <p:nvPr/>
              </p:nvSpPr>
              <p:spPr>
                <a:xfrm rot="5400000">
                  <a:off x="3061502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0" name="Google Shape;1445;p31">
                  <a:extLst>
                    <a:ext uri="{FF2B5EF4-FFF2-40B4-BE49-F238E27FC236}">
                      <a16:creationId xmlns:a16="http://schemas.microsoft.com/office/drawing/2014/main" id="{B11D6684-F1FD-DD19-AA6D-33041F578525}"/>
                    </a:ext>
                  </a:extLst>
                </p:cNvPr>
                <p:cNvSpPr/>
                <p:nvPr/>
              </p:nvSpPr>
              <p:spPr>
                <a:xfrm rot="5400000">
                  <a:off x="3240297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1" name="Google Shape;1446;p31">
                  <a:extLst>
                    <a:ext uri="{FF2B5EF4-FFF2-40B4-BE49-F238E27FC236}">
                      <a16:creationId xmlns:a16="http://schemas.microsoft.com/office/drawing/2014/main" id="{5E0960A5-8E32-E907-47FE-F815456DB9FD}"/>
                    </a:ext>
                  </a:extLst>
                </p:cNvPr>
                <p:cNvSpPr/>
                <p:nvPr/>
              </p:nvSpPr>
              <p:spPr>
                <a:xfrm rot="5400000">
                  <a:off x="3418196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2" name="Google Shape;1447;p31">
                  <a:extLst>
                    <a:ext uri="{FF2B5EF4-FFF2-40B4-BE49-F238E27FC236}">
                      <a16:creationId xmlns:a16="http://schemas.microsoft.com/office/drawing/2014/main" id="{5BC90C18-22DB-3DFB-84E7-F3A3741C8067}"/>
                    </a:ext>
                  </a:extLst>
                </p:cNvPr>
                <p:cNvSpPr/>
                <p:nvPr/>
              </p:nvSpPr>
              <p:spPr>
                <a:xfrm rot="5400000">
                  <a:off x="3595380" y="2375838"/>
                  <a:ext cx="364840" cy="135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9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3" name="Google Shape;1448;p31">
                  <a:extLst>
                    <a:ext uri="{FF2B5EF4-FFF2-40B4-BE49-F238E27FC236}">
                      <a16:creationId xmlns:a16="http://schemas.microsoft.com/office/drawing/2014/main" id="{6306AAC4-9E45-C472-2324-BEEEA346BD17}"/>
                    </a:ext>
                  </a:extLst>
                </p:cNvPr>
                <p:cNvSpPr/>
                <p:nvPr/>
              </p:nvSpPr>
              <p:spPr>
                <a:xfrm rot="5400000">
                  <a:off x="3773459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4" name="Google Shape;1449;p31">
                  <a:extLst>
                    <a:ext uri="{FF2B5EF4-FFF2-40B4-BE49-F238E27FC236}">
                      <a16:creationId xmlns:a16="http://schemas.microsoft.com/office/drawing/2014/main" id="{E20A93D5-D3E7-0286-10ED-0DB182853776}"/>
                    </a:ext>
                  </a:extLst>
                </p:cNvPr>
                <p:cNvSpPr/>
                <p:nvPr/>
              </p:nvSpPr>
              <p:spPr>
                <a:xfrm rot="5400000">
                  <a:off x="3952254" y="2375122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5" name="Google Shape;1450;p31">
                  <a:extLst>
                    <a:ext uri="{FF2B5EF4-FFF2-40B4-BE49-F238E27FC236}">
                      <a16:creationId xmlns:a16="http://schemas.microsoft.com/office/drawing/2014/main" id="{813E1F74-B91B-DC53-7F55-2117062B3C53}"/>
                    </a:ext>
                  </a:extLst>
                </p:cNvPr>
                <p:cNvSpPr/>
                <p:nvPr/>
              </p:nvSpPr>
              <p:spPr>
                <a:xfrm rot="5400000">
                  <a:off x="4130154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6" name="Google Shape;1451;p31">
                  <a:extLst>
                    <a:ext uri="{FF2B5EF4-FFF2-40B4-BE49-F238E27FC236}">
                      <a16:creationId xmlns:a16="http://schemas.microsoft.com/office/drawing/2014/main" id="{278D3F61-694A-15FE-B880-40BE6A8C009E}"/>
                    </a:ext>
                  </a:extLst>
                </p:cNvPr>
                <p:cNvSpPr/>
                <p:nvPr/>
              </p:nvSpPr>
              <p:spPr>
                <a:xfrm rot="5400000">
                  <a:off x="4307158" y="2376017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7" name="Google Shape;1452;p31">
                  <a:extLst>
                    <a:ext uri="{FF2B5EF4-FFF2-40B4-BE49-F238E27FC236}">
                      <a16:creationId xmlns:a16="http://schemas.microsoft.com/office/drawing/2014/main" id="{1A35662C-8540-5D6B-501F-8FE397781664}"/>
                    </a:ext>
                  </a:extLst>
                </p:cNvPr>
                <p:cNvSpPr txBox="1"/>
                <p:nvPr/>
              </p:nvSpPr>
              <p:spPr>
                <a:xfrm>
                  <a:off x="473650" y="226128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90%</a:t>
                  </a:r>
                  <a:endParaRPr sz="250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7" name="Google Shape;1453;p31">
                <a:extLst>
                  <a:ext uri="{FF2B5EF4-FFF2-40B4-BE49-F238E27FC236}">
                    <a16:creationId xmlns:a16="http://schemas.microsoft.com/office/drawing/2014/main" id="{F69443A7-6CE3-DB64-CB04-6006450A22DD}"/>
                  </a:ext>
                </a:extLst>
              </p:cNvPr>
              <p:cNvGrpSpPr/>
              <p:nvPr/>
            </p:nvGrpSpPr>
            <p:grpSpPr>
              <a:xfrm>
                <a:off x="473650" y="3053603"/>
                <a:ext cx="8213157" cy="473684"/>
                <a:chOff x="473650" y="3053603"/>
                <a:chExt cx="8213157" cy="473684"/>
              </a:xfrm>
            </p:grpSpPr>
            <p:sp>
              <p:nvSpPr>
                <p:cNvPr id="157" name="Google Shape;1454;p31">
                  <a:extLst>
                    <a:ext uri="{FF2B5EF4-FFF2-40B4-BE49-F238E27FC236}">
                      <a16:creationId xmlns:a16="http://schemas.microsoft.com/office/drawing/2014/main" id="{2AED9970-DF5A-40D4-D922-0A29618707CA}"/>
                    </a:ext>
                  </a:extLst>
                </p:cNvPr>
                <p:cNvSpPr txBox="1"/>
                <p:nvPr/>
              </p:nvSpPr>
              <p:spPr>
                <a:xfrm>
                  <a:off x="7050607" y="3088820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58" name="Google Shape;1455;p31">
                  <a:extLst>
                    <a:ext uri="{FF2B5EF4-FFF2-40B4-BE49-F238E27FC236}">
                      <a16:creationId xmlns:a16="http://schemas.microsoft.com/office/drawing/2014/main" id="{AC9B88CD-49DA-DFF2-8A65-481DFC186808}"/>
                    </a:ext>
                  </a:extLst>
                </p:cNvPr>
                <p:cNvSpPr txBox="1"/>
                <p:nvPr/>
              </p:nvSpPr>
              <p:spPr>
                <a:xfrm>
                  <a:off x="5221151" y="3177320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59" name="Google Shape;1456;p31">
                  <a:extLst>
                    <a:ext uri="{FF2B5EF4-FFF2-40B4-BE49-F238E27FC236}">
                      <a16:creationId xmlns:a16="http://schemas.microsoft.com/office/drawing/2014/main" id="{23E332C6-D749-639C-5E2B-86ACD2062A7B}"/>
                    </a:ext>
                  </a:extLst>
                </p:cNvPr>
                <p:cNvSpPr/>
                <p:nvPr/>
              </p:nvSpPr>
              <p:spPr>
                <a:xfrm rot="5400000">
                  <a:off x="2918757" y="1481639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0" name="Google Shape;1457;p31">
                  <a:extLst>
                    <a:ext uri="{FF2B5EF4-FFF2-40B4-BE49-F238E27FC236}">
                      <a16:creationId xmlns:a16="http://schemas.microsoft.com/office/drawing/2014/main" id="{48910DC1-5803-FA88-89E5-AB9FBF6E02BB}"/>
                    </a:ext>
                  </a:extLst>
                </p:cNvPr>
                <p:cNvSpPr/>
                <p:nvPr/>
              </p:nvSpPr>
              <p:spPr>
                <a:xfrm rot="5400000">
                  <a:off x="1283399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1" name="Google Shape;1458;p31">
                  <a:extLst>
                    <a:ext uri="{FF2B5EF4-FFF2-40B4-BE49-F238E27FC236}">
                      <a16:creationId xmlns:a16="http://schemas.microsoft.com/office/drawing/2014/main" id="{883CBE6E-E861-78E6-1052-234D47D8F175}"/>
                    </a:ext>
                  </a:extLst>
                </p:cNvPr>
                <p:cNvSpPr/>
                <p:nvPr/>
              </p:nvSpPr>
              <p:spPr>
                <a:xfrm rot="5400000">
                  <a:off x="1461299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2" name="Google Shape;1459;p31">
                  <a:extLst>
                    <a:ext uri="{FF2B5EF4-FFF2-40B4-BE49-F238E27FC236}">
                      <a16:creationId xmlns:a16="http://schemas.microsoft.com/office/drawing/2014/main" id="{1D3751F8-BCBA-4C7B-0C29-FE8F791A6A11}"/>
                    </a:ext>
                  </a:extLst>
                </p:cNvPr>
                <p:cNvSpPr/>
                <p:nvPr/>
              </p:nvSpPr>
              <p:spPr>
                <a:xfrm rot="5400000">
                  <a:off x="1640094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3" name="Google Shape;1460;p31">
                  <a:extLst>
                    <a:ext uri="{FF2B5EF4-FFF2-40B4-BE49-F238E27FC236}">
                      <a16:creationId xmlns:a16="http://schemas.microsoft.com/office/drawing/2014/main" id="{D8F8D05C-6218-FD15-ED71-56EA0F64DC9A}"/>
                    </a:ext>
                  </a:extLst>
                </p:cNvPr>
                <p:cNvSpPr/>
                <p:nvPr/>
              </p:nvSpPr>
              <p:spPr>
                <a:xfrm rot="5400000">
                  <a:off x="1817994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4" name="Google Shape;1461;p31">
                  <a:extLst>
                    <a:ext uri="{FF2B5EF4-FFF2-40B4-BE49-F238E27FC236}">
                      <a16:creationId xmlns:a16="http://schemas.microsoft.com/office/drawing/2014/main" id="{F5EE61B6-8D29-4B2A-0789-52DF77384CCD}"/>
                    </a:ext>
                  </a:extLst>
                </p:cNvPr>
                <p:cNvSpPr/>
                <p:nvPr/>
              </p:nvSpPr>
              <p:spPr>
                <a:xfrm rot="5400000">
                  <a:off x="1994998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5" name="Google Shape;1462;p31">
                  <a:extLst>
                    <a:ext uri="{FF2B5EF4-FFF2-40B4-BE49-F238E27FC236}">
                      <a16:creationId xmlns:a16="http://schemas.microsoft.com/office/drawing/2014/main" id="{1B61A2C5-5678-D091-A466-10595B3A339F}"/>
                    </a:ext>
                  </a:extLst>
                </p:cNvPr>
                <p:cNvSpPr/>
                <p:nvPr/>
              </p:nvSpPr>
              <p:spPr>
                <a:xfrm rot="5400000">
                  <a:off x="2172003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6" name="Google Shape;1463;p31">
                  <a:extLst>
                    <a:ext uri="{FF2B5EF4-FFF2-40B4-BE49-F238E27FC236}">
                      <a16:creationId xmlns:a16="http://schemas.microsoft.com/office/drawing/2014/main" id="{95AD1F6B-DD7C-1CAD-E627-957C6B324386}"/>
                    </a:ext>
                  </a:extLst>
                </p:cNvPr>
                <p:cNvSpPr/>
                <p:nvPr/>
              </p:nvSpPr>
              <p:spPr>
                <a:xfrm rot="5400000">
                  <a:off x="2349903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7" name="Google Shape;1464;p31">
                  <a:extLst>
                    <a:ext uri="{FF2B5EF4-FFF2-40B4-BE49-F238E27FC236}">
                      <a16:creationId xmlns:a16="http://schemas.microsoft.com/office/drawing/2014/main" id="{F9251AC4-5C9B-CBCC-F5C3-FC089BEAECBF}"/>
                    </a:ext>
                  </a:extLst>
                </p:cNvPr>
                <p:cNvSpPr/>
                <p:nvPr/>
              </p:nvSpPr>
              <p:spPr>
                <a:xfrm rot="5400000">
                  <a:off x="2528698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8" name="Google Shape;1465;p31">
                  <a:extLst>
                    <a:ext uri="{FF2B5EF4-FFF2-40B4-BE49-F238E27FC236}">
                      <a16:creationId xmlns:a16="http://schemas.microsoft.com/office/drawing/2014/main" id="{7EDFEF4E-CAEA-E6E8-B5AD-558A34A1C273}"/>
                    </a:ext>
                  </a:extLst>
                </p:cNvPr>
                <p:cNvSpPr/>
                <p:nvPr/>
              </p:nvSpPr>
              <p:spPr>
                <a:xfrm rot="5400000">
                  <a:off x="2706597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69" name="Google Shape;1466;p31">
                  <a:extLst>
                    <a:ext uri="{FF2B5EF4-FFF2-40B4-BE49-F238E27FC236}">
                      <a16:creationId xmlns:a16="http://schemas.microsoft.com/office/drawing/2014/main" id="{820F97D9-91D1-BDD1-946F-7C003C7BE2C1}"/>
                    </a:ext>
                  </a:extLst>
                </p:cNvPr>
                <p:cNvSpPr/>
                <p:nvPr/>
              </p:nvSpPr>
              <p:spPr>
                <a:xfrm rot="5400000">
                  <a:off x="2883602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0" name="Google Shape;1467;p31">
                  <a:extLst>
                    <a:ext uri="{FF2B5EF4-FFF2-40B4-BE49-F238E27FC236}">
                      <a16:creationId xmlns:a16="http://schemas.microsoft.com/office/drawing/2014/main" id="{0D898CB4-4842-3AE4-054A-63688F042EA8}"/>
                    </a:ext>
                  </a:extLst>
                </p:cNvPr>
                <p:cNvSpPr/>
                <p:nvPr/>
              </p:nvSpPr>
              <p:spPr>
                <a:xfrm rot="5400000">
                  <a:off x="3061502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1" name="Google Shape;1468;p31">
                  <a:extLst>
                    <a:ext uri="{FF2B5EF4-FFF2-40B4-BE49-F238E27FC236}">
                      <a16:creationId xmlns:a16="http://schemas.microsoft.com/office/drawing/2014/main" id="{0C95CB02-DECA-2DE7-670D-7F82E6A38AA9}"/>
                    </a:ext>
                  </a:extLst>
                </p:cNvPr>
                <p:cNvSpPr/>
                <p:nvPr/>
              </p:nvSpPr>
              <p:spPr>
                <a:xfrm rot="5400000">
                  <a:off x="3240297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2" name="Google Shape;1469;p31">
                  <a:extLst>
                    <a:ext uri="{FF2B5EF4-FFF2-40B4-BE49-F238E27FC236}">
                      <a16:creationId xmlns:a16="http://schemas.microsoft.com/office/drawing/2014/main" id="{33990BF4-377F-5A54-6674-4DACD6F8C76C}"/>
                    </a:ext>
                  </a:extLst>
                </p:cNvPr>
                <p:cNvSpPr/>
                <p:nvPr/>
              </p:nvSpPr>
              <p:spPr>
                <a:xfrm rot="5400000">
                  <a:off x="3418196" y="3222775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3" name="Google Shape;1470;p31">
                  <a:extLst>
                    <a:ext uri="{FF2B5EF4-FFF2-40B4-BE49-F238E27FC236}">
                      <a16:creationId xmlns:a16="http://schemas.microsoft.com/office/drawing/2014/main" id="{6A5CABCD-9EB9-D103-B559-6C0BBDB11297}"/>
                    </a:ext>
                  </a:extLst>
                </p:cNvPr>
                <p:cNvSpPr/>
                <p:nvPr/>
              </p:nvSpPr>
              <p:spPr>
                <a:xfrm rot="5400000">
                  <a:off x="3595380" y="3222596"/>
                  <a:ext cx="364840" cy="135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9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4" name="Google Shape;1471;p31">
                  <a:extLst>
                    <a:ext uri="{FF2B5EF4-FFF2-40B4-BE49-F238E27FC236}">
                      <a16:creationId xmlns:a16="http://schemas.microsoft.com/office/drawing/2014/main" id="{498F60D7-3258-F252-4912-E7AB4104FD49}"/>
                    </a:ext>
                  </a:extLst>
                </p:cNvPr>
                <p:cNvSpPr/>
                <p:nvPr/>
              </p:nvSpPr>
              <p:spPr>
                <a:xfrm rot="5400000">
                  <a:off x="3773459" y="322188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75" name="Google Shape;1472;p31">
                  <a:extLst>
                    <a:ext uri="{FF2B5EF4-FFF2-40B4-BE49-F238E27FC236}">
                      <a16:creationId xmlns:a16="http://schemas.microsoft.com/office/drawing/2014/main" id="{7446AB51-7214-04B8-DA7F-2CA1726E19AE}"/>
                    </a:ext>
                  </a:extLst>
                </p:cNvPr>
                <p:cNvSpPr txBox="1"/>
                <p:nvPr/>
              </p:nvSpPr>
              <p:spPr>
                <a:xfrm>
                  <a:off x="473650" y="309193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75%</a:t>
                  </a:r>
                  <a:endParaRPr sz="250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148" name="Google Shape;1473;p31">
                <a:extLst>
                  <a:ext uri="{FF2B5EF4-FFF2-40B4-BE49-F238E27FC236}">
                    <a16:creationId xmlns:a16="http://schemas.microsoft.com/office/drawing/2014/main" id="{61710C1D-7B07-A54C-2102-40675737167F}"/>
                  </a:ext>
                </a:extLst>
              </p:cNvPr>
              <p:cNvGrpSpPr/>
              <p:nvPr/>
            </p:nvGrpSpPr>
            <p:grpSpPr>
              <a:xfrm>
                <a:off x="473650" y="3898213"/>
                <a:ext cx="8213157" cy="473684"/>
                <a:chOff x="473650" y="3898213"/>
                <a:chExt cx="8213157" cy="473684"/>
              </a:xfrm>
            </p:grpSpPr>
            <p:sp>
              <p:nvSpPr>
                <p:cNvPr id="149" name="Google Shape;1474;p31">
                  <a:extLst>
                    <a:ext uri="{FF2B5EF4-FFF2-40B4-BE49-F238E27FC236}">
                      <a16:creationId xmlns:a16="http://schemas.microsoft.com/office/drawing/2014/main" id="{22B90CB5-E83A-36D3-6D01-CC30F3E26802}"/>
                    </a:ext>
                  </a:extLst>
                </p:cNvPr>
                <p:cNvSpPr txBox="1"/>
                <p:nvPr/>
              </p:nvSpPr>
              <p:spPr>
                <a:xfrm>
                  <a:off x="7050607" y="3934505"/>
                  <a:ext cx="1636200" cy="401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150" name="Google Shape;1475;p31">
                  <a:extLst>
                    <a:ext uri="{FF2B5EF4-FFF2-40B4-BE49-F238E27FC236}">
                      <a16:creationId xmlns:a16="http://schemas.microsoft.com/office/drawing/2014/main" id="{E81877B2-22C5-5B4D-0668-6293E98D7321}"/>
                    </a:ext>
                  </a:extLst>
                </p:cNvPr>
                <p:cNvSpPr txBox="1"/>
                <p:nvPr/>
              </p:nvSpPr>
              <p:spPr>
                <a:xfrm>
                  <a:off x="5221151" y="4023005"/>
                  <a:ext cx="1135500" cy="2241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  <p:sp>
              <p:nvSpPr>
                <p:cNvPr id="151" name="Google Shape;1476;p31">
                  <a:extLst>
                    <a:ext uri="{FF2B5EF4-FFF2-40B4-BE49-F238E27FC236}">
                      <a16:creationId xmlns:a16="http://schemas.microsoft.com/office/drawing/2014/main" id="{E8F1BB6C-D5FB-F35F-95A9-9972D8E9810B}"/>
                    </a:ext>
                  </a:extLst>
                </p:cNvPr>
                <p:cNvSpPr/>
                <p:nvPr/>
              </p:nvSpPr>
              <p:spPr>
                <a:xfrm rot="5400000">
                  <a:off x="2918757" y="2326249"/>
                  <a:ext cx="473684" cy="361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3" h="10104" fill="none" extrusionOk="0">
                      <a:moveTo>
                        <a:pt x="0" y="1"/>
                      </a:moveTo>
                      <a:lnTo>
                        <a:pt x="1323" y="1"/>
                      </a:lnTo>
                      <a:lnTo>
                        <a:pt x="1323" y="10104"/>
                      </a:lnTo>
                      <a:lnTo>
                        <a:pt x="0" y="10104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dk2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2" name="Google Shape;1477;p31">
                  <a:extLst>
                    <a:ext uri="{FF2B5EF4-FFF2-40B4-BE49-F238E27FC236}">
                      <a16:creationId xmlns:a16="http://schemas.microsoft.com/office/drawing/2014/main" id="{74E9609D-5150-ED41-53AF-384B053CEA58}"/>
                    </a:ext>
                  </a:extLst>
                </p:cNvPr>
                <p:cNvSpPr/>
                <p:nvPr/>
              </p:nvSpPr>
              <p:spPr>
                <a:xfrm rot="5400000">
                  <a:off x="1283399" y="4067386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1"/>
                      </a:moveTo>
                      <a:lnTo>
                        <a:pt x="0" y="378"/>
                      </a:lnTo>
                      <a:lnTo>
                        <a:pt x="1019" y="378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3" name="Google Shape;1478;p31">
                  <a:extLst>
                    <a:ext uri="{FF2B5EF4-FFF2-40B4-BE49-F238E27FC236}">
                      <a16:creationId xmlns:a16="http://schemas.microsoft.com/office/drawing/2014/main" id="{0EC5764A-A4FD-07C9-C05E-57D1E9CA655F}"/>
                    </a:ext>
                  </a:extLst>
                </p:cNvPr>
                <p:cNvSpPr/>
                <p:nvPr/>
              </p:nvSpPr>
              <p:spPr>
                <a:xfrm rot="5400000">
                  <a:off x="1461299" y="406649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1"/>
                      </a:moveTo>
                      <a:lnTo>
                        <a:pt x="0" y="383"/>
                      </a:lnTo>
                      <a:lnTo>
                        <a:pt x="1019" y="383"/>
                      </a:lnTo>
                      <a:lnTo>
                        <a:pt x="101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4" name="Google Shape;1479;p31">
                  <a:extLst>
                    <a:ext uri="{FF2B5EF4-FFF2-40B4-BE49-F238E27FC236}">
                      <a16:creationId xmlns:a16="http://schemas.microsoft.com/office/drawing/2014/main" id="{482C5784-93B7-6BA2-E8E5-044B4532840F}"/>
                    </a:ext>
                  </a:extLst>
                </p:cNvPr>
                <p:cNvSpPr/>
                <p:nvPr/>
              </p:nvSpPr>
              <p:spPr>
                <a:xfrm rot="5400000">
                  <a:off x="1640094" y="4066490"/>
                  <a:ext cx="364840" cy="137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83" extrusionOk="0">
                      <a:moveTo>
                        <a:pt x="0" y="0"/>
                      </a:moveTo>
                      <a:lnTo>
                        <a:pt x="0" y="382"/>
                      </a:lnTo>
                      <a:lnTo>
                        <a:pt x="1019" y="382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5" name="Google Shape;1480;p31">
                  <a:extLst>
                    <a:ext uri="{FF2B5EF4-FFF2-40B4-BE49-F238E27FC236}">
                      <a16:creationId xmlns:a16="http://schemas.microsoft.com/office/drawing/2014/main" id="{2BF2C989-F8CD-E1D4-218C-41C5EFD42203}"/>
                    </a:ext>
                  </a:extLst>
                </p:cNvPr>
                <p:cNvSpPr/>
                <p:nvPr/>
              </p:nvSpPr>
              <p:spPr>
                <a:xfrm rot="5400000">
                  <a:off x="1817994" y="4067386"/>
                  <a:ext cx="364840" cy="135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378" extrusionOk="0">
                      <a:moveTo>
                        <a:pt x="0" y="0"/>
                      </a:moveTo>
                      <a:lnTo>
                        <a:pt x="0" y="377"/>
                      </a:lnTo>
                      <a:lnTo>
                        <a:pt x="1019" y="377"/>
                      </a:lnTo>
                      <a:lnTo>
                        <a:pt x="1019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56" name="Google Shape;1481;p31">
                  <a:extLst>
                    <a:ext uri="{FF2B5EF4-FFF2-40B4-BE49-F238E27FC236}">
                      <a16:creationId xmlns:a16="http://schemas.microsoft.com/office/drawing/2014/main" id="{5B086C23-160A-C4E4-29E7-8A254E56AF6E}"/>
                    </a:ext>
                  </a:extLst>
                </p:cNvPr>
                <p:cNvSpPr txBox="1"/>
                <p:nvPr/>
              </p:nvSpPr>
              <p:spPr>
                <a:xfrm>
                  <a:off x="473650" y="3922588"/>
                  <a:ext cx="757200" cy="364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0" tIns="0" rIns="0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5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20%</a:t>
                  </a:r>
                  <a:endParaRPr sz="250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5456753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219E2A-146A-6F05-9A35-3AE76DECCE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>
                <a:latin typeface="Calibri" panose="020F0502020204030204" pitchFamily="34" charset="0"/>
                <a:cs typeface="Calibri" panose="020F0502020204030204" pitchFamily="34" charset="0"/>
              </a:rPr>
              <a:t>Existing Functionality: OFO Codes</a:t>
            </a:r>
          </a:p>
        </p:txBody>
      </p:sp>
      <p:sp>
        <p:nvSpPr>
          <p:cNvPr id="20" name="Google Shape;566;p23">
            <a:extLst>
              <a:ext uri="{FF2B5EF4-FFF2-40B4-BE49-F238E27FC236}">
                <a16:creationId xmlns:a16="http://schemas.microsoft.com/office/drawing/2014/main" id="{3C9A7263-7E87-65C7-2F17-10C52F508D14}"/>
              </a:ext>
            </a:extLst>
          </p:cNvPr>
          <p:cNvSpPr/>
          <p:nvPr/>
        </p:nvSpPr>
        <p:spPr>
          <a:xfrm>
            <a:off x="3158740" y="2798385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8" y="1"/>
                  <a:pt x="0" y="588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42" y="2630"/>
                  <a:pt x="2630" y="2043"/>
                  <a:pt x="2630" y="1318"/>
                </a:cubicBezTo>
                <a:cubicBezTo>
                  <a:pt x="2630" y="588"/>
                  <a:pt x="2042" y="1"/>
                  <a:pt x="13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" name="Google Shape;569;p23">
            <a:extLst>
              <a:ext uri="{FF2B5EF4-FFF2-40B4-BE49-F238E27FC236}">
                <a16:creationId xmlns:a16="http://schemas.microsoft.com/office/drawing/2014/main" id="{8513442B-EB98-D1DE-F363-7FE9814F9553}"/>
              </a:ext>
            </a:extLst>
          </p:cNvPr>
          <p:cNvSpPr/>
          <p:nvPr/>
        </p:nvSpPr>
        <p:spPr>
          <a:xfrm>
            <a:off x="4171601" y="1277938"/>
            <a:ext cx="606146" cy="607305"/>
          </a:xfrm>
          <a:custGeom>
            <a:avLst/>
            <a:gdLst/>
            <a:ahLst/>
            <a:cxnLst/>
            <a:rect l="l" t="t" r="r" b="b"/>
            <a:pathLst>
              <a:path w="2626" h="2631" extrusionOk="0">
                <a:moveTo>
                  <a:pt x="1313" y="1"/>
                </a:moveTo>
                <a:cubicBezTo>
                  <a:pt x="588" y="1"/>
                  <a:pt x="0" y="593"/>
                  <a:pt x="0" y="1318"/>
                </a:cubicBezTo>
                <a:cubicBezTo>
                  <a:pt x="0" y="2043"/>
                  <a:pt x="588" y="2630"/>
                  <a:pt x="1313" y="2630"/>
                </a:cubicBezTo>
                <a:cubicBezTo>
                  <a:pt x="2038" y="2630"/>
                  <a:pt x="2625" y="2043"/>
                  <a:pt x="2625" y="1318"/>
                </a:cubicBezTo>
                <a:cubicBezTo>
                  <a:pt x="2625" y="593"/>
                  <a:pt x="2038" y="1"/>
                  <a:pt x="131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Google Shape;572;p23">
            <a:extLst>
              <a:ext uri="{FF2B5EF4-FFF2-40B4-BE49-F238E27FC236}">
                <a16:creationId xmlns:a16="http://schemas.microsoft.com/office/drawing/2014/main" id="{64FA24CB-DA65-6FEB-FD57-BEA30A2D39EB}"/>
              </a:ext>
            </a:extLst>
          </p:cNvPr>
          <p:cNvSpPr/>
          <p:nvPr/>
        </p:nvSpPr>
        <p:spPr>
          <a:xfrm>
            <a:off x="5200160" y="2798385"/>
            <a:ext cx="607300" cy="607305"/>
          </a:xfrm>
          <a:custGeom>
            <a:avLst/>
            <a:gdLst/>
            <a:ahLst/>
            <a:cxnLst/>
            <a:rect l="l" t="t" r="r" b="b"/>
            <a:pathLst>
              <a:path w="2631" h="2631" extrusionOk="0">
                <a:moveTo>
                  <a:pt x="1313" y="1"/>
                </a:moveTo>
                <a:cubicBezTo>
                  <a:pt x="589" y="1"/>
                  <a:pt x="1" y="588"/>
                  <a:pt x="1" y="1318"/>
                </a:cubicBezTo>
                <a:cubicBezTo>
                  <a:pt x="1" y="2043"/>
                  <a:pt x="589" y="2630"/>
                  <a:pt x="1313" y="2630"/>
                </a:cubicBezTo>
                <a:cubicBezTo>
                  <a:pt x="2043" y="2630"/>
                  <a:pt x="2631" y="2043"/>
                  <a:pt x="2631" y="1318"/>
                </a:cubicBezTo>
                <a:cubicBezTo>
                  <a:pt x="2631" y="588"/>
                  <a:pt x="2043" y="1"/>
                  <a:pt x="131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438346E-0D8D-B107-7B3A-EEB8DB7D997B}"/>
              </a:ext>
            </a:extLst>
          </p:cNvPr>
          <p:cNvGrpSpPr/>
          <p:nvPr/>
        </p:nvGrpSpPr>
        <p:grpSpPr>
          <a:xfrm>
            <a:off x="5329191" y="2969196"/>
            <a:ext cx="350622" cy="265680"/>
            <a:chOff x="5518363" y="3721042"/>
            <a:chExt cx="392175" cy="297166"/>
          </a:xfrm>
        </p:grpSpPr>
        <p:sp>
          <p:nvSpPr>
            <p:cNvPr id="34" name="Google Shape;578;p23">
              <a:extLst>
                <a:ext uri="{FF2B5EF4-FFF2-40B4-BE49-F238E27FC236}">
                  <a16:creationId xmlns:a16="http://schemas.microsoft.com/office/drawing/2014/main" id="{70B42F24-40C5-E8B5-BABD-B8EDF9FCC033}"/>
                </a:ext>
              </a:extLst>
            </p:cNvPr>
            <p:cNvSpPr/>
            <p:nvPr/>
          </p:nvSpPr>
          <p:spPr>
            <a:xfrm>
              <a:off x="5623184" y="3879048"/>
              <a:ext cx="182275" cy="76164"/>
            </a:xfrm>
            <a:custGeom>
              <a:avLst/>
              <a:gdLst/>
              <a:ahLst/>
              <a:cxnLst/>
              <a:rect l="l" t="t" r="r" b="b"/>
              <a:pathLst>
                <a:path w="706" h="295" extrusionOk="0">
                  <a:moveTo>
                    <a:pt x="353" y="0"/>
                  </a:moveTo>
                  <a:cubicBezTo>
                    <a:pt x="231" y="0"/>
                    <a:pt x="118" y="49"/>
                    <a:pt x="35" y="142"/>
                  </a:cubicBezTo>
                  <a:cubicBezTo>
                    <a:pt x="1" y="177"/>
                    <a:pt x="6" y="235"/>
                    <a:pt x="40" y="270"/>
                  </a:cubicBezTo>
                  <a:cubicBezTo>
                    <a:pt x="58" y="286"/>
                    <a:pt x="81" y="293"/>
                    <a:pt x="103" y="293"/>
                  </a:cubicBezTo>
                  <a:cubicBezTo>
                    <a:pt x="128" y="293"/>
                    <a:pt x="154" y="283"/>
                    <a:pt x="172" y="265"/>
                  </a:cubicBezTo>
                  <a:cubicBezTo>
                    <a:pt x="216" y="211"/>
                    <a:pt x="285" y="181"/>
                    <a:pt x="353" y="181"/>
                  </a:cubicBezTo>
                  <a:cubicBezTo>
                    <a:pt x="422" y="181"/>
                    <a:pt x="490" y="211"/>
                    <a:pt x="535" y="265"/>
                  </a:cubicBezTo>
                  <a:cubicBezTo>
                    <a:pt x="554" y="284"/>
                    <a:pt x="579" y="294"/>
                    <a:pt x="603" y="294"/>
                  </a:cubicBezTo>
                  <a:cubicBezTo>
                    <a:pt x="623" y="294"/>
                    <a:pt x="647" y="284"/>
                    <a:pt x="662" y="270"/>
                  </a:cubicBezTo>
                  <a:cubicBezTo>
                    <a:pt x="701" y="235"/>
                    <a:pt x="706" y="177"/>
                    <a:pt x="672" y="142"/>
                  </a:cubicBezTo>
                  <a:cubicBezTo>
                    <a:pt x="588" y="49"/>
                    <a:pt x="476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Google Shape;579;p23">
              <a:extLst>
                <a:ext uri="{FF2B5EF4-FFF2-40B4-BE49-F238E27FC236}">
                  <a16:creationId xmlns:a16="http://schemas.microsoft.com/office/drawing/2014/main" id="{B6D40900-361F-6A76-B601-7370B01297F9}"/>
                </a:ext>
              </a:extLst>
            </p:cNvPr>
            <p:cNvSpPr/>
            <p:nvPr/>
          </p:nvSpPr>
          <p:spPr>
            <a:xfrm>
              <a:off x="5571290" y="3799270"/>
              <a:ext cx="286063" cy="96560"/>
            </a:xfrm>
            <a:custGeom>
              <a:avLst/>
              <a:gdLst/>
              <a:ahLst/>
              <a:cxnLst/>
              <a:rect l="l" t="t" r="r" b="b"/>
              <a:pathLst>
                <a:path w="1108" h="374" extrusionOk="0">
                  <a:moveTo>
                    <a:pt x="554" y="1"/>
                  </a:moveTo>
                  <a:cubicBezTo>
                    <a:pt x="358" y="1"/>
                    <a:pt x="172" y="79"/>
                    <a:pt x="35" y="216"/>
                  </a:cubicBezTo>
                  <a:cubicBezTo>
                    <a:pt x="1" y="250"/>
                    <a:pt x="1" y="309"/>
                    <a:pt x="35" y="344"/>
                  </a:cubicBezTo>
                  <a:cubicBezTo>
                    <a:pt x="53" y="364"/>
                    <a:pt x="77" y="374"/>
                    <a:pt x="102" y="374"/>
                  </a:cubicBezTo>
                  <a:cubicBezTo>
                    <a:pt x="125" y="374"/>
                    <a:pt x="149" y="365"/>
                    <a:pt x="167" y="348"/>
                  </a:cubicBezTo>
                  <a:cubicBezTo>
                    <a:pt x="270" y="241"/>
                    <a:pt x="407" y="187"/>
                    <a:pt x="554" y="187"/>
                  </a:cubicBezTo>
                  <a:cubicBezTo>
                    <a:pt x="701" y="187"/>
                    <a:pt x="838" y="246"/>
                    <a:pt x="941" y="348"/>
                  </a:cubicBezTo>
                  <a:cubicBezTo>
                    <a:pt x="961" y="363"/>
                    <a:pt x="985" y="373"/>
                    <a:pt x="1005" y="373"/>
                  </a:cubicBezTo>
                  <a:cubicBezTo>
                    <a:pt x="1029" y="373"/>
                    <a:pt x="1054" y="363"/>
                    <a:pt x="1073" y="348"/>
                  </a:cubicBezTo>
                  <a:cubicBezTo>
                    <a:pt x="1108" y="309"/>
                    <a:pt x="1108" y="250"/>
                    <a:pt x="1073" y="216"/>
                  </a:cubicBezTo>
                  <a:cubicBezTo>
                    <a:pt x="931" y="79"/>
                    <a:pt x="75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Google Shape;580;p23">
              <a:extLst>
                <a:ext uri="{FF2B5EF4-FFF2-40B4-BE49-F238E27FC236}">
                  <a16:creationId xmlns:a16="http://schemas.microsoft.com/office/drawing/2014/main" id="{B003A5B7-99CB-FE2A-6BD5-6F5DB7853A21}"/>
                </a:ext>
              </a:extLst>
            </p:cNvPr>
            <p:cNvSpPr/>
            <p:nvPr/>
          </p:nvSpPr>
          <p:spPr>
            <a:xfrm>
              <a:off x="5518363" y="3721042"/>
              <a:ext cx="392175" cy="115408"/>
            </a:xfrm>
            <a:custGeom>
              <a:avLst/>
              <a:gdLst/>
              <a:ahLst/>
              <a:cxnLst/>
              <a:rect l="l" t="t" r="r" b="b"/>
              <a:pathLst>
                <a:path w="1519" h="447" extrusionOk="0">
                  <a:moveTo>
                    <a:pt x="759" y="0"/>
                  </a:moveTo>
                  <a:cubicBezTo>
                    <a:pt x="490" y="0"/>
                    <a:pt x="230" y="103"/>
                    <a:pt x="39" y="289"/>
                  </a:cubicBezTo>
                  <a:cubicBezTo>
                    <a:pt x="0" y="323"/>
                    <a:pt x="0" y="382"/>
                    <a:pt x="35" y="416"/>
                  </a:cubicBezTo>
                  <a:cubicBezTo>
                    <a:pt x="52" y="437"/>
                    <a:pt x="77" y="446"/>
                    <a:pt x="101" y="446"/>
                  </a:cubicBezTo>
                  <a:cubicBezTo>
                    <a:pt x="124" y="446"/>
                    <a:pt x="148" y="438"/>
                    <a:pt x="167" y="421"/>
                  </a:cubicBezTo>
                  <a:cubicBezTo>
                    <a:pt x="323" y="269"/>
                    <a:pt x="534" y="181"/>
                    <a:pt x="759" y="181"/>
                  </a:cubicBezTo>
                  <a:cubicBezTo>
                    <a:pt x="980" y="181"/>
                    <a:pt x="1190" y="269"/>
                    <a:pt x="1352" y="421"/>
                  </a:cubicBezTo>
                  <a:cubicBezTo>
                    <a:pt x="1372" y="441"/>
                    <a:pt x="1391" y="446"/>
                    <a:pt x="1416" y="446"/>
                  </a:cubicBezTo>
                  <a:cubicBezTo>
                    <a:pt x="1440" y="446"/>
                    <a:pt x="1465" y="436"/>
                    <a:pt x="1484" y="416"/>
                  </a:cubicBezTo>
                  <a:cubicBezTo>
                    <a:pt x="1518" y="382"/>
                    <a:pt x="1514" y="323"/>
                    <a:pt x="1479" y="289"/>
                  </a:cubicBezTo>
                  <a:cubicBezTo>
                    <a:pt x="1283" y="103"/>
                    <a:pt x="1029" y="0"/>
                    <a:pt x="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Google Shape;581;p23">
              <a:extLst>
                <a:ext uri="{FF2B5EF4-FFF2-40B4-BE49-F238E27FC236}">
                  <a16:creationId xmlns:a16="http://schemas.microsoft.com/office/drawing/2014/main" id="{5F0959C9-1FC5-4FCA-A952-019384E4ECA5}"/>
                </a:ext>
              </a:extLst>
            </p:cNvPr>
            <p:cNvSpPr/>
            <p:nvPr/>
          </p:nvSpPr>
          <p:spPr>
            <a:xfrm>
              <a:off x="5685148" y="3961150"/>
              <a:ext cx="58349" cy="57058"/>
            </a:xfrm>
            <a:custGeom>
              <a:avLst/>
              <a:gdLst/>
              <a:ahLst/>
              <a:cxnLst/>
              <a:rect l="l" t="t" r="r" b="b"/>
              <a:pathLst>
                <a:path w="226" h="221" extrusionOk="0">
                  <a:moveTo>
                    <a:pt x="113" y="1"/>
                  </a:moveTo>
                  <a:cubicBezTo>
                    <a:pt x="50" y="1"/>
                    <a:pt x="1" y="50"/>
                    <a:pt x="1" y="108"/>
                  </a:cubicBezTo>
                  <a:cubicBezTo>
                    <a:pt x="1" y="172"/>
                    <a:pt x="50" y="221"/>
                    <a:pt x="113" y="221"/>
                  </a:cubicBezTo>
                  <a:cubicBezTo>
                    <a:pt x="172" y="221"/>
                    <a:pt x="226" y="172"/>
                    <a:pt x="226" y="108"/>
                  </a:cubicBezTo>
                  <a:cubicBezTo>
                    <a:pt x="226" y="50"/>
                    <a:pt x="172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27" name="Google Shape;583;p23">
            <a:extLst>
              <a:ext uri="{FF2B5EF4-FFF2-40B4-BE49-F238E27FC236}">
                <a16:creationId xmlns:a16="http://schemas.microsoft.com/office/drawing/2014/main" id="{B61487FB-5856-5601-9A31-D4472A447945}"/>
              </a:ext>
            </a:extLst>
          </p:cNvPr>
          <p:cNvSpPr/>
          <p:nvPr/>
        </p:nvSpPr>
        <p:spPr>
          <a:xfrm>
            <a:off x="3932005" y="2100830"/>
            <a:ext cx="1085337" cy="1084424"/>
          </a:xfrm>
          <a:custGeom>
            <a:avLst/>
            <a:gdLst/>
            <a:ahLst/>
            <a:cxnLst/>
            <a:rect l="l" t="t" r="r" b="b"/>
            <a:pathLst>
              <a:path w="4702" h="4698" extrusionOk="0">
                <a:moveTo>
                  <a:pt x="2351" y="1"/>
                </a:moveTo>
                <a:cubicBezTo>
                  <a:pt x="1053" y="1"/>
                  <a:pt x="0" y="1054"/>
                  <a:pt x="0" y="2347"/>
                </a:cubicBezTo>
                <a:cubicBezTo>
                  <a:pt x="0" y="3645"/>
                  <a:pt x="1053" y="4697"/>
                  <a:pt x="2351" y="4697"/>
                </a:cubicBezTo>
                <a:cubicBezTo>
                  <a:pt x="3649" y="4697"/>
                  <a:pt x="4702" y="3645"/>
                  <a:pt x="4702" y="2347"/>
                </a:cubicBezTo>
                <a:cubicBezTo>
                  <a:pt x="4702" y="1054"/>
                  <a:pt x="3649" y="1"/>
                  <a:pt x="235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9" name="Google Shape;585;p23">
            <a:extLst>
              <a:ext uri="{FF2B5EF4-FFF2-40B4-BE49-F238E27FC236}">
                <a16:creationId xmlns:a16="http://schemas.microsoft.com/office/drawing/2014/main" id="{B24563D5-B803-9E32-DB36-86567CABF34D}"/>
              </a:ext>
            </a:extLst>
          </p:cNvPr>
          <p:cNvSpPr/>
          <p:nvPr/>
        </p:nvSpPr>
        <p:spPr>
          <a:xfrm>
            <a:off x="3829057" y="3440541"/>
            <a:ext cx="1291233" cy="455652"/>
          </a:xfrm>
          <a:custGeom>
            <a:avLst/>
            <a:gdLst/>
            <a:ahLst/>
            <a:cxnLst/>
            <a:rect l="l" t="t" r="r" b="b"/>
            <a:pathLst>
              <a:path w="5594" h="1974" extrusionOk="0">
                <a:moveTo>
                  <a:pt x="5593" y="0"/>
                </a:moveTo>
                <a:lnTo>
                  <a:pt x="5593" y="0"/>
                </a:lnTo>
                <a:cubicBezTo>
                  <a:pt x="5030" y="335"/>
                  <a:pt x="4448" y="475"/>
                  <a:pt x="3913" y="475"/>
                </a:cubicBezTo>
                <a:cubicBezTo>
                  <a:pt x="3727" y="475"/>
                  <a:pt x="3546" y="458"/>
                  <a:pt x="3375" y="426"/>
                </a:cubicBezTo>
                <a:lnTo>
                  <a:pt x="3375" y="426"/>
                </a:lnTo>
                <a:cubicBezTo>
                  <a:pt x="3517" y="608"/>
                  <a:pt x="3678" y="779"/>
                  <a:pt x="3860" y="936"/>
                </a:cubicBezTo>
                <a:cubicBezTo>
                  <a:pt x="3485" y="1059"/>
                  <a:pt x="3093" y="1121"/>
                  <a:pt x="2699" y="1121"/>
                </a:cubicBezTo>
                <a:cubicBezTo>
                  <a:pt x="1823" y="1121"/>
                  <a:pt x="940" y="812"/>
                  <a:pt x="231" y="177"/>
                </a:cubicBezTo>
                <a:cubicBezTo>
                  <a:pt x="152" y="265"/>
                  <a:pt x="74" y="353"/>
                  <a:pt x="0" y="436"/>
                </a:cubicBezTo>
                <a:cubicBezTo>
                  <a:pt x="778" y="1129"/>
                  <a:pt x="1741" y="1467"/>
                  <a:pt x="2700" y="1467"/>
                </a:cubicBezTo>
                <a:cubicBezTo>
                  <a:pt x="3131" y="1467"/>
                  <a:pt x="3561" y="1399"/>
                  <a:pt x="3972" y="1264"/>
                </a:cubicBezTo>
                <a:lnTo>
                  <a:pt x="3972" y="1264"/>
                </a:lnTo>
                <a:cubicBezTo>
                  <a:pt x="3913" y="1504"/>
                  <a:pt x="3840" y="1739"/>
                  <a:pt x="3742" y="1974"/>
                </a:cubicBezTo>
                <a:cubicBezTo>
                  <a:pt x="4599" y="1509"/>
                  <a:pt x="5236" y="799"/>
                  <a:pt x="5593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Google Shape;586;p23">
            <a:extLst>
              <a:ext uri="{FF2B5EF4-FFF2-40B4-BE49-F238E27FC236}">
                <a16:creationId xmlns:a16="http://schemas.microsoft.com/office/drawing/2014/main" id="{1D40C91B-7BB1-9A83-AAC2-D1A67FAEF50C}"/>
              </a:ext>
            </a:extLst>
          </p:cNvPr>
          <p:cNvSpPr/>
          <p:nvPr/>
        </p:nvSpPr>
        <p:spPr>
          <a:xfrm>
            <a:off x="4912090" y="1572240"/>
            <a:ext cx="806040" cy="1070344"/>
          </a:xfrm>
          <a:custGeom>
            <a:avLst/>
            <a:gdLst/>
            <a:ahLst/>
            <a:cxnLst/>
            <a:rect l="l" t="t" r="r" b="b"/>
            <a:pathLst>
              <a:path w="3492" h="4637" extrusionOk="0">
                <a:moveTo>
                  <a:pt x="423" y="1"/>
                </a:moveTo>
                <a:cubicBezTo>
                  <a:pt x="281" y="1"/>
                  <a:pt x="140" y="8"/>
                  <a:pt x="0" y="23"/>
                </a:cubicBezTo>
                <a:cubicBezTo>
                  <a:pt x="774" y="454"/>
                  <a:pt x="1254" y="1091"/>
                  <a:pt x="1484" y="1728"/>
                </a:cubicBezTo>
                <a:cubicBezTo>
                  <a:pt x="1567" y="1512"/>
                  <a:pt x="1636" y="1287"/>
                  <a:pt x="1685" y="1052"/>
                </a:cubicBezTo>
                <a:cubicBezTo>
                  <a:pt x="2635" y="1899"/>
                  <a:pt x="3125" y="3221"/>
                  <a:pt x="2850" y="4573"/>
                </a:cubicBezTo>
                <a:cubicBezTo>
                  <a:pt x="2963" y="4598"/>
                  <a:pt x="3076" y="4617"/>
                  <a:pt x="3188" y="4637"/>
                </a:cubicBezTo>
                <a:cubicBezTo>
                  <a:pt x="3492" y="3163"/>
                  <a:pt x="2948" y="1718"/>
                  <a:pt x="1910" y="792"/>
                </a:cubicBezTo>
                <a:cubicBezTo>
                  <a:pt x="2145" y="719"/>
                  <a:pt x="2390" y="670"/>
                  <a:pt x="2640" y="631"/>
                </a:cubicBezTo>
                <a:cubicBezTo>
                  <a:pt x="1941" y="207"/>
                  <a:pt x="1169" y="1"/>
                  <a:pt x="423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Google Shape;587;p23">
            <a:extLst>
              <a:ext uri="{FF2B5EF4-FFF2-40B4-BE49-F238E27FC236}">
                <a16:creationId xmlns:a16="http://schemas.microsoft.com/office/drawing/2014/main" id="{633AA6EF-718F-8B9C-CE3C-5F1449E63CAC}"/>
              </a:ext>
            </a:extLst>
          </p:cNvPr>
          <p:cNvSpPr/>
          <p:nvPr/>
        </p:nvSpPr>
        <p:spPr>
          <a:xfrm>
            <a:off x="4302710" y="2343890"/>
            <a:ext cx="343928" cy="598303"/>
          </a:xfrm>
          <a:custGeom>
            <a:avLst/>
            <a:gdLst/>
            <a:ahLst/>
            <a:cxnLst/>
            <a:rect l="l" t="t" r="r" b="b"/>
            <a:pathLst>
              <a:path w="1490" h="2592" extrusionOk="0">
                <a:moveTo>
                  <a:pt x="1391" y="427"/>
                </a:moveTo>
                <a:lnTo>
                  <a:pt x="1391" y="2161"/>
                </a:lnTo>
                <a:lnTo>
                  <a:pt x="93" y="2161"/>
                </a:lnTo>
                <a:lnTo>
                  <a:pt x="93" y="427"/>
                </a:lnTo>
                <a:close/>
                <a:moveTo>
                  <a:pt x="231" y="1"/>
                </a:moveTo>
                <a:cubicBezTo>
                  <a:pt x="103" y="1"/>
                  <a:pt x="0" y="99"/>
                  <a:pt x="0" y="226"/>
                </a:cubicBezTo>
                <a:lnTo>
                  <a:pt x="0" y="2366"/>
                </a:lnTo>
                <a:cubicBezTo>
                  <a:pt x="0" y="2489"/>
                  <a:pt x="103" y="2592"/>
                  <a:pt x="231" y="2592"/>
                </a:cubicBezTo>
                <a:lnTo>
                  <a:pt x="1264" y="2592"/>
                </a:lnTo>
                <a:cubicBezTo>
                  <a:pt x="1386" y="2592"/>
                  <a:pt x="1489" y="2489"/>
                  <a:pt x="1489" y="2366"/>
                </a:cubicBezTo>
                <a:lnTo>
                  <a:pt x="1489" y="226"/>
                </a:lnTo>
                <a:cubicBezTo>
                  <a:pt x="1489" y="99"/>
                  <a:pt x="1386" y="1"/>
                  <a:pt x="126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2" name="Google Shape;576;p23">
            <a:extLst>
              <a:ext uri="{FF2B5EF4-FFF2-40B4-BE49-F238E27FC236}">
                <a16:creationId xmlns:a16="http://schemas.microsoft.com/office/drawing/2014/main" id="{255B8151-11DC-B352-1473-38B65CF6D6A1}"/>
              </a:ext>
            </a:extLst>
          </p:cNvPr>
          <p:cNvSpPr/>
          <p:nvPr/>
        </p:nvSpPr>
        <p:spPr>
          <a:xfrm>
            <a:off x="3300005" y="2939649"/>
            <a:ext cx="325694" cy="324774"/>
          </a:xfrm>
          <a:custGeom>
            <a:avLst/>
            <a:gdLst/>
            <a:ahLst/>
            <a:cxnLst/>
            <a:rect l="l" t="t" r="r" b="b"/>
            <a:pathLst>
              <a:path w="1411" h="1407" extrusionOk="0">
                <a:moveTo>
                  <a:pt x="706" y="1"/>
                </a:moveTo>
                <a:cubicBezTo>
                  <a:pt x="617" y="1"/>
                  <a:pt x="534" y="15"/>
                  <a:pt x="456" y="45"/>
                </a:cubicBezTo>
                <a:cubicBezTo>
                  <a:pt x="520" y="74"/>
                  <a:pt x="578" y="108"/>
                  <a:pt x="632" y="148"/>
                </a:cubicBezTo>
                <a:cubicBezTo>
                  <a:pt x="652" y="138"/>
                  <a:pt x="681" y="128"/>
                  <a:pt x="706" y="128"/>
                </a:cubicBezTo>
                <a:cubicBezTo>
                  <a:pt x="745" y="128"/>
                  <a:pt x="784" y="143"/>
                  <a:pt x="808" y="167"/>
                </a:cubicBezTo>
                <a:cubicBezTo>
                  <a:pt x="887" y="133"/>
                  <a:pt x="970" y="108"/>
                  <a:pt x="1053" y="94"/>
                </a:cubicBezTo>
                <a:cubicBezTo>
                  <a:pt x="950" y="35"/>
                  <a:pt x="833" y="1"/>
                  <a:pt x="706" y="1"/>
                </a:cubicBezTo>
                <a:close/>
                <a:moveTo>
                  <a:pt x="333" y="104"/>
                </a:moveTo>
                <a:cubicBezTo>
                  <a:pt x="260" y="153"/>
                  <a:pt x="191" y="216"/>
                  <a:pt x="138" y="285"/>
                </a:cubicBezTo>
                <a:cubicBezTo>
                  <a:pt x="177" y="358"/>
                  <a:pt x="226" y="422"/>
                  <a:pt x="280" y="481"/>
                </a:cubicBezTo>
                <a:cubicBezTo>
                  <a:pt x="299" y="471"/>
                  <a:pt x="319" y="466"/>
                  <a:pt x="343" y="466"/>
                </a:cubicBezTo>
                <a:cubicBezTo>
                  <a:pt x="358" y="466"/>
                  <a:pt x="373" y="471"/>
                  <a:pt x="387" y="476"/>
                </a:cubicBezTo>
                <a:cubicBezTo>
                  <a:pt x="441" y="417"/>
                  <a:pt x="500" y="363"/>
                  <a:pt x="564" y="314"/>
                </a:cubicBezTo>
                <a:cubicBezTo>
                  <a:pt x="559" y="299"/>
                  <a:pt x="559" y="290"/>
                  <a:pt x="559" y="280"/>
                </a:cubicBezTo>
                <a:cubicBezTo>
                  <a:pt x="559" y="260"/>
                  <a:pt x="559" y="246"/>
                  <a:pt x="564" y="231"/>
                </a:cubicBezTo>
                <a:cubicBezTo>
                  <a:pt x="495" y="182"/>
                  <a:pt x="417" y="138"/>
                  <a:pt x="333" y="104"/>
                </a:cubicBezTo>
                <a:close/>
                <a:moveTo>
                  <a:pt x="622" y="402"/>
                </a:moveTo>
                <a:cubicBezTo>
                  <a:pt x="564" y="441"/>
                  <a:pt x="515" y="486"/>
                  <a:pt x="471" y="539"/>
                </a:cubicBezTo>
                <a:cubicBezTo>
                  <a:pt x="485" y="559"/>
                  <a:pt x="495" y="588"/>
                  <a:pt x="495" y="618"/>
                </a:cubicBezTo>
                <a:cubicBezTo>
                  <a:pt x="495" y="632"/>
                  <a:pt x="490" y="647"/>
                  <a:pt x="485" y="662"/>
                </a:cubicBezTo>
                <a:cubicBezTo>
                  <a:pt x="617" y="750"/>
                  <a:pt x="769" y="809"/>
                  <a:pt x="931" y="833"/>
                </a:cubicBezTo>
                <a:cubicBezTo>
                  <a:pt x="941" y="814"/>
                  <a:pt x="955" y="799"/>
                  <a:pt x="970" y="784"/>
                </a:cubicBezTo>
                <a:cubicBezTo>
                  <a:pt x="926" y="647"/>
                  <a:pt x="857" y="525"/>
                  <a:pt x="764" y="417"/>
                </a:cubicBezTo>
                <a:cubicBezTo>
                  <a:pt x="750" y="422"/>
                  <a:pt x="730" y="427"/>
                  <a:pt x="706" y="427"/>
                </a:cubicBezTo>
                <a:cubicBezTo>
                  <a:pt x="676" y="427"/>
                  <a:pt x="647" y="417"/>
                  <a:pt x="622" y="402"/>
                </a:cubicBezTo>
                <a:close/>
                <a:moveTo>
                  <a:pt x="1176" y="182"/>
                </a:moveTo>
                <a:cubicBezTo>
                  <a:pt x="1063" y="192"/>
                  <a:pt x="955" y="221"/>
                  <a:pt x="857" y="265"/>
                </a:cubicBezTo>
                <a:cubicBezTo>
                  <a:pt x="857" y="270"/>
                  <a:pt x="857" y="275"/>
                  <a:pt x="857" y="280"/>
                </a:cubicBezTo>
                <a:cubicBezTo>
                  <a:pt x="857" y="304"/>
                  <a:pt x="853" y="324"/>
                  <a:pt x="843" y="344"/>
                </a:cubicBezTo>
                <a:cubicBezTo>
                  <a:pt x="941" y="461"/>
                  <a:pt x="1019" y="598"/>
                  <a:pt x="1068" y="750"/>
                </a:cubicBezTo>
                <a:cubicBezTo>
                  <a:pt x="1132" y="750"/>
                  <a:pt x="1181" y="789"/>
                  <a:pt x="1205" y="838"/>
                </a:cubicBezTo>
                <a:cubicBezTo>
                  <a:pt x="1274" y="833"/>
                  <a:pt x="1337" y="819"/>
                  <a:pt x="1401" y="804"/>
                </a:cubicBezTo>
                <a:cubicBezTo>
                  <a:pt x="1406" y="770"/>
                  <a:pt x="1411" y="735"/>
                  <a:pt x="1411" y="701"/>
                </a:cubicBezTo>
                <a:cubicBezTo>
                  <a:pt x="1411" y="495"/>
                  <a:pt x="1318" y="309"/>
                  <a:pt x="1176" y="182"/>
                </a:cubicBezTo>
                <a:close/>
                <a:moveTo>
                  <a:pt x="74" y="388"/>
                </a:moveTo>
                <a:cubicBezTo>
                  <a:pt x="30" y="481"/>
                  <a:pt x="0" y="588"/>
                  <a:pt x="0" y="701"/>
                </a:cubicBezTo>
                <a:cubicBezTo>
                  <a:pt x="0" y="833"/>
                  <a:pt x="35" y="956"/>
                  <a:pt x="98" y="1063"/>
                </a:cubicBezTo>
                <a:cubicBezTo>
                  <a:pt x="123" y="936"/>
                  <a:pt x="167" y="819"/>
                  <a:pt x="226" y="706"/>
                </a:cubicBezTo>
                <a:cubicBezTo>
                  <a:pt x="206" y="681"/>
                  <a:pt x="191" y="652"/>
                  <a:pt x="191" y="618"/>
                </a:cubicBezTo>
                <a:cubicBezTo>
                  <a:pt x="191" y="598"/>
                  <a:pt x="196" y="574"/>
                  <a:pt x="206" y="559"/>
                </a:cubicBezTo>
                <a:cubicBezTo>
                  <a:pt x="157" y="505"/>
                  <a:pt x="113" y="446"/>
                  <a:pt x="74" y="388"/>
                </a:cubicBezTo>
                <a:close/>
                <a:moveTo>
                  <a:pt x="1377" y="917"/>
                </a:moveTo>
                <a:lnTo>
                  <a:pt x="1377" y="917"/>
                </a:lnTo>
                <a:cubicBezTo>
                  <a:pt x="1323" y="931"/>
                  <a:pt x="1264" y="941"/>
                  <a:pt x="1210" y="946"/>
                </a:cubicBezTo>
                <a:cubicBezTo>
                  <a:pt x="1195" y="985"/>
                  <a:pt x="1166" y="1019"/>
                  <a:pt x="1127" y="1034"/>
                </a:cubicBezTo>
                <a:cubicBezTo>
                  <a:pt x="1127" y="1063"/>
                  <a:pt x="1127" y="1093"/>
                  <a:pt x="1127" y="1122"/>
                </a:cubicBezTo>
                <a:cubicBezTo>
                  <a:pt x="1127" y="1171"/>
                  <a:pt x="1127" y="1225"/>
                  <a:pt x="1117" y="1274"/>
                </a:cubicBezTo>
                <a:cubicBezTo>
                  <a:pt x="1239" y="1186"/>
                  <a:pt x="1328" y="1063"/>
                  <a:pt x="1377" y="917"/>
                </a:cubicBezTo>
                <a:close/>
                <a:moveTo>
                  <a:pt x="422" y="745"/>
                </a:moveTo>
                <a:cubicBezTo>
                  <a:pt x="397" y="760"/>
                  <a:pt x="373" y="765"/>
                  <a:pt x="343" y="765"/>
                </a:cubicBezTo>
                <a:lnTo>
                  <a:pt x="314" y="765"/>
                </a:lnTo>
                <a:cubicBezTo>
                  <a:pt x="245" y="892"/>
                  <a:pt x="201" y="1034"/>
                  <a:pt x="191" y="1181"/>
                </a:cubicBezTo>
                <a:cubicBezTo>
                  <a:pt x="255" y="1254"/>
                  <a:pt x="338" y="1313"/>
                  <a:pt x="431" y="1352"/>
                </a:cubicBezTo>
                <a:cubicBezTo>
                  <a:pt x="544" y="1176"/>
                  <a:pt x="706" y="1029"/>
                  <a:pt x="897" y="936"/>
                </a:cubicBezTo>
                <a:cubicBezTo>
                  <a:pt x="720" y="907"/>
                  <a:pt x="564" y="838"/>
                  <a:pt x="422" y="745"/>
                </a:cubicBezTo>
                <a:close/>
                <a:moveTo>
                  <a:pt x="970" y="1014"/>
                </a:moveTo>
                <a:cubicBezTo>
                  <a:pt x="794" y="1098"/>
                  <a:pt x="642" y="1230"/>
                  <a:pt x="534" y="1387"/>
                </a:cubicBezTo>
                <a:cubicBezTo>
                  <a:pt x="588" y="1401"/>
                  <a:pt x="647" y="1406"/>
                  <a:pt x="706" y="1406"/>
                </a:cubicBezTo>
                <a:cubicBezTo>
                  <a:pt x="808" y="1406"/>
                  <a:pt x="911" y="1382"/>
                  <a:pt x="999" y="1343"/>
                </a:cubicBezTo>
                <a:cubicBezTo>
                  <a:pt x="1014" y="1269"/>
                  <a:pt x="1024" y="1196"/>
                  <a:pt x="1024" y="1122"/>
                </a:cubicBezTo>
                <a:cubicBezTo>
                  <a:pt x="1024" y="1093"/>
                  <a:pt x="1024" y="1068"/>
                  <a:pt x="1019" y="1039"/>
                </a:cubicBezTo>
                <a:cubicBezTo>
                  <a:pt x="1004" y="1034"/>
                  <a:pt x="985" y="1024"/>
                  <a:pt x="970" y="10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" name="Google Shape;575;p23">
            <a:extLst>
              <a:ext uri="{FF2B5EF4-FFF2-40B4-BE49-F238E27FC236}">
                <a16:creationId xmlns:a16="http://schemas.microsoft.com/office/drawing/2014/main" id="{FA63A936-066D-657A-DAF8-957247E5E8F5}"/>
              </a:ext>
            </a:extLst>
          </p:cNvPr>
          <p:cNvSpPr/>
          <p:nvPr/>
        </p:nvSpPr>
        <p:spPr>
          <a:xfrm>
            <a:off x="4294862" y="1415510"/>
            <a:ext cx="340466" cy="382480"/>
          </a:xfrm>
          <a:custGeom>
            <a:avLst/>
            <a:gdLst/>
            <a:ahLst/>
            <a:cxnLst/>
            <a:rect l="l" t="t" r="r" b="b"/>
            <a:pathLst>
              <a:path w="1475" h="1657" extrusionOk="0">
                <a:moveTo>
                  <a:pt x="1251" y="0"/>
                </a:moveTo>
                <a:cubicBezTo>
                  <a:pt x="1226" y="0"/>
                  <a:pt x="1200" y="6"/>
                  <a:pt x="1176" y="17"/>
                </a:cubicBezTo>
                <a:cubicBezTo>
                  <a:pt x="1078" y="61"/>
                  <a:pt x="1029" y="173"/>
                  <a:pt x="1073" y="271"/>
                </a:cubicBezTo>
                <a:cubicBezTo>
                  <a:pt x="1078" y="291"/>
                  <a:pt x="1087" y="306"/>
                  <a:pt x="1102" y="320"/>
                </a:cubicBezTo>
                <a:lnTo>
                  <a:pt x="975" y="506"/>
                </a:lnTo>
                <a:cubicBezTo>
                  <a:pt x="938" y="492"/>
                  <a:pt x="900" y="484"/>
                  <a:pt x="862" y="484"/>
                </a:cubicBezTo>
                <a:cubicBezTo>
                  <a:pt x="824" y="484"/>
                  <a:pt x="786" y="492"/>
                  <a:pt x="749" y="506"/>
                </a:cubicBezTo>
                <a:cubicBezTo>
                  <a:pt x="691" y="531"/>
                  <a:pt x="647" y="575"/>
                  <a:pt x="617" y="624"/>
                </a:cubicBezTo>
                <a:lnTo>
                  <a:pt x="412" y="536"/>
                </a:lnTo>
                <a:cubicBezTo>
                  <a:pt x="416" y="502"/>
                  <a:pt x="412" y="467"/>
                  <a:pt x="397" y="433"/>
                </a:cubicBezTo>
                <a:cubicBezTo>
                  <a:pt x="367" y="359"/>
                  <a:pt x="293" y="316"/>
                  <a:pt x="217" y="316"/>
                </a:cubicBezTo>
                <a:cubicBezTo>
                  <a:pt x="192" y="316"/>
                  <a:pt x="166" y="320"/>
                  <a:pt x="142" y="330"/>
                </a:cubicBezTo>
                <a:cubicBezTo>
                  <a:pt x="44" y="374"/>
                  <a:pt x="0" y="487"/>
                  <a:pt x="39" y="590"/>
                </a:cubicBezTo>
                <a:cubicBezTo>
                  <a:pt x="72" y="662"/>
                  <a:pt x="144" y="705"/>
                  <a:pt x="219" y="705"/>
                </a:cubicBezTo>
                <a:cubicBezTo>
                  <a:pt x="246" y="705"/>
                  <a:pt x="273" y="699"/>
                  <a:pt x="299" y="688"/>
                </a:cubicBezTo>
                <a:cubicBezTo>
                  <a:pt x="328" y="678"/>
                  <a:pt x="353" y="658"/>
                  <a:pt x="367" y="639"/>
                </a:cubicBezTo>
                <a:lnTo>
                  <a:pt x="578" y="727"/>
                </a:lnTo>
                <a:cubicBezTo>
                  <a:pt x="568" y="781"/>
                  <a:pt x="573" y="835"/>
                  <a:pt x="598" y="884"/>
                </a:cubicBezTo>
                <a:cubicBezTo>
                  <a:pt x="622" y="947"/>
                  <a:pt x="671" y="996"/>
                  <a:pt x="725" y="1026"/>
                </a:cubicBezTo>
                <a:lnTo>
                  <a:pt x="666" y="1266"/>
                </a:lnTo>
                <a:cubicBezTo>
                  <a:pt x="647" y="1270"/>
                  <a:pt x="622" y="1275"/>
                  <a:pt x="603" y="1285"/>
                </a:cubicBezTo>
                <a:cubicBezTo>
                  <a:pt x="500" y="1324"/>
                  <a:pt x="456" y="1442"/>
                  <a:pt x="500" y="1540"/>
                </a:cubicBezTo>
                <a:cubicBezTo>
                  <a:pt x="533" y="1614"/>
                  <a:pt x="605" y="1657"/>
                  <a:pt x="681" y="1657"/>
                </a:cubicBezTo>
                <a:cubicBezTo>
                  <a:pt x="705" y="1657"/>
                  <a:pt x="730" y="1652"/>
                  <a:pt x="754" y="1643"/>
                </a:cubicBezTo>
                <a:cubicBezTo>
                  <a:pt x="852" y="1599"/>
                  <a:pt x="896" y="1481"/>
                  <a:pt x="857" y="1383"/>
                </a:cubicBezTo>
                <a:cubicBezTo>
                  <a:pt x="838" y="1344"/>
                  <a:pt x="808" y="1314"/>
                  <a:pt x="774" y="1295"/>
                </a:cubicBezTo>
                <a:lnTo>
                  <a:pt x="833" y="1055"/>
                </a:lnTo>
                <a:cubicBezTo>
                  <a:pt x="844" y="1056"/>
                  <a:pt x="856" y="1057"/>
                  <a:pt x="867" y="1057"/>
                </a:cubicBezTo>
                <a:cubicBezTo>
                  <a:pt x="903" y="1057"/>
                  <a:pt x="937" y="1050"/>
                  <a:pt x="975" y="1035"/>
                </a:cubicBezTo>
                <a:cubicBezTo>
                  <a:pt x="1122" y="972"/>
                  <a:pt x="1185" y="805"/>
                  <a:pt x="1122" y="658"/>
                </a:cubicBezTo>
                <a:cubicBezTo>
                  <a:pt x="1107" y="624"/>
                  <a:pt x="1087" y="595"/>
                  <a:pt x="1063" y="570"/>
                </a:cubicBezTo>
                <a:lnTo>
                  <a:pt x="1195" y="379"/>
                </a:lnTo>
                <a:cubicBezTo>
                  <a:pt x="1213" y="386"/>
                  <a:pt x="1234" y="390"/>
                  <a:pt x="1255" y="390"/>
                </a:cubicBezTo>
                <a:cubicBezTo>
                  <a:pt x="1279" y="390"/>
                  <a:pt x="1304" y="385"/>
                  <a:pt x="1327" y="374"/>
                </a:cubicBezTo>
                <a:cubicBezTo>
                  <a:pt x="1425" y="330"/>
                  <a:pt x="1474" y="217"/>
                  <a:pt x="1430" y="120"/>
                </a:cubicBezTo>
                <a:cubicBezTo>
                  <a:pt x="1397" y="46"/>
                  <a:pt x="1326" y="0"/>
                  <a:pt x="125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Google Shape;586;p23">
            <a:extLst>
              <a:ext uri="{FF2B5EF4-FFF2-40B4-BE49-F238E27FC236}">
                <a16:creationId xmlns:a16="http://schemas.microsoft.com/office/drawing/2014/main" id="{C715BB1F-80DB-BEB6-CFB6-05820F7D03B9}"/>
              </a:ext>
            </a:extLst>
          </p:cNvPr>
          <p:cNvSpPr/>
          <p:nvPr/>
        </p:nvSpPr>
        <p:spPr>
          <a:xfrm>
            <a:off x="3274876" y="1586774"/>
            <a:ext cx="806040" cy="1070344"/>
          </a:xfrm>
          <a:custGeom>
            <a:avLst/>
            <a:gdLst/>
            <a:ahLst/>
            <a:cxnLst/>
            <a:rect l="l" t="t" r="r" b="b"/>
            <a:pathLst>
              <a:path w="3492" h="4637" extrusionOk="0">
                <a:moveTo>
                  <a:pt x="423" y="1"/>
                </a:moveTo>
                <a:cubicBezTo>
                  <a:pt x="281" y="1"/>
                  <a:pt x="140" y="8"/>
                  <a:pt x="0" y="23"/>
                </a:cubicBezTo>
                <a:cubicBezTo>
                  <a:pt x="774" y="454"/>
                  <a:pt x="1254" y="1091"/>
                  <a:pt x="1484" y="1728"/>
                </a:cubicBezTo>
                <a:cubicBezTo>
                  <a:pt x="1567" y="1512"/>
                  <a:pt x="1636" y="1287"/>
                  <a:pt x="1685" y="1052"/>
                </a:cubicBezTo>
                <a:cubicBezTo>
                  <a:pt x="2635" y="1899"/>
                  <a:pt x="3125" y="3221"/>
                  <a:pt x="2850" y="4573"/>
                </a:cubicBezTo>
                <a:cubicBezTo>
                  <a:pt x="2963" y="4598"/>
                  <a:pt x="3076" y="4617"/>
                  <a:pt x="3188" y="4637"/>
                </a:cubicBezTo>
                <a:cubicBezTo>
                  <a:pt x="3492" y="3163"/>
                  <a:pt x="2948" y="1718"/>
                  <a:pt x="1910" y="792"/>
                </a:cubicBezTo>
                <a:cubicBezTo>
                  <a:pt x="2145" y="719"/>
                  <a:pt x="2390" y="670"/>
                  <a:pt x="2640" y="631"/>
                </a:cubicBezTo>
                <a:cubicBezTo>
                  <a:pt x="1941" y="207"/>
                  <a:pt x="1169" y="1"/>
                  <a:pt x="423" y="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scene3d>
            <a:camera prst="orthographicFront">
              <a:rot lat="0" lon="0" rev="7200000"/>
            </a:camera>
            <a:lightRig rig="threePt" dir="t"/>
          </a:scene3d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Google Shape;570;p23">
            <a:extLst>
              <a:ext uri="{FF2B5EF4-FFF2-40B4-BE49-F238E27FC236}">
                <a16:creationId xmlns:a16="http://schemas.microsoft.com/office/drawing/2014/main" id="{6D22A12D-E3BC-43B3-EC1A-EF6E6E481BFB}"/>
              </a:ext>
            </a:extLst>
          </p:cNvPr>
          <p:cNvSpPr txBox="1"/>
          <p:nvPr/>
        </p:nvSpPr>
        <p:spPr>
          <a:xfrm>
            <a:off x="1715535" y="1581590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New Set of OFO Codes From SETA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5" name="Google Shape;570;p23">
            <a:extLst>
              <a:ext uri="{FF2B5EF4-FFF2-40B4-BE49-F238E27FC236}">
                <a16:creationId xmlns:a16="http://schemas.microsoft.com/office/drawing/2014/main" id="{388230EF-795E-4D47-E845-44F4978BA6EF}"/>
              </a:ext>
            </a:extLst>
          </p:cNvPr>
          <p:cNvSpPr txBox="1"/>
          <p:nvPr/>
        </p:nvSpPr>
        <p:spPr>
          <a:xfrm>
            <a:off x="3677896" y="3898574"/>
            <a:ext cx="1808564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Transform Data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  <p:sp>
        <p:nvSpPr>
          <p:cNvPr id="6" name="Google Shape;570;p23">
            <a:extLst>
              <a:ext uri="{FF2B5EF4-FFF2-40B4-BE49-F238E27FC236}">
                <a16:creationId xmlns:a16="http://schemas.microsoft.com/office/drawing/2014/main" id="{B32F4D9C-7000-8340-5199-017B939DEFCF}"/>
              </a:ext>
            </a:extLst>
          </p:cNvPr>
          <p:cNvSpPr txBox="1"/>
          <p:nvPr/>
        </p:nvSpPr>
        <p:spPr>
          <a:xfrm>
            <a:off x="5852473" y="1581590"/>
            <a:ext cx="1354777" cy="3830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rPr>
              <a:t>Report to SETA / DoL</a:t>
            </a:r>
            <a:endParaRPr sz="1200" dirty="0">
              <a:solidFill>
                <a:schemeClr val="dk1"/>
              </a:solidFill>
              <a:latin typeface="Calibri" panose="020F0502020204030204" pitchFamily="34" charset="0"/>
              <a:ea typeface="Roboto"/>
              <a:cs typeface="Calibri" panose="020F0502020204030204" pitchFamily="34" charset="0"/>
              <a:sym typeface="Roboto"/>
            </a:endParaRPr>
          </a:p>
        </p:txBody>
      </p:sp>
    </p:spTree>
    <p:extLst>
      <p:ext uri="{BB962C8B-B14F-4D97-AF65-F5344CB8AC3E}">
        <p14:creationId xmlns:p14="http://schemas.microsoft.com/office/powerpoint/2010/main" val="5425571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E6CA828-0C3B-C519-8C51-91BD74D86EEE}"/>
              </a:ext>
            </a:extLst>
          </p:cNvPr>
          <p:cNvGrpSpPr/>
          <p:nvPr/>
        </p:nvGrpSpPr>
        <p:grpSpPr>
          <a:xfrm>
            <a:off x="1108109" y="1238040"/>
            <a:ext cx="6832910" cy="3130760"/>
            <a:chOff x="469200" y="957423"/>
            <a:chExt cx="8208726" cy="3761143"/>
          </a:xfrm>
        </p:grpSpPr>
        <p:grpSp>
          <p:nvGrpSpPr>
            <p:cNvPr id="4" name="Google Shape;1486;p32">
              <a:extLst>
                <a:ext uri="{FF2B5EF4-FFF2-40B4-BE49-F238E27FC236}">
                  <a16:creationId xmlns:a16="http://schemas.microsoft.com/office/drawing/2014/main" id="{643E97EE-6E26-1ACC-62FB-0DAB5A8D0C90}"/>
                </a:ext>
              </a:extLst>
            </p:cNvPr>
            <p:cNvGrpSpPr/>
            <p:nvPr/>
          </p:nvGrpSpPr>
          <p:grpSpPr>
            <a:xfrm>
              <a:off x="469200" y="1012425"/>
              <a:ext cx="8208726" cy="3706141"/>
              <a:chOff x="469200" y="1012425"/>
              <a:chExt cx="8208726" cy="3706141"/>
            </a:xfrm>
          </p:grpSpPr>
          <p:grpSp>
            <p:nvGrpSpPr>
              <p:cNvPr id="26" name="Google Shape;1487;p32">
                <a:extLst>
                  <a:ext uri="{FF2B5EF4-FFF2-40B4-BE49-F238E27FC236}">
                    <a16:creationId xmlns:a16="http://schemas.microsoft.com/office/drawing/2014/main" id="{10A3EFE8-D272-5BB3-C4B6-415A67CE90AF}"/>
                  </a:ext>
                </a:extLst>
              </p:cNvPr>
              <p:cNvGrpSpPr/>
              <p:nvPr/>
            </p:nvGrpSpPr>
            <p:grpSpPr>
              <a:xfrm>
                <a:off x="469200" y="2899609"/>
                <a:ext cx="4066826" cy="1531269"/>
                <a:chOff x="469200" y="2899609"/>
                <a:chExt cx="4066826" cy="1531269"/>
              </a:xfrm>
            </p:grpSpPr>
            <p:sp>
              <p:nvSpPr>
                <p:cNvPr id="42" name="Google Shape;1488;p32">
                  <a:extLst>
                    <a:ext uri="{FF2B5EF4-FFF2-40B4-BE49-F238E27FC236}">
                      <a16:creationId xmlns:a16="http://schemas.microsoft.com/office/drawing/2014/main" id="{D8EAF4C4-06E8-22C1-EEBD-1C1470944243}"/>
                    </a:ext>
                  </a:extLst>
                </p:cNvPr>
                <p:cNvSpPr/>
                <p:nvPr/>
              </p:nvSpPr>
              <p:spPr>
                <a:xfrm>
                  <a:off x="2718929" y="2899609"/>
                  <a:ext cx="1817092" cy="1286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3" h="8276" extrusionOk="0">
                      <a:moveTo>
                        <a:pt x="3311" y="1"/>
                      </a:moveTo>
                      <a:cubicBezTo>
                        <a:pt x="1477" y="1"/>
                        <a:pt x="1" y="1489"/>
                        <a:pt x="1" y="3322"/>
                      </a:cubicBezTo>
                      <a:lnTo>
                        <a:pt x="1" y="8275"/>
                      </a:lnTo>
                      <a:lnTo>
                        <a:pt x="8383" y="8275"/>
                      </a:lnTo>
                      <a:cubicBezTo>
                        <a:pt x="10216" y="8275"/>
                        <a:pt x="11693" y="6787"/>
                        <a:pt x="11693" y="4954"/>
                      </a:cubicBezTo>
                      <a:lnTo>
                        <a:pt x="1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489;p32">
                  <a:extLst>
                    <a:ext uri="{FF2B5EF4-FFF2-40B4-BE49-F238E27FC236}">
                      <a16:creationId xmlns:a16="http://schemas.microsoft.com/office/drawing/2014/main" id="{F4CD4EAF-3453-9D88-3BE8-1CCE29FAC482}"/>
                    </a:ext>
                  </a:extLst>
                </p:cNvPr>
                <p:cNvSpPr/>
                <p:nvPr/>
              </p:nvSpPr>
              <p:spPr>
                <a:xfrm>
                  <a:off x="3930898" y="2899609"/>
                  <a:ext cx="605128" cy="56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625" extrusionOk="0">
                      <a:moveTo>
                        <a:pt x="1120" y="1"/>
                      </a:moveTo>
                      <a:cubicBezTo>
                        <a:pt x="369" y="1"/>
                        <a:pt x="0" y="906"/>
                        <a:pt x="524" y="1429"/>
                      </a:cubicBezTo>
                      <a:lnTo>
                        <a:pt x="2477" y="3382"/>
                      </a:lnTo>
                      <a:cubicBezTo>
                        <a:pt x="2645" y="3550"/>
                        <a:pt x="2851" y="3625"/>
                        <a:pt x="3053" y="3625"/>
                      </a:cubicBezTo>
                      <a:cubicBezTo>
                        <a:pt x="3482" y="3625"/>
                        <a:pt x="3894" y="3288"/>
                        <a:pt x="3894" y="2787"/>
                      </a:cubicBezTo>
                      <a:lnTo>
                        <a:pt x="3894" y="1"/>
                      </a:ln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490;p32">
                  <a:extLst>
                    <a:ext uri="{FF2B5EF4-FFF2-40B4-BE49-F238E27FC236}">
                      <a16:creationId xmlns:a16="http://schemas.microsoft.com/office/drawing/2014/main" id="{42EAD71A-C994-71F3-2C1E-78D9545107CB}"/>
                    </a:ext>
                  </a:extLst>
                </p:cNvPr>
                <p:cNvSpPr txBox="1"/>
                <p:nvPr/>
              </p:nvSpPr>
              <p:spPr>
                <a:xfrm>
                  <a:off x="469200" y="3754678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5" name="Google Shape;1491;p32">
                  <a:extLst>
                    <a:ext uri="{FF2B5EF4-FFF2-40B4-BE49-F238E27FC236}">
                      <a16:creationId xmlns:a16="http://schemas.microsoft.com/office/drawing/2014/main" id="{3C7E40C3-7CD0-E2C1-6DAB-50897BAA4C16}"/>
                    </a:ext>
                  </a:extLst>
                </p:cNvPr>
                <p:cNvSpPr txBox="1"/>
                <p:nvPr/>
              </p:nvSpPr>
              <p:spPr>
                <a:xfrm>
                  <a:off x="469200" y="3460175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7" name="Google Shape;1492;p32">
                <a:extLst>
                  <a:ext uri="{FF2B5EF4-FFF2-40B4-BE49-F238E27FC236}">
                    <a16:creationId xmlns:a16="http://schemas.microsoft.com/office/drawing/2014/main" id="{961910B8-9B66-2654-926F-DC71CEE12794}"/>
                  </a:ext>
                </a:extLst>
              </p:cNvPr>
              <p:cNvGrpSpPr/>
              <p:nvPr/>
            </p:nvGrpSpPr>
            <p:grpSpPr>
              <a:xfrm>
                <a:off x="4606269" y="2899609"/>
                <a:ext cx="4071657" cy="1818957"/>
                <a:chOff x="4606269" y="2899609"/>
                <a:chExt cx="4071657" cy="1818957"/>
              </a:xfrm>
            </p:grpSpPr>
            <p:sp>
              <p:nvSpPr>
                <p:cNvPr id="38" name="Google Shape;1493;p32">
                  <a:extLst>
                    <a:ext uri="{FF2B5EF4-FFF2-40B4-BE49-F238E27FC236}">
                      <a16:creationId xmlns:a16="http://schemas.microsoft.com/office/drawing/2014/main" id="{2B7E4A6E-5509-1044-6F4B-072E04EB13A3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1284226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64" h="11705" extrusionOk="0">
                      <a:moveTo>
                        <a:pt x="0" y="1"/>
                      </a:moveTo>
                      <a:lnTo>
                        <a:pt x="0" y="8395"/>
                      </a:lnTo>
                      <a:cubicBezTo>
                        <a:pt x="0" y="10216"/>
                        <a:pt x="1477" y="11704"/>
                        <a:pt x="3310" y="11704"/>
                      </a:cubicBezTo>
                      <a:lnTo>
                        <a:pt x="8263" y="11704"/>
                      </a:lnTo>
                      <a:lnTo>
                        <a:pt x="8263" y="3322"/>
                      </a:lnTo>
                      <a:cubicBezTo>
                        <a:pt x="8263" y="1489"/>
                        <a:pt x="6775" y="1"/>
                        <a:pt x="494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494;p32">
                  <a:extLst>
                    <a:ext uri="{FF2B5EF4-FFF2-40B4-BE49-F238E27FC236}">
                      <a16:creationId xmlns:a16="http://schemas.microsoft.com/office/drawing/2014/main" id="{16CBD2E4-AFA4-088E-3661-746F528C944F}"/>
                    </a:ext>
                  </a:extLst>
                </p:cNvPr>
                <p:cNvSpPr/>
                <p:nvPr/>
              </p:nvSpPr>
              <p:spPr>
                <a:xfrm>
                  <a:off x="4606269" y="2899609"/>
                  <a:ext cx="605128" cy="558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4" h="3595" extrusionOk="0">
                      <a:moveTo>
                        <a:pt x="60" y="1"/>
                      </a:moveTo>
                      <a:cubicBezTo>
                        <a:pt x="24" y="1"/>
                        <a:pt x="0" y="36"/>
                        <a:pt x="0" y="60"/>
                      </a:cubicBezTo>
                      <a:lnTo>
                        <a:pt x="0" y="2656"/>
                      </a:lnTo>
                      <a:cubicBezTo>
                        <a:pt x="0" y="3221"/>
                        <a:pt x="460" y="3594"/>
                        <a:pt x="942" y="3594"/>
                      </a:cubicBezTo>
                      <a:cubicBezTo>
                        <a:pt x="1170" y="3594"/>
                        <a:pt x="1404" y="3510"/>
                        <a:pt x="1596" y="3322"/>
                      </a:cubicBezTo>
                      <a:lnTo>
                        <a:pt x="3310" y="1596"/>
                      </a:lnTo>
                      <a:cubicBezTo>
                        <a:pt x="3894" y="1013"/>
                        <a:pt x="3477" y="1"/>
                        <a:pt x="2655" y="1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495;p32">
                  <a:extLst>
                    <a:ext uri="{FF2B5EF4-FFF2-40B4-BE49-F238E27FC236}">
                      <a16:creationId xmlns:a16="http://schemas.microsoft.com/office/drawing/2014/main" id="{5C85257C-0C06-0265-414F-B20690FEF4BF}"/>
                    </a:ext>
                  </a:extLst>
                </p:cNvPr>
                <p:cNvSpPr txBox="1"/>
                <p:nvPr/>
              </p:nvSpPr>
              <p:spPr>
                <a:xfrm>
                  <a:off x="6487926" y="3754675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1" name="Google Shape;1496;p32">
                  <a:extLst>
                    <a:ext uri="{FF2B5EF4-FFF2-40B4-BE49-F238E27FC236}">
                      <a16:creationId xmlns:a16="http://schemas.microsoft.com/office/drawing/2014/main" id="{856B7553-8EB1-294D-AC18-3F8DEEF78AF3}"/>
                    </a:ext>
                  </a:extLst>
                </p:cNvPr>
                <p:cNvSpPr txBox="1"/>
                <p:nvPr/>
              </p:nvSpPr>
              <p:spPr>
                <a:xfrm>
                  <a:off x="6487925" y="3460172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8" name="Google Shape;1497;p32">
                <a:extLst>
                  <a:ext uri="{FF2B5EF4-FFF2-40B4-BE49-F238E27FC236}">
                    <a16:creationId xmlns:a16="http://schemas.microsoft.com/office/drawing/2014/main" id="{EECE43B9-C1EB-C16A-9BA4-CB6733C257C8}"/>
                  </a:ext>
                </a:extLst>
              </p:cNvPr>
              <p:cNvGrpSpPr/>
              <p:nvPr/>
            </p:nvGrpSpPr>
            <p:grpSpPr>
              <a:xfrm>
                <a:off x="4606269" y="1495849"/>
                <a:ext cx="4071657" cy="1335537"/>
                <a:chOff x="4606269" y="1495849"/>
                <a:chExt cx="4071657" cy="1335537"/>
              </a:xfrm>
            </p:grpSpPr>
            <p:sp>
              <p:nvSpPr>
                <p:cNvPr id="34" name="Google Shape;1498;p32">
                  <a:extLst>
                    <a:ext uri="{FF2B5EF4-FFF2-40B4-BE49-F238E27FC236}">
                      <a16:creationId xmlns:a16="http://schemas.microsoft.com/office/drawing/2014/main" id="{11E3742C-BC21-D2E2-959F-B87E1FD42C09}"/>
                    </a:ext>
                  </a:extLst>
                </p:cNvPr>
                <p:cNvSpPr/>
                <p:nvPr/>
              </p:nvSpPr>
              <p:spPr>
                <a:xfrm>
                  <a:off x="4606269" y="1547158"/>
                  <a:ext cx="1818802" cy="128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04" h="8264" extrusionOk="0">
                      <a:moveTo>
                        <a:pt x="3322" y="0"/>
                      </a:moveTo>
                      <a:cubicBezTo>
                        <a:pt x="1488" y="0"/>
                        <a:pt x="0" y="1477"/>
                        <a:pt x="0" y="3310"/>
                      </a:cubicBezTo>
                      <a:lnTo>
                        <a:pt x="0" y="8263"/>
                      </a:lnTo>
                      <a:lnTo>
                        <a:pt x="8382" y="8263"/>
                      </a:lnTo>
                      <a:cubicBezTo>
                        <a:pt x="10216" y="8263"/>
                        <a:pt x="11704" y="6775"/>
                        <a:pt x="11704" y="4941"/>
                      </a:cubicBezTo>
                      <a:lnTo>
                        <a:pt x="11704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499;p32">
                  <a:extLst>
                    <a:ext uri="{FF2B5EF4-FFF2-40B4-BE49-F238E27FC236}">
                      <a16:creationId xmlns:a16="http://schemas.microsoft.com/office/drawing/2014/main" id="{4A9A9B9A-30F7-6157-E8DF-A90320060609}"/>
                    </a:ext>
                  </a:extLst>
                </p:cNvPr>
                <p:cNvSpPr/>
                <p:nvPr/>
              </p:nvSpPr>
              <p:spPr>
                <a:xfrm>
                  <a:off x="4606269" y="2264798"/>
                  <a:ext cx="614452" cy="566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4" h="3646" extrusionOk="0">
                      <a:moveTo>
                        <a:pt x="917" y="0"/>
                      </a:moveTo>
                      <a:cubicBezTo>
                        <a:pt x="449" y="0"/>
                        <a:pt x="0" y="365"/>
                        <a:pt x="0" y="919"/>
                      </a:cubicBezTo>
                      <a:lnTo>
                        <a:pt x="0" y="3645"/>
                      </a:lnTo>
                      <a:lnTo>
                        <a:pt x="2727" y="3645"/>
                      </a:lnTo>
                      <a:cubicBezTo>
                        <a:pt x="3548" y="3645"/>
                        <a:pt x="3953" y="2669"/>
                        <a:pt x="3382" y="2085"/>
                      </a:cubicBezTo>
                      <a:lnTo>
                        <a:pt x="1560" y="276"/>
                      </a:lnTo>
                      <a:cubicBezTo>
                        <a:pt x="1374" y="86"/>
                        <a:pt x="1143" y="0"/>
                        <a:pt x="917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500;p32">
                  <a:extLst>
                    <a:ext uri="{FF2B5EF4-FFF2-40B4-BE49-F238E27FC236}">
                      <a16:creationId xmlns:a16="http://schemas.microsoft.com/office/drawing/2014/main" id="{8D0BB822-2497-2F98-9CE1-8C180509579F}"/>
                    </a:ext>
                  </a:extLst>
                </p:cNvPr>
                <p:cNvSpPr txBox="1"/>
                <p:nvPr/>
              </p:nvSpPr>
              <p:spPr>
                <a:xfrm>
                  <a:off x="6487926" y="1790353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7" name="Google Shape;1501;p32">
                  <a:extLst>
                    <a:ext uri="{FF2B5EF4-FFF2-40B4-BE49-F238E27FC236}">
                      <a16:creationId xmlns:a16="http://schemas.microsoft.com/office/drawing/2014/main" id="{A19DF55C-72F9-3BD9-886C-EC6B1B3B25E6}"/>
                    </a:ext>
                  </a:extLst>
                </p:cNvPr>
                <p:cNvSpPr txBox="1"/>
                <p:nvPr/>
              </p:nvSpPr>
              <p:spPr>
                <a:xfrm>
                  <a:off x="6487925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29" name="Google Shape;1502;p32">
                <a:extLst>
                  <a:ext uri="{FF2B5EF4-FFF2-40B4-BE49-F238E27FC236}">
                    <a16:creationId xmlns:a16="http://schemas.microsoft.com/office/drawing/2014/main" id="{1126DB9F-FAF3-279E-336F-2A157C836917}"/>
                  </a:ext>
                </a:extLst>
              </p:cNvPr>
              <p:cNvGrpSpPr/>
              <p:nvPr/>
            </p:nvGrpSpPr>
            <p:grpSpPr>
              <a:xfrm>
                <a:off x="469200" y="1012425"/>
                <a:ext cx="4068691" cy="1818961"/>
                <a:chOff x="469200" y="1012425"/>
                <a:chExt cx="4068691" cy="1818961"/>
              </a:xfrm>
            </p:grpSpPr>
            <p:sp>
              <p:nvSpPr>
                <p:cNvPr id="30" name="Google Shape;1503;p32">
                  <a:extLst>
                    <a:ext uri="{FF2B5EF4-FFF2-40B4-BE49-F238E27FC236}">
                      <a16:creationId xmlns:a16="http://schemas.microsoft.com/office/drawing/2014/main" id="{518BD6A5-BFEF-14E9-F2F1-AA356502FF2F}"/>
                    </a:ext>
                  </a:extLst>
                </p:cNvPr>
                <p:cNvSpPr/>
                <p:nvPr/>
              </p:nvSpPr>
              <p:spPr>
                <a:xfrm>
                  <a:off x="3251798" y="1012425"/>
                  <a:ext cx="1286090" cy="1818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76" h="11705" extrusionOk="0">
                      <a:moveTo>
                        <a:pt x="1" y="0"/>
                      </a:moveTo>
                      <a:lnTo>
                        <a:pt x="1" y="8382"/>
                      </a:lnTo>
                      <a:cubicBezTo>
                        <a:pt x="1" y="10216"/>
                        <a:pt x="1489" y="11704"/>
                        <a:pt x="3323" y="11704"/>
                      </a:cubicBezTo>
                      <a:lnTo>
                        <a:pt x="8276" y="11704"/>
                      </a:lnTo>
                      <a:lnTo>
                        <a:pt x="8276" y="3322"/>
                      </a:lnTo>
                      <a:cubicBezTo>
                        <a:pt x="8276" y="1489"/>
                        <a:pt x="6787" y="0"/>
                        <a:pt x="495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" name="Google Shape;1504;p32">
                  <a:extLst>
                    <a:ext uri="{FF2B5EF4-FFF2-40B4-BE49-F238E27FC236}">
                      <a16:creationId xmlns:a16="http://schemas.microsoft.com/office/drawing/2014/main" id="{AFBA339B-B59E-A607-0C7B-FF6B073F24B3}"/>
                    </a:ext>
                  </a:extLst>
                </p:cNvPr>
                <p:cNvSpPr/>
                <p:nvPr/>
              </p:nvSpPr>
              <p:spPr>
                <a:xfrm>
                  <a:off x="3925304" y="2267129"/>
                  <a:ext cx="612587" cy="564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2" h="3631" extrusionOk="0">
                      <a:moveTo>
                        <a:pt x="3005" y="0"/>
                      </a:moveTo>
                      <a:cubicBezTo>
                        <a:pt x="2778" y="0"/>
                        <a:pt x="2546" y="84"/>
                        <a:pt x="2358" y="273"/>
                      </a:cubicBezTo>
                      <a:lnTo>
                        <a:pt x="584" y="2058"/>
                      </a:lnTo>
                      <a:cubicBezTo>
                        <a:pt x="1" y="2630"/>
                        <a:pt x="417" y="3630"/>
                        <a:pt x="1239" y="3630"/>
                      </a:cubicBezTo>
                      <a:lnTo>
                        <a:pt x="3942" y="3630"/>
                      </a:lnTo>
                      <a:lnTo>
                        <a:pt x="3942" y="927"/>
                      </a:lnTo>
                      <a:cubicBezTo>
                        <a:pt x="3942" y="371"/>
                        <a:pt x="3483" y="0"/>
                        <a:pt x="3005" y="0"/>
                      </a:cubicBezTo>
                      <a:close/>
                    </a:path>
                  </a:pathLst>
                </a:custGeom>
                <a:solidFill>
                  <a:srgbClr val="595959">
                    <a:alpha val="5019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1505;p32">
                  <a:extLst>
                    <a:ext uri="{FF2B5EF4-FFF2-40B4-BE49-F238E27FC236}">
                      <a16:creationId xmlns:a16="http://schemas.microsoft.com/office/drawing/2014/main" id="{B75EBAC8-B3BD-E550-7E4F-00D8430C7E8C}"/>
                    </a:ext>
                  </a:extLst>
                </p:cNvPr>
                <p:cNvSpPr txBox="1"/>
                <p:nvPr/>
              </p:nvSpPr>
              <p:spPr>
                <a:xfrm>
                  <a:off x="469201" y="1790352"/>
                  <a:ext cx="21900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3" name="Google Shape;1506;p32">
                  <a:extLst>
                    <a:ext uri="{FF2B5EF4-FFF2-40B4-BE49-F238E27FC236}">
                      <a16:creationId xmlns:a16="http://schemas.microsoft.com/office/drawing/2014/main" id="{2D0D9402-66E5-F4B3-B88F-6D2CCD34CE8D}"/>
                    </a:ext>
                  </a:extLst>
                </p:cNvPr>
                <p:cNvSpPr txBox="1"/>
                <p:nvPr/>
              </p:nvSpPr>
              <p:spPr>
                <a:xfrm>
                  <a:off x="469200" y="1495849"/>
                  <a:ext cx="21900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4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4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sp>
          <p:nvSpPr>
            <p:cNvPr id="5" name="Google Shape;1508;p32">
              <a:extLst>
                <a:ext uri="{FF2B5EF4-FFF2-40B4-BE49-F238E27FC236}">
                  <a16:creationId xmlns:a16="http://schemas.microsoft.com/office/drawing/2014/main" id="{C2A55BC5-82CA-3229-8423-6A1319AA34C7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6" name="Google Shape;1509;p32">
              <a:extLst>
                <a:ext uri="{FF2B5EF4-FFF2-40B4-BE49-F238E27FC236}">
                  <a16:creationId xmlns:a16="http://schemas.microsoft.com/office/drawing/2014/main" id="{EFC2F232-F686-0C71-1AB0-F6EEF059EF9C}"/>
                </a:ext>
              </a:extLst>
            </p:cNvPr>
            <p:cNvGrpSpPr/>
            <p:nvPr/>
          </p:nvGrpSpPr>
          <p:grpSpPr>
            <a:xfrm>
              <a:off x="3467139" y="3268865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1510;p32">
                <a:extLst>
                  <a:ext uri="{FF2B5EF4-FFF2-40B4-BE49-F238E27FC236}">
                    <a16:creationId xmlns:a16="http://schemas.microsoft.com/office/drawing/2014/main" id="{44FBC2A0-168F-11AA-F836-88CDDEB388D1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511;p32">
                <a:extLst>
                  <a:ext uri="{FF2B5EF4-FFF2-40B4-BE49-F238E27FC236}">
                    <a16:creationId xmlns:a16="http://schemas.microsoft.com/office/drawing/2014/main" id="{236749C7-E2C2-CBC7-E282-34992866C38D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512;p32">
                <a:extLst>
                  <a:ext uri="{FF2B5EF4-FFF2-40B4-BE49-F238E27FC236}">
                    <a16:creationId xmlns:a16="http://schemas.microsoft.com/office/drawing/2014/main" id="{85DD7814-B963-5845-36F9-B4414BEE2235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513;p32">
              <a:extLst>
                <a:ext uri="{FF2B5EF4-FFF2-40B4-BE49-F238E27FC236}">
                  <a16:creationId xmlns:a16="http://schemas.microsoft.com/office/drawing/2014/main" id="{9D6FB612-7C98-F551-C031-672A62BDD7E6}"/>
                </a:ext>
              </a:extLst>
            </p:cNvPr>
            <p:cNvGrpSpPr/>
            <p:nvPr/>
          </p:nvGrpSpPr>
          <p:grpSpPr>
            <a:xfrm>
              <a:off x="5355334" y="1915494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1514;p32">
                <a:extLst>
                  <a:ext uri="{FF2B5EF4-FFF2-40B4-BE49-F238E27FC236}">
                    <a16:creationId xmlns:a16="http://schemas.microsoft.com/office/drawing/2014/main" id="{0CAB0189-8CE2-9EE7-8E60-2E6CB619EB73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515;p32">
                <a:extLst>
                  <a:ext uri="{FF2B5EF4-FFF2-40B4-BE49-F238E27FC236}">
                    <a16:creationId xmlns:a16="http://schemas.microsoft.com/office/drawing/2014/main" id="{02ECD77D-4BA0-A946-C74D-A6E78FAE48F9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516;p32">
                <a:extLst>
                  <a:ext uri="{FF2B5EF4-FFF2-40B4-BE49-F238E27FC236}">
                    <a16:creationId xmlns:a16="http://schemas.microsoft.com/office/drawing/2014/main" id="{631EA971-2DAA-7C2F-C2F0-C672606E7E77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517;p32">
                <a:extLst>
                  <a:ext uri="{FF2B5EF4-FFF2-40B4-BE49-F238E27FC236}">
                    <a16:creationId xmlns:a16="http://schemas.microsoft.com/office/drawing/2014/main" id="{1EBAE860-DFCA-CAA0-7EE2-F6F2A7D3BD82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518;p32">
                <a:extLst>
                  <a:ext uri="{FF2B5EF4-FFF2-40B4-BE49-F238E27FC236}">
                    <a16:creationId xmlns:a16="http://schemas.microsoft.com/office/drawing/2014/main" id="{5F3B68A7-4EBC-E942-4BFC-92A19A4830FA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519;p32">
              <a:extLst>
                <a:ext uri="{FF2B5EF4-FFF2-40B4-BE49-F238E27FC236}">
                  <a16:creationId xmlns:a16="http://schemas.microsoft.com/office/drawing/2014/main" id="{83247538-E0CA-7318-47F5-E5B07DF05FEC}"/>
                </a:ext>
              </a:extLst>
            </p:cNvPr>
            <p:cNvGrpSpPr/>
            <p:nvPr/>
          </p:nvGrpSpPr>
          <p:grpSpPr>
            <a:xfrm>
              <a:off x="3734340" y="1648127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1520;p32">
                <a:extLst>
                  <a:ext uri="{FF2B5EF4-FFF2-40B4-BE49-F238E27FC236}">
                    <a16:creationId xmlns:a16="http://schemas.microsoft.com/office/drawing/2014/main" id="{22FED781-DC70-742F-27C0-4BCA7FA93E83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521;p32">
                <a:extLst>
                  <a:ext uri="{FF2B5EF4-FFF2-40B4-BE49-F238E27FC236}">
                    <a16:creationId xmlns:a16="http://schemas.microsoft.com/office/drawing/2014/main" id="{0C0E9607-E7D3-8312-3843-CE1891DA91D3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522;p32">
                <a:extLst>
                  <a:ext uri="{FF2B5EF4-FFF2-40B4-BE49-F238E27FC236}">
                    <a16:creationId xmlns:a16="http://schemas.microsoft.com/office/drawing/2014/main" id="{99EEB7C2-A83A-2847-AC20-73FE8878DA55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1523;p32">
              <a:extLst>
                <a:ext uri="{FF2B5EF4-FFF2-40B4-BE49-F238E27FC236}">
                  <a16:creationId xmlns:a16="http://schemas.microsoft.com/office/drawing/2014/main" id="{304C114C-DA7D-3464-D2CB-A6B101A7F6FB}"/>
                </a:ext>
              </a:extLst>
            </p:cNvPr>
            <p:cNvGrpSpPr/>
            <p:nvPr/>
          </p:nvGrpSpPr>
          <p:grpSpPr>
            <a:xfrm>
              <a:off x="5087583" y="3534479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1524;p32">
                <a:extLst>
                  <a:ext uri="{FF2B5EF4-FFF2-40B4-BE49-F238E27FC236}">
                    <a16:creationId xmlns:a16="http://schemas.microsoft.com/office/drawing/2014/main" id="{1364CFB3-207A-D3A4-707A-F7C096D29ECC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525;p32">
                <a:extLst>
                  <a:ext uri="{FF2B5EF4-FFF2-40B4-BE49-F238E27FC236}">
                    <a16:creationId xmlns:a16="http://schemas.microsoft.com/office/drawing/2014/main" id="{E2B460F7-7FB4-4971-ACF6-BA152520FFF4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526;p32">
                <a:extLst>
                  <a:ext uri="{FF2B5EF4-FFF2-40B4-BE49-F238E27FC236}">
                    <a16:creationId xmlns:a16="http://schemas.microsoft.com/office/drawing/2014/main" id="{EB09B16A-C508-742E-31E8-655B5FDDAB89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527;p32">
                <a:extLst>
                  <a:ext uri="{FF2B5EF4-FFF2-40B4-BE49-F238E27FC236}">
                    <a16:creationId xmlns:a16="http://schemas.microsoft.com/office/drawing/2014/main" id="{EA512A02-4367-58E1-8C64-F0A375BB96E3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528;p32">
                <a:extLst>
                  <a:ext uri="{FF2B5EF4-FFF2-40B4-BE49-F238E27FC236}">
                    <a16:creationId xmlns:a16="http://schemas.microsoft.com/office/drawing/2014/main" id="{41E37E25-A36E-C6C0-4671-5DC3EC5F0E3E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79181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AE272B2-B0C4-FDA4-A5D7-E4206D2CE48B}"/>
              </a:ext>
            </a:extLst>
          </p:cNvPr>
          <p:cNvGrpSpPr/>
          <p:nvPr/>
        </p:nvGrpSpPr>
        <p:grpSpPr>
          <a:xfrm>
            <a:off x="1038046" y="1277938"/>
            <a:ext cx="7067908" cy="3090862"/>
            <a:chOff x="457899" y="1191977"/>
            <a:chExt cx="8229564" cy="3598865"/>
          </a:xfrm>
        </p:grpSpPr>
        <p:grpSp>
          <p:nvGrpSpPr>
            <p:cNvPr id="4" name="Google Shape;1533;p33">
              <a:extLst>
                <a:ext uri="{FF2B5EF4-FFF2-40B4-BE49-F238E27FC236}">
                  <a16:creationId xmlns:a16="http://schemas.microsoft.com/office/drawing/2014/main" id="{83EDA2B1-C983-6D21-8A25-23AA339081A8}"/>
                </a:ext>
              </a:extLst>
            </p:cNvPr>
            <p:cNvGrpSpPr/>
            <p:nvPr/>
          </p:nvGrpSpPr>
          <p:grpSpPr>
            <a:xfrm>
              <a:off x="457899" y="1191977"/>
              <a:ext cx="8229564" cy="3598865"/>
              <a:chOff x="457899" y="1191977"/>
              <a:chExt cx="8229564" cy="3598865"/>
            </a:xfrm>
          </p:grpSpPr>
          <p:sp>
            <p:nvSpPr>
              <p:cNvPr id="15" name="Google Shape;1534;p33">
                <a:extLst>
                  <a:ext uri="{FF2B5EF4-FFF2-40B4-BE49-F238E27FC236}">
                    <a16:creationId xmlns:a16="http://schemas.microsoft.com/office/drawing/2014/main" id="{6DB8DA99-E647-A814-15BA-FA21BC95F8CB}"/>
                  </a:ext>
                </a:extLst>
              </p:cNvPr>
              <p:cNvSpPr/>
              <p:nvPr/>
            </p:nvSpPr>
            <p:spPr>
              <a:xfrm>
                <a:off x="3529125" y="1192075"/>
                <a:ext cx="2085764" cy="3526457"/>
              </a:xfrm>
              <a:custGeom>
                <a:avLst/>
                <a:gdLst/>
                <a:ahLst/>
                <a:cxnLst/>
                <a:rect l="l" t="t" r="r" b="b"/>
                <a:pathLst>
                  <a:path w="65114" h="108348" extrusionOk="0">
                    <a:moveTo>
                      <a:pt x="11028" y="1455"/>
                    </a:moveTo>
                    <a:cubicBezTo>
                      <a:pt x="5740" y="1455"/>
                      <a:pt x="1429" y="5740"/>
                      <a:pt x="1429" y="11029"/>
                    </a:cubicBezTo>
                    <a:lnTo>
                      <a:pt x="1429" y="97295"/>
                    </a:lnTo>
                    <a:cubicBezTo>
                      <a:pt x="1429" y="102583"/>
                      <a:pt x="5740" y="106894"/>
                      <a:pt x="11028" y="106894"/>
                    </a:cubicBezTo>
                    <a:lnTo>
                      <a:pt x="54061" y="106894"/>
                    </a:lnTo>
                    <a:cubicBezTo>
                      <a:pt x="59349" y="106894"/>
                      <a:pt x="63660" y="102583"/>
                      <a:pt x="63660" y="97295"/>
                    </a:cubicBezTo>
                    <a:lnTo>
                      <a:pt x="63660" y="11029"/>
                    </a:lnTo>
                    <a:cubicBezTo>
                      <a:pt x="63660" y="5740"/>
                      <a:pt x="59349" y="1455"/>
                      <a:pt x="54061" y="1455"/>
                    </a:cubicBezTo>
                    <a:close/>
                    <a:moveTo>
                      <a:pt x="54061" y="108347"/>
                    </a:moveTo>
                    <a:lnTo>
                      <a:pt x="11028" y="108347"/>
                    </a:lnTo>
                    <a:cubicBezTo>
                      <a:pt x="4938" y="108347"/>
                      <a:pt x="0" y="103385"/>
                      <a:pt x="0" y="97295"/>
                    </a:cubicBezTo>
                    <a:lnTo>
                      <a:pt x="0" y="11029"/>
                    </a:lnTo>
                    <a:cubicBezTo>
                      <a:pt x="0" y="4963"/>
                      <a:pt x="4938" y="1"/>
                      <a:pt x="11028" y="1"/>
                    </a:cubicBezTo>
                    <a:lnTo>
                      <a:pt x="54061" y="1"/>
                    </a:lnTo>
                    <a:cubicBezTo>
                      <a:pt x="60151" y="1"/>
                      <a:pt x="65113" y="4963"/>
                      <a:pt x="65113" y="11029"/>
                    </a:cubicBezTo>
                    <a:lnTo>
                      <a:pt x="65113" y="97295"/>
                    </a:lnTo>
                    <a:cubicBezTo>
                      <a:pt x="65113" y="103385"/>
                      <a:pt x="60151" y="108347"/>
                      <a:pt x="54061" y="108347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535;p33">
                <a:extLst>
                  <a:ext uri="{FF2B5EF4-FFF2-40B4-BE49-F238E27FC236}">
                    <a16:creationId xmlns:a16="http://schemas.microsoft.com/office/drawing/2014/main" id="{925CF5C5-CF52-6197-2590-72B2376023BE}"/>
                  </a:ext>
                </a:extLst>
              </p:cNvPr>
              <p:cNvSpPr/>
              <p:nvPr/>
            </p:nvSpPr>
            <p:spPr>
              <a:xfrm>
                <a:off x="3976303" y="1414564"/>
                <a:ext cx="1188214" cy="77903"/>
              </a:xfrm>
              <a:custGeom>
                <a:avLst/>
                <a:gdLst/>
                <a:ahLst/>
                <a:cxnLst/>
                <a:rect l="l" t="t" r="r" b="b"/>
                <a:pathLst>
                  <a:path w="37094" h="2432" extrusionOk="0">
                    <a:moveTo>
                      <a:pt x="35865" y="2432"/>
                    </a:moveTo>
                    <a:lnTo>
                      <a:pt x="1203" y="2432"/>
                    </a:lnTo>
                    <a:cubicBezTo>
                      <a:pt x="552" y="2432"/>
                      <a:pt x="0" y="1881"/>
                      <a:pt x="0" y="1229"/>
                    </a:cubicBezTo>
                    <a:lnTo>
                      <a:pt x="0" y="1229"/>
                    </a:lnTo>
                    <a:cubicBezTo>
                      <a:pt x="0" y="552"/>
                      <a:pt x="552" y="1"/>
                      <a:pt x="1203" y="1"/>
                    </a:cubicBezTo>
                    <a:lnTo>
                      <a:pt x="35865" y="1"/>
                    </a:lnTo>
                    <a:cubicBezTo>
                      <a:pt x="36542" y="1"/>
                      <a:pt x="37093" y="552"/>
                      <a:pt x="37093" y="1229"/>
                    </a:cubicBezTo>
                    <a:lnTo>
                      <a:pt x="37093" y="1229"/>
                    </a:lnTo>
                    <a:cubicBezTo>
                      <a:pt x="37093" y="1881"/>
                      <a:pt x="36542" y="2432"/>
                      <a:pt x="35865" y="2432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536;p33">
                <a:extLst>
                  <a:ext uri="{FF2B5EF4-FFF2-40B4-BE49-F238E27FC236}">
                    <a16:creationId xmlns:a16="http://schemas.microsoft.com/office/drawing/2014/main" id="{2D8208C1-D9B9-C959-CE18-975CBF72B3F3}"/>
                  </a:ext>
                </a:extLst>
              </p:cNvPr>
              <p:cNvSpPr/>
              <p:nvPr/>
            </p:nvSpPr>
            <p:spPr>
              <a:xfrm>
                <a:off x="5254432" y="1420202"/>
                <a:ext cx="77102" cy="76301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2382" extrusionOk="0">
                    <a:moveTo>
                      <a:pt x="1203" y="2381"/>
                    </a:moveTo>
                    <a:lnTo>
                      <a:pt x="1203" y="2381"/>
                    </a:lnTo>
                    <a:cubicBezTo>
                      <a:pt x="551" y="2381"/>
                      <a:pt x="0" y="1855"/>
                      <a:pt x="0" y="1178"/>
                    </a:cubicBezTo>
                    <a:lnTo>
                      <a:pt x="0" y="1178"/>
                    </a:lnTo>
                    <a:cubicBezTo>
                      <a:pt x="0" y="527"/>
                      <a:pt x="551" y="0"/>
                      <a:pt x="1203" y="0"/>
                    </a:cubicBezTo>
                    <a:lnTo>
                      <a:pt x="1203" y="0"/>
                    </a:lnTo>
                    <a:cubicBezTo>
                      <a:pt x="1880" y="0"/>
                      <a:pt x="2406" y="527"/>
                      <a:pt x="2406" y="1178"/>
                    </a:cubicBezTo>
                    <a:lnTo>
                      <a:pt x="2406" y="1178"/>
                    </a:lnTo>
                    <a:cubicBezTo>
                      <a:pt x="2406" y="1855"/>
                      <a:pt x="1880" y="2381"/>
                      <a:pt x="1203" y="23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537;p33">
                <a:extLst>
                  <a:ext uri="{FF2B5EF4-FFF2-40B4-BE49-F238E27FC236}">
                    <a16:creationId xmlns:a16="http://schemas.microsoft.com/office/drawing/2014/main" id="{6D931E82-2A05-9092-AA19-6591C6DD5189}"/>
                  </a:ext>
                </a:extLst>
              </p:cNvPr>
              <p:cNvSpPr/>
              <p:nvPr/>
            </p:nvSpPr>
            <p:spPr>
              <a:xfrm>
                <a:off x="4265300" y="4333574"/>
                <a:ext cx="613390" cy="143945"/>
              </a:xfrm>
              <a:custGeom>
                <a:avLst/>
                <a:gdLst/>
                <a:ahLst/>
                <a:cxnLst/>
                <a:rect l="l" t="t" r="r" b="b"/>
                <a:pathLst>
                  <a:path w="19149" h="6166" extrusionOk="0">
                    <a:moveTo>
                      <a:pt x="16066" y="6166"/>
                    </a:moveTo>
                    <a:lnTo>
                      <a:pt x="3083" y="6166"/>
                    </a:lnTo>
                    <a:cubicBezTo>
                      <a:pt x="1379" y="6166"/>
                      <a:pt x="1" y="4762"/>
                      <a:pt x="1" y="3083"/>
                    </a:cubicBezTo>
                    <a:lnTo>
                      <a:pt x="1" y="3083"/>
                    </a:lnTo>
                    <a:cubicBezTo>
                      <a:pt x="1" y="1379"/>
                      <a:pt x="1379" y="0"/>
                      <a:pt x="3083" y="0"/>
                    </a:cubicBezTo>
                    <a:lnTo>
                      <a:pt x="16066" y="0"/>
                    </a:lnTo>
                    <a:cubicBezTo>
                      <a:pt x="17745" y="0"/>
                      <a:pt x="19149" y="1379"/>
                      <a:pt x="19149" y="3083"/>
                    </a:cubicBezTo>
                    <a:lnTo>
                      <a:pt x="19149" y="3083"/>
                    </a:lnTo>
                    <a:cubicBezTo>
                      <a:pt x="19149" y="4762"/>
                      <a:pt x="17745" y="6166"/>
                      <a:pt x="16066" y="61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538;p33">
                <a:extLst>
                  <a:ext uri="{FF2B5EF4-FFF2-40B4-BE49-F238E27FC236}">
                    <a16:creationId xmlns:a16="http://schemas.microsoft.com/office/drawing/2014/main" id="{D61AC0FD-3EE4-FBBA-7D7A-85F29EF24495}"/>
                  </a:ext>
                </a:extLst>
              </p:cNvPr>
              <p:cNvSpPr/>
              <p:nvPr/>
            </p:nvSpPr>
            <p:spPr>
              <a:xfrm>
                <a:off x="3703668" y="1662987"/>
                <a:ext cx="1748100" cy="2519400"/>
              </a:xfrm>
              <a:prstGeom prst="rect">
                <a:avLst/>
              </a:prstGeom>
              <a:noFill/>
              <a:ln w="28575" cap="flat" cmpd="sng" algn="ctr">
                <a:solidFill>
                  <a:srgbClr val="EF4118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dk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539;p33">
                <a:extLst>
                  <a:ext uri="{FF2B5EF4-FFF2-40B4-BE49-F238E27FC236}">
                    <a16:creationId xmlns:a16="http://schemas.microsoft.com/office/drawing/2014/main" id="{FF63CF53-F6F6-C3C5-0AE8-0CE5770AB522}"/>
                  </a:ext>
                </a:extLst>
              </p:cNvPr>
              <p:cNvSpPr txBox="1"/>
              <p:nvPr/>
            </p:nvSpPr>
            <p:spPr>
              <a:xfrm>
                <a:off x="457900" y="15626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1" name="Google Shape;1540;p33">
                <a:extLst>
                  <a:ext uri="{FF2B5EF4-FFF2-40B4-BE49-F238E27FC236}">
                    <a16:creationId xmlns:a16="http://schemas.microsoft.com/office/drawing/2014/main" id="{470FA5E3-C455-4E71-713D-3DA45C09B413}"/>
                  </a:ext>
                </a:extLst>
              </p:cNvPr>
              <p:cNvSpPr txBox="1"/>
              <p:nvPr/>
            </p:nvSpPr>
            <p:spPr>
              <a:xfrm>
                <a:off x="457899" y="11919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2" name="Google Shape;1541;p33">
                <a:extLst>
                  <a:ext uri="{FF2B5EF4-FFF2-40B4-BE49-F238E27FC236}">
                    <a16:creationId xmlns:a16="http://schemas.microsoft.com/office/drawing/2014/main" id="{090EC34D-CDA7-DB26-4CB3-005D3F48A854}"/>
                  </a:ext>
                </a:extLst>
              </p:cNvPr>
              <p:cNvSpPr/>
              <p:nvPr/>
            </p:nvSpPr>
            <p:spPr>
              <a:xfrm>
                <a:off x="3886200" y="1866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542;p33">
                <a:extLst>
                  <a:ext uri="{FF2B5EF4-FFF2-40B4-BE49-F238E27FC236}">
                    <a16:creationId xmlns:a16="http://schemas.microsoft.com/office/drawing/2014/main" id="{8ECD183D-29CD-B9EC-15BC-1F17DA1E4C2D}"/>
                  </a:ext>
                </a:extLst>
              </p:cNvPr>
              <p:cNvSpPr txBox="1"/>
              <p:nvPr/>
            </p:nvSpPr>
            <p:spPr>
              <a:xfrm>
                <a:off x="7019463" y="15626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1543;p33">
                <a:extLst>
                  <a:ext uri="{FF2B5EF4-FFF2-40B4-BE49-F238E27FC236}">
                    <a16:creationId xmlns:a16="http://schemas.microsoft.com/office/drawing/2014/main" id="{CA01F93C-F5D0-5192-4A9D-93D0ADA47F58}"/>
                  </a:ext>
                </a:extLst>
              </p:cNvPr>
              <p:cNvSpPr txBox="1"/>
              <p:nvPr/>
            </p:nvSpPr>
            <p:spPr>
              <a:xfrm>
                <a:off x="7019462" y="11919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5" name="Google Shape;1544;p33">
                <a:extLst>
                  <a:ext uri="{FF2B5EF4-FFF2-40B4-BE49-F238E27FC236}">
                    <a16:creationId xmlns:a16="http://schemas.microsoft.com/office/drawing/2014/main" id="{D4072051-69B8-FAB1-16CB-7C243D01CE12}"/>
                  </a:ext>
                </a:extLst>
              </p:cNvPr>
              <p:cNvSpPr/>
              <p:nvPr/>
            </p:nvSpPr>
            <p:spPr>
              <a:xfrm>
                <a:off x="4686300" y="1866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6" name="Google Shape;1545;p33">
                <a:extLst>
                  <a:ext uri="{FF2B5EF4-FFF2-40B4-BE49-F238E27FC236}">
                    <a16:creationId xmlns:a16="http://schemas.microsoft.com/office/drawing/2014/main" id="{5118D34E-AC47-29E5-9768-013C99DADE41}"/>
                  </a:ext>
                </a:extLst>
              </p:cNvPr>
              <p:cNvGrpSpPr/>
              <p:nvPr/>
            </p:nvGrpSpPr>
            <p:grpSpPr>
              <a:xfrm>
                <a:off x="5865500" y="1191977"/>
                <a:ext cx="978408" cy="978424"/>
                <a:chOff x="9902939" y="1638389"/>
                <a:chExt cx="978408" cy="978424"/>
              </a:xfrm>
            </p:grpSpPr>
            <p:grpSp>
              <p:nvGrpSpPr>
                <p:cNvPr id="61" name="Google Shape;1546;p33">
                  <a:extLst>
                    <a:ext uri="{FF2B5EF4-FFF2-40B4-BE49-F238E27FC236}">
                      <a16:creationId xmlns:a16="http://schemas.microsoft.com/office/drawing/2014/main" id="{4E2C802C-2CA9-9E91-F8CC-73448D1EBD35}"/>
                    </a:ext>
                  </a:extLst>
                </p:cNvPr>
                <p:cNvGrpSpPr/>
                <p:nvPr/>
              </p:nvGrpSpPr>
              <p:grpSpPr>
                <a:xfrm>
                  <a:off x="9902939" y="1638389"/>
                  <a:ext cx="978408" cy="978424"/>
                  <a:chOff x="2125773" y="2724528"/>
                  <a:chExt cx="716993" cy="716951"/>
                </a:xfrm>
              </p:grpSpPr>
              <p:sp>
                <p:nvSpPr>
                  <p:cNvPr id="63" name="Google Shape;1547;p33">
                    <a:extLst>
                      <a:ext uri="{FF2B5EF4-FFF2-40B4-BE49-F238E27FC236}">
                        <a16:creationId xmlns:a16="http://schemas.microsoft.com/office/drawing/2014/main" id="{62DA9C8E-42C1-8694-164E-C9B7089C0719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83" y="2724528"/>
                    <a:ext cx="716983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83" h="22382" extrusionOk="0">
                        <a:moveTo>
                          <a:pt x="19149" y="11178"/>
                        </a:moveTo>
                        <a:cubicBezTo>
                          <a:pt x="19149" y="15589"/>
                          <a:pt x="15590" y="19148"/>
                          <a:pt x="11204" y="19148"/>
                        </a:cubicBezTo>
                        <a:cubicBezTo>
                          <a:pt x="6793" y="19148"/>
                          <a:pt x="3234" y="15589"/>
                          <a:pt x="3234" y="11178"/>
                        </a:cubicBezTo>
                        <a:cubicBezTo>
                          <a:pt x="3234" y="6792"/>
                          <a:pt x="6793" y="3233"/>
                          <a:pt x="11204" y="3233"/>
                        </a:cubicBezTo>
                        <a:lnTo>
                          <a:pt x="11204" y="0"/>
                        </a:lnTo>
                        <a:cubicBezTo>
                          <a:pt x="5014" y="0"/>
                          <a:pt x="1" y="5013"/>
                          <a:pt x="1" y="11178"/>
                        </a:cubicBezTo>
                        <a:cubicBezTo>
                          <a:pt x="1" y="17369"/>
                          <a:pt x="5014" y="22381"/>
                          <a:pt x="11204" y="22381"/>
                        </a:cubicBezTo>
                        <a:cubicBezTo>
                          <a:pt x="17369" y="22381"/>
                          <a:pt x="22382" y="17369"/>
                          <a:pt x="22382" y="11178"/>
                        </a:cubicBezTo>
                        <a:lnTo>
                          <a:pt x="19149" y="11178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64" name="Google Shape;1548;p33">
                    <a:extLst>
                      <a:ext uri="{FF2B5EF4-FFF2-40B4-BE49-F238E27FC236}">
                        <a16:creationId xmlns:a16="http://schemas.microsoft.com/office/drawing/2014/main" id="{E17CCE19-337C-7F7F-3EB3-31E031474E8D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73" y="2724528"/>
                    <a:ext cx="358091" cy="358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11179" extrusionOk="0">
                        <a:moveTo>
                          <a:pt x="0" y="0"/>
                        </a:moveTo>
                        <a:lnTo>
                          <a:pt x="0" y="3233"/>
                        </a:lnTo>
                        <a:cubicBezTo>
                          <a:pt x="4386" y="3233"/>
                          <a:pt x="7945" y="6792"/>
                          <a:pt x="7945" y="11178"/>
                        </a:cubicBezTo>
                        <a:lnTo>
                          <a:pt x="11178" y="11178"/>
                        </a:lnTo>
                        <a:cubicBezTo>
                          <a:pt x="11178" y="5013"/>
                          <a:pt x="616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62" name="Google Shape;1549;p33">
                  <a:extLst>
                    <a:ext uri="{FF2B5EF4-FFF2-40B4-BE49-F238E27FC236}">
                      <a16:creationId xmlns:a16="http://schemas.microsoft.com/office/drawing/2014/main" id="{9D2E2B82-6541-B9D1-0138-FFA2092664B6}"/>
                    </a:ext>
                  </a:extLst>
                </p:cNvPr>
                <p:cNvSpPr/>
                <p:nvPr/>
              </p:nvSpPr>
              <p:spPr>
                <a:xfrm>
                  <a:off x="9903000" y="1638462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35%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  <p:grpSp>
            <p:nvGrpSpPr>
              <p:cNvPr id="27" name="Google Shape;1550;p33">
                <a:extLst>
                  <a:ext uri="{FF2B5EF4-FFF2-40B4-BE49-F238E27FC236}">
                    <a16:creationId xmlns:a16="http://schemas.microsoft.com/office/drawing/2014/main" id="{4B7D9536-47CF-5E8B-4818-7AC99E13DC70}"/>
                  </a:ext>
                </a:extLst>
              </p:cNvPr>
              <p:cNvGrpSpPr/>
              <p:nvPr/>
            </p:nvGrpSpPr>
            <p:grpSpPr>
              <a:xfrm>
                <a:off x="2278311" y="1191977"/>
                <a:ext cx="981134" cy="981076"/>
                <a:chOff x="2083348" y="3858003"/>
                <a:chExt cx="716994" cy="716951"/>
              </a:xfrm>
            </p:grpSpPr>
            <p:sp>
              <p:nvSpPr>
                <p:cNvPr id="59" name="Google Shape;1551;p33">
                  <a:extLst>
                    <a:ext uri="{FF2B5EF4-FFF2-40B4-BE49-F238E27FC236}">
                      <a16:creationId xmlns:a16="http://schemas.microsoft.com/office/drawing/2014/main" id="{8C0511B7-E625-8CD5-AFE6-91A24DB28967}"/>
                    </a:ext>
                  </a:extLst>
                </p:cNvPr>
                <p:cNvSpPr/>
                <p:nvPr/>
              </p:nvSpPr>
              <p:spPr>
                <a:xfrm>
                  <a:off x="2083348" y="3858003"/>
                  <a:ext cx="716983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3" h="22382" extrusionOk="0">
                      <a:moveTo>
                        <a:pt x="19149" y="11178"/>
                      </a:moveTo>
                      <a:cubicBezTo>
                        <a:pt x="19149" y="15589"/>
                        <a:pt x="15590" y="19148"/>
                        <a:pt x="11204" y="19148"/>
                      </a:cubicBezTo>
                      <a:cubicBezTo>
                        <a:pt x="6793" y="19148"/>
                        <a:pt x="3234" y="15589"/>
                        <a:pt x="3234" y="11178"/>
                      </a:cubicBezTo>
                      <a:cubicBezTo>
                        <a:pt x="3234" y="6792"/>
                        <a:pt x="6793" y="3233"/>
                        <a:pt x="11204" y="3233"/>
                      </a:cubicBezTo>
                      <a:lnTo>
                        <a:pt x="11204" y="0"/>
                      </a:lnTo>
                      <a:cubicBezTo>
                        <a:pt x="5014" y="0"/>
                        <a:pt x="1" y="5013"/>
                        <a:pt x="1" y="11178"/>
                      </a:cubicBezTo>
                      <a:cubicBezTo>
                        <a:pt x="1" y="17369"/>
                        <a:pt x="5014" y="22381"/>
                        <a:pt x="11204" y="22381"/>
                      </a:cubicBezTo>
                      <a:cubicBezTo>
                        <a:pt x="17369" y="22381"/>
                        <a:pt x="22382" y="17369"/>
                        <a:pt x="22382" y="11178"/>
                      </a:cubicBezTo>
                      <a:lnTo>
                        <a:pt x="19149" y="11178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0" name="Google Shape;1552;p33">
                  <a:extLst>
                    <a:ext uri="{FF2B5EF4-FFF2-40B4-BE49-F238E27FC236}">
                      <a16:creationId xmlns:a16="http://schemas.microsoft.com/office/drawing/2014/main" id="{2EF920AE-3D59-3CF8-9EF0-2BF2128A7E93}"/>
                    </a:ext>
                  </a:extLst>
                </p:cNvPr>
                <p:cNvSpPr/>
                <p:nvPr/>
              </p:nvSpPr>
              <p:spPr>
                <a:xfrm>
                  <a:off x="2442251" y="3858003"/>
                  <a:ext cx="358091" cy="358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0" y="0"/>
                      </a:moveTo>
                      <a:lnTo>
                        <a:pt x="0" y="3233"/>
                      </a:lnTo>
                      <a:cubicBezTo>
                        <a:pt x="4386" y="3233"/>
                        <a:pt x="7945" y="6792"/>
                        <a:pt x="7945" y="11178"/>
                      </a:cubicBezTo>
                      <a:lnTo>
                        <a:pt x="11178" y="11178"/>
                      </a:lnTo>
                      <a:cubicBezTo>
                        <a:pt x="11178" y="5013"/>
                        <a:pt x="6165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8" name="Google Shape;1553;p33">
                <a:extLst>
                  <a:ext uri="{FF2B5EF4-FFF2-40B4-BE49-F238E27FC236}">
                    <a16:creationId xmlns:a16="http://schemas.microsoft.com/office/drawing/2014/main" id="{BFAE5E3F-508F-0B0B-4666-802534E0D43B}"/>
                  </a:ext>
                </a:extLst>
              </p:cNvPr>
              <p:cNvSpPr/>
              <p:nvPr/>
            </p:nvSpPr>
            <p:spPr>
              <a:xfrm>
                <a:off x="2294950" y="1192125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70%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29" name="Google Shape;1554;p33">
                <a:extLst>
                  <a:ext uri="{FF2B5EF4-FFF2-40B4-BE49-F238E27FC236}">
                    <a16:creationId xmlns:a16="http://schemas.microsoft.com/office/drawing/2014/main" id="{B56E0ED2-1B9A-F5CB-26E1-6ACA2B629C5F}"/>
                  </a:ext>
                </a:extLst>
              </p:cNvPr>
              <p:cNvSpPr/>
              <p:nvPr/>
            </p:nvSpPr>
            <p:spPr>
              <a:xfrm>
                <a:off x="4686300" y="26219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30" name="Google Shape;1555;p33">
                <a:extLst>
                  <a:ext uri="{FF2B5EF4-FFF2-40B4-BE49-F238E27FC236}">
                    <a16:creationId xmlns:a16="http://schemas.microsoft.com/office/drawing/2014/main" id="{A7F878DD-B8E2-E1EF-8BD5-021CD21C7DEE}"/>
                  </a:ext>
                </a:extLst>
              </p:cNvPr>
              <p:cNvGrpSpPr/>
              <p:nvPr/>
            </p:nvGrpSpPr>
            <p:grpSpPr>
              <a:xfrm>
                <a:off x="5866882" y="2434377"/>
                <a:ext cx="978408" cy="978424"/>
                <a:chOff x="6124561" y="3582522"/>
                <a:chExt cx="716993" cy="716951"/>
              </a:xfrm>
            </p:grpSpPr>
            <p:sp>
              <p:nvSpPr>
                <p:cNvPr id="57" name="Google Shape;1556;p33">
                  <a:extLst>
                    <a:ext uri="{FF2B5EF4-FFF2-40B4-BE49-F238E27FC236}">
                      <a16:creationId xmlns:a16="http://schemas.microsoft.com/office/drawing/2014/main" id="{E66EE1B4-A25A-1547-56CD-7AEFA73B6A88}"/>
                    </a:ext>
                  </a:extLst>
                </p:cNvPr>
                <p:cNvSpPr/>
                <p:nvPr/>
              </p:nvSpPr>
              <p:spPr>
                <a:xfrm>
                  <a:off x="6124561" y="3582522"/>
                  <a:ext cx="358924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22382" extrusionOk="0">
                      <a:moveTo>
                        <a:pt x="11204" y="3234"/>
                      </a:moveTo>
                      <a:lnTo>
                        <a:pt x="11204" y="1"/>
                      </a:lnTo>
                      <a:cubicBezTo>
                        <a:pt x="5014" y="1"/>
                        <a:pt x="1" y="5013"/>
                        <a:pt x="1" y="11204"/>
                      </a:cubicBezTo>
                      <a:cubicBezTo>
                        <a:pt x="1" y="17369"/>
                        <a:pt x="5014" y="22382"/>
                        <a:pt x="11204" y="22382"/>
                      </a:cubicBezTo>
                      <a:lnTo>
                        <a:pt x="11204" y="19149"/>
                      </a:lnTo>
                      <a:cubicBezTo>
                        <a:pt x="6793" y="19149"/>
                        <a:pt x="3234" y="15590"/>
                        <a:pt x="3234" y="11204"/>
                      </a:cubicBezTo>
                      <a:cubicBezTo>
                        <a:pt x="3234" y="6793"/>
                        <a:pt x="6793" y="3234"/>
                        <a:pt x="11204" y="323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8" name="Google Shape;1557;p33">
                  <a:extLst>
                    <a:ext uri="{FF2B5EF4-FFF2-40B4-BE49-F238E27FC236}">
                      <a16:creationId xmlns:a16="http://schemas.microsoft.com/office/drawing/2014/main" id="{A5641A2C-875D-D2B2-5D6C-D6B84DD97412}"/>
                    </a:ext>
                  </a:extLst>
                </p:cNvPr>
                <p:cNvSpPr/>
                <p:nvPr/>
              </p:nvSpPr>
              <p:spPr>
                <a:xfrm>
                  <a:off x="6483462" y="3582522"/>
                  <a:ext cx="358091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22382" extrusionOk="0">
                      <a:moveTo>
                        <a:pt x="0" y="1"/>
                      </a:moveTo>
                      <a:lnTo>
                        <a:pt x="0" y="3234"/>
                      </a:lnTo>
                      <a:cubicBezTo>
                        <a:pt x="4386" y="3234"/>
                        <a:pt x="7945" y="6793"/>
                        <a:pt x="7945" y="11204"/>
                      </a:cubicBezTo>
                      <a:cubicBezTo>
                        <a:pt x="7945" y="15590"/>
                        <a:pt x="4386" y="19149"/>
                        <a:pt x="0" y="19149"/>
                      </a:cubicBezTo>
                      <a:lnTo>
                        <a:pt x="0" y="22382"/>
                      </a:lnTo>
                      <a:cubicBezTo>
                        <a:pt x="6165" y="22382"/>
                        <a:pt x="11178" y="17369"/>
                        <a:pt x="11178" y="11204"/>
                      </a:cubicBezTo>
                      <a:cubicBezTo>
                        <a:pt x="11178" y="5013"/>
                        <a:pt x="6165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1" name="Google Shape;1558;p33">
                <a:extLst>
                  <a:ext uri="{FF2B5EF4-FFF2-40B4-BE49-F238E27FC236}">
                    <a16:creationId xmlns:a16="http://schemas.microsoft.com/office/drawing/2014/main" id="{CCFA434A-D682-02F2-C697-BCEBC29E0F50}"/>
                  </a:ext>
                </a:extLst>
              </p:cNvPr>
              <p:cNvSpPr txBox="1"/>
              <p:nvPr/>
            </p:nvSpPr>
            <p:spPr>
              <a:xfrm>
                <a:off x="7019463" y="280509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2" name="Google Shape;1559;p33">
                <a:extLst>
                  <a:ext uri="{FF2B5EF4-FFF2-40B4-BE49-F238E27FC236}">
                    <a16:creationId xmlns:a16="http://schemas.microsoft.com/office/drawing/2014/main" id="{4634EC58-4D04-B8C0-DB4C-3666A79242EC}"/>
                  </a:ext>
                </a:extLst>
              </p:cNvPr>
              <p:cNvSpPr txBox="1"/>
              <p:nvPr/>
            </p:nvSpPr>
            <p:spPr>
              <a:xfrm>
                <a:off x="7019462" y="243438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3" name="Google Shape;1560;p33">
                <a:extLst>
                  <a:ext uri="{FF2B5EF4-FFF2-40B4-BE49-F238E27FC236}">
                    <a16:creationId xmlns:a16="http://schemas.microsoft.com/office/drawing/2014/main" id="{37023B7E-443C-54DE-237D-2B2EFE43181B}"/>
                  </a:ext>
                </a:extLst>
              </p:cNvPr>
              <p:cNvSpPr/>
              <p:nvPr/>
            </p:nvSpPr>
            <p:spPr>
              <a:xfrm>
                <a:off x="5866882" y="2434501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50%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34" name="Google Shape;1561;p33">
                <a:extLst>
                  <a:ext uri="{FF2B5EF4-FFF2-40B4-BE49-F238E27FC236}">
                    <a16:creationId xmlns:a16="http://schemas.microsoft.com/office/drawing/2014/main" id="{9CD3B99D-4459-8489-3AA7-D39AC1D4E806}"/>
                  </a:ext>
                </a:extLst>
              </p:cNvPr>
              <p:cNvSpPr/>
              <p:nvPr/>
            </p:nvSpPr>
            <p:spPr>
              <a:xfrm>
                <a:off x="3886200" y="26219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562;p33">
                <a:extLst>
                  <a:ext uri="{FF2B5EF4-FFF2-40B4-BE49-F238E27FC236}">
                    <a16:creationId xmlns:a16="http://schemas.microsoft.com/office/drawing/2014/main" id="{5DB8FEF9-4D54-EE81-F6A3-3757A94B488A}"/>
                  </a:ext>
                </a:extLst>
              </p:cNvPr>
              <p:cNvSpPr txBox="1"/>
              <p:nvPr/>
            </p:nvSpPr>
            <p:spPr>
              <a:xfrm>
                <a:off x="457900" y="28386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1563;p33">
                <a:extLst>
                  <a:ext uri="{FF2B5EF4-FFF2-40B4-BE49-F238E27FC236}">
                    <a16:creationId xmlns:a16="http://schemas.microsoft.com/office/drawing/2014/main" id="{2B21D53A-DA84-BA4A-1ABC-91501F3151FB}"/>
                  </a:ext>
                </a:extLst>
              </p:cNvPr>
              <p:cNvSpPr txBox="1"/>
              <p:nvPr/>
            </p:nvSpPr>
            <p:spPr>
              <a:xfrm>
                <a:off x="457899" y="24679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37" name="Google Shape;1564;p33">
                <a:extLst>
                  <a:ext uri="{FF2B5EF4-FFF2-40B4-BE49-F238E27FC236}">
                    <a16:creationId xmlns:a16="http://schemas.microsoft.com/office/drawing/2014/main" id="{60CCB037-3ACA-3A09-A54F-1D7DEFC485F8}"/>
                  </a:ext>
                </a:extLst>
              </p:cNvPr>
              <p:cNvGrpSpPr/>
              <p:nvPr/>
            </p:nvGrpSpPr>
            <p:grpSpPr>
              <a:xfrm>
                <a:off x="2279664" y="2467952"/>
                <a:ext cx="978408" cy="978424"/>
                <a:chOff x="2279664" y="2336589"/>
                <a:chExt cx="978408" cy="978424"/>
              </a:xfrm>
            </p:grpSpPr>
            <p:grpSp>
              <p:nvGrpSpPr>
                <p:cNvPr id="53" name="Google Shape;1565;p33">
                  <a:extLst>
                    <a:ext uri="{FF2B5EF4-FFF2-40B4-BE49-F238E27FC236}">
                      <a16:creationId xmlns:a16="http://schemas.microsoft.com/office/drawing/2014/main" id="{5B062181-74E3-B30E-D45B-FB0E76951D14}"/>
                    </a:ext>
                  </a:extLst>
                </p:cNvPr>
                <p:cNvGrpSpPr/>
                <p:nvPr/>
              </p:nvGrpSpPr>
              <p:grpSpPr>
                <a:xfrm>
                  <a:off x="2279664" y="2336589"/>
                  <a:ext cx="978408" cy="978424"/>
                  <a:chOff x="2125773" y="2724528"/>
                  <a:chExt cx="716993" cy="716951"/>
                </a:xfrm>
              </p:grpSpPr>
              <p:sp>
                <p:nvSpPr>
                  <p:cNvPr id="55" name="Google Shape;1566;p33">
                    <a:extLst>
                      <a:ext uri="{FF2B5EF4-FFF2-40B4-BE49-F238E27FC236}">
                        <a16:creationId xmlns:a16="http://schemas.microsoft.com/office/drawing/2014/main" id="{F3E8DF18-AB45-0FBA-70C4-2DA6D8FEDB48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83" y="2724528"/>
                    <a:ext cx="716983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83" h="22382" extrusionOk="0">
                        <a:moveTo>
                          <a:pt x="19149" y="11178"/>
                        </a:moveTo>
                        <a:cubicBezTo>
                          <a:pt x="19149" y="15589"/>
                          <a:pt x="15590" y="19148"/>
                          <a:pt x="11204" y="19148"/>
                        </a:cubicBezTo>
                        <a:cubicBezTo>
                          <a:pt x="6793" y="19148"/>
                          <a:pt x="3234" y="15589"/>
                          <a:pt x="3234" y="11178"/>
                        </a:cubicBezTo>
                        <a:cubicBezTo>
                          <a:pt x="3234" y="6792"/>
                          <a:pt x="6793" y="3233"/>
                          <a:pt x="11204" y="3233"/>
                        </a:cubicBezTo>
                        <a:lnTo>
                          <a:pt x="11204" y="0"/>
                        </a:lnTo>
                        <a:cubicBezTo>
                          <a:pt x="5014" y="0"/>
                          <a:pt x="1" y="5013"/>
                          <a:pt x="1" y="11178"/>
                        </a:cubicBezTo>
                        <a:cubicBezTo>
                          <a:pt x="1" y="17369"/>
                          <a:pt x="5014" y="22381"/>
                          <a:pt x="11204" y="22381"/>
                        </a:cubicBezTo>
                        <a:cubicBezTo>
                          <a:pt x="17369" y="22381"/>
                          <a:pt x="22382" y="17369"/>
                          <a:pt x="22382" y="11178"/>
                        </a:cubicBezTo>
                        <a:lnTo>
                          <a:pt x="19149" y="11178"/>
                        </a:ln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6" name="Google Shape;1567;p33">
                    <a:extLst>
                      <a:ext uri="{FF2B5EF4-FFF2-40B4-BE49-F238E27FC236}">
                        <a16:creationId xmlns:a16="http://schemas.microsoft.com/office/drawing/2014/main" id="{5CBFB575-718B-FEFD-19B2-811C1207E1F6}"/>
                      </a:ext>
                    </a:extLst>
                  </p:cNvPr>
                  <p:cNvSpPr/>
                  <p:nvPr/>
                </p:nvSpPr>
                <p:spPr>
                  <a:xfrm flipH="1">
                    <a:off x="2125773" y="2724528"/>
                    <a:ext cx="358091" cy="3580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11179" extrusionOk="0">
                        <a:moveTo>
                          <a:pt x="0" y="0"/>
                        </a:moveTo>
                        <a:lnTo>
                          <a:pt x="0" y="3233"/>
                        </a:lnTo>
                        <a:cubicBezTo>
                          <a:pt x="4386" y="3233"/>
                          <a:pt x="7945" y="6792"/>
                          <a:pt x="7945" y="11178"/>
                        </a:cubicBezTo>
                        <a:lnTo>
                          <a:pt x="11178" y="11178"/>
                        </a:lnTo>
                        <a:cubicBezTo>
                          <a:pt x="11178" y="5013"/>
                          <a:pt x="6165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54" name="Google Shape;1568;p33">
                  <a:extLst>
                    <a:ext uri="{FF2B5EF4-FFF2-40B4-BE49-F238E27FC236}">
                      <a16:creationId xmlns:a16="http://schemas.microsoft.com/office/drawing/2014/main" id="{6B6B8244-51D9-9CFD-7D50-367854A282CF}"/>
                    </a:ext>
                  </a:extLst>
                </p:cNvPr>
                <p:cNvSpPr/>
                <p:nvPr/>
              </p:nvSpPr>
              <p:spPr>
                <a:xfrm>
                  <a:off x="2279772" y="2336713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35%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  <p:sp>
            <p:nvSpPr>
              <p:cNvPr id="38" name="Google Shape;1569;p33">
                <a:extLst>
                  <a:ext uri="{FF2B5EF4-FFF2-40B4-BE49-F238E27FC236}">
                    <a16:creationId xmlns:a16="http://schemas.microsoft.com/office/drawing/2014/main" id="{7CF85616-5C38-D1C7-4173-44DD80A8FEA7}"/>
                  </a:ext>
                </a:extLst>
              </p:cNvPr>
              <p:cNvSpPr txBox="1"/>
              <p:nvPr/>
            </p:nvSpPr>
            <p:spPr>
              <a:xfrm>
                <a:off x="7019463" y="411464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9" name="Google Shape;1570;p33">
                <a:extLst>
                  <a:ext uri="{FF2B5EF4-FFF2-40B4-BE49-F238E27FC236}">
                    <a16:creationId xmlns:a16="http://schemas.microsoft.com/office/drawing/2014/main" id="{6E4FF22A-36EA-5B1E-8119-63BDFE3ED71C}"/>
                  </a:ext>
                </a:extLst>
              </p:cNvPr>
              <p:cNvSpPr txBox="1"/>
              <p:nvPr/>
            </p:nvSpPr>
            <p:spPr>
              <a:xfrm>
                <a:off x="7019462" y="374393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40" name="Google Shape;1571;p33">
                <a:extLst>
                  <a:ext uri="{FF2B5EF4-FFF2-40B4-BE49-F238E27FC236}">
                    <a16:creationId xmlns:a16="http://schemas.microsoft.com/office/drawing/2014/main" id="{55647FEF-7773-1635-E736-519EB85B5053}"/>
                  </a:ext>
                </a:extLst>
              </p:cNvPr>
              <p:cNvGrpSpPr/>
              <p:nvPr/>
            </p:nvGrpSpPr>
            <p:grpSpPr>
              <a:xfrm>
                <a:off x="5865500" y="3742568"/>
                <a:ext cx="978396" cy="978424"/>
                <a:chOff x="5636173" y="2061220"/>
                <a:chExt cx="716983" cy="716951"/>
              </a:xfrm>
            </p:grpSpPr>
            <p:sp>
              <p:nvSpPr>
                <p:cNvPr id="51" name="Google Shape;1572;p33">
                  <a:extLst>
                    <a:ext uri="{FF2B5EF4-FFF2-40B4-BE49-F238E27FC236}">
                      <a16:creationId xmlns:a16="http://schemas.microsoft.com/office/drawing/2014/main" id="{D74DAA52-5677-22AA-90B6-A65692E4E0F4}"/>
                    </a:ext>
                  </a:extLst>
                </p:cNvPr>
                <p:cNvSpPr/>
                <p:nvPr/>
              </p:nvSpPr>
              <p:spPr>
                <a:xfrm>
                  <a:off x="5636173" y="2061220"/>
                  <a:ext cx="358924" cy="358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11179" extrusionOk="0">
                      <a:moveTo>
                        <a:pt x="1" y="11179"/>
                      </a:moveTo>
                      <a:lnTo>
                        <a:pt x="3234" y="11179"/>
                      </a:lnTo>
                      <a:cubicBezTo>
                        <a:pt x="3234" y="6793"/>
                        <a:pt x="6793" y="3209"/>
                        <a:pt x="11204" y="3209"/>
                      </a:cubicBezTo>
                      <a:lnTo>
                        <a:pt x="11204" y="1"/>
                      </a:lnTo>
                      <a:cubicBezTo>
                        <a:pt x="5014" y="1"/>
                        <a:pt x="1" y="5013"/>
                        <a:pt x="1" y="1117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573;p33">
                  <a:extLst>
                    <a:ext uri="{FF2B5EF4-FFF2-40B4-BE49-F238E27FC236}">
                      <a16:creationId xmlns:a16="http://schemas.microsoft.com/office/drawing/2014/main" id="{B6E4F9AF-47A7-532A-B458-F086C86202F5}"/>
                    </a:ext>
                  </a:extLst>
                </p:cNvPr>
                <p:cNvSpPr/>
                <p:nvPr/>
              </p:nvSpPr>
              <p:spPr>
                <a:xfrm>
                  <a:off x="5636173" y="2061220"/>
                  <a:ext cx="716983" cy="716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3" h="22382" extrusionOk="0">
                      <a:moveTo>
                        <a:pt x="11204" y="1"/>
                      </a:moveTo>
                      <a:lnTo>
                        <a:pt x="11204" y="3209"/>
                      </a:lnTo>
                      <a:cubicBezTo>
                        <a:pt x="15590" y="3209"/>
                        <a:pt x="19149" y="6793"/>
                        <a:pt x="19149" y="11179"/>
                      </a:cubicBezTo>
                      <a:cubicBezTo>
                        <a:pt x="19149" y="15590"/>
                        <a:pt x="15590" y="19149"/>
                        <a:pt x="11204" y="19149"/>
                      </a:cubicBezTo>
                      <a:cubicBezTo>
                        <a:pt x="6793" y="19149"/>
                        <a:pt x="3234" y="15590"/>
                        <a:pt x="3234" y="11179"/>
                      </a:cubicBezTo>
                      <a:lnTo>
                        <a:pt x="1" y="11179"/>
                      </a:lnTo>
                      <a:cubicBezTo>
                        <a:pt x="1" y="17369"/>
                        <a:pt x="5014" y="22382"/>
                        <a:pt x="11204" y="22382"/>
                      </a:cubicBezTo>
                      <a:cubicBezTo>
                        <a:pt x="17369" y="22382"/>
                        <a:pt x="22382" y="17369"/>
                        <a:pt x="22382" y="11179"/>
                      </a:cubicBezTo>
                      <a:cubicBezTo>
                        <a:pt x="22382" y="5013"/>
                        <a:pt x="17369" y="1"/>
                        <a:pt x="11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6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41" name="Google Shape;1574;p33">
                <a:extLst>
                  <a:ext uri="{FF2B5EF4-FFF2-40B4-BE49-F238E27FC236}">
                    <a16:creationId xmlns:a16="http://schemas.microsoft.com/office/drawing/2014/main" id="{07A0C76C-D2E2-DE88-B092-8FC0153EFE8F}"/>
                  </a:ext>
                </a:extLst>
              </p:cNvPr>
              <p:cNvSpPr/>
              <p:nvPr/>
            </p:nvSpPr>
            <p:spPr>
              <a:xfrm>
                <a:off x="5865500" y="3742691"/>
                <a:ext cx="978300" cy="978300"/>
              </a:xfrm>
              <a:prstGeom prst="ellipse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rPr>
                  <a:t>25%</a:t>
                </a:r>
                <a:endParaRPr sz="1600">
                  <a:latin typeface="Calibri" panose="020F0502020204030204" pitchFamily="34" charset="0"/>
                  <a:ea typeface="Fira Sans Medium"/>
                  <a:cs typeface="Calibri" panose="020F0502020204030204" pitchFamily="34" charset="0"/>
                  <a:sym typeface="Fira Sans Medium"/>
                </a:endParaRPr>
              </a:p>
            </p:txBody>
          </p:sp>
          <p:sp>
            <p:nvSpPr>
              <p:cNvPr id="42" name="Google Shape;1575;p33">
                <a:extLst>
                  <a:ext uri="{FF2B5EF4-FFF2-40B4-BE49-F238E27FC236}">
                    <a16:creationId xmlns:a16="http://schemas.microsoft.com/office/drawing/2014/main" id="{9F12C433-D35C-E7F1-4960-70FF0705B673}"/>
                  </a:ext>
                </a:extLst>
              </p:cNvPr>
              <p:cNvSpPr/>
              <p:nvPr/>
            </p:nvSpPr>
            <p:spPr>
              <a:xfrm>
                <a:off x="4686300" y="3377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1576;p33">
                <a:extLst>
                  <a:ext uri="{FF2B5EF4-FFF2-40B4-BE49-F238E27FC236}">
                    <a16:creationId xmlns:a16="http://schemas.microsoft.com/office/drawing/2014/main" id="{9127B596-D462-3546-0023-8F47D77A0BD5}"/>
                  </a:ext>
                </a:extLst>
              </p:cNvPr>
              <p:cNvSpPr txBox="1"/>
              <p:nvPr/>
            </p:nvSpPr>
            <p:spPr>
              <a:xfrm>
                <a:off x="457900" y="4114642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1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4" name="Google Shape;1577;p33">
                <a:extLst>
                  <a:ext uri="{FF2B5EF4-FFF2-40B4-BE49-F238E27FC236}">
                    <a16:creationId xmlns:a16="http://schemas.microsoft.com/office/drawing/2014/main" id="{062D9A4D-7184-421B-CADC-DABE372638BA}"/>
                  </a:ext>
                </a:extLst>
              </p:cNvPr>
              <p:cNvSpPr txBox="1"/>
              <p:nvPr/>
            </p:nvSpPr>
            <p:spPr>
              <a:xfrm>
                <a:off x="457899" y="3743938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5" name="Google Shape;1578;p33">
                <a:extLst>
                  <a:ext uri="{FF2B5EF4-FFF2-40B4-BE49-F238E27FC236}">
                    <a16:creationId xmlns:a16="http://schemas.microsoft.com/office/drawing/2014/main" id="{4803DD69-16DE-5B67-8194-E662B9ADCEA2}"/>
                  </a:ext>
                </a:extLst>
              </p:cNvPr>
              <p:cNvSpPr/>
              <p:nvPr/>
            </p:nvSpPr>
            <p:spPr>
              <a:xfrm>
                <a:off x="3886200" y="3377487"/>
                <a:ext cx="600000" cy="600000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46" name="Google Shape;1579;p33">
                <a:extLst>
                  <a:ext uri="{FF2B5EF4-FFF2-40B4-BE49-F238E27FC236}">
                    <a16:creationId xmlns:a16="http://schemas.microsoft.com/office/drawing/2014/main" id="{31D6623D-510B-1AEF-99B2-BCFE8EFDCB37}"/>
                  </a:ext>
                </a:extLst>
              </p:cNvPr>
              <p:cNvGrpSpPr/>
              <p:nvPr/>
            </p:nvGrpSpPr>
            <p:grpSpPr>
              <a:xfrm>
                <a:off x="2278281" y="3743877"/>
                <a:ext cx="979791" cy="978424"/>
                <a:chOff x="2278281" y="3688714"/>
                <a:chExt cx="979791" cy="978424"/>
              </a:xfrm>
            </p:grpSpPr>
            <p:grpSp>
              <p:nvGrpSpPr>
                <p:cNvPr id="47" name="Google Shape;1580;p33">
                  <a:extLst>
                    <a:ext uri="{FF2B5EF4-FFF2-40B4-BE49-F238E27FC236}">
                      <a16:creationId xmlns:a16="http://schemas.microsoft.com/office/drawing/2014/main" id="{2B4D9FCF-71D3-4E70-6CD9-A27A5776CE5F}"/>
                    </a:ext>
                  </a:extLst>
                </p:cNvPr>
                <p:cNvGrpSpPr/>
                <p:nvPr/>
              </p:nvGrpSpPr>
              <p:grpSpPr>
                <a:xfrm>
                  <a:off x="2279664" y="3688714"/>
                  <a:ext cx="978408" cy="978424"/>
                  <a:chOff x="6124561" y="3582522"/>
                  <a:chExt cx="716993" cy="716951"/>
                </a:xfrm>
              </p:grpSpPr>
              <p:sp>
                <p:nvSpPr>
                  <p:cNvPr id="49" name="Google Shape;1581;p33">
                    <a:extLst>
                      <a:ext uri="{FF2B5EF4-FFF2-40B4-BE49-F238E27FC236}">
                        <a16:creationId xmlns:a16="http://schemas.microsoft.com/office/drawing/2014/main" id="{CCCBB365-D56A-7F2F-9AB1-9CC354163C37}"/>
                      </a:ext>
                    </a:extLst>
                  </p:cNvPr>
                  <p:cNvSpPr/>
                  <p:nvPr/>
                </p:nvSpPr>
                <p:spPr>
                  <a:xfrm>
                    <a:off x="6124561" y="3582522"/>
                    <a:ext cx="358924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05" h="22382" extrusionOk="0">
                        <a:moveTo>
                          <a:pt x="11204" y="3234"/>
                        </a:moveTo>
                        <a:lnTo>
                          <a:pt x="11204" y="1"/>
                        </a:lnTo>
                        <a:cubicBezTo>
                          <a:pt x="5014" y="1"/>
                          <a:pt x="1" y="5013"/>
                          <a:pt x="1" y="11204"/>
                        </a:cubicBezTo>
                        <a:cubicBezTo>
                          <a:pt x="1" y="17369"/>
                          <a:pt x="5014" y="22382"/>
                          <a:pt x="11204" y="22382"/>
                        </a:cubicBezTo>
                        <a:lnTo>
                          <a:pt x="11204" y="19149"/>
                        </a:lnTo>
                        <a:cubicBezTo>
                          <a:pt x="6793" y="19149"/>
                          <a:pt x="3234" y="15590"/>
                          <a:pt x="3234" y="11204"/>
                        </a:cubicBezTo>
                        <a:cubicBezTo>
                          <a:pt x="3234" y="6793"/>
                          <a:pt x="6793" y="3234"/>
                          <a:pt x="11204" y="3234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50" name="Google Shape;1582;p33">
                    <a:extLst>
                      <a:ext uri="{FF2B5EF4-FFF2-40B4-BE49-F238E27FC236}">
                        <a16:creationId xmlns:a16="http://schemas.microsoft.com/office/drawing/2014/main" id="{8346E2CB-7BB1-F901-0C43-636835315B90}"/>
                      </a:ext>
                    </a:extLst>
                  </p:cNvPr>
                  <p:cNvSpPr/>
                  <p:nvPr/>
                </p:nvSpPr>
                <p:spPr>
                  <a:xfrm>
                    <a:off x="6483462" y="3582522"/>
                    <a:ext cx="358091" cy="71695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79" h="22382" extrusionOk="0">
                        <a:moveTo>
                          <a:pt x="0" y="1"/>
                        </a:moveTo>
                        <a:lnTo>
                          <a:pt x="0" y="3234"/>
                        </a:lnTo>
                        <a:cubicBezTo>
                          <a:pt x="4386" y="3234"/>
                          <a:pt x="7945" y="6793"/>
                          <a:pt x="7945" y="11204"/>
                        </a:cubicBezTo>
                        <a:cubicBezTo>
                          <a:pt x="7945" y="15590"/>
                          <a:pt x="4386" y="19149"/>
                          <a:pt x="0" y="19149"/>
                        </a:cubicBezTo>
                        <a:lnTo>
                          <a:pt x="0" y="22382"/>
                        </a:lnTo>
                        <a:cubicBezTo>
                          <a:pt x="6165" y="22382"/>
                          <a:pt x="11178" y="17369"/>
                          <a:pt x="11178" y="11204"/>
                        </a:cubicBezTo>
                        <a:cubicBezTo>
                          <a:pt x="11178" y="5013"/>
                          <a:pt x="6165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60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  <p:sp>
              <p:nvSpPr>
                <p:cNvPr id="48" name="Google Shape;1583;p33">
                  <a:extLst>
                    <a:ext uri="{FF2B5EF4-FFF2-40B4-BE49-F238E27FC236}">
                      <a16:creationId xmlns:a16="http://schemas.microsoft.com/office/drawing/2014/main" id="{B07D38E9-7C64-C6E3-0668-FD2BDC23DD1E}"/>
                    </a:ext>
                  </a:extLst>
                </p:cNvPr>
                <p:cNvSpPr/>
                <p:nvPr/>
              </p:nvSpPr>
              <p:spPr>
                <a:xfrm>
                  <a:off x="2278281" y="3688786"/>
                  <a:ext cx="978300" cy="978300"/>
                </a:xfrm>
                <a:prstGeom prst="ellipse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600">
                      <a:latin typeface="Calibri" panose="020F0502020204030204" pitchFamily="34" charset="0"/>
                      <a:ea typeface="Fira Sans Medium"/>
                      <a:cs typeface="Calibri" panose="020F0502020204030204" pitchFamily="34" charset="0"/>
                      <a:sym typeface="Fira Sans Medium"/>
                    </a:rPr>
                    <a:t>50%</a:t>
                  </a:r>
                  <a:endParaRPr sz="1600">
                    <a:latin typeface="Calibri" panose="020F0502020204030204" pitchFamily="34" charset="0"/>
                    <a:ea typeface="Fira Sans Medium"/>
                    <a:cs typeface="Calibri" panose="020F0502020204030204" pitchFamily="34" charset="0"/>
                    <a:sym typeface="Fira Sans Medium"/>
                  </a:endParaRPr>
                </a:p>
              </p:txBody>
            </p:sp>
          </p:grpSp>
        </p:grpSp>
        <p:sp>
          <p:nvSpPr>
            <p:cNvPr id="5" name="Google Shape;1585;p33">
              <a:extLst>
                <a:ext uri="{FF2B5EF4-FFF2-40B4-BE49-F238E27FC236}">
                  <a16:creationId xmlns:a16="http://schemas.microsoft.com/office/drawing/2014/main" id="{09003303-DE8C-74DD-E755-4DC2BB23AEB9}"/>
                </a:ext>
              </a:extLst>
            </p:cNvPr>
            <p:cNvSpPr/>
            <p:nvPr/>
          </p:nvSpPr>
          <p:spPr>
            <a:xfrm>
              <a:off x="4044887" y="2032699"/>
              <a:ext cx="282626" cy="267564"/>
            </a:xfrm>
            <a:custGeom>
              <a:avLst/>
              <a:gdLst/>
              <a:ahLst/>
              <a:cxnLst/>
              <a:rect l="l" t="t" r="r" b="b"/>
              <a:pathLst>
                <a:path w="18748" h="17743" extrusionOk="0">
                  <a:moveTo>
                    <a:pt x="14567" y="1"/>
                  </a:moveTo>
                  <a:cubicBezTo>
                    <a:pt x="13127" y="1"/>
                    <a:pt x="11754" y="846"/>
                    <a:pt x="11154" y="2253"/>
                  </a:cubicBezTo>
                  <a:cubicBezTo>
                    <a:pt x="10878" y="2930"/>
                    <a:pt x="10803" y="3631"/>
                    <a:pt x="10928" y="4308"/>
                  </a:cubicBezTo>
                  <a:lnTo>
                    <a:pt x="6542" y="6514"/>
                  </a:lnTo>
                  <a:cubicBezTo>
                    <a:pt x="5866" y="5712"/>
                    <a:pt x="4838" y="5185"/>
                    <a:pt x="3685" y="5185"/>
                  </a:cubicBezTo>
                  <a:cubicBezTo>
                    <a:pt x="1655" y="5185"/>
                    <a:pt x="1" y="6839"/>
                    <a:pt x="1" y="8869"/>
                  </a:cubicBezTo>
                  <a:cubicBezTo>
                    <a:pt x="1" y="10925"/>
                    <a:pt x="1655" y="12579"/>
                    <a:pt x="3685" y="12579"/>
                  </a:cubicBezTo>
                  <a:cubicBezTo>
                    <a:pt x="4838" y="12579"/>
                    <a:pt x="5866" y="12052"/>
                    <a:pt x="6542" y="11225"/>
                  </a:cubicBezTo>
                  <a:lnTo>
                    <a:pt x="10928" y="13431"/>
                  </a:lnTo>
                  <a:cubicBezTo>
                    <a:pt x="10803" y="14108"/>
                    <a:pt x="10878" y="14834"/>
                    <a:pt x="11154" y="15511"/>
                  </a:cubicBezTo>
                  <a:cubicBezTo>
                    <a:pt x="11752" y="16912"/>
                    <a:pt x="13115" y="17742"/>
                    <a:pt x="14549" y="17742"/>
                  </a:cubicBezTo>
                  <a:cubicBezTo>
                    <a:pt x="15039" y="17742"/>
                    <a:pt x="15537" y="17645"/>
                    <a:pt x="16016" y="17441"/>
                  </a:cubicBezTo>
                  <a:cubicBezTo>
                    <a:pt x="17896" y="16639"/>
                    <a:pt x="18748" y="14483"/>
                    <a:pt x="17946" y="12604"/>
                  </a:cubicBezTo>
                  <a:cubicBezTo>
                    <a:pt x="17364" y="11197"/>
                    <a:pt x="15997" y="10352"/>
                    <a:pt x="14557" y="10352"/>
                  </a:cubicBezTo>
                  <a:cubicBezTo>
                    <a:pt x="14074" y="10352"/>
                    <a:pt x="13582" y="10447"/>
                    <a:pt x="13109" y="10649"/>
                  </a:cubicBezTo>
                  <a:cubicBezTo>
                    <a:pt x="12583" y="10900"/>
                    <a:pt x="12106" y="11225"/>
                    <a:pt x="11755" y="11651"/>
                  </a:cubicBezTo>
                  <a:lnTo>
                    <a:pt x="7344" y="9446"/>
                  </a:lnTo>
                  <a:cubicBezTo>
                    <a:pt x="7369" y="9245"/>
                    <a:pt x="7395" y="9070"/>
                    <a:pt x="7395" y="8869"/>
                  </a:cubicBezTo>
                  <a:cubicBezTo>
                    <a:pt x="7395" y="8694"/>
                    <a:pt x="7369" y="8493"/>
                    <a:pt x="7344" y="8318"/>
                  </a:cubicBezTo>
                  <a:lnTo>
                    <a:pt x="11755" y="6113"/>
                  </a:lnTo>
                  <a:cubicBezTo>
                    <a:pt x="12106" y="6514"/>
                    <a:pt x="12583" y="6864"/>
                    <a:pt x="13109" y="7090"/>
                  </a:cubicBezTo>
                  <a:cubicBezTo>
                    <a:pt x="13588" y="7294"/>
                    <a:pt x="14086" y="7391"/>
                    <a:pt x="14576" y="7391"/>
                  </a:cubicBezTo>
                  <a:cubicBezTo>
                    <a:pt x="16008" y="7391"/>
                    <a:pt x="17367" y="6561"/>
                    <a:pt x="17946" y="5160"/>
                  </a:cubicBezTo>
                  <a:cubicBezTo>
                    <a:pt x="18748" y="3280"/>
                    <a:pt x="17896" y="1100"/>
                    <a:pt x="16016" y="298"/>
                  </a:cubicBezTo>
                  <a:cubicBezTo>
                    <a:pt x="15543" y="96"/>
                    <a:pt x="15051" y="1"/>
                    <a:pt x="14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6" name="Google Shape;1586;p33">
              <a:extLst>
                <a:ext uri="{FF2B5EF4-FFF2-40B4-BE49-F238E27FC236}">
                  <a16:creationId xmlns:a16="http://schemas.microsoft.com/office/drawing/2014/main" id="{0AD0C9EA-DCC1-4200-3062-106EA8EF089A}"/>
                </a:ext>
              </a:extLst>
            </p:cNvPr>
            <p:cNvGrpSpPr/>
            <p:nvPr/>
          </p:nvGrpSpPr>
          <p:grpSpPr>
            <a:xfrm>
              <a:off x="4818065" y="3515436"/>
              <a:ext cx="336467" cy="324110"/>
              <a:chOff x="4818065" y="3515436"/>
              <a:chExt cx="336467" cy="324110"/>
            </a:xfrm>
          </p:grpSpPr>
          <p:sp>
            <p:nvSpPr>
              <p:cNvPr id="13" name="Google Shape;1587;p33">
                <a:extLst>
                  <a:ext uri="{FF2B5EF4-FFF2-40B4-BE49-F238E27FC236}">
                    <a16:creationId xmlns:a16="http://schemas.microsoft.com/office/drawing/2014/main" id="{BB72862B-798E-0CE7-E66B-F161BC6869AB}"/>
                  </a:ext>
                </a:extLst>
              </p:cNvPr>
              <p:cNvSpPr/>
              <p:nvPr/>
            </p:nvSpPr>
            <p:spPr>
              <a:xfrm>
                <a:off x="4972236" y="3515436"/>
                <a:ext cx="96585" cy="81762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2587" extrusionOk="0">
                    <a:moveTo>
                      <a:pt x="1432" y="1"/>
                    </a:moveTo>
                    <a:cubicBezTo>
                      <a:pt x="884" y="1"/>
                      <a:pt x="339" y="336"/>
                      <a:pt x="181" y="957"/>
                    </a:cubicBezTo>
                    <a:cubicBezTo>
                      <a:pt x="0" y="1661"/>
                      <a:pt x="402" y="2364"/>
                      <a:pt x="1105" y="2545"/>
                    </a:cubicBezTo>
                    <a:cubicBezTo>
                      <a:pt x="1218" y="2573"/>
                      <a:pt x="1328" y="2587"/>
                      <a:pt x="1435" y="2587"/>
                    </a:cubicBezTo>
                    <a:cubicBezTo>
                      <a:pt x="2379" y="2587"/>
                      <a:pt x="3056" y="1538"/>
                      <a:pt x="2532" y="636"/>
                    </a:cubicBezTo>
                    <a:cubicBezTo>
                      <a:pt x="2286" y="204"/>
                      <a:pt x="1858" y="1"/>
                      <a:pt x="14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588;p33">
                <a:extLst>
                  <a:ext uri="{FF2B5EF4-FFF2-40B4-BE49-F238E27FC236}">
                    <a16:creationId xmlns:a16="http://schemas.microsoft.com/office/drawing/2014/main" id="{3389ED6C-ADCA-283E-32A9-7E8246393FCA}"/>
                  </a:ext>
                </a:extLst>
              </p:cNvPr>
              <p:cNvSpPr/>
              <p:nvPr/>
            </p:nvSpPr>
            <p:spPr>
              <a:xfrm>
                <a:off x="4818065" y="3567490"/>
                <a:ext cx="336467" cy="272056"/>
              </a:xfrm>
              <a:custGeom>
                <a:avLst/>
                <a:gdLst/>
                <a:ahLst/>
                <a:cxnLst/>
                <a:rect l="l" t="t" r="r" b="b"/>
                <a:pathLst>
                  <a:path w="10646" h="8608" extrusionOk="0">
                    <a:moveTo>
                      <a:pt x="2434" y="0"/>
                    </a:moveTo>
                    <a:cubicBezTo>
                      <a:pt x="2396" y="0"/>
                      <a:pt x="2359" y="5"/>
                      <a:pt x="2326" y="14"/>
                    </a:cubicBezTo>
                    <a:lnTo>
                      <a:pt x="2246" y="34"/>
                    </a:lnTo>
                    <a:lnTo>
                      <a:pt x="2226" y="34"/>
                    </a:lnTo>
                    <a:lnTo>
                      <a:pt x="2165" y="54"/>
                    </a:lnTo>
                    <a:lnTo>
                      <a:pt x="2125" y="74"/>
                    </a:lnTo>
                    <a:lnTo>
                      <a:pt x="2085" y="114"/>
                    </a:lnTo>
                    <a:lnTo>
                      <a:pt x="2065" y="134"/>
                    </a:lnTo>
                    <a:cubicBezTo>
                      <a:pt x="2065" y="134"/>
                      <a:pt x="2045" y="154"/>
                      <a:pt x="2025" y="174"/>
                    </a:cubicBezTo>
                    <a:lnTo>
                      <a:pt x="1985" y="215"/>
                    </a:lnTo>
                    <a:lnTo>
                      <a:pt x="1985" y="235"/>
                    </a:lnTo>
                    <a:lnTo>
                      <a:pt x="1020" y="1842"/>
                    </a:lnTo>
                    <a:cubicBezTo>
                      <a:pt x="859" y="2083"/>
                      <a:pt x="940" y="2405"/>
                      <a:pt x="1181" y="2546"/>
                    </a:cubicBezTo>
                    <a:cubicBezTo>
                      <a:pt x="1261" y="2592"/>
                      <a:pt x="1348" y="2615"/>
                      <a:pt x="1434" y="2615"/>
                    </a:cubicBezTo>
                    <a:cubicBezTo>
                      <a:pt x="1605" y="2615"/>
                      <a:pt x="1770" y="2525"/>
                      <a:pt x="1864" y="2365"/>
                    </a:cubicBezTo>
                    <a:lnTo>
                      <a:pt x="2668" y="1059"/>
                    </a:lnTo>
                    <a:lnTo>
                      <a:pt x="4115" y="1400"/>
                    </a:lnTo>
                    <a:lnTo>
                      <a:pt x="2949" y="3309"/>
                    </a:lnTo>
                    <a:cubicBezTo>
                      <a:pt x="2909" y="3390"/>
                      <a:pt x="2849" y="3490"/>
                      <a:pt x="2808" y="3570"/>
                    </a:cubicBezTo>
                    <a:lnTo>
                      <a:pt x="236" y="7830"/>
                    </a:lnTo>
                    <a:cubicBezTo>
                      <a:pt x="0" y="8233"/>
                      <a:pt x="340" y="8607"/>
                      <a:pt x="686" y="8607"/>
                    </a:cubicBezTo>
                    <a:cubicBezTo>
                      <a:pt x="840" y="8607"/>
                      <a:pt x="995" y="8533"/>
                      <a:pt x="1100" y="8353"/>
                    </a:cubicBezTo>
                    <a:lnTo>
                      <a:pt x="3170" y="4937"/>
                    </a:lnTo>
                    <a:lnTo>
                      <a:pt x="4115" y="5339"/>
                    </a:lnTo>
                    <a:lnTo>
                      <a:pt x="4959" y="6343"/>
                    </a:lnTo>
                    <a:lnTo>
                      <a:pt x="3873" y="7087"/>
                    </a:lnTo>
                    <a:cubicBezTo>
                      <a:pt x="3408" y="7403"/>
                      <a:pt x="3712" y="8021"/>
                      <a:pt x="4150" y="8021"/>
                    </a:cubicBezTo>
                    <a:cubicBezTo>
                      <a:pt x="4241" y="8021"/>
                      <a:pt x="4339" y="7994"/>
                      <a:pt x="4436" y="7931"/>
                    </a:cubicBezTo>
                    <a:lnTo>
                      <a:pt x="6004" y="6866"/>
                    </a:lnTo>
                    <a:lnTo>
                      <a:pt x="6024" y="6846"/>
                    </a:lnTo>
                    <a:lnTo>
                      <a:pt x="6044" y="6846"/>
                    </a:lnTo>
                    <a:cubicBezTo>
                      <a:pt x="6225" y="6665"/>
                      <a:pt x="6265" y="6384"/>
                      <a:pt x="6124" y="6183"/>
                    </a:cubicBezTo>
                    <a:cubicBezTo>
                      <a:pt x="6104" y="6122"/>
                      <a:pt x="6064" y="6082"/>
                      <a:pt x="6004" y="6062"/>
                    </a:cubicBezTo>
                    <a:lnTo>
                      <a:pt x="5039" y="4897"/>
                    </a:lnTo>
                    <a:cubicBezTo>
                      <a:pt x="5079" y="4836"/>
                      <a:pt x="5119" y="4756"/>
                      <a:pt x="5180" y="4676"/>
                    </a:cubicBezTo>
                    <a:lnTo>
                      <a:pt x="6687" y="2224"/>
                    </a:lnTo>
                    <a:lnTo>
                      <a:pt x="8957" y="2746"/>
                    </a:lnTo>
                    <a:lnTo>
                      <a:pt x="9179" y="2746"/>
                    </a:lnTo>
                    <a:lnTo>
                      <a:pt x="9239" y="2726"/>
                    </a:lnTo>
                    <a:lnTo>
                      <a:pt x="9259" y="2726"/>
                    </a:lnTo>
                    <a:cubicBezTo>
                      <a:pt x="9279" y="2726"/>
                      <a:pt x="9299" y="2706"/>
                      <a:pt x="9339" y="2686"/>
                    </a:cubicBezTo>
                    <a:lnTo>
                      <a:pt x="9400" y="2646"/>
                    </a:lnTo>
                    <a:lnTo>
                      <a:pt x="9420" y="2626"/>
                    </a:lnTo>
                    <a:lnTo>
                      <a:pt x="9460" y="2586"/>
                    </a:lnTo>
                    <a:lnTo>
                      <a:pt x="9500" y="2546"/>
                    </a:lnTo>
                    <a:lnTo>
                      <a:pt x="9500" y="2525"/>
                    </a:lnTo>
                    <a:lnTo>
                      <a:pt x="10485" y="918"/>
                    </a:lnTo>
                    <a:cubicBezTo>
                      <a:pt x="10645" y="657"/>
                      <a:pt x="10585" y="335"/>
                      <a:pt x="10324" y="194"/>
                    </a:cubicBezTo>
                    <a:cubicBezTo>
                      <a:pt x="10239" y="137"/>
                      <a:pt x="10146" y="111"/>
                      <a:pt x="10054" y="111"/>
                    </a:cubicBezTo>
                    <a:cubicBezTo>
                      <a:pt x="9887" y="111"/>
                      <a:pt x="9724" y="199"/>
                      <a:pt x="9621" y="355"/>
                    </a:cubicBezTo>
                    <a:lnTo>
                      <a:pt x="8837" y="1661"/>
                    </a:lnTo>
                    <a:lnTo>
                      <a:pt x="7229" y="1300"/>
                    </a:lnTo>
                    <a:lnTo>
                      <a:pt x="5139" y="657"/>
                    </a:lnTo>
                    <a:cubicBezTo>
                      <a:pt x="5079" y="616"/>
                      <a:pt x="5039" y="596"/>
                      <a:pt x="4979" y="596"/>
                    </a:cubicBezTo>
                    <a:lnTo>
                      <a:pt x="4778" y="556"/>
                    </a:lnTo>
                    <a:lnTo>
                      <a:pt x="4637" y="496"/>
                    </a:lnTo>
                    <a:lnTo>
                      <a:pt x="2587" y="34"/>
                    </a:lnTo>
                    <a:cubicBezTo>
                      <a:pt x="2540" y="10"/>
                      <a:pt x="2486" y="0"/>
                      <a:pt x="24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" name="Google Shape;1589;p33">
              <a:extLst>
                <a:ext uri="{FF2B5EF4-FFF2-40B4-BE49-F238E27FC236}">
                  <a16:creationId xmlns:a16="http://schemas.microsoft.com/office/drawing/2014/main" id="{EA02ED52-89A4-EB3E-6C66-D40F080179BC}"/>
                </a:ext>
              </a:extLst>
            </p:cNvPr>
            <p:cNvSpPr/>
            <p:nvPr/>
          </p:nvSpPr>
          <p:spPr>
            <a:xfrm>
              <a:off x="4072915" y="3528674"/>
              <a:ext cx="226569" cy="319870"/>
            </a:xfrm>
            <a:custGeom>
              <a:avLst/>
              <a:gdLst/>
              <a:ahLst/>
              <a:cxnLst/>
              <a:rect l="l" t="t" r="r" b="b"/>
              <a:pathLst>
                <a:path w="13565" h="19151" extrusionOk="0">
                  <a:moveTo>
                    <a:pt x="6748" y="2696"/>
                  </a:moveTo>
                  <a:cubicBezTo>
                    <a:pt x="8844" y="2696"/>
                    <a:pt x="10852" y="4330"/>
                    <a:pt x="10852" y="6792"/>
                  </a:cubicBezTo>
                  <a:cubicBezTo>
                    <a:pt x="10872" y="9043"/>
                    <a:pt x="9043" y="10852"/>
                    <a:pt x="6793" y="10872"/>
                  </a:cubicBezTo>
                  <a:cubicBezTo>
                    <a:pt x="3155" y="10872"/>
                    <a:pt x="1327" y="6471"/>
                    <a:pt x="3899" y="3899"/>
                  </a:cubicBezTo>
                  <a:cubicBezTo>
                    <a:pt x="4730" y="3068"/>
                    <a:pt x="5749" y="2696"/>
                    <a:pt x="6748" y="2696"/>
                  </a:cubicBezTo>
                  <a:close/>
                  <a:moveTo>
                    <a:pt x="6793" y="0"/>
                  </a:moveTo>
                  <a:cubicBezTo>
                    <a:pt x="3035" y="0"/>
                    <a:pt x="1" y="3035"/>
                    <a:pt x="1" y="6792"/>
                  </a:cubicBezTo>
                  <a:cubicBezTo>
                    <a:pt x="1" y="10530"/>
                    <a:pt x="6793" y="19151"/>
                    <a:pt x="6793" y="19151"/>
                  </a:cubicBezTo>
                  <a:cubicBezTo>
                    <a:pt x="6793" y="19151"/>
                    <a:pt x="13565" y="10530"/>
                    <a:pt x="13565" y="6792"/>
                  </a:cubicBezTo>
                  <a:cubicBezTo>
                    <a:pt x="13565" y="3035"/>
                    <a:pt x="10530" y="0"/>
                    <a:pt x="67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590;p33">
              <a:extLst>
                <a:ext uri="{FF2B5EF4-FFF2-40B4-BE49-F238E27FC236}">
                  <a16:creationId xmlns:a16="http://schemas.microsoft.com/office/drawing/2014/main" id="{0E177507-3DFA-BE0E-1A0A-55AF3656D9FA}"/>
                </a:ext>
              </a:extLst>
            </p:cNvPr>
            <p:cNvSpPr/>
            <p:nvPr/>
          </p:nvSpPr>
          <p:spPr>
            <a:xfrm>
              <a:off x="4844989" y="2044036"/>
              <a:ext cx="282623" cy="244888"/>
            </a:xfrm>
            <a:custGeom>
              <a:avLst/>
              <a:gdLst/>
              <a:ahLst/>
              <a:cxnLst/>
              <a:rect l="l" t="t" r="r" b="b"/>
              <a:pathLst>
                <a:path w="8823" h="7645" extrusionOk="0">
                  <a:moveTo>
                    <a:pt x="8822" y="2807"/>
                  </a:moveTo>
                  <a:cubicBezTo>
                    <a:pt x="8797" y="3083"/>
                    <a:pt x="8747" y="3333"/>
                    <a:pt x="8647" y="3584"/>
                  </a:cubicBezTo>
                  <a:cubicBezTo>
                    <a:pt x="8346" y="4436"/>
                    <a:pt x="7293" y="6466"/>
                    <a:pt x="4411" y="7644"/>
                  </a:cubicBezTo>
                  <a:cubicBezTo>
                    <a:pt x="1529" y="6466"/>
                    <a:pt x="476" y="4436"/>
                    <a:pt x="176" y="3584"/>
                  </a:cubicBezTo>
                  <a:cubicBezTo>
                    <a:pt x="75" y="3333"/>
                    <a:pt x="25" y="3083"/>
                    <a:pt x="0" y="2807"/>
                  </a:cubicBezTo>
                  <a:cubicBezTo>
                    <a:pt x="0" y="2030"/>
                    <a:pt x="201" y="602"/>
                    <a:pt x="1980" y="351"/>
                  </a:cubicBezTo>
                  <a:cubicBezTo>
                    <a:pt x="4311" y="0"/>
                    <a:pt x="4411" y="2030"/>
                    <a:pt x="4411" y="2030"/>
                  </a:cubicBezTo>
                  <a:cubicBezTo>
                    <a:pt x="4411" y="2030"/>
                    <a:pt x="4511" y="50"/>
                    <a:pt x="6842" y="351"/>
                  </a:cubicBezTo>
                  <a:cubicBezTo>
                    <a:pt x="8672" y="577"/>
                    <a:pt x="8822" y="2030"/>
                    <a:pt x="8822" y="280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591;p33">
              <a:extLst>
                <a:ext uri="{FF2B5EF4-FFF2-40B4-BE49-F238E27FC236}">
                  <a16:creationId xmlns:a16="http://schemas.microsoft.com/office/drawing/2014/main" id="{3407C2D7-E95A-0CE0-4522-23BCBA0C03F4}"/>
                </a:ext>
              </a:extLst>
            </p:cNvPr>
            <p:cNvSpPr/>
            <p:nvPr/>
          </p:nvSpPr>
          <p:spPr>
            <a:xfrm>
              <a:off x="4838640" y="2773724"/>
              <a:ext cx="295320" cy="296527"/>
            </a:xfrm>
            <a:custGeom>
              <a:avLst/>
              <a:gdLst/>
              <a:ahLst/>
              <a:cxnLst/>
              <a:rect l="l" t="t" r="r" b="b"/>
              <a:pathLst>
                <a:path w="18597" h="18673" extrusionOk="0">
                  <a:moveTo>
                    <a:pt x="9599" y="9600"/>
                  </a:moveTo>
                  <a:cubicBezTo>
                    <a:pt x="7995" y="9600"/>
                    <a:pt x="8171" y="7119"/>
                    <a:pt x="9775" y="7119"/>
                  </a:cubicBezTo>
                  <a:cubicBezTo>
                    <a:pt x="11379" y="7119"/>
                    <a:pt x="11203" y="9600"/>
                    <a:pt x="9599" y="9600"/>
                  </a:cubicBezTo>
                  <a:close/>
                  <a:moveTo>
                    <a:pt x="4462" y="9575"/>
                  </a:moveTo>
                  <a:cubicBezTo>
                    <a:pt x="2832" y="9575"/>
                    <a:pt x="3008" y="7069"/>
                    <a:pt x="4612" y="7069"/>
                  </a:cubicBezTo>
                  <a:cubicBezTo>
                    <a:pt x="6241" y="7069"/>
                    <a:pt x="6066" y="9575"/>
                    <a:pt x="4462" y="9575"/>
                  </a:cubicBezTo>
                  <a:close/>
                  <a:moveTo>
                    <a:pt x="14462" y="7194"/>
                  </a:moveTo>
                  <a:cubicBezTo>
                    <a:pt x="16066" y="7194"/>
                    <a:pt x="15890" y="9700"/>
                    <a:pt x="14286" y="9700"/>
                  </a:cubicBezTo>
                  <a:cubicBezTo>
                    <a:pt x="12682" y="9700"/>
                    <a:pt x="12858" y="7194"/>
                    <a:pt x="14462" y="7194"/>
                  </a:cubicBezTo>
                  <a:close/>
                  <a:moveTo>
                    <a:pt x="12306" y="15690"/>
                  </a:moveTo>
                  <a:cubicBezTo>
                    <a:pt x="15965" y="14612"/>
                    <a:pt x="18597" y="11605"/>
                    <a:pt x="18597" y="8071"/>
                  </a:cubicBezTo>
                  <a:cubicBezTo>
                    <a:pt x="18597" y="3610"/>
                    <a:pt x="14437" y="1"/>
                    <a:pt x="9299" y="1"/>
                  </a:cubicBezTo>
                  <a:cubicBezTo>
                    <a:pt x="4186" y="1"/>
                    <a:pt x="0" y="3610"/>
                    <a:pt x="0" y="8071"/>
                  </a:cubicBezTo>
                  <a:cubicBezTo>
                    <a:pt x="0" y="11830"/>
                    <a:pt x="2983" y="14988"/>
                    <a:pt x="7018" y="15891"/>
                  </a:cubicBezTo>
                  <a:lnTo>
                    <a:pt x="7018" y="15891"/>
                  </a:lnTo>
                  <a:cubicBezTo>
                    <a:pt x="7143" y="15991"/>
                    <a:pt x="10276" y="18547"/>
                    <a:pt x="14036" y="18673"/>
                  </a:cubicBezTo>
                  <a:cubicBezTo>
                    <a:pt x="14036" y="18673"/>
                    <a:pt x="11128" y="16517"/>
                    <a:pt x="12306" y="1569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" name="Google Shape;1592;p33">
              <a:extLst>
                <a:ext uri="{FF2B5EF4-FFF2-40B4-BE49-F238E27FC236}">
                  <a16:creationId xmlns:a16="http://schemas.microsoft.com/office/drawing/2014/main" id="{18441957-A01C-97D9-4816-967A438BE88E}"/>
                </a:ext>
              </a:extLst>
            </p:cNvPr>
            <p:cNvGrpSpPr/>
            <p:nvPr/>
          </p:nvGrpSpPr>
          <p:grpSpPr>
            <a:xfrm>
              <a:off x="4013171" y="2771357"/>
              <a:ext cx="346058" cy="301259"/>
              <a:chOff x="4013171" y="2771357"/>
              <a:chExt cx="346058" cy="301259"/>
            </a:xfrm>
          </p:grpSpPr>
          <p:sp>
            <p:nvSpPr>
              <p:cNvPr id="11" name="Google Shape;1593;p33">
                <a:extLst>
                  <a:ext uri="{FF2B5EF4-FFF2-40B4-BE49-F238E27FC236}">
                    <a16:creationId xmlns:a16="http://schemas.microsoft.com/office/drawing/2014/main" id="{95091B13-2AB0-EC1C-170B-F45BEB25EDA9}"/>
                  </a:ext>
                </a:extLst>
              </p:cNvPr>
              <p:cNvSpPr/>
              <p:nvPr/>
            </p:nvSpPr>
            <p:spPr>
              <a:xfrm>
                <a:off x="4013171" y="2882732"/>
                <a:ext cx="110659" cy="189884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13159" extrusionOk="0">
                    <a:moveTo>
                      <a:pt x="1028" y="1"/>
                    </a:moveTo>
                    <a:cubicBezTo>
                      <a:pt x="276" y="1"/>
                      <a:pt x="1" y="302"/>
                      <a:pt x="1" y="1078"/>
                    </a:cubicBezTo>
                    <a:cubicBezTo>
                      <a:pt x="1" y="2908"/>
                      <a:pt x="1" y="4738"/>
                      <a:pt x="1" y="6567"/>
                    </a:cubicBezTo>
                    <a:cubicBezTo>
                      <a:pt x="1" y="8422"/>
                      <a:pt x="1" y="10302"/>
                      <a:pt x="1" y="12156"/>
                    </a:cubicBezTo>
                    <a:cubicBezTo>
                      <a:pt x="1" y="12858"/>
                      <a:pt x="276" y="13159"/>
                      <a:pt x="1003" y="13159"/>
                    </a:cubicBezTo>
                    <a:lnTo>
                      <a:pt x="6642" y="13159"/>
                    </a:lnTo>
                    <a:cubicBezTo>
                      <a:pt x="7369" y="13159"/>
                      <a:pt x="7670" y="12858"/>
                      <a:pt x="7670" y="12131"/>
                    </a:cubicBezTo>
                    <a:cubicBezTo>
                      <a:pt x="7670" y="8422"/>
                      <a:pt x="7670" y="4738"/>
                      <a:pt x="7670" y="1028"/>
                    </a:cubicBezTo>
                    <a:cubicBezTo>
                      <a:pt x="7670" y="302"/>
                      <a:pt x="7369" y="1"/>
                      <a:pt x="66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594;p33">
                <a:extLst>
                  <a:ext uri="{FF2B5EF4-FFF2-40B4-BE49-F238E27FC236}">
                    <a16:creationId xmlns:a16="http://schemas.microsoft.com/office/drawing/2014/main" id="{F4AFDFF7-D7FD-F3F5-F837-6490D3733B83}"/>
                  </a:ext>
                </a:extLst>
              </p:cNvPr>
              <p:cNvSpPr/>
              <p:nvPr/>
            </p:nvSpPr>
            <p:spPr>
              <a:xfrm>
                <a:off x="4139368" y="2771357"/>
                <a:ext cx="219861" cy="286089"/>
              </a:xfrm>
              <a:custGeom>
                <a:avLst/>
                <a:gdLst/>
                <a:ahLst/>
                <a:cxnLst/>
                <a:rect l="l" t="t" r="r" b="b"/>
                <a:pathLst>
                  <a:path w="15239" h="19826" extrusionOk="0">
                    <a:moveTo>
                      <a:pt x="6692" y="19775"/>
                    </a:moveTo>
                    <a:cubicBezTo>
                      <a:pt x="5164" y="19775"/>
                      <a:pt x="3610" y="19750"/>
                      <a:pt x="2081" y="19775"/>
                    </a:cubicBezTo>
                    <a:cubicBezTo>
                      <a:pt x="1279" y="19800"/>
                      <a:pt x="702" y="19424"/>
                      <a:pt x="176" y="18923"/>
                    </a:cubicBezTo>
                    <a:cubicBezTo>
                      <a:pt x="76" y="18798"/>
                      <a:pt x="1" y="18572"/>
                      <a:pt x="1" y="18397"/>
                    </a:cubicBezTo>
                    <a:cubicBezTo>
                      <a:pt x="1" y="15740"/>
                      <a:pt x="1" y="13108"/>
                      <a:pt x="1" y="10452"/>
                    </a:cubicBezTo>
                    <a:cubicBezTo>
                      <a:pt x="1" y="10276"/>
                      <a:pt x="76" y="10051"/>
                      <a:pt x="201" y="9975"/>
                    </a:cubicBezTo>
                    <a:cubicBezTo>
                      <a:pt x="1805" y="8898"/>
                      <a:pt x="2758" y="7344"/>
                      <a:pt x="3484" y="5615"/>
                    </a:cubicBezTo>
                    <a:cubicBezTo>
                      <a:pt x="3760" y="5013"/>
                      <a:pt x="3986" y="4411"/>
                      <a:pt x="4186" y="3785"/>
                    </a:cubicBezTo>
                    <a:cubicBezTo>
                      <a:pt x="4311" y="3434"/>
                      <a:pt x="4362" y="3058"/>
                      <a:pt x="4387" y="2707"/>
                    </a:cubicBezTo>
                    <a:cubicBezTo>
                      <a:pt x="4412" y="2031"/>
                      <a:pt x="4412" y="1354"/>
                      <a:pt x="4387" y="702"/>
                    </a:cubicBezTo>
                    <a:cubicBezTo>
                      <a:pt x="4362" y="226"/>
                      <a:pt x="4612" y="0"/>
                      <a:pt x="4988" y="126"/>
                    </a:cubicBezTo>
                    <a:cubicBezTo>
                      <a:pt x="5464" y="276"/>
                      <a:pt x="5966" y="502"/>
                      <a:pt x="6316" y="828"/>
                    </a:cubicBezTo>
                    <a:cubicBezTo>
                      <a:pt x="7043" y="1529"/>
                      <a:pt x="7369" y="2507"/>
                      <a:pt x="7369" y="3484"/>
                    </a:cubicBezTo>
                    <a:cubicBezTo>
                      <a:pt x="7344" y="4612"/>
                      <a:pt x="7194" y="5740"/>
                      <a:pt x="7043" y="6843"/>
                    </a:cubicBezTo>
                    <a:cubicBezTo>
                      <a:pt x="6943" y="7469"/>
                      <a:pt x="7068" y="7720"/>
                      <a:pt x="7720" y="7720"/>
                    </a:cubicBezTo>
                    <a:cubicBezTo>
                      <a:pt x="9324" y="7720"/>
                      <a:pt x="10928" y="7720"/>
                      <a:pt x="12532" y="7720"/>
                    </a:cubicBezTo>
                    <a:cubicBezTo>
                      <a:pt x="13409" y="7720"/>
                      <a:pt x="14136" y="8096"/>
                      <a:pt x="14738" y="8672"/>
                    </a:cubicBezTo>
                    <a:cubicBezTo>
                      <a:pt x="15239" y="9173"/>
                      <a:pt x="15189" y="10301"/>
                      <a:pt x="14763" y="10828"/>
                    </a:cubicBezTo>
                    <a:cubicBezTo>
                      <a:pt x="14637" y="11003"/>
                      <a:pt x="14587" y="11354"/>
                      <a:pt x="14662" y="11554"/>
                    </a:cubicBezTo>
                    <a:cubicBezTo>
                      <a:pt x="14963" y="12381"/>
                      <a:pt x="14938" y="13108"/>
                      <a:pt x="14311" y="13785"/>
                    </a:cubicBezTo>
                    <a:cubicBezTo>
                      <a:pt x="14161" y="13935"/>
                      <a:pt x="14161" y="14186"/>
                      <a:pt x="14136" y="14412"/>
                    </a:cubicBezTo>
                    <a:cubicBezTo>
                      <a:pt x="14061" y="14938"/>
                      <a:pt x="14036" y="15464"/>
                      <a:pt x="13961" y="15965"/>
                    </a:cubicBezTo>
                    <a:cubicBezTo>
                      <a:pt x="13910" y="16191"/>
                      <a:pt x="13785" y="16492"/>
                      <a:pt x="13635" y="16592"/>
                    </a:cubicBezTo>
                    <a:cubicBezTo>
                      <a:pt x="13033" y="16943"/>
                      <a:pt x="12983" y="17494"/>
                      <a:pt x="12933" y="18071"/>
                    </a:cubicBezTo>
                    <a:cubicBezTo>
                      <a:pt x="12908" y="18371"/>
                      <a:pt x="12758" y="18672"/>
                      <a:pt x="12632" y="18948"/>
                    </a:cubicBezTo>
                    <a:cubicBezTo>
                      <a:pt x="12357" y="19524"/>
                      <a:pt x="11956" y="19825"/>
                      <a:pt x="11254" y="19800"/>
                    </a:cubicBezTo>
                    <a:cubicBezTo>
                      <a:pt x="9750" y="19750"/>
                      <a:pt x="8221" y="19775"/>
                      <a:pt x="6692" y="19775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6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361157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1FD5DCB-EF78-0337-37AA-4E4573C69F75}"/>
              </a:ext>
            </a:extLst>
          </p:cNvPr>
          <p:cNvGrpSpPr/>
          <p:nvPr/>
        </p:nvGrpSpPr>
        <p:grpSpPr>
          <a:xfrm>
            <a:off x="1015183" y="1277937"/>
            <a:ext cx="7113633" cy="3090863"/>
            <a:chOff x="469158" y="1150127"/>
            <a:chExt cx="8212842" cy="3568468"/>
          </a:xfrm>
        </p:grpSpPr>
        <p:grpSp>
          <p:nvGrpSpPr>
            <p:cNvPr id="4" name="Google Shape;1600;p34">
              <a:extLst>
                <a:ext uri="{FF2B5EF4-FFF2-40B4-BE49-F238E27FC236}">
                  <a16:creationId xmlns:a16="http://schemas.microsoft.com/office/drawing/2014/main" id="{B68F0AEB-54DD-1DD2-41B2-5CFB898ABA95}"/>
                </a:ext>
              </a:extLst>
            </p:cNvPr>
            <p:cNvGrpSpPr/>
            <p:nvPr/>
          </p:nvGrpSpPr>
          <p:grpSpPr>
            <a:xfrm>
              <a:off x="5594095" y="1563619"/>
              <a:ext cx="278163" cy="219366"/>
              <a:chOff x="5594095" y="1563619"/>
              <a:chExt cx="278163" cy="219366"/>
            </a:xfrm>
          </p:grpSpPr>
          <p:sp>
            <p:nvSpPr>
              <p:cNvPr id="39" name="Google Shape;1601;p34">
                <a:extLst>
                  <a:ext uri="{FF2B5EF4-FFF2-40B4-BE49-F238E27FC236}">
                    <a16:creationId xmlns:a16="http://schemas.microsoft.com/office/drawing/2014/main" id="{7553EF0D-DFE8-576B-1B21-06E0D72D9D7B}"/>
                  </a:ext>
                </a:extLst>
              </p:cNvPr>
              <p:cNvSpPr/>
              <p:nvPr/>
            </p:nvSpPr>
            <p:spPr>
              <a:xfrm flipH="1">
                <a:off x="5594095" y="1563619"/>
                <a:ext cx="278163" cy="140284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08" extrusionOk="0">
                    <a:moveTo>
                      <a:pt x="74" y="1"/>
                    </a:moveTo>
                    <a:cubicBezTo>
                      <a:pt x="50" y="1"/>
                      <a:pt x="30" y="11"/>
                      <a:pt x="20" y="25"/>
                    </a:cubicBezTo>
                    <a:cubicBezTo>
                      <a:pt x="6" y="40"/>
                      <a:pt x="1" y="60"/>
                      <a:pt x="1" y="84"/>
                    </a:cubicBezTo>
                    <a:cubicBezTo>
                      <a:pt x="1" y="104"/>
                      <a:pt x="11" y="123"/>
                      <a:pt x="25" y="143"/>
                    </a:cubicBezTo>
                    <a:cubicBezTo>
                      <a:pt x="40" y="167"/>
                      <a:pt x="60" y="187"/>
                      <a:pt x="79" y="197"/>
                    </a:cubicBezTo>
                    <a:cubicBezTo>
                      <a:pt x="89" y="207"/>
                      <a:pt x="118" y="226"/>
                      <a:pt x="172" y="261"/>
                    </a:cubicBezTo>
                    <a:cubicBezTo>
                      <a:pt x="221" y="295"/>
                      <a:pt x="260" y="324"/>
                      <a:pt x="290" y="344"/>
                    </a:cubicBezTo>
                    <a:cubicBezTo>
                      <a:pt x="290" y="344"/>
                      <a:pt x="299" y="349"/>
                      <a:pt x="309" y="358"/>
                    </a:cubicBezTo>
                    <a:cubicBezTo>
                      <a:pt x="319" y="363"/>
                      <a:pt x="324" y="368"/>
                      <a:pt x="334" y="373"/>
                    </a:cubicBezTo>
                    <a:cubicBezTo>
                      <a:pt x="339" y="378"/>
                      <a:pt x="348" y="383"/>
                      <a:pt x="358" y="388"/>
                    </a:cubicBezTo>
                    <a:cubicBezTo>
                      <a:pt x="363" y="393"/>
                      <a:pt x="373" y="398"/>
                      <a:pt x="383" y="403"/>
                    </a:cubicBezTo>
                    <a:cubicBezTo>
                      <a:pt x="388" y="403"/>
                      <a:pt x="397" y="407"/>
                      <a:pt x="402" y="407"/>
                    </a:cubicBezTo>
                    <a:lnTo>
                      <a:pt x="407" y="407"/>
                    </a:lnTo>
                    <a:cubicBezTo>
                      <a:pt x="412" y="407"/>
                      <a:pt x="422" y="403"/>
                      <a:pt x="427" y="403"/>
                    </a:cubicBezTo>
                    <a:cubicBezTo>
                      <a:pt x="437" y="398"/>
                      <a:pt x="446" y="393"/>
                      <a:pt x="451" y="388"/>
                    </a:cubicBezTo>
                    <a:cubicBezTo>
                      <a:pt x="461" y="383"/>
                      <a:pt x="471" y="378"/>
                      <a:pt x="476" y="373"/>
                    </a:cubicBezTo>
                    <a:cubicBezTo>
                      <a:pt x="486" y="368"/>
                      <a:pt x="490" y="363"/>
                      <a:pt x="500" y="358"/>
                    </a:cubicBezTo>
                    <a:cubicBezTo>
                      <a:pt x="510" y="349"/>
                      <a:pt x="520" y="344"/>
                      <a:pt x="520" y="344"/>
                    </a:cubicBezTo>
                    <a:cubicBezTo>
                      <a:pt x="549" y="324"/>
                      <a:pt x="618" y="275"/>
                      <a:pt x="730" y="197"/>
                    </a:cubicBezTo>
                    <a:cubicBezTo>
                      <a:pt x="755" y="182"/>
                      <a:pt x="770" y="163"/>
                      <a:pt x="784" y="143"/>
                    </a:cubicBezTo>
                    <a:cubicBezTo>
                      <a:pt x="799" y="118"/>
                      <a:pt x="809" y="99"/>
                      <a:pt x="809" y="74"/>
                    </a:cubicBezTo>
                    <a:cubicBezTo>
                      <a:pt x="809" y="55"/>
                      <a:pt x="804" y="35"/>
                      <a:pt x="789" y="21"/>
                    </a:cubicBezTo>
                    <a:cubicBezTo>
                      <a:pt x="775" y="11"/>
                      <a:pt x="755" y="1"/>
                      <a:pt x="7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602;p34">
                <a:extLst>
                  <a:ext uri="{FF2B5EF4-FFF2-40B4-BE49-F238E27FC236}">
                    <a16:creationId xmlns:a16="http://schemas.microsoft.com/office/drawing/2014/main" id="{C8F79D37-14B5-99A4-CDBA-DF41254C3C22}"/>
                  </a:ext>
                </a:extLst>
              </p:cNvPr>
              <p:cNvSpPr/>
              <p:nvPr/>
            </p:nvSpPr>
            <p:spPr>
              <a:xfrm flipH="1">
                <a:off x="5594095" y="1634449"/>
                <a:ext cx="278163" cy="148536"/>
              </a:xfrm>
              <a:custGeom>
                <a:avLst/>
                <a:gdLst/>
                <a:ahLst/>
                <a:cxnLst/>
                <a:rect l="l" t="t" r="r" b="b"/>
                <a:pathLst>
                  <a:path w="809" h="432" extrusionOk="0">
                    <a:moveTo>
                      <a:pt x="1" y="1"/>
                    </a:moveTo>
                    <a:lnTo>
                      <a:pt x="1" y="358"/>
                    </a:lnTo>
                    <a:cubicBezTo>
                      <a:pt x="1" y="378"/>
                      <a:pt x="6" y="397"/>
                      <a:pt x="20" y="407"/>
                    </a:cubicBezTo>
                    <a:cubicBezTo>
                      <a:pt x="35" y="422"/>
                      <a:pt x="55" y="432"/>
                      <a:pt x="74" y="432"/>
                    </a:cubicBezTo>
                    <a:lnTo>
                      <a:pt x="735" y="432"/>
                    </a:lnTo>
                    <a:cubicBezTo>
                      <a:pt x="755" y="432"/>
                      <a:pt x="775" y="422"/>
                      <a:pt x="789" y="407"/>
                    </a:cubicBezTo>
                    <a:cubicBezTo>
                      <a:pt x="804" y="397"/>
                      <a:pt x="809" y="378"/>
                      <a:pt x="809" y="358"/>
                    </a:cubicBezTo>
                    <a:lnTo>
                      <a:pt x="809" y="1"/>
                    </a:lnTo>
                    <a:cubicBezTo>
                      <a:pt x="794" y="15"/>
                      <a:pt x="779" y="30"/>
                      <a:pt x="765" y="40"/>
                    </a:cubicBezTo>
                    <a:cubicBezTo>
                      <a:pt x="667" y="108"/>
                      <a:pt x="588" y="157"/>
                      <a:pt x="539" y="197"/>
                    </a:cubicBezTo>
                    <a:cubicBezTo>
                      <a:pt x="520" y="206"/>
                      <a:pt x="510" y="216"/>
                      <a:pt x="495" y="226"/>
                    </a:cubicBezTo>
                    <a:cubicBezTo>
                      <a:pt x="486" y="231"/>
                      <a:pt x="471" y="241"/>
                      <a:pt x="456" y="246"/>
                    </a:cubicBezTo>
                    <a:cubicBezTo>
                      <a:pt x="437" y="255"/>
                      <a:pt x="422" y="255"/>
                      <a:pt x="407" y="255"/>
                    </a:cubicBezTo>
                    <a:lnTo>
                      <a:pt x="402" y="255"/>
                    </a:lnTo>
                    <a:cubicBezTo>
                      <a:pt x="388" y="255"/>
                      <a:pt x="373" y="255"/>
                      <a:pt x="353" y="246"/>
                    </a:cubicBezTo>
                    <a:cubicBezTo>
                      <a:pt x="339" y="241"/>
                      <a:pt x="324" y="231"/>
                      <a:pt x="314" y="226"/>
                    </a:cubicBezTo>
                    <a:cubicBezTo>
                      <a:pt x="299" y="216"/>
                      <a:pt x="290" y="206"/>
                      <a:pt x="270" y="197"/>
                    </a:cubicBezTo>
                    <a:cubicBezTo>
                      <a:pt x="231" y="167"/>
                      <a:pt x="157" y="113"/>
                      <a:pt x="45" y="40"/>
                    </a:cubicBezTo>
                    <a:cubicBezTo>
                      <a:pt x="30" y="30"/>
                      <a:pt x="15" y="15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" name="Google Shape;1603;p34">
              <a:extLst>
                <a:ext uri="{FF2B5EF4-FFF2-40B4-BE49-F238E27FC236}">
                  <a16:creationId xmlns:a16="http://schemas.microsoft.com/office/drawing/2014/main" id="{806D37E1-0112-C860-D3A3-A3DCBB9D7CAE}"/>
                </a:ext>
              </a:extLst>
            </p:cNvPr>
            <p:cNvSpPr/>
            <p:nvPr/>
          </p:nvSpPr>
          <p:spPr>
            <a:xfrm flipH="1">
              <a:off x="4400231" y="2405439"/>
              <a:ext cx="222806" cy="226242"/>
            </a:xfrm>
            <a:custGeom>
              <a:avLst/>
              <a:gdLst/>
              <a:ahLst/>
              <a:cxnLst/>
              <a:rect l="l" t="t" r="r" b="b"/>
              <a:pathLst>
                <a:path w="648" h="658" extrusionOk="0">
                  <a:moveTo>
                    <a:pt x="530" y="417"/>
                  </a:moveTo>
                  <a:cubicBezTo>
                    <a:pt x="490" y="417"/>
                    <a:pt x="456" y="437"/>
                    <a:pt x="437" y="466"/>
                  </a:cubicBezTo>
                  <a:lnTo>
                    <a:pt x="236" y="358"/>
                  </a:lnTo>
                  <a:cubicBezTo>
                    <a:pt x="236" y="349"/>
                    <a:pt x="241" y="339"/>
                    <a:pt x="241" y="329"/>
                  </a:cubicBezTo>
                  <a:cubicBezTo>
                    <a:pt x="241" y="319"/>
                    <a:pt x="236" y="305"/>
                    <a:pt x="231" y="295"/>
                  </a:cubicBezTo>
                  <a:lnTo>
                    <a:pt x="437" y="192"/>
                  </a:lnTo>
                  <a:cubicBezTo>
                    <a:pt x="456" y="221"/>
                    <a:pt x="490" y="241"/>
                    <a:pt x="530" y="241"/>
                  </a:cubicBezTo>
                  <a:cubicBezTo>
                    <a:pt x="593" y="241"/>
                    <a:pt x="647" y="187"/>
                    <a:pt x="647" y="123"/>
                  </a:cubicBezTo>
                  <a:cubicBezTo>
                    <a:pt x="647" y="55"/>
                    <a:pt x="593" y="1"/>
                    <a:pt x="530" y="1"/>
                  </a:cubicBezTo>
                  <a:cubicBezTo>
                    <a:pt x="466" y="1"/>
                    <a:pt x="412" y="55"/>
                    <a:pt x="412" y="123"/>
                  </a:cubicBezTo>
                  <a:cubicBezTo>
                    <a:pt x="412" y="133"/>
                    <a:pt x="412" y="143"/>
                    <a:pt x="417" y="153"/>
                  </a:cubicBezTo>
                  <a:lnTo>
                    <a:pt x="211" y="256"/>
                  </a:lnTo>
                  <a:cubicBezTo>
                    <a:pt x="192" y="226"/>
                    <a:pt x="157" y="212"/>
                    <a:pt x="118" y="212"/>
                  </a:cubicBezTo>
                  <a:cubicBezTo>
                    <a:pt x="55" y="212"/>
                    <a:pt x="1" y="265"/>
                    <a:pt x="1" y="329"/>
                  </a:cubicBezTo>
                  <a:cubicBezTo>
                    <a:pt x="1" y="393"/>
                    <a:pt x="55" y="447"/>
                    <a:pt x="118" y="447"/>
                  </a:cubicBezTo>
                  <a:cubicBezTo>
                    <a:pt x="157" y="447"/>
                    <a:pt x="192" y="427"/>
                    <a:pt x="216" y="403"/>
                  </a:cubicBezTo>
                  <a:lnTo>
                    <a:pt x="417" y="505"/>
                  </a:lnTo>
                  <a:cubicBezTo>
                    <a:pt x="412" y="515"/>
                    <a:pt x="412" y="525"/>
                    <a:pt x="412" y="540"/>
                  </a:cubicBezTo>
                  <a:cubicBezTo>
                    <a:pt x="412" y="603"/>
                    <a:pt x="466" y="657"/>
                    <a:pt x="530" y="657"/>
                  </a:cubicBezTo>
                  <a:cubicBezTo>
                    <a:pt x="593" y="657"/>
                    <a:pt x="647" y="603"/>
                    <a:pt x="647" y="540"/>
                  </a:cubicBezTo>
                  <a:cubicBezTo>
                    <a:pt x="647" y="471"/>
                    <a:pt x="593" y="417"/>
                    <a:pt x="530" y="4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604;p34">
              <a:extLst>
                <a:ext uri="{FF2B5EF4-FFF2-40B4-BE49-F238E27FC236}">
                  <a16:creationId xmlns:a16="http://schemas.microsoft.com/office/drawing/2014/main" id="{B24A772F-AB81-2D7F-8CC5-0EB6EB461CDC}"/>
                </a:ext>
              </a:extLst>
            </p:cNvPr>
            <p:cNvSpPr/>
            <p:nvPr/>
          </p:nvSpPr>
          <p:spPr>
            <a:xfrm flipH="1">
              <a:off x="4824689" y="3223789"/>
              <a:ext cx="263035" cy="264752"/>
            </a:xfrm>
            <a:custGeom>
              <a:avLst/>
              <a:gdLst/>
              <a:ahLst/>
              <a:cxnLst/>
              <a:rect l="l" t="t" r="r" b="b"/>
              <a:pathLst>
                <a:path w="765" h="770" extrusionOk="0">
                  <a:moveTo>
                    <a:pt x="481" y="202"/>
                  </a:moveTo>
                  <a:lnTo>
                    <a:pt x="481" y="304"/>
                  </a:lnTo>
                  <a:cubicBezTo>
                    <a:pt x="505" y="319"/>
                    <a:pt x="525" y="349"/>
                    <a:pt x="525" y="388"/>
                  </a:cubicBezTo>
                  <a:cubicBezTo>
                    <a:pt x="525" y="422"/>
                    <a:pt x="505" y="451"/>
                    <a:pt x="481" y="466"/>
                  </a:cubicBezTo>
                  <a:lnTo>
                    <a:pt x="481" y="569"/>
                  </a:lnTo>
                  <a:cubicBezTo>
                    <a:pt x="559" y="549"/>
                    <a:pt x="623" y="476"/>
                    <a:pt x="623" y="388"/>
                  </a:cubicBezTo>
                  <a:cubicBezTo>
                    <a:pt x="623" y="295"/>
                    <a:pt x="559" y="221"/>
                    <a:pt x="481" y="202"/>
                  </a:cubicBezTo>
                  <a:close/>
                  <a:moveTo>
                    <a:pt x="481" y="16"/>
                  </a:moveTo>
                  <a:lnTo>
                    <a:pt x="481" y="118"/>
                  </a:lnTo>
                  <a:cubicBezTo>
                    <a:pt x="588" y="158"/>
                    <a:pt x="672" y="260"/>
                    <a:pt x="672" y="388"/>
                  </a:cubicBezTo>
                  <a:cubicBezTo>
                    <a:pt x="672" y="510"/>
                    <a:pt x="588" y="618"/>
                    <a:pt x="481" y="657"/>
                  </a:cubicBezTo>
                  <a:lnTo>
                    <a:pt x="481" y="755"/>
                  </a:lnTo>
                  <a:cubicBezTo>
                    <a:pt x="642" y="716"/>
                    <a:pt x="765" y="564"/>
                    <a:pt x="765" y="388"/>
                  </a:cubicBezTo>
                  <a:cubicBezTo>
                    <a:pt x="765" y="207"/>
                    <a:pt x="642" y="60"/>
                    <a:pt x="481" y="16"/>
                  </a:cubicBezTo>
                  <a:close/>
                  <a:moveTo>
                    <a:pt x="432" y="1"/>
                  </a:moveTo>
                  <a:lnTo>
                    <a:pt x="192" y="197"/>
                  </a:lnTo>
                  <a:lnTo>
                    <a:pt x="143" y="197"/>
                  </a:lnTo>
                  <a:cubicBezTo>
                    <a:pt x="64" y="197"/>
                    <a:pt x="1" y="260"/>
                    <a:pt x="1" y="339"/>
                  </a:cubicBezTo>
                  <a:lnTo>
                    <a:pt x="1" y="432"/>
                  </a:lnTo>
                  <a:cubicBezTo>
                    <a:pt x="1" y="515"/>
                    <a:pt x="64" y="579"/>
                    <a:pt x="143" y="579"/>
                  </a:cubicBezTo>
                  <a:lnTo>
                    <a:pt x="192" y="579"/>
                  </a:lnTo>
                  <a:lnTo>
                    <a:pt x="432" y="770"/>
                  </a:lnTo>
                  <a:lnTo>
                    <a:pt x="4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oogle Shape;1605;p34">
              <a:extLst>
                <a:ext uri="{FF2B5EF4-FFF2-40B4-BE49-F238E27FC236}">
                  <a16:creationId xmlns:a16="http://schemas.microsoft.com/office/drawing/2014/main" id="{4C7CD27C-0B7A-EE46-CC66-F5BF41ED551D}"/>
                </a:ext>
              </a:extLst>
            </p:cNvPr>
            <p:cNvGrpSpPr/>
            <p:nvPr/>
          </p:nvGrpSpPr>
          <p:grpSpPr>
            <a:xfrm>
              <a:off x="5361942" y="4034408"/>
              <a:ext cx="293292" cy="325266"/>
              <a:chOff x="5361942" y="4034408"/>
              <a:chExt cx="293292" cy="325266"/>
            </a:xfrm>
          </p:grpSpPr>
          <p:sp>
            <p:nvSpPr>
              <p:cNvPr id="37" name="Google Shape;1606;p34">
                <a:extLst>
                  <a:ext uri="{FF2B5EF4-FFF2-40B4-BE49-F238E27FC236}">
                    <a16:creationId xmlns:a16="http://schemas.microsoft.com/office/drawing/2014/main" id="{1531DCD0-B86A-9EE7-2075-3F77B6380299}"/>
                  </a:ext>
                </a:extLst>
              </p:cNvPr>
              <p:cNvSpPr/>
              <p:nvPr/>
            </p:nvSpPr>
            <p:spPr>
              <a:xfrm flipH="1">
                <a:off x="5361942" y="4157156"/>
                <a:ext cx="53982" cy="187389"/>
              </a:xfrm>
              <a:custGeom>
                <a:avLst/>
                <a:gdLst/>
                <a:ahLst/>
                <a:cxnLst/>
                <a:rect l="l" t="t" r="r" b="b"/>
                <a:pathLst>
                  <a:path w="157" h="545" extrusionOk="0">
                    <a:moveTo>
                      <a:pt x="132" y="1"/>
                    </a:moveTo>
                    <a:lnTo>
                      <a:pt x="29" y="1"/>
                    </a:lnTo>
                    <a:cubicBezTo>
                      <a:pt x="15" y="1"/>
                      <a:pt x="0" y="15"/>
                      <a:pt x="0" y="30"/>
                    </a:cubicBezTo>
                    <a:lnTo>
                      <a:pt x="0" y="515"/>
                    </a:lnTo>
                    <a:cubicBezTo>
                      <a:pt x="0" y="529"/>
                      <a:pt x="15" y="544"/>
                      <a:pt x="29" y="544"/>
                    </a:cubicBezTo>
                    <a:lnTo>
                      <a:pt x="132" y="544"/>
                    </a:lnTo>
                    <a:cubicBezTo>
                      <a:pt x="147" y="544"/>
                      <a:pt x="157" y="529"/>
                      <a:pt x="157" y="515"/>
                    </a:cubicBezTo>
                    <a:lnTo>
                      <a:pt x="157" y="30"/>
                    </a:lnTo>
                    <a:cubicBezTo>
                      <a:pt x="157" y="15"/>
                      <a:pt x="147" y="1"/>
                      <a:pt x="1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1607;p34">
                <a:extLst>
                  <a:ext uri="{FF2B5EF4-FFF2-40B4-BE49-F238E27FC236}">
                    <a16:creationId xmlns:a16="http://schemas.microsoft.com/office/drawing/2014/main" id="{4C739B98-89A8-7754-12B6-157E72F9CAEE}"/>
                  </a:ext>
                </a:extLst>
              </p:cNvPr>
              <p:cNvSpPr/>
              <p:nvPr/>
            </p:nvSpPr>
            <p:spPr>
              <a:xfrm flipH="1">
                <a:off x="5427615" y="4034408"/>
                <a:ext cx="227620" cy="32526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946" extrusionOk="0">
                    <a:moveTo>
                      <a:pt x="118" y="769"/>
                    </a:moveTo>
                    <a:cubicBezTo>
                      <a:pt x="103" y="784"/>
                      <a:pt x="99" y="803"/>
                      <a:pt x="99" y="823"/>
                    </a:cubicBezTo>
                    <a:lnTo>
                      <a:pt x="99" y="823"/>
                    </a:lnTo>
                    <a:cubicBezTo>
                      <a:pt x="99" y="867"/>
                      <a:pt x="133" y="901"/>
                      <a:pt x="172" y="901"/>
                    </a:cubicBezTo>
                    <a:cubicBezTo>
                      <a:pt x="339" y="901"/>
                      <a:pt x="476" y="945"/>
                      <a:pt x="662" y="877"/>
                    </a:cubicBezTo>
                    <a:lnTo>
                      <a:pt x="662" y="397"/>
                    </a:lnTo>
                    <a:cubicBezTo>
                      <a:pt x="490" y="358"/>
                      <a:pt x="392" y="181"/>
                      <a:pt x="348" y="69"/>
                    </a:cubicBezTo>
                    <a:cubicBezTo>
                      <a:pt x="304" y="0"/>
                      <a:pt x="250" y="39"/>
                      <a:pt x="241" y="78"/>
                    </a:cubicBezTo>
                    <a:cubicBezTo>
                      <a:pt x="221" y="181"/>
                      <a:pt x="304" y="255"/>
                      <a:pt x="280" y="358"/>
                    </a:cubicBezTo>
                    <a:lnTo>
                      <a:pt x="79" y="358"/>
                    </a:lnTo>
                    <a:cubicBezTo>
                      <a:pt x="35" y="358"/>
                      <a:pt x="1" y="392"/>
                      <a:pt x="1" y="436"/>
                    </a:cubicBezTo>
                    <a:lnTo>
                      <a:pt x="1" y="436"/>
                    </a:lnTo>
                    <a:cubicBezTo>
                      <a:pt x="1" y="470"/>
                      <a:pt x="20" y="495"/>
                      <a:pt x="45" y="509"/>
                    </a:cubicBezTo>
                    <a:cubicBezTo>
                      <a:pt x="35" y="524"/>
                      <a:pt x="25" y="539"/>
                      <a:pt x="25" y="558"/>
                    </a:cubicBezTo>
                    <a:lnTo>
                      <a:pt x="25" y="558"/>
                    </a:lnTo>
                    <a:cubicBezTo>
                      <a:pt x="25" y="593"/>
                      <a:pt x="50" y="622"/>
                      <a:pt x="79" y="632"/>
                    </a:cubicBezTo>
                    <a:cubicBezTo>
                      <a:pt x="64" y="646"/>
                      <a:pt x="50" y="671"/>
                      <a:pt x="50" y="695"/>
                    </a:cubicBezTo>
                    <a:lnTo>
                      <a:pt x="50" y="695"/>
                    </a:lnTo>
                    <a:cubicBezTo>
                      <a:pt x="50" y="735"/>
                      <a:pt x="79" y="764"/>
                      <a:pt x="118" y="7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608;p34">
              <a:extLst>
                <a:ext uri="{FF2B5EF4-FFF2-40B4-BE49-F238E27FC236}">
                  <a16:creationId xmlns:a16="http://schemas.microsoft.com/office/drawing/2014/main" id="{94E3C1C2-72FE-D17B-2085-2487F514EB91}"/>
                </a:ext>
              </a:extLst>
            </p:cNvPr>
            <p:cNvGrpSpPr/>
            <p:nvPr/>
          </p:nvGrpSpPr>
          <p:grpSpPr>
            <a:xfrm>
              <a:off x="469158" y="1150127"/>
              <a:ext cx="8212842" cy="3568468"/>
              <a:chOff x="469158" y="1150127"/>
              <a:chExt cx="8212842" cy="3568468"/>
            </a:xfrm>
          </p:grpSpPr>
          <p:sp>
            <p:nvSpPr>
              <p:cNvPr id="9" name="Google Shape;1609;p34">
                <a:extLst>
                  <a:ext uri="{FF2B5EF4-FFF2-40B4-BE49-F238E27FC236}">
                    <a16:creationId xmlns:a16="http://schemas.microsoft.com/office/drawing/2014/main" id="{D9C1DD26-E547-2848-180F-F708CED0A05F}"/>
                  </a:ext>
                </a:extLst>
              </p:cNvPr>
              <p:cNvSpPr/>
              <p:nvPr/>
            </p:nvSpPr>
            <p:spPr>
              <a:xfrm flipH="1">
                <a:off x="7411116" y="1182427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0" name="Google Shape;1610;p34">
                <a:extLst>
                  <a:ext uri="{FF2B5EF4-FFF2-40B4-BE49-F238E27FC236}">
                    <a16:creationId xmlns:a16="http://schemas.microsoft.com/office/drawing/2014/main" id="{6B9395BE-DBB4-D85B-379F-A3426A6A219D}"/>
                  </a:ext>
                </a:extLst>
              </p:cNvPr>
              <p:cNvSpPr/>
              <p:nvPr/>
            </p:nvSpPr>
            <p:spPr>
              <a:xfrm flipH="1">
                <a:off x="1951840" y="1514793"/>
                <a:ext cx="3497856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5276" h="922" extrusionOk="0">
                    <a:moveTo>
                      <a:pt x="4825" y="1"/>
                    </a:moveTo>
                    <a:lnTo>
                      <a:pt x="1" y="1"/>
                    </a:lnTo>
                    <a:lnTo>
                      <a:pt x="1" y="922"/>
                    </a:lnTo>
                    <a:lnTo>
                      <a:pt x="5276" y="922"/>
                    </a:lnTo>
                    <a:lnTo>
                      <a:pt x="527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611;p34">
                <a:extLst>
                  <a:ext uri="{FF2B5EF4-FFF2-40B4-BE49-F238E27FC236}">
                    <a16:creationId xmlns:a16="http://schemas.microsoft.com/office/drawing/2014/main" id="{63AB66EA-CC92-803D-B0A4-995067D8EB2B}"/>
                  </a:ext>
                </a:extLst>
              </p:cNvPr>
              <p:cNvSpPr txBox="1"/>
              <p:nvPr/>
            </p:nvSpPr>
            <p:spPr>
              <a:xfrm>
                <a:off x="6413825" y="1399575"/>
                <a:ext cx="22680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2" name="Google Shape;1612;p34">
                <a:extLst>
                  <a:ext uri="{FF2B5EF4-FFF2-40B4-BE49-F238E27FC236}">
                    <a16:creationId xmlns:a16="http://schemas.microsoft.com/office/drawing/2014/main" id="{A9AC67B9-0558-76B5-ACBC-B6FB4337ACF3}"/>
                  </a:ext>
                </a:extLst>
              </p:cNvPr>
              <p:cNvSpPr/>
              <p:nvPr/>
            </p:nvSpPr>
            <p:spPr>
              <a:xfrm flipH="1">
                <a:off x="1979409" y="2359195"/>
                <a:ext cx="2267868" cy="318731"/>
              </a:xfrm>
              <a:custGeom>
                <a:avLst/>
                <a:gdLst/>
                <a:ahLst/>
                <a:cxnLst/>
                <a:rect l="l" t="t" r="r" b="b"/>
                <a:pathLst>
                  <a:path w="5158" h="927" extrusionOk="0">
                    <a:moveTo>
                      <a:pt x="1930" y="1"/>
                    </a:moveTo>
                    <a:lnTo>
                      <a:pt x="1" y="1"/>
                    </a:lnTo>
                    <a:lnTo>
                      <a:pt x="1" y="926"/>
                    </a:lnTo>
                    <a:lnTo>
                      <a:pt x="5158" y="926"/>
                    </a:lnTo>
                    <a:lnTo>
                      <a:pt x="515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613;p34">
                <a:extLst>
                  <a:ext uri="{FF2B5EF4-FFF2-40B4-BE49-F238E27FC236}">
                    <a16:creationId xmlns:a16="http://schemas.microsoft.com/office/drawing/2014/main" id="{3741EAEC-FB4E-D5F9-44B5-83586789AAB3}"/>
                  </a:ext>
                </a:extLst>
              </p:cNvPr>
              <p:cNvSpPr txBox="1"/>
              <p:nvPr/>
            </p:nvSpPr>
            <p:spPr>
              <a:xfrm>
                <a:off x="6413825" y="2244833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4" name="Google Shape;1614;p34">
                <a:extLst>
                  <a:ext uri="{FF2B5EF4-FFF2-40B4-BE49-F238E27FC236}">
                    <a16:creationId xmlns:a16="http://schemas.microsoft.com/office/drawing/2014/main" id="{D36C8576-3B4A-883D-BD36-ED824349F452}"/>
                  </a:ext>
                </a:extLst>
              </p:cNvPr>
              <p:cNvSpPr/>
              <p:nvPr/>
            </p:nvSpPr>
            <p:spPr>
              <a:xfrm flipH="1">
                <a:off x="7411116" y="2004489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5" name="Google Shape;1615;p34">
                <a:extLst>
                  <a:ext uri="{FF2B5EF4-FFF2-40B4-BE49-F238E27FC236}">
                    <a16:creationId xmlns:a16="http://schemas.microsoft.com/office/drawing/2014/main" id="{F6B46AAC-ACF3-0F95-B0D9-E4F1CAD1177D}"/>
                  </a:ext>
                </a:extLst>
              </p:cNvPr>
              <p:cNvSpPr/>
              <p:nvPr/>
            </p:nvSpPr>
            <p:spPr>
              <a:xfrm flipH="1">
                <a:off x="1951829" y="3197656"/>
                <a:ext cx="2751723" cy="317017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616;p34">
                <a:extLst>
                  <a:ext uri="{FF2B5EF4-FFF2-40B4-BE49-F238E27FC236}">
                    <a16:creationId xmlns:a16="http://schemas.microsoft.com/office/drawing/2014/main" id="{5E6A0CD2-2243-10AA-965C-C8406866C4EF}"/>
                  </a:ext>
                </a:extLst>
              </p:cNvPr>
              <p:cNvSpPr txBox="1"/>
              <p:nvPr/>
            </p:nvSpPr>
            <p:spPr>
              <a:xfrm>
                <a:off x="6413825" y="3082438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17" name="Google Shape;1617;p34">
                <a:extLst>
                  <a:ext uri="{FF2B5EF4-FFF2-40B4-BE49-F238E27FC236}">
                    <a16:creationId xmlns:a16="http://schemas.microsoft.com/office/drawing/2014/main" id="{078846EA-4F88-E29C-3015-20663E20D866}"/>
                  </a:ext>
                </a:extLst>
              </p:cNvPr>
              <p:cNvSpPr/>
              <p:nvPr/>
            </p:nvSpPr>
            <p:spPr>
              <a:xfrm flipH="1">
                <a:off x="7411116" y="2849747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8" name="Google Shape;1618;p34">
                <a:extLst>
                  <a:ext uri="{FF2B5EF4-FFF2-40B4-BE49-F238E27FC236}">
                    <a16:creationId xmlns:a16="http://schemas.microsoft.com/office/drawing/2014/main" id="{2543F55A-D221-5325-5B84-4F221EB7A5B7}"/>
                  </a:ext>
                </a:extLst>
              </p:cNvPr>
              <p:cNvSpPr/>
              <p:nvPr/>
            </p:nvSpPr>
            <p:spPr>
              <a:xfrm>
                <a:off x="469158" y="1150127"/>
                <a:ext cx="1376676" cy="3568452"/>
              </a:xfrm>
              <a:custGeom>
                <a:avLst/>
                <a:gdLst/>
                <a:ahLst/>
                <a:cxnLst/>
                <a:rect l="l" t="t" r="r" b="b"/>
                <a:pathLst>
                  <a:path w="5555" h="14399" extrusionOk="0">
                    <a:moveTo>
                      <a:pt x="5555" y="622"/>
                    </a:moveTo>
                    <a:lnTo>
                      <a:pt x="5555" y="13772"/>
                    </a:lnTo>
                    <a:cubicBezTo>
                      <a:pt x="5555" y="14120"/>
                      <a:pt x="5275" y="14399"/>
                      <a:pt x="4928" y="14399"/>
                    </a:cubicBezTo>
                    <a:lnTo>
                      <a:pt x="623" y="14399"/>
                    </a:lnTo>
                    <a:cubicBezTo>
                      <a:pt x="280" y="14399"/>
                      <a:pt x="1" y="14120"/>
                      <a:pt x="1" y="13772"/>
                    </a:cubicBezTo>
                    <a:lnTo>
                      <a:pt x="1" y="622"/>
                    </a:lnTo>
                    <a:cubicBezTo>
                      <a:pt x="1" y="279"/>
                      <a:pt x="280" y="0"/>
                      <a:pt x="623" y="0"/>
                    </a:cubicBezTo>
                    <a:lnTo>
                      <a:pt x="4928" y="0"/>
                    </a:lnTo>
                    <a:cubicBezTo>
                      <a:pt x="5275" y="0"/>
                      <a:pt x="5555" y="279"/>
                      <a:pt x="5555" y="622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619;p34">
                <a:extLst>
                  <a:ext uri="{FF2B5EF4-FFF2-40B4-BE49-F238E27FC236}">
                    <a16:creationId xmlns:a16="http://schemas.microsoft.com/office/drawing/2014/main" id="{3C16C250-5AD7-8381-519C-AE311D776006}"/>
                  </a:ext>
                </a:extLst>
              </p:cNvPr>
              <p:cNvSpPr/>
              <p:nvPr/>
            </p:nvSpPr>
            <p:spPr>
              <a:xfrm>
                <a:off x="469158" y="1150127"/>
                <a:ext cx="500361" cy="528118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131" extrusionOk="0">
                    <a:moveTo>
                      <a:pt x="623" y="0"/>
                    </a:moveTo>
                    <a:cubicBezTo>
                      <a:pt x="280" y="0"/>
                      <a:pt x="1" y="279"/>
                      <a:pt x="1" y="622"/>
                    </a:cubicBezTo>
                    <a:lnTo>
                      <a:pt x="1" y="2131"/>
                    </a:lnTo>
                    <a:lnTo>
                      <a:pt x="2019" y="1406"/>
                    </a:lnTo>
                    <a:lnTo>
                      <a:pt x="1514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620;p34">
                <a:extLst>
                  <a:ext uri="{FF2B5EF4-FFF2-40B4-BE49-F238E27FC236}">
                    <a16:creationId xmlns:a16="http://schemas.microsoft.com/office/drawing/2014/main" id="{20E776B3-ADDF-A125-9635-F5187BA2FFC4}"/>
                  </a:ext>
                </a:extLst>
              </p:cNvPr>
              <p:cNvSpPr/>
              <p:nvPr/>
            </p:nvSpPr>
            <p:spPr>
              <a:xfrm>
                <a:off x="469158" y="1150127"/>
                <a:ext cx="463931" cy="215113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868" extrusionOk="0">
                    <a:moveTo>
                      <a:pt x="623" y="0"/>
                    </a:moveTo>
                    <a:cubicBezTo>
                      <a:pt x="280" y="0"/>
                      <a:pt x="1" y="279"/>
                      <a:pt x="1" y="622"/>
                    </a:cubicBezTo>
                    <a:lnTo>
                      <a:pt x="1" y="867"/>
                    </a:lnTo>
                    <a:lnTo>
                      <a:pt x="1872" y="196"/>
                    </a:lnTo>
                    <a:lnTo>
                      <a:pt x="1798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621;p34">
                <a:extLst>
                  <a:ext uri="{FF2B5EF4-FFF2-40B4-BE49-F238E27FC236}">
                    <a16:creationId xmlns:a16="http://schemas.microsoft.com/office/drawing/2014/main" id="{8E21CB5A-6FCD-62FD-D284-1DB6D78A220B}"/>
                  </a:ext>
                </a:extLst>
              </p:cNvPr>
              <p:cNvSpPr/>
              <p:nvPr/>
            </p:nvSpPr>
            <p:spPr>
              <a:xfrm>
                <a:off x="469158" y="1698568"/>
                <a:ext cx="497883" cy="347453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1402" extrusionOk="0">
                    <a:moveTo>
                      <a:pt x="1764" y="1"/>
                    </a:moveTo>
                    <a:lnTo>
                      <a:pt x="1" y="633"/>
                    </a:lnTo>
                    <a:lnTo>
                      <a:pt x="1" y="1402"/>
                    </a:lnTo>
                    <a:lnTo>
                      <a:pt x="2009" y="682"/>
                    </a:lnTo>
                    <a:lnTo>
                      <a:pt x="1764" y="1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622;p34">
                <a:extLst>
                  <a:ext uri="{FF2B5EF4-FFF2-40B4-BE49-F238E27FC236}">
                    <a16:creationId xmlns:a16="http://schemas.microsoft.com/office/drawing/2014/main" id="{8A2EB842-E02F-8CAD-1F5F-AB497AC47FEF}"/>
                  </a:ext>
                </a:extLst>
              </p:cNvPr>
              <p:cNvSpPr/>
              <p:nvPr/>
            </p:nvSpPr>
            <p:spPr>
              <a:xfrm>
                <a:off x="469158" y="2110209"/>
                <a:ext cx="463931" cy="241631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975" extrusionOk="0">
                    <a:moveTo>
                      <a:pt x="1764" y="0"/>
                    </a:moveTo>
                    <a:lnTo>
                      <a:pt x="1" y="632"/>
                    </a:lnTo>
                    <a:lnTo>
                      <a:pt x="1" y="975"/>
                    </a:lnTo>
                    <a:lnTo>
                      <a:pt x="1872" y="304"/>
                    </a:lnTo>
                    <a:lnTo>
                      <a:pt x="1764" y="0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623;p34">
                <a:extLst>
                  <a:ext uri="{FF2B5EF4-FFF2-40B4-BE49-F238E27FC236}">
                    <a16:creationId xmlns:a16="http://schemas.microsoft.com/office/drawing/2014/main" id="{0D8DDE00-04AB-69A3-0FDB-AC3DA191FB36}"/>
                  </a:ext>
                </a:extLst>
              </p:cNvPr>
              <p:cNvSpPr/>
              <p:nvPr/>
            </p:nvSpPr>
            <p:spPr>
              <a:xfrm>
                <a:off x="601498" y="1150127"/>
                <a:ext cx="1377921" cy="3568468"/>
              </a:xfrm>
              <a:custGeom>
                <a:avLst/>
                <a:gdLst/>
                <a:ahLst/>
                <a:cxnLst/>
                <a:rect l="l" t="t" r="r" b="b"/>
                <a:pathLst>
                  <a:path w="5560" h="14399" extrusionOk="0">
                    <a:moveTo>
                      <a:pt x="4932" y="14399"/>
                    </a:moveTo>
                    <a:lnTo>
                      <a:pt x="628" y="14399"/>
                    </a:lnTo>
                    <a:cubicBezTo>
                      <a:pt x="280" y="14399"/>
                      <a:pt x="1" y="14120"/>
                      <a:pt x="1" y="13772"/>
                    </a:cubicBezTo>
                    <a:lnTo>
                      <a:pt x="1" y="622"/>
                    </a:lnTo>
                    <a:cubicBezTo>
                      <a:pt x="1" y="279"/>
                      <a:pt x="280" y="0"/>
                      <a:pt x="628" y="0"/>
                    </a:cubicBezTo>
                    <a:lnTo>
                      <a:pt x="4932" y="0"/>
                    </a:lnTo>
                    <a:cubicBezTo>
                      <a:pt x="5275" y="0"/>
                      <a:pt x="5559" y="279"/>
                      <a:pt x="5559" y="622"/>
                    </a:cubicBezTo>
                    <a:lnTo>
                      <a:pt x="5559" y="13772"/>
                    </a:lnTo>
                    <a:cubicBezTo>
                      <a:pt x="5559" y="14120"/>
                      <a:pt x="5275" y="14399"/>
                      <a:pt x="4932" y="14399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624;p34">
                <a:extLst>
                  <a:ext uri="{FF2B5EF4-FFF2-40B4-BE49-F238E27FC236}">
                    <a16:creationId xmlns:a16="http://schemas.microsoft.com/office/drawing/2014/main" id="{2315277A-009C-5C07-91FE-342645BE3965}"/>
                  </a:ext>
                </a:extLst>
              </p:cNvPr>
              <p:cNvSpPr/>
              <p:nvPr/>
            </p:nvSpPr>
            <p:spPr>
              <a:xfrm>
                <a:off x="655029" y="1256941"/>
                <a:ext cx="1270854" cy="3335495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13459" extrusionOk="0">
                    <a:moveTo>
                      <a:pt x="5128" y="417"/>
                    </a:moveTo>
                    <a:lnTo>
                      <a:pt x="5128" y="13047"/>
                    </a:lnTo>
                    <a:cubicBezTo>
                      <a:pt x="5128" y="13272"/>
                      <a:pt x="4942" y="13458"/>
                      <a:pt x="4716" y="13458"/>
                    </a:cubicBezTo>
                    <a:lnTo>
                      <a:pt x="412" y="13458"/>
                    </a:lnTo>
                    <a:cubicBezTo>
                      <a:pt x="186" y="13458"/>
                      <a:pt x="0" y="13272"/>
                      <a:pt x="0" y="13047"/>
                    </a:cubicBezTo>
                    <a:lnTo>
                      <a:pt x="0" y="417"/>
                    </a:lnTo>
                    <a:cubicBezTo>
                      <a:pt x="0" y="186"/>
                      <a:pt x="186" y="0"/>
                      <a:pt x="412" y="0"/>
                    </a:cubicBezTo>
                    <a:lnTo>
                      <a:pt x="955" y="0"/>
                    </a:lnTo>
                    <a:cubicBezTo>
                      <a:pt x="1009" y="0"/>
                      <a:pt x="1063" y="15"/>
                      <a:pt x="1117" y="35"/>
                    </a:cubicBezTo>
                    <a:cubicBezTo>
                      <a:pt x="1176" y="59"/>
                      <a:pt x="1225" y="98"/>
                      <a:pt x="1269" y="147"/>
                    </a:cubicBezTo>
                    <a:cubicBezTo>
                      <a:pt x="1308" y="191"/>
                      <a:pt x="1357" y="230"/>
                      <a:pt x="1411" y="255"/>
                    </a:cubicBezTo>
                    <a:cubicBezTo>
                      <a:pt x="1465" y="279"/>
                      <a:pt x="1523" y="289"/>
                      <a:pt x="1582" y="289"/>
                    </a:cubicBezTo>
                    <a:lnTo>
                      <a:pt x="3546" y="289"/>
                    </a:lnTo>
                    <a:cubicBezTo>
                      <a:pt x="3663" y="289"/>
                      <a:pt x="3781" y="240"/>
                      <a:pt x="3859" y="147"/>
                    </a:cubicBezTo>
                    <a:cubicBezTo>
                      <a:pt x="3899" y="103"/>
                      <a:pt x="3948" y="64"/>
                      <a:pt x="4001" y="39"/>
                    </a:cubicBezTo>
                    <a:cubicBezTo>
                      <a:pt x="4055" y="15"/>
                      <a:pt x="4114" y="0"/>
                      <a:pt x="4173" y="0"/>
                    </a:cubicBezTo>
                    <a:lnTo>
                      <a:pt x="4716" y="0"/>
                    </a:lnTo>
                    <a:cubicBezTo>
                      <a:pt x="4790" y="0"/>
                      <a:pt x="4858" y="20"/>
                      <a:pt x="4922" y="59"/>
                    </a:cubicBezTo>
                    <a:cubicBezTo>
                      <a:pt x="5045" y="128"/>
                      <a:pt x="5128" y="260"/>
                      <a:pt x="5128" y="41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625;p34">
                <a:extLst>
                  <a:ext uri="{FF2B5EF4-FFF2-40B4-BE49-F238E27FC236}">
                    <a16:creationId xmlns:a16="http://schemas.microsoft.com/office/drawing/2014/main" id="{C095B12C-C8B4-B2CC-704B-0E6BA044040A}"/>
                  </a:ext>
                </a:extLst>
              </p:cNvPr>
              <p:cNvSpPr/>
              <p:nvPr/>
            </p:nvSpPr>
            <p:spPr>
              <a:xfrm>
                <a:off x="1122185" y="1220510"/>
                <a:ext cx="58487" cy="65674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65" extrusionOk="0">
                    <a:moveTo>
                      <a:pt x="236" y="133"/>
                    </a:moveTo>
                    <a:cubicBezTo>
                      <a:pt x="236" y="206"/>
                      <a:pt x="182" y="265"/>
                      <a:pt x="118" y="265"/>
                    </a:cubicBezTo>
                    <a:cubicBezTo>
                      <a:pt x="55" y="265"/>
                      <a:pt x="1" y="206"/>
                      <a:pt x="1" y="133"/>
                    </a:cubicBezTo>
                    <a:cubicBezTo>
                      <a:pt x="1" y="59"/>
                      <a:pt x="55" y="0"/>
                      <a:pt x="118" y="0"/>
                    </a:cubicBezTo>
                    <a:cubicBezTo>
                      <a:pt x="182" y="0"/>
                      <a:pt x="236" y="59"/>
                      <a:pt x="236" y="133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626;p34">
                <a:extLst>
                  <a:ext uri="{FF2B5EF4-FFF2-40B4-BE49-F238E27FC236}">
                    <a16:creationId xmlns:a16="http://schemas.microsoft.com/office/drawing/2014/main" id="{F6FF9915-EFD8-395F-8997-00A77AE29500}"/>
                  </a:ext>
                </a:extLst>
              </p:cNvPr>
              <p:cNvSpPr/>
              <p:nvPr/>
            </p:nvSpPr>
            <p:spPr>
              <a:xfrm>
                <a:off x="1123425" y="1227697"/>
                <a:ext cx="43865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7" extrusionOk="0">
                    <a:moveTo>
                      <a:pt x="177" y="104"/>
                    </a:moveTo>
                    <a:cubicBezTo>
                      <a:pt x="177" y="157"/>
                      <a:pt x="138" y="206"/>
                      <a:pt x="89" y="206"/>
                    </a:cubicBezTo>
                    <a:cubicBezTo>
                      <a:pt x="40" y="206"/>
                      <a:pt x="1" y="157"/>
                      <a:pt x="1" y="104"/>
                    </a:cubicBezTo>
                    <a:cubicBezTo>
                      <a:pt x="1" y="50"/>
                      <a:pt x="40" y="1"/>
                      <a:pt x="89" y="1"/>
                    </a:cubicBezTo>
                    <a:cubicBezTo>
                      <a:pt x="138" y="1"/>
                      <a:pt x="177" y="50"/>
                      <a:pt x="177" y="104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627;p34">
                <a:extLst>
                  <a:ext uri="{FF2B5EF4-FFF2-40B4-BE49-F238E27FC236}">
                    <a16:creationId xmlns:a16="http://schemas.microsoft.com/office/drawing/2014/main" id="{D7C27142-0BF9-1F1B-3092-6451020F84FA}"/>
                  </a:ext>
                </a:extLst>
              </p:cNvPr>
              <p:cNvSpPr/>
              <p:nvPr/>
            </p:nvSpPr>
            <p:spPr>
              <a:xfrm>
                <a:off x="1202234" y="1239841"/>
                <a:ext cx="204209" cy="28252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14" extrusionOk="0">
                    <a:moveTo>
                      <a:pt x="770" y="113"/>
                    </a:moveTo>
                    <a:lnTo>
                      <a:pt x="55" y="113"/>
                    </a:lnTo>
                    <a:cubicBezTo>
                      <a:pt x="25" y="113"/>
                      <a:pt x="1" y="89"/>
                      <a:pt x="1" y="59"/>
                    </a:cubicBezTo>
                    <a:lnTo>
                      <a:pt x="1" y="59"/>
                    </a:lnTo>
                    <a:cubicBezTo>
                      <a:pt x="1" y="25"/>
                      <a:pt x="25" y="1"/>
                      <a:pt x="55" y="1"/>
                    </a:cubicBezTo>
                    <a:lnTo>
                      <a:pt x="770" y="1"/>
                    </a:lnTo>
                    <a:cubicBezTo>
                      <a:pt x="799" y="1"/>
                      <a:pt x="824" y="25"/>
                      <a:pt x="824" y="59"/>
                    </a:cubicBezTo>
                    <a:lnTo>
                      <a:pt x="824" y="59"/>
                    </a:lnTo>
                    <a:cubicBezTo>
                      <a:pt x="824" y="89"/>
                      <a:pt x="799" y="113"/>
                      <a:pt x="770" y="113"/>
                    </a:cubicBezTo>
                    <a:close/>
                  </a:path>
                </a:pathLst>
              </a:custGeom>
              <a:solidFill>
                <a:srgbClr val="7C7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628;p34">
                <a:extLst>
                  <a:ext uri="{FF2B5EF4-FFF2-40B4-BE49-F238E27FC236}">
                    <a16:creationId xmlns:a16="http://schemas.microsoft.com/office/drawing/2014/main" id="{45D31B90-5005-5523-DEA7-F72C0D250560}"/>
                  </a:ext>
                </a:extLst>
              </p:cNvPr>
              <p:cNvSpPr/>
              <p:nvPr/>
            </p:nvSpPr>
            <p:spPr>
              <a:xfrm>
                <a:off x="655029" y="1256941"/>
                <a:ext cx="1220049" cy="1051280"/>
              </a:xfrm>
              <a:custGeom>
                <a:avLst/>
                <a:gdLst/>
                <a:ahLst/>
                <a:cxnLst/>
                <a:rect l="l" t="t" r="r" b="b"/>
                <a:pathLst>
                  <a:path w="4923" h="4242" extrusionOk="0">
                    <a:moveTo>
                      <a:pt x="4173" y="0"/>
                    </a:moveTo>
                    <a:cubicBezTo>
                      <a:pt x="4114" y="0"/>
                      <a:pt x="4055" y="15"/>
                      <a:pt x="4001" y="39"/>
                    </a:cubicBezTo>
                    <a:cubicBezTo>
                      <a:pt x="3948" y="64"/>
                      <a:pt x="3899" y="103"/>
                      <a:pt x="3859" y="147"/>
                    </a:cubicBezTo>
                    <a:cubicBezTo>
                      <a:pt x="3781" y="240"/>
                      <a:pt x="3663" y="289"/>
                      <a:pt x="3546" y="289"/>
                    </a:cubicBezTo>
                    <a:lnTo>
                      <a:pt x="1582" y="289"/>
                    </a:lnTo>
                    <a:cubicBezTo>
                      <a:pt x="1523" y="289"/>
                      <a:pt x="1465" y="279"/>
                      <a:pt x="1411" y="255"/>
                    </a:cubicBezTo>
                    <a:cubicBezTo>
                      <a:pt x="1357" y="230"/>
                      <a:pt x="1308" y="191"/>
                      <a:pt x="1269" y="147"/>
                    </a:cubicBezTo>
                    <a:cubicBezTo>
                      <a:pt x="1225" y="98"/>
                      <a:pt x="1176" y="59"/>
                      <a:pt x="1117" y="35"/>
                    </a:cubicBezTo>
                    <a:lnTo>
                      <a:pt x="0" y="985"/>
                    </a:lnTo>
                    <a:lnTo>
                      <a:pt x="0" y="4241"/>
                    </a:lnTo>
                    <a:lnTo>
                      <a:pt x="4922" y="59"/>
                    </a:lnTo>
                    <a:cubicBezTo>
                      <a:pt x="4858" y="20"/>
                      <a:pt x="4790" y="0"/>
                      <a:pt x="4716" y="0"/>
                    </a:cubicBez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629;p34">
                <a:extLst>
                  <a:ext uri="{FF2B5EF4-FFF2-40B4-BE49-F238E27FC236}">
                    <a16:creationId xmlns:a16="http://schemas.microsoft.com/office/drawing/2014/main" id="{56C1F23A-885C-030C-95E6-69F747ACD614}"/>
                  </a:ext>
                </a:extLst>
              </p:cNvPr>
              <p:cNvSpPr/>
              <p:nvPr/>
            </p:nvSpPr>
            <p:spPr>
              <a:xfrm>
                <a:off x="655029" y="1442563"/>
                <a:ext cx="1270854" cy="1385102"/>
              </a:xfrm>
              <a:custGeom>
                <a:avLst/>
                <a:gdLst/>
                <a:ahLst/>
                <a:cxnLst/>
                <a:rect l="l" t="t" r="r" b="b"/>
                <a:pathLst>
                  <a:path w="5128" h="5589" extrusionOk="0">
                    <a:moveTo>
                      <a:pt x="5128" y="1"/>
                    </a:moveTo>
                    <a:lnTo>
                      <a:pt x="0" y="4364"/>
                    </a:lnTo>
                    <a:lnTo>
                      <a:pt x="0" y="5589"/>
                    </a:lnTo>
                    <a:lnTo>
                      <a:pt x="5128" y="1225"/>
                    </a:lnTo>
                    <a:lnTo>
                      <a:pt x="5128" y="1"/>
                    </a:lnTo>
                    <a:close/>
                  </a:path>
                </a:pathLst>
              </a:custGeom>
              <a:solidFill>
                <a:srgbClr val="FFFFFF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630;p34">
                <a:extLst>
                  <a:ext uri="{FF2B5EF4-FFF2-40B4-BE49-F238E27FC236}">
                    <a16:creationId xmlns:a16="http://schemas.microsoft.com/office/drawing/2014/main" id="{2103420D-87F6-C981-9072-F7BFA88F82AF}"/>
                  </a:ext>
                </a:extLst>
              </p:cNvPr>
              <p:cNvSpPr/>
              <p:nvPr/>
            </p:nvSpPr>
            <p:spPr>
              <a:xfrm flipH="1">
                <a:off x="655049" y="1514793"/>
                <a:ext cx="1270825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90%</a:t>
                </a:r>
                <a:endParaRPr sz="1600" b="1">
                  <a:solidFill>
                    <a:schemeClr val="l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1" name="Google Shape;1631;p34">
                <a:extLst>
                  <a:ext uri="{FF2B5EF4-FFF2-40B4-BE49-F238E27FC236}">
                    <a16:creationId xmlns:a16="http://schemas.microsoft.com/office/drawing/2014/main" id="{9CDEF20B-6A83-B1E8-FAB7-5BBB9FF35F91}"/>
                  </a:ext>
                </a:extLst>
              </p:cNvPr>
              <p:cNvSpPr/>
              <p:nvPr/>
            </p:nvSpPr>
            <p:spPr>
              <a:xfrm flipH="1">
                <a:off x="655049" y="2360052"/>
                <a:ext cx="1270825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60%</a:t>
                </a:r>
                <a:endParaRPr sz="1600" b="1">
                  <a:solidFill>
                    <a:schemeClr val="l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2" name="Google Shape;1632;p34">
                <a:extLst>
                  <a:ext uri="{FF2B5EF4-FFF2-40B4-BE49-F238E27FC236}">
                    <a16:creationId xmlns:a16="http://schemas.microsoft.com/office/drawing/2014/main" id="{2DE49ACA-8A1E-945E-3FFF-D7065303ABEE}"/>
                  </a:ext>
                </a:extLst>
              </p:cNvPr>
              <p:cNvSpPr/>
              <p:nvPr/>
            </p:nvSpPr>
            <p:spPr>
              <a:xfrm flipH="1">
                <a:off x="655038" y="3197656"/>
                <a:ext cx="1270836" cy="317017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75%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Google Shape;1633;p34">
                <a:extLst>
                  <a:ext uri="{FF2B5EF4-FFF2-40B4-BE49-F238E27FC236}">
                    <a16:creationId xmlns:a16="http://schemas.microsoft.com/office/drawing/2014/main" id="{6700D3B4-D948-73F8-6534-48C2FD8925B9}"/>
                  </a:ext>
                </a:extLst>
              </p:cNvPr>
              <p:cNvSpPr/>
              <p:nvPr/>
            </p:nvSpPr>
            <p:spPr>
              <a:xfrm flipH="1">
                <a:off x="655041" y="4038532"/>
                <a:ext cx="1270833" cy="317016"/>
              </a:xfrm>
              <a:custGeom>
                <a:avLst/>
                <a:gdLst/>
                <a:ahLst/>
                <a:cxnLst/>
                <a:rect l="l" t="t" r="r" b="b"/>
                <a:pathLst>
                  <a:path w="4913" h="922" extrusionOk="0">
                    <a:moveTo>
                      <a:pt x="4462" y="921"/>
                    </a:moveTo>
                    <a:lnTo>
                      <a:pt x="4913" y="921"/>
                    </a:lnTo>
                    <a:lnTo>
                      <a:pt x="4913" y="1"/>
                    </a:lnTo>
                    <a:lnTo>
                      <a:pt x="1" y="1"/>
                    </a:lnTo>
                    <a:lnTo>
                      <a:pt x="1" y="9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85%</a:t>
                </a: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4" name="Google Shape;1634;p34">
                <a:extLst>
                  <a:ext uri="{FF2B5EF4-FFF2-40B4-BE49-F238E27FC236}">
                    <a16:creationId xmlns:a16="http://schemas.microsoft.com/office/drawing/2014/main" id="{DDC9EB18-646B-98E0-EBB8-707CBC9AB9F6}"/>
                  </a:ext>
                </a:extLst>
              </p:cNvPr>
              <p:cNvSpPr/>
              <p:nvPr/>
            </p:nvSpPr>
            <p:spPr>
              <a:xfrm flipH="1">
                <a:off x="1979419" y="4037675"/>
                <a:ext cx="3242656" cy="318731"/>
              </a:xfrm>
              <a:custGeom>
                <a:avLst/>
                <a:gdLst/>
                <a:ahLst/>
                <a:cxnLst/>
                <a:rect l="l" t="t" r="r" b="b"/>
                <a:pathLst>
                  <a:path w="7508" h="927" extrusionOk="0">
                    <a:moveTo>
                      <a:pt x="5368" y="926"/>
                    </a:moveTo>
                    <a:lnTo>
                      <a:pt x="7508" y="926"/>
                    </a:lnTo>
                    <a:lnTo>
                      <a:pt x="7508" y="0"/>
                    </a:lnTo>
                    <a:lnTo>
                      <a:pt x="0" y="0"/>
                    </a:lnTo>
                    <a:lnTo>
                      <a:pt x="0" y="9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635;p34">
                <a:extLst>
                  <a:ext uri="{FF2B5EF4-FFF2-40B4-BE49-F238E27FC236}">
                    <a16:creationId xmlns:a16="http://schemas.microsoft.com/office/drawing/2014/main" id="{14E34EC8-CD33-D977-963C-0F3CFE7E1510}"/>
                  </a:ext>
                </a:extLst>
              </p:cNvPr>
              <p:cNvSpPr txBox="1"/>
              <p:nvPr/>
            </p:nvSpPr>
            <p:spPr>
              <a:xfrm>
                <a:off x="6413825" y="3923314"/>
                <a:ext cx="2267700" cy="547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1636;p34">
                <a:extLst>
                  <a:ext uri="{FF2B5EF4-FFF2-40B4-BE49-F238E27FC236}">
                    <a16:creationId xmlns:a16="http://schemas.microsoft.com/office/drawing/2014/main" id="{A640C095-FFD2-A8A2-B5AD-388B7CDAEF7F}"/>
                  </a:ext>
                </a:extLst>
              </p:cNvPr>
              <p:cNvSpPr/>
              <p:nvPr/>
            </p:nvSpPr>
            <p:spPr>
              <a:xfrm flipH="1">
                <a:off x="7411116" y="3687352"/>
                <a:ext cx="1270884" cy="317030"/>
              </a:xfrm>
              <a:custGeom>
                <a:avLst/>
                <a:gdLst/>
                <a:ahLst/>
                <a:cxnLst/>
                <a:rect l="l" t="t" r="r" b="b"/>
                <a:pathLst>
                  <a:path w="4746" h="922" extrusionOk="0">
                    <a:moveTo>
                      <a:pt x="0" y="1"/>
                    </a:moveTo>
                    <a:lnTo>
                      <a:pt x="4746" y="1"/>
                    </a:lnTo>
                    <a:lnTo>
                      <a:pt x="4746" y="922"/>
                    </a:lnTo>
                    <a:lnTo>
                      <a:pt x="0" y="922"/>
                    </a:lnTo>
                    <a:close/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 b="1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Text</a:t>
                </a:r>
                <a:endParaRPr sz="1600" b="1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63996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0AFBF55-040A-7181-5803-B3F7D711819B}"/>
              </a:ext>
            </a:extLst>
          </p:cNvPr>
          <p:cNvGrpSpPr/>
          <p:nvPr/>
        </p:nvGrpSpPr>
        <p:grpSpPr>
          <a:xfrm>
            <a:off x="1415401" y="1277939"/>
            <a:ext cx="6313198" cy="3082762"/>
            <a:chOff x="1089925" y="1317875"/>
            <a:chExt cx="6964125" cy="3400612"/>
          </a:xfrm>
        </p:grpSpPr>
        <p:grpSp>
          <p:nvGrpSpPr>
            <p:cNvPr id="4" name="Google Shape;1642;p35">
              <a:extLst>
                <a:ext uri="{FF2B5EF4-FFF2-40B4-BE49-F238E27FC236}">
                  <a16:creationId xmlns:a16="http://schemas.microsoft.com/office/drawing/2014/main" id="{FD457FDE-D903-A42C-397B-98E08AF1C1D0}"/>
                </a:ext>
              </a:extLst>
            </p:cNvPr>
            <p:cNvGrpSpPr/>
            <p:nvPr/>
          </p:nvGrpSpPr>
          <p:grpSpPr>
            <a:xfrm>
              <a:off x="1089925" y="1317875"/>
              <a:ext cx="1154100" cy="3379350"/>
              <a:chOff x="1089925" y="1317875"/>
              <a:chExt cx="1154100" cy="3379350"/>
            </a:xfrm>
          </p:grpSpPr>
          <p:sp>
            <p:nvSpPr>
              <p:cNvPr id="82" name="Google Shape;1643;p35">
                <a:extLst>
                  <a:ext uri="{FF2B5EF4-FFF2-40B4-BE49-F238E27FC236}">
                    <a16:creationId xmlns:a16="http://schemas.microsoft.com/office/drawing/2014/main" id="{6C034688-3D62-6781-B937-268F2007CEB0}"/>
                  </a:ext>
                </a:extLst>
              </p:cNvPr>
              <p:cNvSpPr/>
              <p:nvPr/>
            </p:nvSpPr>
            <p:spPr>
              <a:xfrm>
                <a:off x="1141225" y="2508225"/>
                <a:ext cx="1051500" cy="10515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3" name="Google Shape;1644;p35">
                <a:extLst>
                  <a:ext uri="{FF2B5EF4-FFF2-40B4-BE49-F238E27FC236}">
                    <a16:creationId xmlns:a16="http://schemas.microsoft.com/office/drawing/2014/main" id="{C5C52C09-50EF-AB3D-E0E9-606576AB8C2E}"/>
                  </a:ext>
                </a:extLst>
              </p:cNvPr>
              <p:cNvSpPr/>
              <p:nvPr/>
            </p:nvSpPr>
            <p:spPr>
              <a:xfrm>
                <a:off x="1089925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4" name="Google Shape;1645;p35">
                <a:extLst>
                  <a:ext uri="{FF2B5EF4-FFF2-40B4-BE49-F238E27FC236}">
                    <a16:creationId xmlns:a16="http://schemas.microsoft.com/office/drawing/2014/main" id="{8F2E129D-6848-D22B-D475-898BC0A07338}"/>
                  </a:ext>
                </a:extLst>
              </p:cNvPr>
              <p:cNvSpPr txBox="1"/>
              <p:nvPr/>
            </p:nvSpPr>
            <p:spPr>
              <a:xfrm>
                <a:off x="1099225" y="4197125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85" name="Google Shape;1646;p35">
                <a:extLst>
                  <a:ext uri="{FF2B5EF4-FFF2-40B4-BE49-F238E27FC236}">
                    <a16:creationId xmlns:a16="http://schemas.microsoft.com/office/drawing/2014/main" id="{D46CA00D-F1B8-89CD-1C19-102A944EB1AE}"/>
                  </a:ext>
                </a:extLst>
              </p:cNvPr>
              <p:cNvSpPr txBox="1"/>
              <p:nvPr/>
            </p:nvSpPr>
            <p:spPr>
              <a:xfrm>
                <a:off x="1099227" y="38001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86" name="Google Shape;1647;p35">
                <a:extLst>
                  <a:ext uri="{FF2B5EF4-FFF2-40B4-BE49-F238E27FC236}">
                    <a16:creationId xmlns:a16="http://schemas.microsoft.com/office/drawing/2014/main" id="{2DE20868-A617-8821-063A-534A42E9F6C6}"/>
                  </a:ext>
                </a:extLst>
              </p:cNvPr>
              <p:cNvGrpSpPr/>
              <p:nvPr/>
            </p:nvGrpSpPr>
            <p:grpSpPr>
              <a:xfrm>
                <a:off x="1360425" y="1317875"/>
                <a:ext cx="613104" cy="949938"/>
                <a:chOff x="1885750" y="1317875"/>
                <a:chExt cx="613104" cy="949938"/>
              </a:xfrm>
            </p:grpSpPr>
            <p:sp>
              <p:nvSpPr>
                <p:cNvPr id="89" name="Google Shape;1648;p35">
                  <a:extLst>
                    <a:ext uri="{FF2B5EF4-FFF2-40B4-BE49-F238E27FC236}">
                      <a16:creationId xmlns:a16="http://schemas.microsoft.com/office/drawing/2014/main" id="{91BD8A98-D710-3BC3-3C15-DF20DF8CEEA0}"/>
                    </a:ext>
                  </a:extLst>
                </p:cNvPr>
                <p:cNvSpPr/>
                <p:nvPr/>
              </p:nvSpPr>
              <p:spPr>
                <a:xfrm>
                  <a:off x="1885750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0" name="Google Shape;1649;p35">
                  <a:extLst>
                    <a:ext uri="{FF2B5EF4-FFF2-40B4-BE49-F238E27FC236}">
                      <a16:creationId xmlns:a16="http://schemas.microsoft.com/office/drawing/2014/main" id="{E004D3DC-00A5-E245-900C-1F57119E2E1C}"/>
                    </a:ext>
                  </a:extLst>
                </p:cNvPr>
                <p:cNvSpPr/>
                <p:nvPr/>
              </p:nvSpPr>
              <p:spPr>
                <a:xfrm>
                  <a:off x="2191672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1" name="Google Shape;1650;p35">
                  <a:extLst>
                    <a:ext uri="{FF2B5EF4-FFF2-40B4-BE49-F238E27FC236}">
                      <a16:creationId xmlns:a16="http://schemas.microsoft.com/office/drawing/2014/main" id="{A9EE6E0F-6B0A-3679-446D-50CE876441EC}"/>
                    </a:ext>
                  </a:extLst>
                </p:cNvPr>
                <p:cNvSpPr/>
                <p:nvPr/>
              </p:nvSpPr>
              <p:spPr>
                <a:xfrm>
                  <a:off x="1941703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2" name="Google Shape;1651;p35">
                  <a:extLst>
                    <a:ext uri="{FF2B5EF4-FFF2-40B4-BE49-F238E27FC236}">
                      <a16:creationId xmlns:a16="http://schemas.microsoft.com/office/drawing/2014/main" id="{B695F7FB-2CA3-0A3F-28D8-965FE276DB9A}"/>
                    </a:ext>
                  </a:extLst>
                </p:cNvPr>
                <p:cNvSpPr/>
                <p:nvPr/>
              </p:nvSpPr>
              <p:spPr>
                <a:xfrm>
                  <a:off x="2191672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3" name="Google Shape;1652;p35">
                  <a:extLst>
                    <a:ext uri="{FF2B5EF4-FFF2-40B4-BE49-F238E27FC236}">
                      <a16:creationId xmlns:a16="http://schemas.microsoft.com/office/drawing/2014/main" id="{95756998-149F-91EE-C853-2228FF841F2E}"/>
                    </a:ext>
                  </a:extLst>
                </p:cNvPr>
                <p:cNvSpPr/>
                <p:nvPr/>
              </p:nvSpPr>
              <p:spPr>
                <a:xfrm>
                  <a:off x="1997655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4" name="Google Shape;1653;p35">
                  <a:extLst>
                    <a:ext uri="{FF2B5EF4-FFF2-40B4-BE49-F238E27FC236}">
                      <a16:creationId xmlns:a16="http://schemas.microsoft.com/office/drawing/2014/main" id="{AC00B063-F3B3-BC29-01A0-1B3B8C8AC87C}"/>
                    </a:ext>
                  </a:extLst>
                </p:cNvPr>
                <p:cNvSpPr/>
                <p:nvPr/>
              </p:nvSpPr>
              <p:spPr>
                <a:xfrm>
                  <a:off x="1885750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5" name="Google Shape;1654;p35">
                  <a:extLst>
                    <a:ext uri="{FF2B5EF4-FFF2-40B4-BE49-F238E27FC236}">
                      <a16:creationId xmlns:a16="http://schemas.microsoft.com/office/drawing/2014/main" id="{5921CFD5-8BBF-8ECC-639C-938EFD3C2DA0}"/>
                    </a:ext>
                  </a:extLst>
                </p:cNvPr>
                <p:cNvSpPr/>
                <p:nvPr/>
              </p:nvSpPr>
              <p:spPr>
                <a:xfrm>
                  <a:off x="2191672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6" name="Google Shape;1655;p35">
                  <a:extLst>
                    <a:ext uri="{FF2B5EF4-FFF2-40B4-BE49-F238E27FC236}">
                      <a16:creationId xmlns:a16="http://schemas.microsoft.com/office/drawing/2014/main" id="{1431F069-A644-0867-3A8D-EB0ACA80C115}"/>
                    </a:ext>
                  </a:extLst>
                </p:cNvPr>
                <p:cNvSpPr/>
                <p:nvPr/>
              </p:nvSpPr>
              <p:spPr>
                <a:xfrm>
                  <a:off x="2164301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7" name="Google Shape;1656;p35">
                  <a:extLst>
                    <a:ext uri="{FF2B5EF4-FFF2-40B4-BE49-F238E27FC236}">
                      <a16:creationId xmlns:a16="http://schemas.microsoft.com/office/drawing/2014/main" id="{824506F6-D95B-4A3C-BD65-666846A1B386}"/>
                    </a:ext>
                  </a:extLst>
                </p:cNvPr>
                <p:cNvSpPr/>
                <p:nvPr/>
              </p:nvSpPr>
              <p:spPr>
                <a:xfrm>
                  <a:off x="2276206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8" name="Google Shape;1657;p35">
                  <a:extLst>
                    <a:ext uri="{FF2B5EF4-FFF2-40B4-BE49-F238E27FC236}">
                      <a16:creationId xmlns:a16="http://schemas.microsoft.com/office/drawing/2014/main" id="{0205732B-AF2B-6439-C617-E0DBBC86DE22}"/>
                    </a:ext>
                  </a:extLst>
                </p:cNvPr>
                <p:cNvSpPr/>
                <p:nvPr/>
              </p:nvSpPr>
              <p:spPr>
                <a:xfrm>
                  <a:off x="2053608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99" name="Google Shape;1658;p35">
                  <a:extLst>
                    <a:ext uri="{FF2B5EF4-FFF2-40B4-BE49-F238E27FC236}">
                      <a16:creationId xmlns:a16="http://schemas.microsoft.com/office/drawing/2014/main" id="{08699766-AE3B-27B1-02D1-0356936F8180}"/>
                    </a:ext>
                  </a:extLst>
                </p:cNvPr>
                <p:cNvSpPr/>
                <p:nvPr/>
              </p:nvSpPr>
              <p:spPr>
                <a:xfrm>
                  <a:off x="2191672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0" name="Google Shape;1659;p35">
                  <a:extLst>
                    <a:ext uri="{FF2B5EF4-FFF2-40B4-BE49-F238E27FC236}">
                      <a16:creationId xmlns:a16="http://schemas.microsoft.com/office/drawing/2014/main" id="{8A918E05-926E-7018-89DD-401FC43BDA85}"/>
                    </a:ext>
                  </a:extLst>
                </p:cNvPr>
                <p:cNvSpPr/>
                <p:nvPr/>
              </p:nvSpPr>
              <p:spPr>
                <a:xfrm>
                  <a:off x="1885750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1" name="Google Shape;1660;p35">
                  <a:extLst>
                    <a:ext uri="{FF2B5EF4-FFF2-40B4-BE49-F238E27FC236}">
                      <a16:creationId xmlns:a16="http://schemas.microsoft.com/office/drawing/2014/main" id="{07897FE5-3DFA-CC68-A01D-F8B8C06F92AD}"/>
                    </a:ext>
                  </a:extLst>
                </p:cNvPr>
                <p:cNvSpPr/>
                <p:nvPr/>
              </p:nvSpPr>
              <p:spPr>
                <a:xfrm>
                  <a:off x="2191672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2" name="Google Shape;1661;p35">
                  <a:extLst>
                    <a:ext uri="{FF2B5EF4-FFF2-40B4-BE49-F238E27FC236}">
                      <a16:creationId xmlns:a16="http://schemas.microsoft.com/office/drawing/2014/main" id="{A974E8F1-6AAB-32A8-CE01-BA5575CF953F}"/>
                    </a:ext>
                  </a:extLst>
                </p:cNvPr>
                <p:cNvSpPr/>
                <p:nvPr/>
              </p:nvSpPr>
              <p:spPr>
                <a:xfrm>
                  <a:off x="2191672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3" name="Google Shape;1662;p35">
                  <a:extLst>
                    <a:ext uri="{FF2B5EF4-FFF2-40B4-BE49-F238E27FC236}">
                      <a16:creationId xmlns:a16="http://schemas.microsoft.com/office/drawing/2014/main" id="{1A4F13D2-A582-39BC-BFDE-09EA4DEAAC12}"/>
                    </a:ext>
                  </a:extLst>
                </p:cNvPr>
                <p:cNvSpPr/>
                <p:nvPr/>
              </p:nvSpPr>
              <p:spPr>
                <a:xfrm>
                  <a:off x="2055986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4" name="Google Shape;1663;p35">
                  <a:extLst>
                    <a:ext uri="{FF2B5EF4-FFF2-40B4-BE49-F238E27FC236}">
                      <a16:creationId xmlns:a16="http://schemas.microsoft.com/office/drawing/2014/main" id="{BA8EB6B0-D89F-0105-43C3-FB215F1997EA}"/>
                    </a:ext>
                  </a:extLst>
                </p:cNvPr>
                <p:cNvSpPr/>
                <p:nvPr/>
              </p:nvSpPr>
              <p:spPr>
                <a:xfrm>
                  <a:off x="2191672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5" name="Google Shape;1664;p35">
                  <a:extLst>
                    <a:ext uri="{FF2B5EF4-FFF2-40B4-BE49-F238E27FC236}">
                      <a16:creationId xmlns:a16="http://schemas.microsoft.com/office/drawing/2014/main" id="{8753FA8F-403F-4244-00A3-AC2C6BAF4A23}"/>
                    </a:ext>
                  </a:extLst>
                </p:cNvPr>
                <p:cNvSpPr/>
                <p:nvPr/>
              </p:nvSpPr>
              <p:spPr>
                <a:xfrm>
                  <a:off x="2136931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06" name="Google Shape;1665;p35">
                  <a:extLst>
                    <a:ext uri="{FF2B5EF4-FFF2-40B4-BE49-F238E27FC236}">
                      <a16:creationId xmlns:a16="http://schemas.microsoft.com/office/drawing/2014/main" id="{B772F2F3-9692-EBC6-2E9B-06F1AB52909D}"/>
                    </a:ext>
                  </a:extLst>
                </p:cNvPr>
                <p:cNvSpPr/>
                <p:nvPr/>
              </p:nvSpPr>
              <p:spPr>
                <a:xfrm>
                  <a:off x="2191672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2563A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87" name="Google Shape;1666;p35">
                <a:extLst>
                  <a:ext uri="{FF2B5EF4-FFF2-40B4-BE49-F238E27FC236}">
                    <a16:creationId xmlns:a16="http://schemas.microsoft.com/office/drawing/2014/main" id="{50B2D6B0-C8F0-9516-3EC0-E0FF228AE236}"/>
                  </a:ext>
                </a:extLst>
              </p:cNvPr>
              <p:cNvSpPr/>
              <p:nvPr/>
            </p:nvSpPr>
            <p:spPr>
              <a:xfrm rot="10800000">
                <a:off x="1139275" y="2506275"/>
                <a:ext cx="1055400" cy="1055400"/>
              </a:xfrm>
              <a:prstGeom prst="blockArc">
                <a:avLst>
                  <a:gd name="adj1" fmla="val 7909278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88" name="Google Shape;1667;p35">
                <a:extLst>
                  <a:ext uri="{FF2B5EF4-FFF2-40B4-BE49-F238E27FC236}">
                    <a16:creationId xmlns:a16="http://schemas.microsoft.com/office/drawing/2014/main" id="{B47D3E9E-EED9-CD9F-AB51-B60AF9CFBC5A}"/>
                  </a:ext>
                </a:extLst>
              </p:cNvPr>
              <p:cNvSpPr/>
              <p:nvPr/>
            </p:nvSpPr>
            <p:spPr>
              <a:xfrm>
                <a:off x="1310425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100" b="1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15%</a:t>
                </a:r>
                <a:endParaRPr sz="105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" name="Google Shape;1668;p35">
              <a:extLst>
                <a:ext uri="{FF2B5EF4-FFF2-40B4-BE49-F238E27FC236}">
                  <a16:creationId xmlns:a16="http://schemas.microsoft.com/office/drawing/2014/main" id="{6441C395-B639-D698-E959-2D7BC13F388C}"/>
                </a:ext>
              </a:extLst>
            </p:cNvPr>
            <p:cNvGrpSpPr/>
            <p:nvPr/>
          </p:nvGrpSpPr>
          <p:grpSpPr>
            <a:xfrm>
              <a:off x="3014275" y="1317875"/>
              <a:ext cx="1157134" cy="3400612"/>
              <a:chOff x="3014275" y="1317875"/>
              <a:chExt cx="1157134" cy="3400612"/>
            </a:xfrm>
          </p:grpSpPr>
          <p:sp>
            <p:nvSpPr>
              <p:cNvPr id="57" name="Google Shape;1669;p35">
                <a:extLst>
                  <a:ext uri="{FF2B5EF4-FFF2-40B4-BE49-F238E27FC236}">
                    <a16:creationId xmlns:a16="http://schemas.microsoft.com/office/drawing/2014/main" id="{71F6B389-BDA1-B9D7-D069-F6ACC15052AE}"/>
                  </a:ext>
                </a:extLst>
              </p:cNvPr>
              <p:cNvSpPr txBox="1"/>
              <p:nvPr/>
            </p:nvSpPr>
            <p:spPr>
              <a:xfrm>
                <a:off x="3035908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58" name="Google Shape;1670;p35">
                <a:extLst>
                  <a:ext uri="{FF2B5EF4-FFF2-40B4-BE49-F238E27FC236}">
                    <a16:creationId xmlns:a16="http://schemas.microsoft.com/office/drawing/2014/main" id="{5D35BDE8-699B-5E54-1B6C-C30BBF15CF77}"/>
                  </a:ext>
                </a:extLst>
              </p:cNvPr>
              <p:cNvSpPr txBox="1"/>
              <p:nvPr/>
            </p:nvSpPr>
            <p:spPr>
              <a:xfrm>
                <a:off x="3035909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59" name="Google Shape;1671;p35">
                <a:extLst>
                  <a:ext uri="{FF2B5EF4-FFF2-40B4-BE49-F238E27FC236}">
                    <a16:creationId xmlns:a16="http://schemas.microsoft.com/office/drawing/2014/main" id="{926B5CF3-A49E-63D2-BF35-CB8EE3B6B7AC}"/>
                  </a:ext>
                </a:extLst>
              </p:cNvPr>
              <p:cNvGrpSpPr/>
              <p:nvPr/>
            </p:nvGrpSpPr>
            <p:grpSpPr>
              <a:xfrm>
                <a:off x="3297107" y="1317875"/>
                <a:ext cx="613104" cy="949938"/>
                <a:chOff x="4996600" y="1317875"/>
                <a:chExt cx="613104" cy="949938"/>
              </a:xfrm>
            </p:grpSpPr>
            <p:sp>
              <p:nvSpPr>
                <p:cNvPr id="64" name="Google Shape;1672;p35">
                  <a:extLst>
                    <a:ext uri="{FF2B5EF4-FFF2-40B4-BE49-F238E27FC236}">
                      <a16:creationId xmlns:a16="http://schemas.microsoft.com/office/drawing/2014/main" id="{CC6F8FB4-2579-C2BE-826B-AE816F86C4CD}"/>
                    </a:ext>
                  </a:extLst>
                </p:cNvPr>
                <p:cNvSpPr/>
                <p:nvPr/>
              </p:nvSpPr>
              <p:spPr>
                <a:xfrm>
                  <a:off x="4996600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5" name="Google Shape;1673;p35">
                  <a:extLst>
                    <a:ext uri="{FF2B5EF4-FFF2-40B4-BE49-F238E27FC236}">
                      <a16:creationId xmlns:a16="http://schemas.microsoft.com/office/drawing/2014/main" id="{BC097015-94AF-6AAC-7CFE-8064BDEB7F8F}"/>
                    </a:ext>
                  </a:extLst>
                </p:cNvPr>
                <p:cNvSpPr/>
                <p:nvPr/>
              </p:nvSpPr>
              <p:spPr>
                <a:xfrm>
                  <a:off x="5302522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6" name="Google Shape;1674;p35">
                  <a:extLst>
                    <a:ext uri="{FF2B5EF4-FFF2-40B4-BE49-F238E27FC236}">
                      <a16:creationId xmlns:a16="http://schemas.microsoft.com/office/drawing/2014/main" id="{6A25FFC6-E472-3004-0E51-B7854B9A1C4C}"/>
                    </a:ext>
                  </a:extLst>
                </p:cNvPr>
                <p:cNvSpPr/>
                <p:nvPr/>
              </p:nvSpPr>
              <p:spPr>
                <a:xfrm>
                  <a:off x="5052553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7" name="Google Shape;1675;p35">
                  <a:extLst>
                    <a:ext uri="{FF2B5EF4-FFF2-40B4-BE49-F238E27FC236}">
                      <a16:creationId xmlns:a16="http://schemas.microsoft.com/office/drawing/2014/main" id="{B74EFF59-6685-BE3D-DA31-9F26BD524C95}"/>
                    </a:ext>
                  </a:extLst>
                </p:cNvPr>
                <p:cNvSpPr/>
                <p:nvPr/>
              </p:nvSpPr>
              <p:spPr>
                <a:xfrm>
                  <a:off x="5302522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8" name="Google Shape;1676;p35">
                  <a:extLst>
                    <a:ext uri="{FF2B5EF4-FFF2-40B4-BE49-F238E27FC236}">
                      <a16:creationId xmlns:a16="http://schemas.microsoft.com/office/drawing/2014/main" id="{D7B7B3AE-A502-0CEA-A46A-E8E985009472}"/>
                    </a:ext>
                  </a:extLst>
                </p:cNvPr>
                <p:cNvSpPr/>
                <p:nvPr/>
              </p:nvSpPr>
              <p:spPr>
                <a:xfrm>
                  <a:off x="5108505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69" name="Google Shape;1677;p35">
                  <a:extLst>
                    <a:ext uri="{FF2B5EF4-FFF2-40B4-BE49-F238E27FC236}">
                      <a16:creationId xmlns:a16="http://schemas.microsoft.com/office/drawing/2014/main" id="{5657D9F3-B3E6-58D0-5044-20EDDE5AB43D}"/>
                    </a:ext>
                  </a:extLst>
                </p:cNvPr>
                <p:cNvSpPr/>
                <p:nvPr/>
              </p:nvSpPr>
              <p:spPr>
                <a:xfrm>
                  <a:off x="4996600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0" name="Google Shape;1678;p35">
                  <a:extLst>
                    <a:ext uri="{FF2B5EF4-FFF2-40B4-BE49-F238E27FC236}">
                      <a16:creationId xmlns:a16="http://schemas.microsoft.com/office/drawing/2014/main" id="{93EB5366-465D-C962-03B8-A2D4E4D4B747}"/>
                    </a:ext>
                  </a:extLst>
                </p:cNvPr>
                <p:cNvSpPr/>
                <p:nvPr/>
              </p:nvSpPr>
              <p:spPr>
                <a:xfrm>
                  <a:off x="5302522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1" name="Google Shape;1679;p35">
                  <a:extLst>
                    <a:ext uri="{FF2B5EF4-FFF2-40B4-BE49-F238E27FC236}">
                      <a16:creationId xmlns:a16="http://schemas.microsoft.com/office/drawing/2014/main" id="{603F541B-1335-BF67-C6A4-5EAB7710D08B}"/>
                    </a:ext>
                  </a:extLst>
                </p:cNvPr>
                <p:cNvSpPr/>
                <p:nvPr/>
              </p:nvSpPr>
              <p:spPr>
                <a:xfrm>
                  <a:off x="5275151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2" name="Google Shape;1680;p35">
                  <a:extLst>
                    <a:ext uri="{FF2B5EF4-FFF2-40B4-BE49-F238E27FC236}">
                      <a16:creationId xmlns:a16="http://schemas.microsoft.com/office/drawing/2014/main" id="{554F5558-BE3A-2339-9DF1-DDE2618364A9}"/>
                    </a:ext>
                  </a:extLst>
                </p:cNvPr>
                <p:cNvSpPr/>
                <p:nvPr/>
              </p:nvSpPr>
              <p:spPr>
                <a:xfrm>
                  <a:off x="5387056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3" name="Google Shape;1681;p35">
                  <a:extLst>
                    <a:ext uri="{FF2B5EF4-FFF2-40B4-BE49-F238E27FC236}">
                      <a16:creationId xmlns:a16="http://schemas.microsoft.com/office/drawing/2014/main" id="{52D4C567-8505-82D3-FF83-1E982518981C}"/>
                    </a:ext>
                  </a:extLst>
                </p:cNvPr>
                <p:cNvSpPr/>
                <p:nvPr/>
              </p:nvSpPr>
              <p:spPr>
                <a:xfrm>
                  <a:off x="5164458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4" name="Google Shape;1682;p35">
                  <a:extLst>
                    <a:ext uri="{FF2B5EF4-FFF2-40B4-BE49-F238E27FC236}">
                      <a16:creationId xmlns:a16="http://schemas.microsoft.com/office/drawing/2014/main" id="{C88249F8-1B3C-96E7-6A27-A23CE6CF2C99}"/>
                    </a:ext>
                  </a:extLst>
                </p:cNvPr>
                <p:cNvSpPr/>
                <p:nvPr/>
              </p:nvSpPr>
              <p:spPr>
                <a:xfrm>
                  <a:off x="5302522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5" name="Google Shape;1683;p35">
                  <a:extLst>
                    <a:ext uri="{FF2B5EF4-FFF2-40B4-BE49-F238E27FC236}">
                      <a16:creationId xmlns:a16="http://schemas.microsoft.com/office/drawing/2014/main" id="{07F137F7-BE2B-5180-AFDD-92E5E76E992A}"/>
                    </a:ext>
                  </a:extLst>
                </p:cNvPr>
                <p:cNvSpPr/>
                <p:nvPr/>
              </p:nvSpPr>
              <p:spPr>
                <a:xfrm>
                  <a:off x="4996600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6" name="Google Shape;1684;p35">
                  <a:extLst>
                    <a:ext uri="{FF2B5EF4-FFF2-40B4-BE49-F238E27FC236}">
                      <a16:creationId xmlns:a16="http://schemas.microsoft.com/office/drawing/2014/main" id="{ADA7D927-9E9A-065F-C244-4F17080E07B0}"/>
                    </a:ext>
                  </a:extLst>
                </p:cNvPr>
                <p:cNvSpPr/>
                <p:nvPr/>
              </p:nvSpPr>
              <p:spPr>
                <a:xfrm>
                  <a:off x="5302522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7" name="Google Shape;1685;p35">
                  <a:extLst>
                    <a:ext uri="{FF2B5EF4-FFF2-40B4-BE49-F238E27FC236}">
                      <a16:creationId xmlns:a16="http://schemas.microsoft.com/office/drawing/2014/main" id="{8A824D13-AA63-21F1-0F81-4A15EC2FDC33}"/>
                    </a:ext>
                  </a:extLst>
                </p:cNvPr>
                <p:cNvSpPr/>
                <p:nvPr/>
              </p:nvSpPr>
              <p:spPr>
                <a:xfrm>
                  <a:off x="5302522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8" name="Google Shape;1686;p35">
                  <a:extLst>
                    <a:ext uri="{FF2B5EF4-FFF2-40B4-BE49-F238E27FC236}">
                      <a16:creationId xmlns:a16="http://schemas.microsoft.com/office/drawing/2014/main" id="{16B0D4F1-0DAB-E9CB-3147-FC53FD8046DC}"/>
                    </a:ext>
                  </a:extLst>
                </p:cNvPr>
                <p:cNvSpPr/>
                <p:nvPr/>
              </p:nvSpPr>
              <p:spPr>
                <a:xfrm>
                  <a:off x="5166836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79" name="Google Shape;1687;p35">
                  <a:extLst>
                    <a:ext uri="{FF2B5EF4-FFF2-40B4-BE49-F238E27FC236}">
                      <a16:creationId xmlns:a16="http://schemas.microsoft.com/office/drawing/2014/main" id="{98CD7F97-73AD-50C6-86F5-FE15BC06CE06}"/>
                    </a:ext>
                  </a:extLst>
                </p:cNvPr>
                <p:cNvSpPr/>
                <p:nvPr/>
              </p:nvSpPr>
              <p:spPr>
                <a:xfrm>
                  <a:off x="5302522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0" name="Google Shape;1688;p35">
                  <a:extLst>
                    <a:ext uri="{FF2B5EF4-FFF2-40B4-BE49-F238E27FC236}">
                      <a16:creationId xmlns:a16="http://schemas.microsoft.com/office/drawing/2014/main" id="{09025A99-EC31-B541-D1BB-CF4E321ACA18}"/>
                    </a:ext>
                  </a:extLst>
                </p:cNvPr>
                <p:cNvSpPr/>
                <p:nvPr/>
              </p:nvSpPr>
              <p:spPr>
                <a:xfrm>
                  <a:off x="5247781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81" name="Google Shape;1689;p35">
                  <a:extLst>
                    <a:ext uri="{FF2B5EF4-FFF2-40B4-BE49-F238E27FC236}">
                      <a16:creationId xmlns:a16="http://schemas.microsoft.com/office/drawing/2014/main" id="{B1CDFBB0-CF43-9383-B1F3-869ADED8683C}"/>
                    </a:ext>
                  </a:extLst>
                </p:cNvPr>
                <p:cNvSpPr/>
                <p:nvPr/>
              </p:nvSpPr>
              <p:spPr>
                <a:xfrm>
                  <a:off x="5302522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B36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60" name="Google Shape;1690;p35">
                <a:extLst>
                  <a:ext uri="{FF2B5EF4-FFF2-40B4-BE49-F238E27FC236}">
                    <a16:creationId xmlns:a16="http://schemas.microsoft.com/office/drawing/2014/main" id="{BF4788E7-B576-92D4-672E-FD8B21D1531C}"/>
                  </a:ext>
                </a:extLst>
              </p:cNvPr>
              <p:cNvSpPr/>
              <p:nvPr/>
            </p:nvSpPr>
            <p:spPr>
              <a:xfrm>
                <a:off x="3065575" y="2508225"/>
                <a:ext cx="1051500" cy="105150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1" name="Google Shape;1691;p35">
                <a:extLst>
                  <a:ext uri="{FF2B5EF4-FFF2-40B4-BE49-F238E27FC236}">
                    <a16:creationId xmlns:a16="http://schemas.microsoft.com/office/drawing/2014/main" id="{9F8E4FC0-7EB4-7F30-2263-741655B1DE1B}"/>
                  </a:ext>
                </a:extLst>
              </p:cNvPr>
              <p:cNvSpPr/>
              <p:nvPr/>
            </p:nvSpPr>
            <p:spPr>
              <a:xfrm>
                <a:off x="3014275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2" name="Google Shape;1692;p35">
                <a:extLst>
                  <a:ext uri="{FF2B5EF4-FFF2-40B4-BE49-F238E27FC236}">
                    <a16:creationId xmlns:a16="http://schemas.microsoft.com/office/drawing/2014/main" id="{E0202D7B-664C-10E5-9BEC-8B8D721E2C3F}"/>
                  </a:ext>
                </a:extLst>
              </p:cNvPr>
              <p:cNvSpPr/>
              <p:nvPr/>
            </p:nvSpPr>
            <p:spPr>
              <a:xfrm rot="10800000">
                <a:off x="3063625" y="2506275"/>
                <a:ext cx="1055400" cy="1055400"/>
              </a:xfrm>
              <a:prstGeom prst="blockArc">
                <a:avLst>
                  <a:gd name="adj1" fmla="val 4551178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3" name="Google Shape;1693;p35">
                <a:extLst>
                  <a:ext uri="{FF2B5EF4-FFF2-40B4-BE49-F238E27FC236}">
                    <a16:creationId xmlns:a16="http://schemas.microsoft.com/office/drawing/2014/main" id="{3B38C866-91E5-94FC-AE72-2B86719B920C}"/>
                  </a:ext>
                </a:extLst>
              </p:cNvPr>
              <p:cNvSpPr/>
              <p:nvPr/>
            </p:nvSpPr>
            <p:spPr>
              <a:xfrm>
                <a:off x="3234775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30%</a:t>
                </a:r>
                <a:endParaRPr sz="1050">
                  <a:solidFill>
                    <a:schemeClr val="accent3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1694;p35">
              <a:extLst>
                <a:ext uri="{FF2B5EF4-FFF2-40B4-BE49-F238E27FC236}">
                  <a16:creationId xmlns:a16="http://schemas.microsoft.com/office/drawing/2014/main" id="{3BF16A69-30CD-4776-3E94-0F33104FF919}"/>
                </a:ext>
              </a:extLst>
            </p:cNvPr>
            <p:cNvGrpSpPr/>
            <p:nvPr/>
          </p:nvGrpSpPr>
          <p:grpSpPr>
            <a:xfrm>
              <a:off x="4968063" y="1317875"/>
              <a:ext cx="1154100" cy="3400612"/>
              <a:chOff x="4968063" y="1317875"/>
              <a:chExt cx="1154100" cy="3400612"/>
            </a:xfrm>
          </p:grpSpPr>
          <p:sp>
            <p:nvSpPr>
              <p:cNvPr id="32" name="Google Shape;1695;p35">
                <a:extLst>
                  <a:ext uri="{FF2B5EF4-FFF2-40B4-BE49-F238E27FC236}">
                    <a16:creationId xmlns:a16="http://schemas.microsoft.com/office/drawing/2014/main" id="{9841FF52-F299-657C-DEBE-085C72954E1A}"/>
                  </a:ext>
                </a:extLst>
              </p:cNvPr>
              <p:cNvSpPr txBox="1"/>
              <p:nvPr/>
            </p:nvSpPr>
            <p:spPr>
              <a:xfrm>
                <a:off x="4972591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3" name="Google Shape;1696;p35">
                <a:extLst>
                  <a:ext uri="{FF2B5EF4-FFF2-40B4-BE49-F238E27FC236}">
                    <a16:creationId xmlns:a16="http://schemas.microsoft.com/office/drawing/2014/main" id="{451677B3-3CCF-2B6B-CD35-2152FBF6B065}"/>
                  </a:ext>
                </a:extLst>
              </p:cNvPr>
              <p:cNvSpPr txBox="1"/>
              <p:nvPr/>
            </p:nvSpPr>
            <p:spPr>
              <a:xfrm>
                <a:off x="4972591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grpSp>
            <p:nvGrpSpPr>
              <p:cNvPr id="34" name="Google Shape;1697;p35">
                <a:extLst>
                  <a:ext uri="{FF2B5EF4-FFF2-40B4-BE49-F238E27FC236}">
                    <a16:creationId xmlns:a16="http://schemas.microsoft.com/office/drawing/2014/main" id="{5AE16F0E-FDDA-FD31-8766-7FEE419F5339}"/>
                  </a:ext>
                </a:extLst>
              </p:cNvPr>
              <p:cNvGrpSpPr/>
              <p:nvPr/>
            </p:nvGrpSpPr>
            <p:grpSpPr>
              <a:xfrm>
                <a:off x="5233789" y="1317875"/>
                <a:ext cx="613104" cy="949938"/>
                <a:chOff x="3441175" y="1317875"/>
                <a:chExt cx="613104" cy="949938"/>
              </a:xfrm>
            </p:grpSpPr>
            <p:sp>
              <p:nvSpPr>
                <p:cNvPr id="39" name="Google Shape;1698;p35">
                  <a:extLst>
                    <a:ext uri="{FF2B5EF4-FFF2-40B4-BE49-F238E27FC236}">
                      <a16:creationId xmlns:a16="http://schemas.microsoft.com/office/drawing/2014/main" id="{038D232E-EE00-51C2-48D8-59EE0034862A}"/>
                    </a:ext>
                  </a:extLst>
                </p:cNvPr>
                <p:cNvSpPr/>
                <p:nvPr/>
              </p:nvSpPr>
              <p:spPr>
                <a:xfrm>
                  <a:off x="3441175" y="1430947"/>
                  <a:ext cx="613104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16184" extrusionOk="0">
                      <a:moveTo>
                        <a:pt x="1247" y="0"/>
                      </a:moveTo>
                      <a:lnTo>
                        <a:pt x="0" y="1247"/>
                      </a:lnTo>
                      <a:lnTo>
                        <a:pt x="0" y="14936"/>
                      </a:lnTo>
                      <a:lnTo>
                        <a:pt x="1247" y="16183"/>
                      </a:lnTo>
                      <a:lnTo>
                        <a:pt x="12416" y="16183"/>
                      </a:lnTo>
                      <a:lnTo>
                        <a:pt x="13663" y="14936"/>
                      </a:lnTo>
                      <a:lnTo>
                        <a:pt x="13663" y="1247"/>
                      </a:lnTo>
                      <a:lnTo>
                        <a:pt x="12416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699;p35">
                  <a:extLst>
                    <a:ext uri="{FF2B5EF4-FFF2-40B4-BE49-F238E27FC236}">
                      <a16:creationId xmlns:a16="http://schemas.microsoft.com/office/drawing/2014/main" id="{E50448F6-ACB7-65BD-A0B5-B280DE7E4FCA}"/>
                    </a:ext>
                  </a:extLst>
                </p:cNvPr>
                <p:cNvSpPr/>
                <p:nvPr/>
              </p:nvSpPr>
              <p:spPr>
                <a:xfrm>
                  <a:off x="3747097" y="1430947"/>
                  <a:ext cx="307180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6845" y="14936"/>
                      </a:lnTo>
                      <a:lnTo>
                        <a:pt x="6845" y="1247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4444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700;p35">
                  <a:extLst>
                    <a:ext uri="{FF2B5EF4-FFF2-40B4-BE49-F238E27FC236}">
                      <a16:creationId xmlns:a16="http://schemas.microsoft.com/office/drawing/2014/main" id="{3AA33812-861E-8AF0-7D7D-CD43F719A4A6}"/>
                    </a:ext>
                  </a:extLst>
                </p:cNvPr>
                <p:cNvSpPr/>
                <p:nvPr/>
              </p:nvSpPr>
              <p:spPr>
                <a:xfrm>
                  <a:off x="3497128" y="1430947"/>
                  <a:ext cx="501198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0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11169" y="16183"/>
                      </a:lnTo>
                      <a:lnTo>
                        <a:pt x="1116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" name="Google Shape;1701;p35">
                  <a:extLst>
                    <a:ext uri="{FF2B5EF4-FFF2-40B4-BE49-F238E27FC236}">
                      <a16:creationId xmlns:a16="http://schemas.microsoft.com/office/drawing/2014/main" id="{C2FB3090-2E97-C6A4-2E64-A6568D37B025}"/>
                    </a:ext>
                  </a:extLst>
                </p:cNvPr>
                <p:cNvSpPr/>
                <p:nvPr/>
              </p:nvSpPr>
              <p:spPr>
                <a:xfrm>
                  <a:off x="3747097" y="1430947"/>
                  <a:ext cx="251227" cy="726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16184" extrusionOk="0">
                      <a:moveTo>
                        <a:pt x="0" y="0"/>
                      </a:moveTo>
                      <a:lnTo>
                        <a:pt x="0" y="16183"/>
                      </a:lnTo>
                      <a:lnTo>
                        <a:pt x="5598" y="16183"/>
                      </a:lnTo>
                      <a:lnTo>
                        <a:pt x="5598" y="0"/>
                      </a:lnTo>
                      <a:close/>
                    </a:path>
                  </a:pathLst>
                </a:custGeom>
                <a:solidFill>
                  <a:srgbClr val="D0D0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" name="Google Shape;1702;p35">
                  <a:extLst>
                    <a:ext uri="{FF2B5EF4-FFF2-40B4-BE49-F238E27FC236}">
                      <a16:creationId xmlns:a16="http://schemas.microsoft.com/office/drawing/2014/main" id="{4E73031E-CF29-1B5D-4802-7D83678568A8}"/>
                    </a:ext>
                  </a:extLst>
                </p:cNvPr>
                <p:cNvSpPr/>
                <p:nvPr/>
              </p:nvSpPr>
              <p:spPr>
                <a:xfrm>
                  <a:off x="3553080" y="1542852"/>
                  <a:ext cx="389292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6" h="7429" extrusionOk="0">
                      <a:moveTo>
                        <a:pt x="4324" y="0"/>
                      </a:moveTo>
                      <a:cubicBezTo>
                        <a:pt x="1937" y="0"/>
                        <a:pt x="0" y="1937"/>
                        <a:pt x="0" y="4324"/>
                      </a:cubicBezTo>
                      <a:cubicBezTo>
                        <a:pt x="0" y="5545"/>
                        <a:pt x="478" y="6632"/>
                        <a:pt x="1300" y="7428"/>
                      </a:cubicBezTo>
                      <a:lnTo>
                        <a:pt x="7375" y="7428"/>
                      </a:lnTo>
                      <a:cubicBezTo>
                        <a:pt x="8171" y="6632"/>
                        <a:pt x="8675" y="5545"/>
                        <a:pt x="8675" y="4324"/>
                      </a:cubicBezTo>
                      <a:cubicBezTo>
                        <a:pt x="8675" y="1937"/>
                        <a:pt x="6739" y="0"/>
                        <a:pt x="4324" y="0"/>
                      </a:cubicBezTo>
                      <a:close/>
                    </a:path>
                  </a:pathLst>
                </a:custGeom>
                <a:solidFill>
                  <a:srgbClr val="ECECF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703;p35">
                  <a:extLst>
                    <a:ext uri="{FF2B5EF4-FFF2-40B4-BE49-F238E27FC236}">
                      <a16:creationId xmlns:a16="http://schemas.microsoft.com/office/drawing/2014/main" id="{A7FB9724-B5E4-DFC6-C059-4B1D53960965}"/>
                    </a:ext>
                  </a:extLst>
                </p:cNvPr>
                <p:cNvSpPr/>
                <p:nvPr/>
              </p:nvSpPr>
              <p:spPr>
                <a:xfrm>
                  <a:off x="3441175" y="1317875"/>
                  <a:ext cx="613104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68" extrusionOk="0">
                      <a:moveTo>
                        <a:pt x="1857" y="0"/>
                      </a:moveTo>
                      <a:cubicBezTo>
                        <a:pt x="849" y="0"/>
                        <a:pt x="0" y="822"/>
                        <a:pt x="0" y="1857"/>
                      </a:cubicBezTo>
                      <a:lnTo>
                        <a:pt x="0" y="3767"/>
                      </a:lnTo>
                      <a:lnTo>
                        <a:pt x="13663" y="3767"/>
                      </a:lnTo>
                      <a:lnTo>
                        <a:pt x="13663" y="1857"/>
                      </a:lnTo>
                      <a:cubicBezTo>
                        <a:pt x="13663" y="822"/>
                        <a:pt x="12814" y="0"/>
                        <a:pt x="11806" y="0"/>
                      </a:cubicBez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Google Shape;1704;p35">
                  <a:extLst>
                    <a:ext uri="{FF2B5EF4-FFF2-40B4-BE49-F238E27FC236}">
                      <a16:creationId xmlns:a16="http://schemas.microsoft.com/office/drawing/2014/main" id="{0EF54AAD-AD5B-BD2B-A003-EF1C8F8833EE}"/>
                    </a:ext>
                  </a:extLst>
                </p:cNvPr>
                <p:cNvSpPr/>
                <p:nvPr/>
              </p:nvSpPr>
              <p:spPr>
                <a:xfrm>
                  <a:off x="3747097" y="1317875"/>
                  <a:ext cx="307180" cy="169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68" extrusionOk="0">
                      <a:moveTo>
                        <a:pt x="0" y="0"/>
                      </a:moveTo>
                      <a:lnTo>
                        <a:pt x="0" y="3767"/>
                      </a:lnTo>
                      <a:lnTo>
                        <a:pt x="6845" y="3767"/>
                      </a:lnTo>
                      <a:lnTo>
                        <a:pt x="6845" y="1857"/>
                      </a:lnTo>
                      <a:cubicBezTo>
                        <a:pt x="6845" y="822"/>
                        <a:pt x="5996" y="0"/>
                        <a:pt x="4988" y="0"/>
                      </a:cubicBez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Google Shape;1705;p35">
                  <a:extLst>
                    <a:ext uri="{FF2B5EF4-FFF2-40B4-BE49-F238E27FC236}">
                      <a16:creationId xmlns:a16="http://schemas.microsoft.com/office/drawing/2014/main" id="{D055FA54-B4A0-53D7-2E2D-9594119F6FB6}"/>
                    </a:ext>
                  </a:extLst>
                </p:cNvPr>
                <p:cNvSpPr/>
                <p:nvPr/>
              </p:nvSpPr>
              <p:spPr>
                <a:xfrm>
                  <a:off x="3719726" y="1988049"/>
                  <a:ext cx="55998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247" extrusionOk="0">
                      <a:moveTo>
                        <a:pt x="610" y="0"/>
                      </a:moveTo>
                      <a:cubicBezTo>
                        <a:pt x="266" y="0"/>
                        <a:pt x="0" y="265"/>
                        <a:pt x="0" y="610"/>
                      </a:cubicBezTo>
                      <a:cubicBezTo>
                        <a:pt x="0" y="955"/>
                        <a:pt x="266" y="1247"/>
                        <a:pt x="610" y="1247"/>
                      </a:cubicBezTo>
                      <a:cubicBezTo>
                        <a:pt x="982" y="1247"/>
                        <a:pt x="1247" y="955"/>
                        <a:pt x="1247" y="610"/>
                      </a:cubicBezTo>
                      <a:cubicBezTo>
                        <a:pt x="1247" y="265"/>
                        <a:pt x="982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7" name="Google Shape;1706;p35">
                  <a:extLst>
                    <a:ext uri="{FF2B5EF4-FFF2-40B4-BE49-F238E27FC236}">
                      <a16:creationId xmlns:a16="http://schemas.microsoft.com/office/drawing/2014/main" id="{8222E738-4960-D4AF-03B5-148486CC6651}"/>
                    </a:ext>
                  </a:extLst>
                </p:cNvPr>
                <p:cNvSpPr/>
                <p:nvPr/>
              </p:nvSpPr>
              <p:spPr>
                <a:xfrm>
                  <a:off x="3831631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8" name="Google Shape;1707;p35">
                  <a:extLst>
                    <a:ext uri="{FF2B5EF4-FFF2-40B4-BE49-F238E27FC236}">
                      <a16:creationId xmlns:a16="http://schemas.microsoft.com/office/drawing/2014/main" id="{A1256B60-9315-1714-451F-92A03962585A}"/>
                    </a:ext>
                  </a:extLst>
                </p:cNvPr>
                <p:cNvSpPr/>
                <p:nvPr/>
              </p:nvSpPr>
              <p:spPr>
                <a:xfrm>
                  <a:off x="3609033" y="1988049"/>
                  <a:ext cx="54786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1" h="1247" extrusionOk="0">
                      <a:moveTo>
                        <a:pt x="610" y="0"/>
                      </a:moveTo>
                      <a:cubicBezTo>
                        <a:pt x="265" y="0"/>
                        <a:pt x="0" y="265"/>
                        <a:pt x="0" y="610"/>
                      </a:cubicBezTo>
                      <a:cubicBezTo>
                        <a:pt x="0" y="955"/>
                        <a:pt x="265" y="1247"/>
                        <a:pt x="610" y="1247"/>
                      </a:cubicBezTo>
                      <a:cubicBezTo>
                        <a:pt x="955" y="1247"/>
                        <a:pt x="1220" y="955"/>
                        <a:pt x="1220" y="610"/>
                      </a:cubicBezTo>
                      <a:cubicBezTo>
                        <a:pt x="1220" y="265"/>
                        <a:pt x="955" y="0"/>
                        <a:pt x="6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708;p35">
                  <a:extLst>
                    <a:ext uri="{FF2B5EF4-FFF2-40B4-BE49-F238E27FC236}">
                      <a16:creationId xmlns:a16="http://schemas.microsoft.com/office/drawing/2014/main" id="{309BBCB3-4B30-D655-BA90-4935EBFF7F81}"/>
                    </a:ext>
                  </a:extLst>
                </p:cNvPr>
                <p:cNvSpPr/>
                <p:nvPr/>
              </p:nvSpPr>
              <p:spPr>
                <a:xfrm>
                  <a:off x="3747097" y="1988049"/>
                  <a:ext cx="28627" cy="55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1247" extrusionOk="0">
                      <a:moveTo>
                        <a:pt x="0" y="0"/>
                      </a:moveTo>
                      <a:lnTo>
                        <a:pt x="0" y="1247"/>
                      </a:lnTo>
                      <a:cubicBezTo>
                        <a:pt x="372" y="1247"/>
                        <a:pt x="637" y="955"/>
                        <a:pt x="637" y="610"/>
                      </a:cubicBezTo>
                      <a:cubicBezTo>
                        <a:pt x="637" y="265"/>
                        <a:pt x="37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709;p35">
                  <a:extLst>
                    <a:ext uri="{FF2B5EF4-FFF2-40B4-BE49-F238E27FC236}">
                      <a16:creationId xmlns:a16="http://schemas.microsoft.com/office/drawing/2014/main" id="{7B786FB4-34AC-5F67-873B-A2AA7BB7CBB9}"/>
                    </a:ext>
                  </a:extLst>
                </p:cNvPr>
                <p:cNvSpPr/>
                <p:nvPr/>
              </p:nvSpPr>
              <p:spPr>
                <a:xfrm>
                  <a:off x="3441175" y="2101121"/>
                  <a:ext cx="613104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64" h="3715" extrusionOk="0">
                      <a:moveTo>
                        <a:pt x="0" y="0"/>
                      </a:moveTo>
                      <a:lnTo>
                        <a:pt x="0" y="1857"/>
                      </a:lnTo>
                      <a:cubicBezTo>
                        <a:pt x="0" y="2892"/>
                        <a:pt x="849" y="3715"/>
                        <a:pt x="1857" y="3715"/>
                      </a:cubicBezTo>
                      <a:lnTo>
                        <a:pt x="11806" y="3715"/>
                      </a:lnTo>
                      <a:cubicBezTo>
                        <a:pt x="12814" y="3715"/>
                        <a:pt x="13663" y="2892"/>
                        <a:pt x="13663" y="1857"/>
                      </a:cubicBezTo>
                      <a:lnTo>
                        <a:pt x="13663" y="0"/>
                      </a:lnTo>
                      <a:close/>
                    </a:path>
                  </a:pathLst>
                </a:custGeom>
                <a:solidFill>
                  <a:srgbClr val="6E6E6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710;p35">
                  <a:extLst>
                    <a:ext uri="{FF2B5EF4-FFF2-40B4-BE49-F238E27FC236}">
                      <a16:creationId xmlns:a16="http://schemas.microsoft.com/office/drawing/2014/main" id="{A5366DE5-9102-459D-4398-CCA3CBFA2693}"/>
                    </a:ext>
                  </a:extLst>
                </p:cNvPr>
                <p:cNvSpPr/>
                <p:nvPr/>
              </p:nvSpPr>
              <p:spPr>
                <a:xfrm>
                  <a:off x="3747097" y="2101121"/>
                  <a:ext cx="30718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6" h="3715" extrusionOk="0">
                      <a:moveTo>
                        <a:pt x="0" y="0"/>
                      </a:moveTo>
                      <a:lnTo>
                        <a:pt x="0" y="3715"/>
                      </a:lnTo>
                      <a:lnTo>
                        <a:pt x="4988" y="3715"/>
                      </a:lnTo>
                      <a:cubicBezTo>
                        <a:pt x="5996" y="3715"/>
                        <a:pt x="6845" y="2892"/>
                        <a:pt x="6845" y="1857"/>
                      </a:cubicBezTo>
                      <a:lnTo>
                        <a:pt x="6845" y="0"/>
                      </a:lnTo>
                      <a:close/>
                    </a:path>
                  </a:pathLst>
                </a:custGeom>
                <a:solidFill>
                  <a:srgbClr val="5A5A5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2" name="Google Shape;1711;p35">
                  <a:extLst>
                    <a:ext uri="{FF2B5EF4-FFF2-40B4-BE49-F238E27FC236}">
                      <a16:creationId xmlns:a16="http://schemas.microsoft.com/office/drawing/2014/main" id="{9D55FF48-0FB2-93AD-1525-7A88CB64A528}"/>
                    </a:ext>
                  </a:extLst>
                </p:cNvPr>
                <p:cNvSpPr/>
                <p:nvPr/>
              </p:nvSpPr>
              <p:spPr>
                <a:xfrm>
                  <a:off x="3747097" y="1542852"/>
                  <a:ext cx="195274" cy="333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2" h="7429" extrusionOk="0">
                      <a:moveTo>
                        <a:pt x="0" y="0"/>
                      </a:moveTo>
                      <a:lnTo>
                        <a:pt x="0" y="7428"/>
                      </a:lnTo>
                      <a:lnTo>
                        <a:pt x="3051" y="7428"/>
                      </a:lnTo>
                      <a:cubicBezTo>
                        <a:pt x="3847" y="6632"/>
                        <a:pt x="4351" y="5545"/>
                        <a:pt x="4351" y="4324"/>
                      </a:cubicBezTo>
                      <a:cubicBezTo>
                        <a:pt x="4351" y="1937"/>
                        <a:pt x="2415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E2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3" name="Google Shape;1712;p35">
                  <a:extLst>
                    <a:ext uri="{FF2B5EF4-FFF2-40B4-BE49-F238E27FC236}">
                      <a16:creationId xmlns:a16="http://schemas.microsoft.com/office/drawing/2014/main" id="{D4E0316A-3155-3E92-6E4D-92B3AD0F095D}"/>
                    </a:ext>
                  </a:extLst>
                </p:cNvPr>
                <p:cNvSpPr/>
                <p:nvPr/>
              </p:nvSpPr>
              <p:spPr>
                <a:xfrm>
                  <a:off x="3611411" y="1765451"/>
                  <a:ext cx="272630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6" h="3715" extrusionOk="0">
                      <a:moveTo>
                        <a:pt x="3024" y="0"/>
                      </a:moveTo>
                      <a:cubicBezTo>
                        <a:pt x="1539" y="0"/>
                        <a:pt x="292" y="1061"/>
                        <a:pt x="0" y="2467"/>
                      </a:cubicBezTo>
                      <a:cubicBezTo>
                        <a:pt x="769" y="3237"/>
                        <a:pt x="1857" y="3714"/>
                        <a:pt x="3024" y="3714"/>
                      </a:cubicBezTo>
                      <a:cubicBezTo>
                        <a:pt x="4218" y="3714"/>
                        <a:pt x="5306" y="3237"/>
                        <a:pt x="6075" y="2467"/>
                      </a:cubicBezTo>
                      <a:cubicBezTo>
                        <a:pt x="5784" y="1061"/>
                        <a:pt x="4537" y="0"/>
                        <a:pt x="3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4" name="Google Shape;1713;p35">
                  <a:extLst>
                    <a:ext uri="{FF2B5EF4-FFF2-40B4-BE49-F238E27FC236}">
                      <a16:creationId xmlns:a16="http://schemas.microsoft.com/office/drawing/2014/main" id="{176EB642-0A53-0CC8-944B-14C011A8A2D0}"/>
                    </a:ext>
                  </a:extLst>
                </p:cNvPr>
                <p:cNvSpPr/>
                <p:nvPr/>
              </p:nvSpPr>
              <p:spPr>
                <a:xfrm>
                  <a:off x="3747097" y="1765451"/>
                  <a:ext cx="136943" cy="166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2" h="3715" extrusionOk="0">
                      <a:moveTo>
                        <a:pt x="0" y="0"/>
                      </a:moveTo>
                      <a:lnTo>
                        <a:pt x="0" y="3714"/>
                      </a:lnTo>
                      <a:cubicBezTo>
                        <a:pt x="1194" y="3714"/>
                        <a:pt x="2282" y="3237"/>
                        <a:pt x="3051" y="2467"/>
                      </a:cubicBezTo>
                      <a:cubicBezTo>
                        <a:pt x="2760" y="1061"/>
                        <a:pt x="151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5" name="Google Shape;1714;p35">
                  <a:extLst>
                    <a:ext uri="{FF2B5EF4-FFF2-40B4-BE49-F238E27FC236}">
                      <a16:creationId xmlns:a16="http://schemas.microsoft.com/office/drawing/2014/main" id="{1B56480B-ABA4-2851-9EC0-8C1896952B37}"/>
                    </a:ext>
                  </a:extLst>
                </p:cNvPr>
                <p:cNvSpPr/>
                <p:nvPr/>
              </p:nvSpPr>
              <p:spPr>
                <a:xfrm>
                  <a:off x="3692356" y="1653545"/>
                  <a:ext cx="110739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8" h="2495" extrusionOk="0">
                      <a:moveTo>
                        <a:pt x="1220" y="0"/>
                      </a:moveTo>
                      <a:cubicBezTo>
                        <a:pt x="557" y="0"/>
                        <a:pt x="0" y="557"/>
                        <a:pt x="0" y="1247"/>
                      </a:cubicBezTo>
                      <a:cubicBezTo>
                        <a:pt x="0" y="1937"/>
                        <a:pt x="557" y="2494"/>
                        <a:pt x="1220" y="2494"/>
                      </a:cubicBezTo>
                      <a:cubicBezTo>
                        <a:pt x="1910" y="2494"/>
                        <a:pt x="2467" y="1937"/>
                        <a:pt x="2467" y="1247"/>
                      </a:cubicBezTo>
                      <a:cubicBezTo>
                        <a:pt x="2467" y="557"/>
                        <a:pt x="1910" y="0"/>
                        <a:pt x="12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6" name="Google Shape;1715;p35">
                  <a:extLst>
                    <a:ext uri="{FF2B5EF4-FFF2-40B4-BE49-F238E27FC236}">
                      <a16:creationId xmlns:a16="http://schemas.microsoft.com/office/drawing/2014/main" id="{BB871A40-C430-FBC6-4264-74AC3305CFAF}"/>
                    </a:ext>
                  </a:extLst>
                </p:cNvPr>
                <p:cNvSpPr/>
                <p:nvPr/>
              </p:nvSpPr>
              <p:spPr>
                <a:xfrm>
                  <a:off x="3747097" y="1653545"/>
                  <a:ext cx="55998" cy="111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2495" extrusionOk="0">
                      <a:moveTo>
                        <a:pt x="0" y="0"/>
                      </a:moveTo>
                      <a:lnTo>
                        <a:pt x="0" y="2494"/>
                      </a:lnTo>
                      <a:cubicBezTo>
                        <a:pt x="690" y="2494"/>
                        <a:pt x="1247" y="1937"/>
                        <a:pt x="1247" y="1247"/>
                      </a:cubicBezTo>
                      <a:cubicBezTo>
                        <a:pt x="1247" y="557"/>
                        <a:pt x="69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4E5E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35" name="Google Shape;1716;p35">
                <a:extLst>
                  <a:ext uri="{FF2B5EF4-FFF2-40B4-BE49-F238E27FC236}">
                    <a16:creationId xmlns:a16="http://schemas.microsoft.com/office/drawing/2014/main" id="{BA3EDF7A-5FC3-3486-DC4D-5A90B6D9C494}"/>
                  </a:ext>
                </a:extLst>
              </p:cNvPr>
              <p:cNvSpPr/>
              <p:nvPr/>
            </p:nvSpPr>
            <p:spPr>
              <a:xfrm>
                <a:off x="5019363" y="2508225"/>
                <a:ext cx="1051500" cy="10515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717;p35">
                <a:extLst>
                  <a:ext uri="{FF2B5EF4-FFF2-40B4-BE49-F238E27FC236}">
                    <a16:creationId xmlns:a16="http://schemas.microsoft.com/office/drawing/2014/main" id="{C23FE7CA-E3C5-684B-09E6-25C0D6970B18}"/>
                  </a:ext>
                </a:extLst>
              </p:cNvPr>
              <p:cNvSpPr/>
              <p:nvPr/>
            </p:nvSpPr>
            <p:spPr>
              <a:xfrm>
                <a:off x="4968063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718;p35">
                <a:extLst>
                  <a:ext uri="{FF2B5EF4-FFF2-40B4-BE49-F238E27FC236}">
                    <a16:creationId xmlns:a16="http://schemas.microsoft.com/office/drawing/2014/main" id="{2F99E790-52EC-6F49-919B-19B25610D8E8}"/>
                  </a:ext>
                </a:extLst>
              </p:cNvPr>
              <p:cNvSpPr/>
              <p:nvPr/>
            </p:nvSpPr>
            <p:spPr>
              <a:xfrm rot="10800000">
                <a:off x="5017413" y="2506275"/>
                <a:ext cx="1055400" cy="1055400"/>
              </a:xfrm>
              <a:prstGeom prst="blockArc">
                <a:avLst>
                  <a:gd name="adj1" fmla="val 6386092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8" name="Google Shape;1719;p35">
                <a:extLst>
                  <a:ext uri="{FF2B5EF4-FFF2-40B4-BE49-F238E27FC236}">
                    <a16:creationId xmlns:a16="http://schemas.microsoft.com/office/drawing/2014/main" id="{5A19E9ED-9506-0BCA-4939-3AB333448213}"/>
                  </a:ext>
                </a:extLst>
              </p:cNvPr>
              <p:cNvSpPr/>
              <p:nvPr/>
            </p:nvSpPr>
            <p:spPr>
              <a:xfrm>
                <a:off x="5188563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22%</a:t>
                </a:r>
                <a:endParaRPr sz="1050">
                  <a:solidFill>
                    <a:schemeClr val="accent2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1720;p35">
              <a:extLst>
                <a:ext uri="{FF2B5EF4-FFF2-40B4-BE49-F238E27FC236}">
                  <a16:creationId xmlns:a16="http://schemas.microsoft.com/office/drawing/2014/main" id="{4B503AA4-1E92-8FD8-F22E-4A27B45EEAE6}"/>
                </a:ext>
              </a:extLst>
            </p:cNvPr>
            <p:cNvGrpSpPr/>
            <p:nvPr/>
          </p:nvGrpSpPr>
          <p:grpSpPr>
            <a:xfrm>
              <a:off x="6899950" y="1317875"/>
              <a:ext cx="1154100" cy="3400612"/>
              <a:chOff x="6899950" y="1317875"/>
              <a:chExt cx="1154100" cy="3400612"/>
            </a:xfrm>
          </p:grpSpPr>
          <p:sp>
            <p:nvSpPr>
              <p:cNvPr id="8" name="Google Shape;1721;p35">
                <a:extLst>
                  <a:ext uri="{FF2B5EF4-FFF2-40B4-BE49-F238E27FC236}">
                    <a16:creationId xmlns:a16="http://schemas.microsoft.com/office/drawing/2014/main" id="{9FE1F7E7-7E97-B48A-5821-ABA7344BBCA7}"/>
                  </a:ext>
                </a:extLst>
              </p:cNvPr>
              <p:cNvSpPr txBox="1"/>
              <p:nvPr/>
            </p:nvSpPr>
            <p:spPr>
              <a:xfrm>
                <a:off x="6909274" y="4218387"/>
                <a:ext cx="1135500" cy="500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9" name="Google Shape;1722;p35">
                <a:extLst>
                  <a:ext uri="{FF2B5EF4-FFF2-40B4-BE49-F238E27FC236}">
                    <a16:creationId xmlns:a16="http://schemas.microsoft.com/office/drawing/2014/main" id="{ADACEE42-3427-B517-A7E0-2DDB09AB6B37}"/>
                  </a:ext>
                </a:extLst>
              </p:cNvPr>
              <p:cNvSpPr txBox="1"/>
              <p:nvPr/>
            </p:nvSpPr>
            <p:spPr>
              <a:xfrm>
                <a:off x="6909272" y="381717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4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14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10" name="Google Shape;1723;p35">
                <a:extLst>
                  <a:ext uri="{FF2B5EF4-FFF2-40B4-BE49-F238E27FC236}">
                    <a16:creationId xmlns:a16="http://schemas.microsoft.com/office/drawing/2014/main" id="{46EC7189-06E9-905E-AB5A-3E95335142B5}"/>
                  </a:ext>
                </a:extLst>
              </p:cNvPr>
              <p:cNvSpPr/>
              <p:nvPr/>
            </p:nvSpPr>
            <p:spPr>
              <a:xfrm>
                <a:off x="7170471" y="1430947"/>
                <a:ext cx="613104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16184" extrusionOk="0">
                    <a:moveTo>
                      <a:pt x="1247" y="0"/>
                    </a:moveTo>
                    <a:lnTo>
                      <a:pt x="0" y="1247"/>
                    </a:lnTo>
                    <a:lnTo>
                      <a:pt x="0" y="14936"/>
                    </a:lnTo>
                    <a:lnTo>
                      <a:pt x="1247" y="16183"/>
                    </a:lnTo>
                    <a:lnTo>
                      <a:pt x="12416" y="16183"/>
                    </a:lnTo>
                    <a:lnTo>
                      <a:pt x="13663" y="14936"/>
                    </a:lnTo>
                    <a:lnTo>
                      <a:pt x="13663" y="1247"/>
                    </a:lnTo>
                    <a:lnTo>
                      <a:pt x="12416" y="0"/>
                    </a:ln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724;p35">
                <a:extLst>
                  <a:ext uri="{FF2B5EF4-FFF2-40B4-BE49-F238E27FC236}">
                    <a16:creationId xmlns:a16="http://schemas.microsoft.com/office/drawing/2014/main" id="{7582DA73-FAF3-6FCA-6C17-0C056A38B863}"/>
                  </a:ext>
                </a:extLst>
              </p:cNvPr>
              <p:cNvSpPr/>
              <p:nvPr/>
            </p:nvSpPr>
            <p:spPr>
              <a:xfrm>
                <a:off x="7476392" y="1430947"/>
                <a:ext cx="307180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5598" y="16183"/>
                    </a:lnTo>
                    <a:lnTo>
                      <a:pt x="6845" y="14936"/>
                    </a:lnTo>
                    <a:lnTo>
                      <a:pt x="6845" y="1247"/>
                    </a:lnTo>
                    <a:lnTo>
                      <a:pt x="5598" y="0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725;p35">
                <a:extLst>
                  <a:ext uri="{FF2B5EF4-FFF2-40B4-BE49-F238E27FC236}">
                    <a16:creationId xmlns:a16="http://schemas.microsoft.com/office/drawing/2014/main" id="{2605B199-C94E-023E-A050-8B02FAF31E63}"/>
                  </a:ext>
                </a:extLst>
              </p:cNvPr>
              <p:cNvSpPr/>
              <p:nvPr/>
            </p:nvSpPr>
            <p:spPr>
              <a:xfrm>
                <a:off x="7226423" y="1430947"/>
                <a:ext cx="501198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11170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11169" y="16183"/>
                    </a:lnTo>
                    <a:lnTo>
                      <a:pt x="1116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1726;p35">
                <a:extLst>
                  <a:ext uri="{FF2B5EF4-FFF2-40B4-BE49-F238E27FC236}">
                    <a16:creationId xmlns:a16="http://schemas.microsoft.com/office/drawing/2014/main" id="{D941322B-F043-BBAD-07BE-73082E866084}"/>
                  </a:ext>
                </a:extLst>
              </p:cNvPr>
              <p:cNvSpPr/>
              <p:nvPr/>
            </p:nvSpPr>
            <p:spPr>
              <a:xfrm>
                <a:off x="7476392" y="1430947"/>
                <a:ext cx="251227" cy="726176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16184" extrusionOk="0">
                    <a:moveTo>
                      <a:pt x="0" y="0"/>
                    </a:moveTo>
                    <a:lnTo>
                      <a:pt x="0" y="16183"/>
                    </a:lnTo>
                    <a:lnTo>
                      <a:pt x="5598" y="16183"/>
                    </a:lnTo>
                    <a:lnTo>
                      <a:pt x="5598" y="0"/>
                    </a:ln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727;p35">
                <a:extLst>
                  <a:ext uri="{FF2B5EF4-FFF2-40B4-BE49-F238E27FC236}">
                    <a16:creationId xmlns:a16="http://schemas.microsoft.com/office/drawing/2014/main" id="{EE57C8D5-F4A2-EE13-316D-FB16B9E96ECD}"/>
                  </a:ext>
                </a:extLst>
              </p:cNvPr>
              <p:cNvSpPr/>
              <p:nvPr/>
            </p:nvSpPr>
            <p:spPr>
              <a:xfrm>
                <a:off x="7282376" y="1542852"/>
                <a:ext cx="389292" cy="333339"/>
              </a:xfrm>
              <a:custGeom>
                <a:avLst/>
                <a:gdLst/>
                <a:ahLst/>
                <a:cxnLst/>
                <a:rect l="l" t="t" r="r" b="b"/>
                <a:pathLst>
                  <a:path w="8676" h="7429" extrusionOk="0">
                    <a:moveTo>
                      <a:pt x="4324" y="0"/>
                    </a:moveTo>
                    <a:cubicBezTo>
                      <a:pt x="1937" y="0"/>
                      <a:pt x="0" y="1937"/>
                      <a:pt x="0" y="4324"/>
                    </a:cubicBezTo>
                    <a:cubicBezTo>
                      <a:pt x="0" y="5545"/>
                      <a:pt x="478" y="6632"/>
                      <a:pt x="1300" y="7428"/>
                    </a:cubicBezTo>
                    <a:lnTo>
                      <a:pt x="7375" y="7428"/>
                    </a:lnTo>
                    <a:cubicBezTo>
                      <a:pt x="8171" y="6632"/>
                      <a:pt x="8675" y="5545"/>
                      <a:pt x="8675" y="4324"/>
                    </a:cubicBezTo>
                    <a:cubicBezTo>
                      <a:pt x="8675" y="1937"/>
                      <a:pt x="6739" y="0"/>
                      <a:pt x="4324" y="0"/>
                    </a:cubicBezTo>
                    <a:close/>
                  </a:path>
                </a:pathLst>
              </a:custGeom>
              <a:solidFill>
                <a:srgbClr val="ECEC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728;p35">
                <a:extLst>
                  <a:ext uri="{FF2B5EF4-FFF2-40B4-BE49-F238E27FC236}">
                    <a16:creationId xmlns:a16="http://schemas.microsoft.com/office/drawing/2014/main" id="{00CF94D5-C3E9-BDBA-72B7-066903A935BD}"/>
                  </a:ext>
                </a:extLst>
              </p:cNvPr>
              <p:cNvSpPr/>
              <p:nvPr/>
            </p:nvSpPr>
            <p:spPr>
              <a:xfrm>
                <a:off x="7170471" y="1317875"/>
                <a:ext cx="613104" cy="169070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3768" extrusionOk="0">
                    <a:moveTo>
                      <a:pt x="1857" y="0"/>
                    </a:moveTo>
                    <a:cubicBezTo>
                      <a:pt x="849" y="0"/>
                      <a:pt x="0" y="822"/>
                      <a:pt x="0" y="1857"/>
                    </a:cubicBezTo>
                    <a:lnTo>
                      <a:pt x="0" y="3767"/>
                    </a:lnTo>
                    <a:lnTo>
                      <a:pt x="13663" y="3767"/>
                    </a:lnTo>
                    <a:lnTo>
                      <a:pt x="13663" y="1857"/>
                    </a:lnTo>
                    <a:cubicBezTo>
                      <a:pt x="13663" y="822"/>
                      <a:pt x="12814" y="0"/>
                      <a:pt x="11806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729;p35">
                <a:extLst>
                  <a:ext uri="{FF2B5EF4-FFF2-40B4-BE49-F238E27FC236}">
                    <a16:creationId xmlns:a16="http://schemas.microsoft.com/office/drawing/2014/main" id="{D590F4D3-3581-3574-60B8-E5B566E9AF6F}"/>
                  </a:ext>
                </a:extLst>
              </p:cNvPr>
              <p:cNvSpPr/>
              <p:nvPr/>
            </p:nvSpPr>
            <p:spPr>
              <a:xfrm>
                <a:off x="7476392" y="1317875"/>
                <a:ext cx="307180" cy="169070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3768" extrusionOk="0">
                    <a:moveTo>
                      <a:pt x="0" y="0"/>
                    </a:moveTo>
                    <a:lnTo>
                      <a:pt x="0" y="3767"/>
                    </a:lnTo>
                    <a:lnTo>
                      <a:pt x="6845" y="3767"/>
                    </a:lnTo>
                    <a:lnTo>
                      <a:pt x="6845" y="1857"/>
                    </a:lnTo>
                    <a:cubicBezTo>
                      <a:pt x="6845" y="822"/>
                      <a:pt x="5996" y="0"/>
                      <a:pt x="4988" y="0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730;p35">
                <a:extLst>
                  <a:ext uri="{FF2B5EF4-FFF2-40B4-BE49-F238E27FC236}">
                    <a16:creationId xmlns:a16="http://schemas.microsoft.com/office/drawing/2014/main" id="{5374DB3C-C50D-B7CB-48D5-96B1502EF467}"/>
                  </a:ext>
                </a:extLst>
              </p:cNvPr>
              <p:cNvSpPr/>
              <p:nvPr/>
            </p:nvSpPr>
            <p:spPr>
              <a:xfrm>
                <a:off x="7449022" y="1988049"/>
                <a:ext cx="55998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247" extrusionOk="0">
                    <a:moveTo>
                      <a:pt x="610" y="0"/>
                    </a:moveTo>
                    <a:cubicBezTo>
                      <a:pt x="266" y="0"/>
                      <a:pt x="0" y="265"/>
                      <a:pt x="0" y="610"/>
                    </a:cubicBezTo>
                    <a:cubicBezTo>
                      <a:pt x="0" y="955"/>
                      <a:pt x="266" y="1247"/>
                      <a:pt x="610" y="1247"/>
                    </a:cubicBezTo>
                    <a:cubicBezTo>
                      <a:pt x="982" y="1247"/>
                      <a:pt x="1247" y="955"/>
                      <a:pt x="1247" y="610"/>
                    </a:cubicBezTo>
                    <a:cubicBezTo>
                      <a:pt x="1247" y="265"/>
                      <a:pt x="982" y="0"/>
                      <a:pt x="6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731;p35">
                <a:extLst>
                  <a:ext uri="{FF2B5EF4-FFF2-40B4-BE49-F238E27FC236}">
                    <a16:creationId xmlns:a16="http://schemas.microsoft.com/office/drawing/2014/main" id="{60573657-6AEE-21EA-1279-9DFDDD1512C0}"/>
                  </a:ext>
                </a:extLst>
              </p:cNvPr>
              <p:cNvSpPr/>
              <p:nvPr/>
            </p:nvSpPr>
            <p:spPr>
              <a:xfrm>
                <a:off x="7560927" y="1988049"/>
                <a:ext cx="54786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47" extrusionOk="0">
                    <a:moveTo>
                      <a:pt x="610" y="0"/>
                    </a:moveTo>
                    <a:cubicBezTo>
                      <a:pt x="265" y="0"/>
                      <a:pt x="0" y="265"/>
                      <a:pt x="0" y="610"/>
                    </a:cubicBezTo>
                    <a:cubicBezTo>
                      <a:pt x="0" y="955"/>
                      <a:pt x="265" y="1247"/>
                      <a:pt x="610" y="1247"/>
                    </a:cubicBezTo>
                    <a:cubicBezTo>
                      <a:pt x="955" y="1247"/>
                      <a:pt x="1220" y="955"/>
                      <a:pt x="1220" y="610"/>
                    </a:cubicBezTo>
                    <a:cubicBezTo>
                      <a:pt x="1220" y="265"/>
                      <a:pt x="955" y="0"/>
                      <a:pt x="61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9" name="Google Shape;1732;p35">
                <a:extLst>
                  <a:ext uri="{FF2B5EF4-FFF2-40B4-BE49-F238E27FC236}">
                    <a16:creationId xmlns:a16="http://schemas.microsoft.com/office/drawing/2014/main" id="{8D6EFBB6-862A-021B-E28C-E4EA4C050301}"/>
                  </a:ext>
                </a:extLst>
              </p:cNvPr>
              <p:cNvSpPr/>
              <p:nvPr/>
            </p:nvSpPr>
            <p:spPr>
              <a:xfrm>
                <a:off x="7338328" y="1988049"/>
                <a:ext cx="54786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47" extrusionOk="0">
                    <a:moveTo>
                      <a:pt x="610" y="0"/>
                    </a:moveTo>
                    <a:cubicBezTo>
                      <a:pt x="265" y="0"/>
                      <a:pt x="0" y="265"/>
                      <a:pt x="0" y="610"/>
                    </a:cubicBezTo>
                    <a:cubicBezTo>
                      <a:pt x="0" y="955"/>
                      <a:pt x="265" y="1247"/>
                      <a:pt x="610" y="1247"/>
                    </a:cubicBezTo>
                    <a:cubicBezTo>
                      <a:pt x="955" y="1247"/>
                      <a:pt x="1220" y="955"/>
                      <a:pt x="1220" y="610"/>
                    </a:cubicBezTo>
                    <a:cubicBezTo>
                      <a:pt x="1220" y="265"/>
                      <a:pt x="955" y="0"/>
                      <a:pt x="6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733;p35">
                <a:extLst>
                  <a:ext uri="{FF2B5EF4-FFF2-40B4-BE49-F238E27FC236}">
                    <a16:creationId xmlns:a16="http://schemas.microsoft.com/office/drawing/2014/main" id="{99FE1ED7-50E7-15CB-16F2-FB1EC2FA517B}"/>
                  </a:ext>
                </a:extLst>
              </p:cNvPr>
              <p:cNvSpPr/>
              <p:nvPr/>
            </p:nvSpPr>
            <p:spPr>
              <a:xfrm>
                <a:off x="7476392" y="1988049"/>
                <a:ext cx="28627" cy="55953"/>
              </a:xfrm>
              <a:custGeom>
                <a:avLst/>
                <a:gdLst/>
                <a:ahLst/>
                <a:cxnLst/>
                <a:rect l="l" t="t" r="r" b="b"/>
                <a:pathLst>
                  <a:path w="638" h="1247" extrusionOk="0">
                    <a:moveTo>
                      <a:pt x="0" y="0"/>
                    </a:moveTo>
                    <a:lnTo>
                      <a:pt x="0" y="1247"/>
                    </a:lnTo>
                    <a:cubicBezTo>
                      <a:pt x="372" y="1247"/>
                      <a:pt x="637" y="955"/>
                      <a:pt x="637" y="610"/>
                    </a:cubicBezTo>
                    <a:cubicBezTo>
                      <a:pt x="637" y="265"/>
                      <a:pt x="372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734;p35">
                <a:extLst>
                  <a:ext uri="{FF2B5EF4-FFF2-40B4-BE49-F238E27FC236}">
                    <a16:creationId xmlns:a16="http://schemas.microsoft.com/office/drawing/2014/main" id="{38B99779-2A7E-D36A-1749-09A7D25CFB67}"/>
                  </a:ext>
                </a:extLst>
              </p:cNvPr>
              <p:cNvSpPr/>
              <p:nvPr/>
            </p:nvSpPr>
            <p:spPr>
              <a:xfrm>
                <a:off x="7170471" y="2101121"/>
                <a:ext cx="613104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13664" h="3715" extrusionOk="0">
                    <a:moveTo>
                      <a:pt x="0" y="0"/>
                    </a:moveTo>
                    <a:lnTo>
                      <a:pt x="0" y="1857"/>
                    </a:lnTo>
                    <a:cubicBezTo>
                      <a:pt x="0" y="2892"/>
                      <a:pt x="849" y="3715"/>
                      <a:pt x="1857" y="3715"/>
                    </a:cubicBezTo>
                    <a:lnTo>
                      <a:pt x="11806" y="3715"/>
                    </a:lnTo>
                    <a:cubicBezTo>
                      <a:pt x="12814" y="3715"/>
                      <a:pt x="13663" y="2892"/>
                      <a:pt x="13663" y="1857"/>
                    </a:cubicBezTo>
                    <a:lnTo>
                      <a:pt x="13663" y="0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735;p35">
                <a:extLst>
                  <a:ext uri="{FF2B5EF4-FFF2-40B4-BE49-F238E27FC236}">
                    <a16:creationId xmlns:a16="http://schemas.microsoft.com/office/drawing/2014/main" id="{0ECBEECC-2C3A-E931-93FA-F1BF6AB05432}"/>
                  </a:ext>
                </a:extLst>
              </p:cNvPr>
              <p:cNvSpPr/>
              <p:nvPr/>
            </p:nvSpPr>
            <p:spPr>
              <a:xfrm>
                <a:off x="7476392" y="2101121"/>
                <a:ext cx="307180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6846" h="3715" extrusionOk="0">
                    <a:moveTo>
                      <a:pt x="0" y="0"/>
                    </a:moveTo>
                    <a:lnTo>
                      <a:pt x="0" y="3715"/>
                    </a:lnTo>
                    <a:lnTo>
                      <a:pt x="4988" y="3715"/>
                    </a:lnTo>
                    <a:cubicBezTo>
                      <a:pt x="5996" y="3715"/>
                      <a:pt x="6845" y="2892"/>
                      <a:pt x="6845" y="1857"/>
                    </a:cubicBezTo>
                    <a:lnTo>
                      <a:pt x="6845" y="0"/>
                    </a:ln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736;p35">
                <a:extLst>
                  <a:ext uri="{FF2B5EF4-FFF2-40B4-BE49-F238E27FC236}">
                    <a16:creationId xmlns:a16="http://schemas.microsoft.com/office/drawing/2014/main" id="{896D4A3E-A8AE-6693-D4E0-127183E08E7C}"/>
                  </a:ext>
                </a:extLst>
              </p:cNvPr>
              <p:cNvSpPr/>
              <p:nvPr/>
            </p:nvSpPr>
            <p:spPr>
              <a:xfrm>
                <a:off x="7476392" y="1542852"/>
                <a:ext cx="195274" cy="333339"/>
              </a:xfrm>
              <a:custGeom>
                <a:avLst/>
                <a:gdLst/>
                <a:ahLst/>
                <a:cxnLst/>
                <a:rect l="l" t="t" r="r" b="b"/>
                <a:pathLst>
                  <a:path w="4352" h="7429" extrusionOk="0">
                    <a:moveTo>
                      <a:pt x="0" y="0"/>
                    </a:moveTo>
                    <a:lnTo>
                      <a:pt x="0" y="7428"/>
                    </a:lnTo>
                    <a:lnTo>
                      <a:pt x="3051" y="7428"/>
                    </a:lnTo>
                    <a:cubicBezTo>
                      <a:pt x="3847" y="6632"/>
                      <a:pt x="4351" y="5545"/>
                      <a:pt x="4351" y="4324"/>
                    </a:cubicBezTo>
                    <a:cubicBezTo>
                      <a:pt x="4351" y="1937"/>
                      <a:pt x="2415" y="0"/>
                      <a:pt x="0" y="0"/>
                    </a:cubicBezTo>
                    <a:close/>
                  </a:path>
                </a:pathLst>
              </a:custGeom>
              <a:solidFill>
                <a:srgbClr val="E2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737;p35">
                <a:extLst>
                  <a:ext uri="{FF2B5EF4-FFF2-40B4-BE49-F238E27FC236}">
                    <a16:creationId xmlns:a16="http://schemas.microsoft.com/office/drawing/2014/main" id="{6D256D38-2885-33E0-B218-F7A5067CE165}"/>
                  </a:ext>
                </a:extLst>
              </p:cNvPr>
              <p:cNvSpPr/>
              <p:nvPr/>
            </p:nvSpPr>
            <p:spPr>
              <a:xfrm>
                <a:off x="7340706" y="1765451"/>
                <a:ext cx="272630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3715" extrusionOk="0">
                    <a:moveTo>
                      <a:pt x="3024" y="0"/>
                    </a:moveTo>
                    <a:cubicBezTo>
                      <a:pt x="1539" y="0"/>
                      <a:pt x="292" y="1061"/>
                      <a:pt x="0" y="2467"/>
                    </a:cubicBezTo>
                    <a:cubicBezTo>
                      <a:pt x="769" y="3237"/>
                      <a:pt x="1857" y="3714"/>
                      <a:pt x="3024" y="3714"/>
                    </a:cubicBezTo>
                    <a:cubicBezTo>
                      <a:pt x="4218" y="3714"/>
                      <a:pt x="5306" y="3237"/>
                      <a:pt x="6075" y="2467"/>
                    </a:cubicBezTo>
                    <a:cubicBezTo>
                      <a:pt x="5784" y="1061"/>
                      <a:pt x="4537" y="0"/>
                      <a:pt x="302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Google Shape;1738;p35">
                <a:extLst>
                  <a:ext uri="{FF2B5EF4-FFF2-40B4-BE49-F238E27FC236}">
                    <a16:creationId xmlns:a16="http://schemas.microsoft.com/office/drawing/2014/main" id="{6D8089EF-2D81-9529-BF2F-80D6ADA17ACD}"/>
                  </a:ext>
                </a:extLst>
              </p:cNvPr>
              <p:cNvSpPr/>
              <p:nvPr/>
            </p:nvSpPr>
            <p:spPr>
              <a:xfrm>
                <a:off x="7476392" y="1765451"/>
                <a:ext cx="136943" cy="166692"/>
              </a:xfrm>
              <a:custGeom>
                <a:avLst/>
                <a:gdLst/>
                <a:ahLst/>
                <a:cxnLst/>
                <a:rect l="l" t="t" r="r" b="b"/>
                <a:pathLst>
                  <a:path w="3052" h="3715" extrusionOk="0">
                    <a:moveTo>
                      <a:pt x="0" y="0"/>
                    </a:moveTo>
                    <a:lnTo>
                      <a:pt x="0" y="3714"/>
                    </a:lnTo>
                    <a:cubicBezTo>
                      <a:pt x="1194" y="3714"/>
                      <a:pt x="2282" y="3237"/>
                      <a:pt x="3051" y="2467"/>
                    </a:cubicBezTo>
                    <a:cubicBezTo>
                      <a:pt x="2760" y="1061"/>
                      <a:pt x="1513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739;p35">
                <a:extLst>
                  <a:ext uri="{FF2B5EF4-FFF2-40B4-BE49-F238E27FC236}">
                    <a16:creationId xmlns:a16="http://schemas.microsoft.com/office/drawing/2014/main" id="{834608F8-CB9F-620E-D300-D39A7EDB82ED}"/>
                  </a:ext>
                </a:extLst>
              </p:cNvPr>
              <p:cNvSpPr/>
              <p:nvPr/>
            </p:nvSpPr>
            <p:spPr>
              <a:xfrm>
                <a:off x="7421651" y="1653545"/>
                <a:ext cx="110739" cy="111951"/>
              </a:xfrm>
              <a:custGeom>
                <a:avLst/>
                <a:gdLst/>
                <a:ahLst/>
                <a:cxnLst/>
                <a:rect l="l" t="t" r="r" b="b"/>
                <a:pathLst>
                  <a:path w="2468" h="2495" extrusionOk="0">
                    <a:moveTo>
                      <a:pt x="1220" y="0"/>
                    </a:moveTo>
                    <a:cubicBezTo>
                      <a:pt x="557" y="0"/>
                      <a:pt x="0" y="557"/>
                      <a:pt x="0" y="1247"/>
                    </a:cubicBezTo>
                    <a:cubicBezTo>
                      <a:pt x="0" y="1937"/>
                      <a:pt x="557" y="2494"/>
                      <a:pt x="1220" y="2494"/>
                    </a:cubicBezTo>
                    <a:cubicBezTo>
                      <a:pt x="1910" y="2494"/>
                      <a:pt x="2467" y="1937"/>
                      <a:pt x="2467" y="1247"/>
                    </a:cubicBezTo>
                    <a:cubicBezTo>
                      <a:pt x="2467" y="557"/>
                      <a:pt x="1910" y="0"/>
                      <a:pt x="12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740;p35">
                <a:extLst>
                  <a:ext uri="{FF2B5EF4-FFF2-40B4-BE49-F238E27FC236}">
                    <a16:creationId xmlns:a16="http://schemas.microsoft.com/office/drawing/2014/main" id="{65144CAD-E024-3C7E-205C-0674710655B4}"/>
                  </a:ext>
                </a:extLst>
              </p:cNvPr>
              <p:cNvSpPr/>
              <p:nvPr/>
            </p:nvSpPr>
            <p:spPr>
              <a:xfrm>
                <a:off x="7476392" y="1653545"/>
                <a:ext cx="55998" cy="111951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2495" extrusionOk="0">
                    <a:moveTo>
                      <a:pt x="0" y="0"/>
                    </a:moveTo>
                    <a:lnTo>
                      <a:pt x="0" y="2494"/>
                    </a:lnTo>
                    <a:cubicBezTo>
                      <a:pt x="690" y="2494"/>
                      <a:pt x="1247" y="1937"/>
                      <a:pt x="1247" y="1247"/>
                    </a:cubicBezTo>
                    <a:cubicBezTo>
                      <a:pt x="1247" y="557"/>
                      <a:pt x="690" y="0"/>
                      <a:pt x="0" y="0"/>
                    </a:cubicBezTo>
                    <a:close/>
                  </a:path>
                </a:pathLst>
              </a:custGeom>
              <a:solidFill>
                <a:srgbClr val="C478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741;p35">
                <a:extLst>
                  <a:ext uri="{FF2B5EF4-FFF2-40B4-BE49-F238E27FC236}">
                    <a16:creationId xmlns:a16="http://schemas.microsoft.com/office/drawing/2014/main" id="{817F98E5-63F5-E099-2E1D-622B4CD133DE}"/>
                  </a:ext>
                </a:extLst>
              </p:cNvPr>
              <p:cNvSpPr/>
              <p:nvPr/>
            </p:nvSpPr>
            <p:spPr>
              <a:xfrm>
                <a:off x="6951250" y="2508225"/>
                <a:ext cx="1051500" cy="105150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742;p35">
                <a:extLst>
                  <a:ext uri="{FF2B5EF4-FFF2-40B4-BE49-F238E27FC236}">
                    <a16:creationId xmlns:a16="http://schemas.microsoft.com/office/drawing/2014/main" id="{94A20C84-A1CA-41BF-5A6A-87D457D8F58B}"/>
                  </a:ext>
                </a:extLst>
              </p:cNvPr>
              <p:cNvSpPr/>
              <p:nvPr/>
            </p:nvSpPr>
            <p:spPr>
              <a:xfrm>
                <a:off x="6899950" y="2456925"/>
                <a:ext cx="1154100" cy="1154100"/>
              </a:xfrm>
              <a:prstGeom prst="ellipse">
                <a:avLst/>
              </a:prstGeom>
              <a:noFill/>
              <a:ln w="3810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743;p35">
                <a:extLst>
                  <a:ext uri="{FF2B5EF4-FFF2-40B4-BE49-F238E27FC236}">
                    <a16:creationId xmlns:a16="http://schemas.microsoft.com/office/drawing/2014/main" id="{5B2FD206-CA2F-359E-8F94-4D895645CEF6}"/>
                  </a:ext>
                </a:extLst>
              </p:cNvPr>
              <p:cNvSpPr/>
              <p:nvPr/>
            </p:nvSpPr>
            <p:spPr>
              <a:xfrm rot="10800000">
                <a:off x="6949300" y="2506275"/>
                <a:ext cx="1055400" cy="1055400"/>
              </a:xfrm>
              <a:prstGeom prst="blockArc">
                <a:avLst>
                  <a:gd name="adj1" fmla="val 1930190"/>
                  <a:gd name="adj2" fmla="val 10774731"/>
                  <a:gd name="adj3" fmla="val 25749"/>
                </a:avLst>
              </a:prstGeom>
              <a:solidFill>
                <a:srgbClr val="E6E6E6">
                  <a:alpha val="313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744;p35">
                <a:extLst>
                  <a:ext uri="{FF2B5EF4-FFF2-40B4-BE49-F238E27FC236}">
                    <a16:creationId xmlns:a16="http://schemas.microsoft.com/office/drawing/2014/main" id="{DF3AAE42-D537-6340-28C2-CD4D99E41FCE}"/>
                  </a:ext>
                </a:extLst>
              </p:cNvPr>
              <p:cNvSpPr/>
              <p:nvPr/>
            </p:nvSpPr>
            <p:spPr>
              <a:xfrm>
                <a:off x="7120450" y="2677725"/>
                <a:ext cx="713100" cy="71250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100" b="1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43%</a:t>
                </a:r>
                <a:endParaRPr sz="1050">
                  <a:solidFill>
                    <a:schemeClr val="accent4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0501034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F3D023F-FD6D-BB0A-0D6C-E69161B53400}"/>
              </a:ext>
            </a:extLst>
          </p:cNvPr>
          <p:cNvGrpSpPr/>
          <p:nvPr/>
        </p:nvGrpSpPr>
        <p:grpSpPr>
          <a:xfrm>
            <a:off x="1751372" y="1276547"/>
            <a:ext cx="5641255" cy="3092253"/>
            <a:chOff x="1095628" y="1044949"/>
            <a:chExt cx="6952744" cy="3811146"/>
          </a:xfrm>
        </p:grpSpPr>
        <p:sp>
          <p:nvSpPr>
            <p:cNvPr id="4" name="Google Shape;1750;p36">
              <a:extLst>
                <a:ext uri="{FF2B5EF4-FFF2-40B4-BE49-F238E27FC236}">
                  <a16:creationId xmlns:a16="http://schemas.microsoft.com/office/drawing/2014/main" id="{A42F218D-C5ED-D5CB-397A-B6719887EB43}"/>
                </a:ext>
              </a:extLst>
            </p:cNvPr>
            <p:cNvSpPr/>
            <p:nvPr/>
          </p:nvSpPr>
          <p:spPr>
            <a:xfrm rot="5400000">
              <a:off x="2666427" y="-525850"/>
              <a:ext cx="3811146" cy="6952744"/>
            </a:xfrm>
            <a:custGeom>
              <a:avLst/>
              <a:gdLst/>
              <a:ahLst/>
              <a:cxnLst/>
              <a:rect l="l" t="t" r="r" b="b"/>
              <a:pathLst>
                <a:path w="18199" h="33200" extrusionOk="0">
                  <a:moveTo>
                    <a:pt x="2253" y="0"/>
                  </a:moveTo>
                  <a:cubicBezTo>
                    <a:pt x="1009" y="0"/>
                    <a:pt x="0" y="999"/>
                    <a:pt x="0" y="2238"/>
                  </a:cubicBezTo>
                  <a:lnTo>
                    <a:pt x="0" y="30962"/>
                  </a:lnTo>
                  <a:cubicBezTo>
                    <a:pt x="0" y="32196"/>
                    <a:pt x="1009" y="33200"/>
                    <a:pt x="2253" y="33200"/>
                  </a:cubicBezTo>
                  <a:lnTo>
                    <a:pt x="15946" y="33200"/>
                  </a:lnTo>
                  <a:cubicBezTo>
                    <a:pt x="17190" y="33200"/>
                    <a:pt x="18199" y="32196"/>
                    <a:pt x="18199" y="30962"/>
                  </a:cubicBezTo>
                  <a:lnTo>
                    <a:pt x="18199" y="2238"/>
                  </a:lnTo>
                  <a:cubicBezTo>
                    <a:pt x="18199" y="999"/>
                    <a:pt x="17190" y="0"/>
                    <a:pt x="159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Google Shape;1751;p36">
              <a:extLst>
                <a:ext uri="{FF2B5EF4-FFF2-40B4-BE49-F238E27FC236}">
                  <a16:creationId xmlns:a16="http://schemas.microsoft.com/office/drawing/2014/main" id="{30DEE847-C2D3-5C90-AD42-C2D9EB885279}"/>
                </a:ext>
              </a:extLst>
            </p:cNvPr>
            <p:cNvSpPr/>
            <p:nvPr/>
          </p:nvSpPr>
          <p:spPr>
            <a:xfrm rot="5400000">
              <a:off x="7136890" y="2911995"/>
              <a:ext cx="1262773" cy="78114"/>
            </a:xfrm>
            <a:custGeom>
              <a:avLst/>
              <a:gdLst/>
              <a:ahLst/>
              <a:cxnLst/>
              <a:rect l="l" t="t" r="r" b="b"/>
              <a:pathLst>
                <a:path w="6030" h="373" extrusionOk="0">
                  <a:moveTo>
                    <a:pt x="113" y="0"/>
                  </a:moveTo>
                  <a:cubicBezTo>
                    <a:pt x="50" y="0"/>
                    <a:pt x="1" y="54"/>
                    <a:pt x="1" y="118"/>
                  </a:cubicBezTo>
                  <a:lnTo>
                    <a:pt x="1" y="255"/>
                  </a:lnTo>
                  <a:cubicBezTo>
                    <a:pt x="1" y="318"/>
                    <a:pt x="50" y="372"/>
                    <a:pt x="113" y="372"/>
                  </a:cubicBezTo>
                  <a:lnTo>
                    <a:pt x="5912" y="372"/>
                  </a:lnTo>
                  <a:cubicBezTo>
                    <a:pt x="5975" y="372"/>
                    <a:pt x="6029" y="318"/>
                    <a:pt x="6029" y="255"/>
                  </a:cubicBezTo>
                  <a:lnTo>
                    <a:pt x="6029" y="118"/>
                  </a:lnTo>
                  <a:cubicBezTo>
                    <a:pt x="6029" y="54"/>
                    <a:pt x="5975" y="0"/>
                    <a:pt x="591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Google Shape;1752;p36">
              <a:extLst>
                <a:ext uri="{FF2B5EF4-FFF2-40B4-BE49-F238E27FC236}">
                  <a16:creationId xmlns:a16="http://schemas.microsoft.com/office/drawing/2014/main" id="{C47C0CD0-229D-2E03-38CD-3D4488072DF8}"/>
                </a:ext>
              </a:extLst>
            </p:cNvPr>
            <p:cNvSpPr/>
            <p:nvPr/>
          </p:nvSpPr>
          <p:spPr>
            <a:xfrm rot="5400000">
              <a:off x="7691735" y="3696575"/>
              <a:ext cx="154130" cy="154971"/>
            </a:xfrm>
            <a:custGeom>
              <a:avLst/>
              <a:gdLst/>
              <a:ahLst/>
              <a:cxnLst/>
              <a:rect l="l" t="t" r="r" b="b"/>
              <a:pathLst>
                <a:path w="736" h="740" extrusionOk="0">
                  <a:moveTo>
                    <a:pt x="368" y="0"/>
                  </a:moveTo>
                  <a:cubicBezTo>
                    <a:pt x="162" y="0"/>
                    <a:pt x="1" y="167"/>
                    <a:pt x="1" y="372"/>
                  </a:cubicBezTo>
                  <a:cubicBezTo>
                    <a:pt x="1" y="573"/>
                    <a:pt x="162" y="740"/>
                    <a:pt x="368" y="740"/>
                  </a:cubicBezTo>
                  <a:cubicBezTo>
                    <a:pt x="569" y="740"/>
                    <a:pt x="735" y="573"/>
                    <a:pt x="735" y="372"/>
                  </a:cubicBezTo>
                  <a:cubicBezTo>
                    <a:pt x="735" y="167"/>
                    <a:pt x="569" y="0"/>
                    <a:pt x="368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Google Shape;1753;p36">
              <a:extLst>
                <a:ext uri="{FF2B5EF4-FFF2-40B4-BE49-F238E27FC236}">
                  <a16:creationId xmlns:a16="http://schemas.microsoft.com/office/drawing/2014/main" id="{85099E8D-8BEC-F8E7-A72F-3F976F25C28C}"/>
                </a:ext>
              </a:extLst>
            </p:cNvPr>
            <p:cNvSpPr/>
            <p:nvPr/>
          </p:nvSpPr>
          <p:spPr>
            <a:xfrm rot="5400000">
              <a:off x="1225888" y="2667394"/>
              <a:ext cx="556207" cy="556010"/>
            </a:xfrm>
            <a:custGeom>
              <a:avLst/>
              <a:gdLst/>
              <a:ahLst/>
              <a:cxnLst/>
              <a:rect l="l" t="t" r="r" b="b"/>
              <a:pathLst>
                <a:path w="2656" h="2655" extrusionOk="0">
                  <a:moveTo>
                    <a:pt x="1328" y="0"/>
                  </a:moveTo>
                  <a:cubicBezTo>
                    <a:pt x="593" y="0"/>
                    <a:pt x="1" y="593"/>
                    <a:pt x="1" y="1328"/>
                  </a:cubicBezTo>
                  <a:cubicBezTo>
                    <a:pt x="1" y="2057"/>
                    <a:pt x="593" y="2655"/>
                    <a:pt x="1328" y="2655"/>
                  </a:cubicBezTo>
                  <a:cubicBezTo>
                    <a:pt x="2063" y="2655"/>
                    <a:pt x="2655" y="2057"/>
                    <a:pt x="2655" y="1328"/>
                  </a:cubicBezTo>
                  <a:cubicBezTo>
                    <a:pt x="2655" y="593"/>
                    <a:pt x="2063" y="0"/>
                    <a:pt x="1328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1754;p36">
              <a:extLst>
                <a:ext uri="{FF2B5EF4-FFF2-40B4-BE49-F238E27FC236}">
                  <a16:creationId xmlns:a16="http://schemas.microsoft.com/office/drawing/2014/main" id="{66916287-879E-F20D-D3DB-A04DFCCF15E4}"/>
                </a:ext>
              </a:extLst>
            </p:cNvPr>
            <p:cNvSpPr/>
            <p:nvPr/>
          </p:nvSpPr>
          <p:spPr>
            <a:xfrm rot="5400000">
              <a:off x="1404312" y="2841842"/>
              <a:ext cx="200201" cy="206279"/>
            </a:xfrm>
            <a:custGeom>
              <a:avLst/>
              <a:gdLst/>
              <a:ahLst/>
              <a:cxnLst/>
              <a:rect l="l" t="t" r="r" b="b"/>
              <a:pathLst>
                <a:path w="956" h="985" fill="none" extrusionOk="0">
                  <a:moveTo>
                    <a:pt x="955" y="896"/>
                  </a:moveTo>
                  <a:cubicBezTo>
                    <a:pt x="955" y="945"/>
                    <a:pt x="916" y="984"/>
                    <a:pt x="867" y="984"/>
                  </a:cubicBezTo>
                  <a:lnTo>
                    <a:pt x="93" y="984"/>
                  </a:lnTo>
                  <a:cubicBezTo>
                    <a:pt x="39" y="984"/>
                    <a:pt x="0" y="945"/>
                    <a:pt x="0" y="896"/>
                  </a:cubicBezTo>
                  <a:lnTo>
                    <a:pt x="0" y="88"/>
                  </a:lnTo>
                  <a:cubicBezTo>
                    <a:pt x="0" y="39"/>
                    <a:pt x="39" y="0"/>
                    <a:pt x="93" y="0"/>
                  </a:cubicBezTo>
                  <a:lnTo>
                    <a:pt x="867" y="0"/>
                  </a:lnTo>
                  <a:cubicBezTo>
                    <a:pt x="916" y="0"/>
                    <a:pt x="955" y="39"/>
                    <a:pt x="955" y="88"/>
                  </a:cubicBezTo>
                  <a:close/>
                </a:path>
              </a:pathLst>
            </a:custGeom>
            <a:noFill/>
            <a:ln w="3550" cap="flat" cmpd="sng">
              <a:solidFill>
                <a:srgbClr val="C1BDBD"/>
              </a:solidFill>
              <a:prstDash val="solid"/>
              <a:miter lim="48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1755;p36">
              <a:extLst>
                <a:ext uri="{FF2B5EF4-FFF2-40B4-BE49-F238E27FC236}">
                  <a16:creationId xmlns:a16="http://schemas.microsoft.com/office/drawing/2014/main" id="{42D18030-1307-8CBB-A8BE-343A8A48477B}"/>
                </a:ext>
              </a:extLst>
            </p:cNvPr>
            <p:cNvSpPr/>
            <p:nvPr/>
          </p:nvSpPr>
          <p:spPr>
            <a:xfrm rot="5400000">
              <a:off x="2968913" y="316784"/>
              <a:ext cx="3354300" cy="52299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0" name="Google Shape;1756;p36">
              <a:extLst>
                <a:ext uri="{FF2B5EF4-FFF2-40B4-BE49-F238E27FC236}">
                  <a16:creationId xmlns:a16="http://schemas.microsoft.com/office/drawing/2014/main" id="{C02856F6-DFCC-5AC4-9913-0479BB821CE4}"/>
                </a:ext>
              </a:extLst>
            </p:cNvPr>
            <p:cNvGrpSpPr/>
            <p:nvPr/>
          </p:nvGrpSpPr>
          <p:grpSpPr>
            <a:xfrm>
              <a:off x="2735596" y="1759880"/>
              <a:ext cx="364417" cy="277468"/>
              <a:chOff x="4702207" y="2858299"/>
              <a:chExt cx="364417" cy="277468"/>
            </a:xfrm>
          </p:grpSpPr>
          <p:sp>
            <p:nvSpPr>
              <p:cNvPr id="28" name="Google Shape;1757;p36">
                <a:extLst>
                  <a:ext uri="{FF2B5EF4-FFF2-40B4-BE49-F238E27FC236}">
                    <a16:creationId xmlns:a16="http://schemas.microsoft.com/office/drawing/2014/main" id="{85992274-B414-4933-4903-EA35BC389EF5}"/>
                  </a:ext>
                </a:extLst>
              </p:cNvPr>
              <p:cNvSpPr/>
              <p:nvPr/>
            </p:nvSpPr>
            <p:spPr>
              <a:xfrm>
                <a:off x="4840119" y="3051376"/>
                <a:ext cx="84209" cy="8439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62" extrusionOk="0">
                    <a:moveTo>
                      <a:pt x="230" y="1"/>
                    </a:moveTo>
                    <a:cubicBezTo>
                      <a:pt x="103" y="1"/>
                      <a:pt x="0" y="104"/>
                      <a:pt x="0" y="231"/>
                    </a:cubicBezTo>
                    <a:cubicBezTo>
                      <a:pt x="0" y="359"/>
                      <a:pt x="103" y="461"/>
                      <a:pt x="230" y="461"/>
                    </a:cubicBezTo>
                    <a:cubicBezTo>
                      <a:pt x="358" y="461"/>
                      <a:pt x="460" y="359"/>
                      <a:pt x="460" y="231"/>
                    </a:cubicBezTo>
                    <a:cubicBezTo>
                      <a:pt x="460" y="104"/>
                      <a:pt x="358" y="1"/>
                      <a:pt x="230" y="1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9" name="Google Shape;1758;p36">
                <a:extLst>
                  <a:ext uri="{FF2B5EF4-FFF2-40B4-BE49-F238E27FC236}">
                    <a16:creationId xmlns:a16="http://schemas.microsoft.com/office/drawing/2014/main" id="{024BE6AC-95F6-39C1-7412-9762F58E12D0}"/>
                  </a:ext>
                </a:extLst>
              </p:cNvPr>
              <p:cNvSpPr/>
              <p:nvPr/>
            </p:nvSpPr>
            <p:spPr>
              <a:xfrm>
                <a:off x="4781849" y="2974474"/>
                <a:ext cx="205133" cy="8530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67" extrusionOk="0">
                    <a:moveTo>
                      <a:pt x="549" y="1"/>
                    </a:moveTo>
                    <a:cubicBezTo>
                      <a:pt x="319" y="1"/>
                      <a:pt x="113" y="123"/>
                      <a:pt x="1" y="304"/>
                    </a:cubicBezTo>
                    <a:lnTo>
                      <a:pt x="113" y="432"/>
                    </a:lnTo>
                    <a:cubicBezTo>
                      <a:pt x="192" y="270"/>
                      <a:pt x="358" y="158"/>
                      <a:pt x="549" y="158"/>
                    </a:cubicBezTo>
                    <a:cubicBezTo>
                      <a:pt x="755" y="158"/>
                      <a:pt x="931" y="285"/>
                      <a:pt x="1005" y="466"/>
                    </a:cubicBezTo>
                    <a:lnTo>
                      <a:pt x="1122" y="339"/>
                    </a:lnTo>
                    <a:cubicBezTo>
                      <a:pt x="1010" y="138"/>
                      <a:pt x="794" y="1"/>
                      <a:pt x="549" y="1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759;p36">
                <a:extLst>
                  <a:ext uri="{FF2B5EF4-FFF2-40B4-BE49-F238E27FC236}">
                    <a16:creationId xmlns:a16="http://schemas.microsoft.com/office/drawing/2014/main" id="{CA43ADB5-7652-FFC1-9157-9663D967F26B}"/>
                  </a:ext>
                </a:extLst>
              </p:cNvPr>
              <p:cNvSpPr/>
              <p:nvPr/>
            </p:nvSpPr>
            <p:spPr>
              <a:xfrm>
                <a:off x="4746047" y="2917300"/>
                <a:ext cx="276737" cy="9937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4" extrusionOk="0">
                    <a:moveTo>
                      <a:pt x="745" y="0"/>
                    </a:moveTo>
                    <a:cubicBezTo>
                      <a:pt x="442" y="0"/>
                      <a:pt x="167" y="147"/>
                      <a:pt x="1" y="373"/>
                    </a:cubicBezTo>
                    <a:lnTo>
                      <a:pt x="123" y="510"/>
                    </a:lnTo>
                    <a:cubicBezTo>
                      <a:pt x="260" y="314"/>
                      <a:pt x="486" y="182"/>
                      <a:pt x="745" y="182"/>
                    </a:cubicBezTo>
                    <a:cubicBezTo>
                      <a:pt x="1019" y="182"/>
                      <a:pt x="1255" y="329"/>
                      <a:pt x="1387" y="544"/>
                    </a:cubicBezTo>
                    <a:lnTo>
                      <a:pt x="1514" y="402"/>
                    </a:lnTo>
                    <a:cubicBezTo>
                      <a:pt x="1348" y="162"/>
                      <a:pt x="1064" y="0"/>
                      <a:pt x="745" y="0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760;p36">
                <a:extLst>
                  <a:ext uri="{FF2B5EF4-FFF2-40B4-BE49-F238E27FC236}">
                    <a16:creationId xmlns:a16="http://schemas.microsoft.com/office/drawing/2014/main" id="{714F6097-3D22-80AD-370A-9044FC0BED0D}"/>
                  </a:ext>
                </a:extLst>
              </p:cNvPr>
              <p:cNvSpPr/>
              <p:nvPr/>
            </p:nvSpPr>
            <p:spPr>
              <a:xfrm>
                <a:off x="4702207" y="2858299"/>
                <a:ext cx="364417" cy="115444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32" extrusionOk="0">
                    <a:moveTo>
                      <a:pt x="985" y="0"/>
                    </a:moveTo>
                    <a:cubicBezTo>
                      <a:pt x="589" y="0"/>
                      <a:pt x="236" y="181"/>
                      <a:pt x="1" y="461"/>
                    </a:cubicBezTo>
                    <a:lnTo>
                      <a:pt x="128" y="603"/>
                    </a:lnTo>
                    <a:cubicBezTo>
                      <a:pt x="329" y="348"/>
                      <a:pt x="637" y="191"/>
                      <a:pt x="985" y="191"/>
                    </a:cubicBezTo>
                    <a:cubicBezTo>
                      <a:pt x="1348" y="191"/>
                      <a:pt x="1666" y="363"/>
                      <a:pt x="1867" y="632"/>
                    </a:cubicBezTo>
                    <a:lnTo>
                      <a:pt x="1994" y="490"/>
                    </a:lnTo>
                    <a:cubicBezTo>
                      <a:pt x="1759" y="191"/>
                      <a:pt x="1397" y="0"/>
                      <a:pt x="985" y="0"/>
                    </a:cubicBezTo>
                    <a:close/>
                  </a:path>
                </a:pathLst>
              </a:custGeom>
              <a:solidFill>
                <a:srgbClr val="D847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" name="Google Shape;1761;p36">
              <a:extLst>
                <a:ext uri="{FF2B5EF4-FFF2-40B4-BE49-F238E27FC236}">
                  <a16:creationId xmlns:a16="http://schemas.microsoft.com/office/drawing/2014/main" id="{06BB104D-449B-30EE-5C72-30E8CCE0E9E2}"/>
                </a:ext>
              </a:extLst>
            </p:cNvPr>
            <p:cNvSpPr/>
            <p:nvPr/>
          </p:nvSpPr>
          <p:spPr>
            <a:xfrm>
              <a:off x="4443853" y="1759880"/>
              <a:ext cx="404420" cy="277651"/>
            </a:xfrm>
            <a:custGeom>
              <a:avLst/>
              <a:gdLst/>
              <a:ahLst/>
              <a:cxnLst/>
              <a:rect l="l" t="t" r="r" b="b"/>
              <a:pathLst>
                <a:path w="2214" h="1520" extrusionOk="0">
                  <a:moveTo>
                    <a:pt x="2165" y="65"/>
                  </a:moveTo>
                  <a:lnTo>
                    <a:pt x="2013" y="65"/>
                  </a:lnTo>
                  <a:lnTo>
                    <a:pt x="2013" y="21"/>
                  </a:lnTo>
                  <a:cubicBezTo>
                    <a:pt x="2013" y="1"/>
                    <a:pt x="2013" y="1"/>
                    <a:pt x="1993" y="1"/>
                  </a:cubicBezTo>
                  <a:lnTo>
                    <a:pt x="1734" y="1"/>
                  </a:lnTo>
                  <a:cubicBezTo>
                    <a:pt x="1709" y="1"/>
                    <a:pt x="1685" y="1"/>
                    <a:pt x="1685" y="21"/>
                  </a:cubicBezTo>
                  <a:lnTo>
                    <a:pt x="1685" y="65"/>
                  </a:lnTo>
                  <a:lnTo>
                    <a:pt x="328" y="65"/>
                  </a:lnTo>
                  <a:lnTo>
                    <a:pt x="328" y="21"/>
                  </a:lnTo>
                  <a:cubicBezTo>
                    <a:pt x="328" y="1"/>
                    <a:pt x="328" y="1"/>
                    <a:pt x="309" y="1"/>
                  </a:cubicBezTo>
                  <a:lnTo>
                    <a:pt x="221" y="1"/>
                  </a:lnTo>
                  <a:cubicBezTo>
                    <a:pt x="201" y="1"/>
                    <a:pt x="162" y="1"/>
                    <a:pt x="162" y="21"/>
                  </a:cubicBezTo>
                  <a:lnTo>
                    <a:pt x="162" y="65"/>
                  </a:lnTo>
                  <a:lnTo>
                    <a:pt x="54" y="65"/>
                  </a:lnTo>
                  <a:cubicBezTo>
                    <a:pt x="20" y="65"/>
                    <a:pt x="0" y="104"/>
                    <a:pt x="0" y="138"/>
                  </a:cubicBezTo>
                  <a:lnTo>
                    <a:pt x="0" y="1441"/>
                  </a:lnTo>
                  <a:cubicBezTo>
                    <a:pt x="0" y="1475"/>
                    <a:pt x="20" y="1519"/>
                    <a:pt x="54" y="1519"/>
                  </a:cubicBezTo>
                  <a:lnTo>
                    <a:pt x="2165" y="1519"/>
                  </a:lnTo>
                  <a:cubicBezTo>
                    <a:pt x="2199" y="1519"/>
                    <a:pt x="2214" y="1475"/>
                    <a:pt x="2214" y="1441"/>
                  </a:cubicBezTo>
                  <a:lnTo>
                    <a:pt x="2214" y="138"/>
                  </a:lnTo>
                  <a:cubicBezTo>
                    <a:pt x="2214" y="104"/>
                    <a:pt x="2199" y="65"/>
                    <a:pt x="2165" y="65"/>
                  </a:cubicBezTo>
                  <a:close/>
                  <a:moveTo>
                    <a:pt x="260" y="172"/>
                  </a:moveTo>
                  <a:cubicBezTo>
                    <a:pt x="211" y="172"/>
                    <a:pt x="167" y="216"/>
                    <a:pt x="167" y="265"/>
                  </a:cubicBezTo>
                  <a:cubicBezTo>
                    <a:pt x="167" y="319"/>
                    <a:pt x="211" y="363"/>
                    <a:pt x="260" y="363"/>
                  </a:cubicBezTo>
                  <a:cubicBezTo>
                    <a:pt x="319" y="363"/>
                    <a:pt x="363" y="319"/>
                    <a:pt x="363" y="265"/>
                  </a:cubicBezTo>
                  <a:cubicBezTo>
                    <a:pt x="363" y="216"/>
                    <a:pt x="319" y="172"/>
                    <a:pt x="260" y="172"/>
                  </a:cubicBezTo>
                  <a:close/>
                  <a:moveTo>
                    <a:pt x="1993" y="197"/>
                  </a:moveTo>
                  <a:lnTo>
                    <a:pt x="1734" y="197"/>
                  </a:lnTo>
                  <a:cubicBezTo>
                    <a:pt x="1709" y="197"/>
                    <a:pt x="1685" y="226"/>
                    <a:pt x="1685" y="251"/>
                  </a:cubicBezTo>
                  <a:lnTo>
                    <a:pt x="1685" y="285"/>
                  </a:lnTo>
                  <a:cubicBezTo>
                    <a:pt x="1685" y="305"/>
                    <a:pt x="1709" y="329"/>
                    <a:pt x="1734" y="329"/>
                  </a:cubicBezTo>
                  <a:lnTo>
                    <a:pt x="1993" y="329"/>
                  </a:lnTo>
                  <a:cubicBezTo>
                    <a:pt x="2013" y="329"/>
                    <a:pt x="2013" y="305"/>
                    <a:pt x="2013" y="285"/>
                  </a:cubicBezTo>
                  <a:lnTo>
                    <a:pt x="2013" y="251"/>
                  </a:lnTo>
                  <a:cubicBezTo>
                    <a:pt x="2013" y="226"/>
                    <a:pt x="2013" y="197"/>
                    <a:pt x="1993" y="197"/>
                  </a:cubicBezTo>
                  <a:close/>
                  <a:moveTo>
                    <a:pt x="1107" y="158"/>
                  </a:moveTo>
                  <a:cubicBezTo>
                    <a:pt x="1455" y="158"/>
                    <a:pt x="1739" y="442"/>
                    <a:pt x="1739" y="785"/>
                  </a:cubicBezTo>
                  <a:cubicBezTo>
                    <a:pt x="1739" y="1137"/>
                    <a:pt x="1455" y="1416"/>
                    <a:pt x="1107" y="1416"/>
                  </a:cubicBezTo>
                  <a:cubicBezTo>
                    <a:pt x="764" y="1416"/>
                    <a:pt x="475" y="1137"/>
                    <a:pt x="475" y="785"/>
                  </a:cubicBezTo>
                  <a:cubicBezTo>
                    <a:pt x="475" y="442"/>
                    <a:pt x="764" y="158"/>
                    <a:pt x="1107" y="158"/>
                  </a:cubicBezTo>
                  <a:close/>
                  <a:moveTo>
                    <a:pt x="1107" y="285"/>
                  </a:moveTo>
                  <a:cubicBezTo>
                    <a:pt x="1386" y="285"/>
                    <a:pt x="1611" y="510"/>
                    <a:pt x="1611" y="785"/>
                  </a:cubicBezTo>
                  <a:cubicBezTo>
                    <a:pt x="1611" y="1069"/>
                    <a:pt x="1386" y="1294"/>
                    <a:pt x="1107" y="1294"/>
                  </a:cubicBezTo>
                  <a:cubicBezTo>
                    <a:pt x="828" y="1294"/>
                    <a:pt x="603" y="1069"/>
                    <a:pt x="603" y="785"/>
                  </a:cubicBezTo>
                  <a:cubicBezTo>
                    <a:pt x="603" y="510"/>
                    <a:pt x="828" y="285"/>
                    <a:pt x="1107" y="285"/>
                  </a:cubicBezTo>
                  <a:close/>
                  <a:moveTo>
                    <a:pt x="1107" y="427"/>
                  </a:moveTo>
                  <a:cubicBezTo>
                    <a:pt x="1303" y="427"/>
                    <a:pt x="1469" y="594"/>
                    <a:pt x="1469" y="785"/>
                  </a:cubicBezTo>
                  <a:cubicBezTo>
                    <a:pt x="1469" y="985"/>
                    <a:pt x="1303" y="1152"/>
                    <a:pt x="1107" y="1152"/>
                  </a:cubicBezTo>
                  <a:cubicBezTo>
                    <a:pt x="911" y="1152"/>
                    <a:pt x="749" y="985"/>
                    <a:pt x="749" y="785"/>
                  </a:cubicBezTo>
                  <a:cubicBezTo>
                    <a:pt x="749" y="594"/>
                    <a:pt x="911" y="427"/>
                    <a:pt x="1107" y="427"/>
                  </a:cubicBezTo>
                  <a:close/>
                  <a:moveTo>
                    <a:pt x="1107" y="520"/>
                  </a:moveTo>
                  <a:cubicBezTo>
                    <a:pt x="1190" y="520"/>
                    <a:pt x="1269" y="559"/>
                    <a:pt x="1318" y="618"/>
                  </a:cubicBezTo>
                  <a:cubicBezTo>
                    <a:pt x="1274" y="589"/>
                    <a:pt x="1220" y="569"/>
                    <a:pt x="1161" y="569"/>
                  </a:cubicBezTo>
                  <a:cubicBezTo>
                    <a:pt x="1004" y="569"/>
                    <a:pt x="882" y="691"/>
                    <a:pt x="882" y="848"/>
                  </a:cubicBezTo>
                  <a:cubicBezTo>
                    <a:pt x="882" y="897"/>
                    <a:pt x="892" y="936"/>
                    <a:pt x="916" y="976"/>
                  </a:cubicBezTo>
                  <a:cubicBezTo>
                    <a:pt x="867" y="931"/>
                    <a:pt x="838" y="863"/>
                    <a:pt x="838" y="785"/>
                  </a:cubicBezTo>
                  <a:cubicBezTo>
                    <a:pt x="838" y="638"/>
                    <a:pt x="960" y="520"/>
                    <a:pt x="1107" y="5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Google Shape;1762;p36">
              <a:extLst>
                <a:ext uri="{FF2B5EF4-FFF2-40B4-BE49-F238E27FC236}">
                  <a16:creationId xmlns:a16="http://schemas.microsoft.com/office/drawing/2014/main" id="{8B5D19BD-A014-8916-AF6C-AEA23076BC9A}"/>
                </a:ext>
              </a:extLst>
            </p:cNvPr>
            <p:cNvSpPr/>
            <p:nvPr/>
          </p:nvSpPr>
          <p:spPr>
            <a:xfrm>
              <a:off x="6154210" y="1759880"/>
              <a:ext cx="440223" cy="277651"/>
            </a:xfrm>
            <a:custGeom>
              <a:avLst/>
              <a:gdLst/>
              <a:ahLst/>
              <a:cxnLst/>
              <a:rect l="l" t="t" r="r" b="b"/>
              <a:pathLst>
                <a:path w="2410" h="1520" extrusionOk="0">
                  <a:moveTo>
                    <a:pt x="118" y="1519"/>
                  </a:moveTo>
                  <a:cubicBezTo>
                    <a:pt x="44" y="1519"/>
                    <a:pt x="0" y="1455"/>
                    <a:pt x="0" y="1387"/>
                  </a:cubicBezTo>
                  <a:lnTo>
                    <a:pt x="0" y="114"/>
                  </a:lnTo>
                  <a:cubicBezTo>
                    <a:pt x="0" y="45"/>
                    <a:pt x="44" y="1"/>
                    <a:pt x="118" y="1"/>
                  </a:cubicBezTo>
                  <a:lnTo>
                    <a:pt x="2278" y="1"/>
                  </a:lnTo>
                  <a:cubicBezTo>
                    <a:pt x="2346" y="1"/>
                    <a:pt x="2410" y="45"/>
                    <a:pt x="2410" y="114"/>
                  </a:cubicBezTo>
                  <a:lnTo>
                    <a:pt x="2410" y="1387"/>
                  </a:lnTo>
                  <a:cubicBezTo>
                    <a:pt x="2410" y="1455"/>
                    <a:pt x="2346" y="1519"/>
                    <a:pt x="2278" y="1519"/>
                  </a:cubicBezTo>
                  <a:lnTo>
                    <a:pt x="118" y="1519"/>
                  </a:lnTo>
                  <a:close/>
                  <a:moveTo>
                    <a:pt x="823" y="265"/>
                  </a:moveTo>
                  <a:lnTo>
                    <a:pt x="1798" y="750"/>
                  </a:lnTo>
                  <a:lnTo>
                    <a:pt x="823" y="1235"/>
                  </a:lnTo>
                  <a:close/>
                </a:path>
              </a:pathLst>
            </a:custGeom>
            <a:solidFill>
              <a:srgbClr val="2E7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3" name="Google Shape;1763;p36">
              <a:extLst>
                <a:ext uri="{FF2B5EF4-FFF2-40B4-BE49-F238E27FC236}">
                  <a16:creationId xmlns:a16="http://schemas.microsoft.com/office/drawing/2014/main" id="{A3AF8A88-ED58-92B5-6E65-05DBB649A348}"/>
                </a:ext>
              </a:extLst>
            </p:cNvPr>
            <p:cNvGrpSpPr/>
            <p:nvPr/>
          </p:nvGrpSpPr>
          <p:grpSpPr>
            <a:xfrm>
              <a:off x="2350055" y="2171353"/>
              <a:ext cx="1135500" cy="2437531"/>
              <a:chOff x="2350055" y="2171353"/>
              <a:chExt cx="1135500" cy="2437531"/>
            </a:xfrm>
          </p:grpSpPr>
          <p:sp>
            <p:nvSpPr>
              <p:cNvPr id="25" name="Google Shape;1764;p36">
                <a:extLst>
                  <a:ext uri="{FF2B5EF4-FFF2-40B4-BE49-F238E27FC236}">
                    <a16:creationId xmlns:a16="http://schemas.microsoft.com/office/drawing/2014/main" id="{54404C8B-856B-8349-0E94-1527CD14EA48}"/>
                  </a:ext>
                </a:extLst>
              </p:cNvPr>
              <p:cNvSpPr txBox="1"/>
              <p:nvPr/>
            </p:nvSpPr>
            <p:spPr>
              <a:xfrm>
                <a:off x="2350055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6" name="Google Shape;1765;p36">
                <a:extLst>
                  <a:ext uri="{FF2B5EF4-FFF2-40B4-BE49-F238E27FC236}">
                    <a16:creationId xmlns:a16="http://schemas.microsoft.com/office/drawing/2014/main" id="{15ECF82A-F150-6AA2-1768-8F3FB2630993}"/>
                  </a:ext>
                </a:extLst>
              </p:cNvPr>
              <p:cNvSpPr txBox="1"/>
              <p:nvPr/>
            </p:nvSpPr>
            <p:spPr>
              <a:xfrm>
                <a:off x="2350055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7" name="Google Shape;1766;p36">
                <a:extLst>
                  <a:ext uri="{FF2B5EF4-FFF2-40B4-BE49-F238E27FC236}">
                    <a16:creationId xmlns:a16="http://schemas.microsoft.com/office/drawing/2014/main" id="{C8E48D88-5516-E30C-8D6D-8A326E6F0D3B}"/>
                  </a:ext>
                </a:extLst>
              </p:cNvPr>
              <p:cNvSpPr/>
              <p:nvPr/>
            </p:nvSpPr>
            <p:spPr>
              <a:xfrm rot="5400000" flipH="1">
                <a:off x="2241605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4" name="Google Shape;1767;p36">
              <a:extLst>
                <a:ext uri="{FF2B5EF4-FFF2-40B4-BE49-F238E27FC236}">
                  <a16:creationId xmlns:a16="http://schemas.microsoft.com/office/drawing/2014/main" id="{497450F1-25CB-EDEA-816C-E45DF6CE8113}"/>
                </a:ext>
              </a:extLst>
            </p:cNvPr>
            <p:cNvGrpSpPr/>
            <p:nvPr/>
          </p:nvGrpSpPr>
          <p:grpSpPr>
            <a:xfrm>
              <a:off x="4078313" y="2171353"/>
              <a:ext cx="1135500" cy="2437531"/>
              <a:chOff x="4078313" y="2171353"/>
              <a:chExt cx="1135500" cy="2437531"/>
            </a:xfrm>
          </p:grpSpPr>
          <p:sp>
            <p:nvSpPr>
              <p:cNvPr id="22" name="Google Shape;1768;p36">
                <a:extLst>
                  <a:ext uri="{FF2B5EF4-FFF2-40B4-BE49-F238E27FC236}">
                    <a16:creationId xmlns:a16="http://schemas.microsoft.com/office/drawing/2014/main" id="{82C59BB0-7DDD-1D32-0478-4D6262FF2335}"/>
                  </a:ext>
                </a:extLst>
              </p:cNvPr>
              <p:cNvSpPr txBox="1"/>
              <p:nvPr/>
            </p:nvSpPr>
            <p:spPr>
              <a:xfrm>
                <a:off x="4078313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3" name="Google Shape;1769;p36">
                <a:extLst>
                  <a:ext uri="{FF2B5EF4-FFF2-40B4-BE49-F238E27FC236}">
                    <a16:creationId xmlns:a16="http://schemas.microsoft.com/office/drawing/2014/main" id="{72A4599A-E505-4D3D-E2D6-15ACDE43F089}"/>
                  </a:ext>
                </a:extLst>
              </p:cNvPr>
              <p:cNvSpPr txBox="1"/>
              <p:nvPr/>
            </p:nvSpPr>
            <p:spPr>
              <a:xfrm>
                <a:off x="4078313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4" name="Google Shape;1770;p36">
                <a:extLst>
                  <a:ext uri="{FF2B5EF4-FFF2-40B4-BE49-F238E27FC236}">
                    <a16:creationId xmlns:a16="http://schemas.microsoft.com/office/drawing/2014/main" id="{AA1BE3AC-8D18-3AE7-A491-B9D2D4B5FAE3}"/>
                  </a:ext>
                </a:extLst>
              </p:cNvPr>
              <p:cNvSpPr/>
              <p:nvPr/>
            </p:nvSpPr>
            <p:spPr>
              <a:xfrm rot="5400000" flipH="1">
                <a:off x="3969863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5" name="Google Shape;1771;p36">
              <a:extLst>
                <a:ext uri="{FF2B5EF4-FFF2-40B4-BE49-F238E27FC236}">
                  <a16:creationId xmlns:a16="http://schemas.microsoft.com/office/drawing/2014/main" id="{82AFC1B9-DA27-C7BC-A412-60DE10E2484A}"/>
                </a:ext>
              </a:extLst>
            </p:cNvPr>
            <p:cNvGrpSpPr/>
            <p:nvPr/>
          </p:nvGrpSpPr>
          <p:grpSpPr>
            <a:xfrm>
              <a:off x="5806571" y="2171353"/>
              <a:ext cx="1135500" cy="2437531"/>
              <a:chOff x="5806571" y="2171353"/>
              <a:chExt cx="1135500" cy="2437531"/>
            </a:xfrm>
          </p:grpSpPr>
          <p:sp>
            <p:nvSpPr>
              <p:cNvPr id="19" name="Google Shape;1772;p36">
                <a:extLst>
                  <a:ext uri="{FF2B5EF4-FFF2-40B4-BE49-F238E27FC236}">
                    <a16:creationId xmlns:a16="http://schemas.microsoft.com/office/drawing/2014/main" id="{5A38964E-1928-5C88-5E38-7E2ED818300F}"/>
                  </a:ext>
                </a:extLst>
              </p:cNvPr>
              <p:cNvSpPr txBox="1"/>
              <p:nvPr/>
            </p:nvSpPr>
            <p:spPr>
              <a:xfrm>
                <a:off x="5806571" y="2568351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0" name="Google Shape;1773;p36">
                <a:extLst>
                  <a:ext uri="{FF2B5EF4-FFF2-40B4-BE49-F238E27FC236}">
                    <a16:creationId xmlns:a16="http://schemas.microsoft.com/office/drawing/2014/main" id="{71692DD3-5219-43C5-CAE6-62F7FDB1BFE7}"/>
                  </a:ext>
                </a:extLst>
              </p:cNvPr>
              <p:cNvSpPr txBox="1"/>
              <p:nvPr/>
            </p:nvSpPr>
            <p:spPr>
              <a:xfrm>
                <a:off x="5806571" y="2171353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21" name="Google Shape;1774;p36">
                <a:extLst>
                  <a:ext uri="{FF2B5EF4-FFF2-40B4-BE49-F238E27FC236}">
                    <a16:creationId xmlns:a16="http://schemas.microsoft.com/office/drawing/2014/main" id="{7B1C5061-7F49-0DDE-A854-271F7EF0B000}"/>
                  </a:ext>
                </a:extLst>
              </p:cNvPr>
              <p:cNvSpPr/>
              <p:nvPr/>
            </p:nvSpPr>
            <p:spPr>
              <a:xfrm rot="5400000" flipH="1">
                <a:off x="5698121" y="3513584"/>
                <a:ext cx="1352400" cy="838200"/>
              </a:xfrm>
              <a:prstGeom prst="homePlate">
                <a:avLst>
                  <a:gd name="adj" fmla="val 31799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6" name="Google Shape;1775;p36">
              <a:extLst>
                <a:ext uri="{FF2B5EF4-FFF2-40B4-BE49-F238E27FC236}">
                  <a16:creationId xmlns:a16="http://schemas.microsoft.com/office/drawing/2014/main" id="{1370C19D-24F8-BB19-1ECE-33856EBFFF1C}"/>
                </a:ext>
              </a:extLst>
            </p:cNvPr>
            <p:cNvSpPr txBox="1"/>
            <p:nvPr/>
          </p:nvSpPr>
          <p:spPr>
            <a:xfrm>
              <a:off x="2499401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01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17" name="Google Shape;1776;p36">
              <a:extLst>
                <a:ext uri="{FF2B5EF4-FFF2-40B4-BE49-F238E27FC236}">
                  <a16:creationId xmlns:a16="http://schemas.microsoft.com/office/drawing/2014/main" id="{D4FEA886-06E2-8DFC-EAE3-0E60977B303B}"/>
                </a:ext>
              </a:extLst>
            </p:cNvPr>
            <p:cNvSpPr txBox="1"/>
            <p:nvPr/>
          </p:nvSpPr>
          <p:spPr>
            <a:xfrm>
              <a:off x="4229363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02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  <p:sp>
          <p:nvSpPr>
            <p:cNvPr id="18" name="Google Shape;1777;p36">
              <a:extLst>
                <a:ext uri="{FF2B5EF4-FFF2-40B4-BE49-F238E27FC236}">
                  <a16:creationId xmlns:a16="http://schemas.microsoft.com/office/drawing/2014/main" id="{E3C7B960-8000-1B58-A884-87314B45FC4A}"/>
                </a:ext>
              </a:extLst>
            </p:cNvPr>
            <p:cNvSpPr txBox="1"/>
            <p:nvPr/>
          </p:nvSpPr>
          <p:spPr>
            <a:xfrm>
              <a:off x="5960338" y="3851125"/>
              <a:ext cx="8334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5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rPr>
                <a:t>03</a:t>
              </a:r>
              <a:endParaRPr sz="2500">
                <a:solidFill>
                  <a:schemeClr val="lt1"/>
                </a:solidFill>
                <a:latin typeface="Calibri" panose="020F0502020204030204" pitchFamily="34" charset="0"/>
                <a:ea typeface="Fira Sans Extra Condensed Medium"/>
                <a:cs typeface="Calibri" panose="020F0502020204030204" pitchFamily="34" charset="0"/>
                <a:sym typeface="Fira Sans Extra Condensed Mediu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023577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22C81C0-C516-E4A0-1761-8AE3F4F8D369}"/>
              </a:ext>
            </a:extLst>
          </p:cNvPr>
          <p:cNvGrpSpPr/>
          <p:nvPr/>
        </p:nvGrpSpPr>
        <p:grpSpPr>
          <a:xfrm>
            <a:off x="961431" y="1277937"/>
            <a:ext cx="7221138" cy="3063733"/>
            <a:chOff x="469200" y="1081275"/>
            <a:chExt cx="8217825" cy="3486600"/>
          </a:xfrm>
        </p:grpSpPr>
        <p:grpSp>
          <p:nvGrpSpPr>
            <p:cNvPr id="4" name="Google Shape;1782;p37">
              <a:extLst>
                <a:ext uri="{FF2B5EF4-FFF2-40B4-BE49-F238E27FC236}">
                  <a16:creationId xmlns:a16="http://schemas.microsoft.com/office/drawing/2014/main" id="{40C490BF-572D-2418-3FE8-DBD6965AB73B}"/>
                </a:ext>
              </a:extLst>
            </p:cNvPr>
            <p:cNvGrpSpPr/>
            <p:nvPr/>
          </p:nvGrpSpPr>
          <p:grpSpPr>
            <a:xfrm>
              <a:off x="5331525" y="2873425"/>
              <a:ext cx="3355500" cy="1158375"/>
              <a:chOff x="5331525" y="2873425"/>
              <a:chExt cx="3355500" cy="1158375"/>
            </a:xfrm>
          </p:grpSpPr>
          <p:sp>
            <p:nvSpPr>
              <p:cNvPr id="44" name="Google Shape;1783;p37">
                <a:extLst>
                  <a:ext uri="{FF2B5EF4-FFF2-40B4-BE49-F238E27FC236}">
                    <a16:creationId xmlns:a16="http://schemas.microsoft.com/office/drawing/2014/main" id="{829175B6-6DE1-7AD4-76AD-367A24AEEE31}"/>
                  </a:ext>
                </a:extLst>
              </p:cNvPr>
              <p:cNvSpPr/>
              <p:nvPr/>
            </p:nvSpPr>
            <p:spPr>
              <a:xfrm flipH="1">
                <a:off x="5331525" y="28734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1784;p37">
                <a:extLst>
                  <a:ext uri="{FF2B5EF4-FFF2-40B4-BE49-F238E27FC236}">
                    <a16:creationId xmlns:a16="http://schemas.microsoft.com/office/drawing/2014/main" id="{1EC38F5F-9265-1B62-EF4B-B99CBAF44D30}"/>
                  </a:ext>
                </a:extLst>
              </p:cNvPr>
              <p:cNvSpPr/>
              <p:nvPr/>
            </p:nvSpPr>
            <p:spPr>
              <a:xfrm>
                <a:off x="5331525" y="28735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1785;p37">
                <a:extLst>
                  <a:ext uri="{FF2B5EF4-FFF2-40B4-BE49-F238E27FC236}">
                    <a16:creationId xmlns:a16="http://schemas.microsoft.com/office/drawing/2014/main" id="{B7375FE5-343A-68EB-8FD6-44B1CEC28364}"/>
                  </a:ext>
                </a:extLst>
              </p:cNvPr>
              <p:cNvSpPr txBox="1"/>
              <p:nvPr/>
            </p:nvSpPr>
            <p:spPr>
              <a:xfrm flipH="1">
                <a:off x="7249388" y="3450526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7" name="Google Shape;1786;p37">
                <a:extLst>
                  <a:ext uri="{FF2B5EF4-FFF2-40B4-BE49-F238E27FC236}">
                    <a16:creationId xmlns:a16="http://schemas.microsoft.com/office/drawing/2014/main" id="{2EB57FA7-4E41-0BFA-5A71-E77D3C7747DD}"/>
                  </a:ext>
                </a:extLst>
              </p:cNvPr>
              <p:cNvSpPr txBox="1"/>
              <p:nvPr/>
            </p:nvSpPr>
            <p:spPr>
              <a:xfrm flipH="1">
                <a:off x="7249388" y="30535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8" name="Google Shape;1787;p37">
                <a:extLst>
                  <a:ext uri="{FF2B5EF4-FFF2-40B4-BE49-F238E27FC236}">
                    <a16:creationId xmlns:a16="http://schemas.microsoft.com/office/drawing/2014/main" id="{A71A6DC9-8812-CF25-5921-39826672EE21}"/>
                  </a:ext>
                </a:extLst>
              </p:cNvPr>
              <p:cNvSpPr txBox="1"/>
              <p:nvPr/>
            </p:nvSpPr>
            <p:spPr>
              <a:xfrm flipH="1">
                <a:off x="5887343" y="3535600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04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5" name="Google Shape;1788;p37">
              <a:extLst>
                <a:ext uri="{FF2B5EF4-FFF2-40B4-BE49-F238E27FC236}">
                  <a16:creationId xmlns:a16="http://schemas.microsoft.com/office/drawing/2014/main" id="{746B0184-6496-AD41-133C-2399700E63A3}"/>
                </a:ext>
              </a:extLst>
            </p:cNvPr>
            <p:cNvGrpSpPr/>
            <p:nvPr/>
          </p:nvGrpSpPr>
          <p:grpSpPr>
            <a:xfrm>
              <a:off x="5331525" y="1512325"/>
              <a:ext cx="3355500" cy="1158375"/>
              <a:chOff x="5331525" y="1512325"/>
              <a:chExt cx="3355500" cy="1158375"/>
            </a:xfrm>
          </p:grpSpPr>
          <p:sp>
            <p:nvSpPr>
              <p:cNvPr id="39" name="Google Shape;1789;p37">
                <a:extLst>
                  <a:ext uri="{FF2B5EF4-FFF2-40B4-BE49-F238E27FC236}">
                    <a16:creationId xmlns:a16="http://schemas.microsoft.com/office/drawing/2014/main" id="{3B90EEFB-1F56-CA4B-9BE6-C76768CB7F8E}"/>
                  </a:ext>
                </a:extLst>
              </p:cNvPr>
              <p:cNvSpPr/>
              <p:nvPr/>
            </p:nvSpPr>
            <p:spPr>
              <a:xfrm flipH="1">
                <a:off x="5331525" y="15123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790;p37">
                <a:extLst>
                  <a:ext uri="{FF2B5EF4-FFF2-40B4-BE49-F238E27FC236}">
                    <a16:creationId xmlns:a16="http://schemas.microsoft.com/office/drawing/2014/main" id="{43C05FF9-5AA6-43E0-B576-9665CEEF8649}"/>
                  </a:ext>
                </a:extLst>
              </p:cNvPr>
              <p:cNvSpPr/>
              <p:nvPr/>
            </p:nvSpPr>
            <p:spPr>
              <a:xfrm>
                <a:off x="5331525" y="15124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1791;p37">
                <a:extLst>
                  <a:ext uri="{FF2B5EF4-FFF2-40B4-BE49-F238E27FC236}">
                    <a16:creationId xmlns:a16="http://schemas.microsoft.com/office/drawing/2014/main" id="{C7D69B4C-152C-0508-EB17-AB49034CD824}"/>
                  </a:ext>
                </a:extLst>
              </p:cNvPr>
              <p:cNvSpPr txBox="1"/>
              <p:nvPr/>
            </p:nvSpPr>
            <p:spPr>
              <a:xfrm flipH="1">
                <a:off x="7249388" y="2089413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42" name="Google Shape;1792;p37">
                <a:extLst>
                  <a:ext uri="{FF2B5EF4-FFF2-40B4-BE49-F238E27FC236}">
                    <a16:creationId xmlns:a16="http://schemas.microsoft.com/office/drawing/2014/main" id="{7D3212D0-E58D-3520-F16A-44CF523079D4}"/>
                  </a:ext>
                </a:extLst>
              </p:cNvPr>
              <p:cNvSpPr txBox="1"/>
              <p:nvPr/>
            </p:nvSpPr>
            <p:spPr>
              <a:xfrm flipH="1">
                <a:off x="7249388" y="1692415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43" name="Google Shape;1793;p37">
                <a:extLst>
                  <a:ext uri="{FF2B5EF4-FFF2-40B4-BE49-F238E27FC236}">
                    <a16:creationId xmlns:a16="http://schemas.microsoft.com/office/drawing/2014/main" id="{13A0C451-80D6-E619-C208-950A2ED14C22}"/>
                  </a:ext>
                </a:extLst>
              </p:cNvPr>
              <p:cNvSpPr txBox="1"/>
              <p:nvPr/>
            </p:nvSpPr>
            <p:spPr>
              <a:xfrm flipH="1">
                <a:off x="5887343" y="2177925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03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6" name="Google Shape;1794;p37">
              <a:extLst>
                <a:ext uri="{FF2B5EF4-FFF2-40B4-BE49-F238E27FC236}">
                  <a16:creationId xmlns:a16="http://schemas.microsoft.com/office/drawing/2014/main" id="{DD489C02-1008-D57E-4D5D-3DD926348FEB}"/>
                </a:ext>
              </a:extLst>
            </p:cNvPr>
            <p:cNvGrpSpPr/>
            <p:nvPr/>
          </p:nvGrpSpPr>
          <p:grpSpPr>
            <a:xfrm>
              <a:off x="469200" y="2873425"/>
              <a:ext cx="3355500" cy="1158375"/>
              <a:chOff x="469200" y="2873425"/>
              <a:chExt cx="3355500" cy="1158375"/>
            </a:xfrm>
          </p:grpSpPr>
          <p:sp>
            <p:nvSpPr>
              <p:cNvPr id="34" name="Google Shape;1795;p37">
                <a:extLst>
                  <a:ext uri="{FF2B5EF4-FFF2-40B4-BE49-F238E27FC236}">
                    <a16:creationId xmlns:a16="http://schemas.microsoft.com/office/drawing/2014/main" id="{CC3FEAA2-780D-CB83-E1A6-C1B84110C3E7}"/>
                  </a:ext>
                </a:extLst>
              </p:cNvPr>
              <p:cNvSpPr/>
              <p:nvPr/>
            </p:nvSpPr>
            <p:spPr>
              <a:xfrm>
                <a:off x="469200" y="28734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5" name="Google Shape;1796;p37">
                <a:extLst>
                  <a:ext uri="{FF2B5EF4-FFF2-40B4-BE49-F238E27FC236}">
                    <a16:creationId xmlns:a16="http://schemas.microsoft.com/office/drawing/2014/main" id="{D6D2DA65-16F0-1E14-7EE5-9EC507B7DC34}"/>
                  </a:ext>
                </a:extLst>
              </p:cNvPr>
              <p:cNvSpPr/>
              <p:nvPr/>
            </p:nvSpPr>
            <p:spPr>
              <a:xfrm flipH="1">
                <a:off x="2076600" y="28735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797;p37">
                <a:extLst>
                  <a:ext uri="{FF2B5EF4-FFF2-40B4-BE49-F238E27FC236}">
                    <a16:creationId xmlns:a16="http://schemas.microsoft.com/office/drawing/2014/main" id="{C7C01A2D-2375-DFAD-D0FA-A37CB1A04635}"/>
                  </a:ext>
                </a:extLst>
              </p:cNvPr>
              <p:cNvSpPr txBox="1"/>
              <p:nvPr/>
            </p:nvSpPr>
            <p:spPr>
              <a:xfrm>
                <a:off x="771337" y="3450526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7" name="Google Shape;1798;p37">
                <a:extLst>
                  <a:ext uri="{FF2B5EF4-FFF2-40B4-BE49-F238E27FC236}">
                    <a16:creationId xmlns:a16="http://schemas.microsoft.com/office/drawing/2014/main" id="{10EDA7C1-665A-7BA5-9C97-348E90119CB3}"/>
                  </a:ext>
                </a:extLst>
              </p:cNvPr>
              <p:cNvSpPr txBox="1"/>
              <p:nvPr/>
            </p:nvSpPr>
            <p:spPr>
              <a:xfrm>
                <a:off x="771337" y="3053528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8" name="Google Shape;1799;p37">
                <a:extLst>
                  <a:ext uri="{FF2B5EF4-FFF2-40B4-BE49-F238E27FC236}">
                    <a16:creationId xmlns:a16="http://schemas.microsoft.com/office/drawing/2014/main" id="{3FABE2AE-F158-6EB7-2F7B-F3DC45422534}"/>
                  </a:ext>
                </a:extLst>
              </p:cNvPr>
              <p:cNvSpPr txBox="1"/>
              <p:nvPr/>
            </p:nvSpPr>
            <p:spPr>
              <a:xfrm flipH="1">
                <a:off x="2831593" y="3535600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02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800;p37">
              <a:extLst>
                <a:ext uri="{FF2B5EF4-FFF2-40B4-BE49-F238E27FC236}">
                  <a16:creationId xmlns:a16="http://schemas.microsoft.com/office/drawing/2014/main" id="{75371B82-10DB-9489-900B-F6FC876740B1}"/>
                </a:ext>
              </a:extLst>
            </p:cNvPr>
            <p:cNvGrpSpPr/>
            <p:nvPr/>
          </p:nvGrpSpPr>
          <p:grpSpPr>
            <a:xfrm>
              <a:off x="469200" y="1512325"/>
              <a:ext cx="3355500" cy="1158375"/>
              <a:chOff x="469200" y="1512325"/>
              <a:chExt cx="3355500" cy="1158375"/>
            </a:xfrm>
          </p:grpSpPr>
          <p:sp>
            <p:nvSpPr>
              <p:cNvPr id="29" name="Google Shape;1801;p37">
                <a:extLst>
                  <a:ext uri="{FF2B5EF4-FFF2-40B4-BE49-F238E27FC236}">
                    <a16:creationId xmlns:a16="http://schemas.microsoft.com/office/drawing/2014/main" id="{B7F766ED-B79A-D7BD-8133-26A43B696B47}"/>
                  </a:ext>
                </a:extLst>
              </p:cNvPr>
              <p:cNvSpPr/>
              <p:nvPr/>
            </p:nvSpPr>
            <p:spPr>
              <a:xfrm>
                <a:off x="469200" y="1512325"/>
                <a:ext cx="3355500" cy="1158300"/>
              </a:xfrm>
              <a:prstGeom prst="roundRect">
                <a:avLst>
                  <a:gd name="adj" fmla="val 1666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802;p37">
                <a:extLst>
                  <a:ext uri="{FF2B5EF4-FFF2-40B4-BE49-F238E27FC236}">
                    <a16:creationId xmlns:a16="http://schemas.microsoft.com/office/drawing/2014/main" id="{009C7A0C-DDE9-E194-F084-171CEBBA18C3}"/>
                  </a:ext>
                </a:extLst>
              </p:cNvPr>
              <p:cNvSpPr/>
              <p:nvPr/>
            </p:nvSpPr>
            <p:spPr>
              <a:xfrm flipH="1">
                <a:off x="2076600" y="1512400"/>
                <a:ext cx="1748100" cy="1158300"/>
              </a:xfrm>
              <a:prstGeom prst="homePlate">
                <a:avLst>
                  <a:gd name="adj" fmla="val 50000"/>
                </a:avLst>
              </a:prstGeom>
              <a:solidFill>
                <a:srgbClr val="595959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803;p37">
                <a:extLst>
                  <a:ext uri="{FF2B5EF4-FFF2-40B4-BE49-F238E27FC236}">
                    <a16:creationId xmlns:a16="http://schemas.microsoft.com/office/drawing/2014/main" id="{75504C2D-2093-8F92-2EB9-756047CBB364}"/>
                  </a:ext>
                </a:extLst>
              </p:cNvPr>
              <p:cNvSpPr txBox="1"/>
              <p:nvPr/>
            </p:nvSpPr>
            <p:spPr>
              <a:xfrm>
                <a:off x="771337" y="2089413"/>
                <a:ext cx="1135500" cy="401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  <a:endParaRPr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endParaRPr>
              </a:p>
            </p:txBody>
          </p:sp>
          <p:sp>
            <p:nvSpPr>
              <p:cNvPr id="32" name="Google Shape;1804;p37">
                <a:extLst>
                  <a:ext uri="{FF2B5EF4-FFF2-40B4-BE49-F238E27FC236}">
                    <a16:creationId xmlns:a16="http://schemas.microsoft.com/office/drawing/2014/main" id="{1B9D7F65-30AF-A75C-98C5-38E417CD3B27}"/>
                  </a:ext>
                </a:extLst>
              </p:cNvPr>
              <p:cNvSpPr txBox="1"/>
              <p:nvPr/>
            </p:nvSpPr>
            <p:spPr>
              <a:xfrm>
                <a:off x="771337" y="1692415"/>
                <a:ext cx="11355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  <p:sp>
            <p:nvSpPr>
              <p:cNvPr id="33" name="Google Shape;1805;p37">
                <a:extLst>
                  <a:ext uri="{FF2B5EF4-FFF2-40B4-BE49-F238E27FC236}">
                    <a16:creationId xmlns:a16="http://schemas.microsoft.com/office/drawing/2014/main" id="{A4C07826-32F2-6870-06FC-E650D0812DB1}"/>
                  </a:ext>
                </a:extLst>
              </p:cNvPr>
              <p:cNvSpPr txBox="1"/>
              <p:nvPr/>
            </p:nvSpPr>
            <p:spPr>
              <a:xfrm flipH="1">
                <a:off x="2831593" y="2177925"/>
                <a:ext cx="4857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00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3000">
                  <a:solidFill>
                    <a:schemeClr val="l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sp>
          <p:nvSpPr>
            <p:cNvPr id="8" name="Google Shape;1807;p37">
              <a:extLst>
                <a:ext uri="{FF2B5EF4-FFF2-40B4-BE49-F238E27FC236}">
                  <a16:creationId xmlns:a16="http://schemas.microsoft.com/office/drawing/2014/main" id="{1A592334-2A2E-9F5F-B483-B3F2CA45B808}"/>
                </a:ext>
              </a:extLst>
            </p:cNvPr>
            <p:cNvSpPr/>
            <p:nvPr/>
          </p:nvSpPr>
          <p:spPr>
            <a:xfrm>
              <a:off x="5947313" y="3166499"/>
              <a:ext cx="365760" cy="228600"/>
            </a:xfrm>
            <a:custGeom>
              <a:avLst/>
              <a:gdLst/>
              <a:ahLst/>
              <a:cxnLst/>
              <a:rect l="l" t="t" r="r" b="b"/>
              <a:pathLst>
                <a:path w="2410" h="1520" extrusionOk="0">
                  <a:moveTo>
                    <a:pt x="118" y="1519"/>
                  </a:moveTo>
                  <a:cubicBezTo>
                    <a:pt x="44" y="1519"/>
                    <a:pt x="0" y="1455"/>
                    <a:pt x="0" y="1387"/>
                  </a:cubicBezTo>
                  <a:lnTo>
                    <a:pt x="0" y="114"/>
                  </a:lnTo>
                  <a:cubicBezTo>
                    <a:pt x="0" y="45"/>
                    <a:pt x="44" y="1"/>
                    <a:pt x="118" y="1"/>
                  </a:cubicBezTo>
                  <a:lnTo>
                    <a:pt x="2278" y="1"/>
                  </a:lnTo>
                  <a:cubicBezTo>
                    <a:pt x="2346" y="1"/>
                    <a:pt x="2410" y="45"/>
                    <a:pt x="2410" y="114"/>
                  </a:cubicBezTo>
                  <a:lnTo>
                    <a:pt x="2410" y="1387"/>
                  </a:lnTo>
                  <a:cubicBezTo>
                    <a:pt x="2410" y="1455"/>
                    <a:pt x="2346" y="1519"/>
                    <a:pt x="2278" y="1519"/>
                  </a:cubicBezTo>
                  <a:lnTo>
                    <a:pt x="118" y="1519"/>
                  </a:lnTo>
                  <a:close/>
                  <a:moveTo>
                    <a:pt x="823" y="265"/>
                  </a:moveTo>
                  <a:lnTo>
                    <a:pt x="1798" y="750"/>
                  </a:lnTo>
                  <a:lnTo>
                    <a:pt x="823" y="123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9" name="Google Shape;1808;p37">
              <a:extLst>
                <a:ext uri="{FF2B5EF4-FFF2-40B4-BE49-F238E27FC236}">
                  <a16:creationId xmlns:a16="http://schemas.microsoft.com/office/drawing/2014/main" id="{D3054286-C94C-CA29-4B29-5632CE8FF56F}"/>
                </a:ext>
              </a:extLst>
            </p:cNvPr>
            <p:cNvGrpSpPr/>
            <p:nvPr/>
          </p:nvGrpSpPr>
          <p:grpSpPr>
            <a:xfrm>
              <a:off x="2892235" y="1776639"/>
              <a:ext cx="364417" cy="277468"/>
              <a:chOff x="4702207" y="2858299"/>
              <a:chExt cx="364417" cy="277468"/>
            </a:xfrm>
          </p:grpSpPr>
          <p:sp>
            <p:nvSpPr>
              <p:cNvPr id="25" name="Google Shape;1809;p37">
                <a:extLst>
                  <a:ext uri="{FF2B5EF4-FFF2-40B4-BE49-F238E27FC236}">
                    <a16:creationId xmlns:a16="http://schemas.microsoft.com/office/drawing/2014/main" id="{B2BAF531-48AE-F8E1-B684-34C30E63D108}"/>
                  </a:ext>
                </a:extLst>
              </p:cNvPr>
              <p:cNvSpPr/>
              <p:nvPr/>
            </p:nvSpPr>
            <p:spPr>
              <a:xfrm>
                <a:off x="4840119" y="3051376"/>
                <a:ext cx="84209" cy="84391"/>
              </a:xfrm>
              <a:custGeom>
                <a:avLst/>
                <a:gdLst/>
                <a:ahLst/>
                <a:cxnLst/>
                <a:rect l="l" t="t" r="r" b="b"/>
                <a:pathLst>
                  <a:path w="461" h="462" extrusionOk="0">
                    <a:moveTo>
                      <a:pt x="230" y="1"/>
                    </a:moveTo>
                    <a:cubicBezTo>
                      <a:pt x="103" y="1"/>
                      <a:pt x="0" y="104"/>
                      <a:pt x="0" y="231"/>
                    </a:cubicBezTo>
                    <a:cubicBezTo>
                      <a:pt x="0" y="359"/>
                      <a:pt x="103" y="461"/>
                      <a:pt x="230" y="461"/>
                    </a:cubicBezTo>
                    <a:cubicBezTo>
                      <a:pt x="358" y="461"/>
                      <a:pt x="460" y="359"/>
                      <a:pt x="460" y="231"/>
                    </a:cubicBezTo>
                    <a:cubicBezTo>
                      <a:pt x="460" y="104"/>
                      <a:pt x="358" y="1"/>
                      <a:pt x="23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810;p37">
                <a:extLst>
                  <a:ext uri="{FF2B5EF4-FFF2-40B4-BE49-F238E27FC236}">
                    <a16:creationId xmlns:a16="http://schemas.microsoft.com/office/drawing/2014/main" id="{0DFF3749-1949-B025-50A7-8AD1765EDADB}"/>
                  </a:ext>
                </a:extLst>
              </p:cNvPr>
              <p:cNvSpPr/>
              <p:nvPr/>
            </p:nvSpPr>
            <p:spPr>
              <a:xfrm>
                <a:off x="4781849" y="2974474"/>
                <a:ext cx="205133" cy="85305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67" extrusionOk="0">
                    <a:moveTo>
                      <a:pt x="549" y="1"/>
                    </a:moveTo>
                    <a:cubicBezTo>
                      <a:pt x="319" y="1"/>
                      <a:pt x="113" y="123"/>
                      <a:pt x="1" y="304"/>
                    </a:cubicBezTo>
                    <a:lnTo>
                      <a:pt x="113" y="432"/>
                    </a:lnTo>
                    <a:cubicBezTo>
                      <a:pt x="192" y="270"/>
                      <a:pt x="358" y="158"/>
                      <a:pt x="549" y="158"/>
                    </a:cubicBezTo>
                    <a:cubicBezTo>
                      <a:pt x="755" y="158"/>
                      <a:pt x="931" y="285"/>
                      <a:pt x="1005" y="466"/>
                    </a:cubicBezTo>
                    <a:lnTo>
                      <a:pt x="1122" y="339"/>
                    </a:lnTo>
                    <a:cubicBezTo>
                      <a:pt x="1010" y="138"/>
                      <a:pt x="794" y="1"/>
                      <a:pt x="54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811;p37">
                <a:extLst>
                  <a:ext uri="{FF2B5EF4-FFF2-40B4-BE49-F238E27FC236}">
                    <a16:creationId xmlns:a16="http://schemas.microsoft.com/office/drawing/2014/main" id="{37A0E1B8-139A-59BE-5C4A-2CC8CDE1BB3C}"/>
                  </a:ext>
                </a:extLst>
              </p:cNvPr>
              <p:cNvSpPr/>
              <p:nvPr/>
            </p:nvSpPr>
            <p:spPr>
              <a:xfrm>
                <a:off x="4746047" y="2917300"/>
                <a:ext cx="276737" cy="9937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544" extrusionOk="0">
                    <a:moveTo>
                      <a:pt x="745" y="0"/>
                    </a:moveTo>
                    <a:cubicBezTo>
                      <a:pt x="442" y="0"/>
                      <a:pt x="167" y="147"/>
                      <a:pt x="1" y="373"/>
                    </a:cubicBezTo>
                    <a:lnTo>
                      <a:pt x="123" y="510"/>
                    </a:lnTo>
                    <a:cubicBezTo>
                      <a:pt x="260" y="314"/>
                      <a:pt x="486" y="182"/>
                      <a:pt x="745" y="182"/>
                    </a:cubicBezTo>
                    <a:cubicBezTo>
                      <a:pt x="1019" y="182"/>
                      <a:pt x="1255" y="329"/>
                      <a:pt x="1387" y="544"/>
                    </a:cubicBezTo>
                    <a:lnTo>
                      <a:pt x="1514" y="402"/>
                    </a:lnTo>
                    <a:cubicBezTo>
                      <a:pt x="1348" y="162"/>
                      <a:pt x="1064" y="0"/>
                      <a:pt x="7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812;p37">
                <a:extLst>
                  <a:ext uri="{FF2B5EF4-FFF2-40B4-BE49-F238E27FC236}">
                    <a16:creationId xmlns:a16="http://schemas.microsoft.com/office/drawing/2014/main" id="{CCE6AE35-E2AE-8293-FCA5-BCEF9771A5F8}"/>
                  </a:ext>
                </a:extLst>
              </p:cNvPr>
              <p:cNvSpPr/>
              <p:nvPr/>
            </p:nvSpPr>
            <p:spPr>
              <a:xfrm>
                <a:off x="4702207" y="2858299"/>
                <a:ext cx="364417" cy="115444"/>
              </a:xfrm>
              <a:custGeom>
                <a:avLst/>
                <a:gdLst/>
                <a:ahLst/>
                <a:cxnLst/>
                <a:rect l="l" t="t" r="r" b="b"/>
                <a:pathLst>
                  <a:path w="1995" h="632" extrusionOk="0">
                    <a:moveTo>
                      <a:pt x="985" y="0"/>
                    </a:moveTo>
                    <a:cubicBezTo>
                      <a:pt x="589" y="0"/>
                      <a:pt x="236" y="181"/>
                      <a:pt x="1" y="461"/>
                    </a:cubicBezTo>
                    <a:lnTo>
                      <a:pt x="128" y="603"/>
                    </a:lnTo>
                    <a:cubicBezTo>
                      <a:pt x="329" y="348"/>
                      <a:pt x="637" y="191"/>
                      <a:pt x="985" y="191"/>
                    </a:cubicBezTo>
                    <a:cubicBezTo>
                      <a:pt x="1348" y="191"/>
                      <a:pt x="1666" y="363"/>
                      <a:pt x="1867" y="632"/>
                    </a:cubicBezTo>
                    <a:lnTo>
                      <a:pt x="1994" y="490"/>
                    </a:lnTo>
                    <a:cubicBezTo>
                      <a:pt x="1759" y="191"/>
                      <a:pt x="1397" y="0"/>
                      <a:pt x="9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1813;p37">
              <a:extLst>
                <a:ext uri="{FF2B5EF4-FFF2-40B4-BE49-F238E27FC236}">
                  <a16:creationId xmlns:a16="http://schemas.microsoft.com/office/drawing/2014/main" id="{A1F10CB8-E544-1504-0C74-BC7DD6036908}"/>
                </a:ext>
              </a:extLst>
            </p:cNvPr>
            <p:cNvGrpSpPr/>
            <p:nvPr/>
          </p:nvGrpSpPr>
          <p:grpSpPr>
            <a:xfrm>
              <a:off x="5947311" y="1804734"/>
              <a:ext cx="365764" cy="249373"/>
              <a:chOff x="-1476710" y="2925780"/>
              <a:chExt cx="399306" cy="275824"/>
            </a:xfrm>
          </p:grpSpPr>
          <p:sp>
            <p:nvSpPr>
              <p:cNvPr id="21" name="Google Shape;1814;p37">
                <a:extLst>
                  <a:ext uri="{FF2B5EF4-FFF2-40B4-BE49-F238E27FC236}">
                    <a16:creationId xmlns:a16="http://schemas.microsoft.com/office/drawing/2014/main" id="{4BB4BF67-B9FC-EF54-3A4B-3813B320AD22}"/>
                  </a:ext>
                </a:extLst>
              </p:cNvPr>
              <p:cNvSpPr/>
              <p:nvPr/>
            </p:nvSpPr>
            <p:spPr>
              <a:xfrm>
                <a:off x="-1365650" y="2992088"/>
                <a:ext cx="282765" cy="145036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794" extrusionOk="0">
                    <a:moveTo>
                      <a:pt x="0" y="0"/>
                    </a:moveTo>
                    <a:lnTo>
                      <a:pt x="181" y="794"/>
                    </a:lnTo>
                    <a:lnTo>
                      <a:pt x="1259" y="794"/>
                    </a:lnTo>
                    <a:lnTo>
                      <a:pt x="154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815;p37">
                <a:extLst>
                  <a:ext uri="{FF2B5EF4-FFF2-40B4-BE49-F238E27FC236}">
                    <a16:creationId xmlns:a16="http://schemas.microsoft.com/office/drawing/2014/main" id="{76FF57EF-C479-76A2-7489-23AE5EF7C3D3}"/>
                  </a:ext>
                </a:extLst>
              </p:cNvPr>
              <p:cNvSpPr/>
              <p:nvPr/>
            </p:nvSpPr>
            <p:spPr>
              <a:xfrm>
                <a:off x="-1346105" y="3142421"/>
                <a:ext cx="59366" cy="59183"/>
              </a:xfrm>
              <a:custGeom>
                <a:avLst/>
                <a:gdLst/>
                <a:ahLst/>
                <a:cxnLst/>
                <a:rect l="l" t="t" r="r" b="b"/>
                <a:pathLst>
                  <a:path w="325" h="324" extrusionOk="0">
                    <a:moveTo>
                      <a:pt x="162" y="0"/>
                    </a:moveTo>
                    <a:cubicBezTo>
                      <a:pt x="74" y="0"/>
                      <a:pt x="1" y="74"/>
                      <a:pt x="1" y="162"/>
                    </a:cubicBezTo>
                    <a:cubicBezTo>
                      <a:pt x="1" y="250"/>
                      <a:pt x="74" y="323"/>
                      <a:pt x="162" y="323"/>
                    </a:cubicBezTo>
                    <a:cubicBezTo>
                      <a:pt x="251" y="323"/>
                      <a:pt x="324" y="250"/>
                      <a:pt x="324" y="162"/>
                    </a:cubicBezTo>
                    <a:cubicBezTo>
                      <a:pt x="324" y="74"/>
                      <a:pt x="251" y="0"/>
                      <a:pt x="1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816;p37">
                <a:extLst>
                  <a:ext uri="{FF2B5EF4-FFF2-40B4-BE49-F238E27FC236}">
                    <a16:creationId xmlns:a16="http://schemas.microsoft.com/office/drawing/2014/main" id="{9A2432F2-E6F5-B45E-7E30-BCED00412935}"/>
                  </a:ext>
                </a:extLst>
              </p:cNvPr>
              <p:cNvSpPr/>
              <p:nvPr/>
            </p:nvSpPr>
            <p:spPr>
              <a:xfrm>
                <a:off x="-1182254" y="3142421"/>
                <a:ext cx="59183" cy="59183"/>
              </a:xfrm>
              <a:custGeom>
                <a:avLst/>
                <a:gdLst/>
                <a:ahLst/>
                <a:cxnLst/>
                <a:rect l="l" t="t" r="r" b="b"/>
                <a:pathLst>
                  <a:path w="324" h="324" extrusionOk="0">
                    <a:moveTo>
                      <a:pt x="162" y="0"/>
                    </a:moveTo>
                    <a:cubicBezTo>
                      <a:pt x="69" y="0"/>
                      <a:pt x="0" y="74"/>
                      <a:pt x="0" y="162"/>
                    </a:cubicBezTo>
                    <a:cubicBezTo>
                      <a:pt x="0" y="250"/>
                      <a:pt x="69" y="323"/>
                      <a:pt x="162" y="323"/>
                    </a:cubicBezTo>
                    <a:cubicBezTo>
                      <a:pt x="250" y="323"/>
                      <a:pt x="323" y="250"/>
                      <a:pt x="323" y="162"/>
                    </a:cubicBezTo>
                    <a:cubicBezTo>
                      <a:pt x="323" y="74"/>
                      <a:pt x="250" y="0"/>
                      <a:pt x="1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817;p37">
                <a:extLst>
                  <a:ext uri="{FF2B5EF4-FFF2-40B4-BE49-F238E27FC236}">
                    <a16:creationId xmlns:a16="http://schemas.microsoft.com/office/drawing/2014/main" id="{90D0FC38-01FD-49B8-50D4-2FE0FB4E8EDD}"/>
                  </a:ext>
                </a:extLst>
              </p:cNvPr>
              <p:cNvSpPr/>
              <p:nvPr/>
            </p:nvSpPr>
            <p:spPr>
              <a:xfrm>
                <a:off x="-1476710" y="2925780"/>
                <a:ext cx="399306" cy="53886"/>
              </a:xfrm>
              <a:custGeom>
                <a:avLst/>
                <a:gdLst/>
                <a:ahLst/>
                <a:cxnLst/>
                <a:rect l="l" t="t" r="r" b="b"/>
                <a:pathLst>
                  <a:path w="2186" h="295" extrusionOk="0">
                    <a:moveTo>
                      <a:pt x="1" y="1"/>
                    </a:moveTo>
                    <a:lnTo>
                      <a:pt x="1" y="65"/>
                    </a:lnTo>
                    <a:lnTo>
                      <a:pt x="1" y="197"/>
                    </a:lnTo>
                    <a:lnTo>
                      <a:pt x="500" y="197"/>
                    </a:lnTo>
                    <a:lnTo>
                      <a:pt x="500" y="295"/>
                    </a:lnTo>
                    <a:lnTo>
                      <a:pt x="2185" y="295"/>
                    </a:lnTo>
                    <a:lnTo>
                      <a:pt x="2185" y="197"/>
                    </a:lnTo>
                    <a:lnTo>
                      <a:pt x="730" y="197"/>
                    </a:lnTo>
                    <a:lnTo>
                      <a:pt x="730" y="65"/>
                    </a:lnTo>
                    <a:lnTo>
                      <a:pt x="500" y="65"/>
                    </a:lnTo>
                    <a:lnTo>
                      <a:pt x="50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1" name="Google Shape;1818;p37">
              <a:extLst>
                <a:ext uri="{FF2B5EF4-FFF2-40B4-BE49-F238E27FC236}">
                  <a16:creationId xmlns:a16="http://schemas.microsoft.com/office/drawing/2014/main" id="{E9122AC8-6EA7-F7A1-6BB6-DCA47F7E0549}"/>
                </a:ext>
              </a:extLst>
            </p:cNvPr>
            <p:cNvSpPr/>
            <p:nvPr/>
          </p:nvSpPr>
          <p:spPr>
            <a:xfrm>
              <a:off x="2891564" y="3145717"/>
              <a:ext cx="365758" cy="249383"/>
            </a:xfrm>
            <a:custGeom>
              <a:avLst/>
              <a:gdLst/>
              <a:ahLst/>
              <a:cxnLst/>
              <a:rect l="l" t="t" r="r" b="b"/>
              <a:pathLst>
                <a:path w="2214" h="1520" extrusionOk="0">
                  <a:moveTo>
                    <a:pt x="2165" y="65"/>
                  </a:moveTo>
                  <a:lnTo>
                    <a:pt x="2013" y="65"/>
                  </a:lnTo>
                  <a:lnTo>
                    <a:pt x="2013" y="21"/>
                  </a:lnTo>
                  <a:cubicBezTo>
                    <a:pt x="2013" y="1"/>
                    <a:pt x="2013" y="1"/>
                    <a:pt x="1993" y="1"/>
                  </a:cubicBezTo>
                  <a:lnTo>
                    <a:pt x="1734" y="1"/>
                  </a:lnTo>
                  <a:cubicBezTo>
                    <a:pt x="1709" y="1"/>
                    <a:pt x="1685" y="1"/>
                    <a:pt x="1685" y="21"/>
                  </a:cubicBezTo>
                  <a:lnTo>
                    <a:pt x="1685" y="65"/>
                  </a:lnTo>
                  <a:lnTo>
                    <a:pt x="328" y="65"/>
                  </a:lnTo>
                  <a:lnTo>
                    <a:pt x="328" y="21"/>
                  </a:lnTo>
                  <a:cubicBezTo>
                    <a:pt x="328" y="1"/>
                    <a:pt x="328" y="1"/>
                    <a:pt x="309" y="1"/>
                  </a:cubicBezTo>
                  <a:lnTo>
                    <a:pt x="221" y="1"/>
                  </a:lnTo>
                  <a:cubicBezTo>
                    <a:pt x="201" y="1"/>
                    <a:pt x="162" y="1"/>
                    <a:pt x="162" y="21"/>
                  </a:cubicBezTo>
                  <a:lnTo>
                    <a:pt x="162" y="65"/>
                  </a:lnTo>
                  <a:lnTo>
                    <a:pt x="54" y="65"/>
                  </a:lnTo>
                  <a:cubicBezTo>
                    <a:pt x="20" y="65"/>
                    <a:pt x="0" y="104"/>
                    <a:pt x="0" y="138"/>
                  </a:cubicBezTo>
                  <a:lnTo>
                    <a:pt x="0" y="1441"/>
                  </a:lnTo>
                  <a:cubicBezTo>
                    <a:pt x="0" y="1475"/>
                    <a:pt x="20" y="1519"/>
                    <a:pt x="54" y="1519"/>
                  </a:cubicBezTo>
                  <a:lnTo>
                    <a:pt x="2165" y="1519"/>
                  </a:lnTo>
                  <a:cubicBezTo>
                    <a:pt x="2199" y="1519"/>
                    <a:pt x="2214" y="1475"/>
                    <a:pt x="2214" y="1441"/>
                  </a:cubicBezTo>
                  <a:lnTo>
                    <a:pt x="2214" y="138"/>
                  </a:lnTo>
                  <a:cubicBezTo>
                    <a:pt x="2214" y="104"/>
                    <a:pt x="2199" y="65"/>
                    <a:pt x="2165" y="65"/>
                  </a:cubicBezTo>
                  <a:close/>
                  <a:moveTo>
                    <a:pt x="260" y="172"/>
                  </a:moveTo>
                  <a:cubicBezTo>
                    <a:pt x="211" y="172"/>
                    <a:pt x="167" y="216"/>
                    <a:pt x="167" y="265"/>
                  </a:cubicBezTo>
                  <a:cubicBezTo>
                    <a:pt x="167" y="319"/>
                    <a:pt x="211" y="363"/>
                    <a:pt x="260" y="363"/>
                  </a:cubicBezTo>
                  <a:cubicBezTo>
                    <a:pt x="319" y="363"/>
                    <a:pt x="363" y="319"/>
                    <a:pt x="363" y="265"/>
                  </a:cubicBezTo>
                  <a:cubicBezTo>
                    <a:pt x="363" y="216"/>
                    <a:pt x="319" y="172"/>
                    <a:pt x="260" y="172"/>
                  </a:cubicBezTo>
                  <a:close/>
                  <a:moveTo>
                    <a:pt x="1993" y="197"/>
                  </a:moveTo>
                  <a:lnTo>
                    <a:pt x="1734" y="197"/>
                  </a:lnTo>
                  <a:cubicBezTo>
                    <a:pt x="1709" y="197"/>
                    <a:pt x="1685" y="226"/>
                    <a:pt x="1685" y="251"/>
                  </a:cubicBezTo>
                  <a:lnTo>
                    <a:pt x="1685" y="285"/>
                  </a:lnTo>
                  <a:cubicBezTo>
                    <a:pt x="1685" y="305"/>
                    <a:pt x="1709" y="329"/>
                    <a:pt x="1734" y="329"/>
                  </a:cubicBezTo>
                  <a:lnTo>
                    <a:pt x="1993" y="329"/>
                  </a:lnTo>
                  <a:cubicBezTo>
                    <a:pt x="2013" y="329"/>
                    <a:pt x="2013" y="305"/>
                    <a:pt x="2013" y="285"/>
                  </a:cubicBezTo>
                  <a:lnTo>
                    <a:pt x="2013" y="251"/>
                  </a:lnTo>
                  <a:cubicBezTo>
                    <a:pt x="2013" y="226"/>
                    <a:pt x="2013" y="197"/>
                    <a:pt x="1993" y="197"/>
                  </a:cubicBezTo>
                  <a:close/>
                  <a:moveTo>
                    <a:pt x="1107" y="158"/>
                  </a:moveTo>
                  <a:cubicBezTo>
                    <a:pt x="1455" y="158"/>
                    <a:pt x="1739" y="442"/>
                    <a:pt x="1739" y="785"/>
                  </a:cubicBezTo>
                  <a:cubicBezTo>
                    <a:pt x="1739" y="1137"/>
                    <a:pt x="1455" y="1416"/>
                    <a:pt x="1107" y="1416"/>
                  </a:cubicBezTo>
                  <a:cubicBezTo>
                    <a:pt x="764" y="1416"/>
                    <a:pt x="475" y="1137"/>
                    <a:pt x="475" y="785"/>
                  </a:cubicBezTo>
                  <a:cubicBezTo>
                    <a:pt x="475" y="442"/>
                    <a:pt x="764" y="158"/>
                    <a:pt x="1107" y="158"/>
                  </a:cubicBezTo>
                  <a:close/>
                  <a:moveTo>
                    <a:pt x="1107" y="285"/>
                  </a:moveTo>
                  <a:cubicBezTo>
                    <a:pt x="1386" y="285"/>
                    <a:pt x="1611" y="510"/>
                    <a:pt x="1611" y="785"/>
                  </a:cubicBezTo>
                  <a:cubicBezTo>
                    <a:pt x="1611" y="1069"/>
                    <a:pt x="1386" y="1294"/>
                    <a:pt x="1107" y="1294"/>
                  </a:cubicBezTo>
                  <a:cubicBezTo>
                    <a:pt x="828" y="1294"/>
                    <a:pt x="603" y="1069"/>
                    <a:pt x="603" y="785"/>
                  </a:cubicBezTo>
                  <a:cubicBezTo>
                    <a:pt x="603" y="510"/>
                    <a:pt x="828" y="285"/>
                    <a:pt x="1107" y="285"/>
                  </a:cubicBezTo>
                  <a:close/>
                  <a:moveTo>
                    <a:pt x="1107" y="427"/>
                  </a:moveTo>
                  <a:cubicBezTo>
                    <a:pt x="1303" y="427"/>
                    <a:pt x="1469" y="594"/>
                    <a:pt x="1469" y="785"/>
                  </a:cubicBezTo>
                  <a:cubicBezTo>
                    <a:pt x="1469" y="985"/>
                    <a:pt x="1303" y="1152"/>
                    <a:pt x="1107" y="1152"/>
                  </a:cubicBezTo>
                  <a:cubicBezTo>
                    <a:pt x="911" y="1152"/>
                    <a:pt x="749" y="985"/>
                    <a:pt x="749" y="785"/>
                  </a:cubicBezTo>
                  <a:cubicBezTo>
                    <a:pt x="749" y="594"/>
                    <a:pt x="911" y="427"/>
                    <a:pt x="1107" y="427"/>
                  </a:cubicBezTo>
                  <a:close/>
                  <a:moveTo>
                    <a:pt x="1107" y="520"/>
                  </a:moveTo>
                  <a:cubicBezTo>
                    <a:pt x="1190" y="520"/>
                    <a:pt x="1269" y="559"/>
                    <a:pt x="1318" y="618"/>
                  </a:cubicBezTo>
                  <a:cubicBezTo>
                    <a:pt x="1274" y="589"/>
                    <a:pt x="1220" y="569"/>
                    <a:pt x="1161" y="569"/>
                  </a:cubicBezTo>
                  <a:cubicBezTo>
                    <a:pt x="1004" y="569"/>
                    <a:pt x="882" y="691"/>
                    <a:pt x="882" y="848"/>
                  </a:cubicBezTo>
                  <a:cubicBezTo>
                    <a:pt x="882" y="897"/>
                    <a:pt x="892" y="936"/>
                    <a:pt x="916" y="976"/>
                  </a:cubicBezTo>
                  <a:cubicBezTo>
                    <a:pt x="867" y="931"/>
                    <a:pt x="838" y="863"/>
                    <a:pt x="838" y="785"/>
                  </a:cubicBezTo>
                  <a:cubicBezTo>
                    <a:pt x="838" y="638"/>
                    <a:pt x="960" y="520"/>
                    <a:pt x="1107" y="5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2" name="Google Shape;1819;p37">
              <a:extLst>
                <a:ext uri="{FF2B5EF4-FFF2-40B4-BE49-F238E27FC236}">
                  <a16:creationId xmlns:a16="http://schemas.microsoft.com/office/drawing/2014/main" id="{A023645C-E94A-C1DD-F31C-BBD6695F3FA9}"/>
                </a:ext>
              </a:extLst>
            </p:cNvPr>
            <p:cNvGrpSpPr/>
            <p:nvPr/>
          </p:nvGrpSpPr>
          <p:grpSpPr>
            <a:xfrm>
              <a:off x="3529050" y="1081275"/>
              <a:ext cx="2085900" cy="3486600"/>
              <a:chOff x="3529050" y="1081275"/>
              <a:chExt cx="2085900" cy="3486600"/>
            </a:xfrm>
          </p:grpSpPr>
          <p:sp>
            <p:nvSpPr>
              <p:cNvPr id="13" name="Google Shape;1820;p37">
                <a:extLst>
                  <a:ext uri="{FF2B5EF4-FFF2-40B4-BE49-F238E27FC236}">
                    <a16:creationId xmlns:a16="http://schemas.microsoft.com/office/drawing/2014/main" id="{A18AF957-E0B5-B8A8-58C0-11DF0A4DCEC1}"/>
                  </a:ext>
                </a:extLst>
              </p:cNvPr>
              <p:cNvSpPr/>
              <p:nvPr/>
            </p:nvSpPr>
            <p:spPr>
              <a:xfrm>
                <a:off x="3529050" y="1081275"/>
                <a:ext cx="2085900" cy="3486600"/>
              </a:xfrm>
              <a:prstGeom prst="roundRect">
                <a:avLst>
                  <a:gd name="adj" fmla="val 16667"/>
                </a:avLst>
              </a:prstGeom>
              <a:solidFill>
                <a:schemeClr val="lt1"/>
              </a:solidFill>
              <a:ln w="381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821;p37">
                <a:extLst>
                  <a:ext uri="{FF2B5EF4-FFF2-40B4-BE49-F238E27FC236}">
                    <a16:creationId xmlns:a16="http://schemas.microsoft.com/office/drawing/2014/main" id="{5EFE9792-C98B-E215-9554-C4ECE43C1FF6}"/>
                  </a:ext>
                </a:extLst>
              </p:cNvPr>
              <p:cNvSpPr/>
              <p:nvPr/>
            </p:nvSpPr>
            <p:spPr>
              <a:xfrm>
                <a:off x="3697950" y="1512324"/>
                <a:ext cx="1748100" cy="25194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5" name="Google Shape;1822;p37">
                <a:extLst>
                  <a:ext uri="{FF2B5EF4-FFF2-40B4-BE49-F238E27FC236}">
                    <a16:creationId xmlns:a16="http://schemas.microsoft.com/office/drawing/2014/main" id="{BB970DCE-580A-8FA7-C056-FB4ADE0715F6}"/>
                  </a:ext>
                </a:extLst>
              </p:cNvPr>
              <p:cNvGrpSpPr/>
              <p:nvPr/>
            </p:nvGrpSpPr>
            <p:grpSpPr>
              <a:xfrm>
                <a:off x="3894384" y="1278651"/>
                <a:ext cx="1355231" cy="81939"/>
                <a:chOff x="6441358" y="1278651"/>
                <a:chExt cx="1355231" cy="81939"/>
              </a:xfrm>
            </p:grpSpPr>
            <p:sp>
              <p:nvSpPr>
                <p:cNvPr id="19" name="Google Shape;1823;p37">
                  <a:extLst>
                    <a:ext uri="{FF2B5EF4-FFF2-40B4-BE49-F238E27FC236}">
                      <a16:creationId xmlns:a16="http://schemas.microsoft.com/office/drawing/2014/main" id="{0C60BC4A-891C-37B8-8C58-6491D8E0A6E6}"/>
                    </a:ext>
                  </a:extLst>
                </p:cNvPr>
                <p:cNvSpPr/>
                <p:nvPr/>
              </p:nvSpPr>
              <p:spPr>
                <a:xfrm>
                  <a:off x="6441358" y="1278651"/>
                  <a:ext cx="1188214" cy="779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94" h="2432" extrusionOk="0">
                      <a:moveTo>
                        <a:pt x="35865" y="2432"/>
                      </a:moveTo>
                      <a:lnTo>
                        <a:pt x="1203" y="2432"/>
                      </a:lnTo>
                      <a:cubicBezTo>
                        <a:pt x="552" y="2432"/>
                        <a:pt x="0" y="1881"/>
                        <a:pt x="0" y="1229"/>
                      </a:cubicBezTo>
                      <a:lnTo>
                        <a:pt x="0" y="1229"/>
                      </a:lnTo>
                      <a:cubicBezTo>
                        <a:pt x="0" y="552"/>
                        <a:pt x="552" y="1"/>
                        <a:pt x="1203" y="1"/>
                      </a:cubicBezTo>
                      <a:lnTo>
                        <a:pt x="35865" y="1"/>
                      </a:lnTo>
                      <a:cubicBezTo>
                        <a:pt x="36542" y="1"/>
                        <a:pt x="37093" y="552"/>
                        <a:pt x="37093" y="1229"/>
                      </a:cubicBezTo>
                      <a:lnTo>
                        <a:pt x="37093" y="1229"/>
                      </a:lnTo>
                      <a:cubicBezTo>
                        <a:pt x="37093" y="1881"/>
                        <a:pt x="36542" y="2432"/>
                        <a:pt x="35865" y="2432"/>
                      </a:cubicBezTo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1824;p37">
                  <a:extLst>
                    <a:ext uri="{FF2B5EF4-FFF2-40B4-BE49-F238E27FC236}">
                      <a16:creationId xmlns:a16="http://schemas.microsoft.com/office/drawing/2014/main" id="{0C327808-8C35-44BF-5A92-79FE20281183}"/>
                    </a:ext>
                  </a:extLst>
                </p:cNvPr>
                <p:cNvSpPr/>
                <p:nvPr/>
              </p:nvSpPr>
              <p:spPr>
                <a:xfrm>
                  <a:off x="7719487" y="1284289"/>
                  <a:ext cx="77102" cy="76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7" h="2382" extrusionOk="0">
                      <a:moveTo>
                        <a:pt x="1203" y="2381"/>
                      </a:moveTo>
                      <a:lnTo>
                        <a:pt x="1203" y="2381"/>
                      </a:lnTo>
                      <a:cubicBezTo>
                        <a:pt x="551" y="2381"/>
                        <a:pt x="0" y="1855"/>
                        <a:pt x="0" y="1178"/>
                      </a:cubicBezTo>
                      <a:lnTo>
                        <a:pt x="0" y="1178"/>
                      </a:lnTo>
                      <a:cubicBezTo>
                        <a:pt x="0" y="527"/>
                        <a:pt x="551" y="0"/>
                        <a:pt x="1203" y="0"/>
                      </a:cubicBezTo>
                      <a:lnTo>
                        <a:pt x="1203" y="0"/>
                      </a:lnTo>
                      <a:cubicBezTo>
                        <a:pt x="1880" y="0"/>
                        <a:pt x="2406" y="527"/>
                        <a:pt x="2406" y="1178"/>
                      </a:cubicBezTo>
                      <a:lnTo>
                        <a:pt x="2406" y="1178"/>
                      </a:lnTo>
                      <a:cubicBezTo>
                        <a:pt x="2406" y="1855"/>
                        <a:pt x="1880" y="2381"/>
                        <a:pt x="1203" y="238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6" name="Google Shape;1825;p37">
                <a:extLst>
                  <a:ext uri="{FF2B5EF4-FFF2-40B4-BE49-F238E27FC236}">
                    <a16:creationId xmlns:a16="http://schemas.microsoft.com/office/drawing/2014/main" id="{5110FB7C-9774-012F-CE67-DD82A17CC696}"/>
                  </a:ext>
                </a:extLst>
              </p:cNvPr>
              <p:cNvSpPr/>
              <p:nvPr/>
            </p:nvSpPr>
            <p:spPr>
              <a:xfrm>
                <a:off x="4265305" y="4197661"/>
                <a:ext cx="613390" cy="143945"/>
              </a:xfrm>
              <a:custGeom>
                <a:avLst/>
                <a:gdLst/>
                <a:ahLst/>
                <a:cxnLst/>
                <a:rect l="l" t="t" r="r" b="b"/>
                <a:pathLst>
                  <a:path w="19149" h="6166" extrusionOk="0">
                    <a:moveTo>
                      <a:pt x="16066" y="6166"/>
                    </a:moveTo>
                    <a:lnTo>
                      <a:pt x="3083" y="6166"/>
                    </a:lnTo>
                    <a:cubicBezTo>
                      <a:pt x="1379" y="6166"/>
                      <a:pt x="1" y="4762"/>
                      <a:pt x="1" y="3083"/>
                    </a:cubicBezTo>
                    <a:lnTo>
                      <a:pt x="1" y="3083"/>
                    </a:lnTo>
                    <a:cubicBezTo>
                      <a:pt x="1" y="1379"/>
                      <a:pt x="1379" y="0"/>
                      <a:pt x="3083" y="0"/>
                    </a:cubicBezTo>
                    <a:lnTo>
                      <a:pt x="16066" y="0"/>
                    </a:lnTo>
                    <a:cubicBezTo>
                      <a:pt x="17745" y="0"/>
                      <a:pt x="19149" y="1379"/>
                      <a:pt x="19149" y="3083"/>
                    </a:cubicBezTo>
                    <a:lnTo>
                      <a:pt x="19149" y="3083"/>
                    </a:lnTo>
                    <a:cubicBezTo>
                      <a:pt x="19149" y="4762"/>
                      <a:pt x="17745" y="6166"/>
                      <a:pt x="16066" y="616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826;p37">
                <a:extLst>
                  <a:ext uri="{FF2B5EF4-FFF2-40B4-BE49-F238E27FC236}">
                    <a16:creationId xmlns:a16="http://schemas.microsoft.com/office/drawing/2014/main" id="{C4708E82-97E8-2E7B-6C20-91F49252BA2D}"/>
                  </a:ext>
                </a:extLst>
              </p:cNvPr>
              <p:cNvSpPr/>
              <p:nvPr/>
            </p:nvSpPr>
            <p:spPr>
              <a:xfrm>
                <a:off x="4073513" y="2274940"/>
                <a:ext cx="996974" cy="994169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407" extrusionOk="0">
                    <a:moveTo>
                      <a:pt x="706" y="1"/>
                    </a:moveTo>
                    <a:cubicBezTo>
                      <a:pt x="617" y="1"/>
                      <a:pt x="534" y="15"/>
                      <a:pt x="456" y="45"/>
                    </a:cubicBezTo>
                    <a:cubicBezTo>
                      <a:pt x="520" y="74"/>
                      <a:pt x="578" y="108"/>
                      <a:pt x="632" y="148"/>
                    </a:cubicBezTo>
                    <a:cubicBezTo>
                      <a:pt x="652" y="138"/>
                      <a:pt x="681" y="128"/>
                      <a:pt x="706" y="128"/>
                    </a:cubicBezTo>
                    <a:cubicBezTo>
                      <a:pt x="745" y="128"/>
                      <a:pt x="784" y="143"/>
                      <a:pt x="808" y="167"/>
                    </a:cubicBezTo>
                    <a:cubicBezTo>
                      <a:pt x="887" y="133"/>
                      <a:pt x="970" y="108"/>
                      <a:pt x="1053" y="94"/>
                    </a:cubicBezTo>
                    <a:cubicBezTo>
                      <a:pt x="950" y="35"/>
                      <a:pt x="833" y="1"/>
                      <a:pt x="706" y="1"/>
                    </a:cubicBezTo>
                    <a:close/>
                    <a:moveTo>
                      <a:pt x="333" y="104"/>
                    </a:moveTo>
                    <a:cubicBezTo>
                      <a:pt x="260" y="153"/>
                      <a:pt x="191" y="216"/>
                      <a:pt x="138" y="285"/>
                    </a:cubicBezTo>
                    <a:cubicBezTo>
                      <a:pt x="177" y="358"/>
                      <a:pt x="226" y="422"/>
                      <a:pt x="280" y="481"/>
                    </a:cubicBezTo>
                    <a:cubicBezTo>
                      <a:pt x="299" y="471"/>
                      <a:pt x="319" y="466"/>
                      <a:pt x="343" y="466"/>
                    </a:cubicBezTo>
                    <a:cubicBezTo>
                      <a:pt x="358" y="466"/>
                      <a:pt x="373" y="471"/>
                      <a:pt x="387" y="476"/>
                    </a:cubicBezTo>
                    <a:cubicBezTo>
                      <a:pt x="441" y="417"/>
                      <a:pt x="500" y="363"/>
                      <a:pt x="564" y="314"/>
                    </a:cubicBezTo>
                    <a:cubicBezTo>
                      <a:pt x="559" y="299"/>
                      <a:pt x="559" y="290"/>
                      <a:pt x="559" y="280"/>
                    </a:cubicBezTo>
                    <a:cubicBezTo>
                      <a:pt x="559" y="260"/>
                      <a:pt x="559" y="246"/>
                      <a:pt x="564" y="231"/>
                    </a:cubicBezTo>
                    <a:cubicBezTo>
                      <a:pt x="495" y="182"/>
                      <a:pt x="417" y="138"/>
                      <a:pt x="333" y="104"/>
                    </a:cubicBezTo>
                    <a:close/>
                    <a:moveTo>
                      <a:pt x="622" y="402"/>
                    </a:moveTo>
                    <a:cubicBezTo>
                      <a:pt x="564" y="441"/>
                      <a:pt x="515" y="486"/>
                      <a:pt x="471" y="539"/>
                    </a:cubicBezTo>
                    <a:cubicBezTo>
                      <a:pt x="485" y="559"/>
                      <a:pt x="495" y="588"/>
                      <a:pt x="495" y="618"/>
                    </a:cubicBezTo>
                    <a:cubicBezTo>
                      <a:pt x="495" y="632"/>
                      <a:pt x="490" y="647"/>
                      <a:pt x="485" y="662"/>
                    </a:cubicBezTo>
                    <a:cubicBezTo>
                      <a:pt x="617" y="750"/>
                      <a:pt x="769" y="809"/>
                      <a:pt x="931" y="833"/>
                    </a:cubicBezTo>
                    <a:cubicBezTo>
                      <a:pt x="941" y="814"/>
                      <a:pt x="955" y="799"/>
                      <a:pt x="970" y="784"/>
                    </a:cubicBezTo>
                    <a:cubicBezTo>
                      <a:pt x="926" y="647"/>
                      <a:pt x="857" y="525"/>
                      <a:pt x="764" y="417"/>
                    </a:cubicBezTo>
                    <a:cubicBezTo>
                      <a:pt x="750" y="422"/>
                      <a:pt x="730" y="427"/>
                      <a:pt x="706" y="427"/>
                    </a:cubicBezTo>
                    <a:cubicBezTo>
                      <a:pt x="676" y="427"/>
                      <a:pt x="647" y="417"/>
                      <a:pt x="622" y="402"/>
                    </a:cubicBezTo>
                    <a:close/>
                    <a:moveTo>
                      <a:pt x="1176" y="182"/>
                    </a:moveTo>
                    <a:cubicBezTo>
                      <a:pt x="1063" y="192"/>
                      <a:pt x="955" y="221"/>
                      <a:pt x="857" y="265"/>
                    </a:cubicBezTo>
                    <a:cubicBezTo>
                      <a:pt x="857" y="270"/>
                      <a:pt x="857" y="275"/>
                      <a:pt x="857" y="280"/>
                    </a:cubicBezTo>
                    <a:cubicBezTo>
                      <a:pt x="857" y="304"/>
                      <a:pt x="853" y="324"/>
                      <a:pt x="843" y="344"/>
                    </a:cubicBezTo>
                    <a:cubicBezTo>
                      <a:pt x="941" y="461"/>
                      <a:pt x="1019" y="598"/>
                      <a:pt x="1068" y="750"/>
                    </a:cubicBezTo>
                    <a:cubicBezTo>
                      <a:pt x="1132" y="750"/>
                      <a:pt x="1181" y="789"/>
                      <a:pt x="1205" y="838"/>
                    </a:cubicBezTo>
                    <a:cubicBezTo>
                      <a:pt x="1274" y="833"/>
                      <a:pt x="1337" y="819"/>
                      <a:pt x="1401" y="804"/>
                    </a:cubicBezTo>
                    <a:cubicBezTo>
                      <a:pt x="1406" y="770"/>
                      <a:pt x="1411" y="735"/>
                      <a:pt x="1411" y="701"/>
                    </a:cubicBezTo>
                    <a:cubicBezTo>
                      <a:pt x="1411" y="495"/>
                      <a:pt x="1318" y="309"/>
                      <a:pt x="1176" y="182"/>
                    </a:cubicBezTo>
                    <a:close/>
                    <a:moveTo>
                      <a:pt x="74" y="388"/>
                    </a:moveTo>
                    <a:cubicBezTo>
                      <a:pt x="30" y="481"/>
                      <a:pt x="0" y="588"/>
                      <a:pt x="0" y="701"/>
                    </a:cubicBezTo>
                    <a:cubicBezTo>
                      <a:pt x="0" y="833"/>
                      <a:pt x="35" y="956"/>
                      <a:pt x="98" y="1063"/>
                    </a:cubicBezTo>
                    <a:cubicBezTo>
                      <a:pt x="123" y="936"/>
                      <a:pt x="167" y="819"/>
                      <a:pt x="226" y="706"/>
                    </a:cubicBezTo>
                    <a:cubicBezTo>
                      <a:pt x="206" y="681"/>
                      <a:pt x="191" y="652"/>
                      <a:pt x="191" y="618"/>
                    </a:cubicBezTo>
                    <a:cubicBezTo>
                      <a:pt x="191" y="598"/>
                      <a:pt x="196" y="574"/>
                      <a:pt x="206" y="559"/>
                    </a:cubicBezTo>
                    <a:cubicBezTo>
                      <a:pt x="157" y="505"/>
                      <a:pt x="113" y="446"/>
                      <a:pt x="74" y="388"/>
                    </a:cubicBezTo>
                    <a:close/>
                    <a:moveTo>
                      <a:pt x="1377" y="917"/>
                    </a:moveTo>
                    <a:lnTo>
                      <a:pt x="1377" y="917"/>
                    </a:lnTo>
                    <a:cubicBezTo>
                      <a:pt x="1323" y="931"/>
                      <a:pt x="1264" y="941"/>
                      <a:pt x="1210" y="946"/>
                    </a:cubicBezTo>
                    <a:cubicBezTo>
                      <a:pt x="1195" y="985"/>
                      <a:pt x="1166" y="1019"/>
                      <a:pt x="1127" y="1034"/>
                    </a:cubicBezTo>
                    <a:cubicBezTo>
                      <a:pt x="1127" y="1063"/>
                      <a:pt x="1127" y="1093"/>
                      <a:pt x="1127" y="1122"/>
                    </a:cubicBezTo>
                    <a:cubicBezTo>
                      <a:pt x="1127" y="1171"/>
                      <a:pt x="1127" y="1225"/>
                      <a:pt x="1117" y="1274"/>
                    </a:cubicBezTo>
                    <a:cubicBezTo>
                      <a:pt x="1239" y="1186"/>
                      <a:pt x="1328" y="1063"/>
                      <a:pt x="1377" y="917"/>
                    </a:cubicBezTo>
                    <a:close/>
                    <a:moveTo>
                      <a:pt x="422" y="745"/>
                    </a:moveTo>
                    <a:cubicBezTo>
                      <a:pt x="397" y="760"/>
                      <a:pt x="373" y="765"/>
                      <a:pt x="343" y="765"/>
                    </a:cubicBezTo>
                    <a:lnTo>
                      <a:pt x="314" y="765"/>
                    </a:lnTo>
                    <a:cubicBezTo>
                      <a:pt x="245" y="892"/>
                      <a:pt x="201" y="1034"/>
                      <a:pt x="191" y="1181"/>
                    </a:cubicBezTo>
                    <a:cubicBezTo>
                      <a:pt x="255" y="1254"/>
                      <a:pt x="338" y="1313"/>
                      <a:pt x="431" y="1352"/>
                    </a:cubicBezTo>
                    <a:cubicBezTo>
                      <a:pt x="544" y="1176"/>
                      <a:pt x="706" y="1029"/>
                      <a:pt x="897" y="936"/>
                    </a:cubicBezTo>
                    <a:cubicBezTo>
                      <a:pt x="720" y="907"/>
                      <a:pt x="564" y="838"/>
                      <a:pt x="422" y="745"/>
                    </a:cubicBezTo>
                    <a:close/>
                    <a:moveTo>
                      <a:pt x="970" y="1014"/>
                    </a:moveTo>
                    <a:cubicBezTo>
                      <a:pt x="794" y="1098"/>
                      <a:pt x="642" y="1230"/>
                      <a:pt x="534" y="1387"/>
                    </a:cubicBezTo>
                    <a:cubicBezTo>
                      <a:pt x="588" y="1401"/>
                      <a:pt x="647" y="1406"/>
                      <a:pt x="706" y="1406"/>
                    </a:cubicBezTo>
                    <a:cubicBezTo>
                      <a:pt x="808" y="1406"/>
                      <a:pt x="911" y="1382"/>
                      <a:pt x="999" y="1343"/>
                    </a:cubicBezTo>
                    <a:cubicBezTo>
                      <a:pt x="1014" y="1269"/>
                      <a:pt x="1024" y="1196"/>
                      <a:pt x="1024" y="1122"/>
                    </a:cubicBezTo>
                    <a:cubicBezTo>
                      <a:pt x="1024" y="1093"/>
                      <a:pt x="1024" y="1068"/>
                      <a:pt x="1019" y="1039"/>
                    </a:cubicBezTo>
                    <a:cubicBezTo>
                      <a:pt x="1004" y="1034"/>
                      <a:pt x="985" y="1024"/>
                      <a:pt x="970" y="101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827;p37">
                <a:extLst>
                  <a:ext uri="{FF2B5EF4-FFF2-40B4-BE49-F238E27FC236}">
                    <a16:creationId xmlns:a16="http://schemas.microsoft.com/office/drawing/2014/main" id="{A2B4A52B-0396-CA39-012A-A3C984B1705B}"/>
                  </a:ext>
                </a:extLst>
              </p:cNvPr>
              <p:cNvSpPr/>
              <p:nvPr/>
            </p:nvSpPr>
            <p:spPr>
              <a:xfrm>
                <a:off x="3697950" y="1512325"/>
                <a:ext cx="892200" cy="2519400"/>
              </a:xfrm>
              <a:prstGeom prst="rect">
                <a:avLst/>
              </a:prstGeom>
              <a:solidFill>
                <a:srgbClr val="FFFFFF">
                  <a:alpha val="250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8722709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F3F1405-3FEF-AAAF-4E80-7E145F629761}"/>
              </a:ext>
            </a:extLst>
          </p:cNvPr>
          <p:cNvGrpSpPr/>
          <p:nvPr/>
        </p:nvGrpSpPr>
        <p:grpSpPr>
          <a:xfrm>
            <a:off x="804021" y="914400"/>
            <a:ext cx="7535958" cy="3454400"/>
            <a:chOff x="469386" y="957423"/>
            <a:chExt cx="8205180" cy="3761164"/>
          </a:xfrm>
        </p:grpSpPr>
        <p:grpSp>
          <p:nvGrpSpPr>
            <p:cNvPr id="4" name="Google Shape;1832;p38">
              <a:extLst>
                <a:ext uri="{FF2B5EF4-FFF2-40B4-BE49-F238E27FC236}">
                  <a16:creationId xmlns:a16="http://schemas.microsoft.com/office/drawing/2014/main" id="{81A77713-904D-E3AC-E5A7-19C6F329CA59}"/>
                </a:ext>
              </a:extLst>
            </p:cNvPr>
            <p:cNvGrpSpPr/>
            <p:nvPr/>
          </p:nvGrpSpPr>
          <p:grpSpPr>
            <a:xfrm>
              <a:off x="469386" y="1359694"/>
              <a:ext cx="8205180" cy="3358893"/>
              <a:chOff x="469386" y="1359694"/>
              <a:chExt cx="8205180" cy="3358893"/>
            </a:xfrm>
          </p:grpSpPr>
          <p:grpSp>
            <p:nvGrpSpPr>
              <p:cNvPr id="29" name="Google Shape;1833;p38">
                <a:extLst>
                  <a:ext uri="{FF2B5EF4-FFF2-40B4-BE49-F238E27FC236}">
                    <a16:creationId xmlns:a16="http://schemas.microsoft.com/office/drawing/2014/main" id="{6BC84B9D-450B-34BB-8004-6A09885BA352}"/>
                  </a:ext>
                </a:extLst>
              </p:cNvPr>
              <p:cNvGrpSpPr/>
              <p:nvPr/>
            </p:nvGrpSpPr>
            <p:grpSpPr>
              <a:xfrm>
                <a:off x="2597615" y="1359694"/>
                <a:ext cx="1799860" cy="3358893"/>
                <a:chOff x="2808844" y="1359675"/>
                <a:chExt cx="1607305" cy="3358893"/>
              </a:xfrm>
            </p:grpSpPr>
            <p:sp>
              <p:nvSpPr>
                <p:cNvPr id="48" name="Google Shape;1834;p38">
                  <a:extLst>
                    <a:ext uri="{FF2B5EF4-FFF2-40B4-BE49-F238E27FC236}">
                      <a16:creationId xmlns:a16="http://schemas.microsoft.com/office/drawing/2014/main" id="{EC6D4CBB-2005-BE44-7C40-54B30D5C43A7}"/>
                    </a:ext>
                  </a:extLst>
                </p:cNvPr>
                <p:cNvSpPr/>
                <p:nvPr/>
              </p:nvSpPr>
              <p:spPr>
                <a:xfrm>
                  <a:off x="2808844" y="3111263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9" name="Google Shape;1835;p38">
                  <a:extLst>
                    <a:ext uri="{FF2B5EF4-FFF2-40B4-BE49-F238E27FC236}">
                      <a16:creationId xmlns:a16="http://schemas.microsoft.com/office/drawing/2014/main" id="{159A1AD4-5B6C-CF56-DF36-C285B27C72A4}"/>
                    </a:ext>
                  </a:extLst>
                </p:cNvPr>
                <p:cNvSpPr/>
                <p:nvPr/>
              </p:nvSpPr>
              <p:spPr>
                <a:xfrm>
                  <a:off x="2808844" y="1359675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0" name="Google Shape;1836;p38">
                  <a:extLst>
                    <a:ext uri="{FF2B5EF4-FFF2-40B4-BE49-F238E27FC236}">
                      <a16:creationId xmlns:a16="http://schemas.microsoft.com/office/drawing/2014/main" id="{093021F9-094C-5841-189E-7C3D530F9BCB}"/>
                    </a:ext>
                  </a:extLst>
                </p:cNvPr>
                <p:cNvSpPr/>
                <p:nvPr/>
              </p:nvSpPr>
              <p:spPr>
                <a:xfrm>
                  <a:off x="3335329" y="2901115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2858" y="0"/>
                      </a:moveTo>
                      <a:lnTo>
                        <a:pt x="1429" y="1453"/>
                      </a:lnTo>
                      <a:lnTo>
                        <a:pt x="1" y="2905"/>
                      </a:lnTo>
                      <a:lnTo>
                        <a:pt x="5704" y="2905"/>
                      </a:lnTo>
                      <a:lnTo>
                        <a:pt x="4275" y="1453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51" name="Google Shape;1837;p38">
                  <a:extLst>
                    <a:ext uri="{FF2B5EF4-FFF2-40B4-BE49-F238E27FC236}">
                      <a16:creationId xmlns:a16="http://schemas.microsoft.com/office/drawing/2014/main" id="{22567715-227D-557B-E366-7848B82233AB}"/>
                    </a:ext>
                  </a:extLst>
                </p:cNvPr>
                <p:cNvSpPr txBox="1"/>
                <p:nvPr/>
              </p:nvSpPr>
              <p:spPr>
                <a:xfrm>
                  <a:off x="2922782" y="1651613"/>
                  <a:ext cx="13968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2" name="Google Shape;1838;p38">
                  <a:extLst>
                    <a:ext uri="{FF2B5EF4-FFF2-40B4-BE49-F238E27FC236}">
                      <a16:creationId xmlns:a16="http://schemas.microsoft.com/office/drawing/2014/main" id="{46E213ED-6126-175D-C97D-C0BA31668B40}"/>
                    </a:ext>
                  </a:extLst>
                </p:cNvPr>
                <p:cNvSpPr txBox="1"/>
                <p:nvPr/>
              </p:nvSpPr>
              <p:spPr>
                <a:xfrm>
                  <a:off x="2922782" y="23767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0" name="Google Shape;1839;p38">
                <a:extLst>
                  <a:ext uri="{FF2B5EF4-FFF2-40B4-BE49-F238E27FC236}">
                    <a16:creationId xmlns:a16="http://schemas.microsoft.com/office/drawing/2014/main" id="{5A39D93A-50EA-0814-C3A8-205FB69DA057}"/>
                  </a:ext>
                </a:extLst>
              </p:cNvPr>
              <p:cNvGrpSpPr/>
              <p:nvPr/>
            </p:nvGrpSpPr>
            <p:grpSpPr>
              <a:xfrm>
                <a:off x="6874705" y="1359694"/>
                <a:ext cx="1799860" cy="3358893"/>
                <a:chOff x="6628357" y="1359675"/>
                <a:chExt cx="1607305" cy="3358893"/>
              </a:xfrm>
            </p:grpSpPr>
            <p:sp>
              <p:nvSpPr>
                <p:cNvPr id="43" name="Google Shape;1840;p38">
                  <a:extLst>
                    <a:ext uri="{FF2B5EF4-FFF2-40B4-BE49-F238E27FC236}">
                      <a16:creationId xmlns:a16="http://schemas.microsoft.com/office/drawing/2014/main" id="{FD4E7D0E-CEBA-AFCC-7B6B-134430EAB5C5}"/>
                    </a:ext>
                  </a:extLst>
                </p:cNvPr>
                <p:cNvSpPr/>
                <p:nvPr/>
              </p:nvSpPr>
              <p:spPr>
                <a:xfrm>
                  <a:off x="6628357" y="3111263"/>
                  <a:ext cx="1606141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2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" name="Google Shape;1841;p38">
                  <a:extLst>
                    <a:ext uri="{FF2B5EF4-FFF2-40B4-BE49-F238E27FC236}">
                      <a16:creationId xmlns:a16="http://schemas.microsoft.com/office/drawing/2014/main" id="{ACF8FC86-9A58-7475-72DD-270D241AEF01}"/>
                    </a:ext>
                  </a:extLst>
                </p:cNvPr>
                <p:cNvSpPr/>
                <p:nvPr/>
              </p:nvSpPr>
              <p:spPr>
                <a:xfrm>
                  <a:off x="6628357" y="1359675"/>
                  <a:ext cx="1607305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4" h="16574" extrusionOk="0">
                      <a:moveTo>
                        <a:pt x="0" y="0"/>
                      </a:moveTo>
                      <a:lnTo>
                        <a:pt x="0" y="16574"/>
                      </a:lnTo>
                      <a:lnTo>
                        <a:pt x="16574" y="16574"/>
                      </a:lnTo>
                      <a:lnTo>
                        <a:pt x="1657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5" name="Google Shape;1842;p38">
                  <a:extLst>
                    <a:ext uri="{FF2B5EF4-FFF2-40B4-BE49-F238E27FC236}">
                      <a16:creationId xmlns:a16="http://schemas.microsoft.com/office/drawing/2014/main" id="{21F4F75C-BDC0-A7CB-4705-5699CB248F94}"/>
                    </a:ext>
                  </a:extLst>
                </p:cNvPr>
                <p:cNvSpPr/>
                <p:nvPr/>
              </p:nvSpPr>
              <p:spPr>
                <a:xfrm>
                  <a:off x="7154842" y="2901115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2858" y="0"/>
                      </a:moveTo>
                      <a:lnTo>
                        <a:pt x="1429" y="1453"/>
                      </a:lnTo>
                      <a:lnTo>
                        <a:pt x="1" y="2905"/>
                      </a:lnTo>
                      <a:lnTo>
                        <a:pt x="5704" y="2905"/>
                      </a:lnTo>
                      <a:lnTo>
                        <a:pt x="4275" y="1453"/>
                      </a:lnTo>
                      <a:lnTo>
                        <a:pt x="2858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6" name="Google Shape;1843;p38">
                  <a:extLst>
                    <a:ext uri="{FF2B5EF4-FFF2-40B4-BE49-F238E27FC236}">
                      <a16:creationId xmlns:a16="http://schemas.microsoft.com/office/drawing/2014/main" id="{933583F5-8085-AB15-0FEF-B767FB07ED6B}"/>
                    </a:ext>
                  </a:extLst>
                </p:cNvPr>
                <p:cNvSpPr txBox="1"/>
                <p:nvPr/>
              </p:nvSpPr>
              <p:spPr>
                <a:xfrm>
                  <a:off x="6742307" y="1651613"/>
                  <a:ext cx="13968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7" name="Google Shape;1844;p38">
                  <a:extLst>
                    <a:ext uri="{FF2B5EF4-FFF2-40B4-BE49-F238E27FC236}">
                      <a16:creationId xmlns:a16="http://schemas.microsoft.com/office/drawing/2014/main" id="{6EA74309-3362-D00F-5181-E2797BB1C6E2}"/>
                    </a:ext>
                  </a:extLst>
                </p:cNvPr>
                <p:cNvSpPr txBox="1"/>
                <p:nvPr/>
              </p:nvSpPr>
              <p:spPr>
                <a:xfrm>
                  <a:off x="6742307" y="23767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1" name="Google Shape;1845;p38">
                <a:extLst>
                  <a:ext uri="{FF2B5EF4-FFF2-40B4-BE49-F238E27FC236}">
                    <a16:creationId xmlns:a16="http://schemas.microsoft.com/office/drawing/2014/main" id="{BDB161F6-F6A1-CCFF-0E70-1E29729C5726}"/>
                  </a:ext>
                </a:extLst>
              </p:cNvPr>
              <p:cNvGrpSpPr/>
              <p:nvPr/>
            </p:nvGrpSpPr>
            <p:grpSpPr>
              <a:xfrm>
                <a:off x="4746477" y="1359694"/>
                <a:ext cx="1798666" cy="3358893"/>
                <a:chOff x="4727813" y="1359675"/>
                <a:chExt cx="1606238" cy="3358893"/>
              </a:xfrm>
            </p:grpSpPr>
            <p:sp>
              <p:nvSpPr>
                <p:cNvPr id="38" name="Google Shape;1846;p38">
                  <a:extLst>
                    <a:ext uri="{FF2B5EF4-FFF2-40B4-BE49-F238E27FC236}">
                      <a16:creationId xmlns:a16="http://schemas.microsoft.com/office/drawing/2014/main" id="{F5FDF40B-B1D8-CBFD-5743-5929CB99F479}"/>
                    </a:ext>
                  </a:extLst>
                </p:cNvPr>
                <p:cNvSpPr/>
                <p:nvPr/>
              </p:nvSpPr>
              <p:spPr>
                <a:xfrm>
                  <a:off x="4727813" y="1359675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1847;p38">
                  <a:extLst>
                    <a:ext uri="{FF2B5EF4-FFF2-40B4-BE49-F238E27FC236}">
                      <a16:creationId xmlns:a16="http://schemas.microsoft.com/office/drawing/2014/main" id="{CBBB2AC3-67D9-59DD-8382-1B64BE3BD6A9}"/>
                    </a:ext>
                  </a:extLst>
                </p:cNvPr>
                <p:cNvSpPr/>
                <p:nvPr/>
              </p:nvSpPr>
              <p:spPr>
                <a:xfrm>
                  <a:off x="4727813" y="3111263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1848;p38">
                  <a:extLst>
                    <a:ext uri="{FF2B5EF4-FFF2-40B4-BE49-F238E27FC236}">
                      <a16:creationId xmlns:a16="http://schemas.microsoft.com/office/drawing/2014/main" id="{6A8E1B6C-0C42-DC0F-CFAF-58BF93A84558}"/>
                    </a:ext>
                  </a:extLst>
                </p:cNvPr>
                <p:cNvSpPr/>
                <p:nvPr/>
              </p:nvSpPr>
              <p:spPr>
                <a:xfrm>
                  <a:off x="5254298" y="2895296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1" y="1"/>
                      </a:moveTo>
                      <a:lnTo>
                        <a:pt x="1430" y="1453"/>
                      </a:lnTo>
                      <a:lnTo>
                        <a:pt x="2847" y="2906"/>
                      </a:lnTo>
                      <a:lnTo>
                        <a:pt x="4275" y="1453"/>
                      </a:lnTo>
                      <a:lnTo>
                        <a:pt x="5704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" name="Google Shape;1849;p38">
                  <a:extLst>
                    <a:ext uri="{FF2B5EF4-FFF2-40B4-BE49-F238E27FC236}">
                      <a16:creationId xmlns:a16="http://schemas.microsoft.com/office/drawing/2014/main" id="{BBD31CC2-6081-1E7C-D15E-82011A3D6AFA}"/>
                    </a:ext>
                  </a:extLst>
                </p:cNvPr>
                <p:cNvSpPr txBox="1"/>
                <p:nvPr/>
              </p:nvSpPr>
              <p:spPr>
                <a:xfrm>
                  <a:off x="4888164" y="3794906"/>
                  <a:ext cx="1268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42" name="Google Shape;1850;p38">
                  <a:extLst>
                    <a:ext uri="{FF2B5EF4-FFF2-40B4-BE49-F238E27FC236}">
                      <a16:creationId xmlns:a16="http://schemas.microsoft.com/office/drawing/2014/main" id="{0E9ACCEC-0A61-7B84-FA0E-3BA363047CBC}"/>
                    </a:ext>
                  </a:extLst>
                </p:cNvPr>
                <p:cNvSpPr txBox="1"/>
                <p:nvPr/>
              </p:nvSpPr>
              <p:spPr>
                <a:xfrm>
                  <a:off x="4823844" y="34349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  <p:grpSp>
            <p:nvGrpSpPr>
              <p:cNvPr id="32" name="Google Shape;1851;p38">
                <a:extLst>
                  <a:ext uri="{FF2B5EF4-FFF2-40B4-BE49-F238E27FC236}">
                    <a16:creationId xmlns:a16="http://schemas.microsoft.com/office/drawing/2014/main" id="{017E01B9-7CC8-BB43-40D9-BF54EED9A734}"/>
                  </a:ext>
                </a:extLst>
              </p:cNvPr>
              <p:cNvGrpSpPr/>
              <p:nvPr/>
            </p:nvGrpSpPr>
            <p:grpSpPr>
              <a:xfrm>
                <a:off x="469386" y="1359694"/>
                <a:ext cx="1798666" cy="3358893"/>
                <a:chOff x="908300" y="1359675"/>
                <a:chExt cx="1606238" cy="3358893"/>
              </a:xfrm>
            </p:grpSpPr>
            <p:sp>
              <p:nvSpPr>
                <p:cNvPr id="33" name="Google Shape;1852;p38">
                  <a:extLst>
                    <a:ext uri="{FF2B5EF4-FFF2-40B4-BE49-F238E27FC236}">
                      <a16:creationId xmlns:a16="http://schemas.microsoft.com/office/drawing/2014/main" id="{F20ABB67-EEAF-4E1D-77EE-1C638B283662}"/>
                    </a:ext>
                  </a:extLst>
                </p:cNvPr>
                <p:cNvSpPr/>
                <p:nvPr/>
              </p:nvSpPr>
              <p:spPr>
                <a:xfrm>
                  <a:off x="908300" y="1359675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" name="Google Shape;1853;p38">
                  <a:extLst>
                    <a:ext uri="{FF2B5EF4-FFF2-40B4-BE49-F238E27FC236}">
                      <a16:creationId xmlns:a16="http://schemas.microsoft.com/office/drawing/2014/main" id="{88966825-1E49-7A82-32CE-0C3D957C5E63}"/>
                    </a:ext>
                  </a:extLst>
                </p:cNvPr>
                <p:cNvSpPr/>
                <p:nvPr/>
              </p:nvSpPr>
              <p:spPr>
                <a:xfrm>
                  <a:off x="908300" y="3111263"/>
                  <a:ext cx="1606238" cy="1607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63" h="16574" extrusionOk="0">
                      <a:moveTo>
                        <a:pt x="1" y="0"/>
                      </a:moveTo>
                      <a:lnTo>
                        <a:pt x="1" y="16574"/>
                      </a:lnTo>
                      <a:lnTo>
                        <a:pt x="16562" y="16574"/>
                      </a:lnTo>
                      <a:lnTo>
                        <a:pt x="1656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" name="Google Shape;1854;p38">
                  <a:extLst>
                    <a:ext uri="{FF2B5EF4-FFF2-40B4-BE49-F238E27FC236}">
                      <a16:creationId xmlns:a16="http://schemas.microsoft.com/office/drawing/2014/main" id="{67AD7DA6-B519-F500-8FE5-72831EE96ACA}"/>
                    </a:ext>
                  </a:extLst>
                </p:cNvPr>
                <p:cNvSpPr/>
                <p:nvPr/>
              </p:nvSpPr>
              <p:spPr>
                <a:xfrm>
                  <a:off x="1434882" y="2895296"/>
                  <a:ext cx="553160" cy="2818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4" h="2906" extrusionOk="0">
                      <a:moveTo>
                        <a:pt x="0" y="1"/>
                      </a:moveTo>
                      <a:lnTo>
                        <a:pt x="1429" y="1453"/>
                      </a:lnTo>
                      <a:lnTo>
                        <a:pt x="2858" y="2906"/>
                      </a:lnTo>
                      <a:lnTo>
                        <a:pt x="4274" y="1453"/>
                      </a:lnTo>
                      <a:lnTo>
                        <a:pt x="57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" name="Google Shape;1855;p38">
                  <a:extLst>
                    <a:ext uri="{FF2B5EF4-FFF2-40B4-BE49-F238E27FC236}">
                      <a16:creationId xmlns:a16="http://schemas.microsoft.com/office/drawing/2014/main" id="{B0130045-CF9C-68A3-4E23-EE53C19AB624}"/>
                    </a:ext>
                  </a:extLst>
                </p:cNvPr>
                <p:cNvSpPr txBox="1"/>
                <p:nvPr/>
              </p:nvSpPr>
              <p:spPr>
                <a:xfrm>
                  <a:off x="1086402" y="3794906"/>
                  <a:ext cx="1250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7" name="Google Shape;1856;p38">
                  <a:extLst>
                    <a:ext uri="{FF2B5EF4-FFF2-40B4-BE49-F238E27FC236}">
                      <a16:creationId xmlns:a16="http://schemas.microsoft.com/office/drawing/2014/main" id="{3C864E18-6A78-9F3C-0A24-A37C47D62936}"/>
                    </a:ext>
                  </a:extLst>
                </p:cNvPr>
                <p:cNvSpPr txBox="1"/>
                <p:nvPr/>
              </p:nvSpPr>
              <p:spPr>
                <a:xfrm>
                  <a:off x="1013019" y="3434950"/>
                  <a:ext cx="13968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endParaRPr>
                </a:p>
              </p:txBody>
            </p:sp>
          </p:grpSp>
        </p:grpSp>
        <p:grpSp>
          <p:nvGrpSpPr>
            <p:cNvPr id="5" name="Google Shape;1857;p38">
              <a:extLst>
                <a:ext uri="{FF2B5EF4-FFF2-40B4-BE49-F238E27FC236}">
                  <a16:creationId xmlns:a16="http://schemas.microsoft.com/office/drawing/2014/main" id="{D2985AFD-78AB-1E80-C58A-93D4AA3B06A7}"/>
                </a:ext>
              </a:extLst>
            </p:cNvPr>
            <p:cNvGrpSpPr/>
            <p:nvPr/>
          </p:nvGrpSpPr>
          <p:grpSpPr>
            <a:xfrm>
              <a:off x="3294910" y="3552540"/>
              <a:ext cx="424699" cy="724752"/>
              <a:chOff x="3429360" y="3483518"/>
              <a:chExt cx="424699" cy="724752"/>
            </a:xfrm>
          </p:grpSpPr>
          <p:sp>
            <p:nvSpPr>
              <p:cNvPr id="25" name="Google Shape;1858;p38">
                <a:extLst>
                  <a:ext uri="{FF2B5EF4-FFF2-40B4-BE49-F238E27FC236}">
                    <a16:creationId xmlns:a16="http://schemas.microsoft.com/office/drawing/2014/main" id="{3EE3D0E4-8B94-D254-EAB3-4E5DBD4FF8EC}"/>
                  </a:ext>
                </a:extLst>
              </p:cNvPr>
              <p:cNvSpPr/>
              <p:nvPr/>
            </p:nvSpPr>
            <p:spPr>
              <a:xfrm>
                <a:off x="3514299" y="3676043"/>
                <a:ext cx="254819" cy="33975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5716" extrusionOk="0">
                    <a:moveTo>
                      <a:pt x="2144" y="477"/>
                    </a:moveTo>
                    <a:cubicBezTo>
                      <a:pt x="3061" y="477"/>
                      <a:pt x="3811" y="1227"/>
                      <a:pt x="3811" y="2144"/>
                    </a:cubicBezTo>
                    <a:cubicBezTo>
                      <a:pt x="3811" y="2858"/>
                      <a:pt x="2727" y="4358"/>
                      <a:pt x="2144" y="5108"/>
                    </a:cubicBezTo>
                    <a:cubicBezTo>
                      <a:pt x="1549" y="4358"/>
                      <a:pt x="477" y="2858"/>
                      <a:pt x="477" y="2144"/>
                    </a:cubicBezTo>
                    <a:cubicBezTo>
                      <a:pt x="477" y="1227"/>
                      <a:pt x="1227" y="477"/>
                      <a:pt x="2144" y="477"/>
                    </a:cubicBezTo>
                    <a:close/>
                    <a:moveTo>
                      <a:pt x="2144" y="0"/>
                    </a:moveTo>
                    <a:cubicBezTo>
                      <a:pt x="953" y="0"/>
                      <a:pt x="1" y="965"/>
                      <a:pt x="1" y="2144"/>
                    </a:cubicBezTo>
                    <a:cubicBezTo>
                      <a:pt x="1" y="2632"/>
                      <a:pt x="334" y="3370"/>
                      <a:pt x="989" y="4346"/>
                    </a:cubicBezTo>
                    <a:cubicBezTo>
                      <a:pt x="1465" y="5049"/>
                      <a:pt x="1941" y="5608"/>
                      <a:pt x="1953" y="5632"/>
                    </a:cubicBezTo>
                    <a:cubicBezTo>
                      <a:pt x="2001" y="5692"/>
                      <a:pt x="2072" y="5715"/>
                      <a:pt x="2144" y="5715"/>
                    </a:cubicBezTo>
                    <a:cubicBezTo>
                      <a:pt x="2215" y="5715"/>
                      <a:pt x="2275" y="5692"/>
                      <a:pt x="2322" y="5632"/>
                    </a:cubicBezTo>
                    <a:cubicBezTo>
                      <a:pt x="2346" y="5608"/>
                      <a:pt x="2811" y="5049"/>
                      <a:pt x="3287" y="4346"/>
                    </a:cubicBezTo>
                    <a:cubicBezTo>
                      <a:pt x="3954" y="3370"/>
                      <a:pt x="4287" y="2632"/>
                      <a:pt x="4287" y="2144"/>
                    </a:cubicBezTo>
                    <a:cubicBezTo>
                      <a:pt x="4287" y="965"/>
                      <a:pt x="3323" y="0"/>
                      <a:pt x="21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859;p38">
                <a:extLst>
                  <a:ext uri="{FF2B5EF4-FFF2-40B4-BE49-F238E27FC236}">
                    <a16:creationId xmlns:a16="http://schemas.microsoft.com/office/drawing/2014/main" id="{BF29EA05-04D1-A07C-6C4E-CDCDAA1C9A86}"/>
                  </a:ext>
                </a:extLst>
              </p:cNvPr>
              <p:cNvSpPr/>
              <p:nvPr/>
            </p:nvSpPr>
            <p:spPr>
              <a:xfrm>
                <a:off x="3599239" y="3760983"/>
                <a:ext cx="84999" cy="8494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29" extrusionOk="0">
                    <a:moveTo>
                      <a:pt x="715" y="476"/>
                    </a:moveTo>
                    <a:cubicBezTo>
                      <a:pt x="846" y="476"/>
                      <a:pt x="953" y="584"/>
                      <a:pt x="953" y="715"/>
                    </a:cubicBezTo>
                    <a:cubicBezTo>
                      <a:pt x="953" y="846"/>
                      <a:pt x="846" y="953"/>
                      <a:pt x="715" y="953"/>
                    </a:cubicBezTo>
                    <a:cubicBezTo>
                      <a:pt x="584" y="953"/>
                      <a:pt x="477" y="846"/>
                      <a:pt x="477" y="715"/>
                    </a:cubicBezTo>
                    <a:cubicBezTo>
                      <a:pt x="477" y="584"/>
                      <a:pt x="584" y="476"/>
                      <a:pt x="715" y="476"/>
                    </a:cubicBezTo>
                    <a:close/>
                    <a:moveTo>
                      <a:pt x="715" y="0"/>
                    </a:moveTo>
                    <a:cubicBezTo>
                      <a:pt x="322" y="0"/>
                      <a:pt x="0" y="322"/>
                      <a:pt x="0" y="715"/>
                    </a:cubicBezTo>
                    <a:cubicBezTo>
                      <a:pt x="0" y="1119"/>
                      <a:pt x="322" y="1429"/>
                      <a:pt x="715" y="1429"/>
                    </a:cubicBezTo>
                    <a:cubicBezTo>
                      <a:pt x="1108" y="1429"/>
                      <a:pt x="1429" y="1119"/>
                      <a:pt x="1429" y="715"/>
                    </a:cubicBezTo>
                    <a:cubicBezTo>
                      <a:pt x="1429" y="322"/>
                      <a:pt x="1108" y="0"/>
                      <a:pt x="7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860;p38">
                <a:extLst>
                  <a:ext uri="{FF2B5EF4-FFF2-40B4-BE49-F238E27FC236}">
                    <a16:creationId xmlns:a16="http://schemas.microsoft.com/office/drawing/2014/main" id="{961FF45E-6BBE-2542-AF30-DE25E8B37931}"/>
                  </a:ext>
                </a:extLst>
              </p:cNvPr>
              <p:cNvSpPr/>
              <p:nvPr/>
            </p:nvSpPr>
            <p:spPr>
              <a:xfrm>
                <a:off x="3825704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7"/>
                      <a:pt x="239" y="477"/>
                    </a:cubicBezTo>
                    <a:cubicBezTo>
                      <a:pt x="370" y="477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8" name="Google Shape;1861;p38">
                <a:extLst>
                  <a:ext uri="{FF2B5EF4-FFF2-40B4-BE49-F238E27FC236}">
                    <a16:creationId xmlns:a16="http://schemas.microsoft.com/office/drawing/2014/main" id="{9FD7AFF3-4A2F-82F0-FB3E-C460BAB2534D}"/>
                  </a:ext>
                </a:extLst>
              </p:cNvPr>
              <p:cNvSpPr/>
              <p:nvPr/>
            </p:nvSpPr>
            <p:spPr>
              <a:xfrm>
                <a:off x="3429360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26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20" y="11526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51"/>
                      <a:pt x="346" y="358"/>
                    </a:cubicBezTo>
                    <a:cubicBezTo>
                      <a:pt x="239" y="465"/>
                      <a:pt x="156" y="596"/>
                      <a:pt x="96" y="739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10"/>
                      <a:pt x="239" y="11740"/>
                      <a:pt x="346" y="11848"/>
                    </a:cubicBezTo>
                    <a:cubicBezTo>
                      <a:pt x="453" y="11955"/>
                      <a:pt x="584" y="12050"/>
                      <a:pt x="727" y="12110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110"/>
                    </a:cubicBezTo>
                    <a:cubicBezTo>
                      <a:pt x="6561" y="12050"/>
                      <a:pt x="6680" y="11955"/>
                      <a:pt x="6788" y="11848"/>
                    </a:cubicBezTo>
                    <a:cubicBezTo>
                      <a:pt x="6907" y="11740"/>
                      <a:pt x="6990" y="11610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39"/>
                    </a:cubicBezTo>
                    <a:cubicBezTo>
                      <a:pt x="6990" y="596"/>
                      <a:pt x="6907" y="465"/>
                      <a:pt x="6788" y="358"/>
                    </a:cubicBezTo>
                    <a:cubicBezTo>
                      <a:pt x="6680" y="251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6" name="Google Shape;1863;p38">
              <a:extLst>
                <a:ext uri="{FF2B5EF4-FFF2-40B4-BE49-F238E27FC236}">
                  <a16:creationId xmlns:a16="http://schemas.microsoft.com/office/drawing/2014/main" id="{656BF61D-5FCD-05B9-1D87-4DB1BCDC6C14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7" name="Google Shape;1864;p38">
              <a:extLst>
                <a:ext uri="{FF2B5EF4-FFF2-40B4-BE49-F238E27FC236}">
                  <a16:creationId xmlns:a16="http://schemas.microsoft.com/office/drawing/2014/main" id="{AC746436-4548-1874-3A29-68013DA1B00E}"/>
                </a:ext>
              </a:extLst>
            </p:cNvPr>
            <p:cNvGrpSpPr/>
            <p:nvPr/>
          </p:nvGrpSpPr>
          <p:grpSpPr>
            <a:xfrm>
              <a:off x="1156357" y="1800952"/>
              <a:ext cx="424699" cy="724752"/>
              <a:chOff x="1499123" y="1752903"/>
              <a:chExt cx="424699" cy="724752"/>
            </a:xfrm>
          </p:grpSpPr>
          <p:sp>
            <p:nvSpPr>
              <p:cNvPr id="19" name="Google Shape;1865;p38">
                <a:extLst>
                  <a:ext uri="{FF2B5EF4-FFF2-40B4-BE49-F238E27FC236}">
                    <a16:creationId xmlns:a16="http://schemas.microsoft.com/office/drawing/2014/main" id="{DD2C4442-4725-7244-6276-D405EEBDADFB}"/>
                  </a:ext>
                </a:extLst>
              </p:cNvPr>
              <p:cNvSpPr/>
              <p:nvPr/>
            </p:nvSpPr>
            <p:spPr>
              <a:xfrm>
                <a:off x="1895466" y="190863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9" y="476"/>
                    </a:cubicBezTo>
                    <a:cubicBezTo>
                      <a:pt x="370" y="476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1866;p38">
                <a:extLst>
                  <a:ext uri="{FF2B5EF4-FFF2-40B4-BE49-F238E27FC236}">
                    <a16:creationId xmlns:a16="http://schemas.microsoft.com/office/drawing/2014/main" id="{36ED5188-C7EC-B64E-8988-1463261EB727}"/>
                  </a:ext>
                </a:extLst>
              </p:cNvPr>
              <p:cNvSpPr/>
              <p:nvPr/>
            </p:nvSpPr>
            <p:spPr>
              <a:xfrm>
                <a:off x="1499123" y="175290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14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08" y="11514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39"/>
                      <a:pt x="346" y="346"/>
                    </a:cubicBezTo>
                    <a:cubicBezTo>
                      <a:pt x="239" y="465"/>
                      <a:pt x="156" y="584"/>
                      <a:pt x="96" y="727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09"/>
                      <a:pt x="239" y="11740"/>
                      <a:pt x="346" y="11848"/>
                    </a:cubicBezTo>
                    <a:cubicBezTo>
                      <a:pt x="453" y="11955"/>
                      <a:pt x="584" y="12038"/>
                      <a:pt x="727" y="12098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098"/>
                    </a:cubicBezTo>
                    <a:cubicBezTo>
                      <a:pt x="6561" y="12038"/>
                      <a:pt x="6680" y="11955"/>
                      <a:pt x="6788" y="11848"/>
                    </a:cubicBezTo>
                    <a:cubicBezTo>
                      <a:pt x="6907" y="11740"/>
                      <a:pt x="6990" y="11609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27"/>
                    </a:cubicBezTo>
                    <a:cubicBezTo>
                      <a:pt x="6990" y="584"/>
                      <a:pt x="6907" y="465"/>
                      <a:pt x="6788" y="346"/>
                    </a:cubicBezTo>
                    <a:cubicBezTo>
                      <a:pt x="6680" y="239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1867;p38">
                <a:extLst>
                  <a:ext uri="{FF2B5EF4-FFF2-40B4-BE49-F238E27FC236}">
                    <a16:creationId xmlns:a16="http://schemas.microsoft.com/office/drawing/2014/main" id="{C868F255-1989-59D5-CBBE-8E9E834AA34C}"/>
                  </a:ext>
                </a:extLst>
              </p:cNvPr>
              <p:cNvSpPr/>
              <p:nvPr/>
            </p:nvSpPr>
            <p:spPr>
              <a:xfrm>
                <a:off x="1690221" y="2053013"/>
                <a:ext cx="162866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858" extrusionOk="0">
                    <a:moveTo>
                      <a:pt x="1453" y="0"/>
                    </a:moveTo>
                    <a:cubicBezTo>
                      <a:pt x="656" y="0"/>
                      <a:pt x="1" y="631"/>
                      <a:pt x="1" y="1429"/>
                    </a:cubicBezTo>
                    <a:cubicBezTo>
                      <a:pt x="1" y="2215"/>
                      <a:pt x="656" y="2858"/>
                      <a:pt x="1453" y="2858"/>
                    </a:cubicBezTo>
                    <a:cubicBezTo>
                      <a:pt x="2215" y="2858"/>
                      <a:pt x="2739" y="2262"/>
                      <a:pt x="2739" y="1429"/>
                    </a:cubicBezTo>
                    <a:cubicBezTo>
                      <a:pt x="2739" y="1298"/>
                      <a:pt x="2632" y="1191"/>
                      <a:pt x="2501" y="1191"/>
                    </a:cubicBezTo>
                    <a:lnTo>
                      <a:pt x="1775" y="1191"/>
                    </a:lnTo>
                    <a:cubicBezTo>
                      <a:pt x="1644" y="1191"/>
                      <a:pt x="1537" y="1298"/>
                      <a:pt x="1537" y="1429"/>
                    </a:cubicBezTo>
                    <a:cubicBezTo>
                      <a:pt x="1537" y="1560"/>
                      <a:pt x="1644" y="1667"/>
                      <a:pt x="1775" y="1667"/>
                    </a:cubicBezTo>
                    <a:lnTo>
                      <a:pt x="2239" y="1667"/>
                    </a:lnTo>
                    <a:cubicBezTo>
                      <a:pt x="2180" y="2036"/>
                      <a:pt x="1941" y="2381"/>
                      <a:pt x="1453" y="2381"/>
                    </a:cubicBezTo>
                    <a:cubicBezTo>
                      <a:pt x="917" y="2381"/>
                      <a:pt x="477" y="1953"/>
                      <a:pt x="477" y="1429"/>
                    </a:cubicBezTo>
                    <a:cubicBezTo>
                      <a:pt x="477" y="905"/>
                      <a:pt x="917" y="476"/>
                      <a:pt x="1453" y="476"/>
                    </a:cubicBezTo>
                    <a:cubicBezTo>
                      <a:pt x="1656" y="476"/>
                      <a:pt x="1846" y="524"/>
                      <a:pt x="2001" y="631"/>
                    </a:cubicBezTo>
                    <a:cubicBezTo>
                      <a:pt x="2041" y="663"/>
                      <a:pt x="2089" y="677"/>
                      <a:pt x="2136" y="677"/>
                    </a:cubicBezTo>
                    <a:cubicBezTo>
                      <a:pt x="2213" y="677"/>
                      <a:pt x="2290" y="638"/>
                      <a:pt x="2334" y="572"/>
                    </a:cubicBezTo>
                    <a:cubicBezTo>
                      <a:pt x="2406" y="464"/>
                      <a:pt x="2370" y="310"/>
                      <a:pt x="2263" y="238"/>
                    </a:cubicBezTo>
                    <a:cubicBezTo>
                      <a:pt x="2025" y="83"/>
                      <a:pt x="1751" y="0"/>
                      <a:pt x="1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1868;p38">
                <a:extLst>
                  <a:ext uri="{FF2B5EF4-FFF2-40B4-BE49-F238E27FC236}">
                    <a16:creationId xmlns:a16="http://schemas.microsoft.com/office/drawing/2014/main" id="{BE343F92-731B-3F5E-C485-91ACC6046DDE}"/>
                  </a:ext>
                </a:extLst>
              </p:cNvPr>
              <p:cNvSpPr/>
              <p:nvPr/>
            </p:nvSpPr>
            <p:spPr>
              <a:xfrm>
                <a:off x="1555055" y="2053013"/>
                <a:ext cx="109072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2858" extrusionOk="0">
                    <a:moveTo>
                      <a:pt x="584" y="0"/>
                    </a:moveTo>
                    <a:cubicBezTo>
                      <a:pt x="465" y="0"/>
                      <a:pt x="370" y="83"/>
                      <a:pt x="346" y="203"/>
                    </a:cubicBezTo>
                    <a:lnTo>
                      <a:pt x="179" y="1250"/>
                    </a:lnTo>
                    <a:cubicBezTo>
                      <a:pt x="167" y="1346"/>
                      <a:pt x="203" y="1429"/>
                      <a:pt x="274" y="1476"/>
                    </a:cubicBezTo>
                    <a:cubicBezTo>
                      <a:pt x="315" y="1510"/>
                      <a:pt x="366" y="1525"/>
                      <a:pt x="416" y="1525"/>
                    </a:cubicBezTo>
                    <a:cubicBezTo>
                      <a:pt x="455" y="1525"/>
                      <a:pt x="493" y="1516"/>
                      <a:pt x="524" y="1500"/>
                    </a:cubicBezTo>
                    <a:cubicBezTo>
                      <a:pt x="524" y="1500"/>
                      <a:pt x="536" y="1488"/>
                      <a:pt x="548" y="1488"/>
                    </a:cubicBezTo>
                    <a:cubicBezTo>
                      <a:pt x="644" y="1441"/>
                      <a:pt x="715" y="1417"/>
                      <a:pt x="894" y="1417"/>
                    </a:cubicBezTo>
                    <a:cubicBezTo>
                      <a:pt x="1013" y="1417"/>
                      <a:pt x="1132" y="1465"/>
                      <a:pt x="1215" y="1560"/>
                    </a:cubicBezTo>
                    <a:cubicBezTo>
                      <a:pt x="1310" y="1655"/>
                      <a:pt x="1358" y="1786"/>
                      <a:pt x="1346" y="1929"/>
                    </a:cubicBezTo>
                    <a:cubicBezTo>
                      <a:pt x="1334" y="2167"/>
                      <a:pt x="1144" y="2369"/>
                      <a:pt x="905" y="2381"/>
                    </a:cubicBezTo>
                    <a:cubicBezTo>
                      <a:pt x="727" y="2381"/>
                      <a:pt x="572" y="2274"/>
                      <a:pt x="489" y="2108"/>
                    </a:cubicBezTo>
                    <a:cubicBezTo>
                      <a:pt x="447" y="2023"/>
                      <a:pt x="363" y="1975"/>
                      <a:pt x="279" y="1975"/>
                    </a:cubicBezTo>
                    <a:cubicBezTo>
                      <a:pt x="245" y="1975"/>
                      <a:pt x="210" y="1983"/>
                      <a:pt x="179" y="2000"/>
                    </a:cubicBezTo>
                    <a:cubicBezTo>
                      <a:pt x="60" y="2048"/>
                      <a:pt x="1" y="2191"/>
                      <a:pt x="60" y="2310"/>
                    </a:cubicBezTo>
                    <a:cubicBezTo>
                      <a:pt x="227" y="2643"/>
                      <a:pt x="560" y="2858"/>
                      <a:pt x="905" y="2858"/>
                    </a:cubicBezTo>
                    <a:cubicBezTo>
                      <a:pt x="1394" y="2846"/>
                      <a:pt x="1798" y="2441"/>
                      <a:pt x="1822" y="1953"/>
                    </a:cubicBezTo>
                    <a:cubicBezTo>
                      <a:pt x="1834" y="1679"/>
                      <a:pt x="1739" y="1417"/>
                      <a:pt x="1560" y="1226"/>
                    </a:cubicBezTo>
                    <a:cubicBezTo>
                      <a:pt x="1382" y="1048"/>
                      <a:pt x="1144" y="941"/>
                      <a:pt x="894" y="941"/>
                    </a:cubicBezTo>
                    <a:cubicBezTo>
                      <a:pt x="822" y="941"/>
                      <a:pt x="763" y="953"/>
                      <a:pt x="715" y="953"/>
                    </a:cubicBezTo>
                    <a:lnTo>
                      <a:pt x="786" y="476"/>
                    </a:lnTo>
                    <a:lnTo>
                      <a:pt x="1441" y="476"/>
                    </a:lnTo>
                    <a:cubicBezTo>
                      <a:pt x="1572" y="476"/>
                      <a:pt x="1679" y="369"/>
                      <a:pt x="1679" y="238"/>
                    </a:cubicBezTo>
                    <a:cubicBezTo>
                      <a:pt x="1679" y="107"/>
                      <a:pt x="1572" y="0"/>
                      <a:pt x="1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1869;p38">
                <a:extLst>
                  <a:ext uri="{FF2B5EF4-FFF2-40B4-BE49-F238E27FC236}">
                    <a16:creationId xmlns:a16="http://schemas.microsoft.com/office/drawing/2014/main" id="{29E6FA1E-5FE7-6B28-2574-F1C9B7EE43B7}"/>
                  </a:ext>
                </a:extLst>
              </p:cNvPr>
              <p:cNvSpPr/>
              <p:nvPr/>
            </p:nvSpPr>
            <p:spPr>
              <a:xfrm>
                <a:off x="1721367" y="1923078"/>
                <a:ext cx="145866" cy="78282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317" extrusionOk="0">
                    <a:moveTo>
                      <a:pt x="890" y="1"/>
                    </a:moveTo>
                    <a:cubicBezTo>
                      <a:pt x="648" y="1"/>
                      <a:pt x="406" y="55"/>
                      <a:pt x="179" y="162"/>
                    </a:cubicBezTo>
                    <a:cubicBezTo>
                      <a:pt x="60" y="222"/>
                      <a:pt x="1" y="364"/>
                      <a:pt x="60" y="484"/>
                    </a:cubicBezTo>
                    <a:cubicBezTo>
                      <a:pt x="102" y="568"/>
                      <a:pt x="186" y="616"/>
                      <a:pt x="274" y="616"/>
                    </a:cubicBezTo>
                    <a:cubicBezTo>
                      <a:pt x="310" y="616"/>
                      <a:pt x="347" y="608"/>
                      <a:pt x="382" y="591"/>
                    </a:cubicBezTo>
                    <a:cubicBezTo>
                      <a:pt x="539" y="519"/>
                      <a:pt x="707" y="483"/>
                      <a:pt x="876" y="483"/>
                    </a:cubicBezTo>
                    <a:cubicBezTo>
                      <a:pt x="1014" y="483"/>
                      <a:pt x="1152" y="507"/>
                      <a:pt x="1286" y="555"/>
                    </a:cubicBezTo>
                    <a:cubicBezTo>
                      <a:pt x="1584" y="662"/>
                      <a:pt x="1834" y="888"/>
                      <a:pt x="1965" y="1174"/>
                    </a:cubicBezTo>
                    <a:cubicBezTo>
                      <a:pt x="2001" y="1257"/>
                      <a:pt x="2096" y="1317"/>
                      <a:pt x="2179" y="1317"/>
                    </a:cubicBezTo>
                    <a:cubicBezTo>
                      <a:pt x="2215" y="1317"/>
                      <a:pt x="2251" y="1305"/>
                      <a:pt x="2287" y="1293"/>
                    </a:cubicBezTo>
                    <a:cubicBezTo>
                      <a:pt x="2406" y="1234"/>
                      <a:pt x="2453" y="1091"/>
                      <a:pt x="2394" y="972"/>
                    </a:cubicBezTo>
                    <a:cubicBezTo>
                      <a:pt x="2203" y="567"/>
                      <a:pt x="1870" y="257"/>
                      <a:pt x="1453" y="103"/>
                    </a:cubicBezTo>
                    <a:cubicBezTo>
                      <a:pt x="1270" y="34"/>
                      <a:pt x="1080" y="1"/>
                      <a:pt x="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1870;p38">
                <a:extLst>
                  <a:ext uri="{FF2B5EF4-FFF2-40B4-BE49-F238E27FC236}">
                    <a16:creationId xmlns:a16="http://schemas.microsoft.com/office/drawing/2014/main" id="{7EE6784D-585C-49D4-5DA1-D048D38B7306}"/>
                  </a:ext>
                </a:extLst>
              </p:cNvPr>
              <p:cNvSpPr/>
              <p:nvPr/>
            </p:nvSpPr>
            <p:spPr>
              <a:xfrm>
                <a:off x="1746154" y="1980675"/>
                <a:ext cx="70793" cy="4547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65" extrusionOk="0">
                    <a:moveTo>
                      <a:pt x="486" y="0"/>
                    </a:moveTo>
                    <a:cubicBezTo>
                      <a:pt x="380" y="0"/>
                      <a:pt x="273" y="22"/>
                      <a:pt x="179" y="62"/>
                    </a:cubicBezTo>
                    <a:cubicBezTo>
                      <a:pt x="60" y="122"/>
                      <a:pt x="0" y="265"/>
                      <a:pt x="60" y="384"/>
                    </a:cubicBezTo>
                    <a:cubicBezTo>
                      <a:pt x="104" y="472"/>
                      <a:pt x="194" y="521"/>
                      <a:pt x="286" y="521"/>
                    </a:cubicBezTo>
                    <a:cubicBezTo>
                      <a:pt x="318" y="521"/>
                      <a:pt x="350" y="515"/>
                      <a:pt x="381" y="503"/>
                    </a:cubicBezTo>
                    <a:cubicBezTo>
                      <a:pt x="414" y="483"/>
                      <a:pt x="447" y="474"/>
                      <a:pt x="480" y="474"/>
                    </a:cubicBezTo>
                    <a:cubicBezTo>
                      <a:pt x="506" y="474"/>
                      <a:pt x="533" y="480"/>
                      <a:pt x="560" y="491"/>
                    </a:cubicBezTo>
                    <a:cubicBezTo>
                      <a:pt x="619" y="515"/>
                      <a:pt x="679" y="562"/>
                      <a:pt x="703" y="622"/>
                    </a:cubicBezTo>
                    <a:cubicBezTo>
                      <a:pt x="738" y="705"/>
                      <a:pt x="834" y="765"/>
                      <a:pt x="917" y="765"/>
                    </a:cubicBezTo>
                    <a:cubicBezTo>
                      <a:pt x="953" y="765"/>
                      <a:pt x="988" y="753"/>
                      <a:pt x="1024" y="741"/>
                    </a:cubicBezTo>
                    <a:cubicBezTo>
                      <a:pt x="1143" y="681"/>
                      <a:pt x="1191" y="538"/>
                      <a:pt x="1131" y="419"/>
                    </a:cubicBezTo>
                    <a:cubicBezTo>
                      <a:pt x="1060" y="241"/>
                      <a:pt x="905" y="110"/>
                      <a:pt x="727" y="38"/>
                    </a:cubicBezTo>
                    <a:cubicBezTo>
                      <a:pt x="649" y="13"/>
                      <a:pt x="568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871;p38">
              <a:extLst>
                <a:ext uri="{FF2B5EF4-FFF2-40B4-BE49-F238E27FC236}">
                  <a16:creationId xmlns:a16="http://schemas.microsoft.com/office/drawing/2014/main" id="{3FF05771-668F-ED06-D5D5-95ADFD6C9B08}"/>
                </a:ext>
              </a:extLst>
            </p:cNvPr>
            <p:cNvGrpSpPr/>
            <p:nvPr/>
          </p:nvGrpSpPr>
          <p:grpSpPr>
            <a:xfrm>
              <a:off x="5423745" y="1800952"/>
              <a:ext cx="424699" cy="724752"/>
              <a:chOff x="5281441" y="3483518"/>
              <a:chExt cx="424699" cy="724752"/>
            </a:xfrm>
          </p:grpSpPr>
          <p:sp>
            <p:nvSpPr>
              <p:cNvPr id="13" name="Google Shape;1872;p38">
                <a:extLst>
                  <a:ext uri="{FF2B5EF4-FFF2-40B4-BE49-F238E27FC236}">
                    <a16:creationId xmlns:a16="http://schemas.microsoft.com/office/drawing/2014/main" id="{200F9F34-2176-952B-AAD3-55D380D5E30B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1873;p38">
                <a:extLst>
                  <a:ext uri="{FF2B5EF4-FFF2-40B4-BE49-F238E27FC236}">
                    <a16:creationId xmlns:a16="http://schemas.microsoft.com/office/drawing/2014/main" id="{7AD6D023-762B-CEDA-F8A1-FD5076ED75A4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1874;p38">
                <a:extLst>
                  <a:ext uri="{FF2B5EF4-FFF2-40B4-BE49-F238E27FC236}">
                    <a16:creationId xmlns:a16="http://schemas.microsoft.com/office/drawing/2014/main" id="{A6460FFA-0717-6408-F0B2-3A821556276F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1875;p38">
                <a:extLst>
                  <a:ext uri="{FF2B5EF4-FFF2-40B4-BE49-F238E27FC236}">
                    <a16:creationId xmlns:a16="http://schemas.microsoft.com/office/drawing/2014/main" id="{05F41C2A-A42C-46E5-FA3D-B7E5AA769170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1876;p38">
                <a:extLst>
                  <a:ext uri="{FF2B5EF4-FFF2-40B4-BE49-F238E27FC236}">
                    <a16:creationId xmlns:a16="http://schemas.microsoft.com/office/drawing/2014/main" id="{CA2B1B08-2083-05F0-00F6-1468A95F7309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8" name="Google Shape;1877;p38">
                <a:extLst>
                  <a:ext uri="{FF2B5EF4-FFF2-40B4-BE49-F238E27FC236}">
                    <a16:creationId xmlns:a16="http://schemas.microsoft.com/office/drawing/2014/main" id="{C3A87CB9-1AF4-2D48-E8DB-654D1711189C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9" name="Google Shape;1878;p38">
              <a:extLst>
                <a:ext uri="{FF2B5EF4-FFF2-40B4-BE49-F238E27FC236}">
                  <a16:creationId xmlns:a16="http://schemas.microsoft.com/office/drawing/2014/main" id="{7BF6A264-7C32-50A1-1FB8-43AAE6F5F010}"/>
                </a:ext>
              </a:extLst>
            </p:cNvPr>
            <p:cNvGrpSpPr/>
            <p:nvPr/>
          </p:nvGrpSpPr>
          <p:grpSpPr>
            <a:xfrm>
              <a:off x="7562279" y="3552553"/>
              <a:ext cx="424699" cy="724752"/>
              <a:chOff x="7219066" y="3552553"/>
              <a:chExt cx="424699" cy="724752"/>
            </a:xfrm>
          </p:grpSpPr>
          <p:sp>
            <p:nvSpPr>
              <p:cNvPr id="10" name="Google Shape;1879;p38">
                <a:extLst>
                  <a:ext uri="{FF2B5EF4-FFF2-40B4-BE49-F238E27FC236}">
                    <a16:creationId xmlns:a16="http://schemas.microsoft.com/office/drawing/2014/main" id="{C6254600-2384-93F4-5DD4-FFC254B033B5}"/>
                  </a:ext>
                </a:extLst>
              </p:cNvPr>
              <p:cNvSpPr/>
              <p:nvPr/>
            </p:nvSpPr>
            <p:spPr>
              <a:xfrm>
                <a:off x="7374798" y="3851237"/>
                <a:ext cx="113233" cy="127439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2144" extrusionOk="0">
                    <a:moveTo>
                      <a:pt x="476" y="655"/>
                    </a:moveTo>
                    <a:lnTo>
                      <a:pt x="1191" y="1072"/>
                    </a:lnTo>
                    <a:lnTo>
                      <a:pt x="476" y="1489"/>
                    </a:lnTo>
                    <a:lnTo>
                      <a:pt x="476" y="655"/>
                    </a:lnTo>
                    <a:close/>
                    <a:moveTo>
                      <a:pt x="238" y="0"/>
                    </a:moveTo>
                    <a:cubicBezTo>
                      <a:pt x="196" y="0"/>
                      <a:pt x="155" y="12"/>
                      <a:pt x="119" y="36"/>
                    </a:cubicBezTo>
                    <a:cubicBezTo>
                      <a:pt x="48" y="72"/>
                      <a:pt x="0" y="155"/>
                      <a:pt x="0" y="238"/>
                    </a:cubicBezTo>
                    <a:lnTo>
                      <a:pt x="0" y="1905"/>
                    </a:lnTo>
                    <a:cubicBezTo>
                      <a:pt x="0" y="1989"/>
                      <a:pt x="48" y="2072"/>
                      <a:pt x="119" y="2108"/>
                    </a:cubicBezTo>
                    <a:cubicBezTo>
                      <a:pt x="155" y="2132"/>
                      <a:pt x="202" y="2143"/>
                      <a:pt x="238" y="2143"/>
                    </a:cubicBezTo>
                    <a:cubicBezTo>
                      <a:pt x="286" y="2143"/>
                      <a:pt x="321" y="2132"/>
                      <a:pt x="357" y="2108"/>
                    </a:cubicBezTo>
                    <a:lnTo>
                      <a:pt x="1786" y="1274"/>
                    </a:lnTo>
                    <a:cubicBezTo>
                      <a:pt x="1857" y="1239"/>
                      <a:pt x="1905" y="1155"/>
                      <a:pt x="1905" y="1072"/>
                    </a:cubicBezTo>
                    <a:cubicBezTo>
                      <a:pt x="1905" y="989"/>
                      <a:pt x="1857" y="905"/>
                      <a:pt x="1786" y="869"/>
                    </a:cubicBezTo>
                    <a:lnTo>
                      <a:pt x="357" y="36"/>
                    </a:lnTo>
                    <a:cubicBezTo>
                      <a:pt x="321" y="12"/>
                      <a:pt x="28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1880;p38">
                <a:extLst>
                  <a:ext uri="{FF2B5EF4-FFF2-40B4-BE49-F238E27FC236}">
                    <a16:creationId xmlns:a16="http://schemas.microsoft.com/office/drawing/2014/main" id="{509A28D5-BF24-501C-56F9-84407E838FFD}"/>
                  </a:ext>
                </a:extLst>
              </p:cNvPr>
              <p:cNvSpPr/>
              <p:nvPr/>
            </p:nvSpPr>
            <p:spPr>
              <a:xfrm>
                <a:off x="7615410" y="37082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6"/>
                      <a:pt x="238" y="476"/>
                    </a:cubicBezTo>
                    <a:cubicBezTo>
                      <a:pt x="369" y="476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1881;p38">
                <a:extLst>
                  <a:ext uri="{FF2B5EF4-FFF2-40B4-BE49-F238E27FC236}">
                    <a16:creationId xmlns:a16="http://schemas.microsoft.com/office/drawing/2014/main" id="{E763F141-47A2-2160-527D-B24080383A6B}"/>
                  </a:ext>
                </a:extLst>
              </p:cNvPr>
              <p:cNvSpPr/>
              <p:nvPr/>
            </p:nvSpPr>
            <p:spPr>
              <a:xfrm>
                <a:off x="7219066" y="35525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63" y="477"/>
                    </a:cubicBezTo>
                    <a:close/>
                    <a:moveTo>
                      <a:pt x="6668" y="4311"/>
                    </a:moveTo>
                    <a:lnTo>
                      <a:pt x="6668" y="7883"/>
                    </a:lnTo>
                    <a:lnTo>
                      <a:pt x="477" y="7883"/>
                    </a:lnTo>
                    <a:lnTo>
                      <a:pt x="477" y="4311"/>
                    </a:lnTo>
                    <a:close/>
                    <a:moveTo>
                      <a:pt x="6668" y="8359"/>
                    </a:move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8359"/>
                    </a:lnTo>
                    <a:close/>
                    <a:moveTo>
                      <a:pt x="6632" y="11240"/>
                    </a:moveTo>
                    <a:cubicBezTo>
                      <a:pt x="6525" y="11514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14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39"/>
                      <a:pt x="346" y="346"/>
                    </a:cubicBezTo>
                    <a:cubicBezTo>
                      <a:pt x="239" y="465"/>
                      <a:pt x="155" y="584"/>
                      <a:pt x="96" y="727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09"/>
                      <a:pt x="239" y="11740"/>
                      <a:pt x="346" y="11848"/>
                    </a:cubicBezTo>
                    <a:cubicBezTo>
                      <a:pt x="465" y="11955"/>
                      <a:pt x="584" y="12038"/>
                      <a:pt x="727" y="12098"/>
                    </a:cubicBezTo>
                    <a:cubicBezTo>
                      <a:pt x="870" y="12157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57"/>
                      <a:pt x="6418" y="12098"/>
                    </a:cubicBezTo>
                    <a:cubicBezTo>
                      <a:pt x="6561" y="12038"/>
                      <a:pt x="6692" y="11955"/>
                      <a:pt x="6799" y="11848"/>
                    </a:cubicBezTo>
                    <a:cubicBezTo>
                      <a:pt x="6906" y="11740"/>
                      <a:pt x="6990" y="11609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811" y="3692"/>
                      <a:pt x="6728" y="3751"/>
                      <a:pt x="6692" y="3835"/>
                    </a:cubicBezTo>
                    <a:lnTo>
                      <a:pt x="477" y="3835"/>
                    </a:lnTo>
                    <a:lnTo>
                      <a:pt x="477" y="1192"/>
                    </a:lnTo>
                    <a:cubicBezTo>
                      <a:pt x="477" y="799"/>
                      <a:pt x="798" y="477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27"/>
                    </a:cubicBezTo>
                    <a:cubicBezTo>
                      <a:pt x="6990" y="584"/>
                      <a:pt x="6906" y="465"/>
                      <a:pt x="6799" y="346"/>
                    </a:cubicBezTo>
                    <a:cubicBezTo>
                      <a:pt x="6692" y="239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9923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8C2E00-BFD6-72E3-7E6B-E0C8D4DE5766}"/>
              </a:ext>
            </a:extLst>
          </p:cNvPr>
          <p:cNvGrpSpPr/>
          <p:nvPr/>
        </p:nvGrpSpPr>
        <p:grpSpPr>
          <a:xfrm>
            <a:off x="1032251" y="1277938"/>
            <a:ext cx="7079497" cy="3053739"/>
            <a:chOff x="470125" y="1168850"/>
            <a:chExt cx="8216675" cy="3544260"/>
          </a:xfrm>
        </p:grpSpPr>
        <p:grpSp>
          <p:nvGrpSpPr>
            <p:cNvPr id="4" name="Google Shape;1961;p40">
              <a:extLst>
                <a:ext uri="{FF2B5EF4-FFF2-40B4-BE49-F238E27FC236}">
                  <a16:creationId xmlns:a16="http://schemas.microsoft.com/office/drawing/2014/main" id="{A7042B03-EF77-4EF8-B87B-6F29799B41A9}"/>
                </a:ext>
              </a:extLst>
            </p:cNvPr>
            <p:cNvGrpSpPr/>
            <p:nvPr/>
          </p:nvGrpSpPr>
          <p:grpSpPr>
            <a:xfrm>
              <a:off x="4745100" y="1168850"/>
              <a:ext cx="3941700" cy="1594560"/>
              <a:chOff x="4745100" y="1168850"/>
              <a:chExt cx="3941700" cy="1594560"/>
            </a:xfrm>
          </p:grpSpPr>
          <p:sp>
            <p:nvSpPr>
              <p:cNvPr id="50" name="Google Shape;1962;p40">
                <a:extLst>
                  <a:ext uri="{FF2B5EF4-FFF2-40B4-BE49-F238E27FC236}">
                    <a16:creationId xmlns:a16="http://schemas.microsoft.com/office/drawing/2014/main" id="{96A501CA-4B24-1F96-158D-38DF7440906C}"/>
                  </a:ext>
                </a:extLst>
              </p:cNvPr>
              <p:cNvSpPr txBox="1"/>
              <p:nvPr/>
            </p:nvSpPr>
            <p:spPr>
              <a:xfrm>
                <a:off x="7612200" y="116885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03</a:t>
                </a:r>
                <a:endParaRPr sz="3600" b="1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51" name="Google Shape;1963;p40">
                <a:extLst>
                  <a:ext uri="{FF2B5EF4-FFF2-40B4-BE49-F238E27FC236}">
                    <a16:creationId xmlns:a16="http://schemas.microsoft.com/office/drawing/2014/main" id="{9CAB0F36-E23A-331C-471E-30F6FB9DB6A5}"/>
                  </a:ext>
                </a:extLst>
              </p:cNvPr>
              <p:cNvSpPr/>
              <p:nvPr/>
            </p:nvSpPr>
            <p:spPr>
              <a:xfrm>
                <a:off x="5595920" y="1540069"/>
                <a:ext cx="2616275" cy="1055662"/>
              </a:xfrm>
              <a:custGeom>
                <a:avLst/>
                <a:gdLst/>
                <a:ahLst/>
                <a:cxnLst/>
                <a:rect l="l" t="t" r="r" b="b"/>
                <a:pathLst>
                  <a:path w="32875" h="13265" extrusionOk="0">
                    <a:moveTo>
                      <a:pt x="3823" y="1"/>
                    </a:moveTo>
                    <a:lnTo>
                      <a:pt x="1" y="6633"/>
                    </a:lnTo>
                    <a:lnTo>
                      <a:pt x="3823" y="13264"/>
                    </a:lnTo>
                    <a:lnTo>
                      <a:pt x="29040" y="13264"/>
                    </a:lnTo>
                    <a:lnTo>
                      <a:pt x="32874" y="6633"/>
                    </a:lnTo>
                    <a:lnTo>
                      <a:pt x="2904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1964;p40">
                <a:extLst>
                  <a:ext uri="{FF2B5EF4-FFF2-40B4-BE49-F238E27FC236}">
                    <a16:creationId xmlns:a16="http://schemas.microsoft.com/office/drawing/2014/main" id="{3D377032-5457-446F-CBD2-50C1E9AF0EB4}"/>
                  </a:ext>
                </a:extLst>
              </p:cNvPr>
              <p:cNvSpPr/>
              <p:nvPr/>
            </p:nvSpPr>
            <p:spPr>
              <a:xfrm>
                <a:off x="5653777" y="1590286"/>
                <a:ext cx="2500562" cy="955229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2003" extrusionOk="0">
                    <a:moveTo>
                      <a:pt x="3465" y="1"/>
                    </a:moveTo>
                    <a:lnTo>
                      <a:pt x="0" y="6002"/>
                    </a:lnTo>
                    <a:lnTo>
                      <a:pt x="3465" y="12002"/>
                    </a:lnTo>
                    <a:lnTo>
                      <a:pt x="27956" y="12002"/>
                    </a:lnTo>
                    <a:lnTo>
                      <a:pt x="31421" y="6002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3" name="Google Shape;1965;p40">
                <a:extLst>
                  <a:ext uri="{FF2B5EF4-FFF2-40B4-BE49-F238E27FC236}">
                    <a16:creationId xmlns:a16="http://schemas.microsoft.com/office/drawing/2014/main" id="{B679CA57-2A2A-FEE3-8033-F012ED410943}"/>
                  </a:ext>
                </a:extLst>
              </p:cNvPr>
              <p:cNvSpPr/>
              <p:nvPr/>
            </p:nvSpPr>
            <p:spPr>
              <a:xfrm>
                <a:off x="4745100" y="1407484"/>
                <a:ext cx="1566343" cy="1355927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8" extrusionOk="0">
                    <a:moveTo>
                      <a:pt x="4917" y="0"/>
                    </a:moveTo>
                    <a:lnTo>
                      <a:pt x="0" y="8513"/>
                    </a:lnTo>
                    <a:lnTo>
                      <a:pt x="4917" y="17038"/>
                    </a:lnTo>
                    <a:lnTo>
                      <a:pt x="14752" y="17038"/>
                    </a:lnTo>
                    <a:lnTo>
                      <a:pt x="19681" y="8513"/>
                    </a:lnTo>
                    <a:lnTo>
                      <a:pt x="14752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4" name="Google Shape;1966;p40">
                <a:extLst>
                  <a:ext uri="{FF2B5EF4-FFF2-40B4-BE49-F238E27FC236}">
                    <a16:creationId xmlns:a16="http://schemas.microsoft.com/office/drawing/2014/main" id="{DAA091DD-A471-7F31-633D-734A11F7870C}"/>
                  </a:ext>
                </a:extLst>
              </p:cNvPr>
              <p:cNvSpPr/>
              <p:nvPr/>
            </p:nvSpPr>
            <p:spPr>
              <a:xfrm>
                <a:off x="4840759" y="1489852"/>
                <a:ext cx="1374947" cy="1191111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67" extrusionOk="0">
                    <a:moveTo>
                      <a:pt x="4311" y="1"/>
                    </a:moveTo>
                    <a:lnTo>
                      <a:pt x="1" y="7478"/>
                    </a:lnTo>
                    <a:lnTo>
                      <a:pt x="4311" y="14967"/>
                    </a:lnTo>
                    <a:lnTo>
                      <a:pt x="12955" y="14967"/>
                    </a:lnTo>
                    <a:lnTo>
                      <a:pt x="17277" y="7478"/>
                    </a:lnTo>
                    <a:lnTo>
                      <a:pt x="1295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5" name="Google Shape;1967;p40">
                <a:extLst>
                  <a:ext uri="{FF2B5EF4-FFF2-40B4-BE49-F238E27FC236}">
                    <a16:creationId xmlns:a16="http://schemas.microsoft.com/office/drawing/2014/main" id="{754A227C-C71A-B5BB-C876-BC8581FCBFA4}"/>
                  </a:ext>
                </a:extLst>
              </p:cNvPr>
              <p:cNvSpPr txBox="1"/>
              <p:nvPr/>
            </p:nvSpPr>
            <p:spPr>
              <a:xfrm>
                <a:off x="6462250" y="17298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56" name="Google Shape;1968;p40">
                <a:extLst>
                  <a:ext uri="{FF2B5EF4-FFF2-40B4-BE49-F238E27FC236}">
                    <a16:creationId xmlns:a16="http://schemas.microsoft.com/office/drawing/2014/main" id="{8EE8489E-4474-317E-1F01-87F125380021}"/>
                  </a:ext>
                </a:extLst>
              </p:cNvPr>
              <p:cNvSpPr txBox="1"/>
              <p:nvPr/>
            </p:nvSpPr>
            <p:spPr>
              <a:xfrm>
                <a:off x="6462250" y="11917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1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5" name="Google Shape;1969;p40">
              <a:extLst>
                <a:ext uri="{FF2B5EF4-FFF2-40B4-BE49-F238E27FC236}">
                  <a16:creationId xmlns:a16="http://schemas.microsoft.com/office/drawing/2014/main" id="{91521C82-0E57-B14D-6633-55070D99AD9D}"/>
                </a:ext>
              </a:extLst>
            </p:cNvPr>
            <p:cNvGrpSpPr/>
            <p:nvPr/>
          </p:nvGrpSpPr>
          <p:grpSpPr>
            <a:xfrm>
              <a:off x="5335238" y="1722113"/>
              <a:ext cx="385979" cy="659067"/>
              <a:chOff x="10575525" y="2123725"/>
              <a:chExt cx="385979" cy="659067"/>
            </a:xfrm>
          </p:grpSpPr>
          <p:sp>
            <p:nvSpPr>
              <p:cNvPr id="45" name="Google Shape;1970;p40">
                <a:extLst>
                  <a:ext uri="{FF2B5EF4-FFF2-40B4-BE49-F238E27FC236}">
                    <a16:creationId xmlns:a16="http://schemas.microsoft.com/office/drawing/2014/main" id="{7F2B1463-BC44-9461-7772-E04B5C7DE5F5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1971;p40">
                <a:extLst>
                  <a:ext uri="{FF2B5EF4-FFF2-40B4-BE49-F238E27FC236}">
                    <a16:creationId xmlns:a16="http://schemas.microsoft.com/office/drawing/2014/main" id="{4E31A4F5-6A0F-30F1-701E-76D65F3232F4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7" name="Google Shape;1972;p40">
                <a:extLst>
                  <a:ext uri="{FF2B5EF4-FFF2-40B4-BE49-F238E27FC236}">
                    <a16:creationId xmlns:a16="http://schemas.microsoft.com/office/drawing/2014/main" id="{79AAD718-8770-8ACC-5FE6-4023CC6E68D1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1973;p40">
                <a:extLst>
                  <a:ext uri="{FF2B5EF4-FFF2-40B4-BE49-F238E27FC236}">
                    <a16:creationId xmlns:a16="http://schemas.microsoft.com/office/drawing/2014/main" id="{E05E1C0E-0E78-E050-A7B0-AC4BC895865F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1974;p40">
                <a:extLst>
                  <a:ext uri="{FF2B5EF4-FFF2-40B4-BE49-F238E27FC236}">
                    <a16:creationId xmlns:a16="http://schemas.microsoft.com/office/drawing/2014/main" id="{C7C3D62D-BA5B-F832-94D0-0ECA553ACDFA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1975;p40">
              <a:extLst>
                <a:ext uri="{FF2B5EF4-FFF2-40B4-BE49-F238E27FC236}">
                  <a16:creationId xmlns:a16="http://schemas.microsoft.com/office/drawing/2014/main" id="{81748DA2-22FE-4E9A-0497-3E4616289B61}"/>
                </a:ext>
              </a:extLst>
            </p:cNvPr>
            <p:cNvGrpSpPr/>
            <p:nvPr/>
          </p:nvGrpSpPr>
          <p:grpSpPr>
            <a:xfrm>
              <a:off x="470125" y="3118550"/>
              <a:ext cx="3949375" cy="1571552"/>
              <a:chOff x="470125" y="3118550"/>
              <a:chExt cx="3949375" cy="1571552"/>
            </a:xfrm>
          </p:grpSpPr>
          <p:sp>
            <p:nvSpPr>
              <p:cNvPr id="38" name="Google Shape;1976;p40">
                <a:extLst>
                  <a:ext uri="{FF2B5EF4-FFF2-40B4-BE49-F238E27FC236}">
                    <a16:creationId xmlns:a16="http://schemas.microsoft.com/office/drawing/2014/main" id="{4A3E79C4-6E33-1507-3915-3E56AC650E0F}"/>
                  </a:ext>
                </a:extLst>
              </p:cNvPr>
              <p:cNvSpPr txBox="1"/>
              <p:nvPr/>
            </p:nvSpPr>
            <p:spPr>
              <a:xfrm>
                <a:off x="3344900" y="316740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02</a:t>
                </a:r>
                <a:endParaRPr sz="3600" b="1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39" name="Google Shape;1977;p40">
                <a:extLst>
                  <a:ext uri="{FF2B5EF4-FFF2-40B4-BE49-F238E27FC236}">
                    <a16:creationId xmlns:a16="http://schemas.microsoft.com/office/drawing/2014/main" id="{00548FE4-A7F6-E499-0B3B-0C25C14B7FE3}"/>
                  </a:ext>
                </a:extLst>
              </p:cNvPr>
              <p:cNvSpPr/>
              <p:nvPr/>
            </p:nvSpPr>
            <p:spPr>
              <a:xfrm>
                <a:off x="1321025" y="3466760"/>
                <a:ext cx="2616195" cy="1054707"/>
              </a:xfrm>
              <a:custGeom>
                <a:avLst/>
                <a:gdLst/>
                <a:ahLst/>
                <a:cxnLst/>
                <a:rect l="l" t="t" r="r" b="b"/>
                <a:pathLst>
                  <a:path w="32874" h="13253" extrusionOk="0">
                    <a:moveTo>
                      <a:pt x="3835" y="1"/>
                    </a:moveTo>
                    <a:lnTo>
                      <a:pt x="1" y="6632"/>
                    </a:lnTo>
                    <a:lnTo>
                      <a:pt x="3835" y="13252"/>
                    </a:lnTo>
                    <a:lnTo>
                      <a:pt x="29052" y="13252"/>
                    </a:lnTo>
                    <a:lnTo>
                      <a:pt x="32874" y="6632"/>
                    </a:lnTo>
                    <a:lnTo>
                      <a:pt x="2905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Google Shape;1978;p40">
                <a:extLst>
                  <a:ext uri="{FF2B5EF4-FFF2-40B4-BE49-F238E27FC236}">
                    <a16:creationId xmlns:a16="http://schemas.microsoft.com/office/drawing/2014/main" id="{C59222D1-4E2A-F7DD-2D70-67710AF90FF5}"/>
                  </a:ext>
                </a:extLst>
              </p:cNvPr>
              <p:cNvSpPr/>
              <p:nvPr/>
            </p:nvSpPr>
            <p:spPr>
              <a:xfrm>
                <a:off x="1378881" y="3516977"/>
                <a:ext cx="2500562" cy="954274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1991" extrusionOk="0">
                    <a:moveTo>
                      <a:pt x="3465" y="1"/>
                    </a:moveTo>
                    <a:lnTo>
                      <a:pt x="0" y="6001"/>
                    </a:lnTo>
                    <a:lnTo>
                      <a:pt x="3465" y="11990"/>
                    </a:lnTo>
                    <a:lnTo>
                      <a:pt x="27956" y="11990"/>
                    </a:lnTo>
                    <a:lnTo>
                      <a:pt x="31421" y="6001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1" name="Google Shape;1979;p40">
                <a:extLst>
                  <a:ext uri="{FF2B5EF4-FFF2-40B4-BE49-F238E27FC236}">
                    <a16:creationId xmlns:a16="http://schemas.microsoft.com/office/drawing/2014/main" id="{009475B1-1FA4-77FB-63C4-60897B03C13B}"/>
                  </a:ext>
                </a:extLst>
              </p:cNvPr>
              <p:cNvSpPr/>
              <p:nvPr/>
            </p:nvSpPr>
            <p:spPr>
              <a:xfrm>
                <a:off x="470125" y="3334096"/>
                <a:ext cx="1566343" cy="1356006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9" extrusionOk="0">
                    <a:moveTo>
                      <a:pt x="4918" y="1"/>
                    </a:moveTo>
                    <a:lnTo>
                      <a:pt x="1" y="8514"/>
                    </a:lnTo>
                    <a:lnTo>
                      <a:pt x="4918" y="17039"/>
                    </a:lnTo>
                    <a:lnTo>
                      <a:pt x="14765" y="17039"/>
                    </a:lnTo>
                    <a:lnTo>
                      <a:pt x="19682" y="8514"/>
                    </a:lnTo>
                    <a:lnTo>
                      <a:pt x="14765" y="1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1980;p40">
                <a:extLst>
                  <a:ext uri="{FF2B5EF4-FFF2-40B4-BE49-F238E27FC236}">
                    <a16:creationId xmlns:a16="http://schemas.microsoft.com/office/drawing/2014/main" id="{31D3CFA0-FA03-D374-BD80-0FAA001F8634}"/>
                  </a:ext>
                </a:extLst>
              </p:cNvPr>
              <p:cNvSpPr/>
              <p:nvPr/>
            </p:nvSpPr>
            <p:spPr>
              <a:xfrm>
                <a:off x="565863" y="3416544"/>
                <a:ext cx="1374947" cy="1190156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55" extrusionOk="0">
                    <a:moveTo>
                      <a:pt x="4322" y="1"/>
                    </a:moveTo>
                    <a:lnTo>
                      <a:pt x="0" y="7478"/>
                    </a:lnTo>
                    <a:lnTo>
                      <a:pt x="4322" y="14955"/>
                    </a:lnTo>
                    <a:lnTo>
                      <a:pt x="12954" y="14955"/>
                    </a:lnTo>
                    <a:lnTo>
                      <a:pt x="17276" y="7478"/>
                    </a:lnTo>
                    <a:lnTo>
                      <a:pt x="12954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1981;p40">
                <a:extLst>
                  <a:ext uri="{FF2B5EF4-FFF2-40B4-BE49-F238E27FC236}">
                    <a16:creationId xmlns:a16="http://schemas.microsoft.com/office/drawing/2014/main" id="{542C4048-3E48-6AAE-10A7-D28212DC03B5}"/>
                  </a:ext>
                </a:extLst>
              </p:cNvPr>
              <p:cNvSpPr txBox="1"/>
              <p:nvPr/>
            </p:nvSpPr>
            <p:spPr>
              <a:xfrm>
                <a:off x="2145575" y="36607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44" name="Google Shape;1982;p40">
                <a:extLst>
                  <a:ext uri="{FF2B5EF4-FFF2-40B4-BE49-F238E27FC236}">
                    <a16:creationId xmlns:a16="http://schemas.microsoft.com/office/drawing/2014/main" id="{3EA1E289-BF23-57F8-1B95-A973DB3E7D28}"/>
                  </a:ext>
                </a:extLst>
              </p:cNvPr>
              <p:cNvSpPr txBox="1"/>
              <p:nvPr/>
            </p:nvSpPr>
            <p:spPr>
              <a:xfrm>
                <a:off x="2145575" y="31185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4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4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7" name="Google Shape;1983;p40">
              <a:extLst>
                <a:ext uri="{FF2B5EF4-FFF2-40B4-BE49-F238E27FC236}">
                  <a16:creationId xmlns:a16="http://schemas.microsoft.com/office/drawing/2014/main" id="{AC7106FF-14AA-FD36-AAA6-6A475A18E545}"/>
                </a:ext>
              </a:extLst>
            </p:cNvPr>
            <p:cNvGrpSpPr/>
            <p:nvPr/>
          </p:nvGrpSpPr>
          <p:grpSpPr>
            <a:xfrm>
              <a:off x="1060104" y="3705258"/>
              <a:ext cx="386383" cy="659067"/>
              <a:chOff x="11091242" y="2124963"/>
              <a:chExt cx="386383" cy="659067"/>
            </a:xfrm>
          </p:grpSpPr>
          <p:sp>
            <p:nvSpPr>
              <p:cNvPr id="35" name="Google Shape;1984;p40">
                <a:extLst>
                  <a:ext uri="{FF2B5EF4-FFF2-40B4-BE49-F238E27FC236}">
                    <a16:creationId xmlns:a16="http://schemas.microsoft.com/office/drawing/2014/main" id="{C31441D8-3527-6DB4-96FD-87A6781FB310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6" name="Google Shape;1985;p40">
                <a:extLst>
                  <a:ext uri="{FF2B5EF4-FFF2-40B4-BE49-F238E27FC236}">
                    <a16:creationId xmlns:a16="http://schemas.microsoft.com/office/drawing/2014/main" id="{CDC3B04A-D439-FEBA-94C8-DBEA9B197DCD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7" name="Google Shape;1986;p40">
                <a:extLst>
                  <a:ext uri="{FF2B5EF4-FFF2-40B4-BE49-F238E27FC236}">
                    <a16:creationId xmlns:a16="http://schemas.microsoft.com/office/drawing/2014/main" id="{232AB8E9-928D-7C71-8A0B-B90FD5E4BE18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1987;p40">
              <a:extLst>
                <a:ext uri="{FF2B5EF4-FFF2-40B4-BE49-F238E27FC236}">
                  <a16:creationId xmlns:a16="http://schemas.microsoft.com/office/drawing/2014/main" id="{610F1A3E-5F54-45DD-DDE8-0C404D97898B}"/>
                </a:ext>
              </a:extLst>
            </p:cNvPr>
            <p:cNvGrpSpPr/>
            <p:nvPr/>
          </p:nvGrpSpPr>
          <p:grpSpPr>
            <a:xfrm>
              <a:off x="470125" y="1168850"/>
              <a:ext cx="3969411" cy="1578792"/>
              <a:chOff x="470125" y="1168850"/>
              <a:chExt cx="3969411" cy="1578792"/>
            </a:xfrm>
          </p:grpSpPr>
          <p:sp>
            <p:nvSpPr>
              <p:cNvPr id="28" name="Google Shape;1988;p40">
                <a:extLst>
                  <a:ext uri="{FF2B5EF4-FFF2-40B4-BE49-F238E27FC236}">
                    <a16:creationId xmlns:a16="http://schemas.microsoft.com/office/drawing/2014/main" id="{2F35F712-D139-1FE1-A544-BFC6694FD2AB}"/>
                  </a:ext>
                </a:extLst>
              </p:cNvPr>
              <p:cNvSpPr txBox="1"/>
              <p:nvPr/>
            </p:nvSpPr>
            <p:spPr>
              <a:xfrm>
                <a:off x="3360436" y="1189750"/>
                <a:ext cx="10791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01</a:t>
                </a:r>
                <a:endParaRPr sz="3600" b="1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29" name="Google Shape;1989;p40">
                <a:extLst>
                  <a:ext uri="{FF2B5EF4-FFF2-40B4-BE49-F238E27FC236}">
                    <a16:creationId xmlns:a16="http://schemas.microsoft.com/office/drawing/2014/main" id="{D2BE5E79-A3A9-B62A-0E5C-D0D4393ED9FB}"/>
                  </a:ext>
                </a:extLst>
              </p:cNvPr>
              <p:cNvSpPr/>
              <p:nvPr/>
            </p:nvSpPr>
            <p:spPr>
              <a:xfrm>
                <a:off x="1321025" y="1524300"/>
                <a:ext cx="2616195" cy="1054707"/>
              </a:xfrm>
              <a:custGeom>
                <a:avLst/>
                <a:gdLst/>
                <a:ahLst/>
                <a:cxnLst/>
                <a:rect l="l" t="t" r="r" b="b"/>
                <a:pathLst>
                  <a:path w="32874" h="13253" extrusionOk="0">
                    <a:moveTo>
                      <a:pt x="3834" y="1"/>
                    </a:moveTo>
                    <a:lnTo>
                      <a:pt x="0" y="6621"/>
                    </a:lnTo>
                    <a:lnTo>
                      <a:pt x="3834" y="13253"/>
                    </a:lnTo>
                    <a:lnTo>
                      <a:pt x="29051" y="13253"/>
                    </a:lnTo>
                    <a:lnTo>
                      <a:pt x="32873" y="6621"/>
                    </a:lnTo>
                    <a:lnTo>
                      <a:pt x="2905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0" name="Google Shape;1990;p40">
                <a:extLst>
                  <a:ext uri="{FF2B5EF4-FFF2-40B4-BE49-F238E27FC236}">
                    <a16:creationId xmlns:a16="http://schemas.microsoft.com/office/drawing/2014/main" id="{9F973807-80E5-9D8F-F86F-FB3EABB58098}"/>
                  </a:ext>
                </a:extLst>
              </p:cNvPr>
              <p:cNvSpPr/>
              <p:nvPr/>
            </p:nvSpPr>
            <p:spPr>
              <a:xfrm>
                <a:off x="1378802" y="1574517"/>
                <a:ext cx="2500562" cy="954274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1991" extrusionOk="0">
                    <a:moveTo>
                      <a:pt x="3465" y="1"/>
                    </a:moveTo>
                    <a:lnTo>
                      <a:pt x="0" y="5990"/>
                    </a:lnTo>
                    <a:lnTo>
                      <a:pt x="3465" y="11991"/>
                    </a:lnTo>
                    <a:lnTo>
                      <a:pt x="27956" y="11991"/>
                    </a:lnTo>
                    <a:lnTo>
                      <a:pt x="31421" y="5990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1" name="Google Shape;1991;p40">
                <a:extLst>
                  <a:ext uri="{FF2B5EF4-FFF2-40B4-BE49-F238E27FC236}">
                    <a16:creationId xmlns:a16="http://schemas.microsoft.com/office/drawing/2014/main" id="{35FD69AD-FDF1-A7AF-4272-7326AE20A20E}"/>
                  </a:ext>
                </a:extLst>
              </p:cNvPr>
              <p:cNvSpPr/>
              <p:nvPr/>
            </p:nvSpPr>
            <p:spPr>
              <a:xfrm>
                <a:off x="470125" y="1390760"/>
                <a:ext cx="1566343" cy="1356882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50" extrusionOk="0">
                    <a:moveTo>
                      <a:pt x="4929" y="0"/>
                    </a:moveTo>
                    <a:lnTo>
                      <a:pt x="0" y="8525"/>
                    </a:lnTo>
                    <a:lnTo>
                      <a:pt x="4929" y="17050"/>
                    </a:lnTo>
                    <a:lnTo>
                      <a:pt x="14764" y="17050"/>
                    </a:lnTo>
                    <a:lnTo>
                      <a:pt x="19681" y="8525"/>
                    </a:lnTo>
                    <a:lnTo>
                      <a:pt x="14764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2" name="Google Shape;1992;p40">
                <a:extLst>
                  <a:ext uri="{FF2B5EF4-FFF2-40B4-BE49-F238E27FC236}">
                    <a16:creationId xmlns:a16="http://schemas.microsoft.com/office/drawing/2014/main" id="{BEEB5EC8-765A-2E4A-3101-3CC72B4BD6B3}"/>
                  </a:ext>
                </a:extLst>
              </p:cNvPr>
              <p:cNvSpPr/>
              <p:nvPr/>
            </p:nvSpPr>
            <p:spPr>
              <a:xfrm>
                <a:off x="565784" y="1474084"/>
                <a:ext cx="1374947" cy="1190236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56" extrusionOk="0">
                    <a:moveTo>
                      <a:pt x="4323" y="1"/>
                    </a:moveTo>
                    <a:lnTo>
                      <a:pt x="1" y="7478"/>
                    </a:lnTo>
                    <a:lnTo>
                      <a:pt x="4323" y="14955"/>
                    </a:lnTo>
                    <a:lnTo>
                      <a:pt x="12967" y="14955"/>
                    </a:lnTo>
                    <a:lnTo>
                      <a:pt x="17277" y="7478"/>
                    </a:lnTo>
                    <a:lnTo>
                      <a:pt x="12967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33" name="Google Shape;1993;p40">
                <a:extLst>
                  <a:ext uri="{FF2B5EF4-FFF2-40B4-BE49-F238E27FC236}">
                    <a16:creationId xmlns:a16="http://schemas.microsoft.com/office/drawing/2014/main" id="{2DDA9DC9-DF05-57CD-D38E-A2A20304AE9A}"/>
                  </a:ext>
                </a:extLst>
              </p:cNvPr>
              <p:cNvSpPr txBox="1"/>
              <p:nvPr/>
            </p:nvSpPr>
            <p:spPr>
              <a:xfrm>
                <a:off x="2151586" y="1713554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34" name="Google Shape;1994;p40">
                <a:extLst>
                  <a:ext uri="{FF2B5EF4-FFF2-40B4-BE49-F238E27FC236}">
                    <a16:creationId xmlns:a16="http://schemas.microsoft.com/office/drawing/2014/main" id="{DA6B8B99-90E7-16BF-CF39-A239783B9D38}"/>
                  </a:ext>
                </a:extLst>
              </p:cNvPr>
              <p:cNvSpPr txBox="1"/>
              <p:nvPr/>
            </p:nvSpPr>
            <p:spPr>
              <a:xfrm>
                <a:off x="2151586" y="1168850"/>
                <a:ext cx="1209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3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3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9" name="Google Shape;1995;p40">
              <a:extLst>
                <a:ext uri="{FF2B5EF4-FFF2-40B4-BE49-F238E27FC236}">
                  <a16:creationId xmlns:a16="http://schemas.microsoft.com/office/drawing/2014/main" id="{555FAE91-CE7B-D214-7EA2-15D3A3899F28}"/>
                </a:ext>
              </a:extLst>
            </p:cNvPr>
            <p:cNvGrpSpPr/>
            <p:nvPr/>
          </p:nvGrpSpPr>
          <p:grpSpPr>
            <a:xfrm>
              <a:off x="1060311" y="1722113"/>
              <a:ext cx="385979" cy="659067"/>
              <a:chOff x="10052800" y="2124963"/>
              <a:chExt cx="385979" cy="659067"/>
            </a:xfrm>
          </p:grpSpPr>
          <p:sp>
            <p:nvSpPr>
              <p:cNvPr id="25" name="Google Shape;1996;p40">
                <a:extLst>
                  <a:ext uri="{FF2B5EF4-FFF2-40B4-BE49-F238E27FC236}">
                    <a16:creationId xmlns:a16="http://schemas.microsoft.com/office/drawing/2014/main" id="{F4519EA5-F4B2-94B6-203C-19263F51707F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6" name="Google Shape;1997;p40">
                <a:extLst>
                  <a:ext uri="{FF2B5EF4-FFF2-40B4-BE49-F238E27FC236}">
                    <a16:creationId xmlns:a16="http://schemas.microsoft.com/office/drawing/2014/main" id="{FAFF9BE2-FEE8-44AD-D0EF-025C436B74FD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1998;p40">
                <a:extLst>
                  <a:ext uri="{FF2B5EF4-FFF2-40B4-BE49-F238E27FC236}">
                    <a16:creationId xmlns:a16="http://schemas.microsoft.com/office/drawing/2014/main" id="{A0545497-5323-3348-B9E1-B81E10383B3E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10" name="Google Shape;1999;p40">
              <a:extLst>
                <a:ext uri="{FF2B5EF4-FFF2-40B4-BE49-F238E27FC236}">
                  <a16:creationId xmlns:a16="http://schemas.microsoft.com/office/drawing/2014/main" id="{125B4F36-3A23-FBE4-0232-DFC3761BB42E}"/>
                </a:ext>
              </a:extLst>
            </p:cNvPr>
            <p:cNvGrpSpPr/>
            <p:nvPr/>
          </p:nvGrpSpPr>
          <p:grpSpPr>
            <a:xfrm>
              <a:off x="4745100" y="3118550"/>
              <a:ext cx="3941700" cy="1594560"/>
              <a:chOff x="4745100" y="3118550"/>
              <a:chExt cx="3941700" cy="1594560"/>
            </a:xfrm>
          </p:grpSpPr>
          <p:sp>
            <p:nvSpPr>
              <p:cNvPr id="18" name="Google Shape;2000;p40">
                <a:extLst>
                  <a:ext uri="{FF2B5EF4-FFF2-40B4-BE49-F238E27FC236}">
                    <a16:creationId xmlns:a16="http://schemas.microsoft.com/office/drawing/2014/main" id="{64749CE7-ACB0-0071-6509-38A6E1092F52}"/>
                  </a:ext>
                </a:extLst>
              </p:cNvPr>
              <p:cNvSpPr txBox="1"/>
              <p:nvPr/>
            </p:nvSpPr>
            <p:spPr>
              <a:xfrm>
                <a:off x="7612200" y="3118550"/>
                <a:ext cx="1074600" cy="6105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600" b="1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"/>
                    <a:cs typeface="Calibri" panose="020F0502020204030204" pitchFamily="34" charset="0"/>
                    <a:sym typeface="Fira Sans Extra Condensed"/>
                  </a:rPr>
                  <a:t>04</a:t>
                </a:r>
                <a:endParaRPr sz="3600" b="1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"/>
                  <a:cs typeface="Calibri" panose="020F0502020204030204" pitchFamily="34" charset="0"/>
                  <a:sym typeface="Fira Sans Extra Condensed"/>
                </a:endParaRPr>
              </a:p>
            </p:txBody>
          </p:sp>
          <p:sp>
            <p:nvSpPr>
              <p:cNvPr id="19" name="Google Shape;2001;p40">
                <a:extLst>
                  <a:ext uri="{FF2B5EF4-FFF2-40B4-BE49-F238E27FC236}">
                    <a16:creationId xmlns:a16="http://schemas.microsoft.com/office/drawing/2014/main" id="{5D1F7715-789F-CE5F-5308-0BFF13A5A26A}"/>
                  </a:ext>
                </a:extLst>
              </p:cNvPr>
              <p:cNvSpPr/>
              <p:nvPr/>
            </p:nvSpPr>
            <p:spPr>
              <a:xfrm>
                <a:off x="5595920" y="3489769"/>
                <a:ext cx="2616275" cy="1055662"/>
              </a:xfrm>
              <a:custGeom>
                <a:avLst/>
                <a:gdLst/>
                <a:ahLst/>
                <a:cxnLst/>
                <a:rect l="l" t="t" r="r" b="b"/>
                <a:pathLst>
                  <a:path w="32875" h="13265" extrusionOk="0">
                    <a:moveTo>
                      <a:pt x="3823" y="1"/>
                    </a:moveTo>
                    <a:lnTo>
                      <a:pt x="1" y="6633"/>
                    </a:lnTo>
                    <a:lnTo>
                      <a:pt x="3823" y="13264"/>
                    </a:lnTo>
                    <a:lnTo>
                      <a:pt x="29040" y="13264"/>
                    </a:lnTo>
                    <a:lnTo>
                      <a:pt x="32874" y="6633"/>
                    </a:lnTo>
                    <a:lnTo>
                      <a:pt x="2904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002;p40">
                <a:extLst>
                  <a:ext uri="{FF2B5EF4-FFF2-40B4-BE49-F238E27FC236}">
                    <a16:creationId xmlns:a16="http://schemas.microsoft.com/office/drawing/2014/main" id="{A8E947BF-DB01-13DC-E70A-C9E546D634D0}"/>
                  </a:ext>
                </a:extLst>
              </p:cNvPr>
              <p:cNvSpPr/>
              <p:nvPr/>
            </p:nvSpPr>
            <p:spPr>
              <a:xfrm>
                <a:off x="5653777" y="3539986"/>
                <a:ext cx="2500562" cy="955229"/>
              </a:xfrm>
              <a:custGeom>
                <a:avLst/>
                <a:gdLst/>
                <a:ahLst/>
                <a:cxnLst/>
                <a:rect l="l" t="t" r="r" b="b"/>
                <a:pathLst>
                  <a:path w="31421" h="12003" extrusionOk="0">
                    <a:moveTo>
                      <a:pt x="3465" y="1"/>
                    </a:moveTo>
                    <a:lnTo>
                      <a:pt x="0" y="6002"/>
                    </a:lnTo>
                    <a:lnTo>
                      <a:pt x="3465" y="12002"/>
                    </a:lnTo>
                    <a:lnTo>
                      <a:pt x="27956" y="12002"/>
                    </a:lnTo>
                    <a:lnTo>
                      <a:pt x="31421" y="6002"/>
                    </a:lnTo>
                    <a:lnTo>
                      <a:pt x="2795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Google Shape;2003;p40">
                <a:extLst>
                  <a:ext uri="{FF2B5EF4-FFF2-40B4-BE49-F238E27FC236}">
                    <a16:creationId xmlns:a16="http://schemas.microsoft.com/office/drawing/2014/main" id="{6CBA551E-30F5-F6CF-4486-929646657081}"/>
                  </a:ext>
                </a:extLst>
              </p:cNvPr>
              <p:cNvSpPr/>
              <p:nvPr/>
            </p:nvSpPr>
            <p:spPr>
              <a:xfrm>
                <a:off x="4745100" y="3357184"/>
                <a:ext cx="1566343" cy="1355927"/>
              </a:xfrm>
              <a:custGeom>
                <a:avLst/>
                <a:gdLst/>
                <a:ahLst/>
                <a:cxnLst/>
                <a:rect l="l" t="t" r="r" b="b"/>
                <a:pathLst>
                  <a:path w="19682" h="17038" extrusionOk="0">
                    <a:moveTo>
                      <a:pt x="4917" y="0"/>
                    </a:moveTo>
                    <a:lnTo>
                      <a:pt x="0" y="8513"/>
                    </a:lnTo>
                    <a:lnTo>
                      <a:pt x="4917" y="17038"/>
                    </a:lnTo>
                    <a:lnTo>
                      <a:pt x="14752" y="17038"/>
                    </a:lnTo>
                    <a:lnTo>
                      <a:pt x="19681" y="8513"/>
                    </a:lnTo>
                    <a:lnTo>
                      <a:pt x="14752" y="0"/>
                    </a:lnTo>
                    <a:close/>
                  </a:path>
                </a:pathLst>
              </a:custGeom>
              <a:solidFill>
                <a:schemeClr val="lt1"/>
              </a:solidFill>
              <a:ln w="2857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2" name="Google Shape;2004;p40">
                <a:extLst>
                  <a:ext uri="{FF2B5EF4-FFF2-40B4-BE49-F238E27FC236}">
                    <a16:creationId xmlns:a16="http://schemas.microsoft.com/office/drawing/2014/main" id="{ED5E02E5-8D1B-C222-65EF-1475F9B010FE}"/>
                  </a:ext>
                </a:extLst>
              </p:cNvPr>
              <p:cNvSpPr/>
              <p:nvPr/>
            </p:nvSpPr>
            <p:spPr>
              <a:xfrm>
                <a:off x="4840759" y="3439552"/>
                <a:ext cx="1374947" cy="1191111"/>
              </a:xfrm>
              <a:custGeom>
                <a:avLst/>
                <a:gdLst/>
                <a:ahLst/>
                <a:cxnLst/>
                <a:rect l="l" t="t" r="r" b="b"/>
                <a:pathLst>
                  <a:path w="17277" h="14967" extrusionOk="0">
                    <a:moveTo>
                      <a:pt x="4311" y="1"/>
                    </a:moveTo>
                    <a:lnTo>
                      <a:pt x="1" y="7478"/>
                    </a:lnTo>
                    <a:lnTo>
                      <a:pt x="4311" y="14967"/>
                    </a:lnTo>
                    <a:lnTo>
                      <a:pt x="12955" y="14967"/>
                    </a:lnTo>
                    <a:lnTo>
                      <a:pt x="17277" y="7478"/>
                    </a:lnTo>
                    <a:lnTo>
                      <a:pt x="1295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" name="Google Shape;2005;p40">
                <a:extLst>
                  <a:ext uri="{FF2B5EF4-FFF2-40B4-BE49-F238E27FC236}">
                    <a16:creationId xmlns:a16="http://schemas.microsoft.com/office/drawing/2014/main" id="{C4D2FE4C-320E-D595-995F-AFEB298027E3}"/>
                  </a:ext>
                </a:extLst>
              </p:cNvPr>
              <p:cNvSpPr txBox="1"/>
              <p:nvPr/>
            </p:nvSpPr>
            <p:spPr>
              <a:xfrm>
                <a:off x="6462250" y="3679500"/>
                <a:ext cx="13041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0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2006;p40">
                <a:extLst>
                  <a:ext uri="{FF2B5EF4-FFF2-40B4-BE49-F238E27FC236}">
                    <a16:creationId xmlns:a16="http://schemas.microsoft.com/office/drawing/2014/main" id="{47E54DB7-8165-B726-DC05-7023A58F5720}"/>
                  </a:ext>
                </a:extLst>
              </p:cNvPr>
              <p:cNvSpPr txBox="1"/>
              <p:nvPr/>
            </p:nvSpPr>
            <p:spPr>
              <a:xfrm>
                <a:off x="6462250" y="3141450"/>
                <a:ext cx="12069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dirty="0">
                    <a:solidFill>
                      <a:schemeClr val="accent2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solidFill>
                    <a:schemeClr val="accent2"/>
                  </a:solidFill>
                  <a:latin typeface="Calibri" panose="020F0502020204030204" pitchFamily="34" charset="0"/>
                  <a:ea typeface="Fira Sans Extra Condensed Medium"/>
                  <a:cs typeface="Calibri" panose="020F0502020204030204" pitchFamily="34" charset="0"/>
                  <a:sym typeface="Fira Sans Extra Condensed Medium"/>
                </a:endParaRPr>
              </a:p>
            </p:txBody>
          </p:sp>
        </p:grpSp>
        <p:grpSp>
          <p:nvGrpSpPr>
            <p:cNvPr id="11" name="Google Shape;2007;p40">
              <a:extLst>
                <a:ext uri="{FF2B5EF4-FFF2-40B4-BE49-F238E27FC236}">
                  <a16:creationId xmlns:a16="http://schemas.microsoft.com/office/drawing/2014/main" id="{97471224-CA5F-5672-9AF8-50EA62791CD2}"/>
                </a:ext>
              </a:extLst>
            </p:cNvPr>
            <p:cNvGrpSpPr/>
            <p:nvPr/>
          </p:nvGrpSpPr>
          <p:grpSpPr>
            <a:xfrm>
              <a:off x="5335467" y="3705961"/>
              <a:ext cx="385627" cy="658365"/>
              <a:chOff x="5281441" y="3483518"/>
              <a:chExt cx="424699" cy="724752"/>
            </a:xfrm>
          </p:grpSpPr>
          <p:sp>
            <p:nvSpPr>
              <p:cNvPr id="12" name="Google Shape;2008;p40">
                <a:extLst>
                  <a:ext uri="{FF2B5EF4-FFF2-40B4-BE49-F238E27FC236}">
                    <a16:creationId xmlns:a16="http://schemas.microsoft.com/office/drawing/2014/main" id="{6ADE101E-AAAC-1EC9-8BD7-0D3B1C5D8A66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2009;p40">
                <a:extLst>
                  <a:ext uri="{FF2B5EF4-FFF2-40B4-BE49-F238E27FC236}">
                    <a16:creationId xmlns:a16="http://schemas.microsoft.com/office/drawing/2014/main" id="{87D7CFCB-3B65-1C66-839F-D6221B3B7435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010;p40">
                <a:extLst>
                  <a:ext uri="{FF2B5EF4-FFF2-40B4-BE49-F238E27FC236}">
                    <a16:creationId xmlns:a16="http://schemas.microsoft.com/office/drawing/2014/main" id="{2B4D0752-8E50-F81A-33BF-862B7F7D06D4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011;p40">
                <a:extLst>
                  <a:ext uri="{FF2B5EF4-FFF2-40B4-BE49-F238E27FC236}">
                    <a16:creationId xmlns:a16="http://schemas.microsoft.com/office/drawing/2014/main" id="{A51D2EBC-D8D1-4F19-8C76-9F12CEA67553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6" name="Google Shape;2012;p40">
                <a:extLst>
                  <a:ext uri="{FF2B5EF4-FFF2-40B4-BE49-F238E27FC236}">
                    <a16:creationId xmlns:a16="http://schemas.microsoft.com/office/drawing/2014/main" id="{4C8D2A0F-6D53-3352-7FD1-CB08B9FF4CFD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013;p40">
                <a:extLst>
                  <a:ext uri="{FF2B5EF4-FFF2-40B4-BE49-F238E27FC236}">
                    <a16:creationId xmlns:a16="http://schemas.microsoft.com/office/drawing/2014/main" id="{31C00F63-4D20-8DFB-2CE7-0BAE354A4501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852631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9AB8D84-2599-2AF8-BD42-228FD1AF5677}"/>
              </a:ext>
            </a:extLst>
          </p:cNvPr>
          <p:cNvGrpSpPr/>
          <p:nvPr/>
        </p:nvGrpSpPr>
        <p:grpSpPr>
          <a:xfrm>
            <a:off x="469200" y="1033622"/>
            <a:ext cx="8217592" cy="3380945"/>
            <a:chOff x="469200" y="957423"/>
            <a:chExt cx="8217592" cy="3380945"/>
          </a:xfrm>
        </p:grpSpPr>
        <p:grpSp>
          <p:nvGrpSpPr>
            <p:cNvPr id="4" name="Google Shape;2018;p41">
              <a:extLst>
                <a:ext uri="{FF2B5EF4-FFF2-40B4-BE49-F238E27FC236}">
                  <a16:creationId xmlns:a16="http://schemas.microsoft.com/office/drawing/2014/main" id="{502ADB95-BACE-4B98-9B1B-E6848CC03B30}"/>
                </a:ext>
              </a:extLst>
            </p:cNvPr>
            <p:cNvGrpSpPr/>
            <p:nvPr/>
          </p:nvGrpSpPr>
          <p:grpSpPr>
            <a:xfrm>
              <a:off x="469200" y="1216650"/>
              <a:ext cx="8217592" cy="3121718"/>
              <a:chOff x="469200" y="1216650"/>
              <a:chExt cx="8217592" cy="3121718"/>
            </a:xfrm>
          </p:grpSpPr>
          <p:sp>
            <p:nvSpPr>
              <p:cNvPr id="26" name="Google Shape;2019;p41">
                <a:extLst>
                  <a:ext uri="{FF2B5EF4-FFF2-40B4-BE49-F238E27FC236}">
                    <a16:creationId xmlns:a16="http://schemas.microsoft.com/office/drawing/2014/main" id="{9C64CABA-7E05-4BD9-2824-4188608FE3B5}"/>
                  </a:ext>
                </a:extLst>
              </p:cNvPr>
              <p:cNvSpPr/>
              <p:nvPr/>
            </p:nvSpPr>
            <p:spPr>
              <a:xfrm>
                <a:off x="469200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020;p41">
                <a:extLst>
                  <a:ext uri="{FF2B5EF4-FFF2-40B4-BE49-F238E27FC236}">
                    <a16:creationId xmlns:a16="http://schemas.microsoft.com/office/drawing/2014/main" id="{1E943D99-C91F-419C-47DC-3CCAD9009641}"/>
                  </a:ext>
                </a:extLst>
              </p:cNvPr>
              <p:cNvSpPr/>
              <p:nvPr/>
            </p:nvSpPr>
            <p:spPr>
              <a:xfrm>
                <a:off x="2411059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56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021;p41">
                <a:extLst>
                  <a:ext uri="{FF2B5EF4-FFF2-40B4-BE49-F238E27FC236}">
                    <a16:creationId xmlns:a16="http://schemas.microsoft.com/office/drawing/2014/main" id="{6432AA89-FBC8-5B40-E609-55B8B4AFD4A8}"/>
                  </a:ext>
                </a:extLst>
              </p:cNvPr>
              <p:cNvSpPr/>
              <p:nvPr/>
            </p:nvSpPr>
            <p:spPr>
              <a:xfrm>
                <a:off x="4352918" y="1216650"/>
                <a:ext cx="2392015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7216" extrusionOk="0">
                    <a:moveTo>
                      <a:pt x="0" y="0"/>
                    </a:moveTo>
                    <a:lnTo>
                      <a:pt x="3120" y="3608"/>
                    </a:lnTo>
                    <a:lnTo>
                      <a:pt x="0" y="7216"/>
                    </a:lnTo>
                    <a:lnTo>
                      <a:pt x="9549" y="7216"/>
                    </a:lnTo>
                    <a:lnTo>
                      <a:pt x="12657" y="3608"/>
                    </a:lnTo>
                    <a:lnTo>
                      <a:pt x="954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022;p41">
                <a:extLst>
                  <a:ext uri="{FF2B5EF4-FFF2-40B4-BE49-F238E27FC236}">
                    <a16:creationId xmlns:a16="http://schemas.microsoft.com/office/drawing/2014/main" id="{D75560A1-D653-F82D-C8A8-FEE13A7BCE37}"/>
                  </a:ext>
                </a:extLst>
              </p:cNvPr>
              <p:cNvSpPr/>
              <p:nvPr/>
            </p:nvSpPr>
            <p:spPr>
              <a:xfrm>
                <a:off x="6297045" y="1216650"/>
                <a:ext cx="2389747" cy="1363734"/>
              </a:xfrm>
              <a:custGeom>
                <a:avLst/>
                <a:gdLst/>
                <a:ahLst/>
                <a:cxnLst/>
                <a:rect l="l" t="t" r="r" b="b"/>
                <a:pathLst>
                  <a:path w="12645" h="7216" extrusionOk="0">
                    <a:moveTo>
                      <a:pt x="0" y="0"/>
                    </a:moveTo>
                    <a:lnTo>
                      <a:pt x="3108" y="3608"/>
                    </a:lnTo>
                    <a:lnTo>
                      <a:pt x="0" y="7216"/>
                    </a:lnTo>
                    <a:lnTo>
                      <a:pt x="9537" y="7216"/>
                    </a:lnTo>
                    <a:lnTo>
                      <a:pt x="12645" y="3608"/>
                    </a:lnTo>
                    <a:lnTo>
                      <a:pt x="953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023;p41">
                <a:extLst>
                  <a:ext uri="{FF2B5EF4-FFF2-40B4-BE49-F238E27FC236}">
                    <a16:creationId xmlns:a16="http://schemas.microsoft.com/office/drawing/2014/main" id="{C5059095-B34D-51C0-0994-9543271623F4}"/>
                  </a:ext>
                </a:extLst>
              </p:cNvPr>
              <p:cNvSpPr/>
              <p:nvPr/>
            </p:nvSpPr>
            <p:spPr>
              <a:xfrm>
                <a:off x="1315113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024;p41">
                <a:extLst>
                  <a:ext uri="{FF2B5EF4-FFF2-40B4-BE49-F238E27FC236}">
                    <a16:creationId xmlns:a16="http://schemas.microsoft.com/office/drawing/2014/main" id="{40388DC8-F400-731F-7015-110FEE9B9BA7}"/>
                  </a:ext>
                </a:extLst>
              </p:cNvPr>
              <p:cNvSpPr/>
              <p:nvPr/>
            </p:nvSpPr>
            <p:spPr>
              <a:xfrm>
                <a:off x="1058656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025;p41">
                <a:extLst>
                  <a:ext uri="{FF2B5EF4-FFF2-40B4-BE49-F238E27FC236}">
                    <a16:creationId xmlns:a16="http://schemas.microsoft.com/office/drawing/2014/main" id="{06E53DE5-2CF4-1540-A9C7-BD0EE4DB8494}"/>
                  </a:ext>
                </a:extLst>
              </p:cNvPr>
              <p:cNvSpPr/>
              <p:nvPr/>
            </p:nvSpPr>
            <p:spPr>
              <a:xfrm>
                <a:off x="3034344" y="3104458"/>
                <a:ext cx="537858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6" h="144" extrusionOk="0">
                    <a:moveTo>
                      <a:pt x="0" y="1"/>
                    </a:moveTo>
                    <a:lnTo>
                      <a:pt x="0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026;p41">
                <a:extLst>
                  <a:ext uri="{FF2B5EF4-FFF2-40B4-BE49-F238E27FC236}">
                    <a16:creationId xmlns:a16="http://schemas.microsoft.com/office/drawing/2014/main" id="{FC2AB800-8DD0-C6C6-393B-C9EEFC093B83}"/>
                  </a:ext>
                </a:extLst>
              </p:cNvPr>
              <p:cNvSpPr/>
              <p:nvPr/>
            </p:nvSpPr>
            <p:spPr>
              <a:xfrm>
                <a:off x="5009843" y="3104458"/>
                <a:ext cx="535780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35" y="144"/>
                    </a:lnTo>
                    <a:lnTo>
                      <a:pt x="283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027;p41">
                <a:extLst>
                  <a:ext uri="{FF2B5EF4-FFF2-40B4-BE49-F238E27FC236}">
                    <a16:creationId xmlns:a16="http://schemas.microsoft.com/office/drawing/2014/main" id="{8F861EAC-73A1-4621-20DD-7B09FAEFDE49}"/>
                  </a:ext>
                </a:extLst>
              </p:cNvPr>
              <p:cNvSpPr/>
              <p:nvPr/>
            </p:nvSpPr>
            <p:spPr>
              <a:xfrm>
                <a:off x="6983263" y="3104458"/>
                <a:ext cx="538047" cy="27214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44" extrusionOk="0">
                    <a:moveTo>
                      <a:pt x="1" y="1"/>
                    </a:moveTo>
                    <a:lnTo>
                      <a:pt x="1" y="144"/>
                    </a:lnTo>
                    <a:lnTo>
                      <a:pt x="2846" y="144"/>
                    </a:lnTo>
                    <a:lnTo>
                      <a:pt x="28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2028;p41">
                <a:extLst>
                  <a:ext uri="{FF2B5EF4-FFF2-40B4-BE49-F238E27FC236}">
                    <a16:creationId xmlns:a16="http://schemas.microsoft.com/office/drawing/2014/main" id="{C44A18AB-C965-D1EE-98F1-F30EC690AA04}"/>
                  </a:ext>
                </a:extLst>
              </p:cNvPr>
              <p:cNvSpPr/>
              <p:nvPr/>
            </p:nvSpPr>
            <p:spPr>
              <a:xfrm>
                <a:off x="3290802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31" y="2846"/>
                    </a:lnTo>
                    <a:lnTo>
                      <a:pt x="13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2029;p41">
                <a:extLst>
                  <a:ext uri="{FF2B5EF4-FFF2-40B4-BE49-F238E27FC236}">
                    <a16:creationId xmlns:a16="http://schemas.microsoft.com/office/drawing/2014/main" id="{CFC42EA1-ACBC-3508-1920-C52EA123298C}"/>
                  </a:ext>
                </a:extLst>
              </p:cNvPr>
              <p:cNvSpPr/>
              <p:nvPr/>
            </p:nvSpPr>
            <p:spPr>
              <a:xfrm>
                <a:off x="5264222" y="2580203"/>
                <a:ext cx="27214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847" extrusionOk="0">
                    <a:moveTo>
                      <a:pt x="0" y="1"/>
                    </a:moveTo>
                    <a:lnTo>
                      <a:pt x="0" y="2846"/>
                    </a:lnTo>
                    <a:lnTo>
                      <a:pt x="143" y="2846"/>
                    </a:lnTo>
                    <a:lnTo>
                      <a:pt x="143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030;p41">
                <a:extLst>
                  <a:ext uri="{FF2B5EF4-FFF2-40B4-BE49-F238E27FC236}">
                    <a16:creationId xmlns:a16="http://schemas.microsoft.com/office/drawing/2014/main" id="{EB0BD529-022E-B2EE-5DBD-DD899E7C67A6}"/>
                  </a:ext>
                </a:extLst>
              </p:cNvPr>
              <p:cNvSpPr/>
              <p:nvPr/>
            </p:nvSpPr>
            <p:spPr>
              <a:xfrm>
                <a:off x="7239721" y="2580203"/>
                <a:ext cx="24946" cy="538047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847" extrusionOk="0">
                    <a:moveTo>
                      <a:pt x="1" y="1"/>
                    </a:moveTo>
                    <a:lnTo>
                      <a:pt x="1" y="2846"/>
                    </a:lnTo>
                    <a:lnTo>
                      <a:pt x="132" y="2846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031;p41">
                <a:extLst>
                  <a:ext uri="{FF2B5EF4-FFF2-40B4-BE49-F238E27FC236}">
                    <a16:creationId xmlns:a16="http://schemas.microsoft.com/office/drawing/2014/main" id="{A79C9A9D-69C8-416A-283C-0DFA337F505A}"/>
                  </a:ext>
                </a:extLst>
              </p:cNvPr>
              <p:cNvSpPr txBox="1"/>
              <p:nvPr/>
            </p:nvSpPr>
            <p:spPr>
              <a:xfrm>
                <a:off x="4444987" y="36538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9" name="Google Shape;2032;p41">
                <a:extLst>
                  <a:ext uri="{FF2B5EF4-FFF2-40B4-BE49-F238E27FC236}">
                    <a16:creationId xmlns:a16="http://schemas.microsoft.com/office/drawing/2014/main" id="{78281D27-415D-AE40-B334-7C372683D4F5}"/>
                  </a:ext>
                </a:extLst>
              </p:cNvPr>
              <p:cNvSpPr txBox="1"/>
              <p:nvPr/>
            </p:nvSpPr>
            <p:spPr>
              <a:xfrm>
                <a:off x="44449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0" name="Google Shape;2033;p41">
                <a:extLst>
                  <a:ext uri="{FF2B5EF4-FFF2-40B4-BE49-F238E27FC236}">
                    <a16:creationId xmlns:a16="http://schemas.microsoft.com/office/drawing/2014/main" id="{CEEB1254-9D48-939A-8B7F-15D2AD69ACA6}"/>
                  </a:ext>
                </a:extLst>
              </p:cNvPr>
              <p:cNvSpPr txBox="1"/>
              <p:nvPr/>
            </p:nvSpPr>
            <p:spPr>
              <a:xfrm>
                <a:off x="493587" y="36621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1" name="Google Shape;2034;p41">
                <a:extLst>
                  <a:ext uri="{FF2B5EF4-FFF2-40B4-BE49-F238E27FC236}">
                    <a16:creationId xmlns:a16="http://schemas.microsoft.com/office/drawing/2014/main" id="{3B69D462-9764-083A-E489-C8063FB2ABD6}"/>
                  </a:ext>
                </a:extLst>
              </p:cNvPr>
              <p:cNvSpPr txBox="1"/>
              <p:nvPr/>
            </p:nvSpPr>
            <p:spPr>
              <a:xfrm>
                <a:off x="493587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2" name="Google Shape;2035;p41">
                <a:extLst>
                  <a:ext uri="{FF2B5EF4-FFF2-40B4-BE49-F238E27FC236}">
                    <a16:creationId xmlns:a16="http://schemas.microsoft.com/office/drawing/2014/main" id="{FDE40A9C-AA5A-1928-6148-5265772EDCBB}"/>
                  </a:ext>
                </a:extLst>
              </p:cNvPr>
              <p:cNvSpPr txBox="1"/>
              <p:nvPr/>
            </p:nvSpPr>
            <p:spPr>
              <a:xfrm>
                <a:off x="2469283" y="36602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3" name="Google Shape;2036;p41">
                <a:extLst>
                  <a:ext uri="{FF2B5EF4-FFF2-40B4-BE49-F238E27FC236}">
                    <a16:creationId xmlns:a16="http://schemas.microsoft.com/office/drawing/2014/main" id="{6DB925AD-5F65-6735-496A-4118832DCF83}"/>
                  </a:ext>
                </a:extLst>
              </p:cNvPr>
              <p:cNvSpPr txBox="1"/>
              <p:nvPr/>
            </p:nvSpPr>
            <p:spPr>
              <a:xfrm>
                <a:off x="2469283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4" name="Google Shape;2037;p41">
                <a:extLst>
                  <a:ext uri="{FF2B5EF4-FFF2-40B4-BE49-F238E27FC236}">
                    <a16:creationId xmlns:a16="http://schemas.microsoft.com/office/drawing/2014/main" id="{EAE3BB2C-12CA-ECDB-9535-82BD712399BB}"/>
                  </a:ext>
                </a:extLst>
              </p:cNvPr>
              <p:cNvSpPr txBox="1"/>
              <p:nvPr/>
            </p:nvSpPr>
            <p:spPr>
              <a:xfrm>
                <a:off x="6420679" y="3662168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5" name="Google Shape;2038;p41">
                <a:extLst>
                  <a:ext uri="{FF2B5EF4-FFF2-40B4-BE49-F238E27FC236}">
                    <a16:creationId xmlns:a16="http://schemas.microsoft.com/office/drawing/2014/main" id="{2F8F892C-D92C-C276-1DBD-26D89E6EE3C5}"/>
                  </a:ext>
                </a:extLst>
              </p:cNvPr>
              <p:cNvSpPr txBox="1"/>
              <p:nvPr/>
            </p:nvSpPr>
            <p:spPr>
              <a:xfrm>
                <a:off x="6420679" y="3283164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sp>
          <p:nvSpPr>
            <p:cNvPr id="5" name="Google Shape;2040;p41">
              <a:extLst>
                <a:ext uri="{FF2B5EF4-FFF2-40B4-BE49-F238E27FC236}">
                  <a16:creationId xmlns:a16="http://schemas.microsoft.com/office/drawing/2014/main" id="{A5C9ADCB-3541-4C1F-50AE-C45867832B53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2041;p41">
              <a:extLst>
                <a:ext uri="{FF2B5EF4-FFF2-40B4-BE49-F238E27FC236}">
                  <a16:creationId xmlns:a16="http://schemas.microsoft.com/office/drawing/2014/main" id="{EA25A9F6-EAF1-FD04-6368-FE860FD3F126}"/>
                </a:ext>
              </a:extLst>
            </p:cNvPr>
            <p:cNvGrpSpPr/>
            <p:nvPr/>
          </p:nvGrpSpPr>
          <p:grpSpPr>
            <a:xfrm>
              <a:off x="1504872" y="1624740"/>
              <a:ext cx="320671" cy="547553"/>
              <a:chOff x="10052800" y="2124963"/>
              <a:chExt cx="385979" cy="659067"/>
            </a:xfrm>
          </p:grpSpPr>
          <p:sp>
            <p:nvSpPr>
              <p:cNvPr id="23" name="Google Shape;2042;p41">
                <a:extLst>
                  <a:ext uri="{FF2B5EF4-FFF2-40B4-BE49-F238E27FC236}">
                    <a16:creationId xmlns:a16="http://schemas.microsoft.com/office/drawing/2014/main" id="{9FC6D5BC-D265-CFF8-BED7-5FE1BADCF620}"/>
                  </a:ext>
                </a:extLst>
              </p:cNvPr>
              <p:cNvSpPr/>
              <p:nvPr/>
            </p:nvSpPr>
            <p:spPr>
              <a:xfrm>
                <a:off x="10122417" y="2306211"/>
                <a:ext cx="231513" cy="296165"/>
              </a:xfrm>
              <a:custGeom>
                <a:avLst/>
                <a:gdLst/>
                <a:ahLst/>
                <a:cxnLst/>
                <a:rect l="l" t="t" r="r" b="b"/>
                <a:pathLst>
                  <a:path w="18334" h="23454" extrusionOk="0">
                    <a:moveTo>
                      <a:pt x="14777" y="2055"/>
                    </a:moveTo>
                    <a:cubicBezTo>
                      <a:pt x="15626" y="2055"/>
                      <a:pt x="16311" y="2740"/>
                      <a:pt x="16311" y="3588"/>
                    </a:cubicBezTo>
                    <a:cubicBezTo>
                      <a:pt x="16311" y="4436"/>
                      <a:pt x="15626" y="5122"/>
                      <a:pt x="14777" y="5122"/>
                    </a:cubicBezTo>
                    <a:cubicBezTo>
                      <a:pt x="13929" y="5122"/>
                      <a:pt x="13244" y="4436"/>
                      <a:pt x="13244" y="3588"/>
                    </a:cubicBezTo>
                    <a:cubicBezTo>
                      <a:pt x="13244" y="2740"/>
                      <a:pt x="13929" y="2055"/>
                      <a:pt x="14777" y="2055"/>
                    </a:cubicBezTo>
                    <a:close/>
                    <a:moveTo>
                      <a:pt x="3556" y="10210"/>
                    </a:moveTo>
                    <a:cubicBezTo>
                      <a:pt x="4404" y="10210"/>
                      <a:pt x="5089" y="10895"/>
                      <a:pt x="5089" y="11743"/>
                    </a:cubicBezTo>
                    <a:cubicBezTo>
                      <a:pt x="5089" y="12591"/>
                      <a:pt x="4404" y="13276"/>
                      <a:pt x="3556" y="13276"/>
                    </a:cubicBezTo>
                    <a:cubicBezTo>
                      <a:pt x="2708" y="13276"/>
                      <a:pt x="2023" y="12591"/>
                      <a:pt x="2023" y="11743"/>
                    </a:cubicBezTo>
                    <a:cubicBezTo>
                      <a:pt x="2023" y="10895"/>
                      <a:pt x="2708" y="10210"/>
                      <a:pt x="3556" y="10210"/>
                    </a:cubicBezTo>
                    <a:close/>
                    <a:moveTo>
                      <a:pt x="14777" y="18365"/>
                    </a:moveTo>
                    <a:cubicBezTo>
                      <a:pt x="15626" y="18365"/>
                      <a:pt x="16311" y="19050"/>
                      <a:pt x="16311" y="19898"/>
                    </a:cubicBezTo>
                    <a:cubicBezTo>
                      <a:pt x="16311" y="20746"/>
                      <a:pt x="15626" y="21431"/>
                      <a:pt x="14777" y="21431"/>
                    </a:cubicBezTo>
                    <a:cubicBezTo>
                      <a:pt x="13929" y="21431"/>
                      <a:pt x="13244" y="20746"/>
                      <a:pt x="13244" y="19898"/>
                    </a:cubicBezTo>
                    <a:cubicBezTo>
                      <a:pt x="13244" y="19050"/>
                      <a:pt x="13929" y="18365"/>
                      <a:pt x="14777" y="18365"/>
                    </a:cubicBezTo>
                    <a:close/>
                    <a:moveTo>
                      <a:pt x="14777" y="0"/>
                    </a:moveTo>
                    <a:cubicBezTo>
                      <a:pt x="12788" y="0"/>
                      <a:pt x="11189" y="1599"/>
                      <a:pt x="11189" y="3588"/>
                    </a:cubicBezTo>
                    <a:cubicBezTo>
                      <a:pt x="11189" y="4012"/>
                      <a:pt x="11287" y="4404"/>
                      <a:pt x="11418" y="4795"/>
                    </a:cubicBezTo>
                    <a:lnTo>
                      <a:pt x="5709" y="8873"/>
                    </a:lnTo>
                    <a:cubicBezTo>
                      <a:pt x="5089" y="8416"/>
                      <a:pt x="4372" y="8155"/>
                      <a:pt x="3556" y="8155"/>
                    </a:cubicBezTo>
                    <a:cubicBezTo>
                      <a:pt x="1599" y="8155"/>
                      <a:pt x="1" y="9754"/>
                      <a:pt x="1" y="11743"/>
                    </a:cubicBezTo>
                    <a:cubicBezTo>
                      <a:pt x="1" y="13701"/>
                      <a:pt x="1599" y="15299"/>
                      <a:pt x="3556" y="15299"/>
                    </a:cubicBezTo>
                    <a:cubicBezTo>
                      <a:pt x="4372" y="15299"/>
                      <a:pt x="5089" y="15038"/>
                      <a:pt x="5709" y="14581"/>
                    </a:cubicBezTo>
                    <a:lnTo>
                      <a:pt x="11418" y="18659"/>
                    </a:lnTo>
                    <a:cubicBezTo>
                      <a:pt x="11287" y="19050"/>
                      <a:pt x="11189" y="19474"/>
                      <a:pt x="11189" y="19898"/>
                    </a:cubicBezTo>
                    <a:cubicBezTo>
                      <a:pt x="11189" y="21855"/>
                      <a:pt x="12788" y="23454"/>
                      <a:pt x="14777" y="23454"/>
                    </a:cubicBezTo>
                    <a:cubicBezTo>
                      <a:pt x="16735" y="23454"/>
                      <a:pt x="18333" y="21855"/>
                      <a:pt x="18333" y="19898"/>
                    </a:cubicBezTo>
                    <a:cubicBezTo>
                      <a:pt x="18333" y="17908"/>
                      <a:pt x="16735" y="16310"/>
                      <a:pt x="14777" y="16310"/>
                    </a:cubicBezTo>
                    <a:cubicBezTo>
                      <a:pt x="13962" y="16310"/>
                      <a:pt x="13212" y="16571"/>
                      <a:pt x="12625" y="17028"/>
                    </a:cubicBezTo>
                    <a:lnTo>
                      <a:pt x="6916" y="12950"/>
                    </a:lnTo>
                    <a:cubicBezTo>
                      <a:pt x="7047" y="12559"/>
                      <a:pt x="7112" y="12167"/>
                      <a:pt x="7112" y="11743"/>
                    </a:cubicBezTo>
                    <a:cubicBezTo>
                      <a:pt x="7112" y="11319"/>
                      <a:pt x="7047" y="10895"/>
                      <a:pt x="6916" y="10504"/>
                    </a:cubicBezTo>
                    <a:lnTo>
                      <a:pt x="12625" y="6426"/>
                    </a:lnTo>
                    <a:cubicBezTo>
                      <a:pt x="13212" y="6883"/>
                      <a:pt x="13962" y="7144"/>
                      <a:pt x="14777" y="7144"/>
                    </a:cubicBezTo>
                    <a:cubicBezTo>
                      <a:pt x="16735" y="7144"/>
                      <a:pt x="18333" y="5546"/>
                      <a:pt x="18333" y="3588"/>
                    </a:cubicBezTo>
                    <a:cubicBezTo>
                      <a:pt x="18333" y="1599"/>
                      <a:pt x="16735" y="0"/>
                      <a:pt x="147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043;p41">
                <a:extLst>
                  <a:ext uri="{FF2B5EF4-FFF2-40B4-BE49-F238E27FC236}">
                    <a16:creationId xmlns:a16="http://schemas.microsoft.com/office/drawing/2014/main" id="{0EB9ED84-AE61-931F-C614-7CE084F05110}"/>
                  </a:ext>
                </a:extLst>
              </p:cNvPr>
              <p:cNvSpPr/>
              <p:nvPr/>
            </p:nvSpPr>
            <p:spPr>
              <a:xfrm>
                <a:off x="10413233" y="2266256"/>
                <a:ext cx="25545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044;p41">
                <a:extLst>
                  <a:ext uri="{FF2B5EF4-FFF2-40B4-BE49-F238E27FC236}">
                    <a16:creationId xmlns:a16="http://schemas.microsoft.com/office/drawing/2014/main" id="{BDD87CF1-A848-80A9-8D2C-A724F3E18183}"/>
                  </a:ext>
                </a:extLst>
              </p:cNvPr>
              <p:cNvSpPr/>
              <p:nvPr/>
            </p:nvSpPr>
            <p:spPr>
              <a:xfrm>
                <a:off x="10052800" y="2124963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48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5" y="0"/>
                      <a:pt x="3752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52" y="52062"/>
                      <a:pt x="4405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87" y="51540"/>
                      <a:pt x="28609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9" y="1012"/>
                      <a:pt x="28087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045;p41">
              <a:extLst>
                <a:ext uri="{FF2B5EF4-FFF2-40B4-BE49-F238E27FC236}">
                  <a16:creationId xmlns:a16="http://schemas.microsoft.com/office/drawing/2014/main" id="{AA6267D6-3A9F-F96E-E059-D3079D573722}"/>
                </a:ext>
              </a:extLst>
            </p:cNvPr>
            <p:cNvGrpSpPr/>
            <p:nvPr/>
          </p:nvGrpSpPr>
          <p:grpSpPr>
            <a:xfrm>
              <a:off x="5388590" y="1624740"/>
              <a:ext cx="320671" cy="547553"/>
              <a:chOff x="10575525" y="2123725"/>
              <a:chExt cx="385979" cy="659067"/>
            </a:xfrm>
          </p:grpSpPr>
          <p:sp>
            <p:nvSpPr>
              <p:cNvPr id="18" name="Google Shape;2046;p41">
                <a:extLst>
                  <a:ext uri="{FF2B5EF4-FFF2-40B4-BE49-F238E27FC236}">
                    <a16:creationId xmlns:a16="http://schemas.microsoft.com/office/drawing/2014/main" id="{F4300E13-ACDE-EDF8-1D2F-5B37EE0F3FD0}"/>
                  </a:ext>
                </a:extLst>
              </p:cNvPr>
              <p:cNvSpPr/>
              <p:nvPr/>
            </p:nvSpPr>
            <p:spPr>
              <a:xfrm>
                <a:off x="10655029" y="2262506"/>
                <a:ext cx="110402" cy="154510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12236" extrusionOk="0">
                    <a:moveTo>
                      <a:pt x="5350" y="2939"/>
                    </a:moveTo>
                    <a:cubicBezTo>
                      <a:pt x="5350" y="3950"/>
                      <a:pt x="5350" y="5549"/>
                      <a:pt x="5350" y="7180"/>
                    </a:cubicBezTo>
                    <a:lnTo>
                      <a:pt x="2838" y="7180"/>
                    </a:lnTo>
                    <a:cubicBezTo>
                      <a:pt x="3817" y="5516"/>
                      <a:pt x="4763" y="3918"/>
                      <a:pt x="5350" y="2939"/>
                    </a:cubicBezTo>
                    <a:close/>
                    <a:moveTo>
                      <a:pt x="5772" y="1"/>
                    </a:moveTo>
                    <a:cubicBezTo>
                      <a:pt x="5270" y="1"/>
                      <a:pt x="4779" y="246"/>
                      <a:pt x="4404" y="721"/>
                    </a:cubicBezTo>
                    <a:cubicBezTo>
                      <a:pt x="3784" y="1439"/>
                      <a:pt x="783" y="6658"/>
                      <a:pt x="196" y="7702"/>
                    </a:cubicBezTo>
                    <a:cubicBezTo>
                      <a:pt x="0" y="8028"/>
                      <a:pt x="33" y="8419"/>
                      <a:pt x="196" y="8713"/>
                    </a:cubicBezTo>
                    <a:cubicBezTo>
                      <a:pt x="392" y="9039"/>
                      <a:pt x="718" y="9235"/>
                      <a:pt x="1077" y="9235"/>
                    </a:cubicBezTo>
                    <a:lnTo>
                      <a:pt x="5317" y="9235"/>
                    </a:lnTo>
                    <a:cubicBezTo>
                      <a:pt x="5317" y="9920"/>
                      <a:pt x="5317" y="10605"/>
                      <a:pt x="5317" y="11225"/>
                    </a:cubicBezTo>
                    <a:cubicBezTo>
                      <a:pt x="5317" y="11779"/>
                      <a:pt x="5774" y="12236"/>
                      <a:pt x="6328" y="12236"/>
                    </a:cubicBezTo>
                    <a:cubicBezTo>
                      <a:pt x="6883" y="12236"/>
                      <a:pt x="7340" y="11779"/>
                      <a:pt x="7340" y="11225"/>
                    </a:cubicBezTo>
                    <a:cubicBezTo>
                      <a:pt x="7372" y="10866"/>
                      <a:pt x="7372" y="10116"/>
                      <a:pt x="7372" y="9235"/>
                    </a:cubicBezTo>
                    <a:lnTo>
                      <a:pt x="7698" y="9235"/>
                    </a:lnTo>
                    <a:cubicBezTo>
                      <a:pt x="8286" y="9235"/>
                      <a:pt x="8742" y="8778"/>
                      <a:pt x="8742" y="8224"/>
                    </a:cubicBezTo>
                    <a:cubicBezTo>
                      <a:pt x="8742" y="7637"/>
                      <a:pt x="8286" y="7180"/>
                      <a:pt x="7698" y="7180"/>
                    </a:cubicBezTo>
                    <a:lnTo>
                      <a:pt x="7372" y="7180"/>
                    </a:lnTo>
                    <a:cubicBezTo>
                      <a:pt x="7405" y="4701"/>
                      <a:pt x="7405" y="2026"/>
                      <a:pt x="7372" y="1634"/>
                    </a:cubicBezTo>
                    <a:cubicBezTo>
                      <a:pt x="7307" y="884"/>
                      <a:pt x="6850" y="264"/>
                      <a:pt x="6231" y="69"/>
                    </a:cubicBezTo>
                    <a:cubicBezTo>
                      <a:pt x="6079" y="23"/>
                      <a:pt x="5925" y="1"/>
                      <a:pt x="57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047;p41">
                <a:extLst>
                  <a:ext uri="{FF2B5EF4-FFF2-40B4-BE49-F238E27FC236}">
                    <a16:creationId xmlns:a16="http://schemas.microsoft.com/office/drawing/2014/main" id="{6BB0864C-FC35-8A5F-81F2-F29099D85178}"/>
                  </a:ext>
                </a:extLst>
              </p:cNvPr>
              <p:cNvSpPr/>
              <p:nvPr/>
            </p:nvSpPr>
            <p:spPr>
              <a:xfrm>
                <a:off x="10790954" y="2262543"/>
                <a:ext cx="91461" cy="154472"/>
              </a:xfrm>
              <a:custGeom>
                <a:avLst/>
                <a:gdLst/>
                <a:ahLst/>
                <a:cxnLst/>
                <a:rect l="l" t="t" r="r" b="b"/>
                <a:pathLst>
                  <a:path w="7243" h="12233" extrusionOk="0">
                    <a:moveTo>
                      <a:pt x="1012" y="0"/>
                    </a:moveTo>
                    <a:cubicBezTo>
                      <a:pt x="457" y="0"/>
                      <a:pt x="1" y="457"/>
                      <a:pt x="1" y="1012"/>
                    </a:cubicBezTo>
                    <a:lnTo>
                      <a:pt x="1" y="11222"/>
                    </a:lnTo>
                    <a:cubicBezTo>
                      <a:pt x="1" y="11776"/>
                      <a:pt x="457" y="12233"/>
                      <a:pt x="1012" y="12233"/>
                    </a:cubicBezTo>
                    <a:cubicBezTo>
                      <a:pt x="1599" y="12233"/>
                      <a:pt x="2056" y="11776"/>
                      <a:pt x="2056" y="11222"/>
                    </a:cubicBezTo>
                    <a:lnTo>
                      <a:pt x="2056" y="8221"/>
                    </a:lnTo>
                    <a:lnTo>
                      <a:pt x="5350" y="11907"/>
                    </a:lnTo>
                    <a:cubicBezTo>
                      <a:pt x="5579" y="12135"/>
                      <a:pt x="5840" y="12233"/>
                      <a:pt x="6133" y="12233"/>
                    </a:cubicBezTo>
                    <a:cubicBezTo>
                      <a:pt x="6362" y="12233"/>
                      <a:pt x="6623" y="12135"/>
                      <a:pt x="6786" y="11972"/>
                    </a:cubicBezTo>
                    <a:cubicBezTo>
                      <a:pt x="7210" y="11581"/>
                      <a:pt x="7242" y="10961"/>
                      <a:pt x="6883" y="10537"/>
                    </a:cubicBezTo>
                    <a:lnTo>
                      <a:pt x="2708" y="5905"/>
                    </a:lnTo>
                    <a:lnTo>
                      <a:pt x="6557" y="1860"/>
                    </a:lnTo>
                    <a:cubicBezTo>
                      <a:pt x="6916" y="1436"/>
                      <a:pt x="6916" y="783"/>
                      <a:pt x="6492" y="425"/>
                    </a:cubicBezTo>
                    <a:cubicBezTo>
                      <a:pt x="6300" y="233"/>
                      <a:pt x="6046" y="135"/>
                      <a:pt x="5790" y="135"/>
                    </a:cubicBezTo>
                    <a:cubicBezTo>
                      <a:pt x="5524" y="135"/>
                      <a:pt x="5256" y="241"/>
                      <a:pt x="5057" y="457"/>
                    </a:cubicBezTo>
                    <a:lnTo>
                      <a:pt x="2056" y="3621"/>
                    </a:lnTo>
                    <a:lnTo>
                      <a:pt x="2056" y="1012"/>
                    </a:ln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48;p41">
                <a:extLst>
                  <a:ext uri="{FF2B5EF4-FFF2-40B4-BE49-F238E27FC236}">
                    <a16:creationId xmlns:a16="http://schemas.microsoft.com/office/drawing/2014/main" id="{6AFD4FE3-2B64-AD0A-6EB5-2A353E6C8935}"/>
                  </a:ext>
                </a:extLst>
              </p:cNvPr>
              <p:cNvSpPr/>
              <p:nvPr/>
            </p:nvSpPr>
            <p:spPr>
              <a:xfrm>
                <a:off x="10935946" y="2265018"/>
                <a:ext cx="25558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66"/>
                      <a:pt x="458" y="2023"/>
                      <a:pt x="1012" y="2023"/>
                    </a:cubicBezTo>
                    <a:cubicBezTo>
                      <a:pt x="1567" y="2023"/>
                      <a:pt x="2023" y="1566"/>
                      <a:pt x="2023" y="1011"/>
                    </a:cubicBezTo>
                    <a:cubicBezTo>
                      <a:pt x="2023" y="457"/>
                      <a:pt x="1567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049;p41">
                <a:extLst>
                  <a:ext uri="{FF2B5EF4-FFF2-40B4-BE49-F238E27FC236}">
                    <a16:creationId xmlns:a16="http://schemas.microsoft.com/office/drawing/2014/main" id="{4EE4398E-9A66-F043-F43B-21953E4DBFF5}"/>
                  </a:ext>
                </a:extLst>
              </p:cNvPr>
              <p:cNvSpPr/>
              <p:nvPr/>
            </p:nvSpPr>
            <p:spPr>
              <a:xfrm>
                <a:off x="10575525" y="2123725"/>
                <a:ext cx="385972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779" y="2349"/>
                      <a:pt x="20681" y="2675"/>
                      <a:pt x="20681" y="3034"/>
                    </a:cubicBezTo>
                    <a:lnTo>
                      <a:pt x="20681" y="3556"/>
                    </a:lnTo>
                    <a:cubicBezTo>
                      <a:pt x="20681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47" y="4078"/>
                      <a:pt x="9786" y="3850"/>
                      <a:pt x="9786" y="3556"/>
                    </a:cubicBezTo>
                    <a:lnTo>
                      <a:pt x="9786" y="3034"/>
                    </a:lnTo>
                    <a:cubicBezTo>
                      <a:pt x="9786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781" y="50137"/>
                      <a:pt x="25477" y="50137"/>
                    </a:cubicBezTo>
                    <a:lnTo>
                      <a:pt x="5089" y="50137"/>
                    </a:lnTo>
                    <a:cubicBezTo>
                      <a:pt x="3752" y="50137"/>
                      <a:pt x="2610" y="49289"/>
                      <a:pt x="2219" y="48115"/>
                    </a:cubicBezTo>
                    <a:close/>
                    <a:moveTo>
                      <a:pt x="5089" y="1"/>
                    </a:moveTo>
                    <a:cubicBezTo>
                      <a:pt x="4404" y="1"/>
                      <a:pt x="3719" y="131"/>
                      <a:pt x="3099" y="392"/>
                    </a:cubicBezTo>
                    <a:cubicBezTo>
                      <a:pt x="2480" y="653"/>
                      <a:pt x="1958" y="1012"/>
                      <a:pt x="1468" y="1468"/>
                    </a:cubicBezTo>
                    <a:cubicBezTo>
                      <a:pt x="1012" y="1958"/>
                      <a:pt x="653" y="2480"/>
                      <a:pt x="392" y="3099"/>
                    </a:cubicBezTo>
                    <a:cubicBezTo>
                      <a:pt x="131" y="3719"/>
                      <a:pt x="0" y="4404"/>
                      <a:pt x="0" y="5089"/>
                    </a:cubicBezTo>
                    <a:lnTo>
                      <a:pt x="0" y="47071"/>
                    </a:lnTo>
                    <a:cubicBezTo>
                      <a:pt x="0" y="47756"/>
                      <a:pt x="131" y="48441"/>
                      <a:pt x="392" y="49061"/>
                    </a:cubicBezTo>
                    <a:cubicBezTo>
                      <a:pt x="653" y="49681"/>
                      <a:pt x="1012" y="50203"/>
                      <a:pt x="1468" y="50692"/>
                    </a:cubicBezTo>
                    <a:cubicBezTo>
                      <a:pt x="1958" y="51149"/>
                      <a:pt x="2480" y="51507"/>
                      <a:pt x="3099" y="51768"/>
                    </a:cubicBezTo>
                    <a:cubicBezTo>
                      <a:pt x="3719" y="52029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14" y="52029"/>
                      <a:pt x="27466" y="51768"/>
                    </a:cubicBezTo>
                    <a:cubicBezTo>
                      <a:pt x="28054" y="51507"/>
                      <a:pt x="28608" y="51149"/>
                      <a:pt x="29065" y="50692"/>
                    </a:cubicBezTo>
                    <a:cubicBezTo>
                      <a:pt x="29554" y="50203"/>
                      <a:pt x="29913" y="49681"/>
                      <a:pt x="30174" y="49061"/>
                    </a:cubicBezTo>
                    <a:cubicBezTo>
                      <a:pt x="30435" y="48441"/>
                      <a:pt x="30565" y="47756"/>
                      <a:pt x="30565" y="47071"/>
                    </a:cubicBezTo>
                    <a:lnTo>
                      <a:pt x="30565" y="16800"/>
                    </a:lnTo>
                    <a:cubicBezTo>
                      <a:pt x="30565" y="16245"/>
                      <a:pt x="30109" y="15789"/>
                      <a:pt x="29554" y="15789"/>
                    </a:cubicBezTo>
                    <a:cubicBezTo>
                      <a:pt x="29000" y="15789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89" y="2023"/>
                    </a:cubicBezTo>
                    <a:lnTo>
                      <a:pt x="6753" y="2023"/>
                    </a:lnTo>
                    <a:cubicBezTo>
                      <a:pt x="7340" y="2023"/>
                      <a:pt x="7731" y="2480"/>
                      <a:pt x="7731" y="3034"/>
                    </a:cubicBezTo>
                    <a:lnTo>
                      <a:pt x="7731" y="3556"/>
                    </a:lnTo>
                    <a:cubicBezTo>
                      <a:pt x="7731" y="4959"/>
                      <a:pt x="8938" y="6101"/>
                      <a:pt x="10341" y="6101"/>
                    </a:cubicBezTo>
                    <a:lnTo>
                      <a:pt x="20225" y="6101"/>
                    </a:lnTo>
                    <a:cubicBezTo>
                      <a:pt x="21627" y="6101"/>
                      <a:pt x="22704" y="4959"/>
                      <a:pt x="22704" y="3556"/>
                    </a:cubicBezTo>
                    <a:lnTo>
                      <a:pt x="22704" y="3034"/>
                    </a:lnTo>
                    <a:cubicBezTo>
                      <a:pt x="22704" y="2480"/>
                      <a:pt x="23226" y="2023"/>
                      <a:pt x="23780" y="2023"/>
                    </a:cubicBezTo>
                    <a:lnTo>
                      <a:pt x="25477" y="2023"/>
                    </a:lnTo>
                    <a:cubicBezTo>
                      <a:pt x="27140" y="2023"/>
                      <a:pt x="28510" y="3393"/>
                      <a:pt x="28543" y="5089"/>
                    </a:cubicBezTo>
                    <a:lnTo>
                      <a:pt x="28543" y="7634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5" y="8188"/>
                      <a:pt x="30565" y="7634"/>
                    </a:cubicBezTo>
                    <a:lnTo>
                      <a:pt x="30565" y="5089"/>
                    </a:lnTo>
                    <a:cubicBezTo>
                      <a:pt x="30565" y="4404"/>
                      <a:pt x="30435" y="3719"/>
                      <a:pt x="30174" y="3099"/>
                    </a:cubicBezTo>
                    <a:cubicBezTo>
                      <a:pt x="29913" y="2480"/>
                      <a:pt x="29554" y="1958"/>
                      <a:pt x="29065" y="1468"/>
                    </a:cubicBezTo>
                    <a:cubicBezTo>
                      <a:pt x="28608" y="1012"/>
                      <a:pt x="28054" y="653"/>
                      <a:pt x="27466" y="392"/>
                    </a:cubicBezTo>
                    <a:cubicBezTo>
                      <a:pt x="26814" y="131"/>
                      <a:pt x="26162" y="1"/>
                      <a:pt x="2547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050;p41">
                <a:extLst>
                  <a:ext uri="{FF2B5EF4-FFF2-40B4-BE49-F238E27FC236}">
                    <a16:creationId xmlns:a16="http://schemas.microsoft.com/office/drawing/2014/main" id="{685D914A-88E3-4A7A-A471-D86F0F414D20}"/>
                  </a:ext>
                </a:extLst>
              </p:cNvPr>
              <p:cNvSpPr/>
              <p:nvPr/>
            </p:nvSpPr>
            <p:spPr>
              <a:xfrm>
                <a:off x="10681800" y="2432464"/>
                <a:ext cx="173426" cy="198340"/>
              </a:xfrm>
              <a:custGeom>
                <a:avLst/>
                <a:gdLst/>
                <a:ahLst/>
                <a:cxnLst/>
                <a:rect l="l" t="t" r="r" b="b"/>
                <a:pathLst>
                  <a:path w="13734" h="15707" extrusionOk="0">
                    <a:moveTo>
                      <a:pt x="2023" y="2789"/>
                    </a:moveTo>
                    <a:lnTo>
                      <a:pt x="10700" y="7845"/>
                    </a:lnTo>
                    <a:lnTo>
                      <a:pt x="2023" y="12901"/>
                    </a:lnTo>
                    <a:lnTo>
                      <a:pt x="2023" y="2789"/>
                    </a:lnTo>
                    <a:close/>
                    <a:moveTo>
                      <a:pt x="1012" y="0"/>
                    </a:moveTo>
                    <a:cubicBezTo>
                      <a:pt x="832" y="0"/>
                      <a:pt x="653" y="49"/>
                      <a:pt x="490" y="147"/>
                    </a:cubicBezTo>
                    <a:cubicBezTo>
                      <a:pt x="196" y="310"/>
                      <a:pt x="0" y="669"/>
                      <a:pt x="0" y="1028"/>
                    </a:cubicBezTo>
                    <a:lnTo>
                      <a:pt x="0" y="14695"/>
                    </a:lnTo>
                    <a:cubicBezTo>
                      <a:pt x="0" y="15054"/>
                      <a:pt x="196" y="15380"/>
                      <a:pt x="490" y="15576"/>
                    </a:cubicBezTo>
                    <a:cubicBezTo>
                      <a:pt x="653" y="15641"/>
                      <a:pt x="816" y="15707"/>
                      <a:pt x="1012" y="15707"/>
                    </a:cubicBezTo>
                    <a:cubicBezTo>
                      <a:pt x="1175" y="15707"/>
                      <a:pt x="1370" y="15641"/>
                      <a:pt x="1534" y="15576"/>
                    </a:cubicBezTo>
                    <a:lnTo>
                      <a:pt x="13244" y="8726"/>
                    </a:lnTo>
                    <a:cubicBezTo>
                      <a:pt x="13538" y="8563"/>
                      <a:pt x="13733" y="8204"/>
                      <a:pt x="13733" y="7845"/>
                    </a:cubicBezTo>
                    <a:cubicBezTo>
                      <a:pt x="13733" y="7486"/>
                      <a:pt x="13538" y="7160"/>
                      <a:pt x="13244" y="6965"/>
                    </a:cubicBezTo>
                    <a:lnTo>
                      <a:pt x="1534" y="147"/>
                    </a:lnTo>
                    <a:cubicBezTo>
                      <a:pt x="1370" y="49"/>
                      <a:pt x="1191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2051;p41">
              <a:extLst>
                <a:ext uri="{FF2B5EF4-FFF2-40B4-BE49-F238E27FC236}">
                  <a16:creationId xmlns:a16="http://schemas.microsoft.com/office/drawing/2014/main" id="{C5080F20-E4CD-516A-8E88-E8DA97FBEE4A}"/>
                </a:ext>
              </a:extLst>
            </p:cNvPr>
            <p:cNvGrpSpPr/>
            <p:nvPr/>
          </p:nvGrpSpPr>
          <p:grpSpPr>
            <a:xfrm>
              <a:off x="3446563" y="1624740"/>
              <a:ext cx="321007" cy="547553"/>
              <a:chOff x="11091242" y="2124963"/>
              <a:chExt cx="386383" cy="659067"/>
            </a:xfrm>
          </p:grpSpPr>
          <p:sp>
            <p:nvSpPr>
              <p:cNvPr id="15" name="Google Shape;2052;p41">
                <a:extLst>
                  <a:ext uri="{FF2B5EF4-FFF2-40B4-BE49-F238E27FC236}">
                    <a16:creationId xmlns:a16="http://schemas.microsoft.com/office/drawing/2014/main" id="{A0581D3E-0EC2-95FD-C064-519CDE84250B}"/>
                  </a:ext>
                </a:extLst>
              </p:cNvPr>
              <p:cNvSpPr/>
              <p:nvPr/>
            </p:nvSpPr>
            <p:spPr>
              <a:xfrm>
                <a:off x="11194221" y="2286852"/>
                <a:ext cx="180434" cy="334881"/>
              </a:xfrm>
              <a:custGeom>
                <a:avLst/>
                <a:gdLst/>
                <a:ahLst/>
                <a:cxnLst/>
                <a:rect l="l" t="t" r="r" b="b"/>
                <a:pathLst>
                  <a:path w="14289" h="26520" extrusionOk="0">
                    <a:moveTo>
                      <a:pt x="9167" y="2055"/>
                    </a:moveTo>
                    <a:lnTo>
                      <a:pt x="9167" y="4078"/>
                    </a:lnTo>
                    <a:lnTo>
                      <a:pt x="5089" y="4078"/>
                    </a:lnTo>
                    <a:lnTo>
                      <a:pt x="5089" y="2055"/>
                    </a:lnTo>
                    <a:close/>
                    <a:moveTo>
                      <a:pt x="12233" y="6133"/>
                    </a:moveTo>
                    <a:lnTo>
                      <a:pt x="12233" y="8155"/>
                    </a:lnTo>
                    <a:lnTo>
                      <a:pt x="2056" y="8155"/>
                    </a:lnTo>
                    <a:lnTo>
                      <a:pt x="2056" y="6133"/>
                    </a:lnTo>
                    <a:close/>
                    <a:moveTo>
                      <a:pt x="12233" y="10210"/>
                    </a:moveTo>
                    <a:lnTo>
                      <a:pt x="12233" y="12233"/>
                    </a:lnTo>
                    <a:lnTo>
                      <a:pt x="2056" y="12233"/>
                    </a:lnTo>
                    <a:lnTo>
                      <a:pt x="2056" y="10210"/>
                    </a:lnTo>
                    <a:close/>
                    <a:moveTo>
                      <a:pt x="12233" y="14288"/>
                    </a:moveTo>
                    <a:lnTo>
                      <a:pt x="12233" y="16310"/>
                    </a:lnTo>
                    <a:lnTo>
                      <a:pt x="2056" y="16310"/>
                    </a:lnTo>
                    <a:lnTo>
                      <a:pt x="2056" y="14288"/>
                    </a:lnTo>
                    <a:close/>
                    <a:moveTo>
                      <a:pt x="12233" y="18365"/>
                    </a:moveTo>
                    <a:lnTo>
                      <a:pt x="12233" y="20387"/>
                    </a:lnTo>
                    <a:lnTo>
                      <a:pt x="2056" y="20387"/>
                    </a:lnTo>
                    <a:lnTo>
                      <a:pt x="2056" y="18365"/>
                    </a:lnTo>
                    <a:close/>
                    <a:moveTo>
                      <a:pt x="12233" y="22443"/>
                    </a:moveTo>
                    <a:lnTo>
                      <a:pt x="12233" y="24465"/>
                    </a:lnTo>
                    <a:lnTo>
                      <a:pt x="2056" y="24465"/>
                    </a:lnTo>
                    <a:lnTo>
                      <a:pt x="2056" y="22443"/>
                    </a:lnTo>
                    <a:close/>
                    <a:moveTo>
                      <a:pt x="4078" y="0"/>
                    </a:moveTo>
                    <a:cubicBezTo>
                      <a:pt x="3523" y="0"/>
                      <a:pt x="3067" y="457"/>
                      <a:pt x="3067" y="1044"/>
                    </a:cubicBezTo>
                    <a:lnTo>
                      <a:pt x="3067" y="4078"/>
                    </a:lnTo>
                    <a:lnTo>
                      <a:pt x="1012" y="4078"/>
                    </a:lnTo>
                    <a:cubicBezTo>
                      <a:pt x="457" y="4078"/>
                      <a:pt x="1" y="4534"/>
                      <a:pt x="1" y="5121"/>
                    </a:cubicBezTo>
                    <a:lnTo>
                      <a:pt x="1" y="25509"/>
                    </a:lnTo>
                    <a:cubicBezTo>
                      <a:pt x="1" y="26063"/>
                      <a:pt x="457" y="26520"/>
                      <a:pt x="1012" y="26520"/>
                    </a:cubicBezTo>
                    <a:lnTo>
                      <a:pt x="13244" y="26520"/>
                    </a:lnTo>
                    <a:cubicBezTo>
                      <a:pt x="13831" y="26520"/>
                      <a:pt x="14288" y="26063"/>
                      <a:pt x="14288" y="25509"/>
                    </a:cubicBezTo>
                    <a:lnTo>
                      <a:pt x="14288" y="5121"/>
                    </a:lnTo>
                    <a:cubicBezTo>
                      <a:pt x="14288" y="4534"/>
                      <a:pt x="13831" y="4078"/>
                      <a:pt x="13244" y="4078"/>
                    </a:cubicBezTo>
                    <a:lnTo>
                      <a:pt x="11222" y="4078"/>
                    </a:lnTo>
                    <a:lnTo>
                      <a:pt x="11222" y="1044"/>
                    </a:lnTo>
                    <a:cubicBezTo>
                      <a:pt x="11222" y="457"/>
                      <a:pt x="10765" y="0"/>
                      <a:pt x="102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053;p41">
                <a:extLst>
                  <a:ext uri="{FF2B5EF4-FFF2-40B4-BE49-F238E27FC236}">
                    <a16:creationId xmlns:a16="http://schemas.microsoft.com/office/drawing/2014/main" id="{B850AC79-496D-56E2-CAC6-E17D9AEC1FA2}"/>
                  </a:ext>
                </a:extLst>
              </p:cNvPr>
              <p:cNvSpPr/>
              <p:nvPr/>
            </p:nvSpPr>
            <p:spPr>
              <a:xfrm>
                <a:off x="11451662" y="2266256"/>
                <a:ext cx="25962" cy="2554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23" extrusionOk="0">
                    <a:moveTo>
                      <a:pt x="1012" y="0"/>
                    </a:moveTo>
                    <a:cubicBezTo>
                      <a:pt x="458" y="0"/>
                      <a:pt x="1" y="457"/>
                      <a:pt x="1" y="1011"/>
                    </a:cubicBezTo>
                    <a:cubicBezTo>
                      <a:pt x="1" y="1598"/>
                      <a:pt x="458" y="2022"/>
                      <a:pt x="1012" y="2022"/>
                    </a:cubicBezTo>
                    <a:cubicBezTo>
                      <a:pt x="1599" y="2022"/>
                      <a:pt x="2056" y="1598"/>
                      <a:pt x="2056" y="1011"/>
                    </a:cubicBezTo>
                    <a:cubicBezTo>
                      <a:pt x="2056" y="457"/>
                      <a:pt x="1599" y="0"/>
                      <a:pt x="101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054;p41">
                <a:extLst>
                  <a:ext uri="{FF2B5EF4-FFF2-40B4-BE49-F238E27FC236}">
                    <a16:creationId xmlns:a16="http://schemas.microsoft.com/office/drawing/2014/main" id="{24D81B62-1529-E17C-E4C8-825715D17638}"/>
                  </a:ext>
                </a:extLst>
              </p:cNvPr>
              <p:cNvSpPr/>
              <p:nvPr/>
            </p:nvSpPr>
            <p:spPr>
              <a:xfrm>
                <a:off x="11091242" y="2124963"/>
                <a:ext cx="386376" cy="659067"/>
              </a:xfrm>
              <a:custGeom>
                <a:avLst/>
                <a:gdLst/>
                <a:ahLst/>
                <a:cxnLst/>
                <a:rect l="l" t="t" r="r" b="b"/>
                <a:pathLst>
                  <a:path w="30598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8" y="4078"/>
                      <a:pt x="20225" y="4078"/>
                    </a:cubicBezTo>
                    <a:lnTo>
                      <a:pt x="10341" y="4078"/>
                    </a:lnTo>
                    <a:cubicBezTo>
                      <a:pt x="10080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87" y="2349"/>
                      <a:pt x="9656" y="2023"/>
                    </a:cubicBezTo>
                    <a:close/>
                    <a:moveTo>
                      <a:pt x="28380" y="48115"/>
                    </a:moveTo>
                    <a:cubicBezTo>
                      <a:pt x="27956" y="49289"/>
                      <a:pt x="26814" y="50137"/>
                      <a:pt x="25477" y="50137"/>
                    </a:cubicBezTo>
                    <a:lnTo>
                      <a:pt x="5089" y="50137"/>
                    </a:lnTo>
                    <a:cubicBezTo>
                      <a:pt x="3784" y="50137"/>
                      <a:pt x="2643" y="49289"/>
                      <a:pt x="2219" y="48115"/>
                    </a:cubicBezTo>
                    <a:close/>
                    <a:moveTo>
                      <a:pt x="5089" y="0"/>
                    </a:moveTo>
                    <a:cubicBezTo>
                      <a:pt x="4404" y="0"/>
                      <a:pt x="3752" y="131"/>
                      <a:pt x="3099" y="392"/>
                    </a:cubicBezTo>
                    <a:cubicBezTo>
                      <a:pt x="2512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2" y="51540"/>
                      <a:pt x="3099" y="51768"/>
                    </a:cubicBezTo>
                    <a:cubicBezTo>
                      <a:pt x="3752" y="52062"/>
                      <a:pt x="4404" y="52192"/>
                      <a:pt x="5089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6" y="51768"/>
                    </a:cubicBezTo>
                    <a:cubicBezTo>
                      <a:pt x="28086" y="51540"/>
                      <a:pt x="28608" y="51148"/>
                      <a:pt x="29097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98" y="47789"/>
                      <a:pt x="30598" y="47071"/>
                    </a:cubicBezTo>
                    <a:lnTo>
                      <a:pt x="30598" y="16800"/>
                    </a:lnTo>
                    <a:cubicBezTo>
                      <a:pt x="30598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56" y="46060"/>
                    </a:lnTo>
                    <a:lnTo>
                      <a:pt x="2056" y="5089"/>
                    </a:lnTo>
                    <a:cubicBezTo>
                      <a:pt x="2056" y="3393"/>
                      <a:pt x="3426" y="2023"/>
                      <a:pt x="5089" y="2023"/>
                    </a:cubicBezTo>
                    <a:lnTo>
                      <a:pt x="6786" y="2023"/>
                    </a:lnTo>
                    <a:cubicBezTo>
                      <a:pt x="7340" y="2023"/>
                      <a:pt x="7764" y="2480"/>
                      <a:pt x="7764" y="3034"/>
                    </a:cubicBezTo>
                    <a:lnTo>
                      <a:pt x="7764" y="3556"/>
                    </a:lnTo>
                    <a:cubicBezTo>
                      <a:pt x="7764" y="4959"/>
                      <a:pt x="8938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813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98" y="8188"/>
                      <a:pt x="30598" y="7633"/>
                    </a:cubicBezTo>
                    <a:lnTo>
                      <a:pt x="30598" y="5089"/>
                    </a:lnTo>
                    <a:cubicBezTo>
                      <a:pt x="30598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7" y="1468"/>
                    </a:cubicBezTo>
                    <a:cubicBezTo>
                      <a:pt x="28608" y="1012"/>
                      <a:pt x="28086" y="653"/>
                      <a:pt x="27466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2055;p41">
              <a:extLst>
                <a:ext uri="{FF2B5EF4-FFF2-40B4-BE49-F238E27FC236}">
                  <a16:creationId xmlns:a16="http://schemas.microsoft.com/office/drawing/2014/main" id="{1081D6FC-376E-81A2-636A-AEE44ADA8C93}"/>
                </a:ext>
              </a:extLst>
            </p:cNvPr>
            <p:cNvGrpSpPr/>
            <p:nvPr/>
          </p:nvGrpSpPr>
          <p:grpSpPr>
            <a:xfrm>
              <a:off x="7331103" y="1623916"/>
              <a:ext cx="321631" cy="549201"/>
              <a:chOff x="9099050" y="396013"/>
              <a:chExt cx="764150" cy="1304825"/>
            </a:xfrm>
          </p:grpSpPr>
          <p:sp>
            <p:nvSpPr>
              <p:cNvPr id="10" name="Google Shape;2056;p41">
                <a:extLst>
                  <a:ext uri="{FF2B5EF4-FFF2-40B4-BE49-F238E27FC236}">
                    <a16:creationId xmlns:a16="http://schemas.microsoft.com/office/drawing/2014/main" id="{795BBBAF-A4C6-B49E-AD64-0AD4A770BF5D}"/>
                  </a:ext>
                </a:extLst>
              </p:cNvPr>
              <p:cNvSpPr/>
              <p:nvPr/>
            </p:nvSpPr>
            <p:spPr>
              <a:xfrm>
                <a:off x="9455425" y="1185413"/>
                <a:ext cx="51400" cy="257725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10309" extrusionOk="0">
                    <a:moveTo>
                      <a:pt x="1045" y="0"/>
                    </a:moveTo>
                    <a:cubicBezTo>
                      <a:pt x="457" y="0"/>
                      <a:pt x="1" y="457"/>
                      <a:pt x="1" y="1044"/>
                    </a:cubicBezTo>
                    <a:lnTo>
                      <a:pt x="1" y="9297"/>
                    </a:lnTo>
                    <a:cubicBezTo>
                      <a:pt x="1" y="9852"/>
                      <a:pt x="457" y="10308"/>
                      <a:pt x="1045" y="10308"/>
                    </a:cubicBezTo>
                    <a:cubicBezTo>
                      <a:pt x="1599" y="10308"/>
                      <a:pt x="2056" y="9852"/>
                      <a:pt x="2056" y="9297"/>
                    </a:cubicBezTo>
                    <a:lnTo>
                      <a:pt x="2056" y="1044"/>
                    </a:lnTo>
                    <a:cubicBezTo>
                      <a:pt x="2056" y="457"/>
                      <a:pt x="1599" y="0"/>
                      <a:pt x="1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057;p41">
                <a:extLst>
                  <a:ext uri="{FF2B5EF4-FFF2-40B4-BE49-F238E27FC236}">
                    <a16:creationId xmlns:a16="http://schemas.microsoft.com/office/drawing/2014/main" id="{01564A6E-D5D0-AD6D-9666-B915F573962D}"/>
                  </a:ext>
                </a:extLst>
              </p:cNvPr>
              <p:cNvSpPr/>
              <p:nvPr/>
            </p:nvSpPr>
            <p:spPr>
              <a:xfrm>
                <a:off x="9251550" y="979088"/>
                <a:ext cx="459150" cy="464050"/>
              </a:xfrm>
              <a:custGeom>
                <a:avLst/>
                <a:gdLst/>
                <a:ahLst/>
                <a:cxnLst/>
                <a:rect l="l" t="t" r="r" b="b"/>
                <a:pathLst>
                  <a:path w="18366" h="18562" extrusionOk="0">
                    <a:moveTo>
                      <a:pt x="9200" y="1"/>
                    </a:moveTo>
                    <a:cubicBezTo>
                      <a:pt x="4111" y="1"/>
                      <a:pt x="1" y="4111"/>
                      <a:pt x="1" y="9199"/>
                    </a:cubicBezTo>
                    <a:lnTo>
                      <a:pt x="1" y="17550"/>
                    </a:lnTo>
                    <a:cubicBezTo>
                      <a:pt x="1" y="18105"/>
                      <a:pt x="457" y="18561"/>
                      <a:pt x="1045" y="18561"/>
                    </a:cubicBezTo>
                    <a:cubicBezTo>
                      <a:pt x="1599" y="18561"/>
                      <a:pt x="2056" y="18105"/>
                      <a:pt x="2056" y="17550"/>
                    </a:cubicBezTo>
                    <a:lnTo>
                      <a:pt x="2056" y="9199"/>
                    </a:lnTo>
                    <a:cubicBezTo>
                      <a:pt x="2056" y="5252"/>
                      <a:pt x="5253" y="2056"/>
                      <a:pt x="9200" y="2056"/>
                    </a:cubicBezTo>
                    <a:cubicBezTo>
                      <a:pt x="13114" y="2056"/>
                      <a:pt x="16311" y="5252"/>
                      <a:pt x="16311" y="9199"/>
                    </a:cubicBezTo>
                    <a:lnTo>
                      <a:pt x="16311" y="17550"/>
                    </a:lnTo>
                    <a:cubicBezTo>
                      <a:pt x="16311" y="18105"/>
                      <a:pt x="16767" y="18561"/>
                      <a:pt x="17354" y="18561"/>
                    </a:cubicBezTo>
                    <a:cubicBezTo>
                      <a:pt x="17909" y="18561"/>
                      <a:pt x="18366" y="18105"/>
                      <a:pt x="18366" y="17550"/>
                    </a:cubicBezTo>
                    <a:lnTo>
                      <a:pt x="18366" y="9199"/>
                    </a:lnTo>
                    <a:cubicBezTo>
                      <a:pt x="18366" y="4111"/>
                      <a:pt x="14256" y="1"/>
                      <a:pt x="92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058;p41">
                <a:extLst>
                  <a:ext uri="{FF2B5EF4-FFF2-40B4-BE49-F238E27FC236}">
                    <a16:creationId xmlns:a16="http://schemas.microsoft.com/office/drawing/2014/main" id="{91F0B257-04D5-225F-7A25-F3624CC62437}"/>
                  </a:ext>
                </a:extLst>
              </p:cNvPr>
              <p:cNvSpPr/>
              <p:nvPr/>
            </p:nvSpPr>
            <p:spPr>
              <a:xfrm>
                <a:off x="9353500" y="1083463"/>
                <a:ext cx="255275" cy="359675"/>
              </a:xfrm>
              <a:custGeom>
                <a:avLst/>
                <a:gdLst/>
                <a:ahLst/>
                <a:cxnLst/>
                <a:rect l="l" t="t" r="r" b="b"/>
                <a:pathLst>
                  <a:path w="10211" h="14387" extrusionOk="0">
                    <a:moveTo>
                      <a:pt x="5122" y="1"/>
                    </a:moveTo>
                    <a:cubicBezTo>
                      <a:pt x="2284" y="1"/>
                      <a:pt x="0" y="2317"/>
                      <a:pt x="0" y="5122"/>
                    </a:cubicBezTo>
                    <a:lnTo>
                      <a:pt x="0" y="13375"/>
                    </a:lnTo>
                    <a:cubicBezTo>
                      <a:pt x="0" y="13930"/>
                      <a:pt x="457" y="14386"/>
                      <a:pt x="1044" y="14386"/>
                    </a:cubicBezTo>
                    <a:cubicBezTo>
                      <a:pt x="1599" y="14386"/>
                      <a:pt x="2055" y="13930"/>
                      <a:pt x="2055" y="13375"/>
                    </a:cubicBezTo>
                    <a:lnTo>
                      <a:pt x="2055" y="5122"/>
                    </a:lnTo>
                    <a:cubicBezTo>
                      <a:pt x="2055" y="3426"/>
                      <a:pt x="3425" y="2056"/>
                      <a:pt x="5122" y="2056"/>
                    </a:cubicBezTo>
                    <a:cubicBezTo>
                      <a:pt x="6785" y="2056"/>
                      <a:pt x="8155" y="3426"/>
                      <a:pt x="8155" y="5122"/>
                    </a:cubicBezTo>
                    <a:lnTo>
                      <a:pt x="8155" y="13375"/>
                    </a:lnTo>
                    <a:cubicBezTo>
                      <a:pt x="8155" y="13930"/>
                      <a:pt x="8612" y="14386"/>
                      <a:pt x="9199" y="14386"/>
                    </a:cubicBezTo>
                    <a:cubicBezTo>
                      <a:pt x="9754" y="14386"/>
                      <a:pt x="10210" y="13930"/>
                      <a:pt x="10210" y="13375"/>
                    </a:cubicBezTo>
                    <a:lnTo>
                      <a:pt x="10210" y="5122"/>
                    </a:lnTo>
                    <a:cubicBezTo>
                      <a:pt x="10210" y="2317"/>
                      <a:pt x="7927" y="1"/>
                      <a:pt x="5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059;p41">
                <a:extLst>
                  <a:ext uri="{FF2B5EF4-FFF2-40B4-BE49-F238E27FC236}">
                    <a16:creationId xmlns:a16="http://schemas.microsoft.com/office/drawing/2014/main" id="{4278F985-29B5-97E8-0C9E-0331A9928868}"/>
                  </a:ext>
                </a:extLst>
              </p:cNvPr>
              <p:cNvSpPr/>
              <p:nvPr/>
            </p:nvSpPr>
            <p:spPr>
              <a:xfrm>
                <a:off x="9812625" y="675738"/>
                <a:ext cx="50575" cy="50575"/>
              </a:xfrm>
              <a:custGeom>
                <a:avLst/>
                <a:gdLst/>
                <a:ahLst/>
                <a:cxnLst/>
                <a:rect l="l" t="t" r="r" b="b"/>
                <a:pathLst>
                  <a:path w="2023" h="2023" extrusionOk="0">
                    <a:moveTo>
                      <a:pt x="1011" y="0"/>
                    </a:moveTo>
                    <a:cubicBezTo>
                      <a:pt x="457" y="0"/>
                      <a:pt x="0" y="457"/>
                      <a:pt x="0" y="1011"/>
                    </a:cubicBezTo>
                    <a:cubicBezTo>
                      <a:pt x="0" y="1598"/>
                      <a:pt x="457" y="2022"/>
                      <a:pt x="1011" y="2022"/>
                    </a:cubicBezTo>
                    <a:cubicBezTo>
                      <a:pt x="1566" y="2022"/>
                      <a:pt x="2023" y="1598"/>
                      <a:pt x="2023" y="1011"/>
                    </a:cubicBezTo>
                    <a:cubicBezTo>
                      <a:pt x="2023" y="457"/>
                      <a:pt x="1566" y="0"/>
                      <a:pt x="10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060;p41">
                <a:extLst>
                  <a:ext uri="{FF2B5EF4-FFF2-40B4-BE49-F238E27FC236}">
                    <a16:creationId xmlns:a16="http://schemas.microsoft.com/office/drawing/2014/main" id="{1EDF720C-C562-65EE-AC59-9F3A08A1C05A}"/>
                  </a:ext>
                </a:extLst>
              </p:cNvPr>
              <p:cNvSpPr/>
              <p:nvPr/>
            </p:nvSpPr>
            <p:spPr>
              <a:xfrm>
                <a:off x="9099050" y="396013"/>
                <a:ext cx="764150" cy="1304825"/>
              </a:xfrm>
              <a:custGeom>
                <a:avLst/>
                <a:gdLst/>
                <a:ahLst/>
                <a:cxnLst/>
                <a:rect l="l" t="t" r="r" b="b"/>
                <a:pathLst>
                  <a:path w="30566" h="52193" extrusionOk="0">
                    <a:moveTo>
                      <a:pt x="20910" y="2023"/>
                    </a:moveTo>
                    <a:cubicBezTo>
                      <a:pt x="20812" y="2349"/>
                      <a:pt x="20682" y="2675"/>
                      <a:pt x="20682" y="3034"/>
                    </a:cubicBezTo>
                    <a:lnTo>
                      <a:pt x="20682" y="3556"/>
                    </a:lnTo>
                    <a:cubicBezTo>
                      <a:pt x="20682" y="3850"/>
                      <a:pt x="20519" y="4078"/>
                      <a:pt x="20225" y="4078"/>
                    </a:cubicBezTo>
                    <a:lnTo>
                      <a:pt x="10341" y="4078"/>
                    </a:lnTo>
                    <a:cubicBezTo>
                      <a:pt x="10048" y="4078"/>
                      <a:pt x="9787" y="3850"/>
                      <a:pt x="9787" y="3556"/>
                    </a:cubicBezTo>
                    <a:lnTo>
                      <a:pt x="9787" y="3034"/>
                    </a:lnTo>
                    <a:cubicBezTo>
                      <a:pt x="9787" y="2675"/>
                      <a:pt x="9754" y="2349"/>
                      <a:pt x="9656" y="2023"/>
                    </a:cubicBezTo>
                    <a:close/>
                    <a:moveTo>
                      <a:pt x="28347" y="48115"/>
                    </a:moveTo>
                    <a:cubicBezTo>
                      <a:pt x="27923" y="49289"/>
                      <a:pt x="26814" y="50137"/>
                      <a:pt x="25477" y="50137"/>
                    </a:cubicBezTo>
                    <a:lnTo>
                      <a:pt x="5090" y="50137"/>
                    </a:lnTo>
                    <a:cubicBezTo>
                      <a:pt x="3752" y="50137"/>
                      <a:pt x="2643" y="49289"/>
                      <a:pt x="2219" y="48115"/>
                    </a:cubicBezTo>
                    <a:close/>
                    <a:moveTo>
                      <a:pt x="5090" y="0"/>
                    </a:moveTo>
                    <a:cubicBezTo>
                      <a:pt x="4404" y="0"/>
                      <a:pt x="3719" y="131"/>
                      <a:pt x="3100" y="392"/>
                    </a:cubicBezTo>
                    <a:cubicBezTo>
                      <a:pt x="2513" y="653"/>
                      <a:pt x="1958" y="1012"/>
                      <a:pt x="1501" y="1468"/>
                    </a:cubicBezTo>
                    <a:cubicBezTo>
                      <a:pt x="1012" y="1958"/>
                      <a:pt x="653" y="2512"/>
                      <a:pt x="392" y="3099"/>
                    </a:cubicBezTo>
                    <a:cubicBezTo>
                      <a:pt x="131" y="3719"/>
                      <a:pt x="1" y="4404"/>
                      <a:pt x="1" y="5089"/>
                    </a:cubicBezTo>
                    <a:lnTo>
                      <a:pt x="1" y="47071"/>
                    </a:lnTo>
                    <a:cubicBezTo>
                      <a:pt x="1" y="47789"/>
                      <a:pt x="131" y="48441"/>
                      <a:pt x="392" y="49061"/>
                    </a:cubicBezTo>
                    <a:cubicBezTo>
                      <a:pt x="653" y="49681"/>
                      <a:pt x="1012" y="50235"/>
                      <a:pt x="1501" y="50692"/>
                    </a:cubicBezTo>
                    <a:cubicBezTo>
                      <a:pt x="1958" y="51148"/>
                      <a:pt x="2513" y="51540"/>
                      <a:pt x="3100" y="51768"/>
                    </a:cubicBezTo>
                    <a:cubicBezTo>
                      <a:pt x="3719" y="52062"/>
                      <a:pt x="4404" y="52192"/>
                      <a:pt x="5090" y="52192"/>
                    </a:cubicBezTo>
                    <a:lnTo>
                      <a:pt x="25477" y="52192"/>
                    </a:lnTo>
                    <a:cubicBezTo>
                      <a:pt x="26162" y="52192"/>
                      <a:pt x="26847" y="52062"/>
                      <a:pt x="27467" y="51768"/>
                    </a:cubicBezTo>
                    <a:cubicBezTo>
                      <a:pt x="28054" y="51540"/>
                      <a:pt x="28608" y="51148"/>
                      <a:pt x="29098" y="50692"/>
                    </a:cubicBezTo>
                    <a:cubicBezTo>
                      <a:pt x="29554" y="50235"/>
                      <a:pt x="29913" y="49681"/>
                      <a:pt x="30174" y="49061"/>
                    </a:cubicBezTo>
                    <a:cubicBezTo>
                      <a:pt x="30435" y="48441"/>
                      <a:pt x="30566" y="47789"/>
                      <a:pt x="30566" y="47071"/>
                    </a:cubicBezTo>
                    <a:lnTo>
                      <a:pt x="30566" y="16800"/>
                    </a:lnTo>
                    <a:cubicBezTo>
                      <a:pt x="30566" y="16245"/>
                      <a:pt x="30109" y="15788"/>
                      <a:pt x="29554" y="15788"/>
                    </a:cubicBezTo>
                    <a:cubicBezTo>
                      <a:pt x="29000" y="15788"/>
                      <a:pt x="28543" y="16245"/>
                      <a:pt x="28543" y="16800"/>
                    </a:cubicBezTo>
                    <a:lnTo>
                      <a:pt x="28543" y="46060"/>
                    </a:lnTo>
                    <a:lnTo>
                      <a:pt x="2023" y="46060"/>
                    </a:lnTo>
                    <a:lnTo>
                      <a:pt x="2023" y="5089"/>
                    </a:lnTo>
                    <a:cubicBezTo>
                      <a:pt x="2023" y="3393"/>
                      <a:pt x="3393" y="2023"/>
                      <a:pt x="5090" y="2023"/>
                    </a:cubicBezTo>
                    <a:lnTo>
                      <a:pt x="6786" y="2023"/>
                    </a:lnTo>
                    <a:cubicBezTo>
                      <a:pt x="7340" y="2023"/>
                      <a:pt x="7732" y="2480"/>
                      <a:pt x="7732" y="3034"/>
                    </a:cubicBezTo>
                    <a:lnTo>
                      <a:pt x="7732" y="3556"/>
                    </a:lnTo>
                    <a:cubicBezTo>
                      <a:pt x="7732" y="4959"/>
                      <a:pt x="8939" y="6100"/>
                      <a:pt x="10341" y="6100"/>
                    </a:cubicBezTo>
                    <a:lnTo>
                      <a:pt x="20225" y="6100"/>
                    </a:lnTo>
                    <a:cubicBezTo>
                      <a:pt x="21628" y="6100"/>
                      <a:pt x="22737" y="4959"/>
                      <a:pt x="22737" y="3556"/>
                    </a:cubicBezTo>
                    <a:lnTo>
                      <a:pt x="22737" y="3034"/>
                    </a:lnTo>
                    <a:cubicBezTo>
                      <a:pt x="22737" y="2480"/>
                      <a:pt x="23226" y="2023"/>
                      <a:pt x="23781" y="2023"/>
                    </a:cubicBezTo>
                    <a:lnTo>
                      <a:pt x="25477" y="2023"/>
                    </a:lnTo>
                    <a:cubicBezTo>
                      <a:pt x="27173" y="2023"/>
                      <a:pt x="28543" y="3393"/>
                      <a:pt x="28543" y="5089"/>
                    </a:cubicBezTo>
                    <a:lnTo>
                      <a:pt x="28543" y="7633"/>
                    </a:lnTo>
                    <a:cubicBezTo>
                      <a:pt x="28543" y="8188"/>
                      <a:pt x="29000" y="8645"/>
                      <a:pt x="29554" y="8645"/>
                    </a:cubicBezTo>
                    <a:cubicBezTo>
                      <a:pt x="30109" y="8645"/>
                      <a:pt x="30566" y="8188"/>
                      <a:pt x="30566" y="7633"/>
                    </a:cubicBezTo>
                    <a:lnTo>
                      <a:pt x="30566" y="5089"/>
                    </a:lnTo>
                    <a:cubicBezTo>
                      <a:pt x="30566" y="4404"/>
                      <a:pt x="30435" y="3719"/>
                      <a:pt x="30174" y="3099"/>
                    </a:cubicBezTo>
                    <a:cubicBezTo>
                      <a:pt x="29913" y="2512"/>
                      <a:pt x="29554" y="1958"/>
                      <a:pt x="29098" y="1468"/>
                    </a:cubicBezTo>
                    <a:cubicBezTo>
                      <a:pt x="28608" y="1012"/>
                      <a:pt x="28054" y="653"/>
                      <a:pt x="27467" y="392"/>
                    </a:cubicBezTo>
                    <a:cubicBezTo>
                      <a:pt x="26847" y="131"/>
                      <a:pt x="26162" y="0"/>
                      <a:pt x="254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60215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oogle Shape;2066;p42">
            <a:extLst>
              <a:ext uri="{FF2B5EF4-FFF2-40B4-BE49-F238E27FC236}">
                <a16:creationId xmlns:a16="http://schemas.microsoft.com/office/drawing/2014/main" id="{9C9938D8-291E-0B04-1C4B-F823BDC6CB26}"/>
              </a:ext>
            </a:extLst>
          </p:cNvPr>
          <p:cNvGrpSpPr/>
          <p:nvPr/>
        </p:nvGrpSpPr>
        <p:grpSpPr>
          <a:xfrm>
            <a:off x="652152" y="1279713"/>
            <a:ext cx="7839695" cy="3391933"/>
            <a:chOff x="457875" y="1158000"/>
            <a:chExt cx="8229473" cy="3560575"/>
          </a:xfrm>
        </p:grpSpPr>
        <p:grpSp>
          <p:nvGrpSpPr>
            <p:cNvPr id="4" name="Google Shape;2067;p42">
              <a:extLst>
                <a:ext uri="{FF2B5EF4-FFF2-40B4-BE49-F238E27FC236}">
                  <a16:creationId xmlns:a16="http://schemas.microsoft.com/office/drawing/2014/main" id="{1EC5C9CB-7B15-C483-EC5D-89542A5D37EC}"/>
                </a:ext>
              </a:extLst>
            </p:cNvPr>
            <p:cNvGrpSpPr/>
            <p:nvPr/>
          </p:nvGrpSpPr>
          <p:grpSpPr>
            <a:xfrm>
              <a:off x="457875" y="1158000"/>
              <a:ext cx="3903792" cy="3560575"/>
              <a:chOff x="457875" y="1158000"/>
              <a:chExt cx="3903792" cy="3560575"/>
            </a:xfrm>
          </p:grpSpPr>
          <p:grpSp>
            <p:nvGrpSpPr>
              <p:cNvPr id="44" name="Google Shape;2068;p42">
                <a:extLst>
                  <a:ext uri="{FF2B5EF4-FFF2-40B4-BE49-F238E27FC236}">
                    <a16:creationId xmlns:a16="http://schemas.microsoft.com/office/drawing/2014/main" id="{BE8833B1-E840-2A62-E398-F8FC77A4C394}"/>
                  </a:ext>
                </a:extLst>
              </p:cNvPr>
              <p:cNvGrpSpPr/>
              <p:nvPr/>
            </p:nvGrpSpPr>
            <p:grpSpPr>
              <a:xfrm>
                <a:off x="2812825" y="1158000"/>
                <a:ext cx="1548842" cy="3560575"/>
                <a:chOff x="2812825" y="1158000"/>
                <a:chExt cx="1548842" cy="3560575"/>
              </a:xfrm>
            </p:grpSpPr>
            <p:sp>
              <p:nvSpPr>
                <p:cNvPr id="48" name="Google Shape;2069;p42">
                  <a:extLst>
                    <a:ext uri="{FF2B5EF4-FFF2-40B4-BE49-F238E27FC236}">
                      <a16:creationId xmlns:a16="http://schemas.microsoft.com/office/drawing/2014/main" id="{60BE090A-D9AD-9BF4-6BDA-C8F56FE67235}"/>
                    </a:ext>
                  </a:extLst>
                </p:cNvPr>
                <p:cNvSpPr/>
                <p:nvPr/>
              </p:nvSpPr>
              <p:spPr>
                <a:xfrm>
                  <a:off x="2921335" y="3818236"/>
                  <a:ext cx="1208429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1" h="10246" extrusionOk="0">
                      <a:moveTo>
                        <a:pt x="4191" y="0"/>
                      </a:moveTo>
                      <a:cubicBezTo>
                        <a:pt x="3932" y="0"/>
                        <a:pt x="3673" y="57"/>
                        <a:pt x="3477" y="170"/>
                      </a:cubicBezTo>
                      <a:lnTo>
                        <a:pt x="393" y="1611"/>
                      </a:lnTo>
                      <a:cubicBezTo>
                        <a:pt x="0" y="1837"/>
                        <a:pt x="0" y="2206"/>
                        <a:pt x="393" y="2444"/>
                      </a:cubicBezTo>
                      <a:lnTo>
                        <a:pt x="13526" y="10076"/>
                      </a:lnTo>
                      <a:cubicBezTo>
                        <a:pt x="13722" y="10189"/>
                        <a:pt x="13981" y="10246"/>
                        <a:pt x="14240" y="10246"/>
                      </a:cubicBezTo>
                      <a:cubicBezTo>
                        <a:pt x="14499" y="10246"/>
                        <a:pt x="14758" y="10189"/>
                        <a:pt x="14954" y="10076"/>
                      </a:cubicBezTo>
                      <a:lnTo>
                        <a:pt x="18026" y="8635"/>
                      </a:lnTo>
                      <a:cubicBezTo>
                        <a:pt x="18431" y="8397"/>
                        <a:pt x="18431" y="8028"/>
                        <a:pt x="18038" y="7802"/>
                      </a:cubicBezTo>
                      <a:lnTo>
                        <a:pt x="4905" y="170"/>
                      </a:lnTo>
                      <a:cubicBezTo>
                        <a:pt x="4709" y="57"/>
                        <a:pt x="4450" y="0"/>
                        <a:pt x="419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070;p42">
                  <a:extLst>
                    <a:ext uri="{FF2B5EF4-FFF2-40B4-BE49-F238E27FC236}">
                      <a16:creationId xmlns:a16="http://schemas.microsoft.com/office/drawing/2014/main" id="{71A1AFB7-8C3F-D9CD-F247-FEB6E1175951}"/>
                    </a:ext>
                  </a:extLst>
                </p:cNvPr>
                <p:cNvSpPr/>
                <p:nvPr/>
              </p:nvSpPr>
              <p:spPr>
                <a:xfrm>
                  <a:off x="3086034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26" y="986"/>
                      </a:moveTo>
                      <a:cubicBezTo>
                        <a:pt x="17" y="991"/>
                        <a:pt x="9" y="996"/>
                        <a:pt x="0" y="1001"/>
                      </a:cubicBezTo>
                      <a:lnTo>
                        <a:pt x="26" y="986"/>
                      </a:lnTo>
                      <a:close/>
                      <a:moveTo>
                        <a:pt x="2143" y="1"/>
                      </a:moveTo>
                      <a:cubicBezTo>
                        <a:pt x="2120" y="1"/>
                        <a:pt x="2096" y="13"/>
                        <a:pt x="2072" y="13"/>
                      </a:cubicBezTo>
                      <a:lnTo>
                        <a:pt x="1977" y="13"/>
                      </a:lnTo>
                      <a:cubicBezTo>
                        <a:pt x="1917" y="25"/>
                        <a:pt x="1858" y="25"/>
                        <a:pt x="1810" y="37"/>
                      </a:cubicBezTo>
                      <a:lnTo>
                        <a:pt x="1798" y="37"/>
                      </a:lnTo>
                      <a:cubicBezTo>
                        <a:pt x="1786" y="49"/>
                        <a:pt x="1774" y="49"/>
                        <a:pt x="1762" y="49"/>
                      </a:cubicBezTo>
                      <a:cubicBezTo>
                        <a:pt x="1703" y="60"/>
                        <a:pt x="1655" y="72"/>
                        <a:pt x="1596" y="96"/>
                      </a:cubicBezTo>
                      <a:cubicBezTo>
                        <a:pt x="1584" y="96"/>
                        <a:pt x="1584" y="108"/>
                        <a:pt x="1572" y="108"/>
                      </a:cubicBezTo>
                      <a:cubicBezTo>
                        <a:pt x="1572" y="108"/>
                        <a:pt x="1560" y="108"/>
                        <a:pt x="1548" y="120"/>
                      </a:cubicBezTo>
                      <a:cubicBezTo>
                        <a:pt x="1477" y="144"/>
                        <a:pt x="1417" y="180"/>
                        <a:pt x="1346" y="215"/>
                      </a:cubicBezTo>
                      <a:lnTo>
                        <a:pt x="26" y="986"/>
                      </a:lnTo>
                      <a:lnTo>
                        <a:pt x="26" y="986"/>
                      </a:lnTo>
                      <a:cubicBezTo>
                        <a:pt x="79" y="956"/>
                        <a:pt x="139" y="926"/>
                        <a:pt x="191" y="906"/>
                      </a:cubicBezTo>
                      <a:cubicBezTo>
                        <a:pt x="203" y="894"/>
                        <a:pt x="215" y="894"/>
                        <a:pt x="227" y="894"/>
                      </a:cubicBezTo>
                      <a:cubicBezTo>
                        <a:pt x="286" y="870"/>
                        <a:pt x="346" y="846"/>
                        <a:pt x="417" y="834"/>
                      </a:cubicBezTo>
                      <a:cubicBezTo>
                        <a:pt x="429" y="834"/>
                        <a:pt x="441" y="834"/>
                        <a:pt x="453" y="822"/>
                      </a:cubicBezTo>
                      <a:cubicBezTo>
                        <a:pt x="524" y="811"/>
                        <a:pt x="596" y="799"/>
                        <a:pt x="679" y="799"/>
                      </a:cubicBezTo>
                      <a:lnTo>
                        <a:pt x="977" y="799"/>
                      </a:lnTo>
                      <a:cubicBezTo>
                        <a:pt x="1060" y="811"/>
                        <a:pt x="1143" y="822"/>
                        <a:pt x="1227" y="846"/>
                      </a:cubicBezTo>
                      <a:lnTo>
                        <a:pt x="1262" y="846"/>
                      </a:lnTo>
                      <a:cubicBezTo>
                        <a:pt x="1346" y="870"/>
                        <a:pt x="1429" y="894"/>
                        <a:pt x="1524" y="918"/>
                      </a:cubicBezTo>
                      <a:cubicBezTo>
                        <a:pt x="1536" y="930"/>
                        <a:pt x="1536" y="930"/>
                        <a:pt x="1548" y="930"/>
                      </a:cubicBezTo>
                      <a:cubicBezTo>
                        <a:pt x="1643" y="965"/>
                        <a:pt x="1739" y="1001"/>
                        <a:pt x="1834" y="1049"/>
                      </a:cubicBezTo>
                      <a:lnTo>
                        <a:pt x="1846" y="1049"/>
                      </a:lnTo>
                      <a:cubicBezTo>
                        <a:pt x="1953" y="1096"/>
                        <a:pt x="2048" y="1156"/>
                        <a:pt x="2155" y="1203"/>
                      </a:cubicBezTo>
                      <a:lnTo>
                        <a:pt x="15074" y="8669"/>
                      </a:lnTo>
                      <a:cubicBezTo>
                        <a:pt x="15181" y="8728"/>
                        <a:pt x="15288" y="8800"/>
                        <a:pt x="15383" y="8871"/>
                      </a:cubicBezTo>
                      <a:cubicBezTo>
                        <a:pt x="15383" y="8871"/>
                        <a:pt x="15395" y="8871"/>
                        <a:pt x="15395" y="8883"/>
                      </a:cubicBezTo>
                      <a:cubicBezTo>
                        <a:pt x="15490" y="8942"/>
                        <a:pt x="15586" y="9014"/>
                        <a:pt x="15669" y="9085"/>
                      </a:cubicBezTo>
                      <a:cubicBezTo>
                        <a:pt x="15681" y="9097"/>
                        <a:pt x="15693" y="9097"/>
                        <a:pt x="15705" y="9109"/>
                      </a:cubicBezTo>
                      <a:cubicBezTo>
                        <a:pt x="15788" y="9181"/>
                        <a:pt x="15883" y="9252"/>
                        <a:pt x="15967" y="9335"/>
                      </a:cubicBezTo>
                      <a:cubicBezTo>
                        <a:pt x="15967" y="9347"/>
                        <a:pt x="15978" y="9347"/>
                        <a:pt x="15990" y="9359"/>
                      </a:cubicBezTo>
                      <a:cubicBezTo>
                        <a:pt x="16074" y="9443"/>
                        <a:pt x="16157" y="9526"/>
                        <a:pt x="16240" y="9609"/>
                      </a:cubicBezTo>
                      <a:lnTo>
                        <a:pt x="16264" y="9633"/>
                      </a:lnTo>
                      <a:cubicBezTo>
                        <a:pt x="16348" y="9728"/>
                        <a:pt x="16443" y="9824"/>
                        <a:pt x="16514" y="9931"/>
                      </a:cubicBezTo>
                      <a:lnTo>
                        <a:pt x="16526" y="9931"/>
                      </a:lnTo>
                      <a:cubicBezTo>
                        <a:pt x="16610" y="10026"/>
                        <a:pt x="16693" y="10133"/>
                        <a:pt x="16764" y="10240"/>
                      </a:cubicBezTo>
                      <a:cubicBezTo>
                        <a:pt x="16848" y="10347"/>
                        <a:pt x="16907" y="10443"/>
                        <a:pt x="16979" y="10550"/>
                      </a:cubicBezTo>
                      <a:cubicBezTo>
                        <a:pt x="17026" y="10609"/>
                        <a:pt x="17062" y="10681"/>
                        <a:pt x="17098" y="10740"/>
                      </a:cubicBezTo>
                      <a:cubicBezTo>
                        <a:pt x="17133" y="10800"/>
                        <a:pt x="17169" y="10847"/>
                        <a:pt x="17205" y="10907"/>
                      </a:cubicBezTo>
                      <a:cubicBezTo>
                        <a:pt x="17217" y="10931"/>
                        <a:pt x="17229" y="10955"/>
                        <a:pt x="17252" y="10990"/>
                      </a:cubicBezTo>
                      <a:cubicBezTo>
                        <a:pt x="17300" y="11074"/>
                        <a:pt x="17348" y="11169"/>
                        <a:pt x="17395" y="11264"/>
                      </a:cubicBezTo>
                      <a:cubicBezTo>
                        <a:pt x="17407" y="11276"/>
                        <a:pt x="17407" y="11288"/>
                        <a:pt x="17419" y="11300"/>
                      </a:cubicBezTo>
                      <a:cubicBezTo>
                        <a:pt x="17479" y="11419"/>
                        <a:pt x="17526" y="11526"/>
                        <a:pt x="17586" y="11645"/>
                      </a:cubicBezTo>
                      <a:cubicBezTo>
                        <a:pt x="17586" y="11657"/>
                        <a:pt x="17586" y="11657"/>
                        <a:pt x="17586" y="11669"/>
                      </a:cubicBezTo>
                      <a:cubicBezTo>
                        <a:pt x="17705" y="11943"/>
                        <a:pt x="17812" y="12229"/>
                        <a:pt x="17895" y="12502"/>
                      </a:cubicBezTo>
                      <a:cubicBezTo>
                        <a:pt x="17895" y="12502"/>
                        <a:pt x="17895" y="12514"/>
                        <a:pt x="17895" y="12514"/>
                      </a:cubicBezTo>
                      <a:cubicBezTo>
                        <a:pt x="17919" y="12598"/>
                        <a:pt x="17943" y="12693"/>
                        <a:pt x="17967" y="12776"/>
                      </a:cubicBezTo>
                      <a:cubicBezTo>
                        <a:pt x="17967" y="12788"/>
                        <a:pt x="17967" y="12800"/>
                        <a:pt x="17967" y="12812"/>
                      </a:cubicBezTo>
                      <a:cubicBezTo>
                        <a:pt x="17991" y="12895"/>
                        <a:pt x="18003" y="12979"/>
                        <a:pt x="18014" y="13062"/>
                      </a:cubicBezTo>
                      <a:cubicBezTo>
                        <a:pt x="18026" y="13074"/>
                        <a:pt x="18026" y="13086"/>
                        <a:pt x="18026" y="13098"/>
                      </a:cubicBezTo>
                      <a:cubicBezTo>
                        <a:pt x="18038" y="13181"/>
                        <a:pt x="18050" y="13264"/>
                        <a:pt x="18062" y="13348"/>
                      </a:cubicBezTo>
                      <a:cubicBezTo>
                        <a:pt x="18062" y="13360"/>
                        <a:pt x="18062" y="13360"/>
                        <a:pt x="18062" y="13372"/>
                      </a:cubicBezTo>
                      <a:cubicBezTo>
                        <a:pt x="18074" y="13455"/>
                        <a:pt x="18086" y="13538"/>
                        <a:pt x="18086" y="13622"/>
                      </a:cubicBezTo>
                      <a:cubicBezTo>
                        <a:pt x="18086" y="13634"/>
                        <a:pt x="18086" y="13634"/>
                        <a:pt x="18086" y="13645"/>
                      </a:cubicBezTo>
                      <a:cubicBezTo>
                        <a:pt x="18098" y="13729"/>
                        <a:pt x="18098" y="13812"/>
                        <a:pt x="18098" y="13895"/>
                      </a:cubicBezTo>
                      <a:lnTo>
                        <a:pt x="18014" y="44923"/>
                      </a:lnTo>
                      <a:cubicBezTo>
                        <a:pt x="18014" y="45042"/>
                        <a:pt x="18003" y="45149"/>
                        <a:pt x="17991" y="45256"/>
                      </a:cubicBezTo>
                      <a:cubicBezTo>
                        <a:pt x="17991" y="45268"/>
                        <a:pt x="17991" y="45268"/>
                        <a:pt x="17991" y="45280"/>
                      </a:cubicBezTo>
                      <a:cubicBezTo>
                        <a:pt x="17979" y="45376"/>
                        <a:pt x="17967" y="45471"/>
                        <a:pt x="17955" y="45566"/>
                      </a:cubicBezTo>
                      <a:cubicBezTo>
                        <a:pt x="17943" y="45578"/>
                        <a:pt x="17943" y="45590"/>
                        <a:pt x="17943" y="45602"/>
                      </a:cubicBezTo>
                      <a:cubicBezTo>
                        <a:pt x="17919" y="45685"/>
                        <a:pt x="17907" y="45768"/>
                        <a:pt x="17872" y="45852"/>
                      </a:cubicBezTo>
                      <a:cubicBezTo>
                        <a:pt x="17872" y="45864"/>
                        <a:pt x="17872" y="45876"/>
                        <a:pt x="17860" y="45899"/>
                      </a:cubicBezTo>
                      <a:cubicBezTo>
                        <a:pt x="17836" y="45971"/>
                        <a:pt x="17812" y="46042"/>
                        <a:pt x="17776" y="46114"/>
                      </a:cubicBezTo>
                      <a:cubicBezTo>
                        <a:pt x="17776" y="46126"/>
                        <a:pt x="17776" y="46126"/>
                        <a:pt x="17764" y="46138"/>
                      </a:cubicBezTo>
                      <a:cubicBezTo>
                        <a:pt x="17729" y="46209"/>
                        <a:pt x="17693" y="46292"/>
                        <a:pt x="17645" y="46352"/>
                      </a:cubicBezTo>
                      <a:cubicBezTo>
                        <a:pt x="17645" y="46364"/>
                        <a:pt x="17633" y="46376"/>
                        <a:pt x="17622" y="46388"/>
                      </a:cubicBezTo>
                      <a:cubicBezTo>
                        <a:pt x="17586" y="46435"/>
                        <a:pt x="17550" y="46495"/>
                        <a:pt x="17514" y="46542"/>
                      </a:cubicBezTo>
                      <a:cubicBezTo>
                        <a:pt x="17491" y="46554"/>
                        <a:pt x="17479" y="46578"/>
                        <a:pt x="17467" y="46590"/>
                      </a:cubicBezTo>
                      <a:cubicBezTo>
                        <a:pt x="17431" y="46626"/>
                        <a:pt x="17395" y="46661"/>
                        <a:pt x="17348" y="46697"/>
                      </a:cubicBezTo>
                      <a:cubicBezTo>
                        <a:pt x="17336" y="46709"/>
                        <a:pt x="17312" y="46733"/>
                        <a:pt x="17300" y="46745"/>
                      </a:cubicBezTo>
                      <a:cubicBezTo>
                        <a:pt x="17256" y="46771"/>
                        <a:pt x="17218" y="46804"/>
                        <a:pt x="17173" y="46834"/>
                      </a:cubicBezTo>
                      <a:lnTo>
                        <a:pt x="17173" y="46834"/>
                      </a:lnTo>
                      <a:lnTo>
                        <a:pt x="18479" y="46078"/>
                      </a:lnTo>
                      <a:cubicBezTo>
                        <a:pt x="18538" y="46042"/>
                        <a:pt x="18598" y="45995"/>
                        <a:pt x="18657" y="45959"/>
                      </a:cubicBezTo>
                      <a:cubicBezTo>
                        <a:pt x="18669" y="45935"/>
                        <a:pt x="18693" y="45923"/>
                        <a:pt x="18705" y="45911"/>
                      </a:cubicBezTo>
                      <a:cubicBezTo>
                        <a:pt x="18741" y="45876"/>
                        <a:pt x="18776" y="45840"/>
                        <a:pt x="18812" y="45804"/>
                      </a:cubicBezTo>
                      <a:cubicBezTo>
                        <a:pt x="18836" y="45780"/>
                        <a:pt x="18848" y="45768"/>
                        <a:pt x="18860" y="45757"/>
                      </a:cubicBezTo>
                      <a:cubicBezTo>
                        <a:pt x="18907" y="45697"/>
                        <a:pt x="18943" y="45649"/>
                        <a:pt x="18979" y="45602"/>
                      </a:cubicBezTo>
                      <a:cubicBezTo>
                        <a:pt x="18991" y="45590"/>
                        <a:pt x="18991" y="45578"/>
                        <a:pt x="19003" y="45566"/>
                      </a:cubicBezTo>
                      <a:cubicBezTo>
                        <a:pt x="19050" y="45495"/>
                        <a:pt x="19086" y="45435"/>
                        <a:pt x="19122" y="45352"/>
                      </a:cubicBezTo>
                      <a:cubicBezTo>
                        <a:pt x="19122" y="45340"/>
                        <a:pt x="19134" y="45328"/>
                        <a:pt x="19134" y="45328"/>
                      </a:cubicBezTo>
                      <a:cubicBezTo>
                        <a:pt x="19157" y="45280"/>
                        <a:pt x="19169" y="45233"/>
                        <a:pt x="19193" y="45185"/>
                      </a:cubicBezTo>
                      <a:cubicBezTo>
                        <a:pt x="19205" y="45161"/>
                        <a:pt x="19205" y="45137"/>
                        <a:pt x="19217" y="45114"/>
                      </a:cubicBezTo>
                      <a:cubicBezTo>
                        <a:pt x="19217" y="45090"/>
                        <a:pt x="19229" y="45078"/>
                        <a:pt x="19229" y="45066"/>
                      </a:cubicBezTo>
                      <a:cubicBezTo>
                        <a:pt x="19241" y="45054"/>
                        <a:pt x="19241" y="45042"/>
                        <a:pt x="19241" y="45030"/>
                      </a:cubicBezTo>
                      <a:cubicBezTo>
                        <a:pt x="19265" y="44971"/>
                        <a:pt x="19277" y="44923"/>
                        <a:pt x="19288" y="44875"/>
                      </a:cubicBezTo>
                      <a:cubicBezTo>
                        <a:pt x="19288" y="44852"/>
                        <a:pt x="19288" y="44828"/>
                        <a:pt x="19300" y="44816"/>
                      </a:cubicBezTo>
                      <a:cubicBezTo>
                        <a:pt x="19300" y="44804"/>
                        <a:pt x="19300" y="44792"/>
                        <a:pt x="19300" y="44780"/>
                      </a:cubicBezTo>
                      <a:cubicBezTo>
                        <a:pt x="19312" y="44756"/>
                        <a:pt x="19312" y="44745"/>
                        <a:pt x="19312" y="44721"/>
                      </a:cubicBezTo>
                      <a:cubicBezTo>
                        <a:pt x="19324" y="44673"/>
                        <a:pt x="19336" y="44625"/>
                        <a:pt x="19336" y="44578"/>
                      </a:cubicBezTo>
                      <a:cubicBezTo>
                        <a:pt x="19336" y="44554"/>
                        <a:pt x="19348" y="44518"/>
                        <a:pt x="19348" y="44494"/>
                      </a:cubicBezTo>
                      <a:cubicBezTo>
                        <a:pt x="19348" y="44483"/>
                        <a:pt x="19348" y="44471"/>
                        <a:pt x="19348" y="44471"/>
                      </a:cubicBezTo>
                      <a:cubicBezTo>
                        <a:pt x="19348" y="44459"/>
                        <a:pt x="19348" y="44447"/>
                        <a:pt x="19348" y="44435"/>
                      </a:cubicBezTo>
                      <a:cubicBezTo>
                        <a:pt x="19360" y="44387"/>
                        <a:pt x="19360" y="44340"/>
                        <a:pt x="19360" y="44292"/>
                      </a:cubicBezTo>
                      <a:cubicBezTo>
                        <a:pt x="19360" y="44244"/>
                        <a:pt x="19360" y="44197"/>
                        <a:pt x="19360" y="44137"/>
                      </a:cubicBezTo>
                      <a:lnTo>
                        <a:pt x="19455" y="13110"/>
                      </a:lnTo>
                      <a:cubicBezTo>
                        <a:pt x="19455" y="13074"/>
                        <a:pt x="19455" y="13026"/>
                        <a:pt x="19455" y="12979"/>
                      </a:cubicBezTo>
                      <a:cubicBezTo>
                        <a:pt x="19443" y="12955"/>
                        <a:pt x="19443" y="12919"/>
                        <a:pt x="19443" y="12895"/>
                      </a:cubicBezTo>
                      <a:cubicBezTo>
                        <a:pt x="19443" y="12883"/>
                        <a:pt x="19443" y="12872"/>
                        <a:pt x="19443" y="12860"/>
                      </a:cubicBezTo>
                      <a:cubicBezTo>
                        <a:pt x="19443" y="12848"/>
                        <a:pt x="19443" y="12848"/>
                        <a:pt x="19443" y="12836"/>
                      </a:cubicBezTo>
                      <a:cubicBezTo>
                        <a:pt x="19443" y="12788"/>
                        <a:pt x="19431" y="12729"/>
                        <a:pt x="19431" y="12681"/>
                      </a:cubicBezTo>
                      <a:cubicBezTo>
                        <a:pt x="19431" y="12669"/>
                        <a:pt x="19431" y="12657"/>
                        <a:pt x="19431" y="12633"/>
                      </a:cubicBezTo>
                      <a:cubicBezTo>
                        <a:pt x="19419" y="12633"/>
                        <a:pt x="19419" y="12633"/>
                        <a:pt x="19419" y="12622"/>
                      </a:cubicBezTo>
                      <a:cubicBezTo>
                        <a:pt x="19419" y="12598"/>
                        <a:pt x="19419" y="12562"/>
                        <a:pt x="19419" y="12538"/>
                      </a:cubicBezTo>
                      <a:cubicBezTo>
                        <a:pt x="19407" y="12491"/>
                        <a:pt x="19396" y="12431"/>
                        <a:pt x="19396" y="12383"/>
                      </a:cubicBezTo>
                      <a:cubicBezTo>
                        <a:pt x="19384" y="12336"/>
                        <a:pt x="19372" y="12276"/>
                        <a:pt x="19372" y="12229"/>
                      </a:cubicBezTo>
                      <a:cubicBezTo>
                        <a:pt x="19360" y="12181"/>
                        <a:pt x="19348" y="12121"/>
                        <a:pt x="19336" y="12074"/>
                      </a:cubicBezTo>
                      <a:cubicBezTo>
                        <a:pt x="19324" y="12014"/>
                        <a:pt x="19312" y="11967"/>
                        <a:pt x="19300" y="11919"/>
                      </a:cubicBezTo>
                      <a:cubicBezTo>
                        <a:pt x="19288" y="11860"/>
                        <a:pt x="19265" y="11812"/>
                        <a:pt x="19253" y="11752"/>
                      </a:cubicBezTo>
                      <a:cubicBezTo>
                        <a:pt x="19241" y="11705"/>
                        <a:pt x="19229" y="11645"/>
                        <a:pt x="19205" y="11598"/>
                      </a:cubicBezTo>
                      <a:cubicBezTo>
                        <a:pt x="19193" y="11538"/>
                        <a:pt x="19169" y="11490"/>
                        <a:pt x="19157" y="11431"/>
                      </a:cubicBezTo>
                      <a:cubicBezTo>
                        <a:pt x="19146" y="11383"/>
                        <a:pt x="19122" y="11336"/>
                        <a:pt x="19110" y="11288"/>
                      </a:cubicBezTo>
                      <a:cubicBezTo>
                        <a:pt x="19086" y="11228"/>
                        <a:pt x="19062" y="11181"/>
                        <a:pt x="19050" y="11133"/>
                      </a:cubicBezTo>
                      <a:cubicBezTo>
                        <a:pt x="19026" y="11086"/>
                        <a:pt x="19015" y="11038"/>
                        <a:pt x="18991" y="10990"/>
                      </a:cubicBezTo>
                      <a:cubicBezTo>
                        <a:pt x="18979" y="10955"/>
                        <a:pt x="18955" y="10919"/>
                        <a:pt x="18943" y="10883"/>
                      </a:cubicBezTo>
                      <a:cubicBezTo>
                        <a:pt x="18943" y="10871"/>
                        <a:pt x="18943" y="10871"/>
                        <a:pt x="18931" y="10859"/>
                      </a:cubicBezTo>
                      <a:cubicBezTo>
                        <a:pt x="18931" y="10859"/>
                        <a:pt x="18931" y="10847"/>
                        <a:pt x="18931" y="10847"/>
                      </a:cubicBezTo>
                      <a:cubicBezTo>
                        <a:pt x="18907" y="10788"/>
                        <a:pt x="18884" y="10740"/>
                        <a:pt x="18860" y="10693"/>
                      </a:cubicBezTo>
                      <a:cubicBezTo>
                        <a:pt x="18836" y="10645"/>
                        <a:pt x="18812" y="10586"/>
                        <a:pt x="18788" y="10538"/>
                      </a:cubicBezTo>
                      <a:cubicBezTo>
                        <a:pt x="18776" y="10526"/>
                        <a:pt x="18776" y="10526"/>
                        <a:pt x="18776" y="10514"/>
                      </a:cubicBezTo>
                      <a:cubicBezTo>
                        <a:pt x="18765" y="10502"/>
                        <a:pt x="18765" y="10490"/>
                        <a:pt x="18753" y="10478"/>
                      </a:cubicBezTo>
                      <a:cubicBezTo>
                        <a:pt x="18729" y="10443"/>
                        <a:pt x="18717" y="10395"/>
                        <a:pt x="18693" y="10359"/>
                      </a:cubicBezTo>
                      <a:cubicBezTo>
                        <a:pt x="18657" y="10300"/>
                        <a:pt x="18634" y="10252"/>
                        <a:pt x="18598" y="10193"/>
                      </a:cubicBezTo>
                      <a:cubicBezTo>
                        <a:pt x="18586" y="10169"/>
                        <a:pt x="18574" y="10145"/>
                        <a:pt x="18562" y="10121"/>
                      </a:cubicBezTo>
                      <a:cubicBezTo>
                        <a:pt x="18550" y="10109"/>
                        <a:pt x="18550" y="10097"/>
                        <a:pt x="18538" y="10085"/>
                      </a:cubicBezTo>
                      <a:cubicBezTo>
                        <a:pt x="18515" y="10038"/>
                        <a:pt x="18479" y="10002"/>
                        <a:pt x="18455" y="9955"/>
                      </a:cubicBezTo>
                      <a:cubicBezTo>
                        <a:pt x="18419" y="9895"/>
                        <a:pt x="18372" y="9824"/>
                        <a:pt x="18336" y="9764"/>
                      </a:cubicBezTo>
                      <a:cubicBezTo>
                        <a:pt x="18324" y="9752"/>
                        <a:pt x="18324" y="9740"/>
                        <a:pt x="18312" y="9728"/>
                      </a:cubicBezTo>
                      <a:cubicBezTo>
                        <a:pt x="18253" y="9633"/>
                        <a:pt x="18193" y="9550"/>
                        <a:pt x="18122" y="9454"/>
                      </a:cubicBezTo>
                      <a:cubicBezTo>
                        <a:pt x="18074" y="9395"/>
                        <a:pt x="18038" y="9335"/>
                        <a:pt x="17991" y="9276"/>
                      </a:cubicBezTo>
                      <a:cubicBezTo>
                        <a:pt x="17955" y="9228"/>
                        <a:pt x="17919" y="9193"/>
                        <a:pt x="17872" y="9145"/>
                      </a:cubicBezTo>
                      <a:cubicBezTo>
                        <a:pt x="17872" y="9145"/>
                        <a:pt x="17872" y="9145"/>
                        <a:pt x="17872" y="9133"/>
                      </a:cubicBezTo>
                      <a:cubicBezTo>
                        <a:pt x="17836" y="9085"/>
                        <a:pt x="17800" y="9050"/>
                        <a:pt x="17753" y="9002"/>
                      </a:cubicBezTo>
                      <a:cubicBezTo>
                        <a:pt x="17717" y="8954"/>
                        <a:pt x="17681" y="8907"/>
                        <a:pt x="17633" y="8871"/>
                      </a:cubicBezTo>
                      <a:cubicBezTo>
                        <a:pt x="17633" y="8859"/>
                        <a:pt x="17622" y="8859"/>
                        <a:pt x="17622" y="8847"/>
                      </a:cubicBezTo>
                      <a:cubicBezTo>
                        <a:pt x="17610" y="8835"/>
                        <a:pt x="17610" y="8835"/>
                        <a:pt x="17598" y="8823"/>
                      </a:cubicBezTo>
                      <a:cubicBezTo>
                        <a:pt x="17574" y="8800"/>
                        <a:pt x="17538" y="8764"/>
                        <a:pt x="17514" y="8740"/>
                      </a:cubicBezTo>
                      <a:cubicBezTo>
                        <a:pt x="17467" y="8692"/>
                        <a:pt x="17431" y="8657"/>
                        <a:pt x="17383" y="8609"/>
                      </a:cubicBezTo>
                      <a:cubicBezTo>
                        <a:pt x="17372" y="8597"/>
                        <a:pt x="17360" y="8585"/>
                        <a:pt x="17348" y="8573"/>
                      </a:cubicBezTo>
                      <a:cubicBezTo>
                        <a:pt x="17336" y="8561"/>
                        <a:pt x="17324" y="8561"/>
                        <a:pt x="17312" y="8550"/>
                      </a:cubicBezTo>
                      <a:cubicBezTo>
                        <a:pt x="17300" y="8526"/>
                        <a:pt x="17276" y="8514"/>
                        <a:pt x="17252" y="8490"/>
                      </a:cubicBezTo>
                      <a:cubicBezTo>
                        <a:pt x="17205" y="8454"/>
                        <a:pt x="17169" y="8407"/>
                        <a:pt x="17121" y="8371"/>
                      </a:cubicBezTo>
                      <a:cubicBezTo>
                        <a:pt x="17098" y="8359"/>
                        <a:pt x="17074" y="8335"/>
                        <a:pt x="17062" y="8323"/>
                      </a:cubicBezTo>
                      <a:cubicBezTo>
                        <a:pt x="17050" y="8311"/>
                        <a:pt x="17038" y="8311"/>
                        <a:pt x="17026" y="8300"/>
                      </a:cubicBezTo>
                      <a:cubicBezTo>
                        <a:pt x="17014" y="8288"/>
                        <a:pt x="17002" y="8276"/>
                        <a:pt x="16979" y="8264"/>
                      </a:cubicBezTo>
                      <a:cubicBezTo>
                        <a:pt x="16943" y="8228"/>
                        <a:pt x="16895" y="8192"/>
                        <a:pt x="16848" y="8157"/>
                      </a:cubicBezTo>
                      <a:cubicBezTo>
                        <a:pt x="16824" y="8133"/>
                        <a:pt x="16788" y="8109"/>
                        <a:pt x="16752" y="8097"/>
                      </a:cubicBezTo>
                      <a:cubicBezTo>
                        <a:pt x="16752" y="8085"/>
                        <a:pt x="16740" y="8085"/>
                        <a:pt x="16740" y="8073"/>
                      </a:cubicBezTo>
                      <a:cubicBezTo>
                        <a:pt x="16729" y="8073"/>
                        <a:pt x="16729" y="8073"/>
                        <a:pt x="16717" y="8061"/>
                      </a:cubicBezTo>
                      <a:cubicBezTo>
                        <a:pt x="16681" y="8038"/>
                        <a:pt x="16633" y="8014"/>
                        <a:pt x="16586" y="7978"/>
                      </a:cubicBezTo>
                      <a:cubicBezTo>
                        <a:pt x="16550" y="7954"/>
                        <a:pt x="16502" y="7930"/>
                        <a:pt x="16467" y="7907"/>
                      </a:cubicBezTo>
                      <a:cubicBezTo>
                        <a:pt x="16455" y="7895"/>
                        <a:pt x="16443" y="7895"/>
                        <a:pt x="16431" y="7883"/>
                      </a:cubicBezTo>
                      <a:lnTo>
                        <a:pt x="3501" y="418"/>
                      </a:lnTo>
                      <a:cubicBezTo>
                        <a:pt x="3477" y="406"/>
                        <a:pt x="3441" y="382"/>
                        <a:pt x="3405" y="370"/>
                      </a:cubicBezTo>
                      <a:cubicBezTo>
                        <a:pt x="3370" y="346"/>
                        <a:pt x="3322" y="322"/>
                        <a:pt x="3286" y="299"/>
                      </a:cubicBezTo>
                      <a:cubicBezTo>
                        <a:pt x="3263" y="287"/>
                        <a:pt x="3227" y="275"/>
                        <a:pt x="3203" y="263"/>
                      </a:cubicBezTo>
                      <a:lnTo>
                        <a:pt x="3179" y="263"/>
                      </a:lnTo>
                      <a:cubicBezTo>
                        <a:pt x="3179" y="251"/>
                        <a:pt x="3167" y="251"/>
                        <a:pt x="3167" y="251"/>
                      </a:cubicBezTo>
                      <a:cubicBezTo>
                        <a:pt x="3120" y="227"/>
                        <a:pt x="3084" y="215"/>
                        <a:pt x="3036" y="191"/>
                      </a:cubicBezTo>
                      <a:cubicBezTo>
                        <a:pt x="3001" y="180"/>
                        <a:pt x="2953" y="168"/>
                        <a:pt x="2917" y="144"/>
                      </a:cubicBezTo>
                      <a:lnTo>
                        <a:pt x="2894" y="144"/>
                      </a:lnTo>
                      <a:cubicBezTo>
                        <a:pt x="2894" y="144"/>
                        <a:pt x="2882" y="144"/>
                        <a:pt x="2882" y="132"/>
                      </a:cubicBezTo>
                      <a:cubicBezTo>
                        <a:pt x="2846" y="132"/>
                        <a:pt x="2822" y="120"/>
                        <a:pt x="2798" y="108"/>
                      </a:cubicBezTo>
                      <a:cubicBezTo>
                        <a:pt x="2751" y="96"/>
                        <a:pt x="2715" y="84"/>
                        <a:pt x="2667" y="72"/>
                      </a:cubicBezTo>
                      <a:cubicBezTo>
                        <a:pt x="2655" y="72"/>
                        <a:pt x="2632" y="60"/>
                        <a:pt x="2608" y="60"/>
                      </a:cubicBezTo>
                      <a:lnTo>
                        <a:pt x="2584" y="60"/>
                      </a:lnTo>
                      <a:cubicBezTo>
                        <a:pt x="2572" y="49"/>
                        <a:pt x="2560" y="49"/>
                        <a:pt x="2548" y="49"/>
                      </a:cubicBezTo>
                      <a:cubicBezTo>
                        <a:pt x="2501" y="37"/>
                        <a:pt x="2465" y="37"/>
                        <a:pt x="2417" y="25"/>
                      </a:cubicBezTo>
                      <a:cubicBezTo>
                        <a:pt x="2393" y="25"/>
                        <a:pt x="2358" y="25"/>
                        <a:pt x="2334" y="13"/>
                      </a:cubicBezTo>
                      <a:lnTo>
                        <a:pt x="2286" y="13"/>
                      </a:lnTo>
                      <a:cubicBezTo>
                        <a:pt x="2227" y="13"/>
                        <a:pt x="2179" y="1"/>
                        <a:pt x="2143" y="1"/>
                      </a:cubicBezTo>
                      <a:close/>
                      <a:moveTo>
                        <a:pt x="17173" y="46834"/>
                      </a:moveTo>
                      <a:lnTo>
                        <a:pt x="17121" y="46864"/>
                      </a:lnTo>
                      <a:cubicBezTo>
                        <a:pt x="17140" y="46855"/>
                        <a:pt x="17157" y="46845"/>
                        <a:pt x="17173" y="46834"/>
                      </a:cubicBez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" name="Google Shape;2071;p42">
                  <a:extLst>
                    <a:ext uri="{FF2B5EF4-FFF2-40B4-BE49-F238E27FC236}">
                      <a16:creationId xmlns:a16="http://schemas.microsoft.com/office/drawing/2014/main" id="{40F9E7D6-F1C7-FAE6-E5F7-4F6A953E3F72}"/>
                    </a:ext>
                  </a:extLst>
                </p:cNvPr>
                <p:cNvSpPr/>
                <p:nvPr/>
              </p:nvSpPr>
              <p:spPr>
                <a:xfrm>
                  <a:off x="3021977" y="1209665"/>
                  <a:ext cx="1250652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75" h="46277" extrusionOk="0">
                      <a:moveTo>
                        <a:pt x="1771" y="1"/>
                      </a:moveTo>
                      <a:cubicBezTo>
                        <a:pt x="776" y="1"/>
                        <a:pt x="93" y="788"/>
                        <a:pt x="84" y="2154"/>
                      </a:cubicBezTo>
                      <a:lnTo>
                        <a:pt x="1" y="33169"/>
                      </a:lnTo>
                      <a:cubicBezTo>
                        <a:pt x="1" y="35098"/>
                        <a:pt x="1346" y="37432"/>
                        <a:pt x="3025" y="38396"/>
                      </a:cubicBezTo>
                      <a:lnTo>
                        <a:pt x="15943" y="45862"/>
                      </a:lnTo>
                      <a:cubicBezTo>
                        <a:pt x="16434" y="46143"/>
                        <a:pt x="16896" y="46276"/>
                        <a:pt x="17306" y="46276"/>
                      </a:cubicBezTo>
                      <a:cubicBezTo>
                        <a:pt x="18300" y="46276"/>
                        <a:pt x="18983" y="45492"/>
                        <a:pt x="18991" y="44135"/>
                      </a:cubicBezTo>
                      <a:lnTo>
                        <a:pt x="19075" y="13107"/>
                      </a:lnTo>
                      <a:cubicBezTo>
                        <a:pt x="19075" y="11191"/>
                        <a:pt x="17729" y="8845"/>
                        <a:pt x="16051" y="7881"/>
                      </a:cubicBezTo>
                      <a:lnTo>
                        <a:pt x="3132" y="415"/>
                      </a:lnTo>
                      <a:cubicBezTo>
                        <a:pt x="2643" y="134"/>
                        <a:pt x="2180" y="1"/>
                        <a:pt x="17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" name="Google Shape;2072;p42">
                  <a:extLst>
                    <a:ext uri="{FF2B5EF4-FFF2-40B4-BE49-F238E27FC236}">
                      <a16:creationId xmlns:a16="http://schemas.microsoft.com/office/drawing/2014/main" id="{3ECA7DFA-9B1C-985F-26D9-6CD472D7A04A}"/>
                    </a:ext>
                  </a:extLst>
                </p:cNvPr>
                <p:cNvSpPr/>
                <p:nvPr/>
              </p:nvSpPr>
              <p:spPr>
                <a:xfrm>
                  <a:off x="35192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204" y="1"/>
                      </a:moveTo>
                      <a:cubicBezTo>
                        <a:pt x="84" y="1"/>
                        <a:pt x="0" y="98"/>
                        <a:pt x="0" y="266"/>
                      </a:cubicBezTo>
                      <a:cubicBezTo>
                        <a:pt x="0" y="492"/>
                        <a:pt x="167" y="778"/>
                        <a:pt x="369" y="897"/>
                      </a:cubicBezTo>
                      <a:lnTo>
                        <a:pt x="3703" y="2826"/>
                      </a:lnTo>
                      <a:cubicBezTo>
                        <a:pt x="3762" y="2857"/>
                        <a:pt x="3817" y="2872"/>
                        <a:pt x="3867" y="2872"/>
                      </a:cubicBezTo>
                      <a:cubicBezTo>
                        <a:pt x="3988" y="2872"/>
                        <a:pt x="4072" y="2781"/>
                        <a:pt x="4072" y="2612"/>
                      </a:cubicBezTo>
                      <a:cubicBezTo>
                        <a:pt x="4072" y="2374"/>
                        <a:pt x="3906" y="2088"/>
                        <a:pt x="3703" y="1981"/>
                      </a:cubicBezTo>
                      <a:lnTo>
                        <a:pt x="369" y="52"/>
                      </a:lnTo>
                      <a:cubicBezTo>
                        <a:pt x="310" y="17"/>
                        <a:pt x="254" y="1"/>
                        <a:pt x="2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073;p42">
                  <a:extLst>
                    <a:ext uri="{FF2B5EF4-FFF2-40B4-BE49-F238E27FC236}">
                      <a16:creationId xmlns:a16="http://schemas.microsoft.com/office/drawing/2014/main" id="{4E4A3CBE-05AD-DFE6-83FD-E6929CEE255A}"/>
                    </a:ext>
                  </a:extLst>
                </p:cNvPr>
                <p:cNvSpPr/>
                <p:nvPr/>
              </p:nvSpPr>
              <p:spPr>
                <a:xfrm>
                  <a:off x="3581706" y="3670452"/>
                  <a:ext cx="130474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0" h="2545" extrusionOk="0">
                      <a:moveTo>
                        <a:pt x="556" y="0"/>
                      </a:moveTo>
                      <a:cubicBezTo>
                        <a:pt x="232" y="0"/>
                        <a:pt x="9" y="259"/>
                        <a:pt x="1" y="698"/>
                      </a:cubicBezTo>
                      <a:cubicBezTo>
                        <a:pt x="1" y="1329"/>
                        <a:pt x="441" y="2091"/>
                        <a:pt x="989" y="2412"/>
                      </a:cubicBezTo>
                      <a:cubicBezTo>
                        <a:pt x="1148" y="2502"/>
                        <a:pt x="1298" y="2545"/>
                        <a:pt x="1430" y="2545"/>
                      </a:cubicBezTo>
                      <a:cubicBezTo>
                        <a:pt x="1755" y="2545"/>
                        <a:pt x="1977" y="2289"/>
                        <a:pt x="1977" y="1841"/>
                      </a:cubicBezTo>
                      <a:cubicBezTo>
                        <a:pt x="1989" y="1210"/>
                        <a:pt x="1549" y="448"/>
                        <a:pt x="1001" y="138"/>
                      </a:cubicBezTo>
                      <a:cubicBezTo>
                        <a:pt x="841" y="44"/>
                        <a:pt x="690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074;p42">
                  <a:extLst>
                    <a:ext uri="{FF2B5EF4-FFF2-40B4-BE49-F238E27FC236}">
                      <a16:creationId xmlns:a16="http://schemas.microsoft.com/office/drawing/2014/main" id="{82DB8F2D-4AC6-9584-6BEF-377919D5C7B0}"/>
                    </a:ext>
                  </a:extLst>
                </p:cNvPr>
                <p:cNvSpPr/>
                <p:nvPr/>
              </p:nvSpPr>
              <p:spPr>
                <a:xfrm>
                  <a:off x="3093836" y="1546801"/>
                  <a:ext cx="1111655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55" h="36094" extrusionOk="0">
                      <a:moveTo>
                        <a:pt x="243" y="1"/>
                      </a:moveTo>
                      <a:cubicBezTo>
                        <a:pt x="148" y="1"/>
                        <a:pt x="84" y="81"/>
                        <a:pt x="84" y="215"/>
                      </a:cubicBezTo>
                      <a:lnTo>
                        <a:pt x="0" y="26134"/>
                      </a:lnTo>
                      <a:cubicBezTo>
                        <a:pt x="0" y="26325"/>
                        <a:pt x="143" y="26563"/>
                        <a:pt x="310" y="26658"/>
                      </a:cubicBezTo>
                      <a:lnTo>
                        <a:pt x="16574" y="36052"/>
                      </a:lnTo>
                      <a:cubicBezTo>
                        <a:pt x="16623" y="36080"/>
                        <a:pt x="16670" y="36094"/>
                        <a:pt x="16712" y="36094"/>
                      </a:cubicBezTo>
                      <a:cubicBezTo>
                        <a:pt x="16812" y="36094"/>
                        <a:pt x="16883" y="36016"/>
                        <a:pt x="16883" y="35874"/>
                      </a:cubicBezTo>
                      <a:lnTo>
                        <a:pt x="16955" y="9954"/>
                      </a:lnTo>
                      <a:cubicBezTo>
                        <a:pt x="16955" y="9763"/>
                        <a:pt x="16824" y="9525"/>
                        <a:pt x="16645" y="9430"/>
                      </a:cubicBezTo>
                      <a:lnTo>
                        <a:pt x="381" y="48"/>
                      </a:lnTo>
                      <a:cubicBezTo>
                        <a:pt x="331" y="16"/>
                        <a:pt x="284" y="1"/>
                        <a:pt x="24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075;p42">
                  <a:extLst>
                    <a:ext uri="{FF2B5EF4-FFF2-40B4-BE49-F238E27FC236}">
                      <a16:creationId xmlns:a16="http://schemas.microsoft.com/office/drawing/2014/main" id="{C30C2CC1-ACD7-8EBF-33D3-12C030AC0D65}"/>
                    </a:ext>
                  </a:extLst>
                </p:cNvPr>
                <p:cNvSpPr/>
                <p:nvPr/>
              </p:nvSpPr>
              <p:spPr>
                <a:xfrm>
                  <a:off x="4306134" y="2351612"/>
                  <a:ext cx="25833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57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56"/>
                        <a:pt x="203" y="6156"/>
                      </a:cubicBezTo>
                      <a:cubicBezTo>
                        <a:pt x="298" y="6156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076;p42">
                  <a:extLst>
                    <a:ext uri="{FF2B5EF4-FFF2-40B4-BE49-F238E27FC236}">
                      <a16:creationId xmlns:a16="http://schemas.microsoft.com/office/drawing/2014/main" id="{7489285D-29AB-355B-7D12-7E65682DAA89}"/>
                    </a:ext>
                  </a:extLst>
                </p:cNvPr>
                <p:cNvSpPr/>
                <p:nvPr/>
              </p:nvSpPr>
              <p:spPr>
                <a:xfrm>
                  <a:off x="4306134" y="2822303"/>
                  <a:ext cx="25833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6145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5954"/>
                      </a:lnTo>
                      <a:cubicBezTo>
                        <a:pt x="1" y="6061"/>
                        <a:pt x="96" y="6145"/>
                        <a:pt x="203" y="6145"/>
                      </a:cubicBezTo>
                      <a:cubicBezTo>
                        <a:pt x="298" y="6145"/>
                        <a:pt x="394" y="6061"/>
                        <a:pt x="394" y="5954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077;p42">
                  <a:extLst>
                    <a:ext uri="{FF2B5EF4-FFF2-40B4-BE49-F238E27FC236}">
                      <a16:creationId xmlns:a16="http://schemas.microsoft.com/office/drawing/2014/main" id="{BFDC30B7-C4B6-D29F-D334-19879CF9ACD2}"/>
                    </a:ext>
                  </a:extLst>
                </p:cNvPr>
                <p:cNvSpPr/>
                <p:nvPr/>
              </p:nvSpPr>
              <p:spPr>
                <a:xfrm>
                  <a:off x="4306134" y="3581874"/>
                  <a:ext cx="25833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" h="3371" extrusionOk="0">
                      <a:moveTo>
                        <a:pt x="203" y="1"/>
                      </a:moveTo>
                      <a:cubicBezTo>
                        <a:pt x="96" y="1"/>
                        <a:pt x="1" y="84"/>
                        <a:pt x="1" y="191"/>
                      </a:cubicBezTo>
                      <a:lnTo>
                        <a:pt x="1" y="3180"/>
                      </a:lnTo>
                      <a:cubicBezTo>
                        <a:pt x="1" y="3287"/>
                        <a:pt x="96" y="3370"/>
                        <a:pt x="203" y="3370"/>
                      </a:cubicBezTo>
                      <a:cubicBezTo>
                        <a:pt x="298" y="3370"/>
                        <a:pt x="394" y="3287"/>
                        <a:pt x="394" y="3180"/>
                      </a:cubicBezTo>
                      <a:lnTo>
                        <a:pt x="394" y="191"/>
                      </a:lnTo>
                      <a:cubicBezTo>
                        <a:pt x="394" y="84"/>
                        <a:pt x="298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078;p42">
                  <a:extLst>
                    <a:ext uri="{FF2B5EF4-FFF2-40B4-BE49-F238E27FC236}">
                      <a16:creationId xmlns:a16="http://schemas.microsoft.com/office/drawing/2014/main" id="{FCBC8023-1F0E-7ADC-DD7E-A2D17FAA0FEC}"/>
                    </a:ext>
                  </a:extLst>
                </p:cNvPr>
                <p:cNvSpPr/>
                <p:nvPr/>
              </p:nvSpPr>
              <p:spPr>
                <a:xfrm>
                  <a:off x="3539547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845" y="1"/>
                      </a:moveTo>
                      <a:cubicBezTo>
                        <a:pt x="347" y="1"/>
                        <a:pt x="1" y="397"/>
                        <a:pt x="1" y="1080"/>
                      </a:cubicBezTo>
                      <a:cubicBezTo>
                        <a:pt x="1" y="1080"/>
                        <a:pt x="25" y="1115"/>
                        <a:pt x="84" y="1199"/>
                      </a:cubicBezTo>
                      <a:cubicBezTo>
                        <a:pt x="275" y="1485"/>
                        <a:pt x="810" y="2247"/>
                        <a:pt x="1477" y="2628"/>
                      </a:cubicBezTo>
                      <a:cubicBezTo>
                        <a:pt x="1477" y="2628"/>
                        <a:pt x="1489" y="2628"/>
                        <a:pt x="1501" y="2639"/>
                      </a:cubicBezTo>
                      <a:cubicBezTo>
                        <a:pt x="1894" y="2855"/>
                        <a:pt x="2249" y="2914"/>
                        <a:pt x="2519" y="2914"/>
                      </a:cubicBezTo>
                      <a:cubicBezTo>
                        <a:pt x="2830" y="2914"/>
                        <a:pt x="3030" y="2836"/>
                        <a:pt x="3049" y="2830"/>
                      </a:cubicBezTo>
                      <a:cubicBezTo>
                        <a:pt x="3049" y="2818"/>
                        <a:pt x="3049" y="2818"/>
                        <a:pt x="3049" y="2806"/>
                      </a:cubicBezTo>
                      <a:cubicBezTo>
                        <a:pt x="3037" y="1842"/>
                        <a:pt x="2358" y="687"/>
                        <a:pt x="1525" y="211"/>
                      </a:cubicBezTo>
                      <a:cubicBezTo>
                        <a:pt x="1281" y="68"/>
                        <a:pt x="1050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2079;p42">
                  <a:extLst>
                    <a:ext uri="{FF2B5EF4-FFF2-40B4-BE49-F238E27FC236}">
                      <a16:creationId xmlns:a16="http://schemas.microsoft.com/office/drawing/2014/main" id="{DB086D8C-63D2-BE84-F119-93BD62F231F7}"/>
                    </a:ext>
                  </a:extLst>
                </p:cNvPr>
                <p:cNvSpPr/>
                <p:nvPr/>
              </p:nvSpPr>
              <p:spPr>
                <a:xfrm>
                  <a:off x="3189037" y="2323222"/>
                  <a:ext cx="922827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5" h="10077" extrusionOk="0">
                      <a:moveTo>
                        <a:pt x="198" y="1"/>
                      </a:moveTo>
                      <a:cubicBezTo>
                        <a:pt x="83" y="1"/>
                        <a:pt x="1" y="92"/>
                        <a:pt x="1" y="243"/>
                      </a:cubicBezTo>
                      <a:lnTo>
                        <a:pt x="1" y="1707"/>
                      </a:lnTo>
                      <a:cubicBezTo>
                        <a:pt x="1" y="1934"/>
                        <a:pt x="156" y="2196"/>
                        <a:pt x="346" y="2315"/>
                      </a:cubicBezTo>
                      <a:lnTo>
                        <a:pt x="13717" y="10030"/>
                      </a:lnTo>
                      <a:cubicBezTo>
                        <a:pt x="13773" y="10061"/>
                        <a:pt x="13825" y="10076"/>
                        <a:pt x="13872" y="10076"/>
                      </a:cubicBezTo>
                      <a:cubicBezTo>
                        <a:pt x="13985" y="10076"/>
                        <a:pt x="14062" y="9988"/>
                        <a:pt x="14062" y="9828"/>
                      </a:cubicBezTo>
                      <a:lnTo>
                        <a:pt x="14074" y="8363"/>
                      </a:lnTo>
                      <a:cubicBezTo>
                        <a:pt x="14074" y="8149"/>
                        <a:pt x="13919" y="7875"/>
                        <a:pt x="13729" y="7768"/>
                      </a:cubicBezTo>
                      <a:lnTo>
                        <a:pt x="358" y="53"/>
                      </a:lnTo>
                      <a:cubicBezTo>
                        <a:pt x="301" y="17"/>
                        <a:pt x="247" y="1"/>
                        <a:pt x="19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2080;p42">
                  <a:extLst>
                    <a:ext uri="{FF2B5EF4-FFF2-40B4-BE49-F238E27FC236}">
                      <a16:creationId xmlns:a16="http://schemas.microsoft.com/office/drawing/2014/main" id="{74986919-E7B4-29BE-A932-FCC97D4A987C}"/>
                    </a:ext>
                  </a:extLst>
                </p:cNvPr>
                <p:cNvSpPr/>
                <p:nvPr/>
              </p:nvSpPr>
              <p:spPr>
                <a:xfrm>
                  <a:off x="3474769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143" y="1239"/>
                      </a:moveTo>
                      <a:cubicBezTo>
                        <a:pt x="2269" y="1239"/>
                        <a:pt x="2410" y="1280"/>
                        <a:pt x="2560" y="1367"/>
                      </a:cubicBezTo>
                      <a:cubicBezTo>
                        <a:pt x="3072" y="1653"/>
                        <a:pt x="3489" y="2379"/>
                        <a:pt x="3477" y="2963"/>
                      </a:cubicBezTo>
                      <a:cubicBezTo>
                        <a:pt x="3477" y="3379"/>
                        <a:pt x="3265" y="3619"/>
                        <a:pt x="2958" y="3619"/>
                      </a:cubicBezTo>
                      <a:cubicBezTo>
                        <a:pt x="2834" y="3619"/>
                        <a:pt x="2695" y="3581"/>
                        <a:pt x="2549" y="3499"/>
                      </a:cubicBezTo>
                      <a:cubicBezTo>
                        <a:pt x="2037" y="3201"/>
                        <a:pt x="1632" y="2475"/>
                        <a:pt x="1632" y="1891"/>
                      </a:cubicBezTo>
                      <a:cubicBezTo>
                        <a:pt x="1632" y="1479"/>
                        <a:pt x="1840" y="1239"/>
                        <a:pt x="2143" y="1239"/>
                      </a:cubicBezTo>
                      <a:close/>
                      <a:moveTo>
                        <a:pt x="1017" y="4672"/>
                      </a:moveTo>
                      <a:cubicBezTo>
                        <a:pt x="1028" y="4688"/>
                        <a:pt x="1042" y="4710"/>
                        <a:pt x="1060" y="4737"/>
                      </a:cubicBezTo>
                      <a:cubicBezTo>
                        <a:pt x="1042" y="4710"/>
                        <a:pt x="1031" y="4690"/>
                        <a:pt x="1017" y="4672"/>
                      </a:cubicBezTo>
                      <a:close/>
                      <a:moveTo>
                        <a:pt x="1381" y="1"/>
                      </a:moveTo>
                      <a:cubicBezTo>
                        <a:pt x="890" y="1"/>
                        <a:pt x="491" y="234"/>
                        <a:pt x="251" y="665"/>
                      </a:cubicBezTo>
                      <a:cubicBezTo>
                        <a:pt x="239" y="701"/>
                        <a:pt x="215" y="736"/>
                        <a:pt x="203" y="760"/>
                      </a:cubicBezTo>
                      <a:cubicBezTo>
                        <a:pt x="120" y="939"/>
                        <a:pt x="60" y="1129"/>
                        <a:pt x="36" y="1344"/>
                      </a:cubicBezTo>
                      <a:cubicBezTo>
                        <a:pt x="13" y="1475"/>
                        <a:pt x="1" y="1617"/>
                        <a:pt x="1" y="1772"/>
                      </a:cubicBezTo>
                      <a:cubicBezTo>
                        <a:pt x="1" y="1808"/>
                        <a:pt x="1" y="1856"/>
                        <a:pt x="1" y="1903"/>
                      </a:cubicBezTo>
                      <a:cubicBezTo>
                        <a:pt x="1" y="1915"/>
                        <a:pt x="1" y="1915"/>
                        <a:pt x="1" y="1927"/>
                      </a:cubicBezTo>
                      <a:cubicBezTo>
                        <a:pt x="13" y="1975"/>
                        <a:pt x="13" y="2022"/>
                        <a:pt x="13" y="2058"/>
                      </a:cubicBezTo>
                      <a:cubicBezTo>
                        <a:pt x="13" y="2070"/>
                        <a:pt x="13" y="2082"/>
                        <a:pt x="13" y="2082"/>
                      </a:cubicBezTo>
                      <a:cubicBezTo>
                        <a:pt x="24" y="2129"/>
                        <a:pt x="24" y="2165"/>
                        <a:pt x="24" y="2225"/>
                      </a:cubicBezTo>
                      <a:cubicBezTo>
                        <a:pt x="36" y="2272"/>
                        <a:pt x="36" y="2320"/>
                        <a:pt x="48" y="2356"/>
                      </a:cubicBezTo>
                      <a:cubicBezTo>
                        <a:pt x="48" y="2368"/>
                        <a:pt x="48" y="2379"/>
                        <a:pt x="48" y="2391"/>
                      </a:cubicBezTo>
                      <a:cubicBezTo>
                        <a:pt x="60" y="2439"/>
                        <a:pt x="72" y="2487"/>
                        <a:pt x="84" y="2546"/>
                      </a:cubicBezTo>
                      <a:cubicBezTo>
                        <a:pt x="84" y="2582"/>
                        <a:pt x="96" y="2630"/>
                        <a:pt x="108" y="2665"/>
                      </a:cubicBezTo>
                      <a:cubicBezTo>
                        <a:pt x="108" y="2677"/>
                        <a:pt x="108" y="2689"/>
                        <a:pt x="120" y="2689"/>
                      </a:cubicBezTo>
                      <a:cubicBezTo>
                        <a:pt x="120" y="2737"/>
                        <a:pt x="132" y="2784"/>
                        <a:pt x="143" y="2832"/>
                      </a:cubicBezTo>
                      <a:cubicBezTo>
                        <a:pt x="155" y="2844"/>
                        <a:pt x="155" y="2844"/>
                        <a:pt x="155" y="2856"/>
                      </a:cubicBezTo>
                      <a:cubicBezTo>
                        <a:pt x="179" y="2951"/>
                        <a:pt x="203" y="3046"/>
                        <a:pt x="239" y="3141"/>
                      </a:cubicBezTo>
                      <a:cubicBezTo>
                        <a:pt x="239" y="3153"/>
                        <a:pt x="251" y="3153"/>
                        <a:pt x="251" y="3165"/>
                      </a:cubicBezTo>
                      <a:cubicBezTo>
                        <a:pt x="263" y="3213"/>
                        <a:pt x="274" y="3261"/>
                        <a:pt x="298" y="3308"/>
                      </a:cubicBezTo>
                      <a:cubicBezTo>
                        <a:pt x="298" y="3308"/>
                        <a:pt x="298" y="3320"/>
                        <a:pt x="310" y="3320"/>
                      </a:cubicBezTo>
                      <a:cubicBezTo>
                        <a:pt x="322" y="3368"/>
                        <a:pt x="334" y="3415"/>
                        <a:pt x="358" y="3475"/>
                      </a:cubicBezTo>
                      <a:cubicBezTo>
                        <a:pt x="382" y="3511"/>
                        <a:pt x="394" y="3558"/>
                        <a:pt x="417" y="3606"/>
                      </a:cubicBezTo>
                      <a:cubicBezTo>
                        <a:pt x="417" y="3618"/>
                        <a:pt x="429" y="3618"/>
                        <a:pt x="429" y="3630"/>
                      </a:cubicBezTo>
                      <a:cubicBezTo>
                        <a:pt x="453" y="3677"/>
                        <a:pt x="465" y="3725"/>
                        <a:pt x="501" y="3784"/>
                      </a:cubicBezTo>
                      <a:cubicBezTo>
                        <a:pt x="513" y="3820"/>
                        <a:pt x="536" y="3868"/>
                        <a:pt x="560" y="3903"/>
                      </a:cubicBezTo>
                      <a:cubicBezTo>
                        <a:pt x="560" y="3915"/>
                        <a:pt x="572" y="3927"/>
                        <a:pt x="572" y="3927"/>
                      </a:cubicBezTo>
                      <a:cubicBezTo>
                        <a:pt x="596" y="3975"/>
                        <a:pt x="620" y="4023"/>
                        <a:pt x="644" y="4058"/>
                      </a:cubicBezTo>
                      <a:cubicBezTo>
                        <a:pt x="644" y="4070"/>
                        <a:pt x="644" y="4082"/>
                        <a:pt x="655" y="4082"/>
                      </a:cubicBezTo>
                      <a:cubicBezTo>
                        <a:pt x="679" y="4130"/>
                        <a:pt x="703" y="4177"/>
                        <a:pt x="727" y="4225"/>
                      </a:cubicBezTo>
                      <a:cubicBezTo>
                        <a:pt x="751" y="4261"/>
                        <a:pt x="775" y="4308"/>
                        <a:pt x="810" y="4344"/>
                      </a:cubicBezTo>
                      <a:cubicBezTo>
                        <a:pt x="810" y="4356"/>
                        <a:pt x="810" y="4368"/>
                        <a:pt x="822" y="4380"/>
                      </a:cubicBezTo>
                      <a:cubicBezTo>
                        <a:pt x="846" y="4415"/>
                        <a:pt x="870" y="4463"/>
                        <a:pt x="905" y="4499"/>
                      </a:cubicBezTo>
                      <a:cubicBezTo>
                        <a:pt x="905" y="4511"/>
                        <a:pt x="905" y="4511"/>
                        <a:pt x="917" y="4523"/>
                      </a:cubicBezTo>
                      <a:cubicBezTo>
                        <a:pt x="941" y="4558"/>
                        <a:pt x="965" y="4594"/>
                        <a:pt x="1001" y="4654"/>
                      </a:cubicBezTo>
                      <a:cubicBezTo>
                        <a:pt x="1007" y="4660"/>
                        <a:pt x="1012" y="4665"/>
                        <a:pt x="1017" y="4672"/>
                      </a:cubicBezTo>
                      <a:lnTo>
                        <a:pt x="1017" y="4672"/>
                      </a:lnTo>
                      <a:cubicBezTo>
                        <a:pt x="998" y="4644"/>
                        <a:pt x="989" y="4630"/>
                        <a:pt x="989" y="4630"/>
                      </a:cubicBezTo>
                      <a:cubicBezTo>
                        <a:pt x="989" y="3947"/>
                        <a:pt x="1335" y="3551"/>
                        <a:pt x="1833" y="3551"/>
                      </a:cubicBezTo>
                      <a:cubicBezTo>
                        <a:pt x="2038" y="3551"/>
                        <a:pt x="2269" y="3618"/>
                        <a:pt x="2513" y="3761"/>
                      </a:cubicBezTo>
                      <a:cubicBezTo>
                        <a:pt x="3346" y="4237"/>
                        <a:pt x="4025" y="5392"/>
                        <a:pt x="4037" y="6356"/>
                      </a:cubicBezTo>
                      <a:cubicBezTo>
                        <a:pt x="4049" y="6356"/>
                        <a:pt x="4061" y="6344"/>
                        <a:pt x="4084" y="6344"/>
                      </a:cubicBezTo>
                      <a:cubicBezTo>
                        <a:pt x="4108" y="6332"/>
                        <a:pt x="4132" y="6320"/>
                        <a:pt x="4168" y="6309"/>
                      </a:cubicBezTo>
                      <a:lnTo>
                        <a:pt x="4180" y="6297"/>
                      </a:lnTo>
                      <a:cubicBezTo>
                        <a:pt x="4204" y="6285"/>
                        <a:pt x="4227" y="6273"/>
                        <a:pt x="4251" y="6261"/>
                      </a:cubicBezTo>
                      <a:cubicBezTo>
                        <a:pt x="4251" y="6261"/>
                        <a:pt x="4263" y="6261"/>
                        <a:pt x="4263" y="6249"/>
                      </a:cubicBezTo>
                      <a:cubicBezTo>
                        <a:pt x="4287" y="6237"/>
                        <a:pt x="4311" y="6225"/>
                        <a:pt x="4346" y="6201"/>
                      </a:cubicBezTo>
                      <a:cubicBezTo>
                        <a:pt x="4370" y="6189"/>
                        <a:pt x="4394" y="6166"/>
                        <a:pt x="4418" y="6154"/>
                      </a:cubicBezTo>
                      <a:cubicBezTo>
                        <a:pt x="4418" y="6154"/>
                        <a:pt x="4418" y="6142"/>
                        <a:pt x="4418" y="6142"/>
                      </a:cubicBezTo>
                      <a:cubicBezTo>
                        <a:pt x="4442" y="6130"/>
                        <a:pt x="4465" y="6106"/>
                        <a:pt x="4489" y="6082"/>
                      </a:cubicBezTo>
                      <a:cubicBezTo>
                        <a:pt x="4489" y="6082"/>
                        <a:pt x="4501" y="6082"/>
                        <a:pt x="4501" y="6070"/>
                      </a:cubicBezTo>
                      <a:cubicBezTo>
                        <a:pt x="4525" y="6058"/>
                        <a:pt x="4537" y="6035"/>
                        <a:pt x="4561" y="6011"/>
                      </a:cubicBezTo>
                      <a:cubicBezTo>
                        <a:pt x="4561" y="6011"/>
                        <a:pt x="4573" y="6011"/>
                        <a:pt x="4573" y="5999"/>
                      </a:cubicBezTo>
                      <a:cubicBezTo>
                        <a:pt x="4585" y="5975"/>
                        <a:pt x="4608" y="5951"/>
                        <a:pt x="4632" y="5928"/>
                      </a:cubicBezTo>
                      <a:cubicBezTo>
                        <a:pt x="4644" y="5904"/>
                        <a:pt x="4668" y="5880"/>
                        <a:pt x="4680" y="5856"/>
                      </a:cubicBezTo>
                      <a:cubicBezTo>
                        <a:pt x="4692" y="5844"/>
                        <a:pt x="4692" y="5844"/>
                        <a:pt x="4692" y="5844"/>
                      </a:cubicBezTo>
                      <a:cubicBezTo>
                        <a:pt x="4715" y="5808"/>
                        <a:pt x="4727" y="5785"/>
                        <a:pt x="4739" y="5761"/>
                      </a:cubicBezTo>
                      <a:cubicBezTo>
                        <a:pt x="4739" y="5749"/>
                        <a:pt x="4751" y="5749"/>
                        <a:pt x="4751" y="5749"/>
                      </a:cubicBezTo>
                      <a:cubicBezTo>
                        <a:pt x="4763" y="5713"/>
                        <a:pt x="4775" y="5689"/>
                        <a:pt x="4799" y="5642"/>
                      </a:cubicBezTo>
                      <a:cubicBezTo>
                        <a:pt x="4811" y="5618"/>
                        <a:pt x="4823" y="5582"/>
                        <a:pt x="4846" y="5547"/>
                      </a:cubicBezTo>
                      <a:cubicBezTo>
                        <a:pt x="4858" y="5511"/>
                        <a:pt x="4870" y="5487"/>
                        <a:pt x="4882" y="5451"/>
                      </a:cubicBezTo>
                      <a:cubicBezTo>
                        <a:pt x="4882" y="5439"/>
                        <a:pt x="4882" y="5439"/>
                        <a:pt x="4882" y="5427"/>
                      </a:cubicBezTo>
                      <a:cubicBezTo>
                        <a:pt x="4894" y="5404"/>
                        <a:pt x="4906" y="5368"/>
                        <a:pt x="4918" y="5332"/>
                      </a:cubicBezTo>
                      <a:cubicBezTo>
                        <a:pt x="4918" y="5320"/>
                        <a:pt x="4918" y="5320"/>
                        <a:pt x="4918" y="5308"/>
                      </a:cubicBezTo>
                      <a:cubicBezTo>
                        <a:pt x="4930" y="5273"/>
                        <a:pt x="4930" y="5237"/>
                        <a:pt x="4942" y="5189"/>
                      </a:cubicBezTo>
                      <a:cubicBezTo>
                        <a:pt x="4954" y="5154"/>
                        <a:pt x="4954" y="5118"/>
                        <a:pt x="4966" y="5070"/>
                      </a:cubicBezTo>
                      <a:cubicBezTo>
                        <a:pt x="4977" y="5023"/>
                        <a:pt x="4977" y="4987"/>
                        <a:pt x="4977" y="4951"/>
                      </a:cubicBezTo>
                      <a:cubicBezTo>
                        <a:pt x="4977" y="4939"/>
                        <a:pt x="4977" y="4939"/>
                        <a:pt x="4977" y="4927"/>
                      </a:cubicBezTo>
                      <a:cubicBezTo>
                        <a:pt x="4989" y="4892"/>
                        <a:pt x="4989" y="4844"/>
                        <a:pt x="4989" y="4808"/>
                      </a:cubicBezTo>
                      <a:cubicBezTo>
                        <a:pt x="4989" y="4796"/>
                        <a:pt x="4989" y="4796"/>
                        <a:pt x="4989" y="4785"/>
                      </a:cubicBezTo>
                      <a:cubicBezTo>
                        <a:pt x="4989" y="4737"/>
                        <a:pt x="5001" y="4701"/>
                        <a:pt x="5001" y="4654"/>
                      </a:cubicBezTo>
                      <a:cubicBezTo>
                        <a:pt x="5001" y="4499"/>
                        <a:pt x="4989" y="4356"/>
                        <a:pt x="4966" y="4201"/>
                      </a:cubicBezTo>
                      <a:cubicBezTo>
                        <a:pt x="4942" y="3939"/>
                        <a:pt x="4882" y="3677"/>
                        <a:pt x="4799" y="3415"/>
                      </a:cubicBezTo>
                      <a:cubicBezTo>
                        <a:pt x="4775" y="3320"/>
                        <a:pt x="4739" y="3213"/>
                        <a:pt x="4692" y="3106"/>
                      </a:cubicBezTo>
                      <a:cubicBezTo>
                        <a:pt x="4668" y="3034"/>
                        <a:pt x="4644" y="2975"/>
                        <a:pt x="4620" y="2903"/>
                      </a:cubicBezTo>
                      <a:cubicBezTo>
                        <a:pt x="4180" y="1844"/>
                        <a:pt x="3394" y="855"/>
                        <a:pt x="2501" y="344"/>
                      </a:cubicBezTo>
                      <a:cubicBezTo>
                        <a:pt x="2099" y="111"/>
                        <a:pt x="1718" y="1"/>
                        <a:pt x="13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2081;p42">
                  <a:extLst>
                    <a:ext uri="{FF2B5EF4-FFF2-40B4-BE49-F238E27FC236}">
                      <a16:creationId xmlns:a16="http://schemas.microsoft.com/office/drawing/2014/main" id="{FF7056AE-33F1-1213-677C-D392BACBC299}"/>
                    </a:ext>
                  </a:extLst>
                </p:cNvPr>
                <p:cNvSpPr/>
                <p:nvPr/>
              </p:nvSpPr>
              <p:spPr>
                <a:xfrm>
                  <a:off x="3581706" y="2119183"/>
                  <a:ext cx="121885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9" h="2381" extrusionOk="0">
                      <a:moveTo>
                        <a:pt x="512" y="0"/>
                      </a:moveTo>
                      <a:cubicBezTo>
                        <a:pt x="209" y="0"/>
                        <a:pt x="1" y="240"/>
                        <a:pt x="1" y="652"/>
                      </a:cubicBezTo>
                      <a:cubicBezTo>
                        <a:pt x="1" y="1236"/>
                        <a:pt x="406" y="1962"/>
                        <a:pt x="918" y="2260"/>
                      </a:cubicBezTo>
                      <a:cubicBezTo>
                        <a:pt x="1064" y="2342"/>
                        <a:pt x="1203" y="2380"/>
                        <a:pt x="1327" y="2380"/>
                      </a:cubicBezTo>
                      <a:cubicBezTo>
                        <a:pt x="1634" y="2380"/>
                        <a:pt x="1846" y="2140"/>
                        <a:pt x="1846" y="1724"/>
                      </a:cubicBezTo>
                      <a:cubicBezTo>
                        <a:pt x="1858" y="1140"/>
                        <a:pt x="1441" y="414"/>
                        <a:pt x="929" y="128"/>
                      </a:cubicBezTo>
                      <a:cubicBezTo>
                        <a:pt x="779" y="41"/>
                        <a:pt x="638" y="0"/>
                        <a:pt x="5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2082;p42">
                  <a:extLst>
                    <a:ext uri="{FF2B5EF4-FFF2-40B4-BE49-F238E27FC236}">
                      <a16:creationId xmlns:a16="http://schemas.microsoft.com/office/drawing/2014/main" id="{B9E336AF-CD19-6717-639E-C18AF4A52B92}"/>
                    </a:ext>
                  </a:extLst>
                </p:cNvPr>
                <p:cNvSpPr/>
                <p:nvPr/>
              </p:nvSpPr>
              <p:spPr>
                <a:xfrm>
                  <a:off x="3188316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202" y="0"/>
                      </a:moveTo>
                      <a:cubicBezTo>
                        <a:pt x="90" y="0"/>
                        <a:pt x="12" y="89"/>
                        <a:pt x="12" y="249"/>
                      </a:cubicBezTo>
                      <a:lnTo>
                        <a:pt x="0" y="1701"/>
                      </a:lnTo>
                      <a:cubicBezTo>
                        <a:pt x="0" y="1928"/>
                        <a:pt x="155" y="2190"/>
                        <a:pt x="345" y="2309"/>
                      </a:cubicBezTo>
                      <a:lnTo>
                        <a:pt x="13716" y="10024"/>
                      </a:lnTo>
                      <a:cubicBezTo>
                        <a:pt x="13772" y="10055"/>
                        <a:pt x="13825" y="10070"/>
                        <a:pt x="13873" y="10070"/>
                      </a:cubicBezTo>
                      <a:cubicBezTo>
                        <a:pt x="13990" y="10070"/>
                        <a:pt x="14073" y="9982"/>
                        <a:pt x="14073" y="9822"/>
                      </a:cubicBezTo>
                      <a:lnTo>
                        <a:pt x="14073" y="8369"/>
                      </a:lnTo>
                      <a:cubicBezTo>
                        <a:pt x="14073" y="8143"/>
                        <a:pt x="13918" y="7869"/>
                        <a:pt x="13728" y="7762"/>
                      </a:cubicBezTo>
                      <a:lnTo>
                        <a:pt x="357" y="46"/>
                      </a:lnTo>
                      <a:cubicBezTo>
                        <a:pt x="302" y="15"/>
                        <a:pt x="249" y="0"/>
                        <a:pt x="20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2083;p42">
                  <a:extLst>
                    <a:ext uri="{FF2B5EF4-FFF2-40B4-BE49-F238E27FC236}">
                      <a16:creationId xmlns:a16="http://schemas.microsoft.com/office/drawing/2014/main" id="{644BD567-E152-54A6-13CE-F9E00913FB95}"/>
                    </a:ext>
                  </a:extLst>
                </p:cNvPr>
                <p:cNvSpPr/>
                <p:nvPr/>
              </p:nvSpPr>
              <p:spPr>
                <a:xfrm>
                  <a:off x="3407631" y="3024964"/>
                  <a:ext cx="392734" cy="3254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90" h="4964" extrusionOk="0">
                      <a:moveTo>
                        <a:pt x="469" y="1"/>
                      </a:moveTo>
                      <a:cubicBezTo>
                        <a:pt x="199" y="1"/>
                        <a:pt x="13" y="217"/>
                        <a:pt x="13" y="589"/>
                      </a:cubicBezTo>
                      <a:lnTo>
                        <a:pt x="13" y="922"/>
                      </a:lnTo>
                      <a:cubicBezTo>
                        <a:pt x="1" y="1446"/>
                        <a:pt x="370" y="2089"/>
                        <a:pt x="834" y="2351"/>
                      </a:cubicBezTo>
                      <a:lnTo>
                        <a:pt x="5156" y="4851"/>
                      </a:lnTo>
                      <a:cubicBezTo>
                        <a:pt x="5287" y="4927"/>
                        <a:pt x="5411" y="4963"/>
                        <a:pt x="5522" y="4963"/>
                      </a:cubicBezTo>
                      <a:cubicBezTo>
                        <a:pt x="5792" y="4963"/>
                        <a:pt x="5981" y="4747"/>
                        <a:pt x="5990" y="4375"/>
                      </a:cubicBezTo>
                      <a:lnTo>
                        <a:pt x="5990" y="4042"/>
                      </a:lnTo>
                      <a:cubicBezTo>
                        <a:pt x="5990" y="3518"/>
                        <a:pt x="5620" y="2875"/>
                        <a:pt x="5156" y="2613"/>
                      </a:cubicBezTo>
                      <a:lnTo>
                        <a:pt x="834" y="113"/>
                      </a:lnTo>
                      <a:cubicBezTo>
                        <a:pt x="703" y="37"/>
                        <a:pt x="579" y="1"/>
                        <a:pt x="4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2084;p42">
                  <a:extLst>
                    <a:ext uri="{FF2B5EF4-FFF2-40B4-BE49-F238E27FC236}">
                      <a16:creationId xmlns:a16="http://schemas.microsoft.com/office/drawing/2014/main" id="{75C8A40E-3502-F27A-9B11-EF5137FA4FD1}"/>
                    </a:ext>
                  </a:extLst>
                </p:cNvPr>
                <p:cNvSpPr/>
                <p:nvPr/>
              </p:nvSpPr>
              <p:spPr>
                <a:xfrm>
                  <a:off x="2812825" y="4335216"/>
                  <a:ext cx="644045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23" h="5847" extrusionOk="0">
                      <a:moveTo>
                        <a:pt x="4905" y="0"/>
                      </a:moveTo>
                      <a:cubicBezTo>
                        <a:pt x="2191" y="0"/>
                        <a:pt x="0" y="1310"/>
                        <a:pt x="0" y="2929"/>
                      </a:cubicBezTo>
                      <a:cubicBezTo>
                        <a:pt x="0" y="4537"/>
                        <a:pt x="2191" y="5846"/>
                        <a:pt x="4905" y="5846"/>
                      </a:cubicBezTo>
                      <a:cubicBezTo>
                        <a:pt x="7620" y="5846"/>
                        <a:pt x="9823" y="4537"/>
                        <a:pt x="9823" y="2929"/>
                      </a:cubicBezTo>
                      <a:cubicBezTo>
                        <a:pt x="9823" y="1310"/>
                        <a:pt x="7620" y="0"/>
                        <a:pt x="49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2085;p42">
                  <a:extLst>
                    <a:ext uri="{FF2B5EF4-FFF2-40B4-BE49-F238E27FC236}">
                      <a16:creationId xmlns:a16="http://schemas.microsoft.com/office/drawing/2014/main" id="{ACDD4F32-94D2-C316-9642-B24B8C64913E}"/>
                    </a:ext>
                  </a:extLst>
                </p:cNvPr>
                <p:cNvSpPr/>
                <p:nvPr/>
              </p:nvSpPr>
              <p:spPr>
                <a:xfrm>
                  <a:off x="3426382" y="3108232"/>
                  <a:ext cx="70286" cy="117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2" h="1796" extrusionOk="0">
                      <a:moveTo>
                        <a:pt x="615" y="0"/>
                      </a:moveTo>
                      <a:cubicBezTo>
                        <a:pt x="465" y="0"/>
                        <a:pt x="141" y="616"/>
                        <a:pt x="119" y="724"/>
                      </a:cubicBezTo>
                      <a:cubicBezTo>
                        <a:pt x="96" y="843"/>
                        <a:pt x="0" y="1355"/>
                        <a:pt x="0" y="1355"/>
                      </a:cubicBezTo>
                      <a:cubicBezTo>
                        <a:pt x="0" y="1355"/>
                        <a:pt x="143" y="1796"/>
                        <a:pt x="536" y="1796"/>
                      </a:cubicBezTo>
                      <a:cubicBezTo>
                        <a:pt x="536" y="1796"/>
                        <a:pt x="834" y="1605"/>
                        <a:pt x="905" y="1510"/>
                      </a:cubicBezTo>
                      <a:cubicBezTo>
                        <a:pt x="977" y="1415"/>
                        <a:pt x="1072" y="843"/>
                        <a:pt x="977" y="819"/>
                      </a:cubicBezTo>
                      <a:cubicBezTo>
                        <a:pt x="974" y="818"/>
                        <a:pt x="971" y="818"/>
                        <a:pt x="968" y="818"/>
                      </a:cubicBezTo>
                      <a:cubicBezTo>
                        <a:pt x="877" y="818"/>
                        <a:pt x="810" y="1188"/>
                        <a:pt x="810" y="1188"/>
                      </a:cubicBezTo>
                      <a:cubicBezTo>
                        <a:pt x="810" y="1188"/>
                        <a:pt x="786" y="164"/>
                        <a:pt x="655" y="21"/>
                      </a:cubicBezTo>
                      <a:cubicBezTo>
                        <a:pt x="644" y="7"/>
                        <a:pt x="630" y="0"/>
                        <a:pt x="615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2086;p42">
                  <a:extLst>
                    <a:ext uri="{FF2B5EF4-FFF2-40B4-BE49-F238E27FC236}">
                      <a16:creationId xmlns:a16="http://schemas.microsoft.com/office/drawing/2014/main" id="{FA2C6D3A-C003-8C23-9183-97C87E863A8A}"/>
                    </a:ext>
                  </a:extLst>
                </p:cNvPr>
                <p:cNvSpPr/>
                <p:nvPr/>
              </p:nvSpPr>
              <p:spPr>
                <a:xfrm>
                  <a:off x="2921335" y="3190451"/>
                  <a:ext cx="549631" cy="355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83" h="5417" extrusionOk="0">
                      <a:moveTo>
                        <a:pt x="7763" y="1"/>
                      </a:moveTo>
                      <a:cubicBezTo>
                        <a:pt x="7736" y="1"/>
                        <a:pt x="7708" y="2"/>
                        <a:pt x="7680" y="6"/>
                      </a:cubicBezTo>
                      <a:cubicBezTo>
                        <a:pt x="7287" y="53"/>
                        <a:pt x="5727" y="1720"/>
                        <a:pt x="4501" y="2506"/>
                      </a:cubicBezTo>
                      <a:cubicBezTo>
                        <a:pt x="4501" y="2506"/>
                        <a:pt x="1584" y="3173"/>
                        <a:pt x="762" y="3494"/>
                      </a:cubicBezTo>
                      <a:cubicBezTo>
                        <a:pt x="762" y="3494"/>
                        <a:pt x="0" y="4268"/>
                        <a:pt x="536" y="5197"/>
                      </a:cubicBezTo>
                      <a:cubicBezTo>
                        <a:pt x="625" y="5351"/>
                        <a:pt x="800" y="5416"/>
                        <a:pt x="1033" y="5416"/>
                      </a:cubicBezTo>
                      <a:cubicBezTo>
                        <a:pt x="2202" y="5416"/>
                        <a:pt x="4814" y="3770"/>
                        <a:pt x="5132" y="3482"/>
                      </a:cubicBezTo>
                      <a:cubicBezTo>
                        <a:pt x="5525" y="3137"/>
                        <a:pt x="8096" y="839"/>
                        <a:pt x="8239" y="542"/>
                      </a:cubicBezTo>
                      <a:cubicBezTo>
                        <a:pt x="8383" y="276"/>
                        <a:pt x="8116" y="1"/>
                        <a:pt x="77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2087;p42">
                  <a:extLst>
                    <a:ext uri="{FF2B5EF4-FFF2-40B4-BE49-F238E27FC236}">
                      <a16:creationId xmlns:a16="http://schemas.microsoft.com/office/drawing/2014/main" id="{D3DCF006-A83B-3917-9486-FCD6A29EDDB8}"/>
                    </a:ext>
                  </a:extLst>
                </p:cNvPr>
                <p:cNvSpPr/>
                <p:nvPr/>
              </p:nvSpPr>
              <p:spPr>
                <a:xfrm>
                  <a:off x="2996997" y="4441038"/>
                  <a:ext cx="141817" cy="1009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3" h="1539" extrusionOk="0">
                      <a:moveTo>
                        <a:pt x="1804" y="1"/>
                      </a:moveTo>
                      <a:cubicBezTo>
                        <a:pt x="1787" y="1"/>
                        <a:pt x="1769" y="2"/>
                        <a:pt x="1751" y="5"/>
                      </a:cubicBezTo>
                      <a:cubicBezTo>
                        <a:pt x="1561" y="53"/>
                        <a:pt x="1013" y="386"/>
                        <a:pt x="763" y="386"/>
                      </a:cubicBezTo>
                      <a:cubicBezTo>
                        <a:pt x="501" y="386"/>
                        <a:pt x="144" y="446"/>
                        <a:pt x="61" y="684"/>
                      </a:cubicBezTo>
                      <a:cubicBezTo>
                        <a:pt x="61" y="684"/>
                        <a:pt x="1" y="1148"/>
                        <a:pt x="84" y="1339"/>
                      </a:cubicBezTo>
                      <a:cubicBezTo>
                        <a:pt x="139" y="1449"/>
                        <a:pt x="303" y="1538"/>
                        <a:pt x="477" y="1538"/>
                      </a:cubicBezTo>
                      <a:cubicBezTo>
                        <a:pt x="566" y="1538"/>
                        <a:pt x="658" y="1515"/>
                        <a:pt x="739" y="1458"/>
                      </a:cubicBezTo>
                      <a:cubicBezTo>
                        <a:pt x="965" y="1291"/>
                        <a:pt x="1370" y="875"/>
                        <a:pt x="1370" y="875"/>
                      </a:cubicBezTo>
                      <a:cubicBezTo>
                        <a:pt x="1370" y="875"/>
                        <a:pt x="2037" y="517"/>
                        <a:pt x="2108" y="327"/>
                      </a:cubicBezTo>
                      <a:cubicBezTo>
                        <a:pt x="2162" y="154"/>
                        <a:pt x="1981" y="1"/>
                        <a:pt x="18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2088;p42">
                  <a:extLst>
                    <a:ext uri="{FF2B5EF4-FFF2-40B4-BE49-F238E27FC236}">
                      <a16:creationId xmlns:a16="http://schemas.microsoft.com/office/drawing/2014/main" id="{61551163-8EA3-B3CA-A265-7F9174D27482}"/>
                    </a:ext>
                  </a:extLst>
                </p:cNvPr>
                <p:cNvSpPr/>
                <p:nvPr/>
              </p:nvSpPr>
              <p:spPr>
                <a:xfrm>
                  <a:off x="2955625" y="3839479"/>
                  <a:ext cx="128114" cy="6738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4" h="10278" extrusionOk="0">
                      <a:moveTo>
                        <a:pt x="1" y="1"/>
                      </a:moveTo>
                      <a:cubicBezTo>
                        <a:pt x="1" y="1"/>
                        <a:pt x="584" y="9728"/>
                        <a:pt x="668" y="10002"/>
                      </a:cubicBezTo>
                      <a:cubicBezTo>
                        <a:pt x="707" y="10160"/>
                        <a:pt x="957" y="10277"/>
                        <a:pt x="1196" y="10277"/>
                      </a:cubicBezTo>
                      <a:cubicBezTo>
                        <a:pt x="1391" y="10277"/>
                        <a:pt x="1580" y="10200"/>
                        <a:pt x="1644" y="10002"/>
                      </a:cubicBezTo>
                      <a:cubicBezTo>
                        <a:pt x="1727" y="9716"/>
                        <a:pt x="1954" y="727"/>
                        <a:pt x="1954" y="727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2089;p42">
                  <a:extLst>
                    <a:ext uri="{FF2B5EF4-FFF2-40B4-BE49-F238E27FC236}">
                      <a16:creationId xmlns:a16="http://schemas.microsoft.com/office/drawing/2014/main" id="{7C820EE9-A2B2-61E6-E8A1-EEDABDA0BDD3}"/>
                    </a:ext>
                  </a:extLst>
                </p:cNvPr>
                <p:cNvSpPr/>
                <p:nvPr/>
              </p:nvSpPr>
              <p:spPr>
                <a:xfrm>
                  <a:off x="3125045" y="4481230"/>
                  <a:ext cx="149947" cy="99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7" h="1521" extrusionOk="0">
                      <a:moveTo>
                        <a:pt x="1827" y="1"/>
                      </a:moveTo>
                      <a:cubicBezTo>
                        <a:pt x="1778" y="1"/>
                        <a:pt x="1728" y="7"/>
                        <a:pt x="1679" y="24"/>
                      </a:cubicBezTo>
                      <a:cubicBezTo>
                        <a:pt x="1416" y="115"/>
                        <a:pt x="1075" y="406"/>
                        <a:pt x="709" y="406"/>
                      </a:cubicBezTo>
                      <a:cubicBezTo>
                        <a:pt x="695" y="406"/>
                        <a:pt x="681" y="405"/>
                        <a:pt x="667" y="405"/>
                      </a:cubicBezTo>
                      <a:cubicBezTo>
                        <a:pt x="658" y="404"/>
                        <a:pt x="649" y="404"/>
                        <a:pt x="639" y="404"/>
                      </a:cubicBezTo>
                      <a:cubicBezTo>
                        <a:pt x="377" y="404"/>
                        <a:pt x="152" y="562"/>
                        <a:pt x="60" y="643"/>
                      </a:cubicBezTo>
                      <a:cubicBezTo>
                        <a:pt x="24" y="678"/>
                        <a:pt x="1" y="714"/>
                        <a:pt x="1" y="762"/>
                      </a:cubicBezTo>
                      <a:cubicBezTo>
                        <a:pt x="1" y="893"/>
                        <a:pt x="13" y="1190"/>
                        <a:pt x="84" y="1309"/>
                      </a:cubicBezTo>
                      <a:cubicBezTo>
                        <a:pt x="157" y="1415"/>
                        <a:pt x="318" y="1520"/>
                        <a:pt x="519" y="1520"/>
                      </a:cubicBezTo>
                      <a:cubicBezTo>
                        <a:pt x="613" y="1520"/>
                        <a:pt x="716" y="1497"/>
                        <a:pt x="822" y="1440"/>
                      </a:cubicBezTo>
                      <a:cubicBezTo>
                        <a:pt x="1096" y="1297"/>
                        <a:pt x="1929" y="666"/>
                        <a:pt x="2096" y="535"/>
                      </a:cubicBezTo>
                      <a:cubicBezTo>
                        <a:pt x="2203" y="452"/>
                        <a:pt x="2251" y="345"/>
                        <a:pt x="2275" y="262"/>
                      </a:cubicBezTo>
                      <a:cubicBezTo>
                        <a:pt x="2287" y="190"/>
                        <a:pt x="2251" y="119"/>
                        <a:pt x="2179" y="83"/>
                      </a:cubicBezTo>
                      <a:cubicBezTo>
                        <a:pt x="2093" y="48"/>
                        <a:pt x="1961" y="1"/>
                        <a:pt x="182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2090;p42">
                  <a:extLst>
                    <a:ext uri="{FF2B5EF4-FFF2-40B4-BE49-F238E27FC236}">
                      <a16:creationId xmlns:a16="http://schemas.microsoft.com/office/drawing/2014/main" id="{8FC13E06-2174-A7CB-5FED-36A58E0C0CC2}"/>
                    </a:ext>
                  </a:extLst>
                </p:cNvPr>
                <p:cNvSpPr/>
                <p:nvPr/>
              </p:nvSpPr>
              <p:spPr>
                <a:xfrm>
                  <a:off x="3000931" y="3817121"/>
                  <a:ext cx="213152" cy="7323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1" h="11170" extrusionOk="0">
                      <a:moveTo>
                        <a:pt x="2626" y="0"/>
                      </a:moveTo>
                      <a:cubicBezTo>
                        <a:pt x="2512" y="0"/>
                        <a:pt x="2393" y="19"/>
                        <a:pt x="2275" y="56"/>
                      </a:cubicBezTo>
                      <a:cubicBezTo>
                        <a:pt x="2122" y="47"/>
                        <a:pt x="1954" y="42"/>
                        <a:pt x="1781" y="42"/>
                      </a:cubicBezTo>
                      <a:cubicBezTo>
                        <a:pt x="997" y="42"/>
                        <a:pt x="111" y="162"/>
                        <a:pt x="72" y="699"/>
                      </a:cubicBezTo>
                      <a:cubicBezTo>
                        <a:pt x="1" y="1675"/>
                        <a:pt x="453" y="2378"/>
                        <a:pt x="893" y="2842"/>
                      </a:cubicBezTo>
                      <a:cubicBezTo>
                        <a:pt x="1227" y="3199"/>
                        <a:pt x="1441" y="3866"/>
                        <a:pt x="1536" y="4199"/>
                      </a:cubicBezTo>
                      <a:cubicBezTo>
                        <a:pt x="1608" y="6771"/>
                        <a:pt x="1786" y="10403"/>
                        <a:pt x="1894" y="10760"/>
                      </a:cubicBezTo>
                      <a:cubicBezTo>
                        <a:pt x="1976" y="11035"/>
                        <a:pt x="2222" y="11169"/>
                        <a:pt x="2455" y="11169"/>
                      </a:cubicBezTo>
                      <a:cubicBezTo>
                        <a:pt x="2696" y="11169"/>
                        <a:pt x="2923" y="11026"/>
                        <a:pt x="2941" y="10748"/>
                      </a:cubicBezTo>
                      <a:cubicBezTo>
                        <a:pt x="3120" y="8902"/>
                        <a:pt x="3251" y="449"/>
                        <a:pt x="3251" y="449"/>
                      </a:cubicBezTo>
                      <a:cubicBezTo>
                        <a:pt x="3216" y="150"/>
                        <a:pt x="2946" y="0"/>
                        <a:pt x="26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2091;p42">
                  <a:extLst>
                    <a:ext uri="{FF2B5EF4-FFF2-40B4-BE49-F238E27FC236}">
                      <a16:creationId xmlns:a16="http://schemas.microsoft.com/office/drawing/2014/main" id="{24BA5F69-D455-89BD-6D1B-0C8080E7817C}"/>
                    </a:ext>
                  </a:extLst>
                </p:cNvPr>
                <p:cNvSpPr/>
                <p:nvPr/>
              </p:nvSpPr>
              <p:spPr>
                <a:xfrm>
                  <a:off x="2940021" y="3398357"/>
                  <a:ext cx="296747" cy="510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7788" extrusionOk="0">
                      <a:moveTo>
                        <a:pt x="1571" y="1"/>
                      </a:moveTo>
                      <a:cubicBezTo>
                        <a:pt x="764" y="1"/>
                        <a:pt x="477" y="323"/>
                        <a:pt x="477" y="323"/>
                      </a:cubicBezTo>
                      <a:cubicBezTo>
                        <a:pt x="477" y="323"/>
                        <a:pt x="1" y="883"/>
                        <a:pt x="1" y="1645"/>
                      </a:cubicBezTo>
                      <a:cubicBezTo>
                        <a:pt x="1" y="2395"/>
                        <a:pt x="168" y="3121"/>
                        <a:pt x="227" y="3538"/>
                      </a:cubicBezTo>
                      <a:cubicBezTo>
                        <a:pt x="287" y="3943"/>
                        <a:pt x="132" y="6253"/>
                        <a:pt x="132" y="6253"/>
                      </a:cubicBezTo>
                      <a:cubicBezTo>
                        <a:pt x="108" y="7217"/>
                        <a:pt x="1001" y="7622"/>
                        <a:pt x="1834" y="7753"/>
                      </a:cubicBezTo>
                      <a:cubicBezTo>
                        <a:pt x="1980" y="7776"/>
                        <a:pt x="2146" y="7787"/>
                        <a:pt x="2319" y="7787"/>
                      </a:cubicBezTo>
                      <a:cubicBezTo>
                        <a:pt x="3122" y="7787"/>
                        <a:pt x="4102" y="7547"/>
                        <a:pt x="4180" y="7146"/>
                      </a:cubicBezTo>
                      <a:cubicBezTo>
                        <a:pt x="4180" y="7146"/>
                        <a:pt x="4275" y="6241"/>
                        <a:pt x="4406" y="4217"/>
                      </a:cubicBezTo>
                      <a:cubicBezTo>
                        <a:pt x="4525" y="2204"/>
                        <a:pt x="4156" y="1228"/>
                        <a:pt x="4156" y="1228"/>
                      </a:cubicBezTo>
                      <a:cubicBezTo>
                        <a:pt x="3608" y="347"/>
                        <a:pt x="2406" y="97"/>
                        <a:pt x="2406" y="97"/>
                      </a:cubicBezTo>
                      <a:cubicBezTo>
                        <a:pt x="2080" y="28"/>
                        <a:pt x="1804" y="1"/>
                        <a:pt x="15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2092;p42">
                  <a:extLst>
                    <a:ext uri="{FF2B5EF4-FFF2-40B4-BE49-F238E27FC236}">
                      <a16:creationId xmlns:a16="http://schemas.microsoft.com/office/drawing/2014/main" id="{E0CA699D-9542-B531-5E75-F488AFE32C01}"/>
                    </a:ext>
                  </a:extLst>
                </p:cNvPr>
                <p:cNvSpPr/>
                <p:nvPr/>
              </p:nvSpPr>
              <p:spPr>
                <a:xfrm>
                  <a:off x="3022174" y="3329907"/>
                  <a:ext cx="115460" cy="1148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" h="1751" extrusionOk="0">
                      <a:moveTo>
                        <a:pt x="652" y="0"/>
                      </a:moveTo>
                      <a:cubicBezTo>
                        <a:pt x="416" y="0"/>
                        <a:pt x="180" y="31"/>
                        <a:pt x="22" y="69"/>
                      </a:cubicBezTo>
                      <a:cubicBezTo>
                        <a:pt x="22" y="69"/>
                        <a:pt x="141" y="808"/>
                        <a:pt x="22" y="1141"/>
                      </a:cubicBezTo>
                      <a:cubicBezTo>
                        <a:pt x="1" y="1288"/>
                        <a:pt x="574" y="1751"/>
                        <a:pt x="1150" y="1751"/>
                      </a:cubicBezTo>
                      <a:cubicBezTo>
                        <a:pt x="1227" y="1751"/>
                        <a:pt x="1304" y="1743"/>
                        <a:pt x="1379" y="1724"/>
                      </a:cubicBezTo>
                      <a:cubicBezTo>
                        <a:pt x="1760" y="1641"/>
                        <a:pt x="1736" y="1451"/>
                        <a:pt x="1736" y="1451"/>
                      </a:cubicBezTo>
                      <a:cubicBezTo>
                        <a:pt x="1736" y="1451"/>
                        <a:pt x="1427" y="927"/>
                        <a:pt x="1462" y="427"/>
                      </a:cubicBezTo>
                      <a:cubicBezTo>
                        <a:pt x="1493" y="98"/>
                        <a:pt x="1073" y="0"/>
                        <a:pt x="652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2093;p42">
                  <a:extLst>
                    <a:ext uri="{FF2B5EF4-FFF2-40B4-BE49-F238E27FC236}">
                      <a16:creationId xmlns:a16="http://schemas.microsoft.com/office/drawing/2014/main" id="{44B31C9F-965A-F82F-569C-EF07B58698F3}"/>
                    </a:ext>
                  </a:extLst>
                </p:cNvPr>
                <p:cNvSpPr/>
                <p:nvPr/>
              </p:nvSpPr>
              <p:spPr>
                <a:xfrm>
                  <a:off x="2957199" y="3122853"/>
                  <a:ext cx="227248" cy="228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3478" extrusionOk="0">
                      <a:moveTo>
                        <a:pt x="1727" y="1"/>
                      </a:moveTo>
                      <a:cubicBezTo>
                        <a:pt x="775" y="1"/>
                        <a:pt x="1" y="787"/>
                        <a:pt x="1" y="1739"/>
                      </a:cubicBezTo>
                      <a:cubicBezTo>
                        <a:pt x="1" y="2704"/>
                        <a:pt x="775" y="3477"/>
                        <a:pt x="1727" y="3477"/>
                      </a:cubicBezTo>
                      <a:cubicBezTo>
                        <a:pt x="2692" y="3477"/>
                        <a:pt x="3465" y="2704"/>
                        <a:pt x="3465" y="1739"/>
                      </a:cubicBezTo>
                      <a:cubicBezTo>
                        <a:pt x="3465" y="787"/>
                        <a:pt x="2692" y="1"/>
                        <a:pt x="1727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2094;p42">
                  <a:extLst>
                    <a:ext uri="{FF2B5EF4-FFF2-40B4-BE49-F238E27FC236}">
                      <a16:creationId xmlns:a16="http://schemas.microsoft.com/office/drawing/2014/main" id="{1A1AC12C-34E2-1512-6077-A3F3D418EC6A}"/>
                    </a:ext>
                  </a:extLst>
                </p:cNvPr>
                <p:cNvSpPr/>
                <p:nvPr/>
              </p:nvSpPr>
              <p:spPr>
                <a:xfrm>
                  <a:off x="2975950" y="3211890"/>
                  <a:ext cx="210070" cy="17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4" h="2686" extrusionOk="0">
                      <a:moveTo>
                        <a:pt x="1691" y="0"/>
                      </a:moveTo>
                      <a:cubicBezTo>
                        <a:pt x="1691" y="0"/>
                        <a:pt x="1" y="1798"/>
                        <a:pt x="941" y="2048"/>
                      </a:cubicBezTo>
                      <a:cubicBezTo>
                        <a:pt x="1682" y="2219"/>
                        <a:pt x="2196" y="2686"/>
                        <a:pt x="2567" y="2686"/>
                      </a:cubicBezTo>
                      <a:cubicBezTo>
                        <a:pt x="2661" y="2686"/>
                        <a:pt x="2745" y="2656"/>
                        <a:pt x="2822" y="2584"/>
                      </a:cubicBezTo>
                      <a:cubicBezTo>
                        <a:pt x="3203" y="2239"/>
                        <a:pt x="3179" y="500"/>
                        <a:pt x="3179" y="500"/>
                      </a:cubicBezTo>
                      <a:lnTo>
                        <a:pt x="1691" y="0"/>
                      </a:ln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2095;p42">
                  <a:extLst>
                    <a:ext uri="{FF2B5EF4-FFF2-40B4-BE49-F238E27FC236}">
                      <a16:creationId xmlns:a16="http://schemas.microsoft.com/office/drawing/2014/main" id="{3DB4E057-8186-833B-C113-5CB664CABDCA}"/>
                    </a:ext>
                  </a:extLst>
                </p:cNvPr>
                <p:cNvSpPr/>
                <p:nvPr/>
              </p:nvSpPr>
              <p:spPr>
                <a:xfrm>
                  <a:off x="3426382" y="3329121"/>
                  <a:ext cx="71859" cy="101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1552" extrusionOk="0">
                      <a:moveTo>
                        <a:pt x="564" y="1"/>
                      </a:moveTo>
                      <a:cubicBezTo>
                        <a:pt x="553" y="1"/>
                        <a:pt x="543" y="4"/>
                        <a:pt x="536" y="10"/>
                      </a:cubicBezTo>
                      <a:cubicBezTo>
                        <a:pt x="441" y="93"/>
                        <a:pt x="334" y="784"/>
                        <a:pt x="334" y="784"/>
                      </a:cubicBezTo>
                      <a:cubicBezTo>
                        <a:pt x="334" y="784"/>
                        <a:pt x="147" y="538"/>
                        <a:pt x="77" y="538"/>
                      </a:cubicBezTo>
                      <a:cubicBezTo>
                        <a:pt x="70" y="538"/>
                        <a:pt x="64" y="540"/>
                        <a:pt x="60" y="546"/>
                      </a:cubicBezTo>
                      <a:cubicBezTo>
                        <a:pt x="0" y="605"/>
                        <a:pt x="167" y="1284"/>
                        <a:pt x="167" y="1284"/>
                      </a:cubicBezTo>
                      <a:cubicBezTo>
                        <a:pt x="208" y="1504"/>
                        <a:pt x="400" y="1551"/>
                        <a:pt x="551" y="1551"/>
                      </a:cubicBezTo>
                      <a:cubicBezTo>
                        <a:pt x="620" y="1551"/>
                        <a:pt x="681" y="1542"/>
                        <a:pt x="715" y="1534"/>
                      </a:cubicBezTo>
                      <a:cubicBezTo>
                        <a:pt x="822" y="1522"/>
                        <a:pt x="1096" y="712"/>
                        <a:pt x="1048" y="510"/>
                      </a:cubicBezTo>
                      <a:cubicBezTo>
                        <a:pt x="994" y="325"/>
                        <a:pt x="681" y="1"/>
                        <a:pt x="564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2096;p42">
                  <a:extLst>
                    <a:ext uri="{FF2B5EF4-FFF2-40B4-BE49-F238E27FC236}">
                      <a16:creationId xmlns:a16="http://schemas.microsoft.com/office/drawing/2014/main" id="{1633E4CE-CC37-C691-F978-A910C91F7D0F}"/>
                    </a:ext>
                  </a:extLst>
                </p:cNvPr>
                <p:cNvSpPr/>
                <p:nvPr/>
              </p:nvSpPr>
              <p:spPr>
                <a:xfrm>
                  <a:off x="3128192" y="3407799"/>
                  <a:ext cx="351363" cy="218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" h="3335" extrusionOk="0">
                      <a:moveTo>
                        <a:pt x="4892" y="0"/>
                      </a:moveTo>
                      <a:cubicBezTo>
                        <a:pt x="4814" y="0"/>
                        <a:pt x="4724" y="14"/>
                        <a:pt x="4620" y="48"/>
                      </a:cubicBezTo>
                      <a:cubicBezTo>
                        <a:pt x="4620" y="48"/>
                        <a:pt x="3227" y="1810"/>
                        <a:pt x="3013" y="1989"/>
                      </a:cubicBezTo>
                      <a:cubicBezTo>
                        <a:pt x="2999" y="2000"/>
                        <a:pt x="2979" y="2005"/>
                        <a:pt x="2955" y="2005"/>
                      </a:cubicBezTo>
                      <a:cubicBezTo>
                        <a:pt x="2600" y="2005"/>
                        <a:pt x="1213" y="890"/>
                        <a:pt x="811" y="890"/>
                      </a:cubicBezTo>
                      <a:cubicBezTo>
                        <a:pt x="797" y="890"/>
                        <a:pt x="785" y="891"/>
                        <a:pt x="774" y="894"/>
                      </a:cubicBezTo>
                      <a:cubicBezTo>
                        <a:pt x="774" y="894"/>
                        <a:pt x="0" y="1251"/>
                        <a:pt x="334" y="2203"/>
                      </a:cubicBezTo>
                      <a:cubicBezTo>
                        <a:pt x="583" y="2952"/>
                        <a:pt x="2125" y="3335"/>
                        <a:pt x="2941" y="3335"/>
                      </a:cubicBezTo>
                      <a:cubicBezTo>
                        <a:pt x="3176" y="3335"/>
                        <a:pt x="3351" y="3303"/>
                        <a:pt x="3417" y="3239"/>
                      </a:cubicBezTo>
                      <a:cubicBezTo>
                        <a:pt x="3703" y="2941"/>
                        <a:pt x="4989" y="1441"/>
                        <a:pt x="5358" y="298"/>
                      </a:cubicBezTo>
                      <a:cubicBezTo>
                        <a:pt x="5358" y="298"/>
                        <a:pt x="5253" y="0"/>
                        <a:pt x="489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2097;p42">
                  <a:extLst>
                    <a:ext uri="{FF2B5EF4-FFF2-40B4-BE49-F238E27FC236}">
                      <a16:creationId xmlns:a16="http://schemas.microsoft.com/office/drawing/2014/main" id="{961971FD-EAAC-1FD3-D59E-0695558FCD8D}"/>
                    </a:ext>
                  </a:extLst>
                </p:cNvPr>
                <p:cNvSpPr/>
                <p:nvPr/>
              </p:nvSpPr>
              <p:spPr>
                <a:xfrm>
                  <a:off x="2928350" y="3102659"/>
                  <a:ext cx="301074" cy="2959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2" h="4514" extrusionOk="0">
                      <a:moveTo>
                        <a:pt x="2434" y="0"/>
                      </a:moveTo>
                      <a:cubicBezTo>
                        <a:pt x="2346" y="0"/>
                        <a:pt x="2253" y="4"/>
                        <a:pt x="2155" y="11"/>
                      </a:cubicBezTo>
                      <a:cubicBezTo>
                        <a:pt x="1227" y="71"/>
                        <a:pt x="691" y="726"/>
                        <a:pt x="691" y="726"/>
                      </a:cubicBezTo>
                      <a:cubicBezTo>
                        <a:pt x="691" y="726"/>
                        <a:pt x="0" y="1571"/>
                        <a:pt x="119" y="2500"/>
                      </a:cubicBezTo>
                      <a:cubicBezTo>
                        <a:pt x="238" y="3428"/>
                        <a:pt x="1441" y="4000"/>
                        <a:pt x="1441" y="4000"/>
                      </a:cubicBezTo>
                      <a:cubicBezTo>
                        <a:pt x="1441" y="4000"/>
                        <a:pt x="2111" y="4513"/>
                        <a:pt x="2359" y="4513"/>
                      </a:cubicBezTo>
                      <a:cubicBezTo>
                        <a:pt x="2367" y="4513"/>
                        <a:pt x="2374" y="4513"/>
                        <a:pt x="2381" y="4512"/>
                      </a:cubicBezTo>
                      <a:cubicBezTo>
                        <a:pt x="2596" y="4476"/>
                        <a:pt x="3001" y="3738"/>
                        <a:pt x="3001" y="3738"/>
                      </a:cubicBezTo>
                      <a:lnTo>
                        <a:pt x="2786" y="3607"/>
                      </a:lnTo>
                      <a:cubicBezTo>
                        <a:pt x="2584" y="3488"/>
                        <a:pt x="2584" y="2738"/>
                        <a:pt x="2822" y="2738"/>
                      </a:cubicBezTo>
                      <a:cubicBezTo>
                        <a:pt x="3060" y="2738"/>
                        <a:pt x="3179" y="3428"/>
                        <a:pt x="3179" y="3428"/>
                      </a:cubicBezTo>
                      <a:lnTo>
                        <a:pt x="3334" y="3428"/>
                      </a:lnTo>
                      <a:cubicBezTo>
                        <a:pt x="3334" y="3428"/>
                        <a:pt x="3334" y="2797"/>
                        <a:pt x="3274" y="2381"/>
                      </a:cubicBezTo>
                      <a:cubicBezTo>
                        <a:pt x="3219" y="1994"/>
                        <a:pt x="2796" y="1782"/>
                        <a:pt x="2734" y="1753"/>
                      </a:cubicBezTo>
                      <a:lnTo>
                        <a:pt x="2734" y="1753"/>
                      </a:lnTo>
                      <a:cubicBezTo>
                        <a:pt x="2771" y="1769"/>
                        <a:pt x="2955" y="1833"/>
                        <a:pt x="3477" y="1833"/>
                      </a:cubicBezTo>
                      <a:cubicBezTo>
                        <a:pt x="4084" y="1833"/>
                        <a:pt x="4358" y="1392"/>
                        <a:pt x="4477" y="940"/>
                      </a:cubicBezTo>
                      <a:cubicBezTo>
                        <a:pt x="4592" y="504"/>
                        <a:pt x="4287" y="212"/>
                        <a:pt x="3945" y="212"/>
                      </a:cubicBezTo>
                      <a:cubicBezTo>
                        <a:pt x="3932" y="212"/>
                        <a:pt x="3919" y="213"/>
                        <a:pt x="3905" y="214"/>
                      </a:cubicBezTo>
                      <a:cubicBezTo>
                        <a:pt x="3886" y="216"/>
                        <a:pt x="3866" y="217"/>
                        <a:pt x="3846" y="217"/>
                      </a:cubicBezTo>
                      <a:cubicBezTo>
                        <a:pt x="3536" y="217"/>
                        <a:pt x="3143" y="0"/>
                        <a:pt x="24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" name="Google Shape;2098;p42">
                <a:extLst>
                  <a:ext uri="{FF2B5EF4-FFF2-40B4-BE49-F238E27FC236}">
                    <a16:creationId xmlns:a16="http://schemas.microsoft.com/office/drawing/2014/main" id="{9FCC8BAF-12FF-26AB-8D6D-38EA3D4805B2}"/>
                  </a:ext>
                </a:extLst>
              </p:cNvPr>
              <p:cNvSpPr txBox="1"/>
              <p:nvPr/>
            </p:nvSpPr>
            <p:spPr>
              <a:xfrm>
                <a:off x="457875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46" name="Google Shape;2099;p42">
                <a:extLst>
                  <a:ext uri="{FF2B5EF4-FFF2-40B4-BE49-F238E27FC236}">
                    <a16:creationId xmlns:a16="http://schemas.microsoft.com/office/drawing/2014/main" id="{52235985-3262-10D8-2717-B8FD96E14EFC}"/>
                  </a:ext>
                </a:extLst>
              </p:cNvPr>
              <p:cNvSpPr txBox="1"/>
              <p:nvPr/>
            </p:nvSpPr>
            <p:spPr>
              <a:xfrm>
                <a:off x="457875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47" name="Google Shape;2100;p42">
                <a:extLst>
                  <a:ext uri="{FF2B5EF4-FFF2-40B4-BE49-F238E27FC236}">
                    <a16:creationId xmlns:a16="http://schemas.microsoft.com/office/drawing/2014/main" id="{1372FEA4-D238-FC0C-C4E9-409F2319284B}"/>
                  </a:ext>
                </a:extLst>
              </p:cNvPr>
              <p:cNvSpPr txBox="1"/>
              <p:nvPr/>
            </p:nvSpPr>
            <p:spPr>
              <a:xfrm>
                <a:off x="457875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1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50%</a:t>
                </a:r>
                <a:endParaRPr sz="3800" b="1">
                  <a:solidFill>
                    <a:schemeClr val="accent1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  <p:grpSp>
          <p:nvGrpSpPr>
            <p:cNvPr id="5" name="Google Shape;2101;p42">
              <a:extLst>
                <a:ext uri="{FF2B5EF4-FFF2-40B4-BE49-F238E27FC236}">
                  <a16:creationId xmlns:a16="http://schemas.microsoft.com/office/drawing/2014/main" id="{85C3776D-E230-B429-7518-1425D82FEB26}"/>
                </a:ext>
              </a:extLst>
            </p:cNvPr>
            <p:cNvGrpSpPr/>
            <p:nvPr/>
          </p:nvGrpSpPr>
          <p:grpSpPr>
            <a:xfrm>
              <a:off x="4765155" y="1158000"/>
              <a:ext cx="3922193" cy="3560575"/>
              <a:chOff x="4765155" y="1158000"/>
              <a:chExt cx="3922193" cy="3560575"/>
            </a:xfrm>
          </p:grpSpPr>
          <p:grpSp>
            <p:nvGrpSpPr>
              <p:cNvPr id="6" name="Google Shape;2102;p42">
                <a:extLst>
                  <a:ext uri="{FF2B5EF4-FFF2-40B4-BE49-F238E27FC236}">
                    <a16:creationId xmlns:a16="http://schemas.microsoft.com/office/drawing/2014/main" id="{87336225-69FE-9595-8A65-7252C77B8B11}"/>
                  </a:ext>
                </a:extLst>
              </p:cNvPr>
              <p:cNvGrpSpPr/>
              <p:nvPr/>
            </p:nvGrpSpPr>
            <p:grpSpPr>
              <a:xfrm>
                <a:off x="4765155" y="1158000"/>
                <a:ext cx="1566021" cy="3560575"/>
                <a:chOff x="4765155" y="1158000"/>
                <a:chExt cx="1566021" cy="3560575"/>
              </a:xfrm>
            </p:grpSpPr>
            <p:sp>
              <p:nvSpPr>
                <p:cNvPr id="10" name="Google Shape;2103;p42">
                  <a:extLst>
                    <a:ext uri="{FF2B5EF4-FFF2-40B4-BE49-F238E27FC236}">
                      <a16:creationId xmlns:a16="http://schemas.microsoft.com/office/drawing/2014/main" id="{75F61752-3BBF-6764-362F-E85C51FB55C4}"/>
                    </a:ext>
                  </a:extLst>
                </p:cNvPr>
                <p:cNvSpPr/>
                <p:nvPr/>
              </p:nvSpPr>
              <p:spPr>
                <a:xfrm>
                  <a:off x="4996993" y="3818236"/>
                  <a:ext cx="1208494" cy="67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2" h="10246" extrusionOk="0">
                      <a:moveTo>
                        <a:pt x="14241" y="0"/>
                      </a:moveTo>
                      <a:cubicBezTo>
                        <a:pt x="13982" y="0"/>
                        <a:pt x="13723" y="57"/>
                        <a:pt x="13526" y="170"/>
                      </a:cubicBezTo>
                      <a:lnTo>
                        <a:pt x="394" y="7802"/>
                      </a:lnTo>
                      <a:cubicBezTo>
                        <a:pt x="1" y="8028"/>
                        <a:pt x="1" y="8397"/>
                        <a:pt x="394" y="8635"/>
                      </a:cubicBezTo>
                      <a:lnTo>
                        <a:pt x="3477" y="10076"/>
                      </a:lnTo>
                      <a:cubicBezTo>
                        <a:pt x="3674" y="10189"/>
                        <a:pt x="3933" y="10246"/>
                        <a:pt x="4192" y="10246"/>
                      </a:cubicBezTo>
                      <a:cubicBezTo>
                        <a:pt x="4451" y="10246"/>
                        <a:pt x="4710" y="10189"/>
                        <a:pt x="4906" y="10076"/>
                      </a:cubicBezTo>
                      <a:lnTo>
                        <a:pt x="18039" y="2444"/>
                      </a:lnTo>
                      <a:cubicBezTo>
                        <a:pt x="18432" y="2206"/>
                        <a:pt x="18432" y="1837"/>
                        <a:pt x="18027" y="1611"/>
                      </a:cubicBezTo>
                      <a:lnTo>
                        <a:pt x="14955" y="170"/>
                      </a:lnTo>
                      <a:cubicBezTo>
                        <a:pt x="14759" y="57"/>
                        <a:pt x="14500" y="0"/>
                        <a:pt x="1424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" name="Google Shape;2104;p42">
                  <a:extLst>
                    <a:ext uri="{FF2B5EF4-FFF2-40B4-BE49-F238E27FC236}">
                      <a16:creationId xmlns:a16="http://schemas.microsoft.com/office/drawing/2014/main" id="{028A993F-D4FA-3F32-9D23-E83014E0CA98}"/>
                    </a:ext>
                  </a:extLst>
                </p:cNvPr>
                <p:cNvSpPr/>
                <p:nvPr/>
              </p:nvSpPr>
              <p:spPr>
                <a:xfrm>
                  <a:off x="4765155" y="1158000"/>
                  <a:ext cx="1275633" cy="3072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56" h="46864" extrusionOk="0">
                      <a:moveTo>
                        <a:pt x="19421" y="981"/>
                      </a:moveTo>
                      <a:lnTo>
                        <a:pt x="19455" y="1001"/>
                      </a:lnTo>
                      <a:cubicBezTo>
                        <a:pt x="19444" y="994"/>
                        <a:pt x="19433" y="988"/>
                        <a:pt x="19421" y="981"/>
                      </a:cubicBezTo>
                      <a:close/>
                      <a:moveTo>
                        <a:pt x="17312" y="1"/>
                      </a:moveTo>
                      <a:cubicBezTo>
                        <a:pt x="17265" y="1"/>
                        <a:pt x="17217" y="13"/>
                        <a:pt x="17169" y="13"/>
                      </a:cubicBezTo>
                      <a:lnTo>
                        <a:pt x="17122" y="13"/>
                      </a:lnTo>
                      <a:cubicBezTo>
                        <a:pt x="17086" y="25"/>
                        <a:pt x="17062" y="25"/>
                        <a:pt x="17038" y="25"/>
                      </a:cubicBezTo>
                      <a:cubicBezTo>
                        <a:pt x="16991" y="37"/>
                        <a:pt x="16955" y="37"/>
                        <a:pt x="16908" y="49"/>
                      </a:cubicBezTo>
                      <a:cubicBezTo>
                        <a:pt x="16896" y="49"/>
                        <a:pt x="16884" y="49"/>
                        <a:pt x="16872" y="60"/>
                      </a:cubicBezTo>
                      <a:lnTo>
                        <a:pt x="16836" y="60"/>
                      </a:lnTo>
                      <a:cubicBezTo>
                        <a:pt x="16824" y="60"/>
                        <a:pt x="16800" y="72"/>
                        <a:pt x="16777" y="72"/>
                      </a:cubicBezTo>
                      <a:cubicBezTo>
                        <a:pt x="16741" y="84"/>
                        <a:pt x="16693" y="96"/>
                        <a:pt x="16657" y="108"/>
                      </a:cubicBezTo>
                      <a:cubicBezTo>
                        <a:pt x="16634" y="120"/>
                        <a:pt x="16598" y="132"/>
                        <a:pt x="16574" y="132"/>
                      </a:cubicBezTo>
                      <a:cubicBezTo>
                        <a:pt x="16574" y="144"/>
                        <a:pt x="16562" y="144"/>
                        <a:pt x="16550" y="144"/>
                      </a:cubicBezTo>
                      <a:lnTo>
                        <a:pt x="16538" y="144"/>
                      </a:lnTo>
                      <a:cubicBezTo>
                        <a:pt x="16491" y="168"/>
                        <a:pt x="16455" y="180"/>
                        <a:pt x="16407" y="191"/>
                      </a:cubicBezTo>
                      <a:cubicBezTo>
                        <a:pt x="16372" y="215"/>
                        <a:pt x="16336" y="227"/>
                        <a:pt x="16288" y="251"/>
                      </a:cubicBezTo>
                      <a:cubicBezTo>
                        <a:pt x="16288" y="251"/>
                        <a:pt x="16276" y="251"/>
                        <a:pt x="16265" y="263"/>
                      </a:cubicBezTo>
                      <a:lnTo>
                        <a:pt x="16253" y="263"/>
                      </a:lnTo>
                      <a:cubicBezTo>
                        <a:pt x="16217" y="275"/>
                        <a:pt x="16193" y="287"/>
                        <a:pt x="16169" y="299"/>
                      </a:cubicBezTo>
                      <a:cubicBezTo>
                        <a:pt x="16134" y="322"/>
                        <a:pt x="16086" y="346"/>
                        <a:pt x="16050" y="370"/>
                      </a:cubicBezTo>
                      <a:cubicBezTo>
                        <a:pt x="16015" y="382"/>
                        <a:pt x="15979" y="406"/>
                        <a:pt x="15955" y="418"/>
                      </a:cubicBezTo>
                      <a:lnTo>
                        <a:pt x="3025" y="7883"/>
                      </a:lnTo>
                      <a:cubicBezTo>
                        <a:pt x="3013" y="7895"/>
                        <a:pt x="3001" y="7895"/>
                        <a:pt x="2989" y="7907"/>
                      </a:cubicBezTo>
                      <a:cubicBezTo>
                        <a:pt x="2953" y="7930"/>
                        <a:pt x="2906" y="7954"/>
                        <a:pt x="2858" y="7978"/>
                      </a:cubicBezTo>
                      <a:cubicBezTo>
                        <a:pt x="2822" y="8014"/>
                        <a:pt x="2775" y="8038"/>
                        <a:pt x="2739" y="8061"/>
                      </a:cubicBezTo>
                      <a:cubicBezTo>
                        <a:pt x="2727" y="8073"/>
                        <a:pt x="2727" y="8073"/>
                        <a:pt x="2715" y="8073"/>
                      </a:cubicBezTo>
                      <a:cubicBezTo>
                        <a:pt x="2715" y="8085"/>
                        <a:pt x="2703" y="8085"/>
                        <a:pt x="2703" y="8097"/>
                      </a:cubicBezTo>
                      <a:cubicBezTo>
                        <a:pt x="2668" y="8109"/>
                        <a:pt x="2632" y="8133"/>
                        <a:pt x="2608" y="8157"/>
                      </a:cubicBezTo>
                      <a:cubicBezTo>
                        <a:pt x="2560" y="8192"/>
                        <a:pt x="2513" y="8228"/>
                        <a:pt x="2465" y="8264"/>
                      </a:cubicBezTo>
                      <a:cubicBezTo>
                        <a:pt x="2453" y="8276"/>
                        <a:pt x="2441" y="8288"/>
                        <a:pt x="2430" y="8300"/>
                      </a:cubicBezTo>
                      <a:cubicBezTo>
                        <a:pt x="2418" y="8311"/>
                        <a:pt x="2406" y="8311"/>
                        <a:pt x="2394" y="8323"/>
                      </a:cubicBezTo>
                      <a:cubicBezTo>
                        <a:pt x="2370" y="8335"/>
                        <a:pt x="2358" y="8359"/>
                        <a:pt x="2334" y="8371"/>
                      </a:cubicBezTo>
                      <a:cubicBezTo>
                        <a:pt x="2287" y="8407"/>
                        <a:pt x="2251" y="8454"/>
                        <a:pt x="2203" y="8490"/>
                      </a:cubicBezTo>
                      <a:cubicBezTo>
                        <a:pt x="2179" y="8514"/>
                        <a:pt x="2156" y="8526"/>
                        <a:pt x="2144" y="8550"/>
                      </a:cubicBezTo>
                      <a:cubicBezTo>
                        <a:pt x="2132" y="8561"/>
                        <a:pt x="2120" y="8561"/>
                        <a:pt x="2108" y="8573"/>
                      </a:cubicBezTo>
                      <a:cubicBezTo>
                        <a:pt x="2096" y="8585"/>
                        <a:pt x="2084" y="8597"/>
                        <a:pt x="2072" y="8609"/>
                      </a:cubicBezTo>
                      <a:cubicBezTo>
                        <a:pt x="2025" y="8657"/>
                        <a:pt x="1977" y="8692"/>
                        <a:pt x="1941" y="8740"/>
                      </a:cubicBezTo>
                      <a:cubicBezTo>
                        <a:pt x="1918" y="8764"/>
                        <a:pt x="1882" y="8800"/>
                        <a:pt x="1858" y="8823"/>
                      </a:cubicBezTo>
                      <a:cubicBezTo>
                        <a:pt x="1846" y="8835"/>
                        <a:pt x="1846" y="8847"/>
                        <a:pt x="1834" y="8847"/>
                      </a:cubicBezTo>
                      <a:cubicBezTo>
                        <a:pt x="1834" y="8859"/>
                        <a:pt x="1822" y="8859"/>
                        <a:pt x="1810" y="8871"/>
                      </a:cubicBezTo>
                      <a:cubicBezTo>
                        <a:pt x="1775" y="8907"/>
                        <a:pt x="1739" y="8954"/>
                        <a:pt x="1703" y="9002"/>
                      </a:cubicBezTo>
                      <a:cubicBezTo>
                        <a:pt x="1656" y="9050"/>
                        <a:pt x="1620" y="9085"/>
                        <a:pt x="1584" y="9133"/>
                      </a:cubicBezTo>
                      <a:cubicBezTo>
                        <a:pt x="1584" y="9145"/>
                        <a:pt x="1572" y="9145"/>
                        <a:pt x="1572" y="9145"/>
                      </a:cubicBezTo>
                      <a:cubicBezTo>
                        <a:pt x="1537" y="9193"/>
                        <a:pt x="1501" y="9228"/>
                        <a:pt x="1465" y="9276"/>
                      </a:cubicBezTo>
                      <a:cubicBezTo>
                        <a:pt x="1417" y="9335"/>
                        <a:pt x="1370" y="9395"/>
                        <a:pt x="1334" y="9454"/>
                      </a:cubicBezTo>
                      <a:cubicBezTo>
                        <a:pt x="1263" y="9550"/>
                        <a:pt x="1203" y="9633"/>
                        <a:pt x="1144" y="9728"/>
                      </a:cubicBezTo>
                      <a:cubicBezTo>
                        <a:pt x="1132" y="9740"/>
                        <a:pt x="1120" y="9752"/>
                        <a:pt x="1120" y="9764"/>
                      </a:cubicBezTo>
                      <a:cubicBezTo>
                        <a:pt x="1072" y="9824"/>
                        <a:pt x="1036" y="9895"/>
                        <a:pt x="1001" y="9955"/>
                      </a:cubicBezTo>
                      <a:cubicBezTo>
                        <a:pt x="965" y="10002"/>
                        <a:pt x="941" y="10050"/>
                        <a:pt x="917" y="10085"/>
                      </a:cubicBezTo>
                      <a:cubicBezTo>
                        <a:pt x="906" y="10097"/>
                        <a:pt x="906" y="10109"/>
                        <a:pt x="894" y="10121"/>
                      </a:cubicBezTo>
                      <a:cubicBezTo>
                        <a:pt x="882" y="10145"/>
                        <a:pt x="870" y="10169"/>
                        <a:pt x="846" y="10205"/>
                      </a:cubicBezTo>
                      <a:cubicBezTo>
                        <a:pt x="822" y="10252"/>
                        <a:pt x="786" y="10300"/>
                        <a:pt x="763" y="10359"/>
                      </a:cubicBezTo>
                      <a:cubicBezTo>
                        <a:pt x="739" y="10395"/>
                        <a:pt x="715" y="10443"/>
                        <a:pt x="703" y="10478"/>
                      </a:cubicBezTo>
                      <a:cubicBezTo>
                        <a:pt x="691" y="10490"/>
                        <a:pt x="691" y="10502"/>
                        <a:pt x="679" y="10514"/>
                      </a:cubicBezTo>
                      <a:cubicBezTo>
                        <a:pt x="679" y="10526"/>
                        <a:pt x="679" y="10526"/>
                        <a:pt x="667" y="10538"/>
                      </a:cubicBezTo>
                      <a:cubicBezTo>
                        <a:pt x="644" y="10586"/>
                        <a:pt x="620" y="10645"/>
                        <a:pt x="596" y="10693"/>
                      </a:cubicBezTo>
                      <a:cubicBezTo>
                        <a:pt x="572" y="10740"/>
                        <a:pt x="548" y="10788"/>
                        <a:pt x="525" y="10847"/>
                      </a:cubicBezTo>
                      <a:cubicBezTo>
                        <a:pt x="525" y="10847"/>
                        <a:pt x="525" y="10859"/>
                        <a:pt x="513" y="10859"/>
                      </a:cubicBezTo>
                      <a:cubicBezTo>
                        <a:pt x="513" y="10871"/>
                        <a:pt x="513" y="10871"/>
                        <a:pt x="513" y="10883"/>
                      </a:cubicBezTo>
                      <a:cubicBezTo>
                        <a:pt x="489" y="10919"/>
                        <a:pt x="477" y="10955"/>
                        <a:pt x="465" y="10990"/>
                      </a:cubicBezTo>
                      <a:cubicBezTo>
                        <a:pt x="441" y="11038"/>
                        <a:pt x="429" y="11086"/>
                        <a:pt x="405" y="11133"/>
                      </a:cubicBezTo>
                      <a:cubicBezTo>
                        <a:pt x="382" y="11181"/>
                        <a:pt x="370" y="11228"/>
                        <a:pt x="346" y="11288"/>
                      </a:cubicBezTo>
                      <a:cubicBezTo>
                        <a:pt x="334" y="11336"/>
                        <a:pt x="310" y="11383"/>
                        <a:pt x="298" y="11443"/>
                      </a:cubicBezTo>
                      <a:cubicBezTo>
                        <a:pt x="274" y="11490"/>
                        <a:pt x="263" y="11538"/>
                        <a:pt x="251" y="11598"/>
                      </a:cubicBezTo>
                      <a:cubicBezTo>
                        <a:pt x="227" y="11645"/>
                        <a:pt x="215" y="11705"/>
                        <a:pt x="203" y="11752"/>
                      </a:cubicBezTo>
                      <a:cubicBezTo>
                        <a:pt x="179" y="11812"/>
                        <a:pt x="167" y="11860"/>
                        <a:pt x="155" y="11919"/>
                      </a:cubicBezTo>
                      <a:cubicBezTo>
                        <a:pt x="144" y="11967"/>
                        <a:pt x="132" y="12014"/>
                        <a:pt x="120" y="12074"/>
                      </a:cubicBezTo>
                      <a:cubicBezTo>
                        <a:pt x="108" y="12121"/>
                        <a:pt x="96" y="12181"/>
                        <a:pt x="84" y="12229"/>
                      </a:cubicBezTo>
                      <a:cubicBezTo>
                        <a:pt x="84" y="12276"/>
                        <a:pt x="72" y="12336"/>
                        <a:pt x="60" y="12383"/>
                      </a:cubicBezTo>
                      <a:cubicBezTo>
                        <a:pt x="48" y="12431"/>
                        <a:pt x="48" y="12491"/>
                        <a:pt x="36" y="12538"/>
                      </a:cubicBezTo>
                      <a:cubicBezTo>
                        <a:pt x="36" y="12562"/>
                        <a:pt x="36" y="12598"/>
                        <a:pt x="24" y="12622"/>
                      </a:cubicBezTo>
                      <a:cubicBezTo>
                        <a:pt x="24" y="12633"/>
                        <a:pt x="24" y="12633"/>
                        <a:pt x="24" y="12633"/>
                      </a:cubicBezTo>
                      <a:cubicBezTo>
                        <a:pt x="24" y="12657"/>
                        <a:pt x="24" y="12669"/>
                        <a:pt x="24" y="12681"/>
                      </a:cubicBezTo>
                      <a:cubicBezTo>
                        <a:pt x="13" y="12729"/>
                        <a:pt x="13" y="12788"/>
                        <a:pt x="13" y="12836"/>
                      </a:cubicBezTo>
                      <a:cubicBezTo>
                        <a:pt x="13" y="12848"/>
                        <a:pt x="13" y="12848"/>
                        <a:pt x="13" y="12860"/>
                      </a:cubicBezTo>
                      <a:cubicBezTo>
                        <a:pt x="13" y="12872"/>
                        <a:pt x="13" y="12883"/>
                        <a:pt x="13" y="12895"/>
                      </a:cubicBezTo>
                      <a:cubicBezTo>
                        <a:pt x="13" y="12919"/>
                        <a:pt x="1" y="12955"/>
                        <a:pt x="1" y="12979"/>
                      </a:cubicBezTo>
                      <a:cubicBezTo>
                        <a:pt x="1" y="13026"/>
                        <a:pt x="1" y="13074"/>
                        <a:pt x="1" y="13110"/>
                      </a:cubicBezTo>
                      <a:lnTo>
                        <a:pt x="96" y="44137"/>
                      </a:lnTo>
                      <a:cubicBezTo>
                        <a:pt x="96" y="44197"/>
                        <a:pt x="96" y="44244"/>
                        <a:pt x="96" y="44292"/>
                      </a:cubicBezTo>
                      <a:cubicBezTo>
                        <a:pt x="96" y="44340"/>
                        <a:pt x="96" y="44387"/>
                        <a:pt x="108" y="44435"/>
                      </a:cubicBezTo>
                      <a:cubicBezTo>
                        <a:pt x="108" y="44447"/>
                        <a:pt x="108" y="44459"/>
                        <a:pt x="108" y="44471"/>
                      </a:cubicBezTo>
                      <a:cubicBezTo>
                        <a:pt x="108" y="44471"/>
                        <a:pt x="108" y="44483"/>
                        <a:pt x="108" y="44494"/>
                      </a:cubicBezTo>
                      <a:cubicBezTo>
                        <a:pt x="108" y="44518"/>
                        <a:pt x="120" y="44554"/>
                        <a:pt x="120" y="44578"/>
                      </a:cubicBezTo>
                      <a:cubicBezTo>
                        <a:pt x="120" y="44625"/>
                        <a:pt x="132" y="44673"/>
                        <a:pt x="144" y="44721"/>
                      </a:cubicBezTo>
                      <a:cubicBezTo>
                        <a:pt x="144" y="44745"/>
                        <a:pt x="144" y="44756"/>
                        <a:pt x="155" y="44780"/>
                      </a:cubicBezTo>
                      <a:cubicBezTo>
                        <a:pt x="155" y="44792"/>
                        <a:pt x="155" y="44804"/>
                        <a:pt x="155" y="44816"/>
                      </a:cubicBezTo>
                      <a:cubicBezTo>
                        <a:pt x="167" y="44828"/>
                        <a:pt x="167" y="44852"/>
                        <a:pt x="167" y="44875"/>
                      </a:cubicBezTo>
                      <a:cubicBezTo>
                        <a:pt x="179" y="44923"/>
                        <a:pt x="191" y="44971"/>
                        <a:pt x="215" y="45030"/>
                      </a:cubicBezTo>
                      <a:cubicBezTo>
                        <a:pt x="215" y="45042"/>
                        <a:pt x="215" y="45054"/>
                        <a:pt x="227" y="45066"/>
                      </a:cubicBezTo>
                      <a:cubicBezTo>
                        <a:pt x="227" y="45078"/>
                        <a:pt x="227" y="45090"/>
                        <a:pt x="239" y="45114"/>
                      </a:cubicBezTo>
                      <a:cubicBezTo>
                        <a:pt x="251" y="45137"/>
                        <a:pt x="251" y="45161"/>
                        <a:pt x="263" y="45185"/>
                      </a:cubicBezTo>
                      <a:cubicBezTo>
                        <a:pt x="286" y="45233"/>
                        <a:pt x="298" y="45280"/>
                        <a:pt x="322" y="45328"/>
                      </a:cubicBezTo>
                      <a:cubicBezTo>
                        <a:pt x="322" y="45328"/>
                        <a:pt x="334" y="45340"/>
                        <a:pt x="334" y="45352"/>
                      </a:cubicBezTo>
                      <a:cubicBezTo>
                        <a:pt x="370" y="45435"/>
                        <a:pt x="405" y="45495"/>
                        <a:pt x="453" y="45566"/>
                      </a:cubicBezTo>
                      <a:cubicBezTo>
                        <a:pt x="465" y="45578"/>
                        <a:pt x="465" y="45590"/>
                        <a:pt x="477" y="45602"/>
                      </a:cubicBezTo>
                      <a:cubicBezTo>
                        <a:pt x="513" y="45649"/>
                        <a:pt x="548" y="45697"/>
                        <a:pt x="584" y="45757"/>
                      </a:cubicBezTo>
                      <a:cubicBezTo>
                        <a:pt x="608" y="45768"/>
                        <a:pt x="620" y="45780"/>
                        <a:pt x="632" y="45804"/>
                      </a:cubicBezTo>
                      <a:cubicBezTo>
                        <a:pt x="667" y="45840"/>
                        <a:pt x="715" y="45876"/>
                        <a:pt x="751" y="45911"/>
                      </a:cubicBezTo>
                      <a:cubicBezTo>
                        <a:pt x="763" y="45923"/>
                        <a:pt x="786" y="45935"/>
                        <a:pt x="798" y="45959"/>
                      </a:cubicBezTo>
                      <a:cubicBezTo>
                        <a:pt x="858" y="45995"/>
                        <a:pt x="917" y="46042"/>
                        <a:pt x="977" y="46078"/>
                      </a:cubicBezTo>
                      <a:lnTo>
                        <a:pt x="2263" y="46823"/>
                      </a:lnTo>
                      <a:lnTo>
                        <a:pt x="2263" y="46823"/>
                      </a:lnTo>
                      <a:cubicBezTo>
                        <a:pt x="2222" y="46796"/>
                        <a:pt x="2187" y="46768"/>
                        <a:pt x="2156" y="46745"/>
                      </a:cubicBezTo>
                      <a:cubicBezTo>
                        <a:pt x="2132" y="46733"/>
                        <a:pt x="2120" y="46709"/>
                        <a:pt x="2108" y="46697"/>
                      </a:cubicBezTo>
                      <a:cubicBezTo>
                        <a:pt x="2060" y="46661"/>
                        <a:pt x="2025" y="46626"/>
                        <a:pt x="1989" y="46590"/>
                      </a:cubicBezTo>
                      <a:cubicBezTo>
                        <a:pt x="1977" y="46578"/>
                        <a:pt x="1953" y="46554"/>
                        <a:pt x="1941" y="46542"/>
                      </a:cubicBezTo>
                      <a:cubicBezTo>
                        <a:pt x="1906" y="46495"/>
                        <a:pt x="1858" y="46435"/>
                        <a:pt x="1822" y="46388"/>
                      </a:cubicBezTo>
                      <a:cubicBezTo>
                        <a:pt x="1822" y="46376"/>
                        <a:pt x="1810" y="46364"/>
                        <a:pt x="1810" y="46352"/>
                      </a:cubicBezTo>
                      <a:cubicBezTo>
                        <a:pt x="1763" y="46292"/>
                        <a:pt x="1727" y="46209"/>
                        <a:pt x="1691" y="46138"/>
                      </a:cubicBezTo>
                      <a:cubicBezTo>
                        <a:pt x="1679" y="46126"/>
                        <a:pt x="1679" y="46126"/>
                        <a:pt x="1679" y="46114"/>
                      </a:cubicBezTo>
                      <a:cubicBezTo>
                        <a:pt x="1644" y="46042"/>
                        <a:pt x="1620" y="45971"/>
                        <a:pt x="1596" y="45899"/>
                      </a:cubicBezTo>
                      <a:cubicBezTo>
                        <a:pt x="1584" y="45888"/>
                        <a:pt x="1584" y="45864"/>
                        <a:pt x="1572" y="45852"/>
                      </a:cubicBezTo>
                      <a:cubicBezTo>
                        <a:pt x="1548" y="45768"/>
                        <a:pt x="1525" y="45685"/>
                        <a:pt x="1513" y="45602"/>
                      </a:cubicBezTo>
                      <a:cubicBezTo>
                        <a:pt x="1513" y="45590"/>
                        <a:pt x="1513" y="45578"/>
                        <a:pt x="1501" y="45566"/>
                      </a:cubicBezTo>
                      <a:cubicBezTo>
                        <a:pt x="1489" y="45471"/>
                        <a:pt x="1477" y="45376"/>
                        <a:pt x="1465" y="45280"/>
                      </a:cubicBezTo>
                      <a:cubicBezTo>
                        <a:pt x="1465" y="45268"/>
                        <a:pt x="1465" y="45268"/>
                        <a:pt x="1465" y="45256"/>
                      </a:cubicBezTo>
                      <a:cubicBezTo>
                        <a:pt x="1453" y="45149"/>
                        <a:pt x="1441" y="45042"/>
                        <a:pt x="1441" y="44923"/>
                      </a:cubicBezTo>
                      <a:lnTo>
                        <a:pt x="1358" y="13907"/>
                      </a:lnTo>
                      <a:cubicBezTo>
                        <a:pt x="1358" y="13812"/>
                        <a:pt x="1358" y="13729"/>
                        <a:pt x="1370" y="13645"/>
                      </a:cubicBezTo>
                      <a:cubicBezTo>
                        <a:pt x="1370" y="13634"/>
                        <a:pt x="1370" y="13634"/>
                        <a:pt x="1370" y="13622"/>
                      </a:cubicBezTo>
                      <a:cubicBezTo>
                        <a:pt x="1370" y="13538"/>
                        <a:pt x="1382" y="13455"/>
                        <a:pt x="1394" y="13372"/>
                      </a:cubicBezTo>
                      <a:cubicBezTo>
                        <a:pt x="1394" y="13360"/>
                        <a:pt x="1394" y="13360"/>
                        <a:pt x="1394" y="13348"/>
                      </a:cubicBezTo>
                      <a:cubicBezTo>
                        <a:pt x="1406" y="13264"/>
                        <a:pt x="1417" y="13181"/>
                        <a:pt x="1429" y="13098"/>
                      </a:cubicBezTo>
                      <a:cubicBezTo>
                        <a:pt x="1429" y="13086"/>
                        <a:pt x="1429" y="13074"/>
                        <a:pt x="1429" y="13062"/>
                      </a:cubicBezTo>
                      <a:cubicBezTo>
                        <a:pt x="1453" y="12979"/>
                        <a:pt x="1465" y="12895"/>
                        <a:pt x="1489" y="12812"/>
                      </a:cubicBezTo>
                      <a:cubicBezTo>
                        <a:pt x="1489" y="12800"/>
                        <a:pt x="1489" y="12788"/>
                        <a:pt x="1489" y="12776"/>
                      </a:cubicBezTo>
                      <a:cubicBezTo>
                        <a:pt x="1513" y="12693"/>
                        <a:pt x="1537" y="12598"/>
                        <a:pt x="1560" y="12514"/>
                      </a:cubicBezTo>
                      <a:cubicBezTo>
                        <a:pt x="1560" y="12514"/>
                        <a:pt x="1560" y="12502"/>
                        <a:pt x="1560" y="12502"/>
                      </a:cubicBezTo>
                      <a:cubicBezTo>
                        <a:pt x="1644" y="12229"/>
                        <a:pt x="1739" y="11943"/>
                        <a:pt x="1870" y="11669"/>
                      </a:cubicBezTo>
                      <a:cubicBezTo>
                        <a:pt x="1870" y="11657"/>
                        <a:pt x="1870" y="11657"/>
                        <a:pt x="1870" y="11645"/>
                      </a:cubicBezTo>
                      <a:cubicBezTo>
                        <a:pt x="1929" y="11538"/>
                        <a:pt x="1977" y="11419"/>
                        <a:pt x="2037" y="11300"/>
                      </a:cubicBezTo>
                      <a:cubicBezTo>
                        <a:pt x="2049" y="11288"/>
                        <a:pt x="2049" y="11276"/>
                        <a:pt x="2049" y="11264"/>
                      </a:cubicBezTo>
                      <a:cubicBezTo>
                        <a:pt x="2096" y="11169"/>
                        <a:pt x="2156" y="11074"/>
                        <a:pt x="2203" y="10990"/>
                      </a:cubicBezTo>
                      <a:cubicBezTo>
                        <a:pt x="2215" y="10955"/>
                        <a:pt x="2239" y="10931"/>
                        <a:pt x="2251" y="10907"/>
                      </a:cubicBezTo>
                      <a:cubicBezTo>
                        <a:pt x="2287" y="10847"/>
                        <a:pt x="2322" y="10800"/>
                        <a:pt x="2346" y="10740"/>
                      </a:cubicBezTo>
                      <a:cubicBezTo>
                        <a:pt x="2394" y="10681"/>
                        <a:pt x="2430" y="10609"/>
                        <a:pt x="2477" y="10550"/>
                      </a:cubicBezTo>
                      <a:cubicBezTo>
                        <a:pt x="2537" y="10443"/>
                        <a:pt x="2608" y="10347"/>
                        <a:pt x="2680" y="10240"/>
                      </a:cubicBezTo>
                      <a:cubicBezTo>
                        <a:pt x="2763" y="10133"/>
                        <a:pt x="2846" y="10026"/>
                        <a:pt x="2930" y="9931"/>
                      </a:cubicBezTo>
                      <a:cubicBezTo>
                        <a:pt x="3013" y="9824"/>
                        <a:pt x="3108" y="9728"/>
                        <a:pt x="3192" y="9633"/>
                      </a:cubicBezTo>
                      <a:lnTo>
                        <a:pt x="3215" y="9609"/>
                      </a:lnTo>
                      <a:cubicBezTo>
                        <a:pt x="3299" y="9526"/>
                        <a:pt x="3382" y="9443"/>
                        <a:pt x="3465" y="9359"/>
                      </a:cubicBezTo>
                      <a:cubicBezTo>
                        <a:pt x="3477" y="9359"/>
                        <a:pt x="3477" y="9347"/>
                        <a:pt x="3489" y="9335"/>
                      </a:cubicBezTo>
                      <a:cubicBezTo>
                        <a:pt x="3573" y="9252"/>
                        <a:pt x="3668" y="9181"/>
                        <a:pt x="3751" y="9109"/>
                      </a:cubicBezTo>
                      <a:cubicBezTo>
                        <a:pt x="3763" y="9097"/>
                        <a:pt x="3775" y="9097"/>
                        <a:pt x="3775" y="9085"/>
                      </a:cubicBezTo>
                      <a:cubicBezTo>
                        <a:pt x="3870" y="9014"/>
                        <a:pt x="3965" y="8942"/>
                        <a:pt x="4061" y="8883"/>
                      </a:cubicBezTo>
                      <a:cubicBezTo>
                        <a:pt x="4061" y="8871"/>
                        <a:pt x="4061" y="8871"/>
                        <a:pt x="4073" y="8871"/>
                      </a:cubicBezTo>
                      <a:cubicBezTo>
                        <a:pt x="4168" y="8800"/>
                        <a:pt x="4275" y="8728"/>
                        <a:pt x="4370" y="8669"/>
                      </a:cubicBezTo>
                      <a:lnTo>
                        <a:pt x="17300" y="1203"/>
                      </a:lnTo>
                      <a:cubicBezTo>
                        <a:pt x="17408" y="1156"/>
                        <a:pt x="17503" y="1096"/>
                        <a:pt x="17598" y="1049"/>
                      </a:cubicBezTo>
                      <a:lnTo>
                        <a:pt x="17622" y="1049"/>
                      </a:lnTo>
                      <a:cubicBezTo>
                        <a:pt x="17717" y="1001"/>
                        <a:pt x="17812" y="965"/>
                        <a:pt x="17908" y="930"/>
                      </a:cubicBezTo>
                      <a:cubicBezTo>
                        <a:pt x="17920" y="930"/>
                        <a:pt x="17920" y="930"/>
                        <a:pt x="17931" y="918"/>
                      </a:cubicBezTo>
                      <a:cubicBezTo>
                        <a:pt x="18015" y="894"/>
                        <a:pt x="18110" y="870"/>
                        <a:pt x="18193" y="846"/>
                      </a:cubicBezTo>
                      <a:lnTo>
                        <a:pt x="18217" y="846"/>
                      </a:lnTo>
                      <a:cubicBezTo>
                        <a:pt x="18312" y="822"/>
                        <a:pt x="18396" y="811"/>
                        <a:pt x="18467" y="799"/>
                      </a:cubicBezTo>
                      <a:lnTo>
                        <a:pt x="18777" y="799"/>
                      </a:lnTo>
                      <a:cubicBezTo>
                        <a:pt x="18860" y="799"/>
                        <a:pt x="18932" y="811"/>
                        <a:pt x="19003" y="822"/>
                      </a:cubicBezTo>
                      <a:cubicBezTo>
                        <a:pt x="19015" y="834"/>
                        <a:pt x="19027" y="834"/>
                        <a:pt x="19039" y="834"/>
                      </a:cubicBezTo>
                      <a:cubicBezTo>
                        <a:pt x="19110" y="858"/>
                        <a:pt x="19170" y="870"/>
                        <a:pt x="19229" y="894"/>
                      </a:cubicBezTo>
                      <a:cubicBezTo>
                        <a:pt x="19241" y="894"/>
                        <a:pt x="19253" y="906"/>
                        <a:pt x="19265" y="906"/>
                      </a:cubicBezTo>
                      <a:cubicBezTo>
                        <a:pt x="19313" y="925"/>
                        <a:pt x="19370" y="953"/>
                        <a:pt x="19421" y="981"/>
                      </a:cubicBezTo>
                      <a:lnTo>
                        <a:pt x="19421" y="981"/>
                      </a:lnTo>
                      <a:lnTo>
                        <a:pt x="18098" y="215"/>
                      </a:lnTo>
                      <a:cubicBezTo>
                        <a:pt x="18039" y="180"/>
                        <a:pt x="17979" y="144"/>
                        <a:pt x="17908" y="120"/>
                      </a:cubicBezTo>
                      <a:cubicBezTo>
                        <a:pt x="17896" y="108"/>
                        <a:pt x="17884" y="108"/>
                        <a:pt x="17872" y="108"/>
                      </a:cubicBezTo>
                      <a:cubicBezTo>
                        <a:pt x="17872" y="108"/>
                        <a:pt x="17860" y="96"/>
                        <a:pt x="17860" y="96"/>
                      </a:cubicBezTo>
                      <a:cubicBezTo>
                        <a:pt x="17800" y="72"/>
                        <a:pt x="17741" y="60"/>
                        <a:pt x="17693" y="49"/>
                      </a:cubicBezTo>
                      <a:cubicBezTo>
                        <a:pt x="17670" y="49"/>
                        <a:pt x="17658" y="49"/>
                        <a:pt x="17646" y="37"/>
                      </a:cubicBezTo>
                      <a:cubicBezTo>
                        <a:pt x="17586" y="25"/>
                        <a:pt x="17527" y="25"/>
                        <a:pt x="17467" y="13"/>
                      </a:cubicBezTo>
                      <a:lnTo>
                        <a:pt x="17372" y="13"/>
                      </a:lnTo>
                      <a:cubicBezTo>
                        <a:pt x="17360" y="13"/>
                        <a:pt x="17336" y="1"/>
                        <a:pt x="17312" y="1"/>
                      </a:cubicBezTo>
                      <a:close/>
                      <a:moveTo>
                        <a:pt x="2263" y="46823"/>
                      </a:moveTo>
                      <a:lnTo>
                        <a:pt x="2263" y="46823"/>
                      </a:lnTo>
                      <a:cubicBezTo>
                        <a:pt x="2285" y="46837"/>
                        <a:pt x="2309" y="46851"/>
                        <a:pt x="2334" y="46864"/>
                      </a:cubicBezTo>
                      <a:lnTo>
                        <a:pt x="2263" y="46823"/>
                      </a:lnTo>
                      <a:close/>
                    </a:path>
                  </a:pathLst>
                </a:custGeom>
                <a:solidFill>
                  <a:srgbClr val="47566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2105;p42">
                  <a:extLst>
                    <a:ext uri="{FF2B5EF4-FFF2-40B4-BE49-F238E27FC236}">
                      <a16:creationId xmlns:a16="http://schemas.microsoft.com/office/drawing/2014/main" id="{CD402976-89BE-B002-AD3C-03BA76D7105E}"/>
                    </a:ext>
                  </a:extLst>
                </p:cNvPr>
                <p:cNvSpPr/>
                <p:nvPr/>
              </p:nvSpPr>
              <p:spPr>
                <a:xfrm>
                  <a:off x="4853405" y="1209665"/>
                  <a:ext cx="1251374" cy="3034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6" h="46277" extrusionOk="0">
                      <a:moveTo>
                        <a:pt x="17316" y="1"/>
                      </a:moveTo>
                      <a:cubicBezTo>
                        <a:pt x="16906" y="1"/>
                        <a:pt x="16444" y="134"/>
                        <a:pt x="15954" y="415"/>
                      </a:cubicBezTo>
                      <a:lnTo>
                        <a:pt x="3024" y="7881"/>
                      </a:lnTo>
                      <a:cubicBezTo>
                        <a:pt x="1357" y="8845"/>
                        <a:pt x="0" y="11191"/>
                        <a:pt x="12" y="13107"/>
                      </a:cubicBezTo>
                      <a:lnTo>
                        <a:pt x="95" y="44135"/>
                      </a:lnTo>
                      <a:cubicBezTo>
                        <a:pt x="104" y="45492"/>
                        <a:pt x="787" y="46276"/>
                        <a:pt x="1776" y="46276"/>
                      </a:cubicBezTo>
                      <a:cubicBezTo>
                        <a:pt x="2184" y="46276"/>
                        <a:pt x="2645" y="46143"/>
                        <a:pt x="3131" y="45862"/>
                      </a:cubicBezTo>
                      <a:lnTo>
                        <a:pt x="16062" y="38396"/>
                      </a:lnTo>
                      <a:cubicBezTo>
                        <a:pt x="17740" y="37432"/>
                        <a:pt x="19086" y="35098"/>
                        <a:pt x="19086" y="33169"/>
                      </a:cubicBezTo>
                      <a:lnTo>
                        <a:pt x="18991" y="2154"/>
                      </a:lnTo>
                      <a:cubicBezTo>
                        <a:pt x="18991" y="788"/>
                        <a:pt x="18310" y="1"/>
                        <a:pt x="1731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2106;p42">
                  <a:extLst>
                    <a:ext uri="{FF2B5EF4-FFF2-40B4-BE49-F238E27FC236}">
                      <a16:creationId xmlns:a16="http://schemas.microsoft.com/office/drawing/2014/main" id="{1E0C5258-AE89-CADE-09B1-FDDC6D3EC04D}"/>
                    </a:ext>
                  </a:extLst>
                </p:cNvPr>
                <p:cNvSpPr/>
                <p:nvPr/>
              </p:nvSpPr>
              <p:spPr>
                <a:xfrm>
                  <a:off x="5340488" y="1612103"/>
                  <a:ext cx="267046" cy="1883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3" h="2873" extrusionOk="0">
                      <a:moveTo>
                        <a:pt x="3868" y="1"/>
                      </a:moveTo>
                      <a:cubicBezTo>
                        <a:pt x="3819" y="1"/>
                        <a:pt x="3762" y="17"/>
                        <a:pt x="3703" y="52"/>
                      </a:cubicBezTo>
                      <a:lnTo>
                        <a:pt x="370" y="1981"/>
                      </a:lnTo>
                      <a:cubicBezTo>
                        <a:pt x="167" y="2088"/>
                        <a:pt x="1" y="2374"/>
                        <a:pt x="1" y="2612"/>
                      </a:cubicBezTo>
                      <a:cubicBezTo>
                        <a:pt x="1" y="2781"/>
                        <a:pt x="85" y="2872"/>
                        <a:pt x="206" y="2872"/>
                      </a:cubicBezTo>
                      <a:cubicBezTo>
                        <a:pt x="256" y="2872"/>
                        <a:pt x="311" y="2857"/>
                        <a:pt x="370" y="2826"/>
                      </a:cubicBezTo>
                      <a:lnTo>
                        <a:pt x="3703" y="897"/>
                      </a:lnTo>
                      <a:cubicBezTo>
                        <a:pt x="3906" y="778"/>
                        <a:pt x="4072" y="492"/>
                        <a:pt x="4072" y="266"/>
                      </a:cubicBezTo>
                      <a:cubicBezTo>
                        <a:pt x="4072" y="98"/>
                        <a:pt x="3989" y="1"/>
                        <a:pt x="38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2107;p42">
                  <a:extLst>
                    <a:ext uri="{FF2B5EF4-FFF2-40B4-BE49-F238E27FC236}">
                      <a16:creationId xmlns:a16="http://schemas.microsoft.com/office/drawing/2014/main" id="{2670A371-BCD7-9DEC-E279-9DC63F3BD7CD}"/>
                    </a:ext>
                  </a:extLst>
                </p:cNvPr>
                <p:cNvSpPr/>
                <p:nvPr/>
              </p:nvSpPr>
              <p:spPr>
                <a:xfrm>
                  <a:off x="5414642" y="3670452"/>
                  <a:ext cx="130409" cy="166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9" h="2545" extrusionOk="0">
                      <a:moveTo>
                        <a:pt x="1433" y="0"/>
                      </a:moveTo>
                      <a:cubicBezTo>
                        <a:pt x="1300" y="0"/>
                        <a:pt x="1149" y="44"/>
                        <a:pt x="989" y="138"/>
                      </a:cubicBezTo>
                      <a:cubicBezTo>
                        <a:pt x="441" y="448"/>
                        <a:pt x="1" y="1210"/>
                        <a:pt x="1" y="1841"/>
                      </a:cubicBezTo>
                      <a:cubicBezTo>
                        <a:pt x="1" y="2289"/>
                        <a:pt x="229" y="2545"/>
                        <a:pt x="557" y="2545"/>
                      </a:cubicBezTo>
                      <a:cubicBezTo>
                        <a:pt x="691" y="2545"/>
                        <a:pt x="842" y="2502"/>
                        <a:pt x="1001" y="2412"/>
                      </a:cubicBezTo>
                      <a:cubicBezTo>
                        <a:pt x="1537" y="2091"/>
                        <a:pt x="1989" y="1329"/>
                        <a:pt x="1977" y="698"/>
                      </a:cubicBezTo>
                      <a:cubicBezTo>
                        <a:pt x="1977" y="259"/>
                        <a:pt x="1756" y="0"/>
                        <a:pt x="143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2108;p42">
                  <a:extLst>
                    <a:ext uri="{FF2B5EF4-FFF2-40B4-BE49-F238E27FC236}">
                      <a16:creationId xmlns:a16="http://schemas.microsoft.com/office/drawing/2014/main" id="{2404602D-3FCE-4CF9-2EDC-DF93DD79C1CD}"/>
                    </a:ext>
                  </a:extLst>
                </p:cNvPr>
                <p:cNvSpPr/>
                <p:nvPr/>
              </p:nvSpPr>
              <p:spPr>
                <a:xfrm>
                  <a:off x="4921265" y="1546801"/>
                  <a:ext cx="1110933" cy="236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44" h="36094" extrusionOk="0">
                      <a:moveTo>
                        <a:pt x="16713" y="1"/>
                      </a:moveTo>
                      <a:cubicBezTo>
                        <a:pt x="16672" y="1"/>
                        <a:pt x="16625" y="16"/>
                        <a:pt x="16574" y="48"/>
                      </a:cubicBezTo>
                      <a:lnTo>
                        <a:pt x="299" y="9430"/>
                      </a:lnTo>
                      <a:cubicBezTo>
                        <a:pt x="132" y="9525"/>
                        <a:pt x="1" y="9763"/>
                        <a:pt x="1" y="9954"/>
                      </a:cubicBezTo>
                      <a:lnTo>
                        <a:pt x="72" y="35874"/>
                      </a:lnTo>
                      <a:cubicBezTo>
                        <a:pt x="72" y="36016"/>
                        <a:pt x="143" y="36094"/>
                        <a:pt x="244" y="36094"/>
                      </a:cubicBezTo>
                      <a:cubicBezTo>
                        <a:pt x="286" y="36094"/>
                        <a:pt x="333" y="36080"/>
                        <a:pt x="382" y="36052"/>
                      </a:cubicBezTo>
                      <a:lnTo>
                        <a:pt x="16646" y="26658"/>
                      </a:lnTo>
                      <a:cubicBezTo>
                        <a:pt x="16813" y="26563"/>
                        <a:pt x="16943" y="26325"/>
                        <a:pt x="16943" y="26134"/>
                      </a:cubicBezTo>
                      <a:lnTo>
                        <a:pt x="16872" y="215"/>
                      </a:lnTo>
                      <a:cubicBezTo>
                        <a:pt x="16872" y="81"/>
                        <a:pt x="16808" y="1"/>
                        <a:pt x="16713" y="1"/>
                      </a:cubicBezTo>
                      <a:close/>
                    </a:path>
                  </a:pathLst>
                </a:custGeom>
                <a:solidFill>
                  <a:srgbClr val="F9FBF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2109;p42">
                  <a:extLst>
                    <a:ext uri="{FF2B5EF4-FFF2-40B4-BE49-F238E27FC236}">
                      <a16:creationId xmlns:a16="http://schemas.microsoft.com/office/drawing/2014/main" id="{5A3FC064-2B57-7DEB-1AE2-432AD75CFD17}"/>
                    </a:ext>
                  </a:extLst>
                </p:cNvPr>
                <p:cNvSpPr/>
                <p:nvPr/>
              </p:nvSpPr>
              <p:spPr>
                <a:xfrm>
                  <a:off x="4794856" y="2351612"/>
                  <a:ext cx="25046" cy="403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57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56"/>
                        <a:pt x="191" y="6156"/>
                      </a:cubicBezTo>
                      <a:cubicBezTo>
                        <a:pt x="298" y="6156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2110;p42">
                  <a:extLst>
                    <a:ext uri="{FF2B5EF4-FFF2-40B4-BE49-F238E27FC236}">
                      <a16:creationId xmlns:a16="http://schemas.microsoft.com/office/drawing/2014/main" id="{ED915A26-CE3C-FD79-D6ED-0F58150AC8E7}"/>
                    </a:ext>
                  </a:extLst>
                </p:cNvPr>
                <p:cNvSpPr/>
                <p:nvPr/>
              </p:nvSpPr>
              <p:spPr>
                <a:xfrm>
                  <a:off x="4794856" y="2822303"/>
                  <a:ext cx="25046" cy="402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6145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5954"/>
                      </a:lnTo>
                      <a:cubicBezTo>
                        <a:pt x="0" y="6061"/>
                        <a:pt x="83" y="6145"/>
                        <a:pt x="191" y="6145"/>
                      </a:cubicBezTo>
                      <a:cubicBezTo>
                        <a:pt x="298" y="6145"/>
                        <a:pt x="381" y="6061"/>
                        <a:pt x="381" y="5954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2111;p42">
                  <a:extLst>
                    <a:ext uri="{FF2B5EF4-FFF2-40B4-BE49-F238E27FC236}">
                      <a16:creationId xmlns:a16="http://schemas.microsoft.com/office/drawing/2014/main" id="{4646DCE0-C94A-3A0D-CA54-BAD4DF83819F}"/>
                    </a:ext>
                  </a:extLst>
                </p:cNvPr>
                <p:cNvSpPr/>
                <p:nvPr/>
              </p:nvSpPr>
              <p:spPr>
                <a:xfrm>
                  <a:off x="4794856" y="3581874"/>
                  <a:ext cx="25046" cy="221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3371" extrusionOk="0">
                      <a:moveTo>
                        <a:pt x="191" y="1"/>
                      </a:moveTo>
                      <a:cubicBezTo>
                        <a:pt x="83" y="1"/>
                        <a:pt x="0" y="84"/>
                        <a:pt x="0" y="191"/>
                      </a:cubicBezTo>
                      <a:lnTo>
                        <a:pt x="0" y="3180"/>
                      </a:lnTo>
                      <a:cubicBezTo>
                        <a:pt x="0" y="3287"/>
                        <a:pt x="83" y="3370"/>
                        <a:pt x="191" y="3370"/>
                      </a:cubicBezTo>
                      <a:cubicBezTo>
                        <a:pt x="298" y="3370"/>
                        <a:pt x="381" y="3287"/>
                        <a:pt x="381" y="3180"/>
                      </a:cubicBezTo>
                      <a:lnTo>
                        <a:pt x="381" y="191"/>
                      </a:lnTo>
                      <a:cubicBezTo>
                        <a:pt x="381" y="84"/>
                        <a:pt x="298" y="1"/>
                        <a:pt x="19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2112;p42">
                  <a:extLst>
                    <a:ext uri="{FF2B5EF4-FFF2-40B4-BE49-F238E27FC236}">
                      <a16:creationId xmlns:a16="http://schemas.microsoft.com/office/drawing/2014/main" id="{37E25177-FD0D-99A2-9E1B-74EA7D6DB4A3}"/>
                    </a:ext>
                  </a:extLst>
                </p:cNvPr>
                <p:cNvSpPr/>
                <p:nvPr/>
              </p:nvSpPr>
              <p:spPr>
                <a:xfrm>
                  <a:off x="5387301" y="2270704"/>
                  <a:ext cx="199908" cy="191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915" extrusionOk="0">
                      <a:moveTo>
                        <a:pt x="2198" y="1"/>
                      </a:moveTo>
                      <a:cubicBezTo>
                        <a:pt x="1992" y="1"/>
                        <a:pt x="1760" y="68"/>
                        <a:pt x="1513" y="211"/>
                      </a:cubicBezTo>
                      <a:cubicBezTo>
                        <a:pt x="691" y="687"/>
                        <a:pt x="13" y="1842"/>
                        <a:pt x="1" y="2806"/>
                      </a:cubicBezTo>
                      <a:cubicBezTo>
                        <a:pt x="1" y="2818"/>
                        <a:pt x="1" y="2818"/>
                        <a:pt x="1" y="2830"/>
                      </a:cubicBezTo>
                      <a:cubicBezTo>
                        <a:pt x="20" y="2836"/>
                        <a:pt x="220" y="2914"/>
                        <a:pt x="531" y="2914"/>
                      </a:cubicBezTo>
                      <a:cubicBezTo>
                        <a:pt x="801" y="2914"/>
                        <a:pt x="1156" y="2855"/>
                        <a:pt x="1549" y="2639"/>
                      </a:cubicBezTo>
                      <a:cubicBezTo>
                        <a:pt x="1561" y="2628"/>
                        <a:pt x="1561" y="2628"/>
                        <a:pt x="1573" y="2628"/>
                      </a:cubicBezTo>
                      <a:cubicBezTo>
                        <a:pt x="2239" y="2247"/>
                        <a:pt x="2775" y="1485"/>
                        <a:pt x="2966" y="1199"/>
                      </a:cubicBezTo>
                      <a:cubicBezTo>
                        <a:pt x="3013" y="1115"/>
                        <a:pt x="3037" y="1080"/>
                        <a:pt x="3049" y="1080"/>
                      </a:cubicBezTo>
                      <a:cubicBezTo>
                        <a:pt x="3040" y="397"/>
                        <a:pt x="2698" y="1"/>
                        <a:pt x="219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113;p42">
                  <a:extLst>
                    <a:ext uri="{FF2B5EF4-FFF2-40B4-BE49-F238E27FC236}">
                      <a16:creationId xmlns:a16="http://schemas.microsoft.com/office/drawing/2014/main" id="{1868935F-AC4D-5A6C-BBE8-56F20250412D}"/>
                    </a:ext>
                  </a:extLst>
                </p:cNvPr>
                <p:cNvSpPr/>
                <p:nvPr/>
              </p:nvSpPr>
              <p:spPr>
                <a:xfrm>
                  <a:off x="5014958" y="2323222"/>
                  <a:ext cx="922762" cy="660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7" extrusionOk="0">
                      <a:moveTo>
                        <a:pt x="13874" y="1"/>
                      </a:moveTo>
                      <a:cubicBezTo>
                        <a:pt x="13827" y="1"/>
                        <a:pt x="13773" y="17"/>
                        <a:pt x="13717" y="53"/>
                      </a:cubicBezTo>
                      <a:lnTo>
                        <a:pt x="346" y="7768"/>
                      </a:lnTo>
                      <a:cubicBezTo>
                        <a:pt x="155" y="7875"/>
                        <a:pt x="1" y="8149"/>
                        <a:pt x="1" y="8363"/>
                      </a:cubicBezTo>
                      <a:lnTo>
                        <a:pt x="1" y="9828"/>
                      </a:lnTo>
                      <a:cubicBezTo>
                        <a:pt x="9" y="9988"/>
                        <a:pt x="89" y="10076"/>
                        <a:pt x="203" y="10076"/>
                      </a:cubicBezTo>
                      <a:cubicBezTo>
                        <a:pt x="250" y="10076"/>
                        <a:pt x="302" y="10061"/>
                        <a:pt x="358" y="10030"/>
                      </a:cubicBezTo>
                      <a:lnTo>
                        <a:pt x="13729" y="2315"/>
                      </a:lnTo>
                      <a:cubicBezTo>
                        <a:pt x="13919" y="2196"/>
                        <a:pt x="14074" y="1934"/>
                        <a:pt x="14074" y="1707"/>
                      </a:cubicBezTo>
                      <a:lnTo>
                        <a:pt x="14062" y="243"/>
                      </a:lnTo>
                      <a:cubicBezTo>
                        <a:pt x="14062" y="92"/>
                        <a:pt x="13986" y="1"/>
                        <a:pt x="1387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14;p42">
                  <a:extLst>
                    <a:ext uri="{FF2B5EF4-FFF2-40B4-BE49-F238E27FC236}">
                      <a16:creationId xmlns:a16="http://schemas.microsoft.com/office/drawing/2014/main" id="{37CFB275-011E-E329-FDCF-4FEAA58835B5}"/>
                    </a:ext>
                  </a:extLst>
                </p:cNvPr>
                <p:cNvSpPr/>
                <p:nvPr/>
              </p:nvSpPr>
              <p:spPr>
                <a:xfrm>
                  <a:off x="5324097" y="2037948"/>
                  <a:ext cx="327956" cy="41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2" h="6357" extrusionOk="0">
                      <a:moveTo>
                        <a:pt x="2859" y="1239"/>
                      </a:moveTo>
                      <a:cubicBezTo>
                        <a:pt x="3162" y="1239"/>
                        <a:pt x="3370" y="1479"/>
                        <a:pt x="3370" y="1891"/>
                      </a:cubicBezTo>
                      <a:cubicBezTo>
                        <a:pt x="3370" y="2475"/>
                        <a:pt x="2953" y="3201"/>
                        <a:pt x="2441" y="3499"/>
                      </a:cubicBezTo>
                      <a:cubicBezTo>
                        <a:pt x="2294" y="3581"/>
                        <a:pt x="2156" y="3619"/>
                        <a:pt x="2032" y="3619"/>
                      </a:cubicBezTo>
                      <a:cubicBezTo>
                        <a:pt x="1725" y="3619"/>
                        <a:pt x="1513" y="3379"/>
                        <a:pt x="1513" y="2963"/>
                      </a:cubicBezTo>
                      <a:cubicBezTo>
                        <a:pt x="1513" y="2379"/>
                        <a:pt x="1929" y="1653"/>
                        <a:pt x="2441" y="1367"/>
                      </a:cubicBezTo>
                      <a:cubicBezTo>
                        <a:pt x="2591" y="1280"/>
                        <a:pt x="2733" y="1239"/>
                        <a:pt x="2859" y="1239"/>
                      </a:cubicBezTo>
                      <a:close/>
                      <a:moveTo>
                        <a:pt x="3979" y="4676"/>
                      </a:moveTo>
                      <a:cubicBezTo>
                        <a:pt x="3964" y="4693"/>
                        <a:pt x="3950" y="4712"/>
                        <a:pt x="3941" y="4737"/>
                      </a:cubicBezTo>
                      <a:cubicBezTo>
                        <a:pt x="3958" y="4712"/>
                        <a:pt x="3970" y="4692"/>
                        <a:pt x="3979" y="4676"/>
                      </a:cubicBezTo>
                      <a:close/>
                      <a:moveTo>
                        <a:pt x="3619" y="1"/>
                      </a:moveTo>
                      <a:cubicBezTo>
                        <a:pt x="3280" y="1"/>
                        <a:pt x="2896" y="111"/>
                        <a:pt x="2489" y="344"/>
                      </a:cubicBezTo>
                      <a:cubicBezTo>
                        <a:pt x="1608" y="855"/>
                        <a:pt x="822" y="1844"/>
                        <a:pt x="382" y="2903"/>
                      </a:cubicBezTo>
                      <a:cubicBezTo>
                        <a:pt x="358" y="2975"/>
                        <a:pt x="322" y="3034"/>
                        <a:pt x="298" y="3106"/>
                      </a:cubicBezTo>
                      <a:cubicBezTo>
                        <a:pt x="262" y="3213"/>
                        <a:pt x="227" y="3320"/>
                        <a:pt x="191" y="3415"/>
                      </a:cubicBezTo>
                      <a:cubicBezTo>
                        <a:pt x="120" y="3677"/>
                        <a:pt x="60" y="3939"/>
                        <a:pt x="36" y="4201"/>
                      </a:cubicBezTo>
                      <a:cubicBezTo>
                        <a:pt x="12" y="4356"/>
                        <a:pt x="1" y="4499"/>
                        <a:pt x="1" y="4654"/>
                      </a:cubicBezTo>
                      <a:cubicBezTo>
                        <a:pt x="1" y="4701"/>
                        <a:pt x="1" y="4737"/>
                        <a:pt x="12" y="4785"/>
                      </a:cubicBezTo>
                      <a:cubicBezTo>
                        <a:pt x="12" y="4785"/>
                        <a:pt x="12" y="4796"/>
                        <a:pt x="12" y="4808"/>
                      </a:cubicBezTo>
                      <a:cubicBezTo>
                        <a:pt x="12" y="4844"/>
                        <a:pt x="12" y="4880"/>
                        <a:pt x="12" y="4927"/>
                      </a:cubicBezTo>
                      <a:cubicBezTo>
                        <a:pt x="12" y="4927"/>
                        <a:pt x="12" y="4939"/>
                        <a:pt x="24" y="4951"/>
                      </a:cubicBezTo>
                      <a:cubicBezTo>
                        <a:pt x="24" y="4987"/>
                        <a:pt x="24" y="5023"/>
                        <a:pt x="36" y="5070"/>
                      </a:cubicBezTo>
                      <a:cubicBezTo>
                        <a:pt x="36" y="5118"/>
                        <a:pt x="48" y="5154"/>
                        <a:pt x="60" y="5189"/>
                      </a:cubicBezTo>
                      <a:cubicBezTo>
                        <a:pt x="60" y="5237"/>
                        <a:pt x="72" y="5273"/>
                        <a:pt x="84" y="5308"/>
                      </a:cubicBezTo>
                      <a:cubicBezTo>
                        <a:pt x="84" y="5320"/>
                        <a:pt x="84" y="5320"/>
                        <a:pt x="84" y="5332"/>
                      </a:cubicBezTo>
                      <a:cubicBezTo>
                        <a:pt x="96" y="5368"/>
                        <a:pt x="108" y="5404"/>
                        <a:pt x="120" y="5427"/>
                      </a:cubicBezTo>
                      <a:cubicBezTo>
                        <a:pt x="120" y="5439"/>
                        <a:pt x="120" y="5439"/>
                        <a:pt x="120" y="5451"/>
                      </a:cubicBezTo>
                      <a:cubicBezTo>
                        <a:pt x="131" y="5487"/>
                        <a:pt x="143" y="5511"/>
                        <a:pt x="155" y="5547"/>
                      </a:cubicBezTo>
                      <a:cubicBezTo>
                        <a:pt x="167" y="5582"/>
                        <a:pt x="191" y="5618"/>
                        <a:pt x="203" y="5642"/>
                      </a:cubicBezTo>
                      <a:cubicBezTo>
                        <a:pt x="215" y="5689"/>
                        <a:pt x="239" y="5713"/>
                        <a:pt x="251" y="5749"/>
                      </a:cubicBezTo>
                      <a:cubicBezTo>
                        <a:pt x="251" y="5749"/>
                        <a:pt x="251" y="5749"/>
                        <a:pt x="262" y="5761"/>
                      </a:cubicBezTo>
                      <a:cubicBezTo>
                        <a:pt x="274" y="5785"/>
                        <a:pt x="286" y="5808"/>
                        <a:pt x="310" y="5844"/>
                      </a:cubicBezTo>
                      <a:cubicBezTo>
                        <a:pt x="310" y="5844"/>
                        <a:pt x="310" y="5844"/>
                        <a:pt x="310" y="5856"/>
                      </a:cubicBezTo>
                      <a:cubicBezTo>
                        <a:pt x="334" y="5880"/>
                        <a:pt x="346" y="5904"/>
                        <a:pt x="370" y="5928"/>
                      </a:cubicBezTo>
                      <a:cubicBezTo>
                        <a:pt x="393" y="5951"/>
                        <a:pt x="405" y="5975"/>
                        <a:pt x="429" y="5999"/>
                      </a:cubicBezTo>
                      <a:cubicBezTo>
                        <a:pt x="429" y="6011"/>
                        <a:pt x="441" y="6011"/>
                        <a:pt x="441" y="6011"/>
                      </a:cubicBezTo>
                      <a:cubicBezTo>
                        <a:pt x="453" y="6035"/>
                        <a:pt x="477" y="6058"/>
                        <a:pt x="501" y="6070"/>
                      </a:cubicBezTo>
                      <a:cubicBezTo>
                        <a:pt x="501" y="6082"/>
                        <a:pt x="512" y="6082"/>
                        <a:pt x="512" y="6082"/>
                      </a:cubicBezTo>
                      <a:cubicBezTo>
                        <a:pt x="536" y="6106"/>
                        <a:pt x="548" y="6130"/>
                        <a:pt x="572" y="6142"/>
                      </a:cubicBezTo>
                      <a:cubicBezTo>
                        <a:pt x="584" y="6142"/>
                        <a:pt x="584" y="6154"/>
                        <a:pt x="584" y="6154"/>
                      </a:cubicBezTo>
                      <a:cubicBezTo>
                        <a:pt x="608" y="6166"/>
                        <a:pt x="632" y="6189"/>
                        <a:pt x="655" y="6201"/>
                      </a:cubicBezTo>
                      <a:cubicBezTo>
                        <a:pt x="679" y="6225"/>
                        <a:pt x="703" y="6237"/>
                        <a:pt x="739" y="6249"/>
                      </a:cubicBezTo>
                      <a:cubicBezTo>
                        <a:pt x="739" y="6261"/>
                        <a:pt x="739" y="6261"/>
                        <a:pt x="751" y="6261"/>
                      </a:cubicBezTo>
                      <a:cubicBezTo>
                        <a:pt x="774" y="6273"/>
                        <a:pt x="798" y="6285"/>
                        <a:pt x="822" y="6297"/>
                      </a:cubicBezTo>
                      <a:lnTo>
                        <a:pt x="834" y="6309"/>
                      </a:lnTo>
                      <a:cubicBezTo>
                        <a:pt x="858" y="6320"/>
                        <a:pt x="893" y="6332"/>
                        <a:pt x="917" y="6344"/>
                      </a:cubicBezTo>
                      <a:cubicBezTo>
                        <a:pt x="941" y="6344"/>
                        <a:pt x="953" y="6356"/>
                        <a:pt x="965" y="6356"/>
                      </a:cubicBezTo>
                      <a:cubicBezTo>
                        <a:pt x="977" y="5392"/>
                        <a:pt x="1655" y="4237"/>
                        <a:pt x="2477" y="3761"/>
                      </a:cubicBezTo>
                      <a:cubicBezTo>
                        <a:pt x="2724" y="3618"/>
                        <a:pt x="2956" y="3551"/>
                        <a:pt x="3162" y="3551"/>
                      </a:cubicBezTo>
                      <a:cubicBezTo>
                        <a:pt x="3662" y="3551"/>
                        <a:pt x="4004" y="3947"/>
                        <a:pt x="4013" y="4630"/>
                      </a:cubicBezTo>
                      <a:cubicBezTo>
                        <a:pt x="4005" y="4630"/>
                        <a:pt x="3997" y="4645"/>
                        <a:pt x="3979" y="4676"/>
                      </a:cubicBezTo>
                      <a:lnTo>
                        <a:pt x="3979" y="4676"/>
                      </a:lnTo>
                      <a:cubicBezTo>
                        <a:pt x="3986" y="4668"/>
                        <a:pt x="3994" y="4661"/>
                        <a:pt x="4001" y="4654"/>
                      </a:cubicBezTo>
                      <a:cubicBezTo>
                        <a:pt x="4037" y="4594"/>
                        <a:pt x="4061" y="4558"/>
                        <a:pt x="4084" y="4523"/>
                      </a:cubicBezTo>
                      <a:cubicBezTo>
                        <a:pt x="4096" y="4511"/>
                        <a:pt x="4096" y="4511"/>
                        <a:pt x="4096" y="4499"/>
                      </a:cubicBezTo>
                      <a:cubicBezTo>
                        <a:pt x="4132" y="4463"/>
                        <a:pt x="4156" y="4415"/>
                        <a:pt x="4180" y="4380"/>
                      </a:cubicBezTo>
                      <a:cubicBezTo>
                        <a:pt x="4180" y="4368"/>
                        <a:pt x="4192" y="4356"/>
                        <a:pt x="4192" y="4344"/>
                      </a:cubicBezTo>
                      <a:cubicBezTo>
                        <a:pt x="4215" y="4308"/>
                        <a:pt x="4251" y="4261"/>
                        <a:pt x="4275" y="4225"/>
                      </a:cubicBezTo>
                      <a:cubicBezTo>
                        <a:pt x="4299" y="4177"/>
                        <a:pt x="4322" y="4130"/>
                        <a:pt x="4346" y="4082"/>
                      </a:cubicBezTo>
                      <a:cubicBezTo>
                        <a:pt x="4346" y="4082"/>
                        <a:pt x="4358" y="4070"/>
                        <a:pt x="4358" y="4058"/>
                      </a:cubicBezTo>
                      <a:cubicBezTo>
                        <a:pt x="4382" y="4023"/>
                        <a:pt x="4406" y="3975"/>
                        <a:pt x="4430" y="3927"/>
                      </a:cubicBezTo>
                      <a:cubicBezTo>
                        <a:pt x="4430" y="3927"/>
                        <a:pt x="4442" y="3915"/>
                        <a:pt x="4442" y="3903"/>
                      </a:cubicBezTo>
                      <a:cubicBezTo>
                        <a:pt x="4465" y="3868"/>
                        <a:pt x="4477" y="3820"/>
                        <a:pt x="4501" y="3784"/>
                      </a:cubicBezTo>
                      <a:cubicBezTo>
                        <a:pt x="4525" y="3725"/>
                        <a:pt x="4549" y="3677"/>
                        <a:pt x="4573" y="3630"/>
                      </a:cubicBezTo>
                      <a:cubicBezTo>
                        <a:pt x="4573" y="3618"/>
                        <a:pt x="4573" y="3618"/>
                        <a:pt x="4584" y="3606"/>
                      </a:cubicBezTo>
                      <a:cubicBezTo>
                        <a:pt x="4596" y="3558"/>
                        <a:pt x="4620" y="3511"/>
                        <a:pt x="4644" y="3475"/>
                      </a:cubicBezTo>
                      <a:cubicBezTo>
                        <a:pt x="4656" y="3415"/>
                        <a:pt x="4680" y="3368"/>
                        <a:pt x="4692" y="3320"/>
                      </a:cubicBezTo>
                      <a:cubicBezTo>
                        <a:pt x="4692" y="3320"/>
                        <a:pt x="4703" y="3308"/>
                        <a:pt x="4703" y="3308"/>
                      </a:cubicBezTo>
                      <a:cubicBezTo>
                        <a:pt x="4715" y="3261"/>
                        <a:pt x="4739" y="3213"/>
                        <a:pt x="4751" y="3165"/>
                      </a:cubicBezTo>
                      <a:cubicBezTo>
                        <a:pt x="4751" y="3153"/>
                        <a:pt x="4751" y="3153"/>
                        <a:pt x="4763" y="3141"/>
                      </a:cubicBezTo>
                      <a:cubicBezTo>
                        <a:pt x="4787" y="3046"/>
                        <a:pt x="4823" y="2951"/>
                        <a:pt x="4846" y="2856"/>
                      </a:cubicBezTo>
                      <a:cubicBezTo>
                        <a:pt x="4846" y="2844"/>
                        <a:pt x="4846" y="2844"/>
                        <a:pt x="4846" y="2832"/>
                      </a:cubicBezTo>
                      <a:cubicBezTo>
                        <a:pt x="4858" y="2784"/>
                        <a:pt x="4870" y="2737"/>
                        <a:pt x="4882" y="2689"/>
                      </a:cubicBezTo>
                      <a:cubicBezTo>
                        <a:pt x="4882" y="2689"/>
                        <a:pt x="4894" y="2677"/>
                        <a:pt x="4894" y="2665"/>
                      </a:cubicBezTo>
                      <a:cubicBezTo>
                        <a:pt x="4906" y="2630"/>
                        <a:pt x="4906" y="2582"/>
                        <a:pt x="4918" y="2546"/>
                      </a:cubicBezTo>
                      <a:cubicBezTo>
                        <a:pt x="4930" y="2487"/>
                        <a:pt x="4942" y="2439"/>
                        <a:pt x="4942" y="2391"/>
                      </a:cubicBezTo>
                      <a:cubicBezTo>
                        <a:pt x="4942" y="2379"/>
                        <a:pt x="4954" y="2368"/>
                        <a:pt x="4954" y="2356"/>
                      </a:cubicBezTo>
                      <a:cubicBezTo>
                        <a:pt x="4954" y="2320"/>
                        <a:pt x="4965" y="2272"/>
                        <a:pt x="4965" y="2225"/>
                      </a:cubicBezTo>
                      <a:cubicBezTo>
                        <a:pt x="4977" y="2165"/>
                        <a:pt x="4977" y="2129"/>
                        <a:pt x="4989" y="2082"/>
                      </a:cubicBezTo>
                      <a:cubicBezTo>
                        <a:pt x="4989" y="2082"/>
                        <a:pt x="4989" y="2070"/>
                        <a:pt x="4989" y="2058"/>
                      </a:cubicBezTo>
                      <a:cubicBezTo>
                        <a:pt x="4989" y="2022"/>
                        <a:pt x="4989" y="1975"/>
                        <a:pt x="4989" y="1927"/>
                      </a:cubicBezTo>
                      <a:cubicBezTo>
                        <a:pt x="4989" y="1915"/>
                        <a:pt x="4989" y="1915"/>
                        <a:pt x="4989" y="1903"/>
                      </a:cubicBezTo>
                      <a:cubicBezTo>
                        <a:pt x="5001" y="1856"/>
                        <a:pt x="5001" y="1808"/>
                        <a:pt x="5001" y="1772"/>
                      </a:cubicBezTo>
                      <a:cubicBezTo>
                        <a:pt x="5001" y="1617"/>
                        <a:pt x="4989" y="1475"/>
                        <a:pt x="4965" y="1344"/>
                      </a:cubicBezTo>
                      <a:cubicBezTo>
                        <a:pt x="4930" y="1129"/>
                        <a:pt x="4882" y="939"/>
                        <a:pt x="4799" y="760"/>
                      </a:cubicBezTo>
                      <a:cubicBezTo>
                        <a:pt x="4787" y="736"/>
                        <a:pt x="4763" y="701"/>
                        <a:pt x="4751" y="665"/>
                      </a:cubicBezTo>
                      <a:cubicBezTo>
                        <a:pt x="4511" y="234"/>
                        <a:pt x="4112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115;p42">
                  <a:extLst>
                    <a:ext uri="{FF2B5EF4-FFF2-40B4-BE49-F238E27FC236}">
                      <a16:creationId xmlns:a16="http://schemas.microsoft.com/office/drawing/2014/main" id="{77CAF9FC-63BE-6374-56CE-527511DFAAE5}"/>
                    </a:ext>
                  </a:extLst>
                </p:cNvPr>
                <p:cNvSpPr/>
                <p:nvPr/>
              </p:nvSpPr>
              <p:spPr>
                <a:xfrm>
                  <a:off x="5423231" y="2119183"/>
                  <a:ext cx="121820" cy="156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8" h="2381" extrusionOk="0">
                      <a:moveTo>
                        <a:pt x="1347" y="0"/>
                      </a:moveTo>
                      <a:cubicBezTo>
                        <a:pt x="1221" y="0"/>
                        <a:pt x="1079" y="41"/>
                        <a:pt x="929" y="128"/>
                      </a:cubicBezTo>
                      <a:cubicBezTo>
                        <a:pt x="417" y="414"/>
                        <a:pt x="1" y="1140"/>
                        <a:pt x="1" y="1724"/>
                      </a:cubicBezTo>
                      <a:cubicBezTo>
                        <a:pt x="1" y="2140"/>
                        <a:pt x="213" y="2380"/>
                        <a:pt x="520" y="2380"/>
                      </a:cubicBezTo>
                      <a:cubicBezTo>
                        <a:pt x="644" y="2380"/>
                        <a:pt x="782" y="2342"/>
                        <a:pt x="929" y="2260"/>
                      </a:cubicBezTo>
                      <a:cubicBezTo>
                        <a:pt x="1441" y="1962"/>
                        <a:pt x="1858" y="1236"/>
                        <a:pt x="1858" y="652"/>
                      </a:cubicBezTo>
                      <a:cubicBezTo>
                        <a:pt x="1858" y="240"/>
                        <a:pt x="1650" y="0"/>
                        <a:pt x="134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116;p42">
                  <a:extLst>
                    <a:ext uri="{FF2B5EF4-FFF2-40B4-BE49-F238E27FC236}">
                      <a16:creationId xmlns:a16="http://schemas.microsoft.com/office/drawing/2014/main" id="{16F0F3E8-594B-EEC6-FAA7-4FE4A1A12924}"/>
                    </a:ext>
                  </a:extLst>
                </p:cNvPr>
                <p:cNvSpPr/>
                <p:nvPr/>
              </p:nvSpPr>
              <p:spPr>
                <a:xfrm>
                  <a:off x="5015744" y="2532047"/>
                  <a:ext cx="922762" cy="66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74" h="10071" extrusionOk="0">
                      <a:moveTo>
                        <a:pt x="13871" y="0"/>
                      </a:moveTo>
                      <a:cubicBezTo>
                        <a:pt x="13825" y="0"/>
                        <a:pt x="13772" y="15"/>
                        <a:pt x="13717" y="46"/>
                      </a:cubicBezTo>
                      <a:lnTo>
                        <a:pt x="346" y="7762"/>
                      </a:lnTo>
                      <a:cubicBezTo>
                        <a:pt x="155" y="7869"/>
                        <a:pt x="1" y="8143"/>
                        <a:pt x="1" y="8369"/>
                      </a:cubicBezTo>
                      <a:lnTo>
                        <a:pt x="1" y="9822"/>
                      </a:lnTo>
                      <a:cubicBezTo>
                        <a:pt x="1" y="9982"/>
                        <a:pt x="78" y="10070"/>
                        <a:pt x="195" y="10070"/>
                      </a:cubicBezTo>
                      <a:cubicBezTo>
                        <a:pt x="244" y="10070"/>
                        <a:pt x="299" y="10055"/>
                        <a:pt x="358" y="10024"/>
                      </a:cubicBezTo>
                      <a:lnTo>
                        <a:pt x="13717" y="2309"/>
                      </a:lnTo>
                      <a:cubicBezTo>
                        <a:pt x="13919" y="2190"/>
                        <a:pt x="14074" y="1928"/>
                        <a:pt x="14074" y="1701"/>
                      </a:cubicBezTo>
                      <a:lnTo>
                        <a:pt x="14062" y="249"/>
                      </a:lnTo>
                      <a:cubicBezTo>
                        <a:pt x="14062" y="89"/>
                        <a:pt x="13984" y="0"/>
                        <a:pt x="13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117;p42">
                  <a:extLst>
                    <a:ext uri="{FF2B5EF4-FFF2-40B4-BE49-F238E27FC236}">
                      <a16:creationId xmlns:a16="http://schemas.microsoft.com/office/drawing/2014/main" id="{5114635E-7C2E-2094-9A90-5DEDC6C25AB8}"/>
                    </a:ext>
                  </a:extLst>
                </p:cNvPr>
                <p:cNvSpPr/>
                <p:nvPr/>
              </p:nvSpPr>
              <p:spPr>
                <a:xfrm>
                  <a:off x="5587144" y="4335216"/>
                  <a:ext cx="644897" cy="3833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36" h="5847" extrusionOk="0">
                      <a:moveTo>
                        <a:pt x="4918" y="0"/>
                      </a:moveTo>
                      <a:cubicBezTo>
                        <a:pt x="2204" y="0"/>
                        <a:pt x="1" y="1310"/>
                        <a:pt x="1" y="2929"/>
                      </a:cubicBezTo>
                      <a:cubicBezTo>
                        <a:pt x="1" y="4537"/>
                        <a:pt x="2204" y="5846"/>
                        <a:pt x="4918" y="5846"/>
                      </a:cubicBezTo>
                      <a:cubicBezTo>
                        <a:pt x="7633" y="5846"/>
                        <a:pt x="9835" y="4537"/>
                        <a:pt x="9835" y="2929"/>
                      </a:cubicBezTo>
                      <a:cubicBezTo>
                        <a:pt x="9835" y="1310"/>
                        <a:pt x="7633" y="0"/>
                        <a:pt x="49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118;p42">
                  <a:extLst>
                    <a:ext uri="{FF2B5EF4-FFF2-40B4-BE49-F238E27FC236}">
                      <a16:creationId xmlns:a16="http://schemas.microsoft.com/office/drawing/2014/main" id="{E24C966E-4842-5C81-BB4F-06A128C9A329}"/>
                    </a:ext>
                  </a:extLst>
                </p:cNvPr>
                <p:cNvSpPr/>
                <p:nvPr/>
              </p:nvSpPr>
              <p:spPr>
                <a:xfrm>
                  <a:off x="5946243" y="3965364"/>
                  <a:ext cx="126540" cy="563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8595" extrusionOk="0">
                      <a:moveTo>
                        <a:pt x="551" y="0"/>
                      </a:moveTo>
                      <a:cubicBezTo>
                        <a:pt x="182" y="0"/>
                        <a:pt x="1" y="164"/>
                        <a:pt x="1" y="164"/>
                      </a:cubicBezTo>
                      <a:cubicBezTo>
                        <a:pt x="1" y="164"/>
                        <a:pt x="191" y="3141"/>
                        <a:pt x="251" y="3796"/>
                      </a:cubicBezTo>
                      <a:cubicBezTo>
                        <a:pt x="310" y="4463"/>
                        <a:pt x="584" y="8558"/>
                        <a:pt x="584" y="8558"/>
                      </a:cubicBezTo>
                      <a:cubicBezTo>
                        <a:pt x="636" y="8584"/>
                        <a:pt x="687" y="8594"/>
                        <a:pt x="734" y="8594"/>
                      </a:cubicBezTo>
                      <a:cubicBezTo>
                        <a:pt x="880" y="8594"/>
                        <a:pt x="989" y="8499"/>
                        <a:pt x="989" y="8499"/>
                      </a:cubicBezTo>
                      <a:cubicBezTo>
                        <a:pt x="989" y="8499"/>
                        <a:pt x="1156" y="7070"/>
                        <a:pt x="1215" y="6415"/>
                      </a:cubicBezTo>
                      <a:cubicBezTo>
                        <a:pt x="1275" y="5748"/>
                        <a:pt x="1322" y="3832"/>
                        <a:pt x="1322" y="3832"/>
                      </a:cubicBezTo>
                      <a:cubicBezTo>
                        <a:pt x="1596" y="2677"/>
                        <a:pt x="1930" y="581"/>
                        <a:pt x="1930" y="581"/>
                      </a:cubicBezTo>
                      <a:cubicBezTo>
                        <a:pt x="1328" y="123"/>
                        <a:pt x="869" y="0"/>
                        <a:pt x="551" y="0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119;p42">
                  <a:extLst>
                    <a:ext uri="{FF2B5EF4-FFF2-40B4-BE49-F238E27FC236}">
                      <a16:creationId xmlns:a16="http://schemas.microsoft.com/office/drawing/2014/main" id="{1509A85C-84C4-C857-D591-CFF95E2F4731}"/>
                    </a:ext>
                  </a:extLst>
                </p:cNvPr>
                <p:cNvSpPr/>
                <p:nvPr/>
              </p:nvSpPr>
              <p:spPr>
                <a:xfrm>
                  <a:off x="5822129" y="3912125"/>
                  <a:ext cx="115591" cy="562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3" h="8585" extrusionOk="0">
                      <a:moveTo>
                        <a:pt x="477" y="1"/>
                      </a:moveTo>
                      <a:cubicBezTo>
                        <a:pt x="139" y="1"/>
                        <a:pt x="1" y="179"/>
                        <a:pt x="1" y="179"/>
                      </a:cubicBezTo>
                      <a:cubicBezTo>
                        <a:pt x="1" y="179"/>
                        <a:pt x="25" y="3131"/>
                        <a:pt x="84" y="3786"/>
                      </a:cubicBezTo>
                      <a:cubicBezTo>
                        <a:pt x="132" y="4453"/>
                        <a:pt x="417" y="8549"/>
                        <a:pt x="417" y="8549"/>
                      </a:cubicBezTo>
                      <a:cubicBezTo>
                        <a:pt x="470" y="8575"/>
                        <a:pt x="520" y="8585"/>
                        <a:pt x="567" y="8585"/>
                      </a:cubicBezTo>
                      <a:cubicBezTo>
                        <a:pt x="713" y="8585"/>
                        <a:pt x="822" y="8489"/>
                        <a:pt x="822" y="8489"/>
                      </a:cubicBezTo>
                      <a:cubicBezTo>
                        <a:pt x="822" y="8489"/>
                        <a:pt x="989" y="7060"/>
                        <a:pt x="1048" y="6406"/>
                      </a:cubicBezTo>
                      <a:cubicBezTo>
                        <a:pt x="1096" y="5739"/>
                        <a:pt x="1156" y="3810"/>
                        <a:pt x="1156" y="3810"/>
                      </a:cubicBezTo>
                      <a:cubicBezTo>
                        <a:pt x="1429" y="2655"/>
                        <a:pt x="1763" y="572"/>
                        <a:pt x="1763" y="572"/>
                      </a:cubicBezTo>
                      <a:cubicBezTo>
                        <a:pt x="1174" y="123"/>
                        <a:pt x="757" y="1"/>
                        <a:pt x="477" y="1"/>
                      </a:cubicBezTo>
                      <a:close/>
                    </a:path>
                  </a:pathLst>
                </a:custGeom>
                <a:solidFill>
                  <a:srgbClr val="F5B6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120;p42">
                  <a:extLst>
                    <a:ext uri="{FF2B5EF4-FFF2-40B4-BE49-F238E27FC236}">
                      <a16:creationId xmlns:a16="http://schemas.microsoft.com/office/drawing/2014/main" id="{7F3614E7-1C02-8326-6F5E-0D73DFF4D28D}"/>
                    </a:ext>
                  </a:extLst>
                </p:cNvPr>
                <p:cNvSpPr/>
                <p:nvPr/>
              </p:nvSpPr>
              <p:spPr>
                <a:xfrm>
                  <a:off x="5816687" y="3772603"/>
                  <a:ext cx="280290" cy="389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5" h="5944" extrusionOk="0">
                      <a:moveTo>
                        <a:pt x="953" y="0"/>
                      </a:moveTo>
                      <a:cubicBezTo>
                        <a:pt x="609" y="0"/>
                        <a:pt x="347" y="92"/>
                        <a:pt x="274" y="342"/>
                      </a:cubicBezTo>
                      <a:cubicBezTo>
                        <a:pt x="0" y="1271"/>
                        <a:pt x="60" y="4902"/>
                        <a:pt x="60" y="4902"/>
                      </a:cubicBezTo>
                      <a:cubicBezTo>
                        <a:pt x="60" y="4902"/>
                        <a:pt x="84" y="5140"/>
                        <a:pt x="1298" y="5617"/>
                      </a:cubicBezTo>
                      <a:cubicBezTo>
                        <a:pt x="1998" y="5887"/>
                        <a:pt x="2638" y="5943"/>
                        <a:pt x="3050" y="5943"/>
                      </a:cubicBezTo>
                      <a:cubicBezTo>
                        <a:pt x="3346" y="5943"/>
                        <a:pt x="3525" y="5914"/>
                        <a:pt x="3525" y="5914"/>
                      </a:cubicBezTo>
                      <a:cubicBezTo>
                        <a:pt x="3525" y="5914"/>
                        <a:pt x="3798" y="4855"/>
                        <a:pt x="3822" y="4438"/>
                      </a:cubicBezTo>
                      <a:cubicBezTo>
                        <a:pt x="4275" y="1545"/>
                        <a:pt x="3489" y="699"/>
                        <a:pt x="3489" y="699"/>
                      </a:cubicBezTo>
                      <a:cubicBezTo>
                        <a:pt x="3489" y="699"/>
                        <a:pt x="1904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121;p42">
                  <a:extLst>
                    <a:ext uri="{FF2B5EF4-FFF2-40B4-BE49-F238E27FC236}">
                      <a16:creationId xmlns:a16="http://schemas.microsoft.com/office/drawing/2014/main" id="{FD1A3F76-7F1E-7B73-8ED2-540F3C13A3D7}"/>
                    </a:ext>
                  </a:extLst>
                </p:cNvPr>
                <p:cNvSpPr/>
                <p:nvPr/>
              </p:nvSpPr>
              <p:spPr>
                <a:xfrm>
                  <a:off x="5789346" y="4460118"/>
                  <a:ext cx="92971" cy="70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0" extrusionOk="0">
                      <a:moveTo>
                        <a:pt x="894" y="0"/>
                      </a:moveTo>
                      <a:cubicBezTo>
                        <a:pt x="894" y="0"/>
                        <a:pt x="929" y="203"/>
                        <a:pt x="703" y="369"/>
                      </a:cubicBezTo>
                      <a:cubicBezTo>
                        <a:pt x="489" y="536"/>
                        <a:pt x="72" y="834"/>
                        <a:pt x="1" y="1012"/>
                      </a:cubicBezTo>
                      <a:cubicBezTo>
                        <a:pt x="1" y="1053"/>
                        <a:pt x="43" y="1070"/>
                        <a:pt x="110" y="1070"/>
                      </a:cubicBezTo>
                      <a:cubicBezTo>
                        <a:pt x="277" y="1070"/>
                        <a:pt x="593" y="966"/>
                        <a:pt x="763" y="881"/>
                      </a:cubicBezTo>
                      <a:cubicBezTo>
                        <a:pt x="989" y="750"/>
                        <a:pt x="1215" y="465"/>
                        <a:pt x="1215" y="465"/>
                      </a:cubicBezTo>
                      <a:lnTo>
                        <a:pt x="1215" y="465"/>
                      </a:lnTo>
                      <a:lnTo>
                        <a:pt x="1203" y="584"/>
                      </a:lnTo>
                      <a:cubicBezTo>
                        <a:pt x="1203" y="584"/>
                        <a:pt x="1287" y="584"/>
                        <a:pt x="1358" y="524"/>
                      </a:cubicBezTo>
                      <a:cubicBezTo>
                        <a:pt x="1417" y="453"/>
                        <a:pt x="1334" y="24"/>
                        <a:pt x="1334" y="24"/>
                      </a:cubicBezTo>
                      <a:lnTo>
                        <a:pt x="89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122;p42">
                  <a:extLst>
                    <a:ext uri="{FF2B5EF4-FFF2-40B4-BE49-F238E27FC236}">
                      <a16:creationId xmlns:a16="http://schemas.microsoft.com/office/drawing/2014/main" id="{FE01E0B4-C77E-115C-92EA-7AA086FF6B7A}"/>
                    </a:ext>
                  </a:extLst>
                </p:cNvPr>
                <p:cNvSpPr/>
                <p:nvPr/>
              </p:nvSpPr>
              <p:spPr>
                <a:xfrm>
                  <a:off x="5925197" y="4521749"/>
                  <a:ext cx="92971" cy="706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" h="1077" extrusionOk="0">
                      <a:moveTo>
                        <a:pt x="893" y="1"/>
                      </a:moveTo>
                      <a:lnTo>
                        <a:pt x="893" y="1"/>
                      </a:lnTo>
                      <a:cubicBezTo>
                        <a:pt x="893" y="1"/>
                        <a:pt x="917" y="215"/>
                        <a:pt x="703" y="382"/>
                      </a:cubicBezTo>
                      <a:cubicBezTo>
                        <a:pt x="477" y="537"/>
                        <a:pt x="60" y="846"/>
                        <a:pt x="0" y="1025"/>
                      </a:cubicBezTo>
                      <a:cubicBezTo>
                        <a:pt x="0" y="1061"/>
                        <a:pt x="40" y="1077"/>
                        <a:pt x="104" y="1077"/>
                      </a:cubicBezTo>
                      <a:cubicBezTo>
                        <a:pt x="266" y="1077"/>
                        <a:pt x="579" y="976"/>
                        <a:pt x="750" y="882"/>
                      </a:cubicBezTo>
                      <a:cubicBezTo>
                        <a:pt x="988" y="763"/>
                        <a:pt x="1203" y="477"/>
                        <a:pt x="1203" y="477"/>
                      </a:cubicBezTo>
                      <a:lnTo>
                        <a:pt x="1203" y="477"/>
                      </a:lnTo>
                      <a:lnTo>
                        <a:pt x="1191" y="596"/>
                      </a:lnTo>
                      <a:cubicBezTo>
                        <a:pt x="1191" y="596"/>
                        <a:pt x="1274" y="596"/>
                        <a:pt x="1346" y="525"/>
                      </a:cubicBezTo>
                      <a:cubicBezTo>
                        <a:pt x="1417" y="453"/>
                        <a:pt x="1334" y="37"/>
                        <a:pt x="1334" y="37"/>
                      </a:cubicBezTo>
                      <a:lnTo>
                        <a:pt x="89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2123;p42">
                  <a:extLst>
                    <a:ext uri="{FF2B5EF4-FFF2-40B4-BE49-F238E27FC236}">
                      <a16:creationId xmlns:a16="http://schemas.microsoft.com/office/drawing/2014/main" id="{2C91188F-A1D8-E977-9F73-4DBEC05102E5}"/>
                    </a:ext>
                  </a:extLst>
                </p:cNvPr>
                <p:cNvSpPr/>
                <p:nvPr/>
              </p:nvSpPr>
              <p:spPr>
                <a:xfrm>
                  <a:off x="5508334" y="3459989"/>
                  <a:ext cx="417059" cy="2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1" h="3956" extrusionOk="0">
                      <a:moveTo>
                        <a:pt x="5267" y="1"/>
                      </a:moveTo>
                      <a:cubicBezTo>
                        <a:pt x="5254" y="1"/>
                        <a:pt x="5241" y="1"/>
                        <a:pt x="5227" y="2"/>
                      </a:cubicBezTo>
                      <a:cubicBezTo>
                        <a:pt x="5227" y="2"/>
                        <a:pt x="4513" y="110"/>
                        <a:pt x="4049" y="1669"/>
                      </a:cubicBezTo>
                      <a:cubicBezTo>
                        <a:pt x="3775" y="2693"/>
                        <a:pt x="3370" y="2777"/>
                        <a:pt x="2906" y="2872"/>
                      </a:cubicBezTo>
                      <a:cubicBezTo>
                        <a:pt x="2751" y="2904"/>
                        <a:pt x="2432" y="2914"/>
                        <a:pt x="2070" y="2914"/>
                      </a:cubicBezTo>
                      <a:cubicBezTo>
                        <a:pt x="1346" y="2914"/>
                        <a:pt x="449" y="2872"/>
                        <a:pt x="346" y="2872"/>
                      </a:cubicBezTo>
                      <a:cubicBezTo>
                        <a:pt x="191" y="2872"/>
                        <a:pt x="0" y="3217"/>
                        <a:pt x="215" y="3467"/>
                      </a:cubicBezTo>
                      <a:cubicBezTo>
                        <a:pt x="441" y="3705"/>
                        <a:pt x="3132" y="3955"/>
                        <a:pt x="3656" y="3955"/>
                      </a:cubicBezTo>
                      <a:cubicBezTo>
                        <a:pt x="4179" y="3955"/>
                        <a:pt x="5382" y="2967"/>
                        <a:pt x="5882" y="2169"/>
                      </a:cubicBezTo>
                      <a:cubicBezTo>
                        <a:pt x="6360" y="1376"/>
                        <a:pt x="5902" y="1"/>
                        <a:pt x="5267" y="1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2124;p42">
                  <a:extLst>
                    <a:ext uri="{FF2B5EF4-FFF2-40B4-BE49-F238E27FC236}">
                      <a16:creationId xmlns:a16="http://schemas.microsoft.com/office/drawing/2014/main" id="{2AF98C8B-E107-2925-A49A-7DFA6CD426A5}"/>
                    </a:ext>
                  </a:extLst>
                </p:cNvPr>
                <p:cNvSpPr/>
                <p:nvPr/>
              </p:nvSpPr>
              <p:spPr>
                <a:xfrm>
                  <a:off x="5826849" y="3176616"/>
                  <a:ext cx="504326" cy="600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2" h="9153" extrusionOk="0">
                      <a:moveTo>
                        <a:pt x="1779" y="1"/>
                      </a:moveTo>
                      <a:cubicBezTo>
                        <a:pt x="1373" y="1"/>
                        <a:pt x="998" y="128"/>
                        <a:pt x="715" y="455"/>
                      </a:cubicBezTo>
                      <a:cubicBezTo>
                        <a:pt x="715" y="455"/>
                        <a:pt x="0" y="1372"/>
                        <a:pt x="155" y="2384"/>
                      </a:cubicBezTo>
                      <a:cubicBezTo>
                        <a:pt x="310" y="3408"/>
                        <a:pt x="1203" y="3360"/>
                        <a:pt x="1357" y="3920"/>
                      </a:cubicBezTo>
                      <a:cubicBezTo>
                        <a:pt x="1512" y="4479"/>
                        <a:pt x="929" y="5277"/>
                        <a:pt x="1738" y="5801"/>
                      </a:cubicBezTo>
                      <a:cubicBezTo>
                        <a:pt x="2536" y="6337"/>
                        <a:pt x="2905" y="6206"/>
                        <a:pt x="3120" y="7325"/>
                      </a:cubicBezTo>
                      <a:cubicBezTo>
                        <a:pt x="3346" y="8432"/>
                        <a:pt x="4120" y="9027"/>
                        <a:pt x="5441" y="9146"/>
                      </a:cubicBezTo>
                      <a:cubicBezTo>
                        <a:pt x="5488" y="9151"/>
                        <a:pt x="5535" y="9153"/>
                        <a:pt x="5581" y="9153"/>
                      </a:cubicBezTo>
                      <a:cubicBezTo>
                        <a:pt x="6839" y="9153"/>
                        <a:pt x="7691" y="7617"/>
                        <a:pt x="7358" y="6491"/>
                      </a:cubicBezTo>
                      <a:cubicBezTo>
                        <a:pt x="7025" y="5313"/>
                        <a:pt x="5846" y="5682"/>
                        <a:pt x="5596" y="4717"/>
                      </a:cubicBezTo>
                      <a:cubicBezTo>
                        <a:pt x="5346" y="3765"/>
                        <a:pt x="5441" y="3003"/>
                        <a:pt x="4608" y="2634"/>
                      </a:cubicBezTo>
                      <a:cubicBezTo>
                        <a:pt x="3774" y="2265"/>
                        <a:pt x="4084" y="860"/>
                        <a:pt x="3251" y="419"/>
                      </a:cubicBezTo>
                      <a:cubicBezTo>
                        <a:pt x="2785" y="180"/>
                        <a:pt x="2261" y="1"/>
                        <a:pt x="177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2125;p42">
                  <a:extLst>
                    <a:ext uri="{FF2B5EF4-FFF2-40B4-BE49-F238E27FC236}">
                      <a16:creationId xmlns:a16="http://schemas.microsoft.com/office/drawing/2014/main" id="{597A51FB-8386-8FBC-65CB-3D44FC07BA1C}"/>
                    </a:ext>
                  </a:extLst>
                </p:cNvPr>
                <p:cNvSpPr/>
                <p:nvPr/>
              </p:nvSpPr>
              <p:spPr>
                <a:xfrm>
                  <a:off x="5808098" y="3439204"/>
                  <a:ext cx="320875" cy="463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4" h="7075" extrusionOk="0">
                      <a:moveTo>
                        <a:pt x="2460" y="0"/>
                      </a:moveTo>
                      <a:cubicBezTo>
                        <a:pt x="1253" y="0"/>
                        <a:pt x="810" y="296"/>
                        <a:pt x="810" y="296"/>
                      </a:cubicBezTo>
                      <a:cubicBezTo>
                        <a:pt x="810" y="296"/>
                        <a:pt x="298" y="450"/>
                        <a:pt x="250" y="605"/>
                      </a:cubicBezTo>
                      <a:cubicBezTo>
                        <a:pt x="60" y="1319"/>
                        <a:pt x="0" y="2391"/>
                        <a:pt x="48" y="2820"/>
                      </a:cubicBezTo>
                      <a:cubicBezTo>
                        <a:pt x="108" y="3248"/>
                        <a:pt x="358" y="4534"/>
                        <a:pt x="322" y="5487"/>
                      </a:cubicBezTo>
                      <a:cubicBezTo>
                        <a:pt x="298" y="6427"/>
                        <a:pt x="1048" y="6844"/>
                        <a:pt x="1858" y="6999"/>
                      </a:cubicBezTo>
                      <a:cubicBezTo>
                        <a:pt x="2111" y="7047"/>
                        <a:pt x="2398" y="7075"/>
                        <a:pt x="2678" y="7075"/>
                      </a:cubicBezTo>
                      <a:cubicBezTo>
                        <a:pt x="3293" y="7075"/>
                        <a:pt x="3868" y="6942"/>
                        <a:pt x="3941" y="6606"/>
                      </a:cubicBezTo>
                      <a:cubicBezTo>
                        <a:pt x="4060" y="6130"/>
                        <a:pt x="3537" y="4475"/>
                        <a:pt x="4394" y="3510"/>
                      </a:cubicBezTo>
                      <a:cubicBezTo>
                        <a:pt x="4894" y="2963"/>
                        <a:pt x="4680" y="1831"/>
                        <a:pt x="4537" y="1462"/>
                      </a:cubicBezTo>
                      <a:cubicBezTo>
                        <a:pt x="4382" y="1093"/>
                        <a:pt x="2846" y="10"/>
                        <a:pt x="2846" y="10"/>
                      </a:cubicBezTo>
                      <a:cubicBezTo>
                        <a:pt x="2710" y="3"/>
                        <a:pt x="2581" y="0"/>
                        <a:pt x="24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2126;p42">
                  <a:extLst>
                    <a:ext uri="{FF2B5EF4-FFF2-40B4-BE49-F238E27FC236}">
                      <a16:creationId xmlns:a16="http://schemas.microsoft.com/office/drawing/2014/main" id="{5018C970-EDED-2897-CB32-F825AB09CE7B}"/>
                    </a:ext>
                  </a:extLst>
                </p:cNvPr>
                <p:cNvSpPr/>
                <p:nvPr/>
              </p:nvSpPr>
              <p:spPr>
                <a:xfrm>
                  <a:off x="5901790" y="3378950"/>
                  <a:ext cx="98413" cy="104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1" h="1596" extrusionOk="0">
                      <a:moveTo>
                        <a:pt x="1500" y="0"/>
                      </a:moveTo>
                      <a:lnTo>
                        <a:pt x="95" y="714"/>
                      </a:lnTo>
                      <a:cubicBezTo>
                        <a:pt x="95" y="714"/>
                        <a:pt x="95" y="738"/>
                        <a:pt x="95" y="762"/>
                      </a:cubicBezTo>
                      <a:cubicBezTo>
                        <a:pt x="72" y="881"/>
                        <a:pt x="12" y="1167"/>
                        <a:pt x="12" y="1286"/>
                      </a:cubicBezTo>
                      <a:cubicBezTo>
                        <a:pt x="0" y="1405"/>
                        <a:pt x="131" y="1596"/>
                        <a:pt x="441" y="1596"/>
                      </a:cubicBezTo>
                      <a:cubicBezTo>
                        <a:pt x="750" y="1584"/>
                        <a:pt x="1274" y="1453"/>
                        <a:pt x="1453" y="1084"/>
                      </a:cubicBezTo>
                      <a:cubicBezTo>
                        <a:pt x="1429" y="1024"/>
                        <a:pt x="1453" y="333"/>
                        <a:pt x="1500" y="0"/>
                      </a:cubicBezTo>
                      <a:close/>
                    </a:path>
                  </a:pathLst>
                </a:custGeom>
                <a:solidFill>
                  <a:srgbClr val="FF7C4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2127;p42">
                  <a:extLst>
                    <a:ext uri="{FF2B5EF4-FFF2-40B4-BE49-F238E27FC236}">
                      <a16:creationId xmlns:a16="http://schemas.microsoft.com/office/drawing/2014/main" id="{C3E29CFA-1532-ECAE-523A-26240016300F}"/>
                    </a:ext>
                  </a:extLst>
                </p:cNvPr>
                <p:cNvSpPr/>
                <p:nvPr/>
              </p:nvSpPr>
              <p:spPr>
                <a:xfrm>
                  <a:off x="5840880" y="3209530"/>
                  <a:ext cx="226462" cy="238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640" extrusionOk="0">
                      <a:moveTo>
                        <a:pt x="1504" y="0"/>
                      </a:moveTo>
                      <a:cubicBezTo>
                        <a:pt x="844" y="0"/>
                        <a:pt x="299" y="477"/>
                        <a:pt x="155" y="1239"/>
                      </a:cubicBezTo>
                      <a:cubicBezTo>
                        <a:pt x="0" y="2132"/>
                        <a:pt x="167" y="3168"/>
                        <a:pt x="393" y="3394"/>
                      </a:cubicBezTo>
                      <a:cubicBezTo>
                        <a:pt x="543" y="3560"/>
                        <a:pt x="792" y="3639"/>
                        <a:pt x="1046" y="3639"/>
                      </a:cubicBezTo>
                      <a:cubicBezTo>
                        <a:pt x="1156" y="3639"/>
                        <a:pt x="1266" y="3625"/>
                        <a:pt x="1370" y="3596"/>
                      </a:cubicBezTo>
                      <a:cubicBezTo>
                        <a:pt x="1572" y="3525"/>
                        <a:pt x="1858" y="3394"/>
                        <a:pt x="2096" y="3144"/>
                      </a:cubicBezTo>
                      <a:lnTo>
                        <a:pt x="2108" y="3144"/>
                      </a:lnTo>
                      <a:cubicBezTo>
                        <a:pt x="2108" y="3144"/>
                        <a:pt x="2108" y="3144"/>
                        <a:pt x="2108" y="3132"/>
                      </a:cubicBezTo>
                      <a:cubicBezTo>
                        <a:pt x="2144" y="3108"/>
                        <a:pt x="2167" y="3072"/>
                        <a:pt x="2191" y="3048"/>
                      </a:cubicBezTo>
                      <a:cubicBezTo>
                        <a:pt x="2263" y="2965"/>
                        <a:pt x="2382" y="2834"/>
                        <a:pt x="2525" y="2679"/>
                      </a:cubicBezTo>
                      <a:cubicBezTo>
                        <a:pt x="2894" y="2275"/>
                        <a:pt x="3453" y="1632"/>
                        <a:pt x="3072" y="882"/>
                      </a:cubicBezTo>
                      <a:cubicBezTo>
                        <a:pt x="2679" y="120"/>
                        <a:pt x="1822" y="36"/>
                        <a:pt x="1822" y="36"/>
                      </a:cubicBezTo>
                      <a:cubicBezTo>
                        <a:pt x="1714" y="12"/>
                        <a:pt x="1607" y="0"/>
                        <a:pt x="1504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2128;p42">
                  <a:extLst>
                    <a:ext uri="{FF2B5EF4-FFF2-40B4-BE49-F238E27FC236}">
                      <a16:creationId xmlns:a16="http://schemas.microsoft.com/office/drawing/2014/main" id="{34233DF6-C431-ECE8-4AF4-F7CBD6E0BC83}"/>
                    </a:ext>
                  </a:extLst>
                </p:cNvPr>
                <p:cNvSpPr/>
                <p:nvPr/>
              </p:nvSpPr>
              <p:spPr>
                <a:xfrm>
                  <a:off x="5837733" y="3196286"/>
                  <a:ext cx="226462" cy="2233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54" h="3406" extrusionOk="0">
                      <a:moveTo>
                        <a:pt x="1072" y="0"/>
                      </a:moveTo>
                      <a:lnTo>
                        <a:pt x="418" y="619"/>
                      </a:lnTo>
                      <a:cubicBezTo>
                        <a:pt x="418" y="619"/>
                        <a:pt x="1" y="1584"/>
                        <a:pt x="72" y="2036"/>
                      </a:cubicBezTo>
                      <a:cubicBezTo>
                        <a:pt x="72" y="2036"/>
                        <a:pt x="110" y="2040"/>
                        <a:pt x="173" y="2040"/>
                      </a:cubicBezTo>
                      <a:cubicBezTo>
                        <a:pt x="366" y="2040"/>
                        <a:pt x="794" y="2000"/>
                        <a:pt x="1072" y="1667"/>
                      </a:cubicBezTo>
                      <a:cubicBezTo>
                        <a:pt x="1228" y="1486"/>
                        <a:pt x="1411" y="1458"/>
                        <a:pt x="1604" y="1458"/>
                      </a:cubicBezTo>
                      <a:cubicBezTo>
                        <a:pt x="1692" y="1458"/>
                        <a:pt x="1782" y="1464"/>
                        <a:pt x="1873" y="1464"/>
                      </a:cubicBezTo>
                      <a:cubicBezTo>
                        <a:pt x="2054" y="1464"/>
                        <a:pt x="2236" y="1440"/>
                        <a:pt x="2406" y="1298"/>
                      </a:cubicBezTo>
                      <a:lnTo>
                        <a:pt x="2406" y="1298"/>
                      </a:lnTo>
                      <a:cubicBezTo>
                        <a:pt x="2406" y="1298"/>
                        <a:pt x="2215" y="1762"/>
                        <a:pt x="2406" y="2227"/>
                      </a:cubicBezTo>
                      <a:cubicBezTo>
                        <a:pt x="2584" y="2691"/>
                        <a:pt x="2644" y="3405"/>
                        <a:pt x="2644" y="3405"/>
                      </a:cubicBezTo>
                      <a:lnTo>
                        <a:pt x="3454" y="2131"/>
                      </a:lnTo>
                      <a:lnTo>
                        <a:pt x="3454" y="1024"/>
                      </a:lnTo>
                      <a:lnTo>
                        <a:pt x="2430" y="60"/>
                      </a:ln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2129;p42">
                  <a:extLst>
                    <a:ext uri="{FF2B5EF4-FFF2-40B4-BE49-F238E27FC236}">
                      <a16:creationId xmlns:a16="http://schemas.microsoft.com/office/drawing/2014/main" id="{53D5F067-907F-57B7-870E-CFE0F8694FE0}"/>
                    </a:ext>
                  </a:extLst>
                </p:cNvPr>
                <p:cNvSpPr/>
                <p:nvPr/>
              </p:nvSpPr>
              <p:spPr>
                <a:xfrm>
                  <a:off x="5829931" y="3684155"/>
                  <a:ext cx="246787" cy="12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4" h="1929" extrusionOk="0">
                      <a:moveTo>
                        <a:pt x="3716" y="0"/>
                      </a:moveTo>
                      <a:lnTo>
                        <a:pt x="1799" y="608"/>
                      </a:lnTo>
                      <a:lnTo>
                        <a:pt x="1" y="108"/>
                      </a:lnTo>
                      <a:lnTo>
                        <a:pt x="1" y="108"/>
                      </a:lnTo>
                      <a:cubicBezTo>
                        <a:pt x="25" y="191"/>
                        <a:pt x="501" y="1632"/>
                        <a:pt x="1537" y="1894"/>
                      </a:cubicBezTo>
                      <a:cubicBezTo>
                        <a:pt x="1628" y="1917"/>
                        <a:pt x="1722" y="1928"/>
                        <a:pt x="1817" y="1928"/>
                      </a:cubicBezTo>
                      <a:cubicBezTo>
                        <a:pt x="2484" y="1928"/>
                        <a:pt x="3197" y="1392"/>
                        <a:pt x="3573" y="1048"/>
                      </a:cubicBezTo>
                      <a:cubicBezTo>
                        <a:pt x="3596" y="786"/>
                        <a:pt x="3656" y="512"/>
                        <a:pt x="3763" y="274"/>
                      </a:cubicBezTo>
                      <a:lnTo>
                        <a:pt x="3716" y="0"/>
                      </a:lnTo>
                      <a:close/>
                    </a:path>
                  </a:pathLst>
                </a:custGeom>
                <a:solidFill>
                  <a:srgbClr val="000000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2130;p42">
                  <a:extLst>
                    <a:ext uri="{FF2B5EF4-FFF2-40B4-BE49-F238E27FC236}">
                      <a16:creationId xmlns:a16="http://schemas.microsoft.com/office/drawing/2014/main" id="{A8A2F986-9403-D100-3D9C-00A213EE0961}"/>
                    </a:ext>
                  </a:extLst>
                </p:cNvPr>
                <p:cNvSpPr/>
                <p:nvPr/>
              </p:nvSpPr>
              <p:spPr>
                <a:xfrm>
                  <a:off x="5773742" y="3564368"/>
                  <a:ext cx="353854" cy="230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7" h="3510" extrusionOk="0">
                      <a:moveTo>
                        <a:pt x="4658" y="0"/>
                      </a:moveTo>
                      <a:cubicBezTo>
                        <a:pt x="4561" y="0"/>
                        <a:pt x="4489" y="18"/>
                        <a:pt x="4489" y="18"/>
                      </a:cubicBezTo>
                      <a:cubicBezTo>
                        <a:pt x="3656" y="601"/>
                        <a:pt x="2691" y="2208"/>
                        <a:pt x="2537" y="2280"/>
                      </a:cubicBezTo>
                      <a:cubicBezTo>
                        <a:pt x="2534" y="2281"/>
                        <a:pt x="2531" y="2281"/>
                        <a:pt x="2528" y="2281"/>
                      </a:cubicBezTo>
                      <a:cubicBezTo>
                        <a:pt x="2328" y="2281"/>
                        <a:pt x="746" y="576"/>
                        <a:pt x="501" y="506"/>
                      </a:cubicBezTo>
                      <a:cubicBezTo>
                        <a:pt x="470" y="498"/>
                        <a:pt x="438" y="495"/>
                        <a:pt x="408" y="495"/>
                      </a:cubicBezTo>
                      <a:cubicBezTo>
                        <a:pt x="192" y="495"/>
                        <a:pt x="1" y="671"/>
                        <a:pt x="1" y="911"/>
                      </a:cubicBezTo>
                      <a:cubicBezTo>
                        <a:pt x="1" y="1196"/>
                        <a:pt x="2144" y="3447"/>
                        <a:pt x="2668" y="3506"/>
                      </a:cubicBezTo>
                      <a:cubicBezTo>
                        <a:pt x="2685" y="3509"/>
                        <a:pt x="2703" y="3510"/>
                        <a:pt x="2722" y="3510"/>
                      </a:cubicBezTo>
                      <a:cubicBezTo>
                        <a:pt x="3286" y="3510"/>
                        <a:pt x="4658" y="2508"/>
                        <a:pt x="5073" y="1161"/>
                      </a:cubicBezTo>
                      <a:cubicBezTo>
                        <a:pt x="5397" y="136"/>
                        <a:pt x="4928" y="0"/>
                        <a:pt x="4658" y="0"/>
                      </a:cubicBezTo>
                      <a:close/>
                    </a:path>
                  </a:pathLst>
                </a:custGeom>
                <a:solidFill>
                  <a:srgbClr val="3789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2131;p42">
                  <a:extLst>
                    <a:ext uri="{FF2B5EF4-FFF2-40B4-BE49-F238E27FC236}">
                      <a16:creationId xmlns:a16="http://schemas.microsoft.com/office/drawing/2014/main" id="{A3FE878F-3D78-D855-5C96-F688680E28A2}"/>
                    </a:ext>
                  </a:extLst>
                </p:cNvPr>
                <p:cNvSpPr/>
                <p:nvPr/>
              </p:nvSpPr>
              <p:spPr>
                <a:xfrm>
                  <a:off x="5693949" y="3568499"/>
                  <a:ext cx="118083" cy="687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1" h="1048" extrusionOk="0">
                      <a:moveTo>
                        <a:pt x="956" y="0"/>
                      </a:moveTo>
                      <a:cubicBezTo>
                        <a:pt x="797" y="0"/>
                        <a:pt x="60" y="163"/>
                        <a:pt x="27" y="252"/>
                      </a:cubicBezTo>
                      <a:cubicBezTo>
                        <a:pt x="1" y="331"/>
                        <a:pt x="97" y="378"/>
                        <a:pt x="231" y="378"/>
                      </a:cubicBezTo>
                      <a:cubicBezTo>
                        <a:pt x="278" y="378"/>
                        <a:pt x="331" y="372"/>
                        <a:pt x="384" y="360"/>
                      </a:cubicBezTo>
                      <a:cubicBezTo>
                        <a:pt x="586" y="300"/>
                        <a:pt x="896" y="288"/>
                        <a:pt x="896" y="288"/>
                      </a:cubicBezTo>
                      <a:lnTo>
                        <a:pt x="896" y="288"/>
                      </a:lnTo>
                      <a:cubicBezTo>
                        <a:pt x="896" y="288"/>
                        <a:pt x="682" y="526"/>
                        <a:pt x="694" y="633"/>
                      </a:cubicBezTo>
                      <a:cubicBezTo>
                        <a:pt x="706" y="729"/>
                        <a:pt x="825" y="931"/>
                        <a:pt x="1003" y="1026"/>
                      </a:cubicBezTo>
                      <a:cubicBezTo>
                        <a:pt x="1033" y="1041"/>
                        <a:pt x="1064" y="1047"/>
                        <a:pt x="1095" y="1047"/>
                      </a:cubicBezTo>
                      <a:cubicBezTo>
                        <a:pt x="1236" y="1047"/>
                        <a:pt x="1372" y="919"/>
                        <a:pt x="1372" y="919"/>
                      </a:cubicBezTo>
                      <a:lnTo>
                        <a:pt x="1515" y="955"/>
                      </a:lnTo>
                      <a:cubicBezTo>
                        <a:pt x="1515" y="955"/>
                        <a:pt x="1801" y="871"/>
                        <a:pt x="1718" y="562"/>
                      </a:cubicBezTo>
                      <a:cubicBezTo>
                        <a:pt x="1634" y="252"/>
                        <a:pt x="1063" y="14"/>
                        <a:pt x="979" y="2"/>
                      </a:cubicBezTo>
                      <a:cubicBezTo>
                        <a:pt x="974" y="1"/>
                        <a:pt x="966" y="0"/>
                        <a:pt x="956" y="0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2132;p42">
                  <a:extLst>
                    <a:ext uri="{FF2B5EF4-FFF2-40B4-BE49-F238E27FC236}">
                      <a16:creationId xmlns:a16="http://schemas.microsoft.com/office/drawing/2014/main" id="{381AEED8-5D7A-C385-5D68-7A9F5AA43B9D}"/>
                    </a:ext>
                  </a:extLst>
                </p:cNvPr>
                <p:cNvSpPr/>
                <p:nvPr/>
              </p:nvSpPr>
              <p:spPr>
                <a:xfrm>
                  <a:off x="5455227" y="3620033"/>
                  <a:ext cx="96118" cy="62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955" extrusionOk="0">
                      <a:moveTo>
                        <a:pt x="726" y="1"/>
                      </a:moveTo>
                      <a:cubicBezTo>
                        <a:pt x="714" y="1"/>
                        <a:pt x="706" y="5"/>
                        <a:pt x="703" y="14"/>
                      </a:cubicBezTo>
                      <a:cubicBezTo>
                        <a:pt x="656" y="109"/>
                        <a:pt x="929" y="395"/>
                        <a:pt x="929" y="395"/>
                      </a:cubicBezTo>
                      <a:cubicBezTo>
                        <a:pt x="929" y="395"/>
                        <a:pt x="271" y="144"/>
                        <a:pt x="70" y="144"/>
                      </a:cubicBezTo>
                      <a:cubicBezTo>
                        <a:pt x="35" y="144"/>
                        <a:pt x="14" y="151"/>
                        <a:pt x="13" y="169"/>
                      </a:cubicBezTo>
                      <a:cubicBezTo>
                        <a:pt x="1" y="288"/>
                        <a:pt x="489" y="657"/>
                        <a:pt x="620" y="740"/>
                      </a:cubicBezTo>
                      <a:cubicBezTo>
                        <a:pt x="751" y="824"/>
                        <a:pt x="1203" y="955"/>
                        <a:pt x="1203" y="955"/>
                      </a:cubicBezTo>
                      <a:cubicBezTo>
                        <a:pt x="1203" y="955"/>
                        <a:pt x="1465" y="609"/>
                        <a:pt x="1406" y="478"/>
                      </a:cubicBezTo>
                      <a:cubicBezTo>
                        <a:pt x="1406" y="478"/>
                        <a:pt x="848" y="1"/>
                        <a:pt x="726" y="1"/>
                      </a:cubicBezTo>
                      <a:close/>
                    </a:path>
                  </a:pathLst>
                </a:custGeom>
                <a:solidFill>
                  <a:srgbClr val="FF9D6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2133;p42">
                  <a:extLst>
                    <a:ext uri="{FF2B5EF4-FFF2-40B4-BE49-F238E27FC236}">
                      <a16:creationId xmlns:a16="http://schemas.microsoft.com/office/drawing/2014/main" id="{6494EB61-FA26-09CF-1255-20F081B9A391}"/>
                    </a:ext>
                  </a:extLst>
                </p:cNvPr>
                <p:cNvSpPr/>
                <p:nvPr/>
              </p:nvSpPr>
              <p:spPr>
                <a:xfrm>
                  <a:off x="5313934" y="3093087"/>
                  <a:ext cx="460660" cy="934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6" h="14249" extrusionOk="0">
                      <a:moveTo>
                        <a:pt x="551" y="0"/>
                      </a:moveTo>
                      <a:cubicBezTo>
                        <a:pt x="239" y="0"/>
                        <a:pt x="25" y="251"/>
                        <a:pt x="25" y="681"/>
                      </a:cubicBezTo>
                      <a:lnTo>
                        <a:pt x="1" y="10158"/>
                      </a:lnTo>
                      <a:cubicBezTo>
                        <a:pt x="1" y="10420"/>
                        <a:pt x="179" y="10730"/>
                        <a:pt x="394" y="10861"/>
                      </a:cubicBezTo>
                      <a:lnTo>
                        <a:pt x="6049" y="14123"/>
                      </a:lnTo>
                      <a:cubicBezTo>
                        <a:pt x="6199" y="14209"/>
                        <a:pt x="6342" y="14249"/>
                        <a:pt x="6469" y="14249"/>
                      </a:cubicBezTo>
                      <a:cubicBezTo>
                        <a:pt x="6784" y="14249"/>
                        <a:pt x="7002" y="14000"/>
                        <a:pt x="7002" y="13576"/>
                      </a:cubicBezTo>
                      <a:lnTo>
                        <a:pt x="7025" y="4086"/>
                      </a:lnTo>
                      <a:cubicBezTo>
                        <a:pt x="7025" y="3836"/>
                        <a:pt x="6847" y="3515"/>
                        <a:pt x="6621" y="3396"/>
                      </a:cubicBezTo>
                      <a:lnTo>
                        <a:pt x="977" y="133"/>
                      </a:lnTo>
                      <a:cubicBezTo>
                        <a:pt x="824" y="43"/>
                        <a:pt x="679" y="0"/>
                        <a:pt x="5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2134;p42">
                  <a:extLst>
                    <a:ext uri="{FF2B5EF4-FFF2-40B4-BE49-F238E27FC236}">
                      <a16:creationId xmlns:a16="http://schemas.microsoft.com/office/drawing/2014/main" id="{FF7E99B4-DD55-A7A9-6687-41DE1CDB51AE}"/>
                    </a:ext>
                  </a:extLst>
                </p:cNvPr>
                <p:cNvSpPr/>
                <p:nvPr/>
              </p:nvSpPr>
              <p:spPr>
                <a:xfrm>
                  <a:off x="5381860" y="3365378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62" y="1"/>
                      </a:moveTo>
                      <a:cubicBezTo>
                        <a:pt x="24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48" y="755"/>
                        <a:pt x="120" y="791"/>
                      </a:cubicBezTo>
                      <a:lnTo>
                        <a:pt x="4715" y="3458"/>
                      </a:lnTo>
                      <a:cubicBezTo>
                        <a:pt x="4735" y="3467"/>
                        <a:pt x="4753" y="3472"/>
                        <a:pt x="4769" y="3472"/>
                      </a:cubicBezTo>
                      <a:cubicBezTo>
                        <a:pt x="4815" y="3472"/>
                        <a:pt x="4846" y="3438"/>
                        <a:pt x="4846" y="3386"/>
                      </a:cubicBezTo>
                      <a:lnTo>
                        <a:pt x="4846" y="2886"/>
                      </a:lnTo>
                      <a:cubicBezTo>
                        <a:pt x="4846" y="2803"/>
                        <a:pt x="4787" y="2719"/>
                        <a:pt x="4727" y="2672"/>
                      </a:cubicBezTo>
                      <a:lnTo>
                        <a:pt x="120" y="17"/>
                      </a:lnTo>
                      <a:cubicBezTo>
                        <a:pt x="98" y="6"/>
                        <a:pt x="79" y="1"/>
                        <a:pt x="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2135;p42">
                  <a:extLst>
                    <a:ext uri="{FF2B5EF4-FFF2-40B4-BE49-F238E27FC236}">
                      <a16:creationId xmlns:a16="http://schemas.microsoft.com/office/drawing/2014/main" id="{C93254C2-07D4-9D06-D824-A9F813BFA8DD}"/>
                    </a:ext>
                  </a:extLst>
                </p:cNvPr>
                <p:cNvSpPr/>
                <p:nvPr/>
              </p:nvSpPr>
              <p:spPr>
                <a:xfrm>
                  <a:off x="5381073" y="3437172"/>
                  <a:ext cx="317794" cy="2276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47" h="3472" extrusionOk="0">
                      <a:moveTo>
                        <a:pt x="72" y="1"/>
                      </a:moveTo>
                      <a:cubicBezTo>
                        <a:pt x="30" y="1"/>
                        <a:pt x="1" y="30"/>
                        <a:pt x="1" y="88"/>
                      </a:cubicBezTo>
                      <a:lnTo>
                        <a:pt x="1" y="588"/>
                      </a:lnTo>
                      <a:cubicBezTo>
                        <a:pt x="1" y="660"/>
                        <a:pt x="60" y="755"/>
                        <a:pt x="120" y="791"/>
                      </a:cubicBezTo>
                      <a:lnTo>
                        <a:pt x="4727" y="3458"/>
                      </a:lnTo>
                      <a:cubicBezTo>
                        <a:pt x="4747" y="3467"/>
                        <a:pt x="4764" y="3472"/>
                        <a:pt x="4779" y="3472"/>
                      </a:cubicBezTo>
                      <a:cubicBezTo>
                        <a:pt x="4821" y="3472"/>
                        <a:pt x="4847" y="3439"/>
                        <a:pt x="4847" y="3386"/>
                      </a:cubicBezTo>
                      <a:lnTo>
                        <a:pt x="4847" y="2886"/>
                      </a:lnTo>
                      <a:cubicBezTo>
                        <a:pt x="4847" y="2803"/>
                        <a:pt x="4799" y="2720"/>
                        <a:pt x="4727" y="2672"/>
                      </a:cubicBezTo>
                      <a:lnTo>
                        <a:pt x="132" y="17"/>
                      </a:lnTo>
                      <a:cubicBezTo>
                        <a:pt x="110" y="6"/>
                        <a:pt x="90" y="1"/>
                        <a:pt x="7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2136;p42">
                  <a:extLst>
                    <a:ext uri="{FF2B5EF4-FFF2-40B4-BE49-F238E27FC236}">
                      <a16:creationId xmlns:a16="http://schemas.microsoft.com/office/drawing/2014/main" id="{1D53DC46-22F5-D183-C7CC-4A488FF6E4DD}"/>
                    </a:ext>
                  </a:extLst>
                </p:cNvPr>
                <p:cNvSpPr/>
                <p:nvPr/>
              </p:nvSpPr>
              <p:spPr>
                <a:xfrm>
                  <a:off x="5456800" y="3607248"/>
                  <a:ext cx="135129" cy="11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" h="1704" extrusionOk="0">
                      <a:moveTo>
                        <a:pt x="156" y="0"/>
                      </a:moveTo>
                      <a:cubicBezTo>
                        <a:pt x="64" y="0"/>
                        <a:pt x="1" y="72"/>
                        <a:pt x="1" y="197"/>
                      </a:cubicBezTo>
                      <a:lnTo>
                        <a:pt x="1" y="316"/>
                      </a:lnTo>
                      <a:cubicBezTo>
                        <a:pt x="1" y="495"/>
                        <a:pt x="132" y="721"/>
                        <a:pt x="286" y="804"/>
                      </a:cubicBezTo>
                      <a:lnTo>
                        <a:pt x="1775" y="1662"/>
                      </a:lnTo>
                      <a:cubicBezTo>
                        <a:pt x="1821" y="1690"/>
                        <a:pt x="1866" y="1704"/>
                        <a:pt x="1905" y="1704"/>
                      </a:cubicBezTo>
                      <a:cubicBezTo>
                        <a:pt x="1997" y="1704"/>
                        <a:pt x="2060" y="1631"/>
                        <a:pt x="2060" y="1507"/>
                      </a:cubicBezTo>
                      <a:lnTo>
                        <a:pt x="2060" y="1388"/>
                      </a:lnTo>
                      <a:cubicBezTo>
                        <a:pt x="2060" y="1209"/>
                        <a:pt x="1941" y="995"/>
                        <a:pt x="1775" y="900"/>
                      </a:cubicBezTo>
                      <a:lnTo>
                        <a:pt x="286" y="42"/>
                      </a:lnTo>
                      <a:cubicBezTo>
                        <a:pt x="240" y="14"/>
                        <a:pt x="195" y="0"/>
                        <a:pt x="15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" name="Google Shape;2137;p42">
                <a:extLst>
                  <a:ext uri="{FF2B5EF4-FFF2-40B4-BE49-F238E27FC236}">
                    <a16:creationId xmlns:a16="http://schemas.microsoft.com/office/drawing/2014/main" id="{953301A1-6307-FDF3-F71D-9A129515BF53}"/>
                  </a:ext>
                </a:extLst>
              </p:cNvPr>
              <p:cNvSpPr txBox="1"/>
              <p:nvPr/>
            </p:nvSpPr>
            <p:spPr>
              <a:xfrm>
                <a:off x="6409148" y="2649637"/>
                <a:ext cx="2278200" cy="5187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  <a:endParaRPr sz="1200" dirty="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" name="Google Shape;2138;p42">
                <a:extLst>
                  <a:ext uri="{FF2B5EF4-FFF2-40B4-BE49-F238E27FC236}">
                    <a16:creationId xmlns:a16="http://schemas.microsoft.com/office/drawing/2014/main" id="{5149A966-F42C-7B54-5DE3-588737255729}"/>
                  </a:ext>
                </a:extLst>
              </p:cNvPr>
              <p:cNvSpPr txBox="1"/>
              <p:nvPr/>
            </p:nvSpPr>
            <p:spPr>
              <a:xfrm>
                <a:off x="6409148" y="2235649"/>
                <a:ext cx="2278075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dk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dk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9" name="Google Shape;2139;p42">
                <a:extLst>
                  <a:ext uri="{FF2B5EF4-FFF2-40B4-BE49-F238E27FC236}">
                    <a16:creationId xmlns:a16="http://schemas.microsoft.com/office/drawing/2014/main" id="{7CCF0EE0-15AC-ABF2-1131-90579A154A40}"/>
                  </a:ext>
                </a:extLst>
              </p:cNvPr>
              <p:cNvSpPr txBox="1"/>
              <p:nvPr/>
            </p:nvSpPr>
            <p:spPr>
              <a:xfrm>
                <a:off x="6409097" y="1716275"/>
                <a:ext cx="2278200" cy="46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3800" b="1">
                    <a:solidFill>
                      <a:schemeClr val="accent3"/>
                    </a:solidFill>
                    <a:latin typeface="Fira Sans Extra Condensed"/>
                    <a:ea typeface="Fira Sans Extra Condensed"/>
                    <a:cs typeface="Fira Sans Extra Condensed"/>
                    <a:sym typeface="Fira Sans Extra Condensed"/>
                  </a:rPr>
                  <a:t>35%</a:t>
                </a:r>
                <a:endParaRPr sz="3800" b="1">
                  <a:solidFill>
                    <a:schemeClr val="accent3"/>
                  </a:solidFill>
                  <a:latin typeface="Fira Sans Extra Condensed"/>
                  <a:ea typeface="Fira Sans Extra Condensed"/>
                  <a:cs typeface="Fira Sans Extra Condensed"/>
                  <a:sym typeface="Fira Sans Extra Condensed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728312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EEA2 - Progress Report: Goals and Targets</a:t>
            </a:r>
          </a:p>
        </p:txBody>
      </p:sp>
      <p:grpSp>
        <p:nvGrpSpPr>
          <p:cNvPr id="4" name="Google Shape;2018;p41">
            <a:extLst>
              <a:ext uri="{FF2B5EF4-FFF2-40B4-BE49-F238E27FC236}">
                <a16:creationId xmlns:a16="http://schemas.microsoft.com/office/drawing/2014/main" id="{502ADB95-BACE-4B98-9B1B-E6848CC03B30}"/>
              </a:ext>
            </a:extLst>
          </p:cNvPr>
          <p:cNvGrpSpPr/>
          <p:nvPr/>
        </p:nvGrpSpPr>
        <p:grpSpPr>
          <a:xfrm>
            <a:off x="377760" y="1851649"/>
            <a:ext cx="8217592" cy="2380314"/>
            <a:chOff x="469200" y="1216650"/>
            <a:chExt cx="8217592" cy="2380314"/>
          </a:xfrm>
        </p:grpSpPr>
        <p:sp>
          <p:nvSpPr>
            <p:cNvPr id="26" name="Google Shape;2019;p41">
              <a:extLst>
                <a:ext uri="{FF2B5EF4-FFF2-40B4-BE49-F238E27FC236}">
                  <a16:creationId xmlns:a16="http://schemas.microsoft.com/office/drawing/2014/main" id="{9C64CABA-7E05-4BD9-2824-4188608FE3B5}"/>
                </a:ext>
              </a:extLst>
            </p:cNvPr>
            <p:cNvSpPr/>
            <p:nvPr/>
          </p:nvSpPr>
          <p:spPr>
            <a:xfrm>
              <a:off x="469200" y="1216650"/>
              <a:ext cx="2392015" cy="1363734"/>
            </a:xfrm>
            <a:custGeom>
              <a:avLst/>
              <a:gdLst/>
              <a:ahLst/>
              <a:cxnLst/>
              <a:rect l="l" t="t" r="r" b="b"/>
              <a:pathLst>
                <a:path w="12657" h="7216" extrusionOk="0">
                  <a:moveTo>
                    <a:pt x="0" y="0"/>
                  </a:moveTo>
                  <a:lnTo>
                    <a:pt x="3108" y="3608"/>
                  </a:lnTo>
                  <a:lnTo>
                    <a:pt x="0" y="7216"/>
                  </a:lnTo>
                  <a:lnTo>
                    <a:pt x="9537" y="7216"/>
                  </a:lnTo>
                  <a:lnTo>
                    <a:pt x="12656" y="3608"/>
                  </a:lnTo>
                  <a:lnTo>
                    <a:pt x="95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020;p41">
              <a:extLst>
                <a:ext uri="{FF2B5EF4-FFF2-40B4-BE49-F238E27FC236}">
                  <a16:creationId xmlns:a16="http://schemas.microsoft.com/office/drawing/2014/main" id="{1E943D99-C91F-419C-47DC-3CCAD9009641}"/>
                </a:ext>
              </a:extLst>
            </p:cNvPr>
            <p:cNvSpPr/>
            <p:nvPr/>
          </p:nvSpPr>
          <p:spPr>
            <a:xfrm>
              <a:off x="2411059" y="1216650"/>
              <a:ext cx="2392015" cy="1363734"/>
            </a:xfrm>
            <a:custGeom>
              <a:avLst/>
              <a:gdLst/>
              <a:ahLst/>
              <a:cxnLst/>
              <a:rect l="l" t="t" r="r" b="b"/>
              <a:pathLst>
                <a:path w="12657" h="7216" extrusionOk="0">
                  <a:moveTo>
                    <a:pt x="0" y="0"/>
                  </a:moveTo>
                  <a:lnTo>
                    <a:pt x="3120" y="3608"/>
                  </a:lnTo>
                  <a:lnTo>
                    <a:pt x="0" y="7216"/>
                  </a:lnTo>
                  <a:lnTo>
                    <a:pt x="9537" y="7216"/>
                  </a:lnTo>
                  <a:lnTo>
                    <a:pt x="12656" y="3608"/>
                  </a:lnTo>
                  <a:lnTo>
                    <a:pt x="95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021;p41">
              <a:extLst>
                <a:ext uri="{FF2B5EF4-FFF2-40B4-BE49-F238E27FC236}">
                  <a16:creationId xmlns:a16="http://schemas.microsoft.com/office/drawing/2014/main" id="{6432AA89-FBC8-5B40-E609-55B8B4AFD4A8}"/>
                </a:ext>
              </a:extLst>
            </p:cNvPr>
            <p:cNvSpPr/>
            <p:nvPr/>
          </p:nvSpPr>
          <p:spPr>
            <a:xfrm>
              <a:off x="4352918" y="1216650"/>
              <a:ext cx="2392015" cy="1363734"/>
            </a:xfrm>
            <a:custGeom>
              <a:avLst/>
              <a:gdLst/>
              <a:ahLst/>
              <a:cxnLst/>
              <a:rect l="l" t="t" r="r" b="b"/>
              <a:pathLst>
                <a:path w="12657" h="7216" extrusionOk="0">
                  <a:moveTo>
                    <a:pt x="0" y="0"/>
                  </a:moveTo>
                  <a:lnTo>
                    <a:pt x="3120" y="3608"/>
                  </a:lnTo>
                  <a:lnTo>
                    <a:pt x="0" y="7216"/>
                  </a:lnTo>
                  <a:lnTo>
                    <a:pt x="9549" y="7216"/>
                  </a:lnTo>
                  <a:lnTo>
                    <a:pt x="12657" y="3608"/>
                  </a:lnTo>
                  <a:lnTo>
                    <a:pt x="95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022;p41">
              <a:extLst>
                <a:ext uri="{FF2B5EF4-FFF2-40B4-BE49-F238E27FC236}">
                  <a16:creationId xmlns:a16="http://schemas.microsoft.com/office/drawing/2014/main" id="{D75560A1-D653-F82D-C8A8-FEE13A7BCE37}"/>
                </a:ext>
              </a:extLst>
            </p:cNvPr>
            <p:cNvSpPr/>
            <p:nvPr/>
          </p:nvSpPr>
          <p:spPr>
            <a:xfrm>
              <a:off x="6297045" y="1216650"/>
              <a:ext cx="2389747" cy="1363734"/>
            </a:xfrm>
            <a:custGeom>
              <a:avLst/>
              <a:gdLst/>
              <a:ahLst/>
              <a:cxnLst/>
              <a:rect l="l" t="t" r="r" b="b"/>
              <a:pathLst>
                <a:path w="12645" h="7216" extrusionOk="0">
                  <a:moveTo>
                    <a:pt x="0" y="0"/>
                  </a:moveTo>
                  <a:lnTo>
                    <a:pt x="3108" y="3608"/>
                  </a:lnTo>
                  <a:lnTo>
                    <a:pt x="0" y="7216"/>
                  </a:lnTo>
                  <a:lnTo>
                    <a:pt x="9537" y="7216"/>
                  </a:lnTo>
                  <a:lnTo>
                    <a:pt x="12645" y="3608"/>
                  </a:lnTo>
                  <a:lnTo>
                    <a:pt x="95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023;p41">
              <a:extLst>
                <a:ext uri="{FF2B5EF4-FFF2-40B4-BE49-F238E27FC236}">
                  <a16:creationId xmlns:a16="http://schemas.microsoft.com/office/drawing/2014/main" id="{C5059095-B34D-51C0-0994-9543271623F4}"/>
                </a:ext>
              </a:extLst>
            </p:cNvPr>
            <p:cNvSpPr/>
            <p:nvPr/>
          </p:nvSpPr>
          <p:spPr>
            <a:xfrm>
              <a:off x="1315113" y="2580203"/>
              <a:ext cx="24946" cy="538047"/>
            </a:xfrm>
            <a:custGeom>
              <a:avLst/>
              <a:gdLst/>
              <a:ahLst/>
              <a:cxnLst/>
              <a:rect l="l" t="t" r="r" b="b"/>
              <a:pathLst>
                <a:path w="132" h="2847" extrusionOk="0">
                  <a:moveTo>
                    <a:pt x="1" y="1"/>
                  </a:moveTo>
                  <a:lnTo>
                    <a:pt x="1" y="2846"/>
                  </a:lnTo>
                  <a:lnTo>
                    <a:pt x="132" y="2846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024;p41">
              <a:extLst>
                <a:ext uri="{FF2B5EF4-FFF2-40B4-BE49-F238E27FC236}">
                  <a16:creationId xmlns:a16="http://schemas.microsoft.com/office/drawing/2014/main" id="{40388DC8-F400-731F-7015-110FEE9B9BA7}"/>
                </a:ext>
              </a:extLst>
            </p:cNvPr>
            <p:cNvSpPr/>
            <p:nvPr/>
          </p:nvSpPr>
          <p:spPr>
            <a:xfrm>
              <a:off x="1058656" y="3104458"/>
              <a:ext cx="538047" cy="27214"/>
            </a:xfrm>
            <a:custGeom>
              <a:avLst/>
              <a:gdLst/>
              <a:ahLst/>
              <a:cxnLst/>
              <a:rect l="l" t="t" r="r" b="b"/>
              <a:pathLst>
                <a:path w="2847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46" y="144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025;p41">
              <a:extLst>
                <a:ext uri="{FF2B5EF4-FFF2-40B4-BE49-F238E27FC236}">
                  <a16:creationId xmlns:a16="http://schemas.microsoft.com/office/drawing/2014/main" id="{06E53DE5-2CF4-1540-A9C7-BD0EE4DB8494}"/>
                </a:ext>
              </a:extLst>
            </p:cNvPr>
            <p:cNvSpPr/>
            <p:nvPr/>
          </p:nvSpPr>
          <p:spPr>
            <a:xfrm>
              <a:off x="3034344" y="3104458"/>
              <a:ext cx="537858" cy="27214"/>
            </a:xfrm>
            <a:custGeom>
              <a:avLst/>
              <a:gdLst/>
              <a:ahLst/>
              <a:cxnLst/>
              <a:rect l="l" t="t" r="r" b="b"/>
              <a:pathLst>
                <a:path w="2846" h="144" extrusionOk="0">
                  <a:moveTo>
                    <a:pt x="0" y="1"/>
                  </a:moveTo>
                  <a:lnTo>
                    <a:pt x="0" y="144"/>
                  </a:lnTo>
                  <a:lnTo>
                    <a:pt x="2846" y="144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026;p41">
              <a:extLst>
                <a:ext uri="{FF2B5EF4-FFF2-40B4-BE49-F238E27FC236}">
                  <a16:creationId xmlns:a16="http://schemas.microsoft.com/office/drawing/2014/main" id="{FC2AB800-8DD0-C6C6-393B-C9EEFC093B83}"/>
                </a:ext>
              </a:extLst>
            </p:cNvPr>
            <p:cNvSpPr/>
            <p:nvPr/>
          </p:nvSpPr>
          <p:spPr>
            <a:xfrm>
              <a:off x="5009843" y="3104458"/>
              <a:ext cx="535780" cy="27214"/>
            </a:xfrm>
            <a:custGeom>
              <a:avLst/>
              <a:gdLst/>
              <a:ahLst/>
              <a:cxnLst/>
              <a:rect l="l" t="t" r="r" b="b"/>
              <a:pathLst>
                <a:path w="2835" h="144" extrusionOk="0">
                  <a:moveTo>
                    <a:pt x="1" y="1"/>
                  </a:moveTo>
                  <a:lnTo>
                    <a:pt x="1" y="144"/>
                  </a:lnTo>
                  <a:lnTo>
                    <a:pt x="2835" y="144"/>
                  </a:lnTo>
                  <a:lnTo>
                    <a:pt x="283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027;p41">
              <a:extLst>
                <a:ext uri="{FF2B5EF4-FFF2-40B4-BE49-F238E27FC236}">
                  <a16:creationId xmlns:a16="http://schemas.microsoft.com/office/drawing/2014/main" id="{8F861EAC-73A1-4621-20DD-7B09FAEFDE49}"/>
                </a:ext>
              </a:extLst>
            </p:cNvPr>
            <p:cNvSpPr/>
            <p:nvPr/>
          </p:nvSpPr>
          <p:spPr>
            <a:xfrm>
              <a:off x="6983263" y="3104458"/>
              <a:ext cx="538047" cy="27214"/>
            </a:xfrm>
            <a:custGeom>
              <a:avLst/>
              <a:gdLst/>
              <a:ahLst/>
              <a:cxnLst/>
              <a:rect l="l" t="t" r="r" b="b"/>
              <a:pathLst>
                <a:path w="2847" h="144" extrusionOk="0">
                  <a:moveTo>
                    <a:pt x="1" y="1"/>
                  </a:moveTo>
                  <a:lnTo>
                    <a:pt x="1" y="144"/>
                  </a:lnTo>
                  <a:lnTo>
                    <a:pt x="2846" y="144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028;p41">
              <a:extLst>
                <a:ext uri="{FF2B5EF4-FFF2-40B4-BE49-F238E27FC236}">
                  <a16:creationId xmlns:a16="http://schemas.microsoft.com/office/drawing/2014/main" id="{C44A18AB-C965-D1EE-98F1-F30EC690AA04}"/>
                </a:ext>
              </a:extLst>
            </p:cNvPr>
            <p:cNvSpPr/>
            <p:nvPr/>
          </p:nvSpPr>
          <p:spPr>
            <a:xfrm>
              <a:off x="3290802" y="2580203"/>
              <a:ext cx="24946" cy="538047"/>
            </a:xfrm>
            <a:custGeom>
              <a:avLst/>
              <a:gdLst/>
              <a:ahLst/>
              <a:cxnLst/>
              <a:rect l="l" t="t" r="r" b="b"/>
              <a:pathLst>
                <a:path w="132" h="2847" extrusionOk="0">
                  <a:moveTo>
                    <a:pt x="0" y="1"/>
                  </a:moveTo>
                  <a:lnTo>
                    <a:pt x="0" y="2846"/>
                  </a:lnTo>
                  <a:lnTo>
                    <a:pt x="131" y="2846"/>
                  </a:lnTo>
                  <a:lnTo>
                    <a:pt x="1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029;p41">
              <a:extLst>
                <a:ext uri="{FF2B5EF4-FFF2-40B4-BE49-F238E27FC236}">
                  <a16:creationId xmlns:a16="http://schemas.microsoft.com/office/drawing/2014/main" id="{CFC42EA1-ACBC-3508-1920-C52EA123298C}"/>
                </a:ext>
              </a:extLst>
            </p:cNvPr>
            <p:cNvSpPr/>
            <p:nvPr/>
          </p:nvSpPr>
          <p:spPr>
            <a:xfrm>
              <a:off x="5264222" y="2580203"/>
              <a:ext cx="27214" cy="538047"/>
            </a:xfrm>
            <a:custGeom>
              <a:avLst/>
              <a:gdLst/>
              <a:ahLst/>
              <a:cxnLst/>
              <a:rect l="l" t="t" r="r" b="b"/>
              <a:pathLst>
                <a:path w="144" h="2847" extrusionOk="0">
                  <a:moveTo>
                    <a:pt x="0" y="1"/>
                  </a:moveTo>
                  <a:lnTo>
                    <a:pt x="0" y="2846"/>
                  </a:lnTo>
                  <a:lnTo>
                    <a:pt x="143" y="2846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030;p41">
              <a:extLst>
                <a:ext uri="{FF2B5EF4-FFF2-40B4-BE49-F238E27FC236}">
                  <a16:creationId xmlns:a16="http://schemas.microsoft.com/office/drawing/2014/main" id="{EB0BD529-022E-B2EE-5DBD-DD899E7C67A6}"/>
                </a:ext>
              </a:extLst>
            </p:cNvPr>
            <p:cNvSpPr/>
            <p:nvPr/>
          </p:nvSpPr>
          <p:spPr>
            <a:xfrm>
              <a:off x="7239721" y="2580203"/>
              <a:ext cx="24946" cy="538047"/>
            </a:xfrm>
            <a:custGeom>
              <a:avLst/>
              <a:gdLst/>
              <a:ahLst/>
              <a:cxnLst/>
              <a:rect l="l" t="t" r="r" b="b"/>
              <a:pathLst>
                <a:path w="132" h="2847" extrusionOk="0">
                  <a:moveTo>
                    <a:pt x="1" y="1"/>
                  </a:moveTo>
                  <a:lnTo>
                    <a:pt x="1" y="2846"/>
                  </a:lnTo>
                  <a:lnTo>
                    <a:pt x="132" y="2846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032;p41">
              <a:extLst>
                <a:ext uri="{FF2B5EF4-FFF2-40B4-BE49-F238E27FC236}">
                  <a16:creationId xmlns:a16="http://schemas.microsoft.com/office/drawing/2014/main" id="{78281D27-415D-AE40-B334-7C372683D4F5}"/>
                </a:ext>
              </a:extLst>
            </p:cNvPr>
            <p:cNvSpPr txBox="1"/>
            <p:nvPr/>
          </p:nvSpPr>
          <p:spPr>
            <a:xfrm>
              <a:off x="4444987" y="3283164"/>
              <a:ext cx="16680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…..Steps</a:t>
              </a:r>
              <a:endParaRPr sz="2000" dirty="0">
                <a:solidFill>
                  <a:schemeClr val="accent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1" name="Google Shape;2034;p41">
              <a:extLst>
                <a:ext uri="{FF2B5EF4-FFF2-40B4-BE49-F238E27FC236}">
                  <a16:creationId xmlns:a16="http://schemas.microsoft.com/office/drawing/2014/main" id="{3B69D462-9764-083A-E489-C8063FB2ABD6}"/>
                </a:ext>
              </a:extLst>
            </p:cNvPr>
            <p:cNvSpPr txBox="1"/>
            <p:nvPr/>
          </p:nvSpPr>
          <p:spPr>
            <a:xfrm>
              <a:off x="493587" y="3283164"/>
              <a:ext cx="16680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Start</a:t>
              </a:r>
              <a:endParaRPr sz="2000" dirty="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3" name="Google Shape;2036;p41">
              <a:extLst>
                <a:ext uri="{FF2B5EF4-FFF2-40B4-BE49-F238E27FC236}">
                  <a16:creationId xmlns:a16="http://schemas.microsoft.com/office/drawing/2014/main" id="{6DB925AD-5F65-6735-496A-4118832DCF83}"/>
                </a:ext>
              </a:extLst>
            </p:cNvPr>
            <p:cNvSpPr txBox="1"/>
            <p:nvPr/>
          </p:nvSpPr>
          <p:spPr>
            <a:xfrm>
              <a:off x="2469283" y="3283164"/>
              <a:ext cx="1668000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Step 1</a:t>
              </a:r>
              <a:endParaRPr sz="2000" dirty="0">
                <a:solidFill>
                  <a:schemeClr val="accent2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  <p:sp>
          <p:nvSpPr>
            <p:cNvPr id="45" name="Google Shape;2038;p41">
              <a:extLst>
                <a:ext uri="{FF2B5EF4-FFF2-40B4-BE49-F238E27FC236}">
                  <a16:creationId xmlns:a16="http://schemas.microsoft.com/office/drawing/2014/main" id="{2F8F892C-D92C-C276-1DBD-26D89E6EE3C5}"/>
                </a:ext>
              </a:extLst>
            </p:cNvPr>
            <p:cNvSpPr txBox="1"/>
            <p:nvPr/>
          </p:nvSpPr>
          <p:spPr>
            <a:xfrm>
              <a:off x="6420678" y="3283164"/>
              <a:ext cx="1890201" cy="313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ZA"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rPr>
                <a:t>Report to DoL</a:t>
              </a:r>
              <a:endParaRPr sz="2000" dirty="0">
                <a:solidFill>
                  <a:schemeClr val="accent4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endParaRPr>
            </a:p>
          </p:txBody>
        </p:sp>
      </p:grpSp>
      <p:sp>
        <p:nvSpPr>
          <p:cNvPr id="5" name="Google Shape;2040;p41">
            <a:extLst>
              <a:ext uri="{FF2B5EF4-FFF2-40B4-BE49-F238E27FC236}">
                <a16:creationId xmlns:a16="http://schemas.microsoft.com/office/drawing/2014/main" id="{A5C9ADCB-3541-4C1F-50AE-C45867832B53}"/>
              </a:ext>
            </a:extLst>
          </p:cNvPr>
          <p:cNvSpPr/>
          <p:nvPr/>
        </p:nvSpPr>
        <p:spPr>
          <a:xfrm>
            <a:off x="6711351" y="1033622"/>
            <a:ext cx="164075" cy="7636"/>
          </a:xfrm>
          <a:custGeom>
            <a:avLst/>
            <a:gdLst/>
            <a:ahLst/>
            <a:cxnLst/>
            <a:rect l="l" t="t" r="r" b="b"/>
            <a:pathLst>
              <a:path w="1504" h="70" extrusionOk="0">
                <a:moveTo>
                  <a:pt x="30" y="0"/>
                </a:moveTo>
                <a:cubicBezTo>
                  <a:pt x="15" y="0"/>
                  <a:pt x="0" y="15"/>
                  <a:pt x="0" y="35"/>
                </a:cubicBezTo>
                <a:cubicBezTo>
                  <a:pt x="0" y="54"/>
                  <a:pt x="15" y="69"/>
                  <a:pt x="30" y="69"/>
                </a:cubicBezTo>
                <a:lnTo>
                  <a:pt x="1469" y="69"/>
                </a:lnTo>
                <a:cubicBezTo>
                  <a:pt x="1489" y="69"/>
                  <a:pt x="1504" y="54"/>
                  <a:pt x="1504" y="35"/>
                </a:cubicBezTo>
                <a:cubicBezTo>
                  <a:pt x="1504" y="15"/>
                  <a:pt x="1489" y="0"/>
                  <a:pt x="146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" name="Google Shape;2041;p41">
            <a:extLst>
              <a:ext uri="{FF2B5EF4-FFF2-40B4-BE49-F238E27FC236}">
                <a16:creationId xmlns:a16="http://schemas.microsoft.com/office/drawing/2014/main" id="{EA25A9F6-EAF1-FD04-6368-FE860FD3F126}"/>
              </a:ext>
            </a:extLst>
          </p:cNvPr>
          <p:cNvGrpSpPr/>
          <p:nvPr/>
        </p:nvGrpSpPr>
        <p:grpSpPr>
          <a:xfrm>
            <a:off x="1413432" y="2259739"/>
            <a:ext cx="320671" cy="547553"/>
            <a:chOff x="10052800" y="2124963"/>
            <a:chExt cx="385979" cy="659067"/>
          </a:xfrm>
        </p:grpSpPr>
        <p:sp>
          <p:nvSpPr>
            <p:cNvPr id="23" name="Google Shape;2042;p41">
              <a:extLst>
                <a:ext uri="{FF2B5EF4-FFF2-40B4-BE49-F238E27FC236}">
                  <a16:creationId xmlns:a16="http://schemas.microsoft.com/office/drawing/2014/main" id="{9FC6D5BC-D265-CFF8-BED7-5FE1BADCF620}"/>
                </a:ext>
              </a:extLst>
            </p:cNvPr>
            <p:cNvSpPr/>
            <p:nvPr/>
          </p:nvSpPr>
          <p:spPr>
            <a:xfrm>
              <a:off x="10122417" y="2306211"/>
              <a:ext cx="231513" cy="296165"/>
            </a:xfrm>
            <a:custGeom>
              <a:avLst/>
              <a:gdLst/>
              <a:ahLst/>
              <a:cxnLst/>
              <a:rect l="l" t="t" r="r" b="b"/>
              <a:pathLst>
                <a:path w="18334" h="23454" extrusionOk="0">
                  <a:moveTo>
                    <a:pt x="14777" y="2055"/>
                  </a:moveTo>
                  <a:cubicBezTo>
                    <a:pt x="15626" y="2055"/>
                    <a:pt x="16311" y="2740"/>
                    <a:pt x="16311" y="3588"/>
                  </a:cubicBezTo>
                  <a:cubicBezTo>
                    <a:pt x="16311" y="4436"/>
                    <a:pt x="15626" y="5122"/>
                    <a:pt x="14777" y="5122"/>
                  </a:cubicBezTo>
                  <a:cubicBezTo>
                    <a:pt x="13929" y="5122"/>
                    <a:pt x="13244" y="4436"/>
                    <a:pt x="13244" y="3588"/>
                  </a:cubicBezTo>
                  <a:cubicBezTo>
                    <a:pt x="13244" y="2740"/>
                    <a:pt x="13929" y="2055"/>
                    <a:pt x="14777" y="2055"/>
                  </a:cubicBezTo>
                  <a:close/>
                  <a:moveTo>
                    <a:pt x="3556" y="10210"/>
                  </a:moveTo>
                  <a:cubicBezTo>
                    <a:pt x="4404" y="10210"/>
                    <a:pt x="5089" y="10895"/>
                    <a:pt x="5089" y="11743"/>
                  </a:cubicBezTo>
                  <a:cubicBezTo>
                    <a:pt x="5089" y="12591"/>
                    <a:pt x="4404" y="13276"/>
                    <a:pt x="3556" y="13276"/>
                  </a:cubicBezTo>
                  <a:cubicBezTo>
                    <a:pt x="2708" y="13276"/>
                    <a:pt x="2023" y="12591"/>
                    <a:pt x="2023" y="11743"/>
                  </a:cubicBezTo>
                  <a:cubicBezTo>
                    <a:pt x="2023" y="10895"/>
                    <a:pt x="2708" y="10210"/>
                    <a:pt x="3556" y="10210"/>
                  </a:cubicBezTo>
                  <a:close/>
                  <a:moveTo>
                    <a:pt x="14777" y="18365"/>
                  </a:moveTo>
                  <a:cubicBezTo>
                    <a:pt x="15626" y="18365"/>
                    <a:pt x="16311" y="19050"/>
                    <a:pt x="16311" y="19898"/>
                  </a:cubicBezTo>
                  <a:cubicBezTo>
                    <a:pt x="16311" y="20746"/>
                    <a:pt x="15626" y="21431"/>
                    <a:pt x="14777" y="21431"/>
                  </a:cubicBezTo>
                  <a:cubicBezTo>
                    <a:pt x="13929" y="21431"/>
                    <a:pt x="13244" y="20746"/>
                    <a:pt x="13244" y="19898"/>
                  </a:cubicBezTo>
                  <a:cubicBezTo>
                    <a:pt x="13244" y="19050"/>
                    <a:pt x="13929" y="18365"/>
                    <a:pt x="14777" y="18365"/>
                  </a:cubicBezTo>
                  <a:close/>
                  <a:moveTo>
                    <a:pt x="14777" y="0"/>
                  </a:moveTo>
                  <a:cubicBezTo>
                    <a:pt x="12788" y="0"/>
                    <a:pt x="11189" y="1599"/>
                    <a:pt x="11189" y="3588"/>
                  </a:cubicBezTo>
                  <a:cubicBezTo>
                    <a:pt x="11189" y="4012"/>
                    <a:pt x="11287" y="4404"/>
                    <a:pt x="11418" y="4795"/>
                  </a:cubicBezTo>
                  <a:lnTo>
                    <a:pt x="5709" y="8873"/>
                  </a:lnTo>
                  <a:cubicBezTo>
                    <a:pt x="5089" y="8416"/>
                    <a:pt x="4372" y="8155"/>
                    <a:pt x="3556" y="8155"/>
                  </a:cubicBezTo>
                  <a:cubicBezTo>
                    <a:pt x="1599" y="8155"/>
                    <a:pt x="1" y="9754"/>
                    <a:pt x="1" y="11743"/>
                  </a:cubicBezTo>
                  <a:cubicBezTo>
                    <a:pt x="1" y="13701"/>
                    <a:pt x="1599" y="15299"/>
                    <a:pt x="3556" y="15299"/>
                  </a:cubicBezTo>
                  <a:cubicBezTo>
                    <a:pt x="4372" y="15299"/>
                    <a:pt x="5089" y="15038"/>
                    <a:pt x="5709" y="14581"/>
                  </a:cubicBezTo>
                  <a:lnTo>
                    <a:pt x="11418" y="18659"/>
                  </a:lnTo>
                  <a:cubicBezTo>
                    <a:pt x="11287" y="19050"/>
                    <a:pt x="11189" y="19474"/>
                    <a:pt x="11189" y="19898"/>
                  </a:cubicBezTo>
                  <a:cubicBezTo>
                    <a:pt x="11189" y="21855"/>
                    <a:pt x="12788" y="23454"/>
                    <a:pt x="14777" y="23454"/>
                  </a:cubicBezTo>
                  <a:cubicBezTo>
                    <a:pt x="16735" y="23454"/>
                    <a:pt x="18333" y="21855"/>
                    <a:pt x="18333" y="19898"/>
                  </a:cubicBezTo>
                  <a:cubicBezTo>
                    <a:pt x="18333" y="17908"/>
                    <a:pt x="16735" y="16310"/>
                    <a:pt x="14777" y="16310"/>
                  </a:cubicBezTo>
                  <a:cubicBezTo>
                    <a:pt x="13962" y="16310"/>
                    <a:pt x="13212" y="16571"/>
                    <a:pt x="12625" y="17028"/>
                  </a:cubicBezTo>
                  <a:lnTo>
                    <a:pt x="6916" y="12950"/>
                  </a:lnTo>
                  <a:cubicBezTo>
                    <a:pt x="7047" y="12559"/>
                    <a:pt x="7112" y="12167"/>
                    <a:pt x="7112" y="11743"/>
                  </a:cubicBezTo>
                  <a:cubicBezTo>
                    <a:pt x="7112" y="11319"/>
                    <a:pt x="7047" y="10895"/>
                    <a:pt x="6916" y="10504"/>
                  </a:cubicBezTo>
                  <a:lnTo>
                    <a:pt x="12625" y="6426"/>
                  </a:lnTo>
                  <a:cubicBezTo>
                    <a:pt x="13212" y="6883"/>
                    <a:pt x="13962" y="7144"/>
                    <a:pt x="14777" y="7144"/>
                  </a:cubicBezTo>
                  <a:cubicBezTo>
                    <a:pt x="16735" y="7144"/>
                    <a:pt x="18333" y="5546"/>
                    <a:pt x="18333" y="3588"/>
                  </a:cubicBezTo>
                  <a:cubicBezTo>
                    <a:pt x="18333" y="1599"/>
                    <a:pt x="16735" y="0"/>
                    <a:pt x="147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043;p41">
              <a:extLst>
                <a:ext uri="{FF2B5EF4-FFF2-40B4-BE49-F238E27FC236}">
                  <a16:creationId xmlns:a16="http://schemas.microsoft.com/office/drawing/2014/main" id="{0EB9ED84-AE61-931F-C614-7CE084F05110}"/>
                </a:ext>
              </a:extLst>
            </p:cNvPr>
            <p:cNvSpPr/>
            <p:nvPr/>
          </p:nvSpPr>
          <p:spPr>
            <a:xfrm>
              <a:off x="10413233" y="2266256"/>
              <a:ext cx="25545" cy="25545"/>
            </a:xfrm>
            <a:custGeom>
              <a:avLst/>
              <a:gdLst/>
              <a:ahLst/>
              <a:cxnLst/>
              <a:rect l="l" t="t" r="r" b="b"/>
              <a:pathLst>
                <a:path w="2023" h="2023" extrusionOk="0">
                  <a:moveTo>
                    <a:pt x="1011" y="0"/>
                  </a:moveTo>
                  <a:cubicBezTo>
                    <a:pt x="457" y="0"/>
                    <a:pt x="0" y="457"/>
                    <a:pt x="0" y="1011"/>
                  </a:cubicBezTo>
                  <a:cubicBezTo>
                    <a:pt x="0" y="1598"/>
                    <a:pt x="457" y="2022"/>
                    <a:pt x="1011" y="2022"/>
                  </a:cubicBezTo>
                  <a:cubicBezTo>
                    <a:pt x="1566" y="2022"/>
                    <a:pt x="2023" y="1598"/>
                    <a:pt x="2023" y="1011"/>
                  </a:cubicBezTo>
                  <a:cubicBezTo>
                    <a:pt x="2023" y="457"/>
                    <a:pt x="1566" y="0"/>
                    <a:pt x="10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044;p41">
              <a:extLst>
                <a:ext uri="{FF2B5EF4-FFF2-40B4-BE49-F238E27FC236}">
                  <a16:creationId xmlns:a16="http://schemas.microsoft.com/office/drawing/2014/main" id="{BDD87CF1-A848-80A9-8D2C-A724F3E18183}"/>
                </a:ext>
              </a:extLst>
            </p:cNvPr>
            <p:cNvSpPr/>
            <p:nvPr/>
          </p:nvSpPr>
          <p:spPr>
            <a:xfrm>
              <a:off x="10052800" y="2124963"/>
              <a:ext cx="385972" cy="659067"/>
            </a:xfrm>
            <a:custGeom>
              <a:avLst/>
              <a:gdLst/>
              <a:ahLst/>
              <a:cxnLst/>
              <a:rect l="l" t="t" r="r" b="b"/>
              <a:pathLst>
                <a:path w="30566" h="52193" extrusionOk="0">
                  <a:moveTo>
                    <a:pt x="20910" y="2023"/>
                  </a:moveTo>
                  <a:cubicBezTo>
                    <a:pt x="20812" y="2349"/>
                    <a:pt x="20682" y="2675"/>
                    <a:pt x="20682" y="3034"/>
                  </a:cubicBezTo>
                  <a:lnTo>
                    <a:pt x="20682" y="3556"/>
                  </a:lnTo>
                  <a:cubicBezTo>
                    <a:pt x="20682" y="3850"/>
                    <a:pt x="20519" y="4078"/>
                    <a:pt x="20225" y="4078"/>
                  </a:cubicBezTo>
                  <a:lnTo>
                    <a:pt x="10341" y="4078"/>
                  </a:lnTo>
                  <a:cubicBezTo>
                    <a:pt x="10048" y="4078"/>
                    <a:pt x="9787" y="3850"/>
                    <a:pt x="9787" y="3556"/>
                  </a:cubicBezTo>
                  <a:lnTo>
                    <a:pt x="9787" y="3034"/>
                  </a:lnTo>
                  <a:cubicBezTo>
                    <a:pt x="9787" y="2675"/>
                    <a:pt x="9787" y="2349"/>
                    <a:pt x="9656" y="2023"/>
                  </a:cubicBezTo>
                  <a:close/>
                  <a:moveTo>
                    <a:pt x="28348" y="48115"/>
                  </a:moveTo>
                  <a:cubicBezTo>
                    <a:pt x="27923" y="49289"/>
                    <a:pt x="26814" y="50137"/>
                    <a:pt x="25477" y="50137"/>
                  </a:cubicBezTo>
                  <a:lnTo>
                    <a:pt x="5090" y="50137"/>
                  </a:lnTo>
                  <a:cubicBezTo>
                    <a:pt x="3752" y="50137"/>
                    <a:pt x="2643" y="49289"/>
                    <a:pt x="2219" y="48115"/>
                  </a:cubicBezTo>
                  <a:close/>
                  <a:moveTo>
                    <a:pt x="5090" y="0"/>
                  </a:moveTo>
                  <a:cubicBezTo>
                    <a:pt x="4405" y="0"/>
                    <a:pt x="3752" y="131"/>
                    <a:pt x="3100" y="392"/>
                  </a:cubicBezTo>
                  <a:cubicBezTo>
                    <a:pt x="2513" y="653"/>
                    <a:pt x="1958" y="1012"/>
                    <a:pt x="1501" y="1468"/>
                  </a:cubicBezTo>
                  <a:cubicBezTo>
                    <a:pt x="1012" y="1958"/>
                    <a:pt x="653" y="2512"/>
                    <a:pt x="392" y="3099"/>
                  </a:cubicBezTo>
                  <a:cubicBezTo>
                    <a:pt x="131" y="3719"/>
                    <a:pt x="1" y="4404"/>
                    <a:pt x="1" y="5089"/>
                  </a:cubicBezTo>
                  <a:lnTo>
                    <a:pt x="1" y="47071"/>
                  </a:lnTo>
                  <a:cubicBezTo>
                    <a:pt x="1" y="47789"/>
                    <a:pt x="131" y="48441"/>
                    <a:pt x="392" y="49061"/>
                  </a:cubicBezTo>
                  <a:cubicBezTo>
                    <a:pt x="653" y="49681"/>
                    <a:pt x="1012" y="50235"/>
                    <a:pt x="1501" y="50692"/>
                  </a:cubicBezTo>
                  <a:cubicBezTo>
                    <a:pt x="1958" y="51148"/>
                    <a:pt x="2513" y="51540"/>
                    <a:pt x="3100" y="51768"/>
                  </a:cubicBezTo>
                  <a:cubicBezTo>
                    <a:pt x="3752" y="52062"/>
                    <a:pt x="4405" y="52192"/>
                    <a:pt x="5090" y="52192"/>
                  </a:cubicBezTo>
                  <a:lnTo>
                    <a:pt x="25477" y="52192"/>
                  </a:lnTo>
                  <a:cubicBezTo>
                    <a:pt x="26162" y="52192"/>
                    <a:pt x="26847" y="52062"/>
                    <a:pt x="27467" y="51768"/>
                  </a:cubicBezTo>
                  <a:cubicBezTo>
                    <a:pt x="28087" y="51540"/>
                    <a:pt x="28609" y="51148"/>
                    <a:pt x="29098" y="50692"/>
                  </a:cubicBezTo>
                  <a:cubicBezTo>
                    <a:pt x="29554" y="50235"/>
                    <a:pt x="29913" y="49681"/>
                    <a:pt x="30174" y="49061"/>
                  </a:cubicBezTo>
                  <a:cubicBezTo>
                    <a:pt x="30435" y="48441"/>
                    <a:pt x="30566" y="47789"/>
                    <a:pt x="30566" y="47071"/>
                  </a:cubicBezTo>
                  <a:lnTo>
                    <a:pt x="30566" y="16800"/>
                  </a:lnTo>
                  <a:cubicBezTo>
                    <a:pt x="30566" y="16245"/>
                    <a:pt x="30109" y="15788"/>
                    <a:pt x="29554" y="15788"/>
                  </a:cubicBezTo>
                  <a:cubicBezTo>
                    <a:pt x="29000" y="15788"/>
                    <a:pt x="28543" y="16245"/>
                    <a:pt x="28543" y="16800"/>
                  </a:cubicBezTo>
                  <a:lnTo>
                    <a:pt x="28543" y="46060"/>
                  </a:lnTo>
                  <a:lnTo>
                    <a:pt x="2023" y="46060"/>
                  </a:lnTo>
                  <a:lnTo>
                    <a:pt x="2023" y="5089"/>
                  </a:lnTo>
                  <a:cubicBezTo>
                    <a:pt x="2023" y="3393"/>
                    <a:pt x="3393" y="2023"/>
                    <a:pt x="5090" y="2023"/>
                  </a:cubicBezTo>
                  <a:lnTo>
                    <a:pt x="6786" y="2023"/>
                  </a:lnTo>
                  <a:cubicBezTo>
                    <a:pt x="7340" y="2023"/>
                    <a:pt x="7732" y="2480"/>
                    <a:pt x="7732" y="3034"/>
                  </a:cubicBezTo>
                  <a:lnTo>
                    <a:pt x="7732" y="3556"/>
                  </a:lnTo>
                  <a:cubicBezTo>
                    <a:pt x="7732" y="4959"/>
                    <a:pt x="8939" y="6100"/>
                    <a:pt x="10341" y="6100"/>
                  </a:cubicBezTo>
                  <a:lnTo>
                    <a:pt x="20225" y="6100"/>
                  </a:lnTo>
                  <a:cubicBezTo>
                    <a:pt x="21628" y="6100"/>
                    <a:pt x="22737" y="4959"/>
                    <a:pt x="22737" y="3556"/>
                  </a:cubicBezTo>
                  <a:lnTo>
                    <a:pt x="22737" y="3034"/>
                  </a:lnTo>
                  <a:cubicBezTo>
                    <a:pt x="22737" y="2480"/>
                    <a:pt x="23226" y="2023"/>
                    <a:pt x="23813" y="2023"/>
                  </a:cubicBezTo>
                  <a:lnTo>
                    <a:pt x="25477" y="2023"/>
                  </a:lnTo>
                  <a:cubicBezTo>
                    <a:pt x="27173" y="2023"/>
                    <a:pt x="28543" y="3393"/>
                    <a:pt x="28543" y="5089"/>
                  </a:cubicBezTo>
                  <a:lnTo>
                    <a:pt x="28543" y="7633"/>
                  </a:lnTo>
                  <a:cubicBezTo>
                    <a:pt x="28543" y="8188"/>
                    <a:pt x="29000" y="8645"/>
                    <a:pt x="29554" y="8645"/>
                  </a:cubicBezTo>
                  <a:cubicBezTo>
                    <a:pt x="30109" y="8645"/>
                    <a:pt x="30566" y="8188"/>
                    <a:pt x="30566" y="7633"/>
                  </a:cubicBezTo>
                  <a:lnTo>
                    <a:pt x="30566" y="5089"/>
                  </a:lnTo>
                  <a:cubicBezTo>
                    <a:pt x="30566" y="4404"/>
                    <a:pt x="30435" y="3719"/>
                    <a:pt x="30174" y="3099"/>
                  </a:cubicBezTo>
                  <a:cubicBezTo>
                    <a:pt x="29913" y="2512"/>
                    <a:pt x="29554" y="1958"/>
                    <a:pt x="29098" y="1468"/>
                  </a:cubicBezTo>
                  <a:cubicBezTo>
                    <a:pt x="28609" y="1012"/>
                    <a:pt x="28087" y="653"/>
                    <a:pt x="27467" y="392"/>
                  </a:cubicBezTo>
                  <a:cubicBezTo>
                    <a:pt x="26847" y="131"/>
                    <a:pt x="26162" y="0"/>
                    <a:pt x="25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Google Shape;2045;p41">
            <a:extLst>
              <a:ext uri="{FF2B5EF4-FFF2-40B4-BE49-F238E27FC236}">
                <a16:creationId xmlns:a16="http://schemas.microsoft.com/office/drawing/2014/main" id="{AA6267D6-3A9F-F96E-E059-D3079D573722}"/>
              </a:ext>
            </a:extLst>
          </p:cNvPr>
          <p:cNvGrpSpPr/>
          <p:nvPr/>
        </p:nvGrpSpPr>
        <p:grpSpPr>
          <a:xfrm>
            <a:off x="5297150" y="2259739"/>
            <a:ext cx="320671" cy="547553"/>
            <a:chOff x="10575525" y="2123725"/>
            <a:chExt cx="385979" cy="659067"/>
          </a:xfrm>
        </p:grpSpPr>
        <p:sp>
          <p:nvSpPr>
            <p:cNvPr id="18" name="Google Shape;2046;p41">
              <a:extLst>
                <a:ext uri="{FF2B5EF4-FFF2-40B4-BE49-F238E27FC236}">
                  <a16:creationId xmlns:a16="http://schemas.microsoft.com/office/drawing/2014/main" id="{F4300E13-ACDE-EDF8-1D2F-5B37EE0F3FD0}"/>
                </a:ext>
              </a:extLst>
            </p:cNvPr>
            <p:cNvSpPr/>
            <p:nvPr/>
          </p:nvSpPr>
          <p:spPr>
            <a:xfrm>
              <a:off x="10655029" y="2262506"/>
              <a:ext cx="110402" cy="154510"/>
            </a:xfrm>
            <a:custGeom>
              <a:avLst/>
              <a:gdLst/>
              <a:ahLst/>
              <a:cxnLst/>
              <a:rect l="l" t="t" r="r" b="b"/>
              <a:pathLst>
                <a:path w="8743" h="12236" extrusionOk="0">
                  <a:moveTo>
                    <a:pt x="5350" y="2939"/>
                  </a:moveTo>
                  <a:cubicBezTo>
                    <a:pt x="5350" y="3950"/>
                    <a:pt x="5350" y="5549"/>
                    <a:pt x="5350" y="7180"/>
                  </a:cubicBezTo>
                  <a:lnTo>
                    <a:pt x="2838" y="7180"/>
                  </a:lnTo>
                  <a:cubicBezTo>
                    <a:pt x="3817" y="5516"/>
                    <a:pt x="4763" y="3918"/>
                    <a:pt x="5350" y="2939"/>
                  </a:cubicBezTo>
                  <a:close/>
                  <a:moveTo>
                    <a:pt x="5772" y="1"/>
                  </a:moveTo>
                  <a:cubicBezTo>
                    <a:pt x="5270" y="1"/>
                    <a:pt x="4779" y="246"/>
                    <a:pt x="4404" y="721"/>
                  </a:cubicBezTo>
                  <a:cubicBezTo>
                    <a:pt x="3784" y="1439"/>
                    <a:pt x="783" y="6658"/>
                    <a:pt x="196" y="7702"/>
                  </a:cubicBezTo>
                  <a:cubicBezTo>
                    <a:pt x="0" y="8028"/>
                    <a:pt x="33" y="8419"/>
                    <a:pt x="196" y="8713"/>
                  </a:cubicBezTo>
                  <a:cubicBezTo>
                    <a:pt x="392" y="9039"/>
                    <a:pt x="718" y="9235"/>
                    <a:pt x="1077" y="9235"/>
                  </a:cubicBezTo>
                  <a:lnTo>
                    <a:pt x="5317" y="9235"/>
                  </a:lnTo>
                  <a:cubicBezTo>
                    <a:pt x="5317" y="9920"/>
                    <a:pt x="5317" y="10605"/>
                    <a:pt x="5317" y="11225"/>
                  </a:cubicBezTo>
                  <a:cubicBezTo>
                    <a:pt x="5317" y="11779"/>
                    <a:pt x="5774" y="12236"/>
                    <a:pt x="6328" y="12236"/>
                  </a:cubicBezTo>
                  <a:cubicBezTo>
                    <a:pt x="6883" y="12236"/>
                    <a:pt x="7340" y="11779"/>
                    <a:pt x="7340" y="11225"/>
                  </a:cubicBezTo>
                  <a:cubicBezTo>
                    <a:pt x="7372" y="10866"/>
                    <a:pt x="7372" y="10116"/>
                    <a:pt x="7372" y="9235"/>
                  </a:cubicBezTo>
                  <a:lnTo>
                    <a:pt x="7698" y="9235"/>
                  </a:lnTo>
                  <a:cubicBezTo>
                    <a:pt x="8286" y="9235"/>
                    <a:pt x="8742" y="8778"/>
                    <a:pt x="8742" y="8224"/>
                  </a:cubicBezTo>
                  <a:cubicBezTo>
                    <a:pt x="8742" y="7637"/>
                    <a:pt x="8286" y="7180"/>
                    <a:pt x="7698" y="7180"/>
                  </a:cubicBezTo>
                  <a:lnTo>
                    <a:pt x="7372" y="7180"/>
                  </a:lnTo>
                  <a:cubicBezTo>
                    <a:pt x="7405" y="4701"/>
                    <a:pt x="7405" y="2026"/>
                    <a:pt x="7372" y="1634"/>
                  </a:cubicBezTo>
                  <a:cubicBezTo>
                    <a:pt x="7307" y="884"/>
                    <a:pt x="6850" y="264"/>
                    <a:pt x="6231" y="69"/>
                  </a:cubicBezTo>
                  <a:cubicBezTo>
                    <a:pt x="6079" y="23"/>
                    <a:pt x="5925" y="1"/>
                    <a:pt x="57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047;p41">
              <a:extLst>
                <a:ext uri="{FF2B5EF4-FFF2-40B4-BE49-F238E27FC236}">
                  <a16:creationId xmlns:a16="http://schemas.microsoft.com/office/drawing/2014/main" id="{6BB0864C-FC35-8A5F-81F2-F29099D85178}"/>
                </a:ext>
              </a:extLst>
            </p:cNvPr>
            <p:cNvSpPr/>
            <p:nvPr/>
          </p:nvSpPr>
          <p:spPr>
            <a:xfrm>
              <a:off x="10790954" y="2262543"/>
              <a:ext cx="91461" cy="154472"/>
            </a:xfrm>
            <a:custGeom>
              <a:avLst/>
              <a:gdLst/>
              <a:ahLst/>
              <a:cxnLst/>
              <a:rect l="l" t="t" r="r" b="b"/>
              <a:pathLst>
                <a:path w="7243" h="12233" extrusionOk="0">
                  <a:moveTo>
                    <a:pt x="1012" y="0"/>
                  </a:moveTo>
                  <a:cubicBezTo>
                    <a:pt x="457" y="0"/>
                    <a:pt x="1" y="457"/>
                    <a:pt x="1" y="1012"/>
                  </a:cubicBezTo>
                  <a:lnTo>
                    <a:pt x="1" y="11222"/>
                  </a:lnTo>
                  <a:cubicBezTo>
                    <a:pt x="1" y="11776"/>
                    <a:pt x="457" y="12233"/>
                    <a:pt x="1012" y="12233"/>
                  </a:cubicBezTo>
                  <a:cubicBezTo>
                    <a:pt x="1599" y="12233"/>
                    <a:pt x="2056" y="11776"/>
                    <a:pt x="2056" y="11222"/>
                  </a:cubicBezTo>
                  <a:lnTo>
                    <a:pt x="2056" y="8221"/>
                  </a:lnTo>
                  <a:lnTo>
                    <a:pt x="5350" y="11907"/>
                  </a:lnTo>
                  <a:cubicBezTo>
                    <a:pt x="5579" y="12135"/>
                    <a:pt x="5840" y="12233"/>
                    <a:pt x="6133" y="12233"/>
                  </a:cubicBezTo>
                  <a:cubicBezTo>
                    <a:pt x="6362" y="12233"/>
                    <a:pt x="6623" y="12135"/>
                    <a:pt x="6786" y="11972"/>
                  </a:cubicBezTo>
                  <a:cubicBezTo>
                    <a:pt x="7210" y="11581"/>
                    <a:pt x="7242" y="10961"/>
                    <a:pt x="6883" y="10537"/>
                  </a:cubicBezTo>
                  <a:lnTo>
                    <a:pt x="2708" y="5905"/>
                  </a:lnTo>
                  <a:lnTo>
                    <a:pt x="6557" y="1860"/>
                  </a:lnTo>
                  <a:cubicBezTo>
                    <a:pt x="6916" y="1436"/>
                    <a:pt x="6916" y="783"/>
                    <a:pt x="6492" y="425"/>
                  </a:cubicBezTo>
                  <a:cubicBezTo>
                    <a:pt x="6300" y="233"/>
                    <a:pt x="6046" y="135"/>
                    <a:pt x="5790" y="135"/>
                  </a:cubicBezTo>
                  <a:cubicBezTo>
                    <a:pt x="5524" y="135"/>
                    <a:pt x="5256" y="241"/>
                    <a:pt x="5057" y="457"/>
                  </a:cubicBezTo>
                  <a:lnTo>
                    <a:pt x="2056" y="3621"/>
                  </a:lnTo>
                  <a:lnTo>
                    <a:pt x="2056" y="1012"/>
                  </a:lnTo>
                  <a:cubicBezTo>
                    <a:pt x="2056" y="457"/>
                    <a:pt x="1599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48;p41">
              <a:extLst>
                <a:ext uri="{FF2B5EF4-FFF2-40B4-BE49-F238E27FC236}">
                  <a16:creationId xmlns:a16="http://schemas.microsoft.com/office/drawing/2014/main" id="{6AFD4FE3-2B64-AD0A-6EB5-2A353E6C8935}"/>
                </a:ext>
              </a:extLst>
            </p:cNvPr>
            <p:cNvSpPr/>
            <p:nvPr/>
          </p:nvSpPr>
          <p:spPr>
            <a:xfrm>
              <a:off x="10935946" y="2265018"/>
              <a:ext cx="25558" cy="25545"/>
            </a:xfrm>
            <a:custGeom>
              <a:avLst/>
              <a:gdLst/>
              <a:ahLst/>
              <a:cxnLst/>
              <a:rect l="l" t="t" r="r" b="b"/>
              <a:pathLst>
                <a:path w="2024" h="2023" extrusionOk="0">
                  <a:moveTo>
                    <a:pt x="1012" y="0"/>
                  </a:moveTo>
                  <a:cubicBezTo>
                    <a:pt x="458" y="0"/>
                    <a:pt x="1" y="457"/>
                    <a:pt x="1" y="1011"/>
                  </a:cubicBezTo>
                  <a:cubicBezTo>
                    <a:pt x="1" y="1566"/>
                    <a:pt x="458" y="2023"/>
                    <a:pt x="1012" y="2023"/>
                  </a:cubicBezTo>
                  <a:cubicBezTo>
                    <a:pt x="1567" y="2023"/>
                    <a:pt x="2023" y="1566"/>
                    <a:pt x="2023" y="1011"/>
                  </a:cubicBezTo>
                  <a:cubicBezTo>
                    <a:pt x="2023" y="457"/>
                    <a:pt x="1567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049;p41">
              <a:extLst>
                <a:ext uri="{FF2B5EF4-FFF2-40B4-BE49-F238E27FC236}">
                  <a16:creationId xmlns:a16="http://schemas.microsoft.com/office/drawing/2014/main" id="{4EE4398E-9A66-F043-F43B-21953E4DBFF5}"/>
                </a:ext>
              </a:extLst>
            </p:cNvPr>
            <p:cNvSpPr/>
            <p:nvPr/>
          </p:nvSpPr>
          <p:spPr>
            <a:xfrm>
              <a:off x="10575525" y="2123725"/>
              <a:ext cx="385972" cy="659067"/>
            </a:xfrm>
            <a:custGeom>
              <a:avLst/>
              <a:gdLst/>
              <a:ahLst/>
              <a:cxnLst/>
              <a:rect l="l" t="t" r="r" b="b"/>
              <a:pathLst>
                <a:path w="30566" h="52193" extrusionOk="0">
                  <a:moveTo>
                    <a:pt x="20910" y="2023"/>
                  </a:moveTo>
                  <a:cubicBezTo>
                    <a:pt x="20779" y="2349"/>
                    <a:pt x="20681" y="2675"/>
                    <a:pt x="20681" y="3034"/>
                  </a:cubicBezTo>
                  <a:lnTo>
                    <a:pt x="20681" y="3556"/>
                  </a:lnTo>
                  <a:cubicBezTo>
                    <a:pt x="20681" y="3850"/>
                    <a:pt x="20518" y="4078"/>
                    <a:pt x="20225" y="4078"/>
                  </a:cubicBezTo>
                  <a:lnTo>
                    <a:pt x="10341" y="4078"/>
                  </a:lnTo>
                  <a:cubicBezTo>
                    <a:pt x="10047" y="4078"/>
                    <a:pt x="9786" y="3850"/>
                    <a:pt x="9786" y="3556"/>
                  </a:cubicBezTo>
                  <a:lnTo>
                    <a:pt x="9786" y="3034"/>
                  </a:lnTo>
                  <a:cubicBezTo>
                    <a:pt x="9786" y="2675"/>
                    <a:pt x="9754" y="2349"/>
                    <a:pt x="9656" y="2023"/>
                  </a:cubicBezTo>
                  <a:close/>
                  <a:moveTo>
                    <a:pt x="28347" y="48115"/>
                  </a:moveTo>
                  <a:cubicBezTo>
                    <a:pt x="27923" y="49289"/>
                    <a:pt x="26781" y="50137"/>
                    <a:pt x="25477" y="50137"/>
                  </a:cubicBezTo>
                  <a:lnTo>
                    <a:pt x="5089" y="50137"/>
                  </a:lnTo>
                  <a:cubicBezTo>
                    <a:pt x="3752" y="50137"/>
                    <a:pt x="2610" y="49289"/>
                    <a:pt x="2219" y="48115"/>
                  </a:cubicBezTo>
                  <a:close/>
                  <a:moveTo>
                    <a:pt x="5089" y="1"/>
                  </a:moveTo>
                  <a:cubicBezTo>
                    <a:pt x="4404" y="1"/>
                    <a:pt x="3719" y="131"/>
                    <a:pt x="3099" y="392"/>
                  </a:cubicBezTo>
                  <a:cubicBezTo>
                    <a:pt x="2480" y="653"/>
                    <a:pt x="1958" y="1012"/>
                    <a:pt x="1468" y="1468"/>
                  </a:cubicBezTo>
                  <a:cubicBezTo>
                    <a:pt x="1012" y="1958"/>
                    <a:pt x="653" y="2480"/>
                    <a:pt x="392" y="3099"/>
                  </a:cubicBezTo>
                  <a:cubicBezTo>
                    <a:pt x="131" y="3719"/>
                    <a:pt x="0" y="4404"/>
                    <a:pt x="0" y="5089"/>
                  </a:cubicBezTo>
                  <a:lnTo>
                    <a:pt x="0" y="47071"/>
                  </a:lnTo>
                  <a:cubicBezTo>
                    <a:pt x="0" y="47756"/>
                    <a:pt x="131" y="48441"/>
                    <a:pt x="392" y="49061"/>
                  </a:cubicBezTo>
                  <a:cubicBezTo>
                    <a:pt x="653" y="49681"/>
                    <a:pt x="1012" y="50203"/>
                    <a:pt x="1468" y="50692"/>
                  </a:cubicBezTo>
                  <a:cubicBezTo>
                    <a:pt x="1958" y="51149"/>
                    <a:pt x="2480" y="51507"/>
                    <a:pt x="3099" y="51768"/>
                  </a:cubicBezTo>
                  <a:cubicBezTo>
                    <a:pt x="3719" y="52029"/>
                    <a:pt x="4404" y="52192"/>
                    <a:pt x="5089" y="52192"/>
                  </a:cubicBezTo>
                  <a:lnTo>
                    <a:pt x="25477" y="52192"/>
                  </a:lnTo>
                  <a:cubicBezTo>
                    <a:pt x="26162" y="52192"/>
                    <a:pt x="26814" y="52029"/>
                    <a:pt x="27466" y="51768"/>
                  </a:cubicBezTo>
                  <a:cubicBezTo>
                    <a:pt x="28054" y="51507"/>
                    <a:pt x="28608" y="51149"/>
                    <a:pt x="29065" y="50692"/>
                  </a:cubicBezTo>
                  <a:cubicBezTo>
                    <a:pt x="29554" y="50203"/>
                    <a:pt x="29913" y="49681"/>
                    <a:pt x="30174" y="49061"/>
                  </a:cubicBezTo>
                  <a:cubicBezTo>
                    <a:pt x="30435" y="48441"/>
                    <a:pt x="30565" y="47756"/>
                    <a:pt x="30565" y="47071"/>
                  </a:cubicBezTo>
                  <a:lnTo>
                    <a:pt x="30565" y="16800"/>
                  </a:lnTo>
                  <a:cubicBezTo>
                    <a:pt x="30565" y="16245"/>
                    <a:pt x="30109" y="15789"/>
                    <a:pt x="29554" y="15789"/>
                  </a:cubicBezTo>
                  <a:cubicBezTo>
                    <a:pt x="29000" y="15789"/>
                    <a:pt x="28543" y="16245"/>
                    <a:pt x="28543" y="16800"/>
                  </a:cubicBezTo>
                  <a:lnTo>
                    <a:pt x="28543" y="46060"/>
                  </a:lnTo>
                  <a:lnTo>
                    <a:pt x="2023" y="46060"/>
                  </a:lnTo>
                  <a:lnTo>
                    <a:pt x="2023" y="5089"/>
                  </a:lnTo>
                  <a:cubicBezTo>
                    <a:pt x="2023" y="3393"/>
                    <a:pt x="3393" y="2023"/>
                    <a:pt x="5089" y="2023"/>
                  </a:cubicBezTo>
                  <a:lnTo>
                    <a:pt x="6753" y="2023"/>
                  </a:lnTo>
                  <a:cubicBezTo>
                    <a:pt x="7340" y="2023"/>
                    <a:pt x="7731" y="2480"/>
                    <a:pt x="7731" y="3034"/>
                  </a:cubicBezTo>
                  <a:lnTo>
                    <a:pt x="7731" y="3556"/>
                  </a:lnTo>
                  <a:cubicBezTo>
                    <a:pt x="7731" y="4959"/>
                    <a:pt x="8938" y="6101"/>
                    <a:pt x="10341" y="6101"/>
                  </a:cubicBezTo>
                  <a:lnTo>
                    <a:pt x="20225" y="6101"/>
                  </a:lnTo>
                  <a:cubicBezTo>
                    <a:pt x="21627" y="6101"/>
                    <a:pt x="22704" y="4959"/>
                    <a:pt x="22704" y="3556"/>
                  </a:cubicBezTo>
                  <a:lnTo>
                    <a:pt x="22704" y="3034"/>
                  </a:lnTo>
                  <a:cubicBezTo>
                    <a:pt x="22704" y="2480"/>
                    <a:pt x="23226" y="2023"/>
                    <a:pt x="23780" y="2023"/>
                  </a:cubicBezTo>
                  <a:lnTo>
                    <a:pt x="25477" y="2023"/>
                  </a:lnTo>
                  <a:cubicBezTo>
                    <a:pt x="27140" y="2023"/>
                    <a:pt x="28510" y="3393"/>
                    <a:pt x="28543" y="5089"/>
                  </a:cubicBezTo>
                  <a:lnTo>
                    <a:pt x="28543" y="7634"/>
                  </a:lnTo>
                  <a:cubicBezTo>
                    <a:pt x="28543" y="8188"/>
                    <a:pt x="29000" y="8645"/>
                    <a:pt x="29554" y="8645"/>
                  </a:cubicBezTo>
                  <a:cubicBezTo>
                    <a:pt x="30109" y="8645"/>
                    <a:pt x="30565" y="8188"/>
                    <a:pt x="30565" y="7634"/>
                  </a:cubicBezTo>
                  <a:lnTo>
                    <a:pt x="30565" y="5089"/>
                  </a:lnTo>
                  <a:cubicBezTo>
                    <a:pt x="30565" y="4404"/>
                    <a:pt x="30435" y="3719"/>
                    <a:pt x="30174" y="3099"/>
                  </a:cubicBezTo>
                  <a:cubicBezTo>
                    <a:pt x="29913" y="2480"/>
                    <a:pt x="29554" y="1958"/>
                    <a:pt x="29065" y="1468"/>
                  </a:cubicBezTo>
                  <a:cubicBezTo>
                    <a:pt x="28608" y="1012"/>
                    <a:pt x="28054" y="653"/>
                    <a:pt x="27466" y="392"/>
                  </a:cubicBezTo>
                  <a:cubicBezTo>
                    <a:pt x="26814" y="131"/>
                    <a:pt x="26162" y="1"/>
                    <a:pt x="25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050;p41">
              <a:extLst>
                <a:ext uri="{FF2B5EF4-FFF2-40B4-BE49-F238E27FC236}">
                  <a16:creationId xmlns:a16="http://schemas.microsoft.com/office/drawing/2014/main" id="{685D914A-88E3-4A7A-A471-D86F0F414D20}"/>
                </a:ext>
              </a:extLst>
            </p:cNvPr>
            <p:cNvSpPr/>
            <p:nvPr/>
          </p:nvSpPr>
          <p:spPr>
            <a:xfrm>
              <a:off x="10681800" y="2432464"/>
              <a:ext cx="173426" cy="198340"/>
            </a:xfrm>
            <a:custGeom>
              <a:avLst/>
              <a:gdLst/>
              <a:ahLst/>
              <a:cxnLst/>
              <a:rect l="l" t="t" r="r" b="b"/>
              <a:pathLst>
                <a:path w="13734" h="15707" extrusionOk="0">
                  <a:moveTo>
                    <a:pt x="2023" y="2789"/>
                  </a:moveTo>
                  <a:lnTo>
                    <a:pt x="10700" y="7845"/>
                  </a:lnTo>
                  <a:lnTo>
                    <a:pt x="2023" y="12901"/>
                  </a:lnTo>
                  <a:lnTo>
                    <a:pt x="2023" y="2789"/>
                  </a:lnTo>
                  <a:close/>
                  <a:moveTo>
                    <a:pt x="1012" y="0"/>
                  </a:moveTo>
                  <a:cubicBezTo>
                    <a:pt x="832" y="0"/>
                    <a:pt x="653" y="49"/>
                    <a:pt x="490" y="147"/>
                  </a:cubicBezTo>
                  <a:cubicBezTo>
                    <a:pt x="196" y="310"/>
                    <a:pt x="0" y="669"/>
                    <a:pt x="0" y="1028"/>
                  </a:cubicBezTo>
                  <a:lnTo>
                    <a:pt x="0" y="14695"/>
                  </a:lnTo>
                  <a:cubicBezTo>
                    <a:pt x="0" y="15054"/>
                    <a:pt x="196" y="15380"/>
                    <a:pt x="490" y="15576"/>
                  </a:cubicBezTo>
                  <a:cubicBezTo>
                    <a:pt x="653" y="15641"/>
                    <a:pt x="816" y="15707"/>
                    <a:pt x="1012" y="15707"/>
                  </a:cubicBezTo>
                  <a:cubicBezTo>
                    <a:pt x="1175" y="15707"/>
                    <a:pt x="1370" y="15641"/>
                    <a:pt x="1534" y="15576"/>
                  </a:cubicBezTo>
                  <a:lnTo>
                    <a:pt x="13244" y="8726"/>
                  </a:lnTo>
                  <a:cubicBezTo>
                    <a:pt x="13538" y="8563"/>
                    <a:pt x="13733" y="8204"/>
                    <a:pt x="13733" y="7845"/>
                  </a:cubicBezTo>
                  <a:cubicBezTo>
                    <a:pt x="13733" y="7486"/>
                    <a:pt x="13538" y="7160"/>
                    <a:pt x="13244" y="6965"/>
                  </a:cubicBezTo>
                  <a:lnTo>
                    <a:pt x="1534" y="147"/>
                  </a:lnTo>
                  <a:cubicBezTo>
                    <a:pt x="1370" y="49"/>
                    <a:pt x="119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2051;p41">
            <a:extLst>
              <a:ext uri="{FF2B5EF4-FFF2-40B4-BE49-F238E27FC236}">
                <a16:creationId xmlns:a16="http://schemas.microsoft.com/office/drawing/2014/main" id="{C5080F20-E4CD-516A-8E88-E8DA97FBEE4A}"/>
              </a:ext>
            </a:extLst>
          </p:cNvPr>
          <p:cNvGrpSpPr/>
          <p:nvPr/>
        </p:nvGrpSpPr>
        <p:grpSpPr>
          <a:xfrm>
            <a:off x="3355123" y="2259739"/>
            <a:ext cx="321007" cy="547553"/>
            <a:chOff x="11091242" y="2124963"/>
            <a:chExt cx="386383" cy="659067"/>
          </a:xfrm>
        </p:grpSpPr>
        <p:sp>
          <p:nvSpPr>
            <p:cNvPr id="15" name="Google Shape;2052;p41">
              <a:extLst>
                <a:ext uri="{FF2B5EF4-FFF2-40B4-BE49-F238E27FC236}">
                  <a16:creationId xmlns:a16="http://schemas.microsoft.com/office/drawing/2014/main" id="{A0581D3E-0EC2-95FD-C064-519CDE84250B}"/>
                </a:ext>
              </a:extLst>
            </p:cNvPr>
            <p:cNvSpPr/>
            <p:nvPr/>
          </p:nvSpPr>
          <p:spPr>
            <a:xfrm>
              <a:off x="11194221" y="2286852"/>
              <a:ext cx="180434" cy="334881"/>
            </a:xfrm>
            <a:custGeom>
              <a:avLst/>
              <a:gdLst/>
              <a:ahLst/>
              <a:cxnLst/>
              <a:rect l="l" t="t" r="r" b="b"/>
              <a:pathLst>
                <a:path w="14289" h="26520" extrusionOk="0">
                  <a:moveTo>
                    <a:pt x="9167" y="2055"/>
                  </a:moveTo>
                  <a:lnTo>
                    <a:pt x="9167" y="4078"/>
                  </a:lnTo>
                  <a:lnTo>
                    <a:pt x="5089" y="4078"/>
                  </a:lnTo>
                  <a:lnTo>
                    <a:pt x="5089" y="2055"/>
                  </a:lnTo>
                  <a:close/>
                  <a:moveTo>
                    <a:pt x="12233" y="6133"/>
                  </a:moveTo>
                  <a:lnTo>
                    <a:pt x="12233" y="8155"/>
                  </a:lnTo>
                  <a:lnTo>
                    <a:pt x="2056" y="8155"/>
                  </a:lnTo>
                  <a:lnTo>
                    <a:pt x="2056" y="6133"/>
                  </a:lnTo>
                  <a:close/>
                  <a:moveTo>
                    <a:pt x="12233" y="10210"/>
                  </a:moveTo>
                  <a:lnTo>
                    <a:pt x="12233" y="12233"/>
                  </a:lnTo>
                  <a:lnTo>
                    <a:pt x="2056" y="12233"/>
                  </a:lnTo>
                  <a:lnTo>
                    <a:pt x="2056" y="10210"/>
                  </a:lnTo>
                  <a:close/>
                  <a:moveTo>
                    <a:pt x="12233" y="14288"/>
                  </a:moveTo>
                  <a:lnTo>
                    <a:pt x="12233" y="16310"/>
                  </a:lnTo>
                  <a:lnTo>
                    <a:pt x="2056" y="16310"/>
                  </a:lnTo>
                  <a:lnTo>
                    <a:pt x="2056" y="14288"/>
                  </a:lnTo>
                  <a:close/>
                  <a:moveTo>
                    <a:pt x="12233" y="18365"/>
                  </a:moveTo>
                  <a:lnTo>
                    <a:pt x="12233" y="20387"/>
                  </a:lnTo>
                  <a:lnTo>
                    <a:pt x="2056" y="20387"/>
                  </a:lnTo>
                  <a:lnTo>
                    <a:pt x="2056" y="18365"/>
                  </a:lnTo>
                  <a:close/>
                  <a:moveTo>
                    <a:pt x="12233" y="22443"/>
                  </a:moveTo>
                  <a:lnTo>
                    <a:pt x="12233" y="24465"/>
                  </a:lnTo>
                  <a:lnTo>
                    <a:pt x="2056" y="24465"/>
                  </a:lnTo>
                  <a:lnTo>
                    <a:pt x="2056" y="22443"/>
                  </a:lnTo>
                  <a:close/>
                  <a:moveTo>
                    <a:pt x="4078" y="0"/>
                  </a:moveTo>
                  <a:cubicBezTo>
                    <a:pt x="3523" y="0"/>
                    <a:pt x="3067" y="457"/>
                    <a:pt x="3067" y="1044"/>
                  </a:cubicBezTo>
                  <a:lnTo>
                    <a:pt x="3067" y="4078"/>
                  </a:lnTo>
                  <a:lnTo>
                    <a:pt x="1012" y="4078"/>
                  </a:lnTo>
                  <a:cubicBezTo>
                    <a:pt x="457" y="4078"/>
                    <a:pt x="1" y="4534"/>
                    <a:pt x="1" y="5121"/>
                  </a:cubicBezTo>
                  <a:lnTo>
                    <a:pt x="1" y="25509"/>
                  </a:lnTo>
                  <a:cubicBezTo>
                    <a:pt x="1" y="26063"/>
                    <a:pt x="457" y="26520"/>
                    <a:pt x="1012" y="26520"/>
                  </a:cubicBezTo>
                  <a:lnTo>
                    <a:pt x="13244" y="26520"/>
                  </a:lnTo>
                  <a:cubicBezTo>
                    <a:pt x="13831" y="26520"/>
                    <a:pt x="14288" y="26063"/>
                    <a:pt x="14288" y="25509"/>
                  </a:cubicBezTo>
                  <a:lnTo>
                    <a:pt x="14288" y="5121"/>
                  </a:lnTo>
                  <a:cubicBezTo>
                    <a:pt x="14288" y="4534"/>
                    <a:pt x="13831" y="4078"/>
                    <a:pt x="13244" y="4078"/>
                  </a:cubicBezTo>
                  <a:lnTo>
                    <a:pt x="11222" y="4078"/>
                  </a:lnTo>
                  <a:lnTo>
                    <a:pt x="11222" y="1044"/>
                  </a:lnTo>
                  <a:cubicBezTo>
                    <a:pt x="11222" y="457"/>
                    <a:pt x="10765" y="0"/>
                    <a:pt x="10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053;p41">
              <a:extLst>
                <a:ext uri="{FF2B5EF4-FFF2-40B4-BE49-F238E27FC236}">
                  <a16:creationId xmlns:a16="http://schemas.microsoft.com/office/drawing/2014/main" id="{B850AC79-496D-56E2-CAC6-E17D9AEC1FA2}"/>
                </a:ext>
              </a:extLst>
            </p:cNvPr>
            <p:cNvSpPr/>
            <p:nvPr/>
          </p:nvSpPr>
          <p:spPr>
            <a:xfrm>
              <a:off x="11451662" y="2266256"/>
              <a:ext cx="25962" cy="25545"/>
            </a:xfrm>
            <a:custGeom>
              <a:avLst/>
              <a:gdLst/>
              <a:ahLst/>
              <a:cxnLst/>
              <a:rect l="l" t="t" r="r" b="b"/>
              <a:pathLst>
                <a:path w="2056" h="2023" extrusionOk="0">
                  <a:moveTo>
                    <a:pt x="1012" y="0"/>
                  </a:moveTo>
                  <a:cubicBezTo>
                    <a:pt x="458" y="0"/>
                    <a:pt x="1" y="457"/>
                    <a:pt x="1" y="1011"/>
                  </a:cubicBezTo>
                  <a:cubicBezTo>
                    <a:pt x="1" y="1598"/>
                    <a:pt x="458" y="2022"/>
                    <a:pt x="1012" y="2022"/>
                  </a:cubicBezTo>
                  <a:cubicBezTo>
                    <a:pt x="1599" y="2022"/>
                    <a:pt x="2056" y="1598"/>
                    <a:pt x="2056" y="1011"/>
                  </a:cubicBezTo>
                  <a:cubicBezTo>
                    <a:pt x="2056" y="457"/>
                    <a:pt x="1599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054;p41">
              <a:extLst>
                <a:ext uri="{FF2B5EF4-FFF2-40B4-BE49-F238E27FC236}">
                  <a16:creationId xmlns:a16="http://schemas.microsoft.com/office/drawing/2014/main" id="{24D81B62-1529-E17C-E4C8-825715D17638}"/>
                </a:ext>
              </a:extLst>
            </p:cNvPr>
            <p:cNvSpPr/>
            <p:nvPr/>
          </p:nvSpPr>
          <p:spPr>
            <a:xfrm>
              <a:off x="11091242" y="2124963"/>
              <a:ext cx="386376" cy="659067"/>
            </a:xfrm>
            <a:custGeom>
              <a:avLst/>
              <a:gdLst/>
              <a:ahLst/>
              <a:cxnLst/>
              <a:rect l="l" t="t" r="r" b="b"/>
              <a:pathLst>
                <a:path w="30598" h="52193" extrusionOk="0">
                  <a:moveTo>
                    <a:pt x="20910" y="2023"/>
                  </a:moveTo>
                  <a:cubicBezTo>
                    <a:pt x="20812" y="2349"/>
                    <a:pt x="20682" y="2675"/>
                    <a:pt x="20682" y="3034"/>
                  </a:cubicBezTo>
                  <a:lnTo>
                    <a:pt x="20682" y="3556"/>
                  </a:lnTo>
                  <a:cubicBezTo>
                    <a:pt x="20682" y="3850"/>
                    <a:pt x="20518" y="4078"/>
                    <a:pt x="20225" y="4078"/>
                  </a:cubicBezTo>
                  <a:lnTo>
                    <a:pt x="10341" y="4078"/>
                  </a:lnTo>
                  <a:cubicBezTo>
                    <a:pt x="10080" y="4078"/>
                    <a:pt x="9787" y="3850"/>
                    <a:pt x="9787" y="3556"/>
                  </a:cubicBezTo>
                  <a:lnTo>
                    <a:pt x="9787" y="3034"/>
                  </a:lnTo>
                  <a:cubicBezTo>
                    <a:pt x="9787" y="2675"/>
                    <a:pt x="9787" y="2349"/>
                    <a:pt x="9656" y="2023"/>
                  </a:cubicBezTo>
                  <a:close/>
                  <a:moveTo>
                    <a:pt x="28380" y="48115"/>
                  </a:moveTo>
                  <a:cubicBezTo>
                    <a:pt x="27956" y="49289"/>
                    <a:pt x="26814" y="50137"/>
                    <a:pt x="25477" y="50137"/>
                  </a:cubicBezTo>
                  <a:lnTo>
                    <a:pt x="5089" y="50137"/>
                  </a:lnTo>
                  <a:cubicBezTo>
                    <a:pt x="3784" y="50137"/>
                    <a:pt x="2643" y="49289"/>
                    <a:pt x="2219" y="48115"/>
                  </a:cubicBezTo>
                  <a:close/>
                  <a:moveTo>
                    <a:pt x="5089" y="0"/>
                  </a:moveTo>
                  <a:cubicBezTo>
                    <a:pt x="4404" y="0"/>
                    <a:pt x="3752" y="131"/>
                    <a:pt x="3099" y="392"/>
                  </a:cubicBezTo>
                  <a:cubicBezTo>
                    <a:pt x="2512" y="653"/>
                    <a:pt x="1958" y="1012"/>
                    <a:pt x="1501" y="1468"/>
                  </a:cubicBezTo>
                  <a:cubicBezTo>
                    <a:pt x="1012" y="1958"/>
                    <a:pt x="653" y="2512"/>
                    <a:pt x="392" y="3099"/>
                  </a:cubicBezTo>
                  <a:cubicBezTo>
                    <a:pt x="131" y="3719"/>
                    <a:pt x="1" y="4404"/>
                    <a:pt x="1" y="5089"/>
                  </a:cubicBezTo>
                  <a:lnTo>
                    <a:pt x="1" y="47071"/>
                  </a:lnTo>
                  <a:cubicBezTo>
                    <a:pt x="1" y="47789"/>
                    <a:pt x="131" y="48441"/>
                    <a:pt x="392" y="49061"/>
                  </a:cubicBezTo>
                  <a:cubicBezTo>
                    <a:pt x="653" y="49681"/>
                    <a:pt x="1012" y="50235"/>
                    <a:pt x="1501" y="50692"/>
                  </a:cubicBezTo>
                  <a:cubicBezTo>
                    <a:pt x="1958" y="51148"/>
                    <a:pt x="2512" y="51540"/>
                    <a:pt x="3099" y="51768"/>
                  </a:cubicBezTo>
                  <a:cubicBezTo>
                    <a:pt x="3752" y="52062"/>
                    <a:pt x="4404" y="52192"/>
                    <a:pt x="5089" y="52192"/>
                  </a:cubicBezTo>
                  <a:lnTo>
                    <a:pt x="25477" y="52192"/>
                  </a:lnTo>
                  <a:cubicBezTo>
                    <a:pt x="26162" y="52192"/>
                    <a:pt x="26847" y="52062"/>
                    <a:pt x="27466" y="51768"/>
                  </a:cubicBezTo>
                  <a:cubicBezTo>
                    <a:pt x="28086" y="51540"/>
                    <a:pt x="28608" y="51148"/>
                    <a:pt x="29097" y="50692"/>
                  </a:cubicBezTo>
                  <a:cubicBezTo>
                    <a:pt x="29554" y="50235"/>
                    <a:pt x="29913" y="49681"/>
                    <a:pt x="30174" y="49061"/>
                  </a:cubicBezTo>
                  <a:cubicBezTo>
                    <a:pt x="30435" y="48441"/>
                    <a:pt x="30598" y="47789"/>
                    <a:pt x="30598" y="47071"/>
                  </a:cubicBezTo>
                  <a:lnTo>
                    <a:pt x="30598" y="16800"/>
                  </a:lnTo>
                  <a:cubicBezTo>
                    <a:pt x="30598" y="16245"/>
                    <a:pt x="30109" y="15788"/>
                    <a:pt x="29554" y="15788"/>
                  </a:cubicBezTo>
                  <a:cubicBezTo>
                    <a:pt x="29000" y="15788"/>
                    <a:pt x="28543" y="16245"/>
                    <a:pt x="28543" y="16800"/>
                  </a:cubicBezTo>
                  <a:lnTo>
                    <a:pt x="28543" y="46060"/>
                  </a:lnTo>
                  <a:lnTo>
                    <a:pt x="2056" y="46060"/>
                  </a:lnTo>
                  <a:lnTo>
                    <a:pt x="2056" y="5089"/>
                  </a:lnTo>
                  <a:cubicBezTo>
                    <a:pt x="2056" y="3393"/>
                    <a:pt x="3426" y="2023"/>
                    <a:pt x="5089" y="2023"/>
                  </a:cubicBezTo>
                  <a:lnTo>
                    <a:pt x="6786" y="2023"/>
                  </a:lnTo>
                  <a:cubicBezTo>
                    <a:pt x="7340" y="2023"/>
                    <a:pt x="7764" y="2480"/>
                    <a:pt x="7764" y="3034"/>
                  </a:cubicBezTo>
                  <a:lnTo>
                    <a:pt x="7764" y="3556"/>
                  </a:lnTo>
                  <a:cubicBezTo>
                    <a:pt x="7764" y="4959"/>
                    <a:pt x="8938" y="6100"/>
                    <a:pt x="10341" y="6100"/>
                  </a:cubicBezTo>
                  <a:lnTo>
                    <a:pt x="20225" y="6100"/>
                  </a:lnTo>
                  <a:cubicBezTo>
                    <a:pt x="21628" y="6100"/>
                    <a:pt x="22737" y="4959"/>
                    <a:pt x="22737" y="3556"/>
                  </a:cubicBezTo>
                  <a:lnTo>
                    <a:pt x="22737" y="3034"/>
                  </a:lnTo>
                  <a:cubicBezTo>
                    <a:pt x="22737" y="2480"/>
                    <a:pt x="23226" y="2023"/>
                    <a:pt x="23813" y="2023"/>
                  </a:cubicBezTo>
                  <a:lnTo>
                    <a:pt x="25477" y="2023"/>
                  </a:lnTo>
                  <a:cubicBezTo>
                    <a:pt x="27173" y="2023"/>
                    <a:pt x="28543" y="3393"/>
                    <a:pt x="28543" y="5089"/>
                  </a:cubicBezTo>
                  <a:lnTo>
                    <a:pt x="28543" y="7633"/>
                  </a:lnTo>
                  <a:cubicBezTo>
                    <a:pt x="28543" y="8188"/>
                    <a:pt x="29000" y="8645"/>
                    <a:pt x="29554" y="8645"/>
                  </a:cubicBezTo>
                  <a:cubicBezTo>
                    <a:pt x="30109" y="8645"/>
                    <a:pt x="30598" y="8188"/>
                    <a:pt x="30598" y="7633"/>
                  </a:cubicBezTo>
                  <a:lnTo>
                    <a:pt x="30598" y="5089"/>
                  </a:lnTo>
                  <a:cubicBezTo>
                    <a:pt x="30598" y="4404"/>
                    <a:pt x="30435" y="3719"/>
                    <a:pt x="30174" y="3099"/>
                  </a:cubicBezTo>
                  <a:cubicBezTo>
                    <a:pt x="29913" y="2512"/>
                    <a:pt x="29554" y="1958"/>
                    <a:pt x="29097" y="1468"/>
                  </a:cubicBezTo>
                  <a:cubicBezTo>
                    <a:pt x="28608" y="1012"/>
                    <a:pt x="28086" y="653"/>
                    <a:pt x="27466" y="392"/>
                  </a:cubicBezTo>
                  <a:cubicBezTo>
                    <a:pt x="26847" y="131"/>
                    <a:pt x="26162" y="0"/>
                    <a:pt x="25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" name="Google Shape;2055;p41">
            <a:extLst>
              <a:ext uri="{FF2B5EF4-FFF2-40B4-BE49-F238E27FC236}">
                <a16:creationId xmlns:a16="http://schemas.microsoft.com/office/drawing/2014/main" id="{1081D6FC-376E-81A2-636A-AEE44ADA8C93}"/>
              </a:ext>
            </a:extLst>
          </p:cNvPr>
          <p:cNvGrpSpPr/>
          <p:nvPr/>
        </p:nvGrpSpPr>
        <p:grpSpPr>
          <a:xfrm>
            <a:off x="7239663" y="2258915"/>
            <a:ext cx="321631" cy="549201"/>
            <a:chOff x="9099050" y="396013"/>
            <a:chExt cx="764150" cy="1304825"/>
          </a:xfrm>
        </p:grpSpPr>
        <p:sp>
          <p:nvSpPr>
            <p:cNvPr id="10" name="Google Shape;2056;p41">
              <a:extLst>
                <a:ext uri="{FF2B5EF4-FFF2-40B4-BE49-F238E27FC236}">
                  <a16:creationId xmlns:a16="http://schemas.microsoft.com/office/drawing/2014/main" id="{795BBBAF-A4C6-B49E-AD64-0AD4A770BF5D}"/>
                </a:ext>
              </a:extLst>
            </p:cNvPr>
            <p:cNvSpPr/>
            <p:nvPr/>
          </p:nvSpPr>
          <p:spPr>
            <a:xfrm>
              <a:off x="9455425" y="1185413"/>
              <a:ext cx="51400" cy="257725"/>
            </a:xfrm>
            <a:custGeom>
              <a:avLst/>
              <a:gdLst/>
              <a:ahLst/>
              <a:cxnLst/>
              <a:rect l="l" t="t" r="r" b="b"/>
              <a:pathLst>
                <a:path w="2056" h="10309" extrusionOk="0">
                  <a:moveTo>
                    <a:pt x="1045" y="0"/>
                  </a:moveTo>
                  <a:cubicBezTo>
                    <a:pt x="457" y="0"/>
                    <a:pt x="1" y="457"/>
                    <a:pt x="1" y="1044"/>
                  </a:cubicBezTo>
                  <a:lnTo>
                    <a:pt x="1" y="9297"/>
                  </a:lnTo>
                  <a:cubicBezTo>
                    <a:pt x="1" y="9852"/>
                    <a:pt x="457" y="10308"/>
                    <a:pt x="1045" y="10308"/>
                  </a:cubicBezTo>
                  <a:cubicBezTo>
                    <a:pt x="1599" y="10308"/>
                    <a:pt x="2056" y="9852"/>
                    <a:pt x="2056" y="9297"/>
                  </a:cubicBezTo>
                  <a:lnTo>
                    <a:pt x="2056" y="1044"/>
                  </a:lnTo>
                  <a:cubicBezTo>
                    <a:pt x="2056" y="457"/>
                    <a:pt x="1599" y="0"/>
                    <a:pt x="10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057;p41">
              <a:extLst>
                <a:ext uri="{FF2B5EF4-FFF2-40B4-BE49-F238E27FC236}">
                  <a16:creationId xmlns:a16="http://schemas.microsoft.com/office/drawing/2014/main" id="{01564A6E-D5D0-AD6D-9666-B915F573962D}"/>
                </a:ext>
              </a:extLst>
            </p:cNvPr>
            <p:cNvSpPr/>
            <p:nvPr/>
          </p:nvSpPr>
          <p:spPr>
            <a:xfrm>
              <a:off x="9251550" y="979088"/>
              <a:ext cx="459150" cy="464050"/>
            </a:xfrm>
            <a:custGeom>
              <a:avLst/>
              <a:gdLst/>
              <a:ahLst/>
              <a:cxnLst/>
              <a:rect l="l" t="t" r="r" b="b"/>
              <a:pathLst>
                <a:path w="18366" h="18562" extrusionOk="0">
                  <a:moveTo>
                    <a:pt x="9200" y="1"/>
                  </a:moveTo>
                  <a:cubicBezTo>
                    <a:pt x="4111" y="1"/>
                    <a:pt x="1" y="4111"/>
                    <a:pt x="1" y="9199"/>
                  </a:cubicBezTo>
                  <a:lnTo>
                    <a:pt x="1" y="17550"/>
                  </a:lnTo>
                  <a:cubicBezTo>
                    <a:pt x="1" y="18105"/>
                    <a:pt x="457" y="18561"/>
                    <a:pt x="1045" y="18561"/>
                  </a:cubicBezTo>
                  <a:cubicBezTo>
                    <a:pt x="1599" y="18561"/>
                    <a:pt x="2056" y="18105"/>
                    <a:pt x="2056" y="17550"/>
                  </a:cubicBezTo>
                  <a:lnTo>
                    <a:pt x="2056" y="9199"/>
                  </a:lnTo>
                  <a:cubicBezTo>
                    <a:pt x="2056" y="5252"/>
                    <a:pt x="5253" y="2056"/>
                    <a:pt x="9200" y="2056"/>
                  </a:cubicBezTo>
                  <a:cubicBezTo>
                    <a:pt x="13114" y="2056"/>
                    <a:pt x="16311" y="5252"/>
                    <a:pt x="16311" y="9199"/>
                  </a:cubicBezTo>
                  <a:lnTo>
                    <a:pt x="16311" y="17550"/>
                  </a:lnTo>
                  <a:cubicBezTo>
                    <a:pt x="16311" y="18105"/>
                    <a:pt x="16767" y="18561"/>
                    <a:pt x="17354" y="18561"/>
                  </a:cubicBezTo>
                  <a:cubicBezTo>
                    <a:pt x="17909" y="18561"/>
                    <a:pt x="18366" y="18105"/>
                    <a:pt x="18366" y="17550"/>
                  </a:cubicBezTo>
                  <a:lnTo>
                    <a:pt x="18366" y="9199"/>
                  </a:lnTo>
                  <a:cubicBezTo>
                    <a:pt x="18366" y="4111"/>
                    <a:pt x="14256" y="1"/>
                    <a:pt x="9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058;p41">
              <a:extLst>
                <a:ext uri="{FF2B5EF4-FFF2-40B4-BE49-F238E27FC236}">
                  <a16:creationId xmlns:a16="http://schemas.microsoft.com/office/drawing/2014/main" id="{91F0B257-04D5-225F-7A25-F3624CC62437}"/>
                </a:ext>
              </a:extLst>
            </p:cNvPr>
            <p:cNvSpPr/>
            <p:nvPr/>
          </p:nvSpPr>
          <p:spPr>
            <a:xfrm>
              <a:off x="9353500" y="1083463"/>
              <a:ext cx="255275" cy="359675"/>
            </a:xfrm>
            <a:custGeom>
              <a:avLst/>
              <a:gdLst/>
              <a:ahLst/>
              <a:cxnLst/>
              <a:rect l="l" t="t" r="r" b="b"/>
              <a:pathLst>
                <a:path w="10211" h="14387" extrusionOk="0">
                  <a:moveTo>
                    <a:pt x="5122" y="1"/>
                  </a:moveTo>
                  <a:cubicBezTo>
                    <a:pt x="2284" y="1"/>
                    <a:pt x="0" y="2317"/>
                    <a:pt x="0" y="5122"/>
                  </a:cubicBezTo>
                  <a:lnTo>
                    <a:pt x="0" y="13375"/>
                  </a:lnTo>
                  <a:cubicBezTo>
                    <a:pt x="0" y="13930"/>
                    <a:pt x="457" y="14386"/>
                    <a:pt x="1044" y="14386"/>
                  </a:cubicBezTo>
                  <a:cubicBezTo>
                    <a:pt x="1599" y="14386"/>
                    <a:pt x="2055" y="13930"/>
                    <a:pt x="2055" y="13375"/>
                  </a:cubicBezTo>
                  <a:lnTo>
                    <a:pt x="2055" y="5122"/>
                  </a:lnTo>
                  <a:cubicBezTo>
                    <a:pt x="2055" y="3426"/>
                    <a:pt x="3425" y="2056"/>
                    <a:pt x="5122" y="2056"/>
                  </a:cubicBezTo>
                  <a:cubicBezTo>
                    <a:pt x="6785" y="2056"/>
                    <a:pt x="8155" y="3426"/>
                    <a:pt x="8155" y="5122"/>
                  </a:cubicBezTo>
                  <a:lnTo>
                    <a:pt x="8155" y="13375"/>
                  </a:lnTo>
                  <a:cubicBezTo>
                    <a:pt x="8155" y="13930"/>
                    <a:pt x="8612" y="14386"/>
                    <a:pt x="9199" y="14386"/>
                  </a:cubicBezTo>
                  <a:cubicBezTo>
                    <a:pt x="9754" y="14386"/>
                    <a:pt x="10210" y="13930"/>
                    <a:pt x="10210" y="13375"/>
                  </a:cubicBezTo>
                  <a:lnTo>
                    <a:pt x="10210" y="5122"/>
                  </a:lnTo>
                  <a:cubicBezTo>
                    <a:pt x="10210" y="2317"/>
                    <a:pt x="7927" y="1"/>
                    <a:pt x="51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059;p41">
              <a:extLst>
                <a:ext uri="{FF2B5EF4-FFF2-40B4-BE49-F238E27FC236}">
                  <a16:creationId xmlns:a16="http://schemas.microsoft.com/office/drawing/2014/main" id="{4278F985-29B5-97E8-0C9E-0331A9928868}"/>
                </a:ext>
              </a:extLst>
            </p:cNvPr>
            <p:cNvSpPr/>
            <p:nvPr/>
          </p:nvSpPr>
          <p:spPr>
            <a:xfrm>
              <a:off x="9812625" y="675738"/>
              <a:ext cx="50575" cy="50575"/>
            </a:xfrm>
            <a:custGeom>
              <a:avLst/>
              <a:gdLst/>
              <a:ahLst/>
              <a:cxnLst/>
              <a:rect l="l" t="t" r="r" b="b"/>
              <a:pathLst>
                <a:path w="2023" h="2023" extrusionOk="0">
                  <a:moveTo>
                    <a:pt x="1011" y="0"/>
                  </a:moveTo>
                  <a:cubicBezTo>
                    <a:pt x="457" y="0"/>
                    <a:pt x="0" y="457"/>
                    <a:pt x="0" y="1011"/>
                  </a:cubicBezTo>
                  <a:cubicBezTo>
                    <a:pt x="0" y="1598"/>
                    <a:pt x="457" y="2022"/>
                    <a:pt x="1011" y="2022"/>
                  </a:cubicBezTo>
                  <a:cubicBezTo>
                    <a:pt x="1566" y="2022"/>
                    <a:pt x="2023" y="1598"/>
                    <a:pt x="2023" y="1011"/>
                  </a:cubicBezTo>
                  <a:cubicBezTo>
                    <a:pt x="2023" y="457"/>
                    <a:pt x="1566" y="0"/>
                    <a:pt x="10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060;p41">
              <a:extLst>
                <a:ext uri="{FF2B5EF4-FFF2-40B4-BE49-F238E27FC236}">
                  <a16:creationId xmlns:a16="http://schemas.microsoft.com/office/drawing/2014/main" id="{1EDF720C-C562-65EE-AC59-9F3A08A1C05A}"/>
                </a:ext>
              </a:extLst>
            </p:cNvPr>
            <p:cNvSpPr/>
            <p:nvPr/>
          </p:nvSpPr>
          <p:spPr>
            <a:xfrm>
              <a:off x="9099050" y="396013"/>
              <a:ext cx="764150" cy="1304825"/>
            </a:xfrm>
            <a:custGeom>
              <a:avLst/>
              <a:gdLst/>
              <a:ahLst/>
              <a:cxnLst/>
              <a:rect l="l" t="t" r="r" b="b"/>
              <a:pathLst>
                <a:path w="30566" h="52193" extrusionOk="0">
                  <a:moveTo>
                    <a:pt x="20910" y="2023"/>
                  </a:moveTo>
                  <a:cubicBezTo>
                    <a:pt x="20812" y="2349"/>
                    <a:pt x="20682" y="2675"/>
                    <a:pt x="20682" y="3034"/>
                  </a:cubicBezTo>
                  <a:lnTo>
                    <a:pt x="20682" y="3556"/>
                  </a:lnTo>
                  <a:cubicBezTo>
                    <a:pt x="20682" y="3850"/>
                    <a:pt x="20519" y="4078"/>
                    <a:pt x="20225" y="4078"/>
                  </a:cubicBezTo>
                  <a:lnTo>
                    <a:pt x="10341" y="4078"/>
                  </a:lnTo>
                  <a:cubicBezTo>
                    <a:pt x="10048" y="4078"/>
                    <a:pt x="9787" y="3850"/>
                    <a:pt x="9787" y="3556"/>
                  </a:cubicBezTo>
                  <a:lnTo>
                    <a:pt x="9787" y="3034"/>
                  </a:lnTo>
                  <a:cubicBezTo>
                    <a:pt x="9787" y="2675"/>
                    <a:pt x="9754" y="2349"/>
                    <a:pt x="9656" y="2023"/>
                  </a:cubicBezTo>
                  <a:close/>
                  <a:moveTo>
                    <a:pt x="28347" y="48115"/>
                  </a:moveTo>
                  <a:cubicBezTo>
                    <a:pt x="27923" y="49289"/>
                    <a:pt x="26814" y="50137"/>
                    <a:pt x="25477" y="50137"/>
                  </a:cubicBezTo>
                  <a:lnTo>
                    <a:pt x="5090" y="50137"/>
                  </a:lnTo>
                  <a:cubicBezTo>
                    <a:pt x="3752" y="50137"/>
                    <a:pt x="2643" y="49289"/>
                    <a:pt x="2219" y="48115"/>
                  </a:cubicBezTo>
                  <a:close/>
                  <a:moveTo>
                    <a:pt x="5090" y="0"/>
                  </a:moveTo>
                  <a:cubicBezTo>
                    <a:pt x="4404" y="0"/>
                    <a:pt x="3719" y="131"/>
                    <a:pt x="3100" y="392"/>
                  </a:cubicBezTo>
                  <a:cubicBezTo>
                    <a:pt x="2513" y="653"/>
                    <a:pt x="1958" y="1012"/>
                    <a:pt x="1501" y="1468"/>
                  </a:cubicBezTo>
                  <a:cubicBezTo>
                    <a:pt x="1012" y="1958"/>
                    <a:pt x="653" y="2512"/>
                    <a:pt x="392" y="3099"/>
                  </a:cubicBezTo>
                  <a:cubicBezTo>
                    <a:pt x="131" y="3719"/>
                    <a:pt x="1" y="4404"/>
                    <a:pt x="1" y="5089"/>
                  </a:cubicBezTo>
                  <a:lnTo>
                    <a:pt x="1" y="47071"/>
                  </a:lnTo>
                  <a:cubicBezTo>
                    <a:pt x="1" y="47789"/>
                    <a:pt x="131" y="48441"/>
                    <a:pt x="392" y="49061"/>
                  </a:cubicBezTo>
                  <a:cubicBezTo>
                    <a:pt x="653" y="49681"/>
                    <a:pt x="1012" y="50235"/>
                    <a:pt x="1501" y="50692"/>
                  </a:cubicBezTo>
                  <a:cubicBezTo>
                    <a:pt x="1958" y="51148"/>
                    <a:pt x="2513" y="51540"/>
                    <a:pt x="3100" y="51768"/>
                  </a:cubicBezTo>
                  <a:cubicBezTo>
                    <a:pt x="3719" y="52062"/>
                    <a:pt x="4404" y="52192"/>
                    <a:pt x="5090" y="52192"/>
                  </a:cubicBezTo>
                  <a:lnTo>
                    <a:pt x="25477" y="52192"/>
                  </a:lnTo>
                  <a:cubicBezTo>
                    <a:pt x="26162" y="52192"/>
                    <a:pt x="26847" y="52062"/>
                    <a:pt x="27467" y="51768"/>
                  </a:cubicBezTo>
                  <a:cubicBezTo>
                    <a:pt x="28054" y="51540"/>
                    <a:pt x="28608" y="51148"/>
                    <a:pt x="29098" y="50692"/>
                  </a:cubicBezTo>
                  <a:cubicBezTo>
                    <a:pt x="29554" y="50235"/>
                    <a:pt x="29913" y="49681"/>
                    <a:pt x="30174" y="49061"/>
                  </a:cubicBezTo>
                  <a:cubicBezTo>
                    <a:pt x="30435" y="48441"/>
                    <a:pt x="30566" y="47789"/>
                    <a:pt x="30566" y="47071"/>
                  </a:cubicBezTo>
                  <a:lnTo>
                    <a:pt x="30566" y="16800"/>
                  </a:lnTo>
                  <a:cubicBezTo>
                    <a:pt x="30566" y="16245"/>
                    <a:pt x="30109" y="15788"/>
                    <a:pt x="29554" y="15788"/>
                  </a:cubicBezTo>
                  <a:cubicBezTo>
                    <a:pt x="29000" y="15788"/>
                    <a:pt x="28543" y="16245"/>
                    <a:pt x="28543" y="16800"/>
                  </a:cubicBezTo>
                  <a:lnTo>
                    <a:pt x="28543" y="46060"/>
                  </a:lnTo>
                  <a:lnTo>
                    <a:pt x="2023" y="46060"/>
                  </a:lnTo>
                  <a:lnTo>
                    <a:pt x="2023" y="5089"/>
                  </a:lnTo>
                  <a:cubicBezTo>
                    <a:pt x="2023" y="3393"/>
                    <a:pt x="3393" y="2023"/>
                    <a:pt x="5090" y="2023"/>
                  </a:cubicBezTo>
                  <a:lnTo>
                    <a:pt x="6786" y="2023"/>
                  </a:lnTo>
                  <a:cubicBezTo>
                    <a:pt x="7340" y="2023"/>
                    <a:pt x="7732" y="2480"/>
                    <a:pt x="7732" y="3034"/>
                  </a:cubicBezTo>
                  <a:lnTo>
                    <a:pt x="7732" y="3556"/>
                  </a:lnTo>
                  <a:cubicBezTo>
                    <a:pt x="7732" y="4959"/>
                    <a:pt x="8939" y="6100"/>
                    <a:pt x="10341" y="6100"/>
                  </a:cubicBezTo>
                  <a:lnTo>
                    <a:pt x="20225" y="6100"/>
                  </a:lnTo>
                  <a:cubicBezTo>
                    <a:pt x="21628" y="6100"/>
                    <a:pt x="22737" y="4959"/>
                    <a:pt x="22737" y="3556"/>
                  </a:cubicBezTo>
                  <a:lnTo>
                    <a:pt x="22737" y="3034"/>
                  </a:lnTo>
                  <a:cubicBezTo>
                    <a:pt x="22737" y="2480"/>
                    <a:pt x="23226" y="2023"/>
                    <a:pt x="23781" y="2023"/>
                  </a:cubicBezTo>
                  <a:lnTo>
                    <a:pt x="25477" y="2023"/>
                  </a:lnTo>
                  <a:cubicBezTo>
                    <a:pt x="27173" y="2023"/>
                    <a:pt x="28543" y="3393"/>
                    <a:pt x="28543" y="5089"/>
                  </a:cubicBezTo>
                  <a:lnTo>
                    <a:pt x="28543" y="7633"/>
                  </a:lnTo>
                  <a:cubicBezTo>
                    <a:pt x="28543" y="8188"/>
                    <a:pt x="29000" y="8645"/>
                    <a:pt x="29554" y="8645"/>
                  </a:cubicBezTo>
                  <a:cubicBezTo>
                    <a:pt x="30109" y="8645"/>
                    <a:pt x="30566" y="8188"/>
                    <a:pt x="30566" y="7633"/>
                  </a:cubicBezTo>
                  <a:lnTo>
                    <a:pt x="30566" y="5089"/>
                  </a:lnTo>
                  <a:cubicBezTo>
                    <a:pt x="30566" y="4404"/>
                    <a:pt x="30435" y="3719"/>
                    <a:pt x="30174" y="3099"/>
                  </a:cubicBezTo>
                  <a:cubicBezTo>
                    <a:pt x="29913" y="2512"/>
                    <a:pt x="29554" y="1958"/>
                    <a:pt x="29098" y="1468"/>
                  </a:cubicBezTo>
                  <a:cubicBezTo>
                    <a:pt x="28608" y="1012"/>
                    <a:pt x="28054" y="653"/>
                    <a:pt x="27467" y="392"/>
                  </a:cubicBezTo>
                  <a:cubicBezTo>
                    <a:pt x="26847" y="131"/>
                    <a:pt x="26162" y="0"/>
                    <a:pt x="25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5B8B11C2-0AFB-ED6E-FD12-60AD01527805}"/>
              </a:ext>
            </a:extLst>
          </p:cNvPr>
          <p:cNvSpPr txBox="1"/>
          <p:nvPr/>
        </p:nvSpPr>
        <p:spPr>
          <a:xfrm>
            <a:off x="325543" y="1404245"/>
            <a:ext cx="27958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ZA" dirty="0"/>
              <a:t>Explore the current practice</a:t>
            </a:r>
          </a:p>
        </p:txBody>
      </p:sp>
    </p:spTree>
    <p:extLst>
      <p:ext uri="{BB962C8B-B14F-4D97-AF65-F5344CB8AC3E}">
        <p14:creationId xmlns:p14="http://schemas.microsoft.com/office/powerpoint/2010/main" val="354432439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7BB4BB3-191D-24DF-8E7B-A3C890239576}"/>
              </a:ext>
            </a:extLst>
          </p:cNvPr>
          <p:cNvGrpSpPr/>
          <p:nvPr/>
        </p:nvGrpSpPr>
        <p:grpSpPr>
          <a:xfrm>
            <a:off x="457200" y="819749"/>
            <a:ext cx="8229554" cy="3549051"/>
            <a:chOff x="457200" y="957423"/>
            <a:chExt cx="8229554" cy="3549051"/>
          </a:xfrm>
        </p:grpSpPr>
        <p:grpSp>
          <p:nvGrpSpPr>
            <p:cNvPr id="4" name="Google Shape;2145;p43">
              <a:extLst>
                <a:ext uri="{FF2B5EF4-FFF2-40B4-BE49-F238E27FC236}">
                  <a16:creationId xmlns:a16="http://schemas.microsoft.com/office/drawing/2014/main" id="{1F637B9A-29F5-750F-A090-CFA07BAFEA43}"/>
                </a:ext>
              </a:extLst>
            </p:cNvPr>
            <p:cNvGrpSpPr/>
            <p:nvPr/>
          </p:nvGrpSpPr>
          <p:grpSpPr>
            <a:xfrm>
              <a:off x="5368955" y="3827271"/>
              <a:ext cx="312489" cy="679203"/>
              <a:chOff x="5271123" y="3828857"/>
              <a:chExt cx="455788" cy="990669"/>
            </a:xfrm>
          </p:grpSpPr>
          <p:sp>
            <p:nvSpPr>
              <p:cNvPr id="75" name="Google Shape;2146;p43">
                <a:extLst>
                  <a:ext uri="{FF2B5EF4-FFF2-40B4-BE49-F238E27FC236}">
                    <a16:creationId xmlns:a16="http://schemas.microsoft.com/office/drawing/2014/main" id="{32CDD142-4248-1F35-B7A8-5E0E132EC03B}"/>
                  </a:ext>
                </a:extLst>
              </p:cNvPr>
              <p:cNvSpPr/>
              <p:nvPr/>
            </p:nvSpPr>
            <p:spPr>
              <a:xfrm>
                <a:off x="5271123" y="3828857"/>
                <a:ext cx="455788" cy="990669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9081" extrusionOk="0">
                    <a:moveTo>
                      <a:pt x="661" y="0"/>
                    </a:moveTo>
                    <a:cubicBezTo>
                      <a:pt x="563" y="0"/>
                      <a:pt x="485" y="79"/>
                      <a:pt x="485" y="177"/>
                    </a:cubicBezTo>
                    <a:cubicBezTo>
                      <a:pt x="485" y="177"/>
                      <a:pt x="108" y="1519"/>
                      <a:pt x="54" y="4540"/>
                    </a:cubicBezTo>
                    <a:cubicBezTo>
                      <a:pt x="0" y="7557"/>
                      <a:pt x="216" y="8899"/>
                      <a:pt x="216" y="8899"/>
                    </a:cubicBezTo>
                    <a:cubicBezTo>
                      <a:pt x="216" y="8997"/>
                      <a:pt x="299" y="9080"/>
                      <a:pt x="397" y="9080"/>
                    </a:cubicBezTo>
                    <a:lnTo>
                      <a:pt x="3781" y="9080"/>
                    </a:lnTo>
                    <a:cubicBezTo>
                      <a:pt x="3879" y="9080"/>
                      <a:pt x="3962" y="8997"/>
                      <a:pt x="3962" y="8899"/>
                    </a:cubicBezTo>
                    <a:cubicBezTo>
                      <a:pt x="3962" y="8899"/>
                      <a:pt x="4178" y="7557"/>
                      <a:pt x="4124" y="4540"/>
                    </a:cubicBezTo>
                    <a:cubicBezTo>
                      <a:pt x="4070" y="1519"/>
                      <a:pt x="3693" y="177"/>
                      <a:pt x="3693" y="177"/>
                    </a:cubicBezTo>
                    <a:cubicBezTo>
                      <a:pt x="3693" y="79"/>
                      <a:pt x="3614" y="0"/>
                      <a:pt x="351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2147;p43">
                <a:extLst>
                  <a:ext uri="{FF2B5EF4-FFF2-40B4-BE49-F238E27FC236}">
                    <a16:creationId xmlns:a16="http://schemas.microsoft.com/office/drawing/2014/main" id="{7D4AB5BC-972B-F442-67FB-D4241CB1223A}"/>
                  </a:ext>
                </a:extLst>
              </p:cNvPr>
              <p:cNvSpPr/>
              <p:nvPr/>
            </p:nvSpPr>
            <p:spPr>
              <a:xfrm>
                <a:off x="5679244" y="3848057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2148;p43">
                <a:extLst>
                  <a:ext uri="{FF2B5EF4-FFF2-40B4-BE49-F238E27FC236}">
                    <a16:creationId xmlns:a16="http://schemas.microsoft.com/office/drawing/2014/main" id="{C7795C65-C7B5-C791-1701-EEE7FD93A06A}"/>
                  </a:ext>
                </a:extLst>
              </p:cNvPr>
              <p:cNvSpPr/>
              <p:nvPr/>
            </p:nvSpPr>
            <p:spPr>
              <a:xfrm>
                <a:off x="5305815" y="3936205"/>
                <a:ext cx="379424" cy="327605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3003" extrusionOk="0">
                    <a:moveTo>
                      <a:pt x="314" y="1"/>
                    </a:moveTo>
                    <a:cubicBezTo>
                      <a:pt x="250" y="1"/>
                      <a:pt x="201" y="50"/>
                      <a:pt x="201" y="109"/>
                    </a:cubicBezTo>
                    <a:lnTo>
                      <a:pt x="0" y="2890"/>
                    </a:lnTo>
                    <a:cubicBezTo>
                      <a:pt x="0" y="2954"/>
                      <a:pt x="49" y="3003"/>
                      <a:pt x="108" y="3003"/>
                    </a:cubicBezTo>
                    <a:lnTo>
                      <a:pt x="3370" y="3003"/>
                    </a:lnTo>
                    <a:cubicBezTo>
                      <a:pt x="3429" y="3003"/>
                      <a:pt x="3478" y="2954"/>
                      <a:pt x="3478" y="2890"/>
                    </a:cubicBezTo>
                    <a:lnTo>
                      <a:pt x="3262" y="109"/>
                    </a:lnTo>
                    <a:cubicBezTo>
                      <a:pt x="3262" y="50"/>
                      <a:pt x="3213" y="1"/>
                      <a:pt x="3154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2149;p43">
                <a:extLst>
                  <a:ext uri="{FF2B5EF4-FFF2-40B4-BE49-F238E27FC236}">
                    <a16:creationId xmlns:a16="http://schemas.microsoft.com/office/drawing/2014/main" id="{23DB46CF-F12E-05D3-6D4E-E23F81696F36}"/>
                  </a:ext>
                </a:extLst>
              </p:cNvPr>
              <p:cNvSpPr/>
              <p:nvPr/>
            </p:nvSpPr>
            <p:spPr>
              <a:xfrm>
                <a:off x="5414800" y="3882312"/>
                <a:ext cx="159821" cy="8073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74" extrusionOk="0">
                    <a:moveTo>
                      <a:pt x="25" y="0"/>
                    </a:moveTo>
                    <a:cubicBezTo>
                      <a:pt x="10" y="0"/>
                      <a:pt x="0" y="15"/>
                      <a:pt x="0" y="25"/>
                    </a:cubicBezTo>
                    <a:lnTo>
                      <a:pt x="0" y="49"/>
                    </a:lnTo>
                    <a:cubicBezTo>
                      <a:pt x="0" y="64"/>
                      <a:pt x="10" y="74"/>
                      <a:pt x="25" y="74"/>
                    </a:cubicBezTo>
                    <a:lnTo>
                      <a:pt x="1440" y="74"/>
                    </a:lnTo>
                    <a:cubicBezTo>
                      <a:pt x="1455" y="74"/>
                      <a:pt x="1465" y="64"/>
                      <a:pt x="1465" y="49"/>
                    </a:cubicBezTo>
                    <a:lnTo>
                      <a:pt x="1465" y="25"/>
                    </a:lnTo>
                    <a:cubicBezTo>
                      <a:pt x="1465" y="15"/>
                      <a:pt x="1455" y="0"/>
                      <a:pt x="1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2150;p43">
                <a:extLst>
                  <a:ext uri="{FF2B5EF4-FFF2-40B4-BE49-F238E27FC236}">
                    <a16:creationId xmlns:a16="http://schemas.microsoft.com/office/drawing/2014/main" id="{0AB1E6E8-8DF7-A607-8F89-61B8A1EB413F}"/>
                  </a:ext>
                </a:extLst>
              </p:cNvPr>
              <p:cNvSpPr/>
              <p:nvPr/>
            </p:nvSpPr>
            <p:spPr>
              <a:xfrm>
                <a:off x="5571350" y="4706188"/>
                <a:ext cx="110183" cy="6305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8" extrusionOk="0">
                    <a:moveTo>
                      <a:pt x="79" y="0"/>
                    </a:moveTo>
                    <a:cubicBezTo>
                      <a:pt x="35" y="0"/>
                      <a:pt x="0" y="34"/>
                      <a:pt x="0" y="78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500"/>
                    </a:cubicBezTo>
                    <a:lnTo>
                      <a:pt x="1009" y="78"/>
                    </a:lnTo>
                    <a:cubicBezTo>
                      <a:pt x="1009" y="34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2151;p43">
                <a:extLst>
                  <a:ext uri="{FF2B5EF4-FFF2-40B4-BE49-F238E27FC236}">
                    <a16:creationId xmlns:a16="http://schemas.microsoft.com/office/drawing/2014/main" id="{5ED8C694-A0C4-C8FE-3927-38179EA13041}"/>
                  </a:ext>
                </a:extLst>
              </p:cNvPr>
              <p:cNvSpPr/>
              <p:nvPr/>
            </p:nvSpPr>
            <p:spPr>
              <a:xfrm>
                <a:off x="5446328" y="4706188"/>
                <a:ext cx="110729" cy="6305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8" extrusionOk="0">
                    <a:moveTo>
                      <a:pt x="79" y="0"/>
                    </a:moveTo>
                    <a:cubicBezTo>
                      <a:pt x="35" y="0"/>
                      <a:pt x="0" y="34"/>
                      <a:pt x="0" y="78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78"/>
                    </a:lnTo>
                    <a:cubicBezTo>
                      <a:pt x="1014" y="34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2152;p43">
                <a:extLst>
                  <a:ext uri="{FF2B5EF4-FFF2-40B4-BE49-F238E27FC236}">
                    <a16:creationId xmlns:a16="http://schemas.microsoft.com/office/drawing/2014/main" id="{87D3191E-5BBF-BC34-8BEE-6AAF8638448E}"/>
                  </a:ext>
                </a:extLst>
              </p:cNvPr>
              <p:cNvSpPr/>
              <p:nvPr/>
            </p:nvSpPr>
            <p:spPr>
              <a:xfrm>
                <a:off x="5320215" y="4702915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1" y="35"/>
                      <a:pt x="1" y="79"/>
                    </a:cubicBezTo>
                    <a:lnTo>
                      <a:pt x="1" y="500"/>
                    </a:lnTo>
                    <a:cubicBezTo>
                      <a:pt x="1" y="544"/>
                      <a:pt x="35" y="579"/>
                      <a:pt x="79" y="579"/>
                    </a:cubicBezTo>
                    <a:lnTo>
                      <a:pt x="931" y="579"/>
                    </a:lnTo>
                    <a:cubicBezTo>
                      <a:pt x="975" y="579"/>
                      <a:pt x="1014" y="544"/>
                      <a:pt x="1014" y="500"/>
                    </a:cubicBezTo>
                    <a:lnTo>
                      <a:pt x="1014" y="79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2153;p43">
                <a:extLst>
                  <a:ext uri="{FF2B5EF4-FFF2-40B4-BE49-F238E27FC236}">
                    <a16:creationId xmlns:a16="http://schemas.microsoft.com/office/drawing/2014/main" id="{935DFB4C-D219-1E05-39BD-CCB897CD3289}"/>
                  </a:ext>
                </a:extLst>
              </p:cNvPr>
              <p:cNvSpPr/>
              <p:nvPr/>
            </p:nvSpPr>
            <p:spPr>
              <a:xfrm>
                <a:off x="5571350" y="4618477"/>
                <a:ext cx="110183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84" extrusionOk="0">
                    <a:moveTo>
                      <a:pt x="79" y="1"/>
                    </a:moveTo>
                    <a:cubicBezTo>
                      <a:pt x="35" y="1"/>
                      <a:pt x="0" y="40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84"/>
                      <a:pt x="79" y="584"/>
                    </a:cubicBezTo>
                    <a:lnTo>
                      <a:pt x="931" y="584"/>
                    </a:lnTo>
                    <a:cubicBezTo>
                      <a:pt x="975" y="584"/>
                      <a:pt x="1009" y="544"/>
                      <a:pt x="1009" y="500"/>
                    </a:cubicBezTo>
                    <a:lnTo>
                      <a:pt x="1009" y="84"/>
                    </a:lnTo>
                    <a:cubicBezTo>
                      <a:pt x="1009" y="40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2154;p43">
                <a:extLst>
                  <a:ext uri="{FF2B5EF4-FFF2-40B4-BE49-F238E27FC236}">
                    <a16:creationId xmlns:a16="http://schemas.microsoft.com/office/drawing/2014/main" id="{E2B28455-E8FE-EDD8-84D8-BA41BAF0E196}"/>
                  </a:ext>
                </a:extLst>
              </p:cNvPr>
              <p:cNvSpPr/>
              <p:nvPr/>
            </p:nvSpPr>
            <p:spPr>
              <a:xfrm>
                <a:off x="5446328" y="4618477"/>
                <a:ext cx="110729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84" extrusionOk="0">
                    <a:moveTo>
                      <a:pt x="79" y="1"/>
                    </a:moveTo>
                    <a:cubicBezTo>
                      <a:pt x="35" y="1"/>
                      <a:pt x="0" y="40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84"/>
                      <a:pt x="79" y="584"/>
                    </a:cubicBezTo>
                    <a:lnTo>
                      <a:pt x="931" y="584"/>
                    </a:lnTo>
                    <a:cubicBezTo>
                      <a:pt x="975" y="584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40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2155;p43">
                <a:extLst>
                  <a:ext uri="{FF2B5EF4-FFF2-40B4-BE49-F238E27FC236}">
                    <a16:creationId xmlns:a16="http://schemas.microsoft.com/office/drawing/2014/main" id="{D91F1156-3BF2-DB5C-4B0B-880601B13039}"/>
                  </a:ext>
                </a:extLst>
              </p:cNvPr>
              <p:cNvSpPr/>
              <p:nvPr/>
            </p:nvSpPr>
            <p:spPr>
              <a:xfrm>
                <a:off x="5320215" y="4615313"/>
                <a:ext cx="110729" cy="63710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84" extrusionOk="0">
                    <a:moveTo>
                      <a:pt x="79" y="0"/>
                    </a:moveTo>
                    <a:cubicBezTo>
                      <a:pt x="35" y="0"/>
                      <a:pt x="1" y="40"/>
                      <a:pt x="1" y="84"/>
                    </a:cubicBezTo>
                    <a:lnTo>
                      <a:pt x="1" y="500"/>
                    </a:lnTo>
                    <a:cubicBezTo>
                      <a:pt x="1" y="544"/>
                      <a:pt x="35" y="583"/>
                      <a:pt x="79" y="583"/>
                    </a:cubicBezTo>
                    <a:lnTo>
                      <a:pt x="931" y="583"/>
                    </a:lnTo>
                    <a:cubicBezTo>
                      <a:pt x="975" y="583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40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2156;p43">
                <a:extLst>
                  <a:ext uri="{FF2B5EF4-FFF2-40B4-BE49-F238E27FC236}">
                    <a16:creationId xmlns:a16="http://schemas.microsoft.com/office/drawing/2014/main" id="{80B9DEEC-28BB-4DFC-47BC-5F82F07C923C}"/>
                  </a:ext>
                </a:extLst>
              </p:cNvPr>
              <p:cNvSpPr/>
              <p:nvPr/>
            </p:nvSpPr>
            <p:spPr>
              <a:xfrm>
                <a:off x="5571350" y="4531420"/>
                <a:ext cx="110183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9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500"/>
                    </a:cubicBezTo>
                    <a:lnTo>
                      <a:pt x="1009" y="84"/>
                    </a:lnTo>
                    <a:cubicBezTo>
                      <a:pt x="1009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2157;p43">
                <a:extLst>
                  <a:ext uri="{FF2B5EF4-FFF2-40B4-BE49-F238E27FC236}">
                    <a16:creationId xmlns:a16="http://schemas.microsoft.com/office/drawing/2014/main" id="{ED5D5BFF-3AEB-9A23-0730-CE22C98213AB}"/>
                  </a:ext>
                </a:extLst>
              </p:cNvPr>
              <p:cNvSpPr/>
              <p:nvPr/>
            </p:nvSpPr>
            <p:spPr>
              <a:xfrm>
                <a:off x="5446328" y="4531420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84"/>
                    </a:cubicBezTo>
                    <a:lnTo>
                      <a:pt x="0" y="500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2158;p43">
                <a:extLst>
                  <a:ext uri="{FF2B5EF4-FFF2-40B4-BE49-F238E27FC236}">
                    <a16:creationId xmlns:a16="http://schemas.microsoft.com/office/drawing/2014/main" id="{806F6459-DF70-E1C9-A940-87ACBABBE615}"/>
                  </a:ext>
                </a:extLst>
              </p:cNvPr>
              <p:cNvSpPr/>
              <p:nvPr/>
            </p:nvSpPr>
            <p:spPr>
              <a:xfrm>
                <a:off x="5320215" y="4531420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1"/>
                    </a:moveTo>
                    <a:cubicBezTo>
                      <a:pt x="35" y="1"/>
                      <a:pt x="1" y="35"/>
                      <a:pt x="1" y="84"/>
                    </a:cubicBezTo>
                    <a:lnTo>
                      <a:pt x="1" y="500"/>
                    </a:lnTo>
                    <a:cubicBezTo>
                      <a:pt x="1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500"/>
                    </a:cubicBezTo>
                    <a:lnTo>
                      <a:pt x="1014" y="84"/>
                    </a:lnTo>
                    <a:cubicBezTo>
                      <a:pt x="1014" y="35"/>
                      <a:pt x="975" y="1"/>
                      <a:pt x="9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2159;p43">
                <a:extLst>
                  <a:ext uri="{FF2B5EF4-FFF2-40B4-BE49-F238E27FC236}">
                    <a16:creationId xmlns:a16="http://schemas.microsoft.com/office/drawing/2014/main" id="{3D2A0B39-EF29-D4DF-5D79-9ED5EA65404A}"/>
                  </a:ext>
                </a:extLst>
              </p:cNvPr>
              <p:cNvSpPr/>
              <p:nvPr/>
            </p:nvSpPr>
            <p:spPr>
              <a:xfrm>
                <a:off x="5571350" y="4444363"/>
                <a:ext cx="110183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579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495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09" y="544"/>
                      <a:pt x="1009" y="495"/>
                    </a:cubicBezTo>
                    <a:lnTo>
                      <a:pt x="1009" y="79"/>
                    </a:lnTo>
                    <a:cubicBezTo>
                      <a:pt x="1009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2160;p43">
                <a:extLst>
                  <a:ext uri="{FF2B5EF4-FFF2-40B4-BE49-F238E27FC236}">
                    <a16:creationId xmlns:a16="http://schemas.microsoft.com/office/drawing/2014/main" id="{34F2AB91-9724-4F36-A530-4AE86026C917}"/>
                  </a:ext>
                </a:extLst>
              </p:cNvPr>
              <p:cNvSpPr/>
              <p:nvPr/>
            </p:nvSpPr>
            <p:spPr>
              <a:xfrm>
                <a:off x="5446328" y="4444363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495"/>
                    </a:lnTo>
                    <a:cubicBezTo>
                      <a:pt x="0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495"/>
                    </a:cubicBezTo>
                    <a:lnTo>
                      <a:pt x="1014" y="79"/>
                    </a:lnTo>
                    <a:cubicBezTo>
                      <a:pt x="1014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2161;p43">
                <a:extLst>
                  <a:ext uri="{FF2B5EF4-FFF2-40B4-BE49-F238E27FC236}">
                    <a16:creationId xmlns:a16="http://schemas.microsoft.com/office/drawing/2014/main" id="{CF354F0E-AB96-6ACD-7E57-06661C7F3EEF}"/>
                  </a:ext>
                </a:extLst>
              </p:cNvPr>
              <p:cNvSpPr/>
              <p:nvPr/>
            </p:nvSpPr>
            <p:spPr>
              <a:xfrm>
                <a:off x="5320215" y="4444363"/>
                <a:ext cx="110729" cy="63165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579" extrusionOk="0">
                    <a:moveTo>
                      <a:pt x="79" y="0"/>
                    </a:moveTo>
                    <a:cubicBezTo>
                      <a:pt x="35" y="0"/>
                      <a:pt x="1" y="35"/>
                      <a:pt x="1" y="79"/>
                    </a:cubicBezTo>
                    <a:lnTo>
                      <a:pt x="1" y="495"/>
                    </a:lnTo>
                    <a:cubicBezTo>
                      <a:pt x="1" y="544"/>
                      <a:pt x="35" y="578"/>
                      <a:pt x="79" y="578"/>
                    </a:cubicBezTo>
                    <a:lnTo>
                      <a:pt x="931" y="578"/>
                    </a:lnTo>
                    <a:cubicBezTo>
                      <a:pt x="975" y="578"/>
                      <a:pt x="1014" y="544"/>
                      <a:pt x="1014" y="495"/>
                    </a:cubicBezTo>
                    <a:lnTo>
                      <a:pt x="1014" y="79"/>
                    </a:lnTo>
                    <a:cubicBezTo>
                      <a:pt x="1014" y="35"/>
                      <a:pt x="975" y="0"/>
                      <a:pt x="9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2162;p43">
                <a:extLst>
                  <a:ext uri="{FF2B5EF4-FFF2-40B4-BE49-F238E27FC236}">
                    <a16:creationId xmlns:a16="http://schemas.microsoft.com/office/drawing/2014/main" id="{D6BDEF66-FACB-EDB0-6FD5-21BCD2994B46}"/>
                  </a:ext>
                </a:extLst>
              </p:cNvPr>
              <p:cNvSpPr/>
              <p:nvPr/>
            </p:nvSpPr>
            <p:spPr>
              <a:xfrm>
                <a:off x="5458110" y="4302214"/>
                <a:ext cx="93056" cy="93056"/>
              </a:xfrm>
              <a:custGeom>
                <a:avLst/>
                <a:gdLst/>
                <a:ahLst/>
                <a:cxnLst/>
                <a:rect l="l" t="t" r="r" b="b"/>
                <a:pathLst>
                  <a:path w="853" h="853" extrusionOk="0">
                    <a:moveTo>
                      <a:pt x="426" y="1"/>
                    </a:moveTo>
                    <a:cubicBezTo>
                      <a:pt x="191" y="1"/>
                      <a:pt x="0" y="192"/>
                      <a:pt x="0" y="427"/>
                    </a:cubicBezTo>
                    <a:cubicBezTo>
                      <a:pt x="0" y="662"/>
                      <a:pt x="191" y="853"/>
                      <a:pt x="426" y="853"/>
                    </a:cubicBezTo>
                    <a:cubicBezTo>
                      <a:pt x="661" y="853"/>
                      <a:pt x="852" y="662"/>
                      <a:pt x="852" y="427"/>
                    </a:cubicBezTo>
                    <a:cubicBezTo>
                      <a:pt x="852" y="192"/>
                      <a:pt x="661" y="1"/>
                      <a:pt x="4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2163;p43">
                <a:extLst>
                  <a:ext uri="{FF2B5EF4-FFF2-40B4-BE49-F238E27FC236}">
                    <a16:creationId xmlns:a16="http://schemas.microsoft.com/office/drawing/2014/main" id="{EDFA6527-D2C4-D0EE-5EE1-3156714F8855}"/>
                  </a:ext>
                </a:extLst>
              </p:cNvPr>
              <p:cNvSpPr/>
              <p:nvPr/>
            </p:nvSpPr>
            <p:spPr>
              <a:xfrm>
                <a:off x="5572440" y="4292614"/>
                <a:ext cx="109638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466" extrusionOk="0">
                    <a:moveTo>
                      <a:pt x="83" y="0"/>
                    </a:moveTo>
                    <a:cubicBezTo>
                      <a:pt x="39" y="0"/>
                      <a:pt x="0" y="35"/>
                      <a:pt x="0" y="79"/>
                    </a:cubicBezTo>
                    <a:lnTo>
                      <a:pt x="0" y="387"/>
                    </a:lnTo>
                    <a:cubicBezTo>
                      <a:pt x="0" y="431"/>
                      <a:pt x="39" y="466"/>
                      <a:pt x="83" y="466"/>
                    </a:cubicBezTo>
                    <a:lnTo>
                      <a:pt x="921" y="466"/>
                    </a:lnTo>
                    <a:cubicBezTo>
                      <a:pt x="965" y="466"/>
                      <a:pt x="1004" y="431"/>
                      <a:pt x="1004" y="387"/>
                    </a:cubicBezTo>
                    <a:lnTo>
                      <a:pt x="1004" y="79"/>
                    </a:lnTo>
                    <a:cubicBezTo>
                      <a:pt x="1004" y="35"/>
                      <a:pt x="965" y="0"/>
                      <a:pt x="92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2164;p43">
                <a:extLst>
                  <a:ext uri="{FF2B5EF4-FFF2-40B4-BE49-F238E27FC236}">
                    <a16:creationId xmlns:a16="http://schemas.microsoft.com/office/drawing/2014/main" id="{AA9E7525-89EF-CB60-B8CC-9EA857C84B90}"/>
                  </a:ext>
                </a:extLst>
              </p:cNvPr>
              <p:cNvSpPr/>
              <p:nvPr/>
            </p:nvSpPr>
            <p:spPr>
              <a:xfrm>
                <a:off x="5572440" y="4354034"/>
                <a:ext cx="109638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466" extrusionOk="0">
                    <a:moveTo>
                      <a:pt x="83" y="1"/>
                    </a:moveTo>
                    <a:cubicBezTo>
                      <a:pt x="39" y="1"/>
                      <a:pt x="0" y="35"/>
                      <a:pt x="0" y="79"/>
                    </a:cubicBezTo>
                    <a:lnTo>
                      <a:pt x="0" y="388"/>
                    </a:lnTo>
                    <a:cubicBezTo>
                      <a:pt x="0" y="432"/>
                      <a:pt x="39" y="466"/>
                      <a:pt x="83" y="466"/>
                    </a:cubicBezTo>
                    <a:lnTo>
                      <a:pt x="921" y="466"/>
                    </a:lnTo>
                    <a:cubicBezTo>
                      <a:pt x="965" y="466"/>
                      <a:pt x="1004" y="432"/>
                      <a:pt x="1004" y="388"/>
                    </a:cubicBezTo>
                    <a:lnTo>
                      <a:pt x="1004" y="79"/>
                    </a:lnTo>
                    <a:cubicBezTo>
                      <a:pt x="1004" y="35"/>
                      <a:pt x="965" y="1"/>
                      <a:pt x="92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2165;p43">
                <a:extLst>
                  <a:ext uri="{FF2B5EF4-FFF2-40B4-BE49-F238E27FC236}">
                    <a16:creationId xmlns:a16="http://schemas.microsoft.com/office/drawing/2014/main" id="{9157050F-F54D-8F00-B920-3D6FD7DBD847}"/>
                  </a:ext>
                </a:extLst>
              </p:cNvPr>
              <p:cNvSpPr/>
              <p:nvPr/>
            </p:nvSpPr>
            <p:spPr>
              <a:xfrm>
                <a:off x="5321306" y="4292614"/>
                <a:ext cx="109093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466" extrusionOk="0">
                    <a:moveTo>
                      <a:pt x="79" y="0"/>
                    </a:moveTo>
                    <a:cubicBezTo>
                      <a:pt x="35" y="0"/>
                      <a:pt x="0" y="35"/>
                      <a:pt x="0" y="79"/>
                    </a:cubicBezTo>
                    <a:lnTo>
                      <a:pt x="0" y="387"/>
                    </a:lnTo>
                    <a:cubicBezTo>
                      <a:pt x="0" y="431"/>
                      <a:pt x="35" y="466"/>
                      <a:pt x="79" y="466"/>
                    </a:cubicBezTo>
                    <a:lnTo>
                      <a:pt x="916" y="466"/>
                    </a:lnTo>
                    <a:cubicBezTo>
                      <a:pt x="965" y="466"/>
                      <a:pt x="999" y="431"/>
                      <a:pt x="999" y="387"/>
                    </a:cubicBezTo>
                    <a:lnTo>
                      <a:pt x="999" y="79"/>
                    </a:lnTo>
                    <a:cubicBezTo>
                      <a:pt x="999" y="35"/>
                      <a:pt x="965" y="0"/>
                      <a:pt x="9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2166;p43">
                <a:extLst>
                  <a:ext uri="{FF2B5EF4-FFF2-40B4-BE49-F238E27FC236}">
                    <a16:creationId xmlns:a16="http://schemas.microsoft.com/office/drawing/2014/main" id="{6DEF1CD1-7A96-5007-4665-BC9C6EE78A57}"/>
                  </a:ext>
                </a:extLst>
              </p:cNvPr>
              <p:cNvSpPr/>
              <p:nvPr/>
            </p:nvSpPr>
            <p:spPr>
              <a:xfrm>
                <a:off x="5321306" y="4354034"/>
                <a:ext cx="109093" cy="50837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466" extrusionOk="0">
                    <a:moveTo>
                      <a:pt x="79" y="1"/>
                    </a:moveTo>
                    <a:cubicBezTo>
                      <a:pt x="35" y="1"/>
                      <a:pt x="0" y="35"/>
                      <a:pt x="0" y="79"/>
                    </a:cubicBezTo>
                    <a:lnTo>
                      <a:pt x="0" y="388"/>
                    </a:lnTo>
                    <a:cubicBezTo>
                      <a:pt x="0" y="432"/>
                      <a:pt x="35" y="466"/>
                      <a:pt x="79" y="466"/>
                    </a:cubicBezTo>
                    <a:lnTo>
                      <a:pt x="916" y="466"/>
                    </a:lnTo>
                    <a:cubicBezTo>
                      <a:pt x="965" y="466"/>
                      <a:pt x="999" y="432"/>
                      <a:pt x="999" y="388"/>
                    </a:cubicBezTo>
                    <a:lnTo>
                      <a:pt x="999" y="79"/>
                    </a:lnTo>
                    <a:cubicBezTo>
                      <a:pt x="999" y="35"/>
                      <a:pt x="965" y="1"/>
                      <a:pt x="9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2167;p43">
              <a:extLst>
                <a:ext uri="{FF2B5EF4-FFF2-40B4-BE49-F238E27FC236}">
                  <a16:creationId xmlns:a16="http://schemas.microsoft.com/office/drawing/2014/main" id="{638D0EC9-5398-5CCD-30A7-29AC7958C61A}"/>
                </a:ext>
              </a:extLst>
            </p:cNvPr>
            <p:cNvGrpSpPr/>
            <p:nvPr/>
          </p:nvGrpSpPr>
          <p:grpSpPr>
            <a:xfrm>
              <a:off x="1674559" y="3827271"/>
              <a:ext cx="265593" cy="678648"/>
              <a:chOff x="1613660" y="3835786"/>
              <a:chExt cx="387387" cy="989860"/>
            </a:xfrm>
          </p:grpSpPr>
          <p:sp>
            <p:nvSpPr>
              <p:cNvPr id="52" name="Google Shape;2168;p43">
                <a:extLst>
                  <a:ext uri="{FF2B5EF4-FFF2-40B4-BE49-F238E27FC236}">
                    <a16:creationId xmlns:a16="http://schemas.microsoft.com/office/drawing/2014/main" id="{E8F159CB-F993-940B-D14C-4E34D807547C}"/>
                  </a:ext>
                </a:extLst>
              </p:cNvPr>
              <p:cNvSpPr/>
              <p:nvPr/>
            </p:nvSpPr>
            <p:spPr>
              <a:xfrm>
                <a:off x="1634497" y="3835786"/>
                <a:ext cx="96765" cy="165712"/>
              </a:xfrm>
              <a:custGeom>
                <a:avLst/>
                <a:gdLst/>
                <a:ahLst/>
                <a:cxnLst/>
                <a:rect l="l" t="t" r="r" b="b"/>
                <a:pathLst>
                  <a:path w="887" h="1519" extrusionOk="0">
                    <a:moveTo>
                      <a:pt x="294" y="0"/>
                    </a:moveTo>
                    <a:lnTo>
                      <a:pt x="0" y="1518"/>
                    </a:lnTo>
                    <a:lnTo>
                      <a:pt x="255" y="1518"/>
                    </a:lnTo>
                    <a:lnTo>
                      <a:pt x="887" y="1396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169;p43">
                <a:extLst>
                  <a:ext uri="{FF2B5EF4-FFF2-40B4-BE49-F238E27FC236}">
                    <a16:creationId xmlns:a16="http://schemas.microsoft.com/office/drawing/2014/main" id="{1C3ED34F-53BE-DA05-E843-9B556F385154}"/>
                  </a:ext>
                </a:extLst>
              </p:cNvPr>
              <p:cNvSpPr/>
              <p:nvPr/>
            </p:nvSpPr>
            <p:spPr>
              <a:xfrm>
                <a:off x="1613660" y="3985899"/>
                <a:ext cx="387387" cy="779030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7141" extrusionOk="0">
                    <a:moveTo>
                      <a:pt x="343" y="0"/>
                    </a:moveTo>
                    <a:cubicBezTo>
                      <a:pt x="260" y="0"/>
                      <a:pt x="191" y="64"/>
                      <a:pt x="191" y="142"/>
                    </a:cubicBezTo>
                    <a:cubicBezTo>
                      <a:pt x="191" y="142"/>
                      <a:pt x="88" y="1195"/>
                      <a:pt x="44" y="3570"/>
                    </a:cubicBezTo>
                    <a:cubicBezTo>
                      <a:pt x="0" y="5946"/>
                      <a:pt x="186" y="6999"/>
                      <a:pt x="186" y="6999"/>
                    </a:cubicBezTo>
                    <a:cubicBezTo>
                      <a:pt x="186" y="7077"/>
                      <a:pt x="250" y="7141"/>
                      <a:pt x="338" y="7141"/>
                    </a:cubicBezTo>
                    <a:lnTo>
                      <a:pt x="3213" y="7141"/>
                    </a:lnTo>
                    <a:cubicBezTo>
                      <a:pt x="3296" y="7141"/>
                      <a:pt x="3365" y="7077"/>
                      <a:pt x="3365" y="6999"/>
                    </a:cubicBezTo>
                    <a:cubicBezTo>
                      <a:pt x="3365" y="6999"/>
                      <a:pt x="3551" y="5946"/>
                      <a:pt x="3502" y="3570"/>
                    </a:cubicBezTo>
                    <a:cubicBezTo>
                      <a:pt x="3458" y="1195"/>
                      <a:pt x="3350" y="142"/>
                      <a:pt x="3350" y="142"/>
                    </a:cubicBezTo>
                    <a:cubicBezTo>
                      <a:pt x="3350" y="64"/>
                      <a:pt x="3282" y="0"/>
                      <a:pt x="31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170;p43">
                <a:extLst>
                  <a:ext uri="{FF2B5EF4-FFF2-40B4-BE49-F238E27FC236}">
                    <a16:creationId xmlns:a16="http://schemas.microsoft.com/office/drawing/2014/main" id="{AF322F0B-8ADD-59C7-9835-8F15D069B5CE}"/>
                  </a:ext>
                </a:extLst>
              </p:cNvPr>
              <p:cNvSpPr/>
              <p:nvPr/>
            </p:nvSpPr>
            <p:spPr>
              <a:xfrm>
                <a:off x="1927742" y="4825537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171;p43">
                <a:extLst>
                  <a:ext uri="{FF2B5EF4-FFF2-40B4-BE49-F238E27FC236}">
                    <a16:creationId xmlns:a16="http://schemas.microsoft.com/office/drawing/2014/main" id="{EB7ED842-A665-C7D0-B289-B100DD4CF62C}"/>
                  </a:ext>
                </a:extLst>
              </p:cNvPr>
              <p:cNvSpPr/>
              <p:nvPr/>
            </p:nvSpPr>
            <p:spPr>
              <a:xfrm>
                <a:off x="1904287" y="4001391"/>
                <a:ext cx="109" cy="1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5859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172;p43">
                <a:extLst>
                  <a:ext uri="{FF2B5EF4-FFF2-40B4-BE49-F238E27FC236}">
                    <a16:creationId xmlns:a16="http://schemas.microsoft.com/office/drawing/2014/main" id="{6A23F38F-4491-4C63-02EC-83566B2F6089}"/>
                  </a:ext>
                </a:extLst>
              </p:cNvPr>
              <p:cNvSpPr/>
              <p:nvPr/>
            </p:nvSpPr>
            <p:spPr>
              <a:xfrm>
                <a:off x="1750355" y="4031282"/>
                <a:ext cx="114002" cy="6546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60" extrusionOk="0">
                    <a:moveTo>
                      <a:pt x="16" y="1"/>
                    </a:moveTo>
                    <a:cubicBezTo>
                      <a:pt x="6" y="1"/>
                      <a:pt x="1" y="10"/>
                      <a:pt x="1" y="20"/>
                    </a:cubicBezTo>
                    <a:lnTo>
                      <a:pt x="1" y="40"/>
                    </a:lnTo>
                    <a:cubicBezTo>
                      <a:pt x="1" y="50"/>
                      <a:pt x="6" y="59"/>
                      <a:pt x="16" y="59"/>
                    </a:cubicBezTo>
                    <a:lnTo>
                      <a:pt x="1025" y="59"/>
                    </a:lnTo>
                    <a:cubicBezTo>
                      <a:pt x="1034" y="59"/>
                      <a:pt x="1044" y="50"/>
                      <a:pt x="1044" y="40"/>
                    </a:cubicBezTo>
                    <a:lnTo>
                      <a:pt x="1044" y="20"/>
                    </a:lnTo>
                    <a:cubicBezTo>
                      <a:pt x="1044" y="10"/>
                      <a:pt x="1034" y="1"/>
                      <a:pt x="10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173;p43">
                <a:extLst>
                  <a:ext uri="{FF2B5EF4-FFF2-40B4-BE49-F238E27FC236}">
                    <a16:creationId xmlns:a16="http://schemas.microsoft.com/office/drawing/2014/main" id="{5CE0775A-84D0-97D4-8D69-4EEF5D319150}"/>
                  </a:ext>
                </a:extLst>
              </p:cNvPr>
              <p:cNvSpPr/>
              <p:nvPr/>
            </p:nvSpPr>
            <p:spPr>
              <a:xfrm>
                <a:off x="1868504" y="4676135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2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2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174;p43">
                <a:extLst>
                  <a:ext uri="{FF2B5EF4-FFF2-40B4-BE49-F238E27FC236}">
                    <a16:creationId xmlns:a16="http://schemas.microsoft.com/office/drawing/2014/main" id="{A18F1AD7-9CDC-6DBF-8192-F6887B3DAEA1}"/>
                  </a:ext>
                </a:extLst>
              </p:cNvPr>
              <p:cNvSpPr/>
              <p:nvPr/>
            </p:nvSpPr>
            <p:spPr>
              <a:xfrm>
                <a:off x="1759519" y="4676135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2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2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2175;p43">
                <a:extLst>
                  <a:ext uri="{FF2B5EF4-FFF2-40B4-BE49-F238E27FC236}">
                    <a16:creationId xmlns:a16="http://schemas.microsoft.com/office/drawing/2014/main" id="{F3006624-3CF4-F940-85BF-B7CA1D876E3D}"/>
                  </a:ext>
                </a:extLst>
              </p:cNvPr>
              <p:cNvSpPr/>
              <p:nvPr/>
            </p:nvSpPr>
            <p:spPr>
              <a:xfrm>
                <a:off x="1649443" y="4673517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2176;p43">
                <a:extLst>
                  <a:ext uri="{FF2B5EF4-FFF2-40B4-BE49-F238E27FC236}">
                    <a16:creationId xmlns:a16="http://schemas.microsoft.com/office/drawing/2014/main" id="{748473B8-5A98-7C80-5D34-922308A95636}"/>
                  </a:ext>
                </a:extLst>
              </p:cNvPr>
              <p:cNvSpPr/>
              <p:nvPr/>
            </p:nvSpPr>
            <p:spPr>
              <a:xfrm>
                <a:off x="1868504" y="4607188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3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3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2177;p43">
                <a:extLst>
                  <a:ext uri="{FF2B5EF4-FFF2-40B4-BE49-F238E27FC236}">
                    <a16:creationId xmlns:a16="http://schemas.microsoft.com/office/drawing/2014/main" id="{68FAE778-BF44-852D-6AE2-B3278E294D9D}"/>
                  </a:ext>
                </a:extLst>
              </p:cNvPr>
              <p:cNvSpPr/>
              <p:nvPr/>
            </p:nvSpPr>
            <p:spPr>
              <a:xfrm>
                <a:off x="1759519" y="4607188"/>
                <a:ext cx="96765" cy="49855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7" extrusionOk="0">
                    <a:moveTo>
                      <a:pt x="54" y="1"/>
                    </a:moveTo>
                    <a:cubicBezTo>
                      <a:pt x="25" y="1"/>
                      <a:pt x="0" y="25"/>
                      <a:pt x="0" y="55"/>
                    </a:cubicBezTo>
                    <a:lnTo>
                      <a:pt x="0" y="403"/>
                    </a:lnTo>
                    <a:cubicBezTo>
                      <a:pt x="0" y="432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2"/>
                      <a:pt x="887" y="403"/>
                    </a:cubicBezTo>
                    <a:lnTo>
                      <a:pt x="887" y="55"/>
                    </a:lnTo>
                    <a:cubicBezTo>
                      <a:pt x="887" y="25"/>
                      <a:pt x="862" y="1"/>
                      <a:pt x="8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2178;p43">
                <a:extLst>
                  <a:ext uri="{FF2B5EF4-FFF2-40B4-BE49-F238E27FC236}">
                    <a16:creationId xmlns:a16="http://schemas.microsoft.com/office/drawing/2014/main" id="{723AD20D-4B70-AAB3-78EF-6C1E02132721}"/>
                  </a:ext>
                </a:extLst>
              </p:cNvPr>
              <p:cNvSpPr/>
              <p:nvPr/>
            </p:nvSpPr>
            <p:spPr>
              <a:xfrm>
                <a:off x="1649443" y="4604570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2179;p43">
                <a:extLst>
                  <a:ext uri="{FF2B5EF4-FFF2-40B4-BE49-F238E27FC236}">
                    <a16:creationId xmlns:a16="http://schemas.microsoft.com/office/drawing/2014/main" id="{78C1163A-CA74-5ED7-F7B4-B0BCA77E2BFB}"/>
                  </a:ext>
                </a:extLst>
              </p:cNvPr>
              <p:cNvSpPr/>
              <p:nvPr/>
            </p:nvSpPr>
            <p:spPr>
              <a:xfrm>
                <a:off x="1868504" y="4538895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2180;p43">
                <a:extLst>
                  <a:ext uri="{FF2B5EF4-FFF2-40B4-BE49-F238E27FC236}">
                    <a16:creationId xmlns:a16="http://schemas.microsoft.com/office/drawing/2014/main" id="{3EF75CC2-9EF4-1C9E-9B64-7C24EA355233}"/>
                  </a:ext>
                </a:extLst>
              </p:cNvPr>
              <p:cNvSpPr/>
              <p:nvPr/>
            </p:nvSpPr>
            <p:spPr>
              <a:xfrm>
                <a:off x="1759519" y="4538895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2181;p43">
                <a:extLst>
                  <a:ext uri="{FF2B5EF4-FFF2-40B4-BE49-F238E27FC236}">
                    <a16:creationId xmlns:a16="http://schemas.microsoft.com/office/drawing/2014/main" id="{B754D61B-8B10-4291-D62D-2631C9126AF7}"/>
                  </a:ext>
                </a:extLst>
              </p:cNvPr>
              <p:cNvSpPr/>
              <p:nvPr/>
            </p:nvSpPr>
            <p:spPr>
              <a:xfrm>
                <a:off x="1649443" y="4538895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2182;p43">
                <a:extLst>
                  <a:ext uri="{FF2B5EF4-FFF2-40B4-BE49-F238E27FC236}">
                    <a16:creationId xmlns:a16="http://schemas.microsoft.com/office/drawing/2014/main" id="{6AAF9CBB-6674-F5DB-C442-E96E978DF1AF}"/>
                  </a:ext>
                </a:extLst>
              </p:cNvPr>
              <p:cNvSpPr/>
              <p:nvPr/>
            </p:nvSpPr>
            <p:spPr>
              <a:xfrm>
                <a:off x="1868504" y="4469948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2183;p43">
                <a:extLst>
                  <a:ext uri="{FF2B5EF4-FFF2-40B4-BE49-F238E27FC236}">
                    <a16:creationId xmlns:a16="http://schemas.microsoft.com/office/drawing/2014/main" id="{445BA0B0-82F6-51D0-8FE1-4C53B12A75EE}"/>
                  </a:ext>
                </a:extLst>
              </p:cNvPr>
              <p:cNvSpPr/>
              <p:nvPr/>
            </p:nvSpPr>
            <p:spPr>
              <a:xfrm>
                <a:off x="1759519" y="4469948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2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2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2184;p43">
                <a:extLst>
                  <a:ext uri="{FF2B5EF4-FFF2-40B4-BE49-F238E27FC236}">
                    <a16:creationId xmlns:a16="http://schemas.microsoft.com/office/drawing/2014/main" id="{177E563D-82BD-6824-A468-F3B16A943C81}"/>
                  </a:ext>
                </a:extLst>
              </p:cNvPr>
              <p:cNvSpPr/>
              <p:nvPr/>
            </p:nvSpPr>
            <p:spPr>
              <a:xfrm>
                <a:off x="1649443" y="4469948"/>
                <a:ext cx="96220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56" extrusionOk="0">
                    <a:moveTo>
                      <a:pt x="54" y="0"/>
                    </a:moveTo>
                    <a:cubicBezTo>
                      <a:pt x="25" y="0"/>
                      <a:pt x="0" y="25"/>
                      <a:pt x="0" y="54"/>
                    </a:cubicBezTo>
                    <a:lnTo>
                      <a:pt x="0" y="402"/>
                    </a:lnTo>
                    <a:cubicBezTo>
                      <a:pt x="0" y="431"/>
                      <a:pt x="25" y="456"/>
                      <a:pt x="54" y="456"/>
                    </a:cubicBezTo>
                    <a:lnTo>
                      <a:pt x="828" y="456"/>
                    </a:lnTo>
                    <a:cubicBezTo>
                      <a:pt x="862" y="456"/>
                      <a:pt x="882" y="431"/>
                      <a:pt x="882" y="402"/>
                    </a:cubicBezTo>
                    <a:lnTo>
                      <a:pt x="882" y="54"/>
                    </a:lnTo>
                    <a:cubicBezTo>
                      <a:pt x="882" y="25"/>
                      <a:pt x="862" y="0"/>
                      <a:pt x="8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2185;p43">
                <a:extLst>
                  <a:ext uri="{FF2B5EF4-FFF2-40B4-BE49-F238E27FC236}">
                    <a16:creationId xmlns:a16="http://schemas.microsoft.com/office/drawing/2014/main" id="{29389B32-0082-7596-EFC1-8A1B6E35F176}"/>
                  </a:ext>
                </a:extLst>
              </p:cNvPr>
              <p:cNvSpPr/>
              <p:nvPr/>
            </p:nvSpPr>
            <p:spPr>
              <a:xfrm>
                <a:off x="1769664" y="4351363"/>
                <a:ext cx="82365" cy="84983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79" extrusionOk="0">
                    <a:moveTo>
                      <a:pt x="377" y="0"/>
                    </a:moveTo>
                    <a:cubicBezTo>
                      <a:pt x="167" y="0"/>
                      <a:pt x="0" y="171"/>
                      <a:pt x="0" y="387"/>
                    </a:cubicBezTo>
                    <a:cubicBezTo>
                      <a:pt x="0" y="602"/>
                      <a:pt x="167" y="779"/>
                      <a:pt x="377" y="779"/>
                    </a:cubicBezTo>
                    <a:cubicBezTo>
                      <a:pt x="583" y="779"/>
                      <a:pt x="754" y="602"/>
                      <a:pt x="754" y="387"/>
                    </a:cubicBezTo>
                    <a:cubicBezTo>
                      <a:pt x="754" y="171"/>
                      <a:pt x="583" y="0"/>
                      <a:pt x="37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2186;p43">
                <a:extLst>
                  <a:ext uri="{FF2B5EF4-FFF2-40B4-BE49-F238E27FC236}">
                    <a16:creationId xmlns:a16="http://schemas.microsoft.com/office/drawing/2014/main" id="{87741467-9ACB-20DC-5D19-37D14E9FF29A}"/>
                  </a:ext>
                </a:extLst>
              </p:cNvPr>
              <p:cNvSpPr/>
              <p:nvPr/>
            </p:nvSpPr>
            <p:spPr>
              <a:xfrm>
                <a:off x="1870576" y="4335872"/>
                <a:ext cx="96874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56" extrusionOk="0">
                    <a:moveTo>
                      <a:pt x="55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5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2187;p43">
                <a:extLst>
                  <a:ext uri="{FF2B5EF4-FFF2-40B4-BE49-F238E27FC236}">
                    <a16:creationId xmlns:a16="http://schemas.microsoft.com/office/drawing/2014/main" id="{F33BEDBE-9536-661D-8B83-2D7A759DF7DC}"/>
                  </a:ext>
                </a:extLst>
              </p:cNvPr>
              <p:cNvSpPr/>
              <p:nvPr/>
            </p:nvSpPr>
            <p:spPr>
              <a:xfrm>
                <a:off x="1870576" y="4396201"/>
                <a:ext cx="96874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8" h="456" extrusionOk="0">
                    <a:moveTo>
                      <a:pt x="55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5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2188;p43">
                <a:extLst>
                  <a:ext uri="{FF2B5EF4-FFF2-40B4-BE49-F238E27FC236}">
                    <a16:creationId xmlns:a16="http://schemas.microsoft.com/office/drawing/2014/main" id="{5CBE86FC-0B94-1222-FEC6-E4FE0E45D7C3}"/>
                  </a:ext>
                </a:extLst>
              </p:cNvPr>
              <p:cNvSpPr/>
              <p:nvPr/>
            </p:nvSpPr>
            <p:spPr>
              <a:xfrm>
                <a:off x="1648352" y="4335872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2189;p43">
                <a:extLst>
                  <a:ext uri="{FF2B5EF4-FFF2-40B4-BE49-F238E27FC236}">
                    <a16:creationId xmlns:a16="http://schemas.microsoft.com/office/drawing/2014/main" id="{4CE470C0-9D68-7D61-0BEE-9DC9D038506A}"/>
                  </a:ext>
                </a:extLst>
              </p:cNvPr>
              <p:cNvSpPr/>
              <p:nvPr/>
            </p:nvSpPr>
            <p:spPr>
              <a:xfrm>
                <a:off x="1648352" y="4396201"/>
                <a:ext cx="96765" cy="49746"/>
              </a:xfrm>
              <a:custGeom>
                <a:avLst/>
                <a:gdLst/>
                <a:ahLst/>
                <a:cxnLst/>
                <a:rect l="l" t="t" r="r" b="b"/>
                <a:pathLst>
                  <a:path w="887" h="456" extrusionOk="0">
                    <a:moveTo>
                      <a:pt x="54" y="0"/>
                    </a:moveTo>
                    <a:cubicBezTo>
                      <a:pt x="25" y="0"/>
                      <a:pt x="1" y="25"/>
                      <a:pt x="1" y="54"/>
                    </a:cubicBezTo>
                    <a:lnTo>
                      <a:pt x="1" y="402"/>
                    </a:lnTo>
                    <a:cubicBezTo>
                      <a:pt x="1" y="431"/>
                      <a:pt x="25" y="456"/>
                      <a:pt x="54" y="456"/>
                    </a:cubicBezTo>
                    <a:lnTo>
                      <a:pt x="833" y="456"/>
                    </a:lnTo>
                    <a:cubicBezTo>
                      <a:pt x="863" y="456"/>
                      <a:pt x="887" y="431"/>
                      <a:pt x="887" y="402"/>
                    </a:cubicBezTo>
                    <a:lnTo>
                      <a:pt x="887" y="54"/>
                    </a:lnTo>
                    <a:cubicBezTo>
                      <a:pt x="887" y="25"/>
                      <a:pt x="863" y="0"/>
                      <a:pt x="83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2190;p43">
                <a:extLst>
                  <a:ext uri="{FF2B5EF4-FFF2-40B4-BE49-F238E27FC236}">
                    <a16:creationId xmlns:a16="http://schemas.microsoft.com/office/drawing/2014/main" id="{BB259C4C-6B63-EE75-29A4-698DE5EBEC79}"/>
                  </a:ext>
                </a:extLst>
              </p:cNvPr>
              <p:cNvSpPr/>
              <p:nvPr/>
            </p:nvSpPr>
            <p:spPr>
              <a:xfrm>
                <a:off x="1648352" y="4068702"/>
                <a:ext cx="316914" cy="239458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195" extrusionOk="0">
                    <a:moveTo>
                      <a:pt x="128" y="0"/>
                    </a:moveTo>
                    <a:cubicBezTo>
                      <a:pt x="59" y="0"/>
                      <a:pt x="1" y="59"/>
                      <a:pt x="1" y="128"/>
                    </a:cubicBezTo>
                    <a:lnTo>
                      <a:pt x="1" y="2067"/>
                    </a:lnTo>
                    <a:cubicBezTo>
                      <a:pt x="1" y="2136"/>
                      <a:pt x="59" y="2194"/>
                      <a:pt x="128" y="2194"/>
                    </a:cubicBezTo>
                    <a:lnTo>
                      <a:pt x="2777" y="2194"/>
                    </a:lnTo>
                    <a:cubicBezTo>
                      <a:pt x="2846" y="2194"/>
                      <a:pt x="2905" y="2136"/>
                      <a:pt x="2905" y="2067"/>
                    </a:cubicBezTo>
                    <a:lnTo>
                      <a:pt x="2905" y="128"/>
                    </a:lnTo>
                    <a:cubicBezTo>
                      <a:pt x="2905" y="59"/>
                      <a:pt x="2846" y="0"/>
                      <a:pt x="2777" y="0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2191;p43">
              <a:extLst>
                <a:ext uri="{FF2B5EF4-FFF2-40B4-BE49-F238E27FC236}">
                  <a16:creationId xmlns:a16="http://schemas.microsoft.com/office/drawing/2014/main" id="{D675097E-A617-5274-F79F-598DC8B21F50}"/>
                </a:ext>
              </a:extLst>
            </p:cNvPr>
            <p:cNvGrpSpPr/>
            <p:nvPr/>
          </p:nvGrpSpPr>
          <p:grpSpPr>
            <a:xfrm>
              <a:off x="3546628" y="1315340"/>
              <a:ext cx="215855" cy="534479"/>
              <a:chOff x="3497125" y="1057129"/>
              <a:chExt cx="314841" cy="779579"/>
            </a:xfrm>
          </p:grpSpPr>
          <p:sp>
            <p:nvSpPr>
              <p:cNvPr id="37" name="Google Shape;2192;p43">
                <a:extLst>
                  <a:ext uri="{FF2B5EF4-FFF2-40B4-BE49-F238E27FC236}">
                    <a16:creationId xmlns:a16="http://schemas.microsoft.com/office/drawing/2014/main" id="{1EBC21D8-4EBE-6F9F-C63F-B347B1CF799D}"/>
                  </a:ext>
                </a:extLst>
              </p:cNvPr>
              <p:cNvSpPr/>
              <p:nvPr/>
            </p:nvSpPr>
            <p:spPr>
              <a:xfrm>
                <a:off x="3497125" y="1433720"/>
                <a:ext cx="314295" cy="402988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3694" extrusionOk="0">
                    <a:moveTo>
                      <a:pt x="1117" y="1"/>
                    </a:moveTo>
                    <a:cubicBezTo>
                      <a:pt x="500" y="1"/>
                      <a:pt x="1" y="500"/>
                      <a:pt x="1" y="1117"/>
                    </a:cubicBezTo>
                    <a:lnTo>
                      <a:pt x="1" y="2582"/>
                    </a:lnTo>
                    <a:cubicBezTo>
                      <a:pt x="1" y="3194"/>
                      <a:pt x="500" y="3694"/>
                      <a:pt x="1117" y="3694"/>
                    </a:cubicBezTo>
                    <a:lnTo>
                      <a:pt x="1769" y="3694"/>
                    </a:lnTo>
                    <a:cubicBezTo>
                      <a:pt x="2381" y="3694"/>
                      <a:pt x="2880" y="3194"/>
                      <a:pt x="2880" y="2582"/>
                    </a:cubicBezTo>
                    <a:lnTo>
                      <a:pt x="2880" y="1117"/>
                    </a:lnTo>
                    <a:cubicBezTo>
                      <a:pt x="2880" y="500"/>
                      <a:pt x="2381" y="1"/>
                      <a:pt x="1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193;p43">
                <a:extLst>
                  <a:ext uri="{FF2B5EF4-FFF2-40B4-BE49-F238E27FC236}">
                    <a16:creationId xmlns:a16="http://schemas.microsoft.com/office/drawing/2014/main" id="{20567CDC-FFAF-AD6D-3D77-90E65D396594}"/>
                  </a:ext>
                </a:extLst>
              </p:cNvPr>
              <p:cNvSpPr/>
              <p:nvPr/>
            </p:nvSpPr>
            <p:spPr>
              <a:xfrm>
                <a:off x="3497670" y="1057129"/>
                <a:ext cx="314295" cy="402879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3693" extrusionOk="0">
                    <a:moveTo>
                      <a:pt x="1112" y="0"/>
                    </a:moveTo>
                    <a:cubicBezTo>
                      <a:pt x="500" y="0"/>
                      <a:pt x="1" y="500"/>
                      <a:pt x="1" y="1112"/>
                    </a:cubicBezTo>
                    <a:lnTo>
                      <a:pt x="1" y="2576"/>
                    </a:lnTo>
                    <a:cubicBezTo>
                      <a:pt x="1" y="3193"/>
                      <a:pt x="500" y="3693"/>
                      <a:pt x="1112" y="3693"/>
                    </a:cubicBezTo>
                    <a:lnTo>
                      <a:pt x="1764" y="3693"/>
                    </a:lnTo>
                    <a:cubicBezTo>
                      <a:pt x="2381" y="3693"/>
                      <a:pt x="2880" y="3193"/>
                      <a:pt x="2880" y="2576"/>
                    </a:cubicBezTo>
                    <a:lnTo>
                      <a:pt x="2880" y="1112"/>
                    </a:lnTo>
                    <a:cubicBezTo>
                      <a:pt x="2880" y="500"/>
                      <a:pt x="2381" y="0"/>
                      <a:pt x="17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194;p43">
                <a:extLst>
                  <a:ext uri="{FF2B5EF4-FFF2-40B4-BE49-F238E27FC236}">
                    <a16:creationId xmlns:a16="http://schemas.microsoft.com/office/drawing/2014/main" id="{0527C8C0-4E18-4FC3-1C31-CEAD44B370DB}"/>
                  </a:ext>
                </a:extLst>
              </p:cNvPr>
              <p:cNvSpPr/>
              <p:nvPr/>
            </p:nvSpPr>
            <p:spPr>
              <a:xfrm>
                <a:off x="3524944" y="1089639"/>
                <a:ext cx="262367" cy="337314"/>
              </a:xfrm>
              <a:custGeom>
                <a:avLst/>
                <a:gdLst/>
                <a:ahLst/>
                <a:cxnLst/>
                <a:rect l="l" t="t" r="r" b="b"/>
                <a:pathLst>
                  <a:path w="2405" h="3092" extrusionOk="0">
                    <a:moveTo>
                      <a:pt x="715" y="1"/>
                    </a:moveTo>
                    <a:cubicBezTo>
                      <a:pt x="319" y="1"/>
                      <a:pt x="0" y="324"/>
                      <a:pt x="0" y="716"/>
                    </a:cubicBezTo>
                    <a:lnTo>
                      <a:pt x="0" y="2376"/>
                    </a:lnTo>
                    <a:cubicBezTo>
                      <a:pt x="0" y="2773"/>
                      <a:pt x="319" y="3091"/>
                      <a:pt x="715" y="3091"/>
                    </a:cubicBezTo>
                    <a:lnTo>
                      <a:pt x="1690" y="3091"/>
                    </a:lnTo>
                    <a:cubicBezTo>
                      <a:pt x="2087" y="3091"/>
                      <a:pt x="2405" y="2773"/>
                      <a:pt x="2405" y="2376"/>
                    </a:cubicBezTo>
                    <a:lnTo>
                      <a:pt x="2405" y="716"/>
                    </a:lnTo>
                    <a:cubicBezTo>
                      <a:pt x="2405" y="324"/>
                      <a:pt x="2087" y="1"/>
                      <a:pt x="1690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195;p43">
                <a:extLst>
                  <a:ext uri="{FF2B5EF4-FFF2-40B4-BE49-F238E27FC236}">
                    <a16:creationId xmlns:a16="http://schemas.microsoft.com/office/drawing/2014/main" id="{F5891163-0D44-D00D-726D-09D542DE129B}"/>
                  </a:ext>
                </a:extLst>
              </p:cNvPr>
              <p:cNvSpPr/>
              <p:nvPr/>
            </p:nvSpPr>
            <p:spPr>
              <a:xfrm>
                <a:off x="3704949" y="1718564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0"/>
                    </a:moveTo>
                    <a:cubicBezTo>
                      <a:pt x="45" y="0"/>
                      <a:pt x="1" y="44"/>
                      <a:pt x="1" y="93"/>
                    </a:cubicBezTo>
                    <a:lnTo>
                      <a:pt x="1" y="289"/>
                    </a:lnTo>
                    <a:cubicBezTo>
                      <a:pt x="1" y="338"/>
                      <a:pt x="45" y="377"/>
                      <a:pt x="94" y="377"/>
                    </a:cubicBezTo>
                    <a:lnTo>
                      <a:pt x="642" y="377"/>
                    </a:lnTo>
                    <a:cubicBezTo>
                      <a:pt x="691" y="377"/>
                      <a:pt x="735" y="338"/>
                      <a:pt x="735" y="289"/>
                    </a:cubicBezTo>
                    <a:lnTo>
                      <a:pt x="735" y="93"/>
                    </a:lnTo>
                    <a:cubicBezTo>
                      <a:pt x="735" y="44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196;p43">
                <a:extLst>
                  <a:ext uri="{FF2B5EF4-FFF2-40B4-BE49-F238E27FC236}">
                    <a16:creationId xmlns:a16="http://schemas.microsoft.com/office/drawing/2014/main" id="{4C0D6FD7-2D3C-BA17-AA37-C08A9987884E}"/>
                  </a:ext>
                </a:extLst>
              </p:cNvPr>
              <p:cNvSpPr/>
              <p:nvPr/>
            </p:nvSpPr>
            <p:spPr>
              <a:xfrm>
                <a:off x="3615164" y="1718564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0"/>
                    </a:moveTo>
                    <a:cubicBezTo>
                      <a:pt x="40" y="0"/>
                      <a:pt x="1" y="44"/>
                      <a:pt x="1" y="93"/>
                    </a:cubicBezTo>
                    <a:lnTo>
                      <a:pt x="1" y="289"/>
                    </a:lnTo>
                    <a:cubicBezTo>
                      <a:pt x="1" y="338"/>
                      <a:pt x="40" y="377"/>
                      <a:pt x="89" y="377"/>
                    </a:cubicBezTo>
                    <a:lnTo>
                      <a:pt x="638" y="377"/>
                    </a:lnTo>
                    <a:cubicBezTo>
                      <a:pt x="687" y="377"/>
                      <a:pt x="731" y="338"/>
                      <a:pt x="731" y="289"/>
                    </a:cubicBezTo>
                    <a:lnTo>
                      <a:pt x="731" y="93"/>
                    </a:lnTo>
                    <a:cubicBezTo>
                      <a:pt x="731" y="44"/>
                      <a:pt x="692" y="0"/>
                      <a:pt x="6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197;p43">
                <a:extLst>
                  <a:ext uri="{FF2B5EF4-FFF2-40B4-BE49-F238E27FC236}">
                    <a16:creationId xmlns:a16="http://schemas.microsoft.com/office/drawing/2014/main" id="{CF122C6F-D8AB-86C9-20C4-D8A9650E738B}"/>
                  </a:ext>
                </a:extLst>
              </p:cNvPr>
              <p:cNvSpPr/>
              <p:nvPr/>
            </p:nvSpPr>
            <p:spPr>
              <a:xfrm>
                <a:off x="3523853" y="171965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0"/>
                    </a:moveTo>
                    <a:cubicBezTo>
                      <a:pt x="45" y="0"/>
                      <a:pt x="1" y="39"/>
                      <a:pt x="1" y="93"/>
                    </a:cubicBezTo>
                    <a:lnTo>
                      <a:pt x="1" y="284"/>
                    </a:lnTo>
                    <a:cubicBezTo>
                      <a:pt x="1" y="338"/>
                      <a:pt x="45" y="377"/>
                      <a:pt x="94" y="377"/>
                    </a:cubicBezTo>
                    <a:lnTo>
                      <a:pt x="642" y="377"/>
                    </a:lnTo>
                    <a:cubicBezTo>
                      <a:pt x="691" y="377"/>
                      <a:pt x="730" y="338"/>
                      <a:pt x="730" y="284"/>
                    </a:cubicBezTo>
                    <a:lnTo>
                      <a:pt x="730" y="93"/>
                    </a:lnTo>
                    <a:cubicBezTo>
                      <a:pt x="730" y="39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198;p43">
                <a:extLst>
                  <a:ext uri="{FF2B5EF4-FFF2-40B4-BE49-F238E27FC236}">
                    <a16:creationId xmlns:a16="http://schemas.microsoft.com/office/drawing/2014/main" id="{6F69E8C8-D89C-7215-07B5-CCCB7EBC1DD0}"/>
                  </a:ext>
                </a:extLst>
              </p:cNvPr>
              <p:cNvSpPr/>
              <p:nvPr/>
            </p:nvSpPr>
            <p:spPr>
              <a:xfrm>
                <a:off x="3704949" y="1657362"/>
                <a:ext cx="80292" cy="39382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61" extrusionOk="0">
                    <a:moveTo>
                      <a:pt x="64" y="0"/>
                    </a:moveTo>
                    <a:cubicBezTo>
                      <a:pt x="28" y="0"/>
                      <a:pt x="1" y="34"/>
                      <a:pt x="1" y="76"/>
                    </a:cubicBezTo>
                    <a:lnTo>
                      <a:pt x="1" y="267"/>
                    </a:lnTo>
                    <a:cubicBezTo>
                      <a:pt x="1" y="321"/>
                      <a:pt x="45" y="360"/>
                      <a:pt x="94" y="360"/>
                    </a:cubicBezTo>
                    <a:lnTo>
                      <a:pt x="642" y="360"/>
                    </a:lnTo>
                    <a:cubicBezTo>
                      <a:pt x="691" y="360"/>
                      <a:pt x="735" y="321"/>
                      <a:pt x="735" y="267"/>
                    </a:cubicBezTo>
                    <a:lnTo>
                      <a:pt x="735" y="76"/>
                    </a:lnTo>
                    <a:cubicBezTo>
                      <a:pt x="735" y="34"/>
                      <a:pt x="708" y="0"/>
                      <a:pt x="672" y="0"/>
                    </a:cubicBezTo>
                    <a:cubicBezTo>
                      <a:pt x="663" y="0"/>
                      <a:pt x="653" y="3"/>
                      <a:pt x="642" y="8"/>
                    </a:cubicBezTo>
                    <a:lnTo>
                      <a:pt x="94" y="8"/>
                    </a:lnTo>
                    <a:cubicBezTo>
                      <a:pt x="84" y="3"/>
                      <a:pt x="74" y="0"/>
                      <a:pt x="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199;p43">
                <a:extLst>
                  <a:ext uri="{FF2B5EF4-FFF2-40B4-BE49-F238E27FC236}">
                    <a16:creationId xmlns:a16="http://schemas.microsoft.com/office/drawing/2014/main" id="{7C910675-2607-1A8D-4870-E3E05C9C9F3F}"/>
                  </a:ext>
                </a:extLst>
              </p:cNvPr>
              <p:cNvSpPr/>
              <p:nvPr/>
            </p:nvSpPr>
            <p:spPr>
              <a:xfrm>
                <a:off x="3615164" y="1658126"/>
                <a:ext cx="79747" cy="4069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3" extrusionOk="0">
                    <a:moveTo>
                      <a:pt x="89" y="1"/>
                    </a:moveTo>
                    <a:cubicBezTo>
                      <a:pt x="40" y="1"/>
                      <a:pt x="1" y="40"/>
                      <a:pt x="1" y="89"/>
                    </a:cubicBezTo>
                    <a:lnTo>
                      <a:pt x="1" y="285"/>
                    </a:lnTo>
                    <a:cubicBezTo>
                      <a:pt x="1" y="334"/>
                      <a:pt x="40" y="373"/>
                      <a:pt x="89" y="373"/>
                    </a:cubicBezTo>
                    <a:lnTo>
                      <a:pt x="638" y="373"/>
                    </a:lnTo>
                    <a:cubicBezTo>
                      <a:pt x="687" y="373"/>
                      <a:pt x="731" y="334"/>
                      <a:pt x="731" y="285"/>
                    </a:cubicBezTo>
                    <a:lnTo>
                      <a:pt x="731" y="89"/>
                    </a:lnTo>
                    <a:cubicBezTo>
                      <a:pt x="731" y="40"/>
                      <a:pt x="692" y="1"/>
                      <a:pt x="6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200;p43">
                <a:extLst>
                  <a:ext uri="{FF2B5EF4-FFF2-40B4-BE49-F238E27FC236}">
                    <a16:creationId xmlns:a16="http://schemas.microsoft.com/office/drawing/2014/main" id="{1282E342-1AEA-A82A-571E-5836E877013A}"/>
                  </a:ext>
                </a:extLst>
              </p:cNvPr>
              <p:cNvSpPr/>
              <p:nvPr/>
            </p:nvSpPr>
            <p:spPr>
              <a:xfrm>
                <a:off x="3523853" y="1656053"/>
                <a:ext cx="79747" cy="4069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3" extrusionOk="0">
                    <a:moveTo>
                      <a:pt x="94" y="0"/>
                    </a:moveTo>
                    <a:cubicBezTo>
                      <a:pt x="45" y="0"/>
                      <a:pt x="1" y="39"/>
                      <a:pt x="1" y="88"/>
                    </a:cubicBezTo>
                    <a:lnTo>
                      <a:pt x="1" y="284"/>
                    </a:lnTo>
                    <a:cubicBezTo>
                      <a:pt x="1" y="333"/>
                      <a:pt x="45" y="372"/>
                      <a:pt x="94" y="372"/>
                    </a:cubicBezTo>
                    <a:lnTo>
                      <a:pt x="642" y="372"/>
                    </a:lnTo>
                    <a:cubicBezTo>
                      <a:pt x="691" y="372"/>
                      <a:pt x="730" y="333"/>
                      <a:pt x="730" y="284"/>
                    </a:cubicBezTo>
                    <a:lnTo>
                      <a:pt x="730" y="88"/>
                    </a:lnTo>
                    <a:cubicBezTo>
                      <a:pt x="730" y="39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201;p43">
                <a:extLst>
                  <a:ext uri="{FF2B5EF4-FFF2-40B4-BE49-F238E27FC236}">
                    <a16:creationId xmlns:a16="http://schemas.microsoft.com/office/drawing/2014/main" id="{E588A7DF-3674-6932-9F5F-7939AACF5FAF}"/>
                  </a:ext>
                </a:extLst>
              </p:cNvPr>
              <p:cNvSpPr/>
              <p:nvPr/>
            </p:nvSpPr>
            <p:spPr>
              <a:xfrm>
                <a:off x="3704949" y="1592451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0"/>
                    </a:moveTo>
                    <a:cubicBezTo>
                      <a:pt x="45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5" y="333"/>
                      <a:pt x="735" y="284"/>
                    </a:cubicBezTo>
                    <a:lnTo>
                      <a:pt x="735" y="89"/>
                    </a:lnTo>
                    <a:cubicBezTo>
                      <a:pt x="735" y="40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202;p43">
                <a:extLst>
                  <a:ext uri="{FF2B5EF4-FFF2-40B4-BE49-F238E27FC236}">
                    <a16:creationId xmlns:a16="http://schemas.microsoft.com/office/drawing/2014/main" id="{C5AB4A8F-56D3-FE93-53F2-6816CA752014}"/>
                  </a:ext>
                </a:extLst>
              </p:cNvPr>
              <p:cNvSpPr/>
              <p:nvPr/>
            </p:nvSpPr>
            <p:spPr>
              <a:xfrm>
                <a:off x="3615164" y="1592451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0"/>
                    </a:moveTo>
                    <a:cubicBezTo>
                      <a:pt x="40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0" y="378"/>
                      <a:pt x="89" y="378"/>
                    </a:cubicBezTo>
                    <a:lnTo>
                      <a:pt x="638" y="378"/>
                    </a:lnTo>
                    <a:cubicBezTo>
                      <a:pt x="687" y="378"/>
                      <a:pt x="731" y="333"/>
                      <a:pt x="731" y="284"/>
                    </a:cubicBezTo>
                    <a:lnTo>
                      <a:pt x="731" y="89"/>
                    </a:lnTo>
                    <a:cubicBezTo>
                      <a:pt x="731" y="40"/>
                      <a:pt x="692" y="0"/>
                      <a:pt x="6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203;p43">
                <a:extLst>
                  <a:ext uri="{FF2B5EF4-FFF2-40B4-BE49-F238E27FC236}">
                    <a16:creationId xmlns:a16="http://schemas.microsoft.com/office/drawing/2014/main" id="{CD6024A4-FB4E-5585-CAEC-C87BFC3FB03D}"/>
                  </a:ext>
                </a:extLst>
              </p:cNvPr>
              <p:cNvSpPr/>
              <p:nvPr/>
            </p:nvSpPr>
            <p:spPr>
              <a:xfrm>
                <a:off x="3523853" y="1592451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0"/>
                    </a:moveTo>
                    <a:cubicBezTo>
                      <a:pt x="45" y="0"/>
                      <a:pt x="1" y="40"/>
                      <a:pt x="1" y="89"/>
                    </a:cubicBezTo>
                    <a:lnTo>
                      <a:pt x="1" y="284"/>
                    </a:lnTo>
                    <a:cubicBezTo>
                      <a:pt x="1" y="333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0" y="333"/>
                      <a:pt x="730" y="284"/>
                    </a:cubicBezTo>
                    <a:lnTo>
                      <a:pt x="730" y="89"/>
                    </a:lnTo>
                    <a:cubicBezTo>
                      <a:pt x="730" y="40"/>
                      <a:pt x="691" y="0"/>
                      <a:pt x="64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204;p43">
                <a:extLst>
                  <a:ext uri="{FF2B5EF4-FFF2-40B4-BE49-F238E27FC236}">
                    <a16:creationId xmlns:a16="http://schemas.microsoft.com/office/drawing/2014/main" id="{3C23E47C-DD85-DDB1-8EC7-03727CAD1580}"/>
                  </a:ext>
                </a:extLst>
              </p:cNvPr>
              <p:cNvSpPr/>
              <p:nvPr/>
            </p:nvSpPr>
            <p:spPr>
              <a:xfrm>
                <a:off x="3704949" y="1529395"/>
                <a:ext cx="80292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6" h="378" extrusionOk="0">
                    <a:moveTo>
                      <a:pt x="94" y="1"/>
                    </a:moveTo>
                    <a:cubicBezTo>
                      <a:pt x="45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5" y="338"/>
                      <a:pt x="735" y="289"/>
                    </a:cubicBezTo>
                    <a:lnTo>
                      <a:pt x="735" y="94"/>
                    </a:lnTo>
                    <a:cubicBezTo>
                      <a:pt x="735" y="45"/>
                      <a:pt x="691" y="1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205;p43">
                <a:extLst>
                  <a:ext uri="{FF2B5EF4-FFF2-40B4-BE49-F238E27FC236}">
                    <a16:creationId xmlns:a16="http://schemas.microsoft.com/office/drawing/2014/main" id="{22AA8108-F4E1-2795-35EE-6A271DE1570A}"/>
                  </a:ext>
                </a:extLst>
              </p:cNvPr>
              <p:cNvSpPr/>
              <p:nvPr/>
            </p:nvSpPr>
            <p:spPr>
              <a:xfrm>
                <a:off x="3615164" y="152939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89" y="1"/>
                    </a:moveTo>
                    <a:cubicBezTo>
                      <a:pt x="40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0" y="378"/>
                      <a:pt x="89" y="378"/>
                    </a:cubicBezTo>
                    <a:lnTo>
                      <a:pt x="638" y="378"/>
                    </a:lnTo>
                    <a:cubicBezTo>
                      <a:pt x="687" y="378"/>
                      <a:pt x="731" y="338"/>
                      <a:pt x="731" y="289"/>
                    </a:cubicBezTo>
                    <a:lnTo>
                      <a:pt x="731" y="94"/>
                    </a:lnTo>
                    <a:cubicBezTo>
                      <a:pt x="731" y="45"/>
                      <a:pt x="692" y="1"/>
                      <a:pt x="6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206;p43">
                <a:extLst>
                  <a:ext uri="{FF2B5EF4-FFF2-40B4-BE49-F238E27FC236}">
                    <a16:creationId xmlns:a16="http://schemas.microsoft.com/office/drawing/2014/main" id="{DDBD9AB2-16AC-1756-8935-2F6205B6781D}"/>
                  </a:ext>
                </a:extLst>
              </p:cNvPr>
              <p:cNvSpPr/>
              <p:nvPr/>
            </p:nvSpPr>
            <p:spPr>
              <a:xfrm>
                <a:off x="3523853" y="1529395"/>
                <a:ext cx="79747" cy="41237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8" extrusionOk="0">
                    <a:moveTo>
                      <a:pt x="94" y="1"/>
                    </a:moveTo>
                    <a:cubicBezTo>
                      <a:pt x="45" y="1"/>
                      <a:pt x="1" y="45"/>
                      <a:pt x="1" y="94"/>
                    </a:cubicBezTo>
                    <a:lnTo>
                      <a:pt x="1" y="289"/>
                    </a:lnTo>
                    <a:cubicBezTo>
                      <a:pt x="1" y="338"/>
                      <a:pt x="45" y="378"/>
                      <a:pt x="94" y="378"/>
                    </a:cubicBezTo>
                    <a:lnTo>
                      <a:pt x="642" y="378"/>
                    </a:lnTo>
                    <a:cubicBezTo>
                      <a:pt x="691" y="378"/>
                      <a:pt x="730" y="338"/>
                      <a:pt x="730" y="289"/>
                    </a:cubicBezTo>
                    <a:lnTo>
                      <a:pt x="730" y="94"/>
                    </a:lnTo>
                    <a:cubicBezTo>
                      <a:pt x="730" y="45"/>
                      <a:pt x="691" y="1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207;p43">
              <a:extLst>
                <a:ext uri="{FF2B5EF4-FFF2-40B4-BE49-F238E27FC236}">
                  <a16:creationId xmlns:a16="http://schemas.microsoft.com/office/drawing/2014/main" id="{8578474C-2B4B-E719-75BC-D4445BBBE3B8}"/>
                </a:ext>
              </a:extLst>
            </p:cNvPr>
            <p:cNvGrpSpPr/>
            <p:nvPr/>
          </p:nvGrpSpPr>
          <p:grpSpPr>
            <a:xfrm>
              <a:off x="457200" y="1540889"/>
              <a:ext cx="8229554" cy="2622479"/>
              <a:chOff x="457200" y="1540889"/>
              <a:chExt cx="8229554" cy="2622479"/>
            </a:xfrm>
          </p:grpSpPr>
          <p:sp>
            <p:nvSpPr>
              <p:cNvPr id="12" name="Google Shape;2208;p43">
                <a:extLst>
                  <a:ext uri="{FF2B5EF4-FFF2-40B4-BE49-F238E27FC236}">
                    <a16:creationId xmlns:a16="http://schemas.microsoft.com/office/drawing/2014/main" id="{34DAFDE2-DDC8-FAFE-56C6-BB51BDF3D086}"/>
                  </a:ext>
                </a:extLst>
              </p:cNvPr>
              <p:cNvSpPr/>
              <p:nvPr/>
            </p:nvSpPr>
            <p:spPr>
              <a:xfrm>
                <a:off x="457200" y="2438700"/>
                <a:ext cx="8229554" cy="764619"/>
              </a:xfrm>
              <a:custGeom>
                <a:avLst/>
                <a:gdLst/>
                <a:ahLst/>
                <a:cxnLst/>
                <a:rect l="l" t="t" r="r" b="b"/>
                <a:pathLst>
                  <a:path w="97144" h="11014" extrusionOk="0">
                    <a:moveTo>
                      <a:pt x="37933" y="0"/>
                    </a:moveTo>
                    <a:cubicBezTo>
                      <a:pt x="32278" y="0"/>
                      <a:pt x="29444" y="2453"/>
                      <a:pt x="26694" y="4834"/>
                    </a:cubicBezTo>
                    <a:cubicBezTo>
                      <a:pt x="24086" y="7084"/>
                      <a:pt x="21622" y="9228"/>
                      <a:pt x="16633" y="9228"/>
                    </a:cubicBezTo>
                    <a:cubicBezTo>
                      <a:pt x="11644" y="9228"/>
                      <a:pt x="9180" y="7084"/>
                      <a:pt x="6572" y="4834"/>
                    </a:cubicBezTo>
                    <a:cubicBezTo>
                      <a:pt x="5048" y="3513"/>
                      <a:pt x="3477" y="2143"/>
                      <a:pt x="1381" y="1203"/>
                    </a:cubicBezTo>
                    <a:cubicBezTo>
                      <a:pt x="1265" y="1149"/>
                      <a:pt x="1143" y="1124"/>
                      <a:pt x="1021" y="1124"/>
                    </a:cubicBezTo>
                    <a:cubicBezTo>
                      <a:pt x="682" y="1124"/>
                      <a:pt x="352" y="1322"/>
                      <a:pt x="202" y="1655"/>
                    </a:cubicBezTo>
                    <a:cubicBezTo>
                      <a:pt x="0" y="2108"/>
                      <a:pt x="202" y="2632"/>
                      <a:pt x="655" y="2834"/>
                    </a:cubicBezTo>
                    <a:cubicBezTo>
                      <a:pt x="2512" y="3667"/>
                      <a:pt x="3917" y="4882"/>
                      <a:pt x="5406" y="6180"/>
                    </a:cubicBezTo>
                    <a:cubicBezTo>
                      <a:pt x="8144" y="8549"/>
                      <a:pt x="10978" y="11014"/>
                      <a:pt x="16633" y="11014"/>
                    </a:cubicBezTo>
                    <a:cubicBezTo>
                      <a:pt x="22289" y="11014"/>
                      <a:pt x="25122" y="8549"/>
                      <a:pt x="27873" y="6180"/>
                    </a:cubicBezTo>
                    <a:cubicBezTo>
                      <a:pt x="30480" y="3917"/>
                      <a:pt x="32945" y="1786"/>
                      <a:pt x="37933" y="1786"/>
                    </a:cubicBezTo>
                    <a:cubicBezTo>
                      <a:pt x="42922" y="1786"/>
                      <a:pt x="45387" y="3917"/>
                      <a:pt x="47994" y="6180"/>
                    </a:cubicBezTo>
                    <a:cubicBezTo>
                      <a:pt x="50733" y="8549"/>
                      <a:pt x="53566" y="11014"/>
                      <a:pt x="59222" y="11014"/>
                    </a:cubicBezTo>
                    <a:cubicBezTo>
                      <a:pt x="64877" y="11014"/>
                      <a:pt x="67711" y="8549"/>
                      <a:pt x="70449" y="6180"/>
                    </a:cubicBezTo>
                    <a:cubicBezTo>
                      <a:pt x="73057" y="3917"/>
                      <a:pt x="75521" y="1786"/>
                      <a:pt x="80510" y="1786"/>
                    </a:cubicBezTo>
                    <a:cubicBezTo>
                      <a:pt x="85499" y="1786"/>
                      <a:pt x="87963" y="3917"/>
                      <a:pt x="90571" y="6180"/>
                    </a:cubicBezTo>
                    <a:cubicBezTo>
                      <a:pt x="92095" y="7501"/>
                      <a:pt x="93678" y="8858"/>
                      <a:pt x="95762" y="9799"/>
                    </a:cubicBezTo>
                    <a:cubicBezTo>
                      <a:pt x="95884" y="9854"/>
                      <a:pt x="96012" y="9880"/>
                      <a:pt x="96138" y="9880"/>
                    </a:cubicBezTo>
                    <a:cubicBezTo>
                      <a:pt x="96479" y="9880"/>
                      <a:pt x="96805" y="9689"/>
                      <a:pt x="96953" y="9359"/>
                    </a:cubicBezTo>
                    <a:cubicBezTo>
                      <a:pt x="97143" y="8906"/>
                      <a:pt x="96953" y="8382"/>
                      <a:pt x="96500" y="8180"/>
                    </a:cubicBezTo>
                    <a:cubicBezTo>
                      <a:pt x="94643" y="7346"/>
                      <a:pt x="93238" y="6120"/>
                      <a:pt x="91750" y="4834"/>
                    </a:cubicBezTo>
                    <a:cubicBezTo>
                      <a:pt x="88999" y="2453"/>
                      <a:pt x="86166" y="0"/>
                      <a:pt x="80510" y="0"/>
                    </a:cubicBezTo>
                    <a:cubicBezTo>
                      <a:pt x="74855" y="0"/>
                      <a:pt x="72021" y="2453"/>
                      <a:pt x="69283" y="4834"/>
                    </a:cubicBezTo>
                    <a:cubicBezTo>
                      <a:pt x="66675" y="7084"/>
                      <a:pt x="64210" y="9228"/>
                      <a:pt x="59222" y="9228"/>
                    </a:cubicBezTo>
                    <a:cubicBezTo>
                      <a:pt x="54233" y="9228"/>
                      <a:pt x="51768" y="7084"/>
                      <a:pt x="49161" y="4834"/>
                    </a:cubicBezTo>
                    <a:cubicBezTo>
                      <a:pt x="46423" y="2453"/>
                      <a:pt x="43589" y="0"/>
                      <a:pt x="379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209;p43">
                <a:extLst>
                  <a:ext uri="{FF2B5EF4-FFF2-40B4-BE49-F238E27FC236}">
                    <a16:creationId xmlns:a16="http://schemas.microsoft.com/office/drawing/2014/main" id="{D9C0F751-4CF9-A96C-CBAE-0EF79BD7EB88}"/>
                  </a:ext>
                </a:extLst>
              </p:cNvPr>
              <p:cNvSpPr/>
              <p:nvPr/>
            </p:nvSpPr>
            <p:spPr>
              <a:xfrm>
                <a:off x="5047498" y="3416052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89" y="1"/>
                    </a:moveTo>
                    <a:cubicBezTo>
                      <a:pt x="894" y="1"/>
                      <a:pt x="1" y="882"/>
                      <a:pt x="1" y="1977"/>
                    </a:cubicBezTo>
                    <a:cubicBezTo>
                      <a:pt x="1" y="3073"/>
                      <a:pt x="894" y="3954"/>
                      <a:pt x="1989" y="3954"/>
                    </a:cubicBezTo>
                    <a:lnTo>
                      <a:pt x="10979" y="3954"/>
                    </a:lnTo>
                    <a:cubicBezTo>
                      <a:pt x="12074" y="3954"/>
                      <a:pt x="12955" y="3073"/>
                      <a:pt x="12955" y="1977"/>
                    </a:cubicBezTo>
                    <a:cubicBezTo>
                      <a:pt x="12955" y="882"/>
                      <a:pt x="12074" y="1"/>
                      <a:pt x="10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2005</a:t>
                </a:r>
                <a:endParaRPr/>
              </a:p>
            </p:txBody>
          </p:sp>
          <p:sp>
            <p:nvSpPr>
              <p:cNvPr id="14" name="Google Shape;2210;p43">
                <a:extLst>
                  <a:ext uri="{FF2B5EF4-FFF2-40B4-BE49-F238E27FC236}">
                    <a16:creationId xmlns:a16="http://schemas.microsoft.com/office/drawing/2014/main" id="{C3A37C4C-B75C-B5C7-66F2-0FD11A2054FE}"/>
                  </a:ext>
                </a:extLst>
              </p:cNvPr>
              <p:cNvSpPr/>
              <p:nvPr/>
            </p:nvSpPr>
            <p:spPr>
              <a:xfrm>
                <a:off x="5460003" y="2723810"/>
                <a:ext cx="74421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78" extrusionOk="0">
                    <a:moveTo>
                      <a:pt x="0" y="1"/>
                    </a:moveTo>
                    <a:lnTo>
                      <a:pt x="0" y="5978"/>
                    </a:lnTo>
                    <a:lnTo>
                      <a:pt x="1072" y="5978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211;p43">
                <a:extLst>
                  <a:ext uri="{FF2B5EF4-FFF2-40B4-BE49-F238E27FC236}">
                    <a16:creationId xmlns:a16="http://schemas.microsoft.com/office/drawing/2014/main" id="{36AA8246-6401-AC48-DFB2-921C44242A86}"/>
                  </a:ext>
                </a:extLst>
              </p:cNvPr>
              <p:cNvSpPr/>
              <p:nvPr/>
            </p:nvSpPr>
            <p:spPr>
              <a:xfrm>
                <a:off x="5359133" y="2999901"/>
                <a:ext cx="276996" cy="277829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4002" extrusionOk="0">
                    <a:moveTo>
                      <a:pt x="1989" y="1"/>
                    </a:moveTo>
                    <a:cubicBezTo>
                      <a:pt x="894" y="1"/>
                      <a:pt x="1" y="894"/>
                      <a:pt x="1" y="2001"/>
                    </a:cubicBezTo>
                    <a:cubicBezTo>
                      <a:pt x="1" y="3108"/>
                      <a:pt x="894" y="4001"/>
                      <a:pt x="1989" y="4001"/>
                    </a:cubicBezTo>
                    <a:cubicBezTo>
                      <a:pt x="3096" y="4001"/>
                      <a:pt x="3989" y="3108"/>
                      <a:pt x="3989" y="2001"/>
                    </a:cubicBezTo>
                    <a:cubicBezTo>
                      <a:pt x="3989" y="894"/>
                      <a:pt x="3096" y="1"/>
                      <a:pt x="19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212;p43">
                <a:extLst>
                  <a:ext uri="{FF2B5EF4-FFF2-40B4-BE49-F238E27FC236}">
                    <a16:creationId xmlns:a16="http://schemas.microsoft.com/office/drawing/2014/main" id="{D5155CF6-EC44-8220-D9EC-0328519E2466}"/>
                  </a:ext>
                </a:extLst>
              </p:cNvPr>
              <p:cNvSpPr/>
              <p:nvPr/>
            </p:nvSpPr>
            <p:spPr>
              <a:xfrm>
                <a:off x="5422793" y="3064394"/>
                <a:ext cx="148842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0"/>
                    </a:moveTo>
                    <a:cubicBezTo>
                      <a:pt x="489" y="0"/>
                      <a:pt x="0" y="477"/>
                      <a:pt x="0" y="1072"/>
                    </a:cubicBezTo>
                    <a:cubicBezTo>
                      <a:pt x="0" y="1667"/>
                      <a:pt x="489" y="2143"/>
                      <a:pt x="1072" y="2143"/>
                    </a:cubicBezTo>
                    <a:cubicBezTo>
                      <a:pt x="1667" y="2143"/>
                      <a:pt x="2144" y="1667"/>
                      <a:pt x="2144" y="1072"/>
                    </a:cubicBezTo>
                    <a:cubicBezTo>
                      <a:pt x="2144" y="477"/>
                      <a:pt x="1667" y="0"/>
                      <a:pt x="10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213;p43">
                <a:extLst>
                  <a:ext uri="{FF2B5EF4-FFF2-40B4-BE49-F238E27FC236}">
                    <a16:creationId xmlns:a16="http://schemas.microsoft.com/office/drawing/2014/main" id="{DD754186-285E-6C2D-98E9-15D03AD85D2E}"/>
                  </a:ext>
                </a:extLst>
              </p:cNvPr>
              <p:cNvSpPr txBox="1"/>
              <p:nvPr/>
            </p:nvSpPr>
            <p:spPr>
              <a:xfrm>
                <a:off x="4665013" y="1911593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18" name="Google Shape;2214;p43">
                <a:extLst>
                  <a:ext uri="{FF2B5EF4-FFF2-40B4-BE49-F238E27FC236}">
                    <a16:creationId xmlns:a16="http://schemas.microsoft.com/office/drawing/2014/main" id="{2970249C-C2FC-F290-ABB0-AE2C64AA5F5A}"/>
                  </a:ext>
                </a:extLst>
              </p:cNvPr>
              <p:cNvSpPr txBox="1"/>
              <p:nvPr/>
            </p:nvSpPr>
            <p:spPr>
              <a:xfrm>
                <a:off x="4665012" y="1540889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3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3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19" name="Google Shape;2215;p43">
                <a:extLst>
                  <a:ext uri="{FF2B5EF4-FFF2-40B4-BE49-F238E27FC236}">
                    <a16:creationId xmlns:a16="http://schemas.microsoft.com/office/drawing/2014/main" id="{1A100D58-5E48-8A6A-E888-56702F6DAB42}"/>
                  </a:ext>
                </a:extLst>
              </p:cNvPr>
              <p:cNvSpPr/>
              <p:nvPr/>
            </p:nvSpPr>
            <p:spPr>
              <a:xfrm>
                <a:off x="1358056" y="3416052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1999</a:t>
                </a:r>
                <a:endParaRPr/>
              </a:p>
            </p:txBody>
          </p:sp>
          <p:sp>
            <p:nvSpPr>
              <p:cNvPr id="20" name="Google Shape;2216;p43">
                <a:extLst>
                  <a:ext uri="{FF2B5EF4-FFF2-40B4-BE49-F238E27FC236}">
                    <a16:creationId xmlns:a16="http://schemas.microsoft.com/office/drawing/2014/main" id="{BC021C1B-B01B-C251-06CA-160172C95D93}"/>
                  </a:ext>
                </a:extLst>
              </p:cNvPr>
              <p:cNvSpPr/>
              <p:nvPr/>
            </p:nvSpPr>
            <p:spPr>
              <a:xfrm>
                <a:off x="1770561" y="2725476"/>
                <a:ext cx="74421" cy="415841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90" extrusionOk="0">
                    <a:moveTo>
                      <a:pt x="0" y="1"/>
                    </a:moveTo>
                    <a:lnTo>
                      <a:pt x="0" y="5990"/>
                    </a:lnTo>
                    <a:lnTo>
                      <a:pt x="1072" y="5990"/>
                    </a:lnTo>
                    <a:lnTo>
                      <a:pt x="107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217;p43">
                <a:extLst>
                  <a:ext uri="{FF2B5EF4-FFF2-40B4-BE49-F238E27FC236}">
                    <a16:creationId xmlns:a16="http://schemas.microsoft.com/office/drawing/2014/main" id="{F9F850F4-759A-F6E3-1A18-B56A5798C855}"/>
                  </a:ext>
                </a:extLst>
              </p:cNvPr>
              <p:cNvSpPr/>
              <p:nvPr/>
            </p:nvSpPr>
            <p:spPr>
              <a:xfrm>
                <a:off x="1668858" y="3002400"/>
                <a:ext cx="276996" cy="276926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3989" extrusionOk="0">
                    <a:moveTo>
                      <a:pt x="2001" y="0"/>
                    </a:moveTo>
                    <a:cubicBezTo>
                      <a:pt x="894" y="0"/>
                      <a:pt x="1" y="893"/>
                      <a:pt x="1" y="2001"/>
                    </a:cubicBezTo>
                    <a:cubicBezTo>
                      <a:pt x="1" y="3096"/>
                      <a:pt x="894" y="3989"/>
                      <a:pt x="2001" y="3989"/>
                    </a:cubicBezTo>
                    <a:cubicBezTo>
                      <a:pt x="3096" y="3989"/>
                      <a:pt x="3989" y="3096"/>
                      <a:pt x="3989" y="2001"/>
                    </a:cubicBezTo>
                    <a:cubicBezTo>
                      <a:pt x="3989" y="893"/>
                      <a:pt x="3096" y="0"/>
                      <a:pt x="20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18;p43">
                <a:extLst>
                  <a:ext uri="{FF2B5EF4-FFF2-40B4-BE49-F238E27FC236}">
                    <a16:creationId xmlns:a16="http://schemas.microsoft.com/office/drawing/2014/main" id="{94DBB338-AD02-51B4-C2E7-1BC5D3B6B8E1}"/>
                  </a:ext>
                </a:extLst>
              </p:cNvPr>
              <p:cNvSpPr/>
              <p:nvPr/>
            </p:nvSpPr>
            <p:spPr>
              <a:xfrm>
                <a:off x="1733351" y="3066824"/>
                <a:ext cx="148842" cy="148911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5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3"/>
                    </a:cubicBezTo>
                    <a:cubicBezTo>
                      <a:pt x="0" y="1656"/>
                      <a:pt x="477" y="2144"/>
                      <a:pt x="1072" y="2144"/>
                    </a:cubicBezTo>
                    <a:cubicBezTo>
                      <a:pt x="1655" y="2144"/>
                      <a:pt x="2143" y="1656"/>
                      <a:pt x="2143" y="1073"/>
                    </a:cubicBezTo>
                    <a:cubicBezTo>
                      <a:pt x="2143" y="477"/>
                      <a:pt x="1655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219;p43">
                <a:extLst>
                  <a:ext uri="{FF2B5EF4-FFF2-40B4-BE49-F238E27FC236}">
                    <a16:creationId xmlns:a16="http://schemas.microsoft.com/office/drawing/2014/main" id="{C2FA5D91-7332-609E-7723-BF985FAD6F7A}"/>
                  </a:ext>
                </a:extLst>
              </p:cNvPr>
              <p:cNvSpPr txBox="1"/>
              <p:nvPr/>
            </p:nvSpPr>
            <p:spPr>
              <a:xfrm>
                <a:off x="976100" y="1911593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24" name="Google Shape;2220;p43">
                <a:extLst>
                  <a:ext uri="{FF2B5EF4-FFF2-40B4-BE49-F238E27FC236}">
                    <a16:creationId xmlns:a16="http://schemas.microsoft.com/office/drawing/2014/main" id="{741C06A2-518F-19E0-6A65-721A7FEE04A6}"/>
                  </a:ext>
                </a:extLst>
              </p:cNvPr>
              <p:cNvSpPr txBox="1"/>
              <p:nvPr/>
            </p:nvSpPr>
            <p:spPr>
              <a:xfrm>
                <a:off x="976099" y="1540889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1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25" name="Google Shape;2221;p43">
                <a:extLst>
                  <a:ext uri="{FF2B5EF4-FFF2-40B4-BE49-F238E27FC236}">
                    <a16:creationId xmlns:a16="http://schemas.microsoft.com/office/drawing/2014/main" id="{FC4F4B09-DEEA-E68D-85B1-81ED76A69C01}"/>
                  </a:ext>
                </a:extLst>
              </p:cNvPr>
              <p:cNvSpPr/>
              <p:nvPr/>
            </p:nvSpPr>
            <p:spPr>
              <a:xfrm>
                <a:off x="3613992" y="2500688"/>
                <a:ext cx="74490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5978" extrusionOk="0">
                    <a:moveTo>
                      <a:pt x="1" y="0"/>
                    </a:moveTo>
                    <a:lnTo>
                      <a:pt x="1" y="5977"/>
                    </a:lnTo>
                    <a:lnTo>
                      <a:pt x="1072" y="597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222;p43">
                <a:extLst>
                  <a:ext uri="{FF2B5EF4-FFF2-40B4-BE49-F238E27FC236}">
                    <a16:creationId xmlns:a16="http://schemas.microsoft.com/office/drawing/2014/main" id="{D4AD78A8-5A9F-BFA1-2335-7AD5046D5CB7}"/>
                  </a:ext>
                </a:extLst>
              </p:cNvPr>
              <p:cNvSpPr/>
              <p:nvPr/>
            </p:nvSpPr>
            <p:spPr>
              <a:xfrm>
                <a:off x="3512358" y="2361775"/>
                <a:ext cx="276926" cy="276996"/>
              </a:xfrm>
              <a:custGeom>
                <a:avLst/>
                <a:gdLst/>
                <a:ahLst/>
                <a:cxnLst/>
                <a:rect l="l" t="t" r="r" b="b"/>
                <a:pathLst>
                  <a:path w="3989" h="3990" extrusionOk="0">
                    <a:moveTo>
                      <a:pt x="2001" y="1"/>
                    </a:moveTo>
                    <a:cubicBezTo>
                      <a:pt x="893" y="1"/>
                      <a:pt x="0" y="894"/>
                      <a:pt x="0" y="2001"/>
                    </a:cubicBezTo>
                    <a:cubicBezTo>
                      <a:pt x="0" y="3097"/>
                      <a:pt x="893" y="3990"/>
                      <a:pt x="2001" y="3990"/>
                    </a:cubicBezTo>
                    <a:cubicBezTo>
                      <a:pt x="3096" y="3990"/>
                      <a:pt x="3989" y="3097"/>
                      <a:pt x="3989" y="2001"/>
                    </a:cubicBezTo>
                    <a:cubicBezTo>
                      <a:pt x="3989" y="894"/>
                      <a:pt x="3096" y="1"/>
                      <a:pt x="20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223;p43">
                <a:extLst>
                  <a:ext uri="{FF2B5EF4-FFF2-40B4-BE49-F238E27FC236}">
                    <a16:creationId xmlns:a16="http://schemas.microsoft.com/office/drawing/2014/main" id="{4186C0B1-0617-663E-2648-B2B8D713CAEF}"/>
                  </a:ext>
                </a:extLst>
              </p:cNvPr>
              <p:cNvSpPr/>
              <p:nvPr/>
            </p:nvSpPr>
            <p:spPr>
              <a:xfrm>
                <a:off x="3576851" y="2426268"/>
                <a:ext cx="148009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32" h="2144" extrusionOk="0">
                    <a:moveTo>
                      <a:pt x="1072" y="1"/>
                    </a:moveTo>
                    <a:cubicBezTo>
                      <a:pt x="476" y="1"/>
                      <a:pt x="0" y="477"/>
                      <a:pt x="0" y="1072"/>
                    </a:cubicBezTo>
                    <a:cubicBezTo>
                      <a:pt x="0" y="1656"/>
                      <a:pt x="476" y="2144"/>
                      <a:pt x="1072" y="2144"/>
                    </a:cubicBezTo>
                    <a:cubicBezTo>
                      <a:pt x="1655" y="2144"/>
                      <a:pt x="2131" y="1656"/>
                      <a:pt x="2131" y="1072"/>
                    </a:cubicBezTo>
                    <a:cubicBezTo>
                      <a:pt x="2131" y="477"/>
                      <a:pt x="1655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224;p43">
                <a:extLst>
                  <a:ext uri="{FF2B5EF4-FFF2-40B4-BE49-F238E27FC236}">
                    <a16:creationId xmlns:a16="http://schemas.microsoft.com/office/drawing/2014/main" id="{F528D0C0-B5B6-B38F-80D5-A8F996E2487F}"/>
                  </a:ext>
                </a:extLst>
              </p:cNvPr>
              <p:cNvSpPr/>
              <p:nvPr/>
            </p:nvSpPr>
            <p:spPr>
              <a:xfrm>
                <a:off x="3201544" y="1968550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2001</a:t>
                </a:r>
                <a:endParaRPr/>
              </a:p>
            </p:txBody>
          </p:sp>
          <p:sp>
            <p:nvSpPr>
              <p:cNvPr id="29" name="Google Shape;2225;p43">
                <a:extLst>
                  <a:ext uri="{FF2B5EF4-FFF2-40B4-BE49-F238E27FC236}">
                    <a16:creationId xmlns:a16="http://schemas.microsoft.com/office/drawing/2014/main" id="{B2763978-B8F2-995E-2AA2-3970EF65CB64}"/>
                  </a:ext>
                </a:extLst>
              </p:cNvPr>
              <p:cNvSpPr txBox="1"/>
              <p:nvPr/>
            </p:nvSpPr>
            <p:spPr>
              <a:xfrm>
                <a:off x="2820550" y="34871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0" name="Google Shape;2226;p43">
                <a:extLst>
                  <a:ext uri="{FF2B5EF4-FFF2-40B4-BE49-F238E27FC236}">
                    <a16:creationId xmlns:a16="http://schemas.microsoft.com/office/drawing/2014/main" id="{0B8DBB81-80D9-6A6D-C55D-40A28D2C4BAD}"/>
                  </a:ext>
                </a:extLst>
              </p:cNvPr>
              <p:cNvSpPr txBox="1"/>
              <p:nvPr/>
            </p:nvSpPr>
            <p:spPr>
              <a:xfrm>
                <a:off x="2820549" y="31164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2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  <p:sp>
            <p:nvSpPr>
              <p:cNvPr id="31" name="Google Shape;2227;p43">
                <a:extLst>
                  <a:ext uri="{FF2B5EF4-FFF2-40B4-BE49-F238E27FC236}">
                    <a16:creationId xmlns:a16="http://schemas.microsoft.com/office/drawing/2014/main" id="{0506DB53-588F-450D-904E-24DBF8396FEB}"/>
                  </a:ext>
                </a:extLst>
              </p:cNvPr>
              <p:cNvSpPr/>
              <p:nvPr/>
            </p:nvSpPr>
            <p:spPr>
              <a:xfrm>
                <a:off x="7306778" y="2500688"/>
                <a:ext cx="74421" cy="415008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5978" extrusionOk="0">
                    <a:moveTo>
                      <a:pt x="0" y="0"/>
                    </a:moveTo>
                    <a:lnTo>
                      <a:pt x="0" y="5977"/>
                    </a:lnTo>
                    <a:lnTo>
                      <a:pt x="1072" y="5977"/>
                    </a:ln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228;p43">
                <a:extLst>
                  <a:ext uri="{FF2B5EF4-FFF2-40B4-BE49-F238E27FC236}">
                    <a16:creationId xmlns:a16="http://schemas.microsoft.com/office/drawing/2014/main" id="{DAEE2905-4156-6295-FC71-9C5E87A6623D}"/>
                  </a:ext>
                </a:extLst>
              </p:cNvPr>
              <p:cNvSpPr/>
              <p:nvPr/>
            </p:nvSpPr>
            <p:spPr>
              <a:xfrm>
                <a:off x="7205074" y="2361775"/>
                <a:ext cx="277829" cy="276996"/>
              </a:xfrm>
              <a:custGeom>
                <a:avLst/>
                <a:gdLst/>
                <a:ahLst/>
                <a:cxnLst/>
                <a:rect l="l" t="t" r="r" b="b"/>
                <a:pathLst>
                  <a:path w="4002" h="3990" extrusionOk="0">
                    <a:moveTo>
                      <a:pt x="2001" y="1"/>
                    </a:moveTo>
                    <a:cubicBezTo>
                      <a:pt x="906" y="1"/>
                      <a:pt x="1" y="894"/>
                      <a:pt x="1" y="2001"/>
                    </a:cubicBezTo>
                    <a:cubicBezTo>
                      <a:pt x="1" y="3097"/>
                      <a:pt x="894" y="3990"/>
                      <a:pt x="2001" y="3990"/>
                    </a:cubicBezTo>
                    <a:cubicBezTo>
                      <a:pt x="3109" y="3990"/>
                      <a:pt x="4001" y="3097"/>
                      <a:pt x="4001" y="2001"/>
                    </a:cubicBezTo>
                    <a:cubicBezTo>
                      <a:pt x="4001" y="894"/>
                      <a:pt x="3109" y="1"/>
                      <a:pt x="20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2229;p43">
                <a:extLst>
                  <a:ext uri="{FF2B5EF4-FFF2-40B4-BE49-F238E27FC236}">
                    <a16:creationId xmlns:a16="http://schemas.microsoft.com/office/drawing/2014/main" id="{A62F4732-DAA2-8A91-9CEC-48088F425116}"/>
                  </a:ext>
                </a:extLst>
              </p:cNvPr>
              <p:cNvSpPr/>
              <p:nvPr/>
            </p:nvSpPr>
            <p:spPr>
              <a:xfrm>
                <a:off x="7269567" y="2426268"/>
                <a:ext cx="148842" cy="148842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44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2"/>
                    </a:cubicBezTo>
                    <a:cubicBezTo>
                      <a:pt x="1" y="1656"/>
                      <a:pt x="477" y="2144"/>
                      <a:pt x="1072" y="2144"/>
                    </a:cubicBezTo>
                    <a:cubicBezTo>
                      <a:pt x="1668" y="2144"/>
                      <a:pt x="2144" y="1656"/>
                      <a:pt x="2144" y="1072"/>
                    </a:cubicBezTo>
                    <a:cubicBezTo>
                      <a:pt x="2144" y="477"/>
                      <a:pt x="1668" y="1"/>
                      <a:pt x="10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2230;p43">
                <a:extLst>
                  <a:ext uri="{FF2B5EF4-FFF2-40B4-BE49-F238E27FC236}">
                    <a16:creationId xmlns:a16="http://schemas.microsoft.com/office/drawing/2014/main" id="{86BCF8AD-F7B5-7A57-CD91-3A936D022AD7}"/>
                  </a:ext>
                </a:extLst>
              </p:cNvPr>
              <p:cNvSpPr/>
              <p:nvPr/>
            </p:nvSpPr>
            <p:spPr>
              <a:xfrm>
                <a:off x="6894306" y="1968550"/>
                <a:ext cx="899368" cy="274497"/>
              </a:xfrm>
              <a:custGeom>
                <a:avLst/>
                <a:gdLst/>
                <a:ahLst/>
                <a:cxnLst/>
                <a:rect l="l" t="t" r="r" b="b"/>
                <a:pathLst>
                  <a:path w="12955" h="3954" extrusionOk="0">
                    <a:moveTo>
                      <a:pt x="1977" y="1"/>
                    </a:moveTo>
                    <a:cubicBezTo>
                      <a:pt x="882" y="1"/>
                      <a:pt x="1" y="882"/>
                      <a:pt x="1" y="1977"/>
                    </a:cubicBezTo>
                    <a:cubicBezTo>
                      <a:pt x="1" y="3073"/>
                      <a:pt x="882" y="3954"/>
                      <a:pt x="1977" y="3954"/>
                    </a:cubicBezTo>
                    <a:lnTo>
                      <a:pt x="10967" y="3954"/>
                    </a:lnTo>
                    <a:cubicBezTo>
                      <a:pt x="12062" y="3954"/>
                      <a:pt x="12955" y="3073"/>
                      <a:pt x="12955" y="1977"/>
                    </a:cubicBezTo>
                    <a:cubicBezTo>
                      <a:pt x="12955" y="882"/>
                      <a:pt x="12062" y="1"/>
                      <a:pt x="109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1600">
                    <a:solidFill>
                      <a:schemeClr val="l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2010</a:t>
                </a:r>
                <a:endParaRPr/>
              </a:p>
            </p:txBody>
          </p:sp>
          <p:sp>
            <p:nvSpPr>
              <p:cNvPr id="35" name="Google Shape;2231;p43">
                <a:extLst>
                  <a:ext uri="{FF2B5EF4-FFF2-40B4-BE49-F238E27FC236}">
                    <a16:creationId xmlns:a16="http://schemas.microsoft.com/office/drawing/2014/main" id="{0FE1DA87-3185-7075-9A8A-880280F6E1A3}"/>
                  </a:ext>
                </a:extLst>
              </p:cNvPr>
              <p:cNvSpPr txBox="1"/>
              <p:nvPr/>
            </p:nvSpPr>
            <p:spPr>
              <a:xfrm>
                <a:off x="6509475" y="3487167"/>
                <a:ext cx="1668000" cy="6762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0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rPr>
                  <a:t>paragraph</a:t>
                </a:r>
              </a:p>
            </p:txBody>
          </p:sp>
          <p:sp>
            <p:nvSpPr>
              <p:cNvPr id="36" name="Google Shape;2232;p43">
                <a:extLst>
                  <a:ext uri="{FF2B5EF4-FFF2-40B4-BE49-F238E27FC236}">
                    <a16:creationId xmlns:a16="http://schemas.microsoft.com/office/drawing/2014/main" id="{D3250410-5010-271A-D337-AAFB77C0EB8F}"/>
                  </a:ext>
                </a:extLst>
              </p:cNvPr>
              <p:cNvSpPr txBox="1"/>
              <p:nvPr/>
            </p:nvSpPr>
            <p:spPr>
              <a:xfrm>
                <a:off x="6509474" y="3116463"/>
                <a:ext cx="1668000" cy="313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rPr>
                  <a:t>Text</a:t>
                </a:r>
                <a:endParaRPr sz="2000" dirty="0">
                  <a:solidFill>
                    <a:schemeClr val="accent4"/>
                  </a:solidFill>
                  <a:latin typeface="Fira Sans Extra Condensed Medium"/>
                  <a:ea typeface="Fira Sans Extra Condensed Medium"/>
                  <a:cs typeface="Fira Sans Extra Condensed Medium"/>
                  <a:sym typeface="Fira Sans Extra Condensed Medium"/>
                </a:endParaRPr>
              </a:p>
            </p:txBody>
          </p:sp>
        </p:grpSp>
        <p:grpSp>
          <p:nvGrpSpPr>
            <p:cNvPr id="8" name="Google Shape;2233;p43">
              <a:extLst>
                <a:ext uri="{FF2B5EF4-FFF2-40B4-BE49-F238E27FC236}">
                  <a16:creationId xmlns:a16="http://schemas.microsoft.com/office/drawing/2014/main" id="{EE5821F9-F3A4-C94F-18BA-EE609169E5B4}"/>
                </a:ext>
              </a:extLst>
            </p:cNvPr>
            <p:cNvGrpSpPr/>
            <p:nvPr/>
          </p:nvGrpSpPr>
          <p:grpSpPr>
            <a:xfrm>
              <a:off x="7166512" y="1234042"/>
              <a:ext cx="353924" cy="615778"/>
              <a:chOff x="7085359" y="921641"/>
              <a:chExt cx="516226" cy="898159"/>
            </a:xfrm>
          </p:grpSpPr>
          <p:sp>
            <p:nvSpPr>
              <p:cNvPr id="10" name="Google Shape;2234;p43">
                <a:extLst>
                  <a:ext uri="{FF2B5EF4-FFF2-40B4-BE49-F238E27FC236}">
                    <a16:creationId xmlns:a16="http://schemas.microsoft.com/office/drawing/2014/main" id="{8FDBD66C-7D0A-66CD-3EAA-F4BD37B49181}"/>
                  </a:ext>
                </a:extLst>
              </p:cNvPr>
              <p:cNvSpPr/>
              <p:nvPr/>
            </p:nvSpPr>
            <p:spPr>
              <a:xfrm>
                <a:off x="7085359" y="921641"/>
                <a:ext cx="516226" cy="898159"/>
              </a:xfrm>
              <a:custGeom>
                <a:avLst/>
                <a:gdLst/>
                <a:ahLst/>
                <a:cxnLst/>
                <a:rect l="l" t="t" r="r" b="b"/>
                <a:pathLst>
                  <a:path w="4732" h="8233" extrusionOk="0">
                    <a:moveTo>
                      <a:pt x="269" y="0"/>
                    </a:moveTo>
                    <a:cubicBezTo>
                      <a:pt x="123" y="0"/>
                      <a:pt x="0" y="123"/>
                      <a:pt x="0" y="275"/>
                    </a:cubicBezTo>
                    <a:lnTo>
                      <a:pt x="0" y="7959"/>
                    </a:lnTo>
                    <a:cubicBezTo>
                      <a:pt x="0" y="8110"/>
                      <a:pt x="123" y="8233"/>
                      <a:pt x="269" y="8233"/>
                    </a:cubicBezTo>
                    <a:lnTo>
                      <a:pt x="4462" y="8233"/>
                    </a:lnTo>
                    <a:cubicBezTo>
                      <a:pt x="4613" y="8233"/>
                      <a:pt x="4731" y="8110"/>
                      <a:pt x="4731" y="7959"/>
                    </a:cubicBezTo>
                    <a:lnTo>
                      <a:pt x="4731" y="275"/>
                    </a:lnTo>
                    <a:cubicBezTo>
                      <a:pt x="4731" y="123"/>
                      <a:pt x="4613" y="0"/>
                      <a:pt x="44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235;p43">
                <a:extLst>
                  <a:ext uri="{FF2B5EF4-FFF2-40B4-BE49-F238E27FC236}">
                    <a16:creationId xmlns:a16="http://schemas.microsoft.com/office/drawing/2014/main" id="{83AA988E-B69B-95F0-6475-37E28424BE4F}"/>
                  </a:ext>
                </a:extLst>
              </p:cNvPr>
              <p:cNvSpPr/>
              <p:nvPr/>
            </p:nvSpPr>
            <p:spPr>
              <a:xfrm>
                <a:off x="7114705" y="992661"/>
                <a:ext cx="455352" cy="723501"/>
              </a:xfrm>
              <a:custGeom>
                <a:avLst/>
                <a:gdLst/>
                <a:ahLst/>
                <a:cxnLst/>
                <a:rect l="l" t="t" r="r" b="b"/>
                <a:pathLst>
                  <a:path w="4174" h="6632" extrusionOk="0">
                    <a:moveTo>
                      <a:pt x="128" y="1"/>
                    </a:moveTo>
                    <a:cubicBezTo>
                      <a:pt x="59" y="1"/>
                      <a:pt x="0" y="59"/>
                      <a:pt x="0" y="128"/>
                    </a:cubicBezTo>
                    <a:lnTo>
                      <a:pt x="0" y="6504"/>
                    </a:lnTo>
                    <a:cubicBezTo>
                      <a:pt x="0" y="6573"/>
                      <a:pt x="59" y="6632"/>
                      <a:pt x="128" y="6632"/>
                    </a:cubicBezTo>
                    <a:lnTo>
                      <a:pt x="4046" y="6632"/>
                    </a:lnTo>
                    <a:cubicBezTo>
                      <a:pt x="4119" y="6632"/>
                      <a:pt x="4173" y="6573"/>
                      <a:pt x="4173" y="6504"/>
                    </a:cubicBezTo>
                    <a:lnTo>
                      <a:pt x="4173" y="128"/>
                    </a:lnTo>
                    <a:cubicBezTo>
                      <a:pt x="4173" y="59"/>
                      <a:pt x="4119" y="1"/>
                      <a:pt x="4046" y="1"/>
                    </a:cubicBezTo>
                    <a:close/>
                  </a:path>
                </a:pathLst>
              </a:custGeom>
              <a:solidFill>
                <a:srgbClr val="FFFFFF">
                  <a:alpha val="376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" name="Google Shape;2236;p43">
              <a:extLst>
                <a:ext uri="{FF2B5EF4-FFF2-40B4-BE49-F238E27FC236}">
                  <a16:creationId xmlns:a16="http://schemas.microsoft.com/office/drawing/2014/main" id="{BDFA64A4-640F-F1B2-29EE-8C921F59B927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064477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FCE7AC7-5776-FC6D-97B2-0A8DA0331BE7}"/>
              </a:ext>
            </a:extLst>
          </p:cNvPr>
          <p:cNvGrpSpPr/>
          <p:nvPr/>
        </p:nvGrpSpPr>
        <p:grpSpPr>
          <a:xfrm>
            <a:off x="1064007" y="1160585"/>
            <a:ext cx="7015985" cy="3199064"/>
            <a:chOff x="469200" y="957423"/>
            <a:chExt cx="8220663" cy="3748358"/>
          </a:xfrm>
        </p:grpSpPr>
        <p:sp>
          <p:nvSpPr>
            <p:cNvPr id="4" name="Google Shape;2242;p44">
              <a:extLst>
                <a:ext uri="{FF2B5EF4-FFF2-40B4-BE49-F238E27FC236}">
                  <a16:creationId xmlns:a16="http://schemas.microsoft.com/office/drawing/2014/main" id="{E4190208-8AE5-E85A-29D1-2A93DF366F2C}"/>
                </a:ext>
              </a:extLst>
            </p:cNvPr>
            <p:cNvSpPr/>
            <p:nvPr/>
          </p:nvSpPr>
          <p:spPr>
            <a:xfrm>
              <a:off x="6711351" y="957423"/>
              <a:ext cx="164075" cy="7636"/>
            </a:xfrm>
            <a:custGeom>
              <a:avLst/>
              <a:gdLst/>
              <a:ahLst/>
              <a:cxnLst/>
              <a:rect l="l" t="t" r="r" b="b"/>
              <a:pathLst>
                <a:path w="1504" h="70" extrusionOk="0">
                  <a:moveTo>
                    <a:pt x="30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4"/>
                    <a:pt x="15" y="69"/>
                    <a:pt x="30" y="69"/>
                  </a:cubicBezTo>
                  <a:lnTo>
                    <a:pt x="1469" y="69"/>
                  </a:lnTo>
                  <a:cubicBezTo>
                    <a:pt x="1489" y="69"/>
                    <a:pt x="1504" y="54"/>
                    <a:pt x="1504" y="35"/>
                  </a:cubicBezTo>
                  <a:cubicBezTo>
                    <a:pt x="1504" y="15"/>
                    <a:pt x="1489" y="0"/>
                    <a:pt x="14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" name="Google Shape;2243;p44">
              <a:extLst>
                <a:ext uri="{FF2B5EF4-FFF2-40B4-BE49-F238E27FC236}">
                  <a16:creationId xmlns:a16="http://schemas.microsoft.com/office/drawing/2014/main" id="{92F8242F-B6EF-F733-AB6F-CED2E435AB9D}"/>
                </a:ext>
              </a:extLst>
            </p:cNvPr>
            <p:cNvGrpSpPr/>
            <p:nvPr/>
          </p:nvGrpSpPr>
          <p:grpSpPr>
            <a:xfrm>
              <a:off x="469200" y="1112300"/>
              <a:ext cx="8220663" cy="3593481"/>
              <a:chOff x="469200" y="1112300"/>
              <a:chExt cx="8220663" cy="3593481"/>
            </a:xfrm>
          </p:grpSpPr>
          <p:grpSp>
            <p:nvGrpSpPr>
              <p:cNvPr id="29" name="Google Shape;2244;p44">
                <a:extLst>
                  <a:ext uri="{FF2B5EF4-FFF2-40B4-BE49-F238E27FC236}">
                    <a16:creationId xmlns:a16="http://schemas.microsoft.com/office/drawing/2014/main" id="{84A8AC37-8CD7-4460-6F45-93F45C74FBF8}"/>
                  </a:ext>
                </a:extLst>
              </p:cNvPr>
              <p:cNvGrpSpPr/>
              <p:nvPr/>
            </p:nvGrpSpPr>
            <p:grpSpPr>
              <a:xfrm>
                <a:off x="4699705" y="1112300"/>
                <a:ext cx="3990158" cy="1725423"/>
                <a:chOff x="4699705" y="1140350"/>
                <a:chExt cx="3990158" cy="1725423"/>
              </a:xfrm>
            </p:grpSpPr>
            <p:grpSp>
              <p:nvGrpSpPr>
                <p:cNvPr id="59" name="Google Shape;2245;p44">
                  <a:extLst>
                    <a:ext uri="{FF2B5EF4-FFF2-40B4-BE49-F238E27FC236}">
                      <a16:creationId xmlns:a16="http://schemas.microsoft.com/office/drawing/2014/main" id="{CB8A86AF-A295-9F29-7BF2-BC512B696587}"/>
                    </a:ext>
                  </a:extLst>
                </p:cNvPr>
                <p:cNvGrpSpPr/>
                <p:nvPr/>
              </p:nvGrpSpPr>
              <p:grpSpPr>
                <a:xfrm>
                  <a:off x="4699705" y="1140350"/>
                  <a:ext cx="1645471" cy="1725423"/>
                  <a:chOff x="4699705" y="1140350"/>
                  <a:chExt cx="1645471" cy="1725423"/>
                </a:xfrm>
              </p:grpSpPr>
              <p:sp>
                <p:nvSpPr>
                  <p:cNvPr id="62" name="Google Shape;2246;p44">
                    <a:extLst>
                      <a:ext uri="{FF2B5EF4-FFF2-40B4-BE49-F238E27FC236}">
                        <a16:creationId xmlns:a16="http://schemas.microsoft.com/office/drawing/2014/main" id="{4037F151-13EC-89B2-1097-837E07B3CC76}"/>
                      </a:ext>
                    </a:extLst>
                  </p:cNvPr>
                  <p:cNvSpPr/>
                  <p:nvPr/>
                </p:nvSpPr>
                <p:spPr>
                  <a:xfrm>
                    <a:off x="4743571" y="1204010"/>
                    <a:ext cx="1574744" cy="15747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93" h="26493" extrusionOk="0">
                        <a:moveTo>
                          <a:pt x="13253" y="1"/>
                        </a:moveTo>
                        <a:cubicBezTo>
                          <a:pt x="5930" y="1"/>
                          <a:pt x="1" y="5930"/>
                          <a:pt x="1" y="13241"/>
                        </a:cubicBezTo>
                        <a:cubicBezTo>
                          <a:pt x="1" y="20563"/>
                          <a:pt x="5930" y="26492"/>
                          <a:pt x="13253" y="26492"/>
                        </a:cubicBezTo>
                        <a:cubicBezTo>
                          <a:pt x="20563" y="26492"/>
                          <a:pt x="26492" y="20563"/>
                          <a:pt x="26492" y="13241"/>
                        </a:cubicBezTo>
                        <a:cubicBezTo>
                          <a:pt x="26492" y="5930"/>
                          <a:pt x="20563" y="1"/>
                          <a:pt x="132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3" name="Google Shape;2247;p44">
                    <a:extLst>
                      <a:ext uri="{FF2B5EF4-FFF2-40B4-BE49-F238E27FC236}">
                        <a16:creationId xmlns:a16="http://schemas.microsoft.com/office/drawing/2014/main" id="{BA496238-E5F7-5A37-E06B-DC44A342127D}"/>
                      </a:ext>
                    </a:extLst>
                  </p:cNvPr>
                  <p:cNvSpPr/>
                  <p:nvPr/>
                </p:nvSpPr>
                <p:spPr>
                  <a:xfrm>
                    <a:off x="4860370" y="1414961"/>
                    <a:ext cx="1465731" cy="13637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659" h="22944" extrusionOk="0">
                        <a:moveTo>
                          <a:pt x="20432" y="0"/>
                        </a:moveTo>
                        <a:cubicBezTo>
                          <a:pt x="21598" y="1965"/>
                          <a:pt x="22265" y="4274"/>
                          <a:pt x="22265" y="6727"/>
                        </a:cubicBezTo>
                        <a:cubicBezTo>
                          <a:pt x="22265" y="14037"/>
                          <a:pt x="16336" y="19967"/>
                          <a:pt x="9025" y="19967"/>
                        </a:cubicBezTo>
                        <a:cubicBezTo>
                          <a:pt x="5537" y="19967"/>
                          <a:pt x="2358" y="18621"/>
                          <a:pt x="0" y="16419"/>
                        </a:cubicBezTo>
                        <a:lnTo>
                          <a:pt x="0" y="16419"/>
                        </a:lnTo>
                        <a:cubicBezTo>
                          <a:pt x="2298" y="20324"/>
                          <a:pt x="6549" y="22943"/>
                          <a:pt x="11407" y="22943"/>
                        </a:cubicBezTo>
                        <a:cubicBezTo>
                          <a:pt x="18729" y="22943"/>
                          <a:pt x="24658" y="17014"/>
                          <a:pt x="24658" y="9692"/>
                        </a:cubicBezTo>
                        <a:cubicBezTo>
                          <a:pt x="24658" y="5870"/>
                          <a:pt x="23027" y="2417"/>
                          <a:pt x="20432" y="0"/>
                        </a:cubicBezTo>
                        <a:close/>
                      </a:path>
                    </a:pathLst>
                  </a:custGeom>
                  <a:solidFill>
                    <a:srgbClr val="595959">
                      <a:alpha val="31370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" name="Google Shape;2248;p44">
                    <a:extLst>
                      <a:ext uri="{FF2B5EF4-FFF2-40B4-BE49-F238E27FC236}">
                        <a16:creationId xmlns:a16="http://schemas.microsoft.com/office/drawing/2014/main" id="{3285311C-04AB-F15B-C42F-1FB65107B926}"/>
                      </a:ext>
                    </a:extLst>
                  </p:cNvPr>
                  <p:cNvSpPr/>
                  <p:nvPr/>
                </p:nvSpPr>
                <p:spPr>
                  <a:xfrm>
                    <a:off x="4699705" y="1291089"/>
                    <a:ext cx="1575398" cy="1574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504" h="26492" fill="none" extrusionOk="0">
                        <a:moveTo>
                          <a:pt x="13252" y="0"/>
                        </a:moveTo>
                        <a:cubicBezTo>
                          <a:pt x="5942" y="0"/>
                          <a:pt x="1" y="5930"/>
                          <a:pt x="1" y="13240"/>
                        </a:cubicBezTo>
                        <a:cubicBezTo>
                          <a:pt x="1" y="20563"/>
                          <a:pt x="5942" y="26492"/>
                          <a:pt x="13252" y="26492"/>
                        </a:cubicBezTo>
                        <a:cubicBezTo>
                          <a:pt x="20563" y="26492"/>
                          <a:pt x="26504" y="20563"/>
                          <a:pt x="26504" y="13240"/>
                        </a:cubicBezTo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" name="Google Shape;2249;p44">
                    <a:extLst>
                      <a:ext uri="{FF2B5EF4-FFF2-40B4-BE49-F238E27FC236}">
                        <a16:creationId xmlns:a16="http://schemas.microsoft.com/office/drawing/2014/main" id="{43DD3BB1-891C-974E-0C3B-826502C548D0}"/>
                      </a:ext>
                    </a:extLst>
                  </p:cNvPr>
                  <p:cNvSpPr/>
                  <p:nvPr/>
                </p:nvSpPr>
                <p:spPr>
                  <a:xfrm>
                    <a:off x="5493760" y="1218929"/>
                    <a:ext cx="117513" cy="1352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275" fill="none" extrusionOk="0">
                        <a:moveTo>
                          <a:pt x="1" y="2274"/>
                        </a:moveTo>
                        <a:lnTo>
                          <a:pt x="1977" y="1143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" name="Google Shape;2250;p44">
                    <a:extLst>
                      <a:ext uri="{FF2B5EF4-FFF2-40B4-BE49-F238E27FC236}">
                        <a16:creationId xmlns:a16="http://schemas.microsoft.com/office/drawing/2014/main" id="{32CCC53E-7F08-E86C-2CAE-9D0AE708030A}"/>
                      </a:ext>
                    </a:extLst>
                  </p:cNvPr>
                  <p:cNvSpPr/>
                  <p:nvPr/>
                </p:nvSpPr>
                <p:spPr>
                  <a:xfrm>
                    <a:off x="5898544" y="1140350"/>
                    <a:ext cx="446632" cy="8521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14" h="14336" fill="none" extrusionOk="0">
                        <a:moveTo>
                          <a:pt x="7288" y="14336"/>
                        </a:moveTo>
                        <a:lnTo>
                          <a:pt x="1" y="14336"/>
                        </a:lnTo>
                        <a:lnTo>
                          <a:pt x="1" y="12597"/>
                        </a:lnTo>
                        <a:cubicBezTo>
                          <a:pt x="1" y="8418"/>
                          <a:pt x="4990" y="7728"/>
                          <a:pt x="4990" y="3644"/>
                        </a:cubicBezTo>
                        <a:cubicBezTo>
                          <a:pt x="4990" y="2370"/>
                          <a:pt x="4490" y="2024"/>
                          <a:pt x="3692" y="2024"/>
                        </a:cubicBezTo>
                        <a:cubicBezTo>
                          <a:pt x="2882" y="2024"/>
                          <a:pt x="2382" y="2405"/>
                          <a:pt x="2382" y="3418"/>
                        </a:cubicBezTo>
                        <a:lnTo>
                          <a:pt x="2382" y="4942"/>
                        </a:lnTo>
                        <a:lnTo>
                          <a:pt x="1" y="4942"/>
                        </a:lnTo>
                        <a:lnTo>
                          <a:pt x="1" y="3560"/>
                        </a:lnTo>
                        <a:cubicBezTo>
                          <a:pt x="1" y="1298"/>
                          <a:pt x="1275" y="0"/>
                          <a:pt x="3751" y="0"/>
                        </a:cubicBezTo>
                        <a:cubicBezTo>
                          <a:pt x="6228" y="0"/>
                          <a:pt x="7514" y="1298"/>
                          <a:pt x="7514" y="3560"/>
                        </a:cubicBezTo>
                        <a:cubicBezTo>
                          <a:pt x="7514" y="8013"/>
                          <a:pt x="2489" y="9680"/>
                          <a:pt x="2489" y="12002"/>
                        </a:cubicBezTo>
                        <a:cubicBezTo>
                          <a:pt x="2489" y="12109"/>
                          <a:pt x="2489" y="12204"/>
                          <a:pt x="2513" y="12311"/>
                        </a:cubicBezTo>
                        <a:lnTo>
                          <a:pt x="7288" y="12311"/>
                        </a:lnTo>
                      </a:path>
                    </a:pathLst>
                  </a:custGeom>
                  <a:noFill/>
                  <a:ln w="19050" cap="rnd" cmpd="sng">
                    <a:solidFill>
                      <a:schemeClr val="dk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" name="Google Shape;2251;p44">
                    <a:extLst>
                      <a:ext uri="{FF2B5EF4-FFF2-40B4-BE49-F238E27FC236}">
                        <a16:creationId xmlns:a16="http://schemas.microsoft.com/office/drawing/2014/main" id="{1E33B393-E7A1-EFB0-A9DA-397E9FAEAAB9}"/>
                      </a:ext>
                    </a:extLst>
                  </p:cNvPr>
                  <p:cNvSpPr/>
                  <p:nvPr/>
                </p:nvSpPr>
                <p:spPr>
                  <a:xfrm>
                    <a:off x="4839150" y="2242241"/>
                    <a:ext cx="651819" cy="4749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66" h="7990" fill="none" extrusionOk="0">
                        <a:moveTo>
                          <a:pt x="0" y="0"/>
                        </a:moveTo>
                        <a:cubicBezTo>
                          <a:pt x="0" y="0"/>
                          <a:pt x="1989" y="7097"/>
                          <a:pt x="10966" y="7989"/>
                        </a:cubicBezTo>
                      </a:path>
                    </a:pathLst>
                  </a:custGeom>
                  <a:noFill/>
                  <a:ln w="11300" cap="rnd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0" name="Google Shape;2252;p44">
                  <a:extLst>
                    <a:ext uri="{FF2B5EF4-FFF2-40B4-BE49-F238E27FC236}">
                      <a16:creationId xmlns:a16="http://schemas.microsoft.com/office/drawing/2014/main" id="{85044847-9EA4-68BD-42CA-801A8D908013}"/>
                    </a:ext>
                  </a:extLst>
                </p:cNvPr>
                <p:cNvSpPr txBox="1"/>
                <p:nvPr/>
              </p:nvSpPr>
              <p:spPr>
                <a:xfrm>
                  <a:off x="6943263" y="1888529"/>
                  <a:ext cx="1746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61" name="Google Shape;2253;p44">
                  <a:extLst>
                    <a:ext uri="{FF2B5EF4-FFF2-40B4-BE49-F238E27FC236}">
                      <a16:creationId xmlns:a16="http://schemas.microsoft.com/office/drawing/2014/main" id="{FFD5B003-0D17-49F4-CD53-B2216349A1FD}"/>
                    </a:ext>
                  </a:extLst>
                </p:cNvPr>
                <p:cNvSpPr txBox="1"/>
                <p:nvPr/>
              </p:nvSpPr>
              <p:spPr>
                <a:xfrm>
                  <a:off x="6943262" y="1517825"/>
                  <a:ext cx="17466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2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2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0" name="Google Shape;2254;p44">
                <a:extLst>
                  <a:ext uri="{FF2B5EF4-FFF2-40B4-BE49-F238E27FC236}">
                    <a16:creationId xmlns:a16="http://schemas.microsoft.com/office/drawing/2014/main" id="{383DE466-B018-AF5A-AE16-CCE76170DFCE}"/>
                  </a:ext>
                </a:extLst>
              </p:cNvPr>
              <p:cNvGrpSpPr/>
              <p:nvPr/>
            </p:nvGrpSpPr>
            <p:grpSpPr>
              <a:xfrm>
                <a:off x="469200" y="1204010"/>
                <a:ext cx="3957388" cy="1661763"/>
                <a:chOff x="469200" y="1204010"/>
                <a:chExt cx="3957388" cy="1661763"/>
              </a:xfrm>
            </p:grpSpPr>
            <p:sp>
              <p:nvSpPr>
                <p:cNvPr id="51" name="Google Shape;2255;p44">
                  <a:extLst>
                    <a:ext uri="{FF2B5EF4-FFF2-40B4-BE49-F238E27FC236}">
                      <a16:creationId xmlns:a16="http://schemas.microsoft.com/office/drawing/2014/main" id="{519DF69B-69BC-9FAD-C38E-A74AC5365D3A}"/>
                    </a:ext>
                  </a:extLst>
                </p:cNvPr>
                <p:cNvSpPr/>
                <p:nvPr/>
              </p:nvSpPr>
              <p:spPr>
                <a:xfrm>
                  <a:off x="2851903" y="1204010"/>
                  <a:ext cx="1574684" cy="15747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2" h="26493" extrusionOk="0">
                      <a:moveTo>
                        <a:pt x="13252" y="1"/>
                      </a:moveTo>
                      <a:cubicBezTo>
                        <a:pt x="5930" y="1"/>
                        <a:pt x="0" y="5930"/>
                        <a:pt x="0" y="13241"/>
                      </a:cubicBezTo>
                      <a:cubicBezTo>
                        <a:pt x="0" y="20563"/>
                        <a:pt x="5930" y="26492"/>
                        <a:pt x="13252" y="26492"/>
                      </a:cubicBezTo>
                      <a:cubicBezTo>
                        <a:pt x="20563" y="26492"/>
                        <a:pt x="26492" y="20563"/>
                        <a:pt x="26492" y="13241"/>
                      </a:cubicBezTo>
                      <a:cubicBezTo>
                        <a:pt x="26492" y="5930"/>
                        <a:pt x="20563" y="1"/>
                        <a:pt x="132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2256;p44">
                  <a:extLst>
                    <a:ext uri="{FF2B5EF4-FFF2-40B4-BE49-F238E27FC236}">
                      <a16:creationId xmlns:a16="http://schemas.microsoft.com/office/drawing/2014/main" id="{5E4B6DF5-278A-3F13-460F-3F0532DF6383}"/>
                    </a:ext>
                  </a:extLst>
                </p:cNvPr>
                <p:cNvSpPr/>
                <p:nvPr/>
              </p:nvSpPr>
              <p:spPr>
                <a:xfrm>
                  <a:off x="2960916" y="1414961"/>
                  <a:ext cx="1465672" cy="1363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8" h="22944" extrusionOk="0">
                      <a:moveTo>
                        <a:pt x="20431" y="0"/>
                      </a:moveTo>
                      <a:lnTo>
                        <a:pt x="20431" y="0"/>
                      </a:lnTo>
                      <a:cubicBezTo>
                        <a:pt x="21598" y="1965"/>
                        <a:pt x="22265" y="4274"/>
                        <a:pt x="22265" y="6727"/>
                      </a:cubicBezTo>
                      <a:cubicBezTo>
                        <a:pt x="22265" y="14037"/>
                        <a:pt x="16335" y="19967"/>
                        <a:pt x="9025" y="19967"/>
                      </a:cubicBezTo>
                      <a:cubicBezTo>
                        <a:pt x="5536" y="19967"/>
                        <a:pt x="2369" y="18621"/>
                        <a:pt x="0" y="16419"/>
                      </a:cubicBezTo>
                      <a:lnTo>
                        <a:pt x="0" y="16419"/>
                      </a:lnTo>
                      <a:cubicBezTo>
                        <a:pt x="2298" y="20324"/>
                        <a:pt x="6548" y="22943"/>
                        <a:pt x="11418" y="22943"/>
                      </a:cubicBezTo>
                      <a:cubicBezTo>
                        <a:pt x="18729" y="22943"/>
                        <a:pt x="24658" y="17014"/>
                        <a:pt x="24658" y="9692"/>
                      </a:cubicBezTo>
                      <a:cubicBezTo>
                        <a:pt x="24658" y="5870"/>
                        <a:pt x="23039" y="2417"/>
                        <a:pt x="20431" y="0"/>
                      </a:cubicBezTo>
                      <a:close/>
                    </a:path>
                  </a:pathLst>
                </a:custGeom>
                <a:solidFill>
                  <a:srgbClr val="595959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2257;p44">
                  <a:extLst>
                    <a:ext uri="{FF2B5EF4-FFF2-40B4-BE49-F238E27FC236}">
                      <a16:creationId xmlns:a16="http://schemas.microsoft.com/office/drawing/2014/main" id="{9A360C26-4751-2CFF-4715-720308C35655}"/>
                    </a:ext>
                  </a:extLst>
                </p:cNvPr>
                <p:cNvSpPr/>
                <p:nvPr/>
              </p:nvSpPr>
              <p:spPr>
                <a:xfrm>
                  <a:off x="2800964" y="1291089"/>
                  <a:ext cx="1574684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2" h="26492" fill="none" extrusionOk="0">
                      <a:moveTo>
                        <a:pt x="13240" y="0"/>
                      </a:moveTo>
                      <a:cubicBezTo>
                        <a:pt x="20562" y="0"/>
                        <a:pt x="26492" y="5930"/>
                        <a:pt x="26492" y="13240"/>
                      </a:cubicBezTo>
                      <a:cubicBezTo>
                        <a:pt x="26492" y="20563"/>
                        <a:pt x="20562" y="26492"/>
                        <a:pt x="13240" y="26492"/>
                      </a:cubicBezTo>
                      <a:cubicBezTo>
                        <a:pt x="5930" y="26492"/>
                        <a:pt x="0" y="20563"/>
                        <a:pt x="0" y="1324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2258;p44">
                  <a:extLst>
                    <a:ext uri="{FF2B5EF4-FFF2-40B4-BE49-F238E27FC236}">
                      <a16:creationId xmlns:a16="http://schemas.microsoft.com/office/drawing/2014/main" id="{EACC9326-0AD4-7C74-DAF0-AB514F2F1438}"/>
                    </a:ext>
                  </a:extLst>
                </p:cNvPr>
                <p:cNvSpPr/>
                <p:nvPr/>
              </p:nvSpPr>
              <p:spPr>
                <a:xfrm>
                  <a:off x="2856837" y="1250016"/>
                  <a:ext cx="318539" cy="832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9" h="14003" fill="none" extrusionOk="0">
                      <a:moveTo>
                        <a:pt x="2334" y="14003"/>
                      </a:moveTo>
                      <a:lnTo>
                        <a:pt x="2334" y="3323"/>
                      </a:lnTo>
                      <a:lnTo>
                        <a:pt x="1" y="3323"/>
                      </a:lnTo>
                      <a:lnTo>
                        <a:pt x="1" y="1763"/>
                      </a:lnTo>
                      <a:cubicBezTo>
                        <a:pt x="2334" y="1763"/>
                        <a:pt x="2858" y="941"/>
                        <a:pt x="3323" y="1"/>
                      </a:cubicBezTo>
                      <a:lnTo>
                        <a:pt x="5359" y="1"/>
                      </a:lnTo>
                      <a:lnTo>
                        <a:pt x="5359" y="5454"/>
                      </a:lnTo>
                      <a:lnTo>
                        <a:pt x="5359" y="14003"/>
                      </a:ln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2259;p44">
                  <a:extLst>
                    <a:ext uri="{FF2B5EF4-FFF2-40B4-BE49-F238E27FC236}">
                      <a16:creationId xmlns:a16="http://schemas.microsoft.com/office/drawing/2014/main" id="{5FAF7D56-5A81-9CEE-AD5B-F28928D78C8D}"/>
                    </a:ext>
                  </a:extLst>
                </p:cNvPr>
                <p:cNvSpPr/>
                <p:nvPr/>
              </p:nvSpPr>
              <p:spPr>
                <a:xfrm>
                  <a:off x="3464073" y="1218929"/>
                  <a:ext cx="117513" cy="135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75" fill="none" extrusionOk="0">
                      <a:moveTo>
                        <a:pt x="1977" y="2274"/>
                      </a:moveTo>
                      <a:lnTo>
                        <a:pt x="0" y="1143"/>
                      </a:lnTo>
                      <a:lnTo>
                        <a:pt x="1977" y="0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2260;p44">
                  <a:extLst>
                    <a:ext uri="{FF2B5EF4-FFF2-40B4-BE49-F238E27FC236}">
                      <a16:creationId xmlns:a16="http://schemas.microsoft.com/office/drawing/2014/main" id="{AF9D2353-31BD-657F-F0CB-8482EF856872}"/>
                    </a:ext>
                  </a:extLst>
                </p:cNvPr>
                <p:cNvSpPr/>
                <p:nvPr/>
              </p:nvSpPr>
              <p:spPr>
                <a:xfrm>
                  <a:off x="2955210" y="2242241"/>
                  <a:ext cx="651878" cy="47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7" h="7990" fill="none" extrusionOk="0">
                      <a:moveTo>
                        <a:pt x="1" y="0"/>
                      </a:moveTo>
                      <a:cubicBezTo>
                        <a:pt x="1" y="0"/>
                        <a:pt x="1989" y="7097"/>
                        <a:pt x="10966" y="7989"/>
                      </a:cubicBezTo>
                    </a:path>
                  </a:pathLst>
                </a:custGeom>
                <a:noFill/>
                <a:ln w="11300" cap="rnd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2261;p44">
                  <a:extLst>
                    <a:ext uri="{FF2B5EF4-FFF2-40B4-BE49-F238E27FC236}">
                      <a16:creationId xmlns:a16="http://schemas.microsoft.com/office/drawing/2014/main" id="{FACB273B-BF73-A77B-FF48-BB2E869630DA}"/>
                    </a:ext>
                  </a:extLst>
                </p:cNvPr>
                <p:cNvSpPr txBox="1"/>
                <p:nvPr/>
              </p:nvSpPr>
              <p:spPr>
                <a:xfrm>
                  <a:off x="469200" y="1888525"/>
                  <a:ext cx="17502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8" name="Google Shape;2262;p44">
                  <a:extLst>
                    <a:ext uri="{FF2B5EF4-FFF2-40B4-BE49-F238E27FC236}">
                      <a16:creationId xmlns:a16="http://schemas.microsoft.com/office/drawing/2014/main" id="{F84703FE-84FA-01AC-C76D-67B215D4DA56}"/>
                    </a:ext>
                  </a:extLst>
                </p:cNvPr>
                <p:cNvSpPr txBox="1"/>
                <p:nvPr/>
              </p:nvSpPr>
              <p:spPr>
                <a:xfrm>
                  <a:off x="469200" y="1517825"/>
                  <a:ext cx="17502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1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1" name="Google Shape;2263;p44">
                <a:extLst>
                  <a:ext uri="{FF2B5EF4-FFF2-40B4-BE49-F238E27FC236}">
                    <a16:creationId xmlns:a16="http://schemas.microsoft.com/office/drawing/2014/main" id="{E06081C8-BBC0-5598-C1A7-FC70B282FB57}"/>
                  </a:ext>
                </a:extLst>
              </p:cNvPr>
              <p:cNvGrpSpPr/>
              <p:nvPr/>
            </p:nvGrpSpPr>
            <p:grpSpPr>
              <a:xfrm>
                <a:off x="4699705" y="3058941"/>
                <a:ext cx="3990158" cy="1646834"/>
                <a:chOff x="4699705" y="3058941"/>
                <a:chExt cx="3990158" cy="1646834"/>
              </a:xfrm>
            </p:grpSpPr>
            <p:sp>
              <p:nvSpPr>
                <p:cNvPr id="43" name="Google Shape;2264;p44">
                  <a:extLst>
                    <a:ext uri="{FF2B5EF4-FFF2-40B4-BE49-F238E27FC236}">
                      <a16:creationId xmlns:a16="http://schemas.microsoft.com/office/drawing/2014/main" id="{DAC2729E-9F87-E194-940F-BCA6897C88CA}"/>
                    </a:ext>
                  </a:extLst>
                </p:cNvPr>
                <p:cNvSpPr/>
                <p:nvPr/>
              </p:nvSpPr>
              <p:spPr>
                <a:xfrm>
                  <a:off x="4743571" y="3127594"/>
                  <a:ext cx="1574744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3" h="26492" extrusionOk="0">
                      <a:moveTo>
                        <a:pt x="13253" y="0"/>
                      </a:moveTo>
                      <a:cubicBezTo>
                        <a:pt x="5930" y="0"/>
                        <a:pt x="1" y="5929"/>
                        <a:pt x="1" y="13240"/>
                      </a:cubicBezTo>
                      <a:cubicBezTo>
                        <a:pt x="1" y="20562"/>
                        <a:pt x="5930" y="26491"/>
                        <a:pt x="13253" y="26491"/>
                      </a:cubicBezTo>
                      <a:cubicBezTo>
                        <a:pt x="20563" y="26491"/>
                        <a:pt x="26492" y="20562"/>
                        <a:pt x="26492" y="13240"/>
                      </a:cubicBezTo>
                      <a:cubicBezTo>
                        <a:pt x="26492" y="5929"/>
                        <a:pt x="20563" y="0"/>
                        <a:pt x="1325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2265;p44">
                  <a:extLst>
                    <a:ext uri="{FF2B5EF4-FFF2-40B4-BE49-F238E27FC236}">
                      <a16:creationId xmlns:a16="http://schemas.microsoft.com/office/drawing/2014/main" id="{B7E20295-8976-B085-110C-7BF7143C0891}"/>
                    </a:ext>
                  </a:extLst>
                </p:cNvPr>
                <p:cNvSpPr/>
                <p:nvPr/>
              </p:nvSpPr>
              <p:spPr>
                <a:xfrm>
                  <a:off x="4860370" y="3338486"/>
                  <a:ext cx="1465731" cy="13637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59" h="22944" extrusionOk="0">
                      <a:moveTo>
                        <a:pt x="20432" y="0"/>
                      </a:moveTo>
                      <a:cubicBezTo>
                        <a:pt x="21598" y="1977"/>
                        <a:pt x="22265" y="4274"/>
                        <a:pt x="22265" y="6727"/>
                      </a:cubicBezTo>
                      <a:cubicBezTo>
                        <a:pt x="22265" y="14038"/>
                        <a:pt x="16336" y="19967"/>
                        <a:pt x="9025" y="19967"/>
                      </a:cubicBezTo>
                      <a:cubicBezTo>
                        <a:pt x="5537" y="19967"/>
                        <a:pt x="2358" y="18621"/>
                        <a:pt x="0" y="16419"/>
                      </a:cubicBezTo>
                      <a:lnTo>
                        <a:pt x="0" y="16419"/>
                      </a:lnTo>
                      <a:cubicBezTo>
                        <a:pt x="2298" y="20324"/>
                        <a:pt x="6549" y="22943"/>
                        <a:pt x="11407" y="22943"/>
                      </a:cubicBezTo>
                      <a:cubicBezTo>
                        <a:pt x="18729" y="22943"/>
                        <a:pt x="24658" y="17014"/>
                        <a:pt x="24658" y="9692"/>
                      </a:cubicBezTo>
                      <a:cubicBezTo>
                        <a:pt x="24658" y="5870"/>
                        <a:pt x="23027" y="2417"/>
                        <a:pt x="20432" y="0"/>
                      </a:cubicBezTo>
                      <a:close/>
                    </a:path>
                  </a:pathLst>
                </a:custGeom>
                <a:solidFill>
                  <a:srgbClr val="595959">
                    <a:alpha val="313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2266;p44">
                  <a:extLst>
                    <a:ext uri="{FF2B5EF4-FFF2-40B4-BE49-F238E27FC236}">
                      <a16:creationId xmlns:a16="http://schemas.microsoft.com/office/drawing/2014/main" id="{8F2184DA-F784-2A79-7B92-681492FC7DA4}"/>
                    </a:ext>
                  </a:extLst>
                </p:cNvPr>
                <p:cNvSpPr/>
                <p:nvPr/>
              </p:nvSpPr>
              <p:spPr>
                <a:xfrm>
                  <a:off x="4699705" y="3058941"/>
                  <a:ext cx="1575398" cy="157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04" h="26492" fill="none" extrusionOk="0">
                      <a:moveTo>
                        <a:pt x="13252" y="26492"/>
                      </a:moveTo>
                      <a:cubicBezTo>
                        <a:pt x="5942" y="26492"/>
                        <a:pt x="1" y="20562"/>
                        <a:pt x="1" y="13240"/>
                      </a:cubicBezTo>
                      <a:cubicBezTo>
                        <a:pt x="1" y="5930"/>
                        <a:pt x="5942" y="0"/>
                        <a:pt x="13252" y="0"/>
                      </a:cubicBezTo>
                      <a:cubicBezTo>
                        <a:pt x="20563" y="0"/>
                        <a:pt x="26504" y="5930"/>
                        <a:pt x="26504" y="13240"/>
                      </a:cubicBezTo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2267;p44">
                  <a:extLst>
                    <a:ext uri="{FF2B5EF4-FFF2-40B4-BE49-F238E27FC236}">
                      <a16:creationId xmlns:a16="http://schemas.microsoft.com/office/drawing/2014/main" id="{83B0EA95-FD8D-F552-079C-3DF5521FF625}"/>
                    </a:ext>
                  </a:extLst>
                </p:cNvPr>
                <p:cNvSpPr/>
                <p:nvPr/>
              </p:nvSpPr>
              <p:spPr>
                <a:xfrm>
                  <a:off x="5493760" y="4569837"/>
                  <a:ext cx="117513" cy="13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87" fill="none" extrusionOk="0">
                      <a:moveTo>
                        <a:pt x="1" y="1"/>
                      </a:moveTo>
                      <a:lnTo>
                        <a:pt x="1977" y="1144"/>
                      </a:lnTo>
                      <a:lnTo>
                        <a:pt x="1" y="2287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2268;p44">
                  <a:extLst>
                    <a:ext uri="{FF2B5EF4-FFF2-40B4-BE49-F238E27FC236}">
                      <a16:creationId xmlns:a16="http://schemas.microsoft.com/office/drawing/2014/main" id="{C52F4548-9CF2-3817-7757-A7A61ACD903F}"/>
                    </a:ext>
                  </a:extLst>
                </p:cNvPr>
                <p:cNvSpPr/>
                <p:nvPr/>
              </p:nvSpPr>
              <p:spPr>
                <a:xfrm>
                  <a:off x="5758445" y="3774416"/>
                  <a:ext cx="506785" cy="842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14181" fill="none" extrusionOk="0">
                      <a:moveTo>
                        <a:pt x="4858" y="14181"/>
                      </a:moveTo>
                      <a:lnTo>
                        <a:pt x="4858" y="11609"/>
                      </a:lnTo>
                      <a:lnTo>
                        <a:pt x="0" y="11609"/>
                      </a:lnTo>
                      <a:lnTo>
                        <a:pt x="0" y="9585"/>
                      </a:lnTo>
                      <a:lnTo>
                        <a:pt x="4584" y="0"/>
                      </a:lnTo>
                      <a:lnTo>
                        <a:pt x="7335" y="0"/>
                      </a:lnTo>
                      <a:lnTo>
                        <a:pt x="7335" y="9585"/>
                      </a:lnTo>
                      <a:lnTo>
                        <a:pt x="8525" y="9585"/>
                      </a:lnTo>
                      <a:lnTo>
                        <a:pt x="8525" y="11609"/>
                      </a:lnTo>
                      <a:lnTo>
                        <a:pt x="7335" y="11609"/>
                      </a:lnTo>
                      <a:lnTo>
                        <a:pt x="7335" y="14181"/>
                      </a:lnTo>
                      <a:moveTo>
                        <a:pt x="4858" y="9585"/>
                      </a:moveTo>
                      <a:lnTo>
                        <a:pt x="4858" y="4251"/>
                      </a:lnTo>
                      <a:lnTo>
                        <a:pt x="2310" y="9585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2269;p44">
                  <a:extLst>
                    <a:ext uri="{FF2B5EF4-FFF2-40B4-BE49-F238E27FC236}">
                      <a16:creationId xmlns:a16="http://schemas.microsoft.com/office/drawing/2014/main" id="{B47F1A56-30F8-A86B-8AC7-924E34CACC94}"/>
                    </a:ext>
                  </a:extLst>
                </p:cNvPr>
                <p:cNvSpPr/>
                <p:nvPr/>
              </p:nvSpPr>
              <p:spPr>
                <a:xfrm>
                  <a:off x="5541193" y="3170747"/>
                  <a:ext cx="651819" cy="47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6" h="7990" fill="none" extrusionOk="0">
                      <a:moveTo>
                        <a:pt x="10966" y="7989"/>
                      </a:moveTo>
                      <a:cubicBezTo>
                        <a:pt x="10966" y="7989"/>
                        <a:pt x="8978" y="893"/>
                        <a:pt x="0" y="0"/>
                      </a:cubicBezTo>
                    </a:path>
                  </a:pathLst>
                </a:custGeom>
                <a:noFill/>
                <a:ln w="11300" cap="rnd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2270;p44">
                  <a:extLst>
                    <a:ext uri="{FF2B5EF4-FFF2-40B4-BE49-F238E27FC236}">
                      <a16:creationId xmlns:a16="http://schemas.microsoft.com/office/drawing/2014/main" id="{DFADEF89-90AD-24F4-4841-BECF7415DE6E}"/>
                    </a:ext>
                  </a:extLst>
                </p:cNvPr>
                <p:cNvSpPr txBox="1"/>
                <p:nvPr/>
              </p:nvSpPr>
              <p:spPr>
                <a:xfrm>
                  <a:off x="6943263" y="3754679"/>
                  <a:ext cx="1746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Roboto"/>
                      <a:ea typeface="Roboto"/>
                      <a:cs typeface="Roboto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50" name="Google Shape;2271;p44">
                  <a:extLst>
                    <a:ext uri="{FF2B5EF4-FFF2-40B4-BE49-F238E27FC236}">
                      <a16:creationId xmlns:a16="http://schemas.microsoft.com/office/drawing/2014/main" id="{2852A121-CA6B-D969-793B-CDE0008E72B8}"/>
                    </a:ext>
                  </a:extLst>
                </p:cNvPr>
                <p:cNvSpPr txBox="1"/>
                <p:nvPr/>
              </p:nvSpPr>
              <p:spPr>
                <a:xfrm>
                  <a:off x="6943262" y="3383975"/>
                  <a:ext cx="1746600" cy="3138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4"/>
                      </a:solidFill>
                      <a:latin typeface="Fira Sans Extra Condensed Medium"/>
                      <a:ea typeface="Fira Sans Extra Condensed Medium"/>
                      <a:cs typeface="Fira Sans Extra Condensed Medium"/>
                      <a:sym typeface="Fira Sans Extra Condensed Medium"/>
                    </a:rPr>
                    <a:t>Text</a:t>
                  </a:r>
                  <a:endParaRPr sz="2000" dirty="0">
                    <a:solidFill>
                      <a:schemeClr val="accent4"/>
                    </a:solidFill>
                    <a:latin typeface="Fira Sans Extra Condensed Medium"/>
                    <a:ea typeface="Fira Sans Extra Condensed Medium"/>
                    <a:cs typeface="Fira Sans Extra Condensed Medium"/>
                    <a:sym typeface="Fira Sans Extra Condensed Medium"/>
                  </a:endParaRPr>
                </a:p>
              </p:txBody>
            </p:sp>
          </p:grpSp>
          <p:grpSp>
            <p:nvGrpSpPr>
              <p:cNvPr id="32" name="Google Shape;2272;p44">
                <a:extLst>
                  <a:ext uri="{FF2B5EF4-FFF2-40B4-BE49-F238E27FC236}">
                    <a16:creationId xmlns:a16="http://schemas.microsoft.com/office/drawing/2014/main" id="{4B916301-3949-4AD1-5A26-60617603D351}"/>
                  </a:ext>
                </a:extLst>
              </p:cNvPr>
              <p:cNvGrpSpPr/>
              <p:nvPr/>
            </p:nvGrpSpPr>
            <p:grpSpPr>
              <a:xfrm>
                <a:off x="469200" y="3058941"/>
                <a:ext cx="3957388" cy="1646839"/>
                <a:chOff x="469200" y="3058941"/>
                <a:chExt cx="3957388" cy="1646839"/>
              </a:xfrm>
            </p:grpSpPr>
            <p:grpSp>
              <p:nvGrpSpPr>
                <p:cNvPr id="33" name="Google Shape;2273;p44">
                  <a:extLst>
                    <a:ext uri="{FF2B5EF4-FFF2-40B4-BE49-F238E27FC236}">
                      <a16:creationId xmlns:a16="http://schemas.microsoft.com/office/drawing/2014/main" id="{FFD01E6F-CD1F-DA25-28D5-960253C5A26B}"/>
                    </a:ext>
                  </a:extLst>
                </p:cNvPr>
                <p:cNvGrpSpPr/>
                <p:nvPr/>
              </p:nvGrpSpPr>
              <p:grpSpPr>
                <a:xfrm>
                  <a:off x="469200" y="3058941"/>
                  <a:ext cx="3957388" cy="1646839"/>
                  <a:chOff x="469200" y="3058941"/>
                  <a:chExt cx="3957388" cy="1646839"/>
                </a:xfrm>
              </p:grpSpPr>
              <p:sp>
                <p:nvSpPr>
                  <p:cNvPr id="35" name="Google Shape;2274;p44">
                    <a:extLst>
                      <a:ext uri="{FF2B5EF4-FFF2-40B4-BE49-F238E27FC236}">
                        <a16:creationId xmlns:a16="http://schemas.microsoft.com/office/drawing/2014/main" id="{9167BA72-F405-6D7D-BFAF-041965BD34F7}"/>
                      </a:ext>
                    </a:extLst>
                  </p:cNvPr>
                  <p:cNvSpPr/>
                  <p:nvPr/>
                </p:nvSpPr>
                <p:spPr>
                  <a:xfrm>
                    <a:off x="2851903" y="3127594"/>
                    <a:ext cx="1574684" cy="15746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492" h="26492" extrusionOk="0">
                        <a:moveTo>
                          <a:pt x="13252" y="0"/>
                        </a:moveTo>
                        <a:cubicBezTo>
                          <a:pt x="5930" y="0"/>
                          <a:pt x="0" y="5929"/>
                          <a:pt x="0" y="13240"/>
                        </a:cubicBezTo>
                        <a:cubicBezTo>
                          <a:pt x="0" y="20562"/>
                          <a:pt x="5930" y="26491"/>
                          <a:pt x="13252" y="26491"/>
                        </a:cubicBezTo>
                        <a:cubicBezTo>
                          <a:pt x="20563" y="26491"/>
                          <a:pt x="26492" y="20562"/>
                          <a:pt x="26492" y="13240"/>
                        </a:cubicBezTo>
                        <a:cubicBezTo>
                          <a:pt x="26492" y="5929"/>
                          <a:pt x="20563" y="0"/>
                          <a:pt x="1325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6" name="Google Shape;2275;p44">
                    <a:extLst>
                      <a:ext uri="{FF2B5EF4-FFF2-40B4-BE49-F238E27FC236}">
                        <a16:creationId xmlns:a16="http://schemas.microsoft.com/office/drawing/2014/main" id="{B941C4EA-E18F-875E-F39D-10A9BC86F16D}"/>
                      </a:ext>
                    </a:extLst>
                  </p:cNvPr>
                  <p:cNvGrpSpPr/>
                  <p:nvPr/>
                </p:nvGrpSpPr>
                <p:grpSpPr>
                  <a:xfrm>
                    <a:off x="469200" y="3058941"/>
                    <a:ext cx="3957387" cy="1646839"/>
                    <a:chOff x="469200" y="3058941"/>
                    <a:chExt cx="3957387" cy="1646839"/>
                  </a:xfrm>
                </p:grpSpPr>
                <p:sp>
                  <p:nvSpPr>
                    <p:cNvPr id="37" name="Google Shape;2276;p44">
                      <a:extLst>
                        <a:ext uri="{FF2B5EF4-FFF2-40B4-BE49-F238E27FC236}">
                          <a16:creationId xmlns:a16="http://schemas.microsoft.com/office/drawing/2014/main" id="{AC0D22A8-614B-F9A5-F6AC-9797BDACDD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960916" y="3338486"/>
                      <a:ext cx="1465672" cy="136379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4658" h="22944" extrusionOk="0">
                          <a:moveTo>
                            <a:pt x="20431" y="0"/>
                          </a:moveTo>
                          <a:lnTo>
                            <a:pt x="20431" y="0"/>
                          </a:lnTo>
                          <a:cubicBezTo>
                            <a:pt x="21598" y="1977"/>
                            <a:pt x="22265" y="4274"/>
                            <a:pt x="22265" y="6727"/>
                          </a:cubicBezTo>
                          <a:cubicBezTo>
                            <a:pt x="22265" y="14038"/>
                            <a:pt x="16335" y="19967"/>
                            <a:pt x="9025" y="19967"/>
                          </a:cubicBezTo>
                          <a:cubicBezTo>
                            <a:pt x="5536" y="19967"/>
                            <a:pt x="2369" y="18621"/>
                            <a:pt x="0" y="16419"/>
                          </a:cubicBezTo>
                          <a:lnTo>
                            <a:pt x="0" y="16419"/>
                          </a:lnTo>
                          <a:cubicBezTo>
                            <a:pt x="2298" y="20324"/>
                            <a:pt x="6548" y="22943"/>
                            <a:pt x="11418" y="22943"/>
                          </a:cubicBezTo>
                          <a:cubicBezTo>
                            <a:pt x="18729" y="22943"/>
                            <a:pt x="24658" y="17014"/>
                            <a:pt x="24658" y="9692"/>
                          </a:cubicBezTo>
                          <a:cubicBezTo>
                            <a:pt x="24658" y="5870"/>
                            <a:pt x="23039" y="2417"/>
                            <a:pt x="20431" y="0"/>
                          </a:cubicBezTo>
                          <a:close/>
                        </a:path>
                      </a:pathLst>
                    </a:custGeom>
                    <a:solidFill>
                      <a:srgbClr val="595959">
                        <a:alpha val="31370"/>
                      </a:srgbClr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8" name="Google Shape;2277;p44">
                      <a:extLst>
                        <a:ext uri="{FF2B5EF4-FFF2-40B4-BE49-F238E27FC236}">
                          <a16:creationId xmlns:a16="http://schemas.microsoft.com/office/drawing/2014/main" id="{1D51656C-F149-DC0E-B549-AAE412FF72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800964" y="3058941"/>
                      <a:ext cx="1574684" cy="157468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492" h="26492" fill="none" extrusionOk="0">
                          <a:moveTo>
                            <a:pt x="13240" y="26492"/>
                          </a:moveTo>
                          <a:cubicBezTo>
                            <a:pt x="20562" y="26492"/>
                            <a:pt x="26492" y="20562"/>
                            <a:pt x="26492" y="13240"/>
                          </a:cubicBezTo>
                          <a:cubicBezTo>
                            <a:pt x="26492" y="5930"/>
                            <a:pt x="20562" y="0"/>
                            <a:pt x="13240" y="0"/>
                          </a:cubicBezTo>
                          <a:cubicBezTo>
                            <a:pt x="5930" y="0"/>
                            <a:pt x="0" y="5930"/>
                            <a:pt x="0" y="13240"/>
                          </a:cubicBezTo>
                        </a:path>
                      </a:pathLst>
                    </a:custGeom>
                    <a:noFill/>
                    <a:ln w="1905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" name="Google Shape;2278;p44">
                      <a:extLst>
                        <a:ext uri="{FF2B5EF4-FFF2-40B4-BE49-F238E27FC236}">
                          <a16:creationId xmlns:a16="http://schemas.microsoft.com/office/drawing/2014/main" id="{474CFC21-EA9B-282C-6D99-44BB47104C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98824" y="3844495"/>
                      <a:ext cx="447345" cy="86128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7526" h="14490" fill="none" extrusionOk="0">
                          <a:moveTo>
                            <a:pt x="2501" y="5929"/>
                          </a:moveTo>
                          <a:lnTo>
                            <a:pt x="3489" y="5929"/>
                          </a:lnTo>
                          <a:cubicBezTo>
                            <a:pt x="4430" y="5929"/>
                            <a:pt x="5001" y="5560"/>
                            <a:pt x="5001" y="4429"/>
                          </a:cubicBezTo>
                          <a:lnTo>
                            <a:pt x="5001" y="3643"/>
                          </a:lnTo>
                          <a:cubicBezTo>
                            <a:pt x="5001" y="2369"/>
                            <a:pt x="4501" y="2024"/>
                            <a:pt x="3691" y="2024"/>
                          </a:cubicBezTo>
                          <a:cubicBezTo>
                            <a:pt x="2894" y="2024"/>
                            <a:pt x="2382" y="2405"/>
                            <a:pt x="2382" y="3417"/>
                          </a:cubicBezTo>
                          <a:lnTo>
                            <a:pt x="2382" y="4334"/>
                          </a:lnTo>
                          <a:lnTo>
                            <a:pt x="1" y="4334"/>
                          </a:lnTo>
                          <a:lnTo>
                            <a:pt x="1" y="3560"/>
                          </a:lnTo>
                          <a:cubicBezTo>
                            <a:pt x="1" y="1286"/>
                            <a:pt x="1286" y="0"/>
                            <a:pt x="3763" y="0"/>
                          </a:cubicBezTo>
                          <a:cubicBezTo>
                            <a:pt x="6239" y="0"/>
                            <a:pt x="7525" y="1286"/>
                            <a:pt x="7525" y="3560"/>
                          </a:cubicBezTo>
                          <a:lnTo>
                            <a:pt x="7525" y="3929"/>
                          </a:lnTo>
                          <a:cubicBezTo>
                            <a:pt x="7525" y="5441"/>
                            <a:pt x="6966" y="6394"/>
                            <a:pt x="5751" y="6834"/>
                          </a:cubicBezTo>
                          <a:cubicBezTo>
                            <a:pt x="7013" y="7322"/>
                            <a:pt x="7525" y="8382"/>
                            <a:pt x="7525" y="9811"/>
                          </a:cubicBezTo>
                          <a:lnTo>
                            <a:pt x="7525" y="10930"/>
                          </a:lnTo>
                          <a:cubicBezTo>
                            <a:pt x="7525" y="13192"/>
                            <a:pt x="6239" y="14490"/>
                            <a:pt x="3763" y="14490"/>
                          </a:cubicBezTo>
                          <a:cubicBezTo>
                            <a:pt x="1286" y="14490"/>
                            <a:pt x="1" y="13192"/>
                            <a:pt x="1" y="10930"/>
                          </a:cubicBezTo>
                          <a:lnTo>
                            <a:pt x="1" y="9751"/>
                          </a:lnTo>
                          <a:lnTo>
                            <a:pt x="2382" y="9751"/>
                          </a:lnTo>
                          <a:lnTo>
                            <a:pt x="2382" y="11073"/>
                          </a:lnTo>
                          <a:cubicBezTo>
                            <a:pt x="2382" y="12085"/>
                            <a:pt x="2894" y="12466"/>
                            <a:pt x="3691" y="12466"/>
                          </a:cubicBezTo>
                          <a:cubicBezTo>
                            <a:pt x="4501" y="12466"/>
                            <a:pt x="5001" y="12121"/>
                            <a:pt x="5001" y="10870"/>
                          </a:cubicBezTo>
                          <a:lnTo>
                            <a:pt x="5001" y="9751"/>
                          </a:lnTo>
                          <a:cubicBezTo>
                            <a:pt x="5001" y="8442"/>
                            <a:pt x="4489" y="7953"/>
                            <a:pt x="3346" y="7953"/>
                          </a:cubicBezTo>
                          <a:lnTo>
                            <a:pt x="2501" y="7953"/>
                          </a:lnTo>
                        </a:path>
                      </a:pathLst>
                    </a:custGeom>
                    <a:noFill/>
                    <a:ln w="19050" cap="rnd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0" name="Google Shape;2279;p44">
                      <a:extLst>
                        <a:ext uri="{FF2B5EF4-FFF2-40B4-BE49-F238E27FC236}">
                          <a16:creationId xmlns:a16="http://schemas.microsoft.com/office/drawing/2014/main" id="{19B33D22-6B83-ECEC-13C4-DFC1AACA83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57252" y="3170747"/>
                      <a:ext cx="651165" cy="4749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955" h="7990" fill="none" extrusionOk="0">
                          <a:moveTo>
                            <a:pt x="10955" y="7989"/>
                          </a:moveTo>
                          <a:cubicBezTo>
                            <a:pt x="10955" y="7989"/>
                            <a:pt x="8978" y="893"/>
                            <a:pt x="1" y="0"/>
                          </a:cubicBezTo>
                        </a:path>
                      </a:pathLst>
                    </a:custGeom>
                    <a:noFill/>
                    <a:ln w="11300" cap="rnd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1" name="Google Shape;2280;p44">
                      <a:extLst>
                        <a:ext uri="{FF2B5EF4-FFF2-40B4-BE49-F238E27FC236}">
                          <a16:creationId xmlns:a16="http://schemas.microsoft.com/office/drawing/2014/main" id="{3118764D-8DDF-C8BF-ABCB-25B44633050A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69200" y="3754678"/>
                      <a:ext cx="1750200" cy="6762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spcFirstLastPara="1" wrap="square" lIns="91425" tIns="0" rIns="91425" bIns="91425" anchor="ctr" anchorCtr="0">
                      <a:noAutofit/>
                    </a:bodyPr>
                    <a:lstStyle/>
                    <a:p>
                      <a:pPr marL="0" lvl="0" indent="0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ZA" sz="1200" dirty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Roboto"/>
                          <a:sym typeface="Roboto"/>
                        </a:rPr>
                        <a:t>paragraph</a:t>
                      </a:r>
                    </a:p>
                  </p:txBody>
                </p:sp>
                <p:sp>
                  <p:nvSpPr>
                    <p:cNvPr id="42" name="Google Shape;2281;p44">
                      <a:extLst>
                        <a:ext uri="{FF2B5EF4-FFF2-40B4-BE49-F238E27FC236}">
                          <a16:creationId xmlns:a16="http://schemas.microsoft.com/office/drawing/2014/main" id="{F1E9F7A1-9947-1D64-CDA8-AECD256CD24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69200" y="3383975"/>
                      <a:ext cx="1750200" cy="31380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solidFill>
                            <a:schemeClr val="accent3"/>
                          </a:solidFill>
                          <a:latin typeface="Fira Sans Extra Condensed Medium"/>
                          <a:ea typeface="Fira Sans Extra Condensed Medium"/>
                          <a:cs typeface="Fira Sans Extra Condensed Medium"/>
                          <a:sym typeface="Fira Sans Extra Condensed Medium"/>
                        </a:rPr>
                        <a:t>Text</a:t>
                      </a:r>
                      <a:endParaRPr sz="2000" dirty="0">
                        <a:solidFill>
                          <a:schemeClr val="accent3"/>
                        </a:solidFill>
                        <a:latin typeface="Fira Sans Extra Condensed Medium"/>
                        <a:ea typeface="Fira Sans Extra Condensed Medium"/>
                        <a:cs typeface="Fira Sans Extra Condensed Medium"/>
                        <a:sym typeface="Fira Sans Extra Condensed Medium"/>
                      </a:endParaRPr>
                    </a:p>
                  </p:txBody>
                </p:sp>
              </p:grpSp>
            </p:grpSp>
            <p:sp>
              <p:nvSpPr>
                <p:cNvPr id="34" name="Google Shape;2282;p44">
                  <a:extLst>
                    <a:ext uri="{FF2B5EF4-FFF2-40B4-BE49-F238E27FC236}">
                      <a16:creationId xmlns:a16="http://schemas.microsoft.com/office/drawing/2014/main" id="{E08AB0AD-FD3C-1BF4-0A5B-26C8D7446010}"/>
                    </a:ext>
                  </a:extLst>
                </p:cNvPr>
                <p:cNvSpPr/>
                <p:nvPr/>
              </p:nvSpPr>
              <p:spPr>
                <a:xfrm>
                  <a:off x="3464073" y="4569837"/>
                  <a:ext cx="117513" cy="1359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287" fill="none" extrusionOk="0">
                      <a:moveTo>
                        <a:pt x="1977" y="1"/>
                      </a:moveTo>
                      <a:lnTo>
                        <a:pt x="0" y="1144"/>
                      </a:lnTo>
                      <a:lnTo>
                        <a:pt x="1977" y="2287"/>
                      </a:lnTo>
                      <a:close/>
                    </a:path>
                  </a:pathLst>
                </a:custGeom>
                <a:noFill/>
                <a:ln w="19050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2283;p44">
              <a:extLst>
                <a:ext uri="{FF2B5EF4-FFF2-40B4-BE49-F238E27FC236}">
                  <a16:creationId xmlns:a16="http://schemas.microsoft.com/office/drawing/2014/main" id="{C2AF98E7-455F-B2FC-5FCF-58AEA954295B}"/>
                </a:ext>
              </a:extLst>
            </p:cNvPr>
            <p:cNvGrpSpPr/>
            <p:nvPr/>
          </p:nvGrpSpPr>
          <p:grpSpPr>
            <a:xfrm>
              <a:off x="3456028" y="1761402"/>
              <a:ext cx="320520" cy="546970"/>
              <a:chOff x="3429360" y="1657653"/>
              <a:chExt cx="424699" cy="724752"/>
            </a:xfrm>
          </p:grpSpPr>
          <p:sp>
            <p:nvSpPr>
              <p:cNvPr id="23" name="Google Shape;2284;p44">
                <a:extLst>
                  <a:ext uri="{FF2B5EF4-FFF2-40B4-BE49-F238E27FC236}">
                    <a16:creationId xmlns:a16="http://schemas.microsoft.com/office/drawing/2014/main" id="{1ECC564A-AB21-CCFC-E750-BEB0C125FB0D}"/>
                  </a:ext>
                </a:extLst>
              </p:cNvPr>
              <p:cNvSpPr/>
              <p:nvPr/>
            </p:nvSpPr>
            <p:spPr>
              <a:xfrm>
                <a:off x="3825704" y="18133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9" y="476"/>
                    </a:cubicBezTo>
                    <a:cubicBezTo>
                      <a:pt x="370" y="476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285;p44">
                <a:extLst>
                  <a:ext uri="{FF2B5EF4-FFF2-40B4-BE49-F238E27FC236}">
                    <a16:creationId xmlns:a16="http://schemas.microsoft.com/office/drawing/2014/main" id="{6A5B55F7-5CC0-469B-8C01-970638DE1C0F}"/>
                  </a:ext>
                </a:extLst>
              </p:cNvPr>
              <p:cNvSpPr/>
              <p:nvPr/>
            </p:nvSpPr>
            <p:spPr>
              <a:xfrm>
                <a:off x="3429360" y="16576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14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08" y="11514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39"/>
                      <a:pt x="346" y="346"/>
                    </a:cubicBezTo>
                    <a:cubicBezTo>
                      <a:pt x="239" y="465"/>
                      <a:pt x="156" y="584"/>
                      <a:pt x="96" y="727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09"/>
                      <a:pt x="239" y="11740"/>
                      <a:pt x="346" y="11848"/>
                    </a:cubicBezTo>
                    <a:cubicBezTo>
                      <a:pt x="453" y="11955"/>
                      <a:pt x="584" y="12038"/>
                      <a:pt x="727" y="12098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098"/>
                    </a:cubicBezTo>
                    <a:cubicBezTo>
                      <a:pt x="6561" y="12038"/>
                      <a:pt x="6680" y="11955"/>
                      <a:pt x="6788" y="11848"/>
                    </a:cubicBezTo>
                    <a:cubicBezTo>
                      <a:pt x="6907" y="11740"/>
                      <a:pt x="6990" y="11609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27"/>
                    </a:cubicBezTo>
                    <a:cubicBezTo>
                      <a:pt x="6990" y="584"/>
                      <a:pt x="6907" y="465"/>
                      <a:pt x="6788" y="346"/>
                    </a:cubicBezTo>
                    <a:cubicBezTo>
                      <a:pt x="6680" y="239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286;p44">
                <a:extLst>
                  <a:ext uri="{FF2B5EF4-FFF2-40B4-BE49-F238E27FC236}">
                    <a16:creationId xmlns:a16="http://schemas.microsoft.com/office/drawing/2014/main" id="{42A97510-809F-4066-0A81-150217F0D25D}"/>
                  </a:ext>
                </a:extLst>
              </p:cNvPr>
              <p:cNvSpPr/>
              <p:nvPr/>
            </p:nvSpPr>
            <p:spPr>
              <a:xfrm>
                <a:off x="3620459" y="1957763"/>
                <a:ext cx="162866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2858" extrusionOk="0">
                    <a:moveTo>
                      <a:pt x="1453" y="0"/>
                    </a:moveTo>
                    <a:cubicBezTo>
                      <a:pt x="656" y="0"/>
                      <a:pt x="1" y="631"/>
                      <a:pt x="1" y="1429"/>
                    </a:cubicBezTo>
                    <a:cubicBezTo>
                      <a:pt x="1" y="2215"/>
                      <a:pt x="656" y="2858"/>
                      <a:pt x="1453" y="2858"/>
                    </a:cubicBezTo>
                    <a:cubicBezTo>
                      <a:pt x="2215" y="2858"/>
                      <a:pt x="2739" y="2262"/>
                      <a:pt x="2739" y="1429"/>
                    </a:cubicBezTo>
                    <a:cubicBezTo>
                      <a:pt x="2739" y="1298"/>
                      <a:pt x="2632" y="1191"/>
                      <a:pt x="2501" y="1191"/>
                    </a:cubicBezTo>
                    <a:lnTo>
                      <a:pt x="1775" y="1191"/>
                    </a:lnTo>
                    <a:cubicBezTo>
                      <a:pt x="1644" y="1191"/>
                      <a:pt x="1537" y="1298"/>
                      <a:pt x="1537" y="1429"/>
                    </a:cubicBezTo>
                    <a:cubicBezTo>
                      <a:pt x="1537" y="1560"/>
                      <a:pt x="1644" y="1667"/>
                      <a:pt x="1775" y="1667"/>
                    </a:cubicBezTo>
                    <a:lnTo>
                      <a:pt x="2239" y="1667"/>
                    </a:lnTo>
                    <a:cubicBezTo>
                      <a:pt x="2180" y="2036"/>
                      <a:pt x="1941" y="2381"/>
                      <a:pt x="1453" y="2381"/>
                    </a:cubicBezTo>
                    <a:cubicBezTo>
                      <a:pt x="917" y="2381"/>
                      <a:pt x="477" y="1953"/>
                      <a:pt x="477" y="1429"/>
                    </a:cubicBezTo>
                    <a:cubicBezTo>
                      <a:pt x="477" y="905"/>
                      <a:pt x="917" y="476"/>
                      <a:pt x="1453" y="476"/>
                    </a:cubicBezTo>
                    <a:cubicBezTo>
                      <a:pt x="1656" y="476"/>
                      <a:pt x="1846" y="524"/>
                      <a:pt x="2001" y="631"/>
                    </a:cubicBezTo>
                    <a:cubicBezTo>
                      <a:pt x="2041" y="663"/>
                      <a:pt x="2089" y="677"/>
                      <a:pt x="2136" y="677"/>
                    </a:cubicBezTo>
                    <a:cubicBezTo>
                      <a:pt x="2213" y="677"/>
                      <a:pt x="2290" y="638"/>
                      <a:pt x="2334" y="572"/>
                    </a:cubicBezTo>
                    <a:cubicBezTo>
                      <a:pt x="2406" y="464"/>
                      <a:pt x="2370" y="310"/>
                      <a:pt x="2263" y="238"/>
                    </a:cubicBezTo>
                    <a:cubicBezTo>
                      <a:pt x="2025" y="83"/>
                      <a:pt x="1751" y="0"/>
                      <a:pt x="14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287;p44">
                <a:extLst>
                  <a:ext uri="{FF2B5EF4-FFF2-40B4-BE49-F238E27FC236}">
                    <a16:creationId xmlns:a16="http://schemas.microsoft.com/office/drawing/2014/main" id="{C679F73C-9B89-287F-FE47-676337DE7753}"/>
                  </a:ext>
                </a:extLst>
              </p:cNvPr>
              <p:cNvSpPr/>
              <p:nvPr/>
            </p:nvSpPr>
            <p:spPr>
              <a:xfrm>
                <a:off x="3485293" y="1957763"/>
                <a:ext cx="109072" cy="169880"/>
              </a:xfrm>
              <a:custGeom>
                <a:avLst/>
                <a:gdLst/>
                <a:ahLst/>
                <a:cxnLst/>
                <a:rect l="l" t="t" r="r" b="b"/>
                <a:pathLst>
                  <a:path w="1835" h="2858" extrusionOk="0">
                    <a:moveTo>
                      <a:pt x="584" y="0"/>
                    </a:moveTo>
                    <a:cubicBezTo>
                      <a:pt x="465" y="0"/>
                      <a:pt x="370" y="83"/>
                      <a:pt x="346" y="203"/>
                    </a:cubicBezTo>
                    <a:lnTo>
                      <a:pt x="179" y="1250"/>
                    </a:lnTo>
                    <a:cubicBezTo>
                      <a:pt x="167" y="1346"/>
                      <a:pt x="203" y="1429"/>
                      <a:pt x="274" y="1476"/>
                    </a:cubicBezTo>
                    <a:cubicBezTo>
                      <a:pt x="315" y="1510"/>
                      <a:pt x="366" y="1525"/>
                      <a:pt x="416" y="1525"/>
                    </a:cubicBezTo>
                    <a:cubicBezTo>
                      <a:pt x="455" y="1525"/>
                      <a:pt x="493" y="1516"/>
                      <a:pt x="524" y="1500"/>
                    </a:cubicBezTo>
                    <a:cubicBezTo>
                      <a:pt x="524" y="1500"/>
                      <a:pt x="536" y="1488"/>
                      <a:pt x="548" y="1488"/>
                    </a:cubicBezTo>
                    <a:cubicBezTo>
                      <a:pt x="644" y="1441"/>
                      <a:pt x="715" y="1417"/>
                      <a:pt x="894" y="1417"/>
                    </a:cubicBezTo>
                    <a:cubicBezTo>
                      <a:pt x="1013" y="1417"/>
                      <a:pt x="1132" y="1465"/>
                      <a:pt x="1215" y="1560"/>
                    </a:cubicBezTo>
                    <a:cubicBezTo>
                      <a:pt x="1310" y="1655"/>
                      <a:pt x="1358" y="1786"/>
                      <a:pt x="1346" y="1929"/>
                    </a:cubicBezTo>
                    <a:cubicBezTo>
                      <a:pt x="1334" y="2167"/>
                      <a:pt x="1144" y="2369"/>
                      <a:pt x="905" y="2381"/>
                    </a:cubicBezTo>
                    <a:cubicBezTo>
                      <a:pt x="727" y="2381"/>
                      <a:pt x="572" y="2274"/>
                      <a:pt x="489" y="2108"/>
                    </a:cubicBezTo>
                    <a:cubicBezTo>
                      <a:pt x="447" y="2023"/>
                      <a:pt x="363" y="1975"/>
                      <a:pt x="279" y="1975"/>
                    </a:cubicBezTo>
                    <a:cubicBezTo>
                      <a:pt x="245" y="1975"/>
                      <a:pt x="210" y="1983"/>
                      <a:pt x="179" y="2000"/>
                    </a:cubicBezTo>
                    <a:cubicBezTo>
                      <a:pt x="60" y="2048"/>
                      <a:pt x="1" y="2191"/>
                      <a:pt x="60" y="2310"/>
                    </a:cubicBezTo>
                    <a:cubicBezTo>
                      <a:pt x="227" y="2643"/>
                      <a:pt x="560" y="2858"/>
                      <a:pt x="905" y="2858"/>
                    </a:cubicBezTo>
                    <a:cubicBezTo>
                      <a:pt x="1394" y="2846"/>
                      <a:pt x="1798" y="2441"/>
                      <a:pt x="1822" y="1953"/>
                    </a:cubicBezTo>
                    <a:cubicBezTo>
                      <a:pt x="1834" y="1679"/>
                      <a:pt x="1739" y="1417"/>
                      <a:pt x="1560" y="1226"/>
                    </a:cubicBezTo>
                    <a:cubicBezTo>
                      <a:pt x="1382" y="1048"/>
                      <a:pt x="1144" y="941"/>
                      <a:pt x="894" y="941"/>
                    </a:cubicBezTo>
                    <a:cubicBezTo>
                      <a:pt x="822" y="941"/>
                      <a:pt x="763" y="953"/>
                      <a:pt x="715" y="953"/>
                    </a:cubicBezTo>
                    <a:lnTo>
                      <a:pt x="786" y="476"/>
                    </a:lnTo>
                    <a:lnTo>
                      <a:pt x="1441" y="476"/>
                    </a:lnTo>
                    <a:cubicBezTo>
                      <a:pt x="1572" y="476"/>
                      <a:pt x="1679" y="369"/>
                      <a:pt x="1679" y="238"/>
                    </a:cubicBezTo>
                    <a:cubicBezTo>
                      <a:pt x="1679" y="107"/>
                      <a:pt x="1572" y="0"/>
                      <a:pt x="14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288;p44">
                <a:extLst>
                  <a:ext uri="{FF2B5EF4-FFF2-40B4-BE49-F238E27FC236}">
                    <a16:creationId xmlns:a16="http://schemas.microsoft.com/office/drawing/2014/main" id="{20F7D432-0C1A-1A04-60FF-08E8D6E256FA}"/>
                  </a:ext>
                </a:extLst>
              </p:cNvPr>
              <p:cNvSpPr/>
              <p:nvPr/>
            </p:nvSpPr>
            <p:spPr>
              <a:xfrm>
                <a:off x="3651605" y="1827828"/>
                <a:ext cx="145866" cy="78282"/>
              </a:xfrm>
              <a:custGeom>
                <a:avLst/>
                <a:gdLst/>
                <a:ahLst/>
                <a:cxnLst/>
                <a:rect l="l" t="t" r="r" b="b"/>
                <a:pathLst>
                  <a:path w="2454" h="1317" extrusionOk="0">
                    <a:moveTo>
                      <a:pt x="890" y="1"/>
                    </a:moveTo>
                    <a:cubicBezTo>
                      <a:pt x="648" y="1"/>
                      <a:pt x="406" y="55"/>
                      <a:pt x="179" y="162"/>
                    </a:cubicBezTo>
                    <a:cubicBezTo>
                      <a:pt x="60" y="222"/>
                      <a:pt x="1" y="364"/>
                      <a:pt x="60" y="484"/>
                    </a:cubicBezTo>
                    <a:cubicBezTo>
                      <a:pt x="102" y="568"/>
                      <a:pt x="186" y="616"/>
                      <a:pt x="274" y="616"/>
                    </a:cubicBezTo>
                    <a:cubicBezTo>
                      <a:pt x="310" y="616"/>
                      <a:pt x="347" y="608"/>
                      <a:pt x="382" y="591"/>
                    </a:cubicBezTo>
                    <a:cubicBezTo>
                      <a:pt x="539" y="519"/>
                      <a:pt x="707" y="483"/>
                      <a:pt x="876" y="483"/>
                    </a:cubicBezTo>
                    <a:cubicBezTo>
                      <a:pt x="1014" y="483"/>
                      <a:pt x="1152" y="507"/>
                      <a:pt x="1286" y="555"/>
                    </a:cubicBezTo>
                    <a:cubicBezTo>
                      <a:pt x="1584" y="662"/>
                      <a:pt x="1834" y="888"/>
                      <a:pt x="1965" y="1174"/>
                    </a:cubicBezTo>
                    <a:cubicBezTo>
                      <a:pt x="2001" y="1257"/>
                      <a:pt x="2096" y="1317"/>
                      <a:pt x="2179" y="1317"/>
                    </a:cubicBezTo>
                    <a:cubicBezTo>
                      <a:pt x="2215" y="1317"/>
                      <a:pt x="2251" y="1305"/>
                      <a:pt x="2287" y="1293"/>
                    </a:cubicBezTo>
                    <a:cubicBezTo>
                      <a:pt x="2406" y="1234"/>
                      <a:pt x="2453" y="1091"/>
                      <a:pt x="2394" y="972"/>
                    </a:cubicBezTo>
                    <a:cubicBezTo>
                      <a:pt x="2203" y="567"/>
                      <a:pt x="1870" y="257"/>
                      <a:pt x="1453" y="103"/>
                    </a:cubicBezTo>
                    <a:cubicBezTo>
                      <a:pt x="1270" y="34"/>
                      <a:pt x="1080" y="1"/>
                      <a:pt x="8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289;p44">
                <a:extLst>
                  <a:ext uri="{FF2B5EF4-FFF2-40B4-BE49-F238E27FC236}">
                    <a16:creationId xmlns:a16="http://schemas.microsoft.com/office/drawing/2014/main" id="{64C4474F-CEC7-EF6F-1530-FDA744056A57}"/>
                  </a:ext>
                </a:extLst>
              </p:cNvPr>
              <p:cNvSpPr/>
              <p:nvPr/>
            </p:nvSpPr>
            <p:spPr>
              <a:xfrm>
                <a:off x="3676391" y="1885425"/>
                <a:ext cx="70793" cy="45472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765" extrusionOk="0">
                    <a:moveTo>
                      <a:pt x="486" y="0"/>
                    </a:moveTo>
                    <a:cubicBezTo>
                      <a:pt x="380" y="0"/>
                      <a:pt x="273" y="22"/>
                      <a:pt x="179" y="62"/>
                    </a:cubicBezTo>
                    <a:cubicBezTo>
                      <a:pt x="60" y="122"/>
                      <a:pt x="0" y="265"/>
                      <a:pt x="60" y="384"/>
                    </a:cubicBezTo>
                    <a:cubicBezTo>
                      <a:pt x="104" y="472"/>
                      <a:pt x="194" y="521"/>
                      <a:pt x="286" y="521"/>
                    </a:cubicBezTo>
                    <a:cubicBezTo>
                      <a:pt x="318" y="521"/>
                      <a:pt x="350" y="515"/>
                      <a:pt x="381" y="503"/>
                    </a:cubicBezTo>
                    <a:cubicBezTo>
                      <a:pt x="414" y="483"/>
                      <a:pt x="447" y="474"/>
                      <a:pt x="480" y="474"/>
                    </a:cubicBezTo>
                    <a:cubicBezTo>
                      <a:pt x="506" y="474"/>
                      <a:pt x="533" y="480"/>
                      <a:pt x="560" y="491"/>
                    </a:cubicBezTo>
                    <a:cubicBezTo>
                      <a:pt x="619" y="515"/>
                      <a:pt x="679" y="562"/>
                      <a:pt x="703" y="622"/>
                    </a:cubicBezTo>
                    <a:cubicBezTo>
                      <a:pt x="738" y="705"/>
                      <a:pt x="834" y="765"/>
                      <a:pt x="917" y="765"/>
                    </a:cubicBezTo>
                    <a:cubicBezTo>
                      <a:pt x="953" y="765"/>
                      <a:pt x="988" y="753"/>
                      <a:pt x="1024" y="741"/>
                    </a:cubicBezTo>
                    <a:cubicBezTo>
                      <a:pt x="1143" y="681"/>
                      <a:pt x="1191" y="538"/>
                      <a:pt x="1131" y="419"/>
                    </a:cubicBezTo>
                    <a:cubicBezTo>
                      <a:pt x="1060" y="241"/>
                      <a:pt x="905" y="110"/>
                      <a:pt x="727" y="38"/>
                    </a:cubicBezTo>
                    <a:cubicBezTo>
                      <a:pt x="649" y="13"/>
                      <a:pt x="568" y="0"/>
                      <a:pt x="4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290;p44">
              <a:extLst>
                <a:ext uri="{FF2B5EF4-FFF2-40B4-BE49-F238E27FC236}">
                  <a16:creationId xmlns:a16="http://schemas.microsoft.com/office/drawing/2014/main" id="{96DFEA98-21DE-ADB7-BF51-17EEFED9560E}"/>
                </a:ext>
              </a:extLst>
            </p:cNvPr>
            <p:cNvGrpSpPr/>
            <p:nvPr/>
          </p:nvGrpSpPr>
          <p:grpSpPr>
            <a:xfrm>
              <a:off x="5323619" y="1761402"/>
              <a:ext cx="320520" cy="546970"/>
              <a:chOff x="5281441" y="1657653"/>
              <a:chExt cx="424699" cy="724752"/>
            </a:xfrm>
          </p:grpSpPr>
          <p:sp>
            <p:nvSpPr>
              <p:cNvPr id="20" name="Google Shape;2291;p44">
                <a:extLst>
                  <a:ext uri="{FF2B5EF4-FFF2-40B4-BE49-F238E27FC236}">
                    <a16:creationId xmlns:a16="http://schemas.microsoft.com/office/drawing/2014/main" id="{30948536-ECFA-998D-2D96-DE78025289AB}"/>
                  </a:ext>
                </a:extLst>
              </p:cNvPr>
              <p:cNvSpPr/>
              <p:nvPr/>
            </p:nvSpPr>
            <p:spPr>
              <a:xfrm>
                <a:off x="5437173" y="1956337"/>
                <a:ext cx="113233" cy="127439"/>
              </a:xfrm>
              <a:custGeom>
                <a:avLst/>
                <a:gdLst/>
                <a:ahLst/>
                <a:cxnLst/>
                <a:rect l="l" t="t" r="r" b="b"/>
                <a:pathLst>
                  <a:path w="1905" h="2144" extrusionOk="0">
                    <a:moveTo>
                      <a:pt x="476" y="655"/>
                    </a:moveTo>
                    <a:lnTo>
                      <a:pt x="1191" y="1072"/>
                    </a:lnTo>
                    <a:lnTo>
                      <a:pt x="476" y="1489"/>
                    </a:lnTo>
                    <a:lnTo>
                      <a:pt x="476" y="655"/>
                    </a:lnTo>
                    <a:close/>
                    <a:moveTo>
                      <a:pt x="238" y="0"/>
                    </a:moveTo>
                    <a:cubicBezTo>
                      <a:pt x="196" y="0"/>
                      <a:pt x="155" y="12"/>
                      <a:pt x="119" y="36"/>
                    </a:cubicBezTo>
                    <a:cubicBezTo>
                      <a:pt x="48" y="72"/>
                      <a:pt x="0" y="155"/>
                      <a:pt x="0" y="238"/>
                    </a:cubicBezTo>
                    <a:lnTo>
                      <a:pt x="0" y="1905"/>
                    </a:lnTo>
                    <a:cubicBezTo>
                      <a:pt x="0" y="1989"/>
                      <a:pt x="48" y="2072"/>
                      <a:pt x="119" y="2108"/>
                    </a:cubicBezTo>
                    <a:cubicBezTo>
                      <a:pt x="155" y="2132"/>
                      <a:pt x="202" y="2143"/>
                      <a:pt x="238" y="2143"/>
                    </a:cubicBezTo>
                    <a:cubicBezTo>
                      <a:pt x="286" y="2143"/>
                      <a:pt x="321" y="2132"/>
                      <a:pt x="357" y="2108"/>
                    </a:cubicBezTo>
                    <a:lnTo>
                      <a:pt x="1786" y="1274"/>
                    </a:lnTo>
                    <a:cubicBezTo>
                      <a:pt x="1857" y="1239"/>
                      <a:pt x="1905" y="1155"/>
                      <a:pt x="1905" y="1072"/>
                    </a:cubicBezTo>
                    <a:cubicBezTo>
                      <a:pt x="1905" y="989"/>
                      <a:pt x="1857" y="905"/>
                      <a:pt x="1786" y="869"/>
                    </a:cubicBezTo>
                    <a:lnTo>
                      <a:pt x="357" y="36"/>
                    </a:lnTo>
                    <a:cubicBezTo>
                      <a:pt x="321" y="12"/>
                      <a:pt x="280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292;p44">
                <a:extLst>
                  <a:ext uri="{FF2B5EF4-FFF2-40B4-BE49-F238E27FC236}">
                    <a16:creationId xmlns:a16="http://schemas.microsoft.com/office/drawing/2014/main" id="{673AFEB2-7ACB-7ABA-212E-E960EDC03993}"/>
                  </a:ext>
                </a:extLst>
              </p:cNvPr>
              <p:cNvSpPr/>
              <p:nvPr/>
            </p:nvSpPr>
            <p:spPr>
              <a:xfrm>
                <a:off x="5677785" y="1813385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6"/>
                      <a:pt x="238" y="476"/>
                    </a:cubicBezTo>
                    <a:cubicBezTo>
                      <a:pt x="369" y="476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93;p44">
                <a:extLst>
                  <a:ext uri="{FF2B5EF4-FFF2-40B4-BE49-F238E27FC236}">
                    <a16:creationId xmlns:a16="http://schemas.microsoft.com/office/drawing/2014/main" id="{1C0DC4CC-9D64-D1D8-1A5D-CCB122289E00}"/>
                  </a:ext>
                </a:extLst>
              </p:cNvPr>
              <p:cNvSpPr/>
              <p:nvPr/>
            </p:nvSpPr>
            <p:spPr>
              <a:xfrm>
                <a:off x="5281441" y="1657653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49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49"/>
                      <a:pt x="2263" y="477"/>
                    </a:cubicBezTo>
                    <a:close/>
                    <a:moveTo>
                      <a:pt x="6668" y="4311"/>
                    </a:moveTo>
                    <a:lnTo>
                      <a:pt x="6668" y="7883"/>
                    </a:lnTo>
                    <a:lnTo>
                      <a:pt x="477" y="7883"/>
                    </a:lnTo>
                    <a:lnTo>
                      <a:pt x="477" y="4311"/>
                    </a:lnTo>
                    <a:close/>
                    <a:moveTo>
                      <a:pt x="6668" y="8359"/>
                    </a:move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8359"/>
                    </a:lnTo>
                    <a:close/>
                    <a:moveTo>
                      <a:pt x="6632" y="11240"/>
                    </a:moveTo>
                    <a:cubicBezTo>
                      <a:pt x="6525" y="11514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14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39"/>
                      <a:pt x="346" y="346"/>
                    </a:cubicBezTo>
                    <a:cubicBezTo>
                      <a:pt x="239" y="465"/>
                      <a:pt x="155" y="584"/>
                      <a:pt x="96" y="727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09"/>
                      <a:pt x="239" y="11740"/>
                      <a:pt x="346" y="11848"/>
                    </a:cubicBezTo>
                    <a:cubicBezTo>
                      <a:pt x="465" y="11955"/>
                      <a:pt x="584" y="12038"/>
                      <a:pt x="727" y="12098"/>
                    </a:cubicBezTo>
                    <a:cubicBezTo>
                      <a:pt x="870" y="12157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57"/>
                      <a:pt x="6418" y="12098"/>
                    </a:cubicBezTo>
                    <a:cubicBezTo>
                      <a:pt x="6561" y="12038"/>
                      <a:pt x="6692" y="11955"/>
                      <a:pt x="6799" y="11848"/>
                    </a:cubicBezTo>
                    <a:cubicBezTo>
                      <a:pt x="6906" y="11740"/>
                      <a:pt x="6990" y="11609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811" y="3692"/>
                      <a:pt x="6728" y="3751"/>
                      <a:pt x="6692" y="3835"/>
                    </a:cubicBezTo>
                    <a:lnTo>
                      <a:pt x="477" y="3835"/>
                    </a:lnTo>
                    <a:lnTo>
                      <a:pt x="477" y="1192"/>
                    </a:lnTo>
                    <a:cubicBezTo>
                      <a:pt x="477" y="799"/>
                      <a:pt x="798" y="477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27"/>
                    </a:cubicBezTo>
                    <a:cubicBezTo>
                      <a:pt x="6990" y="584"/>
                      <a:pt x="6906" y="465"/>
                      <a:pt x="6799" y="346"/>
                    </a:cubicBezTo>
                    <a:cubicBezTo>
                      <a:pt x="6692" y="239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2294;p44">
              <a:extLst>
                <a:ext uri="{FF2B5EF4-FFF2-40B4-BE49-F238E27FC236}">
                  <a16:creationId xmlns:a16="http://schemas.microsoft.com/office/drawing/2014/main" id="{E6FE6569-F987-E8D9-177A-A5402A6B8CD4}"/>
                </a:ext>
              </a:extLst>
            </p:cNvPr>
            <p:cNvGrpSpPr/>
            <p:nvPr/>
          </p:nvGrpSpPr>
          <p:grpSpPr>
            <a:xfrm>
              <a:off x="3456028" y="3608883"/>
              <a:ext cx="320520" cy="546970"/>
              <a:chOff x="3429360" y="3483518"/>
              <a:chExt cx="424699" cy="724752"/>
            </a:xfrm>
          </p:grpSpPr>
          <p:sp>
            <p:nvSpPr>
              <p:cNvPr id="16" name="Google Shape;2295;p44">
                <a:extLst>
                  <a:ext uri="{FF2B5EF4-FFF2-40B4-BE49-F238E27FC236}">
                    <a16:creationId xmlns:a16="http://schemas.microsoft.com/office/drawing/2014/main" id="{38EC62B1-3989-AEDF-583E-802A78E4855D}"/>
                  </a:ext>
                </a:extLst>
              </p:cNvPr>
              <p:cNvSpPr/>
              <p:nvPr/>
            </p:nvSpPr>
            <p:spPr>
              <a:xfrm>
                <a:off x="3514299" y="3676043"/>
                <a:ext cx="254819" cy="339759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5716" extrusionOk="0">
                    <a:moveTo>
                      <a:pt x="2144" y="477"/>
                    </a:moveTo>
                    <a:cubicBezTo>
                      <a:pt x="3061" y="477"/>
                      <a:pt x="3811" y="1227"/>
                      <a:pt x="3811" y="2144"/>
                    </a:cubicBezTo>
                    <a:cubicBezTo>
                      <a:pt x="3811" y="2858"/>
                      <a:pt x="2727" y="4358"/>
                      <a:pt x="2144" y="5108"/>
                    </a:cubicBezTo>
                    <a:cubicBezTo>
                      <a:pt x="1549" y="4358"/>
                      <a:pt x="477" y="2858"/>
                      <a:pt x="477" y="2144"/>
                    </a:cubicBezTo>
                    <a:cubicBezTo>
                      <a:pt x="477" y="1227"/>
                      <a:pt x="1227" y="477"/>
                      <a:pt x="2144" y="477"/>
                    </a:cubicBezTo>
                    <a:close/>
                    <a:moveTo>
                      <a:pt x="2144" y="0"/>
                    </a:moveTo>
                    <a:cubicBezTo>
                      <a:pt x="953" y="0"/>
                      <a:pt x="1" y="965"/>
                      <a:pt x="1" y="2144"/>
                    </a:cubicBezTo>
                    <a:cubicBezTo>
                      <a:pt x="1" y="2632"/>
                      <a:pt x="334" y="3370"/>
                      <a:pt x="989" y="4346"/>
                    </a:cubicBezTo>
                    <a:cubicBezTo>
                      <a:pt x="1465" y="5049"/>
                      <a:pt x="1941" y="5608"/>
                      <a:pt x="1953" y="5632"/>
                    </a:cubicBezTo>
                    <a:cubicBezTo>
                      <a:pt x="2001" y="5692"/>
                      <a:pt x="2072" y="5715"/>
                      <a:pt x="2144" y="5715"/>
                    </a:cubicBezTo>
                    <a:cubicBezTo>
                      <a:pt x="2215" y="5715"/>
                      <a:pt x="2275" y="5692"/>
                      <a:pt x="2322" y="5632"/>
                    </a:cubicBezTo>
                    <a:cubicBezTo>
                      <a:pt x="2346" y="5608"/>
                      <a:pt x="2811" y="5049"/>
                      <a:pt x="3287" y="4346"/>
                    </a:cubicBezTo>
                    <a:cubicBezTo>
                      <a:pt x="3954" y="3370"/>
                      <a:pt x="4287" y="2632"/>
                      <a:pt x="4287" y="2144"/>
                    </a:cubicBezTo>
                    <a:cubicBezTo>
                      <a:pt x="4287" y="965"/>
                      <a:pt x="3323" y="0"/>
                      <a:pt x="21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296;p44">
                <a:extLst>
                  <a:ext uri="{FF2B5EF4-FFF2-40B4-BE49-F238E27FC236}">
                    <a16:creationId xmlns:a16="http://schemas.microsoft.com/office/drawing/2014/main" id="{DDBE99C2-503F-8088-A94C-9C3D04938411}"/>
                  </a:ext>
                </a:extLst>
              </p:cNvPr>
              <p:cNvSpPr/>
              <p:nvPr/>
            </p:nvSpPr>
            <p:spPr>
              <a:xfrm>
                <a:off x="3599239" y="3760983"/>
                <a:ext cx="84999" cy="8494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429" extrusionOk="0">
                    <a:moveTo>
                      <a:pt x="715" y="476"/>
                    </a:moveTo>
                    <a:cubicBezTo>
                      <a:pt x="846" y="476"/>
                      <a:pt x="953" y="584"/>
                      <a:pt x="953" y="715"/>
                    </a:cubicBezTo>
                    <a:cubicBezTo>
                      <a:pt x="953" y="846"/>
                      <a:pt x="846" y="953"/>
                      <a:pt x="715" y="953"/>
                    </a:cubicBezTo>
                    <a:cubicBezTo>
                      <a:pt x="584" y="953"/>
                      <a:pt x="477" y="846"/>
                      <a:pt x="477" y="715"/>
                    </a:cubicBezTo>
                    <a:cubicBezTo>
                      <a:pt x="477" y="584"/>
                      <a:pt x="584" y="476"/>
                      <a:pt x="715" y="476"/>
                    </a:cubicBezTo>
                    <a:close/>
                    <a:moveTo>
                      <a:pt x="715" y="0"/>
                    </a:moveTo>
                    <a:cubicBezTo>
                      <a:pt x="322" y="0"/>
                      <a:pt x="0" y="322"/>
                      <a:pt x="0" y="715"/>
                    </a:cubicBezTo>
                    <a:cubicBezTo>
                      <a:pt x="0" y="1119"/>
                      <a:pt x="322" y="1429"/>
                      <a:pt x="715" y="1429"/>
                    </a:cubicBezTo>
                    <a:cubicBezTo>
                      <a:pt x="1108" y="1429"/>
                      <a:pt x="1429" y="1119"/>
                      <a:pt x="1429" y="715"/>
                    </a:cubicBezTo>
                    <a:cubicBezTo>
                      <a:pt x="1429" y="322"/>
                      <a:pt x="1108" y="0"/>
                      <a:pt x="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297;p44">
                <a:extLst>
                  <a:ext uri="{FF2B5EF4-FFF2-40B4-BE49-F238E27FC236}">
                    <a16:creationId xmlns:a16="http://schemas.microsoft.com/office/drawing/2014/main" id="{6B06DB3E-F5AC-79A3-A58A-94381AF2AF13}"/>
                  </a:ext>
                </a:extLst>
              </p:cNvPr>
              <p:cNvSpPr/>
              <p:nvPr/>
            </p:nvSpPr>
            <p:spPr>
              <a:xfrm>
                <a:off x="3825704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0"/>
                    </a:moveTo>
                    <a:cubicBezTo>
                      <a:pt x="108" y="0"/>
                      <a:pt x="0" y="107"/>
                      <a:pt x="0" y="238"/>
                    </a:cubicBezTo>
                    <a:cubicBezTo>
                      <a:pt x="0" y="369"/>
                      <a:pt x="108" y="477"/>
                      <a:pt x="239" y="477"/>
                    </a:cubicBezTo>
                    <a:cubicBezTo>
                      <a:pt x="370" y="477"/>
                      <a:pt x="477" y="369"/>
                      <a:pt x="477" y="238"/>
                    </a:cubicBezTo>
                    <a:cubicBezTo>
                      <a:pt x="477" y="107"/>
                      <a:pt x="370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298;p44">
                <a:extLst>
                  <a:ext uri="{FF2B5EF4-FFF2-40B4-BE49-F238E27FC236}">
                    <a16:creationId xmlns:a16="http://schemas.microsoft.com/office/drawing/2014/main" id="{1FA73010-10C2-82D4-F56E-9408DD44CC59}"/>
                  </a:ext>
                </a:extLst>
              </p:cNvPr>
              <p:cNvSpPr/>
              <p:nvPr/>
            </p:nvSpPr>
            <p:spPr>
              <a:xfrm>
                <a:off x="3429360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3" y="477"/>
                    </a:moveTo>
                    <a:cubicBezTo>
                      <a:pt x="4859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87" y="953"/>
                      <a:pt x="4728" y="953"/>
                    </a:cubicBezTo>
                    <a:lnTo>
                      <a:pt x="2418" y="953"/>
                    </a:lnTo>
                    <a:cubicBezTo>
                      <a:pt x="2347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51" y="477"/>
                    </a:cubicBezTo>
                    <a:close/>
                    <a:moveTo>
                      <a:pt x="6621" y="11240"/>
                    </a:moveTo>
                    <a:cubicBezTo>
                      <a:pt x="6526" y="11526"/>
                      <a:pt x="6264" y="11717"/>
                      <a:pt x="5954" y="11717"/>
                    </a:cubicBezTo>
                    <a:lnTo>
                      <a:pt x="1192" y="11717"/>
                    </a:lnTo>
                    <a:cubicBezTo>
                      <a:pt x="882" y="11717"/>
                      <a:pt x="620" y="11526"/>
                      <a:pt x="513" y="11240"/>
                    </a:cubicBezTo>
                    <a:close/>
                    <a:moveTo>
                      <a:pt x="1192" y="1"/>
                    </a:moveTo>
                    <a:cubicBezTo>
                      <a:pt x="1025" y="1"/>
                      <a:pt x="870" y="37"/>
                      <a:pt x="727" y="96"/>
                    </a:cubicBezTo>
                    <a:cubicBezTo>
                      <a:pt x="584" y="156"/>
                      <a:pt x="453" y="251"/>
                      <a:pt x="346" y="358"/>
                    </a:cubicBezTo>
                    <a:cubicBezTo>
                      <a:pt x="239" y="465"/>
                      <a:pt x="156" y="596"/>
                      <a:pt x="96" y="739"/>
                    </a:cubicBezTo>
                    <a:cubicBezTo>
                      <a:pt x="25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25" y="11324"/>
                      <a:pt x="96" y="11467"/>
                    </a:cubicBezTo>
                    <a:cubicBezTo>
                      <a:pt x="156" y="11610"/>
                      <a:pt x="239" y="11740"/>
                      <a:pt x="346" y="11848"/>
                    </a:cubicBezTo>
                    <a:cubicBezTo>
                      <a:pt x="453" y="11955"/>
                      <a:pt x="584" y="12050"/>
                      <a:pt x="727" y="12110"/>
                    </a:cubicBezTo>
                    <a:cubicBezTo>
                      <a:pt x="870" y="12169"/>
                      <a:pt x="1025" y="12193"/>
                      <a:pt x="1192" y="12193"/>
                    </a:cubicBezTo>
                    <a:lnTo>
                      <a:pt x="5954" y="12193"/>
                    </a:lnTo>
                    <a:cubicBezTo>
                      <a:pt x="6109" y="12193"/>
                      <a:pt x="6264" y="12169"/>
                      <a:pt x="6418" y="12110"/>
                    </a:cubicBezTo>
                    <a:cubicBezTo>
                      <a:pt x="6561" y="12050"/>
                      <a:pt x="6680" y="11955"/>
                      <a:pt x="6788" y="11848"/>
                    </a:cubicBezTo>
                    <a:cubicBezTo>
                      <a:pt x="6907" y="11740"/>
                      <a:pt x="6990" y="11610"/>
                      <a:pt x="7049" y="11467"/>
                    </a:cubicBezTo>
                    <a:cubicBezTo>
                      <a:pt x="7109" y="11324"/>
                      <a:pt x="7145" y="11169"/>
                      <a:pt x="7145" y="11002"/>
                    </a:cubicBezTo>
                    <a:lnTo>
                      <a:pt x="7145" y="3930"/>
                    </a:lnTo>
                    <a:cubicBezTo>
                      <a:pt x="7145" y="3799"/>
                      <a:pt x="7038" y="3692"/>
                      <a:pt x="6907" y="3692"/>
                    </a:cubicBezTo>
                    <a:cubicBezTo>
                      <a:pt x="6776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9" y="477"/>
                      <a:pt x="1192" y="477"/>
                    </a:cubicBezTo>
                    <a:lnTo>
                      <a:pt x="1585" y="477"/>
                    </a:lnTo>
                    <a:cubicBezTo>
                      <a:pt x="1715" y="477"/>
                      <a:pt x="1811" y="584"/>
                      <a:pt x="1811" y="715"/>
                    </a:cubicBezTo>
                    <a:lnTo>
                      <a:pt x="1811" y="834"/>
                    </a:lnTo>
                    <a:cubicBezTo>
                      <a:pt x="1811" y="1168"/>
                      <a:pt x="2085" y="1430"/>
                      <a:pt x="2418" y="1430"/>
                    </a:cubicBezTo>
                    <a:lnTo>
                      <a:pt x="4728" y="1430"/>
                    </a:lnTo>
                    <a:cubicBezTo>
                      <a:pt x="5049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77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6" y="2025"/>
                      <a:pt x="6907" y="2025"/>
                    </a:cubicBezTo>
                    <a:cubicBezTo>
                      <a:pt x="7038" y="2025"/>
                      <a:pt x="7145" y="1918"/>
                      <a:pt x="7145" y="1787"/>
                    </a:cubicBezTo>
                    <a:lnTo>
                      <a:pt x="7145" y="1192"/>
                    </a:lnTo>
                    <a:cubicBezTo>
                      <a:pt x="7145" y="1037"/>
                      <a:pt x="7109" y="882"/>
                      <a:pt x="7049" y="739"/>
                    </a:cubicBezTo>
                    <a:cubicBezTo>
                      <a:pt x="6990" y="596"/>
                      <a:pt x="6907" y="465"/>
                      <a:pt x="6788" y="358"/>
                    </a:cubicBezTo>
                    <a:cubicBezTo>
                      <a:pt x="6680" y="251"/>
                      <a:pt x="6561" y="156"/>
                      <a:pt x="6418" y="96"/>
                    </a:cubicBezTo>
                    <a:cubicBezTo>
                      <a:pt x="6264" y="37"/>
                      <a:pt x="6109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2299;p44">
              <a:extLst>
                <a:ext uri="{FF2B5EF4-FFF2-40B4-BE49-F238E27FC236}">
                  <a16:creationId xmlns:a16="http://schemas.microsoft.com/office/drawing/2014/main" id="{A34CD179-107F-ADF0-B301-B172CB611E75}"/>
                </a:ext>
              </a:extLst>
            </p:cNvPr>
            <p:cNvGrpSpPr/>
            <p:nvPr/>
          </p:nvGrpSpPr>
          <p:grpSpPr>
            <a:xfrm>
              <a:off x="5323619" y="3608883"/>
              <a:ext cx="320520" cy="546970"/>
              <a:chOff x="5281441" y="3483518"/>
              <a:chExt cx="424699" cy="724752"/>
            </a:xfrm>
          </p:grpSpPr>
          <p:sp>
            <p:nvSpPr>
              <p:cNvPr id="10" name="Google Shape;2300;p44">
                <a:extLst>
                  <a:ext uri="{FF2B5EF4-FFF2-40B4-BE49-F238E27FC236}">
                    <a16:creationId xmlns:a16="http://schemas.microsoft.com/office/drawing/2014/main" id="{D5F03D93-DF99-B10B-D138-E0FF9A747A14}"/>
                  </a:ext>
                </a:extLst>
              </p:cNvPr>
              <p:cNvSpPr/>
              <p:nvPr/>
            </p:nvSpPr>
            <p:spPr>
              <a:xfrm>
                <a:off x="5439967" y="4065967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9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82"/>
                      <a:pt x="108" y="477"/>
                      <a:pt x="239" y="477"/>
                    </a:cubicBezTo>
                    <a:cubicBezTo>
                      <a:pt x="370" y="477"/>
                      <a:pt x="477" y="382"/>
                      <a:pt x="477" y="239"/>
                    </a:cubicBezTo>
                    <a:cubicBezTo>
                      <a:pt x="477" y="108"/>
                      <a:pt x="370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301;p44">
                <a:extLst>
                  <a:ext uri="{FF2B5EF4-FFF2-40B4-BE49-F238E27FC236}">
                    <a16:creationId xmlns:a16="http://schemas.microsoft.com/office/drawing/2014/main" id="{C2FE23FB-34DF-4DD5-F5C4-67BA2667A9AF}"/>
                  </a:ext>
                </a:extLst>
              </p:cNvPr>
              <p:cNvSpPr/>
              <p:nvPr/>
            </p:nvSpPr>
            <p:spPr>
              <a:xfrm>
                <a:off x="5503686" y="4065967"/>
                <a:ext cx="131660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1977" y="477"/>
                    </a:lnTo>
                    <a:cubicBezTo>
                      <a:pt x="2108" y="477"/>
                      <a:pt x="2215" y="370"/>
                      <a:pt x="2215" y="239"/>
                    </a:cubicBezTo>
                    <a:cubicBezTo>
                      <a:pt x="2215" y="108"/>
                      <a:pt x="2108" y="1"/>
                      <a:pt x="19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2302;p44">
                <a:extLst>
                  <a:ext uri="{FF2B5EF4-FFF2-40B4-BE49-F238E27FC236}">
                    <a16:creationId xmlns:a16="http://schemas.microsoft.com/office/drawing/2014/main" id="{2BAE591E-9C3B-2343-16A3-1A022CF359AE}"/>
                  </a:ext>
                </a:extLst>
              </p:cNvPr>
              <p:cNvSpPr/>
              <p:nvPr/>
            </p:nvSpPr>
            <p:spPr>
              <a:xfrm>
                <a:off x="5352234" y="4065967"/>
                <a:ext cx="52426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7" extrusionOk="0">
                    <a:moveTo>
                      <a:pt x="238" y="1"/>
                    </a:moveTo>
                    <a:cubicBezTo>
                      <a:pt x="107" y="1"/>
                      <a:pt x="0" y="108"/>
                      <a:pt x="0" y="239"/>
                    </a:cubicBezTo>
                    <a:cubicBezTo>
                      <a:pt x="0" y="370"/>
                      <a:pt x="107" y="477"/>
                      <a:pt x="238" y="477"/>
                    </a:cubicBezTo>
                    <a:lnTo>
                      <a:pt x="643" y="477"/>
                    </a:lnTo>
                    <a:cubicBezTo>
                      <a:pt x="774" y="477"/>
                      <a:pt x="881" y="370"/>
                      <a:pt x="881" y="239"/>
                    </a:cubicBezTo>
                    <a:cubicBezTo>
                      <a:pt x="881" y="108"/>
                      <a:pt x="774" y="1"/>
                      <a:pt x="6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303;p44">
                <a:extLst>
                  <a:ext uri="{FF2B5EF4-FFF2-40B4-BE49-F238E27FC236}">
                    <a16:creationId xmlns:a16="http://schemas.microsoft.com/office/drawing/2014/main" id="{99E45EDC-F21F-0724-B09C-80EB5C0B9477}"/>
                  </a:ext>
                </a:extLst>
              </p:cNvPr>
              <p:cNvSpPr/>
              <p:nvPr/>
            </p:nvSpPr>
            <p:spPr>
              <a:xfrm>
                <a:off x="5345161" y="3665166"/>
                <a:ext cx="268966" cy="299696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5042" extrusionOk="0">
                    <a:moveTo>
                      <a:pt x="4048" y="541"/>
                    </a:moveTo>
                    <a:lnTo>
                      <a:pt x="4048" y="1005"/>
                    </a:lnTo>
                    <a:lnTo>
                      <a:pt x="1667" y="1600"/>
                    </a:lnTo>
                    <a:lnTo>
                      <a:pt x="1667" y="1136"/>
                    </a:lnTo>
                    <a:lnTo>
                      <a:pt x="4048" y="541"/>
                    </a:lnTo>
                    <a:close/>
                    <a:moveTo>
                      <a:pt x="3691" y="3374"/>
                    </a:moveTo>
                    <a:cubicBezTo>
                      <a:pt x="3894" y="3374"/>
                      <a:pt x="4048" y="3541"/>
                      <a:pt x="4048" y="3731"/>
                    </a:cubicBezTo>
                    <a:cubicBezTo>
                      <a:pt x="4048" y="3934"/>
                      <a:pt x="3894" y="4089"/>
                      <a:pt x="3691" y="4089"/>
                    </a:cubicBezTo>
                    <a:cubicBezTo>
                      <a:pt x="3489" y="4089"/>
                      <a:pt x="3334" y="3934"/>
                      <a:pt x="3334" y="3731"/>
                    </a:cubicBezTo>
                    <a:cubicBezTo>
                      <a:pt x="3334" y="3541"/>
                      <a:pt x="3501" y="3374"/>
                      <a:pt x="3691" y="3374"/>
                    </a:cubicBezTo>
                    <a:close/>
                    <a:moveTo>
                      <a:pt x="834" y="3851"/>
                    </a:moveTo>
                    <a:cubicBezTo>
                      <a:pt x="1036" y="3851"/>
                      <a:pt x="1191" y="4017"/>
                      <a:pt x="1191" y="4208"/>
                    </a:cubicBezTo>
                    <a:cubicBezTo>
                      <a:pt x="1191" y="4410"/>
                      <a:pt x="1036" y="4565"/>
                      <a:pt x="834" y="4565"/>
                    </a:cubicBezTo>
                    <a:cubicBezTo>
                      <a:pt x="643" y="4565"/>
                      <a:pt x="476" y="4410"/>
                      <a:pt x="476" y="4208"/>
                    </a:cubicBezTo>
                    <a:cubicBezTo>
                      <a:pt x="476" y="4017"/>
                      <a:pt x="643" y="3851"/>
                      <a:pt x="834" y="3851"/>
                    </a:cubicBezTo>
                    <a:close/>
                    <a:moveTo>
                      <a:pt x="4277" y="1"/>
                    </a:moveTo>
                    <a:cubicBezTo>
                      <a:pt x="4261" y="1"/>
                      <a:pt x="4244" y="2"/>
                      <a:pt x="4227" y="5"/>
                    </a:cubicBezTo>
                    <a:lnTo>
                      <a:pt x="1369" y="719"/>
                    </a:lnTo>
                    <a:cubicBezTo>
                      <a:pt x="1262" y="743"/>
                      <a:pt x="1191" y="838"/>
                      <a:pt x="1191" y="945"/>
                    </a:cubicBezTo>
                    <a:lnTo>
                      <a:pt x="1191" y="3458"/>
                    </a:lnTo>
                    <a:cubicBezTo>
                      <a:pt x="1084" y="3410"/>
                      <a:pt x="965" y="3374"/>
                      <a:pt x="834" y="3374"/>
                    </a:cubicBezTo>
                    <a:cubicBezTo>
                      <a:pt x="369" y="3374"/>
                      <a:pt x="0" y="3755"/>
                      <a:pt x="0" y="4208"/>
                    </a:cubicBezTo>
                    <a:cubicBezTo>
                      <a:pt x="0" y="4672"/>
                      <a:pt x="369" y="5041"/>
                      <a:pt x="834" y="5041"/>
                    </a:cubicBezTo>
                    <a:cubicBezTo>
                      <a:pt x="1298" y="5041"/>
                      <a:pt x="1667" y="4672"/>
                      <a:pt x="1667" y="4208"/>
                    </a:cubicBezTo>
                    <a:lnTo>
                      <a:pt x="1667" y="2088"/>
                    </a:lnTo>
                    <a:lnTo>
                      <a:pt x="4048" y="1493"/>
                    </a:lnTo>
                    <a:lnTo>
                      <a:pt x="4048" y="2981"/>
                    </a:lnTo>
                    <a:cubicBezTo>
                      <a:pt x="3941" y="2934"/>
                      <a:pt x="3822" y="2898"/>
                      <a:pt x="3691" y="2898"/>
                    </a:cubicBezTo>
                    <a:cubicBezTo>
                      <a:pt x="3227" y="2898"/>
                      <a:pt x="2858" y="3279"/>
                      <a:pt x="2858" y="3731"/>
                    </a:cubicBezTo>
                    <a:cubicBezTo>
                      <a:pt x="2858" y="4196"/>
                      <a:pt x="3227" y="4565"/>
                      <a:pt x="3691" y="4565"/>
                    </a:cubicBezTo>
                    <a:cubicBezTo>
                      <a:pt x="4155" y="4565"/>
                      <a:pt x="4525" y="4196"/>
                      <a:pt x="4525" y="3731"/>
                    </a:cubicBezTo>
                    <a:lnTo>
                      <a:pt x="4525" y="231"/>
                    </a:lnTo>
                    <a:cubicBezTo>
                      <a:pt x="4525" y="160"/>
                      <a:pt x="4489" y="88"/>
                      <a:pt x="4429" y="52"/>
                    </a:cubicBezTo>
                    <a:cubicBezTo>
                      <a:pt x="4384" y="16"/>
                      <a:pt x="4331" y="1"/>
                      <a:pt x="42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304;p44">
                <a:extLst>
                  <a:ext uri="{FF2B5EF4-FFF2-40B4-BE49-F238E27FC236}">
                    <a16:creationId xmlns:a16="http://schemas.microsoft.com/office/drawing/2014/main" id="{4274F1A2-658B-37B2-6B53-DC36DAABC33A}"/>
                  </a:ext>
                </a:extLst>
              </p:cNvPr>
              <p:cNvSpPr/>
              <p:nvPr/>
            </p:nvSpPr>
            <p:spPr>
              <a:xfrm>
                <a:off x="5677785" y="3639250"/>
                <a:ext cx="28353" cy="28353"/>
              </a:xfrm>
              <a:custGeom>
                <a:avLst/>
                <a:gdLst/>
                <a:ahLst/>
                <a:cxnLst/>
                <a:rect l="l" t="t" r="r" b="b"/>
                <a:pathLst>
                  <a:path w="477" h="477" extrusionOk="0">
                    <a:moveTo>
                      <a:pt x="238" y="0"/>
                    </a:moveTo>
                    <a:cubicBezTo>
                      <a:pt x="107" y="0"/>
                      <a:pt x="0" y="107"/>
                      <a:pt x="0" y="238"/>
                    </a:cubicBezTo>
                    <a:cubicBezTo>
                      <a:pt x="0" y="369"/>
                      <a:pt x="107" y="477"/>
                      <a:pt x="238" y="477"/>
                    </a:cubicBezTo>
                    <a:cubicBezTo>
                      <a:pt x="369" y="477"/>
                      <a:pt x="476" y="369"/>
                      <a:pt x="476" y="238"/>
                    </a:cubicBezTo>
                    <a:cubicBezTo>
                      <a:pt x="476" y="107"/>
                      <a:pt x="369" y="0"/>
                      <a:pt x="2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305;p44">
                <a:extLst>
                  <a:ext uri="{FF2B5EF4-FFF2-40B4-BE49-F238E27FC236}">
                    <a16:creationId xmlns:a16="http://schemas.microsoft.com/office/drawing/2014/main" id="{18AEFB6D-3215-43DC-7872-10A1C7D862E0}"/>
                  </a:ext>
                </a:extLst>
              </p:cNvPr>
              <p:cNvSpPr/>
              <p:nvPr/>
            </p:nvSpPr>
            <p:spPr>
              <a:xfrm>
                <a:off x="5281441" y="3483518"/>
                <a:ext cx="424699" cy="724752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2193" extrusionOk="0">
                    <a:moveTo>
                      <a:pt x="4882" y="477"/>
                    </a:moveTo>
                    <a:cubicBezTo>
                      <a:pt x="4858" y="561"/>
                      <a:pt x="4835" y="632"/>
                      <a:pt x="4835" y="715"/>
                    </a:cubicBezTo>
                    <a:lnTo>
                      <a:pt x="4835" y="834"/>
                    </a:lnTo>
                    <a:cubicBezTo>
                      <a:pt x="4835" y="906"/>
                      <a:pt x="4799" y="953"/>
                      <a:pt x="4727" y="953"/>
                    </a:cubicBezTo>
                    <a:lnTo>
                      <a:pt x="2418" y="953"/>
                    </a:lnTo>
                    <a:cubicBezTo>
                      <a:pt x="2358" y="953"/>
                      <a:pt x="2287" y="906"/>
                      <a:pt x="2287" y="834"/>
                    </a:cubicBezTo>
                    <a:lnTo>
                      <a:pt x="2287" y="715"/>
                    </a:lnTo>
                    <a:cubicBezTo>
                      <a:pt x="2287" y="632"/>
                      <a:pt x="2287" y="561"/>
                      <a:pt x="2263" y="477"/>
                    </a:cubicBezTo>
                    <a:close/>
                    <a:moveTo>
                      <a:pt x="6632" y="11240"/>
                    </a:moveTo>
                    <a:cubicBezTo>
                      <a:pt x="6525" y="11526"/>
                      <a:pt x="6263" y="11717"/>
                      <a:pt x="5954" y="11717"/>
                    </a:cubicBezTo>
                    <a:lnTo>
                      <a:pt x="1191" y="11717"/>
                    </a:lnTo>
                    <a:cubicBezTo>
                      <a:pt x="882" y="11717"/>
                      <a:pt x="620" y="11526"/>
                      <a:pt x="525" y="11240"/>
                    </a:cubicBezTo>
                    <a:close/>
                    <a:moveTo>
                      <a:pt x="1191" y="1"/>
                    </a:moveTo>
                    <a:cubicBezTo>
                      <a:pt x="1036" y="1"/>
                      <a:pt x="870" y="37"/>
                      <a:pt x="727" y="96"/>
                    </a:cubicBezTo>
                    <a:cubicBezTo>
                      <a:pt x="584" y="156"/>
                      <a:pt x="465" y="251"/>
                      <a:pt x="346" y="358"/>
                    </a:cubicBezTo>
                    <a:cubicBezTo>
                      <a:pt x="239" y="465"/>
                      <a:pt x="155" y="596"/>
                      <a:pt x="96" y="739"/>
                    </a:cubicBezTo>
                    <a:cubicBezTo>
                      <a:pt x="36" y="882"/>
                      <a:pt x="1" y="1037"/>
                      <a:pt x="1" y="1192"/>
                    </a:cubicBezTo>
                    <a:lnTo>
                      <a:pt x="1" y="11002"/>
                    </a:lnTo>
                    <a:cubicBezTo>
                      <a:pt x="1" y="11169"/>
                      <a:pt x="36" y="11324"/>
                      <a:pt x="96" y="11467"/>
                    </a:cubicBezTo>
                    <a:cubicBezTo>
                      <a:pt x="155" y="11610"/>
                      <a:pt x="239" y="11740"/>
                      <a:pt x="346" y="11848"/>
                    </a:cubicBezTo>
                    <a:cubicBezTo>
                      <a:pt x="465" y="11955"/>
                      <a:pt x="584" y="12050"/>
                      <a:pt x="727" y="12110"/>
                    </a:cubicBezTo>
                    <a:cubicBezTo>
                      <a:pt x="870" y="12169"/>
                      <a:pt x="1036" y="12193"/>
                      <a:pt x="1191" y="12193"/>
                    </a:cubicBezTo>
                    <a:lnTo>
                      <a:pt x="5954" y="12193"/>
                    </a:lnTo>
                    <a:cubicBezTo>
                      <a:pt x="6120" y="12193"/>
                      <a:pt x="6275" y="12169"/>
                      <a:pt x="6418" y="12110"/>
                    </a:cubicBezTo>
                    <a:cubicBezTo>
                      <a:pt x="6561" y="12050"/>
                      <a:pt x="6692" y="11955"/>
                      <a:pt x="6799" y="11848"/>
                    </a:cubicBezTo>
                    <a:cubicBezTo>
                      <a:pt x="6906" y="11740"/>
                      <a:pt x="6990" y="11610"/>
                      <a:pt x="7049" y="11467"/>
                    </a:cubicBezTo>
                    <a:cubicBezTo>
                      <a:pt x="7109" y="11324"/>
                      <a:pt x="7144" y="11169"/>
                      <a:pt x="7144" y="11002"/>
                    </a:cubicBezTo>
                    <a:lnTo>
                      <a:pt x="7144" y="3930"/>
                    </a:lnTo>
                    <a:cubicBezTo>
                      <a:pt x="7144" y="3799"/>
                      <a:pt x="7037" y="3692"/>
                      <a:pt x="6906" y="3692"/>
                    </a:cubicBezTo>
                    <a:cubicBezTo>
                      <a:pt x="6775" y="3692"/>
                      <a:pt x="6668" y="3799"/>
                      <a:pt x="6668" y="3930"/>
                    </a:cubicBezTo>
                    <a:lnTo>
                      <a:pt x="6668" y="10764"/>
                    </a:lnTo>
                    <a:lnTo>
                      <a:pt x="477" y="10764"/>
                    </a:lnTo>
                    <a:lnTo>
                      <a:pt x="477" y="1192"/>
                    </a:lnTo>
                    <a:cubicBezTo>
                      <a:pt x="477" y="799"/>
                      <a:pt x="798" y="489"/>
                      <a:pt x="1191" y="477"/>
                    </a:cubicBezTo>
                    <a:lnTo>
                      <a:pt x="1584" y="477"/>
                    </a:lnTo>
                    <a:cubicBezTo>
                      <a:pt x="1715" y="477"/>
                      <a:pt x="1810" y="584"/>
                      <a:pt x="1810" y="715"/>
                    </a:cubicBezTo>
                    <a:lnTo>
                      <a:pt x="1810" y="834"/>
                    </a:lnTo>
                    <a:cubicBezTo>
                      <a:pt x="1810" y="1168"/>
                      <a:pt x="2084" y="1430"/>
                      <a:pt x="2418" y="1430"/>
                    </a:cubicBezTo>
                    <a:lnTo>
                      <a:pt x="4727" y="1430"/>
                    </a:lnTo>
                    <a:cubicBezTo>
                      <a:pt x="5061" y="1430"/>
                      <a:pt x="5311" y="1168"/>
                      <a:pt x="5311" y="834"/>
                    </a:cubicBezTo>
                    <a:lnTo>
                      <a:pt x="5311" y="715"/>
                    </a:lnTo>
                    <a:cubicBezTo>
                      <a:pt x="5311" y="584"/>
                      <a:pt x="5430" y="477"/>
                      <a:pt x="5561" y="477"/>
                    </a:cubicBezTo>
                    <a:lnTo>
                      <a:pt x="5954" y="477"/>
                    </a:lnTo>
                    <a:cubicBezTo>
                      <a:pt x="6347" y="489"/>
                      <a:pt x="6668" y="799"/>
                      <a:pt x="6668" y="1192"/>
                    </a:cubicBezTo>
                    <a:lnTo>
                      <a:pt x="6668" y="1787"/>
                    </a:lnTo>
                    <a:cubicBezTo>
                      <a:pt x="6668" y="1918"/>
                      <a:pt x="6775" y="2025"/>
                      <a:pt x="6906" y="2025"/>
                    </a:cubicBezTo>
                    <a:cubicBezTo>
                      <a:pt x="7037" y="2025"/>
                      <a:pt x="7144" y="1918"/>
                      <a:pt x="7144" y="1787"/>
                    </a:cubicBezTo>
                    <a:lnTo>
                      <a:pt x="7144" y="1192"/>
                    </a:lnTo>
                    <a:cubicBezTo>
                      <a:pt x="7144" y="1037"/>
                      <a:pt x="7109" y="882"/>
                      <a:pt x="7049" y="739"/>
                    </a:cubicBezTo>
                    <a:cubicBezTo>
                      <a:pt x="6990" y="596"/>
                      <a:pt x="6906" y="465"/>
                      <a:pt x="6799" y="358"/>
                    </a:cubicBezTo>
                    <a:cubicBezTo>
                      <a:pt x="6692" y="251"/>
                      <a:pt x="6561" y="156"/>
                      <a:pt x="6418" y="96"/>
                    </a:cubicBezTo>
                    <a:cubicBezTo>
                      <a:pt x="6275" y="37"/>
                      <a:pt x="6120" y="1"/>
                      <a:pt x="59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93542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oogle Shape;2320;p45">
            <a:extLst>
              <a:ext uri="{FF2B5EF4-FFF2-40B4-BE49-F238E27FC236}">
                <a16:creationId xmlns:a16="http://schemas.microsoft.com/office/drawing/2014/main" id="{9C947839-CB59-98EF-7C8A-2B557EB2BEBF}"/>
              </a:ext>
            </a:extLst>
          </p:cNvPr>
          <p:cNvGrpSpPr/>
          <p:nvPr/>
        </p:nvGrpSpPr>
        <p:grpSpPr>
          <a:xfrm>
            <a:off x="843655" y="1277937"/>
            <a:ext cx="7456690" cy="3082047"/>
            <a:chOff x="469208" y="1322000"/>
            <a:chExt cx="8217643" cy="3396569"/>
          </a:xfrm>
        </p:grpSpPr>
        <p:grpSp>
          <p:nvGrpSpPr>
            <p:cNvPr id="4" name="Google Shape;2321;p45">
              <a:extLst>
                <a:ext uri="{FF2B5EF4-FFF2-40B4-BE49-F238E27FC236}">
                  <a16:creationId xmlns:a16="http://schemas.microsoft.com/office/drawing/2014/main" id="{EF5B79AF-1B2C-1082-D818-0F2EAF04C01B}"/>
                </a:ext>
              </a:extLst>
            </p:cNvPr>
            <p:cNvGrpSpPr/>
            <p:nvPr/>
          </p:nvGrpSpPr>
          <p:grpSpPr>
            <a:xfrm>
              <a:off x="532954" y="3369925"/>
              <a:ext cx="8153897" cy="882463"/>
              <a:chOff x="532954" y="3369925"/>
              <a:chExt cx="8153897" cy="882463"/>
            </a:xfrm>
          </p:grpSpPr>
          <p:sp>
            <p:nvSpPr>
              <p:cNvPr id="23" name="Google Shape;2322;p45">
                <a:extLst>
                  <a:ext uri="{FF2B5EF4-FFF2-40B4-BE49-F238E27FC236}">
                    <a16:creationId xmlns:a16="http://schemas.microsoft.com/office/drawing/2014/main" id="{E9DCB964-C749-AEAA-64C5-AAEF32C233A1}"/>
                  </a:ext>
                </a:extLst>
              </p:cNvPr>
              <p:cNvSpPr/>
              <p:nvPr/>
            </p:nvSpPr>
            <p:spPr>
              <a:xfrm>
                <a:off x="3924651" y="33701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" name="Google Shape;2323;p45">
                <a:extLst>
                  <a:ext uri="{FF2B5EF4-FFF2-40B4-BE49-F238E27FC236}">
                    <a16:creationId xmlns:a16="http://schemas.microsoft.com/office/drawing/2014/main" id="{356F1E60-8D51-5409-7FC8-E73DFB401FC6}"/>
                  </a:ext>
                </a:extLst>
              </p:cNvPr>
              <p:cNvSpPr/>
              <p:nvPr/>
            </p:nvSpPr>
            <p:spPr>
              <a:xfrm>
                <a:off x="990127" y="3369925"/>
                <a:ext cx="1659059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09" h="20599" extrusionOk="0">
                    <a:moveTo>
                      <a:pt x="0" y="0"/>
                    </a:moveTo>
                    <a:lnTo>
                      <a:pt x="128909" y="0"/>
                    </a:lnTo>
                    <a:lnTo>
                      <a:pt x="128909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25" name="Google Shape;2324;p45">
                <a:extLst>
                  <a:ext uri="{FF2B5EF4-FFF2-40B4-BE49-F238E27FC236}">
                    <a16:creationId xmlns:a16="http://schemas.microsoft.com/office/drawing/2014/main" id="{ED95D924-57BE-2029-D192-5343FF729CAD}"/>
                  </a:ext>
                </a:extLst>
              </p:cNvPr>
              <p:cNvGrpSpPr/>
              <p:nvPr/>
            </p:nvGrpSpPr>
            <p:grpSpPr>
              <a:xfrm>
                <a:off x="532954" y="3369927"/>
                <a:ext cx="882418" cy="882461"/>
                <a:chOff x="1028358" y="3369927"/>
                <a:chExt cx="882418" cy="882461"/>
              </a:xfrm>
            </p:grpSpPr>
            <p:sp>
              <p:nvSpPr>
                <p:cNvPr id="28" name="Google Shape;2325;p45">
                  <a:extLst>
                    <a:ext uri="{FF2B5EF4-FFF2-40B4-BE49-F238E27FC236}">
                      <a16:creationId xmlns:a16="http://schemas.microsoft.com/office/drawing/2014/main" id="{38F93DBC-5BE5-AE36-A865-54C8745254D5}"/>
                    </a:ext>
                  </a:extLst>
                </p:cNvPr>
                <p:cNvSpPr/>
                <p:nvPr/>
              </p:nvSpPr>
              <p:spPr>
                <a:xfrm>
                  <a:off x="1028358" y="3369927"/>
                  <a:ext cx="882418" cy="8824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98" h="20599" extrusionOk="0">
                      <a:moveTo>
                        <a:pt x="10299" y="20598"/>
                      </a:moveTo>
                      <a:cubicBezTo>
                        <a:pt x="4620" y="20598"/>
                        <a:pt x="0" y="15967"/>
                        <a:pt x="0" y="10299"/>
                      </a:cubicBezTo>
                      <a:cubicBezTo>
                        <a:pt x="0" y="4632"/>
                        <a:pt x="4620" y="0"/>
                        <a:pt x="10299" y="0"/>
                      </a:cubicBezTo>
                      <a:cubicBezTo>
                        <a:pt x="15966" y="0"/>
                        <a:pt x="20598" y="4632"/>
                        <a:pt x="20598" y="10299"/>
                      </a:cubicBezTo>
                      <a:cubicBezTo>
                        <a:pt x="20598" y="15967"/>
                        <a:pt x="15966" y="20598"/>
                        <a:pt x="10299" y="20598"/>
                      </a:cubicBezTo>
                      <a:close/>
                    </a:path>
                  </a:pathLst>
                </a:custGeom>
                <a:ln/>
              </p:spPr>
              <p:style>
                <a:lnRef idx="2">
                  <a:schemeClr val="dk1"/>
                </a:lnRef>
                <a:fillRef idx="1">
                  <a:schemeClr val="lt1"/>
                </a:fillRef>
                <a:effectRef idx="0">
                  <a:schemeClr val="dk1"/>
                </a:effectRef>
                <a:fontRef idx="minor">
                  <a:schemeClr val="dk1"/>
                </a:fontRef>
              </p:style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" name="Google Shape;2326;p45">
                  <a:extLst>
                    <a:ext uri="{FF2B5EF4-FFF2-40B4-BE49-F238E27FC236}">
                      <a16:creationId xmlns:a16="http://schemas.microsoft.com/office/drawing/2014/main" id="{65CC6BC3-ACDF-4086-BD96-1DFF729E695A}"/>
                    </a:ext>
                  </a:extLst>
                </p:cNvPr>
                <p:cNvSpPr/>
                <p:nvPr/>
              </p:nvSpPr>
              <p:spPr>
                <a:xfrm>
                  <a:off x="1092104" y="3434187"/>
                  <a:ext cx="754412" cy="7544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" h="17610" extrusionOk="0">
                      <a:moveTo>
                        <a:pt x="8811" y="17610"/>
                      </a:moveTo>
                      <a:cubicBezTo>
                        <a:pt x="3965" y="17610"/>
                        <a:pt x="0" y="13645"/>
                        <a:pt x="0" y="8799"/>
                      </a:cubicBezTo>
                      <a:cubicBezTo>
                        <a:pt x="0" y="3953"/>
                        <a:pt x="3965" y="1"/>
                        <a:pt x="8811" y="1"/>
                      </a:cubicBezTo>
                      <a:cubicBezTo>
                        <a:pt x="13657" y="1"/>
                        <a:pt x="17610" y="3953"/>
                        <a:pt x="17610" y="8799"/>
                      </a:cubicBezTo>
                      <a:cubicBezTo>
                        <a:pt x="17610" y="13645"/>
                        <a:pt x="13657" y="17610"/>
                        <a:pt x="8811" y="176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Arial"/>
                    <a:buNone/>
                  </a:pPr>
                  <a:r>
                    <a:rPr lang="en" sz="25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03</a:t>
                  </a:r>
                  <a:endParaRPr>
                    <a:solidFill>
                      <a:schemeClr val="accent3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26" name="Google Shape;2327;p45">
                <a:extLst>
                  <a:ext uri="{FF2B5EF4-FFF2-40B4-BE49-F238E27FC236}">
                    <a16:creationId xmlns:a16="http://schemas.microsoft.com/office/drawing/2014/main" id="{BD5676C9-2403-826D-7FAD-F773DD8A533F}"/>
                  </a:ext>
                </a:extLst>
              </p:cNvPr>
              <p:cNvSpPr/>
              <p:nvPr/>
            </p:nvSpPr>
            <p:spPr>
              <a:xfrm>
                <a:off x="2696933" y="3370399"/>
                <a:ext cx="1533838" cy="881946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sq" cmpd="sng">
                <a:solidFill>
                  <a:schemeClr val="accent3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-ZA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lang="en-ZA" sz="2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7" name="Google Shape;2328;p45">
                <a:extLst>
                  <a:ext uri="{FF2B5EF4-FFF2-40B4-BE49-F238E27FC236}">
                    <a16:creationId xmlns:a16="http://schemas.microsoft.com/office/drawing/2014/main" id="{870EC08D-460B-64B1-F1A9-83DB511B60C1}"/>
                  </a:ext>
                </a:extLst>
              </p:cNvPr>
              <p:cNvSpPr txBox="1"/>
              <p:nvPr/>
            </p:nvSpPr>
            <p:spPr>
              <a:xfrm>
                <a:off x="4547808" y="3585400"/>
                <a:ext cx="30735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</p:grpSp>
        <p:grpSp>
          <p:nvGrpSpPr>
            <p:cNvPr id="5" name="Google Shape;2329;p45">
              <a:extLst>
                <a:ext uri="{FF2B5EF4-FFF2-40B4-BE49-F238E27FC236}">
                  <a16:creationId xmlns:a16="http://schemas.microsoft.com/office/drawing/2014/main" id="{EF78398C-B02B-EC89-2BD6-B75364797ED4}"/>
                </a:ext>
              </a:extLst>
            </p:cNvPr>
            <p:cNvGrpSpPr/>
            <p:nvPr/>
          </p:nvGrpSpPr>
          <p:grpSpPr>
            <a:xfrm>
              <a:off x="532954" y="2487975"/>
              <a:ext cx="8153897" cy="882000"/>
              <a:chOff x="532954" y="2487975"/>
              <a:chExt cx="8153897" cy="882000"/>
            </a:xfrm>
          </p:grpSpPr>
          <p:sp>
            <p:nvSpPr>
              <p:cNvPr id="16" name="Google Shape;2330;p45">
                <a:extLst>
                  <a:ext uri="{FF2B5EF4-FFF2-40B4-BE49-F238E27FC236}">
                    <a16:creationId xmlns:a16="http://schemas.microsoft.com/office/drawing/2014/main" id="{A6E4E743-3C8E-52F6-3A38-D8C71389BDDB}"/>
                  </a:ext>
                </a:extLst>
              </p:cNvPr>
              <p:cNvSpPr/>
              <p:nvPr/>
            </p:nvSpPr>
            <p:spPr>
              <a:xfrm>
                <a:off x="3924651" y="24879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7" name="Google Shape;2331;p45">
                <a:extLst>
                  <a:ext uri="{FF2B5EF4-FFF2-40B4-BE49-F238E27FC236}">
                    <a16:creationId xmlns:a16="http://schemas.microsoft.com/office/drawing/2014/main" id="{B5615FD4-CF46-0052-1F1F-AB34DF1DBB05}"/>
                  </a:ext>
                </a:extLst>
              </p:cNvPr>
              <p:cNvSpPr/>
              <p:nvPr/>
            </p:nvSpPr>
            <p:spPr>
              <a:xfrm>
                <a:off x="989778" y="2488025"/>
                <a:ext cx="1658891" cy="881947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87" extrusionOk="0">
                    <a:moveTo>
                      <a:pt x="0" y="0"/>
                    </a:moveTo>
                    <a:lnTo>
                      <a:pt x="128921" y="0"/>
                    </a:lnTo>
                    <a:lnTo>
                      <a:pt x="128921" y="20586"/>
                    </a:lnTo>
                    <a:lnTo>
                      <a:pt x="0" y="2058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8" name="Google Shape;2332;p45">
                <a:extLst>
                  <a:ext uri="{FF2B5EF4-FFF2-40B4-BE49-F238E27FC236}">
                    <a16:creationId xmlns:a16="http://schemas.microsoft.com/office/drawing/2014/main" id="{BC1614C8-1553-9628-2D0A-5740F87F1AA4}"/>
                  </a:ext>
                </a:extLst>
              </p:cNvPr>
              <p:cNvGrpSpPr/>
              <p:nvPr/>
            </p:nvGrpSpPr>
            <p:grpSpPr>
              <a:xfrm>
                <a:off x="532954" y="2488021"/>
                <a:ext cx="882418" cy="881947"/>
                <a:chOff x="1028358" y="2488021"/>
                <a:chExt cx="882418" cy="881947"/>
              </a:xfrm>
            </p:grpSpPr>
            <p:sp>
              <p:nvSpPr>
                <p:cNvPr id="21" name="Google Shape;2333;p45">
                  <a:extLst>
                    <a:ext uri="{FF2B5EF4-FFF2-40B4-BE49-F238E27FC236}">
                      <a16:creationId xmlns:a16="http://schemas.microsoft.com/office/drawing/2014/main" id="{9BB21ABF-348B-C054-705C-823DC701B375}"/>
                    </a:ext>
                  </a:extLst>
                </p:cNvPr>
                <p:cNvSpPr/>
                <p:nvPr/>
              </p:nvSpPr>
              <p:spPr>
                <a:xfrm>
                  <a:off x="1028358" y="2488021"/>
                  <a:ext cx="882418" cy="881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98" h="20587" extrusionOk="0">
                      <a:moveTo>
                        <a:pt x="10299" y="20586"/>
                      </a:moveTo>
                      <a:cubicBezTo>
                        <a:pt x="4620" y="20586"/>
                        <a:pt x="0" y="15967"/>
                        <a:pt x="0" y="10287"/>
                      </a:cubicBezTo>
                      <a:cubicBezTo>
                        <a:pt x="0" y="4620"/>
                        <a:pt x="4620" y="0"/>
                        <a:pt x="10299" y="0"/>
                      </a:cubicBezTo>
                      <a:cubicBezTo>
                        <a:pt x="15966" y="0"/>
                        <a:pt x="20598" y="4620"/>
                        <a:pt x="20598" y="10287"/>
                      </a:cubicBezTo>
                      <a:cubicBezTo>
                        <a:pt x="20598" y="15967"/>
                        <a:pt x="15966" y="20586"/>
                        <a:pt x="10299" y="20586"/>
                      </a:cubicBezTo>
                      <a:close/>
                    </a:path>
                  </a:pathLst>
                </a:custGeom>
                <a:ln/>
              </p:spPr>
              <p:style>
                <a:lnRef idx="2">
                  <a:schemeClr val="accent6"/>
                </a:lnRef>
                <a:fillRef idx="1">
                  <a:schemeClr val="lt1"/>
                </a:fillRef>
                <a:effectRef idx="0">
                  <a:schemeClr val="accent6"/>
                </a:effectRef>
                <a:fontRef idx="minor">
                  <a:schemeClr val="dk1"/>
                </a:fontRef>
              </p:style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2" name="Google Shape;2334;p45">
                  <a:extLst>
                    <a:ext uri="{FF2B5EF4-FFF2-40B4-BE49-F238E27FC236}">
                      <a16:creationId xmlns:a16="http://schemas.microsoft.com/office/drawing/2014/main" id="{DD6DF253-53C1-E6E1-6C24-0C5A927B52BC}"/>
                    </a:ext>
                  </a:extLst>
                </p:cNvPr>
                <p:cNvSpPr/>
                <p:nvPr/>
              </p:nvSpPr>
              <p:spPr>
                <a:xfrm>
                  <a:off x="1092104" y="2551767"/>
                  <a:ext cx="754412" cy="754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10" h="17611" extrusionOk="0">
                      <a:moveTo>
                        <a:pt x="8811" y="17610"/>
                      </a:moveTo>
                      <a:cubicBezTo>
                        <a:pt x="3965" y="17610"/>
                        <a:pt x="0" y="13657"/>
                        <a:pt x="0" y="8799"/>
                      </a:cubicBezTo>
                      <a:cubicBezTo>
                        <a:pt x="0" y="3954"/>
                        <a:pt x="3965" y="1"/>
                        <a:pt x="8811" y="1"/>
                      </a:cubicBezTo>
                      <a:cubicBezTo>
                        <a:pt x="13657" y="1"/>
                        <a:pt x="17610" y="3954"/>
                        <a:pt x="17610" y="8799"/>
                      </a:cubicBezTo>
                      <a:cubicBezTo>
                        <a:pt x="17610" y="13657"/>
                        <a:pt x="13657" y="17610"/>
                        <a:pt x="8811" y="176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Arial"/>
                    <a:buNone/>
                  </a:pPr>
                  <a:r>
                    <a:rPr lang="en" sz="25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02</a:t>
                  </a:r>
                  <a:endParaRPr>
                    <a:solidFill>
                      <a:schemeClr val="accent4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sp>
            <p:nvSpPr>
              <p:cNvPr id="19" name="Google Shape;2335;p45">
                <a:extLst>
                  <a:ext uri="{FF2B5EF4-FFF2-40B4-BE49-F238E27FC236}">
                    <a16:creationId xmlns:a16="http://schemas.microsoft.com/office/drawing/2014/main" id="{AFE25F63-88CD-8E50-B961-5EFC89F10022}"/>
                  </a:ext>
                </a:extLst>
              </p:cNvPr>
              <p:cNvSpPr/>
              <p:nvPr/>
            </p:nvSpPr>
            <p:spPr>
              <a:xfrm>
                <a:off x="2696933" y="2488001"/>
                <a:ext cx="1533838" cy="881946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sq" cmpd="sng">
                <a:solidFill>
                  <a:schemeClr val="accent4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-ZA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lang="en-ZA" sz="2000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0" name="Google Shape;2336;p45">
                <a:extLst>
                  <a:ext uri="{FF2B5EF4-FFF2-40B4-BE49-F238E27FC236}">
                    <a16:creationId xmlns:a16="http://schemas.microsoft.com/office/drawing/2014/main" id="{0B596E08-8BFC-711A-11D8-6980386A4C20}"/>
                  </a:ext>
                </a:extLst>
              </p:cNvPr>
              <p:cNvSpPr txBox="1"/>
              <p:nvPr/>
            </p:nvSpPr>
            <p:spPr>
              <a:xfrm>
                <a:off x="4547808" y="2658688"/>
                <a:ext cx="3073500" cy="5448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ZA" sz="1200" dirty="0">
                    <a:solidFill>
                      <a:schemeClr val="lt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rPr>
                  <a:t>Paragraph</a:t>
                </a:r>
              </a:p>
            </p:txBody>
          </p:sp>
        </p:grpSp>
        <p:grpSp>
          <p:nvGrpSpPr>
            <p:cNvPr id="6" name="Google Shape;2337;p45">
              <a:extLst>
                <a:ext uri="{FF2B5EF4-FFF2-40B4-BE49-F238E27FC236}">
                  <a16:creationId xmlns:a16="http://schemas.microsoft.com/office/drawing/2014/main" id="{289A5B59-71DD-7F24-A2B8-A621B16366D0}"/>
                </a:ext>
              </a:extLst>
            </p:cNvPr>
            <p:cNvGrpSpPr/>
            <p:nvPr/>
          </p:nvGrpSpPr>
          <p:grpSpPr>
            <a:xfrm>
              <a:off x="469208" y="1605600"/>
              <a:ext cx="8217643" cy="882462"/>
              <a:chOff x="469208" y="1605600"/>
              <a:chExt cx="8217643" cy="882462"/>
            </a:xfrm>
          </p:grpSpPr>
          <p:sp>
            <p:nvSpPr>
              <p:cNvPr id="11" name="Google Shape;2338;p45">
                <a:extLst>
                  <a:ext uri="{FF2B5EF4-FFF2-40B4-BE49-F238E27FC236}">
                    <a16:creationId xmlns:a16="http://schemas.microsoft.com/office/drawing/2014/main" id="{D679FE26-B7F7-E65E-F09F-F6831F970075}"/>
                  </a:ext>
                </a:extLst>
              </p:cNvPr>
              <p:cNvSpPr/>
              <p:nvPr/>
            </p:nvSpPr>
            <p:spPr>
              <a:xfrm>
                <a:off x="3924651" y="1605775"/>
                <a:ext cx="4762200" cy="882000"/>
              </a:xfrm>
              <a:prstGeom prst="parallelogram">
                <a:avLst>
                  <a:gd name="adj" fmla="val 26997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2" name="Google Shape;2339;p45">
                <a:extLst>
                  <a:ext uri="{FF2B5EF4-FFF2-40B4-BE49-F238E27FC236}">
                    <a16:creationId xmlns:a16="http://schemas.microsoft.com/office/drawing/2014/main" id="{5A7743C6-5062-DDDB-F108-876DFBD3F474}"/>
                  </a:ext>
                </a:extLst>
              </p:cNvPr>
              <p:cNvSpPr/>
              <p:nvPr/>
            </p:nvSpPr>
            <p:spPr>
              <a:xfrm>
                <a:off x="918879" y="1605600"/>
                <a:ext cx="172979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3" name="Google Shape;2340;p45">
                <a:extLst>
                  <a:ext uri="{FF2B5EF4-FFF2-40B4-BE49-F238E27FC236}">
                    <a16:creationId xmlns:a16="http://schemas.microsoft.com/office/drawing/2014/main" id="{EB7CC436-B417-093F-3E00-A77DF5814A58}"/>
                  </a:ext>
                </a:extLst>
              </p:cNvPr>
              <p:cNvSpPr/>
              <p:nvPr/>
            </p:nvSpPr>
            <p:spPr>
              <a:xfrm>
                <a:off x="469208" y="1605601"/>
                <a:ext cx="88241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20598" h="20599" extrusionOk="0">
                    <a:moveTo>
                      <a:pt x="10299" y="20598"/>
                    </a:moveTo>
                    <a:cubicBezTo>
                      <a:pt x="4620" y="20598"/>
                      <a:pt x="0" y="15967"/>
                      <a:pt x="0" y="10300"/>
                    </a:cubicBezTo>
                    <a:cubicBezTo>
                      <a:pt x="0" y="4620"/>
                      <a:pt x="4620" y="1"/>
                      <a:pt x="10299" y="1"/>
                    </a:cubicBezTo>
                    <a:cubicBezTo>
                      <a:pt x="15966" y="1"/>
                      <a:pt x="20598" y="4620"/>
                      <a:pt x="20598" y="10300"/>
                    </a:cubicBezTo>
                    <a:cubicBezTo>
                      <a:pt x="20598" y="15967"/>
                      <a:pt x="15966" y="20598"/>
                      <a:pt x="10299" y="20598"/>
                    </a:cubicBezTo>
                    <a:close/>
                  </a:path>
                </a:pathLst>
              </a:custGeom>
              <a:ln/>
            </p:spPr>
            <p:style>
              <a:lnRef idx="2">
                <a:schemeClr val="accent2"/>
              </a:lnRef>
              <a:fillRef idx="1">
                <a:schemeClr val="lt1"/>
              </a:fillRef>
              <a:effectRef idx="0">
                <a:schemeClr val="accent2"/>
              </a:effectRef>
              <a:fontRef idx="minor">
                <a:schemeClr val="dk1"/>
              </a:fontRef>
            </p:style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4" name="Google Shape;2341;p45">
                <a:extLst>
                  <a:ext uri="{FF2B5EF4-FFF2-40B4-BE49-F238E27FC236}">
                    <a16:creationId xmlns:a16="http://schemas.microsoft.com/office/drawing/2014/main" id="{8C811346-B4F8-CC08-D5F2-E60A222B4393}"/>
                  </a:ext>
                </a:extLst>
              </p:cNvPr>
              <p:cNvSpPr/>
              <p:nvPr/>
            </p:nvSpPr>
            <p:spPr>
              <a:xfrm>
                <a:off x="532954" y="1669390"/>
                <a:ext cx="754412" cy="754412"/>
              </a:xfrm>
              <a:custGeom>
                <a:avLst/>
                <a:gdLst/>
                <a:ahLst/>
                <a:cxnLst/>
                <a:rect l="l" t="t" r="r" b="b"/>
                <a:pathLst>
                  <a:path w="17610" h="17610" extrusionOk="0">
                    <a:moveTo>
                      <a:pt x="8811" y="17609"/>
                    </a:moveTo>
                    <a:cubicBezTo>
                      <a:pt x="3965" y="17609"/>
                      <a:pt x="0" y="13656"/>
                      <a:pt x="0" y="8811"/>
                    </a:cubicBezTo>
                    <a:cubicBezTo>
                      <a:pt x="0" y="3953"/>
                      <a:pt x="3965" y="0"/>
                      <a:pt x="8811" y="0"/>
                    </a:cubicBezTo>
                    <a:cubicBezTo>
                      <a:pt x="13657" y="0"/>
                      <a:pt x="17610" y="3953"/>
                      <a:pt x="17610" y="8811"/>
                    </a:cubicBezTo>
                    <a:cubicBezTo>
                      <a:pt x="17610" y="13656"/>
                      <a:pt x="13657" y="17609"/>
                      <a:pt x="8811" y="176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2500">
                    <a:solidFill>
                      <a:schemeClr val="accen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01</a:t>
                </a:r>
                <a:endParaRPr sz="1900">
                  <a:solidFill>
                    <a:schemeClr val="accent1"/>
                  </a:solidFill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5" name="Google Shape;2342;p45">
                <a:extLst>
                  <a:ext uri="{FF2B5EF4-FFF2-40B4-BE49-F238E27FC236}">
                    <a16:creationId xmlns:a16="http://schemas.microsoft.com/office/drawing/2014/main" id="{CBE8FEA6-0ED2-DE8A-AB5E-DAA5F9C8D392}"/>
                  </a:ext>
                </a:extLst>
              </p:cNvPr>
              <p:cNvSpPr/>
              <p:nvPr/>
            </p:nvSpPr>
            <p:spPr>
              <a:xfrm>
                <a:off x="2696933" y="1605600"/>
                <a:ext cx="1533838" cy="882461"/>
              </a:xfrm>
              <a:custGeom>
                <a:avLst/>
                <a:gdLst/>
                <a:ahLst/>
                <a:cxnLst/>
                <a:rect l="l" t="t" r="r" b="b"/>
                <a:pathLst>
                  <a:path w="128921" h="20599" extrusionOk="0">
                    <a:moveTo>
                      <a:pt x="0" y="1"/>
                    </a:moveTo>
                    <a:lnTo>
                      <a:pt x="128921" y="1"/>
                    </a:lnTo>
                    <a:lnTo>
                      <a:pt x="128921" y="20598"/>
                    </a:lnTo>
                    <a:lnTo>
                      <a:pt x="0" y="2059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sq" cmpd="sng">
                <a:solidFill>
                  <a:schemeClr val="accent1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100"/>
                  <a:buFont typeface="Arial"/>
                  <a:buNone/>
                </a:pPr>
                <a:r>
                  <a:rPr lang="en" sz="2000" dirty="0">
                    <a:solidFill>
                      <a:schemeClr val="lt1"/>
                    </a:solidFill>
                    <a:latin typeface="Calibri" panose="020F0502020204030204" pitchFamily="34" charset="0"/>
                    <a:ea typeface="Fira Sans Extra Condensed Medium"/>
                    <a:cs typeface="Calibri" panose="020F0502020204030204" pitchFamily="34" charset="0"/>
                    <a:sym typeface="Fira Sans Extra Condensed Medium"/>
                  </a:rPr>
                  <a:t>Text</a:t>
                </a:r>
                <a:endParaRPr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7" name="Google Shape;2343;p45">
              <a:extLst>
                <a:ext uri="{FF2B5EF4-FFF2-40B4-BE49-F238E27FC236}">
                  <a16:creationId xmlns:a16="http://schemas.microsoft.com/office/drawing/2014/main" id="{9DEA89A2-4F0F-9878-6641-26A657B75086}"/>
                </a:ext>
              </a:extLst>
            </p:cNvPr>
            <p:cNvSpPr/>
            <p:nvPr/>
          </p:nvSpPr>
          <p:spPr>
            <a:xfrm>
              <a:off x="2605474" y="1322000"/>
              <a:ext cx="1729665" cy="3396569"/>
            </a:xfrm>
            <a:custGeom>
              <a:avLst/>
              <a:gdLst/>
              <a:ahLst/>
              <a:cxnLst/>
              <a:rect l="l" t="t" r="r" b="b"/>
              <a:pathLst>
                <a:path w="40375" h="79285" extrusionOk="0">
                  <a:moveTo>
                    <a:pt x="38196" y="6609"/>
                  </a:moveTo>
                  <a:lnTo>
                    <a:pt x="38196" y="68354"/>
                  </a:lnTo>
                  <a:lnTo>
                    <a:pt x="2120" y="68354"/>
                  </a:lnTo>
                  <a:lnTo>
                    <a:pt x="2120" y="6609"/>
                  </a:lnTo>
                  <a:close/>
                  <a:moveTo>
                    <a:pt x="8483" y="1"/>
                  </a:moveTo>
                  <a:cubicBezTo>
                    <a:pt x="5245" y="1"/>
                    <a:pt x="2425" y="1891"/>
                    <a:pt x="1060" y="4609"/>
                  </a:cubicBezTo>
                  <a:lnTo>
                    <a:pt x="1060" y="4620"/>
                  </a:lnTo>
                  <a:cubicBezTo>
                    <a:pt x="977" y="4787"/>
                    <a:pt x="893" y="4954"/>
                    <a:pt x="822" y="5121"/>
                  </a:cubicBezTo>
                  <a:cubicBezTo>
                    <a:pt x="822" y="5132"/>
                    <a:pt x="822" y="5144"/>
                    <a:pt x="810" y="5144"/>
                  </a:cubicBezTo>
                  <a:cubicBezTo>
                    <a:pt x="774" y="5228"/>
                    <a:pt x="750" y="5323"/>
                    <a:pt x="715" y="5406"/>
                  </a:cubicBezTo>
                  <a:cubicBezTo>
                    <a:pt x="679" y="5490"/>
                    <a:pt x="655" y="5573"/>
                    <a:pt x="619" y="5668"/>
                  </a:cubicBezTo>
                  <a:cubicBezTo>
                    <a:pt x="619" y="5680"/>
                    <a:pt x="619" y="5680"/>
                    <a:pt x="608" y="5692"/>
                  </a:cubicBezTo>
                  <a:cubicBezTo>
                    <a:pt x="584" y="5763"/>
                    <a:pt x="560" y="5847"/>
                    <a:pt x="536" y="5930"/>
                  </a:cubicBezTo>
                  <a:cubicBezTo>
                    <a:pt x="536" y="5942"/>
                    <a:pt x="524" y="5954"/>
                    <a:pt x="524" y="5966"/>
                  </a:cubicBezTo>
                  <a:cubicBezTo>
                    <a:pt x="500" y="6049"/>
                    <a:pt x="477" y="6144"/>
                    <a:pt x="453" y="6228"/>
                  </a:cubicBezTo>
                  <a:cubicBezTo>
                    <a:pt x="453" y="6228"/>
                    <a:pt x="453" y="6228"/>
                    <a:pt x="453" y="6240"/>
                  </a:cubicBezTo>
                  <a:cubicBezTo>
                    <a:pt x="429" y="6323"/>
                    <a:pt x="405" y="6395"/>
                    <a:pt x="393" y="6478"/>
                  </a:cubicBezTo>
                  <a:cubicBezTo>
                    <a:pt x="381" y="6502"/>
                    <a:pt x="381" y="6525"/>
                    <a:pt x="381" y="6537"/>
                  </a:cubicBezTo>
                  <a:cubicBezTo>
                    <a:pt x="358" y="6621"/>
                    <a:pt x="346" y="6704"/>
                    <a:pt x="334" y="6776"/>
                  </a:cubicBezTo>
                  <a:cubicBezTo>
                    <a:pt x="334" y="6787"/>
                    <a:pt x="322" y="6799"/>
                    <a:pt x="322" y="6799"/>
                  </a:cubicBezTo>
                  <a:cubicBezTo>
                    <a:pt x="310" y="6895"/>
                    <a:pt x="298" y="6978"/>
                    <a:pt x="286" y="7061"/>
                  </a:cubicBezTo>
                  <a:cubicBezTo>
                    <a:pt x="274" y="7085"/>
                    <a:pt x="274" y="7109"/>
                    <a:pt x="274" y="7133"/>
                  </a:cubicBezTo>
                  <a:cubicBezTo>
                    <a:pt x="262" y="7204"/>
                    <a:pt x="250" y="7264"/>
                    <a:pt x="250" y="7335"/>
                  </a:cubicBezTo>
                  <a:cubicBezTo>
                    <a:pt x="238" y="7359"/>
                    <a:pt x="238" y="7383"/>
                    <a:pt x="238" y="7407"/>
                  </a:cubicBezTo>
                  <a:cubicBezTo>
                    <a:pt x="227" y="7490"/>
                    <a:pt x="215" y="7573"/>
                    <a:pt x="215" y="7668"/>
                  </a:cubicBezTo>
                  <a:cubicBezTo>
                    <a:pt x="215" y="7680"/>
                    <a:pt x="215" y="7704"/>
                    <a:pt x="215" y="7716"/>
                  </a:cubicBezTo>
                  <a:cubicBezTo>
                    <a:pt x="203" y="7788"/>
                    <a:pt x="203" y="7859"/>
                    <a:pt x="203" y="7930"/>
                  </a:cubicBezTo>
                  <a:cubicBezTo>
                    <a:pt x="191" y="7954"/>
                    <a:pt x="191" y="7990"/>
                    <a:pt x="191" y="8014"/>
                  </a:cubicBezTo>
                  <a:cubicBezTo>
                    <a:pt x="191" y="8097"/>
                    <a:pt x="191" y="8192"/>
                    <a:pt x="191" y="8276"/>
                  </a:cubicBezTo>
                  <a:lnTo>
                    <a:pt x="0" y="70879"/>
                  </a:lnTo>
                  <a:cubicBezTo>
                    <a:pt x="0" y="71010"/>
                    <a:pt x="12" y="71129"/>
                    <a:pt x="12" y="71260"/>
                  </a:cubicBezTo>
                  <a:cubicBezTo>
                    <a:pt x="12" y="71272"/>
                    <a:pt x="12" y="71272"/>
                    <a:pt x="12" y="71283"/>
                  </a:cubicBezTo>
                  <a:cubicBezTo>
                    <a:pt x="24" y="71402"/>
                    <a:pt x="24" y="71522"/>
                    <a:pt x="36" y="71641"/>
                  </a:cubicBezTo>
                  <a:cubicBezTo>
                    <a:pt x="36" y="71653"/>
                    <a:pt x="36" y="71676"/>
                    <a:pt x="36" y="71688"/>
                  </a:cubicBezTo>
                  <a:cubicBezTo>
                    <a:pt x="48" y="71795"/>
                    <a:pt x="60" y="71914"/>
                    <a:pt x="84" y="72022"/>
                  </a:cubicBezTo>
                  <a:cubicBezTo>
                    <a:pt x="84" y="72045"/>
                    <a:pt x="84" y="72057"/>
                    <a:pt x="84" y="72081"/>
                  </a:cubicBezTo>
                  <a:cubicBezTo>
                    <a:pt x="107" y="72188"/>
                    <a:pt x="119" y="72295"/>
                    <a:pt x="143" y="72415"/>
                  </a:cubicBezTo>
                  <a:cubicBezTo>
                    <a:pt x="143" y="72426"/>
                    <a:pt x="143" y="72438"/>
                    <a:pt x="155" y="72462"/>
                  </a:cubicBezTo>
                  <a:cubicBezTo>
                    <a:pt x="179" y="72569"/>
                    <a:pt x="203" y="72688"/>
                    <a:pt x="227" y="72796"/>
                  </a:cubicBezTo>
                  <a:cubicBezTo>
                    <a:pt x="227" y="72807"/>
                    <a:pt x="227" y="72819"/>
                    <a:pt x="227" y="72831"/>
                  </a:cubicBezTo>
                  <a:cubicBezTo>
                    <a:pt x="262" y="72950"/>
                    <a:pt x="286" y="73057"/>
                    <a:pt x="322" y="73177"/>
                  </a:cubicBezTo>
                  <a:cubicBezTo>
                    <a:pt x="322" y="73177"/>
                    <a:pt x="322" y="73177"/>
                    <a:pt x="322" y="73188"/>
                  </a:cubicBezTo>
                  <a:cubicBezTo>
                    <a:pt x="393" y="73427"/>
                    <a:pt x="477" y="73665"/>
                    <a:pt x="560" y="73891"/>
                  </a:cubicBezTo>
                  <a:cubicBezTo>
                    <a:pt x="1762" y="76987"/>
                    <a:pt x="4775" y="79201"/>
                    <a:pt x="8287" y="79213"/>
                  </a:cubicBezTo>
                  <a:lnTo>
                    <a:pt x="31861" y="79284"/>
                  </a:lnTo>
                  <a:cubicBezTo>
                    <a:pt x="31869" y="79284"/>
                    <a:pt x="31876" y="79284"/>
                    <a:pt x="31883" y="79284"/>
                  </a:cubicBezTo>
                  <a:cubicBezTo>
                    <a:pt x="36445" y="79284"/>
                    <a:pt x="40172" y="75562"/>
                    <a:pt x="40196" y="70998"/>
                  </a:cubicBezTo>
                  <a:lnTo>
                    <a:pt x="40374" y="8395"/>
                  </a:lnTo>
                  <a:cubicBezTo>
                    <a:pt x="40374" y="8276"/>
                    <a:pt x="40374" y="8157"/>
                    <a:pt x="40363" y="8038"/>
                  </a:cubicBezTo>
                  <a:cubicBezTo>
                    <a:pt x="40363" y="8026"/>
                    <a:pt x="40363" y="8014"/>
                    <a:pt x="40363" y="8002"/>
                  </a:cubicBezTo>
                  <a:cubicBezTo>
                    <a:pt x="40363" y="7883"/>
                    <a:pt x="40351" y="7776"/>
                    <a:pt x="40339" y="7668"/>
                  </a:cubicBezTo>
                  <a:cubicBezTo>
                    <a:pt x="40339" y="7645"/>
                    <a:pt x="40339" y="7633"/>
                    <a:pt x="40339" y="7609"/>
                  </a:cubicBezTo>
                  <a:cubicBezTo>
                    <a:pt x="40327" y="7502"/>
                    <a:pt x="40315" y="7395"/>
                    <a:pt x="40303" y="7287"/>
                  </a:cubicBezTo>
                  <a:cubicBezTo>
                    <a:pt x="40303" y="7264"/>
                    <a:pt x="40303" y="7252"/>
                    <a:pt x="40291" y="7228"/>
                  </a:cubicBezTo>
                  <a:cubicBezTo>
                    <a:pt x="40279" y="7121"/>
                    <a:pt x="40267" y="7014"/>
                    <a:pt x="40243" y="6906"/>
                  </a:cubicBezTo>
                  <a:cubicBezTo>
                    <a:pt x="40243" y="6895"/>
                    <a:pt x="40243" y="6883"/>
                    <a:pt x="40232" y="6871"/>
                  </a:cubicBezTo>
                  <a:cubicBezTo>
                    <a:pt x="40196" y="6645"/>
                    <a:pt x="40136" y="6418"/>
                    <a:pt x="40077" y="6192"/>
                  </a:cubicBezTo>
                  <a:cubicBezTo>
                    <a:pt x="40077" y="6180"/>
                    <a:pt x="40077" y="6168"/>
                    <a:pt x="40077" y="6156"/>
                  </a:cubicBezTo>
                  <a:cubicBezTo>
                    <a:pt x="40041" y="6049"/>
                    <a:pt x="40005" y="5942"/>
                    <a:pt x="39982" y="5847"/>
                  </a:cubicBezTo>
                  <a:cubicBezTo>
                    <a:pt x="39970" y="5823"/>
                    <a:pt x="39970" y="5811"/>
                    <a:pt x="39958" y="5799"/>
                  </a:cubicBezTo>
                  <a:cubicBezTo>
                    <a:pt x="39934" y="5692"/>
                    <a:pt x="39898" y="5597"/>
                    <a:pt x="39851" y="5490"/>
                  </a:cubicBezTo>
                  <a:cubicBezTo>
                    <a:pt x="39851" y="5478"/>
                    <a:pt x="39851" y="5466"/>
                    <a:pt x="39839" y="5454"/>
                  </a:cubicBezTo>
                  <a:cubicBezTo>
                    <a:pt x="39803" y="5347"/>
                    <a:pt x="39755" y="5240"/>
                    <a:pt x="39720" y="5144"/>
                  </a:cubicBezTo>
                  <a:cubicBezTo>
                    <a:pt x="39708" y="5132"/>
                    <a:pt x="39708" y="5132"/>
                    <a:pt x="39708" y="5121"/>
                  </a:cubicBezTo>
                  <a:cubicBezTo>
                    <a:pt x="39612" y="4906"/>
                    <a:pt x="39517" y="4692"/>
                    <a:pt x="39410" y="4490"/>
                  </a:cubicBezTo>
                  <a:cubicBezTo>
                    <a:pt x="39398" y="4490"/>
                    <a:pt x="39398" y="4478"/>
                    <a:pt x="39398" y="4478"/>
                  </a:cubicBezTo>
                  <a:cubicBezTo>
                    <a:pt x="39339" y="4382"/>
                    <a:pt x="39291" y="4275"/>
                    <a:pt x="39231" y="4180"/>
                  </a:cubicBezTo>
                  <a:cubicBezTo>
                    <a:pt x="39220" y="4168"/>
                    <a:pt x="39220" y="4168"/>
                    <a:pt x="39220" y="4156"/>
                  </a:cubicBezTo>
                  <a:cubicBezTo>
                    <a:pt x="39160" y="4061"/>
                    <a:pt x="39100" y="3966"/>
                    <a:pt x="39041" y="3870"/>
                  </a:cubicBezTo>
                  <a:cubicBezTo>
                    <a:pt x="39029" y="3858"/>
                    <a:pt x="39029" y="3858"/>
                    <a:pt x="39029" y="3847"/>
                  </a:cubicBezTo>
                  <a:cubicBezTo>
                    <a:pt x="38958" y="3751"/>
                    <a:pt x="38898" y="3656"/>
                    <a:pt x="38827" y="3561"/>
                  </a:cubicBezTo>
                  <a:cubicBezTo>
                    <a:pt x="38684" y="3370"/>
                    <a:pt x="38541" y="3180"/>
                    <a:pt x="38386" y="3001"/>
                  </a:cubicBezTo>
                  <a:cubicBezTo>
                    <a:pt x="36862" y="1215"/>
                    <a:pt x="34612" y="72"/>
                    <a:pt x="32100" y="72"/>
                  </a:cubicBezTo>
                  <a:lnTo>
                    <a:pt x="8513" y="1"/>
                  </a:lnTo>
                  <a:cubicBezTo>
                    <a:pt x="8503" y="1"/>
                    <a:pt x="8493" y="1"/>
                    <a:pt x="84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Google Shape;2344;p45">
              <a:extLst>
                <a:ext uri="{FF2B5EF4-FFF2-40B4-BE49-F238E27FC236}">
                  <a16:creationId xmlns:a16="http://schemas.microsoft.com/office/drawing/2014/main" id="{270DB2B6-A2EC-8C16-CA18-EE11F71967B1}"/>
                </a:ext>
              </a:extLst>
            </p:cNvPr>
            <p:cNvSpPr/>
            <p:nvPr/>
          </p:nvSpPr>
          <p:spPr>
            <a:xfrm>
              <a:off x="3188485" y="1406695"/>
              <a:ext cx="573328" cy="53079"/>
            </a:xfrm>
            <a:custGeom>
              <a:avLst/>
              <a:gdLst/>
              <a:ahLst/>
              <a:cxnLst/>
              <a:rect l="l" t="t" r="r" b="b"/>
              <a:pathLst>
                <a:path w="13383" h="1239" extrusionOk="0">
                  <a:moveTo>
                    <a:pt x="595" y="0"/>
                  </a:moveTo>
                  <a:lnTo>
                    <a:pt x="12787" y="36"/>
                  </a:lnTo>
                  <a:cubicBezTo>
                    <a:pt x="13109" y="36"/>
                    <a:pt x="13383" y="310"/>
                    <a:pt x="13383" y="643"/>
                  </a:cubicBezTo>
                  <a:lnTo>
                    <a:pt x="13383" y="643"/>
                  </a:lnTo>
                  <a:cubicBezTo>
                    <a:pt x="13383" y="965"/>
                    <a:pt x="13109" y="1239"/>
                    <a:pt x="12776" y="1239"/>
                  </a:cubicBezTo>
                  <a:lnTo>
                    <a:pt x="595" y="1203"/>
                  </a:lnTo>
                  <a:cubicBezTo>
                    <a:pt x="262" y="1203"/>
                    <a:pt x="0" y="929"/>
                    <a:pt x="0" y="596"/>
                  </a:cubicBezTo>
                  <a:lnTo>
                    <a:pt x="0" y="596"/>
                  </a:lnTo>
                  <a:cubicBezTo>
                    <a:pt x="0" y="262"/>
                    <a:pt x="274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Google Shape;2345;p45">
              <a:extLst>
                <a:ext uri="{FF2B5EF4-FFF2-40B4-BE49-F238E27FC236}">
                  <a16:creationId xmlns:a16="http://schemas.microsoft.com/office/drawing/2014/main" id="{675B20F9-D212-2DD3-CC91-EDE5AC7DE3E5}"/>
                </a:ext>
              </a:extLst>
            </p:cNvPr>
            <p:cNvSpPr/>
            <p:nvPr/>
          </p:nvSpPr>
          <p:spPr>
            <a:xfrm>
              <a:off x="3345579" y="4352292"/>
              <a:ext cx="250485" cy="249971"/>
            </a:xfrm>
            <a:custGeom>
              <a:avLst/>
              <a:gdLst/>
              <a:ahLst/>
              <a:cxnLst/>
              <a:rect l="l" t="t" r="r" b="b"/>
              <a:pathLst>
                <a:path w="5847" h="5835" extrusionOk="0">
                  <a:moveTo>
                    <a:pt x="2929" y="1"/>
                  </a:moveTo>
                  <a:cubicBezTo>
                    <a:pt x="1310" y="1"/>
                    <a:pt x="0" y="1299"/>
                    <a:pt x="0" y="2918"/>
                  </a:cubicBezTo>
                  <a:cubicBezTo>
                    <a:pt x="0" y="4537"/>
                    <a:pt x="1310" y="5835"/>
                    <a:pt x="2929" y="5835"/>
                  </a:cubicBezTo>
                  <a:cubicBezTo>
                    <a:pt x="4537" y="5835"/>
                    <a:pt x="5846" y="4537"/>
                    <a:pt x="5846" y="2918"/>
                  </a:cubicBezTo>
                  <a:cubicBezTo>
                    <a:pt x="5846" y="1299"/>
                    <a:pt x="4537" y="1"/>
                    <a:pt x="2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Google Shape;2346;p45">
              <a:extLst>
                <a:ext uri="{FF2B5EF4-FFF2-40B4-BE49-F238E27FC236}">
                  <a16:creationId xmlns:a16="http://schemas.microsoft.com/office/drawing/2014/main" id="{7A84485D-1FB5-E556-5456-C20621495CC4}"/>
                </a:ext>
              </a:extLst>
            </p:cNvPr>
            <p:cNvSpPr txBox="1"/>
            <p:nvPr/>
          </p:nvSpPr>
          <p:spPr>
            <a:xfrm>
              <a:off x="4547799" y="1799025"/>
              <a:ext cx="3567900" cy="544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dirty="0">
                  <a:solidFill>
                    <a:schemeClr val="lt1"/>
                  </a:solidFill>
                  <a:latin typeface="Calibri" panose="020F0502020204030204" pitchFamily="34" charset="0"/>
                  <a:ea typeface="Roboto"/>
                  <a:cs typeface="Calibri" panose="020F0502020204030204" pitchFamily="34" charset="0"/>
                  <a:sym typeface="Roboto"/>
                </a:rPr>
                <a:t>Paragraph</a:t>
              </a:r>
              <a:endParaRPr sz="1200" dirty="0">
                <a:solidFill>
                  <a:schemeClr val="lt1"/>
                </a:solidFill>
                <a:latin typeface="Calibri" panose="020F0502020204030204" pitchFamily="34" charset="0"/>
                <a:ea typeface="Roboto"/>
                <a:cs typeface="Calibri" panose="020F0502020204030204" pitchFamily="34" charset="0"/>
                <a:sym typeface="Roboto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596289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487F221-2C71-726C-4FCB-3F6DD79670A1}"/>
              </a:ext>
            </a:extLst>
          </p:cNvPr>
          <p:cNvGrpSpPr/>
          <p:nvPr/>
        </p:nvGrpSpPr>
        <p:grpSpPr>
          <a:xfrm>
            <a:off x="809170" y="1277938"/>
            <a:ext cx="7379400" cy="3092291"/>
            <a:chOff x="469200" y="1175701"/>
            <a:chExt cx="8217598" cy="3443533"/>
          </a:xfrm>
        </p:grpSpPr>
        <p:grpSp>
          <p:nvGrpSpPr>
            <p:cNvPr id="4" name="Google Shape;2352;p46">
              <a:extLst>
                <a:ext uri="{FF2B5EF4-FFF2-40B4-BE49-F238E27FC236}">
                  <a16:creationId xmlns:a16="http://schemas.microsoft.com/office/drawing/2014/main" id="{9FC83448-7233-4518-1791-9CD4A80EB696}"/>
                </a:ext>
              </a:extLst>
            </p:cNvPr>
            <p:cNvGrpSpPr/>
            <p:nvPr/>
          </p:nvGrpSpPr>
          <p:grpSpPr>
            <a:xfrm>
              <a:off x="1478463" y="2854977"/>
              <a:ext cx="315780" cy="504809"/>
              <a:chOff x="1477490" y="2854977"/>
              <a:chExt cx="315780" cy="504809"/>
            </a:xfrm>
          </p:grpSpPr>
          <p:sp>
            <p:nvSpPr>
              <p:cNvPr id="50" name="Google Shape;2353;p46">
                <a:extLst>
                  <a:ext uri="{FF2B5EF4-FFF2-40B4-BE49-F238E27FC236}">
                    <a16:creationId xmlns:a16="http://schemas.microsoft.com/office/drawing/2014/main" id="{FC9277C8-825C-3E9B-C0FF-18A79AAFD4A2}"/>
                  </a:ext>
                </a:extLst>
              </p:cNvPr>
              <p:cNvSpPr/>
              <p:nvPr/>
            </p:nvSpPr>
            <p:spPr>
              <a:xfrm>
                <a:off x="1477490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1" name="Google Shape;2354;p46">
                <a:extLst>
                  <a:ext uri="{FF2B5EF4-FFF2-40B4-BE49-F238E27FC236}">
                    <a16:creationId xmlns:a16="http://schemas.microsoft.com/office/drawing/2014/main" id="{28D88590-134C-2D96-57B9-043740D8E184}"/>
                  </a:ext>
                </a:extLst>
              </p:cNvPr>
              <p:cNvSpPr/>
              <p:nvPr/>
            </p:nvSpPr>
            <p:spPr>
              <a:xfrm>
                <a:off x="1512184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52" name="Google Shape;2355;p46">
                <a:extLst>
                  <a:ext uri="{FF2B5EF4-FFF2-40B4-BE49-F238E27FC236}">
                    <a16:creationId xmlns:a16="http://schemas.microsoft.com/office/drawing/2014/main" id="{6BDC8586-19EC-BDEE-BC4B-8228A02699C7}"/>
                  </a:ext>
                </a:extLst>
              </p:cNvPr>
              <p:cNvSpPr/>
              <p:nvPr/>
            </p:nvSpPr>
            <p:spPr>
              <a:xfrm>
                <a:off x="1613834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5" name="Google Shape;2356;p46">
              <a:extLst>
                <a:ext uri="{FF2B5EF4-FFF2-40B4-BE49-F238E27FC236}">
                  <a16:creationId xmlns:a16="http://schemas.microsoft.com/office/drawing/2014/main" id="{DE5BF58A-FA23-A064-6B7D-4FD6493EC0E5}"/>
                </a:ext>
              </a:extLst>
            </p:cNvPr>
            <p:cNvGrpSpPr/>
            <p:nvPr/>
          </p:nvGrpSpPr>
          <p:grpSpPr>
            <a:xfrm>
              <a:off x="5493072" y="2854977"/>
              <a:ext cx="315780" cy="504809"/>
              <a:chOff x="5507640" y="2854977"/>
              <a:chExt cx="315780" cy="504809"/>
            </a:xfrm>
          </p:grpSpPr>
          <p:sp>
            <p:nvSpPr>
              <p:cNvPr id="47" name="Google Shape;2357;p46">
                <a:extLst>
                  <a:ext uri="{FF2B5EF4-FFF2-40B4-BE49-F238E27FC236}">
                    <a16:creationId xmlns:a16="http://schemas.microsoft.com/office/drawing/2014/main" id="{C25556BF-F5E7-6A1C-9B8D-7B6868FC42D6}"/>
                  </a:ext>
                </a:extLst>
              </p:cNvPr>
              <p:cNvSpPr/>
              <p:nvPr/>
            </p:nvSpPr>
            <p:spPr>
              <a:xfrm>
                <a:off x="5507640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8" name="Google Shape;2358;p46">
                <a:extLst>
                  <a:ext uri="{FF2B5EF4-FFF2-40B4-BE49-F238E27FC236}">
                    <a16:creationId xmlns:a16="http://schemas.microsoft.com/office/drawing/2014/main" id="{1B223B13-801A-0036-6FB1-F3B61A9E4165}"/>
                  </a:ext>
                </a:extLst>
              </p:cNvPr>
              <p:cNvSpPr/>
              <p:nvPr/>
            </p:nvSpPr>
            <p:spPr>
              <a:xfrm>
                <a:off x="5542334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9" name="Google Shape;2359;p46">
                <a:extLst>
                  <a:ext uri="{FF2B5EF4-FFF2-40B4-BE49-F238E27FC236}">
                    <a16:creationId xmlns:a16="http://schemas.microsoft.com/office/drawing/2014/main" id="{567E1EAE-0EA0-7394-7732-B648C3E97969}"/>
                  </a:ext>
                </a:extLst>
              </p:cNvPr>
              <p:cNvSpPr/>
              <p:nvPr/>
            </p:nvSpPr>
            <p:spPr>
              <a:xfrm>
                <a:off x="5643984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6" name="Google Shape;2360;p46">
              <a:extLst>
                <a:ext uri="{FF2B5EF4-FFF2-40B4-BE49-F238E27FC236}">
                  <a16:creationId xmlns:a16="http://schemas.microsoft.com/office/drawing/2014/main" id="{4C70DD95-263C-8E10-C1EC-708A7CDEAAD1}"/>
                </a:ext>
              </a:extLst>
            </p:cNvPr>
            <p:cNvGrpSpPr/>
            <p:nvPr/>
          </p:nvGrpSpPr>
          <p:grpSpPr>
            <a:xfrm>
              <a:off x="7500376" y="2854977"/>
              <a:ext cx="315780" cy="504809"/>
              <a:chOff x="7523015" y="2854977"/>
              <a:chExt cx="315780" cy="504809"/>
            </a:xfrm>
          </p:grpSpPr>
          <p:sp>
            <p:nvSpPr>
              <p:cNvPr id="44" name="Google Shape;2361;p46">
                <a:extLst>
                  <a:ext uri="{FF2B5EF4-FFF2-40B4-BE49-F238E27FC236}">
                    <a16:creationId xmlns:a16="http://schemas.microsoft.com/office/drawing/2014/main" id="{BA8ECE7D-0902-D888-9335-5E288D103011}"/>
                  </a:ext>
                </a:extLst>
              </p:cNvPr>
              <p:cNvSpPr/>
              <p:nvPr/>
            </p:nvSpPr>
            <p:spPr>
              <a:xfrm>
                <a:off x="7523015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5" name="Google Shape;2362;p46">
                <a:extLst>
                  <a:ext uri="{FF2B5EF4-FFF2-40B4-BE49-F238E27FC236}">
                    <a16:creationId xmlns:a16="http://schemas.microsoft.com/office/drawing/2014/main" id="{1E531C83-A2BC-5869-70F7-D56DF881D6F9}"/>
                  </a:ext>
                </a:extLst>
              </p:cNvPr>
              <p:cNvSpPr/>
              <p:nvPr/>
            </p:nvSpPr>
            <p:spPr>
              <a:xfrm>
                <a:off x="7557709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Google Shape;2363;p46">
                <a:extLst>
                  <a:ext uri="{FF2B5EF4-FFF2-40B4-BE49-F238E27FC236}">
                    <a16:creationId xmlns:a16="http://schemas.microsoft.com/office/drawing/2014/main" id="{62963877-FC81-4190-E86F-82D3E98B62A8}"/>
                  </a:ext>
                </a:extLst>
              </p:cNvPr>
              <p:cNvSpPr/>
              <p:nvPr/>
            </p:nvSpPr>
            <p:spPr>
              <a:xfrm>
                <a:off x="7659359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7" name="Google Shape;2364;p46">
              <a:extLst>
                <a:ext uri="{FF2B5EF4-FFF2-40B4-BE49-F238E27FC236}">
                  <a16:creationId xmlns:a16="http://schemas.microsoft.com/office/drawing/2014/main" id="{07B46886-D291-F27E-45DF-07BE72F90DEB}"/>
                </a:ext>
              </a:extLst>
            </p:cNvPr>
            <p:cNvGrpSpPr/>
            <p:nvPr/>
          </p:nvGrpSpPr>
          <p:grpSpPr>
            <a:xfrm>
              <a:off x="3485767" y="2854977"/>
              <a:ext cx="315780" cy="504809"/>
              <a:chOff x="3492277" y="2854977"/>
              <a:chExt cx="315780" cy="504809"/>
            </a:xfrm>
          </p:grpSpPr>
          <p:sp>
            <p:nvSpPr>
              <p:cNvPr id="41" name="Google Shape;2365;p46">
                <a:extLst>
                  <a:ext uri="{FF2B5EF4-FFF2-40B4-BE49-F238E27FC236}">
                    <a16:creationId xmlns:a16="http://schemas.microsoft.com/office/drawing/2014/main" id="{722BEF73-8B01-F61C-6096-E4728727F52B}"/>
                  </a:ext>
                </a:extLst>
              </p:cNvPr>
              <p:cNvSpPr/>
              <p:nvPr/>
            </p:nvSpPr>
            <p:spPr>
              <a:xfrm>
                <a:off x="3492277" y="2854977"/>
                <a:ext cx="315780" cy="504809"/>
              </a:xfrm>
              <a:custGeom>
                <a:avLst/>
                <a:gdLst/>
                <a:ahLst/>
                <a:cxnLst/>
                <a:rect l="l" t="t" r="r" b="b"/>
                <a:pathLst>
                  <a:path w="6617" h="10578" extrusionOk="0">
                    <a:moveTo>
                      <a:pt x="727" y="1"/>
                    </a:moveTo>
                    <a:cubicBezTo>
                      <a:pt x="326" y="1"/>
                      <a:pt x="0" y="327"/>
                      <a:pt x="0" y="703"/>
                    </a:cubicBezTo>
                    <a:lnTo>
                      <a:pt x="0" y="9851"/>
                    </a:lnTo>
                    <a:cubicBezTo>
                      <a:pt x="0" y="10252"/>
                      <a:pt x="326" y="10577"/>
                      <a:pt x="727" y="10577"/>
                    </a:cubicBezTo>
                    <a:lnTo>
                      <a:pt x="5890" y="10577"/>
                    </a:lnTo>
                    <a:cubicBezTo>
                      <a:pt x="6291" y="10577"/>
                      <a:pt x="6617" y="10252"/>
                      <a:pt x="6617" y="9851"/>
                    </a:cubicBezTo>
                    <a:lnTo>
                      <a:pt x="6617" y="703"/>
                    </a:lnTo>
                    <a:cubicBezTo>
                      <a:pt x="6617" y="327"/>
                      <a:pt x="6291" y="1"/>
                      <a:pt x="5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Google Shape;2366;p46">
                <a:extLst>
                  <a:ext uri="{FF2B5EF4-FFF2-40B4-BE49-F238E27FC236}">
                    <a16:creationId xmlns:a16="http://schemas.microsoft.com/office/drawing/2014/main" id="{05CB4926-0775-DD05-DA92-7A55B3DF89E1}"/>
                  </a:ext>
                </a:extLst>
              </p:cNvPr>
              <p:cNvSpPr/>
              <p:nvPr/>
            </p:nvSpPr>
            <p:spPr>
              <a:xfrm>
                <a:off x="3526972" y="2888478"/>
                <a:ext cx="246391" cy="381589"/>
              </a:xfrm>
              <a:custGeom>
                <a:avLst/>
                <a:gdLst/>
                <a:ahLst/>
                <a:cxnLst/>
                <a:rect l="l" t="t" r="r" b="b"/>
                <a:pathLst>
                  <a:path w="5163" h="7996" extrusionOk="0">
                    <a:moveTo>
                      <a:pt x="0" y="1"/>
                    </a:moveTo>
                    <a:lnTo>
                      <a:pt x="0" y="7996"/>
                    </a:lnTo>
                    <a:lnTo>
                      <a:pt x="5163" y="7996"/>
                    </a:lnTo>
                    <a:lnTo>
                      <a:pt x="5163" y="1"/>
                    </a:ln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43" name="Google Shape;2367;p46">
                <a:extLst>
                  <a:ext uri="{FF2B5EF4-FFF2-40B4-BE49-F238E27FC236}">
                    <a16:creationId xmlns:a16="http://schemas.microsoft.com/office/drawing/2014/main" id="{303B8925-D1D4-0D7C-E988-D5F9197FF401}"/>
                  </a:ext>
                </a:extLst>
              </p:cNvPr>
              <p:cNvSpPr/>
              <p:nvPr/>
            </p:nvSpPr>
            <p:spPr>
              <a:xfrm>
                <a:off x="3628622" y="3296367"/>
                <a:ext cx="43093" cy="43093"/>
              </a:xfrm>
              <a:custGeom>
                <a:avLst/>
                <a:gdLst/>
                <a:ahLst/>
                <a:cxnLst/>
                <a:rect l="l" t="t" r="r" b="b"/>
                <a:pathLst>
                  <a:path w="903" h="903" extrusionOk="0">
                    <a:moveTo>
                      <a:pt x="451" y="0"/>
                    </a:moveTo>
                    <a:cubicBezTo>
                      <a:pt x="201" y="0"/>
                      <a:pt x="0" y="201"/>
                      <a:pt x="0" y="451"/>
                    </a:cubicBezTo>
                    <a:cubicBezTo>
                      <a:pt x="0" y="702"/>
                      <a:pt x="201" y="902"/>
                      <a:pt x="451" y="902"/>
                    </a:cubicBezTo>
                    <a:cubicBezTo>
                      <a:pt x="702" y="902"/>
                      <a:pt x="903" y="702"/>
                      <a:pt x="903" y="451"/>
                    </a:cubicBezTo>
                    <a:cubicBezTo>
                      <a:pt x="903" y="201"/>
                      <a:pt x="702" y="0"/>
                      <a:pt x="451" y="0"/>
                    </a:cubicBezTo>
                    <a:close/>
                  </a:path>
                </a:pathLst>
              </a:custGeom>
              <a:solidFill>
                <a:srgbClr val="FB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8" name="Google Shape;2368;p46">
              <a:extLst>
                <a:ext uri="{FF2B5EF4-FFF2-40B4-BE49-F238E27FC236}">
                  <a16:creationId xmlns:a16="http://schemas.microsoft.com/office/drawing/2014/main" id="{335DA763-9908-2975-6AD7-BB79985B7669}"/>
                </a:ext>
              </a:extLst>
            </p:cNvPr>
            <p:cNvGrpSpPr/>
            <p:nvPr/>
          </p:nvGrpSpPr>
          <p:grpSpPr>
            <a:xfrm>
              <a:off x="469200" y="1175701"/>
              <a:ext cx="8217598" cy="3443533"/>
              <a:chOff x="469200" y="1175701"/>
              <a:chExt cx="8217598" cy="3443533"/>
            </a:xfrm>
          </p:grpSpPr>
          <p:cxnSp>
            <p:nvCxnSpPr>
              <p:cNvPr id="9" name="Google Shape;2369;p46">
                <a:extLst>
                  <a:ext uri="{FF2B5EF4-FFF2-40B4-BE49-F238E27FC236}">
                    <a16:creationId xmlns:a16="http://schemas.microsoft.com/office/drawing/2014/main" id="{649AA433-072C-5579-2B26-B9A68C3BA42B}"/>
                  </a:ext>
                </a:extLst>
              </p:cNvPr>
              <p:cNvCxnSpPr/>
              <p:nvPr/>
            </p:nvCxnSpPr>
            <p:spPr>
              <a:xfrm>
                <a:off x="548125" y="1443125"/>
                <a:ext cx="80712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BEC0BB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" name="Google Shape;2370;p46">
                <a:extLst>
                  <a:ext uri="{FF2B5EF4-FFF2-40B4-BE49-F238E27FC236}">
                    <a16:creationId xmlns:a16="http://schemas.microsoft.com/office/drawing/2014/main" id="{610D9E1F-37FF-2853-35DE-2BCE0DE125C4}"/>
                  </a:ext>
                </a:extLst>
              </p:cNvPr>
              <p:cNvSpPr/>
              <p:nvPr/>
            </p:nvSpPr>
            <p:spPr>
              <a:xfrm>
                <a:off x="469200" y="1363491"/>
                <a:ext cx="157914" cy="157914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54" y="1"/>
                    </a:moveTo>
                    <a:cubicBezTo>
                      <a:pt x="727" y="1"/>
                      <a:pt x="0" y="752"/>
                      <a:pt x="0" y="1655"/>
                    </a:cubicBezTo>
                    <a:cubicBezTo>
                      <a:pt x="0" y="2557"/>
                      <a:pt x="727" y="3309"/>
                      <a:pt x="1654" y="3309"/>
                    </a:cubicBezTo>
                    <a:cubicBezTo>
                      <a:pt x="2557" y="3309"/>
                      <a:pt x="3309" y="2557"/>
                      <a:pt x="3309" y="1655"/>
                    </a:cubicBezTo>
                    <a:cubicBezTo>
                      <a:pt x="3309" y="752"/>
                      <a:pt x="2557" y="1"/>
                      <a:pt x="1654" y="1"/>
                    </a:cubicBezTo>
                    <a:close/>
                  </a:path>
                </a:pathLst>
              </a:custGeom>
              <a:solidFill>
                <a:srgbClr val="BEC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11" name="Google Shape;2371;p46">
                <a:extLst>
                  <a:ext uri="{FF2B5EF4-FFF2-40B4-BE49-F238E27FC236}">
                    <a16:creationId xmlns:a16="http://schemas.microsoft.com/office/drawing/2014/main" id="{0D6D50F9-45A9-7F28-D965-2B20020B1C8F}"/>
                  </a:ext>
                </a:extLst>
              </p:cNvPr>
              <p:cNvSpPr/>
              <p:nvPr/>
            </p:nvSpPr>
            <p:spPr>
              <a:xfrm>
                <a:off x="8528884" y="1363491"/>
                <a:ext cx="157914" cy="157914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54" y="1"/>
                    </a:moveTo>
                    <a:cubicBezTo>
                      <a:pt x="727" y="1"/>
                      <a:pt x="0" y="752"/>
                      <a:pt x="0" y="1655"/>
                    </a:cubicBezTo>
                    <a:cubicBezTo>
                      <a:pt x="0" y="2557"/>
                      <a:pt x="727" y="3309"/>
                      <a:pt x="1654" y="3309"/>
                    </a:cubicBezTo>
                    <a:cubicBezTo>
                      <a:pt x="2557" y="3309"/>
                      <a:pt x="3309" y="2557"/>
                      <a:pt x="3309" y="1655"/>
                    </a:cubicBezTo>
                    <a:cubicBezTo>
                      <a:pt x="3309" y="752"/>
                      <a:pt x="2557" y="1"/>
                      <a:pt x="1654" y="1"/>
                    </a:cubicBezTo>
                    <a:close/>
                  </a:path>
                </a:pathLst>
              </a:custGeom>
              <a:solidFill>
                <a:srgbClr val="BEC0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grpSp>
            <p:nvGrpSpPr>
              <p:cNvPr id="12" name="Google Shape;2372;p46">
                <a:extLst>
                  <a:ext uri="{FF2B5EF4-FFF2-40B4-BE49-F238E27FC236}">
                    <a16:creationId xmlns:a16="http://schemas.microsoft.com/office/drawing/2014/main" id="{4BFA95B6-B2A8-ADF2-ACD1-ED9BF5D801E9}"/>
                  </a:ext>
                </a:extLst>
              </p:cNvPr>
              <p:cNvGrpSpPr/>
              <p:nvPr/>
            </p:nvGrpSpPr>
            <p:grpSpPr>
              <a:xfrm>
                <a:off x="936837" y="1175701"/>
                <a:ext cx="1399032" cy="3443533"/>
                <a:chOff x="936837" y="1175701"/>
                <a:chExt cx="1399032" cy="3443533"/>
              </a:xfrm>
            </p:grpSpPr>
            <p:cxnSp>
              <p:nvCxnSpPr>
                <p:cNvPr id="35" name="Google Shape;2373;p46">
                  <a:extLst>
                    <a:ext uri="{FF2B5EF4-FFF2-40B4-BE49-F238E27FC236}">
                      <a16:creationId xmlns:a16="http://schemas.microsoft.com/office/drawing/2014/main" id="{A44CC30A-C253-1F68-C2A9-834BA5594E32}"/>
                    </a:ext>
                  </a:extLst>
                </p:cNvPr>
                <p:cNvCxnSpPr/>
                <p:nvPr/>
              </p:nvCxnSpPr>
              <p:spPr>
                <a:xfrm rot="-5400000">
                  <a:off x="1401650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6" name="Google Shape;2374;p46">
                  <a:extLst>
                    <a:ext uri="{FF2B5EF4-FFF2-40B4-BE49-F238E27FC236}">
                      <a16:creationId xmlns:a16="http://schemas.microsoft.com/office/drawing/2014/main" id="{121F0F8C-6D3B-F9AE-49F1-A46E56EE763A}"/>
                    </a:ext>
                  </a:extLst>
                </p:cNvPr>
                <p:cNvSpPr/>
                <p:nvPr/>
              </p:nvSpPr>
              <p:spPr>
                <a:xfrm>
                  <a:off x="936837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" name="Google Shape;2375;p46">
                  <a:extLst>
                    <a:ext uri="{FF2B5EF4-FFF2-40B4-BE49-F238E27FC236}">
                      <a16:creationId xmlns:a16="http://schemas.microsoft.com/office/drawing/2014/main" id="{60736D40-17FB-01EB-2EF5-334918D266C1}"/>
                    </a:ext>
                  </a:extLst>
                </p:cNvPr>
                <p:cNvSpPr/>
                <p:nvPr/>
              </p:nvSpPr>
              <p:spPr>
                <a:xfrm>
                  <a:off x="1378179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07" y="0"/>
                        <a:pt x="1" y="2406"/>
                        <a:pt x="1" y="5389"/>
                      </a:cubicBezTo>
                      <a:cubicBezTo>
                        <a:pt x="1" y="8371"/>
                        <a:pt x="2407" y="10777"/>
                        <a:pt x="5389" y="10777"/>
                      </a:cubicBezTo>
                      <a:cubicBezTo>
                        <a:pt x="8372" y="10777"/>
                        <a:pt x="10778" y="8371"/>
                        <a:pt x="10778" y="5389"/>
                      </a:cubicBezTo>
                      <a:cubicBezTo>
                        <a:pt x="10778" y="2406"/>
                        <a:pt x="8372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 dirty="0">
                      <a:solidFill>
                        <a:schemeClr val="accen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01</a:t>
                  </a:r>
                  <a:endParaRPr dirty="0">
                    <a:solidFill>
                      <a:schemeClr val="accent1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" name="Google Shape;2376;p46">
                  <a:extLst>
                    <a:ext uri="{FF2B5EF4-FFF2-40B4-BE49-F238E27FC236}">
                      <a16:creationId xmlns:a16="http://schemas.microsoft.com/office/drawing/2014/main" id="{2C378D8F-AEA0-1D99-908F-A510E4947518}"/>
                    </a:ext>
                  </a:extLst>
                </p:cNvPr>
                <p:cNvSpPr/>
                <p:nvPr/>
              </p:nvSpPr>
              <p:spPr>
                <a:xfrm>
                  <a:off x="1368634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89" y="427"/>
                      </a:moveTo>
                      <a:cubicBezTo>
                        <a:pt x="8447" y="427"/>
                        <a:pt x="10752" y="2733"/>
                        <a:pt x="10752" y="5590"/>
                      </a:cubicBezTo>
                      <a:cubicBezTo>
                        <a:pt x="10752" y="8447"/>
                        <a:pt x="8447" y="10753"/>
                        <a:pt x="5589" y="10753"/>
                      </a:cubicBezTo>
                      <a:cubicBezTo>
                        <a:pt x="2732" y="10753"/>
                        <a:pt x="427" y="8447"/>
                        <a:pt x="427" y="5590"/>
                      </a:cubicBezTo>
                      <a:cubicBezTo>
                        <a:pt x="427" y="2733"/>
                        <a:pt x="2732" y="427"/>
                        <a:pt x="5589" y="427"/>
                      </a:cubicBezTo>
                      <a:close/>
                      <a:moveTo>
                        <a:pt x="5589" y="1"/>
                      </a:moveTo>
                      <a:cubicBezTo>
                        <a:pt x="2507" y="1"/>
                        <a:pt x="0" y="2507"/>
                        <a:pt x="0" y="5590"/>
                      </a:cubicBezTo>
                      <a:cubicBezTo>
                        <a:pt x="0" y="8672"/>
                        <a:pt x="2507" y="11179"/>
                        <a:pt x="5589" y="11179"/>
                      </a:cubicBezTo>
                      <a:cubicBezTo>
                        <a:pt x="8672" y="11179"/>
                        <a:pt x="11178" y="8672"/>
                        <a:pt x="11178" y="5590"/>
                      </a:cubicBezTo>
                      <a:cubicBezTo>
                        <a:pt x="11178" y="2507"/>
                        <a:pt x="8672" y="1"/>
                        <a:pt x="5589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" name="Google Shape;2377;p46">
                  <a:extLst>
                    <a:ext uri="{FF2B5EF4-FFF2-40B4-BE49-F238E27FC236}">
                      <a16:creationId xmlns:a16="http://schemas.microsoft.com/office/drawing/2014/main" id="{D3409D3F-3C62-E0BB-9845-2CC2057285F7}"/>
                    </a:ext>
                  </a:extLst>
                </p:cNvPr>
                <p:cNvSpPr/>
                <p:nvPr/>
              </p:nvSpPr>
              <p:spPr>
                <a:xfrm>
                  <a:off x="936837" y="3222205"/>
                  <a:ext cx="1397076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5" h="29274" extrusionOk="0">
                      <a:moveTo>
                        <a:pt x="1" y="0"/>
                      </a:moveTo>
                      <a:lnTo>
                        <a:pt x="1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48" y="401"/>
                      </a:lnTo>
                      <a:lnTo>
                        <a:pt x="28848" y="28847"/>
                      </a:lnTo>
                      <a:lnTo>
                        <a:pt x="427" y="28847"/>
                      </a:lnTo>
                      <a:lnTo>
                        <a:pt x="427" y="401"/>
                      </a:lnTo>
                      <a:lnTo>
                        <a:pt x="5189" y="401"/>
                      </a:lnTo>
                      <a:lnTo>
                        <a:pt x="5189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" name="Google Shape;2378;p46">
                  <a:extLst>
                    <a:ext uri="{FF2B5EF4-FFF2-40B4-BE49-F238E27FC236}">
                      <a16:creationId xmlns:a16="http://schemas.microsoft.com/office/drawing/2014/main" id="{A1D9C5D6-9F9E-0B7A-1863-8B9EC2CFA5A6}"/>
                    </a:ext>
                  </a:extLst>
                </p:cNvPr>
                <p:cNvSpPr txBox="1"/>
                <p:nvPr/>
              </p:nvSpPr>
              <p:spPr>
                <a:xfrm>
                  <a:off x="1046300" y="3639638"/>
                  <a:ext cx="11781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  <a:endParaRPr sz="1200" dirty="0">
                    <a:solidFill>
                      <a:schemeClr val="dk1"/>
                    </a:solidFill>
                    <a:latin typeface="Calibri" panose="020F0502020204030204" pitchFamily="34" charset="0"/>
                    <a:ea typeface="Roboto"/>
                    <a:cs typeface="Calibri" panose="020F0502020204030204" pitchFamily="34" charset="0"/>
                    <a:sym typeface="Roboto"/>
                  </a:endParaRPr>
                </a:p>
              </p:txBody>
            </p:sp>
          </p:grpSp>
          <p:grpSp>
            <p:nvGrpSpPr>
              <p:cNvPr id="13" name="Google Shape;2379;p46">
                <a:extLst>
                  <a:ext uri="{FF2B5EF4-FFF2-40B4-BE49-F238E27FC236}">
                    <a16:creationId xmlns:a16="http://schemas.microsoft.com/office/drawing/2014/main" id="{CE3F75D6-DC91-68B3-31AC-F3E2DA23ACBB}"/>
                  </a:ext>
                </a:extLst>
              </p:cNvPr>
              <p:cNvGrpSpPr/>
              <p:nvPr/>
            </p:nvGrpSpPr>
            <p:grpSpPr>
              <a:xfrm>
                <a:off x="2944141" y="1175701"/>
                <a:ext cx="1399032" cy="3443533"/>
                <a:chOff x="2951249" y="1175701"/>
                <a:chExt cx="1399032" cy="3443533"/>
              </a:xfrm>
            </p:grpSpPr>
            <p:sp>
              <p:nvSpPr>
                <p:cNvPr id="29" name="Google Shape;2380;p46">
                  <a:extLst>
                    <a:ext uri="{FF2B5EF4-FFF2-40B4-BE49-F238E27FC236}">
                      <a16:creationId xmlns:a16="http://schemas.microsoft.com/office/drawing/2014/main" id="{1CD51C10-7A84-F1AB-F112-BDFFAC1F2355}"/>
                    </a:ext>
                  </a:extLst>
                </p:cNvPr>
                <p:cNvSpPr/>
                <p:nvPr/>
              </p:nvSpPr>
              <p:spPr>
                <a:xfrm>
                  <a:off x="3393565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07" y="0"/>
                        <a:pt x="1" y="2406"/>
                        <a:pt x="1" y="5389"/>
                      </a:cubicBezTo>
                      <a:cubicBezTo>
                        <a:pt x="1" y="8371"/>
                        <a:pt x="2407" y="10777"/>
                        <a:pt x="5389" y="10777"/>
                      </a:cubicBezTo>
                      <a:cubicBezTo>
                        <a:pt x="8347" y="10777"/>
                        <a:pt x="10778" y="8371"/>
                        <a:pt x="10778" y="5389"/>
                      </a:cubicBezTo>
                      <a:cubicBezTo>
                        <a:pt x="10778" y="2406"/>
                        <a:pt x="8347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>
                      <a:solidFill>
                        <a:schemeClr val="accent3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02</a:t>
                  </a:r>
                  <a:endParaRPr>
                    <a:solidFill>
                      <a:schemeClr val="accent3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cxnSp>
              <p:nvCxnSpPr>
                <p:cNvPr id="30" name="Google Shape;2381;p46">
                  <a:extLst>
                    <a:ext uri="{FF2B5EF4-FFF2-40B4-BE49-F238E27FC236}">
                      <a16:creationId xmlns:a16="http://schemas.microsoft.com/office/drawing/2014/main" id="{49856762-BF64-BFF9-5A4C-EB4404D28C0F}"/>
                    </a:ext>
                  </a:extLst>
                </p:cNvPr>
                <p:cNvCxnSpPr/>
                <p:nvPr/>
              </p:nvCxnSpPr>
              <p:spPr>
                <a:xfrm rot="-5400000">
                  <a:off x="3417065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1" name="Google Shape;2382;p46">
                  <a:extLst>
                    <a:ext uri="{FF2B5EF4-FFF2-40B4-BE49-F238E27FC236}">
                      <a16:creationId xmlns:a16="http://schemas.microsoft.com/office/drawing/2014/main" id="{8FE2940F-5D7A-0CBA-47A6-070EBC51D7CB}"/>
                    </a:ext>
                  </a:extLst>
                </p:cNvPr>
                <p:cNvSpPr/>
                <p:nvPr/>
              </p:nvSpPr>
              <p:spPr>
                <a:xfrm>
                  <a:off x="3384021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89" y="427"/>
                      </a:moveTo>
                      <a:cubicBezTo>
                        <a:pt x="8446" y="427"/>
                        <a:pt x="10752" y="2733"/>
                        <a:pt x="10752" y="5590"/>
                      </a:cubicBezTo>
                      <a:cubicBezTo>
                        <a:pt x="10752" y="8447"/>
                        <a:pt x="8446" y="10753"/>
                        <a:pt x="5589" y="10753"/>
                      </a:cubicBezTo>
                      <a:cubicBezTo>
                        <a:pt x="2732" y="10753"/>
                        <a:pt x="401" y="8447"/>
                        <a:pt x="401" y="5590"/>
                      </a:cubicBezTo>
                      <a:cubicBezTo>
                        <a:pt x="401" y="2733"/>
                        <a:pt x="2732" y="427"/>
                        <a:pt x="5589" y="427"/>
                      </a:cubicBezTo>
                      <a:close/>
                      <a:moveTo>
                        <a:pt x="5589" y="1"/>
                      </a:moveTo>
                      <a:cubicBezTo>
                        <a:pt x="2507" y="1"/>
                        <a:pt x="0" y="2507"/>
                        <a:pt x="0" y="5590"/>
                      </a:cubicBezTo>
                      <a:cubicBezTo>
                        <a:pt x="0" y="8672"/>
                        <a:pt x="2507" y="11179"/>
                        <a:pt x="5589" y="11179"/>
                      </a:cubicBezTo>
                      <a:cubicBezTo>
                        <a:pt x="8672" y="11179"/>
                        <a:pt x="11178" y="8672"/>
                        <a:pt x="11178" y="5590"/>
                      </a:cubicBezTo>
                      <a:cubicBezTo>
                        <a:pt x="11178" y="2507"/>
                        <a:pt x="8672" y="1"/>
                        <a:pt x="5589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" name="Google Shape;2383;p46">
                  <a:extLst>
                    <a:ext uri="{FF2B5EF4-FFF2-40B4-BE49-F238E27FC236}">
                      <a16:creationId xmlns:a16="http://schemas.microsoft.com/office/drawing/2014/main" id="{F272412B-DF7B-68B2-B4A0-833138DBCBFD}"/>
                    </a:ext>
                  </a:extLst>
                </p:cNvPr>
                <p:cNvSpPr/>
                <p:nvPr/>
              </p:nvSpPr>
              <p:spPr>
                <a:xfrm>
                  <a:off x="2952224" y="3222205"/>
                  <a:ext cx="1397028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4" h="29274" extrusionOk="0">
                      <a:moveTo>
                        <a:pt x="1" y="0"/>
                      </a:moveTo>
                      <a:lnTo>
                        <a:pt x="1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48" y="401"/>
                      </a:lnTo>
                      <a:lnTo>
                        <a:pt x="28848" y="28847"/>
                      </a:lnTo>
                      <a:lnTo>
                        <a:pt x="402" y="28847"/>
                      </a:lnTo>
                      <a:lnTo>
                        <a:pt x="402" y="401"/>
                      </a:lnTo>
                      <a:lnTo>
                        <a:pt x="5189" y="401"/>
                      </a:lnTo>
                      <a:lnTo>
                        <a:pt x="5189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" name="Google Shape;2384;p46">
                  <a:extLst>
                    <a:ext uri="{FF2B5EF4-FFF2-40B4-BE49-F238E27FC236}">
                      <a16:creationId xmlns:a16="http://schemas.microsoft.com/office/drawing/2014/main" id="{3119E152-2AA0-E073-FB23-CC89011112DB}"/>
                    </a:ext>
                  </a:extLst>
                </p:cNvPr>
                <p:cNvSpPr txBox="1"/>
                <p:nvPr/>
              </p:nvSpPr>
              <p:spPr>
                <a:xfrm>
                  <a:off x="3064775" y="3639638"/>
                  <a:ext cx="1179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34" name="Google Shape;2385;p46">
                  <a:extLst>
                    <a:ext uri="{FF2B5EF4-FFF2-40B4-BE49-F238E27FC236}">
                      <a16:creationId xmlns:a16="http://schemas.microsoft.com/office/drawing/2014/main" id="{17DDDF68-98A3-4DA9-9427-C5D53618E458}"/>
                    </a:ext>
                  </a:extLst>
                </p:cNvPr>
                <p:cNvSpPr/>
                <p:nvPr/>
              </p:nvSpPr>
              <p:spPr>
                <a:xfrm>
                  <a:off x="2951249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lang="en-ZA" sz="200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14" name="Google Shape;2386;p46">
                <a:extLst>
                  <a:ext uri="{FF2B5EF4-FFF2-40B4-BE49-F238E27FC236}">
                    <a16:creationId xmlns:a16="http://schemas.microsoft.com/office/drawing/2014/main" id="{ECC228D2-913E-0477-D07B-35229949622C}"/>
                  </a:ext>
                </a:extLst>
              </p:cNvPr>
              <p:cNvGrpSpPr/>
              <p:nvPr/>
            </p:nvGrpSpPr>
            <p:grpSpPr>
              <a:xfrm>
                <a:off x="4951446" y="1175701"/>
                <a:ext cx="1399032" cy="3443533"/>
                <a:chOff x="4966024" y="1175701"/>
                <a:chExt cx="1399032" cy="3443533"/>
              </a:xfrm>
            </p:grpSpPr>
            <p:cxnSp>
              <p:nvCxnSpPr>
                <p:cNvPr id="22" name="Google Shape;2387;p46">
                  <a:extLst>
                    <a:ext uri="{FF2B5EF4-FFF2-40B4-BE49-F238E27FC236}">
                      <a16:creationId xmlns:a16="http://schemas.microsoft.com/office/drawing/2014/main" id="{02BF19A8-CCC4-119A-E92A-F2A9C5EF23C6}"/>
                    </a:ext>
                  </a:extLst>
                </p:cNvPr>
                <p:cNvCxnSpPr/>
                <p:nvPr/>
              </p:nvCxnSpPr>
              <p:spPr>
                <a:xfrm rot="-5400000">
                  <a:off x="5431863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grpSp>
              <p:nvGrpSpPr>
                <p:cNvPr id="23" name="Google Shape;2388;p46">
                  <a:extLst>
                    <a:ext uri="{FF2B5EF4-FFF2-40B4-BE49-F238E27FC236}">
                      <a16:creationId xmlns:a16="http://schemas.microsoft.com/office/drawing/2014/main" id="{9D1D3947-F4D4-4F71-93EA-8A2DCF32B546}"/>
                    </a:ext>
                  </a:extLst>
                </p:cNvPr>
                <p:cNvGrpSpPr/>
                <p:nvPr/>
              </p:nvGrpSpPr>
              <p:grpSpPr>
                <a:xfrm>
                  <a:off x="4966024" y="1175701"/>
                  <a:ext cx="1399032" cy="3443533"/>
                  <a:chOff x="4966024" y="1175701"/>
                  <a:chExt cx="1399032" cy="3443533"/>
                </a:xfrm>
              </p:grpSpPr>
              <p:sp>
                <p:nvSpPr>
                  <p:cNvPr id="24" name="Google Shape;2389;p46">
                    <a:extLst>
                      <a:ext uri="{FF2B5EF4-FFF2-40B4-BE49-F238E27FC236}">
                        <a16:creationId xmlns:a16="http://schemas.microsoft.com/office/drawing/2014/main" id="{895C1FE2-DA9E-A249-6AF9-1ADF52087813}"/>
                      </a:ext>
                    </a:extLst>
                  </p:cNvPr>
                  <p:cNvSpPr/>
                  <p:nvPr/>
                </p:nvSpPr>
                <p:spPr>
                  <a:xfrm>
                    <a:off x="5408952" y="1185293"/>
                    <a:ext cx="513160" cy="514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53" h="10778" extrusionOk="0">
                        <a:moveTo>
                          <a:pt x="5364" y="0"/>
                        </a:moveTo>
                        <a:cubicBezTo>
                          <a:pt x="2407" y="0"/>
                          <a:pt x="1" y="2406"/>
                          <a:pt x="1" y="5389"/>
                        </a:cubicBezTo>
                        <a:cubicBezTo>
                          <a:pt x="1" y="8371"/>
                          <a:pt x="2407" y="10777"/>
                          <a:pt x="5364" y="10777"/>
                        </a:cubicBezTo>
                        <a:cubicBezTo>
                          <a:pt x="8347" y="10777"/>
                          <a:pt x="10753" y="8371"/>
                          <a:pt x="10753" y="5389"/>
                        </a:cubicBezTo>
                        <a:cubicBezTo>
                          <a:pt x="10753" y="2406"/>
                          <a:pt x="8347" y="0"/>
                          <a:pt x="5364" y="0"/>
                        </a:cubicBezTo>
                        <a:close/>
                      </a:path>
                    </a:pathLst>
                  </a:custGeom>
                  <a:solidFill>
                    <a:srgbClr val="FBFCF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" sz="2000">
                        <a:solidFill>
                          <a:schemeClr val="accent2"/>
                        </a:solidFill>
                        <a:latin typeface="Calibri" panose="020F0502020204030204" pitchFamily="34" charset="0"/>
                        <a:ea typeface="Fira Sans Extra Condensed Medium"/>
                        <a:cs typeface="Calibri" panose="020F0502020204030204" pitchFamily="34" charset="0"/>
                        <a:sym typeface="Fira Sans Extra Condensed Medium"/>
                      </a:rPr>
                      <a:t>03</a:t>
                    </a:r>
                    <a:endParaRPr>
                      <a:solidFill>
                        <a:schemeClr val="accent2"/>
                      </a:solidFill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5" name="Google Shape;2390;p46">
                    <a:extLst>
                      <a:ext uri="{FF2B5EF4-FFF2-40B4-BE49-F238E27FC236}">
                        <a16:creationId xmlns:a16="http://schemas.microsoft.com/office/drawing/2014/main" id="{CE0816F9-3A5F-73D7-7815-7722B9AA7979}"/>
                      </a:ext>
                    </a:extLst>
                  </p:cNvPr>
                  <p:cNvSpPr/>
                  <p:nvPr/>
                </p:nvSpPr>
                <p:spPr>
                  <a:xfrm>
                    <a:off x="5398214" y="1175701"/>
                    <a:ext cx="534683" cy="533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204" h="11179" extrusionOk="0">
                        <a:moveTo>
                          <a:pt x="5589" y="427"/>
                        </a:moveTo>
                        <a:cubicBezTo>
                          <a:pt x="8446" y="427"/>
                          <a:pt x="10777" y="2733"/>
                          <a:pt x="10777" y="5590"/>
                        </a:cubicBezTo>
                        <a:cubicBezTo>
                          <a:pt x="10777" y="8447"/>
                          <a:pt x="8446" y="10753"/>
                          <a:pt x="5589" y="10753"/>
                        </a:cubicBezTo>
                        <a:cubicBezTo>
                          <a:pt x="2757" y="10753"/>
                          <a:pt x="426" y="8447"/>
                          <a:pt x="426" y="5590"/>
                        </a:cubicBezTo>
                        <a:cubicBezTo>
                          <a:pt x="426" y="2733"/>
                          <a:pt x="2757" y="427"/>
                          <a:pt x="5589" y="427"/>
                        </a:cubicBezTo>
                        <a:close/>
                        <a:moveTo>
                          <a:pt x="5589" y="1"/>
                        </a:moveTo>
                        <a:cubicBezTo>
                          <a:pt x="2506" y="1"/>
                          <a:pt x="0" y="2507"/>
                          <a:pt x="0" y="5590"/>
                        </a:cubicBezTo>
                        <a:cubicBezTo>
                          <a:pt x="0" y="8672"/>
                          <a:pt x="2506" y="11179"/>
                          <a:pt x="5589" y="11179"/>
                        </a:cubicBezTo>
                        <a:cubicBezTo>
                          <a:pt x="8697" y="11179"/>
                          <a:pt x="11203" y="8672"/>
                          <a:pt x="11203" y="5590"/>
                        </a:cubicBezTo>
                        <a:cubicBezTo>
                          <a:pt x="11203" y="2507"/>
                          <a:pt x="8697" y="1"/>
                          <a:pt x="5589" y="1"/>
                        </a:cubicBezTo>
                        <a:close/>
                      </a:path>
                    </a:pathLst>
                  </a:custGeom>
                  <a:solidFill>
                    <a:srgbClr val="BEC0BB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6" name="Google Shape;2391;p46">
                    <a:extLst>
                      <a:ext uri="{FF2B5EF4-FFF2-40B4-BE49-F238E27FC236}">
                        <a16:creationId xmlns:a16="http://schemas.microsoft.com/office/drawing/2014/main" id="{17E69FDE-5559-A006-6812-0E6B11AF4E1D}"/>
                      </a:ext>
                    </a:extLst>
                  </p:cNvPr>
                  <p:cNvSpPr/>
                  <p:nvPr/>
                </p:nvSpPr>
                <p:spPr>
                  <a:xfrm>
                    <a:off x="4966417" y="3222205"/>
                    <a:ext cx="1398222" cy="13970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299" h="29274" extrusionOk="0">
                        <a:moveTo>
                          <a:pt x="0" y="0"/>
                        </a:moveTo>
                        <a:lnTo>
                          <a:pt x="0" y="29274"/>
                        </a:lnTo>
                        <a:lnTo>
                          <a:pt x="29299" y="29274"/>
                        </a:lnTo>
                        <a:lnTo>
                          <a:pt x="29299" y="0"/>
                        </a:lnTo>
                        <a:lnTo>
                          <a:pt x="24111" y="0"/>
                        </a:lnTo>
                        <a:lnTo>
                          <a:pt x="24111" y="401"/>
                        </a:lnTo>
                        <a:lnTo>
                          <a:pt x="28873" y="401"/>
                        </a:lnTo>
                        <a:lnTo>
                          <a:pt x="28873" y="28847"/>
                        </a:lnTo>
                        <a:lnTo>
                          <a:pt x="426" y="28847"/>
                        </a:lnTo>
                        <a:lnTo>
                          <a:pt x="426" y="401"/>
                        </a:lnTo>
                        <a:lnTo>
                          <a:pt x="5188" y="401"/>
                        </a:lnTo>
                        <a:lnTo>
                          <a:pt x="5188" y="0"/>
                        </a:lnTo>
                        <a:close/>
                      </a:path>
                    </a:pathLst>
                  </a:custGeom>
                  <a:solidFill>
                    <a:srgbClr val="D3D3D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27" name="Google Shape;2392;p46">
                    <a:extLst>
                      <a:ext uri="{FF2B5EF4-FFF2-40B4-BE49-F238E27FC236}">
                        <a16:creationId xmlns:a16="http://schemas.microsoft.com/office/drawing/2014/main" id="{4DA65636-BC8C-8063-1A64-64CFDC2A6504}"/>
                      </a:ext>
                    </a:extLst>
                  </p:cNvPr>
                  <p:cNvSpPr txBox="1"/>
                  <p:nvPr/>
                </p:nvSpPr>
                <p:spPr>
                  <a:xfrm>
                    <a:off x="5075719" y="3639638"/>
                    <a:ext cx="1179600" cy="676200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spcFirstLastPara="1" wrap="square" lIns="91425" tIns="0" rIns="91425" bIns="0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-ZA" sz="1200" dirty="0">
                        <a:solidFill>
                          <a:schemeClr val="dk1"/>
                        </a:solidFill>
                        <a:latin typeface="Calibri" panose="020F0502020204030204" pitchFamily="34" charset="0"/>
                        <a:ea typeface="Roboto"/>
                        <a:cs typeface="Calibri" panose="020F0502020204030204" pitchFamily="34" charset="0"/>
                        <a:sym typeface="Roboto"/>
                      </a:rPr>
                      <a:t>Paragraph</a:t>
                    </a:r>
                  </a:p>
                </p:txBody>
              </p:sp>
              <p:sp>
                <p:nvSpPr>
                  <p:cNvPr id="28" name="Google Shape;2393;p46">
                    <a:extLst>
                      <a:ext uri="{FF2B5EF4-FFF2-40B4-BE49-F238E27FC236}">
                        <a16:creationId xmlns:a16="http://schemas.microsoft.com/office/drawing/2014/main" id="{240FF08F-2F18-2367-B466-F2155BDF4EE0}"/>
                      </a:ext>
                    </a:extLst>
                  </p:cNvPr>
                  <p:cNvSpPr/>
                  <p:nvPr/>
                </p:nvSpPr>
                <p:spPr>
                  <a:xfrm>
                    <a:off x="4966024" y="1909200"/>
                    <a:ext cx="1399032" cy="739963"/>
                  </a:xfrm>
                  <a:prstGeom prst="flowChartOffpageConnector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rPr lang="en-ZA" sz="2000" dirty="0">
                        <a:solidFill>
                          <a:schemeClr val="lt1"/>
                        </a:solidFill>
                        <a:latin typeface="Calibri" panose="020F0502020204030204" pitchFamily="34" charset="0"/>
                        <a:ea typeface="Fira Sans Extra Condensed Medium"/>
                        <a:cs typeface="Calibri" panose="020F0502020204030204" pitchFamily="34" charset="0"/>
                        <a:sym typeface="Fira Sans Extra Condensed Medium"/>
                      </a:rPr>
                      <a:t>Text</a:t>
                    </a:r>
                    <a:endParaRPr lang="en-ZA" sz="2000" dirty="0">
                      <a:latin typeface="Calibri" panose="020F0502020204030204" pitchFamily="34" charset="0"/>
                      <a:cs typeface="Calibri" panose="020F0502020204030204" pitchFamily="34" charset="0"/>
                    </a:endParaRPr>
                  </a:p>
                </p:txBody>
              </p:sp>
            </p:grpSp>
          </p:grpSp>
          <p:grpSp>
            <p:nvGrpSpPr>
              <p:cNvPr id="15" name="Google Shape;2394;p46">
                <a:extLst>
                  <a:ext uri="{FF2B5EF4-FFF2-40B4-BE49-F238E27FC236}">
                    <a16:creationId xmlns:a16="http://schemas.microsoft.com/office/drawing/2014/main" id="{B3402F8A-EE47-9830-B99E-98E5D53DD6BB}"/>
                  </a:ext>
                </a:extLst>
              </p:cNvPr>
              <p:cNvGrpSpPr/>
              <p:nvPr/>
            </p:nvGrpSpPr>
            <p:grpSpPr>
              <a:xfrm>
                <a:off x="6958750" y="1175701"/>
                <a:ext cx="1399032" cy="3443533"/>
                <a:chOff x="6958750" y="1175701"/>
                <a:chExt cx="1399032" cy="3443533"/>
              </a:xfrm>
            </p:grpSpPr>
            <p:cxnSp>
              <p:nvCxnSpPr>
                <p:cNvPr id="16" name="Google Shape;2395;p46">
                  <a:extLst>
                    <a:ext uri="{FF2B5EF4-FFF2-40B4-BE49-F238E27FC236}">
                      <a16:creationId xmlns:a16="http://schemas.microsoft.com/office/drawing/2014/main" id="{5351A6DF-C5DC-9EE4-5657-009D57E3F5C6}"/>
                    </a:ext>
                  </a:extLst>
                </p:cNvPr>
                <p:cNvCxnSpPr/>
                <p:nvPr/>
              </p:nvCxnSpPr>
              <p:spPr>
                <a:xfrm rot="-5400000">
                  <a:off x="7424566" y="1942900"/>
                  <a:ext cx="467400" cy="0"/>
                </a:xfrm>
                <a:prstGeom prst="straightConnector1">
                  <a:avLst/>
                </a:prstGeom>
                <a:noFill/>
                <a:ln w="19050" cap="flat" cmpd="sng">
                  <a:solidFill>
                    <a:srgbClr val="BEC0BB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7" name="Google Shape;2396;p46">
                  <a:extLst>
                    <a:ext uri="{FF2B5EF4-FFF2-40B4-BE49-F238E27FC236}">
                      <a16:creationId xmlns:a16="http://schemas.microsoft.com/office/drawing/2014/main" id="{99CE2F48-4C57-C02F-49FD-92A60CBB19BD}"/>
                    </a:ext>
                  </a:extLst>
                </p:cNvPr>
                <p:cNvSpPr/>
                <p:nvPr/>
              </p:nvSpPr>
              <p:spPr>
                <a:xfrm>
                  <a:off x="7401089" y="1185293"/>
                  <a:ext cx="514353" cy="514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8" h="10778" extrusionOk="0">
                      <a:moveTo>
                        <a:pt x="5389" y="0"/>
                      </a:moveTo>
                      <a:cubicBezTo>
                        <a:pt x="2431" y="0"/>
                        <a:pt x="0" y="2406"/>
                        <a:pt x="0" y="5389"/>
                      </a:cubicBezTo>
                      <a:cubicBezTo>
                        <a:pt x="0" y="8371"/>
                        <a:pt x="2431" y="10777"/>
                        <a:pt x="5389" y="10777"/>
                      </a:cubicBezTo>
                      <a:cubicBezTo>
                        <a:pt x="8371" y="10777"/>
                        <a:pt x="10777" y="8371"/>
                        <a:pt x="10777" y="5389"/>
                      </a:cubicBezTo>
                      <a:cubicBezTo>
                        <a:pt x="10777" y="2406"/>
                        <a:pt x="8371" y="0"/>
                        <a:pt x="5389" y="0"/>
                      </a:cubicBezTo>
                      <a:close/>
                    </a:path>
                  </a:pathLst>
                </a:custGeom>
                <a:solidFill>
                  <a:srgbClr val="FBFCF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 sz="2000">
                      <a:solidFill>
                        <a:schemeClr val="accent4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04</a:t>
                  </a:r>
                  <a:endParaRPr>
                    <a:solidFill>
                      <a:schemeClr val="accent4"/>
                    </a:solidFill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8" name="Google Shape;2397;p46">
                  <a:extLst>
                    <a:ext uri="{FF2B5EF4-FFF2-40B4-BE49-F238E27FC236}">
                      <a16:creationId xmlns:a16="http://schemas.microsoft.com/office/drawing/2014/main" id="{D40FDDF6-74DD-5DDC-03E2-316B217BF809}"/>
                    </a:ext>
                  </a:extLst>
                </p:cNvPr>
                <p:cNvSpPr/>
                <p:nvPr/>
              </p:nvSpPr>
              <p:spPr>
                <a:xfrm>
                  <a:off x="7391521" y="1175701"/>
                  <a:ext cx="533490" cy="533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79" h="11179" extrusionOk="0">
                      <a:moveTo>
                        <a:pt x="5590" y="427"/>
                      </a:moveTo>
                      <a:cubicBezTo>
                        <a:pt x="8447" y="427"/>
                        <a:pt x="10778" y="2733"/>
                        <a:pt x="10778" y="5590"/>
                      </a:cubicBezTo>
                      <a:cubicBezTo>
                        <a:pt x="10778" y="8447"/>
                        <a:pt x="8447" y="10753"/>
                        <a:pt x="5590" y="10753"/>
                      </a:cubicBezTo>
                      <a:cubicBezTo>
                        <a:pt x="2733" y="10753"/>
                        <a:pt x="427" y="8447"/>
                        <a:pt x="427" y="5590"/>
                      </a:cubicBezTo>
                      <a:cubicBezTo>
                        <a:pt x="427" y="2733"/>
                        <a:pt x="2733" y="427"/>
                        <a:pt x="5590" y="427"/>
                      </a:cubicBezTo>
                      <a:close/>
                      <a:moveTo>
                        <a:pt x="5590" y="1"/>
                      </a:moveTo>
                      <a:cubicBezTo>
                        <a:pt x="2507" y="1"/>
                        <a:pt x="1" y="2507"/>
                        <a:pt x="1" y="5590"/>
                      </a:cubicBezTo>
                      <a:cubicBezTo>
                        <a:pt x="1" y="8672"/>
                        <a:pt x="2507" y="11179"/>
                        <a:pt x="5590" y="11179"/>
                      </a:cubicBezTo>
                      <a:cubicBezTo>
                        <a:pt x="8673" y="11179"/>
                        <a:pt x="11179" y="8672"/>
                        <a:pt x="11179" y="5590"/>
                      </a:cubicBezTo>
                      <a:cubicBezTo>
                        <a:pt x="11179" y="2507"/>
                        <a:pt x="8673" y="1"/>
                        <a:pt x="5590" y="1"/>
                      </a:cubicBezTo>
                      <a:close/>
                    </a:path>
                  </a:pathLst>
                </a:custGeom>
                <a:solidFill>
                  <a:srgbClr val="BEC0B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19" name="Google Shape;2398;p46">
                  <a:extLst>
                    <a:ext uri="{FF2B5EF4-FFF2-40B4-BE49-F238E27FC236}">
                      <a16:creationId xmlns:a16="http://schemas.microsoft.com/office/drawing/2014/main" id="{4B647FDF-7DB8-0E30-745E-B8C0D2A5B992}"/>
                    </a:ext>
                  </a:extLst>
                </p:cNvPr>
                <p:cNvSpPr/>
                <p:nvPr/>
              </p:nvSpPr>
              <p:spPr>
                <a:xfrm>
                  <a:off x="6959752" y="3222205"/>
                  <a:ext cx="1397028" cy="13970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74" h="29274" extrusionOk="0">
                      <a:moveTo>
                        <a:pt x="0" y="0"/>
                      </a:moveTo>
                      <a:lnTo>
                        <a:pt x="0" y="29274"/>
                      </a:lnTo>
                      <a:lnTo>
                        <a:pt x="29274" y="29274"/>
                      </a:lnTo>
                      <a:lnTo>
                        <a:pt x="29274" y="0"/>
                      </a:lnTo>
                      <a:lnTo>
                        <a:pt x="24086" y="0"/>
                      </a:lnTo>
                      <a:lnTo>
                        <a:pt x="24086" y="401"/>
                      </a:lnTo>
                      <a:lnTo>
                        <a:pt x="28873" y="401"/>
                      </a:lnTo>
                      <a:lnTo>
                        <a:pt x="28873" y="28847"/>
                      </a:lnTo>
                      <a:lnTo>
                        <a:pt x="426" y="28847"/>
                      </a:lnTo>
                      <a:lnTo>
                        <a:pt x="426" y="401"/>
                      </a:lnTo>
                      <a:lnTo>
                        <a:pt x="5188" y="401"/>
                      </a:lnTo>
                      <a:lnTo>
                        <a:pt x="5188" y="0"/>
                      </a:lnTo>
                      <a:close/>
                    </a:path>
                  </a:pathLst>
                </a:custGeom>
                <a:solidFill>
                  <a:srgbClr val="D3D3D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0" name="Google Shape;2399;p46">
                  <a:extLst>
                    <a:ext uri="{FF2B5EF4-FFF2-40B4-BE49-F238E27FC236}">
                      <a16:creationId xmlns:a16="http://schemas.microsoft.com/office/drawing/2014/main" id="{F197ED2E-5393-C6C0-171C-A2C3B8D3B873}"/>
                    </a:ext>
                  </a:extLst>
                </p:cNvPr>
                <p:cNvSpPr txBox="1"/>
                <p:nvPr/>
              </p:nvSpPr>
              <p:spPr>
                <a:xfrm>
                  <a:off x="7068466" y="3639638"/>
                  <a:ext cx="1179600" cy="6762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0" rIns="91425" bIns="0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1200" dirty="0">
                      <a:solidFill>
                        <a:schemeClr val="dk1"/>
                      </a:solidFill>
                      <a:latin typeface="Calibri" panose="020F0502020204030204" pitchFamily="34" charset="0"/>
                      <a:ea typeface="Roboto"/>
                      <a:cs typeface="Calibri" panose="020F0502020204030204" pitchFamily="34" charset="0"/>
                      <a:sym typeface="Roboto"/>
                    </a:rPr>
                    <a:t>Paragraph</a:t>
                  </a:r>
                </a:p>
              </p:txBody>
            </p:sp>
            <p:sp>
              <p:nvSpPr>
                <p:cNvPr id="21" name="Google Shape;2400;p46">
                  <a:extLst>
                    <a:ext uri="{FF2B5EF4-FFF2-40B4-BE49-F238E27FC236}">
                      <a16:creationId xmlns:a16="http://schemas.microsoft.com/office/drawing/2014/main" id="{8BEC140A-1E74-B9D6-468A-FB9A79900CBC}"/>
                    </a:ext>
                  </a:extLst>
                </p:cNvPr>
                <p:cNvSpPr/>
                <p:nvPr/>
              </p:nvSpPr>
              <p:spPr>
                <a:xfrm>
                  <a:off x="6958750" y="1909200"/>
                  <a:ext cx="1399032" cy="739963"/>
                </a:xfrm>
                <a:prstGeom prst="flowChartOffpageConnector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-ZA" sz="2000" dirty="0">
                      <a:solidFill>
                        <a:schemeClr val="lt1"/>
                      </a:solidFill>
                      <a:latin typeface="Calibri" panose="020F0502020204030204" pitchFamily="34" charset="0"/>
                      <a:ea typeface="Fira Sans Extra Condensed Medium"/>
                      <a:cs typeface="Calibri" panose="020F0502020204030204" pitchFamily="34" charset="0"/>
                      <a:sym typeface="Fira Sans Extra Condensed Medium"/>
                    </a:rPr>
                    <a:t>Text</a:t>
                  </a:r>
                  <a:endParaRPr lang="en-ZA" sz="2000" dirty="0"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26214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5B0D97D-C11D-90BC-85BE-12F0015DFA6A}"/>
              </a:ext>
            </a:extLst>
          </p:cNvPr>
          <p:cNvGrpSpPr/>
          <p:nvPr/>
        </p:nvGrpSpPr>
        <p:grpSpPr>
          <a:xfrm>
            <a:off x="1914066" y="1277938"/>
            <a:ext cx="5315868" cy="3090862"/>
            <a:chOff x="1474930" y="975881"/>
            <a:chExt cx="5996480" cy="3486597"/>
          </a:xfrm>
        </p:grpSpPr>
        <p:sp>
          <p:nvSpPr>
            <p:cNvPr id="4" name="Arrow: Pentagon 1">
              <a:extLst>
                <a:ext uri="{FF2B5EF4-FFF2-40B4-BE49-F238E27FC236}">
                  <a16:creationId xmlns:a16="http://schemas.microsoft.com/office/drawing/2014/main" id="{D461E3B0-99BD-1D0D-DEC3-1102F5F60979}"/>
                </a:ext>
              </a:extLst>
            </p:cNvPr>
            <p:cNvSpPr/>
            <p:nvPr/>
          </p:nvSpPr>
          <p:spPr>
            <a:xfrm>
              <a:off x="1474930" y="975881"/>
              <a:ext cx="1112273" cy="644655"/>
            </a:xfrm>
            <a:prstGeom prst="homePlat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6992D6-E2AF-92DB-DFB9-45B6AF24A7B9}"/>
                </a:ext>
              </a:extLst>
            </p:cNvPr>
            <p:cNvGrpSpPr/>
            <p:nvPr/>
          </p:nvGrpSpPr>
          <p:grpSpPr>
            <a:xfrm>
              <a:off x="2359993" y="975881"/>
              <a:ext cx="5111417" cy="644655"/>
              <a:chOff x="2189480" y="2153920"/>
              <a:chExt cx="7213599" cy="1137920"/>
            </a:xfrm>
          </p:grpSpPr>
          <p:sp>
            <p:nvSpPr>
              <p:cNvPr id="32" name="Arrow: Chevron 2">
                <a:extLst>
                  <a:ext uri="{FF2B5EF4-FFF2-40B4-BE49-F238E27FC236}">
                    <a16:creationId xmlns:a16="http://schemas.microsoft.com/office/drawing/2014/main" id="{8EBDD3E1-9557-3F3F-A17D-D2844DF63718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33" name="Rectangle 32">
                <a:extLst>
                  <a:ext uri="{FF2B5EF4-FFF2-40B4-BE49-F238E27FC236}">
                    <a16:creationId xmlns:a16="http://schemas.microsoft.com/office/drawing/2014/main" id="{F3922B62-6F1C-3213-DEAE-83A10A50496E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6" name="Arrow: Pentagon 8">
              <a:extLst>
                <a:ext uri="{FF2B5EF4-FFF2-40B4-BE49-F238E27FC236}">
                  <a16:creationId xmlns:a16="http://schemas.microsoft.com/office/drawing/2014/main" id="{A6B7E522-E71E-A065-4688-5C494FA183E2}"/>
                </a:ext>
              </a:extLst>
            </p:cNvPr>
            <p:cNvSpPr/>
            <p:nvPr/>
          </p:nvSpPr>
          <p:spPr>
            <a:xfrm>
              <a:off x="1474930" y="1685622"/>
              <a:ext cx="1112273" cy="644655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C38BC62-5547-CEC9-3377-3A46A8548678}"/>
                </a:ext>
              </a:extLst>
            </p:cNvPr>
            <p:cNvGrpSpPr/>
            <p:nvPr/>
          </p:nvGrpSpPr>
          <p:grpSpPr>
            <a:xfrm>
              <a:off x="2359993" y="1685622"/>
              <a:ext cx="5111417" cy="644655"/>
              <a:chOff x="2189480" y="2153920"/>
              <a:chExt cx="7213599" cy="1137920"/>
            </a:xfrm>
            <a:solidFill>
              <a:schemeClr val="accent2"/>
            </a:solidFill>
          </p:grpSpPr>
          <p:sp>
            <p:nvSpPr>
              <p:cNvPr id="30" name="Arrow: Chevron 10">
                <a:extLst>
                  <a:ext uri="{FF2B5EF4-FFF2-40B4-BE49-F238E27FC236}">
                    <a16:creationId xmlns:a16="http://schemas.microsoft.com/office/drawing/2014/main" id="{33AA96FE-4504-6AE7-CDC7-4B66B73D9EFC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DD785A6A-0C6C-D791-1C53-767A87E1C250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8" name="Arrow: Pentagon 12">
              <a:extLst>
                <a:ext uri="{FF2B5EF4-FFF2-40B4-BE49-F238E27FC236}">
                  <a16:creationId xmlns:a16="http://schemas.microsoft.com/office/drawing/2014/main" id="{CD7A8A36-096B-DBBB-3A0D-47FC216C4640}"/>
                </a:ext>
              </a:extLst>
            </p:cNvPr>
            <p:cNvSpPr/>
            <p:nvPr/>
          </p:nvSpPr>
          <p:spPr>
            <a:xfrm>
              <a:off x="1474930" y="2395362"/>
              <a:ext cx="1112273" cy="644655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C8C883-4107-0A9D-2F56-99F10E27ED03}"/>
                </a:ext>
              </a:extLst>
            </p:cNvPr>
            <p:cNvGrpSpPr/>
            <p:nvPr/>
          </p:nvGrpSpPr>
          <p:grpSpPr>
            <a:xfrm>
              <a:off x="2359993" y="2395362"/>
              <a:ext cx="5111417" cy="644655"/>
              <a:chOff x="2189480" y="2153920"/>
              <a:chExt cx="7213599" cy="1137920"/>
            </a:xfrm>
            <a:solidFill>
              <a:schemeClr val="accent4"/>
            </a:solidFill>
          </p:grpSpPr>
          <p:sp>
            <p:nvSpPr>
              <p:cNvPr id="28" name="Arrow: Chevron 14">
                <a:extLst>
                  <a:ext uri="{FF2B5EF4-FFF2-40B4-BE49-F238E27FC236}">
                    <a16:creationId xmlns:a16="http://schemas.microsoft.com/office/drawing/2014/main" id="{A9829554-742F-3124-F43B-6B8D86D4DC0D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D347760E-9986-F231-807F-F82A03B6A9BD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0" name="Arrow: Pentagon 16">
              <a:extLst>
                <a:ext uri="{FF2B5EF4-FFF2-40B4-BE49-F238E27FC236}">
                  <a16:creationId xmlns:a16="http://schemas.microsoft.com/office/drawing/2014/main" id="{8F71ACAA-1D98-9EFB-16EC-384F1B640987}"/>
                </a:ext>
              </a:extLst>
            </p:cNvPr>
            <p:cNvSpPr/>
            <p:nvPr/>
          </p:nvSpPr>
          <p:spPr>
            <a:xfrm>
              <a:off x="1474930" y="3105104"/>
              <a:ext cx="1112273" cy="644655"/>
            </a:xfrm>
            <a:prstGeom prst="homePlat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E88198CA-6181-AE16-6CDA-80297D72AFF8}"/>
                </a:ext>
              </a:extLst>
            </p:cNvPr>
            <p:cNvGrpSpPr/>
            <p:nvPr/>
          </p:nvGrpSpPr>
          <p:grpSpPr>
            <a:xfrm>
              <a:off x="2359993" y="3105104"/>
              <a:ext cx="5111417" cy="644655"/>
              <a:chOff x="2189480" y="2153920"/>
              <a:chExt cx="7213599" cy="1137920"/>
            </a:xfrm>
            <a:solidFill>
              <a:schemeClr val="accent5"/>
            </a:solidFill>
          </p:grpSpPr>
          <p:sp>
            <p:nvSpPr>
              <p:cNvPr id="26" name="Arrow: Chevron 18">
                <a:extLst>
                  <a:ext uri="{FF2B5EF4-FFF2-40B4-BE49-F238E27FC236}">
                    <a16:creationId xmlns:a16="http://schemas.microsoft.com/office/drawing/2014/main" id="{77E165B5-6984-4F53-D7F5-698BA18F8C9B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6E7FE83F-CB38-FFA5-3E17-AC45F1AF29FF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2" name="Arrow: Pentagon 21">
              <a:extLst>
                <a:ext uri="{FF2B5EF4-FFF2-40B4-BE49-F238E27FC236}">
                  <a16:creationId xmlns:a16="http://schemas.microsoft.com/office/drawing/2014/main" id="{527DA455-C7C7-B3C3-1AFC-9566A0A8A130}"/>
                </a:ext>
              </a:extLst>
            </p:cNvPr>
            <p:cNvSpPr/>
            <p:nvPr/>
          </p:nvSpPr>
          <p:spPr>
            <a:xfrm>
              <a:off x="1474930" y="3817823"/>
              <a:ext cx="1112273" cy="644655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35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968AADD6-6F57-847C-B639-EDD1897342ED}"/>
                </a:ext>
              </a:extLst>
            </p:cNvPr>
            <p:cNvGrpSpPr/>
            <p:nvPr/>
          </p:nvGrpSpPr>
          <p:grpSpPr>
            <a:xfrm>
              <a:off x="2359993" y="3817823"/>
              <a:ext cx="5111417" cy="644655"/>
              <a:chOff x="2189480" y="2153920"/>
              <a:chExt cx="7213599" cy="1137920"/>
            </a:xfrm>
            <a:solidFill>
              <a:schemeClr val="accent6"/>
            </a:solidFill>
          </p:grpSpPr>
          <p:sp>
            <p:nvSpPr>
              <p:cNvPr id="24" name="Arrow: Chevron 23">
                <a:extLst>
                  <a:ext uri="{FF2B5EF4-FFF2-40B4-BE49-F238E27FC236}">
                    <a16:creationId xmlns:a16="http://schemas.microsoft.com/office/drawing/2014/main" id="{E41B5C4C-A03B-A115-1F33-4427FA152881}"/>
                  </a:ext>
                </a:extLst>
              </p:cNvPr>
              <p:cNvSpPr/>
              <p:nvPr/>
            </p:nvSpPr>
            <p:spPr>
              <a:xfrm>
                <a:off x="2189480" y="2153920"/>
                <a:ext cx="7172960" cy="1137920"/>
              </a:xfrm>
              <a:prstGeom prst="chevron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282F39"/>
                  </a:solidFill>
                  <a:latin typeface="Calibri" panose="020F0502020204030204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6D3B8482-8DC0-2E96-36DD-84EBC5B478F4}"/>
                  </a:ext>
                </a:extLst>
              </p:cNvPr>
              <p:cNvSpPr/>
              <p:nvPr/>
            </p:nvSpPr>
            <p:spPr>
              <a:xfrm>
                <a:off x="7779408" y="2153920"/>
                <a:ext cx="1623671" cy="11379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1350">
                  <a:solidFill>
                    <a:srgbClr val="FFFFFF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CFFCD60-B004-D624-92A2-61CE6FD98024}"/>
                </a:ext>
              </a:extLst>
            </p:cNvPr>
            <p:cNvSpPr txBox="1"/>
            <p:nvPr/>
          </p:nvSpPr>
          <p:spPr>
            <a:xfrm>
              <a:off x="1525353" y="1028605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01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362F34A-F9A4-1334-64D8-A5D923CC7B8C}"/>
                </a:ext>
              </a:extLst>
            </p:cNvPr>
            <p:cNvSpPr txBox="1"/>
            <p:nvPr/>
          </p:nvSpPr>
          <p:spPr>
            <a:xfrm>
              <a:off x="1525353" y="1735995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2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F1889CA-9940-2DB7-55AA-AD35B136C36C}"/>
                </a:ext>
              </a:extLst>
            </p:cNvPr>
            <p:cNvSpPr txBox="1"/>
            <p:nvPr/>
          </p:nvSpPr>
          <p:spPr>
            <a:xfrm>
              <a:off x="1525353" y="2461501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3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FAC181F-C5F0-FB0B-48E9-A70988DA3199}"/>
                </a:ext>
              </a:extLst>
            </p:cNvPr>
            <p:cNvSpPr txBox="1"/>
            <p:nvPr/>
          </p:nvSpPr>
          <p:spPr>
            <a:xfrm>
              <a:off x="1525353" y="3161974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4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C4F0D7B-BA7A-A9A2-6893-6051416A2239}"/>
                </a:ext>
              </a:extLst>
            </p:cNvPr>
            <p:cNvSpPr txBox="1"/>
            <p:nvPr/>
          </p:nvSpPr>
          <p:spPr>
            <a:xfrm>
              <a:off x="1525353" y="3870634"/>
              <a:ext cx="757990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ru-RU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0</a:t>
              </a:r>
              <a:r>
                <a:rPr lang="en-US" sz="3000" b="1" dirty="0">
                  <a:solidFill>
                    <a:srgbClr val="FFFFFF"/>
                  </a:solidFill>
                  <a:latin typeface="Open Sans" panose="020B0606030504020204" pitchFamily="34" charset="0"/>
                </a:rPr>
                <a:t>5</a:t>
              </a:r>
              <a:endParaRPr lang="en-GB" sz="3000" b="1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2021542-D759-923F-2525-4F47BD3AEC6D}"/>
                </a:ext>
              </a:extLst>
            </p:cNvPr>
            <p:cNvSpPr txBox="1"/>
            <p:nvPr/>
          </p:nvSpPr>
          <p:spPr>
            <a:xfrm>
              <a:off x="2880040" y="107391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C299DD9-859C-3561-CC27-9EB013E92ADF}"/>
                </a:ext>
              </a:extLst>
            </p:cNvPr>
            <p:cNvSpPr txBox="1"/>
            <p:nvPr/>
          </p:nvSpPr>
          <p:spPr>
            <a:xfrm>
              <a:off x="2880040" y="1774957"/>
              <a:ext cx="348647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00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2DE9CDB-8CFA-D2F9-C6EF-0E3A00020351}"/>
                </a:ext>
              </a:extLst>
            </p:cNvPr>
            <p:cNvSpPr txBox="1"/>
            <p:nvPr/>
          </p:nvSpPr>
          <p:spPr>
            <a:xfrm>
              <a:off x="2880040" y="249885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447A92F-3420-B10A-1B0C-66ADBB325C23}"/>
                </a:ext>
              </a:extLst>
            </p:cNvPr>
            <p:cNvSpPr txBox="1"/>
            <p:nvPr/>
          </p:nvSpPr>
          <p:spPr>
            <a:xfrm>
              <a:off x="2880040" y="320370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161C777-E35F-206C-2F5D-5A02FD53604E}"/>
                </a:ext>
              </a:extLst>
            </p:cNvPr>
            <p:cNvSpPr txBox="1"/>
            <p:nvPr/>
          </p:nvSpPr>
          <p:spPr>
            <a:xfrm>
              <a:off x="2880040" y="3889507"/>
              <a:ext cx="3486470" cy="2654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25" dirty="0">
                  <a:solidFill>
                    <a:srgbClr val="FFFFFF"/>
                  </a:solidFill>
                  <a:latin typeface="Open Sans" panose="020B0606030504020204" pitchFamily="34" charset="0"/>
                </a:rPr>
                <a:t>Paragraph</a:t>
              </a:r>
              <a:endParaRPr lang="en-GB" sz="1125" dirty="0">
                <a:solidFill>
                  <a:srgbClr val="FFFFFF"/>
                </a:solidFill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444634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749922A-355F-BCA1-2F7C-09199F15433A}"/>
              </a:ext>
            </a:extLst>
          </p:cNvPr>
          <p:cNvSpPr txBox="1"/>
          <p:nvPr/>
        </p:nvSpPr>
        <p:spPr>
          <a:xfrm>
            <a:off x="303213" y="1296972"/>
            <a:ext cx="4445000" cy="380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GB" sz="1875" dirty="0">
                <a:latin typeface="Noto Sans" panose="020B0502040504020204" pitchFamily="34"/>
                <a:ea typeface="Noto Sans" panose="020B0502040504020204" pitchFamily="34"/>
                <a:cs typeface="Noto Sans" panose="020B0502040504020204" pitchFamily="34"/>
              </a:rPr>
              <a:t>Your subtitle text here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F31FB57-A538-B8C8-194A-3861C9A5106C}"/>
              </a:ext>
            </a:extLst>
          </p:cNvPr>
          <p:cNvGrpSpPr/>
          <p:nvPr/>
        </p:nvGrpSpPr>
        <p:grpSpPr>
          <a:xfrm>
            <a:off x="5664189" y="1565978"/>
            <a:ext cx="3022731" cy="2469936"/>
            <a:chOff x="6268975" y="1629754"/>
            <a:chExt cx="5138785" cy="4199007"/>
          </a:xfrm>
          <a:solidFill>
            <a:schemeClr val="accent2"/>
          </a:solidFill>
        </p:grpSpPr>
        <p:sp>
          <p:nvSpPr>
            <p:cNvPr id="13" name="Freeform 421">
              <a:extLst>
                <a:ext uri="{FF2B5EF4-FFF2-40B4-BE49-F238E27FC236}">
                  <a16:creationId xmlns:a16="http://schemas.microsoft.com/office/drawing/2014/main" id="{0355A628-E435-0FE4-4424-02F92433C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392" y="2399573"/>
              <a:ext cx="2055514" cy="2831330"/>
            </a:xfrm>
            <a:custGeom>
              <a:avLst/>
              <a:gdLst>
                <a:gd name="T0" fmla="*/ 327 w 513"/>
                <a:gd name="T1" fmla="*/ 561 h 706"/>
                <a:gd name="T2" fmla="*/ 346 w 513"/>
                <a:gd name="T3" fmla="*/ 491 h 706"/>
                <a:gd name="T4" fmla="*/ 275 w 513"/>
                <a:gd name="T5" fmla="*/ 628 h 706"/>
                <a:gd name="T6" fmla="*/ 335 w 513"/>
                <a:gd name="T7" fmla="*/ 480 h 706"/>
                <a:gd name="T8" fmla="*/ 329 w 513"/>
                <a:gd name="T9" fmla="*/ 453 h 706"/>
                <a:gd name="T10" fmla="*/ 323 w 513"/>
                <a:gd name="T11" fmla="*/ 440 h 706"/>
                <a:gd name="T12" fmla="*/ 339 w 513"/>
                <a:gd name="T13" fmla="*/ 337 h 706"/>
                <a:gd name="T14" fmla="*/ 313 w 513"/>
                <a:gd name="T15" fmla="*/ 437 h 706"/>
                <a:gd name="T16" fmla="*/ 181 w 513"/>
                <a:gd name="T17" fmla="*/ 388 h 706"/>
                <a:gd name="T18" fmla="*/ 250 w 513"/>
                <a:gd name="T19" fmla="*/ 333 h 706"/>
                <a:gd name="T20" fmla="*/ 184 w 513"/>
                <a:gd name="T21" fmla="*/ 337 h 706"/>
                <a:gd name="T22" fmla="*/ 253 w 513"/>
                <a:gd name="T23" fmla="*/ 182 h 706"/>
                <a:gd name="T24" fmla="*/ 335 w 513"/>
                <a:gd name="T25" fmla="*/ 273 h 706"/>
                <a:gd name="T26" fmla="*/ 313 w 513"/>
                <a:gd name="T27" fmla="*/ 115 h 706"/>
                <a:gd name="T28" fmla="*/ 375 w 513"/>
                <a:gd name="T29" fmla="*/ 187 h 706"/>
                <a:gd name="T30" fmla="*/ 366 w 513"/>
                <a:gd name="T31" fmla="*/ 265 h 706"/>
                <a:gd name="T32" fmla="*/ 436 w 513"/>
                <a:gd name="T33" fmla="*/ 133 h 706"/>
                <a:gd name="T34" fmla="*/ 401 w 513"/>
                <a:gd name="T35" fmla="*/ 117 h 706"/>
                <a:gd name="T36" fmla="*/ 415 w 513"/>
                <a:gd name="T37" fmla="*/ 10 h 706"/>
                <a:gd name="T38" fmla="*/ 323 w 513"/>
                <a:gd name="T39" fmla="*/ 103 h 706"/>
                <a:gd name="T40" fmla="*/ 400 w 513"/>
                <a:gd name="T41" fmla="*/ 0 h 706"/>
                <a:gd name="T42" fmla="*/ 266 w 513"/>
                <a:gd name="T43" fmla="*/ 93 h 706"/>
                <a:gd name="T44" fmla="*/ 229 w 513"/>
                <a:gd name="T45" fmla="*/ 96 h 706"/>
                <a:gd name="T46" fmla="*/ 242 w 513"/>
                <a:gd name="T47" fmla="*/ 146 h 706"/>
                <a:gd name="T48" fmla="*/ 212 w 513"/>
                <a:gd name="T49" fmla="*/ 121 h 706"/>
                <a:gd name="T50" fmla="*/ 192 w 513"/>
                <a:gd name="T51" fmla="*/ 163 h 706"/>
                <a:gd name="T52" fmla="*/ 184 w 513"/>
                <a:gd name="T53" fmla="*/ 118 h 706"/>
                <a:gd name="T54" fmla="*/ 176 w 513"/>
                <a:gd name="T55" fmla="*/ 256 h 706"/>
                <a:gd name="T56" fmla="*/ 119 w 513"/>
                <a:gd name="T57" fmla="*/ 335 h 706"/>
                <a:gd name="T58" fmla="*/ 170 w 513"/>
                <a:gd name="T59" fmla="*/ 340 h 706"/>
                <a:gd name="T60" fmla="*/ 126 w 513"/>
                <a:gd name="T61" fmla="*/ 360 h 706"/>
                <a:gd name="T62" fmla="*/ 148 w 513"/>
                <a:gd name="T63" fmla="*/ 379 h 706"/>
                <a:gd name="T64" fmla="*/ 121 w 513"/>
                <a:gd name="T65" fmla="*/ 380 h 706"/>
                <a:gd name="T66" fmla="*/ 165 w 513"/>
                <a:gd name="T67" fmla="*/ 510 h 706"/>
                <a:gd name="T68" fmla="*/ 180 w 513"/>
                <a:gd name="T69" fmla="*/ 401 h 706"/>
                <a:gd name="T70" fmla="*/ 231 w 513"/>
                <a:gd name="T71" fmla="*/ 513 h 706"/>
                <a:gd name="T72" fmla="*/ 274 w 513"/>
                <a:gd name="T73" fmla="*/ 505 h 706"/>
                <a:gd name="T74" fmla="*/ 201 w 513"/>
                <a:gd name="T75" fmla="*/ 614 h 706"/>
                <a:gd name="T76" fmla="*/ 177 w 513"/>
                <a:gd name="T77" fmla="*/ 582 h 706"/>
                <a:gd name="T78" fmla="*/ 36 w 513"/>
                <a:gd name="T79" fmla="*/ 582 h 706"/>
                <a:gd name="T80" fmla="*/ 73 w 513"/>
                <a:gd name="T81" fmla="*/ 599 h 706"/>
                <a:gd name="T82" fmla="*/ 212 w 513"/>
                <a:gd name="T83" fmla="*/ 671 h 706"/>
                <a:gd name="T84" fmla="*/ 205 w 513"/>
                <a:gd name="T85" fmla="*/ 627 h 706"/>
                <a:gd name="T86" fmla="*/ 247 w 513"/>
                <a:gd name="T87" fmla="*/ 699 h 706"/>
                <a:gd name="T88" fmla="*/ 273 w 513"/>
                <a:gd name="T89" fmla="*/ 637 h 706"/>
                <a:gd name="T90" fmla="*/ 265 w 513"/>
                <a:gd name="T91" fmla="*/ 706 h 706"/>
                <a:gd name="T92" fmla="*/ 401 w 513"/>
                <a:gd name="T93" fmla="*/ 662 h 706"/>
                <a:gd name="T94" fmla="*/ 417 w 513"/>
                <a:gd name="T95" fmla="*/ 655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3" h="706">
                  <a:moveTo>
                    <a:pt x="353" y="643"/>
                  </a:moveTo>
                  <a:cubicBezTo>
                    <a:pt x="336" y="639"/>
                    <a:pt x="319" y="636"/>
                    <a:pt x="302" y="633"/>
                  </a:cubicBezTo>
                  <a:cubicBezTo>
                    <a:pt x="300" y="633"/>
                    <a:pt x="298" y="632"/>
                    <a:pt x="296" y="632"/>
                  </a:cubicBezTo>
                  <a:cubicBezTo>
                    <a:pt x="306" y="608"/>
                    <a:pt x="316" y="584"/>
                    <a:pt x="327" y="561"/>
                  </a:cubicBezTo>
                  <a:cubicBezTo>
                    <a:pt x="336" y="539"/>
                    <a:pt x="345" y="518"/>
                    <a:pt x="354" y="497"/>
                  </a:cubicBezTo>
                  <a:cubicBezTo>
                    <a:pt x="354" y="496"/>
                    <a:pt x="354" y="495"/>
                    <a:pt x="355" y="495"/>
                  </a:cubicBezTo>
                  <a:cubicBezTo>
                    <a:pt x="352" y="494"/>
                    <a:pt x="349" y="492"/>
                    <a:pt x="346" y="491"/>
                  </a:cubicBezTo>
                  <a:cubicBezTo>
                    <a:pt x="346" y="491"/>
                    <a:pt x="346" y="491"/>
                    <a:pt x="346" y="491"/>
                  </a:cubicBezTo>
                  <a:cubicBezTo>
                    <a:pt x="339" y="506"/>
                    <a:pt x="333" y="521"/>
                    <a:pt x="327" y="536"/>
                  </a:cubicBezTo>
                  <a:cubicBezTo>
                    <a:pt x="317" y="558"/>
                    <a:pt x="308" y="580"/>
                    <a:pt x="299" y="602"/>
                  </a:cubicBezTo>
                  <a:cubicBezTo>
                    <a:pt x="295" y="610"/>
                    <a:pt x="286" y="630"/>
                    <a:pt x="286" y="630"/>
                  </a:cubicBezTo>
                  <a:cubicBezTo>
                    <a:pt x="286" y="630"/>
                    <a:pt x="278" y="628"/>
                    <a:pt x="275" y="628"/>
                  </a:cubicBezTo>
                  <a:cubicBezTo>
                    <a:pt x="278" y="618"/>
                    <a:pt x="280" y="609"/>
                    <a:pt x="282" y="599"/>
                  </a:cubicBezTo>
                  <a:cubicBezTo>
                    <a:pt x="287" y="581"/>
                    <a:pt x="291" y="563"/>
                    <a:pt x="296" y="544"/>
                  </a:cubicBezTo>
                  <a:cubicBezTo>
                    <a:pt x="299" y="535"/>
                    <a:pt x="311" y="491"/>
                    <a:pt x="311" y="491"/>
                  </a:cubicBezTo>
                  <a:cubicBezTo>
                    <a:pt x="311" y="491"/>
                    <a:pt x="332" y="480"/>
                    <a:pt x="335" y="480"/>
                  </a:cubicBezTo>
                  <a:cubicBezTo>
                    <a:pt x="333" y="477"/>
                    <a:pt x="331" y="473"/>
                    <a:pt x="330" y="470"/>
                  </a:cubicBezTo>
                  <a:cubicBezTo>
                    <a:pt x="325" y="472"/>
                    <a:pt x="320" y="474"/>
                    <a:pt x="314" y="477"/>
                  </a:cubicBezTo>
                  <a:cubicBezTo>
                    <a:pt x="316" y="467"/>
                    <a:pt x="318" y="459"/>
                    <a:pt x="320" y="450"/>
                  </a:cubicBezTo>
                  <a:cubicBezTo>
                    <a:pt x="324" y="451"/>
                    <a:pt x="326" y="452"/>
                    <a:pt x="329" y="453"/>
                  </a:cubicBezTo>
                  <a:cubicBezTo>
                    <a:pt x="329" y="453"/>
                    <a:pt x="329" y="453"/>
                    <a:pt x="330" y="453"/>
                  </a:cubicBezTo>
                  <a:cubicBezTo>
                    <a:pt x="330" y="450"/>
                    <a:pt x="331" y="447"/>
                    <a:pt x="333" y="444"/>
                  </a:cubicBezTo>
                  <a:cubicBezTo>
                    <a:pt x="332" y="444"/>
                    <a:pt x="331" y="444"/>
                    <a:pt x="330" y="443"/>
                  </a:cubicBezTo>
                  <a:cubicBezTo>
                    <a:pt x="328" y="442"/>
                    <a:pt x="326" y="441"/>
                    <a:pt x="323" y="440"/>
                  </a:cubicBezTo>
                  <a:cubicBezTo>
                    <a:pt x="325" y="433"/>
                    <a:pt x="327" y="425"/>
                    <a:pt x="328" y="418"/>
                  </a:cubicBezTo>
                  <a:cubicBezTo>
                    <a:pt x="335" y="393"/>
                    <a:pt x="341" y="367"/>
                    <a:pt x="348" y="342"/>
                  </a:cubicBezTo>
                  <a:cubicBezTo>
                    <a:pt x="348" y="341"/>
                    <a:pt x="349" y="340"/>
                    <a:pt x="349" y="340"/>
                  </a:cubicBezTo>
                  <a:cubicBezTo>
                    <a:pt x="346" y="339"/>
                    <a:pt x="342" y="338"/>
                    <a:pt x="339" y="337"/>
                  </a:cubicBezTo>
                  <a:cubicBezTo>
                    <a:pt x="339" y="338"/>
                    <a:pt x="339" y="339"/>
                    <a:pt x="339" y="340"/>
                  </a:cubicBezTo>
                  <a:cubicBezTo>
                    <a:pt x="334" y="357"/>
                    <a:pt x="330" y="375"/>
                    <a:pt x="325" y="392"/>
                  </a:cubicBezTo>
                  <a:cubicBezTo>
                    <a:pt x="322" y="406"/>
                    <a:pt x="318" y="420"/>
                    <a:pt x="315" y="434"/>
                  </a:cubicBezTo>
                  <a:cubicBezTo>
                    <a:pt x="314" y="435"/>
                    <a:pt x="314" y="436"/>
                    <a:pt x="313" y="437"/>
                  </a:cubicBezTo>
                  <a:cubicBezTo>
                    <a:pt x="305" y="434"/>
                    <a:pt x="296" y="431"/>
                    <a:pt x="288" y="428"/>
                  </a:cubicBezTo>
                  <a:cubicBezTo>
                    <a:pt x="269" y="422"/>
                    <a:pt x="250" y="415"/>
                    <a:pt x="231" y="409"/>
                  </a:cubicBezTo>
                  <a:cubicBezTo>
                    <a:pt x="215" y="403"/>
                    <a:pt x="199" y="397"/>
                    <a:pt x="183" y="391"/>
                  </a:cubicBezTo>
                  <a:cubicBezTo>
                    <a:pt x="182" y="391"/>
                    <a:pt x="181" y="389"/>
                    <a:pt x="181" y="388"/>
                  </a:cubicBezTo>
                  <a:cubicBezTo>
                    <a:pt x="181" y="375"/>
                    <a:pt x="182" y="363"/>
                    <a:pt x="183" y="350"/>
                  </a:cubicBezTo>
                  <a:cubicBezTo>
                    <a:pt x="183" y="349"/>
                    <a:pt x="184" y="347"/>
                    <a:pt x="186" y="347"/>
                  </a:cubicBezTo>
                  <a:cubicBezTo>
                    <a:pt x="196" y="344"/>
                    <a:pt x="206" y="342"/>
                    <a:pt x="216" y="340"/>
                  </a:cubicBezTo>
                  <a:cubicBezTo>
                    <a:pt x="227" y="338"/>
                    <a:pt x="239" y="335"/>
                    <a:pt x="250" y="333"/>
                  </a:cubicBezTo>
                  <a:cubicBezTo>
                    <a:pt x="267" y="329"/>
                    <a:pt x="284" y="325"/>
                    <a:pt x="302" y="321"/>
                  </a:cubicBezTo>
                  <a:cubicBezTo>
                    <a:pt x="308" y="320"/>
                    <a:pt x="314" y="319"/>
                    <a:pt x="320" y="317"/>
                  </a:cubicBezTo>
                  <a:cubicBezTo>
                    <a:pt x="319" y="314"/>
                    <a:pt x="318" y="311"/>
                    <a:pt x="317" y="308"/>
                  </a:cubicBezTo>
                  <a:cubicBezTo>
                    <a:pt x="273" y="318"/>
                    <a:pt x="228" y="328"/>
                    <a:pt x="184" y="337"/>
                  </a:cubicBezTo>
                  <a:cubicBezTo>
                    <a:pt x="184" y="329"/>
                    <a:pt x="184" y="320"/>
                    <a:pt x="184" y="312"/>
                  </a:cubicBezTo>
                  <a:cubicBezTo>
                    <a:pt x="185" y="296"/>
                    <a:pt x="186" y="280"/>
                    <a:pt x="187" y="264"/>
                  </a:cubicBezTo>
                  <a:cubicBezTo>
                    <a:pt x="187" y="260"/>
                    <a:pt x="188" y="257"/>
                    <a:pt x="190" y="254"/>
                  </a:cubicBezTo>
                  <a:cubicBezTo>
                    <a:pt x="211" y="230"/>
                    <a:pt x="232" y="206"/>
                    <a:pt x="253" y="182"/>
                  </a:cubicBezTo>
                  <a:cubicBezTo>
                    <a:pt x="254" y="182"/>
                    <a:pt x="254" y="181"/>
                    <a:pt x="255" y="180"/>
                  </a:cubicBezTo>
                  <a:cubicBezTo>
                    <a:pt x="265" y="194"/>
                    <a:pt x="318" y="266"/>
                    <a:pt x="327" y="279"/>
                  </a:cubicBezTo>
                  <a:cubicBezTo>
                    <a:pt x="327" y="279"/>
                    <a:pt x="327" y="279"/>
                    <a:pt x="327" y="279"/>
                  </a:cubicBezTo>
                  <a:cubicBezTo>
                    <a:pt x="330" y="277"/>
                    <a:pt x="332" y="275"/>
                    <a:pt x="335" y="273"/>
                  </a:cubicBezTo>
                  <a:cubicBezTo>
                    <a:pt x="322" y="256"/>
                    <a:pt x="286" y="205"/>
                    <a:pt x="279" y="197"/>
                  </a:cubicBezTo>
                  <a:cubicBezTo>
                    <a:pt x="273" y="189"/>
                    <a:pt x="268" y="181"/>
                    <a:pt x="262" y="173"/>
                  </a:cubicBezTo>
                  <a:cubicBezTo>
                    <a:pt x="270" y="163"/>
                    <a:pt x="279" y="153"/>
                    <a:pt x="287" y="143"/>
                  </a:cubicBezTo>
                  <a:cubicBezTo>
                    <a:pt x="296" y="134"/>
                    <a:pt x="304" y="124"/>
                    <a:pt x="313" y="115"/>
                  </a:cubicBezTo>
                  <a:cubicBezTo>
                    <a:pt x="314" y="113"/>
                    <a:pt x="317" y="112"/>
                    <a:pt x="318" y="112"/>
                  </a:cubicBezTo>
                  <a:cubicBezTo>
                    <a:pt x="328" y="114"/>
                    <a:pt x="338" y="116"/>
                    <a:pt x="347" y="117"/>
                  </a:cubicBezTo>
                  <a:cubicBezTo>
                    <a:pt x="359" y="119"/>
                    <a:pt x="389" y="125"/>
                    <a:pt x="389" y="125"/>
                  </a:cubicBezTo>
                  <a:cubicBezTo>
                    <a:pt x="389" y="125"/>
                    <a:pt x="377" y="178"/>
                    <a:pt x="375" y="187"/>
                  </a:cubicBezTo>
                  <a:cubicBezTo>
                    <a:pt x="369" y="210"/>
                    <a:pt x="364" y="233"/>
                    <a:pt x="359" y="256"/>
                  </a:cubicBezTo>
                  <a:cubicBezTo>
                    <a:pt x="358" y="260"/>
                    <a:pt x="357" y="264"/>
                    <a:pt x="356" y="268"/>
                  </a:cubicBezTo>
                  <a:cubicBezTo>
                    <a:pt x="359" y="269"/>
                    <a:pt x="362" y="269"/>
                    <a:pt x="365" y="270"/>
                  </a:cubicBezTo>
                  <a:cubicBezTo>
                    <a:pt x="366" y="269"/>
                    <a:pt x="366" y="268"/>
                    <a:pt x="366" y="265"/>
                  </a:cubicBezTo>
                  <a:cubicBezTo>
                    <a:pt x="372" y="241"/>
                    <a:pt x="377" y="217"/>
                    <a:pt x="383" y="193"/>
                  </a:cubicBezTo>
                  <a:cubicBezTo>
                    <a:pt x="384" y="187"/>
                    <a:pt x="386" y="180"/>
                    <a:pt x="387" y="174"/>
                  </a:cubicBezTo>
                  <a:cubicBezTo>
                    <a:pt x="388" y="172"/>
                    <a:pt x="398" y="127"/>
                    <a:pt x="398" y="127"/>
                  </a:cubicBezTo>
                  <a:cubicBezTo>
                    <a:pt x="404" y="128"/>
                    <a:pt x="431" y="132"/>
                    <a:pt x="436" y="133"/>
                  </a:cubicBezTo>
                  <a:cubicBezTo>
                    <a:pt x="457" y="137"/>
                    <a:pt x="478" y="140"/>
                    <a:pt x="499" y="144"/>
                  </a:cubicBezTo>
                  <a:cubicBezTo>
                    <a:pt x="503" y="145"/>
                    <a:pt x="508" y="146"/>
                    <a:pt x="512" y="147"/>
                  </a:cubicBezTo>
                  <a:cubicBezTo>
                    <a:pt x="512" y="144"/>
                    <a:pt x="512" y="140"/>
                    <a:pt x="513" y="137"/>
                  </a:cubicBezTo>
                  <a:cubicBezTo>
                    <a:pt x="489" y="133"/>
                    <a:pt x="401" y="117"/>
                    <a:pt x="401" y="117"/>
                  </a:cubicBezTo>
                  <a:cubicBezTo>
                    <a:pt x="401" y="117"/>
                    <a:pt x="407" y="88"/>
                    <a:pt x="410" y="75"/>
                  </a:cubicBezTo>
                  <a:cubicBezTo>
                    <a:pt x="415" y="55"/>
                    <a:pt x="419" y="34"/>
                    <a:pt x="424" y="13"/>
                  </a:cubicBezTo>
                  <a:cubicBezTo>
                    <a:pt x="424" y="13"/>
                    <a:pt x="424" y="13"/>
                    <a:pt x="424" y="12"/>
                  </a:cubicBezTo>
                  <a:cubicBezTo>
                    <a:pt x="421" y="12"/>
                    <a:pt x="418" y="11"/>
                    <a:pt x="415" y="10"/>
                  </a:cubicBezTo>
                  <a:cubicBezTo>
                    <a:pt x="415" y="11"/>
                    <a:pt x="415" y="11"/>
                    <a:pt x="415" y="11"/>
                  </a:cubicBezTo>
                  <a:cubicBezTo>
                    <a:pt x="408" y="38"/>
                    <a:pt x="403" y="65"/>
                    <a:pt x="396" y="92"/>
                  </a:cubicBezTo>
                  <a:cubicBezTo>
                    <a:pt x="395" y="100"/>
                    <a:pt x="393" y="107"/>
                    <a:pt x="391" y="115"/>
                  </a:cubicBezTo>
                  <a:cubicBezTo>
                    <a:pt x="369" y="111"/>
                    <a:pt x="346" y="107"/>
                    <a:pt x="323" y="103"/>
                  </a:cubicBezTo>
                  <a:cubicBezTo>
                    <a:pt x="328" y="97"/>
                    <a:pt x="332" y="92"/>
                    <a:pt x="337" y="87"/>
                  </a:cubicBezTo>
                  <a:cubicBezTo>
                    <a:pt x="360" y="60"/>
                    <a:pt x="383" y="34"/>
                    <a:pt x="407" y="7"/>
                  </a:cubicBezTo>
                  <a:cubicBezTo>
                    <a:pt x="407" y="7"/>
                    <a:pt x="407" y="7"/>
                    <a:pt x="408" y="7"/>
                  </a:cubicBezTo>
                  <a:cubicBezTo>
                    <a:pt x="405" y="5"/>
                    <a:pt x="403" y="3"/>
                    <a:pt x="400" y="0"/>
                  </a:cubicBezTo>
                  <a:cubicBezTo>
                    <a:pt x="388" y="15"/>
                    <a:pt x="375" y="30"/>
                    <a:pt x="361" y="45"/>
                  </a:cubicBezTo>
                  <a:cubicBezTo>
                    <a:pt x="346" y="62"/>
                    <a:pt x="331" y="80"/>
                    <a:pt x="315" y="97"/>
                  </a:cubicBezTo>
                  <a:cubicBezTo>
                    <a:pt x="313" y="100"/>
                    <a:pt x="310" y="101"/>
                    <a:pt x="307" y="101"/>
                  </a:cubicBezTo>
                  <a:cubicBezTo>
                    <a:pt x="293" y="98"/>
                    <a:pt x="280" y="95"/>
                    <a:pt x="266" y="93"/>
                  </a:cubicBezTo>
                  <a:cubicBezTo>
                    <a:pt x="253" y="91"/>
                    <a:pt x="241" y="89"/>
                    <a:pt x="228" y="86"/>
                  </a:cubicBezTo>
                  <a:cubicBezTo>
                    <a:pt x="228" y="86"/>
                    <a:pt x="228" y="86"/>
                    <a:pt x="228" y="86"/>
                  </a:cubicBezTo>
                  <a:cubicBezTo>
                    <a:pt x="227" y="89"/>
                    <a:pt x="227" y="92"/>
                    <a:pt x="226" y="95"/>
                  </a:cubicBezTo>
                  <a:cubicBezTo>
                    <a:pt x="227" y="95"/>
                    <a:pt x="228" y="96"/>
                    <a:pt x="229" y="96"/>
                  </a:cubicBezTo>
                  <a:cubicBezTo>
                    <a:pt x="249" y="100"/>
                    <a:pt x="269" y="103"/>
                    <a:pt x="289" y="107"/>
                  </a:cubicBezTo>
                  <a:cubicBezTo>
                    <a:pt x="294" y="108"/>
                    <a:pt x="299" y="109"/>
                    <a:pt x="304" y="110"/>
                  </a:cubicBezTo>
                  <a:cubicBezTo>
                    <a:pt x="288" y="128"/>
                    <a:pt x="272" y="146"/>
                    <a:pt x="256" y="165"/>
                  </a:cubicBezTo>
                  <a:cubicBezTo>
                    <a:pt x="251" y="158"/>
                    <a:pt x="246" y="152"/>
                    <a:pt x="242" y="146"/>
                  </a:cubicBezTo>
                  <a:cubicBezTo>
                    <a:pt x="233" y="134"/>
                    <a:pt x="225" y="123"/>
                    <a:pt x="217" y="112"/>
                  </a:cubicBezTo>
                  <a:cubicBezTo>
                    <a:pt x="216" y="111"/>
                    <a:pt x="216" y="111"/>
                    <a:pt x="216" y="110"/>
                  </a:cubicBezTo>
                  <a:cubicBezTo>
                    <a:pt x="213" y="112"/>
                    <a:pt x="210" y="114"/>
                    <a:pt x="207" y="116"/>
                  </a:cubicBezTo>
                  <a:cubicBezTo>
                    <a:pt x="209" y="116"/>
                    <a:pt x="210" y="118"/>
                    <a:pt x="212" y="121"/>
                  </a:cubicBezTo>
                  <a:cubicBezTo>
                    <a:pt x="225" y="138"/>
                    <a:pt x="237" y="155"/>
                    <a:pt x="249" y="172"/>
                  </a:cubicBezTo>
                  <a:cubicBezTo>
                    <a:pt x="229" y="195"/>
                    <a:pt x="209" y="218"/>
                    <a:pt x="188" y="242"/>
                  </a:cubicBezTo>
                  <a:cubicBezTo>
                    <a:pt x="189" y="227"/>
                    <a:pt x="189" y="213"/>
                    <a:pt x="190" y="199"/>
                  </a:cubicBezTo>
                  <a:cubicBezTo>
                    <a:pt x="191" y="187"/>
                    <a:pt x="191" y="175"/>
                    <a:pt x="192" y="163"/>
                  </a:cubicBezTo>
                  <a:cubicBezTo>
                    <a:pt x="193" y="149"/>
                    <a:pt x="194" y="136"/>
                    <a:pt x="194" y="122"/>
                  </a:cubicBezTo>
                  <a:cubicBezTo>
                    <a:pt x="194" y="121"/>
                    <a:pt x="194" y="120"/>
                    <a:pt x="195" y="119"/>
                  </a:cubicBezTo>
                  <a:cubicBezTo>
                    <a:pt x="194" y="119"/>
                    <a:pt x="193" y="119"/>
                    <a:pt x="192" y="119"/>
                  </a:cubicBezTo>
                  <a:cubicBezTo>
                    <a:pt x="189" y="119"/>
                    <a:pt x="187" y="119"/>
                    <a:pt x="184" y="118"/>
                  </a:cubicBezTo>
                  <a:cubicBezTo>
                    <a:pt x="185" y="120"/>
                    <a:pt x="185" y="121"/>
                    <a:pt x="185" y="123"/>
                  </a:cubicBezTo>
                  <a:cubicBezTo>
                    <a:pt x="183" y="150"/>
                    <a:pt x="182" y="178"/>
                    <a:pt x="180" y="205"/>
                  </a:cubicBezTo>
                  <a:cubicBezTo>
                    <a:pt x="180" y="220"/>
                    <a:pt x="179" y="236"/>
                    <a:pt x="178" y="251"/>
                  </a:cubicBezTo>
                  <a:cubicBezTo>
                    <a:pt x="178" y="253"/>
                    <a:pt x="177" y="255"/>
                    <a:pt x="176" y="256"/>
                  </a:cubicBezTo>
                  <a:cubicBezTo>
                    <a:pt x="154" y="282"/>
                    <a:pt x="131" y="307"/>
                    <a:pt x="108" y="333"/>
                  </a:cubicBezTo>
                  <a:cubicBezTo>
                    <a:pt x="108" y="333"/>
                    <a:pt x="108" y="333"/>
                    <a:pt x="107" y="334"/>
                  </a:cubicBezTo>
                  <a:cubicBezTo>
                    <a:pt x="110" y="336"/>
                    <a:pt x="113" y="338"/>
                    <a:pt x="115" y="341"/>
                  </a:cubicBezTo>
                  <a:cubicBezTo>
                    <a:pt x="115" y="339"/>
                    <a:pt x="117" y="338"/>
                    <a:pt x="119" y="335"/>
                  </a:cubicBezTo>
                  <a:cubicBezTo>
                    <a:pt x="138" y="314"/>
                    <a:pt x="157" y="292"/>
                    <a:pt x="176" y="270"/>
                  </a:cubicBezTo>
                  <a:cubicBezTo>
                    <a:pt x="176" y="275"/>
                    <a:pt x="176" y="280"/>
                    <a:pt x="176" y="284"/>
                  </a:cubicBezTo>
                  <a:cubicBezTo>
                    <a:pt x="175" y="301"/>
                    <a:pt x="174" y="318"/>
                    <a:pt x="174" y="335"/>
                  </a:cubicBezTo>
                  <a:cubicBezTo>
                    <a:pt x="173" y="338"/>
                    <a:pt x="173" y="340"/>
                    <a:pt x="170" y="340"/>
                  </a:cubicBezTo>
                  <a:cubicBezTo>
                    <a:pt x="154" y="344"/>
                    <a:pt x="138" y="348"/>
                    <a:pt x="122" y="351"/>
                  </a:cubicBezTo>
                  <a:cubicBezTo>
                    <a:pt x="122" y="351"/>
                    <a:pt x="121" y="351"/>
                    <a:pt x="121" y="351"/>
                  </a:cubicBezTo>
                  <a:cubicBezTo>
                    <a:pt x="122" y="354"/>
                    <a:pt x="123" y="357"/>
                    <a:pt x="123" y="361"/>
                  </a:cubicBezTo>
                  <a:cubicBezTo>
                    <a:pt x="124" y="360"/>
                    <a:pt x="125" y="360"/>
                    <a:pt x="126" y="360"/>
                  </a:cubicBezTo>
                  <a:cubicBezTo>
                    <a:pt x="137" y="358"/>
                    <a:pt x="149" y="355"/>
                    <a:pt x="160" y="352"/>
                  </a:cubicBezTo>
                  <a:cubicBezTo>
                    <a:pt x="164" y="351"/>
                    <a:pt x="168" y="351"/>
                    <a:pt x="173" y="350"/>
                  </a:cubicBezTo>
                  <a:cubicBezTo>
                    <a:pt x="172" y="363"/>
                    <a:pt x="172" y="374"/>
                    <a:pt x="171" y="387"/>
                  </a:cubicBezTo>
                  <a:cubicBezTo>
                    <a:pt x="163" y="384"/>
                    <a:pt x="156" y="382"/>
                    <a:pt x="148" y="379"/>
                  </a:cubicBezTo>
                  <a:cubicBezTo>
                    <a:pt x="140" y="377"/>
                    <a:pt x="133" y="374"/>
                    <a:pt x="125" y="371"/>
                  </a:cubicBezTo>
                  <a:cubicBezTo>
                    <a:pt x="124" y="371"/>
                    <a:pt x="123" y="371"/>
                    <a:pt x="123" y="370"/>
                  </a:cubicBezTo>
                  <a:cubicBezTo>
                    <a:pt x="122" y="374"/>
                    <a:pt x="121" y="377"/>
                    <a:pt x="119" y="380"/>
                  </a:cubicBezTo>
                  <a:cubicBezTo>
                    <a:pt x="120" y="380"/>
                    <a:pt x="120" y="380"/>
                    <a:pt x="121" y="380"/>
                  </a:cubicBezTo>
                  <a:cubicBezTo>
                    <a:pt x="136" y="385"/>
                    <a:pt x="151" y="391"/>
                    <a:pt x="167" y="396"/>
                  </a:cubicBezTo>
                  <a:cubicBezTo>
                    <a:pt x="170" y="397"/>
                    <a:pt x="170" y="399"/>
                    <a:pt x="170" y="401"/>
                  </a:cubicBezTo>
                  <a:cubicBezTo>
                    <a:pt x="168" y="437"/>
                    <a:pt x="166" y="473"/>
                    <a:pt x="165" y="509"/>
                  </a:cubicBezTo>
                  <a:cubicBezTo>
                    <a:pt x="165" y="509"/>
                    <a:pt x="165" y="510"/>
                    <a:pt x="165" y="510"/>
                  </a:cubicBezTo>
                  <a:cubicBezTo>
                    <a:pt x="166" y="510"/>
                    <a:pt x="167" y="510"/>
                    <a:pt x="168" y="510"/>
                  </a:cubicBezTo>
                  <a:cubicBezTo>
                    <a:pt x="170" y="510"/>
                    <a:pt x="172" y="510"/>
                    <a:pt x="174" y="511"/>
                  </a:cubicBezTo>
                  <a:cubicBezTo>
                    <a:pt x="176" y="474"/>
                    <a:pt x="178" y="438"/>
                    <a:pt x="180" y="402"/>
                  </a:cubicBezTo>
                  <a:cubicBezTo>
                    <a:pt x="180" y="402"/>
                    <a:pt x="180" y="401"/>
                    <a:pt x="180" y="401"/>
                  </a:cubicBezTo>
                  <a:cubicBezTo>
                    <a:pt x="224" y="416"/>
                    <a:pt x="267" y="431"/>
                    <a:pt x="311" y="447"/>
                  </a:cubicBezTo>
                  <a:cubicBezTo>
                    <a:pt x="308" y="458"/>
                    <a:pt x="306" y="469"/>
                    <a:pt x="303" y="480"/>
                  </a:cubicBezTo>
                  <a:cubicBezTo>
                    <a:pt x="302" y="481"/>
                    <a:pt x="301" y="483"/>
                    <a:pt x="299" y="483"/>
                  </a:cubicBezTo>
                  <a:cubicBezTo>
                    <a:pt x="277" y="493"/>
                    <a:pt x="254" y="503"/>
                    <a:pt x="231" y="513"/>
                  </a:cubicBezTo>
                  <a:cubicBezTo>
                    <a:pt x="220" y="518"/>
                    <a:pt x="209" y="522"/>
                    <a:pt x="198" y="527"/>
                  </a:cubicBezTo>
                  <a:cubicBezTo>
                    <a:pt x="200" y="530"/>
                    <a:pt x="201" y="533"/>
                    <a:pt x="202" y="536"/>
                  </a:cubicBezTo>
                  <a:cubicBezTo>
                    <a:pt x="202" y="536"/>
                    <a:pt x="203" y="536"/>
                    <a:pt x="203" y="536"/>
                  </a:cubicBezTo>
                  <a:cubicBezTo>
                    <a:pt x="227" y="525"/>
                    <a:pt x="250" y="515"/>
                    <a:pt x="274" y="505"/>
                  </a:cubicBezTo>
                  <a:cubicBezTo>
                    <a:pt x="282" y="501"/>
                    <a:pt x="290" y="498"/>
                    <a:pt x="299" y="494"/>
                  </a:cubicBezTo>
                  <a:cubicBezTo>
                    <a:pt x="288" y="538"/>
                    <a:pt x="277" y="582"/>
                    <a:pt x="266" y="626"/>
                  </a:cubicBezTo>
                  <a:cubicBezTo>
                    <a:pt x="249" y="623"/>
                    <a:pt x="234" y="620"/>
                    <a:pt x="218" y="617"/>
                  </a:cubicBezTo>
                  <a:cubicBezTo>
                    <a:pt x="213" y="616"/>
                    <a:pt x="201" y="614"/>
                    <a:pt x="201" y="614"/>
                  </a:cubicBezTo>
                  <a:cubicBezTo>
                    <a:pt x="201" y="614"/>
                    <a:pt x="190" y="589"/>
                    <a:pt x="188" y="585"/>
                  </a:cubicBezTo>
                  <a:cubicBezTo>
                    <a:pt x="187" y="582"/>
                    <a:pt x="186" y="579"/>
                    <a:pt x="186" y="576"/>
                  </a:cubicBezTo>
                  <a:cubicBezTo>
                    <a:pt x="183" y="578"/>
                    <a:pt x="180" y="580"/>
                    <a:pt x="176" y="580"/>
                  </a:cubicBezTo>
                  <a:cubicBezTo>
                    <a:pt x="176" y="581"/>
                    <a:pt x="177" y="581"/>
                    <a:pt x="177" y="582"/>
                  </a:cubicBezTo>
                  <a:cubicBezTo>
                    <a:pt x="178" y="586"/>
                    <a:pt x="189" y="612"/>
                    <a:pt x="189" y="612"/>
                  </a:cubicBezTo>
                  <a:cubicBezTo>
                    <a:pt x="189" y="612"/>
                    <a:pt x="155" y="605"/>
                    <a:pt x="149" y="604"/>
                  </a:cubicBezTo>
                  <a:cubicBezTo>
                    <a:pt x="129" y="601"/>
                    <a:pt x="110" y="597"/>
                    <a:pt x="90" y="593"/>
                  </a:cubicBezTo>
                  <a:cubicBezTo>
                    <a:pt x="72" y="590"/>
                    <a:pt x="54" y="586"/>
                    <a:pt x="36" y="582"/>
                  </a:cubicBezTo>
                  <a:cubicBezTo>
                    <a:pt x="25" y="580"/>
                    <a:pt x="14" y="578"/>
                    <a:pt x="3" y="576"/>
                  </a:cubicBezTo>
                  <a:cubicBezTo>
                    <a:pt x="3" y="580"/>
                    <a:pt x="2" y="583"/>
                    <a:pt x="0" y="586"/>
                  </a:cubicBezTo>
                  <a:cubicBezTo>
                    <a:pt x="5" y="586"/>
                    <a:pt x="10" y="587"/>
                    <a:pt x="14" y="588"/>
                  </a:cubicBezTo>
                  <a:cubicBezTo>
                    <a:pt x="34" y="592"/>
                    <a:pt x="53" y="595"/>
                    <a:pt x="73" y="599"/>
                  </a:cubicBezTo>
                  <a:cubicBezTo>
                    <a:pt x="86" y="602"/>
                    <a:pt x="99" y="604"/>
                    <a:pt x="112" y="607"/>
                  </a:cubicBezTo>
                  <a:cubicBezTo>
                    <a:pt x="124" y="609"/>
                    <a:pt x="137" y="611"/>
                    <a:pt x="149" y="614"/>
                  </a:cubicBezTo>
                  <a:cubicBezTo>
                    <a:pt x="151" y="614"/>
                    <a:pt x="193" y="623"/>
                    <a:pt x="193" y="623"/>
                  </a:cubicBezTo>
                  <a:cubicBezTo>
                    <a:pt x="193" y="623"/>
                    <a:pt x="206" y="656"/>
                    <a:pt x="212" y="671"/>
                  </a:cubicBezTo>
                  <a:cubicBezTo>
                    <a:pt x="217" y="682"/>
                    <a:pt x="221" y="692"/>
                    <a:pt x="225" y="703"/>
                  </a:cubicBezTo>
                  <a:cubicBezTo>
                    <a:pt x="228" y="702"/>
                    <a:pt x="231" y="701"/>
                    <a:pt x="234" y="700"/>
                  </a:cubicBezTo>
                  <a:cubicBezTo>
                    <a:pt x="234" y="699"/>
                    <a:pt x="233" y="697"/>
                    <a:pt x="232" y="695"/>
                  </a:cubicBezTo>
                  <a:cubicBezTo>
                    <a:pt x="223" y="672"/>
                    <a:pt x="214" y="649"/>
                    <a:pt x="205" y="627"/>
                  </a:cubicBezTo>
                  <a:cubicBezTo>
                    <a:pt x="205" y="626"/>
                    <a:pt x="204" y="624"/>
                    <a:pt x="204" y="624"/>
                  </a:cubicBezTo>
                  <a:cubicBezTo>
                    <a:pt x="204" y="624"/>
                    <a:pt x="243" y="632"/>
                    <a:pt x="263" y="635"/>
                  </a:cubicBezTo>
                  <a:cubicBezTo>
                    <a:pt x="261" y="643"/>
                    <a:pt x="260" y="650"/>
                    <a:pt x="258" y="657"/>
                  </a:cubicBezTo>
                  <a:cubicBezTo>
                    <a:pt x="254" y="671"/>
                    <a:pt x="251" y="685"/>
                    <a:pt x="247" y="699"/>
                  </a:cubicBezTo>
                  <a:cubicBezTo>
                    <a:pt x="247" y="699"/>
                    <a:pt x="247" y="699"/>
                    <a:pt x="247" y="699"/>
                  </a:cubicBezTo>
                  <a:cubicBezTo>
                    <a:pt x="250" y="700"/>
                    <a:pt x="253" y="700"/>
                    <a:pt x="256" y="702"/>
                  </a:cubicBezTo>
                  <a:cubicBezTo>
                    <a:pt x="257" y="696"/>
                    <a:pt x="261" y="684"/>
                    <a:pt x="262" y="680"/>
                  </a:cubicBezTo>
                  <a:cubicBezTo>
                    <a:pt x="265" y="668"/>
                    <a:pt x="273" y="637"/>
                    <a:pt x="273" y="637"/>
                  </a:cubicBezTo>
                  <a:cubicBezTo>
                    <a:pt x="283" y="639"/>
                    <a:pt x="283" y="639"/>
                    <a:pt x="283" y="639"/>
                  </a:cubicBezTo>
                  <a:cubicBezTo>
                    <a:pt x="283" y="639"/>
                    <a:pt x="260" y="693"/>
                    <a:pt x="256" y="702"/>
                  </a:cubicBezTo>
                  <a:cubicBezTo>
                    <a:pt x="259" y="703"/>
                    <a:pt x="262" y="705"/>
                    <a:pt x="264" y="706"/>
                  </a:cubicBezTo>
                  <a:cubicBezTo>
                    <a:pt x="264" y="706"/>
                    <a:pt x="265" y="706"/>
                    <a:pt x="265" y="706"/>
                  </a:cubicBezTo>
                  <a:cubicBezTo>
                    <a:pt x="273" y="687"/>
                    <a:pt x="280" y="668"/>
                    <a:pt x="289" y="650"/>
                  </a:cubicBezTo>
                  <a:cubicBezTo>
                    <a:pt x="293" y="640"/>
                    <a:pt x="293" y="641"/>
                    <a:pt x="303" y="643"/>
                  </a:cubicBezTo>
                  <a:cubicBezTo>
                    <a:pt x="323" y="647"/>
                    <a:pt x="342" y="650"/>
                    <a:pt x="362" y="654"/>
                  </a:cubicBezTo>
                  <a:cubicBezTo>
                    <a:pt x="375" y="656"/>
                    <a:pt x="388" y="659"/>
                    <a:pt x="401" y="662"/>
                  </a:cubicBezTo>
                  <a:cubicBezTo>
                    <a:pt x="405" y="662"/>
                    <a:pt x="410" y="663"/>
                    <a:pt x="414" y="664"/>
                  </a:cubicBezTo>
                  <a:cubicBezTo>
                    <a:pt x="415" y="664"/>
                    <a:pt x="415" y="664"/>
                    <a:pt x="416" y="664"/>
                  </a:cubicBezTo>
                  <a:cubicBezTo>
                    <a:pt x="416" y="661"/>
                    <a:pt x="417" y="658"/>
                    <a:pt x="418" y="655"/>
                  </a:cubicBezTo>
                  <a:cubicBezTo>
                    <a:pt x="418" y="655"/>
                    <a:pt x="417" y="655"/>
                    <a:pt x="417" y="655"/>
                  </a:cubicBezTo>
                  <a:cubicBezTo>
                    <a:pt x="395" y="651"/>
                    <a:pt x="374" y="647"/>
                    <a:pt x="353" y="6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4" name="Freeform 422">
              <a:extLst>
                <a:ext uri="{FF2B5EF4-FFF2-40B4-BE49-F238E27FC236}">
                  <a16:creationId xmlns:a16="http://schemas.microsoft.com/office/drawing/2014/main" id="{1AB8F171-A436-E8C9-887D-B7682A7D7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4038" y="4369106"/>
              <a:ext cx="283933" cy="585862"/>
            </a:xfrm>
            <a:custGeom>
              <a:avLst/>
              <a:gdLst>
                <a:gd name="T0" fmla="*/ 67 w 71"/>
                <a:gd name="T1" fmla="*/ 137 h 146"/>
                <a:gd name="T2" fmla="*/ 42 w 71"/>
                <a:gd name="T3" fmla="*/ 78 h 146"/>
                <a:gd name="T4" fmla="*/ 15 w 71"/>
                <a:gd name="T5" fmla="*/ 13 h 146"/>
                <a:gd name="T6" fmla="*/ 10 w 71"/>
                <a:gd name="T7" fmla="*/ 1 h 146"/>
                <a:gd name="T8" fmla="*/ 9 w 71"/>
                <a:gd name="T9" fmla="*/ 0 h 146"/>
                <a:gd name="T10" fmla="*/ 0 w 71"/>
                <a:gd name="T11" fmla="*/ 4 h 146"/>
                <a:gd name="T12" fmla="*/ 3 w 71"/>
                <a:gd name="T13" fmla="*/ 8 h 146"/>
                <a:gd name="T14" fmla="*/ 33 w 71"/>
                <a:gd name="T15" fmla="*/ 80 h 146"/>
                <a:gd name="T16" fmla="*/ 57 w 71"/>
                <a:gd name="T17" fmla="*/ 138 h 146"/>
                <a:gd name="T18" fmla="*/ 60 w 71"/>
                <a:gd name="T19" fmla="*/ 145 h 146"/>
                <a:gd name="T20" fmla="*/ 60 w 71"/>
                <a:gd name="T21" fmla="*/ 146 h 146"/>
                <a:gd name="T22" fmla="*/ 71 w 71"/>
                <a:gd name="T23" fmla="*/ 142 h 146"/>
                <a:gd name="T24" fmla="*/ 67 w 71"/>
                <a:gd name="T25" fmla="*/ 13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146">
                  <a:moveTo>
                    <a:pt x="67" y="137"/>
                  </a:moveTo>
                  <a:cubicBezTo>
                    <a:pt x="59" y="117"/>
                    <a:pt x="51" y="98"/>
                    <a:pt x="42" y="78"/>
                  </a:cubicBezTo>
                  <a:cubicBezTo>
                    <a:pt x="33" y="56"/>
                    <a:pt x="24" y="34"/>
                    <a:pt x="15" y="13"/>
                  </a:cubicBezTo>
                  <a:cubicBezTo>
                    <a:pt x="13" y="9"/>
                    <a:pt x="11" y="5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7" y="2"/>
                    <a:pt x="4" y="3"/>
                    <a:pt x="0" y="4"/>
                  </a:cubicBezTo>
                  <a:cubicBezTo>
                    <a:pt x="1" y="5"/>
                    <a:pt x="2" y="6"/>
                    <a:pt x="3" y="8"/>
                  </a:cubicBezTo>
                  <a:cubicBezTo>
                    <a:pt x="12" y="32"/>
                    <a:pt x="23" y="56"/>
                    <a:pt x="33" y="80"/>
                  </a:cubicBezTo>
                  <a:cubicBezTo>
                    <a:pt x="41" y="99"/>
                    <a:pt x="49" y="118"/>
                    <a:pt x="57" y="138"/>
                  </a:cubicBezTo>
                  <a:cubicBezTo>
                    <a:pt x="58" y="140"/>
                    <a:pt x="60" y="142"/>
                    <a:pt x="60" y="145"/>
                  </a:cubicBezTo>
                  <a:cubicBezTo>
                    <a:pt x="60" y="145"/>
                    <a:pt x="60" y="146"/>
                    <a:pt x="60" y="146"/>
                  </a:cubicBezTo>
                  <a:cubicBezTo>
                    <a:pt x="63" y="144"/>
                    <a:pt x="67" y="143"/>
                    <a:pt x="71" y="142"/>
                  </a:cubicBezTo>
                  <a:cubicBezTo>
                    <a:pt x="69" y="141"/>
                    <a:pt x="68" y="139"/>
                    <a:pt x="67" y="1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5" name="Freeform 423">
              <a:extLst>
                <a:ext uri="{FF2B5EF4-FFF2-40B4-BE49-F238E27FC236}">
                  <a16:creationId xmlns:a16="http://schemas.microsoft.com/office/drawing/2014/main" id="{AB924E50-E813-3600-9E22-D65C3208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013" y="4185150"/>
              <a:ext cx="355916" cy="67984"/>
            </a:xfrm>
            <a:custGeom>
              <a:avLst/>
              <a:gdLst>
                <a:gd name="T0" fmla="*/ 1 w 89"/>
                <a:gd name="T1" fmla="*/ 7 h 17"/>
                <a:gd name="T2" fmla="*/ 0 w 89"/>
                <a:gd name="T3" fmla="*/ 7 h 17"/>
                <a:gd name="T4" fmla="*/ 0 w 89"/>
                <a:gd name="T5" fmla="*/ 15 h 17"/>
                <a:gd name="T6" fmla="*/ 0 w 89"/>
                <a:gd name="T7" fmla="*/ 17 h 17"/>
                <a:gd name="T8" fmla="*/ 8 w 89"/>
                <a:gd name="T9" fmla="*/ 16 h 17"/>
                <a:gd name="T10" fmla="*/ 71 w 89"/>
                <a:gd name="T11" fmla="*/ 11 h 17"/>
                <a:gd name="T12" fmla="*/ 89 w 89"/>
                <a:gd name="T13" fmla="*/ 9 h 17"/>
                <a:gd name="T14" fmla="*/ 88 w 89"/>
                <a:gd name="T15" fmla="*/ 2 h 17"/>
                <a:gd name="T16" fmla="*/ 88 w 89"/>
                <a:gd name="T17" fmla="*/ 0 h 17"/>
                <a:gd name="T18" fmla="*/ 83 w 89"/>
                <a:gd name="T19" fmla="*/ 0 h 17"/>
                <a:gd name="T20" fmla="*/ 1 w 89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17">
                  <a:moveTo>
                    <a:pt x="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10"/>
                    <a:pt x="0" y="12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3" y="17"/>
                    <a:pt x="6" y="16"/>
                    <a:pt x="8" y="16"/>
                  </a:cubicBezTo>
                  <a:cubicBezTo>
                    <a:pt x="29" y="14"/>
                    <a:pt x="50" y="12"/>
                    <a:pt x="71" y="11"/>
                  </a:cubicBezTo>
                  <a:cubicBezTo>
                    <a:pt x="77" y="10"/>
                    <a:pt x="83" y="10"/>
                    <a:pt x="89" y="9"/>
                  </a:cubicBezTo>
                  <a:cubicBezTo>
                    <a:pt x="88" y="7"/>
                    <a:pt x="88" y="4"/>
                    <a:pt x="88" y="2"/>
                  </a:cubicBezTo>
                  <a:cubicBezTo>
                    <a:pt x="88" y="1"/>
                    <a:pt x="88" y="0"/>
                    <a:pt x="88" y="0"/>
                  </a:cubicBezTo>
                  <a:cubicBezTo>
                    <a:pt x="87" y="0"/>
                    <a:pt x="85" y="0"/>
                    <a:pt x="83" y="0"/>
                  </a:cubicBezTo>
                  <a:cubicBezTo>
                    <a:pt x="56" y="2"/>
                    <a:pt x="28" y="5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6" name="Freeform 424">
              <a:extLst>
                <a:ext uri="{FF2B5EF4-FFF2-40B4-BE49-F238E27FC236}">
                  <a16:creationId xmlns:a16="http://schemas.microsoft.com/office/drawing/2014/main" id="{991ADFF9-7C0D-AE43-BDA3-5CD9A6F78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89" y="4585055"/>
              <a:ext cx="521877" cy="99976"/>
            </a:xfrm>
            <a:custGeom>
              <a:avLst/>
              <a:gdLst>
                <a:gd name="T0" fmla="*/ 117 w 130"/>
                <a:gd name="T1" fmla="*/ 11 h 25"/>
                <a:gd name="T2" fmla="*/ 130 w 130"/>
                <a:gd name="T3" fmla="*/ 10 h 25"/>
                <a:gd name="T4" fmla="*/ 130 w 130"/>
                <a:gd name="T5" fmla="*/ 10 h 25"/>
                <a:gd name="T6" fmla="*/ 129 w 130"/>
                <a:gd name="T7" fmla="*/ 1 h 25"/>
                <a:gd name="T8" fmla="*/ 129 w 130"/>
                <a:gd name="T9" fmla="*/ 0 h 25"/>
                <a:gd name="T10" fmla="*/ 129 w 130"/>
                <a:gd name="T11" fmla="*/ 0 h 25"/>
                <a:gd name="T12" fmla="*/ 91 w 130"/>
                <a:gd name="T13" fmla="*/ 5 h 25"/>
                <a:gd name="T14" fmla="*/ 47 w 130"/>
                <a:gd name="T15" fmla="*/ 10 h 25"/>
                <a:gd name="T16" fmla="*/ 0 w 130"/>
                <a:gd name="T17" fmla="*/ 15 h 25"/>
                <a:gd name="T18" fmla="*/ 1 w 130"/>
                <a:gd name="T19" fmla="*/ 24 h 25"/>
                <a:gd name="T20" fmla="*/ 1 w 130"/>
                <a:gd name="T21" fmla="*/ 25 h 25"/>
                <a:gd name="T22" fmla="*/ 34 w 130"/>
                <a:gd name="T23" fmla="*/ 21 h 25"/>
                <a:gd name="T24" fmla="*/ 117 w 130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25">
                  <a:moveTo>
                    <a:pt x="117" y="11"/>
                  </a:moveTo>
                  <a:cubicBezTo>
                    <a:pt x="121" y="11"/>
                    <a:pt x="125" y="10"/>
                    <a:pt x="130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9" y="7"/>
                    <a:pt x="129" y="4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16" y="2"/>
                    <a:pt x="104" y="3"/>
                    <a:pt x="91" y="5"/>
                  </a:cubicBezTo>
                  <a:cubicBezTo>
                    <a:pt x="76" y="7"/>
                    <a:pt x="61" y="8"/>
                    <a:pt x="47" y="10"/>
                  </a:cubicBezTo>
                  <a:cubicBezTo>
                    <a:pt x="31" y="12"/>
                    <a:pt x="15" y="14"/>
                    <a:pt x="0" y="15"/>
                  </a:cubicBezTo>
                  <a:cubicBezTo>
                    <a:pt x="1" y="18"/>
                    <a:pt x="1" y="21"/>
                    <a:pt x="1" y="24"/>
                  </a:cubicBezTo>
                  <a:cubicBezTo>
                    <a:pt x="1" y="24"/>
                    <a:pt x="1" y="25"/>
                    <a:pt x="1" y="25"/>
                  </a:cubicBezTo>
                  <a:cubicBezTo>
                    <a:pt x="12" y="24"/>
                    <a:pt x="23" y="23"/>
                    <a:pt x="34" y="21"/>
                  </a:cubicBezTo>
                  <a:cubicBezTo>
                    <a:pt x="62" y="18"/>
                    <a:pt x="89" y="14"/>
                    <a:pt x="117" y="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7" name="Freeform 425">
              <a:extLst>
                <a:ext uri="{FF2B5EF4-FFF2-40B4-BE49-F238E27FC236}">
                  <a16:creationId xmlns:a16="http://schemas.microsoft.com/office/drawing/2014/main" id="{9632183B-4DF1-A302-6170-B53CB637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6409" y="3971201"/>
              <a:ext cx="367913" cy="597859"/>
            </a:xfrm>
            <a:custGeom>
              <a:avLst/>
              <a:gdLst>
                <a:gd name="T0" fmla="*/ 61 w 92"/>
                <a:gd name="T1" fmla="*/ 58 h 149"/>
                <a:gd name="T2" fmla="*/ 92 w 92"/>
                <a:gd name="T3" fmla="*/ 5 h 149"/>
                <a:gd name="T4" fmla="*/ 84 w 92"/>
                <a:gd name="T5" fmla="*/ 0 h 149"/>
                <a:gd name="T6" fmla="*/ 83 w 92"/>
                <a:gd name="T7" fmla="*/ 1 h 149"/>
                <a:gd name="T8" fmla="*/ 62 w 92"/>
                <a:gd name="T9" fmla="*/ 37 h 149"/>
                <a:gd name="T10" fmla="*/ 23 w 92"/>
                <a:gd name="T11" fmla="*/ 104 h 149"/>
                <a:gd name="T12" fmla="*/ 0 w 92"/>
                <a:gd name="T13" fmla="*/ 144 h 149"/>
                <a:gd name="T14" fmla="*/ 8 w 92"/>
                <a:gd name="T15" fmla="*/ 149 h 149"/>
                <a:gd name="T16" fmla="*/ 30 w 92"/>
                <a:gd name="T17" fmla="*/ 112 h 149"/>
                <a:gd name="T18" fmla="*/ 61 w 92"/>
                <a:gd name="T19" fmla="*/ 5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" h="149">
                  <a:moveTo>
                    <a:pt x="61" y="58"/>
                  </a:moveTo>
                  <a:cubicBezTo>
                    <a:pt x="71" y="40"/>
                    <a:pt x="82" y="22"/>
                    <a:pt x="92" y="5"/>
                  </a:cubicBezTo>
                  <a:cubicBezTo>
                    <a:pt x="89" y="4"/>
                    <a:pt x="86" y="2"/>
                    <a:pt x="84" y="0"/>
                  </a:cubicBezTo>
                  <a:cubicBezTo>
                    <a:pt x="84" y="0"/>
                    <a:pt x="84" y="0"/>
                    <a:pt x="83" y="1"/>
                  </a:cubicBezTo>
                  <a:cubicBezTo>
                    <a:pt x="76" y="13"/>
                    <a:pt x="69" y="25"/>
                    <a:pt x="62" y="37"/>
                  </a:cubicBezTo>
                  <a:cubicBezTo>
                    <a:pt x="49" y="59"/>
                    <a:pt x="36" y="82"/>
                    <a:pt x="23" y="104"/>
                  </a:cubicBezTo>
                  <a:cubicBezTo>
                    <a:pt x="15" y="117"/>
                    <a:pt x="8" y="131"/>
                    <a:pt x="0" y="144"/>
                  </a:cubicBezTo>
                  <a:cubicBezTo>
                    <a:pt x="3" y="145"/>
                    <a:pt x="6" y="147"/>
                    <a:pt x="8" y="149"/>
                  </a:cubicBezTo>
                  <a:cubicBezTo>
                    <a:pt x="15" y="137"/>
                    <a:pt x="22" y="124"/>
                    <a:pt x="30" y="112"/>
                  </a:cubicBezTo>
                  <a:cubicBezTo>
                    <a:pt x="40" y="94"/>
                    <a:pt x="50" y="76"/>
                    <a:pt x="61" y="5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8" name="Freeform 426">
              <a:extLst>
                <a:ext uri="{FF2B5EF4-FFF2-40B4-BE49-F238E27FC236}">
                  <a16:creationId xmlns:a16="http://schemas.microsoft.com/office/drawing/2014/main" id="{818D9030-8B83-4F57-BC81-9D95A0F81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1863" y="3117402"/>
              <a:ext cx="255939" cy="521877"/>
            </a:xfrm>
            <a:custGeom>
              <a:avLst/>
              <a:gdLst>
                <a:gd name="T0" fmla="*/ 2 w 64"/>
                <a:gd name="T1" fmla="*/ 6 h 130"/>
                <a:gd name="T2" fmla="*/ 48 w 64"/>
                <a:gd name="T3" fmla="*/ 112 h 130"/>
                <a:gd name="T4" fmla="*/ 55 w 64"/>
                <a:gd name="T5" fmla="*/ 129 h 130"/>
                <a:gd name="T6" fmla="*/ 55 w 64"/>
                <a:gd name="T7" fmla="*/ 130 h 130"/>
                <a:gd name="T8" fmla="*/ 64 w 64"/>
                <a:gd name="T9" fmla="*/ 127 h 130"/>
                <a:gd name="T10" fmla="*/ 59 w 64"/>
                <a:gd name="T11" fmla="*/ 115 h 130"/>
                <a:gd name="T12" fmla="*/ 28 w 64"/>
                <a:gd name="T13" fmla="*/ 44 h 130"/>
                <a:gd name="T14" fmla="*/ 10 w 64"/>
                <a:gd name="T15" fmla="*/ 1 h 130"/>
                <a:gd name="T16" fmla="*/ 9 w 64"/>
                <a:gd name="T17" fmla="*/ 0 h 130"/>
                <a:gd name="T18" fmla="*/ 0 w 64"/>
                <a:gd name="T19" fmla="*/ 4 h 130"/>
                <a:gd name="T20" fmla="*/ 2 w 64"/>
                <a:gd name="T21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30">
                  <a:moveTo>
                    <a:pt x="2" y="6"/>
                  </a:moveTo>
                  <a:cubicBezTo>
                    <a:pt x="17" y="42"/>
                    <a:pt x="32" y="77"/>
                    <a:pt x="48" y="112"/>
                  </a:cubicBezTo>
                  <a:cubicBezTo>
                    <a:pt x="50" y="118"/>
                    <a:pt x="53" y="123"/>
                    <a:pt x="55" y="129"/>
                  </a:cubicBezTo>
                  <a:cubicBezTo>
                    <a:pt x="55" y="129"/>
                    <a:pt x="55" y="130"/>
                    <a:pt x="55" y="130"/>
                  </a:cubicBezTo>
                  <a:cubicBezTo>
                    <a:pt x="58" y="129"/>
                    <a:pt x="61" y="128"/>
                    <a:pt x="64" y="127"/>
                  </a:cubicBezTo>
                  <a:cubicBezTo>
                    <a:pt x="62" y="123"/>
                    <a:pt x="61" y="119"/>
                    <a:pt x="59" y="115"/>
                  </a:cubicBezTo>
                  <a:cubicBezTo>
                    <a:pt x="49" y="91"/>
                    <a:pt x="38" y="67"/>
                    <a:pt x="28" y="44"/>
                  </a:cubicBezTo>
                  <a:cubicBezTo>
                    <a:pt x="22" y="30"/>
                    <a:pt x="16" y="15"/>
                    <a:pt x="10" y="1"/>
                  </a:cubicBezTo>
                  <a:cubicBezTo>
                    <a:pt x="10" y="1"/>
                    <a:pt x="9" y="0"/>
                    <a:pt x="9" y="0"/>
                  </a:cubicBezTo>
                  <a:cubicBezTo>
                    <a:pt x="6" y="2"/>
                    <a:pt x="4" y="3"/>
                    <a:pt x="0" y="4"/>
                  </a:cubicBezTo>
                  <a:cubicBezTo>
                    <a:pt x="1" y="4"/>
                    <a:pt x="1" y="5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19" name="Freeform 427">
              <a:extLst>
                <a:ext uri="{FF2B5EF4-FFF2-40B4-BE49-F238E27FC236}">
                  <a16:creationId xmlns:a16="http://schemas.microsoft.com/office/drawing/2014/main" id="{40C01745-15D5-5706-C039-F9A1089B0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6390" y="1761723"/>
              <a:ext cx="873794" cy="111974"/>
            </a:xfrm>
            <a:custGeom>
              <a:avLst/>
              <a:gdLst>
                <a:gd name="T0" fmla="*/ 0 w 218"/>
                <a:gd name="T1" fmla="*/ 10 h 28"/>
                <a:gd name="T2" fmla="*/ 217 w 218"/>
                <a:gd name="T3" fmla="*/ 28 h 28"/>
                <a:gd name="T4" fmla="*/ 217 w 218"/>
                <a:gd name="T5" fmla="*/ 26 h 28"/>
                <a:gd name="T6" fmla="*/ 218 w 218"/>
                <a:gd name="T7" fmla="*/ 18 h 28"/>
                <a:gd name="T8" fmla="*/ 215 w 218"/>
                <a:gd name="T9" fmla="*/ 18 h 28"/>
                <a:gd name="T10" fmla="*/ 156 w 218"/>
                <a:gd name="T11" fmla="*/ 13 h 28"/>
                <a:gd name="T12" fmla="*/ 98 w 218"/>
                <a:gd name="T13" fmla="*/ 9 h 28"/>
                <a:gd name="T14" fmla="*/ 5 w 218"/>
                <a:gd name="T15" fmla="*/ 1 h 28"/>
                <a:gd name="T16" fmla="*/ 1 w 218"/>
                <a:gd name="T17" fmla="*/ 0 h 28"/>
                <a:gd name="T18" fmla="*/ 1 w 218"/>
                <a:gd name="T19" fmla="*/ 3 h 28"/>
                <a:gd name="T20" fmla="*/ 0 w 218"/>
                <a:gd name="T2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28">
                  <a:moveTo>
                    <a:pt x="0" y="10"/>
                  </a:moveTo>
                  <a:cubicBezTo>
                    <a:pt x="72" y="16"/>
                    <a:pt x="145" y="22"/>
                    <a:pt x="217" y="28"/>
                  </a:cubicBezTo>
                  <a:cubicBezTo>
                    <a:pt x="217" y="27"/>
                    <a:pt x="217" y="27"/>
                    <a:pt x="217" y="26"/>
                  </a:cubicBezTo>
                  <a:cubicBezTo>
                    <a:pt x="217" y="23"/>
                    <a:pt x="217" y="20"/>
                    <a:pt x="218" y="18"/>
                  </a:cubicBezTo>
                  <a:cubicBezTo>
                    <a:pt x="217" y="18"/>
                    <a:pt x="216" y="18"/>
                    <a:pt x="215" y="18"/>
                  </a:cubicBezTo>
                  <a:cubicBezTo>
                    <a:pt x="195" y="16"/>
                    <a:pt x="175" y="15"/>
                    <a:pt x="156" y="13"/>
                  </a:cubicBezTo>
                  <a:cubicBezTo>
                    <a:pt x="136" y="12"/>
                    <a:pt x="117" y="10"/>
                    <a:pt x="98" y="9"/>
                  </a:cubicBezTo>
                  <a:cubicBezTo>
                    <a:pt x="67" y="6"/>
                    <a:pt x="36" y="3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1" y="8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0" name="Freeform 428">
              <a:extLst>
                <a:ext uri="{FF2B5EF4-FFF2-40B4-BE49-F238E27FC236}">
                  <a16:creationId xmlns:a16="http://schemas.microsoft.com/office/drawing/2014/main" id="{1D22AF47-8B0D-4F5C-393C-8ADCE577E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8124" y="1925684"/>
              <a:ext cx="477888" cy="317925"/>
            </a:xfrm>
            <a:custGeom>
              <a:avLst/>
              <a:gdLst>
                <a:gd name="T0" fmla="*/ 1 w 119"/>
                <a:gd name="T1" fmla="*/ 9 h 79"/>
                <a:gd name="T2" fmla="*/ 62 w 119"/>
                <a:gd name="T3" fmla="*/ 48 h 79"/>
                <a:gd name="T4" fmla="*/ 111 w 119"/>
                <a:gd name="T5" fmla="*/ 78 h 79"/>
                <a:gd name="T6" fmla="*/ 113 w 119"/>
                <a:gd name="T7" fmla="*/ 79 h 79"/>
                <a:gd name="T8" fmla="*/ 119 w 119"/>
                <a:gd name="T9" fmla="*/ 71 h 79"/>
                <a:gd name="T10" fmla="*/ 110 w 119"/>
                <a:gd name="T11" fmla="*/ 67 h 79"/>
                <a:gd name="T12" fmla="*/ 6 w 119"/>
                <a:gd name="T13" fmla="*/ 1 h 79"/>
                <a:gd name="T14" fmla="*/ 5 w 119"/>
                <a:gd name="T15" fmla="*/ 0 h 79"/>
                <a:gd name="T16" fmla="*/ 0 w 119"/>
                <a:gd name="T17" fmla="*/ 8 h 79"/>
                <a:gd name="T18" fmla="*/ 1 w 119"/>
                <a:gd name="T19" fmla="*/ 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79">
                  <a:moveTo>
                    <a:pt x="1" y="9"/>
                  </a:moveTo>
                  <a:cubicBezTo>
                    <a:pt x="21" y="22"/>
                    <a:pt x="42" y="35"/>
                    <a:pt x="62" y="48"/>
                  </a:cubicBezTo>
                  <a:cubicBezTo>
                    <a:pt x="78" y="58"/>
                    <a:pt x="94" y="68"/>
                    <a:pt x="111" y="78"/>
                  </a:cubicBezTo>
                  <a:cubicBezTo>
                    <a:pt x="111" y="78"/>
                    <a:pt x="112" y="79"/>
                    <a:pt x="113" y="79"/>
                  </a:cubicBezTo>
                  <a:cubicBezTo>
                    <a:pt x="114" y="76"/>
                    <a:pt x="116" y="73"/>
                    <a:pt x="119" y="71"/>
                  </a:cubicBezTo>
                  <a:cubicBezTo>
                    <a:pt x="116" y="70"/>
                    <a:pt x="113" y="69"/>
                    <a:pt x="110" y="67"/>
                  </a:cubicBezTo>
                  <a:cubicBezTo>
                    <a:pt x="75" y="44"/>
                    <a:pt x="40" y="23"/>
                    <a:pt x="6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3"/>
                    <a:pt x="2" y="6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1" name="Freeform 429">
              <a:extLst>
                <a:ext uri="{FF2B5EF4-FFF2-40B4-BE49-F238E27FC236}">
                  <a16:creationId xmlns:a16="http://schemas.microsoft.com/office/drawing/2014/main" id="{5409478B-2EDC-DD23-A5D0-C8034996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6035" y="3699265"/>
              <a:ext cx="495883" cy="417902"/>
            </a:xfrm>
            <a:custGeom>
              <a:avLst/>
              <a:gdLst>
                <a:gd name="T0" fmla="*/ 8 w 124"/>
                <a:gd name="T1" fmla="*/ 1 h 104"/>
                <a:gd name="T2" fmla="*/ 7 w 124"/>
                <a:gd name="T3" fmla="*/ 0 h 104"/>
                <a:gd name="T4" fmla="*/ 0 w 124"/>
                <a:gd name="T5" fmla="*/ 7 h 104"/>
                <a:gd name="T6" fmla="*/ 22 w 124"/>
                <a:gd name="T7" fmla="*/ 25 h 104"/>
                <a:gd name="T8" fmla="*/ 116 w 124"/>
                <a:gd name="T9" fmla="*/ 102 h 104"/>
                <a:gd name="T10" fmla="*/ 118 w 124"/>
                <a:gd name="T11" fmla="*/ 104 h 104"/>
                <a:gd name="T12" fmla="*/ 124 w 124"/>
                <a:gd name="T13" fmla="*/ 96 h 104"/>
                <a:gd name="T14" fmla="*/ 123 w 124"/>
                <a:gd name="T15" fmla="*/ 96 h 104"/>
                <a:gd name="T16" fmla="*/ 8 w 124"/>
                <a:gd name="T17" fmla="*/ 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104">
                  <a:moveTo>
                    <a:pt x="8" y="1"/>
                  </a:moveTo>
                  <a:cubicBezTo>
                    <a:pt x="7" y="1"/>
                    <a:pt x="7" y="0"/>
                    <a:pt x="7" y="0"/>
                  </a:cubicBezTo>
                  <a:cubicBezTo>
                    <a:pt x="5" y="3"/>
                    <a:pt x="3" y="5"/>
                    <a:pt x="0" y="7"/>
                  </a:cubicBezTo>
                  <a:cubicBezTo>
                    <a:pt x="8" y="13"/>
                    <a:pt x="15" y="19"/>
                    <a:pt x="22" y="25"/>
                  </a:cubicBezTo>
                  <a:cubicBezTo>
                    <a:pt x="54" y="51"/>
                    <a:pt x="85" y="76"/>
                    <a:pt x="116" y="102"/>
                  </a:cubicBezTo>
                  <a:cubicBezTo>
                    <a:pt x="117" y="103"/>
                    <a:pt x="117" y="103"/>
                    <a:pt x="118" y="104"/>
                  </a:cubicBezTo>
                  <a:cubicBezTo>
                    <a:pt x="119" y="101"/>
                    <a:pt x="121" y="98"/>
                    <a:pt x="124" y="96"/>
                  </a:cubicBezTo>
                  <a:cubicBezTo>
                    <a:pt x="124" y="96"/>
                    <a:pt x="123" y="96"/>
                    <a:pt x="123" y="96"/>
                  </a:cubicBezTo>
                  <a:cubicBezTo>
                    <a:pt x="85" y="64"/>
                    <a:pt x="46" y="32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2" name="Freeform 430">
              <a:extLst>
                <a:ext uri="{FF2B5EF4-FFF2-40B4-BE49-F238E27FC236}">
                  <a16:creationId xmlns:a16="http://schemas.microsoft.com/office/drawing/2014/main" id="{463623B1-64BE-BB93-7205-8AF1BF40E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8620" y="3667273"/>
              <a:ext cx="1205716" cy="973770"/>
            </a:xfrm>
            <a:custGeom>
              <a:avLst/>
              <a:gdLst>
                <a:gd name="T0" fmla="*/ 105 w 301"/>
                <a:gd name="T1" fmla="*/ 179 h 243"/>
                <a:gd name="T2" fmla="*/ 108 w 301"/>
                <a:gd name="T3" fmla="*/ 174 h 243"/>
                <a:gd name="T4" fmla="*/ 244 w 301"/>
                <a:gd name="T5" fmla="*/ 99 h 243"/>
                <a:gd name="T6" fmla="*/ 301 w 301"/>
                <a:gd name="T7" fmla="*/ 69 h 243"/>
                <a:gd name="T8" fmla="*/ 296 w 301"/>
                <a:gd name="T9" fmla="*/ 60 h 243"/>
                <a:gd name="T10" fmla="*/ 296 w 301"/>
                <a:gd name="T11" fmla="*/ 61 h 243"/>
                <a:gd name="T12" fmla="*/ 252 w 301"/>
                <a:gd name="T13" fmla="*/ 84 h 243"/>
                <a:gd name="T14" fmla="*/ 186 w 301"/>
                <a:gd name="T15" fmla="*/ 120 h 243"/>
                <a:gd name="T16" fmla="*/ 115 w 301"/>
                <a:gd name="T17" fmla="*/ 159 h 243"/>
                <a:gd name="T18" fmla="*/ 103 w 301"/>
                <a:gd name="T19" fmla="*/ 165 h 243"/>
                <a:gd name="T20" fmla="*/ 93 w 301"/>
                <a:gd name="T21" fmla="*/ 87 h 243"/>
                <a:gd name="T22" fmla="*/ 83 w 301"/>
                <a:gd name="T23" fmla="*/ 15 h 243"/>
                <a:gd name="T24" fmla="*/ 82 w 301"/>
                <a:gd name="T25" fmla="*/ 1 h 243"/>
                <a:gd name="T26" fmla="*/ 82 w 301"/>
                <a:gd name="T27" fmla="*/ 0 h 243"/>
                <a:gd name="T28" fmla="*/ 72 w 301"/>
                <a:gd name="T29" fmla="*/ 2 h 243"/>
                <a:gd name="T30" fmla="*/ 72 w 301"/>
                <a:gd name="T31" fmla="*/ 3 h 243"/>
                <a:gd name="T32" fmla="*/ 78 w 301"/>
                <a:gd name="T33" fmla="*/ 50 h 243"/>
                <a:gd name="T34" fmla="*/ 88 w 301"/>
                <a:gd name="T35" fmla="*/ 123 h 243"/>
                <a:gd name="T36" fmla="*/ 94 w 301"/>
                <a:gd name="T37" fmla="*/ 170 h 243"/>
                <a:gd name="T38" fmla="*/ 0 w 301"/>
                <a:gd name="T39" fmla="*/ 221 h 243"/>
                <a:gd name="T40" fmla="*/ 0 w 301"/>
                <a:gd name="T41" fmla="*/ 221 h 243"/>
                <a:gd name="T42" fmla="*/ 5 w 301"/>
                <a:gd name="T43" fmla="*/ 230 h 243"/>
                <a:gd name="T44" fmla="*/ 96 w 301"/>
                <a:gd name="T45" fmla="*/ 181 h 243"/>
                <a:gd name="T46" fmla="*/ 104 w 301"/>
                <a:gd name="T47" fmla="*/ 243 h 243"/>
                <a:gd name="T48" fmla="*/ 113 w 301"/>
                <a:gd name="T49" fmla="*/ 241 h 243"/>
                <a:gd name="T50" fmla="*/ 113 w 301"/>
                <a:gd name="T51" fmla="*/ 240 h 243"/>
                <a:gd name="T52" fmla="*/ 105 w 301"/>
                <a:gd name="T53" fmla="*/ 17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1" h="243">
                  <a:moveTo>
                    <a:pt x="105" y="179"/>
                  </a:moveTo>
                  <a:cubicBezTo>
                    <a:pt x="105" y="177"/>
                    <a:pt x="106" y="175"/>
                    <a:pt x="108" y="174"/>
                  </a:cubicBezTo>
                  <a:cubicBezTo>
                    <a:pt x="153" y="149"/>
                    <a:pt x="199" y="124"/>
                    <a:pt x="244" y="99"/>
                  </a:cubicBezTo>
                  <a:cubicBezTo>
                    <a:pt x="263" y="89"/>
                    <a:pt x="282" y="79"/>
                    <a:pt x="301" y="69"/>
                  </a:cubicBezTo>
                  <a:cubicBezTo>
                    <a:pt x="299" y="66"/>
                    <a:pt x="297" y="63"/>
                    <a:pt x="296" y="60"/>
                  </a:cubicBezTo>
                  <a:cubicBezTo>
                    <a:pt x="296" y="60"/>
                    <a:pt x="296" y="61"/>
                    <a:pt x="296" y="61"/>
                  </a:cubicBezTo>
                  <a:cubicBezTo>
                    <a:pt x="281" y="68"/>
                    <a:pt x="267" y="76"/>
                    <a:pt x="252" y="84"/>
                  </a:cubicBezTo>
                  <a:cubicBezTo>
                    <a:pt x="230" y="96"/>
                    <a:pt x="208" y="108"/>
                    <a:pt x="186" y="120"/>
                  </a:cubicBezTo>
                  <a:cubicBezTo>
                    <a:pt x="162" y="133"/>
                    <a:pt x="138" y="146"/>
                    <a:pt x="115" y="159"/>
                  </a:cubicBezTo>
                  <a:cubicBezTo>
                    <a:pt x="111" y="161"/>
                    <a:pt x="107" y="163"/>
                    <a:pt x="103" y="165"/>
                  </a:cubicBezTo>
                  <a:cubicBezTo>
                    <a:pt x="100" y="139"/>
                    <a:pt x="97" y="113"/>
                    <a:pt x="93" y="87"/>
                  </a:cubicBezTo>
                  <a:cubicBezTo>
                    <a:pt x="90" y="63"/>
                    <a:pt x="87" y="39"/>
                    <a:pt x="83" y="15"/>
                  </a:cubicBezTo>
                  <a:cubicBezTo>
                    <a:pt x="83" y="10"/>
                    <a:pt x="82" y="6"/>
                    <a:pt x="82" y="1"/>
                  </a:cubicBezTo>
                  <a:cubicBezTo>
                    <a:pt x="82" y="1"/>
                    <a:pt x="82" y="1"/>
                    <a:pt x="82" y="0"/>
                  </a:cubicBezTo>
                  <a:cubicBezTo>
                    <a:pt x="79" y="1"/>
                    <a:pt x="75" y="2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4" y="19"/>
                    <a:pt x="76" y="34"/>
                    <a:pt x="78" y="50"/>
                  </a:cubicBezTo>
                  <a:cubicBezTo>
                    <a:pt x="82" y="74"/>
                    <a:pt x="85" y="99"/>
                    <a:pt x="88" y="123"/>
                  </a:cubicBezTo>
                  <a:cubicBezTo>
                    <a:pt x="90" y="139"/>
                    <a:pt x="92" y="154"/>
                    <a:pt x="94" y="170"/>
                  </a:cubicBezTo>
                  <a:cubicBezTo>
                    <a:pt x="63" y="187"/>
                    <a:pt x="32" y="204"/>
                    <a:pt x="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4"/>
                    <a:pt x="3" y="227"/>
                    <a:pt x="5" y="230"/>
                  </a:cubicBezTo>
                  <a:cubicBezTo>
                    <a:pt x="35" y="214"/>
                    <a:pt x="65" y="197"/>
                    <a:pt x="96" y="181"/>
                  </a:cubicBezTo>
                  <a:cubicBezTo>
                    <a:pt x="98" y="202"/>
                    <a:pt x="101" y="222"/>
                    <a:pt x="104" y="243"/>
                  </a:cubicBezTo>
                  <a:cubicBezTo>
                    <a:pt x="107" y="242"/>
                    <a:pt x="110" y="241"/>
                    <a:pt x="113" y="241"/>
                  </a:cubicBezTo>
                  <a:cubicBezTo>
                    <a:pt x="113" y="241"/>
                    <a:pt x="113" y="241"/>
                    <a:pt x="113" y="240"/>
                  </a:cubicBezTo>
                  <a:cubicBezTo>
                    <a:pt x="110" y="220"/>
                    <a:pt x="108" y="199"/>
                    <a:pt x="105" y="1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3" name="Freeform 431">
              <a:extLst>
                <a:ext uri="{FF2B5EF4-FFF2-40B4-BE49-F238E27FC236}">
                  <a16:creationId xmlns:a16="http://schemas.microsoft.com/office/drawing/2014/main" id="{8BA5A7D9-8E77-1FCE-65B6-073C7BC1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0025" y="3133398"/>
              <a:ext cx="837803" cy="919782"/>
            </a:xfrm>
            <a:custGeom>
              <a:avLst/>
              <a:gdLst>
                <a:gd name="T0" fmla="*/ 156 w 209"/>
                <a:gd name="T1" fmla="*/ 141 h 229"/>
                <a:gd name="T2" fmla="*/ 152 w 209"/>
                <a:gd name="T3" fmla="*/ 136 h 229"/>
                <a:gd name="T4" fmla="*/ 159 w 209"/>
                <a:gd name="T5" fmla="*/ 50 h 229"/>
                <a:gd name="T6" fmla="*/ 163 w 209"/>
                <a:gd name="T7" fmla="*/ 1 h 229"/>
                <a:gd name="T8" fmla="*/ 160 w 209"/>
                <a:gd name="T9" fmla="*/ 1 h 229"/>
                <a:gd name="T10" fmla="*/ 153 w 209"/>
                <a:gd name="T11" fmla="*/ 0 h 229"/>
                <a:gd name="T12" fmla="*/ 142 w 209"/>
                <a:gd name="T13" fmla="*/ 139 h 229"/>
                <a:gd name="T14" fmla="*/ 2 w 209"/>
                <a:gd name="T15" fmla="*/ 122 h 229"/>
                <a:gd name="T16" fmla="*/ 0 w 209"/>
                <a:gd name="T17" fmla="*/ 131 h 229"/>
                <a:gd name="T18" fmla="*/ 26 w 209"/>
                <a:gd name="T19" fmla="*/ 134 h 229"/>
                <a:gd name="T20" fmla="*/ 69 w 209"/>
                <a:gd name="T21" fmla="*/ 140 h 229"/>
                <a:gd name="T22" fmla="*/ 105 w 209"/>
                <a:gd name="T23" fmla="*/ 144 h 229"/>
                <a:gd name="T24" fmla="*/ 138 w 209"/>
                <a:gd name="T25" fmla="*/ 148 h 229"/>
                <a:gd name="T26" fmla="*/ 142 w 209"/>
                <a:gd name="T27" fmla="*/ 152 h 229"/>
                <a:gd name="T28" fmla="*/ 136 w 209"/>
                <a:gd name="T29" fmla="*/ 216 h 229"/>
                <a:gd name="T30" fmla="*/ 136 w 209"/>
                <a:gd name="T31" fmla="*/ 226 h 229"/>
                <a:gd name="T32" fmla="*/ 135 w 209"/>
                <a:gd name="T33" fmla="*/ 228 h 229"/>
                <a:gd name="T34" fmla="*/ 137 w 209"/>
                <a:gd name="T35" fmla="*/ 228 h 229"/>
                <a:gd name="T36" fmla="*/ 145 w 209"/>
                <a:gd name="T37" fmla="*/ 229 h 229"/>
                <a:gd name="T38" fmla="*/ 151 w 209"/>
                <a:gd name="T39" fmla="*/ 150 h 229"/>
                <a:gd name="T40" fmla="*/ 200 w 209"/>
                <a:gd name="T41" fmla="*/ 156 h 229"/>
                <a:gd name="T42" fmla="*/ 207 w 209"/>
                <a:gd name="T43" fmla="*/ 157 h 229"/>
                <a:gd name="T44" fmla="*/ 209 w 209"/>
                <a:gd name="T45" fmla="*/ 148 h 229"/>
                <a:gd name="T46" fmla="*/ 208 w 209"/>
                <a:gd name="T47" fmla="*/ 148 h 229"/>
                <a:gd name="T48" fmla="*/ 156 w 209"/>
                <a:gd name="T49" fmla="*/ 14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9" h="229">
                  <a:moveTo>
                    <a:pt x="156" y="141"/>
                  </a:moveTo>
                  <a:cubicBezTo>
                    <a:pt x="152" y="141"/>
                    <a:pt x="152" y="139"/>
                    <a:pt x="152" y="136"/>
                  </a:cubicBezTo>
                  <a:cubicBezTo>
                    <a:pt x="154" y="107"/>
                    <a:pt x="157" y="78"/>
                    <a:pt x="159" y="50"/>
                  </a:cubicBezTo>
                  <a:cubicBezTo>
                    <a:pt x="160" y="33"/>
                    <a:pt x="162" y="17"/>
                    <a:pt x="163" y="1"/>
                  </a:cubicBezTo>
                  <a:cubicBezTo>
                    <a:pt x="162" y="1"/>
                    <a:pt x="161" y="1"/>
                    <a:pt x="160" y="1"/>
                  </a:cubicBezTo>
                  <a:cubicBezTo>
                    <a:pt x="158" y="1"/>
                    <a:pt x="156" y="1"/>
                    <a:pt x="153" y="0"/>
                  </a:cubicBezTo>
                  <a:cubicBezTo>
                    <a:pt x="150" y="46"/>
                    <a:pt x="146" y="92"/>
                    <a:pt x="142" y="139"/>
                  </a:cubicBezTo>
                  <a:cubicBezTo>
                    <a:pt x="95" y="134"/>
                    <a:pt x="48" y="128"/>
                    <a:pt x="2" y="122"/>
                  </a:cubicBezTo>
                  <a:cubicBezTo>
                    <a:pt x="2" y="125"/>
                    <a:pt x="1" y="128"/>
                    <a:pt x="0" y="131"/>
                  </a:cubicBezTo>
                  <a:cubicBezTo>
                    <a:pt x="9" y="132"/>
                    <a:pt x="18" y="133"/>
                    <a:pt x="26" y="134"/>
                  </a:cubicBezTo>
                  <a:cubicBezTo>
                    <a:pt x="41" y="136"/>
                    <a:pt x="55" y="138"/>
                    <a:pt x="69" y="140"/>
                  </a:cubicBezTo>
                  <a:cubicBezTo>
                    <a:pt x="81" y="141"/>
                    <a:pt x="93" y="143"/>
                    <a:pt x="105" y="144"/>
                  </a:cubicBezTo>
                  <a:cubicBezTo>
                    <a:pt x="116" y="146"/>
                    <a:pt x="127" y="147"/>
                    <a:pt x="138" y="148"/>
                  </a:cubicBezTo>
                  <a:cubicBezTo>
                    <a:pt x="141" y="148"/>
                    <a:pt x="142" y="149"/>
                    <a:pt x="142" y="152"/>
                  </a:cubicBezTo>
                  <a:cubicBezTo>
                    <a:pt x="140" y="173"/>
                    <a:pt x="138" y="195"/>
                    <a:pt x="136" y="216"/>
                  </a:cubicBezTo>
                  <a:cubicBezTo>
                    <a:pt x="136" y="219"/>
                    <a:pt x="136" y="222"/>
                    <a:pt x="136" y="226"/>
                  </a:cubicBezTo>
                  <a:cubicBezTo>
                    <a:pt x="136" y="227"/>
                    <a:pt x="135" y="227"/>
                    <a:pt x="135" y="228"/>
                  </a:cubicBezTo>
                  <a:cubicBezTo>
                    <a:pt x="136" y="228"/>
                    <a:pt x="136" y="228"/>
                    <a:pt x="137" y="228"/>
                  </a:cubicBezTo>
                  <a:cubicBezTo>
                    <a:pt x="140" y="228"/>
                    <a:pt x="142" y="228"/>
                    <a:pt x="145" y="229"/>
                  </a:cubicBezTo>
                  <a:cubicBezTo>
                    <a:pt x="147" y="203"/>
                    <a:pt x="149" y="177"/>
                    <a:pt x="151" y="150"/>
                  </a:cubicBezTo>
                  <a:cubicBezTo>
                    <a:pt x="168" y="152"/>
                    <a:pt x="184" y="154"/>
                    <a:pt x="200" y="156"/>
                  </a:cubicBezTo>
                  <a:cubicBezTo>
                    <a:pt x="203" y="156"/>
                    <a:pt x="205" y="156"/>
                    <a:pt x="207" y="157"/>
                  </a:cubicBezTo>
                  <a:cubicBezTo>
                    <a:pt x="207" y="154"/>
                    <a:pt x="208" y="151"/>
                    <a:pt x="209" y="148"/>
                  </a:cubicBezTo>
                  <a:cubicBezTo>
                    <a:pt x="208" y="148"/>
                    <a:pt x="208" y="148"/>
                    <a:pt x="208" y="148"/>
                  </a:cubicBezTo>
                  <a:cubicBezTo>
                    <a:pt x="191" y="145"/>
                    <a:pt x="174" y="143"/>
                    <a:pt x="156" y="14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4" name="Freeform 432">
              <a:extLst>
                <a:ext uri="{FF2B5EF4-FFF2-40B4-BE49-F238E27FC236}">
                  <a16:creationId xmlns:a16="http://schemas.microsoft.com/office/drawing/2014/main" id="{0C267FEC-595F-94FC-2869-7D3D9C591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911" y="2299596"/>
              <a:ext cx="1291695" cy="777817"/>
            </a:xfrm>
            <a:custGeom>
              <a:avLst/>
              <a:gdLst>
                <a:gd name="T0" fmla="*/ 153 w 322"/>
                <a:gd name="T1" fmla="*/ 193 h 194"/>
                <a:gd name="T2" fmla="*/ 155 w 322"/>
                <a:gd name="T3" fmla="*/ 193 h 194"/>
                <a:gd name="T4" fmla="*/ 163 w 322"/>
                <a:gd name="T5" fmla="*/ 194 h 194"/>
                <a:gd name="T6" fmla="*/ 165 w 322"/>
                <a:gd name="T7" fmla="*/ 167 h 194"/>
                <a:gd name="T8" fmla="*/ 167 w 322"/>
                <a:gd name="T9" fmla="*/ 145 h 194"/>
                <a:gd name="T10" fmla="*/ 172 w 322"/>
                <a:gd name="T11" fmla="*/ 138 h 194"/>
                <a:gd name="T12" fmla="*/ 211 w 322"/>
                <a:gd name="T13" fmla="*/ 126 h 194"/>
                <a:gd name="T14" fmla="*/ 254 w 322"/>
                <a:gd name="T15" fmla="*/ 113 h 194"/>
                <a:gd name="T16" fmla="*/ 316 w 322"/>
                <a:gd name="T17" fmla="*/ 94 h 194"/>
                <a:gd name="T18" fmla="*/ 322 w 322"/>
                <a:gd name="T19" fmla="*/ 92 h 194"/>
                <a:gd name="T20" fmla="*/ 319 w 322"/>
                <a:gd name="T21" fmla="*/ 83 h 194"/>
                <a:gd name="T22" fmla="*/ 235 w 322"/>
                <a:gd name="T23" fmla="*/ 109 h 194"/>
                <a:gd name="T24" fmla="*/ 174 w 322"/>
                <a:gd name="T25" fmla="*/ 128 h 194"/>
                <a:gd name="T26" fmla="*/ 169 w 322"/>
                <a:gd name="T27" fmla="*/ 129 h 194"/>
                <a:gd name="T28" fmla="*/ 171 w 322"/>
                <a:gd name="T29" fmla="*/ 103 h 194"/>
                <a:gd name="T30" fmla="*/ 176 w 322"/>
                <a:gd name="T31" fmla="*/ 45 h 194"/>
                <a:gd name="T32" fmla="*/ 180 w 322"/>
                <a:gd name="T33" fmla="*/ 2 h 194"/>
                <a:gd name="T34" fmla="*/ 178 w 322"/>
                <a:gd name="T35" fmla="*/ 2 h 194"/>
                <a:gd name="T36" fmla="*/ 169 w 322"/>
                <a:gd name="T37" fmla="*/ 0 h 194"/>
                <a:gd name="T38" fmla="*/ 170 w 322"/>
                <a:gd name="T39" fmla="*/ 4 h 194"/>
                <a:gd name="T40" fmla="*/ 170 w 322"/>
                <a:gd name="T41" fmla="*/ 11 h 194"/>
                <a:gd name="T42" fmla="*/ 159 w 322"/>
                <a:gd name="T43" fmla="*/ 129 h 194"/>
                <a:gd name="T44" fmla="*/ 154 w 322"/>
                <a:gd name="T45" fmla="*/ 134 h 194"/>
                <a:gd name="T46" fmla="*/ 102 w 322"/>
                <a:gd name="T47" fmla="*/ 150 h 194"/>
                <a:gd name="T48" fmla="*/ 32 w 322"/>
                <a:gd name="T49" fmla="*/ 172 h 194"/>
                <a:gd name="T50" fmla="*/ 0 w 322"/>
                <a:gd name="T51" fmla="*/ 182 h 194"/>
                <a:gd name="T52" fmla="*/ 3 w 322"/>
                <a:gd name="T53" fmla="*/ 191 h 194"/>
                <a:gd name="T54" fmla="*/ 158 w 322"/>
                <a:gd name="T55" fmla="*/ 143 h 194"/>
                <a:gd name="T56" fmla="*/ 153 w 322"/>
                <a:gd name="T57" fmla="*/ 19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194">
                  <a:moveTo>
                    <a:pt x="153" y="193"/>
                  </a:moveTo>
                  <a:cubicBezTo>
                    <a:pt x="154" y="193"/>
                    <a:pt x="154" y="193"/>
                    <a:pt x="155" y="193"/>
                  </a:cubicBezTo>
                  <a:cubicBezTo>
                    <a:pt x="158" y="193"/>
                    <a:pt x="160" y="193"/>
                    <a:pt x="163" y="194"/>
                  </a:cubicBezTo>
                  <a:cubicBezTo>
                    <a:pt x="164" y="185"/>
                    <a:pt x="164" y="176"/>
                    <a:pt x="165" y="167"/>
                  </a:cubicBezTo>
                  <a:cubicBezTo>
                    <a:pt x="166" y="160"/>
                    <a:pt x="167" y="152"/>
                    <a:pt x="167" y="145"/>
                  </a:cubicBezTo>
                  <a:cubicBezTo>
                    <a:pt x="167" y="141"/>
                    <a:pt x="168" y="139"/>
                    <a:pt x="172" y="138"/>
                  </a:cubicBezTo>
                  <a:cubicBezTo>
                    <a:pt x="185" y="134"/>
                    <a:pt x="198" y="130"/>
                    <a:pt x="211" y="126"/>
                  </a:cubicBezTo>
                  <a:cubicBezTo>
                    <a:pt x="226" y="122"/>
                    <a:pt x="240" y="117"/>
                    <a:pt x="254" y="113"/>
                  </a:cubicBezTo>
                  <a:cubicBezTo>
                    <a:pt x="275" y="107"/>
                    <a:pt x="295" y="100"/>
                    <a:pt x="316" y="94"/>
                  </a:cubicBezTo>
                  <a:cubicBezTo>
                    <a:pt x="318" y="93"/>
                    <a:pt x="320" y="93"/>
                    <a:pt x="322" y="92"/>
                  </a:cubicBezTo>
                  <a:cubicBezTo>
                    <a:pt x="320" y="89"/>
                    <a:pt x="319" y="86"/>
                    <a:pt x="319" y="83"/>
                  </a:cubicBezTo>
                  <a:cubicBezTo>
                    <a:pt x="291" y="91"/>
                    <a:pt x="263" y="100"/>
                    <a:pt x="235" y="109"/>
                  </a:cubicBezTo>
                  <a:cubicBezTo>
                    <a:pt x="215" y="115"/>
                    <a:pt x="195" y="122"/>
                    <a:pt x="174" y="128"/>
                  </a:cubicBezTo>
                  <a:cubicBezTo>
                    <a:pt x="173" y="128"/>
                    <a:pt x="171" y="129"/>
                    <a:pt x="169" y="129"/>
                  </a:cubicBezTo>
                  <a:cubicBezTo>
                    <a:pt x="169" y="120"/>
                    <a:pt x="170" y="111"/>
                    <a:pt x="171" y="103"/>
                  </a:cubicBezTo>
                  <a:cubicBezTo>
                    <a:pt x="172" y="84"/>
                    <a:pt x="174" y="65"/>
                    <a:pt x="176" y="45"/>
                  </a:cubicBezTo>
                  <a:cubicBezTo>
                    <a:pt x="177" y="31"/>
                    <a:pt x="178" y="16"/>
                    <a:pt x="180" y="2"/>
                  </a:cubicBezTo>
                  <a:cubicBezTo>
                    <a:pt x="180" y="2"/>
                    <a:pt x="179" y="2"/>
                    <a:pt x="178" y="2"/>
                  </a:cubicBezTo>
                  <a:cubicBezTo>
                    <a:pt x="175" y="2"/>
                    <a:pt x="172" y="1"/>
                    <a:pt x="169" y="0"/>
                  </a:cubicBezTo>
                  <a:cubicBezTo>
                    <a:pt x="169" y="2"/>
                    <a:pt x="170" y="3"/>
                    <a:pt x="170" y="4"/>
                  </a:cubicBezTo>
                  <a:cubicBezTo>
                    <a:pt x="170" y="6"/>
                    <a:pt x="170" y="9"/>
                    <a:pt x="170" y="11"/>
                  </a:cubicBezTo>
                  <a:cubicBezTo>
                    <a:pt x="166" y="51"/>
                    <a:pt x="162" y="90"/>
                    <a:pt x="159" y="129"/>
                  </a:cubicBezTo>
                  <a:cubicBezTo>
                    <a:pt x="159" y="133"/>
                    <a:pt x="157" y="133"/>
                    <a:pt x="154" y="134"/>
                  </a:cubicBezTo>
                  <a:cubicBezTo>
                    <a:pt x="137" y="140"/>
                    <a:pt x="120" y="145"/>
                    <a:pt x="102" y="150"/>
                  </a:cubicBezTo>
                  <a:cubicBezTo>
                    <a:pt x="79" y="157"/>
                    <a:pt x="55" y="165"/>
                    <a:pt x="32" y="172"/>
                  </a:cubicBezTo>
                  <a:cubicBezTo>
                    <a:pt x="21" y="175"/>
                    <a:pt x="11" y="179"/>
                    <a:pt x="0" y="182"/>
                  </a:cubicBezTo>
                  <a:cubicBezTo>
                    <a:pt x="2" y="185"/>
                    <a:pt x="3" y="188"/>
                    <a:pt x="3" y="191"/>
                  </a:cubicBezTo>
                  <a:cubicBezTo>
                    <a:pt x="54" y="175"/>
                    <a:pt x="106" y="159"/>
                    <a:pt x="158" y="143"/>
                  </a:cubicBezTo>
                  <a:cubicBezTo>
                    <a:pt x="156" y="160"/>
                    <a:pt x="155" y="177"/>
                    <a:pt x="153" y="19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5" name="Freeform 433">
              <a:extLst>
                <a:ext uri="{FF2B5EF4-FFF2-40B4-BE49-F238E27FC236}">
                  <a16:creationId xmlns:a16="http://schemas.microsoft.com/office/drawing/2014/main" id="{485AC5A3-2E8C-0D59-B300-71E84E4C5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741" y="2681505"/>
              <a:ext cx="597859" cy="467889"/>
            </a:xfrm>
            <a:custGeom>
              <a:avLst/>
              <a:gdLst>
                <a:gd name="T0" fmla="*/ 53 w 149"/>
                <a:gd name="T1" fmla="*/ 80 h 117"/>
                <a:gd name="T2" fmla="*/ 147 w 149"/>
                <a:gd name="T3" fmla="*/ 8 h 117"/>
                <a:gd name="T4" fmla="*/ 149 w 149"/>
                <a:gd name="T5" fmla="*/ 8 h 117"/>
                <a:gd name="T6" fmla="*/ 143 w 149"/>
                <a:gd name="T7" fmla="*/ 0 h 117"/>
                <a:gd name="T8" fmla="*/ 0 w 149"/>
                <a:gd name="T9" fmla="*/ 109 h 117"/>
                <a:gd name="T10" fmla="*/ 6 w 149"/>
                <a:gd name="T11" fmla="*/ 117 h 117"/>
                <a:gd name="T12" fmla="*/ 6 w 149"/>
                <a:gd name="T13" fmla="*/ 116 h 117"/>
                <a:gd name="T14" fmla="*/ 53 w 149"/>
                <a:gd name="T15" fmla="*/ 8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17">
                  <a:moveTo>
                    <a:pt x="53" y="80"/>
                  </a:moveTo>
                  <a:cubicBezTo>
                    <a:pt x="85" y="56"/>
                    <a:pt x="116" y="32"/>
                    <a:pt x="147" y="8"/>
                  </a:cubicBezTo>
                  <a:cubicBezTo>
                    <a:pt x="148" y="8"/>
                    <a:pt x="148" y="8"/>
                    <a:pt x="149" y="8"/>
                  </a:cubicBezTo>
                  <a:cubicBezTo>
                    <a:pt x="146" y="5"/>
                    <a:pt x="144" y="3"/>
                    <a:pt x="143" y="0"/>
                  </a:cubicBezTo>
                  <a:cubicBezTo>
                    <a:pt x="95" y="36"/>
                    <a:pt x="48" y="73"/>
                    <a:pt x="0" y="109"/>
                  </a:cubicBezTo>
                  <a:cubicBezTo>
                    <a:pt x="3" y="111"/>
                    <a:pt x="5" y="114"/>
                    <a:pt x="6" y="117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22" y="104"/>
                    <a:pt x="38" y="92"/>
                    <a:pt x="53" y="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6" name="Freeform 434">
              <a:extLst>
                <a:ext uri="{FF2B5EF4-FFF2-40B4-BE49-F238E27FC236}">
                  <a16:creationId xmlns:a16="http://schemas.microsoft.com/office/drawing/2014/main" id="{139812A7-42E6-D52B-5AD2-AF66FCECF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2348" y="3351347"/>
              <a:ext cx="147965" cy="375911"/>
            </a:xfrm>
            <a:custGeom>
              <a:avLst/>
              <a:gdLst>
                <a:gd name="T0" fmla="*/ 1 w 37"/>
                <a:gd name="T1" fmla="*/ 4 h 94"/>
                <a:gd name="T2" fmla="*/ 17 w 37"/>
                <a:gd name="T3" fmla="*/ 58 h 94"/>
                <a:gd name="T4" fmla="*/ 27 w 37"/>
                <a:gd name="T5" fmla="*/ 94 h 94"/>
                <a:gd name="T6" fmla="*/ 37 w 37"/>
                <a:gd name="T7" fmla="*/ 91 h 94"/>
                <a:gd name="T8" fmla="*/ 37 w 37"/>
                <a:gd name="T9" fmla="*/ 91 h 94"/>
                <a:gd name="T10" fmla="*/ 19 w 37"/>
                <a:gd name="T11" fmla="*/ 33 h 94"/>
                <a:gd name="T12" fmla="*/ 10 w 37"/>
                <a:gd name="T13" fmla="*/ 2 h 94"/>
                <a:gd name="T14" fmla="*/ 10 w 37"/>
                <a:gd name="T15" fmla="*/ 0 h 94"/>
                <a:gd name="T16" fmla="*/ 0 w 37"/>
                <a:gd name="T17" fmla="*/ 3 h 94"/>
                <a:gd name="T18" fmla="*/ 1 w 37"/>
                <a:gd name="T19" fmla="*/ 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94">
                  <a:moveTo>
                    <a:pt x="1" y="4"/>
                  </a:moveTo>
                  <a:cubicBezTo>
                    <a:pt x="6" y="22"/>
                    <a:pt x="11" y="40"/>
                    <a:pt x="17" y="58"/>
                  </a:cubicBezTo>
                  <a:cubicBezTo>
                    <a:pt x="20" y="71"/>
                    <a:pt x="24" y="83"/>
                    <a:pt x="27" y="94"/>
                  </a:cubicBezTo>
                  <a:cubicBezTo>
                    <a:pt x="30" y="92"/>
                    <a:pt x="34" y="92"/>
                    <a:pt x="37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1" y="72"/>
                    <a:pt x="25" y="52"/>
                    <a:pt x="19" y="33"/>
                  </a:cubicBezTo>
                  <a:cubicBezTo>
                    <a:pt x="16" y="22"/>
                    <a:pt x="13" y="1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7" name="Freeform 435">
              <a:extLst>
                <a:ext uri="{FF2B5EF4-FFF2-40B4-BE49-F238E27FC236}">
                  <a16:creationId xmlns:a16="http://schemas.microsoft.com/office/drawing/2014/main" id="{65539346-8D09-FB4F-3DC5-45C400842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2329" y="2809475"/>
              <a:ext cx="409904" cy="335921"/>
            </a:xfrm>
            <a:custGeom>
              <a:avLst/>
              <a:gdLst>
                <a:gd name="T0" fmla="*/ 92 w 102"/>
                <a:gd name="T1" fmla="*/ 3 h 84"/>
                <a:gd name="T2" fmla="*/ 0 w 102"/>
                <a:gd name="T3" fmla="*/ 76 h 84"/>
                <a:gd name="T4" fmla="*/ 0 w 102"/>
                <a:gd name="T5" fmla="*/ 76 h 84"/>
                <a:gd name="T6" fmla="*/ 6 w 102"/>
                <a:gd name="T7" fmla="*/ 84 h 84"/>
                <a:gd name="T8" fmla="*/ 29 w 102"/>
                <a:gd name="T9" fmla="*/ 65 h 84"/>
                <a:gd name="T10" fmla="*/ 99 w 102"/>
                <a:gd name="T11" fmla="*/ 9 h 84"/>
                <a:gd name="T12" fmla="*/ 102 w 102"/>
                <a:gd name="T13" fmla="*/ 8 h 84"/>
                <a:gd name="T14" fmla="*/ 95 w 102"/>
                <a:gd name="T15" fmla="*/ 0 h 84"/>
                <a:gd name="T16" fmla="*/ 92 w 102"/>
                <a:gd name="T17" fmla="*/ 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84">
                  <a:moveTo>
                    <a:pt x="92" y="3"/>
                  </a:moveTo>
                  <a:cubicBezTo>
                    <a:pt x="62" y="27"/>
                    <a:pt x="31" y="51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" y="79"/>
                    <a:pt x="4" y="81"/>
                    <a:pt x="6" y="84"/>
                  </a:cubicBezTo>
                  <a:cubicBezTo>
                    <a:pt x="14" y="78"/>
                    <a:pt x="21" y="71"/>
                    <a:pt x="29" y="65"/>
                  </a:cubicBezTo>
                  <a:cubicBezTo>
                    <a:pt x="53" y="46"/>
                    <a:pt x="76" y="28"/>
                    <a:pt x="99" y="9"/>
                  </a:cubicBezTo>
                  <a:cubicBezTo>
                    <a:pt x="100" y="8"/>
                    <a:pt x="101" y="8"/>
                    <a:pt x="102" y="8"/>
                  </a:cubicBezTo>
                  <a:cubicBezTo>
                    <a:pt x="99" y="5"/>
                    <a:pt x="97" y="3"/>
                    <a:pt x="95" y="0"/>
                  </a:cubicBezTo>
                  <a:cubicBezTo>
                    <a:pt x="95" y="1"/>
                    <a:pt x="94" y="2"/>
                    <a:pt x="9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8" name="Freeform 436">
              <a:extLst>
                <a:ext uri="{FF2B5EF4-FFF2-40B4-BE49-F238E27FC236}">
                  <a16:creationId xmlns:a16="http://schemas.microsoft.com/office/drawing/2014/main" id="{28914AB7-B6E3-F4E7-1695-5CDD73DD3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4033" y="3069414"/>
              <a:ext cx="579863" cy="477888"/>
            </a:xfrm>
            <a:custGeom>
              <a:avLst/>
              <a:gdLst>
                <a:gd name="T0" fmla="*/ 78 w 145"/>
                <a:gd name="T1" fmla="*/ 49 h 119"/>
                <a:gd name="T2" fmla="*/ 1 w 145"/>
                <a:gd name="T3" fmla="*/ 111 h 119"/>
                <a:gd name="T4" fmla="*/ 0 w 145"/>
                <a:gd name="T5" fmla="*/ 112 h 119"/>
                <a:gd name="T6" fmla="*/ 6 w 145"/>
                <a:gd name="T7" fmla="*/ 119 h 119"/>
                <a:gd name="T8" fmla="*/ 10 w 145"/>
                <a:gd name="T9" fmla="*/ 116 h 119"/>
                <a:gd name="T10" fmla="*/ 144 w 145"/>
                <a:gd name="T11" fmla="*/ 8 h 119"/>
                <a:gd name="T12" fmla="*/ 145 w 145"/>
                <a:gd name="T13" fmla="*/ 7 h 119"/>
                <a:gd name="T14" fmla="*/ 139 w 145"/>
                <a:gd name="T15" fmla="*/ 0 h 119"/>
                <a:gd name="T16" fmla="*/ 139 w 145"/>
                <a:gd name="T17" fmla="*/ 0 h 119"/>
                <a:gd name="T18" fmla="*/ 78 w 145"/>
                <a:gd name="T19" fmla="*/ 4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19">
                  <a:moveTo>
                    <a:pt x="78" y="49"/>
                  </a:moveTo>
                  <a:cubicBezTo>
                    <a:pt x="53" y="70"/>
                    <a:pt x="27" y="90"/>
                    <a:pt x="1" y="111"/>
                  </a:cubicBezTo>
                  <a:cubicBezTo>
                    <a:pt x="1" y="111"/>
                    <a:pt x="0" y="111"/>
                    <a:pt x="0" y="112"/>
                  </a:cubicBezTo>
                  <a:cubicBezTo>
                    <a:pt x="2" y="114"/>
                    <a:pt x="4" y="116"/>
                    <a:pt x="6" y="119"/>
                  </a:cubicBezTo>
                  <a:cubicBezTo>
                    <a:pt x="7" y="118"/>
                    <a:pt x="8" y="117"/>
                    <a:pt x="10" y="116"/>
                  </a:cubicBezTo>
                  <a:cubicBezTo>
                    <a:pt x="55" y="80"/>
                    <a:pt x="100" y="44"/>
                    <a:pt x="144" y="8"/>
                  </a:cubicBezTo>
                  <a:cubicBezTo>
                    <a:pt x="145" y="8"/>
                    <a:pt x="145" y="8"/>
                    <a:pt x="145" y="7"/>
                  </a:cubicBezTo>
                  <a:cubicBezTo>
                    <a:pt x="143" y="5"/>
                    <a:pt x="141" y="3"/>
                    <a:pt x="13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19" y="16"/>
                    <a:pt x="99" y="33"/>
                    <a:pt x="78" y="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29" name="Freeform 437">
              <a:extLst>
                <a:ext uri="{FF2B5EF4-FFF2-40B4-BE49-F238E27FC236}">
                  <a16:creationId xmlns:a16="http://schemas.microsoft.com/office/drawing/2014/main" id="{500E9C42-BA97-C596-E081-3B1A59E4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522" y="3555299"/>
              <a:ext cx="773818" cy="275935"/>
            </a:xfrm>
            <a:custGeom>
              <a:avLst/>
              <a:gdLst>
                <a:gd name="T0" fmla="*/ 85 w 193"/>
                <a:gd name="T1" fmla="*/ 26 h 69"/>
                <a:gd name="T2" fmla="*/ 37 w 193"/>
                <a:gd name="T3" fmla="*/ 10 h 69"/>
                <a:gd name="T4" fmla="*/ 4 w 193"/>
                <a:gd name="T5" fmla="*/ 0 h 69"/>
                <a:gd name="T6" fmla="*/ 3 w 193"/>
                <a:gd name="T7" fmla="*/ 0 h 69"/>
                <a:gd name="T8" fmla="*/ 0 w 193"/>
                <a:gd name="T9" fmla="*/ 9 h 69"/>
                <a:gd name="T10" fmla="*/ 1 w 193"/>
                <a:gd name="T11" fmla="*/ 9 h 69"/>
                <a:gd name="T12" fmla="*/ 51 w 193"/>
                <a:gd name="T13" fmla="*/ 25 h 69"/>
                <a:gd name="T14" fmla="*/ 110 w 193"/>
                <a:gd name="T15" fmla="*/ 43 h 69"/>
                <a:gd name="T16" fmla="*/ 168 w 193"/>
                <a:gd name="T17" fmla="*/ 62 h 69"/>
                <a:gd name="T18" fmla="*/ 190 w 193"/>
                <a:gd name="T19" fmla="*/ 69 h 69"/>
                <a:gd name="T20" fmla="*/ 190 w 193"/>
                <a:gd name="T21" fmla="*/ 69 h 69"/>
                <a:gd name="T22" fmla="*/ 193 w 193"/>
                <a:gd name="T23" fmla="*/ 60 h 69"/>
                <a:gd name="T24" fmla="*/ 146 w 193"/>
                <a:gd name="T25" fmla="*/ 45 h 69"/>
                <a:gd name="T26" fmla="*/ 85 w 193"/>
                <a:gd name="T27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3" h="69">
                  <a:moveTo>
                    <a:pt x="85" y="26"/>
                  </a:moveTo>
                  <a:cubicBezTo>
                    <a:pt x="69" y="21"/>
                    <a:pt x="53" y="16"/>
                    <a:pt x="37" y="10"/>
                  </a:cubicBezTo>
                  <a:cubicBezTo>
                    <a:pt x="26" y="7"/>
                    <a:pt x="15" y="3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3"/>
                    <a:pt x="2" y="6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8" y="14"/>
                    <a:pt x="34" y="20"/>
                    <a:pt x="51" y="25"/>
                  </a:cubicBezTo>
                  <a:cubicBezTo>
                    <a:pt x="70" y="31"/>
                    <a:pt x="90" y="37"/>
                    <a:pt x="110" y="43"/>
                  </a:cubicBezTo>
                  <a:cubicBezTo>
                    <a:pt x="130" y="50"/>
                    <a:pt x="149" y="56"/>
                    <a:pt x="168" y="62"/>
                  </a:cubicBezTo>
                  <a:cubicBezTo>
                    <a:pt x="176" y="64"/>
                    <a:pt x="183" y="67"/>
                    <a:pt x="190" y="69"/>
                  </a:cubicBezTo>
                  <a:cubicBezTo>
                    <a:pt x="190" y="69"/>
                    <a:pt x="190" y="69"/>
                    <a:pt x="190" y="69"/>
                  </a:cubicBezTo>
                  <a:cubicBezTo>
                    <a:pt x="191" y="66"/>
                    <a:pt x="192" y="63"/>
                    <a:pt x="193" y="60"/>
                  </a:cubicBezTo>
                  <a:cubicBezTo>
                    <a:pt x="177" y="55"/>
                    <a:pt x="162" y="50"/>
                    <a:pt x="146" y="45"/>
                  </a:cubicBezTo>
                  <a:cubicBezTo>
                    <a:pt x="125" y="38"/>
                    <a:pt x="105" y="32"/>
                    <a:pt x="85" y="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0" name="Freeform 438">
              <a:extLst>
                <a:ext uri="{FF2B5EF4-FFF2-40B4-BE49-F238E27FC236}">
                  <a16:creationId xmlns:a16="http://schemas.microsoft.com/office/drawing/2014/main" id="{27686E90-0591-C764-ABFC-E19DEEAA6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712" y="1793715"/>
              <a:ext cx="1091742" cy="341920"/>
            </a:xfrm>
            <a:custGeom>
              <a:avLst/>
              <a:gdLst>
                <a:gd name="T0" fmla="*/ 76 w 272"/>
                <a:gd name="T1" fmla="*/ 65 h 85"/>
                <a:gd name="T2" fmla="*/ 143 w 272"/>
                <a:gd name="T3" fmla="*/ 46 h 85"/>
                <a:gd name="T4" fmla="*/ 219 w 272"/>
                <a:gd name="T5" fmla="*/ 24 h 85"/>
                <a:gd name="T6" fmla="*/ 265 w 272"/>
                <a:gd name="T7" fmla="*/ 11 h 85"/>
                <a:gd name="T8" fmla="*/ 271 w 272"/>
                <a:gd name="T9" fmla="*/ 9 h 85"/>
                <a:gd name="T10" fmla="*/ 272 w 272"/>
                <a:gd name="T11" fmla="*/ 9 h 85"/>
                <a:gd name="T12" fmla="*/ 270 w 272"/>
                <a:gd name="T13" fmla="*/ 0 h 85"/>
                <a:gd name="T14" fmla="*/ 269 w 272"/>
                <a:gd name="T15" fmla="*/ 0 h 85"/>
                <a:gd name="T16" fmla="*/ 246 w 272"/>
                <a:gd name="T17" fmla="*/ 7 h 85"/>
                <a:gd name="T18" fmla="*/ 188 w 272"/>
                <a:gd name="T19" fmla="*/ 23 h 85"/>
                <a:gd name="T20" fmla="*/ 145 w 272"/>
                <a:gd name="T21" fmla="*/ 36 h 85"/>
                <a:gd name="T22" fmla="*/ 88 w 272"/>
                <a:gd name="T23" fmla="*/ 52 h 85"/>
                <a:gd name="T24" fmla="*/ 0 w 272"/>
                <a:gd name="T25" fmla="*/ 74 h 85"/>
                <a:gd name="T26" fmla="*/ 4 w 272"/>
                <a:gd name="T27" fmla="*/ 85 h 85"/>
                <a:gd name="T28" fmla="*/ 76 w 272"/>
                <a:gd name="T29" fmla="*/ 6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2" h="85">
                  <a:moveTo>
                    <a:pt x="76" y="65"/>
                  </a:moveTo>
                  <a:cubicBezTo>
                    <a:pt x="98" y="58"/>
                    <a:pt x="121" y="52"/>
                    <a:pt x="143" y="46"/>
                  </a:cubicBezTo>
                  <a:cubicBezTo>
                    <a:pt x="168" y="39"/>
                    <a:pt x="194" y="31"/>
                    <a:pt x="219" y="24"/>
                  </a:cubicBezTo>
                  <a:cubicBezTo>
                    <a:pt x="234" y="20"/>
                    <a:pt x="250" y="15"/>
                    <a:pt x="265" y="11"/>
                  </a:cubicBezTo>
                  <a:cubicBezTo>
                    <a:pt x="267" y="10"/>
                    <a:pt x="269" y="10"/>
                    <a:pt x="271" y="9"/>
                  </a:cubicBezTo>
                  <a:cubicBezTo>
                    <a:pt x="271" y="9"/>
                    <a:pt x="272" y="9"/>
                    <a:pt x="272" y="9"/>
                  </a:cubicBezTo>
                  <a:cubicBezTo>
                    <a:pt x="271" y="6"/>
                    <a:pt x="270" y="3"/>
                    <a:pt x="270" y="0"/>
                  </a:cubicBezTo>
                  <a:cubicBezTo>
                    <a:pt x="270" y="0"/>
                    <a:pt x="270" y="0"/>
                    <a:pt x="269" y="0"/>
                  </a:cubicBezTo>
                  <a:cubicBezTo>
                    <a:pt x="261" y="2"/>
                    <a:pt x="254" y="4"/>
                    <a:pt x="246" y="7"/>
                  </a:cubicBezTo>
                  <a:cubicBezTo>
                    <a:pt x="226" y="12"/>
                    <a:pt x="207" y="18"/>
                    <a:pt x="188" y="23"/>
                  </a:cubicBezTo>
                  <a:cubicBezTo>
                    <a:pt x="174" y="27"/>
                    <a:pt x="159" y="31"/>
                    <a:pt x="145" y="36"/>
                  </a:cubicBezTo>
                  <a:cubicBezTo>
                    <a:pt x="126" y="41"/>
                    <a:pt x="107" y="46"/>
                    <a:pt x="88" y="52"/>
                  </a:cubicBezTo>
                  <a:cubicBezTo>
                    <a:pt x="75" y="55"/>
                    <a:pt x="14" y="73"/>
                    <a:pt x="0" y="74"/>
                  </a:cubicBezTo>
                  <a:cubicBezTo>
                    <a:pt x="2" y="78"/>
                    <a:pt x="3" y="81"/>
                    <a:pt x="4" y="85"/>
                  </a:cubicBezTo>
                  <a:cubicBezTo>
                    <a:pt x="18" y="80"/>
                    <a:pt x="61" y="69"/>
                    <a:pt x="76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1" name="Freeform 439">
              <a:extLst>
                <a:ext uri="{FF2B5EF4-FFF2-40B4-BE49-F238E27FC236}">
                  <a16:creationId xmlns:a16="http://schemas.microsoft.com/office/drawing/2014/main" id="{A7819B12-CAC8-AE80-E399-1F241E8F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843" y="3339350"/>
              <a:ext cx="295930" cy="631851"/>
            </a:xfrm>
            <a:custGeom>
              <a:avLst/>
              <a:gdLst>
                <a:gd name="T0" fmla="*/ 39 w 74"/>
                <a:gd name="T1" fmla="*/ 87 h 158"/>
                <a:gd name="T2" fmla="*/ 66 w 74"/>
                <a:gd name="T3" fmla="*/ 22 h 158"/>
                <a:gd name="T4" fmla="*/ 73 w 74"/>
                <a:gd name="T5" fmla="*/ 5 h 158"/>
                <a:gd name="T6" fmla="*/ 74 w 74"/>
                <a:gd name="T7" fmla="*/ 4 h 158"/>
                <a:gd name="T8" fmla="*/ 64 w 74"/>
                <a:gd name="T9" fmla="*/ 0 h 158"/>
                <a:gd name="T10" fmla="*/ 64 w 74"/>
                <a:gd name="T11" fmla="*/ 1 h 158"/>
                <a:gd name="T12" fmla="*/ 36 w 74"/>
                <a:gd name="T13" fmla="*/ 67 h 158"/>
                <a:gd name="T14" fmla="*/ 17 w 74"/>
                <a:gd name="T15" fmla="*/ 113 h 158"/>
                <a:gd name="T16" fmla="*/ 0 w 74"/>
                <a:gd name="T17" fmla="*/ 154 h 158"/>
                <a:gd name="T18" fmla="*/ 9 w 74"/>
                <a:gd name="T19" fmla="*/ 158 h 158"/>
                <a:gd name="T20" fmla="*/ 12 w 74"/>
                <a:gd name="T21" fmla="*/ 150 h 158"/>
                <a:gd name="T22" fmla="*/ 39 w 74"/>
                <a:gd name="T23" fmla="*/ 8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158">
                  <a:moveTo>
                    <a:pt x="39" y="87"/>
                  </a:moveTo>
                  <a:cubicBezTo>
                    <a:pt x="48" y="65"/>
                    <a:pt x="57" y="43"/>
                    <a:pt x="66" y="22"/>
                  </a:cubicBezTo>
                  <a:cubicBezTo>
                    <a:pt x="69" y="16"/>
                    <a:pt x="71" y="11"/>
                    <a:pt x="73" y="5"/>
                  </a:cubicBezTo>
                  <a:cubicBezTo>
                    <a:pt x="73" y="5"/>
                    <a:pt x="73" y="5"/>
                    <a:pt x="74" y="4"/>
                  </a:cubicBezTo>
                  <a:cubicBezTo>
                    <a:pt x="70" y="3"/>
                    <a:pt x="67" y="2"/>
                    <a:pt x="64" y="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55" y="23"/>
                    <a:pt x="45" y="45"/>
                    <a:pt x="36" y="67"/>
                  </a:cubicBezTo>
                  <a:cubicBezTo>
                    <a:pt x="30" y="82"/>
                    <a:pt x="24" y="98"/>
                    <a:pt x="17" y="113"/>
                  </a:cubicBezTo>
                  <a:cubicBezTo>
                    <a:pt x="12" y="127"/>
                    <a:pt x="6" y="141"/>
                    <a:pt x="0" y="154"/>
                  </a:cubicBezTo>
                  <a:cubicBezTo>
                    <a:pt x="3" y="155"/>
                    <a:pt x="6" y="156"/>
                    <a:pt x="9" y="158"/>
                  </a:cubicBezTo>
                  <a:cubicBezTo>
                    <a:pt x="9" y="155"/>
                    <a:pt x="10" y="153"/>
                    <a:pt x="12" y="150"/>
                  </a:cubicBezTo>
                  <a:cubicBezTo>
                    <a:pt x="21" y="129"/>
                    <a:pt x="30" y="108"/>
                    <a:pt x="39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2" name="Freeform 440">
              <a:extLst>
                <a:ext uri="{FF2B5EF4-FFF2-40B4-BE49-F238E27FC236}">
                  <a16:creationId xmlns:a16="http://schemas.microsoft.com/office/drawing/2014/main" id="{C0164B0B-1775-EDC7-CF9B-CFA3EB83EA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98732" y="1861699"/>
              <a:ext cx="3011288" cy="1585626"/>
            </a:xfrm>
            <a:custGeom>
              <a:avLst/>
              <a:gdLst>
                <a:gd name="T0" fmla="*/ 191 w 751"/>
                <a:gd name="T1" fmla="*/ 160 h 395"/>
                <a:gd name="T2" fmla="*/ 333 w 751"/>
                <a:gd name="T3" fmla="*/ 94 h 395"/>
                <a:gd name="T4" fmla="*/ 436 w 751"/>
                <a:gd name="T5" fmla="*/ 102 h 395"/>
                <a:gd name="T6" fmla="*/ 337 w 751"/>
                <a:gd name="T7" fmla="*/ 257 h 395"/>
                <a:gd name="T8" fmla="*/ 212 w 751"/>
                <a:gd name="T9" fmla="*/ 210 h 395"/>
                <a:gd name="T10" fmla="*/ 193 w 751"/>
                <a:gd name="T11" fmla="*/ 209 h 395"/>
                <a:gd name="T12" fmla="*/ 282 w 751"/>
                <a:gd name="T13" fmla="*/ 267 h 395"/>
                <a:gd name="T14" fmla="*/ 174 w 751"/>
                <a:gd name="T15" fmla="*/ 222 h 395"/>
                <a:gd name="T16" fmla="*/ 165 w 751"/>
                <a:gd name="T17" fmla="*/ 224 h 395"/>
                <a:gd name="T18" fmla="*/ 167 w 751"/>
                <a:gd name="T19" fmla="*/ 292 h 395"/>
                <a:gd name="T20" fmla="*/ 0 w 751"/>
                <a:gd name="T21" fmla="*/ 326 h 395"/>
                <a:gd name="T22" fmla="*/ 69 w 751"/>
                <a:gd name="T23" fmla="*/ 322 h 395"/>
                <a:gd name="T24" fmla="*/ 173 w 751"/>
                <a:gd name="T25" fmla="*/ 301 h 395"/>
                <a:gd name="T26" fmla="*/ 181 w 751"/>
                <a:gd name="T27" fmla="*/ 381 h 395"/>
                <a:gd name="T28" fmla="*/ 190 w 751"/>
                <a:gd name="T29" fmla="*/ 379 h 395"/>
                <a:gd name="T30" fmla="*/ 183 w 751"/>
                <a:gd name="T31" fmla="*/ 299 h 395"/>
                <a:gd name="T32" fmla="*/ 296 w 751"/>
                <a:gd name="T33" fmla="*/ 277 h 395"/>
                <a:gd name="T34" fmla="*/ 213 w 751"/>
                <a:gd name="T35" fmla="*/ 386 h 395"/>
                <a:gd name="T36" fmla="*/ 219 w 751"/>
                <a:gd name="T37" fmla="*/ 393 h 395"/>
                <a:gd name="T38" fmla="*/ 368 w 751"/>
                <a:gd name="T39" fmla="*/ 323 h 395"/>
                <a:gd name="T40" fmla="*/ 328 w 751"/>
                <a:gd name="T41" fmla="*/ 286 h 395"/>
                <a:gd name="T42" fmla="*/ 420 w 751"/>
                <a:gd name="T43" fmla="*/ 250 h 395"/>
                <a:gd name="T44" fmla="*/ 515 w 751"/>
                <a:gd name="T45" fmla="*/ 221 h 395"/>
                <a:gd name="T46" fmla="*/ 523 w 751"/>
                <a:gd name="T47" fmla="*/ 196 h 395"/>
                <a:gd name="T48" fmla="*/ 483 w 751"/>
                <a:gd name="T49" fmla="*/ 134 h 395"/>
                <a:gd name="T50" fmla="*/ 577 w 751"/>
                <a:gd name="T51" fmla="*/ 106 h 395"/>
                <a:gd name="T52" fmla="*/ 565 w 751"/>
                <a:gd name="T53" fmla="*/ 184 h 395"/>
                <a:gd name="T54" fmla="*/ 586 w 751"/>
                <a:gd name="T55" fmla="*/ 109 h 395"/>
                <a:gd name="T56" fmla="*/ 750 w 751"/>
                <a:gd name="T57" fmla="*/ 114 h 395"/>
                <a:gd name="T58" fmla="*/ 751 w 751"/>
                <a:gd name="T59" fmla="*/ 104 h 395"/>
                <a:gd name="T60" fmla="*/ 594 w 751"/>
                <a:gd name="T61" fmla="*/ 97 h 395"/>
                <a:gd name="T62" fmla="*/ 606 w 751"/>
                <a:gd name="T63" fmla="*/ 40 h 395"/>
                <a:gd name="T64" fmla="*/ 597 w 751"/>
                <a:gd name="T65" fmla="*/ 37 h 395"/>
                <a:gd name="T66" fmla="*/ 525 w 751"/>
                <a:gd name="T67" fmla="*/ 93 h 395"/>
                <a:gd name="T68" fmla="*/ 584 w 751"/>
                <a:gd name="T69" fmla="*/ 22 h 395"/>
                <a:gd name="T70" fmla="*/ 446 w 751"/>
                <a:gd name="T71" fmla="*/ 90 h 395"/>
                <a:gd name="T72" fmla="*/ 348 w 751"/>
                <a:gd name="T73" fmla="*/ 7 h 395"/>
                <a:gd name="T74" fmla="*/ 267 w 751"/>
                <a:gd name="T75" fmla="*/ 62 h 395"/>
                <a:gd name="T76" fmla="*/ 301 w 751"/>
                <a:gd name="T77" fmla="*/ 3 h 395"/>
                <a:gd name="T78" fmla="*/ 237 w 751"/>
                <a:gd name="T79" fmla="*/ 80 h 395"/>
                <a:gd name="T80" fmla="*/ 37 w 751"/>
                <a:gd name="T81" fmla="*/ 71 h 395"/>
                <a:gd name="T82" fmla="*/ 25 w 751"/>
                <a:gd name="T83" fmla="*/ 75 h 395"/>
                <a:gd name="T84" fmla="*/ 183 w 751"/>
                <a:gd name="T85" fmla="*/ 156 h 395"/>
                <a:gd name="T86" fmla="*/ 332 w 751"/>
                <a:gd name="T87" fmla="*/ 268 h 395"/>
                <a:gd name="T88" fmla="*/ 500 w 751"/>
                <a:gd name="T89" fmla="*/ 102 h 395"/>
                <a:gd name="T90" fmla="*/ 448 w 751"/>
                <a:gd name="T91" fmla="*/ 10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51" h="395">
                  <a:moveTo>
                    <a:pt x="183" y="156"/>
                  </a:moveTo>
                  <a:cubicBezTo>
                    <a:pt x="186" y="157"/>
                    <a:pt x="188" y="159"/>
                    <a:pt x="191" y="161"/>
                  </a:cubicBezTo>
                  <a:cubicBezTo>
                    <a:pt x="191" y="161"/>
                    <a:pt x="191" y="160"/>
                    <a:pt x="191" y="160"/>
                  </a:cubicBezTo>
                  <a:cubicBezTo>
                    <a:pt x="209" y="137"/>
                    <a:pt x="226" y="115"/>
                    <a:pt x="244" y="93"/>
                  </a:cubicBezTo>
                  <a:cubicBezTo>
                    <a:pt x="244" y="91"/>
                    <a:pt x="247" y="91"/>
                    <a:pt x="248" y="91"/>
                  </a:cubicBezTo>
                  <a:cubicBezTo>
                    <a:pt x="276" y="92"/>
                    <a:pt x="305" y="93"/>
                    <a:pt x="333" y="94"/>
                  </a:cubicBezTo>
                  <a:cubicBezTo>
                    <a:pt x="346" y="95"/>
                    <a:pt x="360" y="96"/>
                    <a:pt x="373" y="96"/>
                  </a:cubicBezTo>
                  <a:cubicBezTo>
                    <a:pt x="392" y="97"/>
                    <a:pt x="411" y="98"/>
                    <a:pt x="430" y="99"/>
                  </a:cubicBezTo>
                  <a:cubicBezTo>
                    <a:pt x="432" y="99"/>
                    <a:pt x="434" y="100"/>
                    <a:pt x="436" y="102"/>
                  </a:cubicBezTo>
                  <a:cubicBezTo>
                    <a:pt x="446" y="113"/>
                    <a:pt x="457" y="124"/>
                    <a:pt x="468" y="136"/>
                  </a:cubicBezTo>
                  <a:cubicBezTo>
                    <a:pt x="428" y="175"/>
                    <a:pt x="388" y="214"/>
                    <a:pt x="348" y="253"/>
                  </a:cubicBezTo>
                  <a:cubicBezTo>
                    <a:pt x="345" y="256"/>
                    <a:pt x="341" y="257"/>
                    <a:pt x="337" y="257"/>
                  </a:cubicBezTo>
                  <a:cubicBezTo>
                    <a:pt x="325" y="260"/>
                    <a:pt x="313" y="262"/>
                    <a:pt x="302" y="264"/>
                  </a:cubicBezTo>
                  <a:cubicBezTo>
                    <a:pt x="299" y="265"/>
                    <a:pt x="296" y="265"/>
                    <a:pt x="293" y="263"/>
                  </a:cubicBezTo>
                  <a:cubicBezTo>
                    <a:pt x="266" y="246"/>
                    <a:pt x="239" y="228"/>
                    <a:pt x="212" y="210"/>
                  </a:cubicBezTo>
                  <a:cubicBezTo>
                    <a:pt x="208" y="208"/>
                    <a:pt x="205" y="206"/>
                    <a:pt x="202" y="203"/>
                  </a:cubicBezTo>
                  <a:cubicBezTo>
                    <a:pt x="200" y="202"/>
                    <a:pt x="199" y="202"/>
                    <a:pt x="198" y="201"/>
                  </a:cubicBezTo>
                  <a:cubicBezTo>
                    <a:pt x="197" y="204"/>
                    <a:pt x="195" y="207"/>
                    <a:pt x="193" y="209"/>
                  </a:cubicBezTo>
                  <a:cubicBezTo>
                    <a:pt x="193" y="209"/>
                    <a:pt x="193" y="209"/>
                    <a:pt x="194" y="209"/>
                  </a:cubicBezTo>
                  <a:cubicBezTo>
                    <a:pt x="214" y="223"/>
                    <a:pt x="235" y="236"/>
                    <a:pt x="256" y="250"/>
                  </a:cubicBezTo>
                  <a:cubicBezTo>
                    <a:pt x="265" y="256"/>
                    <a:pt x="273" y="262"/>
                    <a:pt x="282" y="267"/>
                  </a:cubicBezTo>
                  <a:cubicBezTo>
                    <a:pt x="282" y="268"/>
                    <a:pt x="282" y="268"/>
                    <a:pt x="282" y="269"/>
                  </a:cubicBezTo>
                  <a:cubicBezTo>
                    <a:pt x="249" y="275"/>
                    <a:pt x="215" y="282"/>
                    <a:pt x="181" y="289"/>
                  </a:cubicBezTo>
                  <a:cubicBezTo>
                    <a:pt x="179" y="266"/>
                    <a:pt x="176" y="244"/>
                    <a:pt x="174" y="222"/>
                  </a:cubicBezTo>
                  <a:cubicBezTo>
                    <a:pt x="171" y="222"/>
                    <a:pt x="168" y="223"/>
                    <a:pt x="165" y="223"/>
                  </a:cubicBezTo>
                  <a:cubicBezTo>
                    <a:pt x="165" y="223"/>
                    <a:pt x="165" y="223"/>
                    <a:pt x="165" y="223"/>
                  </a:cubicBezTo>
                  <a:cubicBezTo>
                    <a:pt x="165" y="223"/>
                    <a:pt x="165" y="224"/>
                    <a:pt x="165" y="224"/>
                  </a:cubicBezTo>
                  <a:cubicBezTo>
                    <a:pt x="166" y="233"/>
                    <a:pt x="167" y="242"/>
                    <a:pt x="168" y="250"/>
                  </a:cubicBezTo>
                  <a:cubicBezTo>
                    <a:pt x="169" y="263"/>
                    <a:pt x="170" y="275"/>
                    <a:pt x="171" y="287"/>
                  </a:cubicBezTo>
                  <a:cubicBezTo>
                    <a:pt x="172" y="291"/>
                    <a:pt x="170" y="292"/>
                    <a:pt x="167" y="292"/>
                  </a:cubicBezTo>
                  <a:cubicBezTo>
                    <a:pt x="154" y="295"/>
                    <a:pt x="47" y="317"/>
                    <a:pt x="30" y="320"/>
                  </a:cubicBezTo>
                  <a:cubicBezTo>
                    <a:pt x="20" y="323"/>
                    <a:pt x="10" y="325"/>
                    <a:pt x="0" y="326"/>
                  </a:cubicBezTo>
                  <a:cubicBezTo>
                    <a:pt x="0" y="327"/>
                    <a:pt x="0" y="326"/>
                    <a:pt x="0" y="326"/>
                  </a:cubicBezTo>
                  <a:cubicBezTo>
                    <a:pt x="1" y="329"/>
                    <a:pt x="1" y="333"/>
                    <a:pt x="1" y="336"/>
                  </a:cubicBezTo>
                  <a:cubicBezTo>
                    <a:pt x="2" y="336"/>
                    <a:pt x="2" y="336"/>
                    <a:pt x="2" y="336"/>
                  </a:cubicBezTo>
                  <a:cubicBezTo>
                    <a:pt x="24" y="331"/>
                    <a:pt x="46" y="326"/>
                    <a:pt x="69" y="322"/>
                  </a:cubicBezTo>
                  <a:cubicBezTo>
                    <a:pt x="86" y="318"/>
                    <a:pt x="104" y="315"/>
                    <a:pt x="121" y="311"/>
                  </a:cubicBezTo>
                  <a:cubicBezTo>
                    <a:pt x="137" y="308"/>
                    <a:pt x="153" y="305"/>
                    <a:pt x="169" y="301"/>
                  </a:cubicBezTo>
                  <a:cubicBezTo>
                    <a:pt x="170" y="301"/>
                    <a:pt x="171" y="301"/>
                    <a:pt x="173" y="301"/>
                  </a:cubicBezTo>
                  <a:cubicBezTo>
                    <a:pt x="173" y="308"/>
                    <a:pt x="174" y="315"/>
                    <a:pt x="175" y="321"/>
                  </a:cubicBezTo>
                  <a:cubicBezTo>
                    <a:pt x="177" y="341"/>
                    <a:pt x="179" y="361"/>
                    <a:pt x="181" y="380"/>
                  </a:cubicBezTo>
                  <a:cubicBezTo>
                    <a:pt x="181" y="381"/>
                    <a:pt x="181" y="381"/>
                    <a:pt x="181" y="381"/>
                  </a:cubicBezTo>
                  <a:cubicBezTo>
                    <a:pt x="183" y="380"/>
                    <a:pt x="186" y="380"/>
                    <a:pt x="189" y="380"/>
                  </a:cubicBezTo>
                  <a:cubicBezTo>
                    <a:pt x="190" y="380"/>
                    <a:pt x="190" y="380"/>
                    <a:pt x="191" y="380"/>
                  </a:cubicBezTo>
                  <a:cubicBezTo>
                    <a:pt x="191" y="380"/>
                    <a:pt x="190" y="380"/>
                    <a:pt x="190" y="379"/>
                  </a:cubicBezTo>
                  <a:cubicBezTo>
                    <a:pt x="189" y="365"/>
                    <a:pt x="187" y="350"/>
                    <a:pt x="186" y="336"/>
                  </a:cubicBezTo>
                  <a:cubicBezTo>
                    <a:pt x="185" y="325"/>
                    <a:pt x="184" y="313"/>
                    <a:pt x="182" y="302"/>
                  </a:cubicBezTo>
                  <a:cubicBezTo>
                    <a:pt x="182" y="301"/>
                    <a:pt x="183" y="300"/>
                    <a:pt x="183" y="299"/>
                  </a:cubicBezTo>
                  <a:cubicBezTo>
                    <a:pt x="201" y="295"/>
                    <a:pt x="220" y="291"/>
                    <a:pt x="238" y="287"/>
                  </a:cubicBezTo>
                  <a:cubicBezTo>
                    <a:pt x="256" y="283"/>
                    <a:pt x="274" y="280"/>
                    <a:pt x="293" y="276"/>
                  </a:cubicBezTo>
                  <a:cubicBezTo>
                    <a:pt x="294" y="276"/>
                    <a:pt x="295" y="276"/>
                    <a:pt x="296" y="277"/>
                  </a:cubicBezTo>
                  <a:cubicBezTo>
                    <a:pt x="302" y="280"/>
                    <a:pt x="307" y="284"/>
                    <a:pt x="313" y="288"/>
                  </a:cubicBezTo>
                  <a:cubicBezTo>
                    <a:pt x="307" y="294"/>
                    <a:pt x="301" y="300"/>
                    <a:pt x="294" y="306"/>
                  </a:cubicBezTo>
                  <a:cubicBezTo>
                    <a:pt x="267" y="333"/>
                    <a:pt x="240" y="359"/>
                    <a:pt x="213" y="386"/>
                  </a:cubicBezTo>
                  <a:cubicBezTo>
                    <a:pt x="212" y="387"/>
                    <a:pt x="211" y="387"/>
                    <a:pt x="211" y="388"/>
                  </a:cubicBezTo>
                  <a:cubicBezTo>
                    <a:pt x="213" y="390"/>
                    <a:pt x="216" y="392"/>
                    <a:pt x="218" y="395"/>
                  </a:cubicBezTo>
                  <a:cubicBezTo>
                    <a:pt x="218" y="394"/>
                    <a:pt x="218" y="394"/>
                    <a:pt x="219" y="393"/>
                  </a:cubicBezTo>
                  <a:cubicBezTo>
                    <a:pt x="252" y="361"/>
                    <a:pt x="285" y="328"/>
                    <a:pt x="318" y="296"/>
                  </a:cubicBezTo>
                  <a:cubicBezTo>
                    <a:pt x="319" y="295"/>
                    <a:pt x="320" y="294"/>
                    <a:pt x="322" y="293"/>
                  </a:cubicBezTo>
                  <a:cubicBezTo>
                    <a:pt x="337" y="303"/>
                    <a:pt x="353" y="313"/>
                    <a:pt x="368" y="323"/>
                  </a:cubicBezTo>
                  <a:cubicBezTo>
                    <a:pt x="370" y="320"/>
                    <a:pt x="371" y="318"/>
                    <a:pt x="374" y="315"/>
                  </a:cubicBezTo>
                  <a:cubicBezTo>
                    <a:pt x="373" y="315"/>
                    <a:pt x="373" y="315"/>
                    <a:pt x="373" y="315"/>
                  </a:cubicBezTo>
                  <a:cubicBezTo>
                    <a:pt x="358" y="305"/>
                    <a:pt x="344" y="296"/>
                    <a:pt x="328" y="286"/>
                  </a:cubicBezTo>
                  <a:cubicBezTo>
                    <a:pt x="334" y="280"/>
                    <a:pt x="340" y="275"/>
                    <a:pt x="345" y="269"/>
                  </a:cubicBezTo>
                  <a:cubicBezTo>
                    <a:pt x="351" y="262"/>
                    <a:pt x="359" y="263"/>
                    <a:pt x="366" y="261"/>
                  </a:cubicBezTo>
                  <a:cubicBezTo>
                    <a:pt x="384" y="257"/>
                    <a:pt x="402" y="254"/>
                    <a:pt x="420" y="250"/>
                  </a:cubicBezTo>
                  <a:cubicBezTo>
                    <a:pt x="438" y="246"/>
                    <a:pt x="455" y="243"/>
                    <a:pt x="473" y="239"/>
                  </a:cubicBezTo>
                  <a:cubicBezTo>
                    <a:pt x="488" y="236"/>
                    <a:pt x="503" y="233"/>
                    <a:pt x="517" y="230"/>
                  </a:cubicBezTo>
                  <a:cubicBezTo>
                    <a:pt x="516" y="227"/>
                    <a:pt x="516" y="224"/>
                    <a:pt x="515" y="221"/>
                  </a:cubicBezTo>
                  <a:cubicBezTo>
                    <a:pt x="466" y="231"/>
                    <a:pt x="415" y="241"/>
                    <a:pt x="363" y="252"/>
                  </a:cubicBezTo>
                  <a:cubicBezTo>
                    <a:pt x="401" y="215"/>
                    <a:pt x="437" y="179"/>
                    <a:pt x="474" y="143"/>
                  </a:cubicBezTo>
                  <a:cubicBezTo>
                    <a:pt x="491" y="161"/>
                    <a:pt x="507" y="179"/>
                    <a:pt x="523" y="196"/>
                  </a:cubicBezTo>
                  <a:cubicBezTo>
                    <a:pt x="525" y="193"/>
                    <a:pt x="527" y="191"/>
                    <a:pt x="529" y="189"/>
                  </a:cubicBezTo>
                  <a:cubicBezTo>
                    <a:pt x="514" y="172"/>
                    <a:pt x="498" y="156"/>
                    <a:pt x="483" y="139"/>
                  </a:cubicBezTo>
                  <a:cubicBezTo>
                    <a:pt x="482" y="138"/>
                    <a:pt x="482" y="135"/>
                    <a:pt x="483" y="134"/>
                  </a:cubicBezTo>
                  <a:cubicBezTo>
                    <a:pt x="493" y="124"/>
                    <a:pt x="503" y="115"/>
                    <a:pt x="513" y="105"/>
                  </a:cubicBezTo>
                  <a:cubicBezTo>
                    <a:pt x="515" y="104"/>
                    <a:pt x="516" y="103"/>
                    <a:pt x="518" y="103"/>
                  </a:cubicBezTo>
                  <a:cubicBezTo>
                    <a:pt x="537" y="104"/>
                    <a:pt x="557" y="105"/>
                    <a:pt x="577" y="106"/>
                  </a:cubicBezTo>
                  <a:cubicBezTo>
                    <a:pt x="576" y="110"/>
                    <a:pt x="575" y="114"/>
                    <a:pt x="574" y="118"/>
                  </a:cubicBezTo>
                  <a:cubicBezTo>
                    <a:pt x="568" y="139"/>
                    <a:pt x="562" y="161"/>
                    <a:pt x="556" y="182"/>
                  </a:cubicBezTo>
                  <a:cubicBezTo>
                    <a:pt x="559" y="182"/>
                    <a:pt x="562" y="183"/>
                    <a:pt x="565" y="184"/>
                  </a:cubicBezTo>
                  <a:cubicBezTo>
                    <a:pt x="567" y="179"/>
                    <a:pt x="569" y="173"/>
                    <a:pt x="570" y="168"/>
                  </a:cubicBezTo>
                  <a:cubicBezTo>
                    <a:pt x="574" y="156"/>
                    <a:pt x="577" y="144"/>
                    <a:pt x="580" y="132"/>
                  </a:cubicBezTo>
                  <a:cubicBezTo>
                    <a:pt x="582" y="124"/>
                    <a:pt x="584" y="117"/>
                    <a:pt x="586" y="109"/>
                  </a:cubicBezTo>
                  <a:cubicBezTo>
                    <a:pt x="587" y="106"/>
                    <a:pt x="589" y="106"/>
                    <a:pt x="591" y="106"/>
                  </a:cubicBezTo>
                  <a:cubicBezTo>
                    <a:pt x="619" y="108"/>
                    <a:pt x="646" y="109"/>
                    <a:pt x="673" y="110"/>
                  </a:cubicBezTo>
                  <a:cubicBezTo>
                    <a:pt x="698" y="111"/>
                    <a:pt x="724" y="112"/>
                    <a:pt x="750" y="114"/>
                  </a:cubicBezTo>
                  <a:cubicBezTo>
                    <a:pt x="750" y="114"/>
                    <a:pt x="750" y="114"/>
                    <a:pt x="751" y="114"/>
                  </a:cubicBezTo>
                  <a:cubicBezTo>
                    <a:pt x="750" y="113"/>
                    <a:pt x="750" y="112"/>
                    <a:pt x="750" y="111"/>
                  </a:cubicBezTo>
                  <a:cubicBezTo>
                    <a:pt x="750" y="108"/>
                    <a:pt x="751" y="106"/>
                    <a:pt x="751" y="104"/>
                  </a:cubicBezTo>
                  <a:cubicBezTo>
                    <a:pt x="751" y="104"/>
                    <a:pt x="751" y="104"/>
                    <a:pt x="751" y="104"/>
                  </a:cubicBezTo>
                  <a:cubicBezTo>
                    <a:pt x="722" y="103"/>
                    <a:pt x="694" y="101"/>
                    <a:pt x="666" y="100"/>
                  </a:cubicBezTo>
                  <a:cubicBezTo>
                    <a:pt x="642" y="99"/>
                    <a:pt x="618" y="98"/>
                    <a:pt x="594" y="97"/>
                  </a:cubicBezTo>
                  <a:cubicBezTo>
                    <a:pt x="593" y="97"/>
                    <a:pt x="592" y="97"/>
                    <a:pt x="590" y="96"/>
                  </a:cubicBezTo>
                  <a:cubicBezTo>
                    <a:pt x="593" y="87"/>
                    <a:pt x="596" y="77"/>
                    <a:pt x="598" y="68"/>
                  </a:cubicBezTo>
                  <a:cubicBezTo>
                    <a:pt x="601" y="58"/>
                    <a:pt x="604" y="49"/>
                    <a:pt x="606" y="40"/>
                  </a:cubicBezTo>
                  <a:cubicBezTo>
                    <a:pt x="606" y="38"/>
                    <a:pt x="607" y="37"/>
                    <a:pt x="607" y="36"/>
                  </a:cubicBezTo>
                  <a:cubicBezTo>
                    <a:pt x="604" y="36"/>
                    <a:pt x="601" y="35"/>
                    <a:pt x="598" y="34"/>
                  </a:cubicBezTo>
                  <a:cubicBezTo>
                    <a:pt x="598" y="35"/>
                    <a:pt x="598" y="36"/>
                    <a:pt x="597" y="37"/>
                  </a:cubicBezTo>
                  <a:cubicBezTo>
                    <a:pt x="594" y="48"/>
                    <a:pt x="591" y="59"/>
                    <a:pt x="588" y="71"/>
                  </a:cubicBezTo>
                  <a:cubicBezTo>
                    <a:pt x="585" y="79"/>
                    <a:pt x="583" y="88"/>
                    <a:pt x="580" y="96"/>
                  </a:cubicBezTo>
                  <a:cubicBezTo>
                    <a:pt x="562" y="95"/>
                    <a:pt x="544" y="95"/>
                    <a:pt x="525" y="93"/>
                  </a:cubicBezTo>
                  <a:cubicBezTo>
                    <a:pt x="547" y="72"/>
                    <a:pt x="569" y="50"/>
                    <a:pt x="591" y="29"/>
                  </a:cubicBezTo>
                  <a:cubicBezTo>
                    <a:pt x="588" y="27"/>
                    <a:pt x="586" y="24"/>
                    <a:pt x="584" y="22"/>
                  </a:cubicBezTo>
                  <a:cubicBezTo>
                    <a:pt x="584" y="22"/>
                    <a:pt x="584" y="22"/>
                    <a:pt x="584" y="22"/>
                  </a:cubicBezTo>
                  <a:cubicBezTo>
                    <a:pt x="562" y="44"/>
                    <a:pt x="540" y="65"/>
                    <a:pt x="519" y="87"/>
                  </a:cubicBezTo>
                  <a:cubicBezTo>
                    <a:pt x="514" y="92"/>
                    <a:pt x="509" y="93"/>
                    <a:pt x="502" y="93"/>
                  </a:cubicBezTo>
                  <a:cubicBezTo>
                    <a:pt x="483" y="91"/>
                    <a:pt x="464" y="91"/>
                    <a:pt x="446" y="90"/>
                  </a:cubicBezTo>
                  <a:cubicBezTo>
                    <a:pt x="440" y="90"/>
                    <a:pt x="436" y="88"/>
                    <a:pt x="432" y="84"/>
                  </a:cubicBezTo>
                  <a:cubicBezTo>
                    <a:pt x="406" y="56"/>
                    <a:pt x="380" y="28"/>
                    <a:pt x="354" y="0"/>
                  </a:cubicBezTo>
                  <a:cubicBezTo>
                    <a:pt x="352" y="3"/>
                    <a:pt x="350" y="5"/>
                    <a:pt x="348" y="7"/>
                  </a:cubicBezTo>
                  <a:cubicBezTo>
                    <a:pt x="373" y="34"/>
                    <a:pt x="398" y="61"/>
                    <a:pt x="424" y="89"/>
                  </a:cubicBezTo>
                  <a:cubicBezTo>
                    <a:pt x="366" y="86"/>
                    <a:pt x="310" y="84"/>
                    <a:pt x="252" y="81"/>
                  </a:cubicBezTo>
                  <a:cubicBezTo>
                    <a:pt x="258" y="74"/>
                    <a:pt x="262" y="68"/>
                    <a:pt x="267" y="62"/>
                  </a:cubicBezTo>
                  <a:cubicBezTo>
                    <a:pt x="280" y="45"/>
                    <a:pt x="293" y="28"/>
                    <a:pt x="306" y="11"/>
                  </a:cubicBezTo>
                  <a:cubicBezTo>
                    <a:pt x="307" y="10"/>
                    <a:pt x="308" y="10"/>
                    <a:pt x="308" y="9"/>
                  </a:cubicBezTo>
                  <a:cubicBezTo>
                    <a:pt x="305" y="7"/>
                    <a:pt x="303" y="5"/>
                    <a:pt x="301" y="3"/>
                  </a:cubicBezTo>
                  <a:cubicBezTo>
                    <a:pt x="300" y="4"/>
                    <a:pt x="300" y="5"/>
                    <a:pt x="299" y="6"/>
                  </a:cubicBezTo>
                  <a:cubicBezTo>
                    <a:pt x="280" y="30"/>
                    <a:pt x="262" y="54"/>
                    <a:pt x="243" y="78"/>
                  </a:cubicBezTo>
                  <a:cubicBezTo>
                    <a:pt x="242" y="79"/>
                    <a:pt x="239" y="80"/>
                    <a:pt x="237" y="80"/>
                  </a:cubicBezTo>
                  <a:cubicBezTo>
                    <a:pt x="213" y="79"/>
                    <a:pt x="188" y="78"/>
                    <a:pt x="163" y="77"/>
                  </a:cubicBezTo>
                  <a:cubicBezTo>
                    <a:pt x="136" y="76"/>
                    <a:pt x="109" y="75"/>
                    <a:pt x="82" y="73"/>
                  </a:cubicBezTo>
                  <a:cubicBezTo>
                    <a:pt x="67" y="73"/>
                    <a:pt x="52" y="72"/>
                    <a:pt x="37" y="71"/>
                  </a:cubicBezTo>
                  <a:cubicBezTo>
                    <a:pt x="35" y="71"/>
                    <a:pt x="33" y="71"/>
                    <a:pt x="32" y="71"/>
                  </a:cubicBezTo>
                  <a:cubicBezTo>
                    <a:pt x="29" y="71"/>
                    <a:pt x="27" y="71"/>
                    <a:pt x="25" y="70"/>
                  </a:cubicBezTo>
                  <a:cubicBezTo>
                    <a:pt x="25" y="72"/>
                    <a:pt x="25" y="73"/>
                    <a:pt x="25" y="75"/>
                  </a:cubicBezTo>
                  <a:cubicBezTo>
                    <a:pt x="25" y="77"/>
                    <a:pt x="25" y="79"/>
                    <a:pt x="25" y="80"/>
                  </a:cubicBezTo>
                  <a:cubicBezTo>
                    <a:pt x="94" y="83"/>
                    <a:pt x="163" y="87"/>
                    <a:pt x="234" y="90"/>
                  </a:cubicBezTo>
                  <a:cubicBezTo>
                    <a:pt x="216" y="112"/>
                    <a:pt x="200" y="134"/>
                    <a:pt x="183" y="156"/>
                  </a:cubicBezTo>
                  <a:close/>
                  <a:moveTo>
                    <a:pt x="320" y="280"/>
                  </a:moveTo>
                  <a:cubicBezTo>
                    <a:pt x="316" y="278"/>
                    <a:pt x="313" y="276"/>
                    <a:pt x="308" y="273"/>
                  </a:cubicBezTo>
                  <a:cubicBezTo>
                    <a:pt x="317" y="271"/>
                    <a:pt x="324" y="270"/>
                    <a:pt x="332" y="268"/>
                  </a:cubicBezTo>
                  <a:cubicBezTo>
                    <a:pt x="328" y="272"/>
                    <a:pt x="324" y="276"/>
                    <a:pt x="320" y="280"/>
                  </a:cubicBezTo>
                  <a:close/>
                  <a:moveTo>
                    <a:pt x="448" y="100"/>
                  </a:moveTo>
                  <a:cubicBezTo>
                    <a:pt x="466" y="100"/>
                    <a:pt x="483" y="101"/>
                    <a:pt x="500" y="102"/>
                  </a:cubicBezTo>
                  <a:cubicBezTo>
                    <a:pt x="492" y="111"/>
                    <a:pt x="483" y="120"/>
                    <a:pt x="474" y="130"/>
                  </a:cubicBezTo>
                  <a:cubicBezTo>
                    <a:pt x="465" y="120"/>
                    <a:pt x="456" y="110"/>
                    <a:pt x="447" y="100"/>
                  </a:cubicBezTo>
                  <a:cubicBezTo>
                    <a:pt x="448" y="100"/>
                    <a:pt x="448" y="100"/>
                    <a:pt x="448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3" name="Freeform 441">
              <a:extLst>
                <a:ext uri="{FF2B5EF4-FFF2-40B4-BE49-F238E27FC236}">
                  <a16:creationId xmlns:a16="http://schemas.microsoft.com/office/drawing/2014/main" id="{EF2AC5E2-178F-9D87-B3EE-2D862DA7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4823" y="3347348"/>
              <a:ext cx="1021759" cy="765820"/>
            </a:xfrm>
            <a:custGeom>
              <a:avLst/>
              <a:gdLst>
                <a:gd name="T0" fmla="*/ 112 w 255"/>
                <a:gd name="T1" fmla="*/ 132 h 191"/>
                <a:gd name="T2" fmla="*/ 114 w 255"/>
                <a:gd name="T3" fmla="*/ 127 h 191"/>
                <a:gd name="T4" fmla="*/ 210 w 255"/>
                <a:gd name="T5" fmla="*/ 84 h 191"/>
                <a:gd name="T6" fmla="*/ 255 w 255"/>
                <a:gd name="T7" fmla="*/ 65 h 191"/>
                <a:gd name="T8" fmla="*/ 251 w 255"/>
                <a:gd name="T9" fmla="*/ 56 h 191"/>
                <a:gd name="T10" fmla="*/ 109 w 255"/>
                <a:gd name="T11" fmla="*/ 119 h 191"/>
                <a:gd name="T12" fmla="*/ 103 w 255"/>
                <a:gd name="T13" fmla="*/ 100 h 191"/>
                <a:gd name="T14" fmla="*/ 89 w 255"/>
                <a:gd name="T15" fmla="*/ 50 h 191"/>
                <a:gd name="T16" fmla="*/ 76 w 255"/>
                <a:gd name="T17" fmla="*/ 1 h 191"/>
                <a:gd name="T18" fmla="*/ 76 w 255"/>
                <a:gd name="T19" fmla="*/ 0 h 191"/>
                <a:gd name="T20" fmla="*/ 65 w 255"/>
                <a:gd name="T21" fmla="*/ 3 h 191"/>
                <a:gd name="T22" fmla="*/ 69 w 255"/>
                <a:gd name="T23" fmla="*/ 12 h 191"/>
                <a:gd name="T24" fmla="*/ 85 w 255"/>
                <a:gd name="T25" fmla="*/ 70 h 191"/>
                <a:gd name="T26" fmla="*/ 100 w 255"/>
                <a:gd name="T27" fmla="*/ 123 h 191"/>
                <a:gd name="T28" fmla="*/ 0 w 255"/>
                <a:gd name="T29" fmla="*/ 168 h 191"/>
                <a:gd name="T30" fmla="*/ 4 w 255"/>
                <a:gd name="T31" fmla="*/ 177 h 191"/>
                <a:gd name="T32" fmla="*/ 10 w 255"/>
                <a:gd name="T33" fmla="*/ 174 h 191"/>
                <a:gd name="T34" fmla="*/ 77 w 255"/>
                <a:gd name="T35" fmla="*/ 144 h 191"/>
                <a:gd name="T36" fmla="*/ 102 w 255"/>
                <a:gd name="T37" fmla="*/ 132 h 191"/>
                <a:gd name="T38" fmla="*/ 118 w 255"/>
                <a:gd name="T39" fmla="*/ 190 h 191"/>
                <a:gd name="T40" fmla="*/ 118 w 255"/>
                <a:gd name="T41" fmla="*/ 191 h 191"/>
                <a:gd name="T42" fmla="*/ 128 w 255"/>
                <a:gd name="T43" fmla="*/ 189 h 191"/>
                <a:gd name="T44" fmla="*/ 127 w 255"/>
                <a:gd name="T45" fmla="*/ 187 h 191"/>
                <a:gd name="T46" fmla="*/ 112 w 255"/>
                <a:gd name="T47" fmla="*/ 13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5" h="191">
                  <a:moveTo>
                    <a:pt x="112" y="132"/>
                  </a:moveTo>
                  <a:cubicBezTo>
                    <a:pt x="111" y="130"/>
                    <a:pt x="112" y="128"/>
                    <a:pt x="114" y="127"/>
                  </a:cubicBezTo>
                  <a:cubicBezTo>
                    <a:pt x="146" y="113"/>
                    <a:pt x="178" y="98"/>
                    <a:pt x="210" y="84"/>
                  </a:cubicBezTo>
                  <a:cubicBezTo>
                    <a:pt x="225" y="78"/>
                    <a:pt x="240" y="71"/>
                    <a:pt x="255" y="65"/>
                  </a:cubicBezTo>
                  <a:cubicBezTo>
                    <a:pt x="253" y="62"/>
                    <a:pt x="251" y="59"/>
                    <a:pt x="251" y="56"/>
                  </a:cubicBezTo>
                  <a:cubicBezTo>
                    <a:pt x="204" y="77"/>
                    <a:pt x="156" y="98"/>
                    <a:pt x="109" y="119"/>
                  </a:cubicBezTo>
                  <a:cubicBezTo>
                    <a:pt x="107" y="113"/>
                    <a:pt x="105" y="107"/>
                    <a:pt x="103" y="100"/>
                  </a:cubicBezTo>
                  <a:cubicBezTo>
                    <a:pt x="98" y="84"/>
                    <a:pt x="94" y="67"/>
                    <a:pt x="89" y="50"/>
                  </a:cubicBezTo>
                  <a:cubicBezTo>
                    <a:pt x="85" y="34"/>
                    <a:pt x="80" y="18"/>
                    <a:pt x="76" y="1"/>
                  </a:cubicBezTo>
                  <a:cubicBezTo>
                    <a:pt x="76" y="1"/>
                    <a:pt x="76" y="1"/>
                    <a:pt x="76" y="0"/>
                  </a:cubicBezTo>
                  <a:cubicBezTo>
                    <a:pt x="73" y="2"/>
                    <a:pt x="69" y="3"/>
                    <a:pt x="65" y="3"/>
                  </a:cubicBezTo>
                  <a:cubicBezTo>
                    <a:pt x="67" y="5"/>
                    <a:pt x="67" y="7"/>
                    <a:pt x="69" y="12"/>
                  </a:cubicBezTo>
                  <a:cubicBezTo>
                    <a:pt x="74" y="31"/>
                    <a:pt x="80" y="50"/>
                    <a:pt x="85" y="70"/>
                  </a:cubicBezTo>
                  <a:cubicBezTo>
                    <a:pt x="90" y="87"/>
                    <a:pt x="95" y="105"/>
                    <a:pt x="100" y="123"/>
                  </a:cubicBezTo>
                  <a:cubicBezTo>
                    <a:pt x="66" y="138"/>
                    <a:pt x="33" y="153"/>
                    <a:pt x="0" y="168"/>
                  </a:cubicBezTo>
                  <a:cubicBezTo>
                    <a:pt x="2" y="170"/>
                    <a:pt x="4" y="173"/>
                    <a:pt x="4" y="177"/>
                  </a:cubicBezTo>
                  <a:cubicBezTo>
                    <a:pt x="6" y="176"/>
                    <a:pt x="7" y="175"/>
                    <a:pt x="10" y="174"/>
                  </a:cubicBezTo>
                  <a:cubicBezTo>
                    <a:pt x="32" y="164"/>
                    <a:pt x="55" y="154"/>
                    <a:pt x="77" y="144"/>
                  </a:cubicBezTo>
                  <a:cubicBezTo>
                    <a:pt x="85" y="140"/>
                    <a:pt x="94" y="136"/>
                    <a:pt x="102" y="132"/>
                  </a:cubicBezTo>
                  <a:cubicBezTo>
                    <a:pt x="108" y="152"/>
                    <a:pt x="113" y="171"/>
                    <a:pt x="118" y="190"/>
                  </a:cubicBezTo>
                  <a:cubicBezTo>
                    <a:pt x="118" y="190"/>
                    <a:pt x="118" y="191"/>
                    <a:pt x="118" y="191"/>
                  </a:cubicBezTo>
                  <a:cubicBezTo>
                    <a:pt x="121" y="190"/>
                    <a:pt x="125" y="189"/>
                    <a:pt x="128" y="189"/>
                  </a:cubicBezTo>
                  <a:cubicBezTo>
                    <a:pt x="128" y="188"/>
                    <a:pt x="127" y="188"/>
                    <a:pt x="127" y="187"/>
                  </a:cubicBezTo>
                  <a:cubicBezTo>
                    <a:pt x="122" y="169"/>
                    <a:pt x="117" y="150"/>
                    <a:pt x="112" y="1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4" name="Freeform 442">
              <a:extLst>
                <a:ext uri="{FF2B5EF4-FFF2-40B4-BE49-F238E27FC236}">
                  <a16:creationId xmlns:a16="http://schemas.microsoft.com/office/drawing/2014/main" id="{AABF62BF-2BDB-CD81-EB84-330A7601E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8909" y="3093408"/>
              <a:ext cx="473889" cy="119972"/>
            </a:xfrm>
            <a:custGeom>
              <a:avLst/>
              <a:gdLst>
                <a:gd name="T0" fmla="*/ 55 w 118"/>
                <a:gd name="T1" fmla="*/ 19 h 30"/>
                <a:gd name="T2" fmla="*/ 111 w 118"/>
                <a:gd name="T3" fmla="*/ 29 h 30"/>
                <a:gd name="T4" fmla="*/ 117 w 118"/>
                <a:gd name="T5" fmla="*/ 30 h 30"/>
                <a:gd name="T6" fmla="*/ 117 w 118"/>
                <a:gd name="T7" fmla="*/ 30 h 30"/>
                <a:gd name="T8" fmla="*/ 118 w 118"/>
                <a:gd name="T9" fmla="*/ 21 h 30"/>
                <a:gd name="T10" fmla="*/ 2 w 118"/>
                <a:gd name="T11" fmla="*/ 0 h 30"/>
                <a:gd name="T12" fmla="*/ 0 w 118"/>
                <a:gd name="T13" fmla="*/ 10 h 30"/>
                <a:gd name="T14" fmla="*/ 1 w 118"/>
                <a:gd name="T15" fmla="*/ 10 h 30"/>
                <a:gd name="T16" fmla="*/ 55 w 118"/>
                <a:gd name="T17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30">
                  <a:moveTo>
                    <a:pt x="55" y="19"/>
                  </a:moveTo>
                  <a:cubicBezTo>
                    <a:pt x="73" y="22"/>
                    <a:pt x="92" y="26"/>
                    <a:pt x="111" y="29"/>
                  </a:cubicBezTo>
                  <a:cubicBezTo>
                    <a:pt x="113" y="29"/>
                    <a:pt x="115" y="29"/>
                    <a:pt x="117" y="30"/>
                  </a:cubicBezTo>
                  <a:cubicBezTo>
                    <a:pt x="117" y="30"/>
                    <a:pt x="117" y="30"/>
                    <a:pt x="117" y="30"/>
                  </a:cubicBezTo>
                  <a:cubicBezTo>
                    <a:pt x="117" y="27"/>
                    <a:pt x="117" y="24"/>
                    <a:pt x="118" y="21"/>
                  </a:cubicBezTo>
                  <a:cubicBezTo>
                    <a:pt x="81" y="14"/>
                    <a:pt x="41" y="7"/>
                    <a:pt x="2" y="0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9" y="13"/>
                    <a:pt x="37" y="16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5" name="Freeform 443">
              <a:extLst>
                <a:ext uri="{FF2B5EF4-FFF2-40B4-BE49-F238E27FC236}">
                  <a16:creationId xmlns:a16="http://schemas.microsoft.com/office/drawing/2014/main" id="{E54E9C56-B11F-DFB9-6A69-F48F831C4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4640" y="3651277"/>
              <a:ext cx="327922" cy="861797"/>
            </a:xfrm>
            <a:custGeom>
              <a:avLst/>
              <a:gdLst>
                <a:gd name="T0" fmla="*/ 41 w 82"/>
                <a:gd name="T1" fmla="*/ 122 h 215"/>
                <a:gd name="T2" fmla="*/ 56 w 82"/>
                <a:gd name="T3" fmla="*/ 78 h 215"/>
                <a:gd name="T4" fmla="*/ 78 w 82"/>
                <a:gd name="T5" fmla="*/ 15 h 215"/>
                <a:gd name="T6" fmla="*/ 81 w 82"/>
                <a:gd name="T7" fmla="*/ 7 h 215"/>
                <a:gd name="T8" fmla="*/ 82 w 82"/>
                <a:gd name="T9" fmla="*/ 4 h 215"/>
                <a:gd name="T10" fmla="*/ 74 w 82"/>
                <a:gd name="T11" fmla="*/ 0 h 215"/>
                <a:gd name="T12" fmla="*/ 54 w 82"/>
                <a:gd name="T13" fmla="*/ 57 h 215"/>
                <a:gd name="T14" fmla="*/ 3 w 82"/>
                <a:gd name="T15" fmla="*/ 202 h 215"/>
                <a:gd name="T16" fmla="*/ 0 w 82"/>
                <a:gd name="T17" fmla="*/ 211 h 215"/>
                <a:gd name="T18" fmla="*/ 0 w 82"/>
                <a:gd name="T19" fmla="*/ 211 h 215"/>
                <a:gd name="T20" fmla="*/ 9 w 82"/>
                <a:gd name="T21" fmla="*/ 215 h 215"/>
                <a:gd name="T22" fmla="*/ 18 w 82"/>
                <a:gd name="T23" fmla="*/ 186 h 215"/>
                <a:gd name="T24" fmla="*/ 41 w 82"/>
                <a:gd name="T25" fmla="*/ 12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215">
                  <a:moveTo>
                    <a:pt x="41" y="122"/>
                  </a:moveTo>
                  <a:cubicBezTo>
                    <a:pt x="46" y="108"/>
                    <a:pt x="51" y="93"/>
                    <a:pt x="56" y="78"/>
                  </a:cubicBezTo>
                  <a:cubicBezTo>
                    <a:pt x="64" y="57"/>
                    <a:pt x="71" y="36"/>
                    <a:pt x="78" y="15"/>
                  </a:cubicBezTo>
                  <a:cubicBezTo>
                    <a:pt x="79" y="12"/>
                    <a:pt x="80" y="10"/>
                    <a:pt x="81" y="7"/>
                  </a:cubicBezTo>
                  <a:cubicBezTo>
                    <a:pt x="81" y="6"/>
                    <a:pt x="82" y="5"/>
                    <a:pt x="82" y="4"/>
                  </a:cubicBezTo>
                  <a:cubicBezTo>
                    <a:pt x="79" y="3"/>
                    <a:pt x="76" y="2"/>
                    <a:pt x="74" y="0"/>
                  </a:cubicBezTo>
                  <a:cubicBezTo>
                    <a:pt x="67" y="19"/>
                    <a:pt x="60" y="38"/>
                    <a:pt x="54" y="57"/>
                  </a:cubicBezTo>
                  <a:cubicBezTo>
                    <a:pt x="48" y="72"/>
                    <a:pt x="10" y="181"/>
                    <a:pt x="3" y="202"/>
                  </a:cubicBezTo>
                  <a:cubicBezTo>
                    <a:pt x="2" y="205"/>
                    <a:pt x="1" y="208"/>
                    <a:pt x="0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3" y="212"/>
                    <a:pt x="6" y="213"/>
                    <a:pt x="9" y="215"/>
                  </a:cubicBezTo>
                  <a:cubicBezTo>
                    <a:pt x="12" y="205"/>
                    <a:pt x="15" y="196"/>
                    <a:pt x="18" y="186"/>
                  </a:cubicBezTo>
                  <a:cubicBezTo>
                    <a:pt x="26" y="165"/>
                    <a:pt x="33" y="143"/>
                    <a:pt x="41" y="1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6" name="Freeform 444">
              <a:extLst>
                <a:ext uri="{FF2B5EF4-FFF2-40B4-BE49-F238E27FC236}">
                  <a16:creationId xmlns:a16="http://schemas.microsoft.com/office/drawing/2014/main" id="{AFB11412-72B8-3F7B-A72C-7B6FDD94B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971" y="2411570"/>
              <a:ext cx="347918" cy="477888"/>
            </a:xfrm>
            <a:custGeom>
              <a:avLst/>
              <a:gdLst>
                <a:gd name="T0" fmla="*/ 80 w 87"/>
                <a:gd name="T1" fmla="*/ 119 h 119"/>
                <a:gd name="T2" fmla="*/ 87 w 87"/>
                <a:gd name="T3" fmla="*/ 113 h 119"/>
                <a:gd name="T4" fmla="*/ 86 w 87"/>
                <a:gd name="T5" fmla="*/ 112 h 119"/>
                <a:gd name="T6" fmla="*/ 8 w 87"/>
                <a:gd name="T7" fmla="*/ 1 h 119"/>
                <a:gd name="T8" fmla="*/ 8 w 87"/>
                <a:gd name="T9" fmla="*/ 0 h 119"/>
                <a:gd name="T10" fmla="*/ 0 w 87"/>
                <a:gd name="T11" fmla="*/ 5 h 119"/>
                <a:gd name="T12" fmla="*/ 80 w 87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119">
                  <a:moveTo>
                    <a:pt x="80" y="119"/>
                  </a:moveTo>
                  <a:cubicBezTo>
                    <a:pt x="82" y="117"/>
                    <a:pt x="84" y="115"/>
                    <a:pt x="87" y="113"/>
                  </a:cubicBezTo>
                  <a:cubicBezTo>
                    <a:pt x="87" y="113"/>
                    <a:pt x="86" y="112"/>
                    <a:pt x="86" y="112"/>
                  </a:cubicBezTo>
                  <a:cubicBezTo>
                    <a:pt x="60" y="75"/>
                    <a:pt x="34" y="38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5"/>
                  </a:cubicBezTo>
                  <a:cubicBezTo>
                    <a:pt x="26" y="43"/>
                    <a:pt x="53" y="81"/>
                    <a:pt x="80" y="11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7" name="Freeform 445">
              <a:extLst>
                <a:ext uri="{FF2B5EF4-FFF2-40B4-BE49-F238E27FC236}">
                  <a16:creationId xmlns:a16="http://schemas.microsoft.com/office/drawing/2014/main" id="{167695C4-FE9C-07E7-98AD-80ABE86D2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0819" y="4109168"/>
              <a:ext cx="379910" cy="123971"/>
            </a:xfrm>
            <a:custGeom>
              <a:avLst/>
              <a:gdLst>
                <a:gd name="T0" fmla="*/ 95 w 95"/>
                <a:gd name="T1" fmla="*/ 21 h 31"/>
                <a:gd name="T2" fmla="*/ 56 w 95"/>
                <a:gd name="T3" fmla="*/ 12 h 31"/>
                <a:gd name="T4" fmla="*/ 2 w 95"/>
                <a:gd name="T5" fmla="*/ 0 h 31"/>
                <a:gd name="T6" fmla="*/ 0 w 95"/>
                <a:gd name="T7" fmla="*/ 9 h 31"/>
                <a:gd name="T8" fmla="*/ 93 w 95"/>
                <a:gd name="T9" fmla="*/ 31 h 31"/>
                <a:gd name="T10" fmla="*/ 95 w 95"/>
                <a:gd name="T11" fmla="*/ 21 h 31"/>
                <a:gd name="T12" fmla="*/ 95 w 95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1">
                  <a:moveTo>
                    <a:pt x="95" y="21"/>
                  </a:moveTo>
                  <a:cubicBezTo>
                    <a:pt x="82" y="18"/>
                    <a:pt x="69" y="15"/>
                    <a:pt x="56" y="12"/>
                  </a:cubicBezTo>
                  <a:cubicBezTo>
                    <a:pt x="38" y="8"/>
                    <a:pt x="20" y="4"/>
                    <a:pt x="2" y="0"/>
                  </a:cubicBezTo>
                  <a:cubicBezTo>
                    <a:pt x="2" y="4"/>
                    <a:pt x="1" y="7"/>
                    <a:pt x="0" y="9"/>
                  </a:cubicBezTo>
                  <a:cubicBezTo>
                    <a:pt x="31" y="17"/>
                    <a:pt x="62" y="24"/>
                    <a:pt x="93" y="31"/>
                  </a:cubicBezTo>
                  <a:cubicBezTo>
                    <a:pt x="93" y="28"/>
                    <a:pt x="94" y="24"/>
                    <a:pt x="95" y="21"/>
                  </a:cubicBezTo>
                  <a:cubicBezTo>
                    <a:pt x="95" y="21"/>
                    <a:pt x="95" y="21"/>
                    <a:pt x="95" y="2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8" name="Freeform 446">
              <a:extLst>
                <a:ext uri="{FF2B5EF4-FFF2-40B4-BE49-F238E27FC236}">
                  <a16:creationId xmlns:a16="http://schemas.microsoft.com/office/drawing/2014/main" id="{FDA7C39D-A839-7270-EB12-BBDDCCE6B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399" y="4763014"/>
              <a:ext cx="1001764" cy="849800"/>
            </a:xfrm>
            <a:custGeom>
              <a:avLst/>
              <a:gdLst>
                <a:gd name="T0" fmla="*/ 250 w 250"/>
                <a:gd name="T1" fmla="*/ 205 h 212"/>
                <a:gd name="T2" fmla="*/ 195 w 250"/>
                <a:gd name="T3" fmla="*/ 158 h 212"/>
                <a:gd name="T4" fmla="*/ 86 w 250"/>
                <a:gd name="T5" fmla="*/ 67 h 212"/>
                <a:gd name="T6" fmla="*/ 7 w 250"/>
                <a:gd name="T7" fmla="*/ 1 h 212"/>
                <a:gd name="T8" fmla="*/ 6 w 250"/>
                <a:gd name="T9" fmla="*/ 0 h 212"/>
                <a:gd name="T10" fmla="*/ 0 w 250"/>
                <a:gd name="T11" fmla="*/ 7 h 212"/>
                <a:gd name="T12" fmla="*/ 244 w 250"/>
                <a:gd name="T13" fmla="*/ 212 h 212"/>
                <a:gd name="T14" fmla="*/ 250 w 250"/>
                <a:gd name="T15" fmla="*/ 205 h 212"/>
                <a:gd name="T16" fmla="*/ 250 w 250"/>
                <a:gd name="T17" fmla="*/ 205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12">
                  <a:moveTo>
                    <a:pt x="250" y="205"/>
                  </a:moveTo>
                  <a:cubicBezTo>
                    <a:pt x="232" y="189"/>
                    <a:pt x="213" y="174"/>
                    <a:pt x="195" y="158"/>
                  </a:cubicBezTo>
                  <a:cubicBezTo>
                    <a:pt x="159" y="128"/>
                    <a:pt x="122" y="98"/>
                    <a:pt x="86" y="67"/>
                  </a:cubicBezTo>
                  <a:cubicBezTo>
                    <a:pt x="60" y="45"/>
                    <a:pt x="34" y="23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4" y="2"/>
                    <a:pt x="2" y="5"/>
                    <a:pt x="0" y="7"/>
                  </a:cubicBezTo>
                  <a:cubicBezTo>
                    <a:pt x="81" y="75"/>
                    <a:pt x="163" y="144"/>
                    <a:pt x="244" y="212"/>
                  </a:cubicBezTo>
                  <a:cubicBezTo>
                    <a:pt x="246" y="209"/>
                    <a:pt x="248" y="207"/>
                    <a:pt x="250" y="205"/>
                  </a:cubicBezTo>
                  <a:cubicBezTo>
                    <a:pt x="250" y="205"/>
                    <a:pt x="250" y="205"/>
                    <a:pt x="250" y="2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39" name="Freeform 447">
              <a:extLst>
                <a:ext uri="{FF2B5EF4-FFF2-40B4-BE49-F238E27FC236}">
                  <a16:creationId xmlns:a16="http://schemas.microsoft.com/office/drawing/2014/main" id="{631CE7AC-EF7F-400D-88A8-7158F78D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0131" y="5098934"/>
              <a:ext cx="577864" cy="219948"/>
            </a:xfrm>
            <a:custGeom>
              <a:avLst/>
              <a:gdLst>
                <a:gd name="T0" fmla="*/ 140 w 144"/>
                <a:gd name="T1" fmla="*/ 0 h 55"/>
                <a:gd name="T2" fmla="*/ 86 w 144"/>
                <a:gd name="T3" fmla="*/ 18 h 55"/>
                <a:gd name="T4" fmla="*/ 37 w 144"/>
                <a:gd name="T5" fmla="*/ 34 h 55"/>
                <a:gd name="T6" fmla="*/ 0 w 144"/>
                <a:gd name="T7" fmla="*/ 47 h 55"/>
                <a:gd name="T8" fmla="*/ 0 w 144"/>
                <a:gd name="T9" fmla="*/ 47 h 55"/>
                <a:gd name="T10" fmla="*/ 3 w 144"/>
                <a:gd name="T11" fmla="*/ 55 h 55"/>
                <a:gd name="T12" fmla="*/ 144 w 144"/>
                <a:gd name="T13" fmla="*/ 11 h 55"/>
                <a:gd name="T14" fmla="*/ 141 w 144"/>
                <a:gd name="T15" fmla="*/ 0 h 55"/>
                <a:gd name="T16" fmla="*/ 140 w 144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55">
                  <a:moveTo>
                    <a:pt x="140" y="0"/>
                  </a:moveTo>
                  <a:cubicBezTo>
                    <a:pt x="122" y="6"/>
                    <a:pt x="104" y="12"/>
                    <a:pt x="86" y="18"/>
                  </a:cubicBezTo>
                  <a:cubicBezTo>
                    <a:pt x="70" y="23"/>
                    <a:pt x="53" y="29"/>
                    <a:pt x="37" y="34"/>
                  </a:cubicBezTo>
                  <a:cubicBezTo>
                    <a:pt x="24" y="38"/>
                    <a:pt x="12" y="43"/>
                    <a:pt x="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9"/>
                    <a:pt x="2" y="52"/>
                    <a:pt x="3" y="55"/>
                  </a:cubicBezTo>
                  <a:cubicBezTo>
                    <a:pt x="36" y="45"/>
                    <a:pt x="124" y="15"/>
                    <a:pt x="144" y="11"/>
                  </a:cubicBezTo>
                  <a:cubicBezTo>
                    <a:pt x="143" y="7"/>
                    <a:pt x="141" y="4"/>
                    <a:pt x="141" y="0"/>
                  </a:cubicBezTo>
                  <a:cubicBezTo>
                    <a:pt x="141" y="0"/>
                    <a:pt x="141" y="0"/>
                    <a:pt x="1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0" name="Freeform 448">
              <a:extLst>
                <a:ext uri="{FF2B5EF4-FFF2-40B4-BE49-F238E27FC236}">
                  <a16:creationId xmlns:a16="http://schemas.microsoft.com/office/drawing/2014/main" id="{C0D1AF71-423B-52CD-A5C7-C18AC3126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9959" y="4321118"/>
              <a:ext cx="239943" cy="629852"/>
            </a:xfrm>
            <a:custGeom>
              <a:avLst/>
              <a:gdLst>
                <a:gd name="T0" fmla="*/ 37 w 60"/>
                <a:gd name="T1" fmla="*/ 45 h 157"/>
                <a:gd name="T2" fmla="*/ 17 w 60"/>
                <a:gd name="T3" fmla="*/ 103 h 157"/>
                <a:gd name="T4" fmla="*/ 0 w 60"/>
                <a:gd name="T5" fmla="*/ 154 h 157"/>
                <a:gd name="T6" fmla="*/ 9 w 60"/>
                <a:gd name="T7" fmla="*/ 157 h 157"/>
                <a:gd name="T8" fmla="*/ 9 w 60"/>
                <a:gd name="T9" fmla="*/ 157 h 157"/>
                <a:gd name="T10" fmla="*/ 60 w 60"/>
                <a:gd name="T11" fmla="*/ 3 h 157"/>
                <a:gd name="T12" fmla="*/ 52 w 60"/>
                <a:gd name="T13" fmla="*/ 0 h 157"/>
                <a:gd name="T14" fmla="*/ 37 w 60"/>
                <a:gd name="T15" fmla="*/ 4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57">
                  <a:moveTo>
                    <a:pt x="37" y="45"/>
                  </a:moveTo>
                  <a:cubicBezTo>
                    <a:pt x="30" y="64"/>
                    <a:pt x="24" y="84"/>
                    <a:pt x="17" y="103"/>
                  </a:cubicBezTo>
                  <a:cubicBezTo>
                    <a:pt x="12" y="120"/>
                    <a:pt x="6" y="137"/>
                    <a:pt x="0" y="154"/>
                  </a:cubicBezTo>
                  <a:cubicBezTo>
                    <a:pt x="3" y="154"/>
                    <a:pt x="7" y="155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26" y="106"/>
                    <a:pt x="43" y="54"/>
                    <a:pt x="60" y="3"/>
                  </a:cubicBezTo>
                  <a:cubicBezTo>
                    <a:pt x="57" y="2"/>
                    <a:pt x="54" y="1"/>
                    <a:pt x="52" y="0"/>
                  </a:cubicBezTo>
                  <a:cubicBezTo>
                    <a:pt x="47" y="15"/>
                    <a:pt x="42" y="30"/>
                    <a:pt x="37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1" name="Freeform 449">
              <a:extLst>
                <a:ext uri="{FF2B5EF4-FFF2-40B4-BE49-F238E27FC236}">
                  <a16:creationId xmlns:a16="http://schemas.microsoft.com/office/drawing/2014/main" id="{57E1FF19-50BC-9459-797C-95E817E8D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92922" y="2251608"/>
              <a:ext cx="681839" cy="745824"/>
            </a:xfrm>
            <a:custGeom>
              <a:avLst/>
              <a:gdLst>
                <a:gd name="T0" fmla="*/ 7 w 170"/>
                <a:gd name="T1" fmla="*/ 186 h 186"/>
                <a:gd name="T2" fmla="*/ 11 w 170"/>
                <a:gd name="T3" fmla="*/ 182 h 186"/>
                <a:gd name="T4" fmla="*/ 133 w 170"/>
                <a:gd name="T5" fmla="*/ 46 h 186"/>
                <a:gd name="T6" fmla="*/ 169 w 170"/>
                <a:gd name="T7" fmla="*/ 8 h 186"/>
                <a:gd name="T8" fmla="*/ 170 w 170"/>
                <a:gd name="T9" fmla="*/ 7 h 186"/>
                <a:gd name="T10" fmla="*/ 163 w 170"/>
                <a:gd name="T11" fmla="*/ 0 h 186"/>
                <a:gd name="T12" fmla="*/ 109 w 170"/>
                <a:gd name="T13" fmla="*/ 60 h 186"/>
                <a:gd name="T14" fmla="*/ 3 w 170"/>
                <a:gd name="T15" fmla="*/ 176 h 186"/>
                <a:gd name="T16" fmla="*/ 0 w 170"/>
                <a:gd name="T17" fmla="*/ 180 h 186"/>
                <a:gd name="T18" fmla="*/ 7 w 170"/>
                <a:gd name="T1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86">
                  <a:moveTo>
                    <a:pt x="7" y="186"/>
                  </a:moveTo>
                  <a:cubicBezTo>
                    <a:pt x="8" y="185"/>
                    <a:pt x="9" y="184"/>
                    <a:pt x="11" y="182"/>
                  </a:cubicBezTo>
                  <a:cubicBezTo>
                    <a:pt x="51" y="137"/>
                    <a:pt x="92" y="92"/>
                    <a:pt x="133" y="46"/>
                  </a:cubicBezTo>
                  <a:cubicBezTo>
                    <a:pt x="145" y="34"/>
                    <a:pt x="157" y="21"/>
                    <a:pt x="169" y="8"/>
                  </a:cubicBezTo>
                  <a:cubicBezTo>
                    <a:pt x="169" y="7"/>
                    <a:pt x="169" y="7"/>
                    <a:pt x="170" y="7"/>
                  </a:cubicBezTo>
                  <a:cubicBezTo>
                    <a:pt x="167" y="5"/>
                    <a:pt x="165" y="3"/>
                    <a:pt x="163" y="0"/>
                  </a:cubicBezTo>
                  <a:cubicBezTo>
                    <a:pt x="145" y="20"/>
                    <a:pt x="127" y="40"/>
                    <a:pt x="109" y="60"/>
                  </a:cubicBezTo>
                  <a:cubicBezTo>
                    <a:pt x="74" y="99"/>
                    <a:pt x="39" y="137"/>
                    <a:pt x="3" y="176"/>
                  </a:cubicBezTo>
                  <a:cubicBezTo>
                    <a:pt x="2" y="178"/>
                    <a:pt x="1" y="179"/>
                    <a:pt x="0" y="180"/>
                  </a:cubicBezTo>
                  <a:cubicBezTo>
                    <a:pt x="3" y="181"/>
                    <a:pt x="5" y="183"/>
                    <a:pt x="7" y="1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2" name="Freeform 450">
              <a:extLst>
                <a:ext uri="{FF2B5EF4-FFF2-40B4-BE49-F238E27FC236}">
                  <a16:creationId xmlns:a16="http://schemas.microsoft.com/office/drawing/2014/main" id="{9A5B922E-6607-3CE0-C8F6-EE74AEF1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4933" y="3217379"/>
              <a:ext cx="313926" cy="753822"/>
            </a:xfrm>
            <a:custGeom>
              <a:avLst/>
              <a:gdLst>
                <a:gd name="T0" fmla="*/ 59 w 78"/>
                <a:gd name="T1" fmla="*/ 133 h 188"/>
                <a:gd name="T2" fmla="*/ 40 w 78"/>
                <a:gd name="T3" fmla="*/ 82 h 188"/>
                <a:gd name="T4" fmla="*/ 15 w 78"/>
                <a:gd name="T5" fmla="*/ 16 h 188"/>
                <a:gd name="T6" fmla="*/ 9 w 78"/>
                <a:gd name="T7" fmla="*/ 0 h 188"/>
                <a:gd name="T8" fmla="*/ 0 w 78"/>
                <a:gd name="T9" fmla="*/ 3 h 188"/>
                <a:gd name="T10" fmla="*/ 1 w 78"/>
                <a:gd name="T11" fmla="*/ 5 h 188"/>
                <a:gd name="T12" fmla="*/ 34 w 78"/>
                <a:gd name="T13" fmla="*/ 92 h 188"/>
                <a:gd name="T14" fmla="*/ 61 w 78"/>
                <a:gd name="T15" fmla="*/ 165 h 188"/>
                <a:gd name="T16" fmla="*/ 70 w 78"/>
                <a:gd name="T17" fmla="*/ 188 h 188"/>
                <a:gd name="T18" fmla="*/ 78 w 78"/>
                <a:gd name="T19" fmla="*/ 184 h 188"/>
                <a:gd name="T20" fmla="*/ 59 w 78"/>
                <a:gd name="T21" fmla="*/ 13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88">
                  <a:moveTo>
                    <a:pt x="59" y="133"/>
                  </a:moveTo>
                  <a:cubicBezTo>
                    <a:pt x="52" y="116"/>
                    <a:pt x="46" y="99"/>
                    <a:pt x="40" y="82"/>
                  </a:cubicBezTo>
                  <a:cubicBezTo>
                    <a:pt x="32" y="60"/>
                    <a:pt x="23" y="38"/>
                    <a:pt x="15" y="16"/>
                  </a:cubicBezTo>
                  <a:cubicBezTo>
                    <a:pt x="13" y="11"/>
                    <a:pt x="11" y="5"/>
                    <a:pt x="9" y="0"/>
                  </a:cubicBezTo>
                  <a:cubicBezTo>
                    <a:pt x="6" y="1"/>
                    <a:pt x="3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2" y="34"/>
                    <a:pt x="23" y="63"/>
                    <a:pt x="34" y="92"/>
                  </a:cubicBezTo>
                  <a:cubicBezTo>
                    <a:pt x="43" y="117"/>
                    <a:pt x="52" y="141"/>
                    <a:pt x="61" y="165"/>
                  </a:cubicBezTo>
                  <a:cubicBezTo>
                    <a:pt x="63" y="169"/>
                    <a:pt x="68" y="184"/>
                    <a:pt x="70" y="188"/>
                  </a:cubicBezTo>
                  <a:cubicBezTo>
                    <a:pt x="72" y="186"/>
                    <a:pt x="75" y="185"/>
                    <a:pt x="78" y="184"/>
                  </a:cubicBezTo>
                  <a:cubicBezTo>
                    <a:pt x="72" y="167"/>
                    <a:pt x="65" y="150"/>
                    <a:pt x="59" y="1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3" name="Freeform 451">
              <a:extLst>
                <a:ext uri="{FF2B5EF4-FFF2-40B4-BE49-F238E27FC236}">
                  <a16:creationId xmlns:a16="http://schemas.microsoft.com/office/drawing/2014/main" id="{E78A1F67-4EC7-8EEB-45C9-0F04CA67E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6481" y="4697029"/>
              <a:ext cx="121972" cy="65985"/>
            </a:xfrm>
            <a:custGeom>
              <a:avLst/>
              <a:gdLst>
                <a:gd name="T0" fmla="*/ 0 w 30"/>
                <a:gd name="T1" fmla="*/ 7 h 16"/>
                <a:gd name="T2" fmla="*/ 0 w 30"/>
                <a:gd name="T3" fmla="*/ 7 h 16"/>
                <a:gd name="T4" fmla="*/ 2 w 30"/>
                <a:gd name="T5" fmla="*/ 16 h 16"/>
                <a:gd name="T6" fmla="*/ 30 w 30"/>
                <a:gd name="T7" fmla="*/ 9 h 16"/>
                <a:gd name="T8" fmla="*/ 28 w 30"/>
                <a:gd name="T9" fmla="*/ 0 h 16"/>
                <a:gd name="T10" fmla="*/ 0 w 30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0"/>
                    <a:pt x="2" y="13"/>
                    <a:pt x="2" y="16"/>
                  </a:cubicBezTo>
                  <a:cubicBezTo>
                    <a:pt x="12" y="14"/>
                    <a:pt x="21" y="12"/>
                    <a:pt x="30" y="9"/>
                  </a:cubicBezTo>
                  <a:cubicBezTo>
                    <a:pt x="29" y="6"/>
                    <a:pt x="28" y="3"/>
                    <a:pt x="28" y="0"/>
                  </a:cubicBezTo>
                  <a:cubicBezTo>
                    <a:pt x="19" y="2"/>
                    <a:pt x="10" y="4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4" name="Freeform 452">
              <a:extLst>
                <a:ext uri="{FF2B5EF4-FFF2-40B4-BE49-F238E27FC236}">
                  <a16:creationId xmlns:a16="http://schemas.microsoft.com/office/drawing/2014/main" id="{7E9BFC54-0B76-A1B9-9D39-38FCF520C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8157" y="5476844"/>
              <a:ext cx="55987" cy="79981"/>
            </a:xfrm>
            <a:custGeom>
              <a:avLst/>
              <a:gdLst>
                <a:gd name="T0" fmla="*/ 5 w 14"/>
                <a:gd name="T1" fmla="*/ 20 h 20"/>
                <a:gd name="T2" fmla="*/ 14 w 14"/>
                <a:gd name="T3" fmla="*/ 17 h 20"/>
                <a:gd name="T4" fmla="*/ 10 w 14"/>
                <a:gd name="T5" fmla="*/ 0 h 20"/>
                <a:gd name="T6" fmla="*/ 0 w 14"/>
                <a:gd name="T7" fmla="*/ 3 h 20"/>
                <a:gd name="T8" fmla="*/ 5 w 14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5" y="20"/>
                  </a:moveTo>
                  <a:cubicBezTo>
                    <a:pt x="8" y="19"/>
                    <a:pt x="11" y="18"/>
                    <a:pt x="14" y="17"/>
                  </a:cubicBezTo>
                  <a:cubicBezTo>
                    <a:pt x="13" y="12"/>
                    <a:pt x="11" y="6"/>
                    <a:pt x="10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2" y="9"/>
                    <a:pt x="4" y="14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5" name="Freeform 453">
              <a:extLst>
                <a:ext uri="{FF2B5EF4-FFF2-40B4-BE49-F238E27FC236}">
                  <a16:creationId xmlns:a16="http://schemas.microsoft.com/office/drawing/2014/main" id="{0F293A4F-9832-E028-AE61-62CF6E3A9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4617" y="4653039"/>
              <a:ext cx="303928" cy="113974"/>
            </a:xfrm>
            <a:custGeom>
              <a:avLst/>
              <a:gdLst>
                <a:gd name="T0" fmla="*/ 52 w 76"/>
                <a:gd name="T1" fmla="*/ 12 h 28"/>
                <a:gd name="T2" fmla="*/ 4 w 76"/>
                <a:gd name="T3" fmla="*/ 1 h 28"/>
                <a:gd name="T4" fmla="*/ 2 w 76"/>
                <a:gd name="T5" fmla="*/ 0 h 28"/>
                <a:gd name="T6" fmla="*/ 0 w 76"/>
                <a:gd name="T7" fmla="*/ 10 h 28"/>
                <a:gd name="T8" fmla="*/ 1 w 76"/>
                <a:gd name="T9" fmla="*/ 10 h 28"/>
                <a:gd name="T10" fmla="*/ 10 w 76"/>
                <a:gd name="T11" fmla="*/ 12 h 28"/>
                <a:gd name="T12" fmla="*/ 55 w 76"/>
                <a:gd name="T13" fmla="*/ 23 h 28"/>
                <a:gd name="T14" fmla="*/ 74 w 76"/>
                <a:gd name="T15" fmla="*/ 28 h 28"/>
                <a:gd name="T16" fmla="*/ 76 w 76"/>
                <a:gd name="T17" fmla="*/ 18 h 28"/>
                <a:gd name="T18" fmla="*/ 52 w 76"/>
                <a:gd name="T1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28">
                  <a:moveTo>
                    <a:pt x="52" y="12"/>
                  </a:moveTo>
                  <a:cubicBezTo>
                    <a:pt x="36" y="8"/>
                    <a:pt x="20" y="5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25" y="16"/>
                    <a:pt x="40" y="19"/>
                    <a:pt x="55" y="23"/>
                  </a:cubicBezTo>
                  <a:cubicBezTo>
                    <a:pt x="61" y="24"/>
                    <a:pt x="67" y="26"/>
                    <a:pt x="74" y="28"/>
                  </a:cubicBezTo>
                  <a:cubicBezTo>
                    <a:pt x="74" y="24"/>
                    <a:pt x="75" y="21"/>
                    <a:pt x="76" y="18"/>
                  </a:cubicBezTo>
                  <a:cubicBezTo>
                    <a:pt x="68" y="16"/>
                    <a:pt x="60" y="14"/>
                    <a:pt x="52" y="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6" name="Freeform 454">
              <a:extLst>
                <a:ext uri="{FF2B5EF4-FFF2-40B4-BE49-F238E27FC236}">
                  <a16:creationId xmlns:a16="http://schemas.microsoft.com/office/drawing/2014/main" id="{FBD5939A-F5AE-E226-7F18-873D55DE5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5875" y="3855228"/>
              <a:ext cx="249942" cy="249942"/>
            </a:xfrm>
            <a:custGeom>
              <a:avLst/>
              <a:gdLst>
                <a:gd name="T0" fmla="*/ 56 w 62"/>
                <a:gd name="T1" fmla="*/ 0 h 62"/>
                <a:gd name="T2" fmla="*/ 26 w 62"/>
                <a:gd name="T3" fmla="*/ 29 h 62"/>
                <a:gd name="T4" fmla="*/ 1 w 62"/>
                <a:gd name="T5" fmla="*/ 54 h 62"/>
                <a:gd name="T6" fmla="*/ 0 w 62"/>
                <a:gd name="T7" fmla="*/ 55 h 62"/>
                <a:gd name="T8" fmla="*/ 6 w 62"/>
                <a:gd name="T9" fmla="*/ 62 h 62"/>
                <a:gd name="T10" fmla="*/ 8 w 62"/>
                <a:gd name="T11" fmla="*/ 61 h 62"/>
                <a:gd name="T12" fmla="*/ 44 w 62"/>
                <a:gd name="T13" fmla="*/ 24 h 62"/>
                <a:gd name="T14" fmla="*/ 62 w 62"/>
                <a:gd name="T15" fmla="*/ 6 h 62"/>
                <a:gd name="T16" fmla="*/ 56 w 62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62">
                  <a:moveTo>
                    <a:pt x="56" y="0"/>
                  </a:moveTo>
                  <a:cubicBezTo>
                    <a:pt x="46" y="9"/>
                    <a:pt x="36" y="19"/>
                    <a:pt x="26" y="29"/>
                  </a:cubicBezTo>
                  <a:cubicBezTo>
                    <a:pt x="18" y="37"/>
                    <a:pt x="9" y="45"/>
                    <a:pt x="1" y="54"/>
                  </a:cubicBezTo>
                  <a:cubicBezTo>
                    <a:pt x="1" y="54"/>
                    <a:pt x="0" y="55"/>
                    <a:pt x="0" y="55"/>
                  </a:cubicBezTo>
                  <a:cubicBezTo>
                    <a:pt x="2" y="57"/>
                    <a:pt x="4" y="59"/>
                    <a:pt x="6" y="62"/>
                  </a:cubicBezTo>
                  <a:cubicBezTo>
                    <a:pt x="7" y="61"/>
                    <a:pt x="7" y="61"/>
                    <a:pt x="8" y="61"/>
                  </a:cubicBezTo>
                  <a:cubicBezTo>
                    <a:pt x="20" y="48"/>
                    <a:pt x="32" y="36"/>
                    <a:pt x="44" y="24"/>
                  </a:cubicBezTo>
                  <a:cubicBezTo>
                    <a:pt x="50" y="18"/>
                    <a:pt x="56" y="12"/>
                    <a:pt x="62" y="6"/>
                  </a:cubicBezTo>
                  <a:cubicBezTo>
                    <a:pt x="60" y="4"/>
                    <a:pt x="58" y="2"/>
                    <a:pt x="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7" name="Freeform 455">
              <a:extLst>
                <a:ext uri="{FF2B5EF4-FFF2-40B4-BE49-F238E27FC236}">
                  <a16:creationId xmlns:a16="http://schemas.microsoft.com/office/drawing/2014/main" id="{9171F887-E90B-76F8-8465-40562C93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0687" y="4361108"/>
              <a:ext cx="113974" cy="159962"/>
            </a:xfrm>
            <a:custGeom>
              <a:avLst/>
              <a:gdLst>
                <a:gd name="T0" fmla="*/ 28 w 28"/>
                <a:gd name="T1" fmla="*/ 35 h 40"/>
                <a:gd name="T2" fmla="*/ 9 w 28"/>
                <a:gd name="T3" fmla="*/ 0 h 40"/>
                <a:gd name="T4" fmla="*/ 0 w 28"/>
                <a:gd name="T5" fmla="*/ 5 h 40"/>
                <a:gd name="T6" fmla="*/ 4 w 28"/>
                <a:gd name="T7" fmla="*/ 10 h 40"/>
                <a:gd name="T8" fmla="*/ 19 w 28"/>
                <a:gd name="T9" fmla="*/ 40 h 40"/>
                <a:gd name="T10" fmla="*/ 28 w 28"/>
                <a:gd name="T11" fmla="*/ 36 h 40"/>
                <a:gd name="T12" fmla="*/ 28 w 28"/>
                <a:gd name="T13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0">
                  <a:moveTo>
                    <a:pt x="28" y="35"/>
                  </a:moveTo>
                  <a:cubicBezTo>
                    <a:pt x="22" y="24"/>
                    <a:pt x="15" y="12"/>
                    <a:pt x="9" y="0"/>
                  </a:cubicBezTo>
                  <a:cubicBezTo>
                    <a:pt x="7" y="2"/>
                    <a:pt x="4" y="4"/>
                    <a:pt x="0" y="5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9" y="20"/>
                    <a:pt x="14" y="30"/>
                    <a:pt x="19" y="40"/>
                  </a:cubicBezTo>
                  <a:cubicBezTo>
                    <a:pt x="22" y="38"/>
                    <a:pt x="25" y="37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8" name="Freeform 456">
              <a:extLst>
                <a:ext uri="{FF2B5EF4-FFF2-40B4-BE49-F238E27FC236}">
                  <a16:creationId xmlns:a16="http://schemas.microsoft.com/office/drawing/2014/main" id="{1889B4DB-C9CF-C3CA-992F-6F1937C7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608" y="2467557"/>
              <a:ext cx="283933" cy="289932"/>
            </a:xfrm>
            <a:custGeom>
              <a:avLst/>
              <a:gdLst>
                <a:gd name="T0" fmla="*/ 10 w 71"/>
                <a:gd name="T1" fmla="*/ 61 h 72"/>
                <a:gd name="T2" fmla="*/ 35 w 71"/>
                <a:gd name="T3" fmla="*/ 72 h 72"/>
                <a:gd name="T4" fmla="*/ 35 w 71"/>
                <a:gd name="T5" fmla="*/ 72 h 72"/>
                <a:gd name="T6" fmla="*/ 44 w 71"/>
                <a:gd name="T7" fmla="*/ 71 h 72"/>
                <a:gd name="T8" fmla="*/ 63 w 71"/>
                <a:gd name="T9" fmla="*/ 58 h 72"/>
                <a:gd name="T10" fmla="*/ 68 w 71"/>
                <a:gd name="T11" fmla="*/ 50 h 72"/>
                <a:gd name="T12" fmla="*/ 71 w 71"/>
                <a:gd name="T13" fmla="*/ 36 h 72"/>
                <a:gd name="T14" fmla="*/ 61 w 71"/>
                <a:gd name="T15" fmla="*/ 10 h 72"/>
                <a:gd name="T16" fmla="*/ 53 w 71"/>
                <a:gd name="T17" fmla="*/ 5 h 72"/>
                <a:gd name="T18" fmla="*/ 35 w 71"/>
                <a:gd name="T19" fmla="*/ 0 h 72"/>
                <a:gd name="T20" fmla="*/ 0 w 71"/>
                <a:gd name="T21" fmla="*/ 36 h 72"/>
                <a:gd name="T22" fmla="*/ 0 w 71"/>
                <a:gd name="T23" fmla="*/ 41 h 72"/>
                <a:gd name="T24" fmla="*/ 3 w 71"/>
                <a:gd name="T25" fmla="*/ 50 h 72"/>
                <a:gd name="T26" fmla="*/ 4 w 71"/>
                <a:gd name="T27" fmla="*/ 53 h 72"/>
                <a:gd name="T28" fmla="*/ 10 w 71"/>
                <a:gd name="T29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10" y="61"/>
                  </a:moveTo>
                  <a:cubicBezTo>
                    <a:pt x="16" y="67"/>
                    <a:pt x="25" y="71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8" y="72"/>
                    <a:pt x="41" y="71"/>
                    <a:pt x="44" y="71"/>
                  </a:cubicBezTo>
                  <a:cubicBezTo>
                    <a:pt x="52" y="69"/>
                    <a:pt x="58" y="64"/>
                    <a:pt x="63" y="58"/>
                  </a:cubicBezTo>
                  <a:cubicBezTo>
                    <a:pt x="65" y="56"/>
                    <a:pt x="67" y="53"/>
                    <a:pt x="68" y="50"/>
                  </a:cubicBezTo>
                  <a:cubicBezTo>
                    <a:pt x="70" y="46"/>
                    <a:pt x="71" y="41"/>
                    <a:pt x="71" y="36"/>
                  </a:cubicBezTo>
                  <a:cubicBezTo>
                    <a:pt x="71" y="26"/>
                    <a:pt x="67" y="17"/>
                    <a:pt x="61" y="10"/>
                  </a:cubicBezTo>
                  <a:cubicBezTo>
                    <a:pt x="58" y="8"/>
                    <a:pt x="56" y="6"/>
                    <a:pt x="53" y="5"/>
                  </a:cubicBezTo>
                  <a:cubicBezTo>
                    <a:pt x="48" y="2"/>
                    <a:pt x="42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4"/>
                    <a:pt x="1" y="47"/>
                    <a:pt x="3" y="50"/>
                  </a:cubicBezTo>
                  <a:cubicBezTo>
                    <a:pt x="3" y="51"/>
                    <a:pt x="3" y="52"/>
                    <a:pt x="4" y="53"/>
                  </a:cubicBezTo>
                  <a:cubicBezTo>
                    <a:pt x="5" y="56"/>
                    <a:pt x="7" y="58"/>
                    <a:pt x="10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49" name="Freeform 457">
              <a:extLst>
                <a:ext uri="{FF2B5EF4-FFF2-40B4-BE49-F238E27FC236}">
                  <a16:creationId xmlns:a16="http://schemas.microsoft.com/office/drawing/2014/main" id="{B02F8F9E-4B98-01AE-B52C-C01859B2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798" y="3073413"/>
              <a:ext cx="283933" cy="285933"/>
            </a:xfrm>
            <a:custGeom>
              <a:avLst/>
              <a:gdLst>
                <a:gd name="T0" fmla="*/ 71 w 71"/>
                <a:gd name="T1" fmla="*/ 36 h 71"/>
                <a:gd name="T2" fmla="*/ 71 w 71"/>
                <a:gd name="T3" fmla="*/ 34 h 71"/>
                <a:gd name="T4" fmla="*/ 70 w 71"/>
                <a:gd name="T5" fmla="*/ 24 h 71"/>
                <a:gd name="T6" fmla="*/ 67 w 71"/>
                <a:gd name="T7" fmla="*/ 19 h 71"/>
                <a:gd name="T8" fmla="*/ 61 w 71"/>
                <a:gd name="T9" fmla="*/ 11 h 71"/>
                <a:gd name="T10" fmla="*/ 44 w 71"/>
                <a:gd name="T11" fmla="*/ 1 h 71"/>
                <a:gd name="T12" fmla="*/ 36 w 71"/>
                <a:gd name="T13" fmla="*/ 0 h 71"/>
                <a:gd name="T14" fmla="*/ 34 w 71"/>
                <a:gd name="T15" fmla="*/ 0 h 71"/>
                <a:gd name="T16" fmla="*/ 1 w 71"/>
                <a:gd name="T17" fmla="*/ 26 h 71"/>
                <a:gd name="T18" fmla="*/ 0 w 71"/>
                <a:gd name="T19" fmla="*/ 35 h 71"/>
                <a:gd name="T20" fmla="*/ 0 w 71"/>
                <a:gd name="T21" fmla="*/ 36 h 71"/>
                <a:gd name="T22" fmla="*/ 17 w 71"/>
                <a:gd name="T23" fmla="*/ 66 h 71"/>
                <a:gd name="T24" fmla="*/ 27 w 71"/>
                <a:gd name="T25" fmla="*/ 70 h 71"/>
                <a:gd name="T26" fmla="*/ 36 w 71"/>
                <a:gd name="T27" fmla="*/ 71 h 71"/>
                <a:gd name="T28" fmla="*/ 39 w 71"/>
                <a:gd name="T29" fmla="*/ 71 h 71"/>
                <a:gd name="T30" fmla="*/ 50 w 71"/>
                <a:gd name="T31" fmla="*/ 68 h 71"/>
                <a:gd name="T32" fmla="*/ 71 w 71"/>
                <a:gd name="T33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1">
                  <a:moveTo>
                    <a:pt x="71" y="36"/>
                  </a:moveTo>
                  <a:cubicBezTo>
                    <a:pt x="71" y="35"/>
                    <a:pt x="71" y="35"/>
                    <a:pt x="71" y="34"/>
                  </a:cubicBezTo>
                  <a:cubicBezTo>
                    <a:pt x="71" y="31"/>
                    <a:pt x="71" y="27"/>
                    <a:pt x="70" y="24"/>
                  </a:cubicBezTo>
                  <a:cubicBezTo>
                    <a:pt x="69" y="22"/>
                    <a:pt x="68" y="20"/>
                    <a:pt x="67" y="19"/>
                  </a:cubicBezTo>
                  <a:cubicBezTo>
                    <a:pt x="66" y="16"/>
                    <a:pt x="64" y="13"/>
                    <a:pt x="61" y="11"/>
                  </a:cubicBezTo>
                  <a:cubicBezTo>
                    <a:pt x="57" y="6"/>
                    <a:pt x="51" y="2"/>
                    <a:pt x="44" y="1"/>
                  </a:cubicBezTo>
                  <a:cubicBezTo>
                    <a:pt x="41" y="0"/>
                    <a:pt x="39" y="0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19" y="1"/>
                    <a:pt x="6" y="11"/>
                    <a:pt x="1" y="26"/>
                  </a:cubicBezTo>
                  <a:cubicBezTo>
                    <a:pt x="0" y="29"/>
                    <a:pt x="0" y="32"/>
                    <a:pt x="0" y="35"/>
                  </a:cubicBezTo>
                  <a:cubicBezTo>
                    <a:pt x="0" y="35"/>
                    <a:pt x="0" y="35"/>
                    <a:pt x="0" y="36"/>
                  </a:cubicBezTo>
                  <a:cubicBezTo>
                    <a:pt x="0" y="49"/>
                    <a:pt x="7" y="60"/>
                    <a:pt x="17" y="66"/>
                  </a:cubicBezTo>
                  <a:cubicBezTo>
                    <a:pt x="20" y="68"/>
                    <a:pt x="23" y="69"/>
                    <a:pt x="27" y="70"/>
                  </a:cubicBezTo>
                  <a:cubicBezTo>
                    <a:pt x="29" y="71"/>
                    <a:pt x="33" y="71"/>
                    <a:pt x="36" y="71"/>
                  </a:cubicBezTo>
                  <a:cubicBezTo>
                    <a:pt x="37" y="71"/>
                    <a:pt x="38" y="71"/>
                    <a:pt x="39" y="71"/>
                  </a:cubicBezTo>
                  <a:cubicBezTo>
                    <a:pt x="43" y="71"/>
                    <a:pt x="47" y="70"/>
                    <a:pt x="50" y="68"/>
                  </a:cubicBezTo>
                  <a:cubicBezTo>
                    <a:pt x="63" y="63"/>
                    <a:pt x="71" y="50"/>
                    <a:pt x="71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0" name="Freeform 458">
              <a:extLst>
                <a:ext uri="{FF2B5EF4-FFF2-40B4-BE49-F238E27FC236}">
                  <a16:creationId xmlns:a16="http://schemas.microsoft.com/office/drawing/2014/main" id="{5FC1BEEA-BFB9-DB6E-14EB-29F07F23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8975" y="2949442"/>
              <a:ext cx="287932" cy="283933"/>
            </a:xfrm>
            <a:custGeom>
              <a:avLst/>
              <a:gdLst>
                <a:gd name="T0" fmla="*/ 70 w 72"/>
                <a:gd name="T1" fmla="*/ 46 h 71"/>
                <a:gd name="T2" fmla="*/ 72 w 72"/>
                <a:gd name="T3" fmla="*/ 36 h 71"/>
                <a:gd name="T4" fmla="*/ 72 w 72"/>
                <a:gd name="T5" fmla="*/ 35 h 71"/>
                <a:gd name="T6" fmla="*/ 71 w 72"/>
                <a:gd name="T7" fmla="*/ 29 h 71"/>
                <a:gd name="T8" fmla="*/ 68 w 72"/>
                <a:gd name="T9" fmla="*/ 20 h 71"/>
                <a:gd name="T10" fmla="*/ 63 w 72"/>
                <a:gd name="T11" fmla="*/ 12 h 71"/>
                <a:gd name="T12" fmla="*/ 56 w 72"/>
                <a:gd name="T13" fmla="*/ 6 h 71"/>
                <a:gd name="T14" fmla="*/ 36 w 72"/>
                <a:gd name="T15" fmla="*/ 0 h 71"/>
                <a:gd name="T16" fmla="*/ 0 w 72"/>
                <a:gd name="T17" fmla="*/ 35 h 71"/>
                <a:gd name="T18" fmla="*/ 36 w 72"/>
                <a:gd name="T19" fmla="*/ 71 h 71"/>
                <a:gd name="T20" fmla="*/ 44 w 72"/>
                <a:gd name="T21" fmla="*/ 70 h 71"/>
                <a:gd name="T22" fmla="*/ 53 w 72"/>
                <a:gd name="T23" fmla="*/ 67 h 71"/>
                <a:gd name="T24" fmla="*/ 70 w 72"/>
                <a:gd name="T25" fmla="*/ 4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1">
                  <a:moveTo>
                    <a:pt x="70" y="46"/>
                  </a:moveTo>
                  <a:cubicBezTo>
                    <a:pt x="71" y="43"/>
                    <a:pt x="72" y="40"/>
                    <a:pt x="72" y="36"/>
                  </a:cubicBezTo>
                  <a:cubicBezTo>
                    <a:pt x="72" y="36"/>
                    <a:pt x="72" y="36"/>
                    <a:pt x="72" y="35"/>
                  </a:cubicBezTo>
                  <a:cubicBezTo>
                    <a:pt x="72" y="33"/>
                    <a:pt x="72" y="31"/>
                    <a:pt x="71" y="29"/>
                  </a:cubicBezTo>
                  <a:cubicBezTo>
                    <a:pt x="71" y="26"/>
                    <a:pt x="70" y="23"/>
                    <a:pt x="68" y="20"/>
                  </a:cubicBezTo>
                  <a:cubicBezTo>
                    <a:pt x="67" y="17"/>
                    <a:pt x="65" y="14"/>
                    <a:pt x="63" y="12"/>
                  </a:cubicBezTo>
                  <a:cubicBezTo>
                    <a:pt x="61" y="9"/>
                    <a:pt x="59" y="7"/>
                    <a:pt x="56" y="6"/>
                  </a:cubicBezTo>
                  <a:cubicBezTo>
                    <a:pt x="50" y="2"/>
                    <a:pt x="43" y="0"/>
                    <a:pt x="36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39" y="71"/>
                    <a:pt x="42" y="71"/>
                    <a:pt x="44" y="70"/>
                  </a:cubicBezTo>
                  <a:cubicBezTo>
                    <a:pt x="47" y="70"/>
                    <a:pt x="50" y="68"/>
                    <a:pt x="53" y="67"/>
                  </a:cubicBezTo>
                  <a:cubicBezTo>
                    <a:pt x="61" y="63"/>
                    <a:pt x="68" y="55"/>
                    <a:pt x="70" y="4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1" name="Freeform 459">
              <a:extLst>
                <a:ext uri="{FF2B5EF4-FFF2-40B4-BE49-F238E27FC236}">
                  <a16:creationId xmlns:a16="http://schemas.microsoft.com/office/drawing/2014/main" id="{03B7367C-38A4-0419-2BC0-B803CE2D3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8885" y="3951206"/>
              <a:ext cx="289932" cy="289932"/>
            </a:xfrm>
            <a:custGeom>
              <a:avLst/>
              <a:gdLst>
                <a:gd name="T0" fmla="*/ 72 w 72"/>
                <a:gd name="T1" fmla="*/ 36 h 72"/>
                <a:gd name="T2" fmla="*/ 70 w 72"/>
                <a:gd name="T3" fmla="*/ 26 h 72"/>
                <a:gd name="T4" fmla="*/ 66 w 72"/>
                <a:gd name="T5" fmla="*/ 17 h 72"/>
                <a:gd name="T6" fmla="*/ 54 w 72"/>
                <a:gd name="T7" fmla="*/ 5 h 72"/>
                <a:gd name="T8" fmla="*/ 45 w 72"/>
                <a:gd name="T9" fmla="*/ 1 h 72"/>
                <a:gd name="T10" fmla="*/ 36 w 72"/>
                <a:gd name="T11" fmla="*/ 0 h 72"/>
                <a:gd name="T12" fmla="*/ 27 w 72"/>
                <a:gd name="T13" fmla="*/ 1 h 72"/>
                <a:gd name="T14" fmla="*/ 19 w 72"/>
                <a:gd name="T15" fmla="*/ 5 h 72"/>
                <a:gd name="T16" fmla="*/ 0 w 72"/>
                <a:gd name="T17" fmla="*/ 36 h 72"/>
                <a:gd name="T18" fmla="*/ 36 w 72"/>
                <a:gd name="T19" fmla="*/ 72 h 72"/>
                <a:gd name="T20" fmla="*/ 70 w 72"/>
                <a:gd name="T21" fmla="*/ 48 h 72"/>
                <a:gd name="T22" fmla="*/ 72 w 72"/>
                <a:gd name="T23" fmla="*/ 39 h 72"/>
                <a:gd name="T24" fmla="*/ 72 w 72"/>
                <a:gd name="T25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cubicBezTo>
                    <a:pt x="72" y="32"/>
                    <a:pt x="71" y="29"/>
                    <a:pt x="70" y="26"/>
                  </a:cubicBezTo>
                  <a:cubicBezTo>
                    <a:pt x="70" y="22"/>
                    <a:pt x="68" y="19"/>
                    <a:pt x="66" y="17"/>
                  </a:cubicBezTo>
                  <a:cubicBezTo>
                    <a:pt x="63" y="12"/>
                    <a:pt x="59" y="8"/>
                    <a:pt x="54" y="5"/>
                  </a:cubicBezTo>
                  <a:cubicBezTo>
                    <a:pt x="51" y="3"/>
                    <a:pt x="48" y="2"/>
                    <a:pt x="45" y="1"/>
                  </a:cubicBezTo>
                  <a:cubicBezTo>
                    <a:pt x="42" y="1"/>
                    <a:pt x="39" y="0"/>
                    <a:pt x="36" y="0"/>
                  </a:cubicBezTo>
                  <a:cubicBezTo>
                    <a:pt x="33" y="0"/>
                    <a:pt x="30" y="1"/>
                    <a:pt x="27" y="1"/>
                  </a:cubicBezTo>
                  <a:cubicBezTo>
                    <a:pt x="24" y="2"/>
                    <a:pt x="21" y="3"/>
                    <a:pt x="19" y="5"/>
                  </a:cubicBezTo>
                  <a:cubicBezTo>
                    <a:pt x="8" y="11"/>
                    <a:pt x="0" y="23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2" y="72"/>
                    <a:pt x="65" y="62"/>
                    <a:pt x="70" y="48"/>
                  </a:cubicBezTo>
                  <a:cubicBezTo>
                    <a:pt x="71" y="46"/>
                    <a:pt x="72" y="43"/>
                    <a:pt x="72" y="39"/>
                  </a:cubicBezTo>
                  <a:cubicBezTo>
                    <a:pt x="72" y="38"/>
                    <a:pt x="72" y="37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2" name="Freeform 460">
              <a:extLst>
                <a:ext uri="{FF2B5EF4-FFF2-40B4-BE49-F238E27FC236}">
                  <a16:creationId xmlns:a16="http://schemas.microsoft.com/office/drawing/2014/main" id="{755E8ECC-265D-419D-B40E-DEDFA6A4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8732" y="4105169"/>
              <a:ext cx="287932" cy="283933"/>
            </a:xfrm>
            <a:custGeom>
              <a:avLst/>
              <a:gdLst>
                <a:gd name="T0" fmla="*/ 72 w 72"/>
                <a:gd name="T1" fmla="*/ 35 h 71"/>
                <a:gd name="T2" fmla="*/ 36 w 72"/>
                <a:gd name="T3" fmla="*/ 0 h 71"/>
                <a:gd name="T4" fmla="*/ 32 w 72"/>
                <a:gd name="T5" fmla="*/ 0 h 71"/>
                <a:gd name="T6" fmla="*/ 22 w 72"/>
                <a:gd name="T7" fmla="*/ 2 h 71"/>
                <a:gd name="T8" fmla="*/ 3 w 72"/>
                <a:gd name="T9" fmla="*/ 22 h 71"/>
                <a:gd name="T10" fmla="*/ 1 w 72"/>
                <a:gd name="T11" fmla="*/ 32 h 71"/>
                <a:gd name="T12" fmla="*/ 0 w 72"/>
                <a:gd name="T13" fmla="*/ 35 h 71"/>
                <a:gd name="T14" fmla="*/ 36 w 72"/>
                <a:gd name="T15" fmla="*/ 71 h 71"/>
                <a:gd name="T16" fmla="*/ 48 w 72"/>
                <a:gd name="T17" fmla="*/ 69 h 71"/>
                <a:gd name="T18" fmla="*/ 57 w 72"/>
                <a:gd name="T19" fmla="*/ 64 h 71"/>
                <a:gd name="T20" fmla="*/ 72 w 72"/>
                <a:gd name="T21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1">
                  <a:moveTo>
                    <a:pt x="72" y="35"/>
                  </a:moveTo>
                  <a:cubicBezTo>
                    <a:pt x="72" y="16"/>
                    <a:pt x="56" y="0"/>
                    <a:pt x="36" y="0"/>
                  </a:cubicBezTo>
                  <a:cubicBezTo>
                    <a:pt x="35" y="0"/>
                    <a:pt x="33" y="0"/>
                    <a:pt x="32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3" y="6"/>
                    <a:pt x="6" y="13"/>
                    <a:pt x="3" y="22"/>
                  </a:cubicBezTo>
                  <a:cubicBezTo>
                    <a:pt x="2" y="25"/>
                    <a:pt x="1" y="29"/>
                    <a:pt x="1" y="32"/>
                  </a:cubicBezTo>
                  <a:cubicBezTo>
                    <a:pt x="0" y="33"/>
                    <a:pt x="0" y="34"/>
                    <a:pt x="0" y="35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40" y="71"/>
                    <a:pt x="45" y="70"/>
                    <a:pt x="48" y="69"/>
                  </a:cubicBezTo>
                  <a:cubicBezTo>
                    <a:pt x="52" y="68"/>
                    <a:pt x="55" y="66"/>
                    <a:pt x="57" y="64"/>
                  </a:cubicBezTo>
                  <a:cubicBezTo>
                    <a:pt x="66" y="58"/>
                    <a:pt x="72" y="47"/>
                    <a:pt x="72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3" name="Freeform 461">
              <a:extLst>
                <a:ext uri="{FF2B5EF4-FFF2-40B4-BE49-F238E27FC236}">
                  <a16:creationId xmlns:a16="http://schemas.microsoft.com/office/drawing/2014/main" id="{1A5850FB-3448-6CD7-D603-C449756B2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6683" y="4493077"/>
              <a:ext cx="289932" cy="289932"/>
            </a:xfrm>
            <a:custGeom>
              <a:avLst/>
              <a:gdLst>
                <a:gd name="T0" fmla="*/ 72 w 72"/>
                <a:gd name="T1" fmla="*/ 36 h 72"/>
                <a:gd name="T2" fmla="*/ 70 w 72"/>
                <a:gd name="T3" fmla="*/ 24 h 72"/>
                <a:gd name="T4" fmla="*/ 65 w 72"/>
                <a:gd name="T5" fmla="*/ 15 h 72"/>
                <a:gd name="T6" fmla="*/ 53 w 72"/>
                <a:gd name="T7" fmla="*/ 5 h 72"/>
                <a:gd name="T8" fmla="*/ 44 w 72"/>
                <a:gd name="T9" fmla="*/ 1 h 72"/>
                <a:gd name="T10" fmla="*/ 36 w 72"/>
                <a:gd name="T11" fmla="*/ 0 h 72"/>
                <a:gd name="T12" fmla="*/ 24 w 72"/>
                <a:gd name="T13" fmla="*/ 3 h 72"/>
                <a:gd name="T14" fmla="*/ 15 w 72"/>
                <a:gd name="T15" fmla="*/ 7 h 72"/>
                <a:gd name="T16" fmla="*/ 0 w 72"/>
                <a:gd name="T17" fmla="*/ 36 h 72"/>
                <a:gd name="T18" fmla="*/ 36 w 72"/>
                <a:gd name="T19" fmla="*/ 72 h 72"/>
                <a:gd name="T20" fmla="*/ 69 w 72"/>
                <a:gd name="T21" fmla="*/ 50 h 72"/>
                <a:gd name="T22" fmla="*/ 71 w 72"/>
                <a:gd name="T23" fmla="*/ 40 h 72"/>
                <a:gd name="T24" fmla="*/ 72 w 72"/>
                <a:gd name="T25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72" y="36"/>
                  </a:moveTo>
                  <a:cubicBezTo>
                    <a:pt x="72" y="32"/>
                    <a:pt x="71" y="28"/>
                    <a:pt x="70" y="24"/>
                  </a:cubicBezTo>
                  <a:cubicBezTo>
                    <a:pt x="68" y="21"/>
                    <a:pt x="67" y="18"/>
                    <a:pt x="65" y="15"/>
                  </a:cubicBezTo>
                  <a:cubicBezTo>
                    <a:pt x="62" y="11"/>
                    <a:pt x="58" y="7"/>
                    <a:pt x="53" y="5"/>
                  </a:cubicBezTo>
                  <a:cubicBezTo>
                    <a:pt x="50" y="3"/>
                    <a:pt x="47" y="2"/>
                    <a:pt x="44" y="1"/>
                  </a:cubicBezTo>
                  <a:cubicBezTo>
                    <a:pt x="41" y="1"/>
                    <a:pt x="39" y="0"/>
                    <a:pt x="36" y="0"/>
                  </a:cubicBezTo>
                  <a:cubicBezTo>
                    <a:pt x="32" y="0"/>
                    <a:pt x="28" y="1"/>
                    <a:pt x="24" y="3"/>
                  </a:cubicBezTo>
                  <a:cubicBezTo>
                    <a:pt x="21" y="4"/>
                    <a:pt x="18" y="5"/>
                    <a:pt x="15" y="7"/>
                  </a:cubicBezTo>
                  <a:cubicBezTo>
                    <a:pt x="6" y="13"/>
                    <a:pt x="0" y="24"/>
                    <a:pt x="0" y="36"/>
                  </a:cubicBezTo>
                  <a:cubicBezTo>
                    <a:pt x="0" y="56"/>
                    <a:pt x="16" y="72"/>
                    <a:pt x="36" y="72"/>
                  </a:cubicBezTo>
                  <a:cubicBezTo>
                    <a:pt x="51" y="72"/>
                    <a:pt x="64" y="63"/>
                    <a:pt x="69" y="50"/>
                  </a:cubicBezTo>
                  <a:cubicBezTo>
                    <a:pt x="70" y="47"/>
                    <a:pt x="71" y="44"/>
                    <a:pt x="71" y="40"/>
                  </a:cubicBezTo>
                  <a:cubicBezTo>
                    <a:pt x="72" y="39"/>
                    <a:pt x="72" y="38"/>
                    <a:pt x="72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4" name="Freeform 462">
              <a:extLst>
                <a:ext uri="{FF2B5EF4-FFF2-40B4-BE49-F238E27FC236}">
                  <a16:creationId xmlns:a16="http://schemas.microsoft.com/office/drawing/2014/main" id="{B431B331-DCB6-4093-0804-159D131F5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547" y="4633044"/>
              <a:ext cx="283933" cy="289932"/>
            </a:xfrm>
            <a:custGeom>
              <a:avLst/>
              <a:gdLst>
                <a:gd name="T0" fmla="*/ 35 w 71"/>
                <a:gd name="T1" fmla="*/ 0 h 72"/>
                <a:gd name="T2" fmla="*/ 35 w 71"/>
                <a:gd name="T3" fmla="*/ 0 h 72"/>
                <a:gd name="T4" fmla="*/ 26 w 71"/>
                <a:gd name="T5" fmla="*/ 2 h 72"/>
                <a:gd name="T6" fmla="*/ 2 w 71"/>
                <a:gd name="T7" fmla="*/ 23 h 72"/>
                <a:gd name="T8" fmla="*/ 0 w 71"/>
                <a:gd name="T9" fmla="*/ 33 h 72"/>
                <a:gd name="T10" fmla="*/ 0 w 71"/>
                <a:gd name="T11" fmla="*/ 36 h 72"/>
                <a:gd name="T12" fmla="*/ 35 w 71"/>
                <a:gd name="T13" fmla="*/ 72 h 72"/>
                <a:gd name="T14" fmla="*/ 71 w 71"/>
                <a:gd name="T15" fmla="*/ 36 h 72"/>
                <a:gd name="T16" fmla="*/ 71 w 71"/>
                <a:gd name="T17" fmla="*/ 32 h 72"/>
                <a:gd name="T18" fmla="*/ 69 w 71"/>
                <a:gd name="T19" fmla="*/ 23 h 72"/>
                <a:gd name="T20" fmla="*/ 35 w 71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2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2" y="0"/>
                    <a:pt x="29" y="1"/>
                    <a:pt x="26" y="2"/>
                  </a:cubicBezTo>
                  <a:cubicBezTo>
                    <a:pt x="15" y="5"/>
                    <a:pt x="6" y="13"/>
                    <a:pt x="2" y="23"/>
                  </a:cubicBezTo>
                  <a:cubicBezTo>
                    <a:pt x="1" y="26"/>
                    <a:pt x="0" y="29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56"/>
                    <a:pt x="16" y="72"/>
                    <a:pt x="35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35"/>
                    <a:pt x="71" y="34"/>
                    <a:pt x="71" y="32"/>
                  </a:cubicBezTo>
                  <a:cubicBezTo>
                    <a:pt x="71" y="29"/>
                    <a:pt x="70" y="26"/>
                    <a:pt x="69" y="23"/>
                  </a:cubicBezTo>
                  <a:cubicBezTo>
                    <a:pt x="64" y="10"/>
                    <a:pt x="51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5" name="Freeform 463">
              <a:extLst>
                <a:ext uri="{FF2B5EF4-FFF2-40B4-BE49-F238E27FC236}">
                  <a16:creationId xmlns:a16="http://schemas.microsoft.com/office/drawing/2014/main" id="{116B39CF-0CEB-C107-5F66-3A184AF4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2586" y="3387339"/>
              <a:ext cx="287932" cy="287932"/>
            </a:xfrm>
            <a:custGeom>
              <a:avLst/>
              <a:gdLst>
                <a:gd name="T0" fmla="*/ 68 w 72"/>
                <a:gd name="T1" fmla="*/ 51 h 72"/>
                <a:gd name="T2" fmla="*/ 71 w 72"/>
                <a:gd name="T3" fmla="*/ 42 h 72"/>
                <a:gd name="T4" fmla="*/ 72 w 72"/>
                <a:gd name="T5" fmla="*/ 36 h 72"/>
                <a:gd name="T6" fmla="*/ 65 w 72"/>
                <a:gd name="T7" fmla="*/ 15 h 72"/>
                <a:gd name="T8" fmla="*/ 58 w 72"/>
                <a:gd name="T9" fmla="*/ 8 h 72"/>
                <a:gd name="T10" fmla="*/ 38 w 72"/>
                <a:gd name="T11" fmla="*/ 0 h 72"/>
                <a:gd name="T12" fmla="*/ 36 w 72"/>
                <a:gd name="T13" fmla="*/ 0 h 72"/>
                <a:gd name="T14" fmla="*/ 28 w 72"/>
                <a:gd name="T15" fmla="*/ 1 h 72"/>
                <a:gd name="T16" fmla="*/ 0 w 72"/>
                <a:gd name="T17" fmla="*/ 36 h 72"/>
                <a:gd name="T18" fmla="*/ 2 w 72"/>
                <a:gd name="T19" fmla="*/ 46 h 72"/>
                <a:gd name="T20" fmla="*/ 6 w 72"/>
                <a:gd name="T21" fmla="*/ 55 h 72"/>
                <a:gd name="T22" fmla="*/ 17 w 72"/>
                <a:gd name="T23" fmla="*/ 66 h 72"/>
                <a:gd name="T24" fmla="*/ 25 w 72"/>
                <a:gd name="T25" fmla="*/ 70 h 72"/>
                <a:gd name="T26" fmla="*/ 36 w 72"/>
                <a:gd name="T27" fmla="*/ 72 h 72"/>
                <a:gd name="T28" fmla="*/ 36 w 72"/>
                <a:gd name="T29" fmla="*/ 72 h 72"/>
                <a:gd name="T30" fmla="*/ 46 w 72"/>
                <a:gd name="T31" fmla="*/ 70 h 72"/>
                <a:gd name="T32" fmla="*/ 68 w 72"/>
                <a:gd name="T33" fmla="*/ 5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72">
                  <a:moveTo>
                    <a:pt x="68" y="51"/>
                  </a:moveTo>
                  <a:cubicBezTo>
                    <a:pt x="70" y="48"/>
                    <a:pt x="71" y="45"/>
                    <a:pt x="71" y="42"/>
                  </a:cubicBezTo>
                  <a:cubicBezTo>
                    <a:pt x="72" y="40"/>
                    <a:pt x="72" y="38"/>
                    <a:pt x="72" y="36"/>
                  </a:cubicBezTo>
                  <a:cubicBezTo>
                    <a:pt x="72" y="28"/>
                    <a:pt x="69" y="20"/>
                    <a:pt x="65" y="15"/>
                  </a:cubicBezTo>
                  <a:cubicBezTo>
                    <a:pt x="63" y="12"/>
                    <a:pt x="60" y="10"/>
                    <a:pt x="58" y="8"/>
                  </a:cubicBezTo>
                  <a:cubicBezTo>
                    <a:pt x="52" y="3"/>
                    <a:pt x="45" y="1"/>
                    <a:pt x="38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3" y="0"/>
                    <a:pt x="30" y="0"/>
                    <a:pt x="28" y="1"/>
                  </a:cubicBezTo>
                  <a:cubicBezTo>
                    <a:pt x="12" y="5"/>
                    <a:pt x="0" y="19"/>
                    <a:pt x="0" y="36"/>
                  </a:cubicBezTo>
                  <a:cubicBezTo>
                    <a:pt x="0" y="39"/>
                    <a:pt x="1" y="43"/>
                    <a:pt x="2" y="46"/>
                  </a:cubicBezTo>
                  <a:cubicBezTo>
                    <a:pt x="2" y="49"/>
                    <a:pt x="4" y="52"/>
                    <a:pt x="6" y="55"/>
                  </a:cubicBezTo>
                  <a:cubicBezTo>
                    <a:pt x="8" y="59"/>
                    <a:pt x="12" y="63"/>
                    <a:pt x="17" y="66"/>
                  </a:cubicBezTo>
                  <a:cubicBezTo>
                    <a:pt x="19" y="68"/>
                    <a:pt x="22" y="69"/>
                    <a:pt x="25" y="70"/>
                  </a:cubicBezTo>
                  <a:cubicBezTo>
                    <a:pt x="29" y="71"/>
                    <a:pt x="32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9" y="72"/>
                    <a:pt x="43" y="71"/>
                    <a:pt x="46" y="70"/>
                  </a:cubicBezTo>
                  <a:cubicBezTo>
                    <a:pt x="56" y="67"/>
                    <a:pt x="64" y="60"/>
                    <a:pt x="68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6" name="Freeform 464">
              <a:extLst>
                <a:ext uri="{FF2B5EF4-FFF2-40B4-BE49-F238E27FC236}">
                  <a16:creationId xmlns:a16="http://schemas.microsoft.com/office/drawing/2014/main" id="{D1F4AAE9-0279-47FD-4AEB-FB4E33225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6343" y="3715261"/>
              <a:ext cx="283933" cy="283933"/>
            </a:xfrm>
            <a:custGeom>
              <a:avLst/>
              <a:gdLst>
                <a:gd name="T0" fmla="*/ 31 w 71"/>
                <a:gd name="T1" fmla="*/ 0 h 71"/>
                <a:gd name="T2" fmla="*/ 21 w 71"/>
                <a:gd name="T3" fmla="*/ 3 h 71"/>
                <a:gd name="T4" fmla="*/ 3 w 71"/>
                <a:gd name="T5" fmla="*/ 20 h 71"/>
                <a:gd name="T6" fmla="*/ 0 w 71"/>
                <a:gd name="T7" fmla="*/ 29 h 71"/>
                <a:gd name="T8" fmla="*/ 0 w 71"/>
                <a:gd name="T9" fmla="*/ 36 h 71"/>
                <a:gd name="T10" fmla="*/ 2 w 71"/>
                <a:gd name="T11" fmla="*/ 48 h 71"/>
                <a:gd name="T12" fmla="*/ 7 w 71"/>
                <a:gd name="T13" fmla="*/ 57 h 71"/>
                <a:gd name="T14" fmla="*/ 14 w 71"/>
                <a:gd name="T15" fmla="*/ 64 h 71"/>
                <a:gd name="T16" fmla="*/ 22 w 71"/>
                <a:gd name="T17" fmla="*/ 69 h 71"/>
                <a:gd name="T18" fmla="*/ 35 w 71"/>
                <a:gd name="T19" fmla="*/ 71 h 71"/>
                <a:gd name="T20" fmla="*/ 67 w 71"/>
                <a:gd name="T21" fmla="*/ 52 h 71"/>
                <a:gd name="T22" fmla="*/ 71 w 71"/>
                <a:gd name="T23" fmla="*/ 42 h 71"/>
                <a:gd name="T24" fmla="*/ 71 w 71"/>
                <a:gd name="T25" fmla="*/ 36 h 71"/>
                <a:gd name="T26" fmla="*/ 71 w 71"/>
                <a:gd name="T27" fmla="*/ 33 h 71"/>
                <a:gd name="T28" fmla="*/ 69 w 71"/>
                <a:gd name="T29" fmla="*/ 23 h 71"/>
                <a:gd name="T30" fmla="*/ 63 w 71"/>
                <a:gd name="T31" fmla="*/ 13 h 71"/>
                <a:gd name="T32" fmla="*/ 55 w 71"/>
                <a:gd name="T33" fmla="*/ 6 h 71"/>
                <a:gd name="T34" fmla="*/ 35 w 71"/>
                <a:gd name="T35" fmla="*/ 0 h 71"/>
                <a:gd name="T36" fmla="*/ 31 w 71"/>
                <a:gd name="T3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71">
                  <a:moveTo>
                    <a:pt x="31" y="0"/>
                  </a:moveTo>
                  <a:cubicBezTo>
                    <a:pt x="28" y="1"/>
                    <a:pt x="24" y="1"/>
                    <a:pt x="21" y="3"/>
                  </a:cubicBezTo>
                  <a:cubicBezTo>
                    <a:pt x="14" y="6"/>
                    <a:pt x="7" y="12"/>
                    <a:pt x="3" y="20"/>
                  </a:cubicBezTo>
                  <a:cubicBezTo>
                    <a:pt x="2" y="23"/>
                    <a:pt x="1" y="26"/>
                    <a:pt x="0" y="29"/>
                  </a:cubicBezTo>
                  <a:cubicBezTo>
                    <a:pt x="0" y="31"/>
                    <a:pt x="0" y="33"/>
                    <a:pt x="0" y="36"/>
                  </a:cubicBezTo>
                  <a:cubicBezTo>
                    <a:pt x="0" y="40"/>
                    <a:pt x="1" y="44"/>
                    <a:pt x="2" y="48"/>
                  </a:cubicBezTo>
                  <a:cubicBezTo>
                    <a:pt x="3" y="51"/>
                    <a:pt x="5" y="54"/>
                    <a:pt x="7" y="57"/>
                  </a:cubicBezTo>
                  <a:cubicBezTo>
                    <a:pt x="9" y="60"/>
                    <a:pt x="11" y="62"/>
                    <a:pt x="14" y="64"/>
                  </a:cubicBezTo>
                  <a:cubicBezTo>
                    <a:pt x="16" y="66"/>
                    <a:pt x="19" y="68"/>
                    <a:pt x="22" y="69"/>
                  </a:cubicBezTo>
                  <a:cubicBezTo>
                    <a:pt x="26" y="71"/>
                    <a:pt x="31" y="71"/>
                    <a:pt x="35" y="71"/>
                  </a:cubicBezTo>
                  <a:cubicBezTo>
                    <a:pt x="49" y="71"/>
                    <a:pt x="62" y="63"/>
                    <a:pt x="67" y="52"/>
                  </a:cubicBezTo>
                  <a:cubicBezTo>
                    <a:pt x="69" y="49"/>
                    <a:pt x="70" y="46"/>
                    <a:pt x="71" y="42"/>
                  </a:cubicBezTo>
                  <a:cubicBezTo>
                    <a:pt x="71" y="40"/>
                    <a:pt x="71" y="38"/>
                    <a:pt x="71" y="36"/>
                  </a:cubicBezTo>
                  <a:cubicBezTo>
                    <a:pt x="71" y="35"/>
                    <a:pt x="71" y="34"/>
                    <a:pt x="71" y="33"/>
                  </a:cubicBezTo>
                  <a:cubicBezTo>
                    <a:pt x="71" y="29"/>
                    <a:pt x="70" y="26"/>
                    <a:pt x="69" y="23"/>
                  </a:cubicBezTo>
                  <a:cubicBezTo>
                    <a:pt x="67" y="19"/>
                    <a:pt x="65" y="16"/>
                    <a:pt x="63" y="13"/>
                  </a:cubicBezTo>
                  <a:cubicBezTo>
                    <a:pt x="61" y="10"/>
                    <a:pt x="58" y="8"/>
                    <a:pt x="55" y="6"/>
                  </a:cubicBezTo>
                  <a:cubicBezTo>
                    <a:pt x="49" y="2"/>
                    <a:pt x="43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7" name="Freeform 465">
              <a:extLst>
                <a:ext uri="{FF2B5EF4-FFF2-40B4-BE49-F238E27FC236}">
                  <a16:creationId xmlns:a16="http://schemas.microsoft.com/office/drawing/2014/main" id="{9CF20F04-CABC-9E1B-D799-A2F773283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455" y="4537066"/>
              <a:ext cx="283933" cy="289932"/>
            </a:xfrm>
            <a:custGeom>
              <a:avLst/>
              <a:gdLst>
                <a:gd name="T0" fmla="*/ 65 w 71"/>
                <a:gd name="T1" fmla="*/ 56 h 72"/>
                <a:gd name="T2" fmla="*/ 67 w 71"/>
                <a:gd name="T3" fmla="*/ 53 h 72"/>
                <a:gd name="T4" fmla="*/ 70 w 71"/>
                <a:gd name="T5" fmla="*/ 43 h 72"/>
                <a:gd name="T6" fmla="*/ 71 w 71"/>
                <a:gd name="T7" fmla="*/ 37 h 72"/>
                <a:gd name="T8" fmla="*/ 71 w 71"/>
                <a:gd name="T9" fmla="*/ 36 h 72"/>
                <a:gd name="T10" fmla="*/ 70 w 71"/>
                <a:gd name="T11" fmla="*/ 27 h 72"/>
                <a:gd name="T12" fmla="*/ 57 w 71"/>
                <a:gd name="T13" fmla="*/ 8 h 72"/>
                <a:gd name="T14" fmla="*/ 49 w 71"/>
                <a:gd name="T15" fmla="*/ 3 h 72"/>
                <a:gd name="T16" fmla="*/ 35 w 71"/>
                <a:gd name="T17" fmla="*/ 0 h 72"/>
                <a:gd name="T18" fmla="*/ 0 w 71"/>
                <a:gd name="T19" fmla="*/ 36 h 72"/>
                <a:gd name="T20" fmla="*/ 0 w 71"/>
                <a:gd name="T21" fmla="*/ 40 h 72"/>
                <a:gd name="T22" fmla="*/ 2 w 71"/>
                <a:gd name="T23" fmla="*/ 49 h 72"/>
                <a:gd name="T24" fmla="*/ 35 w 71"/>
                <a:gd name="T25" fmla="*/ 72 h 72"/>
                <a:gd name="T26" fmla="*/ 59 w 71"/>
                <a:gd name="T27" fmla="*/ 63 h 72"/>
                <a:gd name="T28" fmla="*/ 65 w 71"/>
                <a:gd name="T29" fmla="*/ 5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65" y="56"/>
                  </a:moveTo>
                  <a:cubicBezTo>
                    <a:pt x="66" y="55"/>
                    <a:pt x="67" y="54"/>
                    <a:pt x="67" y="53"/>
                  </a:cubicBezTo>
                  <a:cubicBezTo>
                    <a:pt x="69" y="50"/>
                    <a:pt x="70" y="47"/>
                    <a:pt x="70" y="43"/>
                  </a:cubicBezTo>
                  <a:cubicBezTo>
                    <a:pt x="71" y="41"/>
                    <a:pt x="71" y="39"/>
                    <a:pt x="71" y="37"/>
                  </a:cubicBezTo>
                  <a:cubicBezTo>
                    <a:pt x="71" y="37"/>
                    <a:pt x="71" y="36"/>
                    <a:pt x="71" y="36"/>
                  </a:cubicBezTo>
                  <a:cubicBezTo>
                    <a:pt x="71" y="33"/>
                    <a:pt x="71" y="30"/>
                    <a:pt x="70" y="27"/>
                  </a:cubicBezTo>
                  <a:cubicBezTo>
                    <a:pt x="68" y="19"/>
                    <a:pt x="64" y="12"/>
                    <a:pt x="57" y="8"/>
                  </a:cubicBezTo>
                  <a:cubicBezTo>
                    <a:pt x="55" y="6"/>
                    <a:pt x="52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0" y="43"/>
                    <a:pt x="1" y="46"/>
                    <a:pt x="2" y="49"/>
                  </a:cubicBezTo>
                  <a:cubicBezTo>
                    <a:pt x="8" y="62"/>
                    <a:pt x="20" y="72"/>
                    <a:pt x="35" y="72"/>
                  </a:cubicBezTo>
                  <a:cubicBezTo>
                    <a:pt x="44" y="72"/>
                    <a:pt x="53" y="68"/>
                    <a:pt x="59" y="63"/>
                  </a:cubicBezTo>
                  <a:cubicBezTo>
                    <a:pt x="61" y="61"/>
                    <a:pt x="63" y="58"/>
                    <a:pt x="65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8" name="Freeform 466">
              <a:extLst>
                <a:ext uri="{FF2B5EF4-FFF2-40B4-BE49-F238E27FC236}">
                  <a16:creationId xmlns:a16="http://schemas.microsoft.com/office/drawing/2014/main" id="{80DE69E8-06E6-87D5-EE39-1010AF606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2386" y="3077412"/>
              <a:ext cx="283933" cy="285933"/>
            </a:xfrm>
            <a:custGeom>
              <a:avLst/>
              <a:gdLst>
                <a:gd name="T0" fmla="*/ 35 w 71"/>
                <a:gd name="T1" fmla="*/ 71 h 71"/>
                <a:gd name="T2" fmla="*/ 40 w 71"/>
                <a:gd name="T3" fmla="*/ 71 h 71"/>
                <a:gd name="T4" fmla="*/ 50 w 71"/>
                <a:gd name="T5" fmla="*/ 68 h 71"/>
                <a:gd name="T6" fmla="*/ 71 w 71"/>
                <a:gd name="T7" fmla="*/ 36 h 71"/>
                <a:gd name="T8" fmla="*/ 66 w 71"/>
                <a:gd name="T9" fmla="*/ 17 h 71"/>
                <a:gd name="T10" fmla="*/ 60 w 71"/>
                <a:gd name="T11" fmla="*/ 9 h 71"/>
                <a:gd name="T12" fmla="*/ 35 w 71"/>
                <a:gd name="T13" fmla="*/ 0 h 71"/>
                <a:gd name="T14" fmla="*/ 9 w 71"/>
                <a:gd name="T15" fmla="*/ 12 h 71"/>
                <a:gd name="T16" fmla="*/ 3 w 71"/>
                <a:gd name="T17" fmla="*/ 20 h 71"/>
                <a:gd name="T18" fmla="*/ 0 w 71"/>
                <a:gd name="T19" fmla="*/ 36 h 71"/>
                <a:gd name="T20" fmla="*/ 35 w 71"/>
                <a:gd name="T21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1">
                  <a:moveTo>
                    <a:pt x="35" y="71"/>
                  </a:moveTo>
                  <a:cubicBezTo>
                    <a:pt x="37" y="71"/>
                    <a:pt x="39" y="71"/>
                    <a:pt x="40" y="71"/>
                  </a:cubicBezTo>
                  <a:cubicBezTo>
                    <a:pt x="44" y="71"/>
                    <a:pt x="47" y="70"/>
                    <a:pt x="50" y="68"/>
                  </a:cubicBezTo>
                  <a:cubicBezTo>
                    <a:pt x="62" y="63"/>
                    <a:pt x="71" y="50"/>
                    <a:pt x="71" y="36"/>
                  </a:cubicBezTo>
                  <a:cubicBezTo>
                    <a:pt x="71" y="29"/>
                    <a:pt x="69" y="22"/>
                    <a:pt x="66" y="17"/>
                  </a:cubicBezTo>
                  <a:cubicBezTo>
                    <a:pt x="64" y="14"/>
                    <a:pt x="62" y="12"/>
                    <a:pt x="60" y="9"/>
                  </a:cubicBezTo>
                  <a:cubicBezTo>
                    <a:pt x="53" y="3"/>
                    <a:pt x="45" y="0"/>
                    <a:pt x="35" y="0"/>
                  </a:cubicBezTo>
                  <a:cubicBezTo>
                    <a:pt x="25" y="0"/>
                    <a:pt x="15" y="5"/>
                    <a:pt x="9" y="12"/>
                  </a:cubicBezTo>
                  <a:cubicBezTo>
                    <a:pt x="6" y="15"/>
                    <a:pt x="5" y="17"/>
                    <a:pt x="3" y="20"/>
                  </a:cubicBezTo>
                  <a:cubicBezTo>
                    <a:pt x="1" y="25"/>
                    <a:pt x="0" y="30"/>
                    <a:pt x="0" y="36"/>
                  </a:cubicBezTo>
                  <a:cubicBezTo>
                    <a:pt x="0" y="55"/>
                    <a:pt x="16" y="71"/>
                    <a:pt x="35" y="7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59" name="Freeform 467">
              <a:extLst>
                <a:ext uri="{FF2B5EF4-FFF2-40B4-BE49-F238E27FC236}">
                  <a16:creationId xmlns:a16="http://schemas.microsoft.com/office/drawing/2014/main" id="{E13FD839-EF5F-2EE4-F672-C953CD709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8266" y="4445088"/>
              <a:ext cx="283933" cy="285933"/>
            </a:xfrm>
            <a:custGeom>
              <a:avLst/>
              <a:gdLst>
                <a:gd name="T0" fmla="*/ 0 w 71"/>
                <a:gd name="T1" fmla="*/ 35 h 71"/>
                <a:gd name="T2" fmla="*/ 0 w 71"/>
                <a:gd name="T3" fmla="*/ 36 h 71"/>
                <a:gd name="T4" fmla="*/ 1 w 71"/>
                <a:gd name="T5" fmla="*/ 45 h 71"/>
                <a:gd name="T6" fmla="*/ 36 w 71"/>
                <a:gd name="T7" fmla="*/ 71 h 71"/>
                <a:gd name="T8" fmla="*/ 44 w 71"/>
                <a:gd name="T9" fmla="*/ 70 h 71"/>
                <a:gd name="T10" fmla="*/ 54 w 71"/>
                <a:gd name="T11" fmla="*/ 66 h 71"/>
                <a:gd name="T12" fmla="*/ 71 w 71"/>
                <a:gd name="T13" fmla="*/ 36 h 71"/>
                <a:gd name="T14" fmla="*/ 70 w 71"/>
                <a:gd name="T15" fmla="*/ 26 h 71"/>
                <a:gd name="T16" fmla="*/ 66 w 71"/>
                <a:gd name="T17" fmla="*/ 17 h 71"/>
                <a:gd name="T18" fmla="*/ 42 w 71"/>
                <a:gd name="T19" fmla="*/ 1 h 71"/>
                <a:gd name="T20" fmla="*/ 36 w 71"/>
                <a:gd name="T21" fmla="*/ 0 h 71"/>
                <a:gd name="T22" fmla="*/ 33 w 71"/>
                <a:gd name="T23" fmla="*/ 0 h 71"/>
                <a:gd name="T24" fmla="*/ 0 w 71"/>
                <a:gd name="T25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1">
                  <a:moveTo>
                    <a:pt x="0" y="35"/>
                  </a:moveTo>
                  <a:cubicBezTo>
                    <a:pt x="0" y="35"/>
                    <a:pt x="0" y="35"/>
                    <a:pt x="0" y="36"/>
                  </a:cubicBezTo>
                  <a:cubicBezTo>
                    <a:pt x="0" y="39"/>
                    <a:pt x="0" y="42"/>
                    <a:pt x="1" y="45"/>
                  </a:cubicBezTo>
                  <a:cubicBezTo>
                    <a:pt x="5" y="60"/>
                    <a:pt x="19" y="71"/>
                    <a:pt x="36" y="71"/>
                  </a:cubicBezTo>
                  <a:cubicBezTo>
                    <a:pt x="39" y="71"/>
                    <a:pt x="41" y="71"/>
                    <a:pt x="44" y="70"/>
                  </a:cubicBezTo>
                  <a:cubicBezTo>
                    <a:pt x="48" y="70"/>
                    <a:pt x="51" y="68"/>
                    <a:pt x="54" y="66"/>
                  </a:cubicBezTo>
                  <a:cubicBezTo>
                    <a:pt x="64" y="60"/>
                    <a:pt x="71" y="49"/>
                    <a:pt x="71" y="36"/>
                  </a:cubicBezTo>
                  <a:cubicBezTo>
                    <a:pt x="71" y="32"/>
                    <a:pt x="71" y="29"/>
                    <a:pt x="70" y="26"/>
                  </a:cubicBezTo>
                  <a:cubicBezTo>
                    <a:pt x="69" y="23"/>
                    <a:pt x="68" y="20"/>
                    <a:pt x="66" y="17"/>
                  </a:cubicBezTo>
                  <a:cubicBezTo>
                    <a:pt x="61" y="9"/>
                    <a:pt x="53" y="2"/>
                    <a:pt x="42" y="1"/>
                  </a:cubicBezTo>
                  <a:cubicBezTo>
                    <a:pt x="40" y="0"/>
                    <a:pt x="38" y="0"/>
                    <a:pt x="36" y="0"/>
                  </a:cubicBezTo>
                  <a:cubicBezTo>
                    <a:pt x="35" y="0"/>
                    <a:pt x="34" y="0"/>
                    <a:pt x="33" y="0"/>
                  </a:cubicBezTo>
                  <a:cubicBezTo>
                    <a:pt x="14" y="2"/>
                    <a:pt x="0" y="17"/>
                    <a:pt x="0" y="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0" name="Freeform 468">
              <a:extLst>
                <a:ext uri="{FF2B5EF4-FFF2-40B4-BE49-F238E27FC236}">
                  <a16:creationId xmlns:a16="http://schemas.microsoft.com/office/drawing/2014/main" id="{A3401C51-BBFC-E011-B0DD-04D8057E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8195" y="5202910"/>
              <a:ext cx="283933" cy="285933"/>
            </a:xfrm>
            <a:custGeom>
              <a:avLst/>
              <a:gdLst>
                <a:gd name="T0" fmla="*/ 57 w 71"/>
                <a:gd name="T1" fmla="*/ 7 h 71"/>
                <a:gd name="T2" fmla="*/ 49 w 71"/>
                <a:gd name="T3" fmla="*/ 3 h 71"/>
                <a:gd name="T4" fmla="*/ 49 w 71"/>
                <a:gd name="T5" fmla="*/ 3 h 71"/>
                <a:gd name="T6" fmla="*/ 40 w 71"/>
                <a:gd name="T7" fmla="*/ 0 h 71"/>
                <a:gd name="T8" fmla="*/ 35 w 71"/>
                <a:gd name="T9" fmla="*/ 0 h 71"/>
                <a:gd name="T10" fmla="*/ 27 w 71"/>
                <a:gd name="T11" fmla="*/ 1 h 71"/>
                <a:gd name="T12" fmla="*/ 18 w 71"/>
                <a:gd name="T13" fmla="*/ 4 h 71"/>
                <a:gd name="T14" fmla="*/ 0 w 71"/>
                <a:gd name="T15" fmla="*/ 36 h 71"/>
                <a:gd name="T16" fmla="*/ 35 w 71"/>
                <a:gd name="T17" fmla="*/ 71 h 71"/>
                <a:gd name="T18" fmla="*/ 40 w 71"/>
                <a:gd name="T19" fmla="*/ 71 h 71"/>
                <a:gd name="T20" fmla="*/ 50 w 71"/>
                <a:gd name="T21" fmla="*/ 68 h 71"/>
                <a:gd name="T22" fmla="*/ 71 w 71"/>
                <a:gd name="T23" fmla="*/ 36 h 71"/>
                <a:gd name="T24" fmla="*/ 71 w 71"/>
                <a:gd name="T25" fmla="*/ 29 h 71"/>
                <a:gd name="T26" fmla="*/ 68 w 71"/>
                <a:gd name="T27" fmla="*/ 21 h 71"/>
                <a:gd name="T28" fmla="*/ 57 w 71"/>
                <a:gd name="T29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1">
                  <a:moveTo>
                    <a:pt x="57" y="7"/>
                  </a:moveTo>
                  <a:cubicBezTo>
                    <a:pt x="55" y="6"/>
                    <a:pt x="52" y="4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6" y="1"/>
                    <a:pt x="43" y="1"/>
                    <a:pt x="40" y="0"/>
                  </a:cubicBezTo>
                  <a:cubicBezTo>
                    <a:pt x="38" y="0"/>
                    <a:pt x="37" y="0"/>
                    <a:pt x="35" y="0"/>
                  </a:cubicBezTo>
                  <a:cubicBezTo>
                    <a:pt x="33" y="0"/>
                    <a:pt x="30" y="0"/>
                    <a:pt x="27" y="1"/>
                  </a:cubicBezTo>
                  <a:cubicBezTo>
                    <a:pt x="24" y="2"/>
                    <a:pt x="21" y="3"/>
                    <a:pt x="18" y="4"/>
                  </a:cubicBezTo>
                  <a:cubicBezTo>
                    <a:pt x="7" y="10"/>
                    <a:pt x="0" y="22"/>
                    <a:pt x="0" y="36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37" y="71"/>
                    <a:pt x="39" y="71"/>
                    <a:pt x="40" y="71"/>
                  </a:cubicBezTo>
                  <a:cubicBezTo>
                    <a:pt x="44" y="71"/>
                    <a:pt x="47" y="70"/>
                    <a:pt x="50" y="68"/>
                  </a:cubicBezTo>
                  <a:cubicBezTo>
                    <a:pt x="62" y="63"/>
                    <a:pt x="71" y="50"/>
                    <a:pt x="71" y="36"/>
                  </a:cubicBezTo>
                  <a:cubicBezTo>
                    <a:pt x="71" y="34"/>
                    <a:pt x="71" y="32"/>
                    <a:pt x="71" y="29"/>
                  </a:cubicBezTo>
                  <a:cubicBezTo>
                    <a:pt x="70" y="26"/>
                    <a:pt x="69" y="23"/>
                    <a:pt x="68" y="21"/>
                  </a:cubicBezTo>
                  <a:cubicBezTo>
                    <a:pt x="65" y="15"/>
                    <a:pt x="62" y="11"/>
                    <a:pt x="57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1" name="Freeform 469">
              <a:extLst>
                <a:ext uri="{FF2B5EF4-FFF2-40B4-BE49-F238E27FC236}">
                  <a16:creationId xmlns:a16="http://schemas.microsoft.com/office/drawing/2014/main" id="{C883A7AC-E23B-B267-4456-AD13ED22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4172" y="5544828"/>
              <a:ext cx="283933" cy="283933"/>
            </a:xfrm>
            <a:custGeom>
              <a:avLst/>
              <a:gdLst>
                <a:gd name="T0" fmla="*/ 11 w 71"/>
                <a:gd name="T1" fmla="*/ 10 h 71"/>
                <a:gd name="T2" fmla="*/ 5 w 71"/>
                <a:gd name="T3" fmla="*/ 17 h 71"/>
                <a:gd name="T4" fmla="*/ 0 w 71"/>
                <a:gd name="T5" fmla="*/ 36 h 71"/>
                <a:gd name="T6" fmla="*/ 36 w 71"/>
                <a:gd name="T7" fmla="*/ 71 h 71"/>
                <a:gd name="T8" fmla="*/ 71 w 71"/>
                <a:gd name="T9" fmla="*/ 36 h 71"/>
                <a:gd name="T10" fmla="*/ 36 w 71"/>
                <a:gd name="T11" fmla="*/ 0 h 71"/>
                <a:gd name="T12" fmla="*/ 30 w 71"/>
                <a:gd name="T13" fmla="*/ 0 h 71"/>
                <a:gd name="T14" fmla="*/ 21 w 71"/>
                <a:gd name="T15" fmla="*/ 3 h 71"/>
                <a:gd name="T16" fmla="*/ 11 w 71"/>
                <a:gd name="T17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1">
                  <a:moveTo>
                    <a:pt x="11" y="10"/>
                  </a:moveTo>
                  <a:cubicBezTo>
                    <a:pt x="9" y="12"/>
                    <a:pt x="7" y="14"/>
                    <a:pt x="5" y="17"/>
                  </a:cubicBezTo>
                  <a:cubicBezTo>
                    <a:pt x="2" y="23"/>
                    <a:pt x="0" y="29"/>
                    <a:pt x="0" y="36"/>
                  </a:cubicBezTo>
                  <a:cubicBezTo>
                    <a:pt x="0" y="55"/>
                    <a:pt x="16" y="71"/>
                    <a:pt x="36" y="71"/>
                  </a:cubicBezTo>
                  <a:cubicBezTo>
                    <a:pt x="55" y="71"/>
                    <a:pt x="71" y="55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34" y="0"/>
                    <a:pt x="32" y="0"/>
                    <a:pt x="30" y="0"/>
                  </a:cubicBezTo>
                  <a:cubicBezTo>
                    <a:pt x="27" y="1"/>
                    <a:pt x="24" y="2"/>
                    <a:pt x="21" y="3"/>
                  </a:cubicBezTo>
                  <a:cubicBezTo>
                    <a:pt x="17" y="5"/>
                    <a:pt x="14" y="7"/>
                    <a:pt x="11" y="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2" name="Freeform 470">
              <a:extLst>
                <a:ext uri="{FF2B5EF4-FFF2-40B4-BE49-F238E27FC236}">
                  <a16:creationId xmlns:a16="http://schemas.microsoft.com/office/drawing/2014/main" id="{9B699B39-D7B0-5D83-6848-EBEE5ABC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5997" y="4934973"/>
              <a:ext cx="283933" cy="287932"/>
            </a:xfrm>
            <a:custGeom>
              <a:avLst/>
              <a:gdLst>
                <a:gd name="T0" fmla="*/ 35 w 71"/>
                <a:gd name="T1" fmla="*/ 0 h 72"/>
                <a:gd name="T2" fmla="*/ 28 w 71"/>
                <a:gd name="T3" fmla="*/ 1 h 72"/>
                <a:gd name="T4" fmla="*/ 17 w 71"/>
                <a:gd name="T5" fmla="*/ 5 h 72"/>
                <a:gd name="T6" fmla="*/ 2 w 71"/>
                <a:gd name="T7" fmla="*/ 23 h 72"/>
                <a:gd name="T8" fmla="*/ 0 w 71"/>
                <a:gd name="T9" fmla="*/ 32 h 72"/>
                <a:gd name="T10" fmla="*/ 0 w 71"/>
                <a:gd name="T11" fmla="*/ 36 h 72"/>
                <a:gd name="T12" fmla="*/ 0 w 71"/>
                <a:gd name="T13" fmla="*/ 41 h 72"/>
                <a:gd name="T14" fmla="*/ 3 w 71"/>
                <a:gd name="T15" fmla="*/ 52 h 72"/>
                <a:gd name="T16" fmla="*/ 35 w 71"/>
                <a:gd name="T17" fmla="*/ 72 h 72"/>
                <a:gd name="T18" fmla="*/ 71 w 71"/>
                <a:gd name="T19" fmla="*/ 36 h 72"/>
                <a:gd name="T20" fmla="*/ 50 w 71"/>
                <a:gd name="T21" fmla="*/ 4 h 72"/>
                <a:gd name="T22" fmla="*/ 41 w 71"/>
                <a:gd name="T23" fmla="*/ 1 h 72"/>
                <a:gd name="T24" fmla="*/ 35 w 71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35" y="0"/>
                  </a:moveTo>
                  <a:cubicBezTo>
                    <a:pt x="33" y="0"/>
                    <a:pt x="30" y="1"/>
                    <a:pt x="28" y="1"/>
                  </a:cubicBezTo>
                  <a:cubicBezTo>
                    <a:pt x="24" y="2"/>
                    <a:pt x="20" y="3"/>
                    <a:pt x="17" y="5"/>
                  </a:cubicBezTo>
                  <a:cubicBezTo>
                    <a:pt x="10" y="9"/>
                    <a:pt x="5" y="16"/>
                    <a:pt x="2" y="23"/>
                  </a:cubicBezTo>
                  <a:cubicBezTo>
                    <a:pt x="1" y="26"/>
                    <a:pt x="0" y="29"/>
                    <a:pt x="0" y="32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8"/>
                    <a:pt x="0" y="39"/>
                    <a:pt x="0" y="41"/>
                  </a:cubicBezTo>
                  <a:cubicBezTo>
                    <a:pt x="0" y="45"/>
                    <a:pt x="2" y="48"/>
                    <a:pt x="3" y="52"/>
                  </a:cubicBezTo>
                  <a:cubicBezTo>
                    <a:pt x="9" y="64"/>
                    <a:pt x="21" y="72"/>
                    <a:pt x="35" y="72"/>
                  </a:cubicBezTo>
                  <a:cubicBezTo>
                    <a:pt x="55" y="72"/>
                    <a:pt x="71" y="56"/>
                    <a:pt x="71" y="36"/>
                  </a:cubicBezTo>
                  <a:cubicBezTo>
                    <a:pt x="71" y="22"/>
                    <a:pt x="63" y="9"/>
                    <a:pt x="50" y="4"/>
                  </a:cubicBezTo>
                  <a:cubicBezTo>
                    <a:pt x="48" y="2"/>
                    <a:pt x="44" y="1"/>
                    <a:pt x="41" y="1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3" name="Freeform 471">
              <a:extLst>
                <a:ext uri="{FF2B5EF4-FFF2-40B4-BE49-F238E27FC236}">
                  <a16:creationId xmlns:a16="http://schemas.microsoft.com/office/drawing/2014/main" id="{BA07AA2D-645B-5393-0999-13EF39E9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6080" y="4101170"/>
              <a:ext cx="285933" cy="287932"/>
            </a:xfrm>
            <a:custGeom>
              <a:avLst/>
              <a:gdLst>
                <a:gd name="T0" fmla="*/ 0 w 71"/>
                <a:gd name="T1" fmla="*/ 36 h 72"/>
                <a:gd name="T2" fmla="*/ 1 w 71"/>
                <a:gd name="T3" fmla="*/ 46 h 72"/>
                <a:gd name="T4" fmla="*/ 6 w 71"/>
                <a:gd name="T5" fmla="*/ 56 h 72"/>
                <a:gd name="T6" fmla="*/ 17 w 71"/>
                <a:gd name="T7" fmla="*/ 67 h 72"/>
                <a:gd name="T8" fmla="*/ 26 w 71"/>
                <a:gd name="T9" fmla="*/ 71 h 72"/>
                <a:gd name="T10" fmla="*/ 36 w 71"/>
                <a:gd name="T11" fmla="*/ 72 h 72"/>
                <a:gd name="T12" fmla="*/ 44 w 71"/>
                <a:gd name="T13" fmla="*/ 71 h 72"/>
                <a:gd name="T14" fmla="*/ 53 w 71"/>
                <a:gd name="T15" fmla="*/ 67 h 72"/>
                <a:gd name="T16" fmla="*/ 71 w 71"/>
                <a:gd name="T17" fmla="*/ 38 h 72"/>
                <a:gd name="T18" fmla="*/ 71 w 71"/>
                <a:gd name="T19" fmla="*/ 36 h 72"/>
                <a:gd name="T20" fmla="*/ 71 w 71"/>
                <a:gd name="T21" fmla="*/ 28 h 72"/>
                <a:gd name="T22" fmla="*/ 36 w 71"/>
                <a:gd name="T23" fmla="*/ 0 h 72"/>
                <a:gd name="T24" fmla="*/ 4 w 71"/>
                <a:gd name="T25" fmla="*/ 20 h 72"/>
                <a:gd name="T26" fmla="*/ 1 w 71"/>
                <a:gd name="T27" fmla="*/ 29 h 72"/>
                <a:gd name="T28" fmla="*/ 0 w 71"/>
                <a:gd name="T29" fmla="*/ 3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2">
                  <a:moveTo>
                    <a:pt x="0" y="36"/>
                  </a:moveTo>
                  <a:cubicBezTo>
                    <a:pt x="0" y="39"/>
                    <a:pt x="0" y="43"/>
                    <a:pt x="1" y="46"/>
                  </a:cubicBezTo>
                  <a:cubicBezTo>
                    <a:pt x="2" y="49"/>
                    <a:pt x="4" y="53"/>
                    <a:pt x="6" y="56"/>
                  </a:cubicBezTo>
                  <a:cubicBezTo>
                    <a:pt x="9" y="60"/>
                    <a:pt x="12" y="64"/>
                    <a:pt x="17" y="67"/>
                  </a:cubicBezTo>
                  <a:cubicBezTo>
                    <a:pt x="20" y="68"/>
                    <a:pt x="23" y="70"/>
                    <a:pt x="26" y="71"/>
                  </a:cubicBezTo>
                  <a:cubicBezTo>
                    <a:pt x="29" y="71"/>
                    <a:pt x="32" y="72"/>
                    <a:pt x="36" y="72"/>
                  </a:cubicBezTo>
                  <a:cubicBezTo>
                    <a:pt x="39" y="72"/>
                    <a:pt x="42" y="72"/>
                    <a:pt x="44" y="71"/>
                  </a:cubicBezTo>
                  <a:cubicBezTo>
                    <a:pt x="48" y="70"/>
                    <a:pt x="51" y="69"/>
                    <a:pt x="53" y="67"/>
                  </a:cubicBezTo>
                  <a:cubicBezTo>
                    <a:pt x="64" y="61"/>
                    <a:pt x="71" y="50"/>
                    <a:pt x="71" y="38"/>
                  </a:cubicBezTo>
                  <a:cubicBezTo>
                    <a:pt x="71" y="37"/>
                    <a:pt x="71" y="37"/>
                    <a:pt x="71" y="36"/>
                  </a:cubicBezTo>
                  <a:cubicBezTo>
                    <a:pt x="71" y="33"/>
                    <a:pt x="71" y="31"/>
                    <a:pt x="71" y="28"/>
                  </a:cubicBezTo>
                  <a:cubicBezTo>
                    <a:pt x="67" y="12"/>
                    <a:pt x="53" y="0"/>
                    <a:pt x="36" y="0"/>
                  </a:cubicBezTo>
                  <a:cubicBezTo>
                    <a:pt x="22" y="0"/>
                    <a:pt x="10" y="8"/>
                    <a:pt x="4" y="20"/>
                  </a:cubicBezTo>
                  <a:cubicBezTo>
                    <a:pt x="2" y="23"/>
                    <a:pt x="1" y="26"/>
                    <a:pt x="1" y="29"/>
                  </a:cubicBezTo>
                  <a:cubicBezTo>
                    <a:pt x="0" y="31"/>
                    <a:pt x="0" y="34"/>
                    <a:pt x="0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4" name="Freeform 472">
              <a:extLst>
                <a:ext uri="{FF2B5EF4-FFF2-40B4-BE49-F238E27FC236}">
                  <a16:creationId xmlns:a16="http://schemas.microsoft.com/office/drawing/2014/main" id="{C1CE7CBA-B1F4-641F-9FC8-4CDE9587F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8091" y="3475318"/>
              <a:ext cx="289932" cy="287932"/>
            </a:xfrm>
            <a:custGeom>
              <a:avLst/>
              <a:gdLst>
                <a:gd name="T0" fmla="*/ 67 w 72"/>
                <a:gd name="T1" fmla="*/ 18 h 72"/>
                <a:gd name="T2" fmla="*/ 61 w 72"/>
                <a:gd name="T3" fmla="*/ 11 h 72"/>
                <a:gd name="T4" fmla="*/ 48 w 72"/>
                <a:gd name="T5" fmla="*/ 2 h 72"/>
                <a:gd name="T6" fmla="*/ 39 w 72"/>
                <a:gd name="T7" fmla="*/ 0 h 72"/>
                <a:gd name="T8" fmla="*/ 36 w 72"/>
                <a:gd name="T9" fmla="*/ 0 h 72"/>
                <a:gd name="T10" fmla="*/ 18 w 72"/>
                <a:gd name="T11" fmla="*/ 5 h 72"/>
                <a:gd name="T12" fmla="*/ 10 w 72"/>
                <a:gd name="T13" fmla="*/ 11 h 72"/>
                <a:gd name="T14" fmla="*/ 0 w 72"/>
                <a:gd name="T15" fmla="*/ 36 h 72"/>
                <a:gd name="T16" fmla="*/ 0 w 72"/>
                <a:gd name="T17" fmla="*/ 40 h 72"/>
                <a:gd name="T18" fmla="*/ 3 w 72"/>
                <a:gd name="T19" fmla="*/ 49 h 72"/>
                <a:gd name="T20" fmla="*/ 22 w 72"/>
                <a:gd name="T21" fmla="*/ 69 h 72"/>
                <a:gd name="T22" fmla="*/ 32 w 72"/>
                <a:gd name="T23" fmla="*/ 72 h 72"/>
                <a:gd name="T24" fmla="*/ 36 w 72"/>
                <a:gd name="T25" fmla="*/ 72 h 72"/>
                <a:gd name="T26" fmla="*/ 59 w 72"/>
                <a:gd name="T27" fmla="*/ 63 h 72"/>
                <a:gd name="T28" fmla="*/ 66 w 72"/>
                <a:gd name="T29" fmla="*/ 56 h 72"/>
                <a:gd name="T30" fmla="*/ 70 w 72"/>
                <a:gd name="T31" fmla="*/ 46 h 72"/>
                <a:gd name="T32" fmla="*/ 72 w 72"/>
                <a:gd name="T33" fmla="*/ 37 h 72"/>
                <a:gd name="T34" fmla="*/ 72 w 72"/>
                <a:gd name="T35" fmla="*/ 36 h 72"/>
                <a:gd name="T36" fmla="*/ 67 w 72"/>
                <a:gd name="T37" fmla="*/ 1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2">
                  <a:moveTo>
                    <a:pt x="67" y="18"/>
                  </a:moveTo>
                  <a:cubicBezTo>
                    <a:pt x="65" y="15"/>
                    <a:pt x="63" y="13"/>
                    <a:pt x="61" y="11"/>
                  </a:cubicBezTo>
                  <a:cubicBezTo>
                    <a:pt x="58" y="7"/>
                    <a:pt x="53" y="4"/>
                    <a:pt x="48" y="2"/>
                  </a:cubicBezTo>
                  <a:cubicBezTo>
                    <a:pt x="45" y="1"/>
                    <a:pt x="42" y="1"/>
                    <a:pt x="39" y="0"/>
                  </a:cubicBezTo>
                  <a:cubicBezTo>
                    <a:pt x="38" y="0"/>
                    <a:pt x="37" y="0"/>
                    <a:pt x="36" y="0"/>
                  </a:cubicBezTo>
                  <a:cubicBezTo>
                    <a:pt x="29" y="0"/>
                    <a:pt x="23" y="2"/>
                    <a:pt x="18" y="5"/>
                  </a:cubicBezTo>
                  <a:cubicBezTo>
                    <a:pt x="15" y="7"/>
                    <a:pt x="13" y="9"/>
                    <a:pt x="10" y="11"/>
                  </a:cubicBezTo>
                  <a:cubicBezTo>
                    <a:pt x="4" y="17"/>
                    <a:pt x="0" y="26"/>
                    <a:pt x="0" y="36"/>
                  </a:cubicBezTo>
                  <a:cubicBezTo>
                    <a:pt x="0" y="37"/>
                    <a:pt x="0" y="39"/>
                    <a:pt x="0" y="40"/>
                  </a:cubicBezTo>
                  <a:cubicBezTo>
                    <a:pt x="1" y="43"/>
                    <a:pt x="2" y="46"/>
                    <a:pt x="3" y="49"/>
                  </a:cubicBezTo>
                  <a:cubicBezTo>
                    <a:pt x="6" y="58"/>
                    <a:pt x="13" y="65"/>
                    <a:pt x="22" y="69"/>
                  </a:cubicBezTo>
                  <a:cubicBezTo>
                    <a:pt x="25" y="70"/>
                    <a:pt x="29" y="71"/>
                    <a:pt x="32" y="72"/>
                  </a:cubicBezTo>
                  <a:cubicBezTo>
                    <a:pt x="34" y="72"/>
                    <a:pt x="35" y="72"/>
                    <a:pt x="36" y="72"/>
                  </a:cubicBezTo>
                  <a:cubicBezTo>
                    <a:pt x="45" y="72"/>
                    <a:pt x="53" y="68"/>
                    <a:pt x="59" y="63"/>
                  </a:cubicBezTo>
                  <a:cubicBezTo>
                    <a:pt x="62" y="61"/>
                    <a:pt x="64" y="59"/>
                    <a:pt x="66" y="56"/>
                  </a:cubicBezTo>
                  <a:cubicBezTo>
                    <a:pt x="68" y="53"/>
                    <a:pt x="69" y="50"/>
                    <a:pt x="70" y="46"/>
                  </a:cubicBezTo>
                  <a:cubicBezTo>
                    <a:pt x="71" y="43"/>
                    <a:pt x="72" y="40"/>
                    <a:pt x="72" y="37"/>
                  </a:cubicBezTo>
                  <a:cubicBezTo>
                    <a:pt x="72" y="37"/>
                    <a:pt x="72" y="36"/>
                    <a:pt x="72" y="36"/>
                  </a:cubicBezTo>
                  <a:cubicBezTo>
                    <a:pt x="72" y="29"/>
                    <a:pt x="70" y="23"/>
                    <a:pt x="67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5" name="Freeform 473">
              <a:extLst>
                <a:ext uri="{FF2B5EF4-FFF2-40B4-BE49-F238E27FC236}">
                  <a16:creationId xmlns:a16="http://schemas.microsoft.com/office/drawing/2014/main" id="{8B405F75-4501-B4EB-AD7F-6C5C61E67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3929" y="4049182"/>
              <a:ext cx="289932" cy="283933"/>
            </a:xfrm>
            <a:custGeom>
              <a:avLst/>
              <a:gdLst>
                <a:gd name="T0" fmla="*/ 58 w 72"/>
                <a:gd name="T1" fmla="*/ 7 h 71"/>
                <a:gd name="T2" fmla="*/ 44 w 72"/>
                <a:gd name="T3" fmla="*/ 1 h 71"/>
                <a:gd name="T4" fmla="*/ 36 w 72"/>
                <a:gd name="T5" fmla="*/ 0 h 71"/>
                <a:gd name="T6" fmla="*/ 34 w 72"/>
                <a:gd name="T7" fmla="*/ 0 h 71"/>
                <a:gd name="T8" fmla="*/ 12 w 72"/>
                <a:gd name="T9" fmla="*/ 9 h 71"/>
                <a:gd name="T10" fmla="*/ 6 w 72"/>
                <a:gd name="T11" fmla="*/ 17 h 71"/>
                <a:gd name="T12" fmla="*/ 0 w 72"/>
                <a:gd name="T13" fmla="*/ 34 h 71"/>
                <a:gd name="T14" fmla="*/ 0 w 72"/>
                <a:gd name="T15" fmla="*/ 36 h 71"/>
                <a:gd name="T16" fmla="*/ 1 w 72"/>
                <a:gd name="T17" fmla="*/ 43 h 71"/>
                <a:gd name="T18" fmla="*/ 21 w 72"/>
                <a:gd name="T19" fmla="*/ 68 h 71"/>
                <a:gd name="T20" fmla="*/ 29 w 72"/>
                <a:gd name="T21" fmla="*/ 71 h 71"/>
                <a:gd name="T22" fmla="*/ 36 w 72"/>
                <a:gd name="T23" fmla="*/ 71 h 71"/>
                <a:gd name="T24" fmla="*/ 72 w 72"/>
                <a:gd name="T25" fmla="*/ 36 h 71"/>
                <a:gd name="T26" fmla="*/ 64 w 72"/>
                <a:gd name="T27" fmla="*/ 14 h 71"/>
                <a:gd name="T28" fmla="*/ 58 w 72"/>
                <a:gd name="T29" fmla="*/ 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1">
                  <a:moveTo>
                    <a:pt x="58" y="7"/>
                  </a:moveTo>
                  <a:cubicBezTo>
                    <a:pt x="54" y="4"/>
                    <a:pt x="49" y="2"/>
                    <a:pt x="44" y="1"/>
                  </a:cubicBezTo>
                  <a:cubicBezTo>
                    <a:pt x="41" y="0"/>
                    <a:pt x="39" y="0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26" y="0"/>
                    <a:pt x="18" y="4"/>
                    <a:pt x="12" y="9"/>
                  </a:cubicBezTo>
                  <a:cubicBezTo>
                    <a:pt x="9" y="11"/>
                    <a:pt x="7" y="14"/>
                    <a:pt x="6" y="17"/>
                  </a:cubicBezTo>
                  <a:cubicBezTo>
                    <a:pt x="3" y="22"/>
                    <a:pt x="1" y="27"/>
                    <a:pt x="0" y="34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0" y="38"/>
                    <a:pt x="0" y="41"/>
                    <a:pt x="1" y="43"/>
                  </a:cubicBezTo>
                  <a:cubicBezTo>
                    <a:pt x="3" y="54"/>
                    <a:pt x="11" y="63"/>
                    <a:pt x="21" y="68"/>
                  </a:cubicBezTo>
                  <a:cubicBezTo>
                    <a:pt x="23" y="69"/>
                    <a:pt x="26" y="70"/>
                    <a:pt x="29" y="71"/>
                  </a:cubicBezTo>
                  <a:cubicBezTo>
                    <a:pt x="32" y="71"/>
                    <a:pt x="34" y="71"/>
                    <a:pt x="36" y="71"/>
                  </a:cubicBezTo>
                  <a:cubicBezTo>
                    <a:pt x="56" y="71"/>
                    <a:pt x="72" y="55"/>
                    <a:pt x="72" y="36"/>
                  </a:cubicBezTo>
                  <a:cubicBezTo>
                    <a:pt x="72" y="27"/>
                    <a:pt x="69" y="20"/>
                    <a:pt x="64" y="14"/>
                  </a:cubicBezTo>
                  <a:cubicBezTo>
                    <a:pt x="62" y="11"/>
                    <a:pt x="60" y="9"/>
                    <a:pt x="58" y="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6" name="Freeform 474">
              <a:extLst>
                <a:ext uri="{FF2B5EF4-FFF2-40B4-BE49-F238E27FC236}">
                  <a16:creationId xmlns:a16="http://schemas.microsoft.com/office/drawing/2014/main" id="{09C6D741-51C9-D3E4-3DCC-0C7CFA412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9828" y="3623283"/>
              <a:ext cx="287932" cy="283933"/>
            </a:xfrm>
            <a:custGeom>
              <a:avLst/>
              <a:gdLst>
                <a:gd name="T0" fmla="*/ 36 w 72"/>
                <a:gd name="T1" fmla="*/ 0 h 71"/>
                <a:gd name="T2" fmla="*/ 27 w 72"/>
                <a:gd name="T3" fmla="*/ 1 h 71"/>
                <a:gd name="T4" fmla="*/ 18 w 72"/>
                <a:gd name="T5" fmla="*/ 4 h 71"/>
                <a:gd name="T6" fmla="*/ 2 w 72"/>
                <a:gd name="T7" fmla="*/ 26 h 71"/>
                <a:gd name="T8" fmla="*/ 0 w 72"/>
                <a:gd name="T9" fmla="*/ 35 h 71"/>
                <a:gd name="T10" fmla="*/ 0 w 72"/>
                <a:gd name="T11" fmla="*/ 35 h 71"/>
                <a:gd name="T12" fmla="*/ 8 w 72"/>
                <a:gd name="T13" fmla="*/ 58 h 71"/>
                <a:gd name="T14" fmla="*/ 14 w 72"/>
                <a:gd name="T15" fmla="*/ 64 h 71"/>
                <a:gd name="T16" fmla="*/ 36 w 72"/>
                <a:gd name="T17" fmla="*/ 71 h 71"/>
                <a:gd name="T18" fmla="*/ 72 w 72"/>
                <a:gd name="T19" fmla="*/ 35 h 71"/>
                <a:gd name="T20" fmla="*/ 36 w 72"/>
                <a:gd name="T2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71">
                  <a:moveTo>
                    <a:pt x="36" y="0"/>
                  </a:moveTo>
                  <a:cubicBezTo>
                    <a:pt x="33" y="0"/>
                    <a:pt x="30" y="0"/>
                    <a:pt x="27" y="1"/>
                  </a:cubicBezTo>
                  <a:cubicBezTo>
                    <a:pt x="24" y="2"/>
                    <a:pt x="21" y="3"/>
                    <a:pt x="18" y="4"/>
                  </a:cubicBezTo>
                  <a:cubicBezTo>
                    <a:pt x="10" y="9"/>
                    <a:pt x="4" y="17"/>
                    <a:pt x="2" y="26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4"/>
                    <a:pt x="3" y="52"/>
                    <a:pt x="8" y="58"/>
                  </a:cubicBezTo>
                  <a:cubicBezTo>
                    <a:pt x="10" y="60"/>
                    <a:pt x="12" y="62"/>
                    <a:pt x="14" y="64"/>
                  </a:cubicBezTo>
                  <a:cubicBezTo>
                    <a:pt x="20" y="68"/>
                    <a:pt x="28" y="71"/>
                    <a:pt x="36" y="71"/>
                  </a:cubicBezTo>
                  <a:cubicBezTo>
                    <a:pt x="56" y="71"/>
                    <a:pt x="72" y="55"/>
                    <a:pt x="72" y="35"/>
                  </a:cubicBezTo>
                  <a:cubicBezTo>
                    <a:pt x="72" y="16"/>
                    <a:pt x="56" y="0"/>
                    <a:pt x="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7" name="Freeform 475">
              <a:extLst>
                <a:ext uri="{FF2B5EF4-FFF2-40B4-BE49-F238E27FC236}">
                  <a16:creationId xmlns:a16="http://schemas.microsoft.com/office/drawing/2014/main" id="{88E977B9-99CC-C223-D9F8-9BEC59D5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9907" y="2853465"/>
              <a:ext cx="285933" cy="283933"/>
            </a:xfrm>
            <a:custGeom>
              <a:avLst/>
              <a:gdLst>
                <a:gd name="T0" fmla="*/ 1 w 71"/>
                <a:gd name="T1" fmla="*/ 24 h 71"/>
                <a:gd name="T2" fmla="*/ 0 w 71"/>
                <a:gd name="T3" fmla="*/ 34 h 71"/>
                <a:gd name="T4" fmla="*/ 0 w 71"/>
                <a:gd name="T5" fmla="*/ 35 h 71"/>
                <a:gd name="T6" fmla="*/ 5 w 71"/>
                <a:gd name="T7" fmla="*/ 54 h 71"/>
                <a:gd name="T8" fmla="*/ 11 w 71"/>
                <a:gd name="T9" fmla="*/ 61 h 71"/>
                <a:gd name="T10" fmla="*/ 28 w 71"/>
                <a:gd name="T11" fmla="*/ 70 h 71"/>
                <a:gd name="T12" fmla="*/ 35 w 71"/>
                <a:gd name="T13" fmla="*/ 71 h 71"/>
                <a:gd name="T14" fmla="*/ 38 w 71"/>
                <a:gd name="T15" fmla="*/ 71 h 71"/>
                <a:gd name="T16" fmla="*/ 45 w 71"/>
                <a:gd name="T17" fmla="*/ 70 h 71"/>
                <a:gd name="T18" fmla="*/ 54 w 71"/>
                <a:gd name="T19" fmla="*/ 66 h 71"/>
                <a:gd name="T20" fmla="*/ 71 w 71"/>
                <a:gd name="T21" fmla="*/ 35 h 71"/>
                <a:gd name="T22" fmla="*/ 35 w 71"/>
                <a:gd name="T23" fmla="*/ 0 h 71"/>
                <a:gd name="T24" fmla="*/ 19 w 71"/>
                <a:gd name="T25" fmla="*/ 3 h 71"/>
                <a:gd name="T26" fmla="*/ 12 w 71"/>
                <a:gd name="T27" fmla="*/ 9 h 71"/>
                <a:gd name="T28" fmla="*/ 1 w 71"/>
                <a:gd name="T29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71">
                  <a:moveTo>
                    <a:pt x="1" y="24"/>
                  </a:moveTo>
                  <a:cubicBezTo>
                    <a:pt x="0" y="27"/>
                    <a:pt x="0" y="31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42"/>
                    <a:pt x="2" y="49"/>
                    <a:pt x="5" y="54"/>
                  </a:cubicBezTo>
                  <a:cubicBezTo>
                    <a:pt x="7" y="57"/>
                    <a:pt x="9" y="59"/>
                    <a:pt x="11" y="61"/>
                  </a:cubicBezTo>
                  <a:cubicBezTo>
                    <a:pt x="16" y="66"/>
                    <a:pt x="22" y="69"/>
                    <a:pt x="28" y="70"/>
                  </a:cubicBezTo>
                  <a:cubicBezTo>
                    <a:pt x="31" y="71"/>
                    <a:pt x="33" y="71"/>
                    <a:pt x="35" y="71"/>
                  </a:cubicBezTo>
                  <a:cubicBezTo>
                    <a:pt x="36" y="71"/>
                    <a:pt x="37" y="71"/>
                    <a:pt x="38" y="71"/>
                  </a:cubicBezTo>
                  <a:cubicBezTo>
                    <a:pt x="40" y="71"/>
                    <a:pt x="43" y="70"/>
                    <a:pt x="45" y="70"/>
                  </a:cubicBezTo>
                  <a:cubicBezTo>
                    <a:pt x="49" y="69"/>
                    <a:pt x="51" y="68"/>
                    <a:pt x="54" y="66"/>
                  </a:cubicBezTo>
                  <a:cubicBezTo>
                    <a:pt x="64" y="60"/>
                    <a:pt x="71" y="48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ubicBezTo>
                    <a:pt x="30" y="0"/>
                    <a:pt x="24" y="1"/>
                    <a:pt x="19" y="3"/>
                  </a:cubicBezTo>
                  <a:cubicBezTo>
                    <a:pt x="16" y="5"/>
                    <a:pt x="14" y="7"/>
                    <a:pt x="12" y="9"/>
                  </a:cubicBezTo>
                  <a:cubicBezTo>
                    <a:pt x="7" y="13"/>
                    <a:pt x="3" y="18"/>
                    <a:pt x="1" y="2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8" name="Freeform 476">
              <a:extLst>
                <a:ext uri="{FF2B5EF4-FFF2-40B4-BE49-F238E27FC236}">
                  <a16:creationId xmlns:a16="http://schemas.microsoft.com/office/drawing/2014/main" id="{91490EF4-639D-E4B2-D8D1-BCE2FE0D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6021" y="2163628"/>
              <a:ext cx="287932" cy="283933"/>
            </a:xfrm>
            <a:custGeom>
              <a:avLst/>
              <a:gdLst>
                <a:gd name="T0" fmla="*/ 1 w 72"/>
                <a:gd name="T1" fmla="*/ 29 h 71"/>
                <a:gd name="T2" fmla="*/ 0 w 72"/>
                <a:gd name="T3" fmla="*/ 36 h 71"/>
                <a:gd name="T4" fmla="*/ 1 w 72"/>
                <a:gd name="T5" fmla="*/ 39 h 71"/>
                <a:gd name="T6" fmla="*/ 9 w 72"/>
                <a:gd name="T7" fmla="*/ 59 h 71"/>
                <a:gd name="T8" fmla="*/ 17 w 72"/>
                <a:gd name="T9" fmla="*/ 66 h 71"/>
                <a:gd name="T10" fmla="*/ 24 w 72"/>
                <a:gd name="T11" fmla="*/ 69 h 71"/>
                <a:gd name="T12" fmla="*/ 33 w 72"/>
                <a:gd name="T13" fmla="*/ 71 h 71"/>
                <a:gd name="T14" fmla="*/ 36 w 72"/>
                <a:gd name="T15" fmla="*/ 71 h 71"/>
                <a:gd name="T16" fmla="*/ 53 w 72"/>
                <a:gd name="T17" fmla="*/ 67 h 71"/>
                <a:gd name="T18" fmla="*/ 61 w 72"/>
                <a:gd name="T19" fmla="*/ 62 h 71"/>
                <a:gd name="T20" fmla="*/ 72 w 72"/>
                <a:gd name="T21" fmla="*/ 36 h 71"/>
                <a:gd name="T22" fmla="*/ 36 w 72"/>
                <a:gd name="T23" fmla="*/ 0 h 71"/>
                <a:gd name="T24" fmla="*/ 10 w 72"/>
                <a:gd name="T25" fmla="*/ 12 h 71"/>
                <a:gd name="T26" fmla="*/ 4 w 72"/>
                <a:gd name="T27" fmla="*/ 20 h 71"/>
                <a:gd name="T28" fmla="*/ 1 w 72"/>
                <a:gd name="T29" fmla="*/ 2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71">
                  <a:moveTo>
                    <a:pt x="1" y="29"/>
                  </a:moveTo>
                  <a:cubicBezTo>
                    <a:pt x="1" y="31"/>
                    <a:pt x="0" y="33"/>
                    <a:pt x="0" y="36"/>
                  </a:cubicBezTo>
                  <a:cubicBezTo>
                    <a:pt x="0" y="37"/>
                    <a:pt x="0" y="38"/>
                    <a:pt x="1" y="39"/>
                  </a:cubicBezTo>
                  <a:cubicBezTo>
                    <a:pt x="1" y="47"/>
                    <a:pt x="4" y="54"/>
                    <a:pt x="9" y="59"/>
                  </a:cubicBezTo>
                  <a:cubicBezTo>
                    <a:pt x="12" y="62"/>
                    <a:pt x="14" y="64"/>
                    <a:pt x="17" y="66"/>
                  </a:cubicBezTo>
                  <a:cubicBezTo>
                    <a:pt x="19" y="67"/>
                    <a:pt x="21" y="68"/>
                    <a:pt x="24" y="69"/>
                  </a:cubicBezTo>
                  <a:cubicBezTo>
                    <a:pt x="27" y="70"/>
                    <a:pt x="30" y="71"/>
                    <a:pt x="33" y="71"/>
                  </a:cubicBezTo>
                  <a:cubicBezTo>
                    <a:pt x="34" y="71"/>
                    <a:pt x="35" y="71"/>
                    <a:pt x="36" y="71"/>
                  </a:cubicBezTo>
                  <a:cubicBezTo>
                    <a:pt x="42" y="71"/>
                    <a:pt x="48" y="70"/>
                    <a:pt x="53" y="67"/>
                  </a:cubicBezTo>
                  <a:cubicBezTo>
                    <a:pt x="56" y="66"/>
                    <a:pt x="58" y="64"/>
                    <a:pt x="61" y="62"/>
                  </a:cubicBezTo>
                  <a:cubicBezTo>
                    <a:pt x="68" y="55"/>
                    <a:pt x="72" y="46"/>
                    <a:pt x="72" y="36"/>
                  </a:cubicBezTo>
                  <a:cubicBezTo>
                    <a:pt x="72" y="16"/>
                    <a:pt x="56" y="0"/>
                    <a:pt x="36" y="0"/>
                  </a:cubicBezTo>
                  <a:cubicBezTo>
                    <a:pt x="26" y="0"/>
                    <a:pt x="16" y="4"/>
                    <a:pt x="10" y="12"/>
                  </a:cubicBezTo>
                  <a:cubicBezTo>
                    <a:pt x="7" y="14"/>
                    <a:pt x="5" y="17"/>
                    <a:pt x="4" y="20"/>
                  </a:cubicBezTo>
                  <a:cubicBezTo>
                    <a:pt x="3" y="23"/>
                    <a:pt x="2" y="26"/>
                    <a:pt x="1" y="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69" name="Freeform 477">
              <a:extLst>
                <a:ext uri="{FF2B5EF4-FFF2-40B4-BE49-F238E27FC236}">
                  <a16:creationId xmlns:a16="http://schemas.microsoft.com/office/drawing/2014/main" id="{747992BB-964C-DB1E-A3F0-74A9BE55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6184" y="1721732"/>
              <a:ext cx="283933" cy="289932"/>
            </a:xfrm>
            <a:custGeom>
              <a:avLst/>
              <a:gdLst>
                <a:gd name="T0" fmla="*/ 0 w 71"/>
                <a:gd name="T1" fmla="*/ 38 h 72"/>
                <a:gd name="T2" fmla="*/ 6 w 71"/>
                <a:gd name="T3" fmla="*/ 57 h 72"/>
                <a:gd name="T4" fmla="*/ 13 w 71"/>
                <a:gd name="T5" fmla="*/ 64 h 72"/>
                <a:gd name="T6" fmla="*/ 20 w 71"/>
                <a:gd name="T7" fmla="*/ 69 h 72"/>
                <a:gd name="T8" fmla="*/ 29 w 71"/>
                <a:gd name="T9" fmla="*/ 71 h 72"/>
                <a:gd name="T10" fmla="*/ 35 w 71"/>
                <a:gd name="T11" fmla="*/ 72 h 72"/>
                <a:gd name="T12" fmla="*/ 63 w 71"/>
                <a:gd name="T13" fmla="*/ 59 h 72"/>
                <a:gd name="T14" fmla="*/ 68 w 71"/>
                <a:gd name="T15" fmla="*/ 51 h 72"/>
                <a:gd name="T16" fmla="*/ 71 w 71"/>
                <a:gd name="T17" fmla="*/ 36 h 72"/>
                <a:gd name="T18" fmla="*/ 35 w 71"/>
                <a:gd name="T19" fmla="*/ 0 h 72"/>
                <a:gd name="T20" fmla="*/ 1 w 71"/>
                <a:gd name="T21" fmla="*/ 28 h 72"/>
                <a:gd name="T22" fmla="*/ 0 w 71"/>
                <a:gd name="T23" fmla="*/ 36 h 72"/>
                <a:gd name="T24" fmla="*/ 0 w 71"/>
                <a:gd name="T25" fmla="*/ 3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0" y="38"/>
                  </a:moveTo>
                  <a:cubicBezTo>
                    <a:pt x="0" y="45"/>
                    <a:pt x="2" y="51"/>
                    <a:pt x="6" y="57"/>
                  </a:cubicBezTo>
                  <a:cubicBezTo>
                    <a:pt x="8" y="59"/>
                    <a:pt x="10" y="62"/>
                    <a:pt x="13" y="64"/>
                  </a:cubicBezTo>
                  <a:cubicBezTo>
                    <a:pt x="15" y="66"/>
                    <a:pt x="17" y="67"/>
                    <a:pt x="20" y="69"/>
                  </a:cubicBezTo>
                  <a:cubicBezTo>
                    <a:pt x="23" y="70"/>
                    <a:pt x="26" y="71"/>
                    <a:pt x="29" y="71"/>
                  </a:cubicBezTo>
                  <a:cubicBezTo>
                    <a:pt x="31" y="72"/>
                    <a:pt x="33" y="72"/>
                    <a:pt x="35" y="72"/>
                  </a:cubicBezTo>
                  <a:cubicBezTo>
                    <a:pt x="46" y="72"/>
                    <a:pt x="56" y="67"/>
                    <a:pt x="63" y="59"/>
                  </a:cubicBezTo>
                  <a:cubicBezTo>
                    <a:pt x="65" y="57"/>
                    <a:pt x="66" y="54"/>
                    <a:pt x="68" y="51"/>
                  </a:cubicBezTo>
                  <a:cubicBezTo>
                    <a:pt x="70" y="47"/>
                    <a:pt x="71" y="42"/>
                    <a:pt x="71" y="36"/>
                  </a:cubicBezTo>
                  <a:cubicBezTo>
                    <a:pt x="71" y="16"/>
                    <a:pt x="55" y="0"/>
                    <a:pt x="35" y="0"/>
                  </a:cubicBezTo>
                  <a:cubicBezTo>
                    <a:pt x="19" y="0"/>
                    <a:pt x="4" y="12"/>
                    <a:pt x="1" y="28"/>
                  </a:cubicBezTo>
                  <a:cubicBezTo>
                    <a:pt x="0" y="30"/>
                    <a:pt x="0" y="33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0" name="Freeform 478">
              <a:extLst>
                <a:ext uri="{FF2B5EF4-FFF2-40B4-BE49-F238E27FC236}">
                  <a16:creationId xmlns:a16="http://schemas.microsoft.com/office/drawing/2014/main" id="{EC76C2EB-3554-780A-8A8F-92A21670C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243" y="2591527"/>
              <a:ext cx="287932" cy="285933"/>
            </a:xfrm>
            <a:custGeom>
              <a:avLst/>
              <a:gdLst>
                <a:gd name="T0" fmla="*/ 50 w 72"/>
                <a:gd name="T1" fmla="*/ 2 h 71"/>
                <a:gd name="T2" fmla="*/ 41 w 72"/>
                <a:gd name="T3" fmla="*/ 0 h 71"/>
                <a:gd name="T4" fmla="*/ 36 w 72"/>
                <a:gd name="T5" fmla="*/ 0 h 71"/>
                <a:gd name="T6" fmla="*/ 14 w 72"/>
                <a:gd name="T7" fmla="*/ 7 h 71"/>
                <a:gd name="T8" fmla="*/ 8 w 72"/>
                <a:gd name="T9" fmla="*/ 14 h 71"/>
                <a:gd name="T10" fmla="*/ 0 w 72"/>
                <a:gd name="T11" fmla="*/ 35 h 71"/>
                <a:gd name="T12" fmla="*/ 0 w 72"/>
                <a:gd name="T13" fmla="*/ 39 h 71"/>
                <a:gd name="T14" fmla="*/ 2 w 72"/>
                <a:gd name="T15" fmla="*/ 48 h 71"/>
                <a:gd name="T16" fmla="*/ 5 w 72"/>
                <a:gd name="T17" fmla="*/ 54 h 71"/>
                <a:gd name="T18" fmla="*/ 12 w 72"/>
                <a:gd name="T19" fmla="*/ 62 h 71"/>
                <a:gd name="T20" fmla="*/ 28 w 72"/>
                <a:gd name="T21" fmla="*/ 70 h 71"/>
                <a:gd name="T22" fmla="*/ 36 w 72"/>
                <a:gd name="T23" fmla="*/ 71 h 71"/>
                <a:gd name="T24" fmla="*/ 39 w 72"/>
                <a:gd name="T25" fmla="*/ 71 h 71"/>
                <a:gd name="T26" fmla="*/ 51 w 72"/>
                <a:gd name="T27" fmla="*/ 68 h 71"/>
                <a:gd name="T28" fmla="*/ 60 w 72"/>
                <a:gd name="T29" fmla="*/ 62 h 71"/>
                <a:gd name="T30" fmla="*/ 70 w 72"/>
                <a:gd name="T31" fmla="*/ 47 h 71"/>
                <a:gd name="T32" fmla="*/ 72 w 72"/>
                <a:gd name="T33" fmla="*/ 38 h 71"/>
                <a:gd name="T34" fmla="*/ 72 w 72"/>
                <a:gd name="T35" fmla="*/ 35 h 71"/>
                <a:gd name="T36" fmla="*/ 50 w 72"/>
                <a:gd name="T3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71">
                  <a:moveTo>
                    <a:pt x="50" y="2"/>
                  </a:moveTo>
                  <a:cubicBezTo>
                    <a:pt x="47" y="1"/>
                    <a:pt x="44" y="0"/>
                    <a:pt x="41" y="0"/>
                  </a:cubicBezTo>
                  <a:cubicBezTo>
                    <a:pt x="39" y="0"/>
                    <a:pt x="38" y="0"/>
                    <a:pt x="36" y="0"/>
                  </a:cubicBezTo>
                  <a:cubicBezTo>
                    <a:pt x="28" y="0"/>
                    <a:pt x="20" y="2"/>
                    <a:pt x="14" y="7"/>
                  </a:cubicBezTo>
                  <a:cubicBezTo>
                    <a:pt x="12" y="9"/>
                    <a:pt x="10" y="11"/>
                    <a:pt x="8" y="14"/>
                  </a:cubicBezTo>
                  <a:cubicBezTo>
                    <a:pt x="3" y="20"/>
                    <a:pt x="0" y="27"/>
                    <a:pt x="0" y="35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1" y="42"/>
                    <a:pt x="1" y="45"/>
                    <a:pt x="2" y="48"/>
                  </a:cubicBezTo>
                  <a:cubicBezTo>
                    <a:pt x="3" y="50"/>
                    <a:pt x="4" y="52"/>
                    <a:pt x="5" y="54"/>
                  </a:cubicBezTo>
                  <a:cubicBezTo>
                    <a:pt x="7" y="57"/>
                    <a:pt x="9" y="59"/>
                    <a:pt x="12" y="62"/>
                  </a:cubicBezTo>
                  <a:cubicBezTo>
                    <a:pt x="16" y="66"/>
                    <a:pt x="22" y="69"/>
                    <a:pt x="28" y="70"/>
                  </a:cubicBezTo>
                  <a:cubicBezTo>
                    <a:pt x="31" y="71"/>
                    <a:pt x="33" y="71"/>
                    <a:pt x="36" y="71"/>
                  </a:cubicBezTo>
                  <a:cubicBezTo>
                    <a:pt x="37" y="71"/>
                    <a:pt x="38" y="71"/>
                    <a:pt x="39" y="71"/>
                  </a:cubicBezTo>
                  <a:cubicBezTo>
                    <a:pt x="43" y="71"/>
                    <a:pt x="47" y="70"/>
                    <a:pt x="51" y="68"/>
                  </a:cubicBezTo>
                  <a:cubicBezTo>
                    <a:pt x="54" y="66"/>
                    <a:pt x="57" y="64"/>
                    <a:pt x="60" y="62"/>
                  </a:cubicBezTo>
                  <a:cubicBezTo>
                    <a:pt x="64" y="58"/>
                    <a:pt x="68" y="53"/>
                    <a:pt x="70" y="47"/>
                  </a:cubicBezTo>
                  <a:cubicBezTo>
                    <a:pt x="71" y="44"/>
                    <a:pt x="71" y="41"/>
                    <a:pt x="72" y="38"/>
                  </a:cubicBezTo>
                  <a:cubicBezTo>
                    <a:pt x="72" y="37"/>
                    <a:pt x="72" y="36"/>
                    <a:pt x="72" y="35"/>
                  </a:cubicBezTo>
                  <a:cubicBezTo>
                    <a:pt x="72" y="21"/>
                    <a:pt x="63" y="8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1" name="Freeform 479">
              <a:extLst>
                <a:ext uri="{FF2B5EF4-FFF2-40B4-BE49-F238E27FC236}">
                  <a16:creationId xmlns:a16="http://schemas.microsoft.com/office/drawing/2014/main" id="{3F657F60-B73E-4225-348A-8A4B2399D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76" y="2019662"/>
              <a:ext cx="283933" cy="287932"/>
            </a:xfrm>
            <a:custGeom>
              <a:avLst/>
              <a:gdLst>
                <a:gd name="T0" fmla="*/ 15 w 71"/>
                <a:gd name="T1" fmla="*/ 65 h 72"/>
                <a:gd name="T2" fmla="*/ 26 w 71"/>
                <a:gd name="T3" fmla="*/ 70 h 72"/>
                <a:gd name="T4" fmla="*/ 35 w 71"/>
                <a:gd name="T5" fmla="*/ 72 h 72"/>
                <a:gd name="T6" fmla="*/ 37 w 71"/>
                <a:gd name="T7" fmla="*/ 72 h 72"/>
                <a:gd name="T8" fmla="*/ 71 w 71"/>
                <a:gd name="T9" fmla="*/ 41 h 72"/>
                <a:gd name="T10" fmla="*/ 71 w 71"/>
                <a:gd name="T11" fmla="*/ 36 h 72"/>
                <a:gd name="T12" fmla="*/ 71 w 71"/>
                <a:gd name="T13" fmla="*/ 31 h 72"/>
                <a:gd name="T14" fmla="*/ 71 w 71"/>
                <a:gd name="T15" fmla="*/ 29 h 72"/>
                <a:gd name="T16" fmla="*/ 67 w 71"/>
                <a:gd name="T17" fmla="*/ 18 h 72"/>
                <a:gd name="T18" fmla="*/ 35 w 71"/>
                <a:gd name="T19" fmla="*/ 0 h 72"/>
                <a:gd name="T20" fmla="*/ 0 w 71"/>
                <a:gd name="T21" fmla="*/ 36 h 72"/>
                <a:gd name="T22" fmla="*/ 8 w 71"/>
                <a:gd name="T23" fmla="*/ 58 h 72"/>
                <a:gd name="T24" fmla="*/ 15 w 71"/>
                <a:gd name="T2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2">
                  <a:moveTo>
                    <a:pt x="15" y="65"/>
                  </a:moveTo>
                  <a:cubicBezTo>
                    <a:pt x="18" y="67"/>
                    <a:pt x="22" y="69"/>
                    <a:pt x="26" y="70"/>
                  </a:cubicBezTo>
                  <a:cubicBezTo>
                    <a:pt x="29" y="71"/>
                    <a:pt x="32" y="72"/>
                    <a:pt x="35" y="72"/>
                  </a:cubicBezTo>
                  <a:cubicBezTo>
                    <a:pt x="36" y="72"/>
                    <a:pt x="37" y="72"/>
                    <a:pt x="37" y="72"/>
                  </a:cubicBezTo>
                  <a:cubicBezTo>
                    <a:pt x="54" y="71"/>
                    <a:pt x="68" y="58"/>
                    <a:pt x="71" y="41"/>
                  </a:cubicBezTo>
                  <a:cubicBezTo>
                    <a:pt x="71" y="40"/>
                    <a:pt x="71" y="38"/>
                    <a:pt x="71" y="36"/>
                  </a:cubicBezTo>
                  <a:cubicBezTo>
                    <a:pt x="71" y="34"/>
                    <a:pt x="71" y="33"/>
                    <a:pt x="71" y="31"/>
                  </a:cubicBezTo>
                  <a:cubicBezTo>
                    <a:pt x="71" y="31"/>
                    <a:pt x="71" y="30"/>
                    <a:pt x="71" y="29"/>
                  </a:cubicBezTo>
                  <a:cubicBezTo>
                    <a:pt x="70" y="25"/>
                    <a:pt x="69" y="22"/>
                    <a:pt x="67" y="18"/>
                  </a:cubicBezTo>
                  <a:cubicBezTo>
                    <a:pt x="61" y="8"/>
                    <a:pt x="49" y="0"/>
                    <a:pt x="35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44"/>
                    <a:pt x="3" y="52"/>
                    <a:pt x="8" y="58"/>
                  </a:cubicBezTo>
                  <a:cubicBezTo>
                    <a:pt x="10" y="61"/>
                    <a:pt x="12" y="63"/>
                    <a:pt x="15" y="6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  <p:sp>
          <p:nvSpPr>
            <p:cNvPr id="72" name="Freeform 480">
              <a:extLst>
                <a:ext uri="{FF2B5EF4-FFF2-40B4-BE49-F238E27FC236}">
                  <a16:creationId xmlns:a16="http://schemas.microsoft.com/office/drawing/2014/main" id="{D66D5896-619C-6039-3023-D2C05AE32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457" y="1629754"/>
              <a:ext cx="287932" cy="287932"/>
            </a:xfrm>
            <a:custGeom>
              <a:avLst/>
              <a:gdLst>
                <a:gd name="T0" fmla="*/ 11 w 72"/>
                <a:gd name="T1" fmla="*/ 61 h 72"/>
                <a:gd name="T2" fmla="*/ 18 w 72"/>
                <a:gd name="T3" fmla="*/ 67 h 72"/>
                <a:gd name="T4" fmla="*/ 36 w 72"/>
                <a:gd name="T5" fmla="*/ 72 h 72"/>
                <a:gd name="T6" fmla="*/ 58 w 72"/>
                <a:gd name="T7" fmla="*/ 65 h 72"/>
                <a:gd name="T8" fmla="*/ 64 w 72"/>
                <a:gd name="T9" fmla="*/ 58 h 72"/>
                <a:gd name="T10" fmla="*/ 71 w 72"/>
                <a:gd name="T11" fmla="*/ 43 h 72"/>
                <a:gd name="T12" fmla="*/ 72 w 72"/>
                <a:gd name="T13" fmla="*/ 36 h 72"/>
                <a:gd name="T14" fmla="*/ 72 w 72"/>
                <a:gd name="T15" fmla="*/ 33 h 72"/>
                <a:gd name="T16" fmla="*/ 36 w 72"/>
                <a:gd name="T17" fmla="*/ 0 h 72"/>
                <a:gd name="T18" fmla="*/ 0 w 72"/>
                <a:gd name="T19" fmla="*/ 36 h 72"/>
                <a:gd name="T20" fmla="*/ 1 w 72"/>
                <a:gd name="T21" fmla="*/ 41 h 72"/>
                <a:gd name="T22" fmla="*/ 3 w 72"/>
                <a:gd name="T23" fmla="*/ 50 h 72"/>
                <a:gd name="T24" fmla="*/ 11 w 72"/>
                <a:gd name="T25" fmla="*/ 6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72">
                  <a:moveTo>
                    <a:pt x="11" y="61"/>
                  </a:moveTo>
                  <a:cubicBezTo>
                    <a:pt x="13" y="63"/>
                    <a:pt x="15" y="65"/>
                    <a:pt x="18" y="67"/>
                  </a:cubicBezTo>
                  <a:cubicBezTo>
                    <a:pt x="23" y="70"/>
                    <a:pt x="30" y="72"/>
                    <a:pt x="36" y="72"/>
                  </a:cubicBezTo>
                  <a:cubicBezTo>
                    <a:pt x="44" y="72"/>
                    <a:pt x="52" y="69"/>
                    <a:pt x="58" y="65"/>
                  </a:cubicBezTo>
                  <a:cubicBezTo>
                    <a:pt x="60" y="63"/>
                    <a:pt x="62" y="61"/>
                    <a:pt x="64" y="58"/>
                  </a:cubicBezTo>
                  <a:cubicBezTo>
                    <a:pt x="68" y="54"/>
                    <a:pt x="70" y="49"/>
                    <a:pt x="71" y="43"/>
                  </a:cubicBezTo>
                  <a:cubicBezTo>
                    <a:pt x="72" y="41"/>
                    <a:pt x="72" y="38"/>
                    <a:pt x="72" y="36"/>
                  </a:cubicBezTo>
                  <a:cubicBezTo>
                    <a:pt x="72" y="35"/>
                    <a:pt x="72" y="34"/>
                    <a:pt x="72" y="33"/>
                  </a:cubicBezTo>
                  <a:cubicBezTo>
                    <a:pt x="70" y="15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38"/>
                    <a:pt x="1" y="39"/>
                    <a:pt x="1" y="41"/>
                  </a:cubicBezTo>
                  <a:cubicBezTo>
                    <a:pt x="1" y="44"/>
                    <a:pt x="2" y="47"/>
                    <a:pt x="3" y="50"/>
                  </a:cubicBezTo>
                  <a:cubicBezTo>
                    <a:pt x="5" y="54"/>
                    <a:pt x="7" y="58"/>
                    <a:pt x="11" y="6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51B7386-DB85-13C2-CA5B-E41B6A6E81A4}"/>
              </a:ext>
            </a:extLst>
          </p:cNvPr>
          <p:cNvSpPr txBox="1"/>
          <p:nvPr/>
        </p:nvSpPr>
        <p:spPr>
          <a:xfrm>
            <a:off x="1447633" y="2098764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DE970BE-E11D-6C24-ACF9-A96C7C409F82}"/>
              </a:ext>
            </a:extLst>
          </p:cNvPr>
          <p:cNvSpPr/>
          <p:nvPr/>
        </p:nvSpPr>
        <p:spPr>
          <a:xfrm>
            <a:off x="939834" y="2165210"/>
            <a:ext cx="297854" cy="29785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E067881-7110-FD84-9388-5DB7DCF86128}"/>
              </a:ext>
            </a:extLst>
          </p:cNvPr>
          <p:cNvSpPr/>
          <p:nvPr/>
        </p:nvSpPr>
        <p:spPr>
          <a:xfrm>
            <a:off x="939834" y="2927700"/>
            <a:ext cx="297854" cy="29785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2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1FEA9BDC-672E-2CCB-85B1-E3BB60AF8610}"/>
              </a:ext>
            </a:extLst>
          </p:cNvPr>
          <p:cNvSpPr/>
          <p:nvPr/>
        </p:nvSpPr>
        <p:spPr>
          <a:xfrm>
            <a:off x="939834" y="3634897"/>
            <a:ext cx="297854" cy="29785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350" b="1" dirty="0"/>
              <a:t>3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5CE490F-02F6-58FC-C2C1-128C90257E2E}"/>
              </a:ext>
            </a:extLst>
          </p:cNvPr>
          <p:cNvSpPr txBox="1"/>
          <p:nvPr/>
        </p:nvSpPr>
        <p:spPr>
          <a:xfrm>
            <a:off x="1447633" y="2855762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1AC1561-A453-3CBE-DD2B-CD4EA8AB074C}"/>
              </a:ext>
            </a:extLst>
          </p:cNvPr>
          <p:cNvSpPr txBox="1"/>
          <p:nvPr/>
        </p:nvSpPr>
        <p:spPr>
          <a:xfrm>
            <a:off x="1447633" y="3552998"/>
            <a:ext cx="1633495" cy="208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>
              <a:defRPr/>
            </a:pPr>
            <a:r>
              <a:rPr lang="en-US" sz="1125" dirty="0">
                <a:latin typeface="Open Sans" panose="020B0606030504020204" pitchFamily="34" charset="0"/>
              </a:rPr>
              <a:t>Paragraph</a:t>
            </a:r>
            <a:endParaRPr lang="en-GB" sz="1125" dirty="0">
              <a:latin typeface="Noto Sans" panose="020B0502040504020204" pitchFamily="34"/>
              <a:ea typeface="Noto Sans" panose="020B0502040504020204" pitchFamily="34"/>
              <a:cs typeface="Noto Sans" panose="020B0502040504020204" pitchFamily="34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C4516D0-31A9-3CAF-A7F5-686EA523936D}"/>
              </a:ext>
            </a:extLst>
          </p:cNvPr>
          <p:cNvSpPr/>
          <p:nvPr/>
        </p:nvSpPr>
        <p:spPr>
          <a:xfrm>
            <a:off x="5833556" y="4164653"/>
            <a:ext cx="2725865" cy="184713"/>
          </a:xfrm>
          <a:prstGeom prst="ellipse">
            <a:avLst/>
          </a:prstGeom>
          <a:solidFill>
            <a:schemeClr val="tx2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</p:spTree>
    <p:extLst>
      <p:ext uri="{BB962C8B-B14F-4D97-AF65-F5344CB8AC3E}">
        <p14:creationId xmlns:p14="http://schemas.microsoft.com/office/powerpoint/2010/main" val="2430306903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8F9441-E762-AF64-FEFE-2F4D4C744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C07404D-5208-78F7-7FE5-EAB8D45160BD}"/>
              </a:ext>
            </a:extLst>
          </p:cNvPr>
          <p:cNvGrpSpPr/>
          <p:nvPr/>
        </p:nvGrpSpPr>
        <p:grpSpPr>
          <a:xfrm>
            <a:off x="1694595" y="1287933"/>
            <a:ext cx="5754810" cy="2965799"/>
            <a:chOff x="149578" y="223157"/>
            <a:chExt cx="9198355" cy="4740464"/>
          </a:xfrm>
        </p:grpSpPr>
        <p:sp>
          <p:nvSpPr>
            <p:cNvPr id="4" name="Isosceles Triangle 1">
              <a:extLst>
                <a:ext uri="{FF2B5EF4-FFF2-40B4-BE49-F238E27FC236}">
                  <a16:creationId xmlns:a16="http://schemas.microsoft.com/office/drawing/2014/main" id="{AFA0FD76-9AD9-AA20-7F7F-AAC9038EE0D7}"/>
                </a:ext>
              </a:extLst>
            </p:cNvPr>
            <p:cNvSpPr/>
            <p:nvPr/>
          </p:nvSpPr>
          <p:spPr>
            <a:xfrm rot="17152435">
              <a:off x="4559484" y="-773375"/>
              <a:ext cx="378544" cy="9198355"/>
            </a:xfrm>
            <a:custGeom>
              <a:avLst/>
              <a:gdLst>
                <a:gd name="connsiteX0" fmla="*/ 0 w 497149"/>
                <a:gd name="connsiteY0" fmla="*/ 12711530 h 12711530"/>
                <a:gd name="connsiteX1" fmla="*/ 248575 w 497149"/>
                <a:gd name="connsiteY1" fmla="*/ 0 h 12711530"/>
                <a:gd name="connsiteX2" fmla="*/ 497149 w 497149"/>
                <a:gd name="connsiteY2" fmla="*/ 12711530 h 12711530"/>
                <a:gd name="connsiteX3" fmla="*/ 0 w 497149"/>
                <a:gd name="connsiteY3" fmla="*/ 12711530 h 12711530"/>
                <a:gd name="connsiteX0" fmla="*/ 0 w 511346"/>
                <a:gd name="connsiteY0" fmla="*/ 12904160 h 12904160"/>
                <a:gd name="connsiteX1" fmla="*/ 262772 w 511346"/>
                <a:gd name="connsiteY1" fmla="*/ 0 h 12904160"/>
                <a:gd name="connsiteX2" fmla="*/ 511346 w 511346"/>
                <a:gd name="connsiteY2" fmla="*/ 12711530 h 12904160"/>
                <a:gd name="connsiteX3" fmla="*/ 0 w 511346"/>
                <a:gd name="connsiteY3" fmla="*/ 12904160 h 12904160"/>
                <a:gd name="connsiteX0" fmla="*/ 0 w 511346"/>
                <a:gd name="connsiteY0" fmla="*/ 12904160 h 12904160"/>
                <a:gd name="connsiteX1" fmla="*/ 19994 w 511346"/>
                <a:gd name="connsiteY1" fmla="*/ 12210210 h 12904160"/>
                <a:gd name="connsiteX2" fmla="*/ 262772 w 511346"/>
                <a:gd name="connsiteY2" fmla="*/ 0 h 12904160"/>
                <a:gd name="connsiteX3" fmla="*/ 511346 w 511346"/>
                <a:gd name="connsiteY3" fmla="*/ 12711530 h 12904160"/>
                <a:gd name="connsiteX4" fmla="*/ 0 w 511346"/>
                <a:gd name="connsiteY4" fmla="*/ 12904160 h 12904160"/>
                <a:gd name="connsiteX0" fmla="*/ 218817 w 491352"/>
                <a:gd name="connsiteY0" fmla="*/ 12808673 h 12808673"/>
                <a:gd name="connsiteX1" fmla="*/ 0 w 491352"/>
                <a:gd name="connsiteY1" fmla="*/ 12210210 h 12808673"/>
                <a:gd name="connsiteX2" fmla="*/ 242778 w 491352"/>
                <a:gd name="connsiteY2" fmla="*/ 0 h 12808673"/>
                <a:gd name="connsiteX3" fmla="*/ 491352 w 491352"/>
                <a:gd name="connsiteY3" fmla="*/ 12711530 h 12808673"/>
                <a:gd name="connsiteX4" fmla="*/ 218817 w 491352"/>
                <a:gd name="connsiteY4" fmla="*/ 12808673 h 12808673"/>
                <a:gd name="connsiteX0" fmla="*/ 227598 w 491352"/>
                <a:gd name="connsiteY0" fmla="*/ 12813794 h 12813794"/>
                <a:gd name="connsiteX1" fmla="*/ 0 w 491352"/>
                <a:gd name="connsiteY1" fmla="*/ 12210210 h 12813794"/>
                <a:gd name="connsiteX2" fmla="*/ 242778 w 491352"/>
                <a:gd name="connsiteY2" fmla="*/ 0 h 12813794"/>
                <a:gd name="connsiteX3" fmla="*/ 491352 w 491352"/>
                <a:gd name="connsiteY3" fmla="*/ 12711530 h 12813794"/>
                <a:gd name="connsiteX4" fmla="*/ 227598 w 491352"/>
                <a:gd name="connsiteY4" fmla="*/ 12813794 h 12813794"/>
                <a:gd name="connsiteX0" fmla="*/ 227598 w 500615"/>
                <a:gd name="connsiteY0" fmla="*/ 12813794 h 12813794"/>
                <a:gd name="connsiteX1" fmla="*/ 0 w 500615"/>
                <a:gd name="connsiteY1" fmla="*/ 12210210 h 12813794"/>
                <a:gd name="connsiteX2" fmla="*/ 242778 w 500615"/>
                <a:gd name="connsiteY2" fmla="*/ 0 h 12813794"/>
                <a:gd name="connsiteX3" fmla="*/ 500615 w 500615"/>
                <a:gd name="connsiteY3" fmla="*/ 12745676 h 12813794"/>
                <a:gd name="connsiteX4" fmla="*/ 227598 w 500615"/>
                <a:gd name="connsiteY4" fmla="*/ 12813794 h 12813794"/>
                <a:gd name="connsiteX0" fmla="*/ 163606 w 500615"/>
                <a:gd name="connsiteY0" fmla="*/ 12837482 h 12837482"/>
                <a:gd name="connsiteX1" fmla="*/ 0 w 500615"/>
                <a:gd name="connsiteY1" fmla="*/ 12210210 h 12837482"/>
                <a:gd name="connsiteX2" fmla="*/ 242778 w 500615"/>
                <a:gd name="connsiteY2" fmla="*/ 0 h 12837482"/>
                <a:gd name="connsiteX3" fmla="*/ 500615 w 500615"/>
                <a:gd name="connsiteY3" fmla="*/ 12745676 h 12837482"/>
                <a:gd name="connsiteX4" fmla="*/ 163606 w 500615"/>
                <a:gd name="connsiteY4" fmla="*/ 12837482 h 12837482"/>
                <a:gd name="connsiteX0" fmla="*/ 167716 w 504725"/>
                <a:gd name="connsiteY0" fmla="*/ 12837482 h 12837482"/>
                <a:gd name="connsiteX1" fmla="*/ 0 w 504725"/>
                <a:gd name="connsiteY1" fmla="*/ 12243730 h 12837482"/>
                <a:gd name="connsiteX2" fmla="*/ 246888 w 504725"/>
                <a:gd name="connsiteY2" fmla="*/ 0 h 12837482"/>
                <a:gd name="connsiteX3" fmla="*/ 504725 w 504725"/>
                <a:gd name="connsiteY3" fmla="*/ 12745676 h 12837482"/>
                <a:gd name="connsiteX4" fmla="*/ 167716 w 504725"/>
                <a:gd name="connsiteY4" fmla="*/ 12837482 h 12837482"/>
                <a:gd name="connsiteX0" fmla="*/ 236011 w 504725"/>
                <a:gd name="connsiteY0" fmla="*/ 12618751 h 12745676"/>
                <a:gd name="connsiteX1" fmla="*/ 0 w 504725"/>
                <a:gd name="connsiteY1" fmla="*/ 12243730 h 12745676"/>
                <a:gd name="connsiteX2" fmla="*/ 246888 w 504725"/>
                <a:gd name="connsiteY2" fmla="*/ 0 h 12745676"/>
                <a:gd name="connsiteX3" fmla="*/ 504725 w 504725"/>
                <a:gd name="connsiteY3" fmla="*/ 12745676 h 12745676"/>
                <a:gd name="connsiteX4" fmla="*/ 236011 w 504725"/>
                <a:gd name="connsiteY4" fmla="*/ 12618751 h 12745676"/>
                <a:gd name="connsiteX0" fmla="*/ 167715 w 504725"/>
                <a:gd name="connsiteY0" fmla="*/ 12837484 h 12837484"/>
                <a:gd name="connsiteX1" fmla="*/ 0 w 504725"/>
                <a:gd name="connsiteY1" fmla="*/ 12243730 h 12837484"/>
                <a:gd name="connsiteX2" fmla="*/ 246888 w 504725"/>
                <a:gd name="connsiteY2" fmla="*/ 0 h 12837484"/>
                <a:gd name="connsiteX3" fmla="*/ 504725 w 504725"/>
                <a:gd name="connsiteY3" fmla="*/ 12745676 h 12837484"/>
                <a:gd name="connsiteX4" fmla="*/ 167715 w 504725"/>
                <a:gd name="connsiteY4" fmla="*/ 12837484 h 12837484"/>
                <a:gd name="connsiteX0" fmla="*/ 168274 w 504725"/>
                <a:gd name="connsiteY0" fmla="*/ 12855771 h 12855771"/>
                <a:gd name="connsiteX1" fmla="*/ 0 w 504725"/>
                <a:gd name="connsiteY1" fmla="*/ 12243730 h 12855771"/>
                <a:gd name="connsiteX2" fmla="*/ 246888 w 504725"/>
                <a:gd name="connsiteY2" fmla="*/ 0 h 12855771"/>
                <a:gd name="connsiteX3" fmla="*/ 504725 w 504725"/>
                <a:gd name="connsiteY3" fmla="*/ 12745676 h 12855771"/>
                <a:gd name="connsiteX4" fmla="*/ 168274 w 504725"/>
                <a:gd name="connsiteY4" fmla="*/ 12855771 h 1285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725" h="12855771">
                  <a:moveTo>
                    <a:pt x="168274" y="12855771"/>
                  </a:moveTo>
                  <a:lnTo>
                    <a:pt x="0" y="12243730"/>
                  </a:lnTo>
                  <a:lnTo>
                    <a:pt x="246888" y="0"/>
                  </a:lnTo>
                  <a:lnTo>
                    <a:pt x="504725" y="12745676"/>
                  </a:lnTo>
                  <a:lnTo>
                    <a:pt x="168274" y="1285577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DCAC33C-0542-C81E-BC09-6A5595F138FF}"/>
                </a:ext>
              </a:extLst>
            </p:cNvPr>
            <p:cNvSpPr/>
            <p:nvPr/>
          </p:nvSpPr>
          <p:spPr>
            <a:xfrm>
              <a:off x="7337272" y="4386406"/>
              <a:ext cx="1083752" cy="577215"/>
            </a:xfrm>
            <a:prstGeom prst="ellipse">
              <a:avLst/>
            </a:prstGeom>
            <a:solidFill>
              <a:schemeClr val="accent1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9EADE6F-4221-61A5-7D71-7162CF8A67A7}"/>
                </a:ext>
              </a:extLst>
            </p:cNvPr>
            <p:cNvSpPr/>
            <p:nvPr/>
          </p:nvSpPr>
          <p:spPr>
            <a:xfrm>
              <a:off x="5749999" y="3980128"/>
              <a:ext cx="940685" cy="501017"/>
            </a:xfrm>
            <a:prstGeom prst="ellipse">
              <a:avLst/>
            </a:prstGeom>
            <a:solidFill>
              <a:schemeClr val="accent2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CEE51417-11E2-AE3E-1947-50CDD1ED9255}"/>
                </a:ext>
              </a:extLst>
            </p:cNvPr>
            <p:cNvSpPr/>
            <p:nvPr/>
          </p:nvSpPr>
          <p:spPr>
            <a:xfrm>
              <a:off x="4227093" y="3613180"/>
              <a:ext cx="791641" cy="421634"/>
            </a:xfrm>
            <a:prstGeom prst="ellipse">
              <a:avLst/>
            </a:prstGeom>
            <a:solidFill>
              <a:schemeClr val="accent4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58BC7536-6183-3542-27BA-97470CCB1DBE}"/>
                </a:ext>
              </a:extLst>
            </p:cNvPr>
            <p:cNvSpPr/>
            <p:nvPr/>
          </p:nvSpPr>
          <p:spPr>
            <a:xfrm>
              <a:off x="2653763" y="3129507"/>
              <a:ext cx="639240" cy="340464"/>
            </a:xfrm>
            <a:prstGeom prst="ellipse">
              <a:avLst/>
            </a:prstGeom>
            <a:solidFill>
              <a:schemeClr val="accent5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4D8A8ED9-8C0B-11F0-686E-97E6C9FB9167}"/>
                </a:ext>
              </a:extLst>
            </p:cNvPr>
            <p:cNvSpPr/>
            <p:nvPr/>
          </p:nvSpPr>
          <p:spPr>
            <a:xfrm>
              <a:off x="1087213" y="2689765"/>
              <a:ext cx="519512" cy="276695"/>
            </a:xfrm>
            <a:prstGeom prst="ellipse">
              <a:avLst/>
            </a:prstGeom>
            <a:solidFill>
              <a:schemeClr val="accent6"/>
            </a:soli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0" name="Rectangle: Rounded Corners 4">
              <a:extLst>
                <a:ext uri="{FF2B5EF4-FFF2-40B4-BE49-F238E27FC236}">
                  <a16:creationId xmlns:a16="http://schemas.microsoft.com/office/drawing/2014/main" id="{26A565A8-D80D-91F4-9688-2C05F9028606}"/>
                </a:ext>
              </a:extLst>
            </p:cNvPr>
            <p:cNvSpPr/>
            <p:nvPr/>
          </p:nvSpPr>
          <p:spPr>
            <a:xfrm>
              <a:off x="7802486" y="3742776"/>
              <a:ext cx="131316" cy="935599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1" name="Rectangle: Rounded Corners 17">
              <a:extLst>
                <a:ext uri="{FF2B5EF4-FFF2-40B4-BE49-F238E27FC236}">
                  <a16:creationId xmlns:a16="http://schemas.microsoft.com/office/drawing/2014/main" id="{400DDB91-0C82-C43F-D44B-9E3DA86F307E}"/>
                </a:ext>
              </a:extLst>
            </p:cNvPr>
            <p:cNvSpPr/>
            <p:nvPr/>
          </p:nvSpPr>
          <p:spPr>
            <a:xfrm>
              <a:off x="6176107" y="3259369"/>
              <a:ext cx="102808" cy="983966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2" name="Rectangle: Rounded Corners 18">
              <a:extLst>
                <a:ext uri="{FF2B5EF4-FFF2-40B4-BE49-F238E27FC236}">
                  <a16:creationId xmlns:a16="http://schemas.microsoft.com/office/drawing/2014/main" id="{AD7699A0-D6FB-2C95-7F4F-5644C63FF225}"/>
                </a:ext>
              </a:extLst>
            </p:cNvPr>
            <p:cNvSpPr/>
            <p:nvPr/>
          </p:nvSpPr>
          <p:spPr>
            <a:xfrm>
              <a:off x="4570650" y="2763547"/>
              <a:ext cx="82550" cy="1079175"/>
            </a:xfrm>
            <a:prstGeom prst="roundRect">
              <a:avLst>
                <a:gd name="adj" fmla="val 50000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3" name="Rectangle: Rounded Corners 19">
              <a:extLst>
                <a:ext uri="{FF2B5EF4-FFF2-40B4-BE49-F238E27FC236}">
                  <a16:creationId xmlns:a16="http://schemas.microsoft.com/office/drawing/2014/main" id="{6E61B5C4-90FE-54A4-4851-271C5C613C2E}"/>
                </a:ext>
              </a:extLst>
            </p:cNvPr>
            <p:cNvSpPr/>
            <p:nvPr/>
          </p:nvSpPr>
          <p:spPr>
            <a:xfrm>
              <a:off x="2917534" y="2360509"/>
              <a:ext cx="82550" cy="954374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4" name="Rectangle: Rounded Corners 20">
              <a:extLst>
                <a:ext uri="{FF2B5EF4-FFF2-40B4-BE49-F238E27FC236}">
                  <a16:creationId xmlns:a16="http://schemas.microsoft.com/office/drawing/2014/main" id="{575A0040-CE1F-1A24-C0ED-E3C95B8C0F51}"/>
                </a:ext>
              </a:extLst>
            </p:cNvPr>
            <p:cNvSpPr/>
            <p:nvPr/>
          </p:nvSpPr>
          <p:spPr>
            <a:xfrm>
              <a:off x="1298445" y="2022895"/>
              <a:ext cx="82550" cy="821259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F602CC70-953C-E9A8-9AB4-C7CC15B9F4E3}"/>
                </a:ext>
              </a:extLst>
            </p:cNvPr>
            <p:cNvSpPr/>
            <p:nvPr/>
          </p:nvSpPr>
          <p:spPr>
            <a:xfrm>
              <a:off x="689926" y="909031"/>
              <a:ext cx="1324493" cy="6673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1F96A0B-21C9-8FE6-60F9-59CDA8447408}"/>
                </a:ext>
              </a:extLst>
            </p:cNvPr>
            <p:cNvSpPr txBox="1"/>
            <p:nvPr/>
          </p:nvSpPr>
          <p:spPr>
            <a:xfrm>
              <a:off x="625782" y="1031896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2771759-C84E-3BCC-88D6-CF1232F2B025}"/>
                </a:ext>
              </a:extLst>
            </p:cNvPr>
            <p:cNvSpPr txBox="1"/>
            <p:nvPr/>
          </p:nvSpPr>
          <p:spPr>
            <a:xfrm>
              <a:off x="625782" y="223157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2007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3DC0486-5AF6-748E-6611-BE13CB872253}"/>
                </a:ext>
              </a:extLst>
            </p:cNvPr>
            <p:cNvSpPr/>
            <p:nvPr/>
          </p:nvSpPr>
          <p:spPr>
            <a:xfrm>
              <a:off x="689926" y="2006311"/>
              <a:ext cx="1324493" cy="6673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4118EDE4-1CE9-47FE-6C9C-0AC09B6305A4}"/>
                </a:ext>
              </a:extLst>
            </p:cNvPr>
            <p:cNvSpPr/>
            <p:nvPr/>
          </p:nvSpPr>
          <p:spPr>
            <a:xfrm>
              <a:off x="7208128" y="2637642"/>
              <a:ext cx="1324493" cy="667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DEA95CA-25EA-99AC-266F-569C4C920431}"/>
                </a:ext>
              </a:extLst>
            </p:cNvPr>
            <p:cNvSpPr txBox="1"/>
            <p:nvPr/>
          </p:nvSpPr>
          <p:spPr>
            <a:xfrm>
              <a:off x="7143982" y="2760506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32C986E-2EC3-B0AB-2D74-95D2F708EEFA}"/>
                </a:ext>
              </a:extLst>
            </p:cNvPr>
            <p:cNvSpPr txBox="1"/>
            <p:nvPr/>
          </p:nvSpPr>
          <p:spPr>
            <a:xfrm>
              <a:off x="7143982" y="1933681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2025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020FAFA8-B42C-34EF-4F9C-7D3B194B07E9}"/>
                </a:ext>
              </a:extLst>
            </p:cNvPr>
            <p:cNvSpPr/>
            <p:nvPr/>
          </p:nvSpPr>
          <p:spPr>
            <a:xfrm>
              <a:off x="7208128" y="3734921"/>
              <a:ext cx="1324493" cy="6673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347821E-CD73-F34F-0B03-F978A54EA128}"/>
                </a:ext>
              </a:extLst>
            </p:cNvPr>
            <p:cNvSpPr/>
            <p:nvPr/>
          </p:nvSpPr>
          <p:spPr>
            <a:xfrm>
              <a:off x="5558005" y="2135723"/>
              <a:ext cx="1324493" cy="667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C32B021-7A26-3A52-3AC4-58F80BF808D2}"/>
                </a:ext>
              </a:extLst>
            </p:cNvPr>
            <p:cNvSpPr txBox="1"/>
            <p:nvPr/>
          </p:nvSpPr>
          <p:spPr>
            <a:xfrm>
              <a:off x="5493860" y="2258587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C39C81D-3381-F0A7-5A98-D77BD7CF0092}"/>
                </a:ext>
              </a:extLst>
            </p:cNvPr>
            <p:cNvSpPr txBox="1"/>
            <p:nvPr/>
          </p:nvSpPr>
          <p:spPr>
            <a:xfrm>
              <a:off x="5493860" y="1431763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2020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C67ED9F5-C15B-481F-83BA-1A7389AEBC0D}"/>
                </a:ext>
              </a:extLst>
            </p:cNvPr>
            <p:cNvSpPr/>
            <p:nvPr/>
          </p:nvSpPr>
          <p:spPr>
            <a:xfrm>
              <a:off x="5558005" y="3233002"/>
              <a:ext cx="1324493" cy="6673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4AB55DF-E410-9DFE-08CA-29A9CCABB631}"/>
                </a:ext>
              </a:extLst>
            </p:cNvPr>
            <p:cNvSpPr/>
            <p:nvPr/>
          </p:nvSpPr>
          <p:spPr>
            <a:xfrm>
              <a:off x="3943870" y="1664097"/>
              <a:ext cx="1324493" cy="6673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92ED0B1-5298-6D07-71E6-06BB42677B2D}"/>
                </a:ext>
              </a:extLst>
            </p:cNvPr>
            <p:cNvSpPr txBox="1"/>
            <p:nvPr/>
          </p:nvSpPr>
          <p:spPr>
            <a:xfrm>
              <a:off x="3879726" y="1786961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67BF3EF-F821-800F-CDF6-DD01B8215EAB}"/>
                </a:ext>
              </a:extLst>
            </p:cNvPr>
            <p:cNvSpPr txBox="1"/>
            <p:nvPr/>
          </p:nvSpPr>
          <p:spPr>
            <a:xfrm>
              <a:off x="3879726" y="960137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2015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57FFA8FD-F0B0-E3E5-9D6B-2D6144DEE79A}"/>
                </a:ext>
              </a:extLst>
            </p:cNvPr>
            <p:cNvSpPr/>
            <p:nvPr/>
          </p:nvSpPr>
          <p:spPr>
            <a:xfrm>
              <a:off x="3943870" y="2761376"/>
              <a:ext cx="1324493" cy="6673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C09188FC-D587-B859-022A-CB130F18C8DF}"/>
                </a:ext>
              </a:extLst>
            </p:cNvPr>
            <p:cNvSpPr/>
            <p:nvPr/>
          </p:nvSpPr>
          <p:spPr>
            <a:xfrm>
              <a:off x="2293671" y="1263230"/>
              <a:ext cx="1324493" cy="66737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1692C26-CA4F-BA3F-A8D1-9AE4395E3524}"/>
                </a:ext>
              </a:extLst>
            </p:cNvPr>
            <p:cNvSpPr txBox="1"/>
            <p:nvPr/>
          </p:nvSpPr>
          <p:spPr>
            <a:xfrm>
              <a:off x="2229527" y="1386094"/>
              <a:ext cx="1448323" cy="41815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 defTabSz="685800">
                <a:defRPr/>
              </a:pPr>
              <a:r>
                <a:rPr lang="en-US" sz="1100" dirty="0">
                  <a:latin typeface="Calibri" panose="020F0502020204030204" pitchFamily="34" charset="0"/>
                  <a:cs typeface="Calibri" panose="020F0502020204030204" pitchFamily="34" charset="0"/>
                </a:rPr>
                <a:t>Paragraph</a:t>
              </a:r>
              <a:endParaRPr lang="en-GB" sz="1100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54B9B27-FB4A-63F4-243B-49866D14ED0F}"/>
                </a:ext>
              </a:extLst>
            </p:cNvPr>
            <p:cNvSpPr txBox="1"/>
            <p:nvPr/>
          </p:nvSpPr>
          <p:spPr>
            <a:xfrm>
              <a:off x="2229527" y="580183"/>
              <a:ext cx="1388638" cy="639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000" b="1" dirty="0">
                  <a:latin typeface="Calibri" panose="020F0502020204030204" pitchFamily="34" charset="0"/>
                  <a:cs typeface="Calibri" panose="020F0502020204030204" pitchFamily="34" charset="0"/>
                </a:rPr>
                <a:t>2010</a:t>
              </a:r>
              <a:endParaRPr lang="en-GB" sz="2000" b="1" dirty="0">
                <a:latin typeface="Calibri" panose="020F0502020204030204" pitchFamily="34" charset="0"/>
                <a:ea typeface="Noto Sans" panose="020B0502040504020204" pitchFamily="34"/>
                <a:cs typeface="Calibri" panose="020F0502020204030204" pitchFamily="34" charset="0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455281C9-25AE-DDA6-7C27-C1A06DEE8958}"/>
                </a:ext>
              </a:extLst>
            </p:cNvPr>
            <p:cNvSpPr/>
            <p:nvPr/>
          </p:nvSpPr>
          <p:spPr>
            <a:xfrm>
              <a:off x="2293671" y="2360509"/>
              <a:ext cx="1324493" cy="66737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618761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35194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2835D8-B431-E8D1-BD65-BD1FB7A10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3213" y="307975"/>
            <a:ext cx="6300787" cy="636358"/>
          </a:xfrm>
        </p:spPr>
        <p:txBody>
          <a:bodyPr/>
          <a:lstStyle/>
          <a:p>
            <a:r>
              <a:rPr lang="en-GB" dirty="0"/>
              <a:t>Setting Workforce Goals and Targets</a:t>
            </a:r>
            <a:endParaRPr lang="en-GB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13EC5FBE-CDA4-20A5-9F94-DD5FA2BDA651}"/>
              </a:ext>
            </a:extLst>
          </p:cNvPr>
          <p:cNvSpPr txBox="1"/>
          <p:nvPr/>
        </p:nvSpPr>
        <p:spPr>
          <a:xfrm>
            <a:off x="5780277" y="2213756"/>
            <a:ext cx="26697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/>
              <a:t>Who drives the process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/>
              <a:t>Who are involved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ZA" dirty="0"/>
              <a:t>How are they involved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5B1BFAD-F82E-FA40-B25B-CDC583DC7A2B}"/>
              </a:ext>
            </a:extLst>
          </p:cNvPr>
          <p:cNvGrpSpPr/>
          <p:nvPr/>
        </p:nvGrpSpPr>
        <p:grpSpPr>
          <a:xfrm>
            <a:off x="393759" y="1566791"/>
            <a:ext cx="4298911" cy="2515176"/>
            <a:chOff x="1846639" y="1719191"/>
            <a:chExt cx="4298911" cy="2515176"/>
          </a:xfrm>
        </p:grpSpPr>
        <p:grpSp>
          <p:nvGrpSpPr>
            <p:cNvPr id="224" name="Google Shape;1122;p29">
              <a:extLst>
                <a:ext uri="{FF2B5EF4-FFF2-40B4-BE49-F238E27FC236}">
                  <a16:creationId xmlns:a16="http://schemas.microsoft.com/office/drawing/2014/main" id="{DAC1C3C3-1319-A1D2-BC1B-06976B3D6DED}"/>
                </a:ext>
              </a:extLst>
            </p:cNvPr>
            <p:cNvGrpSpPr>
              <a:grpSpLocks/>
            </p:cNvGrpSpPr>
            <p:nvPr/>
          </p:nvGrpSpPr>
          <p:grpSpPr>
            <a:xfrm>
              <a:off x="1846639" y="1719191"/>
              <a:ext cx="4298911" cy="2515176"/>
              <a:chOff x="2128466" y="1364350"/>
              <a:chExt cx="4878020" cy="3015197"/>
            </a:xfrm>
          </p:grpSpPr>
          <p:grpSp>
            <p:nvGrpSpPr>
              <p:cNvPr id="241" name="Google Shape;1123;p29">
                <a:extLst>
                  <a:ext uri="{FF2B5EF4-FFF2-40B4-BE49-F238E27FC236}">
                    <a16:creationId xmlns:a16="http://schemas.microsoft.com/office/drawing/2014/main" id="{884DC6E4-E588-B2DD-F31F-1BB1FFCF1AA4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319794" y="3205596"/>
                <a:ext cx="1686692" cy="929205"/>
                <a:chOff x="5319794" y="3205596"/>
                <a:chExt cx="1686692" cy="929205"/>
              </a:xfrm>
            </p:grpSpPr>
            <p:sp>
              <p:nvSpPr>
                <p:cNvPr id="408" name="Google Shape;1126;p29">
                  <a:extLst>
                    <a:ext uri="{FF2B5EF4-FFF2-40B4-BE49-F238E27FC236}">
                      <a16:creationId xmlns:a16="http://schemas.microsoft.com/office/drawing/2014/main" id="{E464917D-6CA3-5835-73F8-805A8350A54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319794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9" name="Google Shape;1127;p29">
                  <a:extLst>
                    <a:ext uri="{FF2B5EF4-FFF2-40B4-BE49-F238E27FC236}">
                      <a16:creationId xmlns:a16="http://schemas.microsoft.com/office/drawing/2014/main" id="{506C9088-9EFC-71D3-9901-66E1B1F10E5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04800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0" name="Google Shape;1128;p29">
                  <a:extLst>
                    <a:ext uri="{FF2B5EF4-FFF2-40B4-BE49-F238E27FC236}">
                      <a16:creationId xmlns:a16="http://schemas.microsoft.com/office/drawing/2014/main" id="{222410FA-B866-DDC5-4751-6EB748AE000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20844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1" name="Google Shape;1129;p29">
                  <a:extLst>
                    <a:ext uri="{FF2B5EF4-FFF2-40B4-BE49-F238E27FC236}">
                      <a16:creationId xmlns:a16="http://schemas.microsoft.com/office/drawing/2014/main" id="{E7941BED-6909-0F38-49C3-2FD70E6F0392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61369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2" name="Google Shape;1130;p29">
                  <a:extLst>
                    <a:ext uri="{FF2B5EF4-FFF2-40B4-BE49-F238E27FC236}">
                      <a16:creationId xmlns:a16="http://schemas.microsoft.com/office/drawing/2014/main" id="{3AB1676A-B013-718B-084C-540CD3DEFC8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823683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3" name="Google Shape;1131;p29">
                  <a:extLst>
                    <a:ext uri="{FF2B5EF4-FFF2-40B4-BE49-F238E27FC236}">
                      <a16:creationId xmlns:a16="http://schemas.microsoft.com/office/drawing/2014/main" id="{663FFB2A-8E9A-FF08-878B-C5F88691BD4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767182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4" name="Google Shape;1132;p29">
                  <a:extLst>
                    <a:ext uri="{FF2B5EF4-FFF2-40B4-BE49-F238E27FC236}">
                      <a16:creationId xmlns:a16="http://schemas.microsoft.com/office/drawing/2014/main" id="{463BB63F-AEDB-71D8-9659-0569BFB477A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67882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5" name="Google Shape;1133;p29">
                  <a:extLst>
                    <a:ext uri="{FF2B5EF4-FFF2-40B4-BE49-F238E27FC236}">
                      <a16:creationId xmlns:a16="http://schemas.microsoft.com/office/drawing/2014/main" id="{D0846D7E-FA8F-D88C-3D96-7869EA249A2F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880743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6" name="Google Shape;1134;p29">
                  <a:extLst>
                    <a:ext uri="{FF2B5EF4-FFF2-40B4-BE49-F238E27FC236}">
                      <a16:creationId xmlns:a16="http://schemas.microsoft.com/office/drawing/2014/main" id="{9E64C435-048C-7C0C-21E0-D5E0A918EF45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12959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7" name="Google Shape;1135;p29">
                  <a:extLst>
                    <a:ext uri="{FF2B5EF4-FFF2-40B4-BE49-F238E27FC236}">
                      <a16:creationId xmlns:a16="http://schemas.microsoft.com/office/drawing/2014/main" id="{A5D8A5F1-1D9F-4505-1B7B-9170A1AD10E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21736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8" name="Google Shape;1136;p29">
                  <a:extLst>
                    <a:ext uri="{FF2B5EF4-FFF2-40B4-BE49-F238E27FC236}">
                      <a16:creationId xmlns:a16="http://schemas.microsoft.com/office/drawing/2014/main" id="{96CFCB3C-D483-F0D3-8730-76E222097EA5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1747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19" name="Google Shape;1137;p29">
                  <a:extLst>
                    <a:ext uri="{FF2B5EF4-FFF2-40B4-BE49-F238E27FC236}">
                      <a16:creationId xmlns:a16="http://schemas.microsoft.com/office/drawing/2014/main" id="{834BBD14-F744-47DF-13E0-02A982F8776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26398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0" name="Google Shape;1138;p29">
                  <a:extLst>
                    <a:ext uri="{FF2B5EF4-FFF2-40B4-BE49-F238E27FC236}">
                      <a16:creationId xmlns:a16="http://schemas.microsoft.com/office/drawing/2014/main" id="{7A2EC9E0-C3CE-1C90-7EBE-398D23064B0B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0375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1" name="Google Shape;1139;p29">
                  <a:extLst>
                    <a:ext uri="{FF2B5EF4-FFF2-40B4-BE49-F238E27FC236}">
                      <a16:creationId xmlns:a16="http://schemas.microsoft.com/office/drawing/2014/main" id="{7CFB9B02-8F59-37F3-0029-C119B8FEA98E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5861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2" name="Google Shape;1140;p29">
                  <a:extLst>
                    <a:ext uri="{FF2B5EF4-FFF2-40B4-BE49-F238E27FC236}">
                      <a16:creationId xmlns:a16="http://schemas.microsoft.com/office/drawing/2014/main" id="{B4A636F6-800E-369A-F0DD-4D6C8CE52BEE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98034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3" name="Google Shape;1141;p29">
                  <a:extLst>
                    <a:ext uri="{FF2B5EF4-FFF2-40B4-BE49-F238E27FC236}">
                      <a16:creationId xmlns:a16="http://schemas.microsoft.com/office/drawing/2014/main" id="{9BF7A8EE-4C32-1CC4-1A4E-58380619E28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80420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4" name="Google Shape;1142;p29">
                  <a:extLst>
                    <a:ext uri="{FF2B5EF4-FFF2-40B4-BE49-F238E27FC236}">
                      <a16:creationId xmlns:a16="http://schemas.microsoft.com/office/drawing/2014/main" id="{9B9B3AE6-542E-5A6B-4B4B-810925A127C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2893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5" name="Google Shape;1143;p29">
                  <a:extLst>
                    <a:ext uri="{FF2B5EF4-FFF2-40B4-BE49-F238E27FC236}">
                      <a16:creationId xmlns:a16="http://schemas.microsoft.com/office/drawing/2014/main" id="{E4B5E66E-7501-F4BC-2EF4-CD1D88BC754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6" name="Google Shape;1144;p29">
                  <a:extLst>
                    <a:ext uri="{FF2B5EF4-FFF2-40B4-BE49-F238E27FC236}">
                      <a16:creationId xmlns:a16="http://schemas.microsoft.com/office/drawing/2014/main" id="{A0ABA5CF-7032-1CBB-62CE-E8A4A71CE10F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7" name="Google Shape;1145;p29">
                  <a:extLst>
                    <a:ext uri="{FF2B5EF4-FFF2-40B4-BE49-F238E27FC236}">
                      <a16:creationId xmlns:a16="http://schemas.microsoft.com/office/drawing/2014/main" id="{1DF5CE7F-76DF-41D9-E4AA-002455CC2840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8" name="Google Shape;1146;p29">
                  <a:extLst>
                    <a:ext uri="{FF2B5EF4-FFF2-40B4-BE49-F238E27FC236}">
                      <a16:creationId xmlns:a16="http://schemas.microsoft.com/office/drawing/2014/main" id="{2D0AA776-506E-B4D7-72A7-F627FB2D80A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29" name="Google Shape;1147;p29">
                  <a:extLst>
                    <a:ext uri="{FF2B5EF4-FFF2-40B4-BE49-F238E27FC236}">
                      <a16:creationId xmlns:a16="http://schemas.microsoft.com/office/drawing/2014/main" id="{42F32FF8-426D-C82D-EF10-7BC8703F3A5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0" name="Google Shape;1148;p29">
                  <a:extLst>
                    <a:ext uri="{FF2B5EF4-FFF2-40B4-BE49-F238E27FC236}">
                      <a16:creationId xmlns:a16="http://schemas.microsoft.com/office/drawing/2014/main" id="{BC40ABE2-70DF-F53B-DEA6-519EC3CB670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1" name="Google Shape;1149;p29">
                  <a:extLst>
                    <a:ext uri="{FF2B5EF4-FFF2-40B4-BE49-F238E27FC236}">
                      <a16:creationId xmlns:a16="http://schemas.microsoft.com/office/drawing/2014/main" id="{5F900487-8DCD-8271-B4D3-D00A7BB0183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2" name="Google Shape;1150;p29">
                  <a:extLst>
                    <a:ext uri="{FF2B5EF4-FFF2-40B4-BE49-F238E27FC236}">
                      <a16:creationId xmlns:a16="http://schemas.microsoft.com/office/drawing/2014/main" id="{8D4B3EE1-24EB-B0C8-035D-9B806A95C0B9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3" name="Google Shape;1151;p29">
                  <a:extLst>
                    <a:ext uri="{FF2B5EF4-FFF2-40B4-BE49-F238E27FC236}">
                      <a16:creationId xmlns:a16="http://schemas.microsoft.com/office/drawing/2014/main" id="{FC677704-54C3-8BAE-6D2B-20B6DA52D48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4" name="Google Shape;1152;p29">
                  <a:extLst>
                    <a:ext uri="{FF2B5EF4-FFF2-40B4-BE49-F238E27FC236}">
                      <a16:creationId xmlns:a16="http://schemas.microsoft.com/office/drawing/2014/main" id="{052AFA83-DEF9-B64D-82C5-0DBFA9F3514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5" name="Google Shape;1153;p29">
                  <a:extLst>
                    <a:ext uri="{FF2B5EF4-FFF2-40B4-BE49-F238E27FC236}">
                      <a16:creationId xmlns:a16="http://schemas.microsoft.com/office/drawing/2014/main" id="{1ED8F342-C66B-2CFA-B80A-E5E74FE79BA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6" name="Google Shape;1154;p29">
                  <a:extLst>
                    <a:ext uri="{FF2B5EF4-FFF2-40B4-BE49-F238E27FC236}">
                      <a16:creationId xmlns:a16="http://schemas.microsoft.com/office/drawing/2014/main" id="{1E865F33-DF76-E0EC-110E-F1F705A25EE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7" name="Google Shape;1155;p29">
                  <a:extLst>
                    <a:ext uri="{FF2B5EF4-FFF2-40B4-BE49-F238E27FC236}">
                      <a16:creationId xmlns:a16="http://schemas.microsoft.com/office/drawing/2014/main" id="{4ED2A36D-C91D-A0A6-B363-0F0430DCE48D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8" name="Google Shape;1156;p29">
                  <a:extLst>
                    <a:ext uri="{FF2B5EF4-FFF2-40B4-BE49-F238E27FC236}">
                      <a16:creationId xmlns:a16="http://schemas.microsoft.com/office/drawing/2014/main" id="{946F9CA2-121E-8D2F-78E5-8823F03AB71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39" name="Google Shape;1157;p29">
                  <a:extLst>
                    <a:ext uri="{FF2B5EF4-FFF2-40B4-BE49-F238E27FC236}">
                      <a16:creationId xmlns:a16="http://schemas.microsoft.com/office/drawing/2014/main" id="{49EC35F9-4D8C-6A59-21B0-B7032F151D22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40" name="Google Shape;1158;p29">
                  <a:extLst>
                    <a:ext uri="{FF2B5EF4-FFF2-40B4-BE49-F238E27FC236}">
                      <a16:creationId xmlns:a16="http://schemas.microsoft.com/office/drawing/2014/main" id="{2DE5084C-35AB-C8EE-86D1-849B970CE800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2" name="Google Shape;1159;p29">
                <a:extLst>
                  <a:ext uri="{FF2B5EF4-FFF2-40B4-BE49-F238E27FC236}">
                    <a16:creationId xmlns:a16="http://schemas.microsoft.com/office/drawing/2014/main" id="{9164C67B-59C1-9E41-46CD-50E12511197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5319791" y="1364350"/>
                <a:ext cx="1686695" cy="1747541"/>
                <a:chOff x="5319791" y="1364350"/>
                <a:chExt cx="1686695" cy="1747541"/>
              </a:xfrm>
            </p:grpSpPr>
            <p:sp>
              <p:nvSpPr>
                <p:cNvPr id="373" name="Google Shape;1162;p29">
                  <a:extLst>
                    <a:ext uri="{FF2B5EF4-FFF2-40B4-BE49-F238E27FC236}">
                      <a16:creationId xmlns:a16="http://schemas.microsoft.com/office/drawing/2014/main" id="{D1B002C8-791A-D7B3-8894-F6EBBBAA7DCD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31979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4" name="Google Shape;1163;p29">
                  <a:extLst>
                    <a:ext uri="{FF2B5EF4-FFF2-40B4-BE49-F238E27FC236}">
                      <a16:creationId xmlns:a16="http://schemas.microsoft.com/office/drawing/2014/main" id="{6D21E3C2-8CF2-9760-2137-3DFF81CE488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04800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5" name="Google Shape;1164;p29">
                  <a:extLst>
                    <a:ext uri="{FF2B5EF4-FFF2-40B4-BE49-F238E27FC236}">
                      <a16:creationId xmlns:a16="http://schemas.microsoft.com/office/drawing/2014/main" id="{0794658B-B5CA-4FCE-801C-14065BE68B7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20844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6" name="Google Shape;1165;p29">
                  <a:extLst>
                    <a:ext uri="{FF2B5EF4-FFF2-40B4-BE49-F238E27FC236}">
                      <a16:creationId xmlns:a16="http://schemas.microsoft.com/office/drawing/2014/main" id="{AAA15CD6-7348-69DA-8669-5C59A67878B6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61369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7" name="Google Shape;1166;p29">
                  <a:extLst>
                    <a:ext uri="{FF2B5EF4-FFF2-40B4-BE49-F238E27FC236}">
                      <a16:creationId xmlns:a16="http://schemas.microsoft.com/office/drawing/2014/main" id="{4605F3F3-D689-99E3-E16F-1CD5F0996A0F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823683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8" name="Google Shape;1167;p29">
                  <a:extLst>
                    <a:ext uri="{FF2B5EF4-FFF2-40B4-BE49-F238E27FC236}">
                      <a16:creationId xmlns:a16="http://schemas.microsoft.com/office/drawing/2014/main" id="{F1D380EA-0C7D-9557-EC2A-0553556DAD3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767182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9" name="Google Shape;1168;p29">
                  <a:extLst>
                    <a:ext uri="{FF2B5EF4-FFF2-40B4-BE49-F238E27FC236}">
                      <a16:creationId xmlns:a16="http://schemas.microsoft.com/office/drawing/2014/main" id="{DF1BF486-D40C-2AFA-F2D4-3E08B6E31AE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67882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0" name="Google Shape;1169;p29">
                  <a:extLst>
                    <a:ext uri="{FF2B5EF4-FFF2-40B4-BE49-F238E27FC236}">
                      <a16:creationId xmlns:a16="http://schemas.microsoft.com/office/drawing/2014/main" id="{B793F357-FA4D-04AA-CCA6-FAB42133CD0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880743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1" name="Google Shape;1170;p29">
                  <a:extLst>
                    <a:ext uri="{FF2B5EF4-FFF2-40B4-BE49-F238E27FC236}">
                      <a16:creationId xmlns:a16="http://schemas.microsoft.com/office/drawing/2014/main" id="{EB4BE452-3A96-CB50-CC73-A5F91F85C9C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12959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2" name="Google Shape;1171;p29">
                  <a:extLst>
                    <a:ext uri="{FF2B5EF4-FFF2-40B4-BE49-F238E27FC236}">
                      <a16:creationId xmlns:a16="http://schemas.microsoft.com/office/drawing/2014/main" id="{41C7E399-03CC-7160-5414-D76ECEED3BC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21736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3" name="Google Shape;1172;p29">
                  <a:extLst>
                    <a:ext uri="{FF2B5EF4-FFF2-40B4-BE49-F238E27FC236}">
                      <a16:creationId xmlns:a16="http://schemas.microsoft.com/office/drawing/2014/main" id="{75FBB412-2E9E-0288-0F86-300F7FB5055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1747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4" name="Google Shape;1173;p29">
                  <a:extLst>
                    <a:ext uri="{FF2B5EF4-FFF2-40B4-BE49-F238E27FC236}">
                      <a16:creationId xmlns:a16="http://schemas.microsoft.com/office/drawing/2014/main" id="{7848CD0C-97E1-7513-D256-79ADBE25CC3F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26398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5" name="Google Shape;1174;p29">
                  <a:extLst>
                    <a:ext uri="{FF2B5EF4-FFF2-40B4-BE49-F238E27FC236}">
                      <a16:creationId xmlns:a16="http://schemas.microsoft.com/office/drawing/2014/main" id="{47A0F9DE-3CB6-092A-D5DE-C131FD4DC88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0375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6" name="Google Shape;1175;p29">
                  <a:extLst>
                    <a:ext uri="{FF2B5EF4-FFF2-40B4-BE49-F238E27FC236}">
                      <a16:creationId xmlns:a16="http://schemas.microsoft.com/office/drawing/2014/main" id="{20417D71-35DC-9BB2-4F0B-FADDD3ABDA4B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6935861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7" name="Google Shape;1176;p29">
                  <a:extLst>
                    <a:ext uri="{FF2B5EF4-FFF2-40B4-BE49-F238E27FC236}">
                      <a16:creationId xmlns:a16="http://schemas.microsoft.com/office/drawing/2014/main" id="{77C5D37A-282C-9D5C-8F48-271F072FE0FB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98034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8" name="Google Shape;1177;p29">
                  <a:extLst>
                    <a:ext uri="{FF2B5EF4-FFF2-40B4-BE49-F238E27FC236}">
                      <a16:creationId xmlns:a16="http://schemas.microsoft.com/office/drawing/2014/main" id="{75043EB9-EF2A-7779-2D20-F7EBC469EB5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80420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89" name="Google Shape;1178;p29">
                  <a:extLst>
                    <a:ext uri="{FF2B5EF4-FFF2-40B4-BE49-F238E27FC236}">
                      <a16:creationId xmlns:a16="http://schemas.microsoft.com/office/drawing/2014/main" id="{F250E7CA-E94F-00F6-CD30-F8730BC90BC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2893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0" name="Google Shape;1179;p29">
                  <a:extLst>
                    <a:ext uri="{FF2B5EF4-FFF2-40B4-BE49-F238E27FC236}">
                      <a16:creationId xmlns:a16="http://schemas.microsoft.com/office/drawing/2014/main" id="{D16F799D-F40E-50F4-A37B-436BB8E6D831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1" name="Google Shape;1180;p29">
                  <a:extLst>
                    <a:ext uri="{FF2B5EF4-FFF2-40B4-BE49-F238E27FC236}">
                      <a16:creationId xmlns:a16="http://schemas.microsoft.com/office/drawing/2014/main" id="{C0F18846-E436-F995-743E-AD68B85FDC5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2" name="Google Shape;1181;p29">
                  <a:extLst>
                    <a:ext uri="{FF2B5EF4-FFF2-40B4-BE49-F238E27FC236}">
                      <a16:creationId xmlns:a16="http://schemas.microsoft.com/office/drawing/2014/main" id="{BC1D1800-AB30-CF80-9F81-030AA686CECF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3" name="Google Shape;1182;p29">
                  <a:extLst>
                    <a:ext uri="{FF2B5EF4-FFF2-40B4-BE49-F238E27FC236}">
                      <a16:creationId xmlns:a16="http://schemas.microsoft.com/office/drawing/2014/main" id="{1005683A-C49A-ABE2-62B3-EA7C129C1E21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4" name="Google Shape;1183;p29">
                  <a:extLst>
                    <a:ext uri="{FF2B5EF4-FFF2-40B4-BE49-F238E27FC236}">
                      <a16:creationId xmlns:a16="http://schemas.microsoft.com/office/drawing/2014/main" id="{E6145C02-292A-76A3-51A3-FD4D9529CE4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5" name="Google Shape;1184;p29">
                  <a:extLst>
                    <a:ext uri="{FF2B5EF4-FFF2-40B4-BE49-F238E27FC236}">
                      <a16:creationId xmlns:a16="http://schemas.microsoft.com/office/drawing/2014/main" id="{B7914F0A-9D14-A2FE-99CA-111C5FEEAF1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6" name="Google Shape;1185;p29">
                  <a:extLst>
                    <a:ext uri="{FF2B5EF4-FFF2-40B4-BE49-F238E27FC236}">
                      <a16:creationId xmlns:a16="http://schemas.microsoft.com/office/drawing/2014/main" id="{C6C9224D-C9A1-F67E-4A09-846E347997CC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7" name="Google Shape;1186;p29">
                  <a:extLst>
                    <a:ext uri="{FF2B5EF4-FFF2-40B4-BE49-F238E27FC236}">
                      <a16:creationId xmlns:a16="http://schemas.microsoft.com/office/drawing/2014/main" id="{C5C86B2B-67AC-7966-EB70-AB546A713D28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8" name="Google Shape;1187;p29">
                  <a:extLst>
                    <a:ext uri="{FF2B5EF4-FFF2-40B4-BE49-F238E27FC236}">
                      <a16:creationId xmlns:a16="http://schemas.microsoft.com/office/drawing/2014/main" id="{E32D0BB3-0266-1548-10DD-B3E216E2E1D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99" name="Google Shape;1188;p29">
                  <a:extLst>
                    <a:ext uri="{FF2B5EF4-FFF2-40B4-BE49-F238E27FC236}">
                      <a16:creationId xmlns:a16="http://schemas.microsoft.com/office/drawing/2014/main" id="{C2CDC0EC-6693-A883-EBD9-BD988B7A774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0" name="Google Shape;1189;p29">
                  <a:extLst>
                    <a:ext uri="{FF2B5EF4-FFF2-40B4-BE49-F238E27FC236}">
                      <a16:creationId xmlns:a16="http://schemas.microsoft.com/office/drawing/2014/main" id="{2E8E3CFD-87AF-43B8-2FB1-8E22F714D63A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1" name="Google Shape;1190;p29">
                  <a:extLst>
                    <a:ext uri="{FF2B5EF4-FFF2-40B4-BE49-F238E27FC236}">
                      <a16:creationId xmlns:a16="http://schemas.microsoft.com/office/drawing/2014/main" id="{05641337-D04B-2B15-8C2F-8C1C0090A767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49075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2" name="Google Shape;1191;p29">
                  <a:extLst>
                    <a:ext uri="{FF2B5EF4-FFF2-40B4-BE49-F238E27FC236}">
                      <a16:creationId xmlns:a16="http://schemas.microsoft.com/office/drawing/2014/main" id="{675B5CAF-D2D0-5626-29E9-58D3ED009703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3" name="Google Shape;1192;p29">
                  <a:extLst>
                    <a:ext uri="{FF2B5EF4-FFF2-40B4-BE49-F238E27FC236}">
                      <a16:creationId xmlns:a16="http://schemas.microsoft.com/office/drawing/2014/main" id="{3431F36F-DEB3-A869-C9FB-53F82692D704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4" name="Google Shape;1193;p29">
                  <a:extLst>
                    <a:ext uri="{FF2B5EF4-FFF2-40B4-BE49-F238E27FC236}">
                      <a16:creationId xmlns:a16="http://schemas.microsoft.com/office/drawing/2014/main" id="{A6F5191C-59FB-90DE-F27A-0E7F3E187C29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405" name="Google Shape;1194;p29">
                  <a:extLst>
                    <a:ext uri="{FF2B5EF4-FFF2-40B4-BE49-F238E27FC236}">
                      <a16:creationId xmlns:a16="http://schemas.microsoft.com/office/drawing/2014/main" id="{3B733B89-B935-2660-6053-F1A9A9DC2C8B}"/>
                    </a:ext>
                  </a:extLst>
                </p:cNvPr>
                <p:cNvSpPr>
                  <a:spLocks/>
                </p:cNvSpPr>
                <p:nvPr/>
              </p:nvSpPr>
              <p:spPr>
                <a:xfrm flipH="1">
                  <a:off x="5730973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3" name="Google Shape;1195;p29">
                <a:extLst>
                  <a:ext uri="{FF2B5EF4-FFF2-40B4-BE49-F238E27FC236}">
                    <a16:creationId xmlns:a16="http://schemas.microsoft.com/office/drawing/2014/main" id="{9F13200D-4984-5164-F99C-9777D8D89D52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3857346" y="1576038"/>
                <a:ext cx="1434183" cy="2803509"/>
                <a:chOff x="3850749" y="1728438"/>
                <a:chExt cx="1434183" cy="2803509"/>
              </a:xfrm>
            </p:grpSpPr>
            <p:sp>
              <p:nvSpPr>
                <p:cNvPr id="316" name="Google Shape;1196;p29">
                  <a:extLst>
                    <a:ext uri="{FF2B5EF4-FFF2-40B4-BE49-F238E27FC236}">
                      <a16:creationId xmlns:a16="http://schemas.microsoft.com/office/drawing/2014/main" id="{61D7A5EB-29BD-7B63-EE2C-2664DEC60BE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50749" y="2045353"/>
                  <a:ext cx="1434176" cy="2486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9" h="14649" extrusionOk="0">
                      <a:moveTo>
                        <a:pt x="1387" y="1"/>
                      </a:moveTo>
                      <a:cubicBezTo>
                        <a:pt x="1269" y="1"/>
                        <a:pt x="1176" y="79"/>
                        <a:pt x="1142" y="182"/>
                      </a:cubicBezTo>
                      <a:lnTo>
                        <a:pt x="583" y="182"/>
                      </a:lnTo>
                      <a:cubicBezTo>
                        <a:pt x="260" y="182"/>
                        <a:pt x="1" y="442"/>
                        <a:pt x="1" y="765"/>
                      </a:cubicBezTo>
                      <a:lnTo>
                        <a:pt x="1" y="1299"/>
                      </a:lnTo>
                      <a:lnTo>
                        <a:pt x="1" y="13532"/>
                      </a:lnTo>
                      <a:lnTo>
                        <a:pt x="1" y="14066"/>
                      </a:lnTo>
                      <a:cubicBezTo>
                        <a:pt x="1" y="14389"/>
                        <a:pt x="260" y="14649"/>
                        <a:pt x="583" y="14649"/>
                      </a:cubicBezTo>
                      <a:lnTo>
                        <a:pt x="7739" y="14649"/>
                      </a:lnTo>
                      <a:cubicBezTo>
                        <a:pt x="8062" y="14649"/>
                        <a:pt x="8321" y="14389"/>
                        <a:pt x="8321" y="14066"/>
                      </a:cubicBezTo>
                      <a:lnTo>
                        <a:pt x="8321" y="13532"/>
                      </a:lnTo>
                      <a:lnTo>
                        <a:pt x="8321" y="2689"/>
                      </a:lnTo>
                      <a:cubicBezTo>
                        <a:pt x="8400" y="2645"/>
                        <a:pt x="8449" y="2567"/>
                        <a:pt x="8449" y="2474"/>
                      </a:cubicBezTo>
                      <a:cubicBezTo>
                        <a:pt x="8449" y="2376"/>
                        <a:pt x="8400" y="2298"/>
                        <a:pt x="8321" y="2254"/>
                      </a:cubicBezTo>
                      <a:lnTo>
                        <a:pt x="8321" y="2048"/>
                      </a:lnTo>
                      <a:cubicBezTo>
                        <a:pt x="8400" y="2004"/>
                        <a:pt x="8449" y="1921"/>
                        <a:pt x="8449" y="1827"/>
                      </a:cubicBezTo>
                      <a:cubicBezTo>
                        <a:pt x="8449" y="1734"/>
                        <a:pt x="8400" y="1651"/>
                        <a:pt x="8321" y="1607"/>
                      </a:cubicBezTo>
                      <a:lnTo>
                        <a:pt x="8321" y="1299"/>
                      </a:lnTo>
                      <a:lnTo>
                        <a:pt x="8321" y="765"/>
                      </a:lnTo>
                      <a:cubicBezTo>
                        <a:pt x="8321" y="442"/>
                        <a:pt x="8062" y="182"/>
                        <a:pt x="7739" y="182"/>
                      </a:cubicBezTo>
                      <a:lnTo>
                        <a:pt x="2405" y="182"/>
                      </a:lnTo>
                      <a:cubicBezTo>
                        <a:pt x="2376" y="79"/>
                        <a:pt x="2278" y="1"/>
                        <a:pt x="2165" y="1"/>
                      </a:cubicBezTo>
                      <a:close/>
                    </a:path>
                  </a:pathLst>
                </a:custGeom>
                <a:solidFill>
                  <a:srgbClr val="0085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7" name="Google Shape;1197;p29">
                  <a:extLst>
                    <a:ext uri="{FF2B5EF4-FFF2-40B4-BE49-F238E27FC236}">
                      <a16:creationId xmlns:a16="http://schemas.microsoft.com/office/drawing/2014/main" id="{13CB51F5-5060-4F45-BF77-4D1F3338A8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50749" y="2146012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0"/>
                      </a:moveTo>
                      <a:cubicBezTo>
                        <a:pt x="260" y="0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4"/>
                        <a:pt x="260" y="13938"/>
                        <a:pt x="583" y="13938"/>
                      </a:cubicBezTo>
                      <a:lnTo>
                        <a:pt x="7739" y="13938"/>
                      </a:lnTo>
                      <a:cubicBezTo>
                        <a:pt x="8062" y="13938"/>
                        <a:pt x="8321" y="13674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0"/>
                        <a:pt x="7739" y="0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8" name="Google Shape;1198;p29">
                  <a:extLst>
                    <a:ext uri="{FF2B5EF4-FFF2-40B4-BE49-F238E27FC236}">
                      <a16:creationId xmlns:a16="http://schemas.microsoft.com/office/drawing/2014/main" id="{9E61CAB1-F4F0-791C-5992-F3F1F36D71C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42732" y="2024644"/>
                  <a:ext cx="218122" cy="86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5" h="510" extrusionOk="0">
                      <a:moveTo>
                        <a:pt x="256" y="0"/>
                      </a:moveTo>
                      <a:cubicBezTo>
                        <a:pt x="114" y="0"/>
                        <a:pt x="1" y="113"/>
                        <a:pt x="1" y="255"/>
                      </a:cubicBezTo>
                      <a:cubicBezTo>
                        <a:pt x="1" y="397"/>
                        <a:pt x="114" y="510"/>
                        <a:pt x="256" y="510"/>
                      </a:cubicBezTo>
                      <a:lnTo>
                        <a:pt x="1034" y="510"/>
                      </a:lnTo>
                      <a:cubicBezTo>
                        <a:pt x="1171" y="510"/>
                        <a:pt x="1284" y="397"/>
                        <a:pt x="1284" y="255"/>
                      </a:cubicBezTo>
                      <a:cubicBezTo>
                        <a:pt x="1284" y="113"/>
                        <a:pt x="1171" y="0"/>
                        <a:pt x="1034" y="0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9" name="Google Shape;1199;p29">
                  <a:extLst>
                    <a:ext uri="{FF2B5EF4-FFF2-40B4-BE49-F238E27FC236}">
                      <a16:creationId xmlns:a16="http://schemas.microsoft.com/office/drawing/2014/main" id="{56F42E16-F221-9118-DCD6-95CC8BC17E0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66980" y="2292333"/>
                  <a:ext cx="217953" cy="85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05" extrusionOk="0">
                      <a:moveTo>
                        <a:pt x="255" y="0"/>
                      </a:moveTo>
                      <a:cubicBezTo>
                        <a:pt x="113" y="0"/>
                        <a:pt x="1" y="113"/>
                        <a:pt x="1" y="255"/>
                      </a:cubicBezTo>
                      <a:cubicBezTo>
                        <a:pt x="1" y="392"/>
                        <a:pt x="113" y="505"/>
                        <a:pt x="255" y="505"/>
                      </a:cubicBezTo>
                      <a:lnTo>
                        <a:pt x="1029" y="505"/>
                      </a:lnTo>
                      <a:cubicBezTo>
                        <a:pt x="1171" y="505"/>
                        <a:pt x="1284" y="392"/>
                        <a:pt x="1284" y="255"/>
                      </a:cubicBezTo>
                      <a:cubicBezTo>
                        <a:pt x="1284" y="113"/>
                        <a:pt x="1171" y="0"/>
                        <a:pt x="1029" y="0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0" name="Google Shape;1200;p29">
                  <a:extLst>
                    <a:ext uri="{FF2B5EF4-FFF2-40B4-BE49-F238E27FC236}">
                      <a16:creationId xmlns:a16="http://schemas.microsoft.com/office/drawing/2014/main" id="{D0DC499A-A44C-FB87-5390-695AE27989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66980" y="2401140"/>
                  <a:ext cx="217953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4" h="511" extrusionOk="0">
                      <a:moveTo>
                        <a:pt x="255" y="1"/>
                      </a:moveTo>
                      <a:cubicBezTo>
                        <a:pt x="113" y="1"/>
                        <a:pt x="1" y="118"/>
                        <a:pt x="1" y="255"/>
                      </a:cubicBezTo>
                      <a:cubicBezTo>
                        <a:pt x="1" y="398"/>
                        <a:pt x="113" y="510"/>
                        <a:pt x="255" y="510"/>
                      </a:cubicBezTo>
                      <a:lnTo>
                        <a:pt x="1029" y="510"/>
                      </a:lnTo>
                      <a:cubicBezTo>
                        <a:pt x="1171" y="510"/>
                        <a:pt x="1284" y="398"/>
                        <a:pt x="1284" y="255"/>
                      </a:cubicBezTo>
                      <a:cubicBezTo>
                        <a:pt x="1284" y="118"/>
                        <a:pt x="1171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1" name="Google Shape;1201;p29">
                  <a:extLst>
                    <a:ext uri="{FF2B5EF4-FFF2-40B4-BE49-F238E27FC236}">
                      <a16:creationId xmlns:a16="http://schemas.microsoft.com/office/drawing/2014/main" id="{86D37D6C-C0E6-5FFA-BA86-AC5230E2A8D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850749" y="2055368"/>
                  <a:ext cx="1412618" cy="23660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22" h="13939" extrusionOk="0">
                      <a:moveTo>
                        <a:pt x="583" y="1"/>
                      </a:moveTo>
                      <a:cubicBezTo>
                        <a:pt x="260" y="1"/>
                        <a:pt x="1" y="265"/>
                        <a:pt x="1" y="583"/>
                      </a:cubicBezTo>
                      <a:lnTo>
                        <a:pt x="1" y="13356"/>
                      </a:lnTo>
                      <a:cubicBezTo>
                        <a:pt x="1" y="13679"/>
                        <a:pt x="260" y="13939"/>
                        <a:pt x="583" y="13939"/>
                      </a:cubicBezTo>
                      <a:lnTo>
                        <a:pt x="7739" y="13939"/>
                      </a:lnTo>
                      <a:cubicBezTo>
                        <a:pt x="8062" y="13939"/>
                        <a:pt x="8321" y="13679"/>
                        <a:pt x="8321" y="13356"/>
                      </a:cubicBezTo>
                      <a:lnTo>
                        <a:pt x="8321" y="583"/>
                      </a:lnTo>
                      <a:cubicBezTo>
                        <a:pt x="8321" y="265"/>
                        <a:pt x="8062" y="1"/>
                        <a:pt x="7739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2" name="Google Shape;1202;p29">
                  <a:extLst>
                    <a:ext uri="{FF2B5EF4-FFF2-40B4-BE49-F238E27FC236}">
                      <a16:creationId xmlns:a16="http://schemas.microsoft.com/office/drawing/2014/main" id="{8684E399-56ED-D40F-E814-DB697BAD826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977210" y="2236657"/>
                  <a:ext cx="1159019" cy="1966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8" h="11583" extrusionOk="0">
                      <a:moveTo>
                        <a:pt x="0" y="0"/>
                      </a:moveTo>
                      <a:lnTo>
                        <a:pt x="0" y="11583"/>
                      </a:lnTo>
                      <a:lnTo>
                        <a:pt x="6827" y="11583"/>
                      </a:lnTo>
                      <a:lnTo>
                        <a:pt x="68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3" name="Google Shape;1203;p29">
                  <a:extLst>
                    <a:ext uri="{FF2B5EF4-FFF2-40B4-BE49-F238E27FC236}">
                      <a16:creationId xmlns:a16="http://schemas.microsoft.com/office/drawing/2014/main" id="{14927939-78EE-3B4E-F7D1-763FE44C157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625470" y="2737915"/>
                  <a:ext cx="510763" cy="1464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9" h="8630" extrusionOk="0">
                      <a:moveTo>
                        <a:pt x="1740" y="0"/>
                      </a:moveTo>
                      <a:lnTo>
                        <a:pt x="202" y="2772"/>
                      </a:lnTo>
                      <a:cubicBezTo>
                        <a:pt x="202" y="2772"/>
                        <a:pt x="6" y="4477"/>
                        <a:pt x="1" y="5182"/>
                      </a:cubicBezTo>
                      <a:cubicBezTo>
                        <a:pt x="1" y="5882"/>
                        <a:pt x="35" y="6504"/>
                        <a:pt x="35" y="6504"/>
                      </a:cubicBezTo>
                      <a:lnTo>
                        <a:pt x="476" y="8238"/>
                      </a:lnTo>
                      <a:lnTo>
                        <a:pt x="1123" y="8630"/>
                      </a:lnTo>
                      <a:lnTo>
                        <a:pt x="3008" y="8630"/>
                      </a:lnTo>
                      <a:lnTo>
                        <a:pt x="3008" y="1269"/>
                      </a:lnTo>
                      <a:lnTo>
                        <a:pt x="1740" y="0"/>
                      </a:lnTo>
                      <a:close/>
                    </a:path>
                  </a:pathLst>
                </a:custGeom>
                <a:solidFill>
                  <a:srgbClr val="2463A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4" name="Google Shape;1204;p29">
                  <a:extLst>
                    <a:ext uri="{FF2B5EF4-FFF2-40B4-BE49-F238E27FC236}">
                      <a16:creationId xmlns:a16="http://schemas.microsoft.com/office/drawing/2014/main" id="{AEFE6AA1-E92C-888E-8B21-A6E4D1A28E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977210" y="2102727"/>
                  <a:ext cx="102356" cy="10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3" h="599" extrusionOk="0">
                      <a:moveTo>
                        <a:pt x="304" y="1"/>
                      </a:moveTo>
                      <a:cubicBezTo>
                        <a:pt x="137" y="1"/>
                        <a:pt x="0" y="133"/>
                        <a:pt x="0" y="299"/>
                      </a:cubicBezTo>
                      <a:cubicBezTo>
                        <a:pt x="0" y="466"/>
                        <a:pt x="137" y="598"/>
                        <a:pt x="304" y="598"/>
                      </a:cubicBezTo>
                      <a:cubicBezTo>
                        <a:pt x="465" y="598"/>
                        <a:pt x="602" y="466"/>
                        <a:pt x="602" y="299"/>
                      </a:cubicBezTo>
                      <a:cubicBezTo>
                        <a:pt x="602" y="133"/>
                        <a:pt x="465" y="1"/>
                        <a:pt x="304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5" name="Google Shape;1205;p29">
                  <a:extLst>
                    <a:ext uri="{FF2B5EF4-FFF2-40B4-BE49-F238E27FC236}">
                      <a16:creationId xmlns:a16="http://schemas.microsoft.com/office/drawing/2014/main" id="{DDE0D4CE-0DD0-6BF5-B079-27912682DD1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993675" y="2118514"/>
                  <a:ext cx="70105" cy="70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" h="413" extrusionOk="0">
                      <a:moveTo>
                        <a:pt x="207" y="1"/>
                      </a:moveTo>
                      <a:cubicBezTo>
                        <a:pt x="89" y="1"/>
                        <a:pt x="1" y="94"/>
                        <a:pt x="1" y="206"/>
                      </a:cubicBezTo>
                      <a:cubicBezTo>
                        <a:pt x="1" y="319"/>
                        <a:pt x="89" y="412"/>
                        <a:pt x="207" y="412"/>
                      </a:cubicBezTo>
                      <a:cubicBezTo>
                        <a:pt x="319" y="412"/>
                        <a:pt x="412" y="319"/>
                        <a:pt x="412" y="206"/>
                      </a:cubicBezTo>
                      <a:cubicBezTo>
                        <a:pt x="412" y="94"/>
                        <a:pt x="319" y="1"/>
                        <a:pt x="207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6" name="Google Shape;1206;p29">
                  <a:extLst>
                    <a:ext uri="{FF2B5EF4-FFF2-40B4-BE49-F238E27FC236}">
                      <a16:creationId xmlns:a16="http://schemas.microsoft.com/office/drawing/2014/main" id="{CFEC9E2F-CC7F-B4A6-23E8-58D205C09B4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13705" y="2138544"/>
                  <a:ext cx="29196" cy="30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" h="177" extrusionOk="0">
                      <a:moveTo>
                        <a:pt x="89" y="0"/>
                      </a:moveTo>
                      <a:cubicBezTo>
                        <a:pt x="40" y="0"/>
                        <a:pt x="0" y="39"/>
                        <a:pt x="0" y="88"/>
                      </a:cubicBezTo>
                      <a:cubicBezTo>
                        <a:pt x="0" y="137"/>
                        <a:pt x="40" y="177"/>
                        <a:pt x="89" y="177"/>
                      </a:cubicBezTo>
                      <a:cubicBezTo>
                        <a:pt x="133" y="177"/>
                        <a:pt x="172" y="137"/>
                        <a:pt x="172" y="88"/>
                      </a:cubicBezTo>
                      <a:cubicBezTo>
                        <a:pt x="172" y="39"/>
                        <a:pt x="133" y="0"/>
                        <a:pt x="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7" name="Google Shape;1207;p29">
                  <a:extLst>
                    <a:ext uri="{FF2B5EF4-FFF2-40B4-BE49-F238E27FC236}">
                      <a16:creationId xmlns:a16="http://schemas.microsoft.com/office/drawing/2014/main" id="{A79C8D4C-6339-58C9-56D6-D83B73EEE33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11819" y="2127680"/>
                  <a:ext cx="51772" cy="51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305" extrusionOk="0">
                      <a:moveTo>
                        <a:pt x="152" y="1"/>
                      </a:moveTo>
                      <a:cubicBezTo>
                        <a:pt x="69" y="1"/>
                        <a:pt x="0" y="69"/>
                        <a:pt x="0" y="152"/>
                      </a:cubicBezTo>
                      <a:cubicBezTo>
                        <a:pt x="0" y="236"/>
                        <a:pt x="69" y="304"/>
                        <a:pt x="152" y="304"/>
                      </a:cubicBezTo>
                      <a:cubicBezTo>
                        <a:pt x="235" y="304"/>
                        <a:pt x="304" y="236"/>
                        <a:pt x="304" y="152"/>
                      </a:cubicBezTo>
                      <a:cubicBezTo>
                        <a:pt x="304" y="69"/>
                        <a:pt x="235" y="1"/>
                        <a:pt x="152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8" name="Google Shape;1208;p29">
                  <a:extLst>
                    <a:ext uri="{FF2B5EF4-FFF2-40B4-BE49-F238E27FC236}">
                      <a16:creationId xmlns:a16="http://schemas.microsoft.com/office/drawing/2014/main" id="{BB9E807D-2BA4-60F2-16EF-832476B14ED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20136" y="2135997"/>
                  <a:ext cx="35137" cy="35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7" h="207" extrusionOk="0">
                      <a:moveTo>
                        <a:pt x="103" y="1"/>
                      </a:moveTo>
                      <a:cubicBezTo>
                        <a:pt x="44" y="1"/>
                        <a:pt x="0" y="45"/>
                        <a:pt x="0" y="103"/>
                      </a:cubicBezTo>
                      <a:cubicBezTo>
                        <a:pt x="0" y="162"/>
                        <a:pt x="44" y="206"/>
                        <a:pt x="103" y="206"/>
                      </a:cubicBezTo>
                      <a:cubicBezTo>
                        <a:pt x="162" y="206"/>
                        <a:pt x="206" y="162"/>
                        <a:pt x="206" y="103"/>
                      </a:cubicBezTo>
                      <a:cubicBezTo>
                        <a:pt x="206" y="45"/>
                        <a:pt x="162" y="1"/>
                        <a:pt x="103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29" name="Google Shape;1209;p29">
                  <a:extLst>
                    <a:ext uri="{FF2B5EF4-FFF2-40B4-BE49-F238E27FC236}">
                      <a16:creationId xmlns:a16="http://schemas.microsoft.com/office/drawing/2014/main" id="{91B607FF-B25B-7C01-7FF3-AC017B2B40A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30151" y="2146012"/>
                  <a:ext cx="15107" cy="15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89" extrusionOk="0">
                      <a:moveTo>
                        <a:pt x="44" y="0"/>
                      </a:moveTo>
                      <a:cubicBezTo>
                        <a:pt x="20" y="0"/>
                        <a:pt x="0" y="20"/>
                        <a:pt x="0" y="44"/>
                      </a:cubicBezTo>
                      <a:cubicBezTo>
                        <a:pt x="0" y="69"/>
                        <a:pt x="20" y="88"/>
                        <a:pt x="44" y="88"/>
                      </a:cubicBezTo>
                      <a:cubicBezTo>
                        <a:pt x="69" y="88"/>
                        <a:pt x="88" y="69"/>
                        <a:pt x="88" y="44"/>
                      </a:cubicBezTo>
                      <a:cubicBezTo>
                        <a:pt x="88" y="20"/>
                        <a:pt x="69" y="0"/>
                        <a:pt x="4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0" name="Google Shape;1210;p29">
                  <a:extLst>
                    <a:ext uri="{FF2B5EF4-FFF2-40B4-BE49-F238E27FC236}">
                      <a16:creationId xmlns:a16="http://schemas.microsoft.com/office/drawing/2014/main" id="{F65DD414-5E08-ADB5-7B6B-6268A06CEB1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81206" y="4251706"/>
                  <a:ext cx="375815" cy="111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4" h="657" fill="none" extrusionOk="0">
                      <a:moveTo>
                        <a:pt x="1886" y="0"/>
                      </a:moveTo>
                      <a:lnTo>
                        <a:pt x="328" y="0"/>
                      </a:lnTo>
                      <a:cubicBezTo>
                        <a:pt x="147" y="0"/>
                        <a:pt x="0" y="147"/>
                        <a:pt x="0" y="329"/>
                      </a:cubicBezTo>
                      <a:cubicBezTo>
                        <a:pt x="0" y="510"/>
                        <a:pt x="147" y="657"/>
                        <a:pt x="328" y="657"/>
                      </a:cubicBezTo>
                      <a:lnTo>
                        <a:pt x="1886" y="657"/>
                      </a:lnTo>
                      <a:cubicBezTo>
                        <a:pt x="2067" y="657"/>
                        <a:pt x="2214" y="510"/>
                        <a:pt x="2214" y="329"/>
                      </a:cubicBezTo>
                      <a:cubicBezTo>
                        <a:pt x="2214" y="147"/>
                        <a:pt x="2067" y="0"/>
                        <a:pt x="1886" y="0"/>
                      </a:cubicBezTo>
                      <a:close/>
                      <a:moveTo>
                        <a:pt x="1886" y="505"/>
                      </a:moveTo>
                      <a:lnTo>
                        <a:pt x="328" y="505"/>
                      </a:lnTo>
                      <a:cubicBezTo>
                        <a:pt x="230" y="505"/>
                        <a:pt x="147" y="427"/>
                        <a:pt x="147" y="329"/>
                      </a:cubicBezTo>
                      <a:cubicBezTo>
                        <a:pt x="147" y="231"/>
                        <a:pt x="230" y="147"/>
                        <a:pt x="328" y="147"/>
                      </a:cubicBezTo>
                      <a:lnTo>
                        <a:pt x="1886" y="147"/>
                      </a:lnTo>
                      <a:cubicBezTo>
                        <a:pt x="1984" y="147"/>
                        <a:pt x="2062" y="231"/>
                        <a:pt x="2062" y="329"/>
                      </a:cubicBezTo>
                      <a:cubicBezTo>
                        <a:pt x="2062" y="427"/>
                        <a:pt x="1984" y="505"/>
                        <a:pt x="1886" y="505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1" name="Google Shape;1211;p29">
                  <a:extLst>
                    <a:ext uri="{FF2B5EF4-FFF2-40B4-BE49-F238E27FC236}">
                      <a16:creationId xmlns:a16="http://schemas.microsoft.com/office/drawing/2014/main" id="{EAA81C98-0669-A018-CC59-F41DD3A8C09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93597" y="4264097"/>
                  <a:ext cx="350184" cy="86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511" extrusionOk="0">
                      <a:moveTo>
                        <a:pt x="255" y="1"/>
                      </a:moveTo>
                      <a:cubicBezTo>
                        <a:pt x="113" y="1"/>
                        <a:pt x="1" y="114"/>
                        <a:pt x="1" y="256"/>
                      </a:cubicBezTo>
                      <a:cubicBezTo>
                        <a:pt x="1" y="393"/>
                        <a:pt x="113" y="510"/>
                        <a:pt x="255" y="510"/>
                      </a:cubicBezTo>
                      <a:lnTo>
                        <a:pt x="1813" y="510"/>
                      </a:lnTo>
                      <a:cubicBezTo>
                        <a:pt x="1950" y="510"/>
                        <a:pt x="2062" y="393"/>
                        <a:pt x="2062" y="256"/>
                      </a:cubicBezTo>
                      <a:cubicBezTo>
                        <a:pt x="2062" y="114"/>
                        <a:pt x="1950" y="1"/>
                        <a:pt x="1813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2" name="Google Shape;1212;p29">
                  <a:extLst>
                    <a:ext uri="{FF2B5EF4-FFF2-40B4-BE49-F238E27FC236}">
                      <a16:creationId xmlns:a16="http://schemas.microsoft.com/office/drawing/2014/main" id="{B4936CA5-3D0B-F424-361A-E4B1BA07B4B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81695" y="4444537"/>
                  <a:ext cx="174837" cy="43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256" extrusionOk="0">
                      <a:moveTo>
                        <a:pt x="123" y="1"/>
                      </a:moveTo>
                      <a:cubicBezTo>
                        <a:pt x="55" y="1"/>
                        <a:pt x="1" y="59"/>
                        <a:pt x="1" y="128"/>
                      </a:cubicBezTo>
                      <a:cubicBezTo>
                        <a:pt x="1" y="201"/>
                        <a:pt x="55" y="255"/>
                        <a:pt x="123" y="255"/>
                      </a:cubicBezTo>
                      <a:lnTo>
                        <a:pt x="902" y="255"/>
                      </a:lnTo>
                      <a:cubicBezTo>
                        <a:pt x="975" y="255"/>
                        <a:pt x="1029" y="201"/>
                        <a:pt x="1029" y="128"/>
                      </a:cubicBezTo>
                      <a:cubicBezTo>
                        <a:pt x="1029" y="59"/>
                        <a:pt x="975" y="1"/>
                        <a:pt x="902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3" name="Google Shape;1213;p29">
                  <a:extLst>
                    <a:ext uri="{FF2B5EF4-FFF2-40B4-BE49-F238E27FC236}">
                      <a16:creationId xmlns:a16="http://schemas.microsoft.com/office/drawing/2014/main" id="{7AA407DD-8CC9-EDA6-85CF-77275E9FBEA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42732" y="2335448"/>
                  <a:ext cx="77573" cy="627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3694" extrusionOk="0">
                      <a:moveTo>
                        <a:pt x="231" y="1"/>
                      </a:moveTo>
                      <a:cubicBezTo>
                        <a:pt x="104" y="1"/>
                        <a:pt x="1" y="99"/>
                        <a:pt x="1" y="226"/>
                      </a:cubicBezTo>
                      <a:lnTo>
                        <a:pt x="1" y="3463"/>
                      </a:lnTo>
                      <a:cubicBezTo>
                        <a:pt x="1" y="3591"/>
                        <a:pt x="104" y="3694"/>
                        <a:pt x="231" y="3694"/>
                      </a:cubicBezTo>
                      <a:cubicBezTo>
                        <a:pt x="354" y="3694"/>
                        <a:pt x="456" y="3591"/>
                        <a:pt x="456" y="3463"/>
                      </a:cubicBezTo>
                      <a:lnTo>
                        <a:pt x="456" y="226"/>
                      </a:lnTo>
                      <a:cubicBezTo>
                        <a:pt x="456" y="99"/>
                        <a:pt x="354" y="1"/>
                        <a:pt x="23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4" name="Google Shape;1214;p29">
                  <a:extLst>
                    <a:ext uri="{FF2B5EF4-FFF2-40B4-BE49-F238E27FC236}">
                      <a16:creationId xmlns:a16="http://schemas.microsoft.com/office/drawing/2014/main" id="{41BB05CF-F76D-0479-D022-2A9BFEEB591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42732" y="3013073"/>
                  <a:ext cx="77573" cy="1806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1064" extrusionOk="0">
                      <a:moveTo>
                        <a:pt x="231" y="0"/>
                      </a:moveTo>
                      <a:cubicBezTo>
                        <a:pt x="104" y="0"/>
                        <a:pt x="1" y="103"/>
                        <a:pt x="1" y="226"/>
                      </a:cubicBezTo>
                      <a:lnTo>
                        <a:pt x="1" y="833"/>
                      </a:lnTo>
                      <a:cubicBezTo>
                        <a:pt x="1" y="960"/>
                        <a:pt x="104" y="1063"/>
                        <a:pt x="231" y="1063"/>
                      </a:cubicBezTo>
                      <a:cubicBezTo>
                        <a:pt x="354" y="1063"/>
                        <a:pt x="456" y="960"/>
                        <a:pt x="456" y="833"/>
                      </a:cubicBezTo>
                      <a:lnTo>
                        <a:pt x="456" y="226"/>
                      </a:lnTo>
                      <a:cubicBezTo>
                        <a:pt x="456" y="103"/>
                        <a:pt x="354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5" name="Google Shape;1215;p29">
                  <a:extLst>
                    <a:ext uri="{FF2B5EF4-FFF2-40B4-BE49-F238E27FC236}">
                      <a16:creationId xmlns:a16="http://schemas.microsoft.com/office/drawing/2014/main" id="{CD21BD00-3573-C669-11B6-9E607FC2328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998768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6" name="Google Shape;1216;p29">
                  <a:extLst>
                    <a:ext uri="{FF2B5EF4-FFF2-40B4-BE49-F238E27FC236}">
                      <a16:creationId xmlns:a16="http://schemas.microsoft.com/office/drawing/2014/main" id="{31C59B8C-29C7-D41C-7F63-F9A09984E87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33735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7" name="Google Shape;1217;p29">
                  <a:extLst>
                    <a:ext uri="{FF2B5EF4-FFF2-40B4-BE49-F238E27FC236}">
                      <a16:creationId xmlns:a16="http://schemas.microsoft.com/office/drawing/2014/main" id="{861FCF16-4EB5-F5D8-8A82-8D34DB4CA0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6853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8" name="Google Shape;1218;p29">
                  <a:extLst>
                    <a:ext uri="{FF2B5EF4-FFF2-40B4-BE49-F238E27FC236}">
                      <a16:creationId xmlns:a16="http://schemas.microsoft.com/office/drawing/2014/main" id="{DD334B39-7550-8685-B351-7CA193CA916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0350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49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49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4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39" name="Google Shape;1219;p29">
                  <a:extLst>
                    <a:ext uri="{FF2B5EF4-FFF2-40B4-BE49-F238E27FC236}">
                      <a16:creationId xmlns:a16="http://schemas.microsoft.com/office/drawing/2014/main" id="{14053546-AFF8-C618-2B55-4EB3825FE7C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998768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0" name="Google Shape;1220;p29">
                  <a:extLst>
                    <a:ext uri="{FF2B5EF4-FFF2-40B4-BE49-F238E27FC236}">
                      <a16:creationId xmlns:a16="http://schemas.microsoft.com/office/drawing/2014/main" id="{ECA0BDA9-89F3-E463-91EA-3030C5A9B0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33735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1" name="Google Shape;1221;p29">
                  <a:extLst>
                    <a:ext uri="{FF2B5EF4-FFF2-40B4-BE49-F238E27FC236}">
                      <a16:creationId xmlns:a16="http://schemas.microsoft.com/office/drawing/2014/main" id="{2CA50321-BB91-A5BF-CE0B-BE7F3E4C947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06853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2" name="Google Shape;1222;p29">
                  <a:extLst>
                    <a:ext uri="{FF2B5EF4-FFF2-40B4-BE49-F238E27FC236}">
                      <a16:creationId xmlns:a16="http://schemas.microsoft.com/office/drawing/2014/main" id="{03A87321-39EF-7F8E-1F2A-73BE2F73F4E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0350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49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49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49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3" name="Google Shape;1223;p29">
                  <a:extLst>
                    <a:ext uri="{FF2B5EF4-FFF2-40B4-BE49-F238E27FC236}">
                      <a16:creationId xmlns:a16="http://schemas.microsoft.com/office/drawing/2014/main" id="{111DFA92-B10F-C5CD-4730-7BDC14F8A1A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22846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4" name="Google Shape;1224;p29">
                  <a:extLst>
                    <a:ext uri="{FF2B5EF4-FFF2-40B4-BE49-F238E27FC236}">
                      <a16:creationId xmlns:a16="http://schemas.microsoft.com/office/drawing/2014/main" id="{33DF053B-3153-4082-8688-6E5C6FA08D2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57813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5" y="0"/>
                      </a:moveTo>
                      <a:cubicBezTo>
                        <a:pt x="25" y="0"/>
                        <a:pt x="1" y="25"/>
                        <a:pt x="1" y="54"/>
                      </a:cubicBezTo>
                      <a:cubicBezTo>
                        <a:pt x="1" y="79"/>
                        <a:pt x="25" y="103"/>
                        <a:pt x="55" y="103"/>
                      </a:cubicBezTo>
                      <a:cubicBezTo>
                        <a:pt x="79" y="103"/>
                        <a:pt x="104" y="79"/>
                        <a:pt x="104" y="54"/>
                      </a:cubicBezTo>
                      <a:cubicBezTo>
                        <a:pt x="104" y="25"/>
                        <a:pt x="79" y="0"/>
                        <a:pt x="5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5" name="Google Shape;1225;p29">
                  <a:extLst>
                    <a:ext uri="{FF2B5EF4-FFF2-40B4-BE49-F238E27FC236}">
                      <a16:creationId xmlns:a16="http://schemas.microsoft.com/office/drawing/2014/main" id="{52E993B7-0C60-ABEE-FE78-1E533EE023D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92781" y="4440463"/>
                  <a:ext cx="17653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9" y="103"/>
                        <a:pt x="103" y="79"/>
                        <a:pt x="103" y="54"/>
                      </a:cubicBezTo>
                      <a:cubicBezTo>
                        <a:pt x="103" y="25"/>
                        <a:pt x="79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6" name="Google Shape;1226;p29">
                  <a:extLst>
                    <a:ext uri="{FF2B5EF4-FFF2-40B4-BE49-F238E27FC236}">
                      <a16:creationId xmlns:a16="http://schemas.microsoft.com/office/drawing/2014/main" id="{B34C9CB3-F736-4639-B71D-D95B149099B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27749" y="4440463"/>
                  <a:ext cx="17484" cy="1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104" extrusionOk="0">
                      <a:moveTo>
                        <a:pt x="54" y="0"/>
                      </a:moveTo>
                      <a:cubicBezTo>
                        <a:pt x="25" y="0"/>
                        <a:pt x="0" y="25"/>
                        <a:pt x="0" y="54"/>
                      </a:cubicBezTo>
                      <a:cubicBezTo>
                        <a:pt x="0" y="79"/>
                        <a:pt x="25" y="103"/>
                        <a:pt x="54" y="103"/>
                      </a:cubicBezTo>
                      <a:cubicBezTo>
                        <a:pt x="78" y="103"/>
                        <a:pt x="103" y="79"/>
                        <a:pt x="103" y="54"/>
                      </a:cubicBezTo>
                      <a:cubicBezTo>
                        <a:pt x="103" y="25"/>
                        <a:pt x="78" y="0"/>
                        <a:pt x="54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7" name="Google Shape;1227;p29">
                  <a:extLst>
                    <a:ext uri="{FF2B5EF4-FFF2-40B4-BE49-F238E27FC236}">
                      <a16:creationId xmlns:a16="http://schemas.microsoft.com/office/drawing/2014/main" id="{BDEAE8EB-4BE5-9E86-8FF9-188989618D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22846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8" name="Google Shape;1228;p29">
                  <a:extLst>
                    <a:ext uri="{FF2B5EF4-FFF2-40B4-BE49-F238E27FC236}">
                      <a16:creationId xmlns:a16="http://schemas.microsoft.com/office/drawing/2014/main" id="{BD4C090F-46FB-5719-E6F8-64CCB7CAE54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57813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5" y="1"/>
                      </a:moveTo>
                      <a:cubicBezTo>
                        <a:pt x="25" y="1"/>
                        <a:pt x="1" y="25"/>
                        <a:pt x="1" y="50"/>
                      </a:cubicBezTo>
                      <a:cubicBezTo>
                        <a:pt x="1" y="79"/>
                        <a:pt x="25" y="99"/>
                        <a:pt x="55" y="99"/>
                      </a:cubicBezTo>
                      <a:cubicBezTo>
                        <a:pt x="79" y="99"/>
                        <a:pt x="104" y="79"/>
                        <a:pt x="104" y="50"/>
                      </a:cubicBezTo>
                      <a:cubicBezTo>
                        <a:pt x="104" y="25"/>
                        <a:pt x="79" y="1"/>
                        <a:pt x="5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49" name="Google Shape;1229;p29">
                  <a:extLst>
                    <a:ext uri="{FF2B5EF4-FFF2-40B4-BE49-F238E27FC236}">
                      <a16:creationId xmlns:a16="http://schemas.microsoft.com/office/drawing/2014/main" id="{C4AE1929-03D4-901B-6149-51AF9A1784A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092781" y="4475261"/>
                  <a:ext cx="17653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9" y="99"/>
                        <a:pt x="103" y="79"/>
                        <a:pt x="103" y="50"/>
                      </a:cubicBezTo>
                      <a:cubicBezTo>
                        <a:pt x="103" y="25"/>
                        <a:pt x="7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0" name="Google Shape;1230;p29">
                  <a:extLst>
                    <a:ext uri="{FF2B5EF4-FFF2-40B4-BE49-F238E27FC236}">
                      <a16:creationId xmlns:a16="http://schemas.microsoft.com/office/drawing/2014/main" id="{D796CB29-0DA8-17A4-6B36-A4465EE1292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5127749" y="4475261"/>
                  <a:ext cx="17484" cy="168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" h="99" extrusionOk="0">
                      <a:moveTo>
                        <a:pt x="54" y="1"/>
                      </a:moveTo>
                      <a:cubicBezTo>
                        <a:pt x="25" y="1"/>
                        <a:pt x="0" y="25"/>
                        <a:pt x="0" y="50"/>
                      </a:cubicBezTo>
                      <a:cubicBezTo>
                        <a:pt x="0" y="79"/>
                        <a:pt x="25" y="99"/>
                        <a:pt x="54" y="99"/>
                      </a:cubicBezTo>
                      <a:cubicBezTo>
                        <a:pt x="78" y="99"/>
                        <a:pt x="103" y="79"/>
                        <a:pt x="103" y="50"/>
                      </a:cubicBezTo>
                      <a:cubicBezTo>
                        <a:pt x="103" y="25"/>
                        <a:pt x="78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1" name="Google Shape;1231;p29">
                  <a:extLst>
                    <a:ext uri="{FF2B5EF4-FFF2-40B4-BE49-F238E27FC236}">
                      <a16:creationId xmlns:a16="http://schemas.microsoft.com/office/drawing/2014/main" id="{9F7B2B12-DC1E-7EFF-79D1-1DC5031977E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26019" y="1906841"/>
                  <a:ext cx="283644" cy="7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1" h="467" extrusionOk="0">
                      <a:moveTo>
                        <a:pt x="843" y="0"/>
                      </a:moveTo>
                      <a:cubicBezTo>
                        <a:pt x="409" y="0"/>
                        <a:pt x="98" y="187"/>
                        <a:pt x="79" y="200"/>
                      </a:cubicBezTo>
                      <a:cubicBezTo>
                        <a:pt x="25" y="234"/>
                        <a:pt x="1" y="317"/>
                        <a:pt x="30" y="391"/>
                      </a:cubicBezTo>
                      <a:cubicBezTo>
                        <a:pt x="50" y="438"/>
                        <a:pt x="90" y="467"/>
                        <a:pt x="131" y="467"/>
                      </a:cubicBezTo>
                      <a:cubicBezTo>
                        <a:pt x="150" y="467"/>
                        <a:pt x="169" y="461"/>
                        <a:pt x="187" y="449"/>
                      </a:cubicBezTo>
                      <a:cubicBezTo>
                        <a:pt x="190" y="449"/>
                        <a:pt x="465" y="288"/>
                        <a:pt x="846" y="288"/>
                      </a:cubicBezTo>
                      <a:cubicBezTo>
                        <a:pt x="1039" y="288"/>
                        <a:pt x="1259" y="329"/>
                        <a:pt x="1485" y="454"/>
                      </a:cubicBezTo>
                      <a:cubicBezTo>
                        <a:pt x="1504" y="464"/>
                        <a:pt x="1519" y="464"/>
                        <a:pt x="1534" y="464"/>
                      </a:cubicBezTo>
                      <a:cubicBezTo>
                        <a:pt x="1582" y="464"/>
                        <a:pt x="1622" y="435"/>
                        <a:pt x="1641" y="386"/>
                      </a:cubicBezTo>
                      <a:cubicBezTo>
                        <a:pt x="1671" y="312"/>
                        <a:pt x="1646" y="229"/>
                        <a:pt x="1582" y="195"/>
                      </a:cubicBezTo>
                      <a:cubicBezTo>
                        <a:pt x="1319" y="49"/>
                        <a:pt x="1065" y="0"/>
                        <a:pt x="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2" name="Google Shape;1232;p29">
                  <a:extLst>
                    <a:ext uri="{FF2B5EF4-FFF2-40B4-BE49-F238E27FC236}">
                      <a16:creationId xmlns:a16="http://schemas.microsoft.com/office/drawing/2014/main" id="{1C16726B-DD92-32ED-5EF1-22D40E3BB68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76962" y="1818743"/>
                  <a:ext cx="380908" cy="921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4" h="543" extrusionOk="0">
                      <a:moveTo>
                        <a:pt x="1136" y="1"/>
                      </a:moveTo>
                      <a:cubicBezTo>
                        <a:pt x="537" y="1"/>
                        <a:pt x="110" y="257"/>
                        <a:pt x="84" y="273"/>
                      </a:cubicBezTo>
                      <a:cubicBezTo>
                        <a:pt x="25" y="307"/>
                        <a:pt x="1" y="395"/>
                        <a:pt x="30" y="464"/>
                      </a:cubicBezTo>
                      <a:cubicBezTo>
                        <a:pt x="51" y="513"/>
                        <a:pt x="95" y="542"/>
                        <a:pt x="139" y="542"/>
                      </a:cubicBezTo>
                      <a:cubicBezTo>
                        <a:pt x="157" y="542"/>
                        <a:pt x="175" y="537"/>
                        <a:pt x="192" y="528"/>
                      </a:cubicBezTo>
                      <a:cubicBezTo>
                        <a:pt x="195" y="524"/>
                        <a:pt x="590" y="289"/>
                        <a:pt x="1142" y="289"/>
                      </a:cubicBezTo>
                      <a:cubicBezTo>
                        <a:pt x="1419" y="289"/>
                        <a:pt x="1736" y="349"/>
                        <a:pt x="2062" y="528"/>
                      </a:cubicBezTo>
                      <a:cubicBezTo>
                        <a:pt x="2077" y="537"/>
                        <a:pt x="2097" y="542"/>
                        <a:pt x="2111" y="542"/>
                      </a:cubicBezTo>
                      <a:cubicBezTo>
                        <a:pt x="2156" y="542"/>
                        <a:pt x="2200" y="508"/>
                        <a:pt x="2219" y="459"/>
                      </a:cubicBezTo>
                      <a:cubicBezTo>
                        <a:pt x="2244" y="386"/>
                        <a:pt x="2219" y="302"/>
                        <a:pt x="2160" y="268"/>
                      </a:cubicBezTo>
                      <a:cubicBezTo>
                        <a:pt x="1794" y="68"/>
                        <a:pt x="1442" y="1"/>
                        <a:pt x="11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3" name="Google Shape;1233;p29">
                  <a:extLst>
                    <a:ext uri="{FF2B5EF4-FFF2-40B4-BE49-F238E27FC236}">
                      <a16:creationId xmlns:a16="http://schemas.microsoft.com/office/drawing/2014/main" id="{BF7F5192-2C5B-BF70-5DBF-7C6517FD2DF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12119" y="1728438"/>
                  <a:ext cx="510593" cy="1086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640" extrusionOk="0">
                      <a:moveTo>
                        <a:pt x="1516" y="0"/>
                      </a:moveTo>
                      <a:cubicBezTo>
                        <a:pt x="700" y="0"/>
                        <a:pt x="119" y="347"/>
                        <a:pt x="84" y="369"/>
                      </a:cubicBezTo>
                      <a:cubicBezTo>
                        <a:pt x="25" y="408"/>
                        <a:pt x="1" y="492"/>
                        <a:pt x="30" y="560"/>
                      </a:cubicBezTo>
                      <a:cubicBezTo>
                        <a:pt x="51" y="612"/>
                        <a:pt x="93" y="639"/>
                        <a:pt x="137" y="639"/>
                      </a:cubicBezTo>
                      <a:cubicBezTo>
                        <a:pt x="155" y="639"/>
                        <a:pt x="174" y="634"/>
                        <a:pt x="192" y="624"/>
                      </a:cubicBezTo>
                      <a:cubicBezTo>
                        <a:pt x="198" y="617"/>
                        <a:pt x="749" y="288"/>
                        <a:pt x="1521" y="288"/>
                      </a:cubicBezTo>
                      <a:cubicBezTo>
                        <a:pt x="1914" y="288"/>
                        <a:pt x="2363" y="373"/>
                        <a:pt x="2826" y="629"/>
                      </a:cubicBezTo>
                      <a:cubicBezTo>
                        <a:pt x="2841" y="634"/>
                        <a:pt x="2861" y="638"/>
                        <a:pt x="2875" y="638"/>
                      </a:cubicBezTo>
                      <a:cubicBezTo>
                        <a:pt x="2920" y="638"/>
                        <a:pt x="2964" y="609"/>
                        <a:pt x="2983" y="555"/>
                      </a:cubicBezTo>
                      <a:cubicBezTo>
                        <a:pt x="3008" y="487"/>
                        <a:pt x="2983" y="399"/>
                        <a:pt x="2924" y="369"/>
                      </a:cubicBezTo>
                      <a:cubicBezTo>
                        <a:pt x="2421" y="92"/>
                        <a:pt x="1937" y="0"/>
                        <a:pt x="15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4" name="Google Shape;1234;p29">
                  <a:extLst>
                    <a:ext uri="{FF2B5EF4-FFF2-40B4-BE49-F238E27FC236}">
                      <a16:creationId xmlns:a16="http://schemas.microsoft.com/office/drawing/2014/main" id="{41E4CB19-6C10-BFCE-7929-BC269CF9B04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879919" y="3052114"/>
                  <a:ext cx="81647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66" extrusionOk="0">
                      <a:moveTo>
                        <a:pt x="1" y="1"/>
                      </a:moveTo>
                      <a:lnTo>
                        <a:pt x="1" y="965"/>
                      </a:lnTo>
                      <a:cubicBezTo>
                        <a:pt x="265" y="965"/>
                        <a:pt x="481" y="750"/>
                        <a:pt x="481" y="485"/>
                      </a:cubicBezTo>
                      <a:cubicBezTo>
                        <a:pt x="481" y="216"/>
                        <a:pt x="265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5" name="Google Shape;1235;p29">
                  <a:extLst>
                    <a:ext uri="{FF2B5EF4-FFF2-40B4-BE49-F238E27FC236}">
                      <a16:creationId xmlns:a16="http://schemas.microsoft.com/office/drawing/2014/main" id="{01C35A14-B3A0-CC0B-7C1E-B331411E0BE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879919" y="3084536"/>
                  <a:ext cx="49226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" h="584" extrusionOk="0">
                      <a:moveTo>
                        <a:pt x="1" y="1"/>
                      </a:moveTo>
                      <a:lnTo>
                        <a:pt x="1" y="583"/>
                      </a:lnTo>
                      <a:cubicBezTo>
                        <a:pt x="162" y="583"/>
                        <a:pt x="290" y="451"/>
                        <a:pt x="290" y="294"/>
                      </a:cubicBezTo>
                      <a:cubicBezTo>
                        <a:pt x="290" y="133"/>
                        <a:pt x="162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6" name="Google Shape;1236;p29">
                  <a:extLst>
                    <a:ext uri="{FF2B5EF4-FFF2-40B4-BE49-F238E27FC236}">
                      <a16:creationId xmlns:a16="http://schemas.microsoft.com/office/drawing/2014/main" id="{5570D6BD-CE8D-480A-3EBF-31917133BAD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174964" y="3052114"/>
                  <a:ext cx="82496" cy="163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" h="966" extrusionOk="0">
                      <a:moveTo>
                        <a:pt x="485" y="1"/>
                      </a:moveTo>
                      <a:cubicBezTo>
                        <a:pt x="216" y="1"/>
                        <a:pt x="1" y="216"/>
                        <a:pt x="1" y="485"/>
                      </a:cubicBezTo>
                      <a:cubicBezTo>
                        <a:pt x="1" y="750"/>
                        <a:pt x="216" y="965"/>
                        <a:pt x="485" y="965"/>
                      </a:cubicBezTo>
                      <a:lnTo>
                        <a:pt x="485" y="1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7" name="Google Shape;1237;p29">
                  <a:extLst>
                    <a:ext uri="{FF2B5EF4-FFF2-40B4-BE49-F238E27FC236}">
                      <a16:creationId xmlns:a16="http://schemas.microsoft.com/office/drawing/2014/main" id="{A8DBEFE4-F034-0866-C314-AEDBE92F663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07386" y="3084536"/>
                  <a:ext cx="50075" cy="991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" h="584" extrusionOk="0">
                      <a:moveTo>
                        <a:pt x="294" y="1"/>
                      </a:moveTo>
                      <a:cubicBezTo>
                        <a:pt x="133" y="1"/>
                        <a:pt x="1" y="133"/>
                        <a:pt x="1" y="294"/>
                      </a:cubicBezTo>
                      <a:cubicBezTo>
                        <a:pt x="1" y="451"/>
                        <a:pt x="133" y="583"/>
                        <a:pt x="294" y="583"/>
                      </a:cubicBezTo>
                      <a:lnTo>
                        <a:pt x="294" y="1"/>
                      </a:lnTo>
                      <a:close/>
                    </a:path>
                  </a:pathLst>
                </a:custGeom>
                <a:solidFill>
                  <a:srgbClr val="FFB7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8" name="Google Shape;1238;p29">
                  <a:extLst>
                    <a:ext uri="{FF2B5EF4-FFF2-40B4-BE49-F238E27FC236}">
                      <a16:creationId xmlns:a16="http://schemas.microsoft.com/office/drawing/2014/main" id="{B72CE839-6D3B-860D-57BD-0297137FD9F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22323" y="3471895"/>
                  <a:ext cx="692729" cy="7309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1" h="4306" extrusionOk="0">
                      <a:moveTo>
                        <a:pt x="2043" y="1"/>
                      </a:moveTo>
                      <a:cubicBezTo>
                        <a:pt x="917" y="1"/>
                        <a:pt x="1" y="912"/>
                        <a:pt x="1" y="2038"/>
                      </a:cubicBezTo>
                      <a:lnTo>
                        <a:pt x="1" y="4306"/>
                      </a:lnTo>
                      <a:lnTo>
                        <a:pt x="4080" y="4306"/>
                      </a:lnTo>
                      <a:lnTo>
                        <a:pt x="4080" y="2038"/>
                      </a:lnTo>
                      <a:cubicBezTo>
                        <a:pt x="4080" y="912"/>
                        <a:pt x="3169" y="1"/>
                        <a:pt x="20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59" name="Google Shape;1239;p29">
                  <a:extLst>
                    <a:ext uri="{FF2B5EF4-FFF2-40B4-BE49-F238E27FC236}">
                      <a16:creationId xmlns:a16="http://schemas.microsoft.com/office/drawing/2014/main" id="{8BF4A831-D254-40CD-7A70-27DE8F89E7E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39618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0" y="55"/>
                        <a:pt x="0" y="118"/>
                      </a:cubicBezTo>
                      <a:lnTo>
                        <a:pt x="0" y="2592"/>
                      </a:lnTo>
                      <a:lnTo>
                        <a:pt x="240" y="2592"/>
                      </a:lnTo>
                      <a:lnTo>
                        <a:pt x="240" y="118"/>
                      </a:lnTo>
                      <a:cubicBezTo>
                        <a:pt x="240" y="55"/>
                        <a:pt x="186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0" name="Google Shape;1240;p29">
                  <a:extLst>
                    <a:ext uri="{FF2B5EF4-FFF2-40B4-BE49-F238E27FC236}">
                      <a16:creationId xmlns:a16="http://schemas.microsoft.com/office/drawing/2014/main" id="{672D729E-C2A0-3106-260D-96CD9B1BC3C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775186" y="3762839"/>
                  <a:ext cx="40909" cy="439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" h="2592" extrusionOk="0">
                      <a:moveTo>
                        <a:pt x="123" y="1"/>
                      </a:moveTo>
                      <a:cubicBezTo>
                        <a:pt x="54" y="1"/>
                        <a:pt x="1" y="55"/>
                        <a:pt x="1" y="118"/>
                      </a:cubicBezTo>
                      <a:lnTo>
                        <a:pt x="1" y="2592"/>
                      </a:lnTo>
                      <a:lnTo>
                        <a:pt x="241" y="2592"/>
                      </a:lnTo>
                      <a:lnTo>
                        <a:pt x="241" y="118"/>
                      </a:lnTo>
                      <a:cubicBezTo>
                        <a:pt x="241" y="55"/>
                        <a:pt x="187" y="1"/>
                        <a:pt x="123" y="1"/>
                      </a:cubicBezTo>
                      <a:close/>
                    </a:path>
                  </a:pathLst>
                </a:custGeom>
                <a:solidFill>
                  <a:srgbClr val="3B3B3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1" name="Google Shape;1241;p29">
                  <a:extLst>
                    <a:ext uri="{FF2B5EF4-FFF2-40B4-BE49-F238E27FC236}">
                      <a16:creationId xmlns:a16="http://schemas.microsoft.com/office/drawing/2014/main" id="{1EF25D4E-2D10-6BFD-7F08-8F45A60BC3D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56743" y="3388720"/>
                  <a:ext cx="224742" cy="22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1348" extrusionOk="0">
                      <a:moveTo>
                        <a:pt x="1" y="1"/>
                      </a:moveTo>
                      <a:lnTo>
                        <a:pt x="1" y="687"/>
                      </a:lnTo>
                      <a:cubicBezTo>
                        <a:pt x="1" y="1049"/>
                        <a:pt x="295" y="1348"/>
                        <a:pt x="662" y="1348"/>
                      </a:cubicBezTo>
                      <a:cubicBezTo>
                        <a:pt x="1024" y="1348"/>
                        <a:pt x="1323" y="1049"/>
                        <a:pt x="1323" y="687"/>
                      </a:cubicBezTo>
                      <a:lnTo>
                        <a:pt x="1323" y="1"/>
                      </a:lnTo>
                      <a:close/>
                    </a:path>
                  </a:pathLst>
                </a:custGeom>
                <a:solidFill>
                  <a:srgbClr val="FFC08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2" name="Google Shape;1242;p29">
                  <a:extLst>
                    <a:ext uri="{FF2B5EF4-FFF2-40B4-BE49-F238E27FC236}">
                      <a16:creationId xmlns:a16="http://schemas.microsoft.com/office/drawing/2014/main" id="{C56BA29E-F982-0DE0-9BBE-18A11FA529E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54745" y="2834331"/>
                  <a:ext cx="628735" cy="668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04" h="3938" extrusionOk="0">
                      <a:moveTo>
                        <a:pt x="3703" y="0"/>
                      </a:moveTo>
                      <a:lnTo>
                        <a:pt x="1" y="172"/>
                      </a:lnTo>
                      <a:lnTo>
                        <a:pt x="1" y="2087"/>
                      </a:lnTo>
                      <a:cubicBezTo>
                        <a:pt x="1" y="3110"/>
                        <a:pt x="828" y="3938"/>
                        <a:pt x="1852" y="3938"/>
                      </a:cubicBezTo>
                      <a:cubicBezTo>
                        <a:pt x="2876" y="3938"/>
                        <a:pt x="3703" y="3110"/>
                        <a:pt x="3703" y="2087"/>
                      </a:cubicBezTo>
                      <a:lnTo>
                        <a:pt x="3703" y="0"/>
                      </a:lnTo>
                      <a:close/>
                    </a:path>
                  </a:pathLst>
                </a:custGeom>
                <a:solidFill>
                  <a:srgbClr val="FFDEA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3" name="Google Shape;1243;p29">
                  <a:extLst>
                    <a:ext uri="{FF2B5EF4-FFF2-40B4-BE49-F238E27FC236}">
                      <a16:creationId xmlns:a16="http://schemas.microsoft.com/office/drawing/2014/main" id="{1B95C97F-4786-4A53-B06C-6ADB33642AA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518360" y="3158545"/>
                  <a:ext cx="99131" cy="5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" h="295" extrusionOk="0">
                      <a:moveTo>
                        <a:pt x="289" y="0"/>
                      </a:moveTo>
                      <a:cubicBezTo>
                        <a:pt x="132" y="0"/>
                        <a:pt x="0" y="133"/>
                        <a:pt x="0" y="294"/>
                      </a:cubicBezTo>
                      <a:lnTo>
                        <a:pt x="583" y="294"/>
                      </a:lnTo>
                      <a:cubicBezTo>
                        <a:pt x="583" y="133"/>
                        <a:pt x="451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FFAC6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4" name="Google Shape;1244;p29">
                  <a:extLst>
                    <a:ext uri="{FF2B5EF4-FFF2-40B4-BE49-F238E27FC236}">
                      <a16:creationId xmlns:a16="http://schemas.microsoft.com/office/drawing/2014/main" id="{B22D05E9-4064-1A38-75AE-915835FA8EB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424321" y="3250716"/>
                  <a:ext cx="289585" cy="144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" h="854" extrusionOk="0">
                      <a:moveTo>
                        <a:pt x="1" y="1"/>
                      </a:moveTo>
                      <a:cubicBezTo>
                        <a:pt x="1" y="471"/>
                        <a:pt x="383" y="853"/>
                        <a:pt x="853" y="853"/>
                      </a:cubicBezTo>
                      <a:cubicBezTo>
                        <a:pt x="1323" y="853"/>
                        <a:pt x="1705" y="471"/>
                        <a:pt x="170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5" name="Google Shape;1245;p29">
                  <a:extLst>
                    <a:ext uri="{FF2B5EF4-FFF2-40B4-BE49-F238E27FC236}">
                      <a16:creationId xmlns:a16="http://schemas.microsoft.com/office/drawing/2014/main" id="{C9D392A8-6E5A-61B8-323B-E54BBB45B55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312119" y="2999663"/>
                  <a:ext cx="223894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9" h="795" extrusionOk="0">
                      <a:moveTo>
                        <a:pt x="662" y="1"/>
                      </a:moveTo>
                      <a:cubicBezTo>
                        <a:pt x="295" y="1"/>
                        <a:pt x="1" y="300"/>
                        <a:pt x="1" y="662"/>
                      </a:cubicBezTo>
                      <a:cubicBezTo>
                        <a:pt x="1" y="736"/>
                        <a:pt x="59" y="794"/>
                        <a:pt x="133" y="794"/>
                      </a:cubicBezTo>
                      <a:cubicBezTo>
                        <a:pt x="206" y="794"/>
                        <a:pt x="265" y="736"/>
                        <a:pt x="265" y="662"/>
                      </a:cubicBezTo>
                      <a:cubicBezTo>
                        <a:pt x="265" y="442"/>
                        <a:pt x="441" y="265"/>
                        <a:pt x="662" y="265"/>
                      </a:cubicBezTo>
                      <a:cubicBezTo>
                        <a:pt x="877" y="265"/>
                        <a:pt x="1059" y="442"/>
                        <a:pt x="1059" y="662"/>
                      </a:cubicBezTo>
                      <a:cubicBezTo>
                        <a:pt x="1059" y="736"/>
                        <a:pt x="1117" y="794"/>
                        <a:pt x="1191" y="794"/>
                      </a:cubicBezTo>
                      <a:cubicBezTo>
                        <a:pt x="1259" y="794"/>
                        <a:pt x="1318" y="736"/>
                        <a:pt x="1318" y="662"/>
                      </a:cubicBezTo>
                      <a:cubicBezTo>
                        <a:pt x="1318" y="300"/>
                        <a:pt x="1024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6" name="Google Shape;1246;p29">
                  <a:extLst>
                    <a:ext uri="{FF2B5EF4-FFF2-40B4-BE49-F238E27FC236}">
                      <a16:creationId xmlns:a16="http://schemas.microsoft.com/office/drawing/2014/main" id="{6AFB0DC5-337E-E2A9-8059-DB1F4DBF1FC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601366" y="2999663"/>
                  <a:ext cx="224742" cy="1349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4" h="795" extrusionOk="0">
                      <a:moveTo>
                        <a:pt x="662" y="1"/>
                      </a:moveTo>
                      <a:cubicBezTo>
                        <a:pt x="300" y="1"/>
                        <a:pt x="1" y="300"/>
                        <a:pt x="1" y="662"/>
                      </a:cubicBezTo>
                      <a:cubicBezTo>
                        <a:pt x="1" y="736"/>
                        <a:pt x="60" y="794"/>
                        <a:pt x="133" y="794"/>
                      </a:cubicBezTo>
                      <a:cubicBezTo>
                        <a:pt x="207" y="794"/>
                        <a:pt x="265" y="736"/>
                        <a:pt x="265" y="662"/>
                      </a:cubicBezTo>
                      <a:cubicBezTo>
                        <a:pt x="265" y="442"/>
                        <a:pt x="442" y="265"/>
                        <a:pt x="662" y="265"/>
                      </a:cubicBezTo>
                      <a:cubicBezTo>
                        <a:pt x="883" y="265"/>
                        <a:pt x="1059" y="442"/>
                        <a:pt x="1059" y="662"/>
                      </a:cubicBezTo>
                      <a:cubicBezTo>
                        <a:pt x="1059" y="736"/>
                        <a:pt x="1118" y="794"/>
                        <a:pt x="1191" y="794"/>
                      </a:cubicBezTo>
                      <a:cubicBezTo>
                        <a:pt x="1265" y="794"/>
                        <a:pt x="1323" y="736"/>
                        <a:pt x="1323" y="662"/>
                      </a:cubicBezTo>
                      <a:cubicBezTo>
                        <a:pt x="1323" y="300"/>
                        <a:pt x="1025" y="1"/>
                        <a:pt x="662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7" name="Google Shape;1247;p29">
                  <a:extLst>
                    <a:ext uri="{FF2B5EF4-FFF2-40B4-BE49-F238E27FC236}">
                      <a16:creationId xmlns:a16="http://schemas.microsoft.com/office/drawing/2014/main" id="{3104BA65-EC54-4DCF-461B-D672A7C5514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815925" y="2850117"/>
                  <a:ext cx="68407" cy="284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3" h="1676" extrusionOk="0">
                      <a:moveTo>
                        <a:pt x="402" y="0"/>
                      </a:moveTo>
                      <a:lnTo>
                        <a:pt x="1" y="69"/>
                      </a:lnTo>
                      <a:lnTo>
                        <a:pt x="392" y="1675"/>
                      </a:lnTo>
                      <a:lnTo>
                        <a:pt x="402" y="0"/>
                      </a:lnTo>
                      <a:close/>
                    </a:path>
                  </a:pathLst>
                </a:custGeom>
                <a:solidFill>
                  <a:srgbClr val="A03A0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8" name="Google Shape;1248;p29">
                  <a:extLst>
                    <a:ext uri="{FF2B5EF4-FFF2-40B4-BE49-F238E27FC236}">
                      <a16:creationId xmlns:a16="http://schemas.microsoft.com/office/drawing/2014/main" id="{A0D3B8D6-AAE1-AC82-71B7-A365AD51D4C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14854" y="2604835"/>
                  <a:ext cx="738391" cy="553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0" h="3263" extrusionOk="0">
                      <a:moveTo>
                        <a:pt x="2014" y="1"/>
                      </a:moveTo>
                      <a:cubicBezTo>
                        <a:pt x="921" y="1"/>
                        <a:pt x="1" y="740"/>
                        <a:pt x="50" y="1524"/>
                      </a:cubicBezTo>
                      <a:lnTo>
                        <a:pt x="250" y="3262"/>
                      </a:lnTo>
                      <a:lnTo>
                        <a:pt x="476" y="2018"/>
                      </a:lnTo>
                      <a:cubicBezTo>
                        <a:pt x="476" y="2018"/>
                        <a:pt x="1098" y="2188"/>
                        <a:pt x="1904" y="2188"/>
                      </a:cubicBezTo>
                      <a:cubicBezTo>
                        <a:pt x="2306" y="2188"/>
                        <a:pt x="2755" y="2146"/>
                        <a:pt x="3194" y="2018"/>
                      </a:cubicBezTo>
                      <a:lnTo>
                        <a:pt x="3017" y="1881"/>
                      </a:lnTo>
                      <a:lnTo>
                        <a:pt x="3017" y="1881"/>
                      </a:lnTo>
                      <a:cubicBezTo>
                        <a:pt x="3018" y="1881"/>
                        <a:pt x="3184" y="1931"/>
                        <a:pt x="3388" y="1931"/>
                      </a:cubicBezTo>
                      <a:cubicBezTo>
                        <a:pt x="3564" y="1931"/>
                        <a:pt x="3767" y="1894"/>
                        <a:pt x="3919" y="1759"/>
                      </a:cubicBezTo>
                      <a:lnTo>
                        <a:pt x="3600" y="1656"/>
                      </a:lnTo>
                      <a:cubicBezTo>
                        <a:pt x="3600" y="1656"/>
                        <a:pt x="4350" y="1485"/>
                        <a:pt x="4159" y="784"/>
                      </a:cubicBezTo>
                      <a:lnTo>
                        <a:pt x="4159" y="784"/>
                      </a:lnTo>
                      <a:lnTo>
                        <a:pt x="3919" y="833"/>
                      </a:lnTo>
                      <a:cubicBezTo>
                        <a:pt x="3919" y="833"/>
                        <a:pt x="3306" y="1"/>
                        <a:pt x="2014" y="1"/>
                      </a:cubicBezTo>
                      <a:close/>
                    </a:path>
                  </a:pathLst>
                </a:custGeom>
                <a:solidFill>
                  <a:srgbClr val="BB4A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69" name="Google Shape;1249;p29">
                  <a:extLst>
                    <a:ext uri="{FF2B5EF4-FFF2-40B4-BE49-F238E27FC236}">
                      <a16:creationId xmlns:a16="http://schemas.microsoft.com/office/drawing/2014/main" id="{253CEB4D-DBCD-4925-3D4E-674AF73D42A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98879" y="3240362"/>
                  <a:ext cx="242056" cy="2250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6" h="1326" extrusionOk="0">
                      <a:moveTo>
                        <a:pt x="135" y="0"/>
                      </a:moveTo>
                      <a:cubicBezTo>
                        <a:pt x="126" y="0"/>
                        <a:pt x="117" y="1"/>
                        <a:pt x="108" y="3"/>
                      </a:cubicBezTo>
                      <a:cubicBezTo>
                        <a:pt x="44" y="18"/>
                        <a:pt x="0" y="82"/>
                        <a:pt x="15" y="145"/>
                      </a:cubicBezTo>
                      <a:cubicBezTo>
                        <a:pt x="25" y="184"/>
                        <a:pt x="245" y="1095"/>
                        <a:pt x="1269" y="1326"/>
                      </a:cubicBezTo>
                      <a:lnTo>
                        <a:pt x="1293" y="1326"/>
                      </a:lnTo>
                      <a:cubicBezTo>
                        <a:pt x="1347" y="1326"/>
                        <a:pt x="1396" y="1291"/>
                        <a:pt x="1411" y="1232"/>
                      </a:cubicBezTo>
                      <a:cubicBezTo>
                        <a:pt x="1425" y="1169"/>
                        <a:pt x="1386" y="1105"/>
                        <a:pt x="1318" y="1090"/>
                      </a:cubicBezTo>
                      <a:cubicBezTo>
                        <a:pt x="451" y="895"/>
                        <a:pt x="260" y="126"/>
                        <a:pt x="250" y="91"/>
                      </a:cubicBezTo>
                      <a:cubicBezTo>
                        <a:pt x="237" y="37"/>
                        <a:pt x="189" y="0"/>
                        <a:pt x="13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70" name="Google Shape;1250;p29">
                  <a:extLst>
                    <a:ext uri="{FF2B5EF4-FFF2-40B4-BE49-F238E27FC236}">
                      <a16:creationId xmlns:a16="http://schemas.microsoft.com/office/drawing/2014/main" id="{C29C8A6E-FAA4-B4E9-871A-26A4BC392D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4273077" y="3573912"/>
                  <a:ext cx="157354" cy="262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1545" extrusionOk="0">
                      <a:moveTo>
                        <a:pt x="775" y="1"/>
                      </a:moveTo>
                      <a:cubicBezTo>
                        <a:pt x="757" y="1"/>
                        <a:pt x="738" y="4"/>
                        <a:pt x="720" y="12"/>
                      </a:cubicBezTo>
                      <a:cubicBezTo>
                        <a:pt x="696" y="22"/>
                        <a:pt x="74" y="311"/>
                        <a:pt x="5" y="1403"/>
                      </a:cubicBezTo>
                      <a:cubicBezTo>
                        <a:pt x="0" y="1476"/>
                        <a:pt x="54" y="1540"/>
                        <a:pt x="128" y="1545"/>
                      </a:cubicBezTo>
                      <a:lnTo>
                        <a:pt x="138" y="1545"/>
                      </a:lnTo>
                      <a:cubicBezTo>
                        <a:pt x="206" y="1545"/>
                        <a:pt x="265" y="1491"/>
                        <a:pt x="270" y="1417"/>
                      </a:cubicBezTo>
                      <a:cubicBezTo>
                        <a:pt x="329" y="502"/>
                        <a:pt x="809" y="262"/>
                        <a:pt x="828" y="252"/>
                      </a:cubicBezTo>
                      <a:cubicBezTo>
                        <a:pt x="897" y="222"/>
                        <a:pt x="926" y="144"/>
                        <a:pt x="897" y="80"/>
                      </a:cubicBezTo>
                      <a:cubicBezTo>
                        <a:pt x="875" y="30"/>
                        <a:pt x="827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4" name="Google Shape;1251;p29">
                <a:extLst>
                  <a:ext uri="{FF2B5EF4-FFF2-40B4-BE49-F238E27FC236}">
                    <a16:creationId xmlns:a16="http://schemas.microsoft.com/office/drawing/2014/main" id="{EF6437D9-C32F-4706-5023-DF5C5799376A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2128466" y="3205596"/>
                <a:ext cx="1686692" cy="929205"/>
                <a:chOff x="2128466" y="3205596"/>
                <a:chExt cx="1686692" cy="929205"/>
              </a:xfrm>
            </p:grpSpPr>
            <p:sp>
              <p:nvSpPr>
                <p:cNvPr id="283" name="Google Shape;1254;p29">
                  <a:extLst>
                    <a:ext uri="{FF2B5EF4-FFF2-40B4-BE49-F238E27FC236}">
                      <a16:creationId xmlns:a16="http://schemas.microsoft.com/office/drawing/2014/main" id="{4B0EB84B-FEDF-AF41-47D1-61592E02DE6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871376" y="3205596"/>
                  <a:ext cx="943782" cy="3203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0" h="1887" extrusionOk="0">
                      <a:moveTo>
                        <a:pt x="696" y="1"/>
                      </a:moveTo>
                      <a:cubicBezTo>
                        <a:pt x="314" y="1"/>
                        <a:pt x="1" y="314"/>
                        <a:pt x="1" y="701"/>
                      </a:cubicBezTo>
                      <a:lnTo>
                        <a:pt x="1" y="1734"/>
                      </a:lnTo>
                      <a:cubicBezTo>
                        <a:pt x="1" y="1818"/>
                        <a:pt x="64" y="1886"/>
                        <a:pt x="148" y="1886"/>
                      </a:cubicBezTo>
                      <a:cubicBezTo>
                        <a:pt x="231" y="1886"/>
                        <a:pt x="299" y="1818"/>
                        <a:pt x="299" y="1734"/>
                      </a:cubicBezTo>
                      <a:lnTo>
                        <a:pt x="299" y="701"/>
                      </a:lnTo>
                      <a:cubicBezTo>
                        <a:pt x="299" y="481"/>
                        <a:pt x="476" y="304"/>
                        <a:pt x="696" y="304"/>
                      </a:cubicBezTo>
                      <a:lnTo>
                        <a:pt x="5412" y="304"/>
                      </a:lnTo>
                      <a:cubicBezTo>
                        <a:pt x="5496" y="304"/>
                        <a:pt x="5559" y="236"/>
                        <a:pt x="5559" y="153"/>
                      </a:cubicBezTo>
                      <a:cubicBezTo>
                        <a:pt x="5559" y="69"/>
                        <a:pt x="5496" y="1"/>
                        <a:pt x="54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4" name="Google Shape;1255;p29">
                  <a:extLst>
                    <a:ext uri="{FF2B5EF4-FFF2-40B4-BE49-F238E27FC236}">
                      <a16:creationId xmlns:a16="http://schemas.microsoft.com/office/drawing/2014/main" id="{610156A6-4863-6DA8-1F83-336F87751FB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45334" y="3393175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5" name="Google Shape;1256;p29">
                  <a:extLst>
                    <a:ext uri="{FF2B5EF4-FFF2-40B4-BE49-F238E27FC236}">
                      <a16:creationId xmlns:a16="http://schemas.microsoft.com/office/drawing/2014/main" id="{93BCAA32-20CA-6C07-0C09-BE509C874CE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91549" y="3404557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6" name="Google Shape;1257;p29">
                  <a:extLst>
                    <a:ext uri="{FF2B5EF4-FFF2-40B4-BE49-F238E27FC236}">
                      <a16:creationId xmlns:a16="http://schemas.microsoft.com/office/drawing/2014/main" id="{898B265A-E774-36F0-E80D-2D0DCA8A0E6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28466" y="3922383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7" name="Google Shape;1258;p29">
                  <a:extLst>
                    <a:ext uri="{FF2B5EF4-FFF2-40B4-BE49-F238E27FC236}">
                      <a16:creationId xmlns:a16="http://schemas.microsoft.com/office/drawing/2014/main" id="{1069B4E3-DAEC-1079-B988-AAE81B310D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66837" y="3393175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8" name="Google Shape;1259;p29">
                  <a:extLst>
                    <a:ext uri="{FF2B5EF4-FFF2-40B4-BE49-F238E27FC236}">
                      <a16:creationId xmlns:a16="http://schemas.microsoft.com/office/drawing/2014/main" id="{CF9C422A-5D52-CC51-399B-36AF9CA93C7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323201" y="3393175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9" name="Google Shape;1260;p29">
                  <a:extLst>
                    <a:ext uri="{FF2B5EF4-FFF2-40B4-BE49-F238E27FC236}">
                      <a16:creationId xmlns:a16="http://schemas.microsoft.com/office/drawing/2014/main" id="{09D4CECB-0A7D-1427-0FE6-6E401195A9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44648" y="3404557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0" name="Google Shape;1261;p29">
                  <a:extLst>
                    <a:ext uri="{FF2B5EF4-FFF2-40B4-BE49-F238E27FC236}">
                      <a16:creationId xmlns:a16="http://schemas.microsoft.com/office/drawing/2014/main" id="{3005CE1D-2C57-9589-5E36-DE679FA4095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37901" y="3469834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1" name="Google Shape;1262;p29">
                  <a:extLst>
                    <a:ext uri="{FF2B5EF4-FFF2-40B4-BE49-F238E27FC236}">
                      <a16:creationId xmlns:a16="http://schemas.microsoft.com/office/drawing/2014/main" id="{71FDEF6C-B5E3-5175-7723-8B088F30536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68784" y="4016459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2" name="Google Shape;1263;p29">
                  <a:extLst>
                    <a:ext uri="{FF2B5EF4-FFF2-40B4-BE49-F238E27FC236}">
                      <a16:creationId xmlns:a16="http://schemas.microsoft.com/office/drawing/2014/main" id="{59DA744F-24FA-B93E-A2AA-A8F7A3FB650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77561" y="4024550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3" name="Google Shape;1264;p29">
                  <a:extLst>
                    <a:ext uri="{FF2B5EF4-FFF2-40B4-BE49-F238E27FC236}">
                      <a16:creationId xmlns:a16="http://schemas.microsoft.com/office/drawing/2014/main" id="{96B1AC8A-FA42-EF90-1B0D-09B3224C5AFD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7572" y="4035246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4" name="Google Shape;1265;p29">
                  <a:extLst>
                    <a:ext uri="{FF2B5EF4-FFF2-40B4-BE49-F238E27FC236}">
                      <a16:creationId xmlns:a16="http://schemas.microsoft.com/office/drawing/2014/main" id="{A1A62ACC-4095-34FB-D9B7-4576092C2B5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2224" y="3972849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5" name="Google Shape;1266;p29">
                  <a:extLst>
                    <a:ext uri="{FF2B5EF4-FFF2-40B4-BE49-F238E27FC236}">
                      <a16:creationId xmlns:a16="http://schemas.microsoft.com/office/drawing/2014/main" id="{CE9F0380-3727-C22C-48C1-59E85EA7116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6201" y="3976826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6" name="Google Shape;1267;p29">
                  <a:extLst>
                    <a:ext uri="{FF2B5EF4-FFF2-40B4-BE49-F238E27FC236}">
                      <a16:creationId xmlns:a16="http://schemas.microsoft.com/office/drawing/2014/main" id="{D42A45A2-204E-7E3C-859F-4429A320D0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91549" y="3982174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7" name="Google Shape;1268;p29">
                  <a:extLst>
                    <a:ext uri="{FF2B5EF4-FFF2-40B4-BE49-F238E27FC236}">
                      <a16:creationId xmlns:a16="http://schemas.microsoft.com/office/drawing/2014/main" id="{F2CA7EF0-15F0-16F5-E7A2-B8EAA36869F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79595" y="3666487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8" name="Google Shape;1269;p29">
                  <a:extLst>
                    <a:ext uri="{FF2B5EF4-FFF2-40B4-BE49-F238E27FC236}">
                      <a16:creationId xmlns:a16="http://schemas.microsoft.com/office/drawing/2014/main" id="{BC754142-FFE4-130A-FEAC-755CCCF90B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86315" y="3672658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99" name="Google Shape;1270;p29">
                  <a:extLst>
                    <a:ext uri="{FF2B5EF4-FFF2-40B4-BE49-F238E27FC236}">
                      <a16:creationId xmlns:a16="http://schemas.microsoft.com/office/drawing/2014/main" id="{9097B14D-0191-DB0D-B8FA-B0C8A204FF3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9705" y="3718325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0" name="Google Shape;1271;p29">
                  <a:extLst>
                    <a:ext uri="{FF2B5EF4-FFF2-40B4-BE49-F238E27FC236}">
                      <a16:creationId xmlns:a16="http://schemas.microsoft.com/office/drawing/2014/main" id="{BE78F833-8688-A3A4-8729-080F6E7FC59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4048686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1" name="Google Shape;1272;p29">
                  <a:extLst>
                    <a:ext uri="{FF2B5EF4-FFF2-40B4-BE49-F238E27FC236}">
                      <a16:creationId xmlns:a16="http://schemas.microsoft.com/office/drawing/2014/main" id="{6086D9B9-122B-84FD-7454-3787E9756E74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4031269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2" name="Google Shape;1273;p29">
                  <a:extLst>
                    <a:ext uri="{FF2B5EF4-FFF2-40B4-BE49-F238E27FC236}">
                      <a16:creationId xmlns:a16="http://schemas.microsoft.com/office/drawing/2014/main" id="{702FBBA3-7140-840B-1948-2018330DC06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4013167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3" name="Google Shape;1274;p29">
                  <a:extLst>
                    <a:ext uri="{FF2B5EF4-FFF2-40B4-BE49-F238E27FC236}">
                      <a16:creationId xmlns:a16="http://schemas.microsoft.com/office/drawing/2014/main" id="{68BEAA88-FB72-2CDC-7B45-88BF0D87754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3994928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4" name="Google Shape;1275;p29">
                  <a:extLst>
                    <a:ext uri="{FF2B5EF4-FFF2-40B4-BE49-F238E27FC236}">
                      <a16:creationId xmlns:a16="http://schemas.microsoft.com/office/drawing/2014/main" id="{D4825766-496B-485C-2883-E6F2F037380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4048686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5" name="Google Shape;1276;p29">
                  <a:extLst>
                    <a:ext uri="{FF2B5EF4-FFF2-40B4-BE49-F238E27FC236}">
                      <a16:creationId xmlns:a16="http://schemas.microsoft.com/office/drawing/2014/main" id="{683FDFB3-7E69-0944-EA3F-6491C409552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4031269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6" name="Google Shape;1277;p29">
                  <a:extLst>
                    <a:ext uri="{FF2B5EF4-FFF2-40B4-BE49-F238E27FC236}">
                      <a16:creationId xmlns:a16="http://schemas.microsoft.com/office/drawing/2014/main" id="{50372E8E-59AD-C4E7-59B2-E48E5A1C104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4013167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7" name="Google Shape;1278;p29">
                  <a:extLst>
                    <a:ext uri="{FF2B5EF4-FFF2-40B4-BE49-F238E27FC236}">
                      <a16:creationId xmlns:a16="http://schemas.microsoft.com/office/drawing/2014/main" id="{81428D8F-1E33-71C5-BDDE-D21D672DAD1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3994928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8" name="Google Shape;1279;p29">
                  <a:extLst>
                    <a:ext uri="{FF2B5EF4-FFF2-40B4-BE49-F238E27FC236}">
                      <a16:creationId xmlns:a16="http://schemas.microsoft.com/office/drawing/2014/main" id="{61EEA7DA-3817-A303-4645-8BB2D0FE693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351947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09" name="Google Shape;1280;p29">
                  <a:extLst>
                    <a:ext uri="{FF2B5EF4-FFF2-40B4-BE49-F238E27FC236}">
                      <a16:creationId xmlns:a16="http://schemas.microsoft.com/office/drawing/2014/main" id="{023E1F76-5DB4-48FC-4D80-E8DD335D3E5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3501375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0" name="Google Shape;1281;p29">
                  <a:extLst>
                    <a:ext uri="{FF2B5EF4-FFF2-40B4-BE49-F238E27FC236}">
                      <a16:creationId xmlns:a16="http://schemas.microsoft.com/office/drawing/2014/main" id="{8B492BCA-DF8C-1E14-742F-D94F7AEB027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348382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1" name="Google Shape;1282;p29">
                  <a:extLst>
                    <a:ext uri="{FF2B5EF4-FFF2-40B4-BE49-F238E27FC236}">
                      <a16:creationId xmlns:a16="http://schemas.microsoft.com/office/drawing/2014/main" id="{2B7C8851-24EC-E663-4040-878AE6C0C8A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3465720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2" name="Google Shape;1283;p29">
                  <a:extLst>
                    <a:ext uri="{FF2B5EF4-FFF2-40B4-BE49-F238E27FC236}">
                      <a16:creationId xmlns:a16="http://schemas.microsoft.com/office/drawing/2014/main" id="{49F4A09C-B6C3-AA21-2E40-E49138A9FEE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351947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3" name="Google Shape;1284;p29">
                  <a:extLst>
                    <a:ext uri="{FF2B5EF4-FFF2-40B4-BE49-F238E27FC236}">
                      <a16:creationId xmlns:a16="http://schemas.microsoft.com/office/drawing/2014/main" id="{68B2394C-BEA0-E348-8E44-AF113205B5C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3501375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4" name="Google Shape;1285;p29">
                  <a:extLst>
                    <a:ext uri="{FF2B5EF4-FFF2-40B4-BE49-F238E27FC236}">
                      <a16:creationId xmlns:a16="http://schemas.microsoft.com/office/drawing/2014/main" id="{A90320BF-5036-2ACE-C6A9-360AC489040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348382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315" name="Google Shape;1286;p29">
                  <a:extLst>
                    <a:ext uri="{FF2B5EF4-FFF2-40B4-BE49-F238E27FC236}">
                      <a16:creationId xmlns:a16="http://schemas.microsoft.com/office/drawing/2014/main" id="{79D21DB7-E46D-F1E2-D3BA-C3EBC9F9016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3465720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  <p:grpSp>
            <p:nvGrpSpPr>
              <p:cNvPr id="245" name="Google Shape;1287;p29">
                <a:extLst>
                  <a:ext uri="{FF2B5EF4-FFF2-40B4-BE49-F238E27FC236}">
                    <a16:creationId xmlns:a16="http://schemas.microsoft.com/office/drawing/2014/main" id="{122C1F41-D2DD-B586-A525-EAF4D59E34B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2128466" y="1364350"/>
                <a:ext cx="1686695" cy="1747541"/>
                <a:chOff x="2128466" y="1364350"/>
                <a:chExt cx="1686695" cy="1747541"/>
              </a:xfrm>
            </p:grpSpPr>
            <p:sp>
              <p:nvSpPr>
                <p:cNvPr id="248" name="Google Shape;1290;p29">
                  <a:extLst>
                    <a:ext uri="{FF2B5EF4-FFF2-40B4-BE49-F238E27FC236}">
                      <a16:creationId xmlns:a16="http://schemas.microsoft.com/office/drawing/2014/main" id="{CFEB0352-8CFD-60C3-0FA2-93D55B6440A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402681" y="1636128"/>
                  <a:ext cx="412480" cy="14757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0" h="8694" extrusionOk="0">
                      <a:moveTo>
                        <a:pt x="152" y="0"/>
                      </a:moveTo>
                      <a:cubicBezTo>
                        <a:pt x="69" y="0"/>
                        <a:pt x="0" y="64"/>
                        <a:pt x="0" y="147"/>
                      </a:cubicBezTo>
                      <a:cubicBezTo>
                        <a:pt x="0" y="231"/>
                        <a:pt x="69" y="299"/>
                        <a:pt x="152" y="299"/>
                      </a:cubicBezTo>
                      <a:cubicBezTo>
                        <a:pt x="372" y="299"/>
                        <a:pt x="549" y="475"/>
                        <a:pt x="549" y="696"/>
                      </a:cubicBezTo>
                      <a:lnTo>
                        <a:pt x="549" y="7993"/>
                      </a:lnTo>
                      <a:cubicBezTo>
                        <a:pt x="549" y="8380"/>
                        <a:pt x="862" y="8693"/>
                        <a:pt x="1249" y="8693"/>
                      </a:cubicBezTo>
                      <a:lnTo>
                        <a:pt x="2282" y="8693"/>
                      </a:lnTo>
                      <a:cubicBezTo>
                        <a:pt x="2366" y="8693"/>
                        <a:pt x="2429" y="8625"/>
                        <a:pt x="2429" y="8542"/>
                      </a:cubicBezTo>
                      <a:cubicBezTo>
                        <a:pt x="2429" y="8458"/>
                        <a:pt x="2366" y="8395"/>
                        <a:pt x="2282" y="8395"/>
                      </a:cubicBezTo>
                      <a:lnTo>
                        <a:pt x="1249" y="8395"/>
                      </a:lnTo>
                      <a:cubicBezTo>
                        <a:pt x="1029" y="8395"/>
                        <a:pt x="847" y="8213"/>
                        <a:pt x="847" y="7993"/>
                      </a:cubicBezTo>
                      <a:lnTo>
                        <a:pt x="847" y="696"/>
                      </a:lnTo>
                      <a:cubicBezTo>
                        <a:pt x="847" y="314"/>
                        <a:pt x="534" y="0"/>
                        <a:pt x="15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49" name="Google Shape;1291;p29">
                  <a:extLst>
                    <a:ext uri="{FF2B5EF4-FFF2-40B4-BE49-F238E27FC236}">
                      <a16:creationId xmlns:a16="http://schemas.microsoft.com/office/drawing/2014/main" id="{0811C75F-DC24-5C63-AFA7-DD02AE4E4B2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45334" y="1364350"/>
                  <a:ext cx="1284818" cy="741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69" h="5408" extrusionOk="0">
                      <a:moveTo>
                        <a:pt x="1171" y="1"/>
                      </a:moveTo>
                      <a:cubicBezTo>
                        <a:pt x="1107" y="1"/>
                        <a:pt x="1058" y="35"/>
                        <a:pt x="1028" y="84"/>
                      </a:cubicBezTo>
                      <a:lnTo>
                        <a:pt x="490" y="84"/>
                      </a:lnTo>
                      <a:cubicBezTo>
                        <a:pt x="284" y="84"/>
                        <a:pt x="118" y="250"/>
                        <a:pt x="118" y="456"/>
                      </a:cubicBezTo>
                      <a:lnTo>
                        <a:pt x="118" y="3865"/>
                      </a:lnTo>
                      <a:cubicBezTo>
                        <a:pt x="49" y="3884"/>
                        <a:pt x="0" y="3948"/>
                        <a:pt x="0" y="4022"/>
                      </a:cubicBezTo>
                      <a:lnTo>
                        <a:pt x="0" y="4521"/>
                      </a:lnTo>
                      <a:cubicBezTo>
                        <a:pt x="0" y="4595"/>
                        <a:pt x="49" y="4653"/>
                        <a:pt x="118" y="4673"/>
                      </a:cubicBezTo>
                      <a:lnTo>
                        <a:pt x="118" y="5035"/>
                      </a:lnTo>
                      <a:cubicBezTo>
                        <a:pt x="118" y="5241"/>
                        <a:pt x="284" y="5407"/>
                        <a:pt x="490" y="5407"/>
                      </a:cubicBezTo>
                      <a:lnTo>
                        <a:pt x="8997" y="5407"/>
                      </a:lnTo>
                      <a:cubicBezTo>
                        <a:pt x="9202" y="5407"/>
                        <a:pt x="9369" y="5241"/>
                        <a:pt x="9369" y="5035"/>
                      </a:cubicBezTo>
                      <a:lnTo>
                        <a:pt x="9369" y="456"/>
                      </a:lnTo>
                      <a:cubicBezTo>
                        <a:pt x="9369" y="250"/>
                        <a:pt x="9202" y="84"/>
                        <a:pt x="8997" y="84"/>
                      </a:cubicBezTo>
                      <a:lnTo>
                        <a:pt x="1724" y="84"/>
                      </a:lnTo>
                      <a:cubicBezTo>
                        <a:pt x="1695" y="35"/>
                        <a:pt x="1641" y="1"/>
                        <a:pt x="1582" y="1"/>
                      </a:cubicBezTo>
                      <a:cubicBezTo>
                        <a:pt x="1523" y="1"/>
                        <a:pt x="1469" y="35"/>
                        <a:pt x="1440" y="84"/>
                      </a:cubicBezTo>
                      <a:lnTo>
                        <a:pt x="1308" y="84"/>
                      </a:lnTo>
                      <a:cubicBezTo>
                        <a:pt x="1283" y="35"/>
                        <a:pt x="1229" y="1"/>
                        <a:pt x="11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0" name="Google Shape;1292;p29">
                  <a:extLst>
                    <a:ext uri="{FF2B5EF4-FFF2-40B4-BE49-F238E27FC236}">
                      <a16:creationId xmlns:a16="http://schemas.microsoft.com/office/drawing/2014/main" id="{D5ABC4A4-5E06-C763-D9C3-0735D27343A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91549" y="1375732"/>
                  <a:ext cx="1222559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5" h="5325" extrusionOk="0">
                      <a:moveTo>
                        <a:pt x="373" y="1"/>
                      </a:moveTo>
                      <a:cubicBezTo>
                        <a:pt x="167" y="1"/>
                        <a:pt x="1" y="167"/>
                        <a:pt x="1" y="373"/>
                      </a:cubicBezTo>
                      <a:lnTo>
                        <a:pt x="1" y="4952"/>
                      </a:lnTo>
                      <a:cubicBezTo>
                        <a:pt x="1" y="5158"/>
                        <a:pt x="167" y="5324"/>
                        <a:pt x="373" y="5324"/>
                      </a:cubicBezTo>
                      <a:lnTo>
                        <a:pt x="8542" y="5324"/>
                      </a:lnTo>
                      <a:cubicBezTo>
                        <a:pt x="8748" y="5324"/>
                        <a:pt x="8914" y="5158"/>
                        <a:pt x="8914" y="4952"/>
                      </a:cubicBezTo>
                      <a:lnTo>
                        <a:pt x="8914" y="373"/>
                      </a:lnTo>
                      <a:cubicBezTo>
                        <a:pt x="8914" y="167"/>
                        <a:pt x="8748" y="1"/>
                        <a:pt x="8542" y="1"/>
                      </a:cubicBezTo>
                      <a:close/>
                    </a:path>
                  </a:pathLst>
                </a:custGeom>
                <a:solidFill>
                  <a:srgbClr val="85888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1" name="Google Shape;1293;p29">
                  <a:extLst>
                    <a:ext uri="{FF2B5EF4-FFF2-40B4-BE49-F238E27FC236}">
                      <a16:creationId xmlns:a16="http://schemas.microsoft.com/office/drawing/2014/main" id="{D3E13B49-8E75-9B49-4205-8242665FAB6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28466" y="1893558"/>
                  <a:ext cx="45117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" h="824" extrusionOk="0">
                      <a:moveTo>
                        <a:pt x="167" y="1"/>
                      </a:moveTo>
                      <a:cubicBezTo>
                        <a:pt x="74" y="1"/>
                        <a:pt x="1" y="74"/>
                        <a:pt x="1" y="163"/>
                      </a:cubicBezTo>
                      <a:lnTo>
                        <a:pt x="1" y="662"/>
                      </a:lnTo>
                      <a:cubicBezTo>
                        <a:pt x="1" y="750"/>
                        <a:pt x="74" y="824"/>
                        <a:pt x="167" y="824"/>
                      </a:cubicBezTo>
                      <a:cubicBezTo>
                        <a:pt x="255" y="824"/>
                        <a:pt x="329" y="750"/>
                        <a:pt x="329" y="662"/>
                      </a:cubicBezTo>
                      <a:lnTo>
                        <a:pt x="329" y="163"/>
                      </a:lnTo>
                      <a:cubicBezTo>
                        <a:pt x="329" y="74"/>
                        <a:pt x="255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B7B3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2" name="Google Shape;1294;p29">
                  <a:extLst>
                    <a:ext uri="{FF2B5EF4-FFF2-40B4-BE49-F238E27FC236}">
                      <a16:creationId xmlns:a16="http://schemas.microsoft.com/office/drawing/2014/main" id="{9118F0A6-6D1F-8EB6-B578-E37644342F9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66837" y="1364350"/>
                  <a:ext cx="44432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824" extrusionOk="0">
                      <a:moveTo>
                        <a:pt x="162" y="1"/>
                      </a:moveTo>
                      <a:cubicBezTo>
                        <a:pt x="74" y="1"/>
                        <a:pt x="0" y="74"/>
                        <a:pt x="0" y="162"/>
                      </a:cubicBezTo>
                      <a:lnTo>
                        <a:pt x="0" y="662"/>
                      </a:lnTo>
                      <a:cubicBezTo>
                        <a:pt x="0" y="750"/>
                        <a:pt x="74" y="823"/>
                        <a:pt x="162" y="823"/>
                      </a:cubicBezTo>
                      <a:cubicBezTo>
                        <a:pt x="255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5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3" name="Google Shape;1295;p29">
                  <a:extLst>
                    <a:ext uri="{FF2B5EF4-FFF2-40B4-BE49-F238E27FC236}">
                      <a16:creationId xmlns:a16="http://schemas.microsoft.com/office/drawing/2014/main" id="{56EA662D-B6EF-16E9-FC89-2AF87C0D3185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323201" y="1364350"/>
                  <a:ext cx="44569" cy="112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" h="824" extrusionOk="0">
                      <a:moveTo>
                        <a:pt x="162" y="1"/>
                      </a:moveTo>
                      <a:cubicBezTo>
                        <a:pt x="74" y="1"/>
                        <a:pt x="1" y="74"/>
                        <a:pt x="1" y="162"/>
                      </a:cubicBezTo>
                      <a:lnTo>
                        <a:pt x="1" y="662"/>
                      </a:lnTo>
                      <a:cubicBezTo>
                        <a:pt x="1" y="750"/>
                        <a:pt x="74" y="823"/>
                        <a:pt x="162" y="823"/>
                      </a:cubicBezTo>
                      <a:cubicBezTo>
                        <a:pt x="256" y="823"/>
                        <a:pt x="324" y="750"/>
                        <a:pt x="324" y="662"/>
                      </a:cubicBezTo>
                      <a:lnTo>
                        <a:pt x="324" y="162"/>
                      </a:lnTo>
                      <a:cubicBezTo>
                        <a:pt x="324" y="74"/>
                        <a:pt x="256" y="1"/>
                        <a:pt x="162" y="1"/>
                      </a:cubicBezTo>
                      <a:close/>
                    </a:path>
                  </a:pathLst>
                </a:custGeom>
                <a:solidFill>
                  <a:srgbClr val="9591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4" name="Google Shape;1296;p29">
                  <a:extLst>
                    <a:ext uri="{FF2B5EF4-FFF2-40B4-BE49-F238E27FC236}">
                      <a16:creationId xmlns:a16="http://schemas.microsoft.com/office/drawing/2014/main" id="{B7EE4E58-22EA-369D-B4F0-F03BE349010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44648" y="1375732"/>
                  <a:ext cx="1222421" cy="7302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4" h="5325" extrusionOk="0">
                      <a:moveTo>
                        <a:pt x="372" y="1"/>
                      </a:moveTo>
                      <a:cubicBezTo>
                        <a:pt x="167" y="1"/>
                        <a:pt x="0" y="167"/>
                        <a:pt x="0" y="373"/>
                      </a:cubicBezTo>
                      <a:lnTo>
                        <a:pt x="0" y="4952"/>
                      </a:lnTo>
                      <a:cubicBezTo>
                        <a:pt x="0" y="5158"/>
                        <a:pt x="167" y="5324"/>
                        <a:pt x="372" y="5324"/>
                      </a:cubicBezTo>
                      <a:lnTo>
                        <a:pt x="8541" y="5324"/>
                      </a:lnTo>
                      <a:cubicBezTo>
                        <a:pt x="8747" y="5324"/>
                        <a:pt x="8913" y="5158"/>
                        <a:pt x="8913" y="4952"/>
                      </a:cubicBezTo>
                      <a:lnTo>
                        <a:pt x="8913" y="373"/>
                      </a:lnTo>
                      <a:cubicBezTo>
                        <a:pt x="8913" y="167"/>
                        <a:pt x="8747" y="1"/>
                        <a:pt x="8541" y="1"/>
                      </a:cubicBez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5" name="Google Shape;1297;p29">
                  <a:extLst>
                    <a:ext uri="{FF2B5EF4-FFF2-40B4-BE49-F238E27FC236}">
                      <a16:creationId xmlns:a16="http://schemas.microsoft.com/office/drawing/2014/main" id="{4D441B2C-A590-F6E5-6E88-E5BE4F7E45D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237901" y="1441009"/>
                  <a:ext cx="1016307" cy="599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4369" extrusionOk="0">
                      <a:moveTo>
                        <a:pt x="1" y="0"/>
                      </a:moveTo>
                      <a:lnTo>
                        <a:pt x="1" y="4369"/>
                      </a:lnTo>
                      <a:lnTo>
                        <a:pt x="7411" y="4369"/>
                      </a:lnTo>
                      <a:lnTo>
                        <a:pt x="741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6" name="Google Shape;1298;p29">
                  <a:extLst>
                    <a:ext uri="{FF2B5EF4-FFF2-40B4-BE49-F238E27FC236}">
                      <a16:creationId xmlns:a16="http://schemas.microsoft.com/office/drawing/2014/main" id="{F908DD18-9E30-E284-756E-CC76A6DC84E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68784" y="1987634"/>
                  <a:ext cx="53208" cy="52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8" h="383" extrusionOk="0">
                      <a:moveTo>
                        <a:pt x="191" y="1"/>
                      </a:moveTo>
                      <a:cubicBezTo>
                        <a:pt x="89" y="1"/>
                        <a:pt x="0" y="84"/>
                        <a:pt x="0" y="192"/>
                      </a:cubicBezTo>
                      <a:cubicBezTo>
                        <a:pt x="0" y="299"/>
                        <a:pt x="89" y="383"/>
                        <a:pt x="191" y="383"/>
                      </a:cubicBezTo>
                      <a:cubicBezTo>
                        <a:pt x="299" y="383"/>
                        <a:pt x="387" y="299"/>
                        <a:pt x="387" y="192"/>
                      </a:cubicBezTo>
                      <a:cubicBezTo>
                        <a:pt x="387" y="84"/>
                        <a:pt x="299" y="1"/>
                        <a:pt x="191" y="1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7" name="Google Shape;1299;p29">
                  <a:extLst>
                    <a:ext uri="{FF2B5EF4-FFF2-40B4-BE49-F238E27FC236}">
                      <a16:creationId xmlns:a16="http://schemas.microsoft.com/office/drawing/2014/main" id="{EEAC940A-E3EF-8831-FC03-3A086649918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77561" y="1995725"/>
                  <a:ext cx="35655" cy="3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" h="265" extrusionOk="0">
                      <a:moveTo>
                        <a:pt x="127" y="0"/>
                      </a:moveTo>
                      <a:cubicBezTo>
                        <a:pt x="59" y="0"/>
                        <a:pt x="0" y="59"/>
                        <a:pt x="0" y="133"/>
                      </a:cubicBezTo>
                      <a:cubicBezTo>
                        <a:pt x="0" y="206"/>
                        <a:pt x="59" y="265"/>
                        <a:pt x="127" y="265"/>
                      </a:cubicBezTo>
                      <a:cubicBezTo>
                        <a:pt x="201" y="265"/>
                        <a:pt x="260" y="206"/>
                        <a:pt x="260" y="133"/>
                      </a:cubicBezTo>
                      <a:cubicBezTo>
                        <a:pt x="260" y="59"/>
                        <a:pt x="201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8" name="Google Shape;1300;p29">
                  <a:extLst>
                    <a:ext uri="{FF2B5EF4-FFF2-40B4-BE49-F238E27FC236}">
                      <a16:creationId xmlns:a16="http://schemas.microsoft.com/office/drawing/2014/main" id="{DC7BFC18-F52C-4459-B34E-F2359CC22F8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7572" y="2006421"/>
                  <a:ext cx="15633" cy="14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" h="109" extrusionOk="0">
                      <a:moveTo>
                        <a:pt x="54" y="1"/>
                      </a:moveTo>
                      <a:cubicBezTo>
                        <a:pt x="25" y="1"/>
                        <a:pt x="1" y="25"/>
                        <a:pt x="1" y="55"/>
                      </a:cubicBezTo>
                      <a:cubicBezTo>
                        <a:pt x="1" y="84"/>
                        <a:pt x="25" y="108"/>
                        <a:pt x="54" y="108"/>
                      </a:cubicBezTo>
                      <a:cubicBezTo>
                        <a:pt x="89" y="108"/>
                        <a:pt x="113" y="84"/>
                        <a:pt x="113" y="55"/>
                      </a:cubicBezTo>
                      <a:cubicBezTo>
                        <a:pt x="113" y="25"/>
                        <a:pt x="89" y="1"/>
                        <a:pt x="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59" name="Google Shape;1301;p29">
                  <a:extLst>
                    <a:ext uri="{FF2B5EF4-FFF2-40B4-BE49-F238E27FC236}">
                      <a16:creationId xmlns:a16="http://schemas.microsoft.com/office/drawing/2014/main" id="{E1875F2A-4F18-C31E-5102-9127503BC5A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2224" y="1944024"/>
                  <a:ext cx="26330" cy="270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197" extrusionOk="0">
                      <a:moveTo>
                        <a:pt x="93" y="0"/>
                      </a:moveTo>
                      <a:cubicBezTo>
                        <a:pt x="44" y="0"/>
                        <a:pt x="0" y="44"/>
                        <a:pt x="0" y="98"/>
                      </a:cubicBezTo>
                      <a:cubicBezTo>
                        <a:pt x="0" y="152"/>
                        <a:pt x="44" y="196"/>
                        <a:pt x="93" y="196"/>
                      </a:cubicBezTo>
                      <a:cubicBezTo>
                        <a:pt x="147" y="196"/>
                        <a:pt x="191" y="152"/>
                        <a:pt x="191" y="98"/>
                      </a:cubicBezTo>
                      <a:cubicBezTo>
                        <a:pt x="191" y="44"/>
                        <a:pt x="147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0" name="Google Shape;1302;p29">
                  <a:extLst>
                    <a:ext uri="{FF2B5EF4-FFF2-40B4-BE49-F238E27FC236}">
                      <a16:creationId xmlns:a16="http://schemas.microsoft.com/office/drawing/2014/main" id="{FE7942C5-E6E3-8749-2EDD-74D74F51C1C1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86201" y="1948001"/>
                  <a:ext cx="18376" cy="18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133" extrusionOk="0">
                      <a:moveTo>
                        <a:pt x="64" y="1"/>
                      </a:moveTo>
                      <a:cubicBezTo>
                        <a:pt x="30" y="1"/>
                        <a:pt x="1" y="30"/>
                        <a:pt x="1" y="69"/>
                      </a:cubicBezTo>
                      <a:cubicBezTo>
                        <a:pt x="1" y="103"/>
                        <a:pt x="30" y="133"/>
                        <a:pt x="64" y="133"/>
                      </a:cubicBezTo>
                      <a:cubicBezTo>
                        <a:pt x="104" y="133"/>
                        <a:pt x="133" y="103"/>
                        <a:pt x="133" y="69"/>
                      </a:cubicBezTo>
                      <a:cubicBezTo>
                        <a:pt x="133" y="30"/>
                        <a:pt x="104" y="1"/>
                        <a:pt x="64" y="1"/>
                      </a:cubicBezTo>
                      <a:close/>
                    </a:path>
                  </a:pathLst>
                </a:custGeom>
                <a:solidFill>
                  <a:srgbClr val="9C9C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1" name="Google Shape;1303;p29">
                  <a:extLst>
                    <a:ext uri="{FF2B5EF4-FFF2-40B4-BE49-F238E27FC236}">
                      <a16:creationId xmlns:a16="http://schemas.microsoft.com/office/drawing/2014/main" id="{D7A0D133-B26D-0189-827F-2C5CBCACBF2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2191549" y="1953349"/>
                  <a:ext cx="7542" cy="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" h="60" extrusionOk="0">
                      <a:moveTo>
                        <a:pt x="25" y="1"/>
                      </a:moveTo>
                      <a:cubicBezTo>
                        <a:pt x="11" y="1"/>
                        <a:pt x="1" y="15"/>
                        <a:pt x="1" y="30"/>
                      </a:cubicBezTo>
                      <a:cubicBezTo>
                        <a:pt x="1" y="45"/>
                        <a:pt x="11" y="60"/>
                        <a:pt x="25" y="60"/>
                      </a:cubicBezTo>
                      <a:cubicBezTo>
                        <a:pt x="45" y="60"/>
                        <a:pt x="55" y="45"/>
                        <a:pt x="55" y="30"/>
                      </a:cubicBezTo>
                      <a:cubicBezTo>
                        <a:pt x="55" y="15"/>
                        <a:pt x="45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2" name="Google Shape;1304;p29">
                  <a:extLst>
                    <a:ext uri="{FF2B5EF4-FFF2-40B4-BE49-F238E27FC236}">
                      <a16:creationId xmlns:a16="http://schemas.microsoft.com/office/drawing/2014/main" id="{E505203F-5F9F-12AC-368D-4665782F648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79595" y="1637662"/>
                  <a:ext cx="57322" cy="1936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1412" fill="none" extrusionOk="0">
                      <a:moveTo>
                        <a:pt x="1" y="207"/>
                      </a:moveTo>
                      <a:lnTo>
                        <a:pt x="1" y="1206"/>
                      </a:lnTo>
                      <a:cubicBezTo>
                        <a:pt x="1" y="1318"/>
                        <a:pt x="94" y="1411"/>
                        <a:pt x="211" y="1411"/>
                      </a:cubicBezTo>
                      <a:cubicBezTo>
                        <a:pt x="324" y="1411"/>
                        <a:pt x="417" y="1318"/>
                        <a:pt x="417" y="1206"/>
                      </a:cubicBezTo>
                      <a:lnTo>
                        <a:pt x="417" y="207"/>
                      </a:lnTo>
                      <a:cubicBezTo>
                        <a:pt x="417" y="94"/>
                        <a:pt x="324" y="1"/>
                        <a:pt x="211" y="1"/>
                      </a:cubicBezTo>
                      <a:cubicBezTo>
                        <a:pt x="94" y="1"/>
                        <a:pt x="1" y="94"/>
                        <a:pt x="1" y="207"/>
                      </a:cubicBezTo>
                      <a:close/>
                      <a:moveTo>
                        <a:pt x="324" y="207"/>
                      </a:moveTo>
                      <a:lnTo>
                        <a:pt x="324" y="1206"/>
                      </a:lnTo>
                      <a:cubicBezTo>
                        <a:pt x="324" y="1269"/>
                        <a:pt x="275" y="1318"/>
                        <a:pt x="211" y="1318"/>
                      </a:cubicBezTo>
                      <a:cubicBezTo>
                        <a:pt x="148" y="1318"/>
                        <a:pt x="94" y="1269"/>
                        <a:pt x="94" y="1206"/>
                      </a:cubicBezTo>
                      <a:lnTo>
                        <a:pt x="94" y="207"/>
                      </a:lnTo>
                      <a:cubicBezTo>
                        <a:pt x="94" y="148"/>
                        <a:pt x="148" y="94"/>
                        <a:pt x="211" y="94"/>
                      </a:cubicBezTo>
                      <a:cubicBezTo>
                        <a:pt x="275" y="94"/>
                        <a:pt x="324" y="143"/>
                        <a:pt x="324" y="207"/>
                      </a:cubicBezTo>
                      <a:close/>
                    </a:path>
                  </a:pathLst>
                </a:custGeom>
                <a:noFill/>
                <a:ln w="725" cap="flat" cmpd="sng">
                  <a:solidFill>
                    <a:srgbClr val="ACAEB7"/>
                  </a:solidFill>
                  <a:prstDash val="solid"/>
                  <a:miter lim="489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3" name="Google Shape;1305;p29">
                  <a:extLst>
                    <a:ext uri="{FF2B5EF4-FFF2-40B4-BE49-F238E27FC236}">
                      <a16:creationId xmlns:a16="http://schemas.microsoft.com/office/drawing/2014/main" id="{3B4E12A7-CDA7-697E-5E64-62B7D77B61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286315" y="1643833"/>
                  <a:ext cx="44432" cy="181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" h="1323" extrusionOk="0">
                      <a:moveTo>
                        <a:pt x="162" y="0"/>
                      </a:moveTo>
                      <a:cubicBezTo>
                        <a:pt x="69" y="0"/>
                        <a:pt x="1" y="74"/>
                        <a:pt x="1" y="162"/>
                      </a:cubicBezTo>
                      <a:lnTo>
                        <a:pt x="1" y="1161"/>
                      </a:lnTo>
                      <a:cubicBezTo>
                        <a:pt x="1" y="1249"/>
                        <a:pt x="69" y="1322"/>
                        <a:pt x="162" y="1322"/>
                      </a:cubicBezTo>
                      <a:cubicBezTo>
                        <a:pt x="251" y="1322"/>
                        <a:pt x="324" y="1249"/>
                        <a:pt x="324" y="1161"/>
                      </a:cubicBezTo>
                      <a:lnTo>
                        <a:pt x="324" y="162"/>
                      </a:lnTo>
                      <a:cubicBezTo>
                        <a:pt x="324" y="74"/>
                        <a:pt x="251" y="0"/>
                        <a:pt x="162" y="0"/>
                      </a:cubicBezTo>
                      <a:close/>
                    </a:path>
                  </a:pathLst>
                </a:custGeom>
                <a:solidFill>
                  <a:srgbClr val="D3D2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4" name="Google Shape;1306;p29">
                  <a:extLst>
                    <a:ext uri="{FF2B5EF4-FFF2-40B4-BE49-F238E27FC236}">
                      <a16:creationId xmlns:a16="http://schemas.microsoft.com/office/drawing/2014/main" id="{E7C3A7D3-B000-2A9A-8AC2-7075D85FDF23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9705" y="1689500"/>
                  <a:ext cx="22353" cy="90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" h="657" extrusionOk="0">
                      <a:moveTo>
                        <a:pt x="79" y="0"/>
                      </a:moveTo>
                      <a:cubicBezTo>
                        <a:pt x="35" y="0"/>
                        <a:pt x="1" y="34"/>
                        <a:pt x="1" y="78"/>
                      </a:cubicBezTo>
                      <a:lnTo>
                        <a:pt x="1" y="578"/>
                      </a:lnTo>
                      <a:cubicBezTo>
                        <a:pt x="1" y="622"/>
                        <a:pt x="35" y="656"/>
                        <a:pt x="79" y="656"/>
                      </a:cubicBezTo>
                      <a:cubicBezTo>
                        <a:pt x="123" y="656"/>
                        <a:pt x="162" y="622"/>
                        <a:pt x="162" y="578"/>
                      </a:cubicBezTo>
                      <a:lnTo>
                        <a:pt x="162" y="78"/>
                      </a:lnTo>
                      <a:cubicBezTo>
                        <a:pt x="162" y="34"/>
                        <a:pt x="123" y="0"/>
                        <a:pt x="79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5" name="Google Shape;1307;p29">
                  <a:extLst>
                    <a:ext uri="{FF2B5EF4-FFF2-40B4-BE49-F238E27FC236}">
                      <a16:creationId xmlns:a16="http://schemas.microsoft.com/office/drawing/2014/main" id="{E160CC3E-7B5F-8C02-B2B2-3CA8E1525D22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2019861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5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0" y="64"/>
                        <a:pt x="65" y="54"/>
                        <a:pt x="65" y="35"/>
                      </a:cubicBezTo>
                      <a:cubicBezTo>
                        <a:pt x="65" y="15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6" name="Google Shape;1308;p29">
                  <a:extLst>
                    <a:ext uri="{FF2B5EF4-FFF2-40B4-BE49-F238E27FC236}">
                      <a16:creationId xmlns:a16="http://schemas.microsoft.com/office/drawing/2014/main" id="{EF536FC7-4606-A581-D75F-EC4B5A8A201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2002444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0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0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7" name="Google Shape;1309;p29">
                  <a:extLst>
                    <a:ext uri="{FF2B5EF4-FFF2-40B4-BE49-F238E27FC236}">
                      <a16:creationId xmlns:a16="http://schemas.microsoft.com/office/drawing/2014/main" id="{C5571992-9CC5-EEA8-0AB0-7E703DA4799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984342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29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29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8" name="Google Shape;1310;p29">
                  <a:extLst>
                    <a:ext uri="{FF2B5EF4-FFF2-40B4-BE49-F238E27FC236}">
                      <a16:creationId xmlns:a16="http://schemas.microsoft.com/office/drawing/2014/main" id="{BEFBEF3C-451C-1632-3069-6FBF31D5708C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966103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6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0" y="64"/>
                        <a:pt x="65" y="50"/>
                        <a:pt x="65" y="30"/>
                      </a:cubicBezTo>
                      <a:cubicBezTo>
                        <a:pt x="65" y="16"/>
                        <a:pt x="50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69" name="Google Shape;1311;p29">
                  <a:extLst>
                    <a:ext uri="{FF2B5EF4-FFF2-40B4-BE49-F238E27FC236}">
                      <a16:creationId xmlns:a16="http://schemas.microsoft.com/office/drawing/2014/main" id="{58748142-5820-10D2-AC6F-85AD3AF9713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2019861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5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5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0" name="Google Shape;1312;p29">
                  <a:extLst>
                    <a:ext uri="{FF2B5EF4-FFF2-40B4-BE49-F238E27FC236}">
                      <a16:creationId xmlns:a16="http://schemas.microsoft.com/office/drawing/2014/main" id="{F2792C2D-9C52-CEEB-E2F0-4F53AB61A75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2002444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0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0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1" name="Google Shape;1313;p29">
                  <a:extLst>
                    <a:ext uri="{FF2B5EF4-FFF2-40B4-BE49-F238E27FC236}">
                      <a16:creationId xmlns:a16="http://schemas.microsoft.com/office/drawing/2014/main" id="{3BD0588D-52BF-917F-6B9D-8A7BF46D8148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984342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29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29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2" name="Google Shape;1314;p29">
                  <a:extLst>
                    <a:ext uri="{FF2B5EF4-FFF2-40B4-BE49-F238E27FC236}">
                      <a16:creationId xmlns:a16="http://schemas.microsoft.com/office/drawing/2014/main" id="{167A8809-C5B1-5481-6127-EA43F24FD9C9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966103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6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6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3" name="Google Shape;1315;p29">
                  <a:extLst>
                    <a:ext uri="{FF2B5EF4-FFF2-40B4-BE49-F238E27FC236}">
                      <a16:creationId xmlns:a16="http://schemas.microsoft.com/office/drawing/2014/main" id="{0BAE2C0D-1425-A5EC-A9DE-08CF231775E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490652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5"/>
                      </a:cubicBezTo>
                      <a:cubicBezTo>
                        <a:pt x="1" y="49"/>
                        <a:pt x="16" y="64"/>
                        <a:pt x="35" y="64"/>
                      </a:cubicBezTo>
                      <a:cubicBezTo>
                        <a:pt x="55" y="64"/>
                        <a:pt x="65" y="49"/>
                        <a:pt x="65" y="35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4" name="Google Shape;1316;p29">
                  <a:extLst>
                    <a:ext uri="{FF2B5EF4-FFF2-40B4-BE49-F238E27FC236}">
                      <a16:creationId xmlns:a16="http://schemas.microsoft.com/office/drawing/2014/main" id="{C48791A9-5D87-1D9A-7B02-C4B47F913200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472550"/>
                  <a:ext cx="8914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4" extrusionOk="0">
                      <a:moveTo>
                        <a:pt x="35" y="0"/>
                      </a:moveTo>
                      <a:cubicBezTo>
                        <a:pt x="16" y="0"/>
                        <a:pt x="1" y="15"/>
                        <a:pt x="1" y="34"/>
                      </a:cubicBezTo>
                      <a:cubicBezTo>
                        <a:pt x="1" y="54"/>
                        <a:pt x="16" y="64"/>
                        <a:pt x="35" y="64"/>
                      </a:cubicBezTo>
                      <a:cubicBezTo>
                        <a:pt x="55" y="64"/>
                        <a:pt x="65" y="54"/>
                        <a:pt x="65" y="34"/>
                      </a:cubicBezTo>
                      <a:cubicBezTo>
                        <a:pt x="65" y="15"/>
                        <a:pt x="55" y="0"/>
                        <a:pt x="35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5" name="Google Shape;1317;p29">
                  <a:extLst>
                    <a:ext uri="{FF2B5EF4-FFF2-40B4-BE49-F238E27FC236}">
                      <a16:creationId xmlns:a16="http://schemas.microsoft.com/office/drawing/2014/main" id="{F32D9911-F94B-8FAB-A0DD-5B8E1F4B2647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454997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1"/>
                        <a:pt x="1" y="30"/>
                      </a:cubicBezTo>
                      <a:cubicBezTo>
                        <a:pt x="1" y="50"/>
                        <a:pt x="16" y="65"/>
                        <a:pt x="35" y="65"/>
                      </a:cubicBezTo>
                      <a:cubicBezTo>
                        <a:pt x="55" y="65"/>
                        <a:pt x="65" y="50"/>
                        <a:pt x="65" y="30"/>
                      </a:cubicBezTo>
                      <a:cubicBezTo>
                        <a:pt x="65" y="11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6" name="Google Shape;1318;p29">
                  <a:extLst>
                    <a:ext uri="{FF2B5EF4-FFF2-40B4-BE49-F238E27FC236}">
                      <a16:creationId xmlns:a16="http://schemas.microsoft.com/office/drawing/2014/main" id="{83BE8E01-38BC-0BE0-9A27-78791AB71F46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76963" y="1436895"/>
                  <a:ext cx="8914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" h="65" extrusionOk="0">
                      <a:moveTo>
                        <a:pt x="35" y="1"/>
                      </a:moveTo>
                      <a:cubicBezTo>
                        <a:pt x="16" y="1"/>
                        <a:pt x="1" y="15"/>
                        <a:pt x="1" y="30"/>
                      </a:cubicBezTo>
                      <a:cubicBezTo>
                        <a:pt x="1" y="50"/>
                        <a:pt x="16" y="64"/>
                        <a:pt x="35" y="64"/>
                      </a:cubicBezTo>
                      <a:cubicBezTo>
                        <a:pt x="55" y="64"/>
                        <a:pt x="65" y="50"/>
                        <a:pt x="65" y="30"/>
                      </a:cubicBezTo>
                      <a:cubicBezTo>
                        <a:pt x="65" y="15"/>
                        <a:pt x="55" y="1"/>
                        <a:pt x="35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7" name="Google Shape;1319;p29">
                  <a:extLst>
                    <a:ext uri="{FF2B5EF4-FFF2-40B4-BE49-F238E27FC236}">
                      <a16:creationId xmlns:a16="http://schemas.microsoft.com/office/drawing/2014/main" id="{A718AC3D-C56E-3410-7304-4F38F4A552BE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490652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5"/>
                      </a:cubicBezTo>
                      <a:cubicBezTo>
                        <a:pt x="0" y="49"/>
                        <a:pt x="15" y="64"/>
                        <a:pt x="30" y="64"/>
                      </a:cubicBezTo>
                      <a:cubicBezTo>
                        <a:pt x="49" y="64"/>
                        <a:pt x="64" y="49"/>
                        <a:pt x="64" y="35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8" name="Google Shape;1320;p29">
                  <a:extLst>
                    <a:ext uri="{FF2B5EF4-FFF2-40B4-BE49-F238E27FC236}">
                      <a16:creationId xmlns:a16="http://schemas.microsoft.com/office/drawing/2014/main" id="{DFEDB574-3AC6-7EF9-E592-9FB9C3E9A58F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472550"/>
                  <a:ext cx="8777" cy="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4" extrusionOk="0">
                      <a:moveTo>
                        <a:pt x="30" y="0"/>
                      </a:moveTo>
                      <a:cubicBezTo>
                        <a:pt x="15" y="0"/>
                        <a:pt x="0" y="15"/>
                        <a:pt x="0" y="34"/>
                      </a:cubicBezTo>
                      <a:cubicBezTo>
                        <a:pt x="0" y="54"/>
                        <a:pt x="15" y="64"/>
                        <a:pt x="30" y="64"/>
                      </a:cubicBezTo>
                      <a:cubicBezTo>
                        <a:pt x="49" y="64"/>
                        <a:pt x="64" y="54"/>
                        <a:pt x="64" y="34"/>
                      </a:cubicBezTo>
                      <a:cubicBezTo>
                        <a:pt x="64" y="15"/>
                        <a:pt x="49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79" name="Google Shape;1321;p29">
                  <a:extLst>
                    <a:ext uri="{FF2B5EF4-FFF2-40B4-BE49-F238E27FC236}">
                      <a16:creationId xmlns:a16="http://schemas.microsoft.com/office/drawing/2014/main" id="{D1266FE3-E79A-CF1E-6FD4-79760998643A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454997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1"/>
                        <a:pt x="0" y="30"/>
                      </a:cubicBezTo>
                      <a:cubicBezTo>
                        <a:pt x="0" y="50"/>
                        <a:pt x="15" y="65"/>
                        <a:pt x="30" y="65"/>
                      </a:cubicBezTo>
                      <a:cubicBezTo>
                        <a:pt x="49" y="65"/>
                        <a:pt x="64" y="50"/>
                        <a:pt x="64" y="30"/>
                      </a:cubicBezTo>
                      <a:cubicBezTo>
                        <a:pt x="64" y="11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  <p:sp>
              <p:nvSpPr>
                <p:cNvPr id="280" name="Google Shape;1322;p29">
                  <a:extLst>
                    <a:ext uri="{FF2B5EF4-FFF2-40B4-BE49-F238E27FC236}">
                      <a16:creationId xmlns:a16="http://schemas.microsoft.com/office/drawing/2014/main" id="{60120FA8-7EA1-5EBD-5892-E18CF22DC40B}"/>
                    </a:ext>
                  </a:extLst>
                </p:cNvPr>
                <p:cNvSpPr>
                  <a:spLocks/>
                </p:cNvSpPr>
                <p:nvPr/>
              </p:nvSpPr>
              <p:spPr>
                <a:xfrm>
                  <a:off x="3395202" y="1436895"/>
                  <a:ext cx="8777" cy="8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5" extrusionOk="0">
                      <a:moveTo>
                        <a:pt x="30" y="1"/>
                      </a:moveTo>
                      <a:cubicBezTo>
                        <a:pt x="15" y="1"/>
                        <a:pt x="0" y="15"/>
                        <a:pt x="0" y="30"/>
                      </a:cubicBezTo>
                      <a:cubicBezTo>
                        <a:pt x="0" y="50"/>
                        <a:pt x="15" y="64"/>
                        <a:pt x="30" y="64"/>
                      </a:cubicBezTo>
                      <a:cubicBezTo>
                        <a:pt x="49" y="64"/>
                        <a:pt x="64" y="50"/>
                        <a:pt x="64" y="30"/>
                      </a:cubicBezTo>
                      <a:cubicBezTo>
                        <a:pt x="64" y="15"/>
                        <a:pt x="49" y="1"/>
                        <a:pt x="30" y="1"/>
                      </a:cubicBezTo>
                      <a:close/>
                    </a:path>
                  </a:pathLst>
                </a:custGeom>
                <a:solidFill>
                  <a:srgbClr val="57626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latin typeface="Calibri" panose="020F0502020204030204" pitchFamily="34" charset="0"/>
                    <a:cs typeface="Calibri" panose="020F0502020204030204" pitchFamily="34" charset="0"/>
                  </a:endParaRPr>
                </a:p>
              </p:txBody>
            </p:sp>
          </p:grpSp>
        </p:grpSp>
        <p:grpSp>
          <p:nvGrpSpPr>
            <p:cNvPr id="225" name="Google Shape;1324;p29">
              <a:extLst>
                <a:ext uri="{FF2B5EF4-FFF2-40B4-BE49-F238E27FC236}">
                  <a16:creationId xmlns:a16="http://schemas.microsoft.com/office/drawing/2014/main" id="{93A99497-226A-A3C8-EAAA-56EB7891D410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2662" y="1873426"/>
              <a:ext cx="337237" cy="319207"/>
              <a:chOff x="9369407" y="826778"/>
              <a:chExt cx="382666" cy="382666"/>
            </a:xfrm>
          </p:grpSpPr>
          <p:sp>
            <p:nvSpPr>
              <p:cNvPr id="238" name="Google Shape;1325;p29">
                <a:extLst>
                  <a:ext uri="{FF2B5EF4-FFF2-40B4-BE49-F238E27FC236}">
                    <a16:creationId xmlns:a16="http://schemas.microsoft.com/office/drawing/2014/main" id="{21C07653-148E-A6DF-59FB-9DC3D9A188C1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369407" y="826778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9" name="Google Shape;1326;p29">
                <a:extLst>
                  <a:ext uri="{FF2B5EF4-FFF2-40B4-BE49-F238E27FC236}">
                    <a16:creationId xmlns:a16="http://schemas.microsoft.com/office/drawing/2014/main" id="{7EB96056-7242-1E45-501A-90C8BE5A4D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62182" y="965810"/>
                <a:ext cx="197115" cy="190807"/>
              </a:xfrm>
              <a:custGeom>
                <a:avLst/>
                <a:gdLst/>
                <a:ahLst/>
                <a:cxnLst/>
                <a:rect l="l" t="t" r="r" b="b"/>
                <a:pathLst>
                  <a:path w="750" h="726" extrusionOk="0">
                    <a:moveTo>
                      <a:pt x="245" y="133"/>
                    </a:moveTo>
                    <a:lnTo>
                      <a:pt x="245" y="593"/>
                    </a:lnTo>
                    <a:lnTo>
                      <a:pt x="147" y="593"/>
                    </a:lnTo>
                    <a:lnTo>
                      <a:pt x="113" y="133"/>
                    </a:lnTo>
                    <a:close/>
                    <a:moveTo>
                      <a:pt x="441" y="133"/>
                    </a:moveTo>
                    <a:lnTo>
                      <a:pt x="441" y="593"/>
                    </a:lnTo>
                    <a:lnTo>
                      <a:pt x="309" y="593"/>
                    </a:lnTo>
                    <a:lnTo>
                      <a:pt x="309" y="133"/>
                    </a:lnTo>
                    <a:close/>
                    <a:moveTo>
                      <a:pt x="637" y="133"/>
                    </a:moveTo>
                    <a:lnTo>
                      <a:pt x="603" y="593"/>
                    </a:lnTo>
                    <a:lnTo>
                      <a:pt x="505" y="593"/>
                    </a:lnTo>
                    <a:lnTo>
                      <a:pt x="505" y="133"/>
                    </a:lnTo>
                    <a:close/>
                    <a:moveTo>
                      <a:pt x="64" y="1"/>
                    </a:moveTo>
                    <a:cubicBezTo>
                      <a:pt x="30" y="1"/>
                      <a:pt x="0" y="30"/>
                      <a:pt x="5" y="69"/>
                    </a:cubicBezTo>
                    <a:lnTo>
                      <a:pt x="59" y="657"/>
                    </a:lnTo>
                    <a:cubicBezTo>
                      <a:pt x="59" y="696"/>
                      <a:pt x="93" y="725"/>
                      <a:pt x="128" y="725"/>
                    </a:cubicBezTo>
                    <a:lnTo>
                      <a:pt x="622" y="725"/>
                    </a:lnTo>
                    <a:cubicBezTo>
                      <a:pt x="657" y="725"/>
                      <a:pt x="691" y="696"/>
                      <a:pt x="691" y="657"/>
                    </a:cubicBezTo>
                    <a:lnTo>
                      <a:pt x="745" y="69"/>
                    </a:lnTo>
                    <a:cubicBezTo>
                      <a:pt x="750" y="30"/>
                      <a:pt x="725" y="1"/>
                      <a:pt x="6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40" name="Google Shape;1327;p29">
                <a:extLst>
                  <a:ext uri="{FF2B5EF4-FFF2-40B4-BE49-F238E27FC236}">
                    <a16:creationId xmlns:a16="http://schemas.microsoft.com/office/drawing/2014/main" id="{C4976669-9E58-6359-B36E-58F0A7ED3BC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9456926" y="879605"/>
                <a:ext cx="207628" cy="69647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65" extrusionOk="0">
                    <a:moveTo>
                      <a:pt x="520" y="69"/>
                    </a:moveTo>
                    <a:lnTo>
                      <a:pt x="530" y="133"/>
                    </a:lnTo>
                    <a:lnTo>
                      <a:pt x="260" y="133"/>
                    </a:lnTo>
                    <a:lnTo>
                      <a:pt x="270" y="69"/>
                    </a:lnTo>
                    <a:close/>
                    <a:moveTo>
                      <a:pt x="265" y="1"/>
                    </a:moveTo>
                    <a:cubicBezTo>
                      <a:pt x="236" y="1"/>
                      <a:pt x="211" y="25"/>
                      <a:pt x="206" y="49"/>
                    </a:cubicBezTo>
                    <a:lnTo>
                      <a:pt x="197" y="133"/>
                    </a:lnTo>
                    <a:lnTo>
                      <a:pt x="99" y="133"/>
                    </a:lnTo>
                    <a:cubicBezTo>
                      <a:pt x="45" y="133"/>
                      <a:pt x="1" y="177"/>
                      <a:pt x="1" y="231"/>
                    </a:cubicBezTo>
                    <a:lnTo>
                      <a:pt x="1" y="265"/>
                    </a:lnTo>
                    <a:lnTo>
                      <a:pt x="789" y="265"/>
                    </a:lnTo>
                    <a:lnTo>
                      <a:pt x="789" y="231"/>
                    </a:lnTo>
                    <a:cubicBezTo>
                      <a:pt x="789" y="177"/>
                      <a:pt x="745" y="133"/>
                      <a:pt x="691" y="133"/>
                    </a:cubicBezTo>
                    <a:lnTo>
                      <a:pt x="593" y="133"/>
                    </a:lnTo>
                    <a:lnTo>
                      <a:pt x="584" y="49"/>
                    </a:lnTo>
                    <a:cubicBezTo>
                      <a:pt x="579" y="25"/>
                      <a:pt x="554" y="1"/>
                      <a:pt x="5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6" name="Google Shape;1328;p29">
              <a:extLst>
                <a:ext uri="{FF2B5EF4-FFF2-40B4-BE49-F238E27FC236}">
                  <a16:creationId xmlns:a16="http://schemas.microsoft.com/office/drawing/2014/main" id="{E47EFB23-26D2-A20C-7860-E00ED826810B}"/>
                </a:ext>
              </a:extLst>
            </p:cNvPr>
            <p:cNvGrpSpPr>
              <a:grpSpLocks/>
            </p:cNvGrpSpPr>
            <p:nvPr/>
          </p:nvGrpSpPr>
          <p:grpSpPr>
            <a:xfrm>
              <a:off x="2211066" y="3565255"/>
              <a:ext cx="337005" cy="320303"/>
              <a:chOff x="2541985" y="3577415"/>
              <a:chExt cx="382403" cy="383980"/>
            </a:xfrm>
          </p:grpSpPr>
          <p:sp>
            <p:nvSpPr>
              <p:cNvPr id="236" name="Google Shape;1329;p29">
                <a:extLst>
                  <a:ext uri="{FF2B5EF4-FFF2-40B4-BE49-F238E27FC236}">
                    <a16:creationId xmlns:a16="http://schemas.microsoft.com/office/drawing/2014/main" id="{9E74C32B-463D-FA11-53F3-A9D194E5894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541985" y="3577415"/>
                <a:ext cx="382403" cy="383980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461" extrusionOk="0">
                    <a:moveTo>
                      <a:pt x="1455" y="730"/>
                    </a:moveTo>
                    <a:cubicBezTo>
                      <a:pt x="1455" y="1132"/>
                      <a:pt x="1132" y="1460"/>
                      <a:pt x="730" y="1460"/>
                    </a:cubicBezTo>
                    <a:cubicBezTo>
                      <a:pt x="328" y="1460"/>
                      <a:pt x="0" y="1132"/>
                      <a:pt x="0" y="730"/>
                    </a:cubicBezTo>
                    <a:cubicBezTo>
                      <a:pt x="0" y="329"/>
                      <a:pt x="328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7" name="Google Shape;1330;p29">
                <a:extLst>
                  <a:ext uri="{FF2B5EF4-FFF2-40B4-BE49-F238E27FC236}">
                    <a16:creationId xmlns:a16="http://schemas.microsoft.com/office/drawing/2014/main" id="{1B2CF0CC-D931-5BF4-EE76-845EB56A16FB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617940" y="3623803"/>
                <a:ext cx="202371" cy="291205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108" extrusionOk="0">
                    <a:moveTo>
                      <a:pt x="740" y="285"/>
                    </a:moveTo>
                    <a:lnTo>
                      <a:pt x="593" y="285"/>
                    </a:lnTo>
                    <a:cubicBezTo>
                      <a:pt x="573" y="285"/>
                      <a:pt x="563" y="295"/>
                      <a:pt x="563" y="314"/>
                    </a:cubicBezTo>
                    <a:lnTo>
                      <a:pt x="563" y="461"/>
                    </a:lnTo>
                    <a:cubicBezTo>
                      <a:pt x="563" y="476"/>
                      <a:pt x="573" y="491"/>
                      <a:pt x="593" y="491"/>
                    </a:cubicBezTo>
                    <a:lnTo>
                      <a:pt x="612" y="491"/>
                    </a:lnTo>
                    <a:lnTo>
                      <a:pt x="612" y="574"/>
                    </a:lnTo>
                    <a:cubicBezTo>
                      <a:pt x="612" y="584"/>
                      <a:pt x="603" y="588"/>
                      <a:pt x="593" y="588"/>
                    </a:cubicBezTo>
                    <a:lnTo>
                      <a:pt x="441" y="588"/>
                    </a:lnTo>
                    <a:lnTo>
                      <a:pt x="441" y="231"/>
                    </a:lnTo>
                    <a:lnTo>
                      <a:pt x="510" y="231"/>
                    </a:lnTo>
                    <a:cubicBezTo>
                      <a:pt x="519" y="231"/>
                      <a:pt x="524" y="226"/>
                      <a:pt x="529" y="221"/>
                    </a:cubicBezTo>
                    <a:cubicBezTo>
                      <a:pt x="529" y="216"/>
                      <a:pt x="529" y="206"/>
                      <a:pt x="529" y="202"/>
                    </a:cubicBezTo>
                    <a:lnTo>
                      <a:pt x="402" y="11"/>
                    </a:lnTo>
                    <a:cubicBezTo>
                      <a:pt x="397" y="6"/>
                      <a:pt x="392" y="1"/>
                      <a:pt x="382" y="1"/>
                    </a:cubicBezTo>
                    <a:cubicBezTo>
                      <a:pt x="377" y="1"/>
                      <a:pt x="372" y="6"/>
                      <a:pt x="368" y="11"/>
                    </a:cubicBezTo>
                    <a:lnTo>
                      <a:pt x="240" y="202"/>
                    </a:lnTo>
                    <a:cubicBezTo>
                      <a:pt x="235" y="206"/>
                      <a:pt x="235" y="216"/>
                      <a:pt x="240" y="221"/>
                    </a:cubicBezTo>
                    <a:cubicBezTo>
                      <a:pt x="245" y="226"/>
                      <a:pt x="250" y="231"/>
                      <a:pt x="260" y="231"/>
                    </a:cubicBezTo>
                    <a:lnTo>
                      <a:pt x="328" y="231"/>
                    </a:lnTo>
                    <a:lnTo>
                      <a:pt x="328" y="588"/>
                    </a:lnTo>
                    <a:lnTo>
                      <a:pt x="177" y="588"/>
                    </a:lnTo>
                    <a:cubicBezTo>
                      <a:pt x="167" y="588"/>
                      <a:pt x="157" y="584"/>
                      <a:pt x="157" y="574"/>
                    </a:cubicBezTo>
                    <a:lnTo>
                      <a:pt x="157" y="471"/>
                    </a:lnTo>
                    <a:cubicBezTo>
                      <a:pt x="186" y="456"/>
                      <a:pt x="206" y="422"/>
                      <a:pt x="206" y="388"/>
                    </a:cubicBezTo>
                    <a:cubicBezTo>
                      <a:pt x="206" y="329"/>
                      <a:pt x="162" y="285"/>
                      <a:pt x="103" y="285"/>
                    </a:cubicBezTo>
                    <a:cubicBezTo>
                      <a:pt x="49" y="285"/>
                      <a:pt x="0" y="329"/>
                      <a:pt x="0" y="388"/>
                    </a:cubicBezTo>
                    <a:cubicBezTo>
                      <a:pt x="0" y="422"/>
                      <a:pt x="20" y="456"/>
                      <a:pt x="49" y="471"/>
                    </a:cubicBezTo>
                    <a:lnTo>
                      <a:pt x="49" y="574"/>
                    </a:lnTo>
                    <a:cubicBezTo>
                      <a:pt x="49" y="642"/>
                      <a:pt x="108" y="701"/>
                      <a:pt x="177" y="701"/>
                    </a:cubicBezTo>
                    <a:lnTo>
                      <a:pt x="328" y="701"/>
                    </a:lnTo>
                    <a:lnTo>
                      <a:pt x="328" y="922"/>
                    </a:lnTo>
                    <a:cubicBezTo>
                      <a:pt x="299" y="941"/>
                      <a:pt x="284" y="970"/>
                      <a:pt x="284" y="1010"/>
                    </a:cubicBezTo>
                    <a:cubicBezTo>
                      <a:pt x="284" y="1064"/>
                      <a:pt x="328" y="1108"/>
                      <a:pt x="382" y="1108"/>
                    </a:cubicBezTo>
                    <a:cubicBezTo>
                      <a:pt x="441" y="1108"/>
                      <a:pt x="485" y="1064"/>
                      <a:pt x="485" y="1010"/>
                    </a:cubicBezTo>
                    <a:cubicBezTo>
                      <a:pt x="485" y="970"/>
                      <a:pt x="470" y="941"/>
                      <a:pt x="441" y="922"/>
                    </a:cubicBezTo>
                    <a:lnTo>
                      <a:pt x="441" y="701"/>
                    </a:lnTo>
                    <a:lnTo>
                      <a:pt x="593" y="701"/>
                    </a:lnTo>
                    <a:cubicBezTo>
                      <a:pt x="661" y="701"/>
                      <a:pt x="720" y="642"/>
                      <a:pt x="720" y="574"/>
                    </a:cubicBezTo>
                    <a:lnTo>
                      <a:pt x="720" y="491"/>
                    </a:lnTo>
                    <a:lnTo>
                      <a:pt x="740" y="491"/>
                    </a:lnTo>
                    <a:cubicBezTo>
                      <a:pt x="754" y="491"/>
                      <a:pt x="769" y="476"/>
                      <a:pt x="769" y="461"/>
                    </a:cubicBezTo>
                    <a:lnTo>
                      <a:pt x="769" y="314"/>
                    </a:lnTo>
                    <a:cubicBezTo>
                      <a:pt x="769" y="295"/>
                      <a:pt x="754" y="285"/>
                      <a:pt x="740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7" name="Google Shape;1331;p29">
              <a:extLst>
                <a:ext uri="{FF2B5EF4-FFF2-40B4-BE49-F238E27FC236}">
                  <a16:creationId xmlns:a16="http://schemas.microsoft.com/office/drawing/2014/main" id="{210204E1-7D6C-835D-4DF5-0367D6B1BDEC}"/>
                </a:ext>
              </a:extLst>
            </p:cNvPr>
            <p:cNvGrpSpPr>
              <a:grpSpLocks/>
            </p:cNvGrpSpPr>
            <p:nvPr/>
          </p:nvGrpSpPr>
          <p:grpSpPr>
            <a:xfrm>
              <a:off x="5432662" y="3565803"/>
              <a:ext cx="337237" cy="319207"/>
              <a:chOff x="6217032" y="3578344"/>
              <a:chExt cx="382666" cy="382666"/>
            </a:xfrm>
          </p:grpSpPr>
          <p:sp>
            <p:nvSpPr>
              <p:cNvPr id="234" name="Google Shape;1332;p29">
                <a:extLst>
                  <a:ext uri="{FF2B5EF4-FFF2-40B4-BE49-F238E27FC236}">
                    <a16:creationId xmlns:a16="http://schemas.microsoft.com/office/drawing/2014/main" id="{30C83E19-2F72-6381-BEA3-FE35D39E2F37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217032" y="3578344"/>
                <a:ext cx="382666" cy="382666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6" extrusionOk="0">
                    <a:moveTo>
                      <a:pt x="1455" y="730"/>
                    </a:moveTo>
                    <a:cubicBezTo>
                      <a:pt x="1455" y="1132"/>
                      <a:pt x="1132" y="1455"/>
                      <a:pt x="730" y="1455"/>
                    </a:cubicBezTo>
                    <a:cubicBezTo>
                      <a:pt x="329" y="1455"/>
                      <a:pt x="1" y="1132"/>
                      <a:pt x="1" y="730"/>
                    </a:cubicBezTo>
                    <a:cubicBezTo>
                      <a:pt x="1" y="329"/>
                      <a:pt x="329" y="1"/>
                      <a:pt x="730" y="1"/>
                    </a:cubicBezTo>
                    <a:cubicBezTo>
                      <a:pt x="1132" y="1"/>
                      <a:pt x="1455" y="329"/>
                      <a:pt x="1455" y="73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5" name="Google Shape;1333;p29">
                <a:extLst>
                  <a:ext uri="{FF2B5EF4-FFF2-40B4-BE49-F238E27FC236}">
                    <a16:creationId xmlns:a16="http://schemas.microsoft.com/office/drawing/2014/main" id="{4D981715-A8FE-0101-7E51-23055B0A59D8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6305865" y="3652985"/>
                <a:ext cx="229442" cy="219192"/>
              </a:xfrm>
              <a:custGeom>
                <a:avLst/>
                <a:gdLst/>
                <a:ahLst/>
                <a:cxnLst/>
                <a:rect l="l" t="t" r="r" b="b"/>
                <a:pathLst>
                  <a:path w="873" h="834" extrusionOk="0">
                    <a:moveTo>
                      <a:pt x="779" y="1"/>
                    </a:moveTo>
                    <a:lnTo>
                      <a:pt x="740" y="1"/>
                    </a:lnTo>
                    <a:cubicBezTo>
                      <a:pt x="721" y="1"/>
                      <a:pt x="706" y="30"/>
                      <a:pt x="706" y="69"/>
                    </a:cubicBezTo>
                    <a:cubicBezTo>
                      <a:pt x="706" y="108"/>
                      <a:pt x="721" y="138"/>
                      <a:pt x="740" y="138"/>
                    </a:cubicBezTo>
                    <a:lnTo>
                      <a:pt x="799" y="138"/>
                    </a:lnTo>
                    <a:lnTo>
                      <a:pt x="799" y="221"/>
                    </a:lnTo>
                    <a:cubicBezTo>
                      <a:pt x="799" y="231"/>
                      <a:pt x="804" y="236"/>
                      <a:pt x="814" y="241"/>
                    </a:cubicBezTo>
                    <a:lnTo>
                      <a:pt x="814" y="515"/>
                    </a:lnTo>
                    <a:cubicBezTo>
                      <a:pt x="814" y="642"/>
                      <a:pt x="711" y="745"/>
                      <a:pt x="583" y="745"/>
                    </a:cubicBezTo>
                    <a:lnTo>
                      <a:pt x="481" y="745"/>
                    </a:lnTo>
                    <a:lnTo>
                      <a:pt x="481" y="632"/>
                    </a:lnTo>
                    <a:lnTo>
                      <a:pt x="588" y="632"/>
                    </a:lnTo>
                    <a:cubicBezTo>
                      <a:pt x="652" y="632"/>
                      <a:pt x="701" y="579"/>
                      <a:pt x="701" y="515"/>
                    </a:cubicBezTo>
                    <a:lnTo>
                      <a:pt x="701" y="427"/>
                    </a:lnTo>
                    <a:cubicBezTo>
                      <a:pt x="711" y="422"/>
                      <a:pt x="716" y="417"/>
                      <a:pt x="716" y="407"/>
                    </a:cubicBezTo>
                    <a:lnTo>
                      <a:pt x="716" y="280"/>
                    </a:lnTo>
                    <a:cubicBezTo>
                      <a:pt x="716" y="231"/>
                      <a:pt x="676" y="187"/>
                      <a:pt x="623" y="187"/>
                    </a:cubicBezTo>
                    <a:lnTo>
                      <a:pt x="583" y="187"/>
                    </a:lnTo>
                    <a:cubicBezTo>
                      <a:pt x="564" y="187"/>
                      <a:pt x="549" y="216"/>
                      <a:pt x="549" y="255"/>
                    </a:cubicBezTo>
                    <a:cubicBezTo>
                      <a:pt x="549" y="295"/>
                      <a:pt x="564" y="324"/>
                      <a:pt x="583" y="324"/>
                    </a:cubicBezTo>
                    <a:lnTo>
                      <a:pt x="642" y="324"/>
                    </a:lnTo>
                    <a:lnTo>
                      <a:pt x="642" y="407"/>
                    </a:lnTo>
                    <a:cubicBezTo>
                      <a:pt x="642" y="417"/>
                      <a:pt x="647" y="427"/>
                      <a:pt x="657" y="427"/>
                    </a:cubicBezTo>
                    <a:lnTo>
                      <a:pt x="657" y="515"/>
                    </a:lnTo>
                    <a:cubicBezTo>
                      <a:pt x="657" y="554"/>
                      <a:pt x="627" y="588"/>
                      <a:pt x="588" y="588"/>
                    </a:cubicBezTo>
                    <a:lnTo>
                      <a:pt x="481" y="588"/>
                    </a:lnTo>
                    <a:lnTo>
                      <a:pt x="481" y="118"/>
                    </a:lnTo>
                    <a:cubicBezTo>
                      <a:pt x="481" y="89"/>
                      <a:pt x="451" y="59"/>
                      <a:pt x="422" y="59"/>
                    </a:cubicBezTo>
                    <a:lnTo>
                      <a:pt x="54" y="59"/>
                    </a:lnTo>
                    <a:cubicBezTo>
                      <a:pt x="25" y="59"/>
                      <a:pt x="1" y="89"/>
                      <a:pt x="1" y="118"/>
                    </a:cubicBezTo>
                    <a:lnTo>
                      <a:pt x="1" y="774"/>
                    </a:lnTo>
                    <a:cubicBezTo>
                      <a:pt x="1" y="809"/>
                      <a:pt x="25" y="833"/>
                      <a:pt x="54" y="833"/>
                    </a:cubicBezTo>
                    <a:lnTo>
                      <a:pt x="422" y="833"/>
                    </a:lnTo>
                    <a:cubicBezTo>
                      <a:pt x="451" y="833"/>
                      <a:pt x="471" y="814"/>
                      <a:pt x="476" y="789"/>
                    </a:cubicBezTo>
                    <a:lnTo>
                      <a:pt x="583" y="789"/>
                    </a:lnTo>
                    <a:cubicBezTo>
                      <a:pt x="735" y="789"/>
                      <a:pt x="858" y="667"/>
                      <a:pt x="858" y="515"/>
                    </a:cubicBezTo>
                    <a:lnTo>
                      <a:pt x="858" y="241"/>
                    </a:lnTo>
                    <a:cubicBezTo>
                      <a:pt x="867" y="236"/>
                      <a:pt x="872" y="231"/>
                      <a:pt x="872" y="221"/>
                    </a:cubicBezTo>
                    <a:lnTo>
                      <a:pt x="872" y="94"/>
                    </a:lnTo>
                    <a:cubicBezTo>
                      <a:pt x="872" y="40"/>
                      <a:pt x="833" y="1"/>
                      <a:pt x="779" y="1"/>
                    </a:cubicBezTo>
                    <a:close/>
                    <a:moveTo>
                      <a:pt x="241" y="774"/>
                    </a:moveTo>
                    <a:cubicBezTo>
                      <a:pt x="162" y="774"/>
                      <a:pt x="99" y="711"/>
                      <a:pt x="99" y="632"/>
                    </a:cubicBezTo>
                    <a:cubicBezTo>
                      <a:pt x="99" y="554"/>
                      <a:pt x="162" y="490"/>
                      <a:pt x="241" y="490"/>
                    </a:cubicBezTo>
                    <a:cubicBezTo>
                      <a:pt x="319" y="490"/>
                      <a:pt x="383" y="554"/>
                      <a:pt x="383" y="632"/>
                    </a:cubicBezTo>
                    <a:cubicBezTo>
                      <a:pt x="383" y="711"/>
                      <a:pt x="319" y="774"/>
                      <a:pt x="241" y="774"/>
                    </a:cubicBezTo>
                    <a:close/>
                    <a:moveTo>
                      <a:pt x="89" y="427"/>
                    </a:moveTo>
                    <a:cubicBezTo>
                      <a:pt x="74" y="427"/>
                      <a:pt x="59" y="417"/>
                      <a:pt x="59" y="402"/>
                    </a:cubicBezTo>
                    <a:lnTo>
                      <a:pt x="59" y="157"/>
                    </a:lnTo>
                    <a:cubicBezTo>
                      <a:pt x="59" y="143"/>
                      <a:pt x="74" y="133"/>
                      <a:pt x="89" y="133"/>
                    </a:cubicBezTo>
                    <a:lnTo>
                      <a:pt x="392" y="133"/>
                    </a:lnTo>
                    <a:cubicBezTo>
                      <a:pt x="407" y="133"/>
                      <a:pt x="417" y="143"/>
                      <a:pt x="417" y="157"/>
                    </a:cubicBezTo>
                    <a:lnTo>
                      <a:pt x="417" y="402"/>
                    </a:lnTo>
                    <a:cubicBezTo>
                      <a:pt x="417" y="417"/>
                      <a:pt x="407" y="427"/>
                      <a:pt x="392" y="42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grpSp>
          <p:nvGrpSpPr>
            <p:cNvPr id="228" name="Google Shape;1334;p29">
              <a:extLst>
                <a:ext uri="{FF2B5EF4-FFF2-40B4-BE49-F238E27FC236}">
                  <a16:creationId xmlns:a16="http://schemas.microsoft.com/office/drawing/2014/main" id="{E092396C-BFC7-E867-B3EA-DD57E1856A0D}"/>
                </a:ext>
              </a:extLst>
            </p:cNvPr>
            <p:cNvGrpSpPr>
              <a:grpSpLocks/>
            </p:cNvGrpSpPr>
            <p:nvPr/>
          </p:nvGrpSpPr>
          <p:grpSpPr>
            <a:xfrm>
              <a:off x="2222291" y="1873536"/>
              <a:ext cx="337237" cy="318988"/>
              <a:chOff x="1931232" y="2392381"/>
              <a:chExt cx="382666" cy="382403"/>
            </a:xfrm>
          </p:grpSpPr>
          <p:sp>
            <p:nvSpPr>
              <p:cNvPr id="229" name="Google Shape;1335;p29">
                <a:extLst>
                  <a:ext uri="{FF2B5EF4-FFF2-40B4-BE49-F238E27FC236}">
                    <a16:creationId xmlns:a16="http://schemas.microsoft.com/office/drawing/2014/main" id="{DFCA026D-D544-AEF1-FA42-639F437D4C76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1931232" y="2392381"/>
                <a:ext cx="382666" cy="382403"/>
              </a:xfrm>
              <a:custGeom>
                <a:avLst/>
                <a:gdLst/>
                <a:ahLst/>
                <a:cxnLst/>
                <a:rect l="l" t="t" r="r" b="b"/>
                <a:pathLst>
                  <a:path w="1456" h="1455" extrusionOk="0">
                    <a:moveTo>
                      <a:pt x="1455" y="725"/>
                    </a:moveTo>
                    <a:cubicBezTo>
                      <a:pt x="1455" y="1127"/>
                      <a:pt x="1132" y="1455"/>
                      <a:pt x="730" y="1455"/>
                    </a:cubicBezTo>
                    <a:cubicBezTo>
                      <a:pt x="329" y="1455"/>
                      <a:pt x="1" y="1127"/>
                      <a:pt x="1" y="725"/>
                    </a:cubicBezTo>
                    <a:cubicBezTo>
                      <a:pt x="1" y="324"/>
                      <a:pt x="329" y="0"/>
                      <a:pt x="730" y="0"/>
                    </a:cubicBezTo>
                    <a:cubicBezTo>
                      <a:pt x="1132" y="0"/>
                      <a:pt x="1455" y="324"/>
                      <a:pt x="1455" y="725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0" name="Google Shape;1336;p29">
                <a:extLst>
                  <a:ext uri="{FF2B5EF4-FFF2-40B4-BE49-F238E27FC236}">
                    <a16:creationId xmlns:a16="http://schemas.microsoft.com/office/drawing/2014/main" id="{9F4C60C7-B447-2ECC-9C54-81C5EDB879B4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13757" y="2461766"/>
                <a:ext cx="184237" cy="230756"/>
              </a:xfrm>
              <a:custGeom>
                <a:avLst/>
                <a:gdLst/>
                <a:ahLst/>
                <a:cxnLst/>
                <a:rect l="l" t="t" r="r" b="b"/>
                <a:pathLst>
                  <a:path w="701" h="878" extrusionOk="0">
                    <a:moveTo>
                      <a:pt x="622" y="1"/>
                    </a:moveTo>
                    <a:lnTo>
                      <a:pt x="78" y="1"/>
                    </a:lnTo>
                    <a:cubicBezTo>
                      <a:pt x="34" y="1"/>
                      <a:pt x="0" y="35"/>
                      <a:pt x="0" y="79"/>
                    </a:cubicBezTo>
                    <a:lnTo>
                      <a:pt x="0" y="799"/>
                    </a:lnTo>
                    <a:cubicBezTo>
                      <a:pt x="0" y="833"/>
                      <a:pt x="25" y="863"/>
                      <a:pt x="54" y="873"/>
                    </a:cubicBezTo>
                    <a:lnTo>
                      <a:pt x="54" y="647"/>
                    </a:lnTo>
                    <a:cubicBezTo>
                      <a:pt x="54" y="633"/>
                      <a:pt x="59" y="618"/>
                      <a:pt x="69" y="608"/>
                    </a:cubicBezTo>
                    <a:lnTo>
                      <a:pt x="69" y="84"/>
                    </a:lnTo>
                    <a:cubicBezTo>
                      <a:pt x="69" y="74"/>
                      <a:pt x="74" y="69"/>
                      <a:pt x="83" y="69"/>
                    </a:cubicBezTo>
                    <a:lnTo>
                      <a:pt x="612" y="69"/>
                    </a:lnTo>
                    <a:cubicBezTo>
                      <a:pt x="622" y="69"/>
                      <a:pt x="632" y="74"/>
                      <a:pt x="632" y="84"/>
                    </a:cubicBezTo>
                    <a:lnTo>
                      <a:pt x="632" y="716"/>
                    </a:lnTo>
                    <a:cubicBezTo>
                      <a:pt x="632" y="726"/>
                      <a:pt x="622" y="735"/>
                      <a:pt x="612" y="735"/>
                    </a:cubicBezTo>
                    <a:lnTo>
                      <a:pt x="490" y="735"/>
                    </a:lnTo>
                    <a:lnTo>
                      <a:pt x="397" y="877"/>
                    </a:lnTo>
                    <a:lnTo>
                      <a:pt x="622" y="877"/>
                    </a:lnTo>
                    <a:cubicBezTo>
                      <a:pt x="661" y="877"/>
                      <a:pt x="700" y="843"/>
                      <a:pt x="700" y="799"/>
                    </a:cubicBezTo>
                    <a:lnTo>
                      <a:pt x="700" y="79"/>
                    </a:lnTo>
                    <a:cubicBezTo>
                      <a:pt x="700" y="35"/>
                      <a:pt x="661" y="1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1" name="Google Shape;1337;p29">
                <a:extLst>
                  <a:ext uri="{FF2B5EF4-FFF2-40B4-BE49-F238E27FC236}">
                    <a16:creationId xmlns:a16="http://schemas.microsoft.com/office/drawing/2014/main" id="{7812DE38-DF0B-F00D-AB89-9C9DC6648C53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71578" y="2535092"/>
                <a:ext cx="67282" cy="59660"/>
              </a:xfrm>
              <a:custGeom>
                <a:avLst/>
                <a:gdLst/>
                <a:ahLst/>
                <a:cxnLst/>
                <a:rect l="l" t="t" r="r" b="b"/>
                <a:pathLst>
                  <a:path w="256" h="227" extrusionOk="0">
                    <a:moveTo>
                      <a:pt x="196" y="221"/>
                    </a:moveTo>
                    <a:cubicBezTo>
                      <a:pt x="196" y="221"/>
                      <a:pt x="201" y="226"/>
                      <a:pt x="201" y="226"/>
                    </a:cubicBezTo>
                    <a:cubicBezTo>
                      <a:pt x="206" y="226"/>
                      <a:pt x="211" y="221"/>
                      <a:pt x="216" y="216"/>
                    </a:cubicBezTo>
                    <a:cubicBezTo>
                      <a:pt x="240" y="192"/>
                      <a:pt x="255" y="163"/>
                      <a:pt x="255" y="128"/>
                    </a:cubicBezTo>
                    <a:cubicBezTo>
                      <a:pt x="255" y="94"/>
                      <a:pt x="240" y="60"/>
                      <a:pt x="216" y="40"/>
                    </a:cubicBezTo>
                    <a:cubicBezTo>
                      <a:pt x="192" y="16"/>
                      <a:pt x="162" y="1"/>
                      <a:pt x="128" y="1"/>
                    </a:cubicBezTo>
                    <a:cubicBezTo>
                      <a:pt x="94" y="1"/>
                      <a:pt x="59" y="16"/>
                      <a:pt x="40" y="40"/>
                    </a:cubicBezTo>
                    <a:cubicBezTo>
                      <a:pt x="15" y="60"/>
                      <a:pt x="1" y="94"/>
                      <a:pt x="1" y="128"/>
                    </a:cubicBezTo>
                    <a:cubicBezTo>
                      <a:pt x="1" y="158"/>
                      <a:pt x="15" y="192"/>
                      <a:pt x="35" y="212"/>
                    </a:cubicBezTo>
                    <a:cubicBezTo>
                      <a:pt x="40" y="212"/>
                      <a:pt x="40" y="212"/>
                      <a:pt x="45" y="212"/>
                    </a:cubicBezTo>
                    <a:cubicBezTo>
                      <a:pt x="49" y="212"/>
                      <a:pt x="49" y="212"/>
                      <a:pt x="54" y="212"/>
                    </a:cubicBezTo>
                    <a:lnTo>
                      <a:pt x="54" y="158"/>
                    </a:lnTo>
                    <a:cubicBezTo>
                      <a:pt x="49" y="148"/>
                      <a:pt x="45" y="138"/>
                      <a:pt x="45" y="128"/>
                    </a:cubicBezTo>
                    <a:cubicBezTo>
                      <a:pt x="45" y="104"/>
                      <a:pt x="54" y="84"/>
                      <a:pt x="69" y="70"/>
                    </a:cubicBezTo>
                    <a:cubicBezTo>
                      <a:pt x="103" y="40"/>
                      <a:pt x="152" y="40"/>
                      <a:pt x="187" y="70"/>
                    </a:cubicBezTo>
                    <a:cubicBezTo>
                      <a:pt x="201" y="84"/>
                      <a:pt x="206" y="104"/>
                      <a:pt x="206" y="128"/>
                    </a:cubicBezTo>
                    <a:cubicBezTo>
                      <a:pt x="206" y="143"/>
                      <a:pt x="206" y="153"/>
                      <a:pt x="196" y="167"/>
                    </a:cubicBezTo>
                    <a:lnTo>
                      <a:pt x="196" y="22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2" name="Google Shape;1338;p29">
                <a:extLst>
                  <a:ext uri="{FF2B5EF4-FFF2-40B4-BE49-F238E27FC236}">
                    <a16:creationId xmlns:a16="http://schemas.microsoft.com/office/drawing/2014/main" id="{AFA421B9-23E0-8EE7-CAD3-41A2FED36F0E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47135" y="2504342"/>
                <a:ext cx="116166" cy="105916"/>
              </a:xfrm>
              <a:custGeom>
                <a:avLst/>
                <a:gdLst/>
                <a:ahLst/>
                <a:cxnLst/>
                <a:rect l="l" t="t" r="r" b="b"/>
                <a:pathLst>
                  <a:path w="442" h="403" extrusionOk="0">
                    <a:moveTo>
                      <a:pt x="348" y="392"/>
                    </a:moveTo>
                    <a:cubicBezTo>
                      <a:pt x="358" y="392"/>
                      <a:pt x="368" y="397"/>
                      <a:pt x="378" y="402"/>
                    </a:cubicBezTo>
                    <a:cubicBezTo>
                      <a:pt x="378" y="402"/>
                      <a:pt x="378" y="402"/>
                      <a:pt x="378" y="402"/>
                    </a:cubicBezTo>
                    <a:cubicBezTo>
                      <a:pt x="417" y="358"/>
                      <a:pt x="441" y="304"/>
                      <a:pt x="441" y="245"/>
                    </a:cubicBezTo>
                    <a:cubicBezTo>
                      <a:pt x="441" y="187"/>
                      <a:pt x="417" y="133"/>
                      <a:pt x="378" y="89"/>
                    </a:cubicBezTo>
                    <a:cubicBezTo>
                      <a:pt x="289" y="0"/>
                      <a:pt x="152" y="0"/>
                      <a:pt x="64" y="89"/>
                    </a:cubicBezTo>
                    <a:cubicBezTo>
                      <a:pt x="25" y="133"/>
                      <a:pt x="0" y="187"/>
                      <a:pt x="0" y="245"/>
                    </a:cubicBezTo>
                    <a:cubicBezTo>
                      <a:pt x="0" y="284"/>
                      <a:pt x="10" y="329"/>
                      <a:pt x="35" y="363"/>
                    </a:cubicBezTo>
                    <a:cubicBezTo>
                      <a:pt x="40" y="358"/>
                      <a:pt x="49" y="358"/>
                      <a:pt x="54" y="358"/>
                    </a:cubicBezTo>
                    <a:cubicBezTo>
                      <a:pt x="64" y="358"/>
                      <a:pt x="69" y="358"/>
                      <a:pt x="79" y="363"/>
                    </a:cubicBezTo>
                    <a:cubicBezTo>
                      <a:pt x="79" y="358"/>
                      <a:pt x="84" y="353"/>
                      <a:pt x="84" y="353"/>
                    </a:cubicBezTo>
                    <a:cubicBezTo>
                      <a:pt x="59" y="324"/>
                      <a:pt x="45" y="284"/>
                      <a:pt x="45" y="245"/>
                    </a:cubicBezTo>
                    <a:cubicBezTo>
                      <a:pt x="45" y="196"/>
                      <a:pt x="64" y="152"/>
                      <a:pt x="98" y="123"/>
                    </a:cubicBezTo>
                    <a:cubicBezTo>
                      <a:pt x="167" y="54"/>
                      <a:pt x="275" y="54"/>
                      <a:pt x="343" y="123"/>
                    </a:cubicBezTo>
                    <a:cubicBezTo>
                      <a:pt x="378" y="152"/>
                      <a:pt x="392" y="196"/>
                      <a:pt x="392" y="245"/>
                    </a:cubicBezTo>
                    <a:cubicBezTo>
                      <a:pt x="392" y="289"/>
                      <a:pt x="378" y="333"/>
                      <a:pt x="343" y="368"/>
                    </a:cubicBezTo>
                    <a:cubicBezTo>
                      <a:pt x="333" y="373"/>
                      <a:pt x="333" y="387"/>
                      <a:pt x="338" y="397"/>
                    </a:cubicBezTo>
                    <a:cubicBezTo>
                      <a:pt x="343" y="397"/>
                      <a:pt x="343" y="392"/>
                      <a:pt x="348" y="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33" name="Google Shape;1339;p29">
                <a:extLst>
                  <a:ext uri="{FF2B5EF4-FFF2-40B4-BE49-F238E27FC236}">
                    <a16:creationId xmlns:a16="http://schemas.microsoft.com/office/drawing/2014/main" id="{226967AE-3C1E-0D1B-5F4E-64E080AE35F2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2035571" y="2555855"/>
                <a:ext cx="114852" cy="148230"/>
              </a:xfrm>
              <a:custGeom>
                <a:avLst/>
                <a:gdLst/>
                <a:ahLst/>
                <a:cxnLst/>
                <a:rect l="l" t="t" r="r" b="b"/>
                <a:pathLst>
                  <a:path w="437" h="564" extrusionOk="0">
                    <a:moveTo>
                      <a:pt x="417" y="235"/>
                    </a:moveTo>
                    <a:cubicBezTo>
                      <a:pt x="407" y="231"/>
                      <a:pt x="397" y="231"/>
                      <a:pt x="392" y="231"/>
                    </a:cubicBezTo>
                    <a:cubicBezTo>
                      <a:pt x="377" y="231"/>
                      <a:pt x="363" y="235"/>
                      <a:pt x="358" y="250"/>
                    </a:cubicBezTo>
                    <a:lnTo>
                      <a:pt x="309" y="319"/>
                    </a:ln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9" y="319"/>
                      <a:pt x="309" y="319"/>
                      <a:pt x="309" y="319"/>
                    </a:cubicBezTo>
                    <a:cubicBezTo>
                      <a:pt x="304" y="319"/>
                      <a:pt x="304" y="319"/>
                      <a:pt x="304" y="314"/>
                    </a:cubicBezTo>
                    <a:lnTo>
                      <a:pt x="304" y="44"/>
                    </a:lnTo>
                    <a:cubicBezTo>
                      <a:pt x="304" y="20"/>
                      <a:pt x="284" y="0"/>
                      <a:pt x="265" y="0"/>
                    </a:cubicBezTo>
                    <a:cubicBezTo>
                      <a:pt x="240" y="0"/>
                      <a:pt x="221" y="20"/>
                      <a:pt x="221" y="44"/>
                    </a:cubicBezTo>
                    <a:lnTo>
                      <a:pt x="221" y="191"/>
                    </a:lnTo>
                    <a:cubicBezTo>
                      <a:pt x="216" y="177"/>
                      <a:pt x="201" y="167"/>
                      <a:pt x="182" y="167"/>
                    </a:cubicBezTo>
                    <a:cubicBezTo>
                      <a:pt x="157" y="167"/>
                      <a:pt x="142" y="182"/>
                      <a:pt x="142" y="206"/>
                    </a:cubicBezTo>
                    <a:lnTo>
                      <a:pt x="142" y="235"/>
                    </a:lnTo>
                    <a:cubicBezTo>
                      <a:pt x="142" y="211"/>
                      <a:pt x="123" y="191"/>
                      <a:pt x="98" y="191"/>
                    </a:cubicBezTo>
                    <a:cubicBezTo>
                      <a:pt x="74" y="191"/>
                      <a:pt x="59" y="211"/>
                      <a:pt x="59" y="235"/>
                    </a:cubicBezTo>
                    <a:lnTo>
                      <a:pt x="59" y="250"/>
                    </a:lnTo>
                    <a:cubicBezTo>
                      <a:pt x="54" y="250"/>
                      <a:pt x="49" y="245"/>
                      <a:pt x="44" y="245"/>
                    </a:cubicBezTo>
                    <a:cubicBezTo>
                      <a:pt x="20" y="245"/>
                      <a:pt x="0" y="265"/>
                      <a:pt x="0" y="289"/>
                    </a:cubicBezTo>
                    <a:lnTo>
                      <a:pt x="0" y="549"/>
                    </a:lnTo>
                    <a:cubicBezTo>
                      <a:pt x="0" y="559"/>
                      <a:pt x="10" y="564"/>
                      <a:pt x="20" y="564"/>
                    </a:cubicBezTo>
                    <a:lnTo>
                      <a:pt x="235" y="564"/>
                    </a:lnTo>
                    <a:cubicBezTo>
                      <a:pt x="240" y="564"/>
                      <a:pt x="245" y="564"/>
                      <a:pt x="250" y="559"/>
                    </a:cubicBezTo>
                    <a:lnTo>
                      <a:pt x="426" y="294"/>
                    </a:lnTo>
                    <a:cubicBezTo>
                      <a:pt x="436" y="275"/>
                      <a:pt x="431" y="250"/>
                      <a:pt x="417" y="2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659929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63EBCE-EE78-0121-01E5-D2481ABAF2C1}"/>
              </a:ext>
            </a:extLst>
          </p:cNvPr>
          <p:cNvSpPr>
            <a:spLocks noGrp="1"/>
          </p:cNvSpPr>
          <p:nvPr>
            <p:ph sz="quarter" idx="16"/>
          </p:nvPr>
        </p:nvSpPr>
        <p:spPr>
          <a:ln w="12700">
            <a:solidFill>
              <a:schemeClr val="accent6"/>
            </a:solidFill>
          </a:ln>
        </p:spPr>
        <p:txBody>
          <a:bodyPr/>
          <a:lstStyle/>
          <a:p>
            <a:r>
              <a:rPr lang="en-GB" dirty="0"/>
              <a:t>Required Inputs and Information to arrive at Goals and Targets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Goals per Faculty / Department / Appointment Type / Rank / Grade 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Percentages or hard figures 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BBCAF1E-4D7D-C8D8-79CD-4E1CCAEFEEEF}"/>
              </a:ext>
            </a:extLst>
          </p:cNvPr>
          <p:cNvSpPr>
            <a:spLocks noGrp="1"/>
          </p:cNvSpPr>
          <p:nvPr>
            <p:ph sz="quarter" idx="17"/>
          </p:nvPr>
        </p:nvSpPr>
        <p:spPr>
          <a:ln w="12700">
            <a:solidFill>
              <a:schemeClr val="accent6"/>
            </a:solidFill>
          </a:ln>
        </p:spPr>
        <p:txBody>
          <a:bodyPr/>
          <a:lstStyle/>
          <a:p>
            <a:r>
              <a:rPr lang="en-GB" dirty="0"/>
              <a:t>Workflow Requirements ?</a:t>
            </a:r>
          </a:p>
          <a:p>
            <a:r>
              <a:rPr lang="en-GB" dirty="0"/>
              <a:t>Visibility of Information / User Restrictions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E8224E1-DDCC-B3DA-9B33-DC93E24DB9AA}"/>
              </a:ext>
            </a:extLst>
          </p:cNvPr>
          <p:cNvSpPr>
            <a:spLocks noGrp="1"/>
          </p:cNvSpPr>
          <p:nvPr>
            <p:ph sz="quarter" idx="18"/>
          </p:nvPr>
        </p:nvSpPr>
        <p:spPr>
          <a:ln w="12700">
            <a:solidFill>
              <a:schemeClr val="accent6"/>
            </a:solidFill>
          </a:ln>
        </p:spPr>
        <p:txBody>
          <a:bodyPr/>
          <a:lstStyle/>
          <a:p>
            <a:r>
              <a:rPr lang="en-GB" dirty="0"/>
              <a:t>Cycles for setting Goals and Targets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Plans per Year 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Start- and End Dates for Inputs 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9933D9D-0C2E-6D05-35A8-93010B241B22}"/>
              </a:ext>
            </a:extLst>
          </p:cNvPr>
          <p:cNvSpPr>
            <a:spLocks noGrp="1"/>
          </p:cNvSpPr>
          <p:nvPr>
            <p:ph sz="quarter" idx="19"/>
          </p:nvPr>
        </p:nvSpPr>
        <p:spPr>
          <a:ln w="12700">
            <a:solidFill>
              <a:schemeClr val="accent6"/>
            </a:solidFill>
          </a:ln>
        </p:spPr>
        <p:txBody>
          <a:bodyPr/>
          <a:lstStyle/>
          <a:p>
            <a:r>
              <a:rPr lang="en-GB" dirty="0"/>
              <a:t>Reporting and Monitoring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Outside Stakeholders (DoL)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GB" dirty="0"/>
              <a:t>Are plans used internally ?</a:t>
            </a:r>
          </a:p>
          <a:p>
            <a:pPr marL="514350" lvl="1" indent="-171450">
              <a:buFont typeface="Arial" panose="020B0604020202020204" pitchFamily="34" charset="0"/>
              <a:buChar char="•"/>
            </a:pPr>
            <a:r>
              <a:rPr lang="en-GB" dirty="0"/>
              <a:t>How is Goal / Target Information used in the institution ?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BBDBF3D-83C2-3087-EEDE-E2B54F1AF7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Setting Workforce Goals and Targets</a:t>
            </a:r>
          </a:p>
        </p:txBody>
      </p:sp>
    </p:spTree>
    <p:extLst>
      <p:ext uri="{BB962C8B-B14F-4D97-AF65-F5344CB8AC3E}">
        <p14:creationId xmlns:p14="http://schemas.microsoft.com/office/powerpoint/2010/main" val="16911891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D050409-9A2B-12D5-305B-40CC68EE822A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E98598-95DA-99F6-DA84-747BA1747620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8866D4-090D-B646-8E9C-1C3D3F8B320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39647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127A138-C84D-256D-AE53-E2F38350C5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50B811-8DD5-4F90-D65F-734EB86F334E}"/>
              </a:ext>
            </a:extLst>
          </p:cNvPr>
          <p:cNvSpPr>
            <a:spLocks noGrp="1"/>
          </p:cNvSpPr>
          <p:nvPr>
            <p:ph sz="quarter" idx="10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19F2120-0FA2-E935-2080-F8557AFD0CD9}"/>
              </a:ext>
            </a:extLst>
          </p:cNvPr>
          <p:cNvSpPr>
            <a:spLocks noGrp="1"/>
          </p:cNvSpPr>
          <p:nvPr>
            <p:ph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7CA91FD2-4904-5A3B-20E7-193D2252A4F7}"/>
              </a:ext>
            </a:extLst>
          </p:cNvPr>
          <p:cNvSpPr>
            <a:spLocks noGrp="1"/>
          </p:cNvSpPr>
          <p:nvPr>
            <p:ph sz="quarter" idx="12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29862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Adapt IT - 2020">
      <a:dk1>
        <a:srgbClr val="5F6369"/>
      </a:dk1>
      <a:lt1>
        <a:srgbClr val="FFFFFF"/>
      </a:lt1>
      <a:dk2>
        <a:srgbClr val="00AEEF"/>
      </a:dk2>
      <a:lt2>
        <a:srgbClr val="FFFFFF"/>
      </a:lt2>
      <a:accent1>
        <a:srgbClr val="EF4136"/>
      </a:accent1>
      <a:accent2>
        <a:srgbClr val="004053"/>
      </a:accent2>
      <a:accent3>
        <a:srgbClr val="0077A0"/>
      </a:accent3>
      <a:accent4>
        <a:srgbClr val="00ACBD"/>
      </a:accent4>
      <a:accent5>
        <a:srgbClr val="7AD0E4"/>
      </a:accent5>
      <a:accent6>
        <a:srgbClr val="585C5E"/>
      </a:accent6>
      <a:hlink>
        <a:srgbClr val="00AEEF"/>
      </a:hlink>
      <a:folHlink>
        <a:srgbClr val="EF4136"/>
      </a:folHlink>
    </a:clrScheme>
    <a:fontScheme name="Office 2007 - 2010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367</TotalTime>
  <Words>935</Words>
  <Application>Microsoft Office PowerPoint</Application>
  <PresentationFormat>Custom</PresentationFormat>
  <Paragraphs>468</Paragraphs>
  <Slides>57</Slides>
  <Notes>4</Notes>
  <HiddenSlides>49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57</vt:i4>
      </vt:variant>
    </vt:vector>
  </HeadingPairs>
  <TitlesOfParts>
    <vt:vector size="65" baseType="lpstr">
      <vt:lpstr>Arial</vt:lpstr>
      <vt:lpstr>Calibri</vt:lpstr>
      <vt:lpstr>Fira Sans Extra Condensed</vt:lpstr>
      <vt:lpstr>Fira Sans Extra Condensed Medium</vt:lpstr>
      <vt:lpstr>Noto Sans</vt:lpstr>
      <vt:lpstr>Open Sans</vt:lpstr>
      <vt:lpstr>Roboto</vt:lpstr>
      <vt:lpstr>Office Theme</vt:lpstr>
      <vt:lpstr>Employment Equity Planning and Reporting</vt:lpstr>
      <vt:lpstr>PowerPoint Presentation</vt:lpstr>
      <vt:lpstr>Existing Functionality: Reporting to DoL</vt:lpstr>
      <vt:lpstr>Existing Functionality: OFO Codes</vt:lpstr>
      <vt:lpstr>EEA2 - Progress Report: Goals and Targets</vt:lpstr>
      <vt:lpstr>Setting Workforce Goals and Targets</vt:lpstr>
      <vt:lpstr>Setting Workforce Goals and Targets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Frans Pelser</cp:lastModifiedBy>
  <cp:revision>96</cp:revision>
  <dcterms:created xsi:type="dcterms:W3CDTF">2023-07-06T09:53:04Z</dcterms:created>
  <dcterms:modified xsi:type="dcterms:W3CDTF">2024-02-26T09:57:20Z</dcterms:modified>
</cp:coreProperties>
</file>